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4503284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第四課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我打工，我教法文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Part-time.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French.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Various Meaning of the Preposition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‘to’, recipient of the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老師跟學生說，明天要考試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他剛跟田中說明了他們國家的文化。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語言中心主任跟高美玲介紹工作環境。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59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Various Meaning of the Preposition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‘with’, companion of the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田中誠一昨天跟馬安同一起踢足球。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我是跟朋友一起來的。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這個週末，我想跟朋友去台南玩。</a:t>
            </a:r>
          </a:p>
        </p:txBody>
      </p:sp>
    </p:spTree>
    <p:extLst>
      <p:ext uri="{BB962C8B-B14F-4D97-AF65-F5344CB8AC3E}">
        <p14:creationId xmlns:p14="http://schemas.microsoft.com/office/powerpoint/2010/main" val="69447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Various Meaning of the Preposition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‘from’, source of the action of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imparting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馬安同想跟王老師學寫書法。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他打算跟麵包店老闆學做麵包。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我想跟朋友買他的那支舊手機。</a:t>
            </a:r>
          </a:p>
        </p:txBody>
      </p:sp>
    </p:spTree>
    <p:extLst>
      <p:ext uri="{BB962C8B-B14F-4D97-AF65-F5344CB8AC3E}">
        <p14:creationId xmlns:p14="http://schemas.microsoft.com/office/powerpoint/2010/main" val="153326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Various Meaning of the Preposition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請你不要跟別人說你和我的薪水。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馬安同沒跟台灣朋友去看電腦展。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田中誠一不是跟王老師學西班牙文，是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馬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安同學的。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4968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Various Meaning of the Preposition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你是不是跟李教授學書法？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你跟大家介紹辦公室的環境了沒有？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下個星期，你跟不跟我去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爬山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6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Various Meanings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‘to’, recipient of the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他給我們建議了台東很多好玩的地方。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馬安同昨天給房東打過電話。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李明華給他介紹了很多台灣朋友。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22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Various Meanings of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‘for’, the beneficiary of the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我想明天給你過生日。</a:t>
            </a:r>
            <a:endPara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李明華給大家照相。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馬安同給同學們準備了西班牙咖啡。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688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Various Meanings of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他建議了台南很多好玩的地方給我們。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馬安同昨天打過電話給房東。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李明華介紹了很多台灣朋友給他。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55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Various Meanings of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我沒打電話給他。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因為她的男朋友不高興，所以不給她打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媽媽感冒了，所以沒給我們準備早餐。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3" y="1971676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Various Meanings of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你是不是給他買了吃的東西？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來台灣以後，你給媽媽打過電話沒有？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妳可不可以給我介紹一個打工的機會？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除了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chúle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in addition to…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放假的時候，馬安同除了常打籃球，還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踢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足球。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台灣好吃的小吃，除了牛肉麵，還有小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從學校到火車站，除了坐捷運，還可以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坐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35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action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verbs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陳主任對馬安同說明了辦公室的工作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李明華對王開文說：「對不起，我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不知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你是美國人。」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他一看見我，就對我笑。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2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state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verbs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他對台北的交通情形很了解。</a:t>
            </a:r>
            <a:endPara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王主任對老師很客氣。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張先生對這個事很關心。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你別對他說我找工作的事。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馬安同沒對陳月美說「對不起」。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黃主任沒對我說明鐘點費的事。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57816" y="24968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醫生對你說了什麼？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妳是不是對白如玉說了妳要去看電腦展？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你的房東對你好不好？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59243"/>
              </p:ext>
            </p:extLst>
          </p:nvPr>
        </p:nvGraphicFramePr>
        <p:xfrm>
          <a:off x="2133600" y="2743200"/>
          <a:ext cx="5257799" cy="2712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7371">
                  <a:extLst>
                    <a:ext uri="{9D8B030D-6E8A-4147-A177-3AD203B41FA5}">
                      <a16:colId xmlns:a16="http://schemas.microsoft.com/office/drawing/2014/main" xmlns="" val="1338078960"/>
                    </a:ext>
                  </a:extLst>
                </a:gridCol>
                <a:gridCol w="1030107">
                  <a:extLst>
                    <a:ext uri="{9D8B030D-6E8A-4147-A177-3AD203B41FA5}">
                      <a16:colId xmlns:a16="http://schemas.microsoft.com/office/drawing/2014/main" xmlns="" val="1570868241"/>
                    </a:ext>
                  </a:extLst>
                </a:gridCol>
                <a:gridCol w="1030107">
                  <a:extLst>
                    <a:ext uri="{9D8B030D-6E8A-4147-A177-3AD203B41FA5}">
                      <a16:colId xmlns:a16="http://schemas.microsoft.com/office/drawing/2014/main" xmlns="" val="1317631311"/>
                    </a:ext>
                  </a:extLst>
                </a:gridCol>
                <a:gridCol w="1030107">
                  <a:extLst>
                    <a:ext uri="{9D8B030D-6E8A-4147-A177-3AD203B41FA5}">
                      <a16:colId xmlns:a16="http://schemas.microsoft.com/office/drawing/2014/main" xmlns="" val="3669355252"/>
                    </a:ext>
                  </a:extLst>
                </a:gridCol>
                <a:gridCol w="1030107">
                  <a:extLst>
                    <a:ext uri="{9D8B030D-6E8A-4147-A177-3AD203B41FA5}">
                      <a16:colId xmlns:a16="http://schemas.microsoft.com/office/drawing/2014/main" xmlns="" val="103405717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介紹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笑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9917836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跟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8832278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給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2570900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8891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」：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白如玉昨天給美美介紹了一家綠島的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旅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房東早上給陳月美打了電話，告訴她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付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房租了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」：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李明華跟田中誠一說明了台灣人吃飯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習慣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高美玲跟老師說明天不能來上課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2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」：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他對我說他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過工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我對老闆說明為什麼昨天沒來上班。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50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除了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chúle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in addition to…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白如玉除了不喜歡喝茶，她還不喜歡喝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啡。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馬安同生病了，他除了沒寫作業，還沒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考試。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陳月美除了不喜歡太辣的菜，還不喜歡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的甜點。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8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除了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chúle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in addition to…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你們除了去故宮，還去了哪些地方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我們除了點牛肉麵，還要點臭豆腐嗎？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除了芒果，他是不是還喜歡吃西瓜？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9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除了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chúle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in addition to…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感冒的人除了要吃藥，也要多喝水、多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息。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陳月美租的房子除了離捷運站很近，離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市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也很近。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馬安同生日，怡君除了買生日蛋糕，也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豬腳麵線。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766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按照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ànzhào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in accordance with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按照醫生說的，你睡覺以前要吃一包藥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我打算按照網路的介紹，自己去花蓮玩玩。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按照台灣的法律，剛來台灣的外國學生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388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按照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ànzhào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in accordance with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按照他的旅行計畫，他現在應該在法國。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你應該按照老師的建議，練習寫中國字。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按照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ànzhào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in accordance with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馬安同沒按照老師的建議準備考試。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田中誠一常常不按照老闆說的做事。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高美玲沒按照計畫回來工作，她的老闆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高興。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按照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ànzhào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in accordance with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你是不是按照老師給你的建議練習說話？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你是不是按照網路上的說明做小籠包？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請你按照我們約的時間在捷運站跟我見面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嗎？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956</Words>
  <Application>Microsoft Office PowerPoint</Application>
  <PresentationFormat>如螢幕大小 (4:3)</PresentationFormat>
  <Paragraphs>176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0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Wingdings 2</vt:lpstr>
      <vt:lpstr>Office 佈景主題</vt:lpstr>
      <vt:lpstr>PowerPoint 簡報</vt:lpstr>
      <vt:lpstr>I. 除了chúle…，還hái…  in addition to…</vt:lpstr>
      <vt:lpstr>I. 除了chúle…，還hái…  in addition to…</vt:lpstr>
      <vt:lpstr>I. 除了chúle…，還hái…  in addition to…</vt:lpstr>
      <vt:lpstr>I. 除了chúle…，還hái…  in addition to…</vt:lpstr>
      <vt:lpstr>II. 按照ànzhào…  in accordance with</vt:lpstr>
      <vt:lpstr>II. 按照ànzhào…  in accordance with</vt:lpstr>
      <vt:lpstr>II. 按照ànzhào…  in accordance with</vt:lpstr>
      <vt:lpstr>II. 按照ànzhào…  in accordance with</vt:lpstr>
      <vt:lpstr>III. Various Meaning of the Preposition        跟 gēn</vt:lpstr>
      <vt:lpstr>III. Various Meaning of the Preposition        跟 gēn</vt:lpstr>
      <vt:lpstr>III. Various Meaning of the Preposition        跟 gēn</vt:lpstr>
      <vt:lpstr>III. Various Meaning of the Preposition        跟 gēn</vt:lpstr>
      <vt:lpstr>III. Various Meaning of the Preposition        跟 gēn</vt:lpstr>
      <vt:lpstr>IV. Various Meanings of 給 gěi</vt:lpstr>
      <vt:lpstr>IV. Various Meanings of 給 gěi</vt:lpstr>
      <vt:lpstr>IV. Various Meanings of 給 gěi</vt:lpstr>
      <vt:lpstr>IV. Various Meanings of 給 gěi</vt:lpstr>
      <vt:lpstr>IV. Various Meanings of 給 gěi</vt:lpstr>
      <vt:lpstr>V. 對 duì…　towards…</vt:lpstr>
      <vt:lpstr>V. 對 duì…　towards…</vt:lpstr>
      <vt:lpstr>V. 對 duì…　towards…</vt:lpstr>
      <vt:lpstr>V. 對 duì…　towards…</vt:lpstr>
      <vt:lpstr>V. 對 duì…　towards…</vt:lpstr>
      <vt:lpstr>V. 對 duì…　towards…</vt:lpstr>
      <vt:lpstr>V. 對 duì…　towards…</vt:lpstr>
      <vt:lpstr>V. 對 duì…　towards…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24</cp:revision>
  <dcterms:created xsi:type="dcterms:W3CDTF">2006-08-16T00:00:00Z</dcterms:created>
  <dcterms:modified xsi:type="dcterms:W3CDTF">2018-01-08T08:32:49Z</dcterms:modified>
</cp:coreProperties>
</file>