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98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3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7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5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1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9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3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7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3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5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1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0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65200" y="4978400"/>
            <a:ext cx="4699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400"/>
              </a:lnSpc>
              <a:tabLst/>
            </a:pPr>
            <a:r>
              <a:rPr lang="en-US" altLang="zh-CN" sz="5815" b="1" i="1" dirty="0" smtClean="0">
                <a:solidFill>
                  <a:srgbClr val="FFFFFF"/>
                </a:solidFill>
                <a:latin typeface="Yu Gothic UI Semibold" pitchFamily="18" charset="0"/>
                <a:cs typeface="Yu Gothic UI Semibold" pitchFamily="18" charset="0"/>
              </a:rPr>
              <a:t>2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95500" y="2413000"/>
            <a:ext cx="4198906" cy="17389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000" dirty="0" smtClean="0">
                <a:solidFill>
                  <a:srgbClr val="C9510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第五課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3700"/>
              </a:lnSpc>
              <a:tabLst/>
            </a:pPr>
            <a:r>
              <a:rPr lang="en-US" altLang="zh-CN" sz="3600" dirty="0" smtClean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吃喜酒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Attending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Wedding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Reception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 Manner of an Action with V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著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zhe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This construction is different from the ‘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一邊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，一邊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…’ construction which gives two simultaneous actions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a.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我常看著電視吃飯。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b.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我常一邊看電視，一邊吃飯。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a.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你不要聽著音樂做功課。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b.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你不要一邊聽音樂，一邊做功課。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581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 Manner of an Action with V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著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zhe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every verb can be used in both constructions. For example:</a:t>
            </a:r>
            <a:endParaRPr lang="en-US" altLang="zh-TW" sz="36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a. 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麵店沒有座位了，我們得站著吃麵。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*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麵店沒有座位了，我們得一邊站，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一邊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吃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麵。</a:t>
            </a:r>
          </a:p>
          <a:p>
            <a:pPr marL="0" indent="0">
              <a:buNone/>
            </a:pP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950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 Manner of an Action with V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著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zhe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Usually the V in the V-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著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pattern in an action verb. However, some transitory state verbs can fall in this slot too, e.g.,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máng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‘busy’(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忙著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), and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jí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‘hurry’(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急著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), as shown below.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Very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few state verbs are transitory or temporary in nature.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他忙著找工作。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陳小姐急著準備找工作的履歷表。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媽媽忙著給大家做飯。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72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	Multiple Verb Phrases in a Sentence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我帶你們去你們的座位吧！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安同送美玲回宿舍。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我跟弟弟去機場接朋友。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8919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	Multiple Verb Phrases in a Sentence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我們送朋友去機場。</a:t>
            </a:r>
            <a:endParaRPr lang="zh-TW" altLang="en-US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我們去機場送朋友。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Clr>
                <a:schemeClr val="tx1"/>
              </a:buClr>
              <a:buFont typeface="+mj-lt"/>
              <a:buAutoNum type="arabicPeriod" startAt="2"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他們坐巴士到台北。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他們到台北坐巴士。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lvl="0" indent="-514350">
              <a:buClr>
                <a:schemeClr val="tx1"/>
              </a:buClr>
              <a:buFont typeface="+mj-lt"/>
              <a:buAutoNum type="arabicPeriod" startAt="3"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明華送爸爸去高鐵站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buClr>
                <a:schemeClr val="tx1"/>
              </a:buClr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明華去高鐵站送爸爸。</a:t>
            </a:r>
          </a:p>
        </p:txBody>
      </p:sp>
    </p:spTree>
    <p:extLst>
      <p:ext uri="{BB962C8B-B14F-4D97-AF65-F5344CB8AC3E}">
        <p14:creationId xmlns:p14="http://schemas.microsoft.com/office/powerpoint/2010/main" val="104682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	Multiple Verb Phrases in a Sentence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  <a:endParaRPr lang="en-US" altLang="zh-TW" sz="3200" b="1" dirty="0" smtClean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我還有事，我不送她回家了。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他沒送我去郵局，我是自己去的。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我是大人了，你別送我去學校了！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248281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91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	Multiple Verb Phrases in a Sentence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  <a:endParaRPr lang="en-US" altLang="zh-TW" sz="3200" b="1" dirty="0" smtClean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你要不要坐火車到台東，再搭船到綠島？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你是不是搭捷運去貓空喝茶？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王老師明天帶不帶我們去看電腦展？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196347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05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IV.	When A comes, then B… with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等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děng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jiù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等客人都回去了，喜宴就結束了。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等夏天到了，去海邊的人就多了。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等你準備找工作的時候，我就會給你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一些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建議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4442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IV.	When A comes, then B… with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等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děng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jiù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  <a:endParaRPr lang="en-US" altLang="zh-TW" sz="3200" b="1" dirty="0" smtClean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不等足球比賽結束，加油的學生就走了。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看到桌上有吃有喝的，不等明華回來，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家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就先吃了。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他常常練習沒學過的字，所以不等老師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教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他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，他就都會了。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248281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70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IV.	When A comes, then B… with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等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děng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jiù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  <a:endParaRPr lang="en-US" altLang="zh-TW" sz="3200" b="1" dirty="0" smtClean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是不是等我結婚的時候，你就會來參加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婚禮？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等早上九點以後，交通是不是就會比較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好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是不是等美美從東部旅行回來，我們就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請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她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介紹介紹那裡的風景？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196347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3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還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hái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still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現在時間還早，學生都沒到。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來的客人還太少，喜宴還不能開始。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現在天氣還太冷，不可以去游泳。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24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IV.	When A comes, then B… with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等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děng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jiù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等他來了，我再離開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再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next in sequence)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等他來了，我才離開。 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才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condition)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等他來了，我就離開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immediately following)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407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While doing A, B happens with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著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zhe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V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著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zhe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，就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jiù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大家吃著吃著，新郎、新娘和他們的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父母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就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來敬酒了。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我們等著等著，喜宴就開始了。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我小時候每天看媽媽做飯，看著看著，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就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了。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8134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While doing A, B happens with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著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zhe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V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著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zhe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，就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jiù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這個歌，我聽著聽著，就會唱了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電視在介紹日本的風景，她看著看著，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就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想家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安同在捷運上看書，看著看著，就忘了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換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車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了。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658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還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hái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still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  <a:endParaRPr lang="en-US" altLang="zh-TW" sz="3200" b="1" dirty="0" smtClean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我的錢還不夠，不能付學費。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現在天氣還不熱，我們去東部旅行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吧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！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他剛回國，找工作還不順利。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248281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8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還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hái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still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  <a:endParaRPr lang="en-US" altLang="zh-TW" sz="3200" b="1" dirty="0" smtClean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你的錢是不是還不夠租套房？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你喝得這麼慢，牛肉湯還很熱嗎？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十二點的飛機，現在六點，去機場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是不是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還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太早？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196347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96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還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hái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still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‘still, yet”, usually with state verbs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我們還沒決定。你有什麼建議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？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可是我說話，還說得不夠流利。 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菜還很多，你要多吃一點。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這個工作的薪水還不夠付小孩的學費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他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得再找另外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一個工作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436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還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hái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still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‘additionally’, usually with action verbs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昨天晚上肚子很不舒服，還吐了好幾次。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下了課要寫作業，還要準備第二天的課。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7793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 Manner of an Action with V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著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zhe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他笑著跟客人說話。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站著吃飯不好吧！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那裡的路很複雜，你還是帶著地圖去吧！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595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 Manner of an Action with V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著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zhe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  <a:endParaRPr lang="en-US" altLang="zh-TW" sz="3200" b="1" dirty="0" smtClean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李老師不是站著上課，他坐著上課。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爸爸說別看著電視吃飯。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你站了多久了？怎麼不坐著等他？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248281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91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 Manner of an Action with V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著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zhe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  <a:endParaRPr lang="en-US" altLang="zh-TW" sz="3200" b="1" dirty="0" smtClean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安同是不是聽著音樂騎機車？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他是不是帶著兩個大背包去旅行？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他是不是拿著雨傘下樓了？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196347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47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818</Words>
  <Application>Microsoft Office PowerPoint</Application>
  <PresentationFormat>如螢幕大小 (4:3)</PresentationFormat>
  <Paragraphs>142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4" baseType="lpstr">
      <vt:lpstr>Yu Gothic UI Semibold</vt:lpstr>
      <vt:lpstr>等线</vt:lpstr>
      <vt:lpstr>新細明體</vt:lpstr>
      <vt:lpstr>標楷體</vt:lpstr>
      <vt:lpstr>Arial</vt:lpstr>
      <vt:lpstr>Calibri</vt:lpstr>
      <vt:lpstr>Calibri Light</vt:lpstr>
      <vt:lpstr>Comic Sans MS</vt:lpstr>
      <vt:lpstr>Segoe UI Semibold</vt:lpstr>
      <vt:lpstr>Times New Roman</vt:lpstr>
      <vt:lpstr>Wingdings</vt:lpstr>
      <vt:lpstr>Office 佈景主題</vt:lpstr>
      <vt:lpstr>PowerPoint 簡報</vt:lpstr>
      <vt:lpstr>I. 還hái  still</vt:lpstr>
      <vt:lpstr>I. 還hái  still</vt:lpstr>
      <vt:lpstr>I. 還hái  still</vt:lpstr>
      <vt:lpstr>I. 還hái  still</vt:lpstr>
      <vt:lpstr>I. 還hái  still</vt:lpstr>
      <vt:lpstr>II. Manner of an Action with V 著 zhe</vt:lpstr>
      <vt:lpstr>II. Manner of an Action with V 著 zhe</vt:lpstr>
      <vt:lpstr>II. Manner of an Action with V 著 zhe</vt:lpstr>
      <vt:lpstr>II. Manner of an Action with V 著 zhe</vt:lpstr>
      <vt:lpstr>II. Manner of an Action with V 著 zhe</vt:lpstr>
      <vt:lpstr>II. Manner of an Action with V 著 zhe</vt:lpstr>
      <vt:lpstr>III. Multiple Verb Phrases in a Sentence</vt:lpstr>
      <vt:lpstr>III. Multiple Verb Phrases in a Sentence</vt:lpstr>
      <vt:lpstr>III. Multiple Verb Phrases in a Sentence</vt:lpstr>
      <vt:lpstr>III. Multiple Verb Phrases in a Sentence</vt:lpstr>
      <vt:lpstr>IV. When A comes, then B… with         等děng…就jiù…</vt:lpstr>
      <vt:lpstr>IV. When A comes, then B… with         等děng…就jiù…</vt:lpstr>
      <vt:lpstr>IV. When A comes, then B… with         等děng…就jiù…</vt:lpstr>
      <vt:lpstr>IV. When A comes, then B… with         等děng…就jiù…</vt:lpstr>
      <vt:lpstr>V. While doing A, B happens with       V著zhe V著zhe，就jiù…了le</vt:lpstr>
      <vt:lpstr>V. While doing A, B happens with       V著zhe V著zhe，就jiù…了le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bobbit</cp:lastModifiedBy>
  <cp:revision>19</cp:revision>
  <dcterms:created xsi:type="dcterms:W3CDTF">2006-08-16T00:00:00Z</dcterms:created>
  <dcterms:modified xsi:type="dcterms:W3CDTF">2018-01-09T05:44:04Z</dcterms:modified>
</cp:coreProperties>
</file>