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34E72-A0CE-4D9D-BD83-A5412784B9E7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CC2FC-CBF9-4124-ACE8-59DE3CE3F0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5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CC2FC-CBF9-4124-ACE8-59DE3CE3F06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2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4154984" cy="16988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err="1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第六課</a:t>
            </a:r>
            <a:endParaRPr lang="en-US" altLang="zh-CN" sz="3000" dirty="0" smtClean="0">
              <a:solidFill>
                <a:srgbClr val="C95106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err="1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我打算搬到學校附近</a:t>
            </a:r>
            <a:endParaRPr lang="en-US" altLang="zh-CN" sz="3600" dirty="0" smtClean="0">
              <a:solidFill>
                <a:srgbClr val="231F20"/>
              </a:solidFill>
              <a:latin typeface="標楷體" panose="03000509000000000000" pitchFamily="65" charset="-120"/>
              <a:ea typeface="標楷體" panose="03000509000000000000" pitchFamily="65" charset="-120"/>
              <a:cs typeface="標楷體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Closer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School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Indirect Object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Indirect obj. moved to the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他想賣這個電腦給我朋友。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語言中心主任昨天才發上個月的薪水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白如玉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我打算送這些桌子、椅子給我同學。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44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Indirect Object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obj. moved to the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這個電腦，他想賣給我朋友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上個月的薪水，語言中心主任昨天才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白如玉。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這些桌子、椅子，我打算送給我同學。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20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Indirect Object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gěi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白如玉只要租三個月，所以那個房間，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不租給她了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田中誠一還沒付給房東上個月的房租。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因為陳小姐快回國了，所以我不給她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3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Indirect Object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gěi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你的腳踏車，賣給白如玉了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那些芒果跟甜點，妳是不是送給陳月美了？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下個月中文課的學費，你付給學校了沒有？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3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Indirect Object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我要賣我朋友這個電腦。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我打算送我同學這些桌子、椅子。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你知道公司付他多少薪水嗎？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01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	Resultant Location with V 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zài</a:t>
            </a:r>
            <a:r>
              <a:rPr lang="en-US" altLang="zh-TW" sz="32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那張椅子，請你放在樓下。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這些複雜的漢字，我要寫在本子上。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履歷表先留在我這裡。有適合的工作再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訴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93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	Resultant Location with V 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…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書別放在椅子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拿到房間去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我沒留甜點在桌子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把甜點吃了。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他的錢沒存在銀行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太太很不高興。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4" y="24968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III.	Resultant Location with V +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zài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…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電視，你打算放在哪裡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這些家具，你是不是要留在這裡，不搬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家？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我給你的資料，你存在電腦裡沒有？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3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3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	Moving an Object to a Location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bǎ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我把球踢到學校外面了。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他想把公司搬到台南。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我打算把這個蛋糕拿到學校請同學吃。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我要把這包茶送給老師。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請妳把那件衣服拿給白如玉。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我打算把舊車賣給高先生。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8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	Moving an Object to a Location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bǎ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請你把那張椅子放在樓下。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我要把媽媽給我的錢存在銀行裡。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12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Destination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他在踢足球，踢著踢著就踢到學校外面了。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馬安同上星期從台北騎機車騎到花蓮。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這個蛋糕，我打算拿到學校請同學吃。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69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	Moving an Object to a Location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他沒把資料帶到學校來，可是還好我帶了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別把那本書賣給別人，賣給我吧。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我還沒把這個月的房租拿給房東。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他還沒把買電視的錢付給老闆。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別把隨身碟放在桌子上。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他沒把錢放在我這裡，他帶回家了。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4" y="2496878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IV.	Moving an Object to a Location with </a:t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把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妳是不是把我的書帶到學校來了？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你把機車騎到公司來了沒有？我等一下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你把那本本子拿給老師了沒有？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你是不是把照相機送給她了？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房東是不是把熱水器裝在浴室外面了？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你把學費用在什麼地方了？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3" y="199328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而且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érqiě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furthermore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台灣的夏天熱而且濕。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如果多花一點時間找，一定能找到便宜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且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合適的。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房東幫她裝了有線電視，而且還幫她裝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做這個工作得會說中文，而且得有一些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經驗。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7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Destination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dào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Negation: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我在師大下車，沒搭到台北火車站。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張老師跟他太太決定不搬到西班牙了。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我太累了，沒走到故宮，就回家了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2795" y="248281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Destination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dào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我的書，妳明天會拿到學校給我嗎？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那個電腦，你送到他家去了沒有？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本子和筆，你是不是都放到背包裡了？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1186" y="1960304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Destination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PP, ‘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noun’, can be added before the verb to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starting point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他從家裡走到學校，需要三十分鐘的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放假的時候，我從台北開車開到台南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太累了。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06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Destination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 ’can be placed either before or after the verb, with distinct meanings.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他到火車站搭高鐵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他搭巴士搭到火車站附近。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75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Destination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dào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Either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 be added after the location.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indicates a movement towards the speaker, whereas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indicates a movement away from the speaker.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球踢到公園裡去了。還好沒踢到人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球踢到公園裡來了。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859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Indirect Object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田中誠一付給房東三個月的房租。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王先生賣給他一輛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liàng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measure word for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vehicles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機車。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他從法國回來，送給白如玉一些法國甜點。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06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II. Indirect Object Marker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gěi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Basic pattern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他想賣給我朋友這個電腦。</a:t>
            </a:r>
            <a:endParaRPr lang="en-US" altLang="zh-TW" sz="3200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語言中心主任昨天才發給白如玉上個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薪水。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我打算送給我同學這些桌子、椅子。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5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1161</Words>
  <Application>Microsoft Office PowerPoint</Application>
  <PresentationFormat>如螢幕大小 (4:3)</PresentationFormat>
  <Paragraphs>137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5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Tahoma</vt:lpstr>
      <vt:lpstr>Times New Roman</vt:lpstr>
      <vt:lpstr>Wingdings</vt:lpstr>
      <vt:lpstr>Office 佈景主題</vt:lpstr>
      <vt:lpstr>PowerPoint 簡報</vt:lpstr>
      <vt:lpstr>I. Destination Marker 到 dào</vt:lpstr>
      <vt:lpstr>I. Destination Marker 到 dào</vt:lpstr>
      <vt:lpstr>I. Destination Marker 到 dào</vt:lpstr>
      <vt:lpstr>I. Destination Marker 到 dào</vt:lpstr>
      <vt:lpstr>I. Destination Marker 到 dào</vt:lpstr>
      <vt:lpstr>I. Destination Marker 到 dào</vt:lpstr>
      <vt:lpstr>II. Indirect Object Marker 給 gěi</vt:lpstr>
      <vt:lpstr>II. Indirect Object Marker 給 gěi</vt:lpstr>
      <vt:lpstr>II. Indirect Object Marker 給 gěi</vt:lpstr>
      <vt:lpstr>II. Indirect Object Marker 給 gěi</vt:lpstr>
      <vt:lpstr>II. Indirect Object Marker 給 gěi</vt:lpstr>
      <vt:lpstr>II. Indirect Object Marker 給 gěi</vt:lpstr>
      <vt:lpstr>II. Indirect Object Marker 給 gěi</vt:lpstr>
      <vt:lpstr>III. Resultant Location with V + 在 zài …</vt:lpstr>
      <vt:lpstr>III. Resultant Location with V + 在 zài …</vt:lpstr>
      <vt:lpstr>III. Resultant Location with V + 在 zài …</vt:lpstr>
      <vt:lpstr>IV. Moving an Object to a Location with        把 bǎ</vt:lpstr>
      <vt:lpstr>IV. Moving an Object to a Location with        把 bǎ</vt:lpstr>
      <vt:lpstr>IV. Moving an Object to a Location with        把 bǎ</vt:lpstr>
      <vt:lpstr>IV. Moving an Object to a Location with        把 bǎ</vt:lpstr>
      <vt:lpstr>V. 而且 érqiě  furthermore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21</cp:revision>
  <dcterms:created xsi:type="dcterms:W3CDTF">2006-08-16T00:00:00Z</dcterms:created>
  <dcterms:modified xsi:type="dcterms:W3CDTF">2018-01-09T05:45:36Z</dcterms:modified>
</cp:coreProperties>
</file>