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748270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第七課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垃圾車來了！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Truck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Here!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我把垃圾拿出去了。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李東健把書帶回去了。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高美玲從皮包裡把錢拿出來。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主任請助教把李小姐的履歷表拿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178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我沒把書帶回來。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你別把蛋糕放進背包裡去。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她沒把買回來的衣服拿出來給朋友看。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6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4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張先生是不是把公司的車開回去了？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我剛剛請你幫我買一杯咖啡。你把咖啡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搬家的時候，你要把這些桌子、椅子都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搬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87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我把那本英文書帶回來了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把一本英文書帶回來了。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584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Confrontation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你不覺得這個漢字很難寫嗎？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她不知道今天要考試嗎？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馬先生已經在這裡住了兩個月，還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不知道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垃圾的時間嗎？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83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Confrontation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你不知道外國人不可以打工嗎？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他結婚的事，我沒告訴過你嗎？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你沒看見我正在忙嗎？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98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Existential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Posture 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路口已經站了很多人。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活動中心前面站著很多外國學生。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咖啡店裡坐著很多來做功課的高中學生。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31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 Existential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Posture 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那個展覽館前面是不是站著很多學生？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餐廳裡是不是已經坐著很多客人？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今天的新郎，是不是在門口站著的那個人？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6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為了保護環境，大家都應該做垃圾分類。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為了去吃喜酒，高美玲買了一件新衣服。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為了早一點回到家，還是坐捷運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992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他為了父母，買了飛機票回去看他們。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馬安同為了搬到便宜的套房去，花了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找房子。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5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+ Reference (V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7993"/>
              </p:ext>
            </p:extLst>
          </p:nvPr>
        </p:nvGraphicFramePr>
        <p:xfrm>
          <a:off x="1866900" y="2956560"/>
          <a:ext cx="5410200" cy="3107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9948877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029502948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219606"/>
                  </a:ext>
                </a:extLst>
              </a:tr>
              <a:tr h="2680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down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into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of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en-US" sz="2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過</a:t>
                      </a:r>
                      <a:r>
                        <a:rPr lang="zh-TW" alt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over</a:t>
                      </a:r>
                      <a:endParaRPr lang="zh-TW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</a:t>
                      </a:r>
                      <a:r>
                        <a:rPr lang="zh-TW" altLang="en-US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towards </a:t>
                      </a: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去</a:t>
                      </a:r>
                      <a:r>
                        <a:rPr lang="zh-TW" altLang="en-US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away </a:t>
                      </a: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from me</a:t>
                      </a:r>
                      <a:endParaRPr lang="zh-TW" sz="2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31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別只為了錢去打工。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他不是為了錢回收汽水罐，是為了保護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你們別為了去旅行就不工作了。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87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wèile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你是不是為了跟同學討論功課，所以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晚上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回家吃飯？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白如玉為了什麼到台灣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你是不是為了幫女朋友照相，所以買了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的照相機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87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爸爸出去了。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他從火車站東邊的門進去。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我的房東還沒回來。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0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+ Direction + Reference (V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34238"/>
              </p:ext>
            </p:extLst>
          </p:nvPr>
        </p:nvGraphicFramePr>
        <p:xfrm>
          <a:off x="3409950" y="2438400"/>
          <a:ext cx="5105400" cy="415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792">
                  <a:extLst>
                    <a:ext uri="{9D8B030D-6E8A-4147-A177-3AD203B41FA5}">
                      <a16:colId xmlns:a16="http://schemas.microsoft.com/office/drawing/2014/main" xmlns="" val="949953164"/>
                    </a:ext>
                  </a:extLst>
                </a:gridCol>
                <a:gridCol w="1616608">
                  <a:extLst>
                    <a:ext uri="{9D8B030D-6E8A-4147-A177-3AD203B41FA5}">
                      <a16:colId xmlns:a16="http://schemas.microsoft.com/office/drawing/2014/main" xmlns="" val="203893099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1728121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8935005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坐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拿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追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帶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etc.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過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etc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去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65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2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弟弟從樓下跑上來。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我剛看見房東走出去，不知道他要去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這麼多東西，我怎麼帶回去呢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這個學校，公車可以開進去。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他訂的手機還沒拿回來。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我太累了，不走上去了。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要考試了，你別跑出去了！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87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垃圾車就在前面，你為什麼不追過去？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我不喜歡臭豆腐，請你拿出去，好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你沒看見公車開過來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87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a Destination: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這些書，請你幫我拿上樓去。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在展覽館拿的資料都得帶回美國去。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垃圾呢？拿回家去了嗎？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這個椅子要搬下樓去嗎？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媽媽告訴他錢要記得放進皮包裡去。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310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Directional Constructions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他從家裡走了出來。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公車開了過去。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馬安同在夜市看見白如玉，就趕快追了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69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616</Words>
  <Application>Microsoft Office PowerPoint</Application>
  <PresentationFormat>如螢幕大小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Directional Constructions V1V2 and      V1V2V3</vt:lpstr>
      <vt:lpstr>I. Directional Constructions V1V2 and      V1V2V3</vt:lpstr>
      <vt:lpstr>I. Directional Constructions V1V2 and      V1V2V3</vt:lpstr>
      <vt:lpstr>I. Directional Constructions V1V2 and      V1V2V3</vt:lpstr>
      <vt:lpstr>I. Directional Constructions V1V2 and      V1V2V3</vt:lpstr>
      <vt:lpstr>I. Directional Constructions V1V2 and      V1V2V3</vt:lpstr>
      <vt:lpstr>I. Directional Constructions V1V2 and      V1V2V3</vt:lpstr>
      <vt:lpstr>I. Directional Constructions V1V2 and      V1V2V3</vt:lpstr>
      <vt:lpstr>II. 把 bǎ with V1V2V3</vt:lpstr>
      <vt:lpstr>II. 把 bǎ with V1V2V3</vt:lpstr>
      <vt:lpstr>II. 把 bǎ with V1V2V3</vt:lpstr>
      <vt:lpstr>II. 把 bǎ with V1V2V3</vt:lpstr>
      <vt:lpstr>Ⅲ. Confrontation with 嗎 ma</vt:lpstr>
      <vt:lpstr>Ⅲ. Confrontation with 嗎 ma</vt:lpstr>
      <vt:lpstr>Ⅳ. Existential Sentences with Posture Verbs</vt:lpstr>
      <vt:lpstr>Ⅳ. Existential Sentences with Posture Verbs</vt:lpstr>
      <vt:lpstr>Ⅴ. 為了 wèile  in order to</vt:lpstr>
      <vt:lpstr>Ⅴ. 為了 wèile  in order to</vt:lpstr>
      <vt:lpstr>Ⅴ. 為了 wèile  in order to</vt:lpstr>
      <vt:lpstr>Ⅴ. 為了 wèile  in order 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17</cp:revision>
  <dcterms:created xsi:type="dcterms:W3CDTF">2006-08-16T00:00:00Z</dcterms:created>
  <dcterms:modified xsi:type="dcterms:W3CDTF">2018-01-09T03:45:06Z</dcterms:modified>
</cp:coreProperties>
</file>