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9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07671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歡迎到我家來包餃子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Dumplings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Enough space to accommodate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這個房間放得下放不下一張大床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這個房間放不放得下一張大床？）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這間教室坐得下坐不下五十個學生？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你的隨身碟存不存得下這些照片？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Enough space to accommodate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的車坐不下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vs.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我的車坐不了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446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Reduplication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…V(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)V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你把那本書看一看，再告訴我好不好看。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馬安同把提出來的錢算一算，再去付學費。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請你把學校上課的情形跟新同學說一說。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6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Reduplication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)V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你現在不先把餃子包一包，明天就沒空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餃子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他做了菜，沒把鍋子洗一洗，就煮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牛肉湯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你不先把身體動一動，等一下打太極拳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0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Reduplication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…V(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)V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你有空的時候，能不能請你把垃圾倒一倒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媽，我是不是先把大白菜拌一拌再加鹽？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媽媽問小孩：「吃東西以前，你把手洗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了嗎？」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Resultative Complements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媽媽不小心把餃子煮破了。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請你把白菜洗乾淨，等一下就要用了。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他把水餃都包得好難看。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68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Resultative Complements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你這麼洗，會把鍋子洗壞。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他第一次做泡菜，把泡菜做得很難吃。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你趕快把窗戶關好，我們要出去了。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83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Resultative Complements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別把菜吃光了，要留一點給妹妹。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如果我沒把碗洗乾淨，老闆會要我再洗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你不把話說完，他不知道你想做什麼。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Disposal Construction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Resultative Complements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你把湯喝完了沒有？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他是不是把餃子煮破了？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你是不是把小籠包都吃光了？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chèn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seize the moment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林老師趁這個週末沒事，到東部的海邊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馬安同趁老師還沒來上課，出去買了一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咖啡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趁天氣好，李東健和高美玲去河邊的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腳踏車。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3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figure out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Complement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chūlái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這張三十年以前的照片，你得看久一點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看出來是誰。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馬安同聽出來那個人說的是台灣話。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這個旅行路線的建議是他想出來的。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81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趁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chèn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seize the moment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我們要不要趁這個週末，搭捷運去看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你不趁年輕的時候打打工，怎麼會了解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的情形呢？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你是不是應該趁老師還沒來，趕快把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完？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figure out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Complement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chūlái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439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陳月美喝得出來這杯是烏龍茶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田中誠一寫得出來這個中國字。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王開文吃不出來那種食物是什麼材料做的。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李東健看不出來那個人是台灣人還是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日本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461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figure out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Complement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chūlái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他沒吃出來媽媽在水餃裡放了什麼菜。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高美玲沒喝出來飲料裡面有什麼水果。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考試的時候，馬安同沒想出來那個複雜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漢字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怎麼寫。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493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figure out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Complement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chūlái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你聽不聽得出來說話的那個人是美國人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(=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聽得出來聽不出來說話的那個人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美國人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你看得出來看不出來老師說的那個字？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我們上個月花了多少生活費，你算出來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493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figure out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Complement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chūlái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the object is short, it can appear between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b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是他想出那個建議來的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你寫不寫得出這個字來？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595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figure out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the Complement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chūlái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when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is used with non-cognitive verbs,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chulai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simply refers to the ability of accomplishing something, ‘able to’. 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你們公司是不是有問題？這個月薪水還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如果你沒說出來，沒有人會知道你幫過他。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白如玉拍得出來那麼好看的照片，可是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不出來。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96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Enough space to accommodate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這個車子坐得下九個人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李明華喝得下大杯咖啡。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二十個餃子，陳月美都吃得下。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68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Enough space to accommodate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Verb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xià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背包太小了，裝不下這個電腦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這個資源回收桶放不下這麼多塑膠瓶子。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這個教室坐不下那麼多學生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3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739</Words>
  <Application>Microsoft Office PowerPoint</Application>
  <PresentationFormat>如螢幕大小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2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To figure out with the Complement     出來 chūlái</vt:lpstr>
      <vt:lpstr>I. To figure out with the Complement     出來 chūlái</vt:lpstr>
      <vt:lpstr>I. To figure out with the Complement     出來 chūlái</vt:lpstr>
      <vt:lpstr>I. To figure out with the Complement     出來 chūlái</vt:lpstr>
      <vt:lpstr>I. To figure out with the Complement     出來 chūlái</vt:lpstr>
      <vt:lpstr>I. To figure out with the Complement     出來 chūlái</vt:lpstr>
      <vt:lpstr>II. Enough space to accommodate with Verb      Complement 下xià</vt:lpstr>
      <vt:lpstr>II. Enough space to accommodate with Verb      Complement 下xià</vt:lpstr>
      <vt:lpstr>II. Enough space to accommodate with Verb      Complement 下xià</vt:lpstr>
      <vt:lpstr>II. Enough space to accommodate with Verb      Complement 下xià</vt:lpstr>
      <vt:lpstr>III. Disposal Construction 把 bǎ with Verb  　   Reduplication 把 bǎ…V(一)V</vt:lpstr>
      <vt:lpstr>III. Disposal Construction 把 bǎ with Verb  　   Reduplication 把 bǎ…V(一)V</vt:lpstr>
      <vt:lpstr>III. Disposal Construction 把 bǎ with Verb  　   Reduplication 把 bǎ…V(一)V</vt:lpstr>
      <vt:lpstr>IV. Disposal Construction 把 bǎ with        Resultative Complements</vt:lpstr>
      <vt:lpstr>IV. Disposal Construction 把 bǎ with        Resultative Complements</vt:lpstr>
      <vt:lpstr>IV. Disposal Construction 把 bǎ with        Resultative Complements</vt:lpstr>
      <vt:lpstr>IV. Disposal Construction 把 bǎ with        Resultative Complements</vt:lpstr>
      <vt:lpstr>V. 趁 chèn seize the moment</vt:lpstr>
      <vt:lpstr>V. 趁 chèn seize the moment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20</cp:revision>
  <dcterms:created xsi:type="dcterms:W3CDTF">2006-08-16T00:00:00Z</dcterms:created>
  <dcterms:modified xsi:type="dcterms:W3CDTF">2018-01-09T05:59:57Z</dcterms:modified>
</cp:coreProperties>
</file>