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ACF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963475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台灣好玩的地方真多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Places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Verb Classifiers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indicates the entirety of a process from beginning to end. Verbs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often go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‘read’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‘listen’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念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‘write’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practice’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唱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 For example: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這本書，我看了一次。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(I read this book once.)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這本書。我看了一遍。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 read this book once from beginning to end.)</a:t>
            </a:r>
          </a:p>
        </p:txBody>
      </p:sp>
    </p:spTree>
    <p:extLst>
      <p:ext uri="{BB962C8B-B14F-4D97-AF65-F5344CB8AC3E}">
        <p14:creationId xmlns:p14="http://schemas.microsoft.com/office/powerpoint/2010/main" val="18622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83529"/>
              </p:ext>
            </p:extLst>
          </p:nvPr>
        </p:nvGraphicFramePr>
        <p:xfrm>
          <a:off x="1828800" y="2971800"/>
          <a:ext cx="6172200" cy="230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154">
                  <a:extLst>
                    <a:ext uri="{9D8B030D-6E8A-4147-A177-3AD203B41FA5}">
                      <a16:colId xmlns:a16="http://schemas.microsoft.com/office/drawing/2014/main" xmlns="" val="1056741431"/>
                    </a:ext>
                  </a:extLst>
                </a:gridCol>
                <a:gridCol w="2057154">
                  <a:extLst>
                    <a:ext uri="{9D8B030D-6E8A-4147-A177-3AD203B41FA5}">
                      <a16:colId xmlns:a16="http://schemas.microsoft.com/office/drawing/2014/main" xmlns="" val="2651587575"/>
                    </a:ext>
                  </a:extLst>
                </a:gridCol>
                <a:gridCol w="2057892">
                  <a:extLst>
                    <a:ext uri="{9D8B030D-6E8A-4147-A177-3AD203B41FA5}">
                      <a16:colId xmlns:a16="http://schemas.microsoft.com/office/drawing/2014/main" xmlns="" val="274576662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Future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53487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然後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96531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後來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36903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以後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09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我們先去台中玩了一天，然後去了墾丁。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請你把菜洗一洗，然後開始煮湯！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我本來不想學太極拳，後來發現有趣得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，就去學了。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我以為弟弟今天回國，後來才知道他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25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雖然現在我還不會騎腳踏車，可是以後一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定能學會。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今年我們去日本，以後再去越南。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4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TW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你本來想去日月潭，後來怎麼沒去呢？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昨天你的錢包不見了，後來怎麼找到的？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墾丁真的那麼浪漫嗎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你以後再去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啊？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學費越來越高了，我們的小孩以後會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念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不起大學？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adverbs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are used in similar situations.  However,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used to connect two events that take place consecutively,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indicates a lapse of time between two events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我們明天早上先去傳統市場買菜，然後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再去超市買水果。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昨天早上去傳統市場買菜，後來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去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超市買水果。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1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Expressing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in sequence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ránhòu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hòulái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yǐhòu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Also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 that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also be used to connect two events,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either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past or in the future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白如玉到了臺灣以後，就沒回過國。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你們到了韓國以後，要打電話給我。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7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then and only then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新人得選好日子，才能結婚。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做餃子得先準備好餃子皮和餡兒，才能包。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大家為了幫你，才給你這些建議。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879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then and only then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TW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我們一定要訂好旅館，才可以去旅行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是不是要天天練習，太極拳才能打得好？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這些新衣服你是不是都穿一下，才能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知道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件適合？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9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then and only then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觀光客得先買票，才能參觀博物館。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因為合約快到期了，李東健才找房子搬家。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為了考試有個好成績，他才每天念那麼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25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qítā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 vs. 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別的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biéde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vs. Another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另外的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lìngwài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他來台灣以後，只去過花蓮，沒去過別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我不喜歡吃牛肉，我們點別的菜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李先生結婚的事，只有我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知道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不知道。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我只聽說她搬家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的事我都沒聽說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830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我的自行車昨天被偷了。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我的腿被他踢得很痛。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這些餃子包得不錯，但是被我煮破了。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754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TW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沒關係，我的錢沒被偷。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那些碗沒被弟弟打破。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那些學生在打棒球。小心別被球打到。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聽說你的手機不見了，是不是被偷了？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你知道我們學校電腦教室的窗戶被打破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我找不到我的本子，是不是被你帶回家了？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refer to events either in the past as shown in (1), (2); in the future (3),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 or to habitual events as shown in (5), (6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上個星期他的背包被偷了。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他花一萬塊買背包的事被爸爸發現了。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按照台灣的法律，你不能打工，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要不然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被送回你們國家。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明天這張桌子就會被搬到別的教室去了。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2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他不想被人知道他結過婚了。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媽媽每次買芒果蛋糕回來，馬上就被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吃光了。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5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Passive Sentences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bèi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noun after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i.e., the subject, the actor, can be omitted.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我們打工的事被發現了。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出去旅行要小心，錢別被偷了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some cases, it can be an indefinite noun, i.e., someone, somebody.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我的腳踏車被人偷了。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我們說的話被人聽見了。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6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Reduplication in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 V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媽媽穿了穿那件衣服，覺得很舒服。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朋友告訴我夏天芒果很甜，我就嚐了嚐。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老闆看了看我寫的計畫，然後說沒問題。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453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Reduplication in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 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TW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王先生昨天來了以後，是不是坐了坐就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他沒買那本書，是不是因為看了看就看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他是不是想了想，還是決定回到自己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3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Reduplication in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 V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reduplication pattern “V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V” can relate to the past or to the future. On the other hand, “V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used only in relation to past actions.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他聽說墾丁海邊很漂亮，想去看一看。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請你把老師今天給的功課做一做！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如果你要去旅行，應該先找一找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4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Reduplication in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 V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can be used in a single sentence (see (2) above), 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can not. It must be used with another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dirty="0" smtClean="0"/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我到公園走了走。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我昨天吃了飯以後，就到公園走了走。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我拿起一本語言學的書，看了看就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15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qítā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 vs. 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別的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biéde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vs. Another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另外的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lìngwài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除了這家民宿，另外的旅館都沒房間了。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現在的公司離家太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打算找另外的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85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Verb Reduplication in V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 V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verb is transitive, the construction often combines with the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媽媽把餃子餡兒嚐了嚐，覺得剛好。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哥哥把那件衣服試了試，還是覺得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426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王先生穿上西裝，準備去上班。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新娘換上了另外一件漂亮的禮服。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他跑了好久。最後，追上了垃圾車。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林愛麗到台灣以後就喜歡上了台灣的芒果。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我們一走進店裡去，姐姐就看上了那個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的背包。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哥哥愛上了她，想跟她結婚。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799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TW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你不寫上你的名字，沒有人知道這本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是你的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媽媽沒搭上最後那班捷運。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我沒追上垃圾車，只能明天再丟垃圾了。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你是不是在履歷表上寫上了名字？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爸爸看上的東西就一定很好嗎？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老闆愛上王小姐了吧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？要不然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怎麼對她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好呢？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all “V +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上”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combinations can have all the complement structures in the actual (positive,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negative) or potential forms (can V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cannot V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).  See the chart below.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6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06521"/>
              </p:ext>
            </p:extLst>
          </p:nvPr>
        </p:nvGraphicFramePr>
        <p:xfrm>
          <a:off x="1905000" y="1839072"/>
          <a:ext cx="54864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944">
                  <a:extLst>
                    <a:ext uri="{9D8B030D-6E8A-4147-A177-3AD203B41FA5}">
                      <a16:colId xmlns:a16="http://schemas.microsoft.com/office/drawing/2014/main" xmlns="" val="809919166"/>
                    </a:ext>
                  </a:extLst>
                </a:gridCol>
                <a:gridCol w="2073656">
                  <a:extLst>
                    <a:ext uri="{9D8B030D-6E8A-4147-A177-3AD203B41FA5}">
                      <a16:colId xmlns:a16="http://schemas.microsoft.com/office/drawing/2014/main" xmlns="" val="307155132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99544354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Actual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Potential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14227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追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70189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看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68194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愛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</a:rPr>
                        <a:t>×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067558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穿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9318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寫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536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送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</a:rPr>
                        <a:t>×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5136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換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>
                          <a:effectLst/>
                        </a:rPr>
                        <a:t>×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53232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喜歡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100" dirty="0">
                          <a:effectLst/>
                        </a:rPr>
                        <a:t>×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37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9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Verb Particle (Complement)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coming into contact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皮包雖然貴，可是不好看。媽媽還看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上呢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雖然很多人給他介紹女朋友，但是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他看得上的。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248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qítā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 vs. 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別的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biéde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vs. Another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另外的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lìngwài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78618"/>
              </p:ext>
            </p:extLst>
          </p:nvPr>
        </p:nvGraphicFramePr>
        <p:xfrm>
          <a:off x="457199" y="2590801"/>
          <a:ext cx="8458201" cy="2971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xmlns="" val="27783505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2014980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971231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358116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28518687"/>
                    </a:ext>
                  </a:extLst>
                </a:gridCol>
              </a:tblGrid>
              <a:tr h="978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395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Omitting</a:t>
                      </a:r>
                      <a:r>
                        <a:rPr lang="zh-TW" sz="2800" kern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395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395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395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Noun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39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8608713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其他的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573593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別的</a:t>
                      </a:r>
                      <a:endParaRPr lang="zh-TW" sz="2800" b="0" kern="10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×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×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×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63472459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另外的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058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qítā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 vs. 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別的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biéde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vs. Another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另外的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lìngwài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cannot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combine with numbers, nor measures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See the chart on the previous page.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另外三個人怎麼去？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其他三個人怎麼去？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TW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別的三個人怎麼去？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05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qítā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  vs. 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別的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biéde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vs. Another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另外的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lìngwài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combines with any number two (2) or greater, but not the number one (1).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這家百貨公司只賣台灣做的衣服，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家賣各國的衣服。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在展覽館站，只有藍線到火車站，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條路線不到。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5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Verb Classifiers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同學輕輕地打了他一下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泰國真好玩，我跟朋友去過兩趟。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那個電影我太喜歡了，所以看了好幾遍。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353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Verb Classifiers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我存了兩次資料，怎麼不見了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after a verb classifier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那份資料，我存了兩次，怎麼不見了？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(moved to the front)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他打了我兩下。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(before a verb classifier)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他把書看了一遍就去睡覺了。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(moved to become an object of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172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Verb Classifiers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tàng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biàn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cì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你在台灣喝過幾次喜酒？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你昨天把第三課念過一遍了嗎？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他很會打籃球，是不是參加過很多次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籃球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比賽？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1762</Words>
  <Application>Microsoft Office PowerPoint</Application>
  <PresentationFormat>如螢幕大小 (4:3)</PresentationFormat>
  <Paragraphs>271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9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Wingdings 2</vt:lpstr>
      <vt:lpstr>Office 佈景主題</vt:lpstr>
      <vt:lpstr>PowerPoint 簡報</vt:lpstr>
      <vt:lpstr>I. The Others 其他的 qítā de  vs. Other 別的      biéde  vs. Another 另外的 lìngwài de</vt:lpstr>
      <vt:lpstr>I. The Others 其他的 qítā de  vs. Other 別的      biéde  vs. Another 另外的 lìngwài de</vt:lpstr>
      <vt:lpstr>I. The Others 其他的 qítā de  vs. Other 別的      biéde  vs. Another 另外的 lìngwài de</vt:lpstr>
      <vt:lpstr>I. The Others 其他的 qítā de  vs. Other 別的      biéde  vs. Another 另外的 lìngwài de</vt:lpstr>
      <vt:lpstr>I. The Others 其他的 qítā de  vs. Other 別的      biéde  vs. Another 另外的 lìngwài de</vt:lpstr>
      <vt:lpstr>II. Verb Classifiers 下 xià, 趟 tàng, 遍 biàn,         and 次 cì</vt:lpstr>
      <vt:lpstr>II. Verb Classifiers 下 xià, 趟 tàng, 遍 biàn,         and 次 cì</vt:lpstr>
      <vt:lpstr>II. Verb Classifiers 下 xià, 趟 tàng, 遍 biàn,         and 次 cì</vt:lpstr>
      <vt:lpstr>II. Verb Classifiers 下 xià, 趟 tàng, 遍 biàn,         and 次 cì</vt:lpstr>
      <vt:lpstr>III. Expressing next in sequence with 然後         ránhòu, 後來 hòulái and 以後 yǐhòu</vt:lpstr>
      <vt:lpstr>III. Expressing next in sequence with 然後         ránhòu, 後來 hòulái and 以後 yǐhòu</vt:lpstr>
      <vt:lpstr>III. Expressing next in sequence with 然後         ránhòu, 後來 hòulái and 以後 yǐhòu</vt:lpstr>
      <vt:lpstr>III. Expressing next in sequence with 然後         ránhòu, 後來 hòulái and 以後 yǐhòu</vt:lpstr>
      <vt:lpstr>III. Expressing next in sequence with 然後         ránhòu, 後來 hòulái and 以後 yǐhòu</vt:lpstr>
      <vt:lpstr>III. Expressing next in sequence with 然後         ránhòu, 後來 hòulái and 以後 yǐhòu</vt:lpstr>
      <vt:lpstr>IV. 才 cái   then and only then</vt:lpstr>
      <vt:lpstr>IV. 才 cái   then and only then</vt:lpstr>
      <vt:lpstr>IV. 才 cái   then and only then</vt:lpstr>
      <vt:lpstr>V. Passive Sentences with 被 bèi</vt:lpstr>
      <vt:lpstr>V. Passive Sentences with 被 bèi</vt:lpstr>
      <vt:lpstr>V. Passive Sentences with 被 bèi</vt:lpstr>
      <vt:lpstr>V. Passive Sentences with 被 bèi</vt:lpstr>
      <vt:lpstr>V. Passive Sentences with 被 bèi</vt:lpstr>
      <vt:lpstr>V. Passive Sentences with 被 bèi</vt:lpstr>
      <vt:lpstr>VI. Verb Reduplication in V 了 le V</vt:lpstr>
      <vt:lpstr>VI. Verb Reduplication in V 了 le V</vt:lpstr>
      <vt:lpstr>VI. Verb Reduplication in V 了 le V</vt:lpstr>
      <vt:lpstr>VI. Verb Reduplication in V 了 le V</vt:lpstr>
      <vt:lpstr>VI. Verb Reduplication in V 了 le V</vt:lpstr>
      <vt:lpstr>VII. Verb Particle (Complement) 上 shàng            coming into contact</vt:lpstr>
      <vt:lpstr>VII. Verb Particle (Complement) 上 shàng            coming into contact</vt:lpstr>
      <vt:lpstr>VII. Verb Particle (Complement) 上 shàng            coming into contact</vt:lpstr>
      <vt:lpstr>VII. Verb Particle (Complement) 上 shàng            coming into contact</vt:lpstr>
      <vt:lpstr>VII. Verb Particle (Complement) 上 shàng            coming into contact</vt:lpstr>
      <vt:lpstr>VII. Verb Particle (Complement) 上 shàng            coming into 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32</cp:revision>
  <dcterms:created xsi:type="dcterms:W3CDTF">2006-08-16T00:00:00Z</dcterms:created>
  <dcterms:modified xsi:type="dcterms:W3CDTF">2018-01-09T06:27:35Z</dcterms:modified>
</cp:coreProperties>
</file>