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9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835987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第十二課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怎麼吃才健康？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Healthy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Diet?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Verb Particle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起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touch upon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老闆在辦公室的時候，別說起薪水的事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他沒跟我談起結婚的事，所以我不能給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什麼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建議。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我以為他會告訴我旅行的事，可是今天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家裡都沒聊起。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24206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5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Verb Particle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起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touch upon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中午的時候，她們是不是聊起昨天看的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李明華問父母：「你們是不是談起我女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了？」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我忘了我們是怎麼談起吃素的了？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6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zhǐyào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long as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只要坐捷運，就能到台北很多地方去玩。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你只要到郵局或是便利商店，就找得到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款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機，可以提錢。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只要你在說中文的環境裡，你的中文就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得快一點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你只要去參觀故宮博物院，就可以看見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中國古代的東西。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27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zhǐyào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long as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你只要多喝水、多休息，感冒很快就會好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049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zhǐyào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long as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是不是只要他答應跟妳結婚，妳就願意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你是不是只要到一個新環境，就很容易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是不是只要房東同意房租少一點，你就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24206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more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…,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more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學生租房子，離學校越近越方便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我聽說辣椒越紅越辣，是不是？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很多台灣人說臭豆腐越臭越好吃。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68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more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…,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more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很多東西都是用得越久越容易壞。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他忘了把資料存在哪裡了，越急越找不到。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他們越走越遠，已經不知道回民宿的路了。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弟弟現在包餃子，越包越好了。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這個音樂，我越聽越喜歡。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447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more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…,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more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你的字是不是寫得越快越不好看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越健康的食物是不是越不好吃？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禮物是不是越貴，大家越喜歡？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more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…,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more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你越忙，越應該找時間運動運動。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泡菜放的時間越長，味道越酸。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離捷運站越近的房子，房租越貴。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垃圾分類做得越好，可以回收的資源越多。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7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Topic as Contrastive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：台灣小吃，你都喜歡嗎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：水餃、包子，我喜歡；臭豆腐，我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厭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：你建議我們帶什麼東西去旅行？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：錢、手機一定要帶；藥，不一定要帶。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：高美玲有教語言的經驗嗎？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：教法文的經驗，她有；教西班牙語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經驗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，她沒有。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讓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let someone do something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租房子的事，請你讓我想一想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let)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天氣這麼冷，冷得讓我感冒了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make, cause)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讓小孩一個人去旅行，不太安全吧！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permit)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老闆讓我做這份工作。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(permit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385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Topic as Contrastive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：馬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安同是不是會騎車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：機車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，他不會騎，他只會騎腳踏車。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：他們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都會包小籠包嗎？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：包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小籠包，陳月美不會，可是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白如玉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讓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let someone do something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老師說我說中文說得很流利，讓我很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高興。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(make)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吃太辣讓妹妹的喉嚨不舒服。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(make)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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這次旅行讓我更了解台東這個地方了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make)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035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讓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let someone do something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我跟小王借錢的事，我不讓他告訴別人。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颱風來了，媽媽不讓我們出去踢足球。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高美玲不讓李東健在泡菜裡放太多辣椒。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24206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8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讓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let someone do something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老闆讓不讓你把公司的車開回家去？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妳媽媽讓不讓妳跟我去潛水？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你女朋友是不是讓你踢完足球再去找她？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9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快一點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hurry up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電影快開始了。我們快一點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哥哥跟弟弟說：「不要上網了，快一點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睡覺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你最好快一點決定，這個房間可能很快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租了。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02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快一點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hurry up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你不快一點吃完，我們就不能看電影了。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我們不快一點去吃飯，那家店可能就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休息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你不快一點來嚐嚐這個甜點，就被大家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24206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1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快一點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hurry up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快一點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跑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快一點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慢一點去！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走慢一點！</a:t>
            </a:r>
          </a:p>
        </p:txBody>
      </p:sp>
    </p:spTree>
    <p:extLst>
      <p:ext uri="{BB962C8B-B14F-4D97-AF65-F5344CB8AC3E}">
        <p14:creationId xmlns:p14="http://schemas.microsoft.com/office/powerpoint/2010/main" val="61902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Verb Particle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起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touch upon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我跟朋友一說起台灣小吃，就很有興趣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陳月美一個人在台灣，她想起越南的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，有點難過。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李東健跟朋友談起找房子的事，朋友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告訴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可以上網找。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030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1126</Words>
  <Application>Microsoft Office PowerPoint</Application>
  <PresentationFormat>如螢幕大小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2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讓 ràng  to let someone do something</vt:lpstr>
      <vt:lpstr>I. 讓 ràng  to let someone do something</vt:lpstr>
      <vt:lpstr>I. 讓 ràng  to let someone do something</vt:lpstr>
      <vt:lpstr>I. 讓 ràng  to let someone do something</vt:lpstr>
      <vt:lpstr>II. 快一點 kuài yìdiǎn   hurry up</vt:lpstr>
      <vt:lpstr>II. 快一點 kuài yìdiǎn   hurry up</vt:lpstr>
      <vt:lpstr>II. 快一點 kuài yìdiǎn   hurry up</vt:lpstr>
      <vt:lpstr>III. Verb Particle 起 qǐ  to touch upon</vt:lpstr>
      <vt:lpstr>III. Verb Particle 起 qǐ  to touch upon</vt:lpstr>
      <vt:lpstr>III. Verb Particle 起 qǐ  to touch upon</vt:lpstr>
      <vt:lpstr>IV. 只要 zhǐyào…就 jiù…  as long as…</vt:lpstr>
      <vt:lpstr>IV. 只要 zhǐyào…就 jiù…  as long as…</vt:lpstr>
      <vt:lpstr>IV. 只要 zhǐyào…就 jiù…  as long as…</vt:lpstr>
      <vt:lpstr>V. 越 yuè…越 yuè… the more…, the more…</vt:lpstr>
      <vt:lpstr>V. 越 yuè…越 yuè… the more…, the more…</vt:lpstr>
      <vt:lpstr>V. 越 yuè…越 yuè… the more…, the more…</vt:lpstr>
      <vt:lpstr>V. 越 yuè…越 yuè… the more…, the more…</vt:lpstr>
      <vt:lpstr>VI. Topic as Contrastive</vt:lpstr>
      <vt:lpstr>VI. Topic as Contrastive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24</cp:revision>
  <dcterms:created xsi:type="dcterms:W3CDTF">2006-08-16T00:00:00Z</dcterms:created>
  <dcterms:modified xsi:type="dcterms:W3CDTF">2018-01-09T06:35:27Z</dcterms:modified>
</cp:coreProperties>
</file>