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2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5062283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第十四課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我要開始找工作了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B in A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媽媽對又酸又辣的泡菜沒有興趣。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陳先生認為做廣告對企業沒有太大的幫助。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我只是喉嚨痛，對工作沒有影響。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B in A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馬老師是不是對教書很有經驗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一個人會說很多種語言，是不是對找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幫助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你對跟外國人結婚有沒有什麼想法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255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6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lián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他喜歡到處吃小吃，連南部夜市都去過。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他把錢都花完了，現在連三十塊的咖啡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喝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不起。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夏天去旅行真麻煩，連一家民宿都訂不到。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144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lián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他連你都忘了。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連你，他也忘了。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654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lián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他連高中都沒畢業，怎麼當大學老師？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他學了一年中文，連「你」都不知道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怎麼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他雖然不會做菜，但不是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連餃子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煮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的人。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255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lián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你學過經濟，但是這本討論經濟的書，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連你也看不懂？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你跟他認識，怎麼連他已經結婚了也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不知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道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這次考試太難了，是不是連成績好的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考得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不好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255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6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lián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altLang="zh-TW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noun introduced by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the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subject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the object.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他學了兩年法文，連用法文介紹自己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不好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zh-TW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TW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大家都去上課了，宿舍裡連一個人都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有。</a:t>
            </a:r>
            <a:r>
              <a:rPr lang="zh-TW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TW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6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lián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寫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漢字不容易，連大學生都不一定寫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好。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餃子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，連我都會包，媽媽當然包得更好。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5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lián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noun introduced by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the focus, highlighted against other nouns, with a hidden implication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王老師什麼菜都會做，連義大利菜也會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Italian food is not easy to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cook.)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誰都會做義大利菜，連王老師也會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Wang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Laoshi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good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cook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3904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lián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verb is to be highlighted, it is repeated in the negative. And the meaning of the sentence is negative, derogatory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我送了一本書給她，她連看都不看，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有點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失望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小李連問也沒問，就把我的筆拿走了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impolite)</a:t>
            </a:r>
          </a:p>
        </p:txBody>
      </p:sp>
    </p:spTree>
    <p:extLst>
      <p:ext uri="{BB962C8B-B14F-4D97-AF65-F5344CB8AC3E}">
        <p14:creationId xmlns:p14="http://schemas.microsoft.com/office/powerpoint/2010/main" val="15667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will soon…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我們已經四年級了，就要畢業了。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林愛麗大學畢業以後，就要去念研究所了。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下個月就要放暑假了。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27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búdàn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而且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érqiě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only…but also…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這個房間，不但光線好，而且離捷運站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不少外國人喜歡逛夜市，他們覺得夜市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熱鬧，而且有趣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學中文不但能了解中國文化，而且對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工作有幫助。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554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búdàn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而且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érqiě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only…but also…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不但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omitted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而且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used on its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own(see Lesson 6).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不但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also be used without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而且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but words such as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or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need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inserted in the second clause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他覺得找房子麻煩，而且覺得搬家更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麻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煩。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他不但沒買到衣服，錢還被偷了</a:t>
            </a:r>
            <a:r>
              <a:rPr lang="zh-TW" altLang="zh-TW" dirty="0"/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4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búdàn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而且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érqiě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only…but also…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多運動不但對身體好，也可能讓你長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這支手機不但可以照相，也可以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透過網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傳給別人。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394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Unintentional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 </a:t>
            </a:r>
            <a:r>
              <a:rPr lang="fr-FR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construction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我太忙，把先生要我買的東西忘得乾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乾淨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淨。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他把重要的隨身碟掉了，急著到處找。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老師跟學生說：「你回國以後別把學過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中文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忘了。」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will soon…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你畢業以後，就要離開台灣了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爸爸今年是不是就要六十歲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客人已經都到了，婚禮是不是就要開始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will soon…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 sentences,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就要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快要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interchangeable with the same meaning, e.g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快要畢業了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就要畢業了。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妹妹快要二十歲了。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妹妹就要二十歲了。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4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will soon…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就要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connect two clauses.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我們下了課，就要去吃晚飯。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下了課，快要去吃晚飯。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will soon…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a time word, only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就要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下個禮拜，我們就要考試了。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下個禮拜，我們快要考試了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TW" dirty="0"/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把餃子包好了以後，就要準備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大家把餃子包好了以後，快要準備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shuōdào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/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談到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tándào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talking of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說到台灣小吃，大家都會想起臭豆腐來。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一談到旅行，我馬上想起墾丁的太陽。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說到台灣有名的飲料，外國學生都認為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珍珠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奶茶。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談到怎麼教小孩，每個父母都有說不完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63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shuōdào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/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談到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tándào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talking of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喜歡去旅行，一放暑假就要去。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到放假，我們還有多久才放假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談到準備結婚的事，他有很多抱怨。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391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B in A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很多人對學中文有興趣。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多看書，對充實我們的專業能力有幫助。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多吃青菜、少吃肉對身體有好處。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78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999</Words>
  <Application>Microsoft Office PowerPoint</Application>
  <PresentationFormat>如螢幕大小 (4:3)</PresentationFormat>
  <Paragraphs>145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就要 jiù yào…了 le…   will soon…</vt:lpstr>
      <vt:lpstr>I. 就要 jiù yào…了 le…   will soon…</vt:lpstr>
      <vt:lpstr>I. 就要 jiù yào…了 le…   will soon…</vt:lpstr>
      <vt:lpstr>I. 就要 jiù yào…了 le…   will soon…</vt:lpstr>
      <vt:lpstr>I. 就要 jiù yào…了 le…   will soon…</vt:lpstr>
      <vt:lpstr>II. 說到 shuōdào / 談到 tándào…          talking of …</vt:lpstr>
      <vt:lpstr>II. 說到 shuōdào / 談到 tándào…          talking of …</vt:lpstr>
      <vt:lpstr>III. 對 duì A 有 yǒu B   to be B in A</vt:lpstr>
      <vt:lpstr>III. 對 duì A 有 yǒu B   to be B in A</vt:lpstr>
      <vt:lpstr>III. 對 duì A 有 yǒu B   to be B in A</vt:lpstr>
      <vt:lpstr>IV. 連 lián…都 dōu…   even</vt:lpstr>
      <vt:lpstr>IV. 連 lián…都 dōu…   even</vt:lpstr>
      <vt:lpstr>IV. 連 lián…都 dōu…   even</vt:lpstr>
      <vt:lpstr>IV. 連 lián…都 dōu…   even</vt:lpstr>
      <vt:lpstr>IV. 連 lián…都 dōu…   even</vt:lpstr>
      <vt:lpstr>IV. 連 lián…都 dōu…   even</vt:lpstr>
      <vt:lpstr>IV. 連 lián…都 dōu…   even</vt:lpstr>
      <vt:lpstr>IV. 連 lián…都 dōu…   even</vt:lpstr>
      <vt:lpstr>V. 不但 búdàn…，而且 érqiě…         not only…but also…</vt:lpstr>
      <vt:lpstr>V. 不但 búdàn…，而且 érqiě…         not only…but also…</vt:lpstr>
      <vt:lpstr>V. 不但 búdàn…，而且 érqiě…         not only…but also…</vt:lpstr>
      <vt:lpstr>VI. Unintentional 把 bǎ construction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20</cp:revision>
  <dcterms:created xsi:type="dcterms:W3CDTF">2006-08-16T00:00:00Z</dcterms:created>
  <dcterms:modified xsi:type="dcterms:W3CDTF">2018-01-09T07:14:16Z</dcterms:modified>
</cp:coreProperties>
</file>