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4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8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9" y="2342299"/>
            <a:ext cx="4189095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第五課</a:t>
            </a:r>
            <a:endParaRPr sz="30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吃喜酒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ct val="100000"/>
              </a:lnSpc>
              <a:spcBef>
                <a:spcPts val="1320"/>
              </a:spcBef>
            </a:pP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Attendin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g</a:t>
            </a:r>
            <a:r>
              <a:rPr sz="2400" b="1" spc="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35" dirty="0">
                <a:solidFill>
                  <a:srgbClr val="075295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edding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Reception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手</a:t>
            </a:r>
            <a:endParaRPr sz="14800">
              <a:latin typeface="標楷體"/>
              <a:cs typeface="標楷體"/>
            </a:endParaRPr>
          </a:p>
          <a:p>
            <a:pPr marR="32467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81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照相機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zhàoxiàngjī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4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camera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新郎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xīnláng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876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bridegroom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站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zhàn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45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i)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白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817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white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4224" y="942851"/>
            <a:ext cx="52800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帥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69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handsome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good looking (of men)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禮服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lǐfú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695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formal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attire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座位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227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seat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看起來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kàn	qǐlái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244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look,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appears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me...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結婚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jiéhūn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98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Vp-sep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married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喜酒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xǐjiǔ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160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wedding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banquet, wedding reception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日子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spc="-25" dirty="0">
                <a:solidFill>
                  <a:srgbClr val="075295"/>
                </a:solidFill>
                <a:latin typeface="Times New Roman"/>
                <a:cs typeface="Times New Roman"/>
              </a:rPr>
              <a:t>rìzi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583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day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親戚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qīnqī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1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relatives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熱鬧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rènào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5179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boisterous, lively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慶祝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qìngzhù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4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celebrate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件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79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clothing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喜事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xǐshì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6555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auspicious occasion, such as a wedding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請客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qǐngkè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45907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host a banquet, treat somebody to a meal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紅包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hóngbāo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327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red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envelope with cash gift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送</a:t>
            </a:r>
            <a:endParaRPr sz="14800">
              <a:latin typeface="標楷體"/>
              <a:cs typeface="標楷體"/>
            </a:endParaRPr>
          </a:p>
          <a:p>
            <a:pPr marR="34055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63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give a gift, to send oﬀ, to see oﬀ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新人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395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newlyweds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(used only at a wedding)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恭喜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gōngxǐ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17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congratulate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喜宴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xǐyàn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960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wedding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banquet, wedding reception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敬酒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jìngjiǔ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08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toast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(alcoholic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drinks)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dàrén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43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adult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小孩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xiǎohái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391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child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children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不得了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bùdéliǎo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708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very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;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extremely;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indicates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severity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另外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lìngwài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198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Det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another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糖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040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candies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離開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líkāi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98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depart,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leave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句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098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utterances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祝福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zhùfú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868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give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blessings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新娘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xīnniáng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265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bride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話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194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utterance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word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一會兒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yìhuǐr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23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moment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有說有笑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327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yǒushuō	yǒuxiào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78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laughing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and joking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有吃有喝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717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yǒuchī	yǒuhē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5782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availability of food and drink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百年好合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99" y="3967923"/>
            <a:ext cx="7767186" cy="2569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ct val="100000"/>
              </a:lnSpc>
              <a:tabLst>
                <a:tab pos="455739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bǎinián	hǎohé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  <a:buClr>
                <a:srgbClr val="231F20"/>
              </a:buClr>
              <a:tabLst>
                <a:tab pos="520700" algn="l"/>
              </a:tabLst>
            </a:pPr>
            <a:endParaRPr lang="en-US" altLang="zh-TW" sz="3200" dirty="0" smtClean="0">
              <a:solidFill>
                <a:srgbClr val="231F20"/>
              </a:solidFill>
              <a:latin typeface="標楷體"/>
              <a:cs typeface="標楷體"/>
            </a:endParaRPr>
          </a:p>
          <a:p>
            <a:pPr marL="12700">
              <a:lnSpc>
                <a:spcPts val="3600"/>
              </a:lnSpc>
              <a:buClr>
                <a:srgbClr val="231F20"/>
              </a:buClr>
              <a:tabLst>
                <a:tab pos="520700" algn="l"/>
              </a:tabLst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century-long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matrimon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i.e., to have a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long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happy 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marriage</a:t>
            </a:r>
            <a:endParaRPr lang="en-US" altLang="zh-TW"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早生貴子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98" y="3967923"/>
            <a:ext cx="7960601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8595">
              <a:lnSpc>
                <a:spcPct val="100000"/>
              </a:lnSpc>
              <a:tabLst>
                <a:tab pos="508952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zǎoshēng	guìzǐ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  <a:buClr>
                <a:srgbClr val="231F20"/>
              </a:buClr>
              <a:tabLst>
                <a:tab pos="520700" algn="l"/>
              </a:tabLst>
            </a:pPr>
            <a:endParaRPr lang="en-US" altLang="zh-TW" sz="3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600"/>
              </a:lnSpc>
              <a:buClr>
                <a:srgbClr val="231F20"/>
              </a:buClr>
              <a:tabLst>
                <a:tab pos="520700" algn="l"/>
              </a:tabLst>
            </a:pP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soon bear a child! (a traditional</a:t>
            </a:r>
            <a:r>
              <a:rPr lang="zh-TW" altLang="en-US" sz="3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exhortation given to newly-weds)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參加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cānjiā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024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attend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婚禮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hūnlǐ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953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weddin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ceremony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西裝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xīzhuāng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65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(western) suit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正式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45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formal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客人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kèrén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75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guest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410</Words>
  <Application>Microsoft Office PowerPoint</Application>
  <PresentationFormat>如螢幕大小 (4:3)</PresentationFormat>
  <Paragraphs>182</Paragraphs>
  <Slides>45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有說有笑 yǒushuō yǒuxiào</vt:lpstr>
      <vt:lpstr>有吃有喝 yǒuchī yǒuhē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3</cp:revision>
  <dcterms:created xsi:type="dcterms:W3CDTF">2017-05-10T12:11:13Z</dcterms:created>
  <dcterms:modified xsi:type="dcterms:W3CDTF">2017-05-26T06:40:32Z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