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53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66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9" y="2342299"/>
            <a:ext cx="23164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第八課</a:t>
            </a:r>
            <a:endParaRPr sz="30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學功夫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ct val="100000"/>
              </a:lnSpc>
              <a:spcBef>
                <a:spcPts val="1320"/>
              </a:spcBef>
            </a:pP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Learning Kungfu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懂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dǒng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6931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Vpt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understand, to comprehend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起來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qǐlái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908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wake up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動作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dòngzuò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104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movement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輕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6093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Vs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light, eﬀortless, gentle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腿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46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leg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了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07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capability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complement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下去</a:t>
            </a:r>
            <a:endParaRPr sz="14800" dirty="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xiàqù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Ptc) a temporal particle meaning to continue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action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興趣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xìngqù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139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interest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借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828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borrow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有天分</a:t>
            </a:r>
            <a:endParaRPr sz="14800">
              <a:latin typeface="標楷體"/>
              <a:cs typeface="標楷體"/>
            </a:endParaRPr>
          </a:p>
          <a:p>
            <a:pPr marR="1462405" algn="ctr">
              <a:lnSpc>
                <a:spcPct val="100000"/>
              </a:lnSpc>
              <a:spcBef>
                <a:spcPts val="655"/>
              </a:spcBef>
              <a:tabLst>
                <a:tab pos="1599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	tiānfèn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22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be gifted, talented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功夫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gōngfū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79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kungfu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martial arts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學會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68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learn,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master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起不來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939800" algn="l"/>
                <a:tab pos="2082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qǐ	bù	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739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lang="en-US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get up (from bed)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走不了路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1549400" algn="l"/>
                <a:tab pos="2692400" algn="l"/>
                <a:tab pos="4292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zǒu	bù	liǎo	lù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25082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lang="en-US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walk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好處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hǎochù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964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beneﬁt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抱怨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bàoyuàn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55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i)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complain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公尺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gōngchǐ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56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meter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總是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zǒngshì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87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always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invariably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5947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 dirty="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完</a:t>
            </a:r>
            <a:endParaRPr sz="14800" dirty="0">
              <a:latin typeface="標楷體"/>
              <a:cs typeface="標楷體"/>
            </a:endParaRPr>
          </a:p>
          <a:p>
            <a:pPr marR="73660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wán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3299" y="5745018"/>
            <a:ext cx="8151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phase 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marker for ‘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completio</a:t>
            </a:r>
            <a:r>
              <a:rPr lang="en-US" altLang="zh-TW"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n’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ﬁnish</a:t>
            </a:r>
            <a:endParaRPr lang="en-US" altLang="zh-TW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體力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tǐlì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823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physical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strength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整天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zhěngtiān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901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entire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day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叫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1766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call (for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someon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lang="en-US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attention)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精神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jīngshén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282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spirit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ene</a:t>
            </a:r>
            <a:r>
              <a:rPr sz="3200" spc="-7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本來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běnlái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79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originally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可能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kěnéng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798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(Vaux)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maybe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probably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11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978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回</a:t>
            </a:r>
            <a:endParaRPr sz="14800">
              <a:latin typeface="標楷體"/>
              <a:cs typeface="標楷體"/>
            </a:endParaRPr>
          </a:p>
          <a:p>
            <a:pPr marR="3397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391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return 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影響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yǐngxiǎng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203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inﬂuence, to interfere with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身體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shēntǐ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43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body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練</a:t>
            </a:r>
            <a:endParaRPr sz="14800">
              <a:latin typeface="標楷體"/>
              <a:cs typeface="標楷體"/>
            </a:endParaRPr>
          </a:p>
          <a:p>
            <a:pPr marR="3404235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liàn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59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practice,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train,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drill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想起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xiǎngqǐ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116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recall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見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998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accomplishment</a:t>
            </a:r>
            <a:r>
              <a:rPr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complete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(in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perception)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推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031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push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體育館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tǐyùguǎn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141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gym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太極拳</a:t>
            </a:r>
            <a:endParaRPr sz="14800">
              <a:latin typeface="標楷體"/>
              <a:cs typeface="標楷體"/>
            </a:endParaRPr>
          </a:p>
          <a:p>
            <a:pPr marR="1365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tàijíquán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61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4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Chi,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shado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boxing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師父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shīfù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76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(kungfu or other skill) master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天分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tiānfèn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62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gift, talent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342</Words>
  <Application>Microsoft Office PowerPoint</Application>
  <PresentationFormat>如螢幕大小 (4:3)</PresentationFormat>
  <Paragraphs>150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走不了路 zǒu bù liǎo lù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</dc:creator>
  <cp:lastModifiedBy>Windows 使用者</cp:lastModifiedBy>
  <cp:revision>5</cp:revision>
  <dcterms:created xsi:type="dcterms:W3CDTF">2017-05-10T13:39:17Z</dcterms:created>
  <dcterms:modified xsi:type="dcterms:W3CDTF">2017-05-26T10:18:33Z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