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>
      <p:cViewPr varScale="1">
        <p:scale>
          <a:sx n="77" d="100"/>
          <a:sy n="77" d="100"/>
        </p:scale>
        <p:origin x="178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631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86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6/1/2017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6/1/2017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6/1/2017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24698"/>
            <a:ext cx="7543800" cy="187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100" y="1824698"/>
            <a:ext cx="7543800" cy="187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2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299" y="3006899"/>
            <a:ext cx="4140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歡迎到我家來包餃子</a:t>
            </a:r>
            <a:endParaRPr sz="3600" dirty="0">
              <a:latin typeface="標楷體"/>
              <a:cs typeface="標楷體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9299" y="3692041"/>
            <a:ext cx="505396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</a:pP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Com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e to </a:t>
            </a:r>
            <a:r>
              <a:rPr sz="2400" b="1" spc="-20" dirty="0">
                <a:solidFill>
                  <a:srgbClr val="075295"/>
                </a:solidFill>
                <a:latin typeface="Times New Roman"/>
                <a:cs typeface="Times New Roman"/>
              </a:rPr>
              <a:t>My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Place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to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Make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Dumplings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9299" y="2354999"/>
            <a:ext cx="1168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第十課</a:t>
            </a:r>
            <a:endParaRPr sz="3000" dirty="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 dirty="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泡菜</a:t>
            </a:r>
            <a:endParaRPr sz="14800" dirty="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pàocài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0368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kimchi,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pickled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vegetables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 dirty="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飯廳</a:t>
            </a:r>
            <a:endParaRPr sz="14800" dirty="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fàntīng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898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dining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room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476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 dirty="0">
              <a:latin typeface="Times New Roman"/>
              <a:cs typeface="Times New Roman"/>
            </a:endParaRPr>
          </a:p>
          <a:p>
            <a:pPr marR="33343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下</a:t>
            </a:r>
            <a:endParaRPr sz="14800" dirty="0">
              <a:latin typeface="標楷體"/>
              <a:cs typeface="標楷體"/>
            </a:endParaRPr>
          </a:p>
          <a:p>
            <a:pPr marR="3334385" algn="ctr">
              <a:lnSpc>
                <a:spcPct val="100000"/>
              </a:lnSpc>
              <a:spcBef>
                <a:spcPts val="655"/>
              </a:spcBef>
            </a:pPr>
            <a:r>
              <a:rPr sz="7200" spc="-30" dirty="0">
                <a:solidFill>
                  <a:srgbClr val="075295"/>
                </a:solidFill>
                <a:latin typeface="Times New Roman"/>
                <a:cs typeface="Times New Roman"/>
              </a:rPr>
              <a:t>xià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8151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15" dirty="0" err="1">
                <a:solidFill>
                  <a:srgbClr val="231F20"/>
                </a:solidFill>
                <a:latin typeface="Times New Roman"/>
                <a:cs typeface="Times New Roman"/>
              </a:rPr>
              <a:t>Ptc</a:t>
            </a: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have enough space to accommodate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 dirty="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洗</a:t>
            </a:r>
            <a:endParaRPr sz="14800" dirty="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xǐ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697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wash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 dirty="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做菜</a:t>
            </a:r>
            <a:endParaRPr sz="14800" dirty="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zuòcài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02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sep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cook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 dirty="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水餃</a:t>
            </a:r>
            <a:endParaRPr sz="14800" dirty="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shuǐjiǎo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83958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dumplings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(when boiled in water)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 dirty="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煮</a:t>
            </a:r>
            <a:endParaRPr sz="14800" dirty="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zhǔ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521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cook,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boil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 dirty="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壞</a:t>
            </a:r>
            <a:endParaRPr sz="14800" dirty="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huài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21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Vp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go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bad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破</a:t>
            </a:r>
            <a:endParaRPr sz="14800" dirty="0">
              <a:latin typeface="標楷體"/>
              <a:cs typeface="標楷體"/>
            </a:endParaRPr>
          </a:p>
          <a:p>
            <a:pPr marL="6096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pò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4278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Vp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break,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spli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open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 dirty="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餡兒</a:t>
            </a:r>
            <a:endParaRPr sz="14800" dirty="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spc="-30" dirty="0">
                <a:solidFill>
                  <a:srgbClr val="075295"/>
                </a:solidFill>
                <a:latin typeface="Times New Roman"/>
                <a:cs typeface="Times New Roman"/>
              </a:rPr>
              <a:t>xiànr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656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ﬁlling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 dirty="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馬丁</a:t>
            </a:r>
            <a:endParaRPr sz="14800" dirty="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Mǎding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0031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Martin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a man from the UK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 dirty="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扁</a:t>
            </a:r>
            <a:endParaRPr sz="14800" dirty="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biǎn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31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ﬂat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 dirty="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材料</a:t>
            </a:r>
            <a:endParaRPr sz="14800" dirty="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cáiliào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562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ingredients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 dirty="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道</a:t>
            </a:r>
            <a:endParaRPr sz="14800" dirty="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dào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398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(M)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measure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word for dishes of food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 dirty="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飽</a:t>
            </a:r>
            <a:endParaRPr sz="14800" dirty="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bǎo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6855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have eaten enough, to be full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1973" y="942851"/>
            <a:ext cx="5432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 dirty="0">
              <a:latin typeface="Times New Roman"/>
              <a:cs typeface="Times New Roman"/>
            </a:endParaRPr>
          </a:p>
          <a:p>
            <a:pPr marR="31642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光</a:t>
            </a:r>
            <a:endParaRPr sz="14800" dirty="0">
              <a:latin typeface="標楷體"/>
              <a:cs typeface="標楷體"/>
            </a:endParaRPr>
          </a:p>
          <a:p>
            <a:pPr marR="3164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guāng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5788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Vp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be ﬁnished, none left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I-24</a:t>
            </a:r>
            <a:endParaRPr sz="3000" dirty="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鍋子</a:t>
            </a:r>
            <a:endParaRPr sz="14800" dirty="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guōzi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2132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pot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kettle,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pan,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wok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I-25</a:t>
            </a:r>
            <a:endParaRPr sz="3000" dirty="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筷子</a:t>
            </a:r>
            <a:endParaRPr sz="14800" dirty="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kuàizi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079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chopsticks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I-26</a:t>
            </a:r>
            <a:endParaRPr sz="3000" dirty="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碗</a:t>
            </a:r>
            <a:endParaRPr sz="14800" dirty="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wǎn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043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bowl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I-27</a:t>
            </a:r>
            <a:endParaRPr sz="3000" dirty="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韓國</a:t>
            </a:r>
            <a:endParaRPr sz="14800" dirty="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Hánguó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048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South) Korea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0"/>
              </a:lnSpc>
            </a:pPr>
            <a:r>
              <a:rPr dirty="0"/>
              <a:t>看不出來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299" y="3967923"/>
            <a:ext cx="8129270" cy="30726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5295">
              <a:lnSpc>
                <a:spcPct val="100000"/>
              </a:lnSpc>
              <a:tabLst>
                <a:tab pos="3274060" algn="l"/>
                <a:tab pos="441706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kàn	bù	chūlái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lnSpc>
                <a:spcPts val="3200"/>
              </a:lnSpc>
              <a:buClr>
                <a:srgbClr val="231F20"/>
              </a:buClr>
              <a:tabLst>
                <a:tab pos="520700" algn="l"/>
                <a:tab pos="5373370" algn="l"/>
              </a:tabLst>
            </a:pPr>
            <a:endParaRPr lang="en-US" altLang="zh-TW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>
              <a:buClr>
                <a:srgbClr val="231F20"/>
              </a:buClr>
              <a:tabLst>
                <a:tab pos="520700" algn="l"/>
                <a:tab pos="5373370" algn="l"/>
              </a:tabLst>
            </a:pP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It 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does not occur to me that, </a:t>
            </a: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can'</a:t>
            </a:r>
            <a:r>
              <a:rPr lang="en-US" altLang="zh-TW"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tell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(i.e., </a:t>
            </a: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ascertain)</a:t>
            </a:r>
            <a:endParaRPr lang="en-US" altLang="zh-TW" sz="3200" dirty="0">
              <a:latin typeface="Times New Roman"/>
              <a:cs typeface="Times New Roman"/>
            </a:endParaRPr>
          </a:p>
          <a:p>
            <a:pPr marL="12700">
              <a:lnSpc>
                <a:spcPts val="3835"/>
              </a:lnSpc>
              <a:buClr>
                <a:srgbClr val="231F20"/>
              </a:buClr>
              <a:tabLst>
                <a:tab pos="520700" algn="l"/>
                <a:tab pos="5373370" algn="l"/>
              </a:tabLst>
            </a:pPr>
            <a:endParaRPr lang="en-US" altLang="zh-TW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I-28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 dirty="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包</a:t>
            </a:r>
            <a:endParaRPr sz="14800" dirty="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bāo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83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wrap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I-29</a:t>
            </a:r>
            <a:endParaRPr sz="3000" dirty="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酸辣湯</a:t>
            </a:r>
            <a:endParaRPr sz="14800" dirty="0">
              <a:latin typeface="標楷體"/>
              <a:cs typeface="標楷體"/>
            </a:endParaRPr>
          </a:p>
          <a:p>
            <a:pPr marR="1462405" algn="ctr">
              <a:lnSpc>
                <a:spcPct val="100000"/>
              </a:lnSpc>
              <a:spcBef>
                <a:spcPts val="655"/>
              </a:spcBef>
              <a:tabLst>
                <a:tab pos="2564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suānlà	tāng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4188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hot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and sour soup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 dirty="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學期</a:t>
            </a:r>
            <a:endParaRPr sz="14800" dirty="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xuéqí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2817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semester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 dirty="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趁</a:t>
            </a:r>
            <a:endParaRPr sz="14800" dirty="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chèn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407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(Prep)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while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take advantage of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 dirty="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皮</a:t>
            </a:r>
            <a:endParaRPr sz="14800" dirty="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spc="-30" dirty="0">
                <a:solidFill>
                  <a:srgbClr val="075295"/>
                </a:solidFill>
                <a:latin typeface="Times New Roman"/>
                <a:cs typeface="Times New Roman"/>
              </a:rPr>
              <a:t>pí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940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skin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wraps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646" y="942851"/>
            <a:ext cx="53746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 dirty="0">
              <a:latin typeface="Times New Roman"/>
              <a:cs typeface="Times New Roman"/>
            </a:endParaRPr>
          </a:p>
          <a:p>
            <a:pPr marR="315785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嚐</a:t>
            </a:r>
            <a:endParaRPr sz="14800" dirty="0">
              <a:latin typeface="標楷體"/>
              <a:cs typeface="標楷體"/>
            </a:endParaRPr>
          </a:p>
          <a:p>
            <a:pPr marR="31578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cháng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394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savo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taste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024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 dirty="0">
              <a:latin typeface="Times New Roman"/>
              <a:cs typeface="Times New Roman"/>
            </a:endParaRPr>
          </a:p>
          <a:p>
            <a:pPr marR="14300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大白菜</a:t>
            </a:r>
            <a:endParaRPr sz="14800" dirty="0">
              <a:latin typeface="標楷體"/>
              <a:cs typeface="標楷體"/>
            </a:endParaRPr>
          </a:p>
          <a:p>
            <a:pPr marR="14293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dàbáicài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3407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Chinese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cabbage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 dirty="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加</a:t>
            </a:r>
            <a:endParaRPr sz="14800" dirty="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jiā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960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add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 dirty="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鹽</a:t>
            </a:r>
            <a:endParaRPr sz="14800" dirty="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yán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2553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salt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 dirty="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拌</a:t>
            </a:r>
            <a:endParaRPr sz="14800" dirty="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bàn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657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st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mix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 dirty="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辣椒</a:t>
            </a:r>
            <a:endParaRPr sz="14800" dirty="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làjiāo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793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chili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peppers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 dirty="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餃子</a:t>
            </a:r>
            <a:endParaRPr sz="14800" dirty="0">
              <a:latin typeface="標楷體"/>
              <a:cs typeface="標楷體"/>
            </a:endParaRPr>
          </a:p>
          <a:p>
            <a:pPr marR="23056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jiǎozi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079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dumplings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 dirty="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調味料</a:t>
            </a:r>
            <a:endParaRPr sz="14800" dirty="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tiáowèiliào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98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seasonings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9046" y="942851"/>
            <a:ext cx="569150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 dirty="0">
              <a:latin typeface="Times New Roman"/>
              <a:cs typeface="Times New Roman"/>
            </a:endParaRPr>
          </a:p>
          <a:p>
            <a:pPr marR="30175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裝</a:t>
            </a:r>
            <a:endParaRPr sz="14800" dirty="0">
              <a:latin typeface="標楷體"/>
              <a:cs typeface="標楷體"/>
            </a:endParaRPr>
          </a:p>
          <a:p>
            <a:pPr marR="30175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zhuāng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26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pack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into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 dirty="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玻璃</a:t>
            </a:r>
            <a:endParaRPr sz="14800" dirty="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bōlí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26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glass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 dirty="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壽司</a:t>
            </a:r>
            <a:endParaRPr sz="14800" dirty="0">
              <a:latin typeface="標楷體"/>
              <a:cs typeface="標楷體"/>
            </a:endParaRPr>
          </a:p>
          <a:p>
            <a:pPr marR="24657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shòusī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1902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sushi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3547" y="942851"/>
            <a:ext cx="53943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 dirty="0">
              <a:latin typeface="Times New Roman"/>
              <a:cs typeface="Times New Roman"/>
            </a:endParaRPr>
          </a:p>
          <a:p>
            <a:pPr marR="3329304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像</a:t>
            </a:r>
            <a:endParaRPr sz="14800" dirty="0">
              <a:latin typeface="標楷體"/>
              <a:cs typeface="標楷體"/>
            </a:endParaRPr>
          </a:p>
          <a:p>
            <a:pPr marR="3329304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xiàng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45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Vst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such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as; like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 dirty="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食物</a:t>
            </a:r>
            <a:endParaRPr sz="14800" dirty="0">
              <a:latin typeface="標楷體"/>
              <a:cs typeface="標楷體"/>
            </a:endParaRPr>
          </a:p>
          <a:p>
            <a:pPr marR="2465705" algn="ctr">
              <a:lnSpc>
                <a:spcPct val="100000"/>
              </a:lnSpc>
              <a:spcBef>
                <a:spcPts val="655"/>
              </a:spcBef>
            </a:pPr>
            <a:r>
              <a:rPr sz="7200" spc="-5" dirty="0">
                <a:solidFill>
                  <a:srgbClr val="075295"/>
                </a:solidFill>
                <a:latin typeface="Times New Roman"/>
                <a:cs typeface="Times New Roman"/>
              </a:rPr>
              <a:t>shíwù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0751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food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 dirty="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做起來</a:t>
            </a:r>
            <a:endParaRPr sz="14800" dirty="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  <a:tabLst>
                <a:tab pos="1548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zuò	qǐlái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5059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when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undertaken, to do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 dirty="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脫</a:t>
            </a:r>
            <a:endParaRPr sz="14800" dirty="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tuō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8807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remove, to take oﬀ (clothing)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 dirty="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鞋</a:t>
            </a:r>
            <a:endParaRPr sz="14800" dirty="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spc="-30" dirty="0">
                <a:solidFill>
                  <a:srgbClr val="075295"/>
                </a:solidFill>
                <a:latin typeface="Times New Roman"/>
                <a:cs typeface="Times New Roman"/>
              </a:rPr>
              <a:t>xié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938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shoes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關</a:t>
            </a:r>
            <a:endParaRPr sz="14800" dirty="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guān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443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close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 dirty="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門</a:t>
            </a:r>
            <a:endParaRPr sz="14800" dirty="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spc="-45" dirty="0">
                <a:solidFill>
                  <a:srgbClr val="075295"/>
                </a:solidFill>
                <a:latin typeface="Times New Roman"/>
                <a:cs typeface="Times New Roman"/>
              </a:rPr>
              <a:t>mén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4363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door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 dirty="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春捲</a:t>
            </a:r>
            <a:endParaRPr sz="14800" dirty="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chūnjuǎn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317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sprin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32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rolls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409</Words>
  <Application>Microsoft Office PowerPoint</Application>
  <PresentationFormat>如螢幕大小 (4:3)</PresentationFormat>
  <Paragraphs>185</Paragraphs>
  <Slides>46</Slides>
  <Notes>46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2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Chieh</dc:creator>
  <cp:lastModifiedBy>Windows 使用者</cp:lastModifiedBy>
  <cp:revision>4</cp:revision>
  <dcterms:created xsi:type="dcterms:W3CDTF">2017-05-10T13:47:15Z</dcterms:created>
  <dcterms:modified xsi:type="dcterms:W3CDTF">2017-06-01T11:18:39Z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2017-05-10T00:00:00Z</vt:filetime>
  </property>
  <property fmtid="{D5CDD505-2E9C-101B-9397-08002B2CF9AE}" pid="3" name="LastSaved">
    <vt:filetime>2017-05-10T00:00:00Z</vt:filetime>
  </property>
</Properties>
</file>