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67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1377D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1377D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1377D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9299" y="2354999"/>
            <a:ext cx="494540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1377D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3838575" cy="98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怎麼吃才健康？</a:t>
            </a:r>
            <a:endParaRPr sz="3600" dirty="0">
              <a:latin typeface="標楷體"/>
              <a:cs typeface="標楷體"/>
            </a:endParaRPr>
          </a:p>
          <a:p>
            <a:pPr marL="24130">
              <a:lnSpc>
                <a:spcPts val="2870"/>
              </a:lnSpc>
              <a:spcBef>
                <a:spcPts val="1320"/>
              </a:spcBef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How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to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Have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Healthy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Diet?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dirty="0"/>
              <a:t>第十二課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吃素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chīsù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8760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be a vegetarian, to eat vegetarian food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漢堡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hànbǎo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841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hambu</a:t>
            </a:r>
            <a:r>
              <a:rPr sz="3200" spc="-6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47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343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變</a:t>
            </a:r>
            <a:endParaRPr sz="14800">
              <a:latin typeface="標楷體"/>
              <a:cs typeface="標楷體"/>
            </a:endParaRPr>
          </a:p>
          <a:p>
            <a:pPr marR="333438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biàn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21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become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胖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pàng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233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fat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素菜</a:t>
            </a:r>
            <a:endParaRPr sz="14800">
              <a:latin typeface="標楷體"/>
              <a:cs typeface="標楷體"/>
            </a:endParaRPr>
          </a:p>
          <a:p>
            <a:pPr marR="240284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sùcài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075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vegetarian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food, dishes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油膩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yóunì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07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oil</a:t>
            </a:r>
            <a:r>
              <a:rPr sz="3200" spc="-2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greasy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樣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yàng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9175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dishes, kinds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好奇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hàoqí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50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curious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wonder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女孩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nǚhái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141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girl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青菜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qīngcài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66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vegetables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新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6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newly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瘦</a:t>
            </a:r>
            <a:endParaRPr sz="14800">
              <a:latin typeface="標楷體"/>
              <a:cs typeface="標楷體"/>
            </a:endParaRPr>
          </a:p>
          <a:p>
            <a:pPr marR="3342004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36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thin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室友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shìyǒu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968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roommate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豬肉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zhūròu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363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pork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西方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xīfāng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515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est,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western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完全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wánquán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21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completely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鹹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4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salty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炸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098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deep fry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烤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545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grill,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roast,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BBQ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沙拉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shālā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259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salad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麥當勞</a:t>
            </a:r>
            <a:endParaRPr sz="14800">
              <a:latin typeface="標楷體"/>
              <a:cs typeface="標楷體"/>
            </a:endParaRPr>
          </a:p>
          <a:p>
            <a:pPr marR="14624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Màidāngláo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940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McDonal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lang="en-US"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551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open (business)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速食店</a:t>
            </a:r>
            <a:endParaRPr sz="14800">
              <a:latin typeface="標楷體"/>
              <a:cs typeface="標楷體"/>
            </a:endParaRPr>
          </a:p>
          <a:p>
            <a:pPr marR="1462405" algn="ctr">
              <a:lnSpc>
                <a:spcPct val="100000"/>
              </a:lnSpc>
              <a:spcBef>
                <a:spcPts val="655"/>
              </a:spcBef>
            </a:pPr>
            <a:r>
              <a:rPr sz="7200" spc="-5" dirty="0">
                <a:solidFill>
                  <a:srgbClr val="075295"/>
                </a:solidFill>
                <a:latin typeface="Times New Roman"/>
                <a:cs typeface="Times New Roman"/>
              </a:rPr>
              <a:t>sùsh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í</a:t>
            </a:r>
            <a:r>
              <a:rPr sz="7200" spc="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diàn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709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fast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food restaurant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只要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zhǐyào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88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Conj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as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long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討厭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tǎoyàn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98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Vst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dislike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餐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205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meal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宗教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zōngjiào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231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religion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關係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guānxi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098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relationship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薯條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shǔtiáo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3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French fries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作法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zuòfǎ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9335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way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of doing something, e.g., cooking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越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2893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簡單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jiǎndān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12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simple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素食</a:t>
            </a:r>
            <a:endParaRPr sz="14800">
              <a:latin typeface="標楷體"/>
              <a:cs typeface="標楷體"/>
            </a:endParaRPr>
          </a:p>
          <a:p>
            <a:pPr marR="2307590" algn="ctr">
              <a:lnSpc>
                <a:spcPct val="100000"/>
              </a:lnSpc>
              <a:spcBef>
                <a:spcPts val="655"/>
              </a:spcBef>
            </a:pPr>
            <a:r>
              <a:rPr sz="7200" spc="-5" dirty="0">
                <a:solidFill>
                  <a:srgbClr val="075295"/>
                </a:solidFill>
                <a:latin typeface="Times New Roman"/>
                <a:cs typeface="Times New Roman"/>
              </a:rPr>
              <a:t>sùshí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308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vegetarian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food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4698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3253104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蒸</a:t>
            </a:r>
            <a:endParaRPr sz="14800">
              <a:latin typeface="標楷體"/>
              <a:cs typeface="標楷體"/>
            </a:endParaRPr>
          </a:p>
          <a:p>
            <a:pPr marR="3253104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148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steam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有機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198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attr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3200" spc="-6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ganic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食品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shípǐn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13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food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地球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dìqiú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01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earth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汙染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wūrǎn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59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pollution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嚴重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yánzhòng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27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serious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衛生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wèishēng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6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hygiene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營養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yíngyǎng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916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nutrition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什麼的</a:t>
            </a:r>
            <a:endParaRPr sz="14800">
              <a:latin typeface="標楷體"/>
              <a:cs typeface="標楷體"/>
            </a:endParaRPr>
          </a:p>
          <a:p>
            <a:pPr marR="1526540" algn="ctr">
              <a:lnSpc>
                <a:spcPct val="100000"/>
              </a:lnSpc>
              <a:spcBef>
                <a:spcPts val="655"/>
              </a:spcBef>
            </a:pPr>
            <a:r>
              <a:rPr sz="7200" spc="-45" dirty="0">
                <a:solidFill>
                  <a:srgbClr val="075295"/>
                </a:solidFill>
                <a:latin typeface="Times New Roman"/>
                <a:cs typeface="Times New Roman"/>
              </a:rPr>
              <a:t>shénmede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68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things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like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(that);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etc.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速食</a:t>
            </a:r>
            <a:endParaRPr sz="14800">
              <a:latin typeface="標楷體"/>
              <a:cs typeface="標楷體"/>
            </a:endParaRPr>
          </a:p>
          <a:p>
            <a:pPr marR="2307590" algn="ctr">
              <a:lnSpc>
                <a:spcPct val="100000"/>
              </a:lnSpc>
              <a:spcBef>
                <a:spcPts val="655"/>
              </a:spcBef>
            </a:pPr>
            <a:r>
              <a:rPr sz="7200" spc="-5" dirty="0">
                <a:solidFill>
                  <a:srgbClr val="075295"/>
                </a:solidFill>
                <a:latin typeface="Times New Roman"/>
                <a:cs typeface="Times New Roman"/>
              </a:rPr>
              <a:t>sùshí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24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fast food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錯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07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mistaken,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wrong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肉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846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欸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39557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interjection particle, calling for attention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讓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ràng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429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let,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412</Words>
  <Application>Microsoft Office PowerPoint</Application>
  <PresentationFormat>如螢幕大小 (4:3)</PresentationFormat>
  <Paragraphs>192</Paragraphs>
  <Slides>48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第十二課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第十二課</dc:title>
  <dc:creator>Chieh</dc:creator>
  <cp:lastModifiedBy>Windows 使用者</cp:lastModifiedBy>
  <cp:revision>3</cp:revision>
  <dcterms:created xsi:type="dcterms:W3CDTF">2017-05-10T13:49:16Z</dcterms:created>
  <dcterms:modified xsi:type="dcterms:W3CDTF">2017-06-02T02:30:39Z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