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9299" y="2354999"/>
            <a:ext cx="49454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1377D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814955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我的手機掉了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Lost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My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Cel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Phone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dirty="0"/>
              <a:t>第十三課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叫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63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罵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spc="-45" dirty="0">
                <a:solidFill>
                  <a:srgbClr val="075295"/>
                </a:solidFill>
                <a:latin typeface="Times New Roman"/>
                <a:cs typeface="Times New Roman"/>
              </a:rPr>
              <a:t>mà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83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yell at, to scold, to tell oﬀ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272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14547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健身房</a:t>
            </a:r>
            <a:endParaRPr sz="14800">
              <a:latin typeface="標楷體"/>
              <a:cs typeface="標楷體"/>
            </a:endParaRPr>
          </a:p>
          <a:p>
            <a:pPr marR="14541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jiànshēnfáng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4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gym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56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啦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la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05"/>
              </a:spcBef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sentence-ﬁnal particle indicating a question,</a:t>
            </a:r>
            <a:r>
              <a:rPr lang="zh-TW" altLang="en-US" sz="32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了＋啊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查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00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check, to look up (for information)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班機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9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ﬂight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訂位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dìngwèi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31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reservations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44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electric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power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219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充電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chōngdiàn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91310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0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0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0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0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0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231F20"/>
                </a:solidFill>
                <a:latin typeface="Times New Roman"/>
                <a:cs typeface="Times New Roman"/>
              </a:rPr>
              <a:t>cha</a:t>
            </a:r>
            <a:r>
              <a:rPr sz="30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000" dirty="0">
                <a:solidFill>
                  <a:srgbClr val="231F20"/>
                </a:solidFill>
                <a:latin typeface="Times New Roman"/>
                <a:cs typeface="Times New Roman"/>
              </a:rPr>
              <a:t>ge (the battery of an electronic device)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糊塗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hútú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366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muddle-headed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林愛麗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  <a:tabLst>
                <a:tab pos="149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Lín	Àilì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035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Lin</a:t>
            </a:r>
            <a:r>
              <a:rPr sz="3200" spc="-18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Aili, a woman from Canada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喔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ō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sentence-ﬁnal particle indicating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suggestion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義大利</a:t>
            </a:r>
            <a:endParaRPr sz="14800">
              <a:latin typeface="標楷體"/>
              <a:cs typeface="標楷體"/>
            </a:endParaRPr>
          </a:p>
          <a:p>
            <a:pPr marR="146304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Yìdàlì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17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Italy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拿走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názǒu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76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away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撿到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076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ﬁnd something, to pick up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留下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69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keep for oneself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網路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493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internet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發生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26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happen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事情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70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event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happening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消息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xiāoxí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48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news, information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透過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tòuguò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19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掉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655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世界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world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節省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jiéshěng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30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save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起床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qǐchuáng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255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Vp-sep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get out of bed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檢查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375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check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郵件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4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mail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立刻</a:t>
            </a:r>
            <a:endParaRPr sz="14800">
              <a:latin typeface="標楷體"/>
              <a:cs typeface="標楷體"/>
            </a:endParaRPr>
          </a:p>
          <a:p>
            <a:pPr marR="24574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1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immediately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994" y="942851"/>
            <a:ext cx="65366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1863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上傳</a:t>
            </a:r>
            <a:endParaRPr sz="14800">
              <a:latin typeface="標楷體"/>
              <a:cs typeface="標楷體"/>
            </a:endParaRPr>
          </a:p>
          <a:p>
            <a:pPr marR="21863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shàngchuán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204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upload, to post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991" y="942851"/>
            <a:ext cx="65620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1615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正常</a:t>
            </a:r>
            <a:endParaRPr sz="14800">
              <a:latin typeface="標楷體"/>
              <a:cs typeface="標楷體"/>
            </a:endParaRPr>
          </a:p>
          <a:p>
            <a:pPr marR="21609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883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normal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談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144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talk ove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talk about, to discuss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現代人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xiàndài 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97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modern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day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people,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people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today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低頭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dītóu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69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lower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head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比方說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56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bǐfāng	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example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做到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269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able to achieve, to succeed in doing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第一手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dìyīshǒu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57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ﬁrst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急著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jízhe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1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hurry 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70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打招呼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  <a:tabLst>
                <a:tab pos="109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zhāohū</a:t>
            </a:r>
            <a:endParaRPr sz="7200" dirty="0" smtClean="0">
              <a:latin typeface="Times New Roman"/>
              <a:cs typeface="Times New Roman"/>
            </a:endParaRPr>
          </a:p>
          <a:p>
            <a:pPr marL="12700">
              <a:spcBef>
                <a:spcPts val="4105"/>
              </a:spcBef>
              <a:buClr>
                <a:srgbClr val="231F20"/>
              </a:buClr>
              <a:tabLst>
                <a:tab pos="520700" algn="l"/>
              </a:tabLst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greet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someone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sa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hello;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wav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lang="en-US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someone</a:t>
            </a:r>
            <a:endParaRPr lang="en-US" altLang="zh-TW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面對面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2056764" algn="l"/>
                <a:tab pos="3454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miàn	duì	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39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face-to-face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3117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0943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傳</a:t>
            </a:r>
            <a:endParaRPr sz="14800">
              <a:latin typeface="標楷體"/>
              <a:cs typeface="標楷體"/>
            </a:endParaRPr>
          </a:p>
          <a:p>
            <a:pPr marR="30943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604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sen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(text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message,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email)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 dirty="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</a:t>
            </a:r>
            <a:endParaRPr sz="14800" dirty="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phase particle indicating completion of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action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簡訊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jiǎnxùn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060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text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message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功能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生氣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95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angry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414</Words>
  <Application>Microsoft Office PowerPoint</Application>
  <PresentationFormat>如螢幕大小 (4:3)</PresentationFormat>
  <Paragraphs>184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第十三課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第十三課</dc:title>
  <dc:creator>Chieh</dc:creator>
  <cp:lastModifiedBy>Windows 使用者</cp:lastModifiedBy>
  <cp:revision>3</cp:revision>
  <dcterms:created xsi:type="dcterms:W3CDTF">2017-05-10T13:48:12Z</dcterms:created>
  <dcterms:modified xsi:type="dcterms:W3CDTF">2017-06-02T02:37:59Z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