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7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2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1736053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第一課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開學了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School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Starts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regardless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whether or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我爸爸不管工作忙不忙，天天都去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健身房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運動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不管那裡的環境怎麼樣，他都要搬去那裡。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不管蒸魚還是炸魚，我都不吃。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不管上幾點的課，他都會遲到。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不管媽媽同不同意，我都要去美國念書。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2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regardless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whether or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Interrogative pronouns like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要是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你有問題，不管什麼時候都可以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打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A-not-A question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父母同不同意，他都要念會計系。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Choice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question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老師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說不管天氣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還是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壞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，學生都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遲到。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1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if, supposing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224" y="182880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酸辣湯太辣的話，你就別喝了。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你想轉系的話，最好先跟父母討論。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學生要參加社團的話，得先上網填申請表。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我覺得外語能力不錯的話，念國際關係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適合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美美說拿到獎學金的話，就請我們看電影。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3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if, supposing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如果你覺得這裡太吵的話，我們可以換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地方繼續聊。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要是爸爸給我的生活費不夠的話，我就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打工。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544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不到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less than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博物院的人說不到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歲的小孩子，不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進去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參觀。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這支手機不到五千塊，真便宜。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老師說成績不到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85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分，不可以申請獎學金。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安德思來台灣還不到半年，就認識了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不少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朋友。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昨天的作業那麼多，可是羅珊蒂不到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就寫完了。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差一點（就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almost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前天的演講真沒意思，我差一點睡著了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上次我哥哥去爬山的時候，差一點迷路。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為了健康，他差一點就搬到鄉下去住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上個星期他在圖書館念書，背包差一點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偷走。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王月文的生日，我差一點就忘了送她禮物。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差一點（就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almost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外面的雨很大，我差一點來不了。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他昨天告訴我的事情，我差不多都忘了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301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恐怕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probably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壓力太大，恐怕會影響身體健康。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網路雖然把世界變小了，但是人跟人的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係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恐怕更遠了。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我租的房子，合約快到期了，恐怕得搬家。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走快一點吧。去晚了，恐怕小陳會生氣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明天的報告，我還沒準備好，今天恐怕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熬夜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好不容易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finally managed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爸爸好不容易才答應讓我去美國念書，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要更用功。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好不容易拿到獎學金，怎麼就要回國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下了兩星期的雨，今天好不容易才停。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好不容易看到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一雙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shuāng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pair)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喜歡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鞋子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，沒想到這麼貴。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他做了一大碗豬腳麵線，我好不容易才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006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Instantly without Prior Warning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你不喜歡你的班嗎？怎麼說換班就換班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台北的天氣真奇怪，說下雨就下雨。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小明怎麼了？怎麼說走就走？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美美上個月剛來台灣，怎麼說回國就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回國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李老師很嚴，常常說考試就考試，學生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覺得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壓力很大。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97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708</Words>
  <Application>Microsoft Office PowerPoint</Application>
  <PresentationFormat>如螢幕大小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…的話  if, supposing</vt:lpstr>
      <vt:lpstr>I. …的話  if, supposing</vt:lpstr>
      <vt:lpstr>II. 不到  less than</vt:lpstr>
      <vt:lpstr>III. 差一點（就）… almost</vt:lpstr>
      <vt:lpstr>III. 差一點（就）… almost</vt:lpstr>
      <vt:lpstr>IV. 恐怕…   probably</vt:lpstr>
      <vt:lpstr>V. 好不容易  finally managed to</vt:lpstr>
      <vt:lpstr>VI. Instantly without Prior Warning with       說…就…</vt:lpstr>
      <vt:lpstr>VII. 不管…都…            regardless of whether or not</vt:lpstr>
      <vt:lpstr>VII. 不管…都…            regardless of whether or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16</cp:revision>
  <dcterms:created xsi:type="dcterms:W3CDTF">2006-08-16T00:00:00Z</dcterms:created>
  <dcterms:modified xsi:type="dcterms:W3CDTF">2018-01-10T04:40:12Z</dcterms:modified>
</cp:coreProperties>
</file>