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0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3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6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9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5055871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第六課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到鄉下住一晚！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Spending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Night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Countryside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什麼都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，就是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everything but 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他做什麼他父母都支持，就是不讓他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休學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寧可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也要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would rather…, in order to…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父母寧可自己辛苦一點，也要讓孩子快樂。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小農寧可收成少，也要種出安全、健康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材。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她寧可薪水少，也要做自己有興趣的工作。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表哥寧可不睡覺，也要把報告寫完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美美寧可餐餐吃麵包，也要買漂亮的衣服。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150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像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noun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such (nouns) as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像小籠包、炸雞排、擔仔麵這樣的小吃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都喜歡。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像你這樣喜歡古蹟的人，一定要去台南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像她那樣有語言天分的人，一定能很快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中文。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像他這樣友善對待土地的小農越來越多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8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像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noun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such (nouns) as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像她這樣在農村長大的人都喜歡接近自然。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51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一方面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，一方面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the one hand, …, on the other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她去聽五月天的演唱會，一方面想放鬆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，一方面也想了解為什麼五月天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歡迎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她暑假去打工，一方面想賺點錢，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一方面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想學到一些社會經驗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這個款式的包包賣得這麼好，一方面是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連續劇裡的女主角拿過，一方面是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錢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也不太貴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一方面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，一方面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the one hand, …, on the other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去農夫市集買菜，一方面可以吃到最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新鮮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蔬菜、水果，一方面也可以幫助小農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過節的時候回家鄉，一方面可以跟家人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團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，一方面還可以看看老同學。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as a consequence of…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隨著中國的經濟越來越好，中國在國際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地位也越來越重要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隨著她的中文越來越好，她參加的活動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越來越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隨著大家對農藥越來越了解，買有機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人也越來越多了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25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Ⅷ.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as a consequence of…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隨著研究所考試的時間越來越近，他的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也越來越大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隨著年紀越來越大，她越來越想在美國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的孩子。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1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because…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因為賣保險，收入不穩定，她才想換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因為這個沙拉是用表哥種的有機蔬菜做的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才吃的。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美美條件很好，因為工作一直很忙，才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還沒有結婚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43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because…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因為工作壓力太大，健康出了問題，他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回鄉下種田的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因為他不但熱心，而且成績好，才拿到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獎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金的。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050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because…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lv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：你不是最喜歡看煙火的嗎？怎麼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：因為我不舒服，才沒去看煙火的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：你明天為什麼不去看煙火了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：因為要去女朋友家，所以不能去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煙火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1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Complaining with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不說，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merely, but also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那個地方吵不說，環境也很複雜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他現在的工作是推銷產品。薪水低不說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很辛苦。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那家店賣的商品種類少不說，價錢也很貴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難怪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客人不多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小林最近常遲到不說，功課也不寫。他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213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Complaining with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不說，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merely, but also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週年慶的時候，擠死了不說，也常常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便宜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買了一些沒有用的東西回家。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087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再加上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furthermore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那件衣服的款式比較舊，顏色也太淺，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穿起來不舒服，所以雖然打五折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也沒買。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陽明山上有很多很好的餐廳，再加上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夜景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美，他決定帶女朋友上陽明山吃晚飯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當老師生活穩定，再加上薪水比一般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，難怪他每天熬夜念書，準備考試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522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再加上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furthermore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在鄉下，孩子可以接近土地，在田裡跑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跳，再加上可以吃到最新鮮的蔬菜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父母週末都喜歡帶孩子到鄉下去玩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大家都很信任他，再加上他的麵包都是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的食材做的，所以很多人住得再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要去他的店買麵包。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923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什麼都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，就是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everything but 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她什麼都買了，就是忘了買鹽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這家商店今天什麼都打八折，就是我要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東西不打折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他對什麼都不講究，就是講究吃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這條街上什麼店都有，就是沒有電信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門市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681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1025</Words>
  <Application>Microsoft Office PowerPoint</Application>
  <PresentationFormat>如螢幕大小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因為…才…  only because…</vt:lpstr>
      <vt:lpstr>I. 因為…才…  only because…</vt:lpstr>
      <vt:lpstr>I. 因為…才…  only because…</vt:lpstr>
      <vt:lpstr>II. Complaining with …S1…不說，S2 也…        not merely, but also</vt:lpstr>
      <vt:lpstr>II. Complaining with …S1…不說，S2 也…        not merely, but also</vt:lpstr>
      <vt:lpstr>III. 再加上  furthermore</vt:lpstr>
      <vt:lpstr>III. 再加上  furthermore</vt:lpstr>
      <vt:lpstr>IV. 什麼都…，就是…  everything but …</vt:lpstr>
      <vt:lpstr>IV. 什麼都…，就是…  everything but …</vt:lpstr>
      <vt:lpstr>V. 寧可… 也要…        would rather…, in order to…</vt:lpstr>
      <vt:lpstr>VI. 像…的 + noun  such (nouns) as</vt:lpstr>
      <vt:lpstr>VI. 像…的 + noun  such (nouns) as</vt:lpstr>
      <vt:lpstr>VII. 一方面…，一方面…            on the one hand, …, on the other</vt:lpstr>
      <vt:lpstr>VII. 一方面…，一方面…            on the one hand, …, on the other</vt:lpstr>
      <vt:lpstr>Ⅷ. 隨著 S1…，S2 也…             as a consequence of…</vt:lpstr>
      <vt:lpstr>Ⅷ. 隨著 S1…，S2 也…             as a consequence of…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10</cp:revision>
  <dcterms:created xsi:type="dcterms:W3CDTF">2006-08-16T00:00:00Z</dcterms:created>
  <dcterms:modified xsi:type="dcterms:W3CDTF">2018-01-11T08:44:28Z</dcterms:modified>
</cp:coreProperties>
</file>