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3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6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0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1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7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9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9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7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3257943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第八課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我想做自己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Just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Myself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早就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long since…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你的平板電腦我早就修理好了，你怎麼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記得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呢？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媽媽煮的水餃，早就被弟弟吃光了。你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別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的吧！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482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起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starting from…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學生總是說從明天起，我要好好地念書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讓父母失望。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那個語言中心規定從今年秋天起，申請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獎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金的學生，成績要有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85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因為放暑假的關係，學校的圖書館從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後天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，上午九點才開門。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692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起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starting from…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你弄錯了。百貨公司打折活動是從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十月十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起，不是十月一號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那個展覽館從下星期一起到下個月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三十一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，要舉行電腦展。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0539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卻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however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他的成績不錯，可是卻沒通過研究所的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面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試。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在那家麵包店當學徒，雖然辛苦，卻讓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大開眼界。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我昨天買的外套，裡面破了一個洞，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但是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店員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卻不讓我退換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002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卻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however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早上出門的時候還出太陽，沒想到現在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卻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下起雨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來了。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那家小吃店雖然沒有招牌，生意卻好得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345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而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therefore, consequently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我奶奶一個人住，因為怕孤單而養了兩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隻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狗。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很多人因為想學道地的西班牙文而去西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班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牙。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那個小鎮因為今年芒果收成很好而打算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舉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慶祝活動。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6400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而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therefore, consequently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她因為衣服、鞋子都發霉了而決定去買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除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濕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王小姐因為男朋友忘了送她生日禮物而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氣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不想跟他說話。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251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經過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after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經過父母多次的說明，她才明白要成功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非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努力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他的喉嚨經過多天的休息，最近好一點了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你並沒有經過學校的同意，怎麼可以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體育館？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我是經過兩年的準備，才考上公務員的。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403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it's not…, then it’s…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我新買的手機不是收不到訊號，就是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自動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，我非拿去門市退換不可。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桌上這件外套我想不是敏萱的，就是雅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婷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放假的時候，他不是上網玩遊戲，就是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家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看漫畫，放鬆心情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637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it's not…, then it’s…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他整天不是抱怨工作太多，就是抱怨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薪水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太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少，讓人聽得好煩。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暑假，他不是去打工，就是回家照顧爺爺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所以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沒時間跟我們玩。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3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算了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forget it, drop it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你不是要跟女朋友去聽五月天的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演唱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嗎？怎麼還在這裡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氣死我了。她說要準備明天的報告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去了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她不去算了，你不要生氣了。</a:t>
            </a:r>
            <a:endParaRPr lang="en-US" altLang="zh-TW" sz="3200" b="1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你昨天會計的考試，成績怎麼樣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真不好。算了，算了。今天不說這個。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173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算了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forget it, drop it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小王說他對唱歌沒興趣，晚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上不去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KTV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那就算了。我自己去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沒想到我最喜歡的羊毛外套破了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洞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既然破了一個大洞，就丟了算了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871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算了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forget it, drop it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我告訴小明炸的東西對身體不好，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常吃，他總是不聽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他不聽算了，你別難過了。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58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這樣一來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that being the case, that way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5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500" dirty="0">
                <a:latin typeface="標楷體" panose="03000509000000000000" pitchFamily="65" charset="-120"/>
                <a:ea typeface="標楷體" panose="03000509000000000000" pitchFamily="65" charset="-120"/>
              </a:rPr>
              <a:t>聽說陳平這個學期有好幾門課被當</a:t>
            </a:r>
            <a:r>
              <a:rPr lang="zh-TW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500" dirty="0">
                <a:latin typeface="標楷體" panose="03000509000000000000" pitchFamily="65" charset="-120"/>
                <a:ea typeface="標楷體" panose="03000509000000000000" pitchFamily="65" charset="-120"/>
              </a:rPr>
              <a:t>這樣一來，他明年恐怕沒辦法畢業了</a:t>
            </a:r>
            <a:r>
              <a:rPr lang="zh-TW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500" b="1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5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500" dirty="0">
                <a:latin typeface="標楷體" panose="03000509000000000000" pitchFamily="65" charset="-120"/>
                <a:ea typeface="標楷體" panose="03000509000000000000" pitchFamily="65" charset="-120"/>
              </a:rPr>
              <a:t>我先生下星期要帶孩子去美國旅行</a:t>
            </a:r>
            <a:r>
              <a:rPr lang="zh-TW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endParaRPr lang="en-US" altLang="zh-TW" sz="3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5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zh-TW" sz="3500" dirty="0">
                <a:latin typeface="標楷體" panose="03000509000000000000" pitchFamily="65" charset="-120"/>
                <a:ea typeface="標楷體" panose="03000509000000000000" pitchFamily="65" charset="-120"/>
              </a:rPr>
              <a:t>月。</a:t>
            </a:r>
            <a:endParaRPr lang="en-US" altLang="zh-TW" sz="3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5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500" dirty="0">
                <a:latin typeface="標楷體" panose="03000509000000000000" pitchFamily="65" charset="-120"/>
                <a:ea typeface="標楷體" panose="03000509000000000000" pitchFamily="65" charset="-120"/>
              </a:rPr>
              <a:t>真的啊。這樣一來，妳就不必天天</a:t>
            </a:r>
            <a:r>
              <a:rPr lang="zh-TW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endParaRPr lang="en-US" altLang="zh-TW" sz="3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5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飯</a:t>
            </a:r>
            <a:r>
              <a:rPr lang="zh-TW" altLang="zh-TW" sz="3500" dirty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5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500" dirty="0">
                <a:latin typeface="標楷體" panose="03000509000000000000" pitchFamily="65" charset="-120"/>
                <a:ea typeface="標楷體" panose="03000509000000000000" pitchFamily="65" charset="-120"/>
              </a:rPr>
              <a:t>電視新聞說這個週末有颱風要來。</a:t>
            </a:r>
            <a:endParaRPr lang="en-US" altLang="zh-TW" sz="3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500" dirty="0">
                <a:latin typeface="標楷體" panose="03000509000000000000" pitchFamily="65" charset="-120"/>
                <a:ea typeface="標楷體" panose="03000509000000000000" pitchFamily="65" charset="-120"/>
              </a:rPr>
              <a:t>這樣一來，我們就不能去海邊玩了。</a:t>
            </a:r>
            <a:endParaRPr lang="en-US" altLang="zh-TW" sz="35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83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這樣一來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that being the case, that way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媽媽建議讓弟弟下課以後去學游泳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書法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跟網球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太好了。這樣一來，他就不會整天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家看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電視、打電玩了。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最近三個星期，我住的城市幾乎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天天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下雨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。而且新聞還說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個禮拜雨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不會停。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這樣一來，你的衣服、鞋子不是就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發霉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了嗎？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640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早就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long since…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我只見過陳平幾次面，早就對他沒印象了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五月天演唱會的票，我早就買了，你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不必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擔心。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那條路上早就沒有日本人留下來的木造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了，我們還要去嗎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154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1038</Words>
  <Application>Microsoft Office PowerPoint</Application>
  <PresentationFormat>如螢幕大小 (4:3)</PresentationFormat>
  <Paragraphs>119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等线</vt:lpstr>
      <vt:lpstr>Yu Gothic UI Semibold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I. 不是…就是…  if it's not…, then it’s…</vt:lpstr>
      <vt:lpstr>I. 不是…就是…  if it's not…, then it’s…</vt:lpstr>
      <vt:lpstr>II. 算了   forget it, drop it</vt:lpstr>
      <vt:lpstr>II. 算了   forget it, drop it</vt:lpstr>
      <vt:lpstr>II. 算了   forget it, drop it</vt:lpstr>
      <vt:lpstr>III. 這樣一來  that being the case, that way</vt:lpstr>
      <vt:lpstr>III. 這樣一來  that being the case, that way</vt:lpstr>
      <vt:lpstr>IV. 早就…了  long since…</vt:lpstr>
      <vt:lpstr>IV. 早就…了  long since…</vt:lpstr>
      <vt:lpstr>V. 從…起  starting from…</vt:lpstr>
      <vt:lpstr>V. 從…起  starting from…</vt:lpstr>
      <vt:lpstr>VI. 卻  however</vt:lpstr>
      <vt:lpstr>VI. 卻  however</vt:lpstr>
      <vt:lpstr>VII. 因為…而…  therefore, consequently</vt:lpstr>
      <vt:lpstr>VII. 因為…而…  therefore, consequently</vt:lpstr>
      <vt:lpstr>VIII. 經過  after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</cp:lastModifiedBy>
  <cp:revision>12</cp:revision>
  <dcterms:created xsi:type="dcterms:W3CDTF">2006-08-16T00:00:00Z</dcterms:created>
  <dcterms:modified xsi:type="dcterms:W3CDTF">2018-01-10T04:51:03Z</dcterms:modified>
</cp:coreProperties>
</file>