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728585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第九課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網購時代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占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constitute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這次考試的成績，口試、筆試各占一半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電子產品的產值占台灣出口商品第一位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我並不是整天都在公司裡上班；我在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的時間只占工作時間的一小部分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我剛剛給你的資料還不完全；那些只占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報告的一部分。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成本包括很多部分。實際上材料成本只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42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regarding NP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有機蔬果在價格上雖然比較貴一點。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一般來說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，它的品質，顧客也比較信任。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有機蔬果在市場上的價錢雖然很高，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農夫的利潤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並不高。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中國人習慣上都是先吃飯再喝湯。你們呢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我跟我最好的朋友在個性上很不一樣，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個性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比我急。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1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（在）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regarding NP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我來台灣快一年了，生活上都沒問題了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上也相當順利，中文進步了不少。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6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bring…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好的生活習慣能給人帶來健康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朋友的關心給他帶來溫馨的感覺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在天燈上寫下願望給人帶來新的希望。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大部分的中國人都認為拜神、祭祖能給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帶來平安和幸福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科技發展給我們的生活帶來了很多的便利。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63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結果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consequently, in the end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 consequently)	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他每天熬夜打電玩，結果成績不理想，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店員沒把合約的內容解釋清楚，結果害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花了好幾千塊錢。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他沒買除濕機，結果雨季的時候，衣服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鞋子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都發霉了。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28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結果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consequently, in the end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in the end)	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他們在媒體上做了不少廣告，結果生意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他帶了發票，結果店員還是拒絕讓他退換。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23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靠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rely on, by means of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a main verb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有句話說，「在家靠父母，出外靠朋友」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了家人和朋友的重要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45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靠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rely on, by means of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 a secondary verb)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他靠自己的努力賺錢買了這棟房子。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現在工作非常難找；我是靠朋友幫忙才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他靠打工賺的錢養家，生活過得並不輕鬆。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張太太的孩子在國外工作，她靠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電子郵件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網路電話了解孩子生活的情形。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0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but…as well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打工的好處很多。既可以賺錢，又可以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朋友。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單親爸爸既要賺錢養家，又要照顧孩子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辛苦。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廣告上這種最新型的手機，款式既新，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又多，應該很快就會流行起來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7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but…as well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她人既長得漂亮，外語能力又強，難怪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裡的風雲人物。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張先生對吃特別講究，他吃的東西既要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好，顏色又要美。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9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but…as well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use of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既…又…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不但…也…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又…又…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are very similar, but when a speaker uses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既…又…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the addition is clearly incremental.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學習外語不但要練習聽和說，也要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寫字。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重要性相當的兩件事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Items are of similar importance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.)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8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only…, but…as well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學習外語既要練習聽和說，又要認字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字。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（要做的事可眞多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Studying languages requires a lot of work.)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以內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within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他讓我在一個禮拜以內把這份報告寫完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怎麼可能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在台灣宅配很快，一般來說，下訂單以後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小時以內就能收到商品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外套的價格，只要是在兩千塊以內，我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接受。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72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以內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within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他找的房子不但要在捷運站附近，而且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離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坐捷運一定要在十站以內。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我的體力還不錯，三千公尺以內，我想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跑得完。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8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826</Words>
  <Application>Microsoft Office PowerPoint</Application>
  <PresentationFormat>如螢幕大小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靠  to rely on, by means of</vt:lpstr>
      <vt:lpstr>I. 靠  to rely on, by means of</vt:lpstr>
      <vt:lpstr>II. 既…又…  not only…, but…as well</vt:lpstr>
      <vt:lpstr>II. 既…又…  not only…, but…as well</vt:lpstr>
      <vt:lpstr>II. 既…又…  not only…, but…as well</vt:lpstr>
      <vt:lpstr>II. 既…又…  not only…, but…as well</vt:lpstr>
      <vt:lpstr>III. …以內  within …</vt:lpstr>
      <vt:lpstr>III. …以內  within …</vt:lpstr>
      <vt:lpstr>IV. 占  to constitute</vt:lpstr>
      <vt:lpstr>V. （在）NP上  regarding NP</vt:lpstr>
      <vt:lpstr>V. （在）NP上  regarding NP</vt:lpstr>
      <vt:lpstr>VI. 給…帶來  to bring… to…</vt:lpstr>
      <vt:lpstr>VII. 結果  consequently, in the end</vt:lpstr>
      <vt:lpstr>VII. 結果  consequently, 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9</cp:revision>
  <dcterms:created xsi:type="dcterms:W3CDTF">2006-08-16T00:00:00Z</dcterms:created>
  <dcterms:modified xsi:type="dcterms:W3CDTF">2018-01-10T04:51:58Z</dcterms:modified>
</cp:coreProperties>
</file>