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3539430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我住院了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I'm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Staying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Hospital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along, has always…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他一向不相信我說的話。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她一向不聽別人的建議，你別再說了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他旅行以前，一向先計畫好。（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一直）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3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along, has always…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Although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一向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indicates habit, the habit can change.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這裡的冬天一向很潮濕，今年卻變了。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他一向不喜歡吃海鮮，昨天卻點了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檸檬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014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along, has always…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一向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only be used to describe something in the past, while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一直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can be used to express something in the future.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E.g., </a:t>
            </a:r>
          </a:p>
          <a:p>
            <a:pPr marL="0" indent="0">
              <a:buNone/>
            </a:pPr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他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會一直陪著你走到</a:t>
            </a:r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學校。（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*一向）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83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拿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take…as an example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我們公司的產品最有競爭力。拿價錢來說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的產品是市場上最便宜的。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我最怕參加比賽了。拿上次演講比賽來說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緊張得把要說的話全忘了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車禍的原因常常都是速度太快。拿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王大明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出車禍來說，他的速度幾乎超過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的一倍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0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拿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take…as an example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這家公司的待遇真不錯。拿休假來說，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工作兩年就能休十天的假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麗麗對穿很講究。拿外套來說，黑色的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十件不同的款式。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87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在台灣，教授是個受人尊敬的工作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五月天的歌很受大學生喜愛，他們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演唱會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票很快就賣完了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他的能力很強，老闆很喜歡他，所以他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裡越來越受重視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那位醫生常上電視，她不但經驗多，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口才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好，非常受歡迎。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971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他一向按照規定辦事情，今天不遵守規定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是受了很大的壓力。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1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are possible with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受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either takes an object or it is followed by the subject of yet another verb.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受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受過很好的教育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jiàoyù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education)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選擇放棄，應該是受了很大的壓力。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3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＋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教書很活潑，很受學生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歡迎。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寫的歌受大家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喜愛。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提出的想法很受店長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重視。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Comparing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passive with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the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passive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 passive particle, and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 verb. Words like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很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非常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placed in front of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adverbials. These cannot be placed in front of 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TW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比賽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的時候天氣不好，他的成績大受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</a:t>
            </a:r>
            <a:endParaRPr lang="en-US" altLang="zh-TW" sz="1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響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TW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聽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了吳寶春的故事，他很受感動。</a:t>
            </a:r>
          </a:p>
          <a:p>
            <a:pPr marL="0" indent="0">
              <a:buNone/>
            </a:pPr>
            <a:r>
              <a:rPr lang="en-US" altLang="zh-TW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1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把學生當做孩子，非常受學生尊敬。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Introducing a New Topic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至於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to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as far as… is concerned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聽說李文彥受傷了。至於傷得怎麼樣，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不清楚了。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這件外套的大小、樣子都很合適。至於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顏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，我覺得淺了一點。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我對醫學系完全沒興趣，我想當警察。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我父母，他們當然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。我也沒辦法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要做自己。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8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-passives relate to events that are often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unfortunate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the subject or the speaker of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the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sentence, whereas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passives are free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from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 tendency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她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的手機被朋友弄壞了。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件事情被她發現就麻煩了。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偷東西的時候被人看見了。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4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很喜歡這個電影，看了以後很受感動。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喜歡接近自然，是受她影響。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(6)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念書很專心，不受別人打擾。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5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in most cases used with  transitive state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verbs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on the other hand, is in most cases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used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action verbs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他把賣菜賺的錢都給了窮人，很受人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尊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敬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他說話很有意思，很受朋友歡迎。</a:t>
            </a:r>
          </a:p>
          <a:p>
            <a:pPr marL="0" lv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這種遊戲很有意思，很受高中學生喜愛。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Passive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受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他沒把事情做好，被老闆罵了一頓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我的車上個週末停在路邊，結果被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撞壞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。倒楣死了！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他安靜地走進辦公室，不想被發現。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8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動不動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 something impetuously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現在年輕人動不動就換工作，怎麼能成功？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這是你自己的問題，不要動不動就怪別人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你別動不動就打擾別人工作，等他們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時候再去請教他們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你很健康，不要動不動就去醫院檢查身體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最近高鐵動不動就出問題，讓搭高鐵的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不放心。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376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Introducing a New Topic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至於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to, as far as… is concerned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我吃東西只講究營養。至於味道好不好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沒關係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她喜歡個性好的人。至於外表，她覺得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depends 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考不考得上公職，除了努力以外，還得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運氣。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傷口多久會好，得看是哪裡受傷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產品有沒有競爭力，要看價格。要是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高怎麼會有人想買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在網路上賣東西生意好不好，要看賣家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好不好。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depends 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台灣的學費貴不貴，很難說，得看是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私立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還是公立的學校。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depends 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微整型沒有傷口，什麼時候都可以做，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看什麼時候放假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這是一件小事，不必看老闆的意見吧。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299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along, has always…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他一向很熱心，總是喜歡幫助人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他對自己的能力一向有自信；他不會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這家公司一向重視品質。你可以放心買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的產品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他一向喜歡開玩笑。他說的話，都要打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3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along, has always…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他一向很照顧學生。不管學生碰到什麼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，他都盡量幫忙。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6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一向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along, has always…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altLang="zh-TW" sz="35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Both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一向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一直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indicate the continuation of an action or a state from the past to the present.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一向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however, stresses something being habitual, while 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一直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emphasizes continuation. They are thus not always interchangeable.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從昨天到今天，）他一直不相信我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的話。</a:t>
            </a:r>
            <a:endParaRPr lang="en-US" altLang="zh-TW" sz="35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078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1424</Words>
  <Application>Microsoft Office PowerPoint</Application>
  <PresentationFormat>如螢幕大小 (4:3)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Introducing a New Topic with 至於…      as to, as far as… is concerned</vt:lpstr>
      <vt:lpstr>I. Introducing a New Topic with 至於…      as to, as far as… is concerned</vt:lpstr>
      <vt:lpstr>II. 看  depends on</vt:lpstr>
      <vt:lpstr>II. 看  depends on</vt:lpstr>
      <vt:lpstr>II. 看  depends on</vt:lpstr>
      <vt:lpstr>III. 一向  all along, has always…</vt:lpstr>
      <vt:lpstr>III. 一向  all along, has always…</vt:lpstr>
      <vt:lpstr>III. 一向  all along, has always…</vt:lpstr>
      <vt:lpstr>III. 一向  all along, has always…</vt:lpstr>
      <vt:lpstr>III. 一向  all along, has always…</vt:lpstr>
      <vt:lpstr>III. 一向  all along, has always…</vt:lpstr>
      <vt:lpstr>IV. 拿…來說  take…as an example</vt:lpstr>
      <vt:lpstr>IV. 拿…來說  take…as an example</vt:lpstr>
      <vt:lpstr>V. Passive Sentences with 受</vt:lpstr>
      <vt:lpstr>V. Passive Sentences with 受</vt:lpstr>
      <vt:lpstr>V. Passive Sentences with 受</vt:lpstr>
      <vt:lpstr>V. Passive Sentences with 受</vt:lpstr>
      <vt:lpstr>V. Passive Sentences with 受</vt:lpstr>
      <vt:lpstr>V. Passive Sentences with 受</vt:lpstr>
      <vt:lpstr>V. Passive Sentences with 受</vt:lpstr>
      <vt:lpstr>V. Passive Sentences with 受</vt:lpstr>
      <vt:lpstr>V. Passive Sentences with 受</vt:lpstr>
      <vt:lpstr>VI. 動不動就… to do something impetuously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16</cp:revision>
  <dcterms:created xsi:type="dcterms:W3CDTF">2006-08-16T00:00:00Z</dcterms:created>
  <dcterms:modified xsi:type="dcterms:W3CDTF">2018-01-10T04:53:14Z</dcterms:modified>
</cp:coreProperties>
</file>