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6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1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5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2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3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4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5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9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2682401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第十一課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台灣故事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Story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Taiwan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有關的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  </a:t>
            </a:r>
            <a:r>
              <a:rPr lang="en-US" altLang="zh-TW" sz="32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is related to B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2000" y="1524000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上網買東西雖然方便，但是最近電視上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跟網購糾紛有關的新聞。你還是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心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一點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我剛剛放在你桌上的是跟演講比賽有關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，請你收好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他大學念的是歷史，而且輔系是經濟，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跟臺灣經濟發展有關的歷史，你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應該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去請教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626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有關的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  </a:t>
            </a:r>
            <a:r>
              <a:rPr lang="en-US" altLang="zh-TW" sz="32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is related to B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想要了解跟原住民有關的風俗文化，你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好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去一趟花蓮。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我建議跟這一次校外教學有關的活動，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讓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小王一個人安排。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716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不得不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have no choice but to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我不喜歡吃魚 ，但是為了讓傷口恢復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快，不得不喝點魚湯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因為小明去參加畢業旅行，媽媽不得不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幫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照顧寵物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現代人的飲食習慣改變了，很多傳統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店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不得不改賣年輕人喜歡的食物。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848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不得不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have no choice but to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他的腿受傷了，不得不放棄這場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(M, for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games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比賽。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陳如美的父親生病住院，所以她不得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不休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去工作，改善家裡的生活。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163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well as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我表哥念高中的時候，最喜歡的課有英文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歷史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以及藝術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台北、台中以及高雄都是人口兩百萬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以上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大城市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這個城市的交通很亂，怎麼改善交通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減少車禍的發生，是這個城市的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最關心的事情。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111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well as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這次颱風，台灣東部以及南部都會受到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響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明天要去旅行，請你把外套、鞋子以及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用品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放在背包裡。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99449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well as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Type 1: connects noun, e.g.,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和、跟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那家商店賣青菜、水果和一些日用品。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他剛去超市買了牛肉、魚跟麵包。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1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well as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Type 2: connects sentences, e.g.,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不過、但是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這裡白天的溫度很高，不過剛剛下過雨，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我覺得涼快多了。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她想去國外旅行，但是想到一個人旅行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有點麻煩，就下不了決心。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63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well as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Type 3: connects nouns &amp; sentences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去國外念書，當地的生活費以及學費，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是學生最關心的事。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你要不要跟王先生見面，以及見面以後，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要談什麼，你最好想清楚。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20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到底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after all? how on earth…?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小陳幾天以前說想去麵包店當學徒，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今天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想去鄉下種水果，他到底想做什麼？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你不要看到新型的電子產品就買，「貨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家不吃虧」這句話的意思，你到底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懂？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那家商店賣的鳳梨酥特別受歡迎，他們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底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用的是什麼行銷方式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0248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到底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after all? how on earth…?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我昨天介紹給你的那位先生，到底你對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印象怎麼樣？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真羨慕你你有這麼多好朋友。你到底是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怎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麼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跟別人建立關係的？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9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到底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after all? how on earth…?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到底去不去？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b.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到底你去不去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他到底哪裡不舒服？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b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到底他哪裡不舒服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你到底買菜了沒有？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b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到底你買菜了沒有？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363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甚至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這種款式的包包非常受歡迎，甚至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連續劇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女主角都拿過。我非買不可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很多小農為了友善對待土地，最近甚至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農藥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都不用了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鳳梨對臺灣經濟發展一直有很大的幫助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臺灣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出口的鳳梨甚至曾經占世界第二位。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015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甚至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十六世紀時，歐洲人不但到中南美洲做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，甚至到東方來從事貿易活動。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臺灣的微整型做得非常好，價錢又合理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甚至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連外國人都利用假期來臺灣做微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691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這麼說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that being the case, in that case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：現在上網購物越來越普遍，這幾年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家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的購物習慣真的改變了很多。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endParaRPr lang="zh-TW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：這麼說，將來我就不能開服裝店了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是不是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</a:p>
          <a:p>
            <a:pPr marL="0" lv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：醫生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看了片子，說小王是骨折。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：這麼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說，他得住院開刀嘍。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7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這麼說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that being the case, in that case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我叔叔打算用穩定的價格跟當地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小農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購買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芒果，做成芒果蛋糕來賣。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endParaRPr lang="zh-TW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這麼說，那些小農就不需要擔心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芒果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賣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不出去了。 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小陳從九月起，要到美國念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EMBA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究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這麼說，他將來想成為企業家嘍。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7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這麼說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that being the case, in that case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我父母說大學念什麼系不重要，最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的是要有興趣。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endParaRPr lang="zh-TW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B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這麼說，你念服裝設計系，你父母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該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不會反對。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833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1118</Words>
  <Application>Microsoft Office PowerPoint</Application>
  <PresentationFormat>如螢幕大小 (4:3)</PresentationFormat>
  <Paragraphs>122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I. 到底  after all? how on earth…?</vt:lpstr>
      <vt:lpstr>I. 到底  after all? how on earth…?</vt:lpstr>
      <vt:lpstr>I. 到底  after all? how on earth…?</vt:lpstr>
      <vt:lpstr>II. 甚至  even</vt:lpstr>
      <vt:lpstr>II. 甚至  even</vt:lpstr>
      <vt:lpstr>III. 這麼說  that being the case, in that case</vt:lpstr>
      <vt:lpstr>III. 這麼說  that being the case, in that case</vt:lpstr>
      <vt:lpstr>III. 這麼說  that being the case, in that case</vt:lpstr>
      <vt:lpstr>IV. 跟 B 有關的 A   A is related to B</vt:lpstr>
      <vt:lpstr>IV. 跟 B 有關的 A   A is related to B</vt:lpstr>
      <vt:lpstr>V. 不得不  have no choice but to</vt:lpstr>
      <vt:lpstr>V. 不得不  have no choice but to</vt:lpstr>
      <vt:lpstr>VI. 以及  as well as</vt:lpstr>
      <vt:lpstr>VI. 以及  as well as</vt:lpstr>
      <vt:lpstr>VI. 以及  as well as</vt:lpstr>
      <vt:lpstr>VI. 以及  as well as</vt:lpstr>
      <vt:lpstr>VI. 以及  as well 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13</cp:revision>
  <dcterms:created xsi:type="dcterms:W3CDTF">2006-08-16T00:00:00Z</dcterms:created>
  <dcterms:modified xsi:type="dcterms:W3CDTF">2018-01-12T02:27:29Z</dcterms:modified>
</cp:coreProperties>
</file>