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44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2342299"/>
            <a:ext cx="1850389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第二課</a:t>
            </a:r>
            <a:endParaRPr sz="30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八折起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ct val="10000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Up to 20% </a:t>
            </a:r>
            <a:r>
              <a:rPr sz="2400" b="1" spc="-70" dirty="0">
                <a:solidFill>
                  <a:srgbClr val="075295"/>
                </a:solidFill>
                <a:latin typeface="Times New Roman"/>
                <a:cs typeface="Times New Roman"/>
              </a:rPr>
              <a:t>off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選擇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xuǎnzé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choices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樣子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yàngzi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02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appearance, looks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摸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42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feel, to touch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店員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553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salesperson, store employee, clerk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短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short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羊毛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yángmáo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9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lamb's wool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暖和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nuǎnhuo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warm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打折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dǎzhé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741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oﬀer a discount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原價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69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original price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刷卡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shuākǎ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2522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swipe, i.e., use a credit card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5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starting from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現金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xiànjīn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3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cash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麻煩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máfán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043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please (lit. allow me to trouble you)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簽名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qiānmíng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26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破洞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pòdòng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04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have a hole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發票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fāpiào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receipt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弄</a:t>
            </a:r>
            <a:endParaRPr sz="14800">
              <a:latin typeface="標楷體"/>
              <a:cs typeface="標楷體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(pro-verb) to cause, to do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退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4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return (purchases)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換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exchange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店長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81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store manager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週年慶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5801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zhōunián	qìng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2951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anniversary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外套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wàitào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1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coat, jacket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一般來說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260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yìbān	láishuō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35921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generally speaking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試穿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295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	chuān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731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try on (garments)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打完折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091565" algn="l"/>
                <a:tab pos="28435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	wán	zhé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603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after discouont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弄丟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2056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nòng	diū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059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lose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購物</a:t>
            </a:r>
            <a:endParaRPr sz="14800">
              <a:latin typeface="標楷體"/>
              <a:cs typeface="標楷體"/>
            </a:endParaRPr>
          </a:p>
          <a:p>
            <a:pPr marR="23704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gòuwù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59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go shopping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糾紛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jiūfēn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dispute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電信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diànxìn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telecommunications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門市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53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retail outlet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居留證</a:t>
            </a:r>
            <a:endParaRPr sz="14800">
              <a:latin typeface="標楷體"/>
              <a:cs typeface="標楷體"/>
            </a:endParaRPr>
          </a:p>
          <a:p>
            <a:pPr marR="1429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jūliúzhèng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800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Alien Resident Certiﬁcate (ARC in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月租型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yuèzūxíng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9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 monthly plan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一般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generally; in general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帳單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zhàngdān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33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bill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5947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並</a:t>
            </a:r>
            <a:endParaRPr sz="14800">
              <a:latin typeface="標楷體"/>
              <a:cs typeface="標楷體"/>
            </a:endParaRPr>
          </a:p>
          <a:p>
            <a:pPr marR="736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contrary to assumption (followed by 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3197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negative statement)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包括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bāokuò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05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include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解釋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jiěshì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87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explanation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顧客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gùkè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customer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尤其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4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especiall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 particular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騙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51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cheat, to swindle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頓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0162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verbal measure word for a duration of action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辦法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bànfǎ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1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solution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31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by itself, on its own, automatically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商品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shāngpǐn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5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goods, commodities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97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turn oﬀ, to shut down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修理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567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repair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繳費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jiǎofèi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156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pay a fee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預付卡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9043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yùfù	kǎ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75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prepaid SIM card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4617" y="942851"/>
            <a:ext cx="64731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2504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換成</a:t>
            </a:r>
            <a:endParaRPr sz="14800">
              <a:latin typeface="標楷體"/>
              <a:cs typeface="標楷體"/>
            </a:endParaRPr>
          </a:p>
          <a:p>
            <a:pPr marR="2249805" algn="ctr">
              <a:lnSpc>
                <a:spcPct val="100000"/>
              </a:lnSpc>
              <a:spcBef>
                <a:spcPts val="655"/>
              </a:spcBef>
              <a:tabLst>
                <a:tab pos="2005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huàn	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203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change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吃到飽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  <a:tab pos="2894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chī	dào	bǎo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4362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unlimited data (lit. all you can eat)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嚇一跳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  <a:tab pos="2285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	yí	tiào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981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shocked, startled, taken aback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客服中心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8535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kèfú	zhōngxīn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3707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customer service center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折扣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zhékòu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discount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648" y="942851"/>
            <a:ext cx="5286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31197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省</a:t>
            </a:r>
            <a:endParaRPr sz="14800">
              <a:latin typeface="標楷體"/>
              <a:cs typeface="標楷體"/>
            </a:endParaRPr>
          </a:p>
          <a:p>
            <a:pPr marR="31197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30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save, to put away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牌子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páizi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brand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品質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pǐnzhí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quality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Office PowerPoint</Application>
  <PresentationFormat>如螢幕大小 (4:3)</PresentationFormat>
  <Paragraphs>229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Yu Gothic UI Semibold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一般來說 yìbān láishuō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客服中心 kèfú zhōngxīn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2017-05-11T16:57:29Z</dcterms:created>
  <dcterms:modified xsi:type="dcterms:W3CDTF">2017-05-11T09:10:50Z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