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56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32258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現在流行什麼？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5763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What</a:t>
            </a:r>
            <a:r>
              <a:rPr sz="2400" b="1" spc="-13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A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 the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00" dirty="0">
                <a:solidFill>
                  <a:srgbClr val="075295"/>
                </a:solidFill>
                <a:latin typeface="Times New Roman"/>
                <a:cs typeface="Times New Roman"/>
              </a:rPr>
              <a:t>T</a:t>
            </a:r>
            <a:r>
              <a:rPr sz="2400" b="1" spc="-60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ends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Now?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第五課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3117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30943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唱</a:t>
            </a:r>
            <a:endParaRPr sz="14800">
              <a:latin typeface="標楷體"/>
              <a:cs typeface="標楷體"/>
            </a:endParaRPr>
          </a:p>
          <a:p>
            <a:pPr marR="30943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868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興奮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xīngfèn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231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excited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84235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9842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迷</a:t>
            </a:r>
            <a:endParaRPr sz="14800">
              <a:latin typeface="標楷體"/>
              <a:cs typeface="標楷體"/>
            </a:endParaRPr>
          </a:p>
          <a:p>
            <a:pPr marR="9779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be enamored with, be into, be enchanted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3362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be obsessed with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歌詞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gēcí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4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lyrics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難過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nánguò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1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sad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不如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bùrú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990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inferior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現場</a:t>
            </a:r>
            <a:endParaRPr sz="14800">
              <a:latin typeface="標楷體"/>
              <a:cs typeface="標楷體"/>
            </a:endParaRPr>
          </a:p>
          <a:p>
            <a:pPr marL="133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xiànchǎng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642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live; lit. on-site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跳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332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jump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4070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31896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整</a:t>
            </a:r>
            <a:endParaRPr sz="14800">
              <a:latin typeface="標楷體"/>
              <a:cs typeface="標楷體"/>
            </a:endParaRPr>
          </a:p>
          <a:p>
            <a:pPr marR="31896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zhěng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06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(Det) entire, whole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震動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728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vibrate, to shake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流行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liúxíng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04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popular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漫畫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mànhuà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42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comics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內容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nèiróng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content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色情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sèqíng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40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pornographic; obscene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放鬆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fàngsōng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92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relax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心情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xīnqíng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7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mood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五月天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Wǔyuètiān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35901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Mayday (name of a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aiwanese rock band)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算了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9043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suàn	le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9344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fo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get it; let it be!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受歡迎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955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shòu	huānyíng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6425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well-received; well-liked; popular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擠滿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jǐmǎn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3522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crowded with, packed with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租書店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2361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zūshū	diàn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651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book rental store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唉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02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Oh no! Oh boy!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平板電腦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175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píngbǎn	diànnǎo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07340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tablet computer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989799"/>
            <a:ext cx="7645400" cy="290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dirty="0">
                <a:solidFill>
                  <a:srgbClr val="231F20"/>
                </a:solidFill>
                <a:latin typeface="標楷體"/>
                <a:cs typeface="標楷體"/>
              </a:rPr>
              <a:t>智慧型手機</a:t>
            </a:r>
            <a:endParaRPr sz="12000">
              <a:latin typeface="標楷體"/>
              <a:cs typeface="標楷體"/>
            </a:endParaRPr>
          </a:p>
          <a:p>
            <a:pPr marL="635" algn="ctr">
              <a:lnSpc>
                <a:spcPct val="100000"/>
              </a:lnSpc>
              <a:spcBef>
                <a:spcPts val="2060"/>
              </a:spcBef>
              <a:tabLst>
                <a:tab pos="41408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zhìhuìxíng	shǒujī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243014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smartphone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殺時間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4471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	shíjiān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1775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kill 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漫畫展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31229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mànhuà	zhǎn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6214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comic (book) exhibition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來不及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142365" algn="l"/>
                <a:tab pos="2285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lái	bù	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03059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not be in time fo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not make it on 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5947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撞衫</a:t>
            </a:r>
            <a:endParaRPr sz="14800">
              <a:latin typeface="標楷體"/>
              <a:cs typeface="標楷體"/>
            </a:endParaRPr>
          </a:p>
          <a:p>
            <a:pPr marR="7429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zhuàngshān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"wardrobe clash", more than one person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7080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unintentionally wearing duplicate garments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它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9175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塞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384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stuﬀ, cram, squeeze (into)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當季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dāngjì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92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 season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款式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kuǎnshì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22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style (of clothes)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演唱會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yǎnchànghuì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concert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連續劇</a:t>
            </a:r>
            <a:endParaRPr sz="14800">
              <a:latin typeface="標楷體"/>
              <a:cs typeface="標楷體"/>
            </a:endParaRPr>
          </a:p>
          <a:p>
            <a:pPr marR="1429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liánxùjù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53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TV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series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主角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zhǔjiǎo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35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leading role, leading actor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甜美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tiánměi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60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sweet and cute, lovely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寄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31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mail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居然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jūrán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0307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unexpectedl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counter to assumption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11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978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害</a:t>
            </a:r>
            <a:endParaRPr sz="14800">
              <a:latin typeface="標楷體"/>
              <a:cs typeface="標楷體"/>
            </a:endParaRPr>
          </a:p>
          <a:p>
            <a:pPr marR="3397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723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adversely impacting somebody so that they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既然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41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since, given that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服裝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fúzhuāng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166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clothing, garments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媒體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méitǐ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82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 media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方式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fāngshì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489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method, ways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塞車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sāichē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214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net congestion, jam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吸引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xīyǐn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29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attract, to draw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避免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bìmiǎn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123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avoid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包包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bāobāo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61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bag, purse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商人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shāngrén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52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businessperson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產品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chǎnpǐn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329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product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電子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diànzǐ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51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electronics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市場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shìchǎng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19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market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新型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72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new style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落伍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luòwǔ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0573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behind the times, passé, old-fashioned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知音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zhīyīn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821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bosom budd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conﬁdant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上線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shàngxiàn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13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log in, go online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7795" y="942851"/>
            <a:ext cx="64103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3133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想像</a:t>
            </a:r>
            <a:endParaRPr sz="14800">
              <a:latin typeface="標楷體"/>
              <a:cs typeface="標楷體"/>
            </a:endParaRPr>
          </a:p>
          <a:p>
            <a:pPr marR="23126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xiǎngxiàng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187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imagine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喇叭褲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lǎbākù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47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bell-bottom pants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印象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yìnxiàng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752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impression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遊戲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yóuxì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71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game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8917" y="942851"/>
            <a:ext cx="63588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3647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化妝</a:t>
            </a:r>
            <a:endParaRPr sz="14800">
              <a:latin typeface="標楷體"/>
              <a:cs typeface="標楷體"/>
            </a:endParaRPr>
          </a:p>
          <a:p>
            <a:pPr marR="23641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huàzhuāng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65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apply cosmetics, to make up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一模一樣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1088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yìmó	yíyàng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193357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identical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淺藍色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8027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qiǎn	lánsè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8026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light blue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脫掉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tuōdiào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8302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take oﬀ (clothing)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小題大作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99" y="3967923"/>
            <a:ext cx="8333740" cy="2569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 algn="ctr">
              <a:lnSpc>
                <a:spcPct val="100000"/>
              </a:lnSpc>
              <a:tabLst>
                <a:tab pos="235585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xiǎotí	dàzuò</a:t>
            </a:r>
            <a:endParaRPr sz="7200" dirty="0">
              <a:latin typeface="Times New Roman"/>
              <a:cs typeface="Times New Roman"/>
            </a:endParaRPr>
          </a:p>
          <a:p>
            <a:pPr marL="520700" indent="-508000">
              <a:lnSpc>
                <a:spcPts val="3835"/>
              </a:lnSpc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520700" indent="-508000">
              <a:lnSpc>
                <a:spcPts val="3835"/>
              </a:lnSpc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make a mountain out of a molehill, to make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big deal of nothing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推出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tuīchū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648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introduce, to roll out (products)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246" y="942851"/>
            <a:ext cx="6226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1799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成功</a:t>
            </a:r>
            <a:endParaRPr sz="14800">
              <a:latin typeface="標楷體"/>
              <a:cs typeface="標楷體"/>
            </a:endParaRPr>
          </a:p>
          <a:p>
            <a:pPr marR="2179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chénggōng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98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succeed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倒楣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dǎoméi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945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out of luck, down on one's luck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樂團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yuètuán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24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(music) band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639</Words>
  <Application>Microsoft Office PowerPoint</Application>
  <PresentationFormat>如螢幕大小 (4:3)</PresentationFormat>
  <Paragraphs>279</Paragraphs>
  <Slides>69</Slides>
  <Notes>69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5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平板電腦 píngbǎn diànnǎo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一模一樣 yìmó yíyàng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1</cp:revision>
  <dcterms:created xsi:type="dcterms:W3CDTF">2017-05-11T17:02:44Z</dcterms:created>
  <dcterms:modified xsi:type="dcterms:W3CDTF">2017-05-11T09:15:02Z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