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9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2258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到鄉下住一晚！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50298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Spendin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g the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Nigh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 </a:t>
            </a:r>
            <a:r>
              <a:rPr sz="2400" b="1" spc="-10" dirty="0">
                <a:solidFill>
                  <a:srgbClr val="075295"/>
                </a:solidFill>
                <a:latin typeface="Times New Roman"/>
                <a:cs typeface="Times New Roman"/>
              </a:rPr>
              <a:t>in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Countryside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第六課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天然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tiānrán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54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natural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堆肥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duīféi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compost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辛苦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xīnkǔ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492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tough, hard, bitter (life, work, etc.)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29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position, status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收入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shōurù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income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利潤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lìrùn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2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proﬁt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屋子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wūzi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9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house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番茄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fānqié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20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tomato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品種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pǐnzhǒng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705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variet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species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氣候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climate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李文彥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</a:t>
            </a:r>
            <a:r>
              <a:rPr sz="7200" spc="-13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Wényàn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9013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American-born Chinese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4070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31896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長</a:t>
            </a:r>
            <a:endParaRPr sz="14800">
              <a:latin typeface="標楷體"/>
              <a:cs typeface="標楷體"/>
            </a:endParaRPr>
          </a:p>
          <a:p>
            <a:pPr marR="31896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332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grow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熟</a:t>
            </a:r>
            <a:endParaRPr sz="14800">
              <a:latin typeface="標楷體"/>
              <a:cs typeface="標楷體"/>
            </a:endParaRPr>
          </a:p>
          <a:p>
            <a:pPr marR="33420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85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be ripe, to ripen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片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7565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measure word for a stretch, swath (of land)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田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87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ﬁeld, plot of land, paddy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照顧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zhàogù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04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take care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敢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50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aux) to dare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條件</a:t>
            </a:r>
            <a:endParaRPr sz="1480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tiáojiàn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terms, conditions, (here) good qualities (in 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3242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prospective spouse)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黑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hēi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00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dark, black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摘下來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7513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zhāi	xiàlái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922134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pluck, to pick (e.g., fruit from a tree)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做不動</a:t>
            </a:r>
            <a:endParaRPr sz="1480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  <a:tab pos="2691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	bú	dòng</a:t>
            </a:r>
            <a:endParaRPr sz="72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4815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unable to physically function due to old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589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表哥</a:t>
            </a:r>
            <a:endParaRPr sz="14800">
              <a:latin typeface="標楷體"/>
              <a:cs typeface="標楷體"/>
            </a:endParaRPr>
          </a:p>
          <a:p>
            <a:pPr marR="952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biǎogē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cousin (older male cousin, from a female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334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lineage)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基因改造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190627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jīyīn	gǎizào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8639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genetically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modiﬁed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忙得過來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260600" algn="l"/>
                <a:tab pos="3352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máng	de	guòlái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57365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able to manage everything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開玩笑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	wánxiào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914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joke, to kid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看天吃飯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921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kàntiān	chīfàn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74644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livelihood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depends on the whims of nature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小農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xiǎonóng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56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small farmer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市集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67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bazaa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market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食材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shícái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36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food materials, ingredients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產地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chǎndì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61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place of origin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盡量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jìnliàng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15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to do one's best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友善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yǒushàn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friendly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隨便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suíbiàn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8192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as one pleases oneself, to act freely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對待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duìdài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313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treat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土地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tǔdì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land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信任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xìnrèn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031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trust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寧可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níngkě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27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would rather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1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978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跑</a:t>
            </a:r>
            <a:endParaRPr sz="14800">
              <a:latin typeface="標楷體"/>
              <a:cs typeface="標楷體"/>
            </a:endParaRPr>
          </a:p>
          <a:p>
            <a:pPr marR="3397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3926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run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支持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zhīchí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28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support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文章</a:t>
            </a:r>
            <a:endParaRPr sz="14800">
              <a:latin typeface="標楷體"/>
              <a:cs typeface="標楷體"/>
            </a:endParaRPr>
          </a:p>
          <a:p>
            <a:pPr marL="387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wénzhāng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6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article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推銷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tuīxiāo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13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promote, to market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其中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78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of these, of which, amongst which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師傅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shīfù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817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master (of a trade)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973" y="942851"/>
            <a:ext cx="5337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30689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種</a:t>
            </a:r>
            <a:endParaRPr sz="14800">
              <a:latin typeface="標楷體"/>
              <a:cs typeface="標楷體"/>
            </a:endParaRPr>
          </a:p>
          <a:p>
            <a:pPr marR="3068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87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grow (plants)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農村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nóngcūn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85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farming village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長大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zhǎngdà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12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grow up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幫助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bāngzhù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091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help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拜訪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bàifǎng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26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pay someone a visit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出產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chūchǎn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18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produce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由於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yóuyú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22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due to, because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許多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xǔduō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(Det) many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接近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jiējìn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251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come close to, to approach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6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nature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變成</a:t>
            </a:r>
            <a:endParaRPr sz="14800">
              <a:latin typeface="標楷體"/>
              <a:cs typeface="標楷體"/>
            </a:endParaRPr>
          </a:p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biànchéng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become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蔬菜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shūcài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8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vegetable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休閒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xiūxián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329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leisure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隨著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suízhe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28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along with, with the happening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246" y="942851"/>
            <a:ext cx="63842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3387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觀光</a:t>
            </a:r>
            <a:endParaRPr sz="14800">
              <a:latin typeface="標楷體"/>
              <a:cs typeface="標楷體"/>
            </a:endParaRPr>
          </a:p>
          <a:p>
            <a:pPr marR="2338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guānguāng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661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tou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sightsee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消費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xiāofèi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890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be a consume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purchase things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安靜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ānjìng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2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quiet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消失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xiāoshī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69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disappear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出問題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	wèntí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00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 wrong, to have problems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一方面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939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	fāngmiàn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184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one hand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農夫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nóngfū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41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farmer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減少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jiǎnshǎo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119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reduce, to decrease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農藥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nóngyào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pesticide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646</Words>
  <Application>Microsoft Office PowerPoint</Application>
  <PresentationFormat>如螢幕大小 (4:3)</PresentationFormat>
  <Paragraphs>271</Paragraphs>
  <Slides>67</Slides>
  <Notes>67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3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基因改造 jīyīn gǎizào</vt:lpstr>
      <vt:lpstr>忙得過來 máng de guòlái</vt:lpstr>
      <vt:lpstr>PowerPoint 簡報</vt:lpstr>
      <vt:lpstr>看天吃飯 kàntiān chīfàn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2017-05-11T17:01:27Z</dcterms:created>
  <dcterms:modified xsi:type="dcterms:W3CDTF">2017-05-11T09:16:28Z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