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6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1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3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0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4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0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7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3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953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4616648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第一課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十七歲還是二十五歲</a:t>
            </a:r>
            <a:r>
              <a:rPr lang="en-US" altLang="zh-CN" sz="3600" dirty="0" smtClean="0">
                <a:solidFill>
                  <a:srgbClr val="231F20"/>
                </a:solidFill>
                <a:latin typeface="標楷體" pitchFamily="18" charset="0"/>
                <a:cs typeface="標楷體" pitchFamily="18" charset="0"/>
              </a:rPr>
              <a:t>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25-Years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Old?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Summary of the Various Usages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marker  (said with heavy stress)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怡君：喂，安同嗎？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安同：是，我就是。怡君，好久不見。   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(B1, L13)  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美玲，他就是新娘的哥哥。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(B2, L5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新年又叫春節，就是春天的開始。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(B3, L3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6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Summary of the Various Usages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Merely, only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因為我們就放十天的假，所以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一月五號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回來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我在台灣就住了半年，所以中文還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不夠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好。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昨天去逛街，我就買了一件外套而已。</a:t>
            </a: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4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Summary of the Various Usages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(in this lesson pronounced emphatically)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並不是所有女生都喜歡愛情片，我就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喜歡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(B4, L1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不是所有的公司都需要常加班，我們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司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就不常加班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準備考試不一定要到圖書館，我就常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速食店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念書。</a:t>
            </a: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96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別說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，就是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never mind A, even B is the case…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他很愛乾淨，別說客廳，就是床底下也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打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得乾乾淨淨的。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美美那麼愛五月天，別說在台灣，就是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日本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舉辦演唱會，她也一定會去看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他肚子不舒服，別說油膩的菜，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醫生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說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白飯也不能吃。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3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別說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，就是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never mind A, even B is the case…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我們設計部門工作太多，忙得要命，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別說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平常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，就是周末也有很多同事來加班。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：我知道你哥很小氣，聽說他都不請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吃東西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：別說請我吃東西，就是把衣服借給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穿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也不願意。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54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簡直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put it simply and plainly, it seems as if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昨天看的那個房子髒得要命，簡直不能住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決定不租。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他很愛狗，簡直把狗當自己的孩子。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在這麼大的地方，沒有車簡直就像沒有腳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大明為了考試，最近每天熬夜看書，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簡直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累死了。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他又帥，個性又好，簡直就是我理想的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男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朋友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4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不至於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but the situation would not be so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bad as to…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路上車子雖然很多，但還不至於塞車。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他條件那麼好，不至於找不到工作吧？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他個性是不太好，可是不至於害別人。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雖然我不太喜歡做飯，但還不至於每天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外面吃。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我們兩個的意見是有一點不同，但我還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至於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生他的氣。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9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不至於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but the situation would not be so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bad as to…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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：小華膽子很小，他是不是晚上不敢一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   個人在家？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：不至於吧！</a:t>
            </a: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698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往往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usually, tend to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我緊張的時候，往往會說不出話來。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跟能力比自己好的人一起工作往往會有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壓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力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對別人說出「對不起」往往是最難的。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每年的新年，我父母往往會帶我們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回老家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平常不常見面的親戚拜年。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728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往往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usually, tend to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有一句話說，快樂的時候如果不小心一點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往往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就會有倒楣的事發生。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2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與其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不如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 rather than A…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恐怖片那麼恐怖，與其看恐怖片不如看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愛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情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片。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逛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街那麼無聊，與其上街買東西，不如上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網買。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百貨公司的東西那麼貴，與其去那裡買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不如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去夜市買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372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往往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usually, tend to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往往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vs.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常常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往往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常常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are often used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interchangeably, e.g.,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我跟朋友聊天，往往／常常聊到很晚。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常常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denotes high frequency, and can be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used referring to past, present, or future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events, whereas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往往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cannot be used in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 to future events, e.g.,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我到了美國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以後會常常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(*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往往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給你打電話。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7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往往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usually, tend to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往往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contingent upon context, a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condition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must be established before it can be used, e.g.,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小玲常常去看恐怖片。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*小玲往往去看恐怖片。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小玲不開心的時候，往往去看恐怖片。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Do Something Just for Fun   V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著玩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有的事說著玩就好，不要太認真。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我上線聊天只是聊著玩的，不會約網友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玩的。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叔叔說他這次出來選舉是認真的，不是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著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玩的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102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Do Something Just for Fun   V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著玩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家裡有很多台灣歷史的書，你對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灣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歷史有興趣嗎？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：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不是特別有興趣，就看著玩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妳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書法寫得那麼好，簡直可以去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比賽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只是寫著玩的，沒辦法參加比賽啦。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82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與其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不如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 rather than A…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有人認為養孩子太貴太麻煩，與其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養孩子，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不如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養隻寵物。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球賽現場人那麼多，與其去現場看，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在家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上網看。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65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 the contrary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女生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都不敢看恐怖片。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：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並不是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所有的女孩子都不敢看恐怖片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就很喜歡看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：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的工作那麼忙，大概每天都要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加班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吧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：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不一定，今天就沒加班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8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 the contrary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：小林家是不是每個人都瘦瘦的？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：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不是，大兒子就胖胖的。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en-US" altLang="zh-TW" dirty="0"/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：看漫畫書對功課一點幫助都沒有。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誰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！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看的漫畫書就可以讓我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歷史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：所有的限制級電影都是色情片。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</a:t>
            </a:r>
            <a:endParaRPr lang="zh-TW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：不一定吧。我們上星期看的那部就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49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Summary of the Various Usages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Consequential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要是那時候我有空，就跟你們一起去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B1, L9)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要是成績不到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80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分，拿不到獎學金，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回國了。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(B3, L1)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玩線上遊戲也是小玲紓解壓力的方法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讀書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讀累了，就玩一下。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(B4, L1)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1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Summary of the Various Usages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Sooner than expected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這裡很方便，附近有超市和捷運站，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走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路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五分鐘就到了。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(B1, L11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日本人從小就開始學寫漢字。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(B2, L3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有人剛買的新手機就常常自動關機，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了幾次都修不好。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(B3, L2)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5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Summary of the Various Usages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明天我一下課，就去你們學校找你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B1, L13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很多人每天早上才起床，就急著上網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B2, L13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她覺得何雅婷好不容易才考上這麼好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科系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，怎麼可以說放棄就放棄？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(B3, L1)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25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Summary of the Various Usages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Imminent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我們就要畢業了。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(B2, L14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我下個星期就要回國了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快一點，我們五分鐘以後就要出門了。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1405</Words>
  <Application>Microsoft Office PowerPoint</Application>
  <PresentationFormat>如螢幕大小 (4:3)</PresentationFormat>
  <Paragraphs>167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4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Tahoma</vt:lpstr>
      <vt:lpstr>Times New Roman</vt:lpstr>
      <vt:lpstr>Wingdings</vt:lpstr>
      <vt:lpstr>Office 佈景主題</vt:lpstr>
      <vt:lpstr>PowerPoint 簡報</vt:lpstr>
      <vt:lpstr>I. 與其 A…不如 B…   B rather than A…</vt:lpstr>
      <vt:lpstr>I. 與其 A…不如 B…   B rather than A…</vt:lpstr>
      <vt:lpstr>II. 就   on the contrary</vt:lpstr>
      <vt:lpstr>II. 就   on the contrary</vt:lpstr>
      <vt:lpstr>III. A Summary of the Various Usages of 就</vt:lpstr>
      <vt:lpstr>III. A Summary of the Various Usages of 就</vt:lpstr>
      <vt:lpstr>III. A Summary of the Various Usages of 就</vt:lpstr>
      <vt:lpstr>III. A Summary of the Various Usages of 就</vt:lpstr>
      <vt:lpstr>III. A Summary of the Various Usages of 就</vt:lpstr>
      <vt:lpstr>III. A Summary of the Various Usages of 就</vt:lpstr>
      <vt:lpstr>III. A Summary of the Various Usages of 就</vt:lpstr>
      <vt:lpstr>IV. 別說 A，就是B 也…           never mind A, even B is the case…</vt:lpstr>
      <vt:lpstr>IV. 別說 A，就是B 也…           never mind A, even B is the case…</vt:lpstr>
      <vt:lpstr>V. 簡直         to put it simply and plainly, it seems as if</vt:lpstr>
      <vt:lpstr>VI. 不至於   but the situation would not be so         bad as to…</vt:lpstr>
      <vt:lpstr>VI. 不至於   but the situation would not be so         bad as to…</vt:lpstr>
      <vt:lpstr>VII. 往往  usually, tend to</vt:lpstr>
      <vt:lpstr>VII. 往往  usually, tend to</vt:lpstr>
      <vt:lpstr>VII. 往往  usually, tend to</vt:lpstr>
      <vt:lpstr>VII. 往往  usually, tend to</vt:lpstr>
      <vt:lpstr>Ⅷ. Do Something Just for Fun   V 著玩</vt:lpstr>
      <vt:lpstr>Ⅷ. Do Something Just for Fun   V 著玩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16</cp:revision>
  <dcterms:created xsi:type="dcterms:W3CDTF">2006-08-16T00:00:00Z</dcterms:created>
  <dcterms:modified xsi:type="dcterms:W3CDTF">2018-01-15T00:08:05Z</dcterms:modified>
</cp:coreProperties>
</file>