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1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916137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第二課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眼睛、耳朵的饗宴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Feast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Eyes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Ears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以為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have wrongly thought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以為 </a:t>
            </a: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often used together with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其實 </a:t>
            </a: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which presents the truth, e.g.,</a:t>
            </a:r>
          </a:p>
          <a:p>
            <a:pPr marL="0" indent="0">
              <a:buNone/>
            </a:pPr>
            <a:r>
              <a:rPr lang="fr-FR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我以為他還單身，其實他已經結婚了。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他以為我還住在淡水，其實我早就搬到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台中了。</a:t>
            </a:r>
          </a:p>
        </p:txBody>
      </p:sp>
    </p:spTree>
    <p:extLst>
      <p:ext uri="{BB962C8B-B14F-4D97-AF65-F5344CB8AC3E}">
        <p14:creationId xmlns:p14="http://schemas.microsoft.com/office/powerpoint/2010/main" val="32241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Adverb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0721" y="15240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expresses the speaker’s refutation of what people in general expect or assume.</a:t>
            </a:r>
          </a:p>
          <a:p>
            <a:pPr marL="0" indent="0">
              <a:buNone/>
            </a:pPr>
            <a:r>
              <a:rPr lang="fr-FR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你可是男生，怎麼膽子比我還小！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我可跟她們不一樣，覺得恐怖片一點也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不可怕。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那位畫家得獎以後，他的畫可貴了。我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們怎麼買得起！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	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台灣的大學生可很少人化了妝去上課的。</a:t>
            </a:r>
          </a:p>
        </p:txBody>
      </p:sp>
    </p:spTree>
    <p:extLst>
      <p:ext uri="{BB962C8B-B14F-4D97-AF65-F5344CB8AC3E}">
        <p14:creationId xmlns:p14="http://schemas.microsoft.com/office/powerpoint/2010/main" val="31596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Adverb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speaker gives a suggestion, a mild warning or a reminder. </a:t>
            </a:r>
          </a:p>
          <a:p>
            <a:pPr marL="0" indent="0">
              <a:buNone/>
            </a:pPr>
            <a:r>
              <a:rPr lang="fr-FR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最近食品安全出了不少問題，買東西可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要小心啊！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開慢一點，你可別因為要趕時間而出車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禍。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噓，小聲一點，這件事很重要，你可不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能告訴別人。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	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你可要表現得好一點，可別再出問題了。</a:t>
            </a:r>
          </a:p>
        </p:txBody>
      </p:sp>
    </p:spTree>
    <p:extLst>
      <p:ext uri="{BB962C8B-B14F-4D97-AF65-F5344CB8AC3E}">
        <p14:creationId xmlns:p14="http://schemas.microsoft.com/office/powerpoint/2010/main" val="616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免得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lest, so as to avoid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咳嗽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發燒，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快去看醫生吧，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免得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越來越嚴重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你有空的話去幫一下忙，免得他一個人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過來。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我們最好注意一下食材的產地，免得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有問題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的食品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367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免得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lest, so as to avoid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我建議你多去參加一些社交活動，免得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個人在家無聊。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好好準備吧，免得口頭報告時太緊張而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忘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要說什麼。</a:t>
            </a:r>
            <a:endParaRPr lang="fr-FR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966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曾經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experience in the past, 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V’ed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before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你曾經看過那位導演的電影嗎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媽媽以前曾經抱怨過爸爸每天都早出晚歸。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我曾經在一家室內設計公司工作。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他的演技很好，曾經得過兩次金馬影展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男主角獎。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你曾經在淡水老街看過街頭藝術的演出嗎？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31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曾經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experience in the past, 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V’ed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before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過 </a:t>
            </a: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an experiential aspect, which can be used with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曾經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過 </a:t>
            </a: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always appears after the main verb, e.g.,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他曾經當過英文老師。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曾經 </a:t>
            </a: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only be used in an affirmative sentence.</a:t>
            </a:r>
          </a:p>
          <a:p>
            <a:pPr marL="0" indent="0">
              <a:buNone/>
            </a:pP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You can’t say 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我沒有曾經工作。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*他曾經沒去過西班牙。</a:t>
            </a:r>
          </a:p>
        </p:txBody>
      </p:sp>
    </p:spTree>
    <p:extLst>
      <p:ext uri="{BB962C8B-B14F-4D97-AF65-F5344CB8AC3E}">
        <p14:creationId xmlns:p14="http://schemas.microsoft.com/office/powerpoint/2010/main" val="256996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曾經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experience in the past, 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V’ed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before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曾經</a:t>
            </a: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used in formal speech,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我記得你曾經跟我說過你的計畫。</a:t>
            </a:r>
          </a:p>
        </p:txBody>
      </p:sp>
    </p:spTree>
    <p:extLst>
      <p:ext uri="{BB962C8B-B14F-4D97-AF65-F5344CB8AC3E}">
        <p14:creationId xmlns:p14="http://schemas.microsoft.com/office/powerpoint/2010/main" val="342928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Enumeration Particle</a:t>
            </a:r>
            <a:r>
              <a:rPr lang="zh-TW" altLang="en-US" sz="32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fr-FR" sz="32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etc…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我去過美國、法國等兩個國家。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(closed)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我和男朋友的興趣很不一樣，他對文學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繪畫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、舞蹈等都沒有興趣。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(open)</a:t>
            </a: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我問過很多人，他們吃素大部分是因為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宗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，也有不少是怕胖、為了健康等原因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9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Enumeration Particle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etc…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端午節的風俗很多，像戴香包、喝雄黃酒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門上掛一些植物等。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我們家要修理的地方很多，像客廳的窗戶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洗手間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的門等。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(open)</a:t>
            </a:r>
          </a:p>
        </p:txBody>
      </p:sp>
    </p:spTree>
    <p:extLst>
      <p:ext uri="{BB962C8B-B14F-4D97-AF65-F5344CB8AC3E}">
        <p14:creationId xmlns:p14="http://schemas.microsoft.com/office/powerpoint/2010/main" val="16698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successful(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ly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要是你再不努力讀書的話，就念不成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fr-FR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如果訂購不成的話，就只好換一個網站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購了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fr-FR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他又參加了民意代表選舉，可惜這一次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沒連任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fr-FR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9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Enumeration Particle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etc…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fr-FR" altLang="zh-TW" sz="3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The total number of listed items can be reiterated following the enumeration particle, e.g.,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這個大學熱門的科系有國際關係系、會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計系、中文系、英文系等四個科系。</a:t>
            </a:r>
          </a:p>
        </p:txBody>
      </p:sp>
    </p:spTree>
    <p:extLst>
      <p:ext uri="{BB962C8B-B14F-4D97-AF65-F5344CB8AC3E}">
        <p14:creationId xmlns:p14="http://schemas.microsoft.com/office/powerpoint/2010/main" val="410983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Enumeration Particle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etc…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altLang="zh-TW" sz="3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The enumeration particle may be reduplicated,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生活中有很多事都離不開電腦，比方說：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買東西、查資料等等。</a:t>
            </a:r>
          </a:p>
        </p:txBody>
      </p:sp>
    </p:spTree>
    <p:extLst>
      <p:ext uri="{BB962C8B-B14F-4D97-AF65-F5344CB8AC3E}">
        <p14:creationId xmlns:p14="http://schemas.microsoft.com/office/powerpoint/2010/main" val="190946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Marking a Verb with the Particle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你上次所提的那個海邊溫泉就是綠島的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溫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吧？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這本書所介紹的方法，我早就學過了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政府為了發展觀光所舉辦的活動，吸引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許多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人參加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03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Marking a Verb with the Particle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價格問題，其實我們覺得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重要。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我們已經把王先生所訂購的產品寄出了。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6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successful(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ly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上個月那場演唱會因為颱風而改時間了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了一個月，今天我終於看成了。</a:t>
            </a:r>
            <a:endParaRPr lang="fr-FR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高美玲當得成當不成助教，得由系主任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521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successful(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ly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3716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 </a:t>
            </a: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presented in Book 3 Lesson 2 is not a verb complement, but a second verb requiring an object, translatable as “into”. E.g.,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我看不懂西班牙文。你能不能幫我把這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段話翻譯成中文？（</a:t>
            </a:r>
            <a:r>
              <a:rPr lang="fr-F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B3, L2</a:t>
            </a:r>
            <a:r>
              <a:rPr lang="zh-TW" altLang="fr-FR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fr-FR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鳳梨酥是一種用鳳梨做成內餡的甜點。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台北市已經發展成一個很現代的大城市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了。</a:t>
            </a:r>
          </a:p>
          <a:p>
            <a:pPr marL="0" indent="0">
              <a:buNone/>
            </a:pPr>
            <a:endParaRPr lang="fr-FR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萬一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supposing, in the event of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something negative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他請我幫他買一本演出手冊，萬一沒買到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怎麼辦呢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萬一業務經理知道是我們弄錯的，那就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，可能不會再信任我們了。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你別太早去，萬一她還沒打扮好，就得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外面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等了。</a:t>
            </a:r>
            <a:endParaRPr lang="fr-FR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947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萬一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supposing, in the event of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something negative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多練習幾次吧，萬一我們表演得很糟，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丟臉了。</a:t>
            </a:r>
            <a:endParaRPr lang="fr-FR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帶本漫畫去吧，萬一得等很久，就可以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漫畫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殺時間。</a:t>
            </a:r>
            <a:endParaRPr lang="fr-FR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97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萬一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supposing, in the event of 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something negative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就算萬一發生什麼事，也不要緊張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要是萬一錢不夠的話，你可以去找張先生。</a:t>
            </a:r>
            <a:endParaRPr lang="fr-FR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以為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have wrongly thought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我以為那會是一場美食的饗宴，結果，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沒什麼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特色不說，材料還不新鮮，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真是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人失望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我原來以為你們不熟，沒想到他居然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你們小時候常一起玩的事。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fr-FR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我們本來以為他會遲到，沒想到他今天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準時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fr-FR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46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以為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have wrongly thought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我們都以為這家知名餐廳的服務生一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有禮貌，沒想到也有這麼糟的。</a:t>
            </a:r>
            <a:endParaRPr lang="fr-FR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我們以為這些番茄都是基因改造的，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知道這些都是有機番茄。</a:t>
            </a:r>
            <a:endParaRPr lang="fr-FR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29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1309</Words>
  <Application>Microsoft Office PowerPoint</Application>
  <PresentationFormat>如螢幕大小 (4:3)</PresentationFormat>
  <Paragraphs>147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Wingdings</vt:lpstr>
      <vt:lpstr>Office 佈景主題</vt:lpstr>
      <vt:lpstr>PowerPoint 簡報</vt:lpstr>
      <vt:lpstr>I. Verb Complement 成  successful(ly)</vt:lpstr>
      <vt:lpstr>I. Verb Complement 成  successful(ly)</vt:lpstr>
      <vt:lpstr>I. Verb Complement 成  successful(ly)</vt:lpstr>
      <vt:lpstr>II. 萬一  supposing, in the event of          something negative</vt:lpstr>
      <vt:lpstr>II. 萬一  supposing, in the event of          something negative</vt:lpstr>
      <vt:lpstr>II. 萬一  supposing, in the event of          something negative</vt:lpstr>
      <vt:lpstr>III. 以為  to have wrongly thought that…</vt:lpstr>
      <vt:lpstr>III. 以為  to have wrongly thought that…</vt:lpstr>
      <vt:lpstr>III. 以為  to have wrongly thought that…</vt:lpstr>
      <vt:lpstr>IV. Adverb  可</vt:lpstr>
      <vt:lpstr>IV. Adverb  可</vt:lpstr>
      <vt:lpstr>V. 免得  lest, so as to avoid</vt:lpstr>
      <vt:lpstr>V. 免得  lest, so as to avoid</vt:lpstr>
      <vt:lpstr>VI. 曾經  experience in the past, V’ed before</vt:lpstr>
      <vt:lpstr>VI. 曾經  experience in the past, V’ed before</vt:lpstr>
      <vt:lpstr>VI. 曾經  experience in the past, V’ed before</vt:lpstr>
      <vt:lpstr>VII. Enumeration Particle 等  etc…</vt:lpstr>
      <vt:lpstr>VII. Enumeration Particle 等  etc…</vt:lpstr>
      <vt:lpstr>VII. Enumeration Particle 等  etc…</vt:lpstr>
      <vt:lpstr>VII. Enumeration Particle 等  etc…</vt:lpstr>
      <vt:lpstr>Ⅷ. Marking a Verb with the Particle 所</vt:lpstr>
      <vt:lpstr>Ⅷ. Marking a Verb with the Particle 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13</cp:revision>
  <dcterms:created xsi:type="dcterms:W3CDTF">2006-08-16T00:00:00Z</dcterms:created>
  <dcterms:modified xsi:type="dcterms:W3CDTF">2018-01-15T00:16:12Z</dcterms:modified>
</cp:coreProperties>
</file>