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1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2374624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第三課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雲端科技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嘛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isn’t it obvious that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我願意幫你忙，因為我們是好朋友嘛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王先生是為了做生意，才不得不喝酒嘛！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他的叔叔出來競選，是想為大家做事嘛！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看表演的時候穿著整齊，是為了尊重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嘛！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哥哥常常打籃球，是因為他對籃球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有興趣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3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我從小吃慣了媽媽做的菜，所以吃不慣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做的菜。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他在台灣很多年了，已經用慣了筷子了。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爺爺不喝咖啡，他只喝得慣綠茶。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何先生每天騎腳踏車上班，他騎慣了，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不覺得累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他聽慣了古典音樂，聽不慣流行音樂。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7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V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不慣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carries negative overtones, e.g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林先生愛喝烏龍茶，他喝不慣冰紅茶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奶奶喜歡住在鄉下老家，她住不慣大城市。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那種款式的衣服太短了，媽媽說她年紀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穿不慣。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有些民意代表只關心自己或是政黨的利益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真看不慣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王教授一直在大學教書，他教不慣小學生。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capable of causing movement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這個小冰箱，妳一個人搬得動嗎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我們應該趁年輕的時候常去旅行，等老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玩不動了。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那輛汽車壞了，開不動了。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王小姐只是小感冒，明天的現代舞蹈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表演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還跳得動吧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9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capable of causing movement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爸爸要帶小妹妹去參觀寺廟，我想路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，小妹妹恐怕會走不動。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2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capable of causing movement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動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complement can only be used in potential , not actual, forms, e.g.,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我拿得動這些書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小孩拿不動那些東西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(3)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我拿動這些書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(4)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小孩沒拿動那些東西</a:t>
            </a:r>
          </a:p>
        </p:txBody>
      </p:sp>
    </p:spTree>
    <p:extLst>
      <p:ext uri="{BB962C8B-B14F-4D97-AF65-F5344CB8AC3E}">
        <p14:creationId xmlns:p14="http://schemas.microsoft.com/office/powerpoint/2010/main" val="51302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capable of causing movement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走不動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‘unable to make self move’ vs.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走不了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liǎo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‘unable to depart’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他已經走路走了一天了，現在他走不動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(can’t walk any more, too tired)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大颱風來了，我看，你今天走不了了。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(can’t leave, strong winds) </a:t>
            </a:r>
          </a:p>
        </p:txBody>
      </p:sp>
    </p:spTree>
    <p:extLst>
      <p:ext uri="{BB962C8B-B14F-4D97-AF65-F5344CB8AC3E}">
        <p14:creationId xmlns:p14="http://schemas.microsoft.com/office/powerpoint/2010/main" val="243054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capable of causing movement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3-1.	 There is semantic overlap between the  </a:t>
            </a:r>
          </a:p>
          <a:p>
            <a:pPr marL="0" indent="0" algn="just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two, both denote the capability of </a:t>
            </a:r>
          </a:p>
          <a:p>
            <a:pPr marL="0" indent="0" algn="just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achieving an action and are thus often </a:t>
            </a:r>
          </a:p>
          <a:p>
            <a:pPr marL="0" indent="0" algn="just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interchangeable,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這個小冰箱，妳一個人搬得動嗎？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(Can you make it move?)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這個小冰箱，妳一個人搬得了嗎？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(Can you perform the act of moving it?) </a:t>
            </a:r>
          </a:p>
        </p:txBody>
      </p:sp>
    </p:spTree>
    <p:extLst>
      <p:ext uri="{BB962C8B-B14F-4D97-AF65-F5344CB8AC3E}">
        <p14:creationId xmlns:p14="http://schemas.microsoft.com/office/powerpoint/2010/main" val="350325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capable of causing movement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3-2.	 For objects/actions that are not movement  </a:t>
            </a:r>
          </a:p>
          <a:p>
            <a:pPr marL="0" indent="0" algn="just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specific, only V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得／不了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used.</a:t>
            </a:r>
          </a:p>
          <a:p>
            <a:pPr marL="0" indent="0" algn="just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這些飲料，我喝不了了。</a:t>
            </a:r>
          </a:p>
          <a:p>
            <a:pPr marL="0" indent="0" algn="just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*這些飲料，我喝不動了。</a:t>
            </a:r>
          </a:p>
          <a:p>
            <a:pPr marL="0" indent="0" algn="just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這麼多書，你讀得了嗎？</a:t>
            </a:r>
          </a:p>
          <a:p>
            <a:pPr marL="0" indent="0" algn="just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*這麼多書，你讀得動嗎？</a:t>
            </a:r>
          </a:p>
        </p:txBody>
      </p:sp>
    </p:spTree>
    <p:extLst>
      <p:ext uri="{BB962C8B-B14F-4D97-AF65-F5344CB8AC3E}">
        <p14:creationId xmlns:p14="http://schemas.microsoft.com/office/powerpoint/2010/main" val="158830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capable of causing movement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3-3.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emphasizing capability over 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specific movement, only V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得／不了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be used.</a:t>
            </a:r>
          </a:p>
          <a:p>
            <a:pPr marL="0" indent="0" algn="just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他中午吃太飽了，現在已經吃不了了。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（*吃不動）</a:t>
            </a:r>
          </a:p>
          <a:p>
            <a:pPr marL="0" indent="0" algn="just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爺爺年紀大了，已經吃不動肉了。</a:t>
            </a:r>
          </a:p>
          <a:p>
            <a:pPr marL="0" indent="0" algn="just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meaning chewing, movement of the </a:t>
            </a:r>
          </a:p>
          <a:p>
            <a:pPr marL="0" indent="0" algn="just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mouth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4489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何必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must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東西丟了可以買新的，你何必那麼難過？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外面天氣那麼好應該出去走走，何必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電視？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春天天氣已經不冷了，何必穿那麼多？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他何必去打工？他的爸爸給他那麼多錢。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何必買新的？舊的電腦還可以用啊！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3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無形中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without knowing it, and before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you know it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文麗常看媽媽做菜，無形中對做菜也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表弟每天上網玩遊戲玩到半夜，無形中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身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體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越來越不健康了。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他常看中文書，他的中文能力無形中也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023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無形中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without knowing it, and before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you know it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我喜歡看台灣電視新聞，無形中更了解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何先生在日本很多年了，無形中日文越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流利了。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6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無形中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without knowing it, and before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you know it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無形中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does not combine with actual physical activities, e.g.,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他一邊看電視一邊吃晚飯，無形中把桌上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的菜都吃光了。</a:t>
            </a:r>
          </a:p>
        </p:txBody>
      </p:sp>
    </p:spTree>
    <p:extLst>
      <p:ext uri="{BB962C8B-B14F-4D97-AF65-F5344CB8AC3E}">
        <p14:creationId xmlns:p14="http://schemas.microsoft.com/office/powerpoint/2010/main" val="1708910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此外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addition, furthermore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按照公司的規定要先給顧客看合約。此外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應該把重要的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事情跟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顧客說清楚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對藝術有興趣的人可以在「國家戲劇院」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欣賞現代舞的表演。此外，也可以去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「國家音樂廳」欣賞到各種各樣的音樂。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吳寶春當兵的時候，利用時間看電視認字。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此外，他為了看懂日文烘焙書，還去學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日文。</a:t>
            </a:r>
          </a:p>
        </p:txBody>
      </p:sp>
    </p:spTree>
    <p:extLst>
      <p:ext uri="{BB962C8B-B14F-4D97-AF65-F5344CB8AC3E}">
        <p14:creationId xmlns:p14="http://schemas.microsoft.com/office/powerpoint/2010/main" val="3803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此外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addition, furthermore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李教授的頭腦清楚、口才好，在學術界有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很高的地位。此外，也常上電視對許多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政治改革的議題提出看法。</a:t>
            </a:r>
          </a:p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想轉系的學生得上網填表辦轉系的手續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申請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上學期的成績單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。此外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，還要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寫推薦信。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45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標楷體" panose="03000509000000000000" pitchFamily="65" charset="-120"/>
                <a:cs typeface="Tahoma" panose="020B0604030504040204" pitchFamily="34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總而言之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short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579" y="15240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爺爺已經八十歲了還能打球、游泳、慢跑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總而言之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，他很健康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外套打八折、鞋子打七折、背包打九折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總而言之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，趁百貨公司週年慶的時候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東西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，可以省不少錢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奶奶住不慣你家，也住不慣我家、也住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表哥家。總而言之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，只有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她自己的家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才住得慣。</a:t>
            </a:r>
            <a:endPara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333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標楷體" panose="03000509000000000000" pitchFamily="65" charset="-120"/>
                <a:cs typeface="Tahoma" panose="020B0604030504040204" pitchFamily="34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總而言之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short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他不關心國家、不關心朋友、也不關心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。總而言之，他只關心自己。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小王很奇怪，他不愛吃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橘子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愛吃鳳梨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不愛吃芒果。總而言之，他不喜歡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水果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768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標楷體" panose="03000509000000000000" pitchFamily="65" charset="-120"/>
                <a:cs typeface="Tahoma" panose="020B0604030504040204" pitchFamily="34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總而言之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short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夜市的水煎包、炸雞排、牛肉麵都好吃。總之，我愛台灣美食。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我的家人有的喜歡吃鹹的、有的喜歡吃甜的、有的喜歡吃辣的。總之，我們喜歡吃的都不一樣。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媽媽勸他，他不聽，爸爸勸他也沒有用。總之，誰的話他都不聽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5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何必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must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呢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end of the above sentences softens the tone less abrupt,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只是小感冒，何必看醫生呢？</a:t>
            </a:r>
          </a:p>
        </p:txBody>
      </p:sp>
    </p:spTree>
    <p:extLst>
      <p:ext uri="{BB962C8B-B14F-4D97-AF65-F5344CB8AC3E}">
        <p14:creationId xmlns:p14="http://schemas.microsoft.com/office/powerpoint/2010/main" val="225607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necessarily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現在工作不好找，就算念理想的大學，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不見得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找得到好工作。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學歷高的人不見得都可以當經理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離開家鄉的人不見得都能在節日回家團聚。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好吃的東西不見得對身體好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有的茶店老闆開茶店不見得是為了賺錢。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necessarily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combine with negative sentences,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今天不見得不會下雪。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不見得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refute a previous claim or view point,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一天學五十個詞不見得能提高英文能力。</a:t>
            </a:r>
          </a:p>
        </p:txBody>
      </p:sp>
    </p:spTree>
    <p:extLst>
      <p:ext uri="{BB962C8B-B14F-4D97-AF65-F5344CB8AC3E}">
        <p14:creationId xmlns:p14="http://schemas.microsoft.com/office/powerpoint/2010/main" val="347965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necessarily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used colloquially, and it can stand alone or in the middle of a sentence. Keep in mind that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not always synonymous with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不一定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Both can be used to express disagreement, but when expressing uncertainty that is viewpoint neutral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cannot be used. E.g.,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：他明天一定來。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：他明天不見得會來。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／他明天不一定會來。</a:t>
            </a:r>
          </a:p>
        </p:txBody>
      </p:sp>
    </p:spTree>
    <p:extLst>
      <p:ext uri="{BB962C8B-B14F-4D97-AF65-F5344CB8AC3E}">
        <p14:creationId xmlns:p14="http://schemas.microsoft.com/office/powerpoint/2010/main" val="175087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necessarily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：他明天來不來？     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：不一定來。／*不見得會來。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：我想小玲會在台灣上大學。 　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：不見得。／不一定。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：小玲打算在台灣上大學嗎？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：不一定。／*不見得。</a:t>
            </a:r>
          </a:p>
        </p:txBody>
      </p:sp>
    </p:spTree>
    <p:extLst>
      <p:ext uri="{BB962C8B-B14F-4D97-AF65-F5344CB8AC3E}">
        <p14:creationId xmlns:p14="http://schemas.microsoft.com/office/powerpoint/2010/main" val="207939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necessarily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：颱風來的時候一定會放假。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：不見得。／不一定。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：颱風來的時候會不會放假？ 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：不一定。／*不見得。</a:t>
            </a:r>
          </a:p>
        </p:txBody>
      </p:sp>
    </p:spTree>
    <p:extLst>
      <p:ext uri="{BB962C8B-B14F-4D97-AF65-F5344CB8AC3E}">
        <p14:creationId xmlns:p14="http://schemas.microsoft.com/office/powerpoint/2010/main" val="55696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necessarily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不見得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an adverb and precedes other adverbs such as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etc.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老師的說明，學生不見得都懂。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你欣賞的藝術表演，別人不見得也欣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賞。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運動員過了四十歲以後，不見得還能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參加比賽。</a:t>
            </a:r>
          </a:p>
        </p:txBody>
      </p:sp>
    </p:spTree>
    <p:extLst>
      <p:ext uri="{BB962C8B-B14F-4D97-AF65-F5344CB8AC3E}">
        <p14:creationId xmlns:p14="http://schemas.microsoft.com/office/powerpoint/2010/main" val="189847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1596</Words>
  <Application>Microsoft Office PowerPoint</Application>
  <PresentationFormat>如螢幕大小 (4:3)</PresentationFormat>
  <Paragraphs>191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Wingdings</vt:lpstr>
      <vt:lpstr>Office 佈景主題</vt:lpstr>
      <vt:lpstr>PowerPoint 簡報</vt:lpstr>
      <vt:lpstr> Ⅰ. 何必  why must</vt:lpstr>
      <vt:lpstr> Ⅰ. 何必  why must</vt:lpstr>
      <vt:lpstr> Ⅱ. 不見得  not necessarily</vt:lpstr>
      <vt:lpstr> Ⅱ. 不見得  not necessarily</vt:lpstr>
      <vt:lpstr> Ⅱ. 不見得  not necessarily</vt:lpstr>
      <vt:lpstr> Ⅱ. 不見得  not necessarily</vt:lpstr>
      <vt:lpstr> Ⅱ. 不見得  not necessarily</vt:lpstr>
      <vt:lpstr> Ⅱ. 不見得  not necessarily</vt:lpstr>
      <vt:lpstr>Ⅲ. 嘛  isn’t it obvious that</vt:lpstr>
      <vt:lpstr>Ⅳ. Verb Complement 慣</vt:lpstr>
      <vt:lpstr>Ⅳ. Verb Complement 慣</vt:lpstr>
      <vt:lpstr>Ⅴ. Verb Complement 動        capable of causing movement</vt:lpstr>
      <vt:lpstr>Ⅴ. Verb Complement 動        capable of causing movement</vt:lpstr>
      <vt:lpstr>Ⅴ. Verb Complement 動        capable of causing movement</vt:lpstr>
      <vt:lpstr>Ⅴ. Verb Complement 動        capable of causing movement</vt:lpstr>
      <vt:lpstr>Ⅴ. Verb Complement 動        capable of causing movement</vt:lpstr>
      <vt:lpstr>Ⅴ. Verb Complement 動        capable of causing movement</vt:lpstr>
      <vt:lpstr>Ⅴ. Verb Complement 動        capable of causing movement</vt:lpstr>
      <vt:lpstr>Ⅵ. 無形中  without knowing it, and before          you know it</vt:lpstr>
      <vt:lpstr>Ⅵ. 無形中  without knowing it, and before          you know it</vt:lpstr>
      <vt:lpstr>Ⅵ. 無形中  without knowing it, and before          you know it</vt:lpstr>
      <vt:lpstr>Ⅶ. 此外  in addition, furthermore</vt:lpstr>
      <vt:lpstr>Ⅶ. 此外  in addition, furthermore</vt:lpstr>
      <vt:lpstr>  Ⅷ. 總而言之  in short</vt:lpstr>
      <vt:lpstr>  Ⅷ. 總而言之  in short</vt:lpstr>
      <vt:lpstr>  Ⅷ. 總而言之  in short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14</cp:revision>
  <dcterms:created xsi:type="dcterms:W3CDTF">2006-08-16T00:00:00Z</dcterms:created>
  <dcterms:modified xsi:type="dcterms:W3CDTF">2018-01-15T00:26:43Z</dcterms:modified>
</cp:coreProperties>
</file>