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585149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第四課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床該擺哪裡？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Bed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Go?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Merely, only 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我才學了半年。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L3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沒想到才念了一個學期，她就發現跟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興趣不合，念起來非常痛苦。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(B3, L1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透過網路團購，才一年多這家公司的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品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就成為台灣最受歡迎的鳳梨酥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B3, L9)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2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 than expected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他常常半夜十二點多才睡覺。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L3)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她覺得何雅婷好不容易才考上這麼好的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科系，怎麼可以說放棄就放棄？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(B3, L1)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妳怎麼現在才來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我們等妳等半天了。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(B3, L3)</a:t>
            </a:r>
          </a:p>
        </p:txBody>
      </p:sp>
    </p:spTree>
    <p:extLst>
      <p:ext uri="{BB962C8B-B14F-4D97-AF65-F5344CB8AC3E}">
        <p14:creationId xmlns:p14="http://schemas.microsoft.com/office/powerpoint/2010/main" val="401615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and only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(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夏天去玩的人很多，去墾丁一定要先訂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好旅館，才不會找不到地方住。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(B2, L11)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老師嚴才學得快，學得好啊。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(B3, L1)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有時候得穿上才知道好看不好看。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(B3, L2)</a:t>
            </a:r>
          </a:p>
        </p:txBody>
      </p:sp>
    </p:spTree>
    <p:extLst>
      <p:ext uri="{BB962C8B-B14F-4D97-AF65-F5344CB8AC3E}">
        <p14:creationId xmlns:p14="http://schemas.microsoft.com/office/powerpoint/2010/main" val="376787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just…, and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很多人每天早上才起床，就急著上網。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(B2, L13)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小玲才剛回到家，就把電腦打開。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你的身體才剛恢復，不要太累了。</a:t>
            </a:r>
          </a:p>
        </p:txBody>
      </p:sp>
    </p:spTree>
    <p:extLst>
      <p:ext uri="{BB962C8B-B14F-4D97-AF65-F5344CB8AC3E}">
        <p14:creationId xmlns:p14="http://schemas.microsoft.com/office/powerpoint/2010/main" val="151929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她看到連續劇裡的女主角穿了這件衣服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看起來很甜美，所以才特別請朋友從國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外寄來的。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(B3, L5)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看到父母年紀大了，做不動了，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決定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回來幫忙的。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(B3, L6)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也是看了漫畫才知道壽司是怎麼做的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(B3, L5)</a:t>
            </a:r>
          </a:p>
        </p:txBody>
      </p:sp>
    </p:spTree>
    <p:extLst>
      <p:ext uri="{BB962C8B-B14F-4D97-AF65-F5344CB8AC3E}">
        <p14:creationId xmlns:p14="http://schemas.microsoft.com/office/powerpoint/2010/main" val="16149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Ⅳ. A Summary of the Various Usages of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Denial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才不是你說的那樣呢！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(this lesson)</a:t>
            </a:r>
          </a:p>
        </p:txBody>
      </p:sp>
    </p:spTree>
    <p:extLst>
      <p:ext uri="{BB962C8B-B14F-4D97-AF65-F5344CB8AC3E}">
        <p14:creationId xmlns:p14="http://schemas.microsoft.com/office/powerpoint/2010/main" val="415498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所謂（的）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是指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 called A refers to B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所謂「現代風水學」是指站在科學的角度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環境、改造環境的一門學問。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所謂「限制級電影」是指滿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歲才能看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電影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：這附近的房子價錢不太貴，你可以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看看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：你所謂的「不太貴」是指多少錢呢？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63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Ⅴ.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所謂（的）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是指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 called A refers to B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：我們老師只喜歡好學生。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：你所謂的「好學生」是指怎麼樣的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學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生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呢？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：過度使用網路會影響身體健康。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：你所謂的「過度」是指多久呢？</a:t>
            </a:r>
          </a:p>
          <a:p>
            <a:pPr marL="0" indent="0">
              <a:buNone/>
            </a:pP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5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一口氣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lit. in one breath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今天我一口氣游了兩千公尺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他可以一口氣喝完一杯大杯的可樂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她這學期一口氣修了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28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個學分，我看她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這位舞者一口氣跳了一個鐘頭，都沒有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我爺爺一口氣把他從年輕的時候到現在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事情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都說給我聽，聽得我差一點睡著。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0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just A alone…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台灣的便利商店非常多，光我家外面那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條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就有三家。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他很愛吃甜點，光蛋糕一次就可以吃五個。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媽媽脾氣暴躁，光一件小小的事就能讓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很大的氣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finally, speaking roughly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(in the ballpark)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Finally, as anticipated (interchangeable with “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終於”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下了兩個星期的雨，今天天氣總算變好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警察問了半天，都沒有人敢說話，最後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總算有人說話了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王小明上學期每天都欺負我，這個學期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總算可以不必跟他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一起上課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了。</a:t>
            </a:r>
          </a:p>
          <a:p>
            <a:pPr marL="0" indent="0">
              <a:buNone/>
            </a:pP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1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Ⅶ.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just A alone…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老人動作比較慢，光上下公車就要比較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時間，旁邊的人應該幫幫他們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那家新開的餐廳，聽說很有名，昨天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等位子就等了一個半鐘頭。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Expressing Displeasure or Annoyance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都幾點了，你還不起床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我都等了你兩個鐘頭了，你還沒到，我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我都給你五千塊錢了，還不夠嗎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風水學都用了一千多年了，應該有值得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的部分吧？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你都病得快起不來了，還想去上班！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78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總算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finally, speaking roughly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(in the ballpark)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Roughly speaking (not to be interchangeable with “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終於”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雖然這次考試也不是考得很好，但總算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還可以。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這次在台中雖然只住了一天，但總算去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過了。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	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這次的報告我寫得不好，但總算寫完了。</a:t>
            </a:r>
          </a:p>
          <a:p>
            <a:pPr marL="0" indent="0">
              <a:buNone/>
            </a:pP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還不就是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nothing more than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：昨天你跟太太去台北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101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附近做什麼？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：還不就是逛百貨公司、買東西。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：聽說小王的爸爸又住院了，怎麼了？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：還不就是老問題。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：小美，妳室友晚上都不睡覺，到底在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做什麼啊？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：還不就是上網玩遊戲、跟朋友聊天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pPr marL="0" indent="0">
              <a:buNone/>
            </a:pP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6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還不就是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nothing more than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：你女朋友怎麼又生氣了？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：還不就是我又忘了今天是我們認識第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幾天了。唉！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開學第一天，老師說了什麼？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還不就是一些上課的規定。</a:t>
            </a:r>
          </a:p>
          <a:p>
            <a:pPr marL="0" indent="0">
              <a:buNone/>
            </a:pP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9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Outright Denial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風水是種迷信。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風水才不是迷信！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那個餐廳在學校的右邊。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才不是在右邊，在左邊。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你不是很喜歡吃臭豆腐嗎？我們去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吃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吧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！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我才不喜歡（呢）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Outright Denial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台北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大樓是世界上最高的大樓。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台北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才不是最高的，已經有比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北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還高的了。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那部電影好無聊，我一點都不想看。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才不無聊呢，我感動得哭了。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妳脾氣好壞喔！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你脾氣才壞（呢）！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6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Outright Denial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小籠包是台灣最好吃的食物。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小籠包算什麼，牛肉麵才是。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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那兩個人，高的是哥哥吧？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不是，矮的才是。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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既然你上網購物了，為什麼不用宅配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的方法？宅配又快又方便。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宅配不方便，因為我常常不在家。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覺得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超商取貨才方便。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465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Outright Denial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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：我的壓力好大。要養家，薪水卻這麼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低。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：我的壓力才大（呢）！你只有一個孩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子，我有三個孩子！</a:t>
            </a:r>
          </a:p>
          <a:p>
            <a:pPr marL="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54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1529</Words>
  <Application>Microsoft Office PowerPoint</Application>
  <PresentationFormat>如螢幕大小 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Ⅰ. 總算  finally, speaking roughly      (in the ballpark)</vt:lpstr>
      <vt:lpstr>Ⅰ. 總算  finally, speaking roughly      (in the ballpark)</vt:lpstr>
      <vt:lpstr>II. 還不就是  nothing more than</vt:lpstr>
      <vt:lpstr>II. 還不就是  nothing more than</vt:lpstr>
      <vt:lpstr>Ⅲ. Outright Denial with 才</vt:lpstr>
      <vt:lpstr>Ⅲ. Outright Denial with 才</vt:lpstr>
      <vt:lpstr>Ⅲ. Outright Denial with 才</vt:lpstr>
      <vt:lpstr>Ⅲ. Outright Denial with 才</vt:lpstr>
      <vt:lpstr>Ⅳ. A Summary of the Various Usages of 才</vt:lpstr>
      <vt:lpstr>Ⅳ. A Summary of the Various Usages of 才</vt:lpstr>
      <vt:lpstr>Ⅳ. A Summary of the Various Usages of 才</vt:lpstr>
      <vt:lpstr>Ⅳ. A Summary of the Various Usages of 才</vt:lpstr>
      <vt:lpstr>Ⅳ. A Summary of the Various Usages of 才</vt:lpstr>
      <vt:lpstr>Ⅳ. A Summary of the Various Usages of 才</vt:lpstr>
      <vt:lpstr>Ⅴ. 所謂（的）A 是指 B        so called A refers to B</vt:lpstr>
      <vt:lpstr>Ⅴ. 所謂（的）A 是指 B        so called A refers to B</vt:lpstr>
      <vt:lpstr>Ⅵ. 一口氣  lit. in one breath</vt:lpstr>
      <vt:lpstr>Ⅶ. 光 A 就…  just A alone…</vt:lpstr>
      <vt:lpstr>Ⅶ. 光 A 就…  just A alone…</vt:lpstr>
      <vt:lpstr>Ⅷ. Expressing Displeasure or Annoyance            with 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13</cp:revision>
  <dcterms:created xsi:type="dcterms:W3CDTF">2006-08-16T00:00:00Z</dcterms:created>
  <dcterms:modified xsi:type="dcterms:W3CDTF">2018-01-15T00:34:40Z</dcterms:modified>
</cp:coreProperties>
</file>