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9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9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95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022046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第五課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有夢最美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Pursuing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Dreams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的確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indeed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The reduplicated form of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的確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is quite colloquial and puts added stress on whatever follows it, making the tone stronger. It is worth noting that only very few disyllabic adverbs can be reduplicated, as below.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完全─完完全全（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B2, L12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幾乎─幾幾乎乎（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B3, L03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隨便─隨隨便便（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B3, L06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確實─確確實實（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B4, L03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</a:p>
          <a:p>
            <a:pPr marL="0" indent="0">
              <a:buNone/>
            </a:pP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255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話說回來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however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on the other hand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雖然帶現金比較麻煩。可是話說回來，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風險比較大，信用卡容易被盜用。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電信公司的合約已經寫得很清楚了。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不過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話說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回來，他是外國人，應該要再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才行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用手機祝朋友生日快樂的確很方便。但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回來，好像少了一點感覺。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997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話說回來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however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on the other hand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對她來說，包餃子不難。不過話說回來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包一百多個餃子也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沒那麼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容易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你應該趁在台灣的時候多出去逛逛。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話說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回來，學校的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功課也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很重要。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49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話說回來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however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on the other hand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住在捷運站附近的確很方便。不過話說回來，那裡的房價都很貴。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038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之所以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due to S</a:t>
            </a:r>
            <a:r>
              <a:rPr lang="en-US" altLang="zh-TW" sz="2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sz="20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他之所以熬夜是因為要準備明天的考試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我之所以要學西班牙文，是因為明年想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西班牙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旅行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我的房間之所以這麼亂，是因為我是上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禮拜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才剛搬來的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「靠爸族」及「啃老族」之所以越來越多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因為年輕人不願意自食其力。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76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之所以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due to S</a:t>
            </a:r>
            <a:r>
              <a:rPr lang="en-US" altLang="zh-TW" sz="2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sz="20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我之所以買小農種的蔬菜，是因為他們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農藥。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141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Ⅵ.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根本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not…at all</a:t>
            </a:r>
            <a:endParaRPr lang="zh-TW" altLang="en-US" sz="20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他每天在夜市裡擺地攤，收攤的時間都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，根本沒有時間去約會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你根本就看不懂現代舞，何必要買那麼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票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台灣的房價那麼高，一般人根本買不起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795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Ⅵ.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根本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not…at all</a:t>
            </a:r>
            <a:endParaRPr lang="zh-TW" altLang="en-US" sz="20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現在是宅經濟時代，根本不必去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百貨公司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衣服，線上購物就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他們根本沒有什麼實力，只是運氣好而已。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082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更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別說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let alone, never mind</a:t>
            </a:r>
            <a:endParaRPr lang="zh-TW" altLang="en-US" sz="20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一到週末百貨公司裡人就很多，更別說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百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公司週年慶的時候了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你這麼有學問的人都不懂，更別說我了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他說的地方連我這個當地人都找不到，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別說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我來台灣以後每天忙著念書，連台北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101</a:t>
            </a: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還沒去過，更別說平溪老街了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551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更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別說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let alone, never mind</a:t>
            </a:r>
            <a:endParaRPr lang="zh-TW" altLang="en-US" sz="20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我連小獎都沒中過，更別說中大獎了。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793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Rhetorical Question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哪裡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一般大學剛畢業的年輕人哪裡有錢買房子？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這件事哪裡稀奇了？這種現象越來越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普遍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我哪裡是盲目升學？我以後還要念博士呢。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妳穿起來哪裡不好看？妳穿起來跟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模特兒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漂亮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我媽媽連電腦都不會用，哪裡會上網購物？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7505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更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別說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let alone, never mind</a:t>
            </a:r>
            <a:endParaRPr lang="zh-TW" altLang="en-US" sz="20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Usage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pattern is often used together with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連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都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… and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就是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也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… patterns, e.g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.,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連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你都不清楚，更別說我這個新來的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人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了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就是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我也可能遲到，更別說他了。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9939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恨不得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really wishes one could…</a:t>
            </a:r>
            <a:endParaRPr lang="zh-TW" altLang="en-US" sz="20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0026" y="1524000"/>
            <a:ext cx="78867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住在美國時，我真恨不得每天早上都能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燒餅油條或中式飯糰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他好不容易考上了熱門科系，念了一個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卻發現興趣不合，念得很痛苦，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恨不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得能馬上轉系。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水餃被我煮破了不少，不夠的話怎麼辦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恨不得我們還有時間能再包一些。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我們得出門了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272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恨不得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really wishes one could…</a:t>
            </a:r>
            <a:endParaRPr lang="zh-TW" altLang="en-US" sz="20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要不是我媽媽反對，我也恨不得能跟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一起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去參加反核遊行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走路走得腿痛死了，真恨不得能搭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計程車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過去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，可惜錢包裡只有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塊錢。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4481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恨不得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 really wishes one could…</a:t>
            </a:r>
            <a:endParaRPr lang="zh-TW" altLang="en-US" sz="20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Usage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Most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often used with auxiliary verbs like wish, want, would, could, and cannot be used in the negative: e.g.,</a:t>
            </a:r>
          </a:p>
          <a:p>
            <a:pPr marL="0" indent="0">
              <a:buNone/>
            </a:pPr>
            <a:r>
              <a:rPr lang="zh-TW" altLang="en-US" sz="3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我恨不得不可以馬上回家。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664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Rhetorical Question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哪裡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哪裡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though originally an interrogative pronoun, refers to the meaning of “cannot possibly” here. This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哪裡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should be distinguished from the common response to ‘thank you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’.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：「謝謝。」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：「哪裡！哪裡！」</a:t>
            </a:r>
          </a:p>
        </p:txBody>
      </p:sp>
    </p:spTree>
    <p:extLst>
      <p:ext uri="{BB962C8B-B14F-4D97-AF65-F5344CB8AC3E}">
        <p14:creationId xmlns:p14="http://schemas.microsoft.com/office/powerpoint/2010/main" val="319165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畢竟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after all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雖然現在很多年輕人批評他，但我認為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都應該尊敬他，畢竟他對國家還是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貢獻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我們餐飲業還算景氣，不過畢竟物價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不少，所以我的生活還是苦哈哈的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聽古典音樂的人畢竟比較少，那場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音樂會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票應該還買得到吧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82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畢竟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after all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由於養狗畢竟比養孩子方便，因此很多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養孩子而養狗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整型畢竟還是有風險的，你再多考慮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考慮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吧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964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的確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indeed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我聽說現在有不少大學生想延後畢業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的時間，是真的嗎？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現在的確有不少學生，因為要逃避就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業而延後畢業的時間。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我覺得上網交友好容易喔！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上網交友的確容易，不過要小心喔！</a:t>
            </a:r>
          </a:p>
        </p:txBody>
      </p:sp>
    </p:spTree>
    <p:extLst>
      <p:ext uri="{BB962C8B-B14F-4D97-AF65-F5344CB8AC3E}">
        <p14:creationId xmlns:p14="http://schemas.microsoft.com/office/powerpoint/2010/main" val="345259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的確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indeed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上次你說你以後要自己創業，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為什麼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呢？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我畢業以後，的確想自己創業，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不想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看別人的臉色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現在的房價高漲，大多數人都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買不起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吧？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的確，我跟很多人一樣買不起房子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都是「無殼蝸牛」。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97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的確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indeed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最近我的眼睛非常疲倦，可能是因為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工作時一直盯著螢幕看吧！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長時間一直盯著螢幕看，眼睛的確會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很疲倦。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965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的確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indeed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的確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can be used at the beginning of a sentence, meaning ‘ I agree with you’, e.g.,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的確，現在即使有碩士學位的人找工作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也不容易。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的確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can be reduplicated: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的的確確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e.g.,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他的的確確是昨天才知道的。</a:t>
            </a:r>
          </a:p>
        </p:txBody>
      </p:sp>
    </p:spTree>
    <p:extLst>
      <p:ext uri="{BB962C8B-B14F-4D97-AF65-F5344CB8AC3E}">
        <p14:creationId xmlns:p14="http://schemas.microsoft.com/office/powerpoint/2010/main" val="267351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1365</Words>
  <Application>Microsoft Office PowerPoint</Application>
  <PresentationFormat>如螢幕大小 (4:3)</PresentationFormat>
  <Paragraphs>147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Tahoma</vt:lpstr>
      <vt:lpstr>Times New Roman</vt:lpstr>
      <vt:lpstr>Wingdings</vt:lpstr>
      <vt:lpstr>Office 佈景主題</vt:lpstr>
      <vt:lpstr>PowerPoint 簡報</vt:lpstr>
      <vt:lpstr>I. Rhetorical Question with 哪裡</vt:lpstr>
      <vt:lpstr>I. Rhetorical Question with 哪裡</vt:lpstr>
      <vt:lpstr>II. 畢竟  after all</vt:lpstr>
      <vt:lpstr>II. 畢竟  after all</vt:lpstr>
      <vt:lpstr>III. 的確  indeed</vt:lpstr>
      <vt:lpstr>III. 的確  indeed</vt:lpstr>
      <vt:lpstr>III. 的確  indeed</vt:lpstr>
      <vt:lpstr>III. 的確  indeed</vt:lpstr>
      <vt:lpstr>III. 的確  indeed</vt:lpstr>
      <vt:lpstr>IV. 話說回來 however, on the other hand</vt:lpstr>
      <vt:lpstr>IV. 話說回來 however, on the other hand</vt:lpstr>
      <vt:lpstr>IV. 話說回來 however, on the other hand</vt:lpstr>
      <vt:lpstr>V. NP之所以S2 是因為S1   S2 is due to S1</vt:lpstr>
      <vt:lpstr>V. NP之所以S2 是因為S1   S2 is due to S1</vt:lpstr>
      <vt:lpstr>Ⅵ. 根本  not…at all</vt:lpstr>
      <vt:lpstr>Ⅵ. 根本  not…at all</vt:lpstr>
      <vt:lpstr>VII. 更別說…了  let alone, never mind</vt:lpstr>
      <vt:lpstr>VII. 更別說…了  let alone, never mind</vt:lpstr>
      <vt:lpstr>VII. 更別說…了  let alone, never mind</vt:lpstr>
      <vt:lpstr>VIII. 恨不得  one really wishes one could…</vt:lpstr>
      <vt:lpstr>VIII. 恨不得  one really wishes one could…</vt:lpstr>
      <vt:lpstr>VIII. 恨不得  one really wishes one could…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14</cp:revision>
  <dcterms:created xsi:type="dcterms:W3CDTF">2006-08-16T00:00:00Z</dcterms:created>
  <dcterms:modified xsi:type="dcterms:W3CDTF">2018-01-15T00:46:20Z</dcterms:modified>
</cp:coreProperties>
</file>