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0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9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7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8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0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5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95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5136471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第六課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天搖地動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Shaking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Heavens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Trembling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Earth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reduplicated, unproductive, e.g.,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多多幫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忙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多多鼓勵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多多支持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麻煩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老師多多照顧這個孩子。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您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真有學問，我要多多跟您學習。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c.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學好中文得多多練習。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8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白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vain, for nothing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adverb modifies action verbs and carries the meaning “to do the action in vain”, “to have no effect at all.”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我說了那麼多次，你還是聽不懂，我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白說了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媽媽做了好多菜，可是家人沒回來吃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媽媽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白做了。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661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白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vain, for nothing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我們寫的報告老師說不用交了，我們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寫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他不知道學校放颱風假，沒開門，他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打折的時候買的一些東西都沒用，我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買了。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487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白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vain, for nothing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used with action verbs such as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喝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住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 contexts where the subject normally pays to do the action,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白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action verb means to do the action without paying for it, coupled with bad attitude and behavior.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有些餐廳常碰到白吃的客人，老闆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覺得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頭痛。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他已經六個月沒付房租了，房東說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讓他白住了。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59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總是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剛學中文的學生總是不清楚「的」和「得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什麼不一樣。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王太太總是趁百貨公司週年慶的時候買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西。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因為那家火鍋店的海鮮很新鮮，所以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門口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有很多人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22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總是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他的工作很忙，他總是九點多才下班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我和朋友去夜市總是吃臭豆腐、水煎包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炸雞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408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Various Meanings of the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Complement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下來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Locational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王太太聽見王先生在樓下叫她，就從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走下來了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那本書在櫃子上，請你把那本書從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櫃子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拿下來。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823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Various Meanings of the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Complement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下來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他從十年前來這家公司，一直做下來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現在已經當主任了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端午節喝雄黃酒、戴香包是古代的人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的習慣。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55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Various Meanings of the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Complement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下來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朋友想了很久，最後決定留下來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畫家把鄉下美麗的風景畫下來。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2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Various Meanings of the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Complement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下來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form: V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下來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沒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下來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我把老闆說的話都寫下來了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你把髒衣服脫下來洗一洗。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雖然他看見山上有凶猛的動物，可是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在山上，他沒跑下來。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75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Ⅰ.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怎麼這麼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so…?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：聽說小王每天都去夜市吃雞排。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：他怎麼這麼愛吃雞排？！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：這件羊毛外套一件賣三萬塊錢。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：怎麼這麼貴？！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：這位女明星得了今年的最佳女主角獎。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：她還這麼年輕，演技怎麼這麼好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！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9159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Various Meanings of the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Complement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下來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form: V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得下來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不下來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月亮怎麼摘得下來？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車開得太快，停不下來。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那個衣櫥太大，我一個人搬不下來。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1004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當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的時候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when, while, at the time of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當機會來的時候，你千萬別錯過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她身材那麼好，當我第ㄧ次看到她的時候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以為她是模特兒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當別人對你說話時，你要仔細聽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當他知道他得到獎學金時，高興地跳起來。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當你到國家戲劇院欣賞表演時，ㄧ定要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6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當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的時候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when, while, at the time of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孩子回家的時候，媽媽已經做了很多好吃的菜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來恩住在香港的時候，認識了很多香港朋友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她寫功課時，發現了不少問題。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1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反而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the contrary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你說了那麼多次，她不但沒聽懂，反而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糊塗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她本來很好看，化了妝以後反而不好看。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看了我寫的文章，老師不但沒罵我，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反而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我寫得很好。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我運動以後不但不累，反而更有精神。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現在很多年輕人喜歡穿黑色的，反而是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大的人喜歡穿紅色的。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3160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反而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the contrary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他常常熬夜念書，成績不但沒有進步，反而退步了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他去當兵不但沒變瘦，反而胖了。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我幫她打掃房間，她不但不覺得高興，反而生氣了。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9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Ⅰ.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怎麼這麼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so…?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：在荷蘭就算下雪，孩子們也會到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戶外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活動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：怎麼這麼不怕冷？！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：下訂單以後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24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小時就能收到訂購的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東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西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：怎麼這麼快？！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7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Intensifying Adverb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這裡的風景多美啊！真是百聞不如一見。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你看，老闆給我的薪水這麼少，多小氣呀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表弟每天搭計程車去學校上課，多浪費啊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你不知道導演他的脾氣多暴躁！動不動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罵人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這棟建築多堅固啊！地震以後只有它沒倒。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345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Vs, abundant (productive use).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function can be used either as a main verb (predicator) or as a modifier. In both functions, it must be preceded by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很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e.g.,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經濟情況好的時候，就業機會很多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(as main verb)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在這個時代，選擇網路購物的人很多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main verb)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2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和平東路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上有很多便利商店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(as modifier)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捷運站或公園裡都有很多裝置藝術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(as modifier)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9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Vs, various, numerous (unproductive). These are isolated facts and must be learned as such.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followed by measures, e.g.,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多種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多年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多樣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多位教授都認為應該改變目前的教育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制度。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網路商店裡的衣服有多種款式。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6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Adv. (productive)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serving as an adverbial occurring 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a verb phrase (VP), e.g.,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我已經訂了豬腳麵線和蛋。等一下你 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多吃一點。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(B1, L13)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我還得多學一點。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(B2, L1)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c.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沒想到二十年以後還能見面，以後有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時間要多聯絡。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9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5544" y="13716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also be used as an adverbial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complement, occurring after verbs. 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(productive). In this function, it typically 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associates with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e.g.,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漢堡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吃多了對健康不好。（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B2, L12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謝謝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妳，好多了。我吃了一包藥以後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睡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得比昨天好。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(B1, L15)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c.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小玲來說，網路的虛擬關係比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現實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生活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中的關係簡單多了。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(B4, L1)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4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1590</Words>
  <Application>Microsoft Office PowerPoint</Application>
  <PresentationFormat>如螢幕大小 (4:3)</PresentationFormat>
  <Paragraphs>164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Ⅰ. 怎麼這麼  why so…?</vt:lpstr>
      <vt:lpstr>Ⅰ. 怎麼這麼  why so…?</vt:lpstr>
      <vt:lpstr>Ⅱ. Intensifying Adverb 多  how</vt:lpstr>
      <vt:lpstr>Ⅲ. The Various Functions of 多</vt:lpstr>
      <vt:lpstr>Ⅲ. The Various Functions of 多</vt:lpstr>
      <vt:lpstr>Ⅲ. The Various Functions of 多</vt:lpstr>
      <vt:lpstr>Ⅲ. The Various Functions of 多</vt:lpstr>
      <vt:lpstr>Ⅲ. The Various Functions of 多</vt:lpstr>
      <vt:lpstr>Ⅲ. The Various Functions of 多</vt:lpstr>
      <vt:lpstr>Ⅳ. 白  in vain, for nothing</vt:lpstr>
      <vt:lpstr>Ⅳ. 白  in vain, for nothing</vt:lpstr>
      <vt:lpstr>Ⅳ. 白  in vain, for nothing</vt:lpstr>
      <vt:lpstr>V. 總是  always</vt:lpstr>
      <vt:lpstr>V. 總是  always</vt:lpstr>
      <vt:lpstr>Ⅵ. The Various Meanings of the Verb         Complement 下來</vt:lpstr>
      <vt:lpstr>Ⅵ. The Various Meanings of the Verb         Complement 下來</vt:lpstr>
      <vt:lpstr>Ⅵ. The Various Meanings of the Verb         Complement 下來</vt:lpstr>
      <vt:lpstr>Ⅵ. The Various Meanings of the Verb         Complement 下來</vt:lpstr>
      <vt:lpstr>Ⅵ. The Various Meanings of the Verb         Complement 下來</vt:lpstr>
      <vt:lpstr>Ⅶ. 當…的時候  when, while, at the time of</vt:lpstr>
      <vt:lpstr>Ⅶ. 當…的時候  when, while, at the time of</vt:lpstr>
      <vt:lpstr>Ⅷ. 反而  on the contrary</vt:lpstr>
      <vt:lpstr>Ⅷ. 反而  on the contrary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15</cp:revision>
  <dcterms:created xsi:type="dcterms:W3CDTF">2006-08-16T00:00:00Z</dcterms:created>
  <dcterms:modified xsi:type="dcterms:W3CDTF">2018-01-15T00:55:32Z</dcterms:modified>
</cp:coreProperties>
</file>