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9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5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2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6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9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3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3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7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1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4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8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6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2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4978400"/>
            <a:ext cx="4953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4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3196388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第七課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大學生的事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College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Matters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Ⅴ. To Have a Full Dosage of an Activity 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V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個夠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沒關係！讓他罵個夠吧。罵夠了，他就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會那麼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生氣了。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這星期三晚上十點以後，啤酒打折，我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朋友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都要去喝個夠。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683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Ⅵ.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有助於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 conducive to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有些人認為讓孩子去打工有助於訓練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他們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獨立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有人說整型有助於改善人際關係。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多吃蔬菜、水果有助於身體健康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媽媽說魚湯有助於傷口的恢復。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有人說多打籃球有助於長高，你認為呢？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1849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Ⅵ.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有助於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 conducive to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Usage:</a:t>
            </a:r>
          </a:p>
          <a:p>
            <a:pPr marL="0" indent="0">
              <a:buNone/>
            </a:pP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好的教育對提高國家競爭力有幫助。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(colloquial)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449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Ⅶ.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於是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thus, consequently…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媽媽看小明對音樂很有興趣，於是讓他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去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鋼琴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小林覺得這家公司的薪水太低，於是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決定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換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工作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今天我要開車去台中，上網查詢路況，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發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現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高速公路正在塞車，於是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我決定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走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高速公路。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632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Ⅶ.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於是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thus, consequently…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因為小華成績太差了，於是媽媽決定幫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個家教。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上個星期才買的手機壞了，於是我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拿到手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機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店要他們換新的給我。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7877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Ⅶ.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於是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thus, consequently…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Usage: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於是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vs.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颱風來了，</a:t>
            </a:r>
            <a:r>
              <a:rPr lang="zh-TW" altLang="en-US" sz="3200" u="sng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所以／*於是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房子有好幾個地方壞了，</a:t>
            </a:r>
            <a:r>
              <a:rPr lang="zh-TW" altLang="en-US" sz="3200" u="sng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於是／*所以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我們請人來修理房子。</a:t>
            </a: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185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Ⅷ.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向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to,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toward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雅婷建議玉珍去向清源告白，可是玉珍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敢。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我想向那家公司爭取實習的機會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她居然敢向比她厲害的人挑戰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警察向民眾說明塞車的原因。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新郎新娘向參加婚禮的人敬酒。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3596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Ⅷ.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向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to,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toward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向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 be followed by a directional word, such as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左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右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東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南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etc. to express the direction of an action, but cannot be substituted by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跟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such a structure.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站在那棟房子前，向前看，會看到一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河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；向後看會看到一座山。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司機先生，請在下一個路口向右轉。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858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Ⅷ.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向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to,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toward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When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向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follows a verb, said verb is usually monosyllabic. This pattern is used mostly in formal language.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臺灣大部分的河都流向大海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派對上來了一個美女，大家的目光都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轉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她。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4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Ⅰ.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my surprise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我的鄰居太熱情了，我還真不習慣。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昨天的火鍋還真辣，害我肚子很不舒服。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昨晚的地震搖得還真厲害，把我嚇了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一大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跳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他每天都要運動一個小時，習慣還滿好的！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我以為博文吉他彈得不好，其實他彈得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還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滿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不錯的。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53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Ⅱ. Alternating Events with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一下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一下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你別一下吃熱的，一下吃冰的，肚子會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舒服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喔！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這個地方天氣還真怪，一下冷，一下熱。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我女朋友一下要我陪她去看電影，一下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陪她去逛夜市，她到底想去哪裡？ 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901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Ⅱ. Alternating Events with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一下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一下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感冒的時候一下咳嗽，一下流鼻水，真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舒服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你一下寫功課，一下跟朋友玩，功課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當然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寫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不完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17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Ⅲ. Various Fractions with A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分之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這本書我差不多還有五分之一沒看，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再一天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就可以看完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我的薪水的三分之一得付房租。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因為地震，這個地方有二分之一的住宅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停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就算有高學歷也不一定百分之百找得到好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工作。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900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Ⅲ. Various Fractions with A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分之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我女朋友如果看到我跟別的女生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有說有笑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百分之百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會吃醋。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9447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Ⅳ.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一連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without interruption, in rapid </a:t>
            </a:r>
            <a:b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succession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學生一連問了五個問題，老師聽到第五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已經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忘了第一個了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我已經一連三天沒睡覺了，都快生病了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昨天她一連工作了十六個小時，回家的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候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已經半夜一點了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266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Ⅳ.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一連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without interruption, in rapid </a:t>
            </a:r>
            <a:b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succession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最近一連來了兩個大颱風，上一個來的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候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，壞了的東西還來不及恢復，這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一個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來了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為了找一本很舊的書，他一連問了好幾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家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書店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，最後才在一家舊書店找到。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6051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Ⅴ. To Have a Full Dosage of an Activity 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V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個夠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好久沒去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KTV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唱歌了，這次去我要唱個夠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聽說下個禮拜百貨公司開始打折，我要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去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買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個夠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我住在學校宿舍，好久才能吃一次媽媽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菜，每次回家都想吃個夠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5496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1030</Words>
  <Application>Microsoft Office PowerPoint</Application>
  <PresentationFormat>如螢幕大小 (4:3)</PresentationFormat>
  <Paragraphs>114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8" baseType="lpstr">
      <vt:lpstr>Yu Gothic UI Semibold</vt:lpstr>
      <vt:lpstr>等线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Ⅰ. 還  to my surprise</vt:lpstr>
      <vt:lpstr>Ⅱ. Alternating Events with一下…一下…</vt:lpstr>
      <vt:lpstr>Ⅱ. Alternating Events with一下…一下…</vt:lpstr>
      <vt:lpstr>Ⅲ. Various Fractions with A 分之 B</vt:lpstr>
      <vt:lpstr>Ⅲ. Various Fractions with A 分之 B</vt:lpstr>
      <vt:lpstr>Ⅳ. 一連  without interruption, in rapid         succession</vt:lpstr>
      <vt:lpstr>Ⅳ. 一連  without interruption, in rapid         succession</vt:lpstr>
      <vt:lpstr>Ⅴ. To Have a Full Dosage of an Activity        V 個夠</vt:lpstr>
      <vt:lpstr>Ⅴ. To Have a Full Dosage of an Activity        V 個夠</vt:lpstr>
      <vt:lpstr>Ⅵ. 有助於  be conducive to</vt:lpstr>
      <vt:lpstr>Ⅵ. 有助於  be conducive to</vt:lpstr>
      <vt:lpstr>Ⅶ. 於是…  thus, consequently…</vt:lpstr>
      <vt:lpstr>Ⅶ. 於是…  thus, consequently…</vt:lpstr>
      <vt:lpstr>Ⅶ. 於是…  thus, consequently…</vt:lpstr>
      <vt:lpstr>Ⅷ. 向  to, toward</vt:lpstr>
      <vt:lpstr>Ⅷ. 向  to, toward</vt:lpstr>
      <vt:lpstr>Ⅷ. 向  to, toward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bobbit</cp:lastModifiedBy>
  <cp:revision>10</cp:revision>
  <dcterms:created xsi:type="dcterms:W3CDTF">2006-08-16T00:00:00Z</dcterms:created>
  <dcterms:modified xsi:type="dcterms:W3CDTF">2018-01-15T01:10:06Z</dcterms:modified>
</cp:coreProperties>
</file>