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0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95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2308324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第八課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他們的選擇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倒是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the other hand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美國人認為減稅對經濟發展有幫助。對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事北歐人倒是有不同的看法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現代年輕人雖然不太迷信，但倒是相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信風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水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92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倒是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the other hand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‘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倒是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often optional, e.g., </a:t>
            </a: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有的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家長認為念書時不要談戀愛，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免得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成績，我倒認為談戀愛有助於學習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倒是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often combines with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conjunctions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like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但是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不過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e.g.,</a:t>
            </a:r>
          </a:p>
          <a:p>
            <a:pPr marL="0" indent="0">
              <a:buNone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這學期我擔任學生會會長，每天忙得不  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得了，不過倒是交到了不少好朋友。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這下子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being the case, as a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consequence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那家美語補習班倒閉了，這下子我得找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補習班學英文了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政府為了鼓勵生育，決定延長產假和改善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托育環境，這下子應該可提高生育率了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吧？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他覺得寧缺勿濫，只要合不來就分手，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更難結婚了。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321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這下子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being the case, as a </a:t>
            </a:r>
            <a:b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2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consequence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聽說公司決定下個月開始裁員，這下子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都可能失業。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哇！沒想到受到連續劇的影響，來買雞排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的人越來越多，這下子我們可發財了。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29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Ⅵ. Verb Complement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personable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他跟網友才見了一次面就覺得兩人很合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，還約了下次一起去看電影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我想我跟不愛乾淨的人一定合不來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他們很聊得來，尤其是一聊到吉他就聊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沒完。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跟談不來的人說話，就連說一句話也嫌多。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別打擾他，他難得跟別人聊得來，你等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再來找他吧。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88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何況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let alone, no need to mention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連膽子那麼大的人都怕，更何況我這個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小的人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你那麼年輕都走不動了，更何況我這個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髮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族？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光布置一個小房間就花了那麼多時間，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何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況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布置那麼大的客廳呢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977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何況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let alone, no need to mention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在現實生活中，他們都會批評你，何況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的世界裡呢？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再大的困難我們都可以解決，更何況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小事？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865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何況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let alone, no need to mention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6238" y="1690689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何況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follows a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都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(even that is true) in the initial sentence, e.g.,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連那些藝術家都看不懂，更何況我呢？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連你學了十年的小提琴都不敢表演了，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更何況我才學了一年？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連我都覺得穿這種衣服不足為奇，更何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況你這種追求流行的人？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6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否則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我今年底必須把論文寫完，否則春節時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辦法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出國旅行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除非你願意改變你的觀念，否則我們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無法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錄取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政府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必須有效改善台灣婦女生育的環境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否則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無法提高生育率。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3610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否則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你得改變你獨善其身的想法，否則老了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會覺得孤單寂寞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面試以前，你一定要對這個職業有足夠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了解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，否則不容易被錄取。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707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反正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 any rate, anyway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7615" y="144780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不管你有沒有意願，反正我們已經決定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做了。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不管你跟他合得來合不來，反正你們得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工作。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你加入不加入沒關係，反正我們自己做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不相信風水就算了，反正信不信由你。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我還沒開始準備畢業展，反正還來得及啊。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55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否則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除非你這個問題是針對成年者，否則未成年者大概沒有能力了解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除非不必打扮、不必穿正式的服裝，否則我不想去參加他的婚禮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除非你不再抱怨，否則以後我不跟你去旅行了。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1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反正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 any rate, anyway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不管你怎麼說，反正我都不會答應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無論政府的財政預算夠不夠，反正都要有更好的鼓勵生育措施才 對。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merely, exceeding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這項政策已經施行了不只五年了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最近教授一定很忙，因為不只我一個人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寫推薦信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現在不只結婚的人比較少，結婚的年齡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77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 merely, exceeding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最近不只幼稚園招生困難，不少兒童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補習班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也倒閉了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這件事不只考驗他的智慧，也考驗他的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信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6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難免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inevitably, it is only natural that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很多學生好不容易考上了大學，難免想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玩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夠，不想念書。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有時候媒體的報導難免會有問題，所以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要想一想，不能完全相信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張先生夫婦都失業了，難免會讓人擔心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的未來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19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難免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inevitably, it is only natural that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年輕的一代已沒有傳宗接代的觀念了，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老一輩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的人難免還有這種想法。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由於「少子化」的關係，那家兒童美語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習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班難免也受到了影響。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80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Ⅲ.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難免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inevitably, it is only natural that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剛開始學中文時，難免會覺得很難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剛開始學中文時，寫錯字是難免的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雖然他的脾氣好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但對這件事也難免（會）生氣。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4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倒是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the other hand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不少人認為目前經濟停滯不前，我倒是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並沒有那麼嚴重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我覺得連鎖咖啡店的咖啡不錯，我朋友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覺得小咖啡館的比較好喝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你常說遠距教學不是個好方法，那些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覺得很不錯。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53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1216</Words>
  <Application>Microsoft Office PowerPoint</Application>
  <PresentationFormat>如螢幕大小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Yu Gothic UI Semibold</vt:lpstr>
      <vt:lpstr>等线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I. 反正  at any rate, anyway</vt:lpstr>
      <vt:lpstr>I. 反正  at any rate, anyway</vt:lpstr>
      <vt:lpstr>II. 不只  not merely, exceeding</vt:lpstr>
      <vt:lpstr>II. 不只  not merely, exceeding</vt:lpstr>
      <vt:lpstr>Ⅲ. 難免  inevitably, it is only natural that</vt:lpstr>
      <vt:lpstr>Ⅲ. 難免  inevitably, it is only natural that</vt:lpstr>
      <vt:lpstr>Ⅲ. 難免  inevitably, it is only natural that</vt:lpstr>
      <vt:lpstr>IV. 倒是  on the other hand</vt:lpstr>
      <vt:lpstr>IV. 倒是  on the other hand</vt:lpstr>
      <vt:lpstr>IV. 倒是  on the other hand</vt:lpstr>
      <vt:lpstr>V. 這下子  that being the case, as a       consequence</vt:lpstr>
      <vt:lpstr>V. 這下子  that being the case, as a       consequence</vt:lpstr>
      <vt:lpstr>Ⅵ. Verb Complement 來  personable</vt:lpstr>
      <vt:lpstr>VII. 何況  let alone, no need to mention</vt:lpstr>
      <vt:lpstr>VII. 何況  let alone, no need to mention</vt:lpstr>
      <vt:lpstr>VII. 何況  let alone, no need to mention</vt:lpstr>
      <vt:lpstr>VIII. 否則  otherwise</vt:lpstr>
      <vt:lpstr>VIII. 否則  otherwise</vt:lpstr>
      <vt:lpstr>VIII. 否則  otherwise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bobbit</cp:lastModifiedBy>
  <cp:revision>12</cp:revision>
  <dcterms:created xsi:type="dcterms:W3CDTF">2006-08-16T00:00:00Z</dcterms:created>
  <dcterms:modified xsi:type="dcterms:W3CDTF">2018-01-15T02:14:46Z</dcterms:modified>
</cp:coreProperties>
</file>