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3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77007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第九課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再談台灣故事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Story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台灣許多學生都想考上醫學系，因此該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系是台灣最熱門的科系。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政府提高地價稅。該政策影響到大多數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的民眾。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這次「雲門舞集」在國外的表演非常成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功。該團體在台灣幾乎無人不知，無人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不曉。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5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ever since...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自從大學畢業以後，他就經營了一家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自從有了網路商店以後，我們待在家裡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買東西。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自從她有了孩子以後，她的生活更忙碌了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805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ever since...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自從她認識了新的網友以後，每天一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打開電腦，進入聊天室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自從他到了南美洲念書以後，他就有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天天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跟同學說西班牙文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4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ever since...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</a:p>
          <a:p>
            <a:pPr marL="0" indent="0">
              <a:buNone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sometimes be reduced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but not often, e.g.,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自從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他搬家後，就再也沒見過他了。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830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Interrogative number, how many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上次有幾個人參加演講比賽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做一個麵包的成本要幾塊錢？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寫一本書要花幾個月？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64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vague reference to numbers in middle ranges, several, some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我去過歐洲、亞洲、美洲一共三十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幾個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他請了幾十個朋友去聽他女朋友的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王教授在英國住了好幾年，所以她的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很流利。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649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play down a number in negation, not many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剛來台灣的時候，他以為過不了幾年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回家鄉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他的形象不好，沒幾個人支持他。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何小姐對那個工作沒興趣，沒做幾個月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不做了。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568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不禁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uncontrollably, cannot help but…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看到小時候的朋友，他不禁想起童年的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活。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阿姨聽說表弟得到獎學金的消息，不禁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得大叫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聽完王教授的演講，讓人不禁想出去留學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外面的世界。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38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不禁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uncontrollably, cannot help but…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看到網路上模特兒穿的衣服那麼好看，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不禁想買。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哥哥聽完小妹妹的話，不禁哈哈大笑。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2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仍然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still the same, same as before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百貨公司週年慶雖然有折扣，可是價錢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母親已經勸了他許多次，他卻仍然不聽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王先生在生活上碰到很多困難，但是他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不放棄理想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雖然現在科技發達，地震仍然是沒有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辦法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的天災。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378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當做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treat, take A as B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有不少人把買彩券當做一夜致富的機會。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有時候我們把體育館當做辦演唱會的地方。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風水學是把利用環境、改造環境當做一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沒想到他居然可以把垃圾當做材料，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做成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藝術品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有些國家的人把欣賞藝術表演當做一種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社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活動。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1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仍然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still the same, same as before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政府已經提出多項鼓勵生育的措施，但是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「少子化」的問題卻仍然很嚴重。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866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仍然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still the same, same as before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仍然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formal and is freely interchangeable with its colloquial counterpart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還是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e.g.,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雖然他來晚了，我們仍然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／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還是玩得很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開心。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爺爺雖然年紀老了，仍然／還是很有精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已經下課了，他仍然／還是捨不得離開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教室。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8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究竟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 wonder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萬一發生核能災害，我們究竟該如何應變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那個問題究竟要怎麼解決？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雲端科技究竟會不會帶來負面的影響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台灣究竟有多少家便利商店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李教授的理想究竟能不能實現？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1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究竟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 wonder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究竟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like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incompatible with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究竟什麼是微整形嗎？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究竟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 wonder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It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appear either before or after the subject, but when the subject is a question-word,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究竟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only occur sentence-initially.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究竟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誰了解這個問題？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*誰究竟了解這個問題？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究竟哪裡環境比較好？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*哪裡環境究竟比較好？</a:t>
            </a:r>
          </a:p>
          <a:p>
            <a:pPr marL="0" indent="0">
              <a:buNone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7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under the…, due to the…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在學校的教育下，孩子學會了禮貌。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在冰冷的氣候下，所有的動物都躲起來了。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在高房價的情形下，年輕人都買不起房子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在財政預算沉重的壓力下，政府不打算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高國民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年金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在母親辛苦的照顧下，他的身體越來越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2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Ⅱ.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under the…, due to the…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在老師的鼓勵下，他的成績越來越進步了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在少子化的情況下，補習班、幼稚園都減班了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在看不到遠景的情形下，年輕人都不想生孩子。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Vaux. ought to, should (short form of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去「國家戲劇院」或「國家音樂廳」，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該穿著整齊。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我們在享受雲端科技的便利時，該控制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自己，不要沈迷在網路世界裡。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政府要鼓勵生育，給錢並不是一個好辦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法，該改善整體環境。</a:t>
            </a:r>
          </a:p>
        </p:txBody>
      </p:sp>
    </p:spTree>
    <p:extLst>
      <p:ext uri="{BB962C8B-B14F-4D97-AF65-F5344CB8AC3E}">
        <p14:creationId xmlns:p14="http://schemas.microsoft.com/office/powerpoint/2010/main" val="53807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學生該好好學習。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你該珍惜這樣的機會。</a:t>
            </a:r>
          </a:p>
        </p:txBody>
      </p:sp>
    </p:spTree>
    <p:extLst>
      <p:ext uri="{BB962C8B-B14F-4D97-AF65-F5344CB8AC3E}">
        <p14:creationId xmlns:p14="http://schemas.microsoft.com/office/powerpoint/2010/main" val="384335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Prep. it is someone’s turn to do something.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我好緊張，下星期一該我報告紅毛城的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歷史了。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你先在這裡等一下，該你進去的時候，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他們會叫你。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為了買票，我等了兩、三個鐘頭，該我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買的時候卻已經賣完了。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6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太太每天照顧孩子很辛苦，母親節該先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生照顧孩子了。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哥哥玩線上遊戲已經玩了一個小時了，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現在該弟弟玩了。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The Various Functions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Det. the; said; that (formal)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百能連鎖超商最近把業務重點轉向電子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業。由於產品品質佳、款式美，因此該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公司的產品都很受歡迎。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菲律賓上週受到強烈颱風的影響。全國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各地災情慘重。該國政府希望各國能提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供救援。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1381</Words>
  <Application>Microsoft Office PowerPoint</Application>
  <PresentationFormat>如螢幕大小 (4:3)</PresentationFormat>
  <Paragraphs>160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Ⅰ. 把 A 當做 B   to treat, take A as B</vt:lpstr>
      <vt:lpstr>Ⅱ. 在…下  under the…, due to the…</vt:lpstr>
      <vt:lpstr>Ⅱ. 在…下  under the…, due to the…</vt:lpstr>
      <vt:lpstr>Ⅲ. The Various Functions of 該</vt:lpstr>
      <vt:lpstr>Ⅲ. The Various Functions of 該</vt:lpstr>
      <vt:lpstr>Ⅲ. The Various Functions of 該</vt:lpstr>
      <vt:lpstr>Ⅲ. The Various Functions of 該</vt:lpstr>
      <vt:lpstr>Ⅲ. The Various Functions of 該</vt:lpstr>
      <vt:lpstr>Ⅲ. The Various Functions of 該</vt:lpstr>
      <vt:lpstr>Ⅳ. 自從…以後  ever since...</vt:lpstr>
      <vt:lpstr>Ⅳ. 自從…以後  ever since...</vt:lpstr>
      <vt:lpstr>Ⅳ. 自從…以後  ever since...</vt:lpstr>
      <vt:lpstr>Ⅴ. Summary of the Various Usages of 幾</vt:lpstr>
      <vt:lpstr>Ⅴ. Summary of the Various Usages of 幾</vt:lpstr>
      <vt:lpstr>Ⅴ. Summary of the Various Usages of 幾</vt:lpstr>
      <vt:lpstr>Ⅵ. 不禁  uncontrollably, cannot help but…</vt:lpstr>
      <vt:lpstr>Ⅵ. 不禁  uncontrollably, cannot help but…</vt:lpstr>
      <vt:lpstr>Ⅶ. 仍然  still the same, same as before</vt:lpstr>
      <vt:lpstr>Ⅶ. 仍然  still the same, same as before</vt:lpstr>
      <vt:lpstr>Ⅶ. 仍然  still the same, same as before</vt:lpstr>
      <vt:lpstr>Ⅷ. 究竟  I wonder</vt:lpstr>
      <vt:lpstr>Ⅷ. 究竟  I wonder</vt:lpstr>
      <vt:lpstr>Ⅷ. 究竟  I wonder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12</cp:revision>
  <dcterms:created xsi:type="dcterms:W3CDTF">2006-08-16T00:00:00Z</dcterms:created>
  <dcterms:modified xsi:type="dcterms:W3CDTF">2018-01-15T02:25:02Z</dcterms:modified>
</cp:coreProperties>
</file>