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9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0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247183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應徵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Applying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The Various Meanings of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中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meaning 2 (in the process of 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這個計畫已經在進行中了，現在喊停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來不及了。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餐廳還沒開，門口掛著「準備中」的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那個房間外面的燈寫著「手術中」，外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面有好幾個家人焦慮地走來走去。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143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似乎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seems that, it gives somebody the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impression that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看他跟妳說話的樣子，他似乎很喜歡妳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妳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要不要給他一個機會？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聽你這麼說，你似乎不太相信他的話。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我以前根本沒來過這裡，為什麼我覺得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跟高中同學聊到以前在學校的事，讓大家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似乎又回到十七、八歲。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49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似乎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seems that, it gives somebody the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impression that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他每天吃喝玩樂，似乎都不需要擔心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養家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活口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的問題。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8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Classical Chinese Preposition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1990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年，她以很好的成績畢業，進入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一家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公司工作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聽到家裡出事了，媽媽以很快的速度跑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古代人用自己的東西跟別人換自己需要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東西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，叫做「以物易物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trade (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formal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8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Classical Chinese Preposition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我在夜市以很低的價錢買到這件好看的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服。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如果以簡單容易懂的句子來說明，孩子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容易了解。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121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的料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gifted in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老闆看他是塊做生意的料，於是就把這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交給他管理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你聲音這麼好，實在是唱歌的料，不去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唱歌比賽太可惜了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她身材非常好，穿什麼衣服都好看，是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塊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模特兒的料。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的料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gifted in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他頭腦不清楚，口才也不好，根本不是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媒體工作的料。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他不管賣什麼都賣得不好，賺不到什麼錢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真不是賺錢的料。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2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Summary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下去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Verb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Locational, to go down, e.g.,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a.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你先下去，我們十分鐘後在門口集合。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車子壞了，於是車上的人都下去幫忙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推車子。</a:t>
            </a:r>
          </a:p>
          <a:p>
            <a:pPr marL="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0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Summary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下去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Temporal, to keep on, e.g.,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你這樣下去，一定會失敗的。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b.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公司每個月都損失很多錢，再這樣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，公司一定會倒閉的。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6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Summary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下去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Verb Complement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Locational, to go downwards, e.g.,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a.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請幫我把電視搬下去。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前面已經沒有路，我們走不下去了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小王的孩子不小心把玩具上的小東西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吃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下去。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of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continuative: V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action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李明華手裡拿著一杯咖啡。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L1)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b.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高美玲帶著她的履歷表到語言中心去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跟主任面談。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L4)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c.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你不要一直坐著，我們去運動吧！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7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Summary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下去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Temporal, to continue V-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e.g.,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除了補習班無法繼續經營下去，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老闆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擔心的是台灣的未來。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(B4,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L8)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b.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你再繼續說下去，我們就要睡著了。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c.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要是他不去借錢，這個月就活不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下去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94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(formal)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世界各地都有來自中國的移民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現在中文裡像「超好吃」這樣「超…」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表達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是來自日文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這本書裡的文章大多數選自王大明的小說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這對夫婦的孩子領養自三個不同的國家。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這本歷史故事書是翻譯自西班牙歷史故事。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7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(formal)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聽說那位畫家的很多畫都不是出自自己的手，而是學生畫的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這張圖片不是取自網路，而是我自己拍的。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of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Continuing action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a.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他們看著地圖，從學校門口往左轉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了和平東路就到了師大路。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L1)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b.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晚餐後一家人吃著月餅、柚子，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一邊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孩子說月亮的故事，過一個溫馨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節日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(B3, L3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7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of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action to manner: V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VP indicates that the subject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remains in the state of that action while he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carries out another action.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a.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在門口站著跟客人說話。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L5)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b.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那個室友，最近不是整夜開著燈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電玩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，就是熬夜看球賽。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(B3,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L8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1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of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(temporary) state verbs: Vs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阿姨白天在學校教書，下了班，接了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孩子回家，就忙著做飯、陪孩子做功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(B3, L7)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b.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欸！別急著坐下，先把一些大家具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擺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吧。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(B4, L4)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of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action: V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著就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大家吃著吃著，新郎、新娘和他們的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父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就來敬酒了。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(B2, L5)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剛開始是很怕，但是看著看著就上癮了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B4, L1)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說著說著就哭出來了。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9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of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Existential: V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Subject. This pattern typically asserts the existence of something at a location.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風水師說如果牆上掛著兇猛的動物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或是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、劍等，會讓住在裡面的人脾氣暴躁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B4, L4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這棟大樓裡住著不少明星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1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The Various Meanings of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中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meaning (amongst, short from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當中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這兩個人中，到底哪一個是你女朋友？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你站在一群人中，當然不容易被找到。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這次的面試在兩百個應徵者中，只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個，真的很不容易考上。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7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The Various Meanings of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中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meaning 1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(during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我去法國念書的那兩年中，不但學會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，還學會了開車。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奶奶說她一生中最難忘的事，是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17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發生的戰爭。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大學四年是我的年輕歲月中最開心的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段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41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1446</Words>
  <Application>Microsoft Office PowerPoint</Application>
  <PresentationFormat>如螢幕大小 (4:3)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Summary of the Various Functions of 著</vt:lpstr>
      <vt:lpstr>I. Summary of the Various Functions of 著</vt:lpstr>
      <vt:lpstr>I. Summary of the Various Functions of 著</vt:lpstr>
      <vt:lpstr>I. Summary of the Various Functions of 著</vt:lpstr>
      <vt:lpstr>I. Summary of the Various Functions of 著</vt:lpstr>
      <vt:lpstr>I. Summary of the Various Functions of 著</vt:lpstr>
      <vt:lpstr>II. The Various Meanings of 中</vt:lpstr>
      <vt:lpstr>II. The Various Meanings of 中</vt:lpstr>
      <vt:lpstr>II. The Various Meanings of 中</vt:lpstr>
      <vt:lpstr>Ⅲ. 似乎  it seems that, it gives somebody the         impression that</vt:lpstr>
      <vt:lpstr>Ⅲ. 似乎  it seems that, it gives somebody the         impression that</vt:lpstr>
      <vt:lpstr>Ⅳ. Classical Chinese Preposition 以</vt:lpstr>
      <vt:lpstr>Ⅳ. Classical Chinese Preposition 以</vt:lpstr>
      <vt:lpstr>V. 是…的料  to be gifted in …</vt:lpstr>
      <vt:lpstr>V. 是…的料  to be gifted in …</vt:lpstr>
      <vt:lpstr>Ⅵ. Summary of 下去</vt:lpstr>
      <vt:lpstr>Ⅵ. Summary of 下去</vt:lpstr>
      <vt:lpstr>Ⅵ. Summary of 下去</vt:lpstr>
      <vt:lpstr>Ⅵ. Summary of 下去</vt:lpstr>
      <vt:lpstr>Ⅶ. 自  from (formal)</vt:lpstr>
      <vt:lpstr>Ⅶ. 自  from (formal)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10</cp:revision>
  <dcterms:created xsi:type="dcterms:W3CDTF">2006-08-16T00:00:00Z</dcterms:created>
  <dcterms:modified xsi:type="dcterms:W3CDTF">2018-01-11T05:06:08Z</dcterms:modified>
</cp:coreProperties>
</file>