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4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3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5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9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7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8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6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3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4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25700"/>
            <a:ext cx="4863511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第十一課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文化、種族的大熔爐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Cultural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Ethnic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Melting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Pot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難得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rarely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</a:t>
            </a:r>
            <a:endParaRPr lang="it-IT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難得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also be a state verb being modified by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很 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真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e.g.,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真難得，那麼年輕就自食其力，不靠父母了。</a:t>
            </a:r>
          </a:p>
        </p:txBody>
      </p:sp>
    </p:spTree>
    <p:extLst>
      <p:ext uri="{BB962C8B-B14F-4D97-AF65-F5344CB8AC3E}">
        <p14:creationId xmlns:p14="http://schemas.microsoft.com/office/powerpoint/2010/main" val="111715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之餘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not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engaged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in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…, apart from…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他常在教書之餘，去一些醫院當志工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不少人中秋節在公園烤肉，然而在開心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餘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，也要記得把垃圾帶走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那位教授建議學生在念書之餘，也應多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社會的公共議題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10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之餘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not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engaged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in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…, apart from…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你在照顧新生兒之餘，也要注意自己的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身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體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健康。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農人們在農忙之餘，常舉行一些慶祝活動。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281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難以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find it difficult to…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大學的學費漲了不少，使很多學生難以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擔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由於語言的障礙，他們兩個人一直難以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溝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政府的政策不夠有彈性，所以難以改善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的情況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26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難以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find it difficult to…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要是該國再持續發展下去，我國將難以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一較長短了。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這個週末他請我去吃他表哥的喜酒，我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難以拒絕。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789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難以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find it difficult to…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</a:t>
            </a: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難以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formal and is followed by a disyllabic verb, e.g., </a:t>
            </a:r>
            <a:endParaRPr lang="it-IT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事情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太複雜了，目前還難以處理。</a:t>
            </a:r>
            <a:endParaRPr lang="it-IT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9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漸漸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gradually, slowly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這裡以前種族歧視的情況非常嚴重，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種現象可說已漸漸走入歷史了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現在跨國企業的合作已漸漸成為一種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趨勢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我回國後因為工作忙碌，很少有機會跟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組織聯絡，就漸漸失去了交流的機會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漸漸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gradually, slowly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台灣的生育率創下了歷史新低的紀錄，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生產力會漸漸不足。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透過大量地練習，他的口音已漸漸改善。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876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漸漸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gradually, slowly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</a:t>
            </a:r>
            <a:endParaRPr lang="it-IT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漸漸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not a reduplicated form because *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漸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does not exist.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漸漸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often combines with the adverb marker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地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and must do so if it precedes the subject. In this case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漸漸地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also followed by a short pause. e.g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.,</a:t>
            </a:r>
          </a:p>
          <a:p>
            <a:pPr marL="0" indent="0">
              <a:buNone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漸漸地，我越來越了解他了。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16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可見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can thus be concluded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經過人民那麼多年的抗議，政府總算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願意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這個問題了，可見環境汙染的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很嚴重了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連我那麼怕看恐怖片的人都不怕，可見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電影一點也不可怕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李先生那麼年輕就在餐飲業擁有了一片天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他多麼努力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6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偏偏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contrary to expectation, against the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speaker’s wish, annoyingly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我今天沒帶雨傘，希望別下雨，偏偏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起大雨來了。</a:t>
            </a:r>
            <a:endParaRPr lang="it-IT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真氣人，我準備的都是考古題，這次的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試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偏偏一題考古題也沒有，害我沒考好。</a:t>
            </a:r>
            <a:endParaRPr lang="it-IT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學校「家長日」的時間偏偏都是我最忙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，所以不能去參加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it-IT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97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可見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can thus be concluded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有錢的人越來越有錢，窮人越來越窮，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貧富不均的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情況越來越嚴重了。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現在有些碩士畢業生去夜市擺地攤，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多難找啊！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48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而言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far as… is concerned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對於夫婦而言，沒有什麼比配偶騙了你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感情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傷害性更大的了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對於這些新移民而言，語言溝通的障礙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一直要員工加班，對於公司而言，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不見得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141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而言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far as… is concerned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對於這些志工而言，能輔導這些學童是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快樂的事。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我想對於任何人而言，受到種族歧視都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無法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接受的。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314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而言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far as… is concerned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</a:t>
            </a:r>
            <a:endParaRPr lang="it-IT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The pattern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來說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always applies to a person or group of people, e.g., </a:t>
            </a:r>
            <a:endParaRPr lang="it-IT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台南人來說，早餐非常重要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see Book 3 Lesson 4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This needn’t be the case for the formal pattern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對於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而言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e.g., </a:t>
            </a:r>
            <a:endParaRPr lang="it-IT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對於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高科技的發展而言，如何培養研究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人</a:t>
            </a:r>
            <a:endParaRPr lang="en-US" altLang="zh-TW" sz="320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員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是最重要的議題。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1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偏偏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contrary to expectation, against the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speaker’s wish, annoyingly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我請他別穿西裝來參加，他卻偏偏穿了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西裝來了。</a:t>
            </a:r>
            <a:endParaRPr lang="it-IT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我們告訴他應該配一條素色的領帶，他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偏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偏要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配一條花的。</a:t>
            </a:r>
            <a:endParaRPr lang="it-IT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為了在這裡做生意，我告訴他最好先和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人建立良好的關係，他偏偏不聽。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偏偏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contrary to expectation, against the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speaker’s wish, annoyingly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altLang="zh-TW" sz="35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t-IT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used for a deliberate action,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偏 </a:t>
            </a:r>
            <a:r>
              <a:rPr lang="it-IT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stand alone without duplication, but in this case it cannot be placed before the subject, e.g.,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我不想被家庭束縛，但她偏要生兒育女，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所以我們就分手了。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他希望我不要去參加晚會，我偏要去。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小林叫我不要花錢買生日禮物給他，可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是我偏要買禮物讓他開心。</a:t>
            </a:r>
          </a:p>
          <a:p>
            <a:pPr marL="514350" indent="-514350">
              <a:buFont typeface="+mj-lt"/>
              <a:buAutoNum type="arabicPeriod" startAt="2"/>
            </a:pPr>
            <a:endParaRPr lang="it-IT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1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persist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在這個展覽館裡不可以拍照，但這些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還照拍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老師說：先注意聽，不要寫，但是那些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不聽，照寫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奇怪，我不是已經關機了嗎？怎麼手機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照響？</a:t>
            </a:r>
            <a:endParaRPr lang="it-IT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875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persist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我已經跟樓上鄰居抱怨了很多次，請他的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孩子晚上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點以後別跳。但他的孩子不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聽，照跳。</a:t>
            </a: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最近食品安全出了好幾次問題，那些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東西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怎麼還照吃？</a:t>
            </a:r>
            <a:endParaRPr lang="it-IT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52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persist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亂 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 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endParaRPr lang="it-IT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A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monosyllabic verb or verb phrase can </a:t>
            </a:r>
            <a:endParaRPr lang="it-IT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follow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e.g.,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亂寫、亂做、亂花錢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亂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交朋友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However, only a monosyllabic 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verb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follow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the object left out, 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e.g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叫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他別彈吉他了，但他還照彈。</a:t>
            </a:r>
          </a:p>
          <a:p>
            <a:pPr marL="514350" indent="-514350">
              <a:buFont typeface="+mj-lt"/>
              <a:buAutoNum type="arabicPeriod" startAt="3"/>
            </a:pPr>
            <a:endParaRPr lang="it-IT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6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難得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rarely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it-IT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他給自己很大的壓力，難得看到他輕鬆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樣子。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我難得來這附近的商業廣場，沒想到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這裡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熱鬧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it-IT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你們難得聽古典音樂吧？覺得怎麼樣？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36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難得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rarely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他的想法總是很正面，難得有負面的想法。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我難得看到他焦慮不安的樣子，發生了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事？</a:t>
            </a:r>
            <a:endParaRPr lang="it-IT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66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1278</Words>
  <Application>Microsoft Office PowerPoint</Application>
  <PresentationFormat>如螢幕大小 (4:3)</PresentationFormat>
  <Paragraphs>145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偏偏  contrary to expectation, against the      speaker’s wish, annoyingly</vt:lpstr>
      <vt:lpstr>I. 偏偏  contrary to expectation, against the      speaker’s wish, annoyingly</vt:lpstr>
      <vt:lpstr>I. 偏偏  contrary to expectation, against the      speaker’s wish, annoyingly</vt:lpstr>
      <vt:lpstr>Ⅱ. 照  persist</vt:lpstr>
      <vt:lpstr>Ⅱ. 照  persist</vt:lpstr>
      <vt:lpstr>Ⅱ. 照  persist</vt:lpstr>
      <vt:lpstr>Ⅲ. 難得  rarely</vt:lpstr>
      <vt:lpstr>Ⅲ. 難得  rarely</vt:lpstr>
      <vt:lpstr>Ⅲ. 難得  rarely</vt:lpstr>
      <vt:lpstr>IV. 在…之餘  while not otherwise engaged        in …, apart from…</vt:lpstr>
      <vt:lpstr>IV. 在…之餘  while not otherwise engaged        in …, apart from…</vt:lpstr>
      <vt:lpstr>V. 難以…  to find it difficult to…</vt:lpstr>
      <vt:lpstr>V. 難以…  to find it difficult to…</vt:lpstr>
      <vt:lpstr>V. 難以…  to find it difficult to…</vt:lpstr>
      <vt:lpstr>Ⅵ. 漸漸  gradually, slowly</vt:lpstr>
      <vt:lpstr>Ⅵ. 漸漸  gradually, slowly</vt:lpstr>
      <vt:lpstr>Ⅵ. 漸漸  gradually, slowly</vt:lpstr>
      <vt:lpstr>Ⅶ. 可見  It can thus be concluded that…</vt:lpstr>
      <vt:lpstr>Ⅶ. 可見  It can thus be concluded that…</vt:lpstr>
      <vt:lpstr>Ⅷ. 對於…而言  as far as… is concerned</vt:lpstr>
      <vt:lpstr>Ⅷ. 對於…而言  as far as… is concerned</vt:lpstr>
      <vt:lpstr>Ⅷ. 對於…而言  as far as… is concerned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12</cp:revision>
  <dcterms:created xsi:type="dcterms:W3CDTF">2006-08-16T00:00:00Z</dcterms:created>
  <dcterms:modified xsi:type="dcterms:W3CDTF">2018-01-12T07:57:11Z</dcterms:modified>
</cp:coreProperties>
</file>