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0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165710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期待美好的未來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Beautiful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speaker’s great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他看到女朋友跟其他男生有說有笑，牽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散步，竟然不吃醋。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他擁有那麼大的企業，但是他的學歷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竟然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小學畢業。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496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speaker’s great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be reduced to just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</a:t>
            </a:r>
            <a:r>
              <a:rPr lang="en-US" altLang="zh-TW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but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居然 </a:t>
            </a:r>
            <a:r>
              <a:rPr lang="en-US" altLang="zh-TW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cannot be reduced, e.g.,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沒想到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現在每八個嬰兒中，竟有一個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之一不是本國國籍。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沒想到現在每八個嬰兒中，居有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雙親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之一不是本國國籍。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3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speaker’s great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member of regular adverbs, always placed after the subject and before verb phrases, while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居然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member of non-typical, i.e., movable adverbs, placed either before or after the subject. The latter adverbs also include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畢竟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etc.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speaker’s great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我說的都是真的，他居然不相信。／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我說的都是真的，居然他不相信。</a:t>
            </a:r>
          </a:p>
          <a:p>
            <a:pPr marL="0" indent="0" algn="just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我說的都是真的，他竟然不相信。／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*我說的都是真的，竟然他不相信。</a:t>
            </a:r>
          </a:p>
          <a:p>
            <a:pPr marL="0" indent="0" algn="just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照理說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表弟每天花那麼多時間念書，照理說他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應該很好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孩子已經大學畢業了，照理說應該可以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其力了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支持她的人很多，照理說她應該會當選。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8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照理說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網路商店沒有店面，又不要請店員，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價錢會比較便宜。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雲端科技讓我們的生活更加便利，照理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幫我們節省很多時間。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535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take A as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他昨天的演講是以日本大地震為例子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政治人物應該以幫助受苦的人擺脫困境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責任。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老闆以英文能力好為加薪的條件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他以考上醫學系為目標，天天熬夜念書。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外婆以牛肉和蘿蔔為材料，做了一個湯。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52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take A as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他以打太極拳為休閒活動。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他把打太極拳當做休閒活動。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這家商店賣的東西以運動衣為主要的商品。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這家商店拿運動衣當做主要的商品。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王先生以唱歌為興趣。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王先生把唱歌做為興趣。</a:t>
            </a: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2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最近有食品安全的問題，無論吃什麼都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工作了一天，無論是否疲倦都需要休息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無論學歷高還是學歷低，有實力、有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人都可以創業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07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風水師說：「無論是買房子還是租房子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要注意風水。」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在台灣無論什麼地方都可以買到鳳梨酥。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81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無所謂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 not matter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候選人是什麼背景我無所謂，只要他有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而且真的關心人民就好了。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麵包好不好吃無所謂，沒有化學添加物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吃。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總統的外表好不好看無所謂，能實現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承諾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2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followed by a question word (QW), A-not-A, conjunction of antonymic words, or the addition of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as illustrated above. Regardless of structures, a sentence of this type has the meaning ‘In spite of various circumstances, the following fact remains unaffected’.</a:t>
            </a:r>
          </a:p>
        </p:txBody>
      </p:sp>
    </p:spTree>
    <p:extLst>
      <p:ext uri="{BB962C8B-B14F-4D97-AF65-F5344CB8AC3E}">
        <p14:creationId xmlns:p14="http://schemas.microsoft.com/office/powerpoint/2010/main" val="394788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91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followed by a QW (who, what, when,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where).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無論什麼時候，他都很忙碌。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無論哪裡都有便利商店。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followed by A-not-A.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無論能不能當選，李先生都要出來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競選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無論學歷高不高，都應該自食其力。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5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followed by an opposite pair.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無論早晚，你總是得自食其力。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無論成績好壞，都可以升學。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followed by the adverb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無論他家多富裕，他都不浪費。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無論生活多困苦，吳先生還是很快樂。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of what…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synonymous.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more colloquial, while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more formal, and as a result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not often followed by formal or literary constructs such as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(for more on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Book 3 Lesson 1).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無論別人如何批評他，他都無所謂。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無論學生是否願意，都得參加考試。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無論如何，你都不能放棄。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5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should be obvious to everyone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玉珍明明暗戀清源，可是不敢跟他告白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明明你們知道他只在乎自己的利益，為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要選他？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小玲明明膽子很小，卻愛看恐怖片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昨天的事，明明是你的錯，為什麼說是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錯？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33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should be obvious to everyone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這個房間裡都是垃圾，明明很髒，他還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乾淨。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14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should be obvious to everyone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你為什麼說這個蛋糕不好吃？明明很好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吃啊！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誰說單身不好？美真明明過得很好。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她哪裡買不起房子？她明明是有錢人。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你明明想買那種新手機，為什麼你說不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想買？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05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明明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should be obvious to everyone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你明明去過日本，可是你為什麼說沒去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過？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(6)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小玲明明生病了，卻不去看醫生。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96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因為老闆決定裁員，使得他不得不另謀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該國雖然已不施行一胎化政策，但並未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少子化的問題得到解決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她的婆婆還有傳宗接代的觀念，使得她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壓力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更大了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接受了課業輔導以後，使得那個學童的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進步了不少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今年因為奇怪的氣候，使得農民收成減少。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5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無所謂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 not matter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這件事他要怎麼做我無所謂，只要他盡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的責任就好了。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玉珍認為畢業以後能找到自己喜歡的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好了，薪資多少無所謂。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6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(L8) are both causative verbs. They often used interchangeably,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聽說陳經理病得很嚴重，使／使得 我們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非常擔心。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有話直說的人，有時真 使／使得 大家討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厭。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因為沒念幼稚園的關係，使／使得 我一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直害怕程度比別的小孩差。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‘virtual’ events, events that have not already happened,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often used.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人民希望政府能施行新政策，使物價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如果想使頭髮看起來多一點的話，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這種產品。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如果去醫院動手術也不能使人恢復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，那麼誰還願意去呢？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often used with ‘actual’ events, events that have happened already.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這次颱風，由於民眾事前毫無準備，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災情慘重。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因為同學積極參與，使得這門課更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加熱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鬧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、活潑。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低所得、高物價的情況使得年輕人成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無殼蝸牛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84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Causation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 are other causative verbs in modern Chinese, e.g.,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which are highly colloquial.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more formal, though not as formal as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漢堡吃多了對健康不好，而且容易讓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胖。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B2, L12</a:t>
            </a:r>
            <a:r>
              <a:rPr lang="zh-TW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這個消息叫我很難過。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誰知道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 would have thought that…?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早上天氣那麼好，誰知道下午雨會下得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大，連鞋子都濕了。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玉珍親手做了巧克力，想送給清源，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誰知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清源桌上已經有一大堆巧克力了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會計系的系花那麼漂亮，誰知道她居然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談過戀愛。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608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誰知道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 would have thought that…?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清源對女朋友那麼好，誰知道她居然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劈腿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他以為永遠都回不去了，誰知道過了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能再回到老家。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誰知道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 would have thought that…?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他做的麵包看起來並不特別，誰知道得了世界麵包大賽冠軍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她說話的聲音不好聽，誰知道她唱歌唱得那麼好聽。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他看起來很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瘦，誰知道他吃那麼多。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9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小自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大至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everything from A to Z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小自朋友的事，大至國家的事，王先生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聽說地震快來的時候，小自老鼠，大至馬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可能預先知道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小自三歲的孩子，大至八十三歲的老人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可以用這個產品。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79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小自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大至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everything from A to Z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物價的確上漲了不少，小自日用品，大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，價錢都比以前貴了。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這個國家小自家庭結構，大至社會結構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改變了。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02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竟然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speaker’s great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政治包括所有跟我們息息相關的事情，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竟然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不關心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食品安全影響人民的健康，可是政府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竟然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好好管理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政客為了自己的利益，竟然阻止公平的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與制度。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587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1978</Words>
  <Application>Microsoft Office PowerPoint</Application>
  <PresentationFormat>如螢幕大小 (4:3)</PresentationFormat>
  <Paragraphs>203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PowerPoint 簡報</vt:lpstr>
      <vt:lpstr>Ⅰ. 無所謂  does not matter</vt:lpstr>
      <vt:lpstr>Ⅰ. 無所謂  does not matter</vt:lpstr>
      <vt:lpstr>Ⅱ. 誰知道  who would have thought that…?</vt:lpstr>
      <vt:lpstr>Ⅱ. 誰知道  who would have thought that…?</vt:lpstr>
      <vt:lpstr>Ⅱ. 誰知道  who would have thought that…?</vt:lpstr>
      <vt:lpstr>Ⅲ. 小自…大至…  everything from A to Z</vt:lpstr>
      <vt:lpstr>Ⅲ. 小自…大至…  everything from A to Z</vt:lpstr>
      <vt:lpstr>Ⅳ. 竟然  to the speaker’s great surprise</vt:lpstr>
      <vt:lpstr>Ⅳ. 竟然  to the speaker’s great surprise</vt:lpstr>
      <vt:lpstr>Ⅳ. 竟然  to the speaker’s great surprise</vt:lpstr>
      <vt:lpstr>Ⅳ. 竟然  to the speaker’s great surprise</vt:lpstr>
      <vt:lpstr>Ⅳ. 竟然  to the speaker’s great surprise</vt:lpstr>
      <vt:lpstr>Ⅴ. 照理說  normally</vt:lpstr>
      <vt:lpstr>Ⅴ. 照理說  normally</vt:lpstr>
      <vt:lpstr>Ⅵ. 以 A 為 B   to take A as B</vt:lpstr>
      <vt:lpstr>Ⅵ. 以 A 為 B   to take A as B</vt:lpstr>
      <vt:lpstr>Ⅶ. 無論…都…  regardless of what…</vt:lpstr>
      <vt:lpstr>Ⅶ. 無論…都…  regardless of what…</vt:lpstr>
      <vt:lpstr>Ⅶ. 無論…都…  regardless of what…</vt:lpstr>
      <vt:lpstr>Ⅶ. 無論…都…  regardless of what…</vt:lpstr>
      <vt:lpstr>Ⅶ. 無論…都…  regardless of what…</vt:lpstr>
      <vt:lpstr>Ⅶ. 無論…都…  regardless of what…</vt:lpstr>
      <vt:lpstr>Ⅷ. 明明  It should be obvious to everyone            that…</vt:lpstr>
      <vt:lpstr>Ⅷ. 明明  It should be obvious to everyone            that…</vt:lpstr>
      <vt:lpstr>Ⅷ. 明明  It should be obvious to everyone            that…</vt:lpstr>
      <vt:lpstr>Ⅷ. 明明  It should be obvious to everyone            that…</vt:lpstr>
      <vt:lpstr>IX. Causation with 使得</vt:lpstr>
      <vt:lpstr>IX. Causation with 使得</vt:lpstr>
      <vt:lpstr>IX. Causation with 使得</vt:lpstr>
      <vt:lpstr>IX. Causation with 使得</vt:lpstr>
      <vt:lpstr>IX. Causation with 使得</vt:lpstr>
      <vt:lpstr>IX. Causation with 使得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11</cp:revision>
  <dcterms:created xsi:type="dcterms:W3CDTF">2006-08-16T00:00:00Z</dcterms:created>
  <dcterms:modified xsi:type="dcterms:W3CDTF">2018-01-15T03:31:26Z</dcterms:modified>
</cp:coreProperties>
</file>