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8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4597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十七歲還是二十五歲？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26193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17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or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25-</a:t>
            </a:r>
            <a:r>
              <a:rPr sz="2400" b="1" spc="-270" dirty="0">
                <a:solidFill>
                  <a:srgbClr val="075295"/>
                </a:solidFill>
                <a:latin typeface="Times New Roman"/>
                <a:cs typeface="Times New Roman"/>
              </a:rPr>
              <a:t>Y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ears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Old?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第一課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厲害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lìhài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416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impressive, good, awesome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加班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jiābān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306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work overtime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47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343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類</a:t>
            </a:r>
            <a:endParaRPr sz="14800">
              <a:latin typeface="標楷體"/>
              <a:cs typeface="標楷體"/>
            </a:endParaRPr>
          </a:p>
          <a:p>
            <a:pPr marR="3334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850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kind, type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4912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恐怖片</a:t>
            </a:r>
            <a:endParaRPr sz="14800" dirty="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kǒngbùpiàn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N) horror movie 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恐怖</a:t>
            </a:r>
            <a:r>
              <a:rPr sz="3200" spc="-805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kǒngbù, scary; 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片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piàn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ﬁlm)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4912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愛情片</a:t>
            </a:r>
            <a:endParaRPr sz="14800" dirty="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àiqíngpiàn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3299" y="5745018"/>
            <a:ext cx="8760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(N) love story or romance movie 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zh-TW" altLang="en-US" sz="32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愛情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àiqíng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 love)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嚇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35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be scared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哭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281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上癮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shàngyǐn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94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get hooked on, addicted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刺激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cìjī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784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stimulating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簡直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jiǎnzhí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064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simpl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really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小玲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Xiǎolíng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757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Xiaoling, female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膽子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dǎnzi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58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guts, courage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部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01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measure word for movies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4912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限制級</a:t>
            </a:r>
            <a:endParaRPr sz="14800" dirty="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xiànzhìjí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N) restricted (viewing for movies) </a:t>
            </a:r>
            <a:r>
              <a:rPr sz="3200" spc="-5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限制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spc="-8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xiànzhì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restricted;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 </a:t>
            </a:r>
            <a:r>
              <a:rPr lang="zh-TW" altLang="en-US" sz="3200" spc="-8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spc="-105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level)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電影院</a:t>
            </a:r>
            <a:endParaRPr sz="14800">
              <a:latin typeface="標楷體"/>
              <a:cs typeface="標楷體"/>
            </a:endParaRPr>
          </a:p>
          <a:p>
            <a:pPr marR="14624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diànyǐngyuàn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91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cinema, movie theater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呃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666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uh, interjection indicating embarrassment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建設公司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819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jiànshè	gōngsī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3626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construction company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業務經理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2091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yèwù	jīnglǐ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903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business manager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室內設計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4136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shìnèi	shèjì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3850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interior design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溫暖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wēnnuǎn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74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warm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目前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mùqián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64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currently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阿建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466" y="5745018"/>
            <a:ext cx="1922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Ajian, male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所</a:t>
            </a:r>
            <a:endParaRPr sz="14800">
              <a:latin typeface="標楷體"/>
              <a:cs typeface="標楷體"/>
            </a:endParaRPr>
          </a:p>
          <a:p>
            <a:pPr marR="3310254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suǒ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46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measure word for schools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就讀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jiùdú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126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be enrolled as a student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不至於</a:t>
            </a:r>
            <a:endParaRPr sz="14800">
              <a:latin typeface="標楷體"/>
              <a:cs typeface="標楷體"/>
            </a:endParaRPr>
          </a:p>
          <a:p>
            <a:pPr marR="14300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búzhìyú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0175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not so, not to that degree, not so much that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但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656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but, however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放學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fàngxué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34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after school, when school lets out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後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620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afterwards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解決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jiějué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64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take care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寂寞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jímò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56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lonely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網友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wǎngyǒu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37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online friends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陪伴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péibàn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40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keep somebody company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聊天室</a:t>
            </a:r>
            <a:endParaRPr sz="14800">
              <a:latin typeface="標楷體"/>
              <a:cs typeface="標楷體"/>
            </a:endParaRPr>
          </a:p>
          <a:p>
            <a:pPr marR="1365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liáotiānshì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7710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chatroom 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室</a:t>
            </a:r>
            <a:r>
              <a:rPr sz="3200" spc="-805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-shì, room)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電腦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diànnǎo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6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computer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進入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jìnrù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21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enter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線上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75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online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感情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gǎnqíng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74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emotions, feelings, love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小氣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xiǎoqì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463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stingy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時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27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when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8695" y="942851"/>
            <a:ext cx="63588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3641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往往</a:t>
            </a:r>
            <a:endParaRPr sz="14800">
              <a:latin typeface="標楷體"/>
              <a:cs typeface="標楷體"/>
            </a:endParaRPr>
          </a:p>
          <a:p>
            <a:pPr marR="23641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wǎngwǎng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28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oftentimes, generally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051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cheer on/up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安慰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ānwèi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95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comfort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心裡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9722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(N) in (one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s) mind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上班族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shàngbānzú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3184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(oﬃce) workers 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族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-zú, group)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大膽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dàdǎn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28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bold, courageous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紓解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shūjiě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14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relieve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8917" y="942851"/>
            <a:ext cx="63588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3647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轉換</a:t>
            </a:r>
            <a:endParaRPr sz="14800">
              <a:latin typeface="標楷體"/>
              <a:cs typeface="標楷體"/>
            </a:endParaRPr>
          </a:p>
          <a:p>
            <a:pPr marR="23641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zhuǎnhuàn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436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change, transform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虛擬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xūnǐ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87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virtual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現實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32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actual, real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心理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58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psychological, mental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即使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jíshǐ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06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even if, even though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責備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zébèi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04634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(V) to reproach, get on somebod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case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期待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22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expectations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喘氣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chuǎnqì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97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gasp, pant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與其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yǔqí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4327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(Conj) rather tha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自在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zìzài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462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at ease, relaxed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交友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jiāoyǒu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030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make friends (with)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暴力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bàolì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violence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點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77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click (on)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懂得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dǒngde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026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know how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陷阱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xiànjǐng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83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trap, snare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明星高中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73507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míngxīng	gāozhōng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5918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distinguished ,exclusive high school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早出晚歸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8181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zǎochū	wǎnguī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6199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leave home early and get home late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dǎkāi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7509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turn on, to power 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喘不過氣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4698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chuǎnbúguò	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80384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 under great pressure, (lit.) unable to breathe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冷清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lěngqīng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22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deserted, empty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躲進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duǒjìn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8365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hide oneself 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掉進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diàojìn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7189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fall into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高就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gāojiù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728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work (honoriﬁc)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部門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bùmén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19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department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703</Words>
  <Application>Microsoft Office PowerPoint</Application>
  <PresentationFormat>如螢幕大小 (4:3)</PresentationFormat>
  <Paragraphs>286</Paragraphs>
  <Slides>71</Slides>
  <Notes>71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7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建設公司 jiànshè gōngsī</vt:lpstr>
      <vt:lpstr>業務經理 yèwù jīnglǐ</vt:lpstr>
      <vt:lpstr>室內設計 shìnèi shèjì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明星高中 míngxīng gāozhōng</vt:lpstr>
      <vt:lpstr>早出晚歸 zǎochū wǎnguī</vt:lpstr>
      <vt:lpstr>PowerPoint 簡報</vt:lpstr>
      <vt:lpstr>喘不過氣 chuǎnbúguò qì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4</cp:revision>
  <dcterms:created xsi:type="dcterms:W3CDTF">2017-05-22T09:06:43Z</dcterms:created>
  <dcterms:modified xsi:type="dcterms:W3CDTF">2017-05-22T01:50:04Z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