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1854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雲端科技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23723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Clou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d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第三課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不見得</a:t>
            </a:r>
            <a:endParaRPr sz="14800">
              <a:latin typeface="標楷體"/>
              <a:cs typeface="標楷體"/>
            </a:endParaRPr>
          </a:p>
          <a:p>
            <a:pPr marR="13671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bújiàndé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24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not necessarily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仿冒品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fǎngmàopǐn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N) knock-oﬀ, counterfeit product </a:t>
            </a:r>
            <a:r>
              <a:rPr sz="3200" spc="-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仿冒</a:t>
            </a:r>
            <a:r>
              <a:rPr sz="3200" spc="-8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fǎngmào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counterfeit;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</a:t>
            </a:r>
            <a:r>
              <a:rPr lang="zh-TW" altLang="en-US"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pǐn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product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瑕疵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xiácī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defect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圖片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túpiàn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picture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落差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luòchā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3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diﬀerence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73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oﬀer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資訊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zīxùn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0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information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疑問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yíwèn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7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question, doubt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嘛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693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(Ptc) sentence particle</a:t>
            </a:r>
            <a:r>
              <a:rPr sz="4800" spc="-15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4800" spc="-15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‘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it is obvious tha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慣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167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(Ptc) to get used to, accustomed to et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29437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117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李文麗</a:t>
            </a:r>
            <a:endParaRPr sz="14800">
              <a:latin typeface="標楷體"/>
              <a:cs typeface="標楷體"/>
            </a:endParaRPr>
          </a:p>
          <a:p>
            <a:pPr marR="11112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</a:t>
            </a:r>
            <a:r>
              <a:rPr sz="7200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Wénlì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34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enli, female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瀏覽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liúlǎn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30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browse,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surf (the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internet)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後悔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hòuhuǐ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137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regret, feel sorrowful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深夜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88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late at night, in the wee hours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任何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1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any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駭客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hàikè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1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hacker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盜用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58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hack, use illegitamately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32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certify; certiﬁcation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銀髮族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yínfǎzú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N) senior citizens, seniors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銀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yín, silver;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髮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fǎ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hair)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從前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cóngqián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28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 the past, before, formerly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19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通常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tōngcháng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408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generall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as a rule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外婆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wàipó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grandma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取貨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qǔhuò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9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pick up goods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付款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fùkuǎn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30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make payment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雲端科技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378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yúnduān	kējì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191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cloud/internet technology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宅經濟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zháijīngjì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63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online economy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3896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 dirty="0">
              <a:latin typeface="Times New Roman"/>
              <a:cs typeface="Times New Roman"/>
            </a:endParaRPr>
          </a:p>
          <a:p>
            <a:pPr marR="2070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用不慣</a:t>
            </a:r>
            <a:endParaRPr sz="14800" dirty="0">
              <a:latin typeface="標楷體"/>
              <a:cs typeface="標楷體"/>
            </a:endParaRPr>
          </a:p>
          <a:p>
            <a:pPr marR="2070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yòngbúguàn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used/accustomed to using, not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comfortable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退換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193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tuì	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6673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return, to exchange for something else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信用卡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225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xìnyòng	kǎ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7519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credit card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縮短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suōduǎn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21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shorten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人們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rénmen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8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people in general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距離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distance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女裝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nǚzhuāng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791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women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apparel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取代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qǔdài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2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replace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5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lette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mail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影集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yǐngjí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0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(TV) series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取得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qǔdé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6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obtain, access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例如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lìrú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14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for example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民眾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07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public, people in general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高速公路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6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gāosù	gōnglù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5763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highwa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freeway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前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85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before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查詢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cháxún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9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look up, check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lùkuàng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73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road situation, traﬃc situation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何必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8513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(Adv)</a:t>
            </a:r>
            <a:r>
              <a:rPr sz="4800" spc="-89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Why bothe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4800" spc="-89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Why must?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避開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avoid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路段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lùduàn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06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section of road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若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880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if, supposing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運用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yùnyòng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3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use, employ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病歷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bìnglì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75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medical records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例子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example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更加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gèngjiā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01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even more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8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originally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忙碌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mánglù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busy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確實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quèshí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indeed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指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68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mean, to indicate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控制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kòngzhì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6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control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表弟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biǎodì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10"/>
              </a:spcBef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cousin (younger male cousin from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endParaRPr sz="4800" baseline="1736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837692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mother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side as well as from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father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sisters)</a:t>
            </a:r>
            <a:endParaRPr sz="4800" baseline="173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退步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tuìbù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88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regress, get worse, fall behind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65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overl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excessively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與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30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and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生理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40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physical health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盯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76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螢幕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yíngmù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19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screen, monitor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疲倦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píjuàn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9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tired, fatigued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視力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42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vision, eyesight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划算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huásuàn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787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cost eﬀective, a good deal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家長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parent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此外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cǐwài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8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in addition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戶外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hùwài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55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outdoor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人類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81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mankind, humans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468" y="942851"/>
            <a:ext cx="63842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3393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正面</a:t>
            </a:r>
            <a:endParaRPr sz="14800">
              <a:latin typeface="標楷體"/>
              <a:cs typeface="標楷體"/>
            </a:endParaRPr>
          </a:p>
          <a:p>
            <a:pPr marR="2338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positive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同時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tóngshí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50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at the same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負面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negative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沉迷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chénmí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38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obsessed with, wallow 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無形中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971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wúxíng	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283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imperceptibly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遠距教學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71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yuǎnjù	jiāoxué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90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distance 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身材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shēncái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9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ﬁgure, build, body (shape)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大吵大鬧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7594600" cy="246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230">
              <a:lnSpc>
                <a:spcPct val="100000"/>
              </a:lnSpc>
              <a:tabLst>
                <a:tab pos="44043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dàchǎo	dànào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4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kick up a ro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make a scene, scream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bloody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murder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焦慮不安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3120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jiāolǜ	bù’ān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1932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anxious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總而言之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02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zǒng’ér	yánzhī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4444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 conclusion, to sum up, in short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模特兒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mótèr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model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772</Words>
  <Application>Microsoft Office PowerPoint</Application>
  <PresentationFormat>如螢幕大小 (4:3)</PresentationFormat>
  <Paragraphs>333</Paragraphs>
  <Slides>82</Slides>
  <Notes>82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8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雲端科技 yúnduān kējì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高速公路 gāosù gōnglù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遠距教學 yuǎnjù jiāoxué</vt:lpstr>
      <vt:lpstr>PowerPoint 簡報</vt:lpstr>
      <vt:lpstr>焦慮不安 jiāolǜ bù’ān</vt:lpstr>
      <vt:lpstr>總而言之 zǒng’ér yánzhī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3</cp:revision>
  <dcterms:created xsi:type="dcterms:W3CDTF">2017-05-22T09:10:36Z</dcterms:created>
  <dcterms:modified xsi:type="dcterms:W3CDTF">2017-05-22T03:10:33Z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