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82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76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床該擺哪裡？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57695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Whe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Shoul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d the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Bed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Go?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第四課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空間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kōngjiān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3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科學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kēxué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science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0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298" y="942851"/>
            <a:ext cx="8484235" cy="5160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 marR="9842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風水師</a:t>
            </a:r>
            <a:endParaRPr sz="14800" dirty="0">
              <a:latin typeface="標楷體"/>
              <a:cs typeface="標楷體"/>
            </a:endParaRPr>
          </a:p>
          <a:p>
            <a:pPr marR="984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fēngshuǐshī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Feng Shui master, geomancer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err="1" smtClean="0">
                <a:solidFill>
                  <a:srgbClr val="231F20"/>
                </a:solidFill>
                <a:latin typeface="標楷體"/>
                <a:cs typeface="標楷體"/>
              </a:rPr>
              <a:t>風水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fēngshuǐ,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925012"/>
            <a:ext cx="44392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Feng Shui;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師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shī, master)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在意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zàiyì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48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care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所謂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72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so-called, what is known 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角度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jiǎodù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angle, perspective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30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transform, restructure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xuéwèn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52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 branch of learning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居住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jūzhù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81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live, reside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日常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39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daily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該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63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should, ought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布置</a:t>
            </a:r>
            <a:endParaRPr sz="1480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bùzhì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déco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layout, arrangement; to decorate, 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2767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arrange furniture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2123" y="942851"/>
            <a:ext cx="6372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2244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凶猛</a:t>
            </a:r>
            <a:endParaRPr sz="14800">
              <a:latin typeface="標楷體"/>
              <a:cs typeface="標楷體"/>
            </a:endParaRPr>
          </a:p>
          <a:p>
            <a:pPr marR="2223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xiōngměng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7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ﬁerce, ferocious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動物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dòngwù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animal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刀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knife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劍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脾氣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temper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暴躁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18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crank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irritable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573" y="942851"/>
            <a:ext cx="6346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2498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衝動</a:t>
            </a:r>
            <a:endParaRPr sz="14800">
              <a:latin typeface="標楷體"/>
              <a:cs typeface="標楷體"/>
            </a:endParaRPr>
          </a:p>
          <a:p>
            <a:pPr marR="22498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chōngdòng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33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impulsive, rash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鏡子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7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mirror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468" y="942851"/>
            <a:ext cx="63207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2758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床腳</a:t>
            </a:r>
            <a:endParaRPr sz="14800">
              <a:latin typeface="標楷體"/>
              <a:cs typeface="標楷體"/>
            </a:endParaRPr>
          </a:p>
          <a:p>
            <a:pPr marR="2274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chuángjiǎo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foot of the bed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擺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43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place, display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973" y="942851"/>
            <a:ext cx="5432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3164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光</a:t>
            </a:r>
            <a:endParaRPr sz="14800">
              <a:latin typeface="標楷體"/>
              <a:cs typeface="標楷體"/>
            </a:endParaRPr>
          </a:p>
          <a:p>
            <a:pPr marR="3164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09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alone, merely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擺飾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74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déco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ornaments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lǎopó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3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把</a:t>
            </a:r>
            <a:endParaRPr sz="1480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objects that can be grasped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7385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or objects with a handle, e.g., umbrella, knife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欺負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98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pick on, bull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take advantage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389620" cy="5160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 dirty="0">
              <a:latin typeface="Times New Roman"/>
              <a:cs typeface="Times New Roman"/>
            </a:endParaRPr>
          </a:p>
          <a:p>
            <a:pPr marR="2070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風水學</a:t>
            </a:r>
            <a:endParaRPr sz="14800" dirty="0">
              <a:latin typeface="標楷體"/>
              <a:cs typeface="標楷體"/>
            </a:endParaRPr>
          </a:p>
          <a:p>
            <a:pPr marR="2070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Fēngshuǐxué</a:t>
            </a:r>
            <a:endParaRPr sz="72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study of Feng Shui, geomancy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標楷體"/>
                <a:cs typeface="標楷體"/>
              </a:rPr>
              <a:t>學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-xué, stud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222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-ology)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正對門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2411730" algn="l"/>
                <a:tab pos="38087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	duì	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829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directly facing the door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譬如說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7011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pìrú	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978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for example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一口氣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939800" algn="l"/>
                <a:tab pos="2540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	kǒu	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147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 one breath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死定了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sǐdìngle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55264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4800" spc="-48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re) a dead man,</a:t>
            </a:r>
            <a:r>
              <a:rPr sz="4800" spc="-18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4800" spc="-48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ou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re toast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總算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zǒngsuàn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ﬁnally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geography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160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便利性</a:t>
            </a:r>
            <a:endParaRPr sz="14800" dirty="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biànlìxìng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convenience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標楷體"/>
                <a:cs typeface="標楷體"/>
              </a:rPr>
              <a:t>性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-xìng, propert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suﬃx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5195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indicating that a term is a noun)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周邊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zhōubiān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15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surrounding, periphery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住宅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zhùzhái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5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residence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詞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72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term,word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西元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9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A.D.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推翻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tuīfān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01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repudiate, overturn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心中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871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in somebody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heart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名言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míngyán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95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well-known saying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建造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450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build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欸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110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he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calling attention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塑造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sùzào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345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shape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命運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mìngyùn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7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fate, destiny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本身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běnshēn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0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itself, oneself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地標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dìbiāo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landmark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參考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cānkǎo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52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make reference to; reference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93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exterio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appearance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疊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44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盆子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pénzi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basin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斜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39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slanted, tilted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371" y="942851"/>
            <a:ext cx="6308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牆面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69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wall face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呀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93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particle indicating uncertainty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554720" cy="523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聚寶盆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jùbǎopén</a:t>
            </a:r>
            <a:endParaRPr sz="7200" dirty="0">
              <a:latin typeface="Times New Roman"/>
              <a:cs typeface="Times New Roman"/>
            </a:endParaRPr>
          </a:p>
          <a:p>
            <a:pPr marL="12700" marR="191135">
              <a:lnSpc>
                <a:spcPct val="74200"/>
              </a:lnSpc>
              <a:spcBef>
                <a:spcPts val="4390"/>
              </a:spcBef>
            </a:pP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(N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treasur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basin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simila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cornucopi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bu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ﬁlled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with treasure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聚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-jù, to gather;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寶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-bǎo, treasure;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6108714"/>
            <a:ext cx="24523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盆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-pén, basin)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角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corner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龍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dragon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古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56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ancient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錢幣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coins,currency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屋頂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wūdǐng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68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roof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龜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71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turtle, tortoise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招財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zhāocái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01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attract treasure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側門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cèmén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13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side doo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side gate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遮雨棚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zhēyǔpéng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85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canop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awning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衣櫥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yīchú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closet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如意</a:t>
            </a:r>
            <a:endParaRPr sz="14800">
              <a:latin typeface="標楷體"/>
              <a:cs typeface="標楷體"/>
            </a:endParaRPr>
          </a:p>
          <a:p>
            <a:pPr marR="1689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rúyì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ruyi, scepte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s-shaped ornamental object that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2757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brings good luck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設計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2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design; to design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偶然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ǒurán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959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random, accidental, chancy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晉代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295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	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955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Jin Dynasty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郭璞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Guō	Pú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256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Guo Pu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英國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210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UK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邱吉爾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Qiūjí’ěr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560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Churchill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信義路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31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Xìnyì	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9107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Xinyi Road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 dirty="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松智路</a:t>
            </a:r>
            <a:endParaRPr sz="14800" dirty="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225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Sōngzhì	Lù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Songzhi Road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2192999"/>
            <a:ext cx="8026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95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一命二運三風水</a:t>
            </a:r>
            <a:endParaRPr sz="9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9" y="5925017"/>
            <a:ext cx="1267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is third.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856" y="4028071"/>
            <a:ext cx="8205470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940" algn="l"/>
                <a:tab pos="4430395" algn="l"/>
              </a:tabLst>
            </a:pPr>
            <a:r>
              <a:rPr sz="6200" dirty="0">
                <a:solidFill>
                  <a:srgbClr val="075295"/>
                </a:solidFill>
                <a:latin typeface="Times New Roman"/>
                <a:cs typeface="Times New Roman"/>
              </a:rPr>
              <a:t>yímìng	èryùn	sānfēngshuǐ</a:t>
            </a:r>
            <a:endParaRPr sz="6200" dirty="0">
              <a:latin typeface="Times New Roman"/>
              <a:cs typeface="Times New Roman"/>
            </a:endParaRPr>
          </a:p>
          <a:p>
            <a:pPr marL="27305">
              <a:lnSpc>
                <a:spcPts val="3825"/>
              </a:lnSpc>
              <a:spcBef>
                <a:spcPts val="534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Fate is most important. Luck is second. Feng Shui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梳妝台</a:t>
            </a:r>
            <a:endParaRPr sz="14800">
              <a:latin typeface="標楷體"/>
              <a:cs typeface="標楷體"/>
            </a:endParaRPr>
          </a:p>
          <a:p>
            <a:pPr marR="13671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shūzhuāngtái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7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dressing 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加起來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938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add up, totalize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咬錢龜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3122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yǎoqián	guī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17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money-biting turtle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十全十美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073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shíquán	shíměi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923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perfect, pinnacle of perfection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位置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140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position, location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779</Words>
  <Application>Microsoft Office PowerPoint</Application>
  <PresentationFormat>如螢幕大小 (4:3)</PresentationFormat>
  <Paragraphs>336</Paragraphs>
  <Slides>82</Slides>
  <Notes>82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7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十全十美 shíquán shíměi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2017-05-22T09:13:09Z</dcterms:created>
  <dcterms:modified xsi:type="dcterms:W3CDTF">2017-05-22T02:53:44Z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