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A3B00-3F6F-45C6-BD0B-92ACF0B96CFD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85D0074-E1FA-432C-886B-6144D26344EA}">
      <dgm:prSet phldrT="[文字]"/>
      <dgm:spPr/>
      <dgm:t>
        <a:bodyPr/>
        <a:lstStyle/>
        <a:p>
          <a:r>
            <a:rPr lang="zh-TW" altLang="en-US" dirty="0" smtClean="0"/>
            <a:t>單點</a:t>
          </a:r>
          <a:endParaRPr lang="zh-TW" altLang="en-US" dirty="0"/>
        </a:p>
      </dgm:t>
    </dgm:pt>
    <dgm:pt modelId="{5C39F17C-ACC4-4A5A-A0D4-B7F3E6CD9CE9}" type="parTrans" cxnId="{68B35B94-A291-47B8-A162-9B72505BA9E4}">
      <dgm:prSet/>
      <dgm:spPr/>
      <dgm:t>
        <a:bodyPr/>
        <a:lstStyle/>
        <a:p>
          <a:endParaRPr lang="zh-TW" altLang="en-US"/>
        </a:p>
      </dgm:t>
    </dgm:pt>
    <dgm:pt modelId="{52990D53-7032-4E53-83B8-DBEFA7FD91C2}" type="sibTrans" cxnId="{68B35B94-A291-47B8-A162-9B72505BA9E4}">
      <dgm:prSet/>
      <dgm:spPr/>
      <dgm:t>
        <a:bodyPr/>
        <a:lstStyle/>
        <a:p>
          <a:endParaRPr lang="zh-TW" altLang="en-US"/>
        </a:p>
      </dgm:t>
    </dgm:pt>
    <dgm:pt modelId="{F9EB4A19-DAFA-4A03-A5CC-637A766A16A6}">
      <dgm:prSet phldrT="[文字]"/>
      <dgm:spPr/>
      <dgm:t>
        <a:bodyPr/>
        <a:lstStyle/>
        <a:p>
          <a:r>
            <a:rPr lang="zh-TW" altLang="en-US" dirty="0" smtClean="0"/>
            <a:t>卡啦雞腿堡</a:t>
          </a:r>
          <a:endParaRPr lang="zh-TW" altLang="en-US" dirty="0"/>
        </a:p>
      </dgm:t>
    </dgm:pt>
    <dgm:pt modelId="{FEB2FC55-BEDF-4A32-8673-AF7C09AF465C}" type="parTrans" cxnId="{0FFA2FEE-05A2-4D38-AD08-B96E4262FCB5}">
      <dgm:prSet/>
      <dgm:spPr/>
      <dgm:t>
        <a:bodyPr/>
        <a:lstStyle/>
        <a:p>
          <a:endParaRPr lang="zh-TW" altLang="en-US"/>
        </a:p>
      </dgm:t>
    </dgm:pt>
    <dgm:pt modelId="{E221B957-829D-4D0A-8A5F-2B8B92B9C527}" type="sibTrans" cxnId="{0FFA2FEE-05A2-4D38-AD08-B96E4262FCB5}">
      <dgm:prSet/>
      <dgm:spPr/>
      <dgm:t>
        <a:bodyPr/>
        <a:lstStyle/>
        <a:p>
          <a:endParaRPr lang="zh-TW" altLang="en-US"/>
        </a:p>
      </dgm:t>
    </dgm:pt>
    <dgm:pt modelId="{C059C2E6-2A49-47FB-8A27-36AEFEA37E30}">
      <dgm:prSet phldrT="[文字]"/>
      <dgm:spPr/>
      <dgm:t>
        <a:bodyPr/>
        <a:lstStyle/>
        <a:p>
          <a:r>
            <a:rPr lang="zh-TW" altLang="en-US" dirty="0" smtClean="0"/>
            <a:t>脆薯</a:t>
          </a:r>
          <a:endParaRPr lang="zh-TW" altLang="en-US" dirty="0"/>
        </a:p>
      </dgm:t>
    </dgm:pt>
    <dgm:pt modelId="{DD374F44-5D11-451D-A9D4-A8B5C816A723}" type="parTrans" cxnId="{DEAD2AF6-B11C-469F-A5CC-0F72A90EDC2C}">
      <dgm:prSet/>
      <dgm:spPr/>
      <dgm:t>
        <a:bodyPr/>
        <a:lstStyle/>
        <a:p>
          <a:endParaRPr lang="zh-TW" altLang="en-US"/>
        </a:p>
      </dgm:t>
    </dgm:pt>
    <dgm:pt modelId="{7E1FDF3A-4F75-4109-98A7-4E7D3E7FAB8D}" type="sibTrans" cxnId="{DEAD2AF6-B11C-469F-A5CC-0F72A90EDC2C}">
      <dgm:prSet/>
      <dgm:spPr/>
      <dgm:t>
        <a:bodyPr/>
        <a:lstStyle/>
        <a:p>
          <a:endParaRPr lang="zh-TW" altLang="en-US"/>
        </a:p>
      </dgm:t>
    </dgm:pt>
    <dgm:pt modelId="{00007577-9A00-440D-9B12-793158BE5BB2}">
      <dgm:prSet phldrT="[文字]"/>
      <dgm:spPr/>
      <dgm:t>
        <a:bodyPr/>
        <a:lstStyle/>
        <a:p>
          <a:r>
            <a:rPr lang="zh-TW" altLang="en-US" dirty="0" smtClean="0"/>
            <a:t>可樂</a:t>
          </a:r>
          <a:endParaRPr lang="zh-TW" altLang="en-US" dirty="0"/>
        </a:p>
      </dgm:t>
    </dgm:pt>
    <dgm:pt modelId="{4A857636-16B0-4BB4-9C0A-DEC00BDEBFEE}" type="parTrans" cxnId="{F97AC028-C7E3-4EA6-83F4-A040390F2BED}">
      <dgm:prSet/>
      <dgm:spPr/>
      <dgm:t>
        <a:bodyPr/>
        <a:lstStyle/>
        <a:p>
          <a:endParaRPr lang="zh-TW" altLang="en-US"/>
        </a:p>
      </dgm:t>
    </dgm:pt>
    <dgm:pt modelId="{8BB603C9-164A-4B8F-870D-4A172145B324}" type="sibTrans" cxnId="{F97AC028-C7E3-4EA6-83F4-A040390F2BED}">
      <dgm:prSet/>
      <dgm:spPr/>
      <dgm:t>
        <a:bodyPr/>
        <a:lstStyle/>
        <a:p>
          <a:endParaRPr lang="zh-TW" altLang="en-US"/>
        </a:p>
      </dgm:t>
    </dgm:pt>
    <dgm:pt modelId="{C7EAEE20-8395-4A53-BDD1-BF6142942A8D}">
      <dgm:prSet phldrT="[文字]"/>
      <dgm:spPr/>
      <dgm:t>
        <a:bodyPr/>
        <a:lstStyle/>
        <a:p>
          <a:r>
            <a:rPr lang="zh-TW" altLang="en-US" dirty="0" smtClean="0"/>
            <a:t>套餐</a:t>
          </a:r>
          <a:r>
            <a:rPr lang="en-US" altLang="zh-TW" dirty="0" smtClean="0"/>
            <a:t>:</a:t>
          </a:r>
          <a:r>
            <a:rPr lang="zh-TW" altLang="en-US" dirty="0" smtClean="0"/>
            <a:t>單點</a:t>
          </a:r>
          <a:endParaRPr lang="zh-TW" altLang="en-US" dirty="0"/>
        </a:p>
      </dgm:t>
    </dgm:pt>
    <dgm:pt modelId="{1CC5B04C-DB75-4307-884B-D433DBF3D764}" type="parTrans" cxnId="{B3FD1E99-59B5-4190-9040-2D8DD0FC5D6D}">
      <dgm:prSet/>
      <dgm:spPr/>
      <dgm:t>
        <a:bodyPr/>
        <a:lstStyle/>
        <a:p>
          <a:endParaRPr lang="zh-TW" altLang="en-US"/>
        </a:p>
      </dgm:t>
    </dgm:pt>
    <dgm:pt modelId="{D95DF41D-3501-4681-8D27-A363BCD61724}" type="sibTrans" cxnId="{B3FD1E99-59B5-4190-9040-2D8DD0FC5D6D}">
      <dgm:prSet/>
      <dgm:spPr/>
      <dgm:t>
        <a:bodyPr/>
        <a:lstStyle/>
        <a:p>
          <a:endParaRPr lang="zh-TW" altLang="en-US"/>
        </a:p>
      </dgm:t>
    </dgm:pt>
    <dgm:pt modelId="{47A6C07D-0375-45A5-9657-5ACB30EA7996}">
      <dgm:prSet phldrT="[文字]"/>
      <dgm:spPr/>
      <dgm:t>
        <a:bodyPr/>
        <a:lstStyle/>
        <a:p>
          <a:r>
            <a:rPr lang="zh-TW" altLang="en-US" dirty="0" smtClean="0"/>
            <a:t>卡啦雞腿堡套餐</a:t>
          </a:r>
          <a:endParaRPr lang="zh-TW" altLang="en-US" dirty="0"/>
        </a:p>
      </dgm:t>
    </dgm:pt>
    <dgm:pt modelId="{EFAEF07A-C9FE-4D30-8166-C9E37B2ABF94}" type="parTrans" cxnId="{8CE9ECBF-727B-4047-B93C-90A6DD942435}">
      <dgm:prSet/>
      <dgm:spPr/>
      <dgm:t>
        <a:bodyPr/>
        <a:lstStyle/>
        <a:p>
          <a:endParaRPr lang="zh-TW" altLang="en-US"/>
        </a:p>
      </dgm:t>
    </dgm:pt>
    <dgm:pt modelId="{78424664-5226-4904-8175-F271F745A3D7}" type="sibTrans" cxnId="{8CE9ECBF-727B-4047-B93C-90A6DD942435}">
      <dgm:prSet/>
      <dgm:spPr/>
      <dgm:t>
        <a:bodyPr/>
        <a:lstStyle/>
        <a:p>
          <a:endParaRPr lang="zh-TW" altLang="en-US"/>
        </a:p>
      </dgm:t>
    </dgm:pt>
    <dgm:pt modelId="{8DB3C8C2-68A7-468C-B3DB-E1B540B2829E}">
      <dgm:prSet phldrT="[文字]"/>
      <dgm:spPr/>
      <dgm:t>
        <a:bodyPr/>
        <a:lstStyle/>
        <a:p>
          <a:r>
            <a:rPr lang="zh-TW" altLang="en-US" dirty="0" smtClean="0"/>
            <a:t>紐澳良烤雞腿堡套餐</a:t>
          </a:r>
          <a:endParaRPr lang="zh-TW" altLang="en-US" dirty="0"/>
        </a:p>
      </dgm:t>
    </dgm:pt>
    <dgm:pt modelId="{E7832577-77A2-4590-A023-2C56E81796CF}" type="parTrans" cxnId="{8B350F49-9EB4-400A-838B-87CFC8297C4C}">
      <dgm:prSet/>
      <dgm:spPr/>
      <dgm:t>
        <a:bodyPr/>
        <a:lstStyle/>
        <a:p>
          <a:endParaRPr lang="zh-TW" altLang="en-US"/>
        </a:p>
      </dgm:t>
    </dgm:pt>
    <dgm:pt modelId="{7B3961EA-9A0C-4E4F-AADB-2DA332830B39}" type="sibTrans" cxnId="{8B350F49-9EB4-400A-838B-87CFC8297C4C}">
      <dgm:prSet/>
      <dgm:spPr/>
      <dgm:t>
        <a:bodyPr/>
        <a:lstStyle/>
        <a:p>
          <a:endParaRPr lang="zh-TW" altLang="en-US"/>
        </a:p>
      </dgm:t>
    </dgm:pt>
    <dgm:pt modelId="{5AF5AB24-6097-4118-BD9F-1D4D69BCA33A}">
      <dgm:prSet phldrT="[文字]"/>
      <dgm:spPr/>
      <dgm:t>
        <a:bodyPr/>
        <a:lstStyle/>
        <a:p>
          <a:r>
            <a:rPr lang="zh-TW" altLang="en-US" dirty="0" smtClean="0"/>
            <a:t>其他</a:t>
          </a:r>
          <a:endParaRPr lang="en-US" altLang="zh-TW" dirty="0" smtClean="0"/>
        </a:p>
      </dgm:t>
    </dgm:pt>
    <dgm:pt modelId="{AFAF1083-B530-4284-8800-1B42588156AF}" type="parTrans" cxnId="{5B95B8A0-A62E-415E-A146-D6B9B88FA28A}">
      <dgm:prSet/>
      <dgm:spPr/>
      <dgm:t>
        <a:bodyPr/>
        <a:lstStyle/>
        <a:p>
          <a:endParaRPr lang="zh-TW" altLang="en-US"/>
        </a:p>
      </dgm:t>
    </dgm:pt>
    <dgm:pt modelId="{D32E296A-938E-4C90-A302-A83300AC2472}" type="sibTrans" cxnId="{5B95B8A0-A62E-415E-A146-D6B9B88FA28A}">
      <dgm:prSet/>
      <dgm:spPr/>
      <dgm:t>
        <a:bodyPr/>
        <a:lstStyle/>
        <a:p>
          <a:endParaRPr lang="zh-TW" altLang="en-US"/>
        </a:p>
      </dgm:t>
    </dgm:pt>
    <dgm:pt modelId="{965C7BA6-6008-4C33-B356-3B0BE21C5FA9}">
      <dgm:prSet phldrT="[文字]"/>
      <dgm:spPr/>
      <dgm:t>
        <a:bodyPr/>
        <a:lstStyle/>
        <a:p>
          <a:r>
            <a:rPr lang="zh-TW" altLang="en-US" dirty="0" smtClean="0"/>
            <a:t>裝飾者</a:t>
          </a:r>
          <a:r>
            <a:rPr lang="en-US" altLang="zh-TW" dirty="0" smtClean="0"/>
            <a:t>:</a:t>
          </a:r>
          <a:r>
            <a:rPr lang="zh-TW" altLang="en-US" dirty="0" smtClean="0"/>
            <a:t>單點</a:t>
          </a:r>
          <a:endParaRPr lang="en-US" altLang="zh-TW" dirty="0" smtClean="0"/>
        </a:p>
      </dgm:t>
    </dgm:pt>
    <dgm:pt modelId="{09421EA8-8687-469E-ACFB-400256C94082}" type="parTrans" cxnId="{D97AD0D6-3374-425D-B722-5372C0279610}">
      <dgm:prSet/>
      <dgm:spPr/>
      <dgm:t>
        <a:bodyPr/>
        <a:lstStyle/>
        <a:p>
          <a:endParaRPr lang="zh-TW" altLang="en-US"/>
        </a:p>
      </dgm:t>
    </dgm:pt>
    <dgm:pt modelId="{8BAD7A17-1453-4967-B002-89546635C6D9}" type="sibTrans" cxnId="{D97AD0D6-3374-425D-B722-5372C0279610}">
      <dgm:prSet/>
      <dgm:spPr/>
      <dgm:t>
        <a:bodyPr/>
        <a:lstStyle/>
        <a:p>
          <a:endParaRPr lang="zh-TW" altLang="en-US"/>
        </a:p>
      </dgm:t>
    </dgm:pt>
    <dgm:pt modelId="{4933D280-9742-46A3-8637-1AE164D951FB}">
      <dgm:prSet phldrT="[文字]"/>
      <dgm:spPr/>
      <dgm:t>
        <a:bodyPr/>
        <a:lstStyle/>
        <a:p>
          <a:r>
            <a:rPr lang="zh-TW" altLang="en-US" dirty="0" smtClean="0"/>
            <a:t>加大功能</a:t>
          </a:r>
          <a:endParaRPr lang="en-US" altLang="zh-TW" dirty="0" smtClean="0"/>
        </a:p>
      </dgm:t>
    </dgm:pt>
    <dgm:pt modelId="{341501AF-8E5A-4A5E-8B70-8DCCE65D155D}" type="parTrans" cxnId="{B488172A-1DFC-415C-83AE-DC90C5482BD4}">
      <dgm:prSet/>
      <dgm:spPr/>
      <dgm:t>
        <a:bodyPr/>
        <a:lstStyle/>
        <a:p>
          <a:endParaRPr lang="zh-TW" altLang="en-US"/>
        </a:p>
      </dgm:t>
    </dgm:pt>
    <dgm:pt modelId="{427F1804-EA6D-49E4-B023-F423CE34AF6B}" type="sibTrans" cxnId="{B488172A-1DFC-415C-83AE-DC90C5482BD4}">
      <dgm:prSet/>
      <dgm:spPr/>
      <dgm:t>
        <a:bodyPr/>
        <a:lstStyle/>
        <a:p>
          <a:endParaRPr lang="zh-TW" altLang="en-US"/>
        </a:p>
      </dgm:t>
    </dgm:pt>
    <dgm:pt modelId="{B6A8BDB2-E5F5-4428-AB36-AFD265656719}" type="pres">
      <dgm:prSet presAssocID="{C7DA3B00-3F6F-45C6-BD0B-92ACF0B96CFD}" presName="layout" presStyleCnt="0">
        <dgm:presLayoutVars>
          <dgm:chMax/>
          <dgm:chPref/>
          <dgm:dir/>
          <dgm:resizeHandles/>
        </dgm:presLayoutVars>
      </dgm:prSet>
      <dgm:spPr/>
    </dgm:pt>
    <dgm:pt modelId="{FA35E7A3-8C27-4E0F-A564-BED5E44B5ECF}" type="pres">
      <dgm:prSet presAssocID="{585D0074-E1FA-432C-886B-6144D26344EA}" presName="root" presStyleCnt="0">
        <dgm:presLayoutVars>
          <dgm:chMax/>
          <dgm:chPref/>
        </dgm:presLayoutVars>
      </dgm:prSet>
      <dgm:spPr/>
    </dgm:pt>
    <dgm:pt modelId="{C4D1D2C9-5202-49C4-BAC2-E5AA17C46D86}" type="pres">
      <dgm:prSet presAssocID="{585D0074-E1FA-432C-886B-6144D26344EA}" presName="rootComposite" presStyleCnt="0">
        <dgm:presLayoutVars/>
      </dgm:prSet>
      <dgm:spPr/>
    </dgm:pt>
    <dgm:pt modelId="{C4E69CD1-DD82-428B-849C-10940B747068}" type="pres">
      <dgm:prSet presAssocID="{585D0074-E1FA-432C-886B-6144D26344EA}" presName="ParentAccent" presStyleLbl="alignNode1" presStyleIdx="0" presStyleCnt="3"/>
      <dgm:spPr/>
    </dgm:pt>
    <dgm:pt modelId="{5B2D3891-062F-46A4-8F25-0DDC70A93351}" type="pres">
      <dgm:prSet presAssocID="{585D0074-E1FA-432C-886B-6144D26344EA}" presName="ParentSmallAccent" presStyleLbl="fgAcc1" presStyleIdx="0" presStyleCnt="3"/>
      <dgm:spPr/>
    </dgm:pt>
    <dgm:pt modelId="{303612B2-71EA-4FB5-BB90-B395F20931F0}" type="pres">
      <dgm:prSet presAssocID="{585D0074-E1FA-432C-886B-6144D26344EA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39DC1E3F-32C1-4DC6-B726-E72F70156904}" type="pres">
      <dgm:prSet presAssocID="{585D0074-E1FA-432C-886B-6144D26344EA}" presName="childShape" presStyleCnt="0">
        <dgm:presLayoutVars>
          <dgm:chMax val="0"/>
          <dgm:chPref val="0"/>
        </dgm:presLayoutVars>
      </dgm:prSet>
      <dgm:spPr/>
    </dgm:pt>
    <dgm:pt modelId="{10C27040-EE7E-453A-9615-44F12E4151F2}" type="pres">
      <dgm:prSet presAssocID="{F9EB4A19-DAFA-4A03-A5CC-637A766A16A6}" presName="childComposite" presStyleCnt="0">
        <dgm:presLayoutVars>
          <dgm:chMax val="0"/>
          <dgm:chPref val="0"/>
        </dgm:presLayoutVars>
      </dgm:prSet>
      <dgm:spPr/>
    </dgm:pt>
    <dgm:pt modelId="{978FCD27-3CB6-471C-AF89-3DA6E1084480}" type="pres">
      <dgm:prSet presAssocID="{F9EB4A19-DAFA-4A03-A5CC-637A766A16A6}" presName="ChildAccent" presStyleLbl="solidFgAcc1" presStyleIdx="0" presStyleCnt="7"/>
      <dgm:spPr/>
    </dgm:pt>
    <dgm:pt modelId="{25019139-E4D5-4938-AE46-AC118A259332}" type="pres">
      <dgm:prSet presAssocID="{F9EB4A19-DAFA-4A03-A5CC-637A766A16A6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389BF7-A86A-4A75-971A-99ABF77E7328}" type="pres">
      <dgm:prSet presAssocID="{C059C2E6-2A49-47FB-8A27-36AEFEA37E30}" presName="childComposite" presStyleCnt="0">
        <dgm:presLayoutVars>
          <dgm:chMax val="0"/>
          <dgm:chPref val="0"/>
        </dgm:presLayoutVars>
      </dgm:prSet>
      <dgm:spPr/>
    </dgm:pt>
    <dgm:pt modelId="{EF1568E8-6537-4EC0-9668-86DA78E33058}" type="pres">
      <dgm:prSet presAssocID="{C059C2E6-2A49-47FB-8A27-36AEFEA37E30}" presName="ChildAccent" presStyleLbl="solidFgAcc1" presStyleIdx="1" presStyleCnt="7"/>
      <dgm:spPr/>
    </dgm:pt>
    <dgm:pt modelId="{2E8BE1BC-66C4-4B42-BDFA-09093C90DAC4}" type="pres">
      <dgm:prSet presAssocID="{C059C2E6-2A49-47FB-8A27-36AEFEA37E30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EE957B12-05DA-4876-9B77-24FAC9E945F2}" type="pres">
      <dgm:prSet presAssocID="{00007577-9A00-440D-9B12-793158BE5BB2}" presName="childComposite" presStyleCnt="0">
        <dgm:presLayoutVars>
          <dgm:chMax val="0"/>
          <dgm:chPref val="0"/>
        </dgm:presLayoutVars>
      </dgm:prSet>
      <dgm:spPr/>
    </dgm:pt>
    <dgm:pt modelId="{8649DADD-0AF3-46B5-A55D-6F0392496C97}" type="pres">
      <dgm:prSet presAssocID="{00007577-9A00-440D-9B12-793158BE5BB2}" presName="ChildAccent" presStyleLbl="solidFgAcc1" presStyleIdx="2" presStyleCnt="7"/>
      <dgm:spPr/>
    </dgm:pt>
    <dgm:pt modelId="{A9472DA1-1CD5-48C2-84E8-45E9E0314B6D}" type="pres">
      <dgm:prSet presAssocID="{00007577-9A00-440D-9B12-793158BE5BB2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CD1314EC-F9B2-47B5-A1A6-6F848DE1BFF8}" type="pres">
      <dgm:prSet presAssocID="{C7EAEE20-8395-4A53-BDD1-BF6142942A8D}" presName="root" presStyleCnt="0">
        <dgm:presLayoutVars>
          <dgm:chMax/>
          <dgm:chPref/>
        </dgm:presLayoutVars>
      </dgm:prSet>
      <dgm:spPr/>
    </dgm:pt>
    <dgm:pt modelId="{30D6A81E-0844-435F-A5DE-FCD0C5314048}" type="pres">
      <dgm:prSet presAssocID="{C7EAEE20-8395-4A53-BDD1-BF6142942A8D}" presName="rootComposite" presStyleCnt="0">
        <dgm:presLayoutVars/>
      </dgm:prSet>
      <dgm:spPr/>
    </dgm:pt>
    <dgm:pt modelId="{CF216B8C-A15C-4829-BDE5-8EF438D2D9A9}" type="pres">
      <dgm:prSet presAssocID="{C7EAEE20-8395-4A53-BDD1-BF6142942A8D}" presName="ParentAccent" presStyleLbl="alignNode1" presStyleIdx="1" presStyleCnt="3"/>
      <dgm:spPr/>
    </dgm:pt>
    <dgm:pt modelId="{C3A5A2AF-CCEC-420F-B53E-85C4970FDDAA}" type="pres">
      <dgm:prSet presAssocID="{C7EAEE20-8395-4A53-BDD1-BF6142942A8D}" presName="ParentSmallAccent" presStyleLbl="fgAcc1" presStyleIdx="1" presStyleCnt="3"/>
      <dgm:spPr/>
    </dgm:pt>
    <dgm:pt modelId="{74528457-2AA9-4B68-AF27-0980BFDF191C}" type="pres">
      <dgm:prSet presAssocID="{C7EAEE20-8395-4A53-BDD1-BF6142942A8D}" presName="Parent" presStyleLbl="revTx" presStyleIdx="4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061EBD-D1A9-44D4-B2C3-EC392A8611F0}" type="pres">
      <dgm:prSet presAssocID="{C7EAEE20-8395-4A53-BDD1-BF6142942A8D}" presName="childShape" presStyleCnt="0">
        <dgm:presLayoutVars>
          <dgm:chMax val="0"/>
          <dgm:chPref val="0"/>
        </dgm:presLayoutVars>
      </dgm:prSet>
      <dgm:spPr/>
    </dgm:pt>
    <dgm:pt modelId="{809849B4-6B3E-4B15-A5C9-CDF11AEF545F}" type="pres">
      <dgm:prSet presAssocID="{47A6C07D-0375-45A5-9657-5ACB30EA7996}" presName="childComposite" presStyleCnt="0">
        <dgm:presLayoutVars>
          <dgm:chMax val="0"/>
          <dgm:chPref val="0"/>
        </dgm:presLayoutVars>
      </dgm:prSet>
      <dgm:spPr/>
    </dgm:pt>
    <dgm:pt modelId="{6A3FA645-6F86-49FB-83E8-F53E91861B7F}" type="pres">
      <dgm:prSet presAssocID="{47A6C07D-0375-45A5-9657-5ACB30EA7996}" presName="ChildAccent" presStyleLbl="solidFgAcc1" presStyleIdx="3" presStyleCnt="7"/>
      <dgm:spPr/>
    </dgm:pt>
    <dgm:pt modelId="{EC5880D7-31C2-4AAA-B59B-966AD26F0795}" type="pres">
      <dgm:prSet presAssocID="{47A6C07D-0375-45A5-9657-5ACB30EA7996}" presName="Child" presStyleLbl="revTx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B66678-7ED2-4824-92EB-3038EE5F323A}" type="pres">
      <dgm:prSet presAssocID="{8DB3C8C2-68A7-468C-B3DB-E1B540B2829E}" presName="childComposite" presStyleCnt="0">
        <dgm:presLayoutVars>
          <dgm:chMax val="0"/>
          <dgm:chPref val="0"/>
        </dgm:presLayoutVars>
      </dgm:prSet>
      <dgm:spPr/>
    </dgm:pt>
    <dgm:pt modelId="{D94E662A-9A58-40B3-82CB-ABC31873095D}" type="pres">
      <dgm:prSet presAssocID="{8DB3C8C2-68A7-468C-B3DB-E1B540B2829E}" presName="ChildAccent" presStyleLbl="solidFgAcc1" presStyleIdx="4" presStyleCnt="7"/>
      <dgm:spPr/>
    </dgm:pt>
    <dgm:pt modelId="{3854201B-C294-4AFC-AD06-765335AF5382}" type="pres">
      <dgm:prSet presAssocID="{8DB3C8C2-68A7-468C-B3DB-E1B540B2829E}" presName="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1F5546-36E1-4234-A7EF-0F7E3200CB2A}" type="pres">
      <dgm:prSet presAssocID="{5AF5AB24-6097-4118-BD9F-1D4D69BCA33A}" presName="childComposite" presStyleCnt="0">
        <dgm:presLayoutVars>
          <dgm:chMax val="0"/>
          <dgm:chPref val="0"/>
        </dgm:presLayoutVars>
      </dgm:prSet>
      <dgm:spPr/>
    </dgm:pt>
    <dgm:pt modelId="{231FCFBB-9491-4246-A0D1-81967F7B3926}" type="pres">
      <dgm:prSet presAssocID="{5AF5AB24-6097-4118-BD9F-1D4D69BCA33A}" presName="ChildAccent" presStyleLbl="solidFgAcc1" presStyleIdx="5" presStyleCnt="7"/>
      <dgm:spPr/>
    </dgm:pt>
    <dgm:pt modelId="{2BE140AF-878D-48FD-B046-B2C3BF29B41A}" type="pres">
      <dgm:prSet presAssocID="{5AF5AB24-6097-4118-BD9F-1D4D69BCA33A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A670302-87BB-4B49-9852-DB87330D853A}" type="pres">
      <dgm:prSet presAssocID="{965C7BA6-6008-4C33-B356-3B0BE21C5FA9}" presName="root" presStyleCnt="0">
        <dgm:presLayoutVars>
          <dgm:chMax/>
          <dgm:chPref/>
        </dgm:presLayoutVars>
      </dgm:prSet>
      <dgm:spPr/>
    </dgm:pt>
    <dgm:pt modelId="{190D9136-576A-4F82-B63F-9E63D92C24A4}" type="pres">
      <dgm:prSet presAssocID="{965C7BA6-6008-4C33-B356-3B0BE21C5FA9}" presName="rootComposite" presStyleCnt="0">
        <dgm:presLayoutVars/>
      </dgm:prSet>
      <dgm:spPr/>
    </dgm:pt>
    <dgm:pt modelId="{E56CE736-B5F6-4132-95A1-D82A246FEBFD}" type="pres">
      <dgm:prSet presAssocID="{965C7BA6-6008-4C33-B356-3B0BE21C5FA9}" presName="ParentAccent" presStyleLbl="alignNode1" presStyleIdx="2" presStyleCnt="3"/>
      <dgm:spPr/>
    </dgm:pt>
    <dgm:pt modelId="{C8CD08E6-BD40-4937-B214-C71AEBA1C7B2}" type="pres">
      <dgm:prSet presAssocID="{965C7BA6-6008-4C33-B356-3B0BE21C5FA9}" presName="ParentSmallAccent" presStyleLbl="fgAcc1" presStyleIdx="2" presStyleCnt="3"/>
      <dgm:spPr/>
    </dgm:pt>
    <dgm:pt modelId="{895EAF78-E835-440D-B96D-971B2E9700AA}" type="pres">
      <dgm:prSet presAssocID="{965C7BA6-6008-4C33-B356-3B0BE21C5FA9}" presName="Parent" presStyleLbl="revTx" presStyleIdx="8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C17E2D-4AC5-434C-AD90-05C405C724F5}" type="pres">
      <dgm:prSet presAssocID="{965C7BA6-6008-4C33-B356-3B0BE21C5FA9}" presName="childShape" presStyleCnt="0">
        <dgm:presLayoutVars>
          <dgm:chMax val="0"/>
          <dgm:chPref val="0"/>
        </dgm:presLayoutVars>
      </dgm:prSet>
      <dgm:spPr/>
    </dgm:pt>
    <dgm:pt modelId="{6BB3E0C0-9E98-45FD-B98E-DC233D93AEFB}" type="pres">
      <dgm:prSet presAssocID="{4933D280-9742-46A3-8637-1AE164D951FB}" presName="childComposite" presStyleCnt="0">
        <dgm:presLayoutVars>
          <dgm:chMax val="0"/>
          <dgm:chPref val="0"/>
        </dgm:presLayoutVars>
      </dgm:prSet>
      <dgm:spPr/>
    </dgm:pt>
    <dgm:pt modelId="{33713AC4-42D1-417C-A380-93ED79F2F5ED}" type="pres">
      <dgm:prSet presAssocID="{4933D280-9742-46A3-8637-1AE164D951FB}" presName="ChildAccent" presStyleLbl="solidFgAcc1" presStyleIdx="6" presStyleCnt="7"/>
      <dgm:spPr/>
    </dgm:pt>
    <dgm:pt modelId="{E06CD868-0B7A-4602-AD27-F9BC5948FD7D}" type="pres">
      <dgm:prSet presAssocID="{4933D280-9742-46A3-8637-1AE164D951FB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75E8DC60-F3B6-4641-8C21-1FB4A4F1DE19}" type="presOf" srcId="{965C7BA6-6008-4C33-B356-3B0BE21C5FA9}" destId="{895EAF78-E835-440D-B96D-971B2E9700AA}" srcOrd="0" destOrd="0" presId="urn:microsoft.com/office/officeart/2008/layout/SquareAccentList"/>
    <dgm:cxn modelId="{DEAD2AF6-B11C-469F-A5CC-0F72A90EDC2C}" srcId="{585D0074-E1FA-432C-886B-6144D26344EA}" destId="{C059C2E6-2A49-47FB-8A27-36AEFEA37E30}" srcOrd="1" destOrd="0" parTransId="{DD374F44-5D11-451D-A9D4-A8B5C816A723}" sibTransId="{7E1FDF3A-4F75-4109-98A7-4E7D3E7FAB8D}"/>
    <dgm:cxn modelId="{D97AD0D6-3374-425D-B722-5372C0279610}" srcId="{C7DA3B00-3F6F-45C6-BD0B-92ACF0B96CFD}" destId="{965C7BA6-6008-4C33-B356-3B0BE21C5FA9}" srcOrd="2" destOrd="0" parTransId="{09421EA8-8687-469E-ACFB-400256C94082}" sibTransId="{8BAD7A17-1453-4967-B002-89546635C6D9}"/>
    <dgm:cxn modelId="{8CE9ECBF-727B-4047-B93C-90A6DD942435}" srcId="{C7EAEE20-8395-4A53-BDD1-BF6142942A8D}" destId="{47A6C07D-0375-45A5-9657-5ACB30EA7996}" srcOrd="0" destOrd="0" parTransId="{EFAEF07A-C9FE-4D30-8166-C9E37B2ABF94}" sibTransId="{78424664-5226-4904-8175-F271F745A3D7}"/>
    <dgm:cxn modelId="{0FFA2FEE-05A2-4D38-AD08-B96E4262FCB5}" srcId="{585D0074-E1FA-432C-886B-6144D26344EA}" destId="{F9EB4A19-DAFA-4A03-A5CC-637A766A16A6}" srcOrd="0" destOrd="0" parTransId="{FEB2FC55-BEDF-4A32-8673-AF7C09AF465C}" sibTransId="{E221B957-829D-4D0A-8A5F-2B8B92B9C527}"/>
    <dgm:cxn modelId="{D1A1A958-32C4-4C6E-B1CE-4A0DC000799C}" type="presOf" srcId="{F9EB4A19-DAFA-4A03-A5CC-637A766A16A6}" destId="{25019139-E4D5-4938-AE46-AC118A259332}" srcOrd="0" destOrd="0" presId="urn:microsoft.com/office/officeart/2008/layout/SquareAccentList"/>
    <dgm:cxn modelId="{F97AC028-C7E3-4EA6-83F4-A040390F2BED}" srcId="{585D0074-E1FA-432C-886B-6144D26344EA}" destId="{00007577-9A00-440D-9B12-793158BE5BB2}" srcOrd="2" destOrd="0" parTransId="{4A857636-16B0-4BB4-9C0A-DEC00BDEBFEE}" sibTransId="{8BB603C9-164A-4B8F-870D-4A172145B324}"/>
    <dgm:cxn modelId="{67A6F231-5075-44B5-9B07-9780FBF869D6}" type="presOf" srcId="{47A6C07D-0375-45A5-9657-5ACB30EA7996}" destId="{EC5880D7-31C2-4AAA-B59B-966AD26F0795}" srcOrd="0" destOrd="0" presId="urn:microsoft.com/office/officeart/2008/layout/SquareAccentList"/>
    <dgm:cxn modelId="{8B350F49-9EB4-400A-838B-87CFC8297C4C}" srcId="{C7EAEE20-8395-4A53-BDD1-BF6142942A8D}" destId="{8DB3C8C2-68A7-468C-B3DB-E1B540B2829E}" srcOrd="1" destOrd="0" parTransId="{E7832577-77A2-4590-A023-2C56E81796CF}" sibTransId="{7B3961EA-9A0C-4E4F-AADB-2DA332830B39}"/>
    <dgm:cxn modelId="{B488172A-1DFC-415C-83AE-DC90C5482BD4}" srcId="{965C7BA6-6008-4C33-B356-3B0BE21C5FA9}" destId="{4933D280-9742-46A3-8637-1AE164D951FB}" srcOrd="0" destOrd="0" parTransId="{341501AF-8E5A-4A5E-8B70-8DCCE65D155D}" sibTransId="{427F1804-EA6D-49E4-B023-F423CE34AF6B}"/>
    <dgm:cxn modelId="{5B95B8A0-A62E-415E-A146-D6B9B88FA28A}" srcId="{C7EAEE20-8395-4A53-BDD1-BF6142942A8D}" destId="{5AF5AB24-6097-4118-BD9F-1D4D69BCA33A}" srcOrd="2" destOrd="0" parTransId="{AFAF1083-B530-4284-8800-1B42588156AF}" sibTransId="{D32E296A-938E-4C90-A302-A83300AC2472}"/>
    <dgm:cxn modelId="{0B11DC2C-823F-48F0-B64A-33E3C9705DD9}" type="presOf" srcId="{C059C2E6-2A49-47FB-8A27-36AEFEA37E30}" destId="{2E8BE1BC-66C4-4B42-BDFA-09093C90DAC4}" srcOrd="0" destOrd="0" presId="urn:microsoft.com/office/officeart/2008/layout/SquareAccentList"/>
    <dgm:cxn modelId="{9FDE6EE6-77FC-4829-9EF5-3D032D1B4C55}" type="presOf" srcId="{8DB3C8C2-68A7-468C-B3DB-E1B540B2829E}" destId="{3854201B-C294-4AFC-AD06-765335AF5382}" srcOrd="0" destOrd="0" presId="urn:microsoft.com/office/officeart/2008/layout/SquareAccentList"/>
    <dgm:cxn modelId="{56C79D66-7E88-4CF9-97E3-2988658E4FAC}" type="presOf" srcId="{00007577-9A00-440D-9B12-793158BE5BB2}" destId="{A9472DA1-1CD5-48C2-84E8-45E9E0314B6D}" srcOrd="0" destOrd="0" presId="urn:microsoft.com/office/officeart/2008/layout/SquareAccentList"/>
    <dgm:cxn modelId="{83883E28-1177-4B2A-A34E-6B8E1910A681}" type="presOf" srcId="{C7DA3B00-3F6F-45C6-BD0B-92ACF0B96CFD}" destId="{B6A8BDB2-E5F5-4428-AB36-AFD265656719}" srcOrd="0" destOrd="0" presId="urn:microsoft.com/office/officeart/2008/layout/SquareAccentList"/>
    <dgm:cxn modelId="{5EFBCE14-A3BA-4C0A-AB43-6C226507994F}" type="presOf" srcId="{4933D280-9742-46A3-8637-1AE164D951FB}" destId="{E06CD868-0B7A-4602-AD27-F9BC5948FD7D}" srcOrd="0" destOrd="0" presId="urn:microsoft.com/office/officeart/2008/layout/SquareAccentList"/>
    <dgm:cxn modelId="{B3FD1E99-59B5-4190-9040-2D8DD0FC5D6D}" srcId="{C7DA3B00-3F6F-45C6-BD0B-92ACF0B96CFD}" destId="{C7EAEE20-8395-4A53-BDD1-BF6142942A8D}" srcOrd="1" destOrd="0" parTransId="{1CC5B04C-DB75-4307-884B-D433DBF3D764}" sibTransId="{D95DF41D-3501-4681-8D27-A363BCD61724}"/>
    <dgm:cxn modelId="{C54BA24F-F327-4E43-9ED8-5F9C07CBECF2}" type="presOf" srcId="{5AF5AB24-6097-4118-BD9F-1D4D69BCA33A}" destId="{2BE140AF-878D-48FD-B046-B2C3BF29B41A}" srcOrd="0" destOrd="0" presId="urn:microsoft.com/office/officeart/2008/layout/SquareAccentList"/>
    <dgm:cxn modelId="{68B35B94-A291-47B8-A162-9B72505BA9E4}" srcId="{C7DA3B00-3F6F-45C6-BD0B-92ACF0B96CFD}" destId="{585D0074-E1FA-432C-886B-6144D26344EA}" srcOrd="0" destOrd="0" parTransId="{5C39F17C-ACC4-4A5A-A0D4-B7F3E6CD9CE9}" sibTransId="{52990D53-7032-4E53-83B8-DBEFA7FD91C2}"/>
    <dgm:cxn modelId="{8FAA1307-0216-4CE4-AE34-F5C2B65582D7}" type="presOf" srcId="{585D0074-E1FA-432C-886B-6144D26344EA}" destId="{303612B2-71EA-4FB5-BB90-B395F20931F0}" srcOrd="0" destOrd="0" presId="urn:microsoft.com/office/officeart/2008/layout/SquareAccentList"/>
    <dgm:cxn modelId="{EBA8845F-FE24-4F6C-90F9-714A3E58C0DA}" type="presOf" srcId="{C7EAEE20-8395-4A53-BDD1-BF6142942A8D}" destId="{74528457-2AA9-4B68-AF27-0980BFDF191C}" srcOrd="0" destOrd="0" presId="urn:microsoft.com/office/officeart/2008/layout/SquareAccentList"/>
    <dgm:cxn modelId="{DD075F60-7740-4017-8B52-459E7E66283F}" type="presParOf" srcId="{B6A8BDB2-E5F5-4428-AB36-AFD265656719}" destId="{FA35E7A3-8C27-4E0F-A564-BED5E44B5ECF}" srcOrd="0" destOrd="0" presId="urn:microsoft.com/office/officeart/2008/layout/SquareAccentList"/>
    <dgm:cxn modelId="{0DFFA633-6A35-462F-B824-5703AD5FC945}" type="presParOf" srcId="{FA35E7A3-8C27-4E0F-A564-BED5E44B5ECF}" destId="{C4D1D2C9-5202-49C4-BAC2-E5AA17C46D86}" srcOrd="0" destOrd="0" presId="urn:microsoft.com/office/officeart/2008/layout/SquareAccentList"/>
    <dgm:cxn modelId="{F15B0E34-C348-4E28-8547-6F30B1709565}" type="presParOf" srcId="{C4D1D2C9-5202-49C4-BAC2-E5AA17C46D86}" destId="{C4E69CD1-DD82-428B-849C-10940B747068}" srcOrd="0" destOrd="0" presId="urn:microsoft.com/office/officeart/2008/layout/SquareAccentList"/>
    <dgm:cxn modelId="{506D5F8E-0C0E-4DA8-B223-483A7E226343}" type="presParOf" srcId="{C4D1D2C9-5202-49C4-BAC2-E5AA17C46D86}" destId="{5B2D3891-062F-46A4-8F25-0DDC70A93351}" srcOrd="1" destOrd="0" presId="urn:microsoft.com/office/officeart/2008/layout/SquareAccentList"/>
    <dgm:cxn modelId="{AE78E121-DE05-4111-B1C3-38E202D4F1C8}" type="presParOf" srcId="{C4D1D2C9-5202-49C4-BAC2-E5AA17C46D86}" destId="{303612B2-71EA-4FB5-BB90-B395F20931F0}" srcOrd="2" destOrd="0" presId="urn:microsoft.com/office/officeart/2008/layout/SquareAccentList"/>
    <dgm:cxn modelId="{2D884E43-412F-4F69-920B-8C555F4F9E71}" type="presParOf" srcId="{FA35E7A3-8C27-4E0F-A564-BED5E44B5ECF}" destId="{39DC1E3F-32C1-4DC6-B726-E72F70156904}" srcOrd="1" destOrd="0" presId="urn:microsoft.com/office/officeart/2008/layout/SquareAccentList"/>
    <dgm:cxn modelId="{6939661F-CCC1-41E4-B84B-60EC5A015032}" type="presParOf" srcId="{39DC1E3F-32C1-4DC6-B726-E72F70156904}" destId="{10C27040-EE7E-453A-9615-44F12E4151F2}" srcOrd="0" destOrd="0" presId="urn:microsoft.com/office/officeart/2008/layout/SquareAccentList"/>
    <dgm:cxn modelId="{7BED7BD6-F7BD-4D65-BC97-4BE61E0B5207}" type="presParOf" srcId="{10C27040-EE7E-453A-9615-44F12E4151F2}" destId="{978FCD27-3CB6-471C-AF89-3DA6E1084480}" srcOrd="0" destOrd="0" presId="urn:microsoft.com/office/officeart/2008/layout/SquareAccentList"/>
    <dgm:cxn modelId="{2FF330CC-4326-4E29-B785-B21199FE1623}" type="presParOf" srcId="{10C27040-EE7E-453A-9615-44F12E4151F2}" destId="{25019139-E4D5-4938-AE46-AC118A259332}" srcOrd="1" destOrd="0" presId="urn:microsoft.com/office/officeart/2008/layout/SquareAccentList"/>
    <dgm:cxn modelId="{999AFA7A-E563-4C27-9987-F57F3F0A818A}" type="presParOf" srcId="{39DC1E3F-32C1-4DC6-B726-E72F70156904}" destId="{9E389BF7-A86A-4A75-971A-99ABF77E7328}" srcOrd="1" destOrd="0" presId="urn:microsoft.com/office/officeart/2008/layout/SquareAccentList"/>
    <dgm:cxn modelId="{033DC0DB-CEFB-40B8-9D48-B7D5A2E4DDF0}" type="presParOf" srcId="{9E389BF7-A86A-4A75-971A-99ABF77E7328}" destId="{EF1568E8-6537-4EC0-9668-86DA78E33058}" srcOrd="0" destOrd="0" presId="urn:microsoft.com/office/officeart/2008/layout/SquareAccentList"/>
    <dgm:cxn modelId="{897DC28E-B97B-449C-AF3E-E9C3014AEF9A}" type="presParOf" srcId="{9E389BF7-A86A-4A75-971A-99ABF77E7328}" destId="{2E8BE1BC-66C4-4B42-BDFA-09093C90DAC4}" srcOrd="1" destOrd="0" presId="urn:microsoft.com/office/officeart/2008/layout/SquareAccentList"/>
    <dgm:cxn modelId="{2255EC68-E777-4FA4-9290-9F07997FDB5E}" type="presParOf" srcId="{39DC1E3F-32C1-4DC6-B726-E72F70156904}" destId="{EE957B12-05DA-4876-9B77-24FAC9E945F2}" srcOrd="2" destOrd="0" presId="urn:microsoft.com/office/officeart/2008/layout/SquareAccentList"/>
    <dgm:cxn modelId="{5B095910-8632-465C-A1D9-B2D2B3F3D8F4}" type="presParOf" srcId="{EE957B12-05DA-4876-9B77-24FAC9E945F2}" destId="{8649DADD-0AF3-46B5-A55D-6F0392496C97}" srcOrd="0" destOrd="0" presId="urn:microsoft.com/office/officeart/2008/layout/SquareAccentList"/>
    <dgm:cxn modelId="{E68CC346-0A5C-45B9-87B2-584FFD3C78B4}" type="presParOf" srcId="{EE957B12-05DA-4876-9B77-24FAC9E945F2}" destId="{A9472DA1-1CD5-48C2-84E8-45E9E0314B6D}" srcOrd="1" destOrd="0" presId="urn:microsoft.com/office/officeart/2008/layout/SquareAccentList"/>
    <dgm:cxn modelId="{51EFA864-8456-42BD-A924-5A198969B027}" type="presParOf" srcId="{B6A8BDB2-E5F5-4428-AB36-AFD265656719}" destId="{CD1314EC-F9B2-47B5-A1A6-6F848DE1BFF8}" srcOrd="1" destOrd="0" presId="urn:microsoft.com/office/officeart/2008/layout/SquareAccentList"/>
    <dgm:cxn modelId="{F3723730-1730-47B2-98CB-721AC8E309E0}" type="presParOf" srcId="{CD1314EC-F9B2-47B5-A1A6-6F848DE1BFF8}" destId="{30D6A81E-0844-435F-A5DE-FCD0C5314048}" srcOrd="0" destOrd="0" presId="urn:microsoft.com/office/officeart/2008/layout/SquareAccentList"/>
    <dgm:cxn modelId="{31D7D7DE-F5F2-406C-9910-A344866D74B5}" type="presParOf" srcId="{30D6A81E-0844-435F-A5DE-FCD0C5314048}" destId="{CF216B8C-A15C-4829-BDE5-8EF438D2D9A9}" srcOrd="0" destOrd="0" presId="urn:microsoft.com/office/officeart/2008/layout/SquareAccentList"/>
    <dgm:cxn modelId="{44AFD242-016D-47AE-B038-F1905504A99E}" type="presParOf" srcId="{30D6A81E-0844-435F-A5DE-FCD0C5314048}" destId="{C3A5A2AF-CCEC-420F-B53E-85C4970FDDAA}" srcOrd="1" destOrd="0" presId="urn:microsoft.com/office/officeart/2008/layout/SquareAccentList"/>
    <dgm:cxn modelId="{1E5C11FA-D3CE-4741-A6C1-DFEB9F2ED623}" type="presParOf" srcId="{30D6A81E-0844-435F-A5DE-FCD0C5314048}" destId="{74528457-2AA9-4B68-AF27-0980BFDF191C}" srcOrd="2" destOrd="0" presId="urn:microsoft.com/office/officeart/2008/layout/SquareAccentList"/>
    <dgm:cxn modelId="{EF8E3FA7-499F-452A-9D82-EA509EDCEFA0}" type="presParOf" srcId="{CD1314EC-F9B2-47B5-A1A6-6F848DE1BFF8}" destId="{C0061EBD-D1A9-44D4-B2C3-EC392A8611F0}" srcOrd="1" destOrd="0" presId="urn:microsoft.com/office/officeart/2008/layout/SquareAccentList"/>
    <dgm:cxn modelId="{06DF0268-68B2-4D9D-858D-2280DE7FE7B4}" type="presParOf" srcId="{C0061EBD-D1A9-44D4-B2C3-EC392A8611F0}" destId="{809849B4-6B3E-4B15-A5C9-CDF11AEF545F}" srcOrd="0" destOrd="0" presId="urn:microsoft.com/office/officeart/2008/layout/SquareAccentList"/>
    <dgm:cxn modelId="{AF75A089-5E2D-47EB-B81A-BEBCDA933E37}" type="presParOf" srcId="{809849B4-6B3E-4B15-A5C9-CDF11AEF545F}" destId="{6A3FA645-6F86-49FB-83E8-F53E91861B7F}" srcOrd="0" destOrd="0" presId="urn:microsoft.com/office/officeart/2008/layout/SquareAccentList"/>
    <dgm:cxn modelId="{18D838D3-EE40-4715-9774-98C9F8873BA4}" type="presParOf" srcId="{809849B4-6B3E-4B15-A5C9-CDF11AEF545F}" destId="{EC5880D7-31C2-4AAA-B59B-966AD26F0795}" srcOrd="1" destOrd="0" presId="urn:microsoft.com/office/officeart/2008/layout/SquareAccentList"/>
    <dgm:cxn modelId="{8C83D701-DD6E-4787-8ABB-A6BCE5DA8A34}" type="presParOf" srcId="{C0061EBD-D1A9-44D4-B2C3-EC392A8611F0}" destId="{F4B66678-7ED2-4824-92EB-3038EE5F323A}" srcOrd="1" destOrd="0" presId="urn:microsoft.com/office/officeart/2008/layout/SquareAccentList"/>
    <dgm:cxn modelId="{E6EA85C1-C4E3-4BBA-BC56-347CF4860880}" type="presParOf" srcId="{F4B66678-7ED2-4824-92EB-3038EE5F323A}" destId="{D94E662A-9A58-40B3-82CB-ABC31873095D}" srcOrd="0" destOrd="0" presId="urn:microsoft.com/office/officeart/2008/layout/SquareAccentList"/>
    <dgm:cxn modelId="{6E0C03A9-F466-438B-9377-68693E309D0C}" type="presParOf" srcId="{F4B66678-7ED2-4824-92EB-3038EE5F323A}" destId="{3854201B-C294-4AFC-AD06-765335AF5382}" srcOrd="1" destOrd="0" presId="urn:microsoft.com/office/officeart/2008/layout/SquareAccentList"/>
    <dgm:cxn modelId="{F72EC084-B1AD-4817-A068-9218CDECBD54}" type="presParOf" srcId="{C0061EBD-D1A9-44D4-B2C3-EC392A8611F0}" destId="{891F5546-36E1-4234-A7EF-0F7E3200CB2A}" srcOrd="2" destOrd="0" presId="urn:microsoft.com/office/officeart/2008/layout/SquareAccentList"/>
    <dgm:cxn modelId="{8589DD19-A761-458B-A0C1-7413C3C505E2}" type="presParOf" srcId="{891F5546-36E1-4234-A7EF-0F7E3200CB2A}" destId="{231FCFBB-9491-4246-A0D1-81967F7B3926}" srcOrd="0" destOrd="0" presId="urn:microsoft.com/office/officeart/2008/layout/SquareAccentList"/>
    <dgm:cxn modelId="{854CF460-1722-4825-9622-94F088A7D90F}" type="presParOf" srcId="{891F5546-36E1-4234-A7EF-0F7E3200CB2A}" destId="{2BE140AF-878D-48FD-B046-B2C3BF29B41A}" srcOrd="1" destOrd="0" presId="urn:microsoft.com/office/officeart/2008/layout/SquareAccentList"/>
    <dgm:cxn modelId="{B58CB141-C1BB-42FA-803D-C6A965076200}" type="presParOf" srcId="{B6A8BDB2-E5F5-4428-AB36-AFD265656719}" destId="{4A670302-87BB-4B49-9852-DB87330D853A}" srcOrd="2" destOrd="0" presId="urn:microsoft.com/office/officeart/2008/layout/SquareAccentList"/>
    <dgm:cxn modelId="{9C1DF37E-B056-43BE-9D2A-65E4AED53360}" type="presParOf" srcId="{4A670302-87BB-4B49-9852-DB87330D853A}" destId="{190D9136-576A-4F82-B63F-9E63D92C24A4}" srcOrd="0" destOrd="0" presId="urn:microsoft.com/office/officeart/2008/layout/SquareAccentList"/>
    <dgm:cxn modelId="{A8C282F8-C1CD-4CD3-B1CF-B7CD837C56B4}" type="presParOf" srcId="{190D9136-576A-4F82-B63F-9E63D92C24A4}" destId="{E56CE736-B5F6-4132-95A1-D82A246FEBFD}" srcOrd="0" destOrd="0" presId="urn:microsoft.com/office/officeart/2008/layout/SquareAccentList"/>
    <dgm:cxn modelId="{D972D12C-9983-40AC-88A4-707347711644}" type="presParOf" srcId="{190D9136-576A-4F82-B63F-9E63D92C24A4}" destId="{C8CD08E6-BD40-4937-B214-C71AEBA1C7B2}" srcOrd="1" destOrd="0" presId="urn:microsoft.com/office/officeart/2008/layout/SquareAccentList"/>
    <dgm:cxn modelId="{37A7F6AA-ACAF-44AD-BF73-C4B10FA03816}" type="presParOf" srcId="{190D9136-576A-4F82-B63F-9E63D92C24A4}" destId="{895EAF78-E835-440D-B96D-971B2E9700AA}" srcOrd="2" destOrd="0" presId="urn:microsoft.com/office/officeart/2008/layout/SquareAccentList"/>
    <dgm:cxn modelId="{AD651649-60AC-43B9-B38E-AE71CAA2D476}" type="presParOf" srcId="{4A670302-87BB-4B49-9852-DB87330D853A}" destId="{3FC17E2D-4AC5-434C-AD90-05C405C724F5}" srcOrd="1" destOrd="0" presId="urn:microsoft.com/office/officeart/2008/layout/SquareAccentList"/>
    <dgm:cxn modelId="{D7847055-1D27-4888-B15A-EA57316BF37B}" type="presParOf" srcId="{3FC17E2D-4AC5-434C-AD90-05C405C724F5}" destId="{6BB3E0C0-9E98-45FD-B98E-DC233D93AEFB}" srcOrd="0" destOrd="0" presId="urn:microsoft.com/office/officeart/2008/layout/SquareAccentList"/>
    <dgm:cxn modelId="{3FC6386A-7367-4A84-BF35-F2355EB11DFE}" type="presParOf" srcId="{6BB3E0C0-9E98-45FD-B98E-DC233D93AEFB}" destId="{33713AC4-42D1-417C-A380-93ED79F2F5ED}" srcOrd="0" destOrd="0" presId="urn:microsoft.com/office/officeart/2008/layout/SquareAccentList"/>
    <dgm:cxn modelId="{D1537148-96BB-4119-8FCC-B467C00576BC}" type="presParOf" srcId="{6BB3E0C0-9E98-45FD-B98E-DC233D93AEFB}" destId="{E06CD868-0B7A-4602-AD27-F9BC5948FD7D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69CD1-DD82-428B-849C-10940B747068}">
      <dsp:nvSpPr>
        <dsp:cNvPr id="0" name=""/>
        <dsp:cNvSpPr/>
      </dsp:nvSpPr>
      <dsp:spPr>
        <a:xfrm>
          <a:off x="6302" y="716045"/>
          <a:ext cx="3388063" cy="398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D3891-062F-46A4-8F25-0DDC70A93351}">
      <dsp:nvSpPr>
        <dsp:cNvPr id="0" name=""/>
        <dsp:cNvSpPr/>
      </dsp:nvSpPr>
      <dsp:spPr>
        <a:xfrm>
          <a:off x="6302" y="865741"/>
          <a:ext cx="248899" cy="248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612B2-71EA-4FB5-BB90-B395F20931F0}">
      <dsp:nvSpPr>
        <dsp:cNvPr id="0" name=""/>
        <dsp:cNvSpPr/>
      </dsp:nvSpPr>
      <dsp:spPr>
        <a:xfrm>
          <a:off x="6302" y="0"/>
          <a:ext cx="3388063" cy="716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單點</a:t>
          </a:r>
          <a:endParaRPr lang="zh-TW" altLang="en-US" sz="4000" kern="1200" dirty="0"/>
        </a:p>
      </dsp:txBody>
      <dsp:txXfrm>
        <a:off x="6302" y="0"/>
        <a:ext cx="3388063" cy="716045"/>
      </dsp:txXfrm>
    </dsp:sp>
    <dsp:sp modelId="{978FCD27-3CB6-471C-AF89-3DA6E1084480}">
      <dsp:nvSpPr>
        <dsp:cNvPr id="0" name=""/>
        <dsp:cNvSpPr/>
      </dsp:nvSpPr>
      <dsp:spPr>
        <a:xfrm>
          <a:off x="6302" y="1445918"/>
          <a:ext cx="248893" cy="2488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19139-E4D5-4938-AE46-AC118A259332}">
      <dsp:nvSpPr>
        <dsp:cNvPr id="0" name=""/>
        <dsp:cNvSpPr/>
      </dsp:nvSpPr>
      <dsp:spPr>
        <a:xfrm>
          <a:off x="243466" y="1280279"/>
          <a:ext cx="3150898" cy="58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卡啦雞腿堡</a:t>
          </a:r>
          <a:endParaRPr lang="zh-TW" altLang="en-US" sz="1900" kern="1200" dirty="0"/>
        </a:p>
      </dsp:txBody>
      <dsp:txXfrm>
        <a:off x="243466" y="1280279"/>
        <a:ext cx="3150898" cy="580170"/>
      </dsp:txXfrm>
    </dsp:sp>
    <dsp:sp modelId="{EF1568E8-6537-4EC0-9668-86DA78E33058}">
      <dsp:nvSpPr>
        <dsp:cNvPr id="0" name=""/>
        <dsp:cNvSpPr/>
      </dsp:nvSpPr>
      <dsp:spPr>
        <a:xfrm>
          <a:off x="6302" y="2026089"/>
          <a:ext cx="248893" cy="2488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BE1BC-66C4-4B42-BDFA-09093C90DAC4}">
      <dsp:nvSpPr>
        <dsp:cNvPr id="0" name=""/>
        <dsp:cNvSpPr/>
      </dsp:nvSpPr>
      <dsp:spPr>
        <a:xfrm>
          <a:off x="243466" y="1860450"/>
          <a:ext cx="3150898" cy="58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脆薯</a:t>
          </a:r>
          <a:endParaRPr lang="zh-TW" altLang="en-US" sz="1900" kern="1200" dirty="0"/>
        </a:p>
      </dsp:txBody>
      <dsp:txXfrm>
        <a:off x="243466" y="1860450"/>
        <a:ext cx="3150898" cy="580170"/>
      </dsp:txXfrm>
    </dsp:sp>
    <dsp:sp modelId="{8649DADD-0AF3-46B5-A55D-6F0392496C97}">
      <dsp:nvSpPr>
        <dsp:cNvPr id="0" name=""/>
        <dsp:cNvSpPr/>
      </dsp:nvSpPr>
      <dsp:spPr>
        <a:xfrm>
          <a:off x="6302" y="2606260"/>
          <a:ext cx="248893" cy="2488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72DA1-1CD5-48C2-84E8-45E9E0314B6D}">
      <dsp:nvSpPr>
        <dsp:cNvPr id="0" name=""/>
        <dsp:cNvSpPr/>
      </dsp:nvSpPr>
      <dsp:spPr>
        <a:xfrm>
          <a:off x="243466" y="2440621"/>
          <a:ext cx="3150898" cy="58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可樂</a:t>
          </a:r>
          <a:endParaRPr lang="zh-TW" altLang="en-US" sz="1900" kern="1200" dirty="0"/>
        </a:p>
      </dsp:txBody>
      <dsp:txXfrm>
        <a:off x="243466" y="2440621"/>
        <a:ext cx="3150898" cy="580170"/>
      </dsp:txXfrm>
    </dsp:sp>
    <dsp:sp modelId="{CF216B8C-A15C-4829-BDE5-8EF438D2D9A9}">
      <dsp:nvSpPr>
        <dsp:cNvPr id="0" name=""/>
        <dsp:cNvSpPr/>
      </dsp:nvSpPr>
      <dsp:spPr>
        <a:xfrm>
          <a:off x="3563768" y="716045"/>
          <a:ext cx="3388063" cy="398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5A2AF-CCEC-420F-B53E-85C4970FDDAA}">
      <dsp:nvSpPr>
        <dsp:cNvPr id="0" name=""/>
        <dsp:cNvSpPr/>
      </dsp:nvSpPr>
      <dsp:spPr>
        <a:xfrm>
          <a:off x="3563768" y="865741"/>
          <a:ext cx="248899" cy="248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28457-2AA9-4B68-AF27-0980BFDF191C}">
      <dsp:nvSpPr>
        <dsp:cNvPr id="0" name=""/>
        <dsp:cNvSpPr/>
      </dsp:nvSpPr>
      <dsp:spPr>
        <a:xfrm>
          <a:off x="3563768" y="0"/>
          <a:ext cx="3388063" cy="716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套餐</a:t>
          </a:r>
          <a:r>
            <a:rPr lang="en-US" altLang="zh-TW" sz="4000" kern="1200" dirty="0" smtClean="0"/>
            <a:t>:</a:t>
          </a:r>
          <a:r>
            <a:rPr lang="zh-TW" altLang="en-US" sz="4000" kern="1200" dirty="0" smtClean="0"/>
            <a:t>單點</a:t>
          </a:r>
          <a:endParaRPr lang="zh-TW" altLang="en-US" sz="4000" kern="1200" dirty="0"/>
        </a:p>
      </dsp:txBody>
      <dsp:txXfrm>
        <a:off x="3563768" y="0"/>
        <a:ext cx="3388063" cy="716045"/>
      </dsp:txXfrm>
    </dsp:sp>
    <dsp:sp modelId="{6A3FA645-6F86-49FB-83E8-F53E91861B7F}">
      <dsp:nvSpPr>
        <dsp:cNvPr id="0" name=""/>
        <dsp:cNvSpPr/>
      </dsp:nvSpPr>
      <dsp:spPr>
        <a:xfrm>
          <a:off x="3563768" y="1445918"/>
          <a:ext cx="248893" cy="2488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880D7-31C2-4AAA-B59B-966AD26F0795}">
      <dsp:nvSpPr>
        <dsp:cNvPr id="0" name=""/>
        <dsp:cNvSpPr/>
      </dsp:nvSpPr>
      <dsp:spPr>
        <a:xfrm>
          <a:off x="3800932" y="1280279"/>
          <a:ext cx="3150898" cy="58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卡啦雞腿堡套餐</a:t>
          </a:r>
          <a:endParaRPr lang="zh-TW" altLang="en-US" sz="1900" kern="1200" dirty="0"/>
        </a:p>
      </dsp:txBody>
      <dsp:txXfrm>
        <a:off x="3800932" y="1280279"/>
        <a:ext cx="3150898" cy="580170"/>
      </dsp:txXfrm>
    </dsp:sp>
    <dsp:sp modelId="{D94E662A-9A58-40B3-82CB-ABC31873095D}">
      <dsp:nvSpPr>
        <dsp:cNvPr id="0" name=""/>
        <dsp:cNvSpPr/>
      </dsp:nvSpPr>
      <dsp:spPr>
        <a:xfrm>
          <a:off x="3563768" y="2026089"/>
          <a:ext cx="248893" cy="2488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4201B-C294-4AFC-AD06-765335AF5382}">
      <dsp:nvSpPr>
        <dsp:cNvPr id="0" name=""/>
        <dsp:cNvSpPr/>
      </dsp:nvSpPr>
      <dsp:spPr>
        <a:xfrm>
          <a:off x="3800932" y="1860450"/>
          <a:ext cx="3150898" cy="58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紐澳良烤雞腿堡套餐</a:t>
          </a:r>
          <a:endParaRPr lang="zh-TW" altLang="en-US" sz="1900" kern="1200" dirty="0"/>
        </a:p>
      </dsp:txBody>
      <dsp:txXfrm>
        <a:off x="3800932" y="1860450"/>
        <a:ext cx="3150898" cy="580170"/>
      </dsp:txXfrm>
    </dsp:sp>
    <dsp:sp modelId="{231FCFBB-9491-4246-A0D1-81967F7B3926}">
      <dsp:nvSpPr>
        <dsp:cNvPr id="0" name=""/>
        <dsp:cNvSpPr/>
      </dsp:nvSpPr>
      <dsp:spPr>
        <a:xfrm>
          <a:off x="3563768" y="2606260"/>
          <a:ext cx="248893" cy="2488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140AF-878D-48FD-B046-B2C3BF29B41A}">
      <dsp:nvSpPr>
        <dsp:cNvPr id="0" name=""/>
        <dsp:cNvSpPr/>
      </dsp:nvSpPr>
      <dsp:spPr>
        <a:xfrm>
          <a:off x="3800932" y="2440621"/>
          <a:ext cx="3150898" cy="58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其他</a:t>
          </a:r>
          <a:endParaRPr lang="en-US" altLang="zh-TW" sz="1900" kern="1200" dirty="0" smtClean="0"/>
        </a:p>
      </dsp:txBody>
      <dsp:txXfrm>
        <a:off x="3800932" y="2440621"/>
        <a:ext cx="3150898" cy="580170"/>
      </dsp:txXfrm>
    </dsp:sp>
    <dsp:sp modelId="{E56CE736-B5F6-4132-95A1-D82A246FEBFD}">
      <dsp:nvSpPr>
        <dsp:cNvPr id="0" name=""/>
        <dsp:cNvSpPr/>
      </dsp:nvSpPr>
      <dsp:spPr>
        <a:xfrm>
          <a:off x="7121234" y="716045"/>
          <a:ext cx="3388063" cy="398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D08E6-BD40-4937-B214-C71AEBA1C7B2}">
      <dsp:nvSpPr>
        <dsp:cNvPr id="0" name=""/>
        <dsp:cNvSpPr/>
      </dsp:nvSpPr>
      <dsp:spPr>
        <a:xfrm>
          <a:off x="7121234" y="865741"/>
          <a:ext cx="248899" cy="248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EAF78-E835-440D-B96D-971B2E9700AA}">
      <dsp:nvSpPr>
        <dsp:cNvPr id="0" name=""/>
        <dsp:cNvSpPr/>
      </dsp:nvSpPr>
      <dsp:spPr>
        <a:xfrm>
          <a:off x="7121234" y="0"/>
          <a:ext cx="3388063" cy="716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裝飾者</a:t>
          </a:r>
          <a:r>
            <a:rPr lang="en-US" altLang="zh-TW" sz="4000" kern="1200" dirty="0" smtClean="0"/>
            <a:t>:</a:t>
          </a:r>
          <a:r>
            <a:rPr lang="zh-TW" altLang="en-US" sz="4000" kern="1200" dirty="0" smtClean="0"/>
            <a:t>單點</a:t>
          </a:r>
          <a:endParaRPr lang="en-US" altLang="zh-TW" sz="4000" kern="1200" dirty="0" smtClean="0"/>
        </a:p>
      </dsp:txBody>
      <dsp:txXfrm>
        <a:off x="7121234" y="0"/>
        <a:ext cx="3388063" cy="716045"/>
      </dsp:txXfrm>
    </dsp:sp>
    <dsp:sp modelId="{33713AC4-42D1-417C-A380-93ED79F2F5ED}">
      <dsp:nvSpPr>
        <dsp:cNvPr id="0" name=""/>
        <dsp:cNvSpPr/>
      </dsp:nvSpPr>
      <dsp:spPr>
        <a:xfrm>
          <a:off x="7121234" y="1445918"/>
          <a:ext cx="248893" cy="2488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CD868-0B7A-4602-AD27-F9BC5948FD7D}">
      <dsp:nvSpPr>
        <dsp:cNvPr id="0" name=""/>
        <dsp:cNvSpPr/>
      </dsp:nvSpPr>
      <dsp:spPr>
        <a:xfrm>
          <a:off x="7358399" y="1280279"/>
          <a:ext cx="3150898" cy="58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加大功能</a:t>
          </a:r>
          <a:endParaRPr lang="en-US" altLang="zh-TW" sz="1900" kern="1200" dirty="0" smtClean="0"/>
        </a:p>
      </dsp:txBody>
      <dsp:txXfrm>
        <a:off x="7358399" y="1280279"/>
        <a:ext cx="3150898" cy="580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0C90-E6EB-413E-BD18-94415E742DD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3C2-D700-4A2F-BAD2-35B23574E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45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0C90-E6EB-413E-BD18-94415E742DD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3C2-D700-4A2F-BAD2-35B23574E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8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0C90-E6EB-413E-BD18-94415E742DD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3C2-D700-4A2F-BAD2-35B23574E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10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0C90-E6EB-413E-BD18-94415E742DD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3C2-D700-4A2F-BAD2-35B23574E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7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0C90-E6EB-413E-BD18-94415E742DD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3C2-D700-4A2F-BAD2-35B23574E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9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0C90-E6EB-413E-BD18-94415E742DD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3C2-D700-4A2F-BAD2-35B23574E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20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0C90-E6EB-413E-BD18-94415E742DD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3C2-D700-4A2F-BAD2-35B23574E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25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0C90-E6EB-413E-BD18-94415E742DD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3C2-D700-4A2F-BAD2-35B23574E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13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0C90-E6EB-413E-BD18-94415E742DD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3C2-D700-4A2F-BAD2-35B23574E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07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0C90-E6EB-413E-BD18-94415E742DD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3C2-D700-4A2F-BAD2-35B23574E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18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0C90-E6EB-413E-BD18-94415E742DD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3C2-D700-4A2F-BAD2-35B23574E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3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0C90-E6EB-413E-BD18-94415E742DDF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C3C2-D700-4A2F-BAD2-35B23574E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51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速食店點餐系統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sz="2800" dirty="0" smtClean="0"/>
              <a:t>物件導向程式實作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72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程式專案功能清單實作目標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套餐升級</a:t>
            </a:r>
            <a:endParaRPr lang="en-US" altLang="zh-TW" dirty="0"/>
          </a:p>
          <a:p>
            <a:r>
              <a:rPr lang="zh-TW" altLang="en-US" dirty="0" smtClean="0"/>
              <a:t>更換套餐飲料及配料</a:t>
            </a:r>
            <a:endParaRPr lang="en-US" altLang="zh-TW" dirty="0" smtClean="0"/>
          </a:p>
          <a:p>
            <a:r>
              <a:rPr lang="zh-TW" altLang="en-US" dirty="0" smtClean="0"/>
              <a:t>刪除功能</a:t>
            </a:r>
            <a:endParaRPr lang="en-US" altLang="zh-TW" dirty="0" smtClean="0"/>
          </a:p>
          <a:p>
            <a:r>
              <a:rPr lang="zh-TW" altLang="en-US" dirty="0" smtClean="0"/>
              <a:t>加價購買其他餐點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未完成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41" y="1689780"/>
            <a:ext cx="5058532" cy="44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系統分析與架構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裝飾者模式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174459"/>
              </p:ext>
            </p:extLst>
          </p:nvPr>
        </p:nvGraphicFramePr>
        <p:xfrm>
          <a:off x="838200" y="1828800"/>
          <a:ext cx="10515600" cy="4348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3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遇到的困難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無法很好利用物件導向本身的特性來取得想要的資料。</a:t>
            </a:r>
            <a:endParaRPr lang="en-US" altLang="zh-TW" dirty="0" smtClean="0"/>
          </a:p>
          <a:p>
            <a:r>
              <a:rPr lang="zh-TW" altLang="en-US" dirty="0" smtClean="0"/>
              <a:t>無法根據不同的商品有不同的升級價格。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102</Words>
  <Application>Microsoft Office PowerPoint</Application>
  <PresentationFormat>寬螢幕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速食店點餐系統</vt:lpstr>
      <vt:lpstr>程式專案功能清單實作目標</vt:lpstr>
      <vt:lpstr>系統分析與架構(裝飾者模式)</vt:lpstr>
      <vt:lpstr>遇到的困難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速食店點餐系統</dc:title>
  <dc:creator>喬宇 楊</dc:creator>
  <cp:lastModifiedBy>喬宇 楊</cp:lastModifiedBy>
  <cp:revision>6</cp:revision>
  <dcterms:created xsi:type="dcterms:W3CDTF">2018-07-07T06:19:00Z</dcterms:created>
  <dcterms:modified xsi:type="dcterms:W3CDTF">2018-07-07T08:59:14Z</dcterms:modified>
</cp:coreProperties>
</file>