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12192000" cy="6858000"/>
  <p:notesSz cx="6858000" cy="9296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E00"/>
    <a:srgbClr val="FD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3"/>
    <p:restoredTop sz="94494" autoAdjust="0"/>
  </p:normalViewPr>
  <p:slideViewPr>
    <p:cSldViewPr snapToGrid="0" snapToObjects="1" showGuides="1">
      <p:cViewPr varScale="1">
        <p:scale>
          <a:sx n="162" d="100"/>
          <a:sy n="162" d="100"/>
        </p:scale>
        <p:origin x="162" y="156"/>
      </p:cViewPr>
      <p:guideLst>
        <p:guide orient="horz" pos="209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A72BE-2611-450D-82E9-4AD018E9F01B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28F4-8A39-40BA-9F71-99AFC4DF0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0480-FF70-4C75-9982-03E26E85D6B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9080-F0B0-4B0B-AE20-74A591F3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3861" y="2184934"/>
            <a:ext cx="5364480" cy="2305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Title </a:t>
            </a:r>
          </a:p>
          <a:p>
            <a:r>
              <a:rPr lang="en-US" dirty="0"/>
              <a:t>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6D9C8-D1E3-CC40-AC43-676FE9C7933A}"/>
              </a:ext>
            </a:extLst>
          </p:cNvPr>
          <p:cNvSpPr/>
          <p:nvPr userDrawn="1"/>
        </p:nvSpPr>
        <p:spPr>
          <a:xfrm>
            <a:off x="6413861" y="2036214"/>
            <a:ext cx="5364480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497AA-A0D8-BB4D-9A86-3131A6709A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836" y="1309802"/>
            <a:ext cx="4384548" cy="4238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B390A-8D95-5942-945C-DDE4537234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13861" y="1424644"/>
            <a:ext cx="3414278" cy="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96169"/>
            <a:ext cx="2743200" cy="496363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96171"/>
            <a:ext cx="8026400" cy="4963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7CF76-84EB-4047-A70E-5B6D214C5852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2B44EE-5249-824F-BF21-E0CB51152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65DC8D-037D-484B-A5EB-6C797C2882A4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73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09674"/>
            <a:ext cx="10972800" cy="63582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1231"/>
            <a:ext cx="10972800" cy="4301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BE41BA-D5B7-3244-B335-7DCC8700E83C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0F24AB-CD50-5548-9A51-3EEF2FFC7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676AB0-E78B-294B-8BEE-B8E48AE6687F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3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99132"/>
            <a:ext cx="10972800" cy="646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1231"/>
            <a:ext cx="10972800" cy="42099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4E4B58-DA61-7D4A-92CD-B2D90B540258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CF8D4-D0DE-8F4C-8EC6-9739C62F7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0443FE-D988-7E47-88C9-A48561A26643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09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499468-B513-4841-BC0E-DFE99BCEDB10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662"/>
            <a:ext cx="10972800" cy="4924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8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8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4DD3AE-ACB8-D547-9687-C5CF4A331CD9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5C976F-AD2A-A442-A08C-9DE48A6F09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0B76F-A293-9B48-ABA1-6A65A521B765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87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662"/>
            <a:ext cx="10972800" cy="5736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2343"/>
            <a:ext cx="5386917" cy="5025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893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72341"/>
            <a:ext cx="5389033" cy="5025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893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5955D8-0552-B04C-8508-F0B2B16CC4CD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2CA26-D58C-D144-AD8B-2B1850E8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5CD3F6-174A-B548-A8B0-6AECB390D0FD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500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9133"/>
            <a:ext cx="4011084" cy="51996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99133"/>
            <a:ext cx="6815667" cy="496915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65287"/>
            <a:ext cx="4011084" cy="4403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627DE1-BEEA-B341-A57A-F98688F419E2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819854-5989-2142-BC48-E60B8EDE5B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187E93-0F1D-2148-BBD0-E2972818AAB6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875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099133"/>
            <a:ext cx="7315200" cy="3628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70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DDE08D-A9AE-3B45-A9F8-189DF3644163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5F2A3C-479D-9749-A9DC-7D542DAC29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BF83DA-89F2-5348-8EC6-C032F6199C4E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05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132"/>
            <a:ext cx="10972800" cy="5732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51231"/>
            <a:ext cx="10972800" cy="43170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D60C88-436E-9A44-8782-F123672FA048}"/>
              </a:ext>
            </a:extLst>
          </p:cNvPr>
          <p:cNvCxnSpPr>
            <a:cxnSpLocks/>
          </p:cNvCxnSpPr>
          <p:nvPr userDrawn="1"/>
        </p:nvCxnSpPr>
        <p:spPr>
          <a:xfrm>
            <a:off x="609600" y="6126163"/>
            <a:ext cx="10972800" cy="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CAD6F69-D08D-5645-874C-9FA95EB2F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52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77FBA7-8853-C940-9766-00D0F73563B4}"/>
              </a:ext>
            </a:extLst>
          </p:cNvPr>
          <p:cNvSpPr/>
          <p:nvPr userDrawn="1"/>
        </p:nvSpPr>
        <p:spPr>
          <a:xfrm>
            <a:off x="0" y="1043475"/>
            <a:ext cx="12191999" cy="45719"/>
          </a:xfrm>
          <a:prstGeom prst="rect">
            <a:avLst/>
          </a:prstGeom>
          <a:solidFill>
            <a:srgbClr val="FF4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83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1231"/>
            <a:ext cx="10972800" cy="437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57DE-9B8D-4B4A-B453-B7790F7EFD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8AE7616-0473-7348-AD37-9A193676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980"/>
            <a:ext cx="105156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5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9A0136E-D45D-4475-89CE-5534519D45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29535" y="6307080"/>
            <a:ext cx="419100" cy="381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F0B0AA-E63C-485D-8424-26FEF7E9C0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264409" y="6308241"/>
            <a:ext cx="4191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B25C1-E3A4-4600-A67F-4E05A20A5C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481794" y="6307080"/>
            <a:ext cx="419100" cy="381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03126F-5F31-4EE3-93CA-0D47DF4B27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887591" y="6298695"/>
            <a:ext cx="419100" cy="381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CEF09E0-B6EF-4912-A598-A4863E94FD2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670204" y="6307080"/>
            <a:ext cx="419100" cy="38100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2933F1-7AD7-4FBF-8A19-BBB9DDC406E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075999" y="6307080"/>
            <a:ext cx="419100" cy="38100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55BD2C85-ED05-490B-BC14-C55AF52AC31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51961" y="6298695"/>
            <a:ext cx="419100" cy="381000"/>
          </a:xfrm>
          <a:prstGeom prst="rect">
            <a:avLst/>
          </a:prstGeom>
        </p:spPr>
      </p:pic>
      <p:sp>
        <p:nvSpPr>
          <p:cNvPr id="11" name="Shape 718">
            <a:extLst>
              <a:ext uri="{FF2B5EF4-FFF2-40B4-BE49-F238E27FC236}">
                <a16:creationId xmlns:a16="http://schemas.microsoft.com/office/drawing/2014/main" id="{2A352484-9924-4237-8BE8-6072FA41AA5C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9600" y="1098662"/>
            <a:ext cx="10972800" cy="49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777240">
              <a:defRPr sz="1800">
                <a:solidFill>
                  <a:srgbClr val="000000"/>
                </a:solidFill>
              </a:defRPr>
            </a:pPr>
            <a:r>
              <a:rPr lang="en-US" sz="3400" b="1">
                <a:solidFill>
                  <a:schemeClr val="bg1"/>
                </a:solidFill>
              </a:rPr>
              <a:t>BRAIN Initiative Cell Census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A72ECF9-EC14-4FCE-B39F-5FD10EF2904A}"/>
              </a:ext>
            </a:extLst>
          </p:cNvPr>
          <p:cNvSpPr txBox="1">
            <a:spLocks/>
          </p:cNvSpPr>
          <p:nvPr/>
        </p:nvSpPr>
        <p:spPr>
          <a:xfrm>
            <a:off x="609600" y="2028497"/>
            <a:ext cx="5384800" cy="4030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Blah 1</a:t>
            </a:r>
          </a:p>
          <a:p>
            <a:r>
              <a:rPr lang="en-US" dirty="0"/>
              <a:t>Blah 2</a:t>
            </a:r>
          </a:p>
          <a:p>
            <a:r>
              <a:rPr lang="en-US" dirty="0"/>
              <a:t>Blah 3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E533208-5357-4667-AA9E-77A2CDB8A54B}"/>
              </a:ext>
            </a:extLst>
          </p:cNvPr>
          <p:cNvSpPr txBox="1">
            <a:spLocks/>
          </p:cNvSpPr>
          <p:nvPr/>
        </p:nvSpPr>
        <p:spPr>
          <a:xfrm>
            <a:off x="409903" y="964483"/>
            <a:ext cx="11382704" cy="79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Heritability of Human Connectomes: a Causal Modeling Analysis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BEF2C-3052-4C64-B184-3CA1FBBE905F}"/>
              </a:ext>
            </a:extLst>
          </p:cNvPr>
          <p:cNvSpPr txBox="1"/>
          <p:nvPr/>
        </p:nvSpPr>
        <p:spPr>
          <a:xfrm>
            <a:off x="7810746" y="5808707"/>
            <a:ext cx="388667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/>
              <a:t>[PhD Student, Advisor: Joshua T. Vogelstein]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E87602-C056-43F8-B0D3-5AD932D23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06691" y="6311929"/>
            <a:ext cx="423333" cy="381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1F5DEAD-F1C6-423D-97C4-3474A64A1D7F}"/>
              </a:ext>
            </a:extLst>
          </p:cNvPr>
          <p:cNvGrpSpPr/>
          <p:nvPr/>
        </p:nvGrpSpPr>
        <p:grpSpPr>
          <a:xfrm>
            <a:off x="11083110" y="143358"/>
            <a:ext cx="904359" cy="772905"/>
            <a:chOff x="11083110" y="143358"/>
            <a:chExt cx="904359" cy="772905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1CA883F9-59D0-447B-9C3F-AB53A67F24C3}"/>
                </a:ext>
              </a:extLst>
            </p:cNvPr>
            <p:cNvSpPr/>
            <p:nvPr/>
          </p:nvSpPr>
          <p:spPr>
            <a:xfrm>
              <a:off x="11083110" y="143358"/>
              <a:ext cx="904359" cy="772905"/>
            </a:xfrm>
            <a:prstGeom prst="hexago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41D79D-4C21-4061-A9EF-D8D7CD4EA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84910" y="236554"/>
              <a:ext cx="700758" cy="607498"/>
            </a:xfrm>
            <a:prstGeom prst="rect">
              <a:avLst/>
            </a:prstGeom>
          </p:spPr>
        </p:pic>
      </p:grpSp>
      <p:sp>
        <p:nvSpPr>
          <p:cNvPr id="20" name="Shape 718">
            <a:extLst>
              <a:ext uri="{FF2B5EF4-FFF2-40B4-BE49-F238E27FC236}">
                <a16:creationId xmlns:a16="http://schemas.microsoft.com/office/drawing/2014/main" id="{2C3ADBB6-B5F0-4963-A7C0-7A660A3FBFE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04531" y="-27426"/>
            <a:ext cx="5379984" cy="108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777240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bg1"/>
                </a:solidFill>
              </a:rPr>
              <a:t>Jaewon Chung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339B-03A3-46E9-8722-916C4A8068D4}"/>
              </a:ext>
            </a:extLst>
          </p:cNvPr>
          <p:cNvSpPr txBox="1"/>
          <p:nvPr/>
        </p:nvSpPr>
        <p:spPr>
          <a:xfrm>
            <a:off x="1028699" y="6229350"/>
            <a:ext cx="45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Neuroscience, Poster 8003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44270-3E6B-A713-F9D6-CB4D811D4B0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9600" y="6229350"/>
            <a:ext cx="419100" cy="381000"/>
          </a:xfrm>
          <a:prstGeom prst="rect">
            <a:avLst/>
          </a:prstGeom>
        </p:spPr>
      </p:pic>
      <p:pic>
        <p:nvPicPr>
          <p:cNvPr id="22" name="Picture 21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3F66BEE-4767-78CF-E068-7F3C124C329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38507" y="2328957"/>
            <a:ext cx="5747161" cy="2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51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2015-02-24T22:43:14Z</dcterms:created>
  <dcterms:modified xsi:type="dcterms:W3CDTF">2023-05-20T03:25:58Z</dcterms:modified>
</cp:coreProperties>
</file>