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fo.suomisport.fi/en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J1 Club Ry</a:t>
            </a:r>
          </a:p>
        </p:txBody>
      </p:sp>
      <p:pic>
        <p:nvPicPr>
          <p:cNvPr descr="j1-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43300" y="1193800"/>
            <a:ext cx="2057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 height:5in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 J1 Club in </a:t>
            </a:r>
            <a:r>
              <a:rPr b="1">
                <a:hlinkClick r:id="rId2"/>
              </a:rPr>
              <a:t>Suomisports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 J1 Events</a:t>
            </a:r>
          </a:p>
        </p:txBody>
      </p:sp>
      <p:pic>
        <p:nvPicPr>
          <p:cNvPr descr="j1-even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988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 height:3in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Events</a:t>
            </a:r>
          </a:p>
          <a:p>
            <a:pPr lvl="0" indent="0" marL="0">
              <a:buNone/>
            </a:pPr>
            <a:r>
              <a:rPr/>
              <a:t>Regular Events:</a:t>
            </a:r>
          </a:p>
          <a:p>
            <a:pPr lvl="0" indent="-342900" marL="342900">
              <a:buAutoNum type="arabicPeriod"/>
            </a:pPr>
            <a:r>
              <a:rPr/>
              <a:t>Volleyball</a:t>
            </a:r>
          </a:p>
          <a:p>
            <a:pPr lvl="0" indent="-342900" marL="342900">
              <a:buAutoNum type="arabicPeriod"/>
            </a:pPr>
            <a:r>
              <a:rPr/>
              <a:t>Badminton</a:t>
            </a:r>
          </a:p>
          <a:p>
            <a:pPr lvl="0" indent="0" marL="0">
              <a:buNone/>
            </a:pPr>
            <a:r>
              <a:rPr/>
              <a:t>Tournament Events:</a:t>
            </a:r>
          </a:p>
          <a:p>
            <a:pPr lvl="0" indent="0" marL="0">
              <a:buNone/>
            </a:pPr>
            <a:r>
              <a:rPr/>
              <a:t>Coming Soon: J1 Women’s BadmintonTournament 2023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 J1 Payments</a:t>
            </a:r>
          </a:p>
          <a:p>
            <a:pPr lvl="0" indent="0" marL="0">
              <a:buNone/>
            </a:pPr>
            <a:r>
              <a:rPr/>
              <a:t>Membership Fees: 20 Euro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 Volunteers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Volunteers needed for</a:t>
            </a:r>
          </a:p>
          <a:p>
            <a:pPr lvl="0" indent="-342900" marL="342900">
              <a:buAutoNum type="arabicPeriod"/>
            </a:pPr>
            <a:r>
              <a:rPr/>
              <a:t>Site creation/publishing</a:t>
            </a:r>
          </a:p>
          <a:p>
            <a:pPr lvl="0" indent="-342900" marL="342900">
              <a:buAutoNum type="arabicPeriod"/>
            </a:pPr>
            <a:r>
              <a:rPr/>
              <a:t>Events Management</a:t>
            </a:r>
          </a:p>
          <a:p>
            <a:pPr lvl="0" indent="-342900" marL="342900">
              <a:buAutoNum type="arabicPeriod"/>
            </a:pPr>
            <a:r>
              <a:rPr/>
              <a:t>Training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 Q &amp; 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2023-10-29T13:19:30Z</dcterms:created>
  <dcterms:modified xsi:type="dcterms:W3CDTF">2023-10-29T13:19:30Z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  <property fmtid="{D5CDD505-2E9C-101B-9397-08002B2CF9AE}" pid="3" name="paginate">
    <vt:lpwstr>True</vt:lpwstr>
  </property>
  <property fmtid="{D5CDD505-2E9C-101B-9397-08002B2CF9AE}" pid="4" name="style">
    <vt:lpwstr>section { background-color: #f2db3e; }</vt:lpwstr>
  </property>
  <property fmtid="{D5CDD505-2E9C-101B-9397-08002B2CF9AE}" pid="5" name="theme">
    <vt:lpwstr>default</vt:lpwstr>
  </property>
</Properties>
</file>