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6911"/>
  </p:normalViewPr>
  <p:slideViewPr>
    <p:cSldViewPr snapToGrid="0">
      <p:cViewPr varScale="1">
        <p:scale>
          <a:sx n="144" d="100"/>
          <a:sy n="144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A9E2-17CC-4E97-A1F0-85F504091B3A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B491-865C-46C7-855F-CF2BB14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showed up in 1983</a:t>
            </a:r>
          </a:p>
          <a:p>
            <a:r>
              <a:rPr lang="en-US" dirty="0" smtClean="0"/>
              <a:t>Created by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 smtClean="0"/>
              <a:t>One of the most widely used languages in the world</a:t>
            </a:r>
          </a:p>
          <a:p>
            <a:r>
              <a:rPr lang="en-US" dirty="0" smtClean="0"/>
              <a:t>Takes C’s low level access and adds new things to it</a:t>
            </a:r>
          </a:p>
          <a:p>
            <a:pPr lvl="1"/>
            <a:r>
              <a:rPr lang="en-US" dirty="0" smtClean="0"/>
              <a:t>Object orientation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It’s a </a:t>
            </a:r>
            <a:r>
              <a:rPr lang="en-US" dirty="0" err="1" smtClean="0"/>
              <a:t>swiss</a:t>
            </a:r>
            <a:r>
              <a:rPr lang="en-US" dirty="0" smtClean="0"/>
              <a:t> army knife…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img.memecdn.com/giant-swiss-army-knife_o_122807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99" y="1825625"/>
            <a:ext cx="55220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4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Luckily we won’t need to worry about most of it</a:t>
            </a:r>
          </a:p>
          <a:p>
            <a:pPr lvl="1"/>
            <a:r>
              <a:rPr lang="en-US" dirty="0" smtClean="0"/>
              <a:t>You have object orientated design for that stuff</a:t>
            </a:r>
          </a:p>
          <a:p>
            <a:r>
              <a:rPr lang="en-US" dirty="0" smtClean="0"/>
              <a:t>Mainly in it to use classes and to organize our code</a:t>
            </a:r>
          </a:p>
          <a:p>
            <a:r>
              <a:rPr lang="en-US" dirty="0" smtClean="0"/>
              <a:t>Syntax is mostly the same with a few differences</a:t>
            </a:r>
          </a:p>
          <a:p>
            <a:pPr lvl="1"/>
            <a:r>
              <a:rPr lang="en-US" dirty="0" smtClean="0"/>
              <a:t>Different ways to do input &amp; output</a:t>
            </a:r>
          </a:p>
          <a:p>
            <a:pPr lvl="1"/>
            <a:r>
              <a:rPr lang="en-US" dirty="0" smtClean="0"/>
              <a:t>Different library calls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</a:t>
            </a:r>
            <a:r>
              <a:rPr lang="en-US" dirty="0" err="1" smtClean="0"/>
              <a:t>struct</a:t>
            </a:r>
            <a:r>
              <a:rPr lang="en-US" dirty="0" smtClean="0"/>
              <a:t> taken to the next level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contained variables</a:t>
            </a:r>
          </a:p>
          <a:p>
            <a:r>
              <a:rPr lang="en-US" dirty="0" smtClean="0"/>
              <a:t>A class contains variables AND functions that will operate on those variables</a:t>
            </a:r>
          </a:p>
          <a:p>
            <a:r>
              <a:rPr lang="en-US" dirty="0" smtClean="0"/>
              <a:t>The functions inside of the class will run in the context of the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This means we can have functions with the same names in different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153" y="1947553"/>
            <a:ext cx="9155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//anything that goes here can be called by the outside 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//anything that goes here can only be accessed by functions declared inside the 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Object – an instance of a class.  Each instance has its own copy of the variables and functions contained in the class</a:t>
            </a:r>
          </a:p>
          <a:p>
            <a:r>
              <a:rPr lang="en-US" dirty="0" smtClean="0"/>
              <a:t>Member Functions – functions that are declared in the class definition.  These functions only exist in the context of the class</a:t>
            </a:r>
          </a:p>
          <a:p>
            <a:r>
              <a:rPr lang="en-US" dirty="0" smtClean="0"/>
              <a:t>Public Members – is a variable or function that can be called by anyone through the object</a:t>
            </a:r>
          </a:p>
          <a:p>
            <a:r>
              <a:rPr lang="en-US" dirty="0" smtClean="0"/>
              <a:t>Private Member – is a function or variable that can only be called or accessed by another member function.  No one outside the class can use it</a:t>
            </a:r>
          </a:p>
          <a:p>
            <a:r>
              <a:rPr lang="en-US" dirty="0" smtClean="0"/>
              <a:t>Constructor – function that is automatically ran when a new object is created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297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C++</vt:lpstr>
      <vt:lpstr>The language</vt:lpstr>
      <vt:lpstr>PowerPoint Presentation</vt:lpstr>
      <vt:lpstr>PowerPoint Presentation</vt:lpstr>
      <vt:lpstr>PowerPoint Presentation</vt:lpstr>
      <vt:lpstr>C++ class</vt:lpstr>
      <vt:lpstr>PowerPoint Presentation</vt:lpstr>
      <vt:lpstr>Some definitions </vt:lpstr>
      <vt:lpstr>Example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Chad Mitzel</dc:creator>
  <cp:lastModifiedBy>Chad Mitzel</cp:lastModifiedBy>
  <cp:revision>3</cp:revision>
  <dcterms:created xsi:type="dcterms:W3CDTF">2015-11-22T21:40:39Z</dcterms:created>
  <dcterms:modified xsi:type="dcterms:W3CDTF">2015-12-30T01:29:59Z</dcterms:modified>
</cp:coreProperties>
</file>