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>
        <p:scale>
          <a:sx n="82" d="100"/>
          <a:sy n="82" d="100"/>
        </p:scale>
        <p:origin x="741" y="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8T19:24:51.07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  <inkml:brushProperty name="color" value="#FF0000"/>
    </inkml:brush>
    <inkml:brush xml:id="br5">
      <inkml:brushProperty name="width" value="0.05292" units="cm"/>
      <inkml:brushProperty name="height" value="0.05292" units="cm"/>
    </inkml:brush>
    <inkml:brush xml:id="br6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15967 3822 759 0,'0'0'16'0,"0"0"4"0,7 0 1 0,0 0 1 0,3 0-22 0,-3 0 0 16,4 0 0-16,0 3 0 16,-1-3 56-16,1 3 6 0,-1-3 2 0,1 0 0 0,3 3-20 0,-3-3-3 15,3 3-1-15,-4 0 0 0,4-3-12 0,1 4-4 16,-1-4 0-16,0 3 0 0,0-3 7 0,7 3 1 15,-7-3 0-15,4 3 0 0,-1-3-17 0,1 0-3 16,0 0-1-16,3 0 0 0,0 0-2 0,0 0 0 16,0 0 0-16,1 0 0 15,-1-3-9-15,3 3 8 0,5-3-8 0,-5 3 8 0,5 3 0 0,2-3 0 16,-2 3 0-16,-1-3 0 16,0 0 20-16,0 0 3 0,0 3 1 0,4-3 0 0,0 0-32 0,0 0 0 15,-1 0 0-15,5-3 0 0,-1 3 8 16,0 0 1-16,4 0 1 0,3 3 0 0,-6 0-10 0,3-3 0 15,-1 0 0-15,5 0 0 0,-1-3 0 0,-3 3 0 16,3 0 0-16,4 0 0 0,0 0 0 0,0 0 0 0,0 0 0 0,3 0 0 16,-3 0 0-1,0 0 0-15,3 0 0 0,4 0 0 0,-4 0 0 0,4 3 0 16,0 0 10-16,4 1-10 0,-8-1 13 0,4-3-4 16,0 0-1-16,3 3 0 0,1 0 0 0,-1 0 0 0,1-3 0 0,3 3 0 15,-4-3-8-15,1 3 0 0,2-3 0 0,5 0 0 16,-1 7 16-16,-3-7 0 15,0 0 1-15,7 3 0 0,-3-3-27 0,-1 0-6 0,4 3 0 0,4-3-1 16,-7 3 17-16,-1-3 9 0,4 3-1 0,7-3 0 16,-7 0 1-1,0 3 0-15,4-3 0 0,6 0 0 0,-6 0-17 0,3 0-4 0,0 0-1 0,7 3 0 16,-7-3 21-16,0 0 4 0,4 0 0 0,10 0 1 16,-10 0-13-16,3 0 0 15,0 0 0-15,7 0 0 0,-7 0 28 0,1 0 2 0,2 0 1 16,11 0 0-16,-10 0 1 0,3 4 1 15,1-4 0-15,2 0 0 0,-6 3-41 0,0-3-9 0,6 0-2 16,8 0 0-16,-11 3 31 0,8-3 5 0,-5-3 2 16,12 0 0-16,-8 3-31 0,-3 0-5 0,3-4-2 0,11 4 0 15,-8 0 31-15,1 0 5 0,0 0 2 0,10 0 0 16,-10 0-19-16,3 4 0 0,-3-4 0 0,14 0 0 16,-11 0 0-16,1 3 0 0,3-3 0 0,10 3 0 0,-10 0 18 15,3 0 0-15,-3 0 0 0,10 0 0 0,-6 1-29 0,-4-4-5 16,-4 3-2-16,21 0 0 15,-10 3 18-15,0-3 0 0,0 0 0 0,18 7 0 0,-19-7 0 16,1 0 0-16,4 3 0 0,13-3 0 0,-10 4 48 0,0-4 12 16,4 0 4-16,13 3 0 15,-20-3-52-15,3 4-12 0,3-1 0 0,18 0 0 0,-21-3 18 16,4 4 1-16,-1 2 0 0,18-6 0 16,-24 3-31-16,-5-2-5 0,5 2-2 0,6 0 0 0,-13-3 50 0,-1 0 9 0,4 1 3 0,7-1 0 15,-18 0-18-15,1 0-3 0,-1 0-1 16,7 0 0-16,-17-3-21 0,3 3 0 0,4 0 0 0,3-3 0 15,-17 4 0-15,0-4 0 94,-1 3 0-78,8-3 0-16,-11 0 0 0,-7 0 0 15,-7 0 0-15,0 3 0 0,-10 0 0 0,3 0 0 0,-4 0 0 0,1 4 0 0,-12-7 0 0,-2 6 0 0,-4-3-10 0,-4 3 10 0,-7 0 0 0,-3-2 0 0,-4-1 8 0,0 3-8 16,-7 0 0-16,-3 1-8 0,-4-4-1 0,0 3 0 0,0 0-88 0,-7-6-18 0,0 3-3 0,0 4-518 0,0-1-103 0</inkml:trace>
  <inkml:trace contextRef="#ctx0" brushRef="#br0" timeOffset="2547.65">30000 4273 990 0,'0'0'21'0,"0"0"5"0,0 0 1 0,0 0 1 0,0 0-28 0,0 0 0 16,0 0 0-16,0 0 0 15,-7 3 45-15,4 1 3 0,3-4 1 0,0 0 0 0,-7 3-36 0,7-3-13 16,0 0 9-16,0 3-9 0,0-3 12 0,0 0-2 15,0 0-1-15,0 0 0 0,0 0 3 0,0 0 0 0,-4 3 0 0,4-3 0 16,0 0-12-16,-7 6 0 16,3 1 0-16,4-7 0 15,-3 3 12-15,3-3 11 0,-7 3 1 0,3 0 1 0,-3 3-10 0,0 0-3 0,4-2 0 0,-4-1 0 16,0 3-3-16,3-3-1 0,-3 0 0 0,4 0 0 16,-5 4-8-16,5-4 0 15,-4-3 0-15,3 6 0 0,-3-3 0 0,4 4 0 0,-1-7 0 0,-3 3 0 16,7-3 0-16,-3 3 0 0,-1 0 0 0,-3 3 0 15,4-3 12-15,-5 4 0 0,1-1 0 0,4-3 0 16,-8 3-12-16,4 1 0 16,0-4 0-16,-3 3 0 0,3 0 0 0,-4-3 0 0,4 4 0 15,-4-1 0-15,4 0 0 0,-3 0 0 16,3 1 0-16,-4-1 0 0,0-3 0 0,4 3 8 0,0-2-8 16,-3 2 8-16,3 0-8 0,0 0 0 0,0 4 0 0,-4-4 0 0,4 0 0 0,-4 1 0 15,4-1 0-15,-3 0 0 16,3 0 8-16,0 1-8 0,-4-1 12 0,4 0-4 15,0 0-8-15,-4 1-16 0,4-1 4 16,-3 0 1-16,3 1 11 0,-4 2 0 0,4 0 0 0,-4-2 0 0,4-1 0 0,0 0 0 16,-3 4 0-16,-1-1 0 15,1 0-12-15,-1-2 4 0,0-1 0 16,-3 3 0-16,4 1-4 0,-4-1-1 0,0-3 0 0,-1 4 0 16,5-1 2-16,-4 1 1 0,0-1 0 0,-1 0 0 0,1 1 10 15,0 2 0-15,4-2 0 0,-4 2 0 0,-1-2 0 0,1-4 0 0,4 7 0 16,-1-1 0-16,-3-2 0 0,0 2 0 15,3-3 0-15,-3 1 0 0,4 2 0 0,-1-2 0 16,-3-1 0-16,3 1 0 16,1 2-32-16,-4 1-2 0,3-4 0 0,1 1 0 0,-5-1 34 0,5 3 0 15,-4-2 10-15,-4 2-2 0,0 1-8 16,1 3-8-16,-1-7 8 0,1 4-12 0,-1-4 12 0,0 7 0 16,-3-1 0-16,3 1 0 0,1 0 0 0,-1-4-12 15,-3 4 12-15,3 0-12 0,1-1 12 0,3 1 0 16,-4 0 0-16,4-1 0 0,-4 1-12 0,4-3-1 15,0 2 0-15,0 1 0 0,0-4 13 0,3 4-9 16,-3 0 9-16,-4-4-8 0,4 4-3 0,-3 0 0 0,-1-1 0 0,0 1 0 16,1-3 11-16,-4 2 0 15,3 1 0-15,-3 0 0 0,3-4 0 0,1 4 8 0,-5-4-8 16,5 7 0-16,-1-3 0 0,0 0 0 0,1 2 0 0,-1 1 0 16,1 0 0-16,-1 0 0 0,0-4 0 0,1 7 0 15,3-6 0-15,-4 0 0 0,4 3 0 0,-4-4 0 0,0 1-8 0,1 3-7 16,-4 0-1-16,0-1 0 15,-4 1 26-15,4-3 5 0,-4 6 1 0,0-3 0 16,4-4-39 0,-4 4-7-16,4 0-2 0,-3 3 0 0,2 0 32 0,-2 0 0 0,3 3 0 0,-4-3 0 0,4 3 0 15,-1-3 0-15,1 0 0 0,0 0 0 16,-4 3 0-16,-3-3 13 0,0 0-1 0,-4 0 0 16,1 3-12-16,2-3-16 0,-2 3 3 0,2 0 1 0,1 3 12 0,0-3 0 15,0 0 0-15,3 3 0 16,0 1 0-16,1-1 16 0,-1 0-3 0,-7 4-1 15,0-7-12-15,1 3 0 0,-5-3 0 0,-2 6 0 16,2-6 0-16,1 7-16 0,3-4 3 0,-3 3 1 16,3 1 12-16,8-4 0 0,-5 0 0 0,1 0 0 0,0 4 0 0,-4-1 0 15,-3-3 0-15,0 4 0 0,-4 2 21 16,-11 7 7-16,4-4 2 0,-3 1 0 0,3 0-22 0,11-7-8 16,-4-3 0-16,0 4 0 0,-3 2 11 0,0-3-11 0,-4 4 12 0,0 3-12 15,0-4 12 1,-7 10-12-16,0-3 12 0,-3 3-12 0,3-4 0 0,0-2 0 15,-3 3 0-15,-4 3 0 0,10-7 0 0,-3 1 0 16,7 0 0-16,-7 2 0 0,1-2 0 0,-5 0 0 0,1 2 0 0,-4 4 0 16,3-3 0-16,4 0 0 15,4 3 0-15,-7 3 0 0,3-7 0 0,-7 4 0 0,3-3 0 0,-6 6 0 16,3 0 0-16,3 0 0 16,4 0 0-16,-3-3 0 0,-1 0 0 0,1 0 0 0,0 0 0 0,-4 3 0 15,0 0 0-15,3 0 0 0,4 3 0 0,-3-3 0 16,-4 0 0-16,14-6 0 0,0 0 0 0,-3-1 0 15,-8 4 0-15,1 3 0 0,-1 0 0 0,1 0 0 0,-8 4 0 0,-20 21 0 32,3-3 0-32,3-3 0 0,4-4 0 0,0-2 0 15,0-4 0-15,3 4 0 0,-3-1 0 0,4-2 0 0,-1 2-9 0,0-2 9 0,4-4-18 0,0 0 2 16,-14 7 0 0,7 0 0-16,0 5 16 0,0-2 9 0,0 0-1 15,0 0 0-15,-4-4-8 0,1 4 0 0,-1 0 0 0,0-1 8 16,1 1-8-16,-4 0 0 0,0-1 0 0,-1 1 0 15,1 0 9-15,0 3-9 0,0-4 10 0,-4 1-10 0,4 3 22 16,0 0-2-16,0-7 0 0,-4 4 0 0,4 0 4 16,0 3 0-16,3-4 0 0,1 4 0 0,-1-3 11 15,1-3 2-15,-1-4 1 0,4 0 0 16,0 1 6-16,7-4 2 0,0 0 0 0,0 1 0 0,3-7-14 16,1 0-2-16,6-3-1 0,1-4 0 0,6 1 5 0,1 0 1 0,0-3 0 0,3-1 0 15,3-2-23-15,5-4-4 16,-1-3 0-16,4 1-8 0,3-1 12 0,0-3-4 15,4 0 0-15,3-6-8 16,4 0 0-16,0-1 0 0,0-2 0 0,3-3 0 0,4-1 0 0,0-2 0 0,0-1 0 16,3-3 0-1,0 0-155-15,4 1-25 0,-10-4-4 0,3 0-2 0</inkml:trace>
  <inkml:trace contextRef="#ctx0" brushRef="#br0" timeOffset="4725.24">3002 11529 759 0,'0'0'16'0,"0"0"4"0,0 0 1 0,0 0 1 0,0 0-22 0,0 0 0 0,0 0 0 0,0 0 0 0,0 0 60 0,0 0 7 16,0 0 1-16,0 0 1 16,0 0 10-16,0 0 1 0,0 0 1 0,4 0 0 15,-4 0-27-15,7 0-6 0,-4 0 0 0,4 0-1 16,-3 0-15-16,6 0-4 0,-6 0 0 0,-4 0 0 0,7 3-9 0,-3-3-3 16,3 0 0-16,-4 3 0 0,4-3-16 0,0 3 0 15,0-3 0-15,-7 0 0 16,11-3 0-16,-8 3 0 0,4 0 9 0,8 0-9 0,-12 0 0 15,15 0 0-15,-4 0 0 0,0 0 0 16,-3 0 0-16,3 0 0 0,3 0 0 0,-3 0 0 0,8 3 11 0,-8-3-11 16,7 0 12-16,0 0-12 15,-3 3 8-15,6-3-8 0,5 0 0 0,-5 4 0 0,-6-4 0 16,10 3 0-16,-3-6 0 0,-4 3 0 0,4 0 0 0,3 0 0 16,0 0 0-16,0 0-9 0,4 0 9 0,-4 0 0 0,1-4 0 0,6 4 0 15,-7 0 0-15,7 4 0 16,-3-4 0-16,3 3 0 0,-3-3 0 0,3 0 0 15,1 0 8-15,-1 0-8 16,0 3 0-16,0-3 0 0,4 3 0 0,4-3-8 0,-5 6 8 0,8-3 0 0,-7 4 0 16,7-4 0-16,-4-3 0 0,4 3 0 0,-7-3 8 15,7 3-8-15,0 0 0 0,3 0 0 16,0-3 0-16,1 3 8 0,-1 1-8 0,-3-1 0 16,3 0 0-16,4 0 0 0,-3 0 0 0,3 0 0 15,0-3 0-15,3 3 0 0,1 4 0 0,-5-7 0 16,1 3-8-16,11-3 8 0,-8 0 0 0,4 3 0 15,-3-3 0-15,6 3 0 0,-3-3 0 0,4 0 0 16,-4 3 0-16,7-3 0 0,-7 3 0 0,3-3 0 0,-3 4 0 16,7-1 0-16,-7 0 0 0,4 0 0 0,-1-3 0 15,1 3 0-15,3-3 0 0,0 3 14 0,3-3-2 0,-3 3 0 16,0-3-12-16,4 3 0 0,3 1 0 0,4 2 0 16,-4-6 9-16,-4 3-1 0,4-3 0 0,7 3 0 15,-7 0-8-15,4 4 0 0,0-4 0 0,6 0 0 0,-6 0 0 0,0 3 0 16,-1-3 0-16,11 4 8 0,-6-4 8 0,-1 3 2 15,3 3 0-15,-13-5 0 16,-1 2-9-16,5-3-1 0,2 3-8 0,4 1 12 16,4-1-12-16,0 0 0 0,-1 0 8 0,43 4-8 0,-21 2 0 0,0-2 8 15,-7-4-8-15,14 3 0 0,-11 1 0 0,0-1 8 16,-7-3-8 0,18 4 0-16,-10 2 0 0,-1-2 8 0,0-1-8 0,15 1 0 0,-11-1 29 0,3 0 0 15,-3 1 0-15,17-1 0 0,-10 1-29 0,0-4 0 16,0 0 0-16,21 0 0 0,-18 4 0 0,4-4 0 0,4-3 0 15,13 4 0-15,-13-1 0 0,3 3 0 0,0-3 0 0,21 1 0 32,-25-1 0-32,4 0 0 0,4 1 0 0,21 2 0 0,-22-3 41 15,1-3 3-15,-1 7 0 0,22-4 0 16,-14 3-31-16,-4-2-5 0,3-1-8 0,22 3 11 0,-29-2-11 0,8 5 10 0,3-2-10 16,21-1 10-16,-28-3-10 0,4 1 12 0,0 5-12 0,20 1 12 15,-20-4 1-15,0 0 1 16,-1 1 0-16,18 2 0 0,-21 1-6 0,0 0-8 0,1-1 11 0,13 4-11 15,-25-1 0-15,4-2-20 16,-3 3 2-16,17-1 1 0,-25-2 41 0,4 3 8 0,0-4 1 0,7 1 1 16,-18-4-17-16,-3 4-3 0,0-1-1 15,7 1 0-15,-21-7 3 0,3 3 1 0,-3 1 0 0,6-1 0 16,-9-3-17-16,-12 4 0 0,1-7 0 0,-1 3 0 16,-2-3 0-16,-1 4 0 0,-7-1 0 0,3-3 0 0,-13 0 18 0,-4 0 0 15,0 0 0 1,-1-3 0-16,-6 0-18 0,-3 0 0 0,-1 0 8 0,-3 0-8 15,-4 0 0-15,-7 0 0 0,-3 0 0 0,0-3 0 16,-8 6 9-16,1-3-9 0,0 0 0 0,-8 0 9 16,1-3-26-16,-4 3-6 0,-7 0-1 0,0 0 0 0,0 0 71 0,0 0 13 0,0 0 4 15,0 0 0 1,7-3-103-16,-7 3-20 0,0 0-4 0,0 0-1 16,0 0 38-16,0 0 7 0,0 0 2 0,7 0 0 15,0 3-111 1,-7-3-21-16,7 3-5 0,0 1-739 0</inkml:trace>
  <inkml:trace contextRef="#ctx0" brushRef="#br0" timeOffset="11585.78">7447 11532 470 0,'7'-6'13'0,"0"3"3"0,-3-4-16 0,3 1 0 0,0 0 0 0,0 0 0 31,0-4 12-31,0 4-2 0,0 0 0 0,4-4 0 0,-4 1-10 0,3-1 12 16,1 1-12-16,0 0 12 15,-1-4-12-15,1 0 10 0,-1 1-10 0,1 3 10 0,-1-4 9 0,5 4 1 0,-5-4 1 0,4 0 0 16,-3 1 3-16,3-1 1 0,0 4 0 0,4 0 0 15,-1-1-12-15,1 1-2 0,0-4-1 0,-1 1 0 16,-3 2-10-16,8-2 0 0,-8-1 0 0,3 1 0 16,4-4 0-16,-3 0 0 15,3 4 0-15,-3-4 0 0,3-3 0 0,0 4 0 0,0-1 0 0,1-3 0 0,-1 0 0 16,0 4 10-16,4-4-10 0,-1 0 10 16,4-3-1-16,-3 0 0 0,3 6 0 0,1-6 0 15,-5 4-9-15,5-1 10 0,-1-3-10 0,-4 3 10 16,5-3 9-16,-1 3 1 0,0-3 1 0,0 4 0 15,-3-4-30-15,3 3-7 0,0-3 0 0,1 0-1 0,6 3 26 0,-3-3 6 16,-1 0 1-16,1 0 0 0,0 0-26 0,0-3-5 16,-4 0-1-16,4 0 0 15,-1 0 16-15,1 3 0 0,0-3 9 0,3 3-9 16,1-3 0-16,-5 3 0 0,8 0 0 0,-4 0-10 0,-3 0 10 0,3 0 0 16,-3 0 0-16,0 0 0 0,0 3 11 0,-1-6 4 15,5 3 1-15,-5-3 0 0,1 3-26 16,3-6-5-16,1 3-1 0,3 0 0 0,-4 3 16 0,4-3 0 15,-8 3 0-15,5-3 0 0,-1 0 0 0,0 0 0 16,-3 0 0-16,3-4 0 0,-3 4 0 0,7 0 0 0,-4 0 0 0,0 0 0 31,1-3 15-31,2 0-1 0,-2-1 0 0,-5 1 0 0,5 0-1 0,-1 3 0 16,0-6 0-16,1 2 0 0,-1 1-1 0,0-3 0 0,7 3 0 0,-3-1 0 16,4 1 1-16,-5 3 0 0,1-3 0 0,4 0 0 15,-8-4 7-15,4 1 0 0,-1 0 1 16,1-1 0-16,0 1-7 0,3-1-2 0,4 1 0 0,0 3 0 15,-4-3 4-15,1 2 0 16,-1-2 0-16,4 0 0 0,0-1-8 0,0-2-8 0,0-1 11 0,3 1-11 0,0-1 8 16,4-2-8-16,-3 2 0 0,-1 1 0 15,0-4 18-15,4 4-3 0,-3-7-1 16,3 6 0-16,3-2 2 0,0-1 0 0,-3-3 0 0,0 4 0 16,-3-7 0-16,3 3 0 0,0 3 0 0,-1-2 0 15,5 2-7-15,-1 0-1 0,1-2 0 0,-4-1 0 0,0 0 7 0,0 0 1 16,-1-3 0-16,5 4 0 0,3-1-7 15,0 0-1-15,-4-3 0 0,1 0 0 0,3 4 10 16,0-4 2-16,0 0 0 0,3-6 0 0,4-1-20 0,0 4 0 16,-3-3 0-16,-1 3 0 0,4-3 0 0,4 0 0 15,-1 0 0-15,1 0 0 16,-4-7 0-16,3 4 0 0,-2 0 0 0,2-1 0 0,4 4 0 0,0-3 13 16,0-1-4-16,-3 1-1 0,-1-3-8 0,5-1 10 15,2 1-10-15,1 2 10 0,-4 1-10 0,3 0 12 16,-6 0-12-16,7-1 12 0,3 1-12 0,-4-3 0 0,1 2 0 15,0 1 0 1,-1 3 0-16,1-4 0 0,-4 4 0 0,3 0 8 0,1 0-8 0,3-3 0 16,0-1 0-16,1 4 0 0,-1-3 0 0,0 3 0 0,0 0 0 0,0-1 0 15,7-2 0-15,-7 0 8 16,1-4-8-16,-1 4 8 0,0 0 10 0,3 3 2 0,5-4 0 0,-1 4 0 16,-3 3-2-16,-1-3 0 15,-3 0 0-15,0 3 0 0,4 3-18 0,-4-3 0 0,-3 0 0 16,0 3 0-16,3 0 0 0,0 6 0 15,-7-6 8-15,0 4-8 0,4-4 10 0,-1 0-2 0,1 3 0 0,-1-3 0 16,-3 3-8-16,-3 4 0 0,0-4 0 0,-1 7 0 0,1-4 8 16,-4 3 4-16,-4-2 0 15,-3 2 0-15,0 4-4 0,-7-4-8 0,0 4 12 0,0 3-4 0,-4 0-8 16,1 3 10-16,-1 3-10 0,-3 0 10 16,-4 0-10-16,1 3 0 0,-5 0 0 0,1 3 0 15,0-2 0-15,-4 5 0 0,1-3 0 0,-1 1 0 16,-3 2 0-16,-1 1 0 0,-2 2 0 0,-1 1 0 15,-3-1 30-15,-4 1 1 0,-4 6 0 0,1-7 0 16,-4 4-31-16,0 0 0 0,0 3 0 0,-3-3 0 16,-1-1 0-16,-2 4 8 0,2 0-8 0,-3 0 0 0,0 0 0 0,-3 3 0 15,3 0 0 1,-7 0 0-16,3 0-40 0,4 0-12 0,-7 0-1 0,7 0-515 16,0 0-104-1</inkml:trace>
  <inkml:trace contextRef="#ctx0" brushRef="#br0" timeOffset="13475.17">11211 11767 429 0,'0'0'12'0,"7"-6"3"0,-3 0-15 0,6-1 0 0,-2 1 0 0,-1 0 0 0,3-4 28 0,1 4 4 15,-1-3 0-15,4-1 0 0,-3 1 16 0,0 0 3 32,3 2 1-32,0-5 0 0,0-1 0 0,4 4 0 0,-4-1 0 0,0-2 0 0,0-1-23 0,0 1-4 15,4-1-1-15,-1-2 0 0,1 2 7 0,0-3 1 16,-1 1 0-16,4-4 0 0,1 0-32 0,-1 0 0 16,0 0 0-16,0 1 0 0,4-4 0 0,-8 6 19 15,8 0-3-15,-4 1 0 0,4-4 4 0,0 0 0 16,-1-3 0-16,1 3 0 0,3-3 9 15,8-6 3-15,-1 0 0 0,0 0 0 0,-3-1-23 0,7 1-9 16,-4 0 8-16,4 0-8 0,-4-1 12 0,0-2-4 16,1 0 0-16,-1-1 0 0,0 4 0 0,0-3 0 0,4-1 0 0,-4-2 0 15,1 3 7 1,3-1 1-16,-1 1 0 0,5 0 0 0,-1-1 9 0,0 1 3 16,1 0 0-16,-5-4 0 0,5 1-16 0,-4-1-4 0,-1 1 0 0,5-1 0 15,6 1-8 1,-3-1 8-16,3 1-8 0,-3 2 8 0,0-2-8 0,0-1 0 15,3 1 0-15,-3-1 0 0,4-5 0 0,3 2 12 16,-1 0-12-16,1-3 12 0,0 4 2 0,0-1 1 0,-3-3 0 0,-1 1 0 16,0 2-3-16,4-3-1 0,4 4 0 0,-1-4 0 15,-3-3 6-15,0 3 2 0,0 1 0 0,0-1 0 0,0 0-8 16,0 0-2-16,7 4 0 0,-4-1 0 16,-3 0-9-16,3-6 0 0,-3 1-10 0,0-1 10 0,4 3 0 0,-1-3 0 15,1 0 0-15,3 0 10 16,-4 3-10-16,0 1 0 0,1-4 0 0,-4 0 0 15,0-3 0-15,3 0 0 0,-3 6 0 0,4-3 0 16,-5-3 0-16,1 0 0 0,0 0 0 0,0 0 8 16,0 0 0-16,4-3 0 15,-1 0 0-15,4 0 0 0,-4 2-8 0,1 1 0 0,-1 0 0 0,1 0 0 0,-1 0 0 0,1 0 0 16,-1-3 0-16,4 3 0 16,-3 0 0-16,-5 0 0 0,5 0 0 0,-1 0 0 0,4 0 0 15,-3 3 0-15,6-3 0 0,-3-3 8 16,0 0-8-16,-3 0 0 0,3 2 0 0,3-2 0 0,-3 0 0 0,4 0 0 15,-4 0 0-15,3 0 0 0,-3-7 0 0,0 4 0 0,0-4 0 0,3 4 0 16,1 3 0-16,3-3 0 16,-3-1 0-16,-1 4 0 0,1-6 0 0,3 2 8 15,-4-2-8-15,4 3 8 0,4-1-8 0,-4 1 0 16,0 0 0-16,-4 0 8 0,4-4-8 0,-3 4 0 0,3-1 0 0,0-2-11 16,0 0 11-16,-4 2 0 15,4-2 0-15,0-1 0 0,4 1 0 0,-1-4 0 16,-3 4 0-16,1-4 0 0,-1 4 11 0,7-4-3 15,0 4 0-15,-4-4 0 0,1 1-8 16,-1 2 0-16,1-2 0 0,-1 5 0 0,-2 1 25 0,-1 3 3 16,-4 3 1-16,1 0 0 0,-4 3-21 0,-1-3-8 0,-2 0 0 0,3 0 9 15,0 9-9-15,0-2 0 16,-4-1 0-16,1 3 0 0,-4 1 0 0,3-1 0 0,-3 0 0 16,3 1 0-16,1-1 0 0,-4 0 0 15,0 1 0-15,0-1 0 0,-4 0 0 0,0 4 0 0,-3 0 0 16,0-1 0-16,0 4 0 0,0 2 0 0,-4 4 0 0,-3 0 0 0,-7 3 0 0,0 0 0 31,-4 4-11-31,0 2 11 0,-7-3 0 0,0 7 0 0,-3-1 0 0,-4 4 11 0,0-1-11 16,-3 1 0-16,-1 6 0 0,1-10 0 15,-4 10 0-15,-4-3 0 0,5 3 0 0,-5-1 0 0,1 1 0 0,-1 0 0 16,4 0 0-16,-7 3 0 16,4 0 0-16,3-3 0 0,-4 0 0 15,4 0 0-15,0-1-44 0,0 4-7 16,-3-3-1-16,3 3-795 0</inkml:trace>
  <inkml:trace contextRef="#ctx0" brushRef="#br0" timeOffset="15334.23">14129 11980 752 0,'0'0'16'0,"3"-6"4"16,1 0 1-16,3 0 0 0,-4-1-21 0,4 1 0 0,1 0 0 0,-1-4 0 0,0 1 41 0,3 0 4 15,1-4 1-15,-4 0 0 0,3 4-22 0,1-3-4 16,0-1 0-16,3 0-1 0,-4 1 11 16,8-4 2-16,-4-3 1 0,4 4 0 0,-1 2-14 0,4 1-3 15,-3-4-1-15,3 0 0 0,-3-3 1 0,3 1 1 16,-3-1 0-16,3 0 0 0,0 0 17 0,-3 0 3 15,6 1 1-15,-2-1 0 16,-1-3-19-16,0 3-4 0,4-3-1 0,-4 3 0 16,3-3-2-16,1 0-1 0,3-3 0 0,4 0 0 15,-4 0-1-15,4 0 0 0,3 3 0 0,-3-3 0 0,0 0-10 16,0 0 0-16,-1 0 0 0,5-3 0 0,-5-1 21 0,5 1-1 16,-1-3 0-16,0-1 0 0,4 1-20 0,-4-3-15 15,4 2 3-15,-4-2 0 0,1-1 20 0,2 4 5 16,-2-4 1-16,3 4 0 0,-1-3-2 15,1-1 0-15,4 1 0 0,2-1 0 0,-2 1-4 0,3-1 0 16,-1-3-8-16,-2-2 12 0,-1 2-12 0,4-3 8 16,-4 1-8-16,8-1 0 0,-1 0 15 0,0 3-3 0,1-2-1 0,-1-1 0 15,1 0 0-15,-1-3 0 16,0-3 0-16,1 0 0 0,6 3 1 0,-3 0 0 16,4 0 0-16,-1 1 0 0,-3-1-3 0,-4 0 0 15,8 0 0-15,-4-3 0 0,0 0-1 0,3 3-8 0,1-3 12 0,-1 3-4 16,-3 0-8-16,3-3 0 0,1 3 9 0,-1-6-9 15,4 0 0-15,0 3 0 0,4-3 0 0,-4-1 0 16,0 1 0-16,3 0 0 0,1-3 0 0,3 3 8 16,0-1-8-16,3-2 0 0,-6 0 0 0,3-4 0 15,-4 4 0-15,4 0 0 0,0-1 9 0,0 1-9 0,0 3 20 0,-3-3-4 16,3-4 0-16,-4 1 0 16,4 6-16-16,0-4 0 0,0 4 0 15,-3 0 0-15,3 0 0 0,4-3 0 16,-4-4 0-16,3 4 0 0,1-1 0 15,-1 4 0-15,1-3 0 0,-1 3 0 0,1-7 52 0,-1 1 11 0,5 0 1 0,-5-1 1 16,1 4-78-16,-1-4-16 0,1 1-3 0,-1-1-1 16,4 4 17-16,0-3 4 0,-6-4 1 0,2 1 0 15,-3 5 19-15,4 1 3 0,-1 3 1 0,1-3 0 0,-4-1-12 0,0 1 0 16,0-4 0-16,0 4 0 0,3 0-11 0,-3 0-1 16,0 2 0-16,1-2 0 0,-1-3 20 0,3 2 4 0,1-5 1 15,-1 2 0-15,1 4-13 16,-4 0 0-16,3-4 0 0,-3 4 0 0,4 0 0 0,-1-1 0 0,1-2 0 15,-4 6 0-15,0-4 0 0,0 4 0 0,0 0 0 0,0 3 0 16,-3 0 0-16,3 0 0 0,-4-3 0 0,1 0 0 16,-1 0 0-16,1-1 0 15,3 4 0-15,0 3 0 0,0 1 0 0,-4-1-13 16,-3 6 2-16,0-3 1 0,4 0 10 0,-4 1 14 0,0 2-3 0,0 0-1 16,-7 1-10-16,-1-1 0 15,1 7 0-15,-3-4 0 0,-4 7 0 0,0 0 0 16,-1 3 0-16,1 3 0 0,-3 3 0 0,-5 0 0 15,-2 0 0-15,-5 1 0 0,1-1 0 0,-4 3 0 0,-3 0 0 0,3 1 0 16,-3-1 0-16,0 0 0 0,-4 1 0 0,0 2 0 16,-3-2 0-16,3 2 0 0,-4-3 0 0,1 7 0 15,-4-4 0-15,0 1 0 16,0 2 0-16,4 1 0 0,-4 0-10 0,0 2-4 0,-3-2-1 0,3 3 0 16,-3 3-25-16,-4-4-4 0,7 4-2 0,-7 0 0 15,-4 0-84-15,4 3-17 0,-7 0-3 0,0 0-502 0</inkml:trace>
  <inkml:trace contextRef="#ctx0" brushRef="#br0" timeOffset="17066.15">17470 12203 903 0,'10'-6'25'0,"1"-4"7"0,-4 1-32 0,3 0 0 16,4-1 0-16,-3-2 0 0,0 2 32 0,3-2 1 15,-4 2 0-15,1 1 0 16,0-4 9-16,3 4 2 0,-4-4 0 0,1 1 0 15,3 2-27-15,-4-2-5 0,1 2 0 0,3-2-1 0,0-1-3 0,0 1 0 16,4-1 0-16,-4 1 0 0,0-4 7 0,4 0 1 0,0 1 0 0,-1-4 0 16,4 3 0-16,1 1 1 15,-1-4 0-15,3 0 0 0,-2 0 3 0,2 0 0 16,1 4 0-16,-4-7 0 0,4 3-9 0,-1 0-2 16,-2-3 0-16,2 3 0 0,5-6-9 0,-5 3 0 0,1 0 0 15,0 0 0-15,-1 0 10 0,8 0-10 0,-4-3 12 0,4 3-12 16,-4-3 11-16,1 0-11 0,-1 3 10 0,0-3-10 15,0 0 24-15,4-3 0 0,-4 0-1 0,0 3 0 0,1 0-23 16,2-1 0 0,1 1 0-16,0 0 0 0,3-3 0 0,4 3 9 0,-4-3-1 0,0 0-8 15,1-1 0-15,-1-5 0 0,0 2 0 0,4-2 0 0,-4-1 12 16,4 4-4-16,0-3 0 0,3-1-8 16,1 4 23-16,-1-4-3 0,-3 1 0 0,3 2 0 15,-3-2 10-15,3-1 2 0,-3-2 0 0,3-1 0 0,-3 1-21 0,4 2-11 16,-1-3 12-16,4 4-12 15,0-1 0-15,-4 1 0 0,0 0 0 0,4-1 0 16,-4 1 0-16,4-4 0 0,0 0 0 0,4 1 0 16,3-4 16-16,-1 3-4 0,-2-3-1 0,-1 4 0 15,1-4 5-15,3 0 0 0,-1 1 1 0,5-1 0 0,-1 3 8 0,1-3 2 16,-1-2 0-16,1-1 0 16,-1 0-19-16,-3 0-8 0,0 0 0 0,3 0 8 0,4 6-8 0,-7-2 0 15,0-4 0-15,4 0 0 16,-4 0 0-16,-1-3 0 0,5 0 0 0,-1 3 0 15,4-3 0-15,-3 3-14 0,-1 3 5 0,1-3 1 0,-1 1 8 0,1-5 12 16,3-2-2-16,-1 0-1 0,5 3-9 16,-4 0 0-16,0 0 0 0,-4 0 0 0,4 0 0 0,-3-3 10 15,-1 0 1-15,4-1 0 0,-3 1-11 0,-1 3 0 16,1-3 0-16,3 0 0 0,-4 0 0 0,4 3 0 16,7-3 0-16,-4 3 0 0,-3-4 0 0,4-2 0 15,-1 3-12-15,1 0 12 0,-1-4 0 0,4 1 0 0,0 0 0 0,-3-4 0 16,-1-2 0-16,-3 2 0 15,4 1 0-15,3-1 0 0,4-2 0 0,-4-1 0 16,-4 1 0-16,4-1 8 0,0-3 8 0,4 1 0 16,-1 2 1-16,-3 1 0 0,0-1-8 0,0-3-1 15,-3-3-8-15,6 4 12 0,1 2-12 0,-1 1 0 16,-6-1 0-16,7 0 0 0,-4-2 0 0,7-1 0 0,0 0 0 0,0-2 0 0,-4 5 30 0,8-3 0 16,-4 4 0-16,0-1 0 15,0 0-16-15,0 1-3 0,0-1-1 0,0 1 0 0,1-4-10 0,2 3 0 16,-3 1 0-16,0-1 0 15,-3-2 0-15,3 2 8 0,0-3-8 16,4 4 8-16,-1-1 0 0,-3 4 0 0,-7 2 0 0,7-5 0 16,1-1-8-16,-1 4 0 0,3-1 0 0,-3 4 0 0,0 3 0 15,1 3 0-15,-5 0 9 0,1 0-9 0,-8 0 0 0,-3 3 0 16,0 3 0-16,-11 0 8 16,1 7-8-16,-8 3 0 0,-3-1 0 0,-4 7 0 15,-7 0 0-15,1 6 0 0,-5 0 0 0,1 1-8 0,-7 2 8 0,3 3 0 31,-7-2 0-31,0 5 0 0,-3-2 0 0,-1 2 0 0,-3 1 0 0,0 0 8 0,4 2-8 0,-4 1 0 16,0 0 0-16,-3 3 0 0,-4 3 0 0,0 0 0 0,3 0 0 0,-3 0 0 16,0 0-18-16,0 0-5 15,4 6-1-15,-4-3 0 16,0-3-176-16,0 6-35 0,-11 7-7 0,11-13-2 0</inkml:trace>
  <inkml:trace contextRef="#ctx0" brushRef="#br0" timeOffset="20165.04">4399 10243 529 0,'0'0'11'0,"0"0"2"0,0 0 1 0,0 0 2 15,0 0-16-15,0 0 0 0,4 3 0 0,-4-3 0 16,0 0 55-16,7 0 7 0,-7 4 2 0,10-4 0 16,-10 0-16-16,4 0-4 0,-1 3 0 0,4-3 0 15,4 0 13-15,-7 0 3 0,6 0 0 0,-10 0 0 16,7 3-29-16,0-3-6 0,0 0-1 0,4 0 0 0,-4 3 7 0,0-3 1 15,4 0 0-15,-1 0 0 16,1 0-32-16,-4 0 0 0,3 0 0 0,1 0 0 16,0 0 0-16,3 0 0 0,3 0 0 0,-6-3 0 15,3 3-9-15,0 0-8 0,4 0-2 0,-1 0 0 16,1 0 67-16,0 0 12 0,-4 3 4 0,3-3 0 16,5 3-64-16,-8 0-15 0,0 0-1 0,3 1-1 0,1-1 27 15,0 0 6-15,-1-3 0 0,1 3 1 0,0 0-30 0,3 0-7 16,0 4 0-1,-3-4-1-15,3-3 21 0,0 3 0 0,0 0 0 0,4 0 0 0,-1 0 0 0,1 0 0 16,0 4 0-16,3-4 0 16,-10 0 10-16,6 0 10 15,5 0 1-15,-8 3 1 0,4 1-31 0,-1-4-7 0,1 0 0 0,7 0-1 0,-4 0 17 0,4 0 0 0,-8 0 0 16,8 1 9-16,-4-1-9 0,8 0 0 16,-5 0 0-16,5 3 8 15,-1-3 3-15,-3 4 0 0,-1-7 0 0,1 3 0 0,3 0-11 0,1-3 0 16,-5 3 0-16,5-3 0 0,-5 0-8 0,1 3 8 0,3 0 0 0,4 1 0 15,-3-1 0-15,2 0 0 0,-2-3 0 16,-1 3 8-16,7-3-8 0,-10 0 0 0,7 0 0 0,-4 0 0 16,4 3 0-16,0 0 0 0,0 0 0 0,3 4 0 15,-3-4 20-15,-1 0 3 0,5 0 0 0,3 0 0 16,-8-3-23-16,5 0 0 16,-1 0 0-16,0 3 0 0,4 0 0 0,0 4 0 15,-3-4 0-15,6 0 0 0,-10 0 0 0,7 0 9 0,-1-3-1 0,1 3-8 16,0 0 12-16,4 1-12 0,-5 2 12 15,5-3-12-15,-1 0 8 16,1 0-8-16,-5 0 0 0,5 1 0 0,-4-1 0 0,3-3 0 0,4 3 8 0,3 3-8 16,-6-3 25-16,-1-3 2 0,4 3 0 0,4-3 0 15,-5 4-43-15,1-1-9 16,4 0-2-16,3 3 0 0,-7-3 27 0,0 0 0 0,3 0 0 0,4 1 0 16,-3-1 0-16,-1 0 0 0,0 0 0 15,8 0 0-15,-4-3 0 0,-4 3 0 16,4 0 0-16,4-3 8 0,-1 4-8 0,-13-1 0 0,-1 0 0 0,4 0 0 0,0 0 20 15,3 0 2-15,1-3 1 0,3 3 0 16,3 1-23-16,15-1 0 0,-1 0 0 0,1 0 0 0,-7 0 0 0,-1-3-12 16,1 3 2-16,3 0 0 0,0 0 10 0,-4-3 14 15,5 0-3-15,6 4-1 0,-7-4-10 0,3 3-14 16,-3-3 3-16,8 3 1 0,-5-3 10 0,1 3 0 16,-1 0 0-16,8 0 0 0,-7-3 0 0,-1 3 0 15,4 1 10-15,11-1-10 0,-14 3 0 0,3-3 8 16,4-3-8-16,6 3 0 0,-6 3 0 0,0-2 0 0,-1-1 0 0,12 0 0 15,-8 0 0-15,4 3 0 16,-4 1 0-16,10-4 0 0,-9 0 8 0,-1 0-8 16,4 3 0-16,10 1 0 0,-10-4 0 0,-1 3 8 15,5-3-8-15,9 6 0 0,-13-2 0 0,3-1 0 0,4 0 8 16,7 4-8-16,-11-1 0 0,1 1 0 0,2-1 8 0,12 0-8 16,-12-2 0-1,1 2 0-15,4-3 0 0,9 7 0 0,-13-4 0 0,7-3 0 0,0 4 0 16,10-1-10-16,-6 1 10 0,-5-1 0 15,5 1 0-15,13-1 0 0,-17 0 0 0,3 1 0 0,4-1 0 16,14 1 0-16,-17-1 11 0,3 4 4 0,0-4 1 0,14 3 0 16,-18-2-26-16,4-1-5 0,0 1-1 0,14 2 0 15,-18-2 29-15,0-4 6 0,1 3 1 0,13 1 0 0,-17-4-32 0,0 3-7 16,0 1-1-16,10-1 0 16,-14 1 20-16,4-1 0 0,0-3 0 0,7 4 0 15,-14-7 48-15,3 3 12 16,-3 0 4-16,10 4 0 0,-17-4-64 0,0-3-8 0,6 3-4 0,12 1-1 15,-18-1 13-15,3 0 15 0,-4 1-3 0,12-1-1 0,-11 0-11 0,-1 0 0 16,-3 4 0-16,8-4 8 0,-8-3-8 0,0 3 0 0,-7 1 0 16,11-4 0-16,-18 3 0 0,4-3 0 15,-4 0 0-15,3 4 0 0,-13-1 0 0,-1 0 0 0,-3 0 0 0,-3 1 0 16,-8-4 10-16,-3 3 0 0,0-3 0 0,-4 0 0 16,-3-3-10-16,-7 7-14 0,-1-1 3 0,-2-3 1 15,-5 3 10-15,-2-3 0 16,-5-3 0-16,-3 4 0 0,0-4 20 0,-3 3 5 15,-4-3 2-15,4 3 0 16,-4-3-43-16,-7 0-9 0,0 0-2 0,0 0 0 0,0 0 1 0,0 0 0 0,0 0 0 16,0 0 0-1,0 0-168-15,0 0-34 0,0 0-6 0,0 0-2 0</inkml:trace>
  <inkml:trace contextRef="#ctx0" brushRef="#br0" timeOffset="22420.53">6248 9027 522 0,'0'0'11'0,"7"0"2"0,0 0 1 0,3 0 2 15,-3 0-16-15,4 0 0 0,-4-3 0 0,7 3 0 16,-3-4 40-16,-1 4 4 15,4-3 2-15,-3 3 0 0,0-3 2 0,-1 0 0 0,4 0 0 0,4 0 0 16,-4 0 0-16,4 0 1 0,-1-1 0 0,1 4 0 16,0-3 12-16,-4 0 3 0,3 3 0 0,1-3 0 15,0 0-64-15,-1 3-16 0,1-3-2 0,0 3 0 0,-1-3 29 0,8-1 5 16,-11 1 2-16,11 0 0 16,-4 0-18-16,4 0-12 0,-4 0 1 0,3 0 1 15,1 0 10-15,0-1 14 0,3 1-3 0,0 3-1 16,1-3-10-16,-1 0 0 0,0 0 0 0,4 3 0 15,-8-3 0-15,8 3 0 0,-4 0 0 0,4-3 0 0,0 3 0 0,-4 0 0 16,4 0 0-16,0 0 0 16,3 0 0-16,-3 3 0 0,-1-3 0 0,1 0 0 0,0 0 31 0,3 0 4 15,-3 3 1-15,3-3 0 16,-3 0-27-16,3 0-9 0,0 0 0 0,1 0 9 0,-1 3-9 0,0-3 0 0,1 0 0 0,2 3 0 16,-2-3 0-16,-1 3 0 15,0-3 0-15,1 3-11 16,-1-3 32-16,0 4 7 0,4-4 0 0,0 3 1 15,3-3-45-15,-3 0-8 0,0 3-3 0,3 0 0 0,-3-3 27 0,0 0 0 0,-1 0 0 0,5 0 0 32,-4 0 0-32,3 0 8 0,-3 0-8 0,3 3 0 0,4 0 0 15,-7-3 0-15,3 0 0 0,0 0 8 0,1 0-8 0,-1 3 0 0,4-3 0 0,0 0 0 16,-4 3 0-16,4-3 0 0,3 4 0 0,-3-1 0 16,0-3 0-16,-4 3 0 0,4-6 0 0,4 3 0 15,-5 0 18-15,1 3 2 16,7-3 1-16,0 0 0 0,-3 0-21 0,-1 0-18 15,0 3 3-15,8-3 1 0,-8-3 14 0,8 3 16 16,-4 0-3-16,6 0-1 0,-9 0-12 0,6 0 0 0,-3 0 8 0,7 0-8 16,-3 0 0-16,-1 3 0 0,4-3 0 0,0 0 0 0,-4 3 0 0,4 0 0 15,-3-3 0 1,6 3 0-16,-6-3 0 0,6 4 0 0,-3-4 0 0,4 3 0 0,-8-3 0 0,1 3 0 16,3-3 0-16,7 3 0 15,-4 0 9-15,-3 0-1 0,4 0 0 0,6 0 0 0,-6-3 0 0,3 4 0 16,0-1 0-16,3 3 0 15,-3-3-19-15,0 0-4 0,-3 0-1 0,6 1 0 0,1-1 32 0,-4-3 7 16,4 3 1-16,3 3 0 0,-7-3-14 0,3 4-2 16,1-4-8-16,6 3 12 0,-6-3-12 0,0 3 8 15,-1-3-8-15,8 4 0 16,-8-4 12-16,4 3-4 0,0 4-8 0,11-4 12 0,-7 3-12 0,3-3 0 16,0 1 8-16,7 2-8 15,-10 4 0-15,6-4 0 0,-2-3 8 0,9 1-8 0,-2 2 0 0,-1 0 0 16,0 1 0-16,7-1 0 0,-10-2 12 0,-1-1-3 15,5 3-1-15,6-2 0 0,-7 2 2 0,4-3 0 16,3 4 0-16,7-4 0 0,-6 3-10 0,-1-2 0 16,0 2 0-16,11 0 0 0,-7-2 0 0,0-1 0 0,3 3 0 0,14-2 0 15,-13-1 0-15,2 0 0 0,1 0 0 16,14 4 0-16,-10-4 32 0,-1 0 4 0,4 4 0 16,-21-7 1-16,-1 3-8 0,12 0-1 15,2 1-1-15,5-1 0 0,-1 3-27 0,0-2 0 0,4 2 0 16,53 7 0-16,-32-10 0 0,-3 3 0 15,-4 1 0-15,14 2 0 0,-21-2 0 0,0-1 0 16,-7 1 0-16,17 2 0 0,-17-2 0 0,0-1 0 0,-4 0 0 0,11 1 0 0,-7 2 0 0,-7-2 0 16,0-1 0-16,14 1 0 15,-14-1 0-15,-4 0 0 0,0 1 0 0,15-1 0 16,-15 1 0-16,0-4 0 0,-7 3 0 0,15 1 0 16,-15-1 0-16,0-3 0 0,1 1 0 0,6 2 0 0,-14-6 0 0,0 3 0 15,0 1 0-15,4 2 0 16,-14-3 0-16,-1 1 0 0,1-4 0 15,7 3 0-15,-11 0 0 0,0 1 0 0,0-1 0 0,4 0 0 16,-8 0 30-16,1-3 1 0,-1 4 0 0,4 2 0 16,-7 1-23-16,-3-4-8 0,-4 0 0 0,7 0 0 0,-7-2 0 15,-4 2 8-15,1 0-8 0,-1 0 0 0,-6 1 0 0,-5-1 0 16,1 0 0-16,-3 0 0 0,-1-2 8 16,-3-1-8-16,0 0 0 0,-1 0 0 0,-6 0 0 0,-4 3 8 15,1-2-8-15,-1-1 0 16,-7 0-28-1,0-3-8-15,-3 3-1 0,-1-3-1 0,-3 3 64 0,-3 0 13 0,3-3 2 0,-3 3 1 0,-4-3-31 0,0 0-11 0,0 0 0 0,-7 0 9 32,3 0-9-32,-3 0 0 0,0 0 0 0,0 0 0 15,0 0-30-15,0 0-11 0,0 0-3 0,0 0 0 16,7 3-102-16,-7-3-21 0,4 0-4 0</inkml:trace>
  <inkml:trace contextRef="#ctx0" brushRef="#br0" timeOffset="24712.79">8650 7603 541 0,'0'0'15'0,"7"0"4"16,0-3-19-16,0 3 0 0,4 0 0 0,-4 0 0 16,4-3 67-16,-4 3 9 15,3 0 3-15,1 0 0 0,-4 0-63 0,3 0-16 0,-3-3 0 0,4 3 0 16,-4 0 54-16,0 0 8 0,0 0 2 0,0 0 0 16,0 3-33-16,4-3-7 0,-4 0 0 0,4 0-1 0,13 0-58 15,-13-3 12-15,6 3 0 16,-2 0 70-16,2-3 13 0,1 3 4 0,3-3 0 15,-3 3-64-15,3-4-15 0,0 4-1 0,4 0-1 16,-1-3 27-16,1 3 6 0,0 0 0 0,-1 0 1 0,1 0-1 0,0-3-1 16,0 3 0-16,-1 0 0 0,4-3-24 0,1 3-5 15,2 0-1-15,1-3 0 16,0 3 15-16,0 0 0 0,3-3 0 0,0 3 0 16,4 0 0-16,0 0 0 0,-4 0 0 0,4 3 0 15,-4-3 0-15,8 0 0 0,-5 0 0 0,8 0 0 0,-3 0 15 0,-1 3 5 16,4-3 2-16,-4 3 0 15,0-3-35-15,1 0-7 0,3 0-2 0,-1 0 0 16,1 0 49-16,4 3 9 0,-1-3 3 0,4 3 0 16,-4-3-20-16,4 4-4 0,-3-4-1 0,3 0 0 15,0 3-5-15,-1-3-1 0,1 0 0 0,7 3 0 0,-7-3-8 0,4 3 0 0,-4-3 0 0,7 3 8 16,-4-3-8-16,0 3 0 16,8-3 0-16,-1 0 0 0,-3 3 0 0,-3-3 0 0,6 4 0 0,4-4 0 15,-3 3 56-15,-1-3 7 16,1 3 1-16,3 0 0 0,-7-3-64 0,3 3 0 15,4-3 0-15,4 3-10 0,-4 0 19 0,0 0 4 0,-3-3 1 16,6 4 0-16,-3-4-14 0,0 3-8 0,4 0 8 0,3-3-13 16,-7 3 25-16,0 0 6 0,3-3 1 0,8 3 0 15,-7 0-19-15,3 1 8 0,-4-1-8 0,8 0 0 16,-11 0-11-16,7 0-9 0,4 0-1 0,-1-3-1 16,-3 0 22-16,-3 3 0 15,3-3 0-15,11 3 0 0,-11-3 16 0,7 0 8 0,-7 4 2 0,3-4 0 0,-2 0-16 0,-1 3-10 31,3-3 12-31,8 3-12 0,-11 0 12 0,0-3-4 0,0 0 0 0,7 3-8 16,-3 0 0-16,-4 0 0 0,4 1 0 0,-1-1 0 0,-3-3 0 0,0 3 0 31,-3 0 0-31,7 0 0 0,-4 0 0 0,-4 0 0 0,4 1 0 0,7 2 0 0,-7-3 0 16,4 3 0-16,0-3 0 0,3 0 0 16,-4 1 27-16,-2 2-2 0,2 0 0 0,4 0 0 15,-7 1-38-15,4-1-8 0,0 0-2 0,10 0 0 16,-14 1 37-16,3-1 7 0,5 0 2 0,2 4 0 0,-6-4-37 15,3 7-7-15,0-7-2 0,4 3 0 0,-8 1 23 0,1-1 0 0,0-3 0 0,10 7 8 16,-11-7-8-16,5 0 0 16,-1 4 0-16,7-4 0 15,-7 3 10-15,0-2 10 0,0-1 1 0,8 3 1 0,-8-2-22 0,0-1 0 0,-4 0 0 16,8 4 0-16,-7-1 0 0,3-3 0 0,0 1 0 16,7 2 0-16,-7-3-13 0,4 1-7 15,0 2-2-15,3-3 0 0,-7 4 22 0,0-4 0 0,4 0 0 16,7 4 0-16,-11-1 0 0,0-3 0 15,3 1 0-15,5 2 0 0,-5-3 0 16,1 4 0-16,-4-7 0 0,11 6 0 0,-11-3 0 0,4 1 0 16,3-1 0-16,7 0 0 0,-10-3 0 0,3 4 8 0,-3-4-8 15,10 3 8-15,-10 3-8 0,-1-2 10 16,4-4-10-16,11 3 10 0,-11 4 1 0,1-4 0 0,-1 0 0 0,7 3 0 0,-7-2-11 16,0-1-12-16,1 3 2 0,6-2 1 15,-10-1 9-15,-1 3 12 0,4 1-2 16,4-1-1-16,-14-3-9 0,-11 1 0 15,0-1-12-15,7 3 12 0,-4 1 0 0,1-4 12 0,3 3 0 0,-3-2 0 16,3 2-12-16,14 1 0 0,-7-1-12 0,-3 4 12 16,-8-7 0-16,-6 3 0 15,3-3 0-15,-4 4 0 0,-6-1 0 0,-1-2 0 0,-3 2 0 0,0-3 0 16,-4 0 0-16,1 4 0 0,-4-1 0 0,3-2 0 0,0-1 17 16,-3 3 11-16,0-2 3 0,3 5 0 31,-3-6-50-31,-3 4-9 0,-1-4-3 0,0 3 0 0,-3 1 31 0,0-1 0 0,0-2 0 0,-4-1 0 0,0 0 0 0,-3-3 0 15,-4 3 0-15,4 1 0 0,-7-4 24 16,-4 3 10-16,0 0 2 0,-3-2 1 0,-4-1-29 0,-4 0-8 16,5 0 0-16,-8 0 0 15,3-3 0-15,-6 3 8 0,3-3-8 0,-7 0 0 0,0 0 0 0,0 0-10 16,0 0 1-16,0 0 0 16,0 0-38-16,0 0-7 0,0 0-2 0,0 0 0 15,0 0-128-15,0 0-25 0,0 0-6 0,0 0-1 0</inkml:trace>
  <inkml:trace contextRef="#ctx0" brushRef="#br0" timeOffset="29191.61">12901 5101 759 0,'0'0'16'0,"0"0"4"0,0 0 1 0,0 0 1 16,0 0-22-16,7 0 0 0,-3 0 0 0,-4 0 0 0,7-3 80 0,0 3 11 0,0 0 2 0,0 0 1 15,0 0-36-15,0 0-7 16,-3-3-2-16,3 3 0 0,0 3-7 0,0-3-2 0,0 0 0 0,0 0 0 16,0 0-10-16,0 0-2 15,4 3-1-15,-4-3 0 0,3 0-3 0,-3 3 0 0,0-3 0 0,4 0 0 16,-4 3 9-16,3-3 2 0,1 3 0 0,0-3 0 15,3 4-35-15,0 2-14 0,0-3 1 0,4 0 0 16,-4 0 13-16,0 0 0 0,3 1 0 0,-2-1 10 16,2-3 5-16,-3 3 1 0,4-3 0 0,3 0 0 15,-3 0 5-15,3 3 2 0,0-3 0 0,0 3 0 0,0-3-7 16,4 0-2 0,0 3 0-16,3-3 0 0,0 3-2 15,1 1-1-15,-1-1 0 0,0-3 0 0,0 3-2 0,4-3 0 0,-4 0 0 0,4 0 0 16,0 0-9-16,-1 0 8 0,5 0-8 0,-1 3 8 0,0 0-8 0,4 0 0 15,-4 0 9 1,1 0-9-16,-1 1 0 0,4-4 0 0,-1 3-12 0,1-3 4 0,-3 0 8 16,6 0 0-16,-3 3 0 0,7 0 0 0,-1-3 0 15,-2 3 0-15,-1-3 0 0,4 0 0 0,-4 0 19 0,4 0 5 0,0 0 2 0,3 0 0 32,-3 3-15-32,4 0-3 0,-1 1-8 0,0-1 12 15,-3-3-12-15,0 3 0 0,0-3 8 0,3 3-8 0,1-3 0 0,-4 0 0 16,3 0 8-16,4 3-8 0,-7 0 0 15,0 0 0-15,3-3 0 0,0 4 0 0,1-4 0 0,-1 0 0 16,4 3 0-16,4 3 0 16,-8-6 0-16,0 3 0 0,4-3 0 0,0 0 0 0,-3 0 0 0,3 3 0 15,-1-3 0-15,8 3 0 16,-10-3-24 0,3 3-12-16,-4-3-1 0,8 4-1 0,-5-1 62 0,1-3 12 0,4 3 2 0,3 0 1 0,-7 0-39 0,3 0 0 15,1 0 0-15,-1 1 0 0,0-1 0 0,1 3 0 16,-1-3 0-16,8 3 0 0,-11-3 0 0,3 1 0 0,1-1 0 0,3 0 0 15,-4 3 0-15,4-3 0 0,0 0 0 16,4 4 8-16,-8-4-8 0,4 0 0 0,3 3 0 0,4 1 0 16,-3-4 0-16,-1 3 8 0,5-3-8 0,-1 3 8 15,-7-3-8-15,-1 1 0 0,5-1 0 0,3 3-8 0,0 0 8 16,-3-3 0-16,-4 1 0 0,7 2 0 16,-7-3 0-16,3 3 0 0,1-3 0 15,3 4 0-15,-4-1 0 0,1-3 0 0,3 3 8 16,3-3-8-16,-6 4 0 0,3-1 0 0,3 0 0 15,4 1 0-15,-3-1 0 0,-4 0 0 0,3-3 0 0,5 3 0 16,-5-2 0-16,1-1 0 0,3 0 0 16,3 3 0-16,-6 0 0 0,-1 1 0 0,5-1 0 0,2 3 0 15,-3 1 0-15,-3-4 0 0,3 0 0 0,7 4 0 16,-7 2 0-16,0-2 0 0,0-1 0 0,11 4 0 0,-7-4 0 16,-4 4 0-16,3-4 0 0,4 7 0 15,-3-7 0 1,3 0 0-16,0 1 9 0,4 2-9 0,-11-2 0 0,4-1 0 0,-1 1 0 15,11-1 0-15,-6 0 0 0,2-2 0 0,-3 2 0 0,11 1 0 16,-7-1 0-16,-1 3 0 0,-2-2 0 0,9-1 0 0,-6 1 0 0,3-1 0 16,0 4 0-16,-14-7 0 0,0 0 0 0,8 4 0 15,2-1 0-15,1 4 0 0,0-4 0 0,3 0 0 16,4 4 0-16,35-1 0 0,-22 1 8 16,1-4-8-16,0 4 0 0,10-1 0 0,-13 4 19 0,-1-3-3 0,0-1-1 0,8 1 0 15,-11 2-15-15,-1-2 0 16,1 0 0-16,10 2 0 0,-10 1 0 0,0-4 0 15,0 1 0-15,10 0 0 0,-14-1 0 0,4 1 0 0,-7-4 0 0,10 7 0 16,-7-4 0-16,-3-2 0 0,0 2 0 0,7 1 0 16,-11-1 23-16,-3 4 1 0,3-3 1 15,3 2 0-15,-13-2-40 0,3-1-8 16,-3 4-1-16,3-4-1 0,-7 1 49 0,-3 3 11 0,-8-4 1 0,1 1 1 16,-8-4-29-16,-7 1-8 0,1 2 0 15,-1-2 0-15,-6-1 0 0,-5 0 0 0,-2 4 0 0,-1-4 0 0,-7 1 23 0,-7-1 3 31,0-3 1-31,1 1 0 0,-8 2-39 0,3-6-7 16,-6 3-1-16,0 1-1 0,-4-4 33 0,0 0 8 0,0 0 0 0,-7-3 1 0,0 0-37 0,7 3-7 16,-7-3-1-16,0 0-1 31,0 0-2-31,0 0 0 0,0 0 0 0,3 3 0 0,-3-3 12 0,0 0 3 0,0 0 0 0,0 0 0 16,0 0-96-16,7 4-18 0,-3-4-4 0,-4 0-712 0</inkml:trace>
  <inkml:trace contextRef="#ctx0" brushRef="#br0" timeOffset="31432.16">14926 4264 529 0,'0'0'11'0,"0"0"2"0,0 0 1 0,0 0 2 0,0 0-16 0,7 3 0 16,-7-3 0-16,7 0 0 0,0 3 48 0,-3 0 7 15,3-3 1-15,0 0 0 16,0 0 12-16,0 0 4 0,-4 0 0 0,8 0 0 0,-7 0-7 0,3-3-1 16,0 3 0-16,3 0 0 0,-3 0-16 0,4 0-3 15,-4 0-1-15,4-3 0 0,-4 3-19 16,7 0-4-16,-4 0-1 15,4 0 0-15,-3 0 10 0,0 0 2 0,-1 3 0 0,1-3 0 0,-1 3-32 0,1 0-16 16,0-3 1-16,-1 4 1 0,4-1 14 0,-3 0-11 16,3-3 11-16,4 3-10 0,-1 0 10 0,-3 0 0 15,4 0 0-15,-4 4 0 0,4-4 25 0,-1 0 7 16,-3 0 2-16,4 0 0 0,-4 0-16 0,4 0-3 16,-1-3-1-16,1 0 0 0,0 4-1 0,-1-4 0 15,1 3 0-15,3-3 0 0,-3 3 7 0,-1 0 0 0,5-3 1 16,-5 3 0-16,4 0-21 0,1 0 0 15,2-3-12-15,-3 4 4 0,4 2-3 0,0-6 0 16,-4 3 0-16,4 0 0 0,-4-3 20 0,0 3 4 16,4-3 1-16,-4 3 0 0,4-3-22 0,-4 4-5 0,3-4-1 0,1 0 0 15,0 3 14-15,0-3 0 0,-1 0 0 0,4 3 0 16,-3 0 20-16,0 0 8 16,0 0 0-16,3 0 1 0,-4-3-21 0,1 3-8 0,0 1 0 0,0-1 0 31,-1-3-19-31,4 3-9 0,1-3-3 0,2 0 0 0,-2 3 31 0,2-3 0 0,-2 0 0 0,2 3 0 0,1-3 21 0,0 3 11 31,0-3 1-31,-1 3 1 0,1-3-25 0,-4 4-9 0,4-4 0 0,3 0 9 16,-3 3-9-16,0-3 10 0,0 0-10 0,-1 3 10 15,5-3-10-15,-1 3 0 0,0-3 9 0,4 3-9 16,-4-3 11-16,-3 3-3 0,3-3 0 0,1 0 0 0,-1 0-8 0,0 0 0 16,0 3-10-16,4-3 10 15,0 0 0-15,0 0 0 0,0 3 0 0,-1-3 0 16,-2 4 0-16,3-4 0 0,-4 3 0 0,4 3 0 15,3-6 0-15,-3 3 0 0,0-3 8 0,6 3-8 0,-2 0 0 16,-1 1 0-16,-3-1 0 0,3-3 0 0,1 3 12 0,-5-3-4 16,5 3 0-16,3-3-8 0,-4 3 9 0,0 0-9 15,1-3 0-15,2 3 9 0,1 4-9 0,-3-4 0 0,2-3 0 16,1 0 0-16,0 3 0 16,0-3 0-16,0 3 0 0,3 0 0 0,-3 0 10 0,4 0 0 0,-5 1 0 0,5-1 0 15,-4 0-10-15,3-3 0 16,0 3 9-16,4 3-9 0,-3-3 0 0,3 1 9 0,-4 2-9 0,8-3 0 15,-8 3 0-15,4-3 0 0,0 1 0 0,3 2 0 16,1-3 8-16,-4 0-8 0,-1 0 0 0,5 0 0 16,-4 0-10-16,0 1-6 15,3-1 0-15,1 3-1 0,-4-3 29 0,-1 3 5 0,5-2 2 16,-1-1 0-16,-3 3-19 0,0-3 0 16,0-3 0-16,4 3 0 0,-5 0 0 0,1 4 0 0,4-4 0 0,-1 3 0 15,-6-3 0-15,6 0 0 16,-3 0 0-16,7 4 0 0,-7-4 0 0,3 3 0 0,1 0 0 0,-1 1 0 15,-3-4 8-15,4 3-8 16,3-3 0-16,7 3 0 0,-11 4 0 0,4-4 0 0,-4 4 0 0,8-4 0 0,-8-3 0 0,4 0 0 16,4 3 0-16,3 1 0 15,-4-1 0-15,1 0 0 0,-1 0 0 0,8 1 0 16,-4-1 0-16,0 0 0 0,0 1 0 0,7 2 0 16,-10-3 0-16,3 0 0 0,3 1 8 0,11 2-8 0,-3-3-15 0,-4 1-6 15,7-1-2-15,0 0 0 16,-3 1 39-16,0 2 8 0,-1-3 2 0,11 4 0 15,-10-4-42-15,7 0-8 0,-4 0-1 0,10 1-1 16,-9-1 26-16,6 3 0 0,4-2 0 0,6 2 0 0,-9 0 22 0,2-2 10 16,4 2 1-16,11 1 1 15,-14-1-22-15,7 3-4 0,0-5 0 0,10 2-8 0,-7 1 11 0,1-1-11 16,-1 0 10-16,14 1-10 16,-13 2 9-16,-1-2-9 0,0-4 8 0,-17 3-8 0,3 4 11 0,4-4-3 15,3 4-8-15,0-1 12 0,4 1 3 0,0 0 0 0,3-1 0 0,39 7 0 16,-24-3-3-16,-4-4 0 15,-4 4 0-15,4-1 0 0,-14-2-25 0,-4 0-6 16,0 2-1-16,4-2 0 0,-14-1 20 0,-1 1 0 16,-3-1 0-16,4 1 0 0,-7-4 48 0,-4 4 12 15,-4-1 4-15,4-2 0 0,-7-1-64 0,-7 1-23 0,4-1 1 0,-8 4 0 16,-3-4 22-16,-7-3 0 16,-7 1 8-16,0-1-8 0,-4-3 9 0,-3 3-9 0,-4-3 10 15,-3 4-10-15,-1-4 10 0,-3-3-10 0,-6 3 10 0,2-3-10 0,-3-3 12 16,-3 3-4-16,3 0-8 0,-7 0 12 15,0 0-27-15,0 0-5 0,4 0-2 0,-4 0 0 32,0 3-3-32,3 0-1 0,-2 0 0 0,-1-3 0 0,0 3 8 0,-4 0 2 0,4-3 0 0,0 4 0 31,0-4-90-31,0 3-18 0,4-3-3 0,-4 3-1 0,-7-3 52 0,0 0 9 0,4 3 3 16</inkml:trace>
  <inkml:trace contextRef="#ctx0" brushRef="#br0" timeOffset="51787.02">942 592 1267 0,'0'0'28'0,"0"0"5"0,3-6 2 0,-3 0 1 0,8-1-36 0,-8 1 0 15,0 3 0-15,3-6 0 16,-3-1 58-16,7 4 5 0,-7-3 1 0,0-1 0 0,4 4 51 0,-4-4 10 16,0-5 3-1,7 5 0-15,-7-2 0 0,0 6 0 0,3-10 0 0,-3 6 0 0,0 1-52 0,0 0-9 16,0 5-3-16,0-5 0 0,0-3 0 0,0 2 0 16,0-2 0-16,-3 5 0 0,-4 1-25 0,3-3-6 15,-6 6-1-15,2-1 0 0,1 8 2 0,-3-1 0 16,-1 9 0-16,-3-2 0 0,-4 2-34 0,4 10 0 15,0-3 0-15,-3 12 0 0,-1-6 30 0,-3 10 6 16,0-4 0-16,-4 7 1 0,0-4-18 0,4 7-4 0,0-6-1 0,7-1 0 31,3-3 1-31,-10 10 0 0,7-9 0 0,0 5 0 0,3 1-15 16,1 6 0-16,-1-10 0 0,1 16 0 0,6-3 12 0,4-3 5 16,4-6 2-16,3-7 0 0,7-6-19 0,-4 4 0 0,4-8 0 0,8 5 0 15,-1-11 0 1,3 1 0-16,1 0 0 0,17-7 0 0,-6-6 0 15,-1-3 0-15,-7-3-8 0,15-3 8 16,-8-10-15-16,0 0 0 0,-7 1 0 0,8-10 0 0,-1 0 24 0,-3-4 5 16,-1 1 1-16,-2-10 0 0,-5 4-24 0,5-1-5 15,-12 4-1-15,4-6 0 0,-7 2 29 0,4 4 6 16,-7-7 0-16,-4 7 1 0,0-1-21 0,-4-2 0 0,4 2 0 0,-7 1 0 16,-7-3 0-16,4 2 0 0,-8 7 0 0,1-9 8 15,-1 9-8-15,-3-4 0 16,3 7 8-16,-3-3-8 0,4 7 0 0,-12-4 8 0,8 6-8 0,4 7 0 15,-11-7 0-15,6 10 0 0,5-4 0 0,-4 4 0 16,0 3-48-16,3 3-15 0,1 0-2 0,-1 3-1 16,4 3-116-16,3 4-23 0,1-1-5 0</inkml:trace>
  <inkml:trace contextRef="#ctx0" brushRef="#br0" timeOffset="52166.94">1524 881 1958 0,'0'0'43'0,"0"-7"9"0,0 1 1 0,0-3 3 0,-4 2-45 0,4 1-11 15,-7-6 0-15,7 5 0 0,-3 1 156 0,-4-3 28 0,3 6 7 0,4 3 1 16,0 0-103-16,-7 0-20 16,4 3-4-16,-8 6-1 0,8 1 0 0,-4 8 0 0,3-2 0 0,-3 6 0 15,3 3-51-15,-3 6-13 0,4-6 0 0,-1 7 0 16,-3-4 21-16,4 0 2 0,3 7 0 0,0-7 0 16,0 3-11-16,0-6-1 0,0 1-1 0,3-5 0 0,4 5-10 15,-3-11 0-15,-1 1 0 0,4 3 8 16,-3-7-8-16,7 4 0 0,-4 0 0 0,7-10 0 31,-4 0-26-31,4 0-7 0,8-6-2 0,-8-3 0 16,7-3-47-16,-7 0-10 0,7-7-1 0,0 1-1 0,-7-1-130 0,1 1-25 0,6-10-6 0</inkml:trace>
  <inkml:trace contextRef="#ctx0" brushRef="#br0" timeOffset="52469.79">1817 862 1728 0,'0'-6'76'0,"0"-1"16"0,0-2-73 0,0 9-19 0,0 0 0 16,0 0 0-16,0 0 106 0,-4 0 18 0,-3 6 3 0,4 0 1 16,-4 1 0-16,3 5 0 0,1 1 0 0,-8 6 0 15,4-7-52-15,-4 7-11 16,8 0-1-16,-8-4-1 0,1 4 1 0,6 0 1 0,-6 0 0 0,6 3 0 16,-7-10-1-16,4 4 0 0,4 3 0 0,-4-7 0 15,3 4-51-15,4-3-13 16,0 2 0-16,0 1 0 15,0 0 0-15,4-1 0 0,-4 4 0 0,7-6 0 0,-4 6 0 0,4-10 0 0,4 3 0 0,-4-2 0 16,0 2 0-16,4-5 0 16,-1-4 0-16,-3 0 0 0,4 0 0 0,0 0 0 15,3-3 0-15,-4-3 0 0,1 0 0 0,-1 3 0 0,1-6 0 0,0 6 0 16,-1-7 0-16,1 4 0 16,-4-6 0-16,3 3 0 15,1 2-100-15,0-2-22 0,-1 0-5 0,4-3-1 16,-3 5-51-16,3-8-10 0,-3 6-3 0</inkml:trace>
  <inkml:trace contextRef="#ctx0" brushRef="#br0" timeOffset="52909.53">2198 862 2156 0,'0'0'48'0,"0"0"9"0,0 0 3 0,0 9 0 16,-7-2-48-16,3 2-12 0,4 3 0 0,-7-2 0 16,4 2 103-16,-1 4 18 0,4 3 4 0,-7-7 1 0,4 7-36 0,3 0-7 0,0 0-2 15,0 3 0-15,0-3-21 0,0-1-5 16,0 1-1-16,3 0 0 0,4 0-26 0,-3-7-4 16,6 1-2-16,1 0 0 0,-8-1-22 0,8-6 8 15,0-2-8-15,-1-1 0 0,1 0-12 16,-1-3-6-16,-3-3-2 0,4 0 0 0,-1-1 31 15,1-8 5-15,0-1 2 0,-1 1 0 0,1-1-18 16,3-12 0-16,-3 3 0 0,-1-3 0 0,1 3 0 0,3-3 0 0,-11 6 0 16,8 4 0-16,-4-4-13 15,0 3-3-15,0 7-1 0,-3-4 0 0,3 7 25 0,-7 6 6 16,0 0 1-16,0 0 0 0,0 0-15 0,3 12 9 0,4 1-9 0,-7 3 8 16,0 6 19-16,0 0 3 0,4-1 1 15,-4 5 0-15,7-5-2 0,-7 1 0 0,3 4 0 0,-3-5 0 16,0-2-17-16,4 3-3 0,3-6-1 0,-4 0 0 15,5 2-24-15,-5-11-6 0,4-1-1 0,0 3 0 16,-7-9-139 0,0 0-28-16,11-3-6 0,6-3-1092 0</inkml:trace>
  <inkml:trace contextRef="#ctx0" brushRef="#br0" timeOffset="53442.26">2639 994 2188 0,'0'0'48'0,"0"6"11"16,0 0 1-16,3 4 1 0,1 2-49 0,3 7-12 0,-7 0 0 0,10 6 0 0,-6-6 105 0,3 6 19 0,0 3 3 0,4 6 1 16,-4-9-52-1,3 4-9-15,-6 2-3 0,6 0 0 0,1 1 15 0,0-4 2 0,-1 0 1 16,-3 7 0-16,0-7-26 0,4 0-6 0,-8 0-1 0,4-3 0 15,-3 0-41-15,0-3-8 0,3-3 0 0,-7-6 0 16,0 2 0-16,0-8 0 0,0 2 0 0,0-3 0 16,-7 1 45-16,3-4 15 15,0-3 4-15,-3-3 0 0,4-4-52 0,-8-5-12 0,1 2 0 0,6-11 0 32,-6-1-24-32,-1-4-8 0,0-2-2 15,1-3 0-15,-1 0 34 0,8-1-8 0,-8 1 8 0,4 0 0 0,0-4 0 0,7 4 0 0,-7 2 0 16,3-8 0-16,4 5 0 0,-7 4 0 0,14-9 0 0,-7 2 0 15,0 7 0-15,4-10-8 0,3 10 8 0,-3 0 0 0,6-4 0 16,1 7 0-16,-1-3 0 0,1 0 0 16,3 3 0-16,7-3 0 0,-7 3 0 0,7-1 0 15,-3 5 0-15,0 2 0 0,-1 3 0 0,1 0 0 16,-4 10 0-16,0 0 8 0,4-4-8 0,-11 10 9 16,-7 0 3-16,11 10 1 0,-1 2 0 0,-3 7 0 0,-7 6 4 15,0-3 1-15,0 6 0 0,-10 1 0 16,-1-1-2-16,0 0-1 0,1 0 0 0,-4 7 0 15,0-10-15-15,3 3 8 0,-10-3-8 0,0-3 0 16,7 0 10-16,-8 0-10 0,1-9 10 0,4 2-10 16,-1-5-12-16,0-1-9 0,8-3-2 0,-1-6 0 15,1 3-83-15,6-6-17 0,-3 3-3 0,7-6-1 16,0-6-104-16,7-1-21 0,0-3-4 0,4-3 0 16</inkml:trace>
  <inkml:trace contextRef="#ctx0" brushRef="#br0" timeOffset="54028.45">3122 762 2419 0,'-3'3'53'0,"3"3"11"0,-11-3 3 0,7 3 1 0,-6 1-55 0,3 2-13 0,3 0 0 16,-6-2 0-16,6 5 92 0,-6 1 15 0,3 6 3 0,-4-7 1 16,7 4-36-16,-6 6-7 0,6-7-2 0,4 1 0 15,-7 3-18-15,4-3-3 0,3-1-1 16,0 1 0-16,0 0-24 0,0-7-4 15,0 0-2-15,3 4 0 0,4-10-14 0,-3-3 0 0,-1 3 8 16,4-3-8-16,4-3 0 0,-7 0 0 0,3-3 0 0,3-7 0 16,-3 4 0-16,0 3 0 0,-3-4 0 0,3 4 0 0,-4-7 0 0,4 1 8 15,-3-1-8-15,0 7 0 16,3-7 0-16,3-2 0 0,-10 2 0 0,11 4 0 16,-11-1 0-16,3 1 0 0,1 6 0 0,-4 3 0 0,0 0 0 15,0 0 0-15,0 0 0 0,7 6 0 0,-4 10 0 0,4-7 12 16,-7 7-1-16,4 6-1 15,3-3 10-15,-7 6 1 0,4-6 1 0,3 9 0 16,-7-13 1-16,7 7 0 0,0-3 0 0,-4 3 0 0,4-3-15 16,-3-10-8-16,3 4 10 0,-4-4-10 0,1 1 24 0,3-1 0 0,-3-3-1 15,-4-6 0 1,7 0-23-16,-7 0 0 0,0 0 0 0,3-3 0 0,4-9 0 16,-7 2 0-16,4-2 0 0,-1 2 0 15,4-8 0-15,-7-1 0 0,4 3 0 0,-4-6 0 0,7 0 0 0,-7 0 0 16,3 0 0-16,4 7 0 0,-3-7 0 0,3 6 0 15,0-6 0-15,4 9 0 0,-4-2 0 0,3 8-12 16,-3-2 2-16,4 3 0 0,0 3 10 0,-1 0 0 0,1 3 0 0,-1 3 0 31,-6 3 0-31,6-3 0 0,1 10 10 0,0-7-10 16,-8 3 8-16,4 1-8 0,-3 5 0 0,3-2 9 0,-4-4-9 0,1 7 8 16,3 0-8-16,-7-4 8 0,0 1-27 15,0-1-5-15,3 4-2 0,-3-10 0 0,0 1-82 0,0-1-17 16,0-3-3-16,0-3-1 0,0 0-133 0,0 0-26 0,7-6-6 0,-3-4-754 15</inkml:trace>
  <inkml:trace contextRef="#ctx0" brushRef="#br0" timeOffset="54806.05">3588 874 1958 0,'7'-6'43'0,"-7"0"9"0,0 0 1 0,3-4 3 16,-3 1-45-16,7-1-11 0,-7 1 0 0,0 3 0 16,0 3 104-16,0 3 20 0,0 0 3 0,0 0 1 15,0 0-2-15,0 0 0 0,0 3 0 0,0 6 0 16,-7 4-42-16,4 5-9 0,3-2-2 0,-7 3 0 15,3 6-15-15,4 0-3 0,-10 0-1 0,10 7 0 0,-4-7-10 0,4 3-1 0,0-6-1 16,0 6 0-16,0-6-22 0,0 0-4 16,4-6 0-16,-1-1-1 15,4-2-4-15,-3-1-1 0,3-5 0 0,-7-7 0 0,14 3-10 0,0-3 0 16,4-6 0-16,-4 2 0 16,0-2 0-16,4-10 0 0,-4 4 0 0,10-23 0 0,-10 7 0 0,-3 19 0 15,-4-10 0-15,0 0 0 16,4 3-124-16,-1-2-28 0,-3 2-4 0,-3-6-2 15,3 3 18-15,0 7 4 0,0-7 1 0,4 0 0 16,-11 6 39-16,3-2 8 0,4 2 2 0,-7 1 0 16,0 5 10-16,-7 1 3 0,7 0 0 0,0 3 0 0,-3 3 113 15,3 3 22-15,-7 6 5 0,3-2 1 0,4 5 44 0,-7 1 10 0,3 9 2 16,1-7 0-16,3 10-45 0,0-6-9 0,-7 3-2 0,7 3 0 16,7 0 18-16,-7-3 3 15,3 0 1-15,8 0 0 0,-7-3-44 0,6 3-9 0,-3-6-1 16,4-1-1-16,3 4-20 0,-3-9-4 0,-1 2-1 0,4-3 0 0,0-2-10 15,-3 2 0-15,3-6 0 16,4-3 0-16,-8-3 0 0,8-6 0 0,-4-1 0 0,4-2 0 0,-4-1 0 16,-4-2 0-16,4-1 0 0,-3 0 0 15,-4-6 0-15,0 0 0 0,0 3 0 0,-3 1 0 0,3-1 0 16,-7-3 0-16,0 3 0 0,0 7 0 16,0-4 0-16,-7 3 0 0,7 4 0 0,-4 3 0 0,1-7 0 0,-1 10 0 15,1-3-11-15,3 3 11 0,-4 3 0 0,4 0-8 16,0 0 8-16,0 6 0 15,0-3 0-15,0 10 0 0,0-4 12 0,0 7-4 16,4-1-8-16,-4 4 12 0,7 6-4 0,-4 0 0 16,1-3 0-16,3 3 1 0,-4 7 0 0,4-1 0 0,-3 0 26 15,3 1 5-15,-4 2 0 0,1 1 1 0,3-1-33 0,-7 4-8 0,4 3 0 0,-4-4 0 16,0 4 8 0,0-7-8-16,0 4 12 0,-4 0-4 0,-3-1-8 15,0-5 8-15,-4-1-8 16,1 4 8-16,-8-7-8 0,4-3 0 0,-7 3 0 0,3-3 0 0,-3 0 0 0,-4-6 0 0,4-3 0 15,0-4 0-15,-4-5 0 0,4-7 0 16,4-7 0-16,-8-2 0 0,7-7 0 0,4 1 0 31,-7-4 0-31,10 0 0 0,1-9 0 0,3 6 0 0,0-7 0 0,3 4 0 0,4-9 0 16,0 6 0-16,4-1 0 0,3 1 0 0,0 0 0 0,3-6 0 0,8 5 0 0,-4 1 0 16,-3-6 10-16,3 5-10 15,0 4 12-15,4 7-12 0,-8-8 11 0,4 11-11 16,-3-4 10-16,-1 3-10 0,4 4 0 0,-3-4 0 0,-7 7 0 0,3-1 0 15,0-2-19-15,0 9-9 0,-4-4-3 0,4 4 0 16,-3-3-142-16,-4 6-29 0,7 0-6 0,-7 0 0 16</inkml:trace>
  <inkml:trace contextRef="#ctx0" brushRef="#br0" timeOffset="58036.92">5627 1147 1958 0,'0'0'43'0,"0"0"9"0,0 0 1 0,0 0 3 0,0 0-45 0,0 0-11 0,0 0 0 0,0 0 0 0,0 0 104 0,0 0 20 16,0 0 3-16,0 0 1 15,0 0 0-15,0 0 0 0,0-6 0 0,-4-3 0 32,1 2-52-32,-1-2-9 0,1-1-3 0,3 1 0 0,-4-4-51 0,-3 1-13 0,4-1 0 0,-1 7 0 15,1-3 54-15,-1-4 8 0,4 4 2 0,-4-1 0 16,4 1-52-16,0 6-12 0,0-10 0 0,4 4 0 0,-4-1 0 0,4-2 0 16,3 3 0-16,-4-7 0 0,8 0 0 0,-4 4 0 15,0-4 0-15,3 3 0 0,1 1 0 0,3 6 0 16,0-4 0-16,0 1 0 0,-3 3 0 0,-1-1 0 15,5 4 0-15,-8 3 0 0,3 0 0 0,1 3 0 16,-1 0 0-16,1 4 0 16,0 5-100-16,-1-2-22 15,1-4-5-15,-4 6-1 0,0 1-102 0,3 6-21 0,5 6-4 0,-5-3-1 0</inkml:trace>
  <inkml:trace contextRef="#ctx0" brushRef="#br0" timeOffset="58201.42">5941 1182 2836 0,'0'0'63'0,"0"0"13"0,-7 0 2 0,7 0 1 0,-4 0-63 0,1-3-16 16,-1-1 0-16,-3-2 0 0,4 0 64 0,3-4 9 15,-4 7 3-15,4-6 0 0,-3-4-64 0,3 1-12 0,0 2 0 0,-4 1 0 32,4-7-164-32,-4 1-24 15,4 2-6-15</inkml:trace>
  <inkml:trace contextRef="#ctx0" brushRef="#br0" timeOffset="58350.95">5849 749 2991 0,'-7'0'66'0,"0"3"14"0,3-3 2 0,-3 3 2 0,7-3-68 0,0 0-16 0,-3 3 0 0,3-3 0 0,0 0 27 0,0 0 1 16,0 0 1-16,0 0 0 0,0 0-29 0,0 0-18 16,3 4 2-16,1-1 1 15,3-3-186-15,0 3-38 0,7-3-7 0,0 3-2 0</inkml:trace>
  <inkml:trace contextRef="#ctx0" brushRef="#br0" timeOffset="58978.03">6272 514 1854 0,'0'0'40'0,"0"0"9"0,0 0 2 0,0 0 1 0,0 0-41 0,0 0-11 16,4 0 0-16,-1 6 0 0,1 4 128 0,0-1 23 15,-4 3 5-15,3 1 0 0,-3 0-73 0,4 2-15 16,-4 4-4-16,3-3 0 0,-3 6 0 0,4-7 0 0,-4 4 0 0,7 3 0 15,-7-3 0-15,0 0 0 0,0-4 0 0,3 7 0 16,-3-3 0-16,4-3 0 0,-1 6 0 0,1 0 0 16,-4 0-51-16,3 3-13 0,1-6 0 0,-1 3 0 15,1-7 0-15,3 4 0 0,-4 0 0 16,5-10 0-16,-5 4 0 0,1-4 0 0,3 4 0 0,-4-7 0 0,-3-6 0 0,0 0 0 16,0 0 0-16,0 0 0 0,0 0 0 0,0-6 0 15,-3-4 0-15,3 1 0 0,-7 0 0 0,3-1 0 16,-3 4 0-16,0-7 0 0,0 4 0 0,-4-1 0 15,4 1 0-15,-3 3 0 16,-1 0 0-16,1 2 0 0,-1-2 8 0,0 6-8 0,4 6 0 0,-3 1 0 16,-1-1 8-16,-3 0-8 0,0 7 0 0,0 6 8 15,-4-7-8-15,1 10 0 0,-1 0 0 0,0 0 0 0,4 3 0 0,-7 3 0 16,7-3 0-16,3 4 12 0,1-7-1 0,6-1-1 16,4 1 5-16,4-9 1 15,3-1 0-15,7 1 0 0,0 0-4 0,0-10-1 16,7 0 0-16,0-3 0 0,-3 0 9 0,3-3 3 15,0 0 0-15,4-4 0 0,0-2-7 0,3-1 0 0,0-2-1 16,4 3 0-16,-4-7-15 0,0 3 11 0,-3 1-11 0,0 2 10 16,-8-2-10-16,1 2 0 15,-7 1 0-15,3 0 0 0,-7 2-15 0,-4 1-8 0,-3-6-1 16,0 5-1 0,-7-2-69-16,0 3-14 0,-3-1-2 0,-4 4-1 0,-4 3-189 15,-3-3-37-15</inkml:trace>
  <inkml:trace contextRef="#ctx0" brushRef="#br0" timeOffset="60120.07">4971 533 1728 0,'0'0'38'0,"0"-7"8"0,0 1 2 0,3 0 0 0,1 3-39 0,-4-4-9 15,0-5 0-15,3 2 0 0,-3 4 141 0,0-3 27 16,0 3 4-16,0-7 2 16,0 7-74-16,0-4-14 0,0 1-3 0,0 3-1 15,-3 2-14-15,3-5-4 0,-4-3 0 0,1 5 0 16,-4 1 0-16,3 0 0 0,1 3 0 0,-8-4 0 0,0 4-51 0,4 3-13 0,0 0 0 0,-3 6 0 31,-1-2 54-31,1 5 8 0,-1 4 2 0,-3 5 0 0,0 1-55 16,-4 6-9-16,-3 0 0 0,3 7 0 15,-3-1 0-15,0 7 0 0,3-1 0 0,1 7 0 16,-1 3 8-16,7-6-8 0,1 0 12 0,-1 6-4 0,8-3-8 0,-1 3 0 0,1 0 0 0,6 3 0 16,1-3 0-16,3-3 0 15,3-3 0-15,1-1 0 0,3-11 0 0,4 2 0 0,-4 0-12 0,7-9 12 16,-3 0 0-16,3-3 0 16,0-3 0-16,-7-10 0 0,7 0 0 0,0 1 0 0,4-7 0 0,35-10 0 15,-14-2 0-15,-32 2 0 0,4 1 0 0,6-4 0 16,-10-2 16-16,8-1 12 0,-5-6 1 0,-3 0 1 15,1 3-17-15,-1-6-3 0,-4 6-1 0,1-6 0 16,-8 6 13-16,4-3 2 0,-3 4 1 0,-1-1 0 16,-3-3-25-16,0 3 0 0,0 0 0 0,0 0 0 15,-3 7 0-15,-1-7 0 0,4 6 0 0,-7 1 0 16,4 3-8-16,-4-4-8 0,3 7 0 0,-3-1-1 16,4 1 17-16,-1 3 0 0,-6 0 0 0,2 3 0 15,1 0 0-15,0 3 0 0,4 3 0 0,-4 1 0 16,3-1-8-16,4 6 8 0,-7-2 0 0,4-4 0 15,3 3 9-15,0 1 9 0,3-1 2 0,4 4 0 16,-3-10-36-16,-1 3-8 0,8 1 0 0,-1-1-1 0,1-6 40 0,3 3 8 16,4-3 1-16,-8-3 1 15,8 0-25-15,0-4 0 0,-4 1 0 0,7 0 0 16,-7 0-16-16,7-7-8 0,-3 4-1 0,3-1-1 0,-3 4 42 0,-1 0 8 16,1-7 1-16,-4 7 1 0,0 3-26 0,-3-4 0 15,-1 4 0-15,-3 3 0 0,-7 0 0 0,0 0 0 16,0 0 0-16,0 0 0 0,0 7 0 0,-3-1 0 15,-1 10 0-15,-3-4 0 0,0 7 0 0,-3 6 0 0,-8-3 0 0,4 9 0 16,0 4 0-16,0-4 0 16,3 0 0-16,-7 10 0 0,4-9 30 0,4-1 1 0,-4 7 0 0,3-10 0 31,0 0-50-31,8 0-9 0,-8-3-3 0,8 0 0 0,-1-3 51 0,1-3 9 0,3 3 3 0,0-16 0 31,3 4-60-31,1-4-12 0,-1 0-3 0,-3-6 0 0,11-3-161 0,0-3-33 0,-4-7-7 16,0 7 0-16</inkml:trace>
  <inkml:trace contextRef="#ctx0" brushRef="#br0" timeOffset="61368.4">815 2078 1882 0,'-14'-3'41'0,"3"0"9"0,1 3 2 0,-4 3 1 0,3 0-42 0,0-3-11 0,1 4 0 0,-1 2 0 32,8 0 18-32,3-6 2 0,0 6 0 0,3-2 0 15,8-1 0-15,10 0 0 0,-7-3 0 0,11 0 0 16,7-3-20-16,3 0 0 0,7-7 0 0,8 1 0 0,-1-1 20 0,18-2 1 0,0 2 0 0,7-5 0 15,7 5 21-15,11-5 4 16,10 2 1-16,4-3 0 0,3 1-3 0,15-1 0 16,10-3 0-16,14 4 0 0,4-4-2 0,14 3-1 0,6-9 0 0,12 3 0 15,3 0 5-15,10 0 1 0,1 6 0 0,3-9 0 16,7 3-11-16,11-6-3 0,-4 6 0 0,0-3 0 16,-3 6-9-16,0-6-1 15,-1 10-1-15,-6 2 0 0,-8-3 4 0,-6 10 1 0,-8 0 0 0,-6 0 0 16,-11 6-17-16,-8 0-10 0,-2 6 12 0,-12 0-12 15,-13 3 16 1,-4-2-4-16,-11 5-1 0,-6-2 0 0,-12 5-11 0,-9 1 0 0,-5-7 0 0,-10 1 8 16,-10 6-8-16,-4-7 0 15,-7 4 0-15,-11-7 8 0,-7 6-8 0,-7-5 0 0,-6-1 0 0,-8 0 0 16,0 0 0-16,-7-2 0 0,-7-4 0 0,0 0 0 0,-4-10 0 0,-3 4 0 16,-3-4 0-16,-1-2-11 15,-3 3-87 1,3-4-18-16,-3 0-3 0,4 1-728 0,-1 2-145 0</inkml:trace>
  <inkml:trace contextRef="#ctx0" brushRef="#br0" timeOffset="128963.68">5736 11438 1465 0,'0'0'32'15,"0"0"6"-15,0 0 2 0,0 0 2 0,0-6-34 0,4 3-8 0,-4-4 0 0,3 1 0 0,-3 6 60 0,7-3 11 16,-3 0 1-16,3 0 1 0,-4-4-7 0,4 1-2 0,1 3 0 0,2-3 0 16,-3-1 0-16,4 1 0 15,-4 0 0-15,0 0 0 0,0-1 0 0,0 4 0 16,4 0 0-16,-4 0 0 0,-4-7-23 0,4 1-5 15,0 3 0-15,0 0-1 0,4 2-19 0,-8-2-4 0,4 0-1 0,1 0 0 32,-1-4 5-32,3-2 2 0,-6 2 0 0,3-2 0 0,3-1-18 0,4 1 8 15,-3 2-8-15,3-2 0 16,-3-1 16-16,3-3-3 0,-4 7-1 0,5-4 0 0,-1 4-4 0,3-3 0 16,-3-1-8-16,0 0 12 0,-3 1-27 0,7 3-5 0,-8-1-2 0,4 1 0 15,-3-7 22-15,3 3 0 0,0-2 0 16,0-1 0-16,0 0 0 0,1 1 0 0,-1-4 0 0,0 3 0 15,3-3 0-15,-6 4 0 0,3 2 0 0,0-2 0 16,0-4 24-16,0 3 10 0,1 0 2 0,-1 1 0 16,0-4-24-1,3 3-12-15,-2 4 12 0,-1-1-12 0,3 1 24 0,-3-4-1 16,0 3-1-16,1 4 0 0,-5 0-30 0,4-4-7 0,0 4-1 0,1-4 0 0,-1 1 26 0,-4-1 5 16,4 0 1-16,0 4 0 0,1-3-16 15,2-4 0-15,-3 3 0 0,4-2 0 0,0-4 0 16,-4 0 0-16,3 3 0 15,1 1 0-15,0 5 0 0,-4-2-13 0,3-4 2 0,1 0 1 0,3 1 10 0,-3-1 9 16,6-3-1-16,-9 3-8 16,6 1 9-16,0-1-9 0,-3 4 0 0,3-4 9 0,-7 7-9 15,7-7 0-15,-3 3 0 0,-1 1 0 0,-3-4 0 0,4 4 0 16,0-1 0-16,3 0 0 0,-4-2 0 0,1 2 0 16,0-2 0-16,3-1 0 0,-3 0 9 0,-4 4 0 15,3-1 0-15,1-3 0 0,3 4-9 0,-3-4 10 16,3 1-10-16,0-1 10 0,0 0-10 0,4-6 0 15,0 0 0-15,-4 3 8 0,4 1-19 0,-4 2-4 16,0-3-1-16,-4 0 0 0,5 4 16 0,-5-4 0 0,4 3 0 0,-3 0 0 16,3-2 17-16,0-1 7 0,1 3 0 0,-1-3 1 15,0 1-17-15,4 2-8 16,-1 0 8-16,1 1-8 0,-4-4 0 0,4 3 8 16,-4-3-8-16,4 0 0 0,-8 4 0 15,8-4 0-15,-4 0 8 0,0 0-8 0,-3 0 28 0,3-2 3 16,4 2 1-16,-4 0 0 15,0 0-49-15,0 3-10 0,1-2-1 0,-5 5-1 0,4-3 29 16,1 1 0-16,2-1 0 0,-3 0 0 0,4-2 9 0,-4 2-9 0,0-3 0 0,11-6 9 16,-7 3-9-16,0-3 0 0,-4 3 9 0,3-3-9 15,1 3 0-15,-4 3 8 0,0-3-8 16,4 3 0-16,-4 1 8 0,0-1-8 0,4-3 8 0,0 3-8 16,0 3 0-16,-1-2 9 0,-3-1-9 0,4 0 0 15,0 3 8-15,0-3-8 0,-4 1 0 0,3 2 0 16,1-3 8-16,-4-3-8 0,4-3 0 0,0 3 0 15,-1 0 8-15,1 0-8 0,-4 0 0 0,7 3 0 0,-3-3 0 0,0 1 10 16,-1-1-10-16,8 0 8 16,-7 0-8-16,0 3 8 0,-1 0-8 0,5 0 8 0,-8 0-8 0,3 1 0 15,-2-1 9-15,2 0-9 0,-3 3 14 16,4-2-2-16,0-1 0 0,0-3 0 0,-1 0-12 0,1 0-16 16,3 0 3-16,4 0 1 0,-4 0 12 0,4-3 0 15,-4 0 0-15,4 3 0 0,-4 0 10 0,-3 3 2 16,-1-3 0-16,5 0 0 0,-5 3-12 0,1 1-17 0,0-1 4 0,3 0 1 31,0 3 12-31,-3-3 0 0,0 4 0 0,3-4 0 16,0 0 0-16,0 0 0 0,0 1 0 0,1-1 0 15,-5 0 0-15,1 0 0 0,-4 0 0 0,4-3 0 0,0 4 0 16,3-1 0-16,-3 3 0 0,3-3 0 0,0-3 0 0,0 3 0 0,4 1 0 0,0 2 0 16,-1-3 0-16,1 4 0 0,0-4 0 0,-4 3 0 15,0-3 0-15,1 4 0 0,-1-1 0 0,0 0 0 16,-3-3 0-16,-1 4 0 0,5-4 0 0,-5 0 0 15,5-3 0-15,-5 3 0 16,5 0 10-16,-1 4-10 0,0-1 0 0,-3 0 8 0,3 1-8 0,0-4 0 16,-3 0 0-16,3 0 8 0,-3 1-8 0,-1 2 0 15,1-3 0-15,3 3 0 16,1-2 8-16,-1 2-8 0,0-3 0 0,0 0 0 0,0 4 0 0,4-4 0 16,0 0 0-16,0 0 0 0,-1 0 0 0,-2 0 0 0,-1-2 0 0,-3 2 0 15,3-3 8-15,4 0-8 16,-4 6 0-16,4-3 0 0,-1 1 0 0,1-1 0 0,0 0 0 15,0 0 0-15,3-3 8 0,0 3-8 0,-3 1 0 0,3-1 0 16,-7 0 0-16,8-3 0 16,-8 3 0-16,7 3 0 0,-3-6 0 0,3 4 0 0,-3-4 0 0,3 0 0 15,4 0 8-15,-4 0-8 0,4-3 0 0,-4 3 0 16,1 0 0-16,2-3 8 0,-6 0-8 0,3 3 0 0,4-3 0 16,0 3 0-16,-4-3 0 0,8 3 0 15,-5 0 8-15,8-3-8 0,-3 3 0 16,-5 0 0-16,5-3 0 0,-1 0 0 0,0-4 0 0,4 1 0 15,-3 0 0-15,6 0 0 0,4 0 0 0,-4 2 0 16,4-5 0-16,-3 3 0 0,-1-3 0 0,0 2 0 0,1-2 0 0,3 0 0 16,0 5 0-16,3-5 0 15,-7 0 0-15,8-4 0 0,-4 4 0 0,-4-4 0 16,1 7 0-16,10-3 0 0,-4-4 0 0,0 1 0 16,4-1 0-16,0 1 0 0,-3 3 0 0,-1-4 8 0,4-3-8 0,7 1 0 15,-7-1 12-15,4 1-4 0,-1-4 0 0,1-3 0 16,-1 3 3-16,1 0 0 0,3 1 0 0,0 2 0 15,-7 4-2-15,0-1 0 0,-4-3 0 0,4-2 0 16,-3-1 13-16,6 0 2 0,1 0 1 0,-4 4 0 16,-4-4-25-16,4 3-9 15,-4 4 0-15,4-1 0 0,0 1 9 0,0-4 0 0,7 4 8 0,-3-4-8 16,-4 0 8-16,0 1-8 0,3 2 8 0,1 1-8 16,3-4 0-16,-4 4 9 0,-3-1-9 0,0 1 0 15,0-1 0-15,0 1 0 0,-3 2 0 0,3-2 0 16,0 3 0-16,-4 2 0 0,-6-2 0 15,-1 6 0-15,-3 0 8 0,-4 0-8 0,-3 3 0 0,-4 0 0 0,-3 3 12 16,-4 3-12-16,-3 1 12 0,-4 2-12 16,0 4 9-16,-7-1-9 0,-3 4 0 0,-1 0 9 0,-2 0-9 0,-1-1-12 15,-4 4 2-15,-3 3 1 16,0 0-47-16,0 0-10 0,0 0-2 0,0 0 0 31,0 0-48-31,0 0-11 0,0 0-1 0,-7 3-736 0,4 4-148 0</inkml:trace>
  <inkml:trace contextRef="#ctx0" brushRef="#br0" timeOffset="133667.1">3143 11510 1522 0,'-3'6'33'16,"3"1"7"-16,-7-1 2 0,7-6 2 0,0 0-36 0,0 0-8 0,0 0 0 0,0 0 0 16,0 0 48-16,0 0 7 0,0 0 1 0,0 0 1 15,7-3-5-15,-7 3 0 0,0 0-1 0,0-7 0 16,3-2-31-16,8 3-5 0,-8 0-2 0,4-1 0 16,4 1 27-16,-7 0 4 0,6 3 2 0,1-4 0 0,-1-2-10 0,1 0-3 15,3-1 0-15,-3 1 0 16,-1-1-33-16,4 1-17 0,-3-1 1 0,-1-2 1 15,5 3 43-15,-5-1 8 0,4-2 1 0,0 2 1 0,-3-2-10 16,7 2-1-16,-4 4-1 0,-4-3 0 0,4-4-26 0,-3 4 0 0,3-1 0 0,4 1 0 16,-4-1 0-16,-4 1 0 15,5 0 0-15,6-4 0 0,-11 0 0 16,8 1 0-16,0-1 0 0,-1-2 0 0,4-1 0 0,-3 0 0 16,0 7 0-16,24-16 0 0,-17 9 0 0,-11 10 0 15,3-7 0-15,1-2 0 0,0-1 25 0,6 0 0 0,-10 4 0 0,8-4 0 31,-1 4-11-31,-4-7-2 0,1 3-1 0,7 4 0 0,-11-1 6 0,7-3 2 16,0 1 0-16,-3-1 0 0,3-6-8 0,0 3-2 0,4 0 0 16,-4 1 0-16,-3 2-9 0,3-3 0 15,0 0 0-15,4 0-11 0,-1 1 11 0,1 2 0 0,0-3 0 0,-4 7 0 16,0-1 0-16,0 1 9 0,0-7-9 0,4 0 0 16,-7 0 10-16,-1 0-10 0,8 0 8 0,-11-2-8 15,7 2 0-15,1 3 0 0,2 0 0 0,-6 1-11 16,3-1 11-16,-3 0 16 0,6-2-4 0,-2 2-1 15,2-3-11-15,-3 0 0 0,4 0 0 0,0 1 0 0,-4 2 0 0,4 0-16 16,-4-3 4 0,4 4 1-16,-8-4 11 0,8 6 0 0,-4-2 0 0,0-1 0 15,0-3 0-15,1 4 0 0,2-4 0 0,1 0 0 0,-7 0 12 16,10 0 5-16,-11 0 1 0,12 4 0 0,-5-1-29 0,1 0-5 16,0-2-2-1,-1-1 0-15,1 3 38 0,-4-3 7 0,4 4 1 0,-4-4 1 0,0 0-29 0,1 3 0 16,2 1 0-16,-3-4 0 15,4 6 12-15,-7-2-1 0,10-4 0 0,-10 0 0 16,6 3-11-16,4 1 0 0,-6-1 0 0,2-3 8 16,5-3-8-16,-5 0 12 0,1 0-12 0,3 0 12 0,-7 4 4 15,4-1 0-15,-4 0 1 0,4-3 0 16,0 6-17-16,-8 1-12 0,11-4 1 0,-6 0 1 0,2 0 10 0,1 0 14 16,-7 1-3-16,3-1-1 15,0 3-10-15,4 0-11 0,-4-2 3 0,4-1 0 0,-1 0 8 0,1 3 0 16,-4-3 0-16,4 4 0 0,-4-1 10 15,4-3-2-15,-4 0-8 0,4 1 12 0,-4-1-4 0,3 0-8 16,-2-6 11-16,2 6-11 0,1 0 0 0,0 4 0 0,-1-7 0 0,5 3 0 16,-5-3 0-16,4 3 0 15,4 0 0-15,-4 1 0 0,1-1 0 0,-5 3 0 16,1-3 8-16,3 4-8 0,-3-4 0 0,3 0 8 0,-3 0-8 16,7 0 0-16,-8 0 0 0,8 1 0 0,-7-1 0 0,7 0 0 15,-4 0 8-15,3 4-8 0,-2-4 0 0,2 0 0 16,-2 3 8-16,-1 1-8 0,0-4 0 0,0 0 0 15,1 0 14-15,-5 0-1 0,4 0 0 16,4 1 0-16,-4-1-13 0,1 3-8 0,-1-6 8 0,0 3-13 16,4 4 13-16,-4-4 0 0,0 3 0 0,1-3 0 15,-5 1 0-15,4 2 0 0,-3-3 0 0,0 0 0 16,0 4-12-16,-1-4-8 0,1 0-3 0,0 0 0 16,-1 7 23-16,1-4 0 0,-4 3 0 0,4-5 0 15,0 2 15-15,-1 0 7 0,1 1 2 0,0-4 0 16,-1 3-24-16,1 0 0 0,-4 1 0 0,4-1 0 15,-4 4 0-15,4-4 0 0,-4 3 0 0,0-2 8 16,0 2-8-16,0-3 9 0,1 1-9 0,2-1 10 0,-3 4-10 16,1-4 8-16,2 0-8 0,1 4 8 0,-4-4-8 0,4 3 0 15,0-2 0 1,-1-1 0-16,-3 3 8 0,4-2-8 0,0-1 0 0,-4 0 8 0,0 1-8 16,0 2 0-16,0-2 0 0,1 2 8 0,-1-3-8 15,4 4 0-15,-4-1 0 0,3-2 0 0,-2-1 0 0,2 3 0 16,-3 1 0-16,8-1 0 15,-5-2 0-15,1 2 0 0,0-3 0 0,-1 4 0 16,-2-1 0-16,-1-2 0 0,3 2 0 0,-2-3 0 0,-1 4 0 0,0-4 0 0,0 1 8 0,0-1-8 16,0 0 0-16,1 4 0 15,-1-4 0-15,3 0 0 0,-2 1 0 0,-1 2 0 0,0-3 8 16,4 1-8-16,-1 2 0 0,1-3 0 0,-4 4 0 0,4-4 0 16,-4 1 0-16,0 2 0 0,0 0 0 0,-3 1 0 15,3-1 0-15,0 1 0 0,1-4 0 0,-5 4 0 16,4-4 0-16,1 3 0 15,-5 1 0-15,4-4 0 0,0 4 0 0,-3-4 10 16,3 3-2-16,0-2-8 0,1-1 8 0,2 4-8 16,-3-4 0-16,1 3 0 0,-1-2 0 0,0-1 0 0,0 0 0 0,0 4 0 15,0-1 8-15,-3 1-8 0,3-1 0 0,0-3 0 16,1 4 0-16,-5-4 0 0,4 4 0 0,1-4-9 0,2 3 9 16,-3 1 0-16,1-4 0 0,-1 4 0 15,3-1 0-15,-2-3 8 0,2 1-8 0,-2 2 8 16,2-2-8-16,-3 2 0 0,-3-3 0 0,7 4 0 15,-4-4 0-15,0 4 0 0,0-4 0 0,0 3 0 16,1-5 0-16,2 5 0 0,-3-3 0 0,4 1 0 0,-4-1 0 0,4 3 0 0,-4-2 0 16,4-1-8-1,0 4 8-15,-1-1 0 16,1-3 10-16,0 4-10 0,-1-4 8 0,-3 0-8 0,1 1 0 0,-1 2 0 16,0-6 0-16,4 7 8 0,-4-4-8 0,0 1 0 0,4-1 0 15,-4 3 0-15,0-2 0 0,4 2 0 0,-1-3 0 0,1 4 0 16,0-4 0-16,3 4 0 0,-3-4 8 0,-1 0-8 15,-2 1 0-15,2 2 9 0,-3-3-9 0,1-2 8 16,-1 2-8-16,0 0 8 0,0 1-8 0,0 2 0 0,0-3 9 16,1 4-9-16,2-4 13 0,-3 0-1 0,1 4-1 0,2-7 0 15,-3 3-11-15,1 1 0 16,2-1-12-16,1 3 12 0,-4 1 0 0,4-1 0 16,-4-2 0-16,0 2 0 0,0 1 0 0,1-1 8 15,-1 1-8-15,0-4 12 0,-3 3-12 0,3-2 8 16,0 2-8-16,0-3 8 0,0 1-8 0,4-1 0 15,0 0 9-15,-1 1-9 0,-3-1 0 0,1 0 0 0,2 1 0 16,5-1 8-16,-8 3-8 0,3 1 0 0,1-1 0 0,0-2 8 0,-1-1-8 16,-2 0 0-16,2 4 0 0,-2-4 0 15,2 4 0-15,1-4 0 0,0 0 0 0,-1 1 0 16,1-1 0-16,-4 3 0 0,4 1 0 0,0-4 0 16,-1 4 0-16,1-4 8 0,-4 3-8 0,4 1 0 15,-1-4 10-15,1 0-2 0,-4 1-8 0,1-1 12 0,-1 4-12 0,0-1 8 16,0-6-8-16,0 4 0 15,0 2 8-15,-3-3-8 0,3 4 0 0,4-4 0 16,-4 4 8-16,0-4-8 0,0 0 0 0,1 4 0 16,2-1 9-16,-3 1-9 0,4-1 8 0,0-3-8 0,-1 1 8 15,-2 2-8-15,2-3 8 0,-3 1-8 0,4 2 0 0,-4 1 8 16,1 2-8-16,2-5 0 0,1-1 10 0,0 3-10 16,-4-2 12-16,3 2-12 0,1 1 0 0,3-4 0 15,-3 3 0-15,3-2 0 0,-3 2 20 0,0-2 0 16,3 2 0-16,-3 0 0 15,-1 1-20-15,1-1-17 0,-4 1 3 0,4-1 1 0,0-2 13 0,-1-1 0 0,-3 3 0 0,4-2 0 16,0-1 14-16,3 3-1 16,-3-2 0-16,6 2 0 0,1-2-13 0,0 2-16 15,-4 0 3-15,4-2 1 0,-4 2 12 0,0 1 0 16,-3-4 0-16,0 3 0 0,-1 1 0 0,5-1 16 16,-5-2-3-16,1 2-1 0,0-2-12 0,-1 2 0 0,5-3 0 0,-1 1 0 15,0 2 0-15,0-3-15 0,4 1 3 0,-4 2 1 16,1 1 11-16,-1-4 0 0,-4 3 0 0,5 1 0 0,-5-4 0 15,1 4 11-15,3-1-11 0,-3 1 12 16,3-4-12-16,-3 3 8 16,3 1-8-16,0-4 8 0,4 4-8 0,-4-1 0 15,1 1 0-15,-1-4-11 0,-4 3 19 0,1 1 3 0,0-1 1 0,-4 1 0 0,0 2-12 16,0-2 0-16,1-1 0 0,2 1 0 0,-3-1 0 0,1-3 8 16,2 4-8-16,-3-4 8 15,4 4-8-15,-4-1 12 0,4-3-12 0,0 4 12 16,-1-1-12-16,5 1 0 0,-5-1 0 0,1 1 0 15,-4-1 0-15,4 4 0 0,-4-7 8 0,0 7-8 16,4-4 8-16,0 1-8 0,-4 2 8 0,3-2-8 0,-2-1 0 0,-1 4 0 16,0-4 8-16,0 4-8 15,-3-4 0-15,-1 4 0 0,5-1 0 0,-5-2 0 0,4 2 0 16,0 1 0-16,-3 0 8 0,0-1-8 0,3 1 12 0,-7-1-2 16,4 4-1-16,-1 0 0 0,1-7-9 15,-4 4 0-15,4 0-12 0,-4-1 12 0,0 4 0 0,0 3 0 16,0-10 12-16,0 4-4 0,0 2-8 0,0 1-11 0,-3 0 3 15,0 0 0-15,-4 3 8 16,0-1 0-16,-4 1 0 0,1 3 0 0,3-3 0 0,-7 3 0 0,0 0 0 16,0 0 0-1,0 0-89-15,0 0-16 0,0 0-3 0,0 0-871 16,0 6-173-16</inkml:trace>
  <inkml:trace contextRef="#ctx0" brushRef="#br0" timeOffset="135659.92">10523 6277 1146 0,'0'0'32'0,"0"0"8"0,0 0-32 0,0 0-8 15,0 0 0-15,0 0 0 0,0 0 59 0,7 0 10 0,0 3 3 0,1-3 0 16,-1 3-33-16,0-3-7 0,3 3 0 0,-3 0-1 16,4-3-7-16,-1 4 0 0,1-1-1 0,0 0 0 15,-1-3-23-15,1 3 0 0,-1 0 0 0,4-3 0 16,1 0 0-16,-1 0 8 0,0 0-8 0,0 0 0 0,0 0 12 0,4 0-1 15,-1 0-1-15,1-3 0 0,0 3 12 0,3-3 2 16,0 0 1-16,-3 0 0 16,3-1 9-16,0 1 2 0,0 0 0 0,-3 0 0 0,3 3 16 0,0-3 4 15,0 0 1-15,4 3 0 16,-4-3-39-16,4 3-8 0,3 0-2 0,-3 0 0 0,3 0-8 16,0-3 8-16,0 3-8 0,1 0 8 15,-1 0-8-15,0-4 0 0,4 4 0 0,-4-3 0 0,0 0 0 16,4 0 0-16,0 0 0 0,-1 0 0 0,5 0 0 0,-1-1 8 0,-3 1-8 0,3-3 8 31,0 3-8-31,1 0 0 0,-1 0 0 0,-3 3-11 0,-1-4 22 16,1 4 4-16,0 0 1 0,0 0 0 0,-1 0-16 0,1 0 9 15,3 0-9-15,-3 4 8 0,0-4-8 0,3 3 8 0,-3 0-8 16,3-3 8-16,-3 3-8 0,0 0 0 16,-1-3 0-16,-2 3 0 0,-1-3 0 0,4 0 0 0,-1 0 0 15,5 0 0-15,-5 3 0 0,5-3 0 16,-1 0 0-16,-3 0 0 0,3 4 0 0,0-4 8 0,1 3-8 15,-5 0 8-15,5-3 13 0,-5 3 3 0,5-3 0 0,-1 3 0 16,0 0-24-16,0-3-12 0,4 3 2 0,-3 1 0 16,6 2 10-16,-3-3 0 15,-1 0 0-15,1-3 0 0,-3 3 11 0,6 0-3 0,-3-3 0 0,3 0 0 16,-3 0-8-16,3 0 0 0,4 3 0 16,0-3-11-16,-4 0 11 0,1 0 0 0,-1 0 0 0,0 0 0 0,1 0 0 15,-1 0 0-15,-3 4 0 0,3-4-8 16,4 3 8-16,0 0 8 15,-4 0-8-15,0 0 11 0,1 0-11 0,-1 0 0 0,-3 1 0 0,3-1 0 16,1 0 0-16,2 0 0 0,1 0 0 0,0 3 0 16,0-3 0-16,0 1 0 0,-4-1 0 0,4 0 0 0,0-3 0 0,-4 3 0 15,4 0 8-15,0-3-8 16,3 3 0-16,-3 0 0 0,4 1 0 0,-1-1 0 0,-3-3 0 16,3 3 0-16,1 3 0 0,-1-3 0 0,0 0 0 0,1 1 12 0,-1 2-4 0,1 0 0 15,-1-3-8-15,4 3 0 0,0-2 9 16,0 2-9-16,3-3 0 0,1 3 8 0,-1 4-8 0,4-4 0 15,-4 0 0 1,1 0 9-16,-1-2-9 0,4 2 0 0,0 0 0 0,0 0 0 0,0 4 0 0,0-4 0 16,0 0 0-16,0 1 10 15,0-1-10-15,4 0 8 0,3 0-8 0,0 4 0 16,-4-4-12-16,8 0 12 0,-4 1 0 0,3 2 0 16,1-3 0-16,-1 4 12 0,1-4-12 0,0 0 0 0,3 1 0 0,0-1 0 15,7 3 0-15,-7-2 0 16,0-4 0-16,4 3 0 0,3 0 0 0,0 0 0 15,4-2 0-15,-4 2 0 0,3-3 0 0,-2 3 0 16,6 1 0-16,-4-4 0 0,1 3 0 0,0-3 8 16,-1 3-8-16,5 1 8 0,-1-1 8 0,4 0 0 0,-4 0 1 0,3 1 0 15,1-1-9-15,3 3-8 0,1-2 12 0,-1-1-12 16,4 3 8-16,-1 1-8 0,-2-4 0 0,6 3 0 16,0-2 9-16,4 2-9 0,0-3 0 0,0 1 9 0,3-1-9 0,1 0 0 15,2 4 0-15,1-1 0 16,7-3 0-16,-3 4 10 15,-1-4-2-15,4 3-8 0,0 1 21 0,3 2-2 0,-6-5-1 0,3 2 0 16,0 4-8-16,0-4-2 0,0-3 0 0,-4 1 0 16,0 5-8-16,-3-3 0 0,4-5 0 0,-1 5-11 15,-3 0 11-15,4-2 9 0,-5-1-1 0,5 3-8 0,-4 1 22 16,0-1-2-16,-4-3-1 0,0 1 0 0,1-1 2 0,3 7 1 16,-8-7 0-16,1 3 0 0,0 1-10 15,-7-4-3-15,-7 0 0 0,-1 4 0 0,1-4-9 0,-11 3 0 16,0-3 9-16,-7 4-9 0,-7-4 10 0,0 0-2 15,-7 4-8-15,4-4 12 0,-1 0-12 0,-6 1 0 16,-8-4 0-16,1 0 0 0,-5 3 0 0,-2-3 9 16,3 4-9-16,-4-4 12 0,0 0-12 0,-6 0 0 0,2 3 0 15,-2 1 0-15,-5-1 0 0,1-3 8 16,-4 3-8-16,-3 1 8 0,0-4-8 0,-8 3 0 16,5 0 0-16,-5-3-11 0,-3 4 11 0,-3-1 0 15,0-3 0-15,-1 3 0 0,1-3-11 0,-4-3 11 0,0 4-13 0,-4-1 5 31,1-3-22-31,-4 0-4 0,0 0-1 0,0 0 0 16,0 0-53-16,0 0-10 0,0 0-2 0,0 0-977 0</inkml:trace>
  <inkml:trace contextRef="#ctx0" brushRef="#br1" timeOffset="144048.64">11469 7992 1267 0,'0'0'28'0,"0"0"5"0,0 0 2 0,0 0 1 0,0 0-36 0,0 0 0 0,0 0 0 0,0 6 0 15,0 1 58-15,0-7 5 0,0 0 1 0,3 6 0 16,-3 0-52-16,0-6-12 16,0 0 0-16,0 0 0 0,4 3 30 0,-4-3 3 0,0 0 1 0,0 0 0 31,0 0-3-31,0 0-1 0,0 0 0 0,0 0 0 0,0 0 25 0,0 0 5 15,0 0 0-15,0 0 1 0,3-6-9 0,-3 6-1 0,0 0-1 0,0 0 0 16,4-6-26-16,-1-1-6 0,1 1-1 0,-4 0 0 16,0 6-17-16,4-6 0 0,-4-1 0 0,3 1 0 0,1 0 0 0,-4 0 0 15,3-1 0-15,-3 7 0 16,0 0 0-16,4-6 0 0,-4-3 0 0,3-1 0 0,-3 4 38 0,0-3 4 16,4-1 1-16,-4 1 0 15,0-4-20-15,0 1-4 0,0-1-1 0,0 1 0 16,0-1-18-16,0 0 8 0,0-2-8 0,0 2 0 0,-4 1 58 0,4-1 5 15,0 1 1-15,0-4 0 16,-3 3-52-16,3-5-12 0,0 2 0 0,0 0 0 16,0-3 0-16,0 1 0 0,0 2 0 0,0 0 0 15,-4 1 0-15,4-1 0 0,0 0 0 0,-3-3 0 0,3 1 0 16,0-1 0-16,-4 0 0 0,4 3 0 0,-3-3 19 0,3 1 1 0,-4-1 0 0,4 0 0 31,0 0-9-31,0 0-2 0,0 1 0 0,0-1 0 16,-4 0-30-16,4 0-7 0,0-3 0 0,0-3-1 15,0 3 53-15,0 0 10 0,-3 3 2 0,3-3 1 16,0 0-28-16,0 1-9 0,0-1 0 0,-4 0 0 0,8 0 0 0,-4 0 0 0,0-3 0 0,0 0 0 16,-4 3 0-16,8 0 0 15,-4-3 0-15,3 0 0 0,-3 3 8 0,0-4-8 0,4 5 12 16,-4-1-12-16,-4-7 0 0,4 7 0 0,-3 4 0 0,3-4 0 16,0 3 0-16,0 0 10 0,-4 0-10 0,4 0 8 15,0 4 8-15,-3 2 0 0,3-2 1 0,0 2 0 16,-4 0-17-16,4 4-14 0,-3 0 2 0,3-1 1 15,-4 1 11-15,4 3 0 0,0-1 0 0,0 1 0 16,0 0 0-16,0-1 16 0,-3 1-4 0,3 6-1 16,0 0-11-16,0 0-12 15,0 0 2-15,0 0 1 0,0 0 9 0,0 0 11 0,0 0-3 0,0 0 0 16,0 6-8-16,0 4 0 0,0-1 0 0,0 1 8 0,0 2-8 0,0 1 0 16,3-4 0-16,-3 7 8 0,0 6-8 0,0-3 0 15,0 3 0-15,0-1 0 16,0 5 0-16,0-1 0 0,0 3 0 0,0 0 0 15,0 0 0-15,0 7 0 0,0-4 0 0,0 7 8 16,0-4-8-16,0 4 0 0,0 0-10 0,0 2 10 0,4-2 0 16,-4 3 0-16,3-1 0 0,-3 7 0 15,4-6 0-15,-4 3 0 16,3 0 0-16,1 0 0 0,-1-3 0 0,1-1 0 0,0-2 0 0,-4 6 0 0,3-6 0 0,-3 2 0 16,0-5 0-16,4 2 0 15,-4 1 0-15,0-3 0 0,0-4 0 0,3 0 0 0,-3 1 0 0,0-4 0 16,0 0 0-16,0-3 0 0,0 0 0 15,0 0 0-15,4-3 0 0,-4 0 0 0,3 0 0 0,-3 0 0 16,4 0 0-16,-4-3 0 0,3-3 0 16,1-1 0-16,-1-5 0 0,-3-1 0 15,0 0 0-15,4-2 12 0,-4-4-1 0,0-3 0 0,0 0-11 0,0 0 0 16,0 0 0-16,0 0-11 0,0 0 11 0,-4-6-13 0,1-7 5 0,-1 1 8 16,4-1 0-16,-3-3 0 15,-1 4 0-15,4-4 0 0,-3-3 0 0,3 4 0 16,-4-1 0-16,1-3 8 0,3 0-8 0,0 0 0 15,-4-2 0-15,4 2 8 0,0-3-8 0,-3 0-9 16,3-3 9-16,0 0-13 0,0-4 13 0,0 7 0 0,0-6 0 0,0 3 0 16,0-3 0-16,0 0 0 0,0 3 0 15,0-7 0-15,0 7 0 0,0-3 0 16,0 3 0-16,0 0 0 0,0 0 0 0,0-3 0 0,0-1 0 0,0 1 0 16,0-3 0-16,0 3 15 0,-4-1-3 0,4-5-1 0,0 2-11 15,0-2 8-15,-4 3-8 0,4-4 8 0,0 1-8 16,-3-4 0-16,-1 4 0 0,4-1 0 0,-3 4 0 15,3 2 0-15,0 1 0 0,0 0 0 0,0-3 0 0,0-1 8 16,0 4-8-16,0 0 8 16,0-3-8-16,0 5 0 0,0 1 0 0,3 0 0 0,1 0 0 0,-4 3 0 15,3-6 8-15,1 3-8 16,-4 0 0-16,4 3 0 0,-1-3 0 0,1 0 0 16,-4 3 0-16,3 0 0 0,1 0 8 0,-1 0-8 0,1 3 0 0,-1-3 0 0,1 3 9 0,-1 1-9 15,1-1 0-15,-1 0 0 16,-3 3 0-16,4 4 0 0,-4-1 0 0,0 4 0 15,0-1 0-15,0 1 8 16,0 3-28-16,0 3-6 0,-4-4-1 0,4 7 0 16,0 0 55-16,0 0 10 0,0 0 2 0,0 0 1 15,0 0-65-15,0 0-14 0,0 0-2 0,0 0-1 0,0 0-70 0,0 0-13 0,0 0-4 16,0 0 0-16</inkml:trace>
  <inkml:trace contextRef="#ctx0" brushRef="#br1" timeOffset="145043.01">11483 6173 1440 0,'0'0'32'0,"0"0"6"0,0 0 2 0,0 0 0 0,0 0-32 0,0 0-8 16,0 0 0-16,0 0 0 0,0 0 83 0,0 0 15 0,0 0 3 0,0 0 1 15,0 0-32-15,0 0-6 0,0 0-2 0,0 0 0 16,7 4-14-16,-3-1-2 0,3 0-1 0,-4 0 0 0,4-3-37 0,0 3-8 16,0-3 0-16,0 0 0 0,0-3 35 0,4 3 7 15,0 0 2-15,-1-3 0 16,1 3-24-16,-1 0-5 0,1-3-1 0,3 3 0 0,-3 0-1 0,3-3 0 31,0 3 0-31,0 0 0 0,0-4 1 0,0 4 0 0,4-3 0 0,-1 3 0 16,-2-3-4-16,2 0-1 15,-3 3 0-15,4-3 0 0,0-3 5 0,-4 2 1 0,0 1 0 0,3 0 0 16,-2 3 3-16,-1-3 1 0,0 3 0 0,3-3 0 0,-3 0-19 0,1 3 0 16,-1-6 0-16,3 6 0 0,5-4 0 15,-5 1 0-15,1 0 0 0,3 0 0 0,0 0 55 0,0 0 7 16,0 0 2-16,4-4 0 0,-4 4-52 0,0-3-12 15,8 3 0-15,-5 0 0 0,-2-4 0 0,2 4 0 16,-3 0 0-16,4-3 0 0,-4 0 0 0,0 2 0 16,4-2 0-16,-4 0 0 0,4 3 0 0,-4-4 0 15,0 4 0-15,1-3 0 0,-1 3 0 0,-4-3 0 0,8 3 0 0,-4-1 0 16,0 1 0-16,1 0 0 16,-5-3 0-16,4 3 0 0,-3 0 0 0,0-1 0 15,3-2 0-15,-4 3 0 0,1-3 0 0,-4-1 0 16,4-2 0-16,-1 6 0 0,1 3 0 15,0 3 0-15,-1-3 0 0,1 0 0 0,0 0 0 0,-1-3 0 0,1 0 0 0,-4 3 0 16,4-3 0-16,-1 3 0 0,1-3 0 0,0 3 0 16,-1 0 0-16,1-4 0 0,-1 1 0 0,-2 3 0 15,-1-3 0-15,0 0 0 0,0 3 0 0,0-3 0 16,-3 0 0-16,-1 0 0 16,1-1 0-16,-11 4 0 0,0 0 0 0,10-3 0 0,4-3 0 0,-3 3 0 15,-11 3 0-15,0 0 0 16,14-3 0-16,0 0 0 0,0 0 0 0,-3 3 0 0,-11 0 0 0,18-4 0 0,-4 1 0 0,0 0 0 15,-14 3 0-15,17-3 0 16,-2 3 0-16,-15 0 0 0,14-3 0 0,0 3 0 31,-14 0-151-31,14 0-33 0,-3-3-6 0,-11 3-548 0,10-3-110 0</inkml:trace>
  <inkml:trace contextRef="#ctx0" brushRef="#br1" timeOffset="146109.01">13310 5901 1074 0,'0'0'30'0,"0"0"8"0,0 0-30 0,0 0-8 16,-3 6 0-16,3 0 0 0,-4 7 52 0,4-4 10 15,0 1 2-15,0-1 0 0,0 3 0 0,0 1 0 0,-3 0 0 0,3-1 0 16,0 1 0-16,0 2 0 0,0-2 0 0,0 3 0 16,-4-1-1-16,4 1 0 0,0 0 0 0,0 2 0 15,-3-2-19-15,3 0-4 0,0-1-1 0,-4 1 0 16,4 0-11-16,0 3-1 15,0 3-1-15,-3 0 0 0,3 3 30 0,-4 0 7 0,4 0 1 0,0 3 0 16,-3 0-52-16,3 4-12 0,-4-4 0 0,1 3 0 16,-1-3 0-16,0 1 0 0,4-1 8 0,-3-3-8 15,3 3 0-15,0-3 0 0,-4 0 8 16,4 3-8-16,0 1 0 0,0-4 0 0,-3 0 0 0,3 3-10 16,0 0 10-16,-4 4 0 0,4-4 0 0,0 3 0 0,-3 1 0 15,3-4 0-15,0 3 0 0,0 1 0 0,-4-4 0 16,4 6 0-16,0-2 0 0,0 2 0 0,0 1 0 0,0-4 0 15,0 0 0-15,0 1 0 0,0-7 0 0,0 3 0 0,0-3 0 0,0 0 0 32,0-3 0-32,0 3 0 0,0-3 0 0,4 3 0 0,-4-6 0 0,0 3 0 0,0 0 0 15,0 3 0 1,0-3 0-16,0 3 0 0,0-3 0 0,0 3 0 0,0-3 0 0,0 0 0 16,0 0 0-16,0 3 0 0,0-3 49 0,-4-3 12 15,4 0 3-15,0-1 0 0,0-2-52 0,0 0-12 16,0-7 0-16,0 7 0 0,-3-4 0 0,3 1 0 0,3-1 0 0,-3 1 0 15,0-1-16 1,4 1-5-16,-8-4-2 0,4 4 0 0,0-4 23 0,0 4 0 16,0-1 8-16,-3 1-8 0,3 0 20 0,0-1-2 15,0 1 0 1,0-1 0-16,-4 1-18 0,4-4 0 0,0-3 0 0,0 4 0 0,0-4 0 0,0 0 0 16,0-6 0-16,0 3 0 0,-3 4 0 0,3-1 0 15,0-6 0-15,0 0 0 0,0 0 15 0,0 0-1 0,0 0 0 0,-4 6 0 0,4-6-22 0,0 0-5 16,0 0-1-16,0 0 0 0,0 7 14 0,0-7 0 15,0 0 0-15,0 0 0 16,0 0 0-16,0 0 0 0,0 0 0 0,0 0 0 16,0 0 21-16,0 0 7 0,0 0 2 0,0 0 0 0,0 0 3 0,0 0 1 15,0 0 0-15,0 0 0 16,0 0-49-16,-7-7-9 0,4 1-3 0,-1 0 0 16,1-1 27-16,3 1 0 0,-4 0 0 0,4 6 0 0,-4-6 21 0,4 6 3 15,0 0 1-15,-3-10 0 16,3 4-41-16,0 0-9 0,-4-1-2 0,4 1 0 0,0 0 27 0,0 3 0 15,0-3 0-15,0-1-8 0,0 1 28 16,0 0 7-16,0-1 1 0,-3 1 0 16,3 0-45-16,0 0-9 0,0-1-2 0,-4 1 0 15,4 3-6-15,0-3-2 0,0-1 0 0,0 1 0 0,0 0 36 0,0 6 0 16,0 0 0-16,0 0 0 0,0 0 17 16,0 0 11-16,0 0 1 0,0 0 1 0,0 0-30 0,0 3 8 15,0 0-8-15,4 3 0 16,-4 1-22-16,3-1-7 0,-3 0-2 0,4 0 0 0,-4 4 31 0,0-1 0 15,3 1 0-15,1 2 0 0,-4-2 0 0,4 2 0 0,-4 1 0 0,3 2 0 16,1 1 19-16,-1 0 9 16,-3 3 3-16,0-1 0 0,4-2-21 0,-1 3-10 0,1-3 10 0,-1-1-10 15,-3 1 8-15,4-4-8 0,-1 1 0 0,-3-4 9 16,4-2-9-16,-4-1 12 0,0 0-12 0,0-6 12 31,0 0-148-31,0 0-30 0,0 0-6 0,-4-9 0 0</inkml:trace>
  <inkml:trace contextRef="#ctx0" brushRef="#br1" timeOffset="147216.34">11511 8227 1074 0,'0'0'30'0,"0"0"8"16,0 0-30-16,0 0-8 0,0 0 0 0,0 0 0 0,0 0 90 0,4 6 17 15,-4-6 3-15,7 4 1 0,-7-4-24 0,7 3-5 16,0 0-1-16,0 0 0 0,-4 0-13 0,8 0-4 15,-7-3 0-15,6 0 0 16,-3 3 0-16,0-3 0 0,0 0 0 0,4 4 0 0,-4-4-18 0,0 0-4 16,4 3-1-16,3-3 0 0,-7 3-17 0,3 0-3 0,-3 0-1 0,4-3 0 15,0 3-7-15,-1 0-1 0,4 1-1 0,-3-4 0 16,-1 3 1 0,1 0 1-16,0-3 0 0,-1 3 0 0,1-3 4 0,-1 3 1 0,-3-3 0 15,4 0 0-15,-4 0 6 0,0 0 0 0,0-3 1 16,4 3 0-16,-4 3-25 0,0-3 0 15,0 0 0-15,3 0 0 16,-2 0 28-16,-1 0 1 0,0 0 0 0,0 0 0 0,3 3-29 0,-3 0 0 16,0-3 0-16,0 3 0 0,0-3 32 0,4 4 3 15,0-4 1-15,-4 3 0 0,0-3-44 0,0 3-9 16,3-3-2-16,1 0 0 0,-4 3 19 0,4-3 9 0,-4 0-1 16,3 3 0-16,-3 0 3 0,4-3 0 0,-4 3 0 15,4 1 0-15,-1-1-11 0,-3 0 12 0,4-3-12 0,-1 3 12 16,-3 0-12-16,4-3 0 0,-4 3 9 0,4 0-9 15,3 0 0-15,-4 1 8 0,4-4-8 0,-3 0 0 0,0 0 0 16,3 0 9-16,-4 0-9 16,4 0 0-16,-3-4 12 0,3 4-12 0,0 0 12 0,-3 0-12 0,3 0 13 15,-4 0-4-15,5 4-1 0,-5-4 0 0,4 3-8 0,0 0 8 16,1 0-8-16,-5 0 8 16,4 0-32-16,0 0-6 15,0 4-2-15,1-4 0 0,-1 0 32 0,0 0 0 0,0-3 0 0,0 3 0 16,0-3 24-16,0 0 10 0,0 0 2 0,0 0 1 15,1 0-27-15,2 0-10 0,-3 0 0 0,4-3 9 16,-4 3 2-16,0-3 0 0,4 3 0 0,-4 0 0 0,0 0-3 16,0 0 0-16,0 0 0 0,0 0 0 0,0 0-8 0,1 0 10 15,2 0-10-15,-3 3 10 0,0-3-10 16,1 0 0-16,-1 0 0 0,3 0 0 0,-3 0 0 0,4 0 0 16,-4-3 0-16,4 3 0 0,-4-3 0 0,4 3 0 15,-1-3 9-15,1 0-9 0,-1 3 0 0,-2 0 9 0,2-4-9 0,-3 4 0 16,-3 0 0-16,3 0 0 15,-3 0 0-15,-1 0-12 0,1 4 20 16,-4-4 5-16,3 3 1 0,-3-3 0 0,-3 3-14 0,3-3 8 16,0 3-8-16,0-3 0 0,-7 0 0 0,4 0 8 15,3 0-8-15,-4 0 0 0,4 0 0 0,-3 0 0 16,3-3 0-16,-4 3 0 0,1-3 0 0,-1 0 0 0,1-1 0 16,0 4 0-16,-4-3 0 0,0 0-18 0,0-3 4 0,0 3 1 31,0 0-147-31,0-4-30 0,-4 4-6 0</inkml:trace>
  <inkml:trace contextRef="#ctx0" brushRef="#br1" timeOffset="148177.9">13264 8302 1552 0,'0'0'44'0,"0"0"10"0,0 0-43 0,0 0-11 16,0 0 0-16,0 0 0 0,0 0 96 0,0 0 18 0,0 0 3 0,0 0 1 15,0 0-35-15,0 0-7 0,0 0-2 0,0 0 0 16,0 0-8-16,0 0-2 0,0 0 0 0,0 0 0 15,0 0-51-15,0 0-13 16,0 0 0-16,0 0 0 0,0 0 40 0,0 0 4 16,0 0 2-16,8 0 0 0,-5-3-22 0,4 0-5 0,-3 0-1 15,3 0 0-15,-4-3 16 0,4-1 3 0,-3 1 1 0,3 0 0 0,-4 0-18 0,4-4-4 16,0 1-1-16,1-1 0 0,2 1-3 16,-3 3-1-16,0-1 0 15,4 1 0-15,-4-3-11 0,0 2 0 0,0-2 0 16,0 0 0-16,0-1 12 0,0 1 0 0,4-1 0 0,-4 1 0 0,3-4-1 15,-3 4 0-15,0-3 0 0,4 2 0 16,0-2 2-16,-1-1 1 0,-3 0 0 0,4 4 0 0,-1-3-3 16,-2 2-1-16,2 1 0 0,-3-1 0 15,4 1-2-15,-4-1-8 0,3 1 12 0,-3 0-4 0,0 2-8 16,4 1 0-16,-4-3 0 0,4-1 8 0,-4 4-8 0,0 0 0 16,3 0 0-16,-3-4 8 0,1 4-8 0,-1 0 8 15,0-4-8-15,0 1 8 0,0 2 0 0,0-2-8 0,0 0 12 0,0 2-4 31,0-2 0-31,0 0-8 0,0-1 12 0,0 1-4 0,0-1 4 0,-3 1 1 0,3 0 0 0,0-1 0 16,0 1 1 0,0-1 0-16,4 1 0 0,-4 0 0 0,0-1-14 0,3 1 0 0,-3-1 0 0,0 1 0 15,0-1 0-15,4 1 11 0,-4 0-11 0,0 2 10 16,4-2-10-16,-1 0 0 16,1-4 0-16,-1 4 0 0,1-1 0 0,3 1 15 0,-3-4-4 0,-1 1-1 15,1-1-10-15,3 4 10 16,-3-4-10-16,-1 4 10 0,1-4-10 0,-1 4 12 15,1-4-12-15,-4 1 12 0,4-1-4 0,-4 4-8 16,3-1 12-16,1 1-4 0,-4-3-8 0,3 2 0 16,-3-2 0-16,4-1 8 0,0 0-8 0,-4 4 0 0,3-3 0 0,-3 2 0 15,4-2 0-15,-1 2 0 0,1 1 8 0,0-1-8 16,-4-2 0-16,3 2 0 0,-3-2 0 0,4 2 8 0,-1 1-16 0,1 0-4 16,-4-1-1-16,4 1 0 15,-1-1 13-15,-3 4 0 0,0-3 0 0,0-1 0 16,1 4 0-16,2 0 0 0,-3 3 0 0,0-4 0 15,0 4 18-15,-7 3 6 0,0 0 2 0,11-6 0 16,-11 6-42 0,0 0-8-16,0 0-1 0,7-3-1 0,-4 0 72 0,1-4 14 0,-4 7 4 0,3 0 0 15,-3-3-145-15,0 0-29 0,-3 0-6 0,-1-3-872 16,-3 3-174-16</inkml:trace>
  <inkml:trace contextRef="#ctx0" brushRef="#br1" timeOffset="149544.13">14122 5615 1497 0,'0'0'32'0,"0"0"8"0,0 0 0 0,0 0 4 0,3-6-36 0,1 3-8 0,-4 3 0 0,0 0 0 16,0-3 32-16,3-3 5 0,-3-1 1 0,0 7 0 15,0 0-10-15,0 0-3 0,0 0 0 0,4-3 0 0,-4 3 32 0,0 0 7 16,0 0 0-16,0 0 1 16,0 0-5-16,0 0 0 0,0 0-1 0,0 0 0 15,0 0-1-15,0 0 0 0,0 0 0 0,0 0 0 16,0 0-38-16,0 6-7 0,0 1-1 0,0 2-1 15,0-3 28-15,3 4 5 0,-3-1 2 0,4 4 0 0,-4-4-24 0,0 4-5 16,3-1-1-16,-3 4 0 0,4 0 8 0,-1 2 0 16,-3-2 1-16,0 3 0 0,0 0 13 15,4 3 2-15,-4 0 1 0,0 3 0 16,0-3-33-16,4 3-8 0,-4 3 0 0,3 0 0 0,-3 0 0 0,4 1 0 0,-1 2 0 16,1-3 0-16,-4 0 0 15,3 1 0-15,1-4 0 0,-1 3 0 0,1 0 53 16,3-3 9-16,-4 3 2 0,1 1 0 15,-1 2-52-15,1-6-12 0,-1 3 0 0,1 0 0 0,-1 1 0 0,1-4 0 0,0 3 0 0,-1 3 0 16,1-6-12-16,-4 4-6 16,3-4-1-16,1 3 0 0,-1-3 19 0,1 3 0 0,-1 0 0 15,1 1 9-15,-1-4-9 0,1-3 0 16,-4 0 9-16,3-4-9 0,1 1 0 0,-4 0 0 0,3-3 0 0,1-1 8 16,-4 1-8-16,3-3 0 0,-3-1 0 0,4 1 0 15,-4-1 0-15,0-2 0 16,0-1 0-16,4 1 8 0,-1-4-8 0,-3 0 0 0,4 0 0 15,-4 1 0-15,0-1 0 0,0 0 0 16,0-6 0-16,3 6 0 0,1-2 0 0,-4 2 14 0,0-6-3 0,3 3-1 16,-3-3-10-16,0 0-16 0,0 0 4 0,0 0 1 0,0 0 11 0,0-6-8 15,0-7 8 1,0 1-8-16,0-4 8 0,0 0 0 0,-3-3 0 0,3 4-8 0,-4-1 8 16,1-3 0-16,-1 0 0 15,1 1 0-15,-1-4 0 0,0 0 0 0,4 0 10 0,-3-10-10 16,-1 4 8-16,1 3-8 0,-1-3 0 0,4 3 0 15,-3-3 14-15,-1 3-3 0,1-1-1 0,-1-5 0 0,1 0-10 16,3-1-12-16,-4-5 2 0,4 2 1 16,-3-2 9-16,3 2 0 0,-4 1 0 0,4-1 0 0,-3 1 0 15,3 2 0-15,-4 1 0 0,1 0 0 0,3-1 0 0,-4 1 0 16,4 0 0-16,-4-4 0 16,1 4 8-16,3-4-8 0,-4 4 10 0,1 0-10 0,3-1 0 0,-4 1 8 15,1-1-8-15,-1 1 0 0,1 6 0 0,3 3 0 16,-4-3 0-16,1 0 0 0,-1 0 0 0,1 0 0 15,-1 0 0-15,4 0 0 0,-7-4 0 0,4-2 8 0,-1 3-8 0,1 0 0 16,-1 2 0-16,0 5 0 16,1 2 0-16,3 0 0 0,-4 3 0 0,4-3 0 0,0 1 0 0,-3 2 0 31,3-3 0-31,0 0 0 0,0 4 0 0,0-1 0 0,0-3 0 0,0 7 0 16,0 2 0-16,0 4 0 0,0-7 0 0,0 10 0 0,0 3 0 0,0 0 0 15,0 0 8-15,0 0 1 0,0 0 1 0,-7 3 0 16,3 7-10-16,1-1-16 15,-4-3 4-15,3 4 1 0,1-7-93 0,-1 3-18 0,4 1-4 0,0-7-1 32,0 0-52-32,0 0-10 0,0 0-3 0,0 0 0 0,0 0 0 0,-3-10 0 0,3 1 0 15,0 2-486-15</inkml:trace>
  <inkml:trace contextRef="#ctx0" brushRef="#br1" timeOffset="150648.85">13148 6010 1364 0,'0'0'30'0,"0"0"6"0,0 0 2 0,-7-3 0 0,3 3-30 0,4 0-8 0,0 0 0 0,-7 0 0 0,7 0 100 0,0 0 18 16,-3-3 4-16,3 3 1 0,0 0-65 0,0 0-13 15,0-6-2-15,3 0-1 0,1-4 18 0,-1 4 3 16,1-4 1-16,3 1 0 0,0 0 0 0,4-1 0 15,-1 1 0-15,1-4 0 16,-1 1 0-16,1-4 0 0,3 0 0 0,0 1 0 16,0-1-52-16,4 0-12 0,-4-2 0 0,7-1 0 15,-3-3 36-15,0 3 4 0,3-6 0 0,3 3 1 0,1 0-21 0,-4-3-5 16,4 0-1-16,-4 0 0 0,4 3-6 0,-4-3-8 16,0 0 11-16,0 0-11 0,0-1 13 0,-3 1-4 0,0 0-1 0,-1 0 0 15,5 3-8-15,-5-3 0 16,1 3-10-16,-1-6 10 0,5 3 12 0,-5-3 9 15,-3 3 2-15,4 0 0 0,0 3-14 0,-1 3-9 16,1 0 12-16,-4 0-12 0,4 3 9 0,-4 4-9 16,0-1 0-16,0 1 9 0,-3-4-9 0,-1 7 0 15,1 6 0-15,-4 0 0 0,-7 3 9 0,7 0-9 0,-7 0 10 16,0 0-10-16,0 0 10 0,0 0-10 0,0 0 10 0,0 0-10 16,3 6 10-16,-3-6-10 15,0 0 10-15,0 6-10 0,0 0 9 0,0 4-9 0,0-4 8 0,-3 0-8 16,3 1 15-16,-4-1-3 0,1 3 0 0,-1 1 0 15,1-1-12-15,-4 0-12 0,0 4 3 0,0 0 0 16,0 2 9-16,0 4 0 0,-4-3 0 0,0 6 0 16,1-4 0-16,-4 1 0 15,0 0 0-15,3 0 0 0,-3-3 0 0,3 6 0 0,1-4 0 0,-4 7 0 16,-1-3 0-16,1 3 0 0,4-3 0 0,-8 0 0 16,4 3 0-16,0 1 0 0,0-1 0 0,-4-3 8 15,4 0-8-15,0-4 0 0,3 4 0 16,-3-3 0-16,0 0 0 0,0-3 11 0,0-1-11 0,0 1 12 0,3 0-12 0,-3-1-9 15,0-2 9-15,0 2-13 0,3-5 13 0,1 2 0 16,-4 1 0-16,3 3 0 0,0-7 0 16,1 0 0-16,3 1-8 0,0-4 8 0,0 4 0 0,0-7 0 15,3 0 0-15,4-3 0 0,0 0 0 0,0 0 0 16,0 0-8-16,0-6 8 16,0-7 0-16,4 0 0 0,3 1-10 0,-4-4 10 0,8 1 0 15,-1-4 0-15,1 0 0 0,7-3 0 0,-4 3 12 0,0 0-2 0,3-3-1 0,1-3 0 16,3 0-1-16,-3 0 0 15,3 3 0-15,0-3 0 0,-3 0-8 0,3 0 0 0,0 0 9 0,0 3-9 16,1 0 0-16,-1 0-10 0,0 3 1 16,0 0 0-16,0 4 17 0,-3-4 3 15,3 3 1-15,0 1 0 0,-3 2-12 16,-1 0 0-16,-6-2 0 0,3 5 0 0,-3-2 0 0,-1 2 8 0,-6 1-8 0,3 0 8 16,-4 2-8-16,1 1 0 0,-1 3 0 0,-3 3-11 15,-3-6-78-15,-1 3-16 16,1 3-3-16,-4 0-1 0,3 3-143 0,-3 0-28 0</inkml:trace>
  <inkml:trace contextRef="#ctx0" brushRef="#br1" timeOffset="151655.23">11412 6230 1267 0,'0'0'28'0,"0"0"5"0,0 0 2 0,0 0 1 16,0 0-36-16,-3-3 0 0,-1 3 0 0,4 0 0 0,0 0 115 0,0 0 16 0,-7-3 3 0,7 3 1 15,0 0-55-15,0 0-10 16,0 0-2-16,0 0-1 16,0 0-23-16,4-7-4 0,-4 1 0 0,7 3-1 15,-4-3 7-15,4-1 2 0,-3 1 0 0,3 0 0 16,4 0-8-16,-1-4 0 0,1 1-1 0,-1-1 0 0,1 1 13 0,3 0 4 0,0-7 0 0,4 3 0 15,-4 1-45-15,4-4-11 0,3 0 0 16,0 1 0-16,-3-1 17 0,3 0 2 16,0 4 0-16,0-4 0 0,-3-3-11 0,3 7-8 0,0-4 9 0,0 0-9 15,0 4-13-15,-3-4-9 0,3 4-2 0,0-4 0 16,0 0 55-16,-3 4 10 0,3-4 3 0,0 4 0 16,1-1-20-16,-1-3-3 0,0 4-1 0,0-4 0 15,-3 0-20-15,3 1 0 0,0 2 0 0,0-2 8 16,-3 2 5-16,3-3 2 0,-3 1 0 0,3-1 0 15,-4 0-1-15,5 4 0 0,-8-1 0 0,3 4 0 16,1-1-4-16,-4 1-1 0,0 0 0 0,4-1 0 0,-8 1-1 16,5-1-8-16,-5 1 12 0,4 0-4 0,0-1-8 0,-3-2 10 15,3 2-10-15,0-2 10 16,-3 2-10-16,-1 1 0 0,1-1 9 0,0 1-9 0,3 0 8 0,-4-1-8 16,-3 1 10-16,4 3-10 0,-4-1 15 0,-4 1-3 15,8 0-1-15,-7 3 0 16,3-1-1-16,-7 4 0 0,0 0 0 0,3-3 0 0,-3 3-10 0,0 0 0 15,0 0 0-15,0 0 8 16,0 0-70-16,0 0-14 0,0 0-4 0,0 0 0 16,0 0-118-16,4-3-24 0,3 0-5 0</inkml:trace>
  <inkml:trace contextRef="#ctx0" brushRef="#br1" timeOffset="153478.43">12481 5236 757 0,'0'0'21'0,"0"0"6"0,0 0-27 0,0 0 0 0,0 0 0 0,0 0 0 0,0 0 98 0,0 0 14 15,0 0 4-15,0 0 0 16,0 0-24-16,0 0-5 0,0 0-1 0,0 0 0 16,7 3-9-16,0-3-1 0,0 0-1 0,-3 0 0 15,3 0-9-15,0 0-2 0,0 0 0 0,4 0 0 0,-1 0-14 0,1 0-3 16,3 0-1-16,0 3 0 0,0-3-26 0,4 0-4 16,-4 0-2-16,7 0 0 0,-3-3-2 0,-1 3-1 15,5-3 0 1,-1 0 0-16,0 0-11 0,4-4-9 0,-1 4 9 0,1 0-13 0,0 3 37 0,3-3 8 15,0 0 2-15,0 3 0 0,4 0-3 16,0 3-1-16,-4 0 0 0,4 0 0 0,3 0-30 16,-7 4-21-16,1-4 3 0,2 3 1 0,-2-3 17 0,2 0 0 15,-2 0 0-15,2 4 0 0,-3-4 0 0,1-3 0 16,-5 3 0-16,8 0 0 0,-4-3 12 0,-3 3 4 16,3 0 0-16,-3 1 0 0,0-4-16 0,-1 0-8 15,1 0 8-15,3 0-13 0,-3-4 13 0,3 1 8 0,0-3 0 0,-3 3-8 16,0-3 9-16,0-1-9 15,-1 4 0-15,1-3 9 0,0 0-9 0,-1 3 0 16,-3-1 0-16,4 4 0 0,-4-3 0 0,0 0 0 16,-3 3 0-16,0-3 8 0,-1 0-8 0,-2 0 0 0,2 3 0 15,-6-3 0-15,3-1 0 0,-4 4 0 0,1-3 0 16,0 3 0-16,-4-3 0 0,3 0 0 16,-3 3 0-16,0 0 0 0,0-3 0 0,0 3 0 0,-3 0-11 0,3-3 11 15,-7 3 0-15,0 0 0 0,4-3 0 0,-4 3 0 16,7-4 0-16,-7 4 11 0,0 0-1 0,0 0 0 15,0-6-10-15,0 6-14 0,0-3 3 0,0 3 1 16,0 0 10-16,-7 0 9 0,0 0-1 0,-1 0-8 16,1 0 0-16,0 0 0 0,0 0 0 0,-3 3 0 15,3-3 0-15,-4 0 0 0,0 3 0 0,1 0 0 16,-1 1 0-16,1 2-9 0,-4-6 9 0,-4 3 0 16,4-3-8-16,-4 0 8 0,-3-3-8 0,-4 3 8 15,1 0-8-15,-1 0 8 0,-3 0-8 0,-4 0 8 16,0 0-9-16,1 0 9 0,-5 3-10 0,1-3 10 0,3 0-10 15,0 0 10-15,-3 0-10 0,0 0 10 16,0 3-12-16,-1-3 3 0,1 3 1 0,3 0 0 16,-3 1-25-1,3-1-5-15,-3 0-1 0,3 0 0 0,4 0 39 0,0-3 0 0,-4 0 0 0,4 0 8 0,-4-3-8 0,4 0 0 0,0 0-10 0,-1 0 10 16,5-1 0 0,-4 1 0-16,3 0 0 0,0 0 0 0,0 3 0 0,-3-3 0 0,4 3-8 15,-1-3 8-15,4 6 0 0,-4-3 0 16,4 0 0-16,0 0 0 0,-4 0 0 0,4-3 0 15,0 3 0-15,-1 0 0 0,5 0 0 0,-1 0 0 16,-3-3 0-16,7 3 0 0,0 0 0 0,3 0 0 0,-3-4 0 16,7 4 0-16,0 0 0 0,7 0 0 0,0 0 0 0,0 0 0 15,0 0 16-15,0 0 4 0,0 0 0 0,0 0 0 16,7 0-12-16,4 0-8 0,3 0 12 0,3 4-12 16,1-4 12-16,3 3-4 0,0 0 0 0,4-3-8 15,0 0 11-15,3 0-11 16,0-3 10-16,7 0-10 0,-3-1 14 0,3 4-3 15,4-3-1-15,7 0 0 0,-4 3 3 0,4 0 1 0,0 0 0 0,4 0 0 0,-5 0-14 16,1 0 9-16,0-3-9 0,0 3 8 0,3 0-8 0,-6 3 0 16,-1-3 0-16,-3 0 0 15,-4 3 0-15,-7-3 0 0,4 0 0 0,-7 3 0 0,0-3 0 0,-8 0 0 16,4 0 0-16,-3 0 8 0,-4 0-8 16,-3 0 0-16,3 0 0 0,-4 0-11 0,-3 0 2 0,0 0 0 15,-7 0 0-15,0 0 0 16,0 0-139-16,0 0-28 15,0 0-6-15</inkml:trace>
  <inkml:trace contextRef="#ctx0" brushRef="#br1" timeOffset="156220.31">11645 6145 1422 0,'-10'0'31'0,"10"0"6"0,-7 0 2 0,0 0 1 0,-1 0-32 0,1 0-8 0,4 3 0 0,-4-3 0 0,3 0 47 0,-3 0 7 15,7 0 2-15,0 0 0 0,0 0-22 0,0 0-4 16,4-6-1-16,-1 0 0 0,4 0 4 0,0-4 1 16,4-2 0-16,0-4 0 0,6 3 4 0,1-5 1 15,3 2 0-15,4-6 0 0,-1 0-7 0,5 0 0 16,-1-3-1-16,4-3 0 0,-1 0-13 0,5-1-2 0,-1-2-1 16,4-4 0-1,0 4-15-15,-1-3 0 0,5-4 0 0,3 0 0 16,-4 1 0-16,0-1 8 0,1 0-8 0,-5 1 0 0,1 5 0 15,-4 4 0-15,-6 3-12 0,-1 3 12 0,-3 7 0 0,-8-1 20 0,-3 6-2 0,-7 4-1 16,-3 6-4-16,-4 0-1 16,0 6 0-16,-7 4 0 0,-4 6 16 0,-6-1 2 15,-1 4 1-15,-3 6 0 16,-4 0 13-16,0 0 4 0,1 4 0 0,-5 2 0 0,1-3-4 0,-3 3-1 0,2 1 0 0,-6-1 0 16,3-3-19-1,-3 4-3-15,0-4-1 0,-1 6 0 0,1-2 12 0,3-4 1 0,1 0 1 0,6 0 0 16,0-2-34-16,1-5 0 0,2-2-10 15,8 0 10-15,-3-6 0 0,6-4 0 16,4 0 0-16,3-2 0 0,4-7 0 0,0 0 0 0,0 0 0 0,8-7 0 16,2-5-11-16,4-4-1 0,4-6 0 0,7-3 0 15,-1 0 24-15,4-6 4 0,4-4 0 0,7 1 1 16,0-4-36-16,3 1-7 16,-3-7-2-16,3 0 0 0,-3 3 28 0,3 0 0 0,-3-3 0 0,0 0-8 0,0 4 8 0,-4 2 0 15,-3 7 8 1,-4 2-8-16,-3 8 0 0,-8 5 0 15,1 6 0-15,-11 4-8 0,-7 6 8 0,0 0 0 0,-3 13 0 0,-11 6-8 16,-1 2 8-16,-2 5 0 0,-4 2 0 0,-4 3 0 16,-3 4 9-16,3-4 4 0,-3 7 1 0,-4-1 0 0,4-5 2 0,-4 5 1 0,-3-2 0 15,-4 2 0 1,4 1 3-16,-1-4 0 0,-2 4 0 0,2 0 0 0,5-4-32 16,2-2-7-16,8-7-1 0,4-3 0 0,2-7 56 0,8-2 10 15,4-7 2-15,3-6 1 0,7-3-49 0,7-10 0 0,4-2 0 16,10-10 0-16,0-7-12 0,7-2 1 0,8-4 0 0,6-6 0 15,-7 0 11-15,8-3-13 16,-1-3 5-16,4-3 8 0,0 6-12 0,0 3 12 16,-4 0-12-16,8 0 12 0,-11 10 0 0,-4 2 0 15,-7 4 0-15,1 6 0 0,-8 6 0 16,-7 4 0-16,-7 6 0 0,0-1 8 0,-7 7-8 0,-7 0 0 16,0 7 0-16,-7 8 0 0,-3 1 0 0,-8 6 12 15,-3 3-12-15,-4 3 12 0,-3 4 10 0,0-1 2 0,-8 0 1 0,5 4 0 16,-5 2-14-16,5-2-3 0,-5-1-8 0,1 4 12 15,3-7 5-15,4 4 1 0,0-7 0 0,3 3 0 16,4-5-10-16,7-5-8 0,0-5 9 0,7 0-9 16,7-7 0-16,3-6 0 15,4 1 0-15,4-11 0 0,6-2-15 0,1-10 1 0,7-3 0 0,7-3 0 16,-1-3-3-16,5-4-1 0,6-2 0 0,4-7 0 16,-4 4 6-16,4-1 2 0,-4-3 0 0,4 0 0 15,-7 4 10-15,0 2 0 0,0 4-9 0,-4 3 9 16,-7 3 0-16,-3 6 0 0,-4 3 0 0,-7 7 0 0,-3 2 0 0,-11 7 0 15,0 0 12-15,-14 10-4 16,-4 6-8-16,-7 5 10 0,-3 5-10 0,-4 2 10 0,0 3 11 0,1 4 3 16,-5-1 0-16,-2 4 0 0,-1-4-24 0,0 4-13 15,4-1 1-15,-4 4 1 0,0-3 11 0,4-1 0 16,7-2 0-16,-1-4 0 0,8-6 22 0,7-3 6 0,4-6 2 0,6-3 0 16,8-7-30-16,3-6-10 15,7-6 0-15,3-10 0 0,8-3-7 0,0-6-2 0,10-3 0 16,7-7 0-16,-3-2 2 0,0-4 0 15,0-3 0-15,7-3 0 0,0 0 8 0,-1 3 9 16,1-3-13-16,4 3 5 0,-1 7 8 0,-7 2-8 0,-6 7 8 0,-5 6-8 16,-6 6 8-16,-7 4 0 15,-4 5 0-15,-11 7 0 0,-3 0 19 16,-3 10 2-16,-11 2 1 0,-4 7 0 16,-3 6 5-16,-7 0 1 0,-1 4 0 0,-2 2 0 0,2 0-3 15,-2 1 0-15,-1 2 0 0,0 4 0 0,4-4-8 0,0 1-1 0,0-4-1 0,3 0 0 16,4-2-15-16,3-4 0 0,0-3 0 0,11-7 0 15,4-2 0-15,3-7 0 0,0-6 0 0,14 0 0 16,4-9 0-16,-1-1 0 0,8-9 0 0,7-2 0 16,-1-8 0-16,5-2 0 0,3-4 0 0,3 1 0 15,4-4-27-15,0 1-8 0,-4-1-1 16,4 4-1-16,-7-1 37 0,-1 4 0 0,-6 3 0 0,0 6 0 16,-11 3-14-16,-3 6 5 0,-8 4 1 0,-3 6 0 15,-7 3 19-15,-7 9 4 0,-7 7 1 0,-3 3 0 16,-5 3 25-16,-6 3 6 0,0 6 1 0,-7 0 0 15,-1 4-48-15,-2 2-21 0,-1-2 1 0,0 3 1 0,4-4 67 16,3-3 12-16,4-2 4 0,3-1 0 0,4-6-52 0,7 0-12 16,3-3 0-16,4-7 0 0,7-2 0 15,4-7 0-15,3-3 0 0,10-3 0 16,4-7-48-16,4-6-13 0,10-2-3 0,1-4 0 0,3-3 52 0,-1 0 12 16,1-7 0-16,0 1 0 15,0-4 0-15,0 4 0 0,-4 0 0 0,4-1 0 0,-4 4-23 0,-3 6-1 16,-4 6-1-16,-7 1 0 15,-3 2 25-15,-8 7 0 0,-3 0 0 0,-7 6 0 0,0 0 0 16,-14 9 14-16,0 7-2 0,-4-1 0 0,-3 4 16 0,0 0 4 0,0 3 0 0,-4 6 0 16,-3-6-21-1,7 6-11-15,-4-3 12 0,4 1-12 0,-4-5 8 0,8 1-8 0,-1-3 0 0,0 0 0 16,8-3 0-16,6-7 0 16,1 1 0-16,3-4 0 0,0-6 0 0,10 0 0 0,4-3 0 0,4-7 0 15,0-2-30 1,3-4-6-16,7-6-2 0,-3 0 0 0,3-3 24 0,0 0 5 0,4 0 1 0,3 3 0 15,-3-6 8-15,0 6-8 0,-4 0 8 0,0 3-8 16,-10 3 8-16,-4 4 0 0,-3 6 0 0,-11 6 0 16,0 0 8-16,-4 6 3 0,-7 3 1 0,-6 7 0 15,-4 0 16-15,-4 2 3 0,0 7 1 0,-3 1 0 16,3 2-16-16,1-3-4 0,-1-3 0 0,0 0 0 16,4 0-3-16,3-7-1 0,4 4 0 15,4-6 0-15,-1-4-8 0,8-3 0 0,3 1 0 0,0-7 0 16,7 0 0-16,3 0-11 0,1-7 3 0,7-2 0 0,3-4 8 0,3-5-8 15,1-1 8-15,3-3-8 16,4 0-26-16,0 0-5 0,-4-3-1 0,4 3 0 0,-4 3 26 0,-3 0 5 16,-4 7 1-16,-4-4 0 15,-2 7 8-15,-5 6-8 0,-10 3 8 0,0 0-8 0,-3 9 0 16,-8 7 0-16,0-1 0 0,-10 4 0 16,0 0 8-16,-4 3 11 0,1 0-3 0,-4 0 0 15,-1-7-96-15,5 4-19 0,-1 0-4 0,4-3-1221 0</inkml:trace>
  <inkml:trace contextRef="#ctx0" brushRef="#br1" timeOffset="159983.66">11504 6747 1926 0,'-18'7'42'0,"11"-1"9"0,0 0 1 0,4 0 3 16,3-6-44-16,0 0-11 0,0-9 0 0,0 0 0 15,3-7 45-15,8 0 7 0,0-3 2 0,6-3 0 0,1-3-28 0,3-3-6 0,0-3 0 0,7-1-1 16,1-2 4-16,-1-1 1 16,4 1 0-16,-1-4 0 0,1 1-4 0,-4 2-1 15,4 4 0-15,-4-4 0 0,0 7-9 0,-3 0-2 16,0 0 0-16,0 6 0 0,-4 3-8 0,-7 3 0 16,0 7 0-16,-3 3 8 0,-4 2 8 0,-7 4 2 15,-4 10 0-15,-3 5 0 0,-4 4 31 16,-3 3 7-16,-7 10 0 0,0 2 1 0,-4 1 11 0,1 2 1 0,-5 7 1 0,1 0 0 15,-4 0-61-15,4 3-9 0,-4 0 0 0,-3 3-12 16,7 0 45-16,-4-6 10 0,4 3 1 0,0-3 1 16,3 0-31-16,0-3-6 0,8-7-8 0,3 1 11 15,3-10-11-15,4-3 0 16,3-7 0-16,4-5 0 0,0-10 0 0,7-3-9 0,4-7 9 0,3-8-13 16,4-8-4-16,-1-2-1 0,5-6 0 0,6-7 0 15,0-3 9-15,0-3 9 0,4 0-13 0,0-3 5 16,0 0 8-16,-1-4 0 0,1 4-9 0,0-6 9 15,0 2 0-15,-1 4 0 0,-3 3 0 0,4 3 0 0,-7 7-8 16,-4 5 8-16,-3 7 0 0,-8 3 0 0,-3 7 0 0,-3 8 0 16,-4 7 0-16,-11 7 0 15,-6 5-11-15,-4 10-4 0,-8 6-1 0,-2 4 0 0,-1 2 50 0,-3 4 10 16,-1 3 1-16,-3 3 1 16,-3-1-27-16,3 4-6 0,-3 0-1 0,0 4 0 0,-1-7-12 0,8-1 8 0,0-2-8 0,3 3 0 31,7-9 0-31,4-7 0 0,3-9 0 0,8-7 0 0,3 1 0 15,7-13 0-15,0 0 0 0,10-7 0 0,-3-5 0 0,8-4 0 0,2-9 11 0,4-3-11 32,1-3-44-32,6-4-16 0,0 1-4 15,7-7 0-15,1-3 64 0,-1 3 23 0,0-3-1 0,4 0 0 0,-7 0-22 0,-4 7 0 16,0-4 0-16,-3 10 0 0,-4 6 0 0,-3 6 0 16,-8 3 0-16,1 10-8 0,-8 3-8 0,-3 3-2 0,-3 6 0 0,-8 10 0 15,1 6 43-15,-4 3 9 0,-1 6 2 0,-6 0 0 16,0 1-10-16,0 2-2 0,-4 1 0 0,1 6 0 15,2-4-11-15,-2-2-2 0,-1 2-1 0,0 1 0 16,4-4-10-16,3 4 8 0,-3-3-8 0,11-1 8 16,-1-3-8-16,4-12 0 0,7-9 0 0,7-4 0 15,4-3 0-15,6-6 0 0,5-10-10 0,2-9 10 16,8-6-16-16,0-6 4 0,3-1 0 0,4-9 0 16,-4 0 3-16,4-3 1 0,3 0 0 0,1-3 0 15,-1 0 8-15,0 3 0 16,1 0 0-16,-1 3-8 0,-3 6 8 0,-8 7 0 0,-6 9 0 0,0 3 0 15,-11 7 0-15,-3 5 0 0,-11 7 0 0,0 10 0 16,-8 6 0-16,-2 9 19 0,-11 6-3 0,-4 10-1 0,-7-1 9 0,1 8 3 16,-5 5 0-16,-3 6 0 0,1-5-5 0,-5 8-1 15,1 4 0-15,0 6 0 0,-1-6-13 0,-3 0-8 16,1-3 8-16,-1 6-8 0,3-10 16 0,8-2 0 16,3-10-1-16,8-3 0 0,10-13-15 0,6-9-18 15,5-9 4-15,3-13 1 0,11-4 21 0,6-8 4 16,4-10 0-16,8-9 1 15,6-7-42 1,0-6-9-16,0-3-2 0,4-9 0 0,4-1 13 0,-1 1 3 0,0-10 0 0,11-6 0 0,-7 6 24 0,3-3 0 0,1 0 0 0,6-3 0 31,-10 6 0-31,0 6-10 0,-4 4 10 0,1 0 0 0,-8 12 0 16,-7 9 0-16,-3 7 0 0,-8 9 0 16,-6 10 0-16,-11 9 0 0,-4 9 0 0,-10 13 0 0,-3 6 0 0,-8 13 0 0,-3 6 0 15,-7 9 0-15,-1 4 38 0,-6 3 5 16,-7 6 1-16,-8 9 0 0,1-3-23 0,3 1-4 0,0 2-1 0,-4 13 0 15,1-10-16-15,-1-2 8 16,1 6-8-16,0-1 0 0,6-12 8 0,8-3-8 0,3-6 0 0,4-3 0 16,10-13 0-16,11-10 0 0,0-5 0 0,14-14 0 15,3-11 0-15,12-17-12 0,2-9 1 16,11-15 1-16,4-10 10 0,10-12 14 16,4-10-3-16,7-16-1 0,-3 1-41 0,3-7-8 0,7-9-1 0,10-10-1 15,-3 13 14-15,-3-3 3 0,-1 3 1 0,11-13 0 16,-7 16 33-16,-3 3 6 0,-1 4 2 0,4-1 0 15,-10 16-18-15,-8 10-17 0,-7 12 3 0,-6 9 1 0,-8 10 13 0,-10 9 0 32,-8 13 0-32,-10 6 0 0,-7 18-9 0,-7 17 9 0,-7 6-8 15,-14 12 8-15,-4 7 0 0,-11 9 0 0,-3 9 0 0,-10 13 0 0,6-13 45 0,-6 10 15 32,-4 6 2-32,-11 13 1 0,11-13-38 0,4 3-7 0,3 0-2 0,-7 7 0 0,10-17-16 15,4 1 10-15,4-9-10 0,-4 5 8 16,14-15-21-16,4-6-5 0,10-10-1 0,4-6 0 0,11-15 19 0,6-10 0 0,11-13 0 0,4-12 0 31,6-13-9-31,12-9 9 0,6-12-13 0,4-14 5 0,3-8-3 0,4-16 0 0,7-16 0 0,10-22 0 16,-3 12-2-16,7-2-1 15,-3-4 0-15,13-9 0 0,-13 19 0 16,3 3 0-16,-4 6 0 0,8 0 0 0,-15 19 14 0,-3 10-9 0,-10 9 9 0,-5 9-8 16,-6 10 8-16,-11 9 0 15,-7 9-9-15,-6 7 9 0,-8 6 0 0,-8 19 0 0,-13 12 0 0,-7 13 0 16,-7 9-11-16,-8 10-1 0,-2 6 0 0,-12 12 0 15,4-5 66-15,0 5 13 0,-7 7 2 0,-7 9 1 16,7-12-42-16,0 6-9 0,4 0-2 0,-4 12 0 16,14-18-9-16,0-1-8 15,0-5 9-15,4-1-9 0,7-12 0 0,7-6 0 0,3-10 0 0,7-9 0 16,11-13 0-16,7-9 0 0,7-13 0 16,7-6 0-16,4-16-24 0,7-12 3 0,-1-10 0 0,12-18 0 0,2-10 10 15,5-3 3-15,6 0 0 16,8-22 0-16,-1-3-4 0,4-3-1 0,0 0 0 0,7-16 0 31,-7 16-27-31,4-1-4 0,-5 8-2 0,12-8 0 0,-15 20 54 16,-3 6 10-16,-7 9 2 0,-3 7 1 0,-12 15-21 0,-6 10 0 0,-7 9-10 0,-8 12 10 15,-10 10-19-15,-7 13 3 0,-7 12 1 0,-11 12 0 0,-3 10 43 0,-11 10 9 16,-6 6 2-16,-8 15 0 16,0 0-3-16,-4 7 0 0,4-3 0 0,-10 18 0 15,3-12-17-15,3 3-4 0,1 0-1 0,-8 3 0 16,15-13 20-16,0 1 4 0,10-4 1 0,0 0 0 0,11-9-31 0,3-12-8 15,8-10 0-15,2-6 0 16,8-13-28 0,7-6-8-16,4-16 0 0,6-9-1 0,5-13 5 0,2-9 2 0,11-16 0 15,4-15 0-15,3-4 17 0,4-5 3 0,7-4 1 0,4-16 0 0,-1-3 9 0,0-3-13 16,1-6 5-16,10-10 8 16,-7 17-44-16,3 5 0 0,0 3-1 0,1 4 0 0,-15 12 61 0,-3 13 12 15,-4 9 2-15,-6 9 1 0,-8 10-31 0,-4 10 0 16,-10 12 0-16,-7 9 0 15,-7 13-19-15,-7 12-9 0,-10 13-3 0,-12 15 0 0,-6 4 75 0,-7 12 16 16,-4 7 2-16,-7 18 1 0,3-3-33 0,-3 4-6 0,-3-4-2 0,-8 13 0 16,11-16 17-16,0 0 3 15,7-3 1-15,-3 9 0 0,14-18-43 0,3-4-22 16,7-6 2-16,4-9 1 0,10-19 19 0,8-7 0 0,2-15 0 0,8-9 0 16,8-16-13-16,9-13 1 0,1-15 0 0,10-13 0 15,4-9 1-15,7-10 1 0,3-9 0 0,14-13 0 16,-6 3-3-16,6-2-1 0,-3-1 0 0,7-12 0 15,-7 15-2-15,3-2 0 0,1 2 0 16,3 4 0-16,-14 21 16 0,-4 10 0 0,-7 13 0 0,-10 6-9 0,-4 12 9 0,-7 10-10 16,-10 12 10-16,-4 10-10 15,-11 9 10-15,-3 12 14 0,-14 14-3 0,-4 5-1 0,0 0 10 0,-6 4 1 16,-1 3 1-16,-7 9 0 0,4-6-6 0,3 6-2 16,-4 0 0-16,-2 3 0 0,6-12-14 0,0 0 11 0,7-1-11 15,1 1 10 1,2-7-10-16,5-8 0 0,6-8 0 0,7-5 0 0,11-10 0 0,4-16 0 15,3-6 0-15,7-15 0 16,11-10-26-16,3-16-4 0,4-15-1 0,10-13 0 0,-7-6 20 16,11-6 11-16,0-7-12 0,7-15 12 0,-4 12-15 0,4-3 4 0,4 0 1 15,3 0 0-15,-11 22 10 0,-7 3 16 16,1 10-4-16,-4 9-1 16,-11 12-60-16,-7 10-12 0,-3 9-3 0,-8 13 0 15,-6 13 92-15,-8 5 19 0,-6 17 3 0,-8 9 1 0,-3 2-19 0,-7 14-3 16,-8 6-1-16,-3 6 0 15,-6-4 0-15,-1 1-1 0,0 6 0 0,-3 13 0 16,3-10-4-16,3-6-1 0,8-6 0 0,-4 6 0 0,7-6-22 0,4-10 0 0,4-3 0 0,6-9 0 16,7-10 0-16,4-9-8 0,11-9 8 0,3-10 0 15,3-13-15-15,8-11 3 0,7-8 0 0,3-15 0 16,4-6 23-16,7-6 5 0,-1-7 0 16,12-9 1-16,-1 0-65 0,1 0-12 0,-1 0-4 0,4 0 0 0,-4 6 52 15,1 9 12-15,-8 1 0 0,4 9 0 16,-7 12 0-16,-8 10 0 0,-9 10 0 0,-5 5 0 0,-6 13 0 15,-11 13 0-15,-7 3 0 16,-4 12 0-16,-7 10 0 0,-3 0 0 0,0-1 0 0,-11 11 0 16,8 2 48-16,-8-3 13 0,0 3 3 0,0 1 0 15,1-4-52-15,-1 3-12 0,0-3 0 0,0 4 0 16,1-7 0-16,6-4 0 0,7-2 0 16,4 0 0-16,4-13 0 0,3-6 0 0,7-3 0 0,3-13 0 0,8-6 0 0,10-15 0 15,0-7 0-15,7-13 0 0,4-6 0 0,0-6 0 16,3-6 0-16,7-13 0 15,-3 3-48-15,4 1-13 0,2 2-3 0,5-6 0 16,-4 4 52-16,0 8 12 0,-8 14 0 0,-2 5 0 16,-8 10 0-16,-7 9 0 0,-7 7 0 0,-3 9 0 0,-8 12 0 0,-6 10 0 0,-4 7 0 15,-7 11 0 1,-4 1 0-16,-7 6 0 0,-7-3 0 0,-3 6 0 0,3 0 48 0,4 1 13 0,-4 2 3 16,1 3 0-16,2-2-52 0,1-1-12 0,7-3 0 0,0 0 0 15,3-6 0 1,8-6 0-16,-1-4 0 0,4-5 0 0,4-8 0 0,6-8 0 0,4-7 0 0,0-9 0 31,7-6-48-31,4-7-13 0,0-9-3 0,10-6 0 0,-4-7 52 0,8 0 12 0,0-6 0 0,3 1 0 16,1 2 0-16,-1 0 0 15,-3 0 0-15,-1 7 0 0,-6 2 0 0,0 10 0 16,-8 1 0-16,-3 8 0 0,-3 7 0 0,-4 6 0 0,-7 0 0 0,0 12 0 16,-3 10 0-16,-8 0 0 0,0 0 0 0,-3 6 0 15,0 1 0-15,-3-1 0 0,-1 0 0 0,-3 0 0 16,0 0 48-16,-1 1 13 0,1-1 3 0,4 0 0 15,-1-3-52-15,4-3-12 16,3-3 0-16,1-3 0 0,6-4 0 0,1-2 0 0,-1-7 0 0,4-3 0 16,7 6-48-16,-3-6-13 15,3-6-3-15,3 3 0 0,1-7 52 0,-1 1 12 0,-2-1 0 0,2 1 0 0,1 0 0 0,-4 2 0 16,-7 7 0-16,0 0 0 16,0 0 0-16,0 0 0 0,-4 7 0 0,-3-1 0 0,0 0 0 0,0 0 0 15,-4 4 0-15,4-4 0 0,-3 3 0 0,-1-2 0 16,1-4 0-16,3 0 0 0,0 0 0 0,-1-3 0 0,1 0 0 0,7 0 0 31,-3-3 0-31,-1-6 0 0,4-4 0 0,0-3 0 0,4-2 0 0,-1-4 0 16,-3-3 0-16,7-7 0 0,-3-2 0 0,0-4 0 15,3-3 0-15,0-6 0 0,3-3 0 0,1-3 0 0,-1-4 0 0,1-5 0 32,-4 2 0-32,4-6 0 0,-4-3 0 0,3-6 0 0,-3 0 0 0,4 3 0 15,-1-4 0-15,1 1 0 0,-4 6 0 0,4 3 0 16,-1 4 0-16,-3 2 0 15,0 7 0-15,-3 9 0 0,-1 6 0 0,1 4 0 0,-4 5 0 0,-4 7 0 0,-3 4 0 16,0 5 0-16,-7 7 0 0,-3 3 0 0,-5 9 0 0,-2 7 0 16,-8 5 0-1,0 4 0-15,0 3 0 0,-6 10 0 0,2-4 0 16,1 10 0-16,0 3 0 0,0 3 0 0,-4-6 0 16,0-1 0-16,0 4 0 0,0 0 0 0,8-6 0 0,2-4 0 0,5-5 0 0,6-7 0 15,4-13 0-15,3-3 0 0,11-6 0 0,7-9 0 16,0-4 0-16,15-12 0 0,2-3 0 0,5-7 0 15,-1-5 0-15,4-4 0 0,3-3 0 0,0-10 0 16,0 4 0-16,4 0 0 0,0-4 0 0,3-2 0 0,1-1 0 16,-1 4 0-16,0 2 0 0,1 1 0 31,-12 6-29-31,1 9-3 0,-7 4-1 0,-8 9 0 0,-2 6 33 0,-8 3 0 0,-4 7 0 0,-6 6 0 16,-4 6 35-16,-11 6 13 0,-7 10 4 0,-3 3 0 15,-7 9-36-15,-4 4-6 0,0 3-2 0,-7 5 0 16,7 1 24-16,-3 0 4 0,3 3 0 0,-7 0 1 0,8 0-29 0,-1 0-8 15,0-6 0-15,7-6 0 0,8-10 0 16,6-3 0-16,4 0 0 0,7-10 0 0,7-12 0 0,7-3 0 0,10-6 0 16,1-7 0-1,3-12-50 1,8-4-11-16,34-43-67 0,-31 34 116 0,0-3 12 0,3-6 0 0,0-3 0 0,0 6-20 0,4 0 0 0,3-3-1 0,1 0 0 16,-8 9 21-1,-3 3-11-15,0 7 11 0,-8 6-8 0,-6 6 8 0,-4 6 0 16,-7 4 0-16,0 6 0 15,-7 3 18-15,-7 9 6 0,-3 7 0 0,-5 3 1 0,-9 6-25 0,-1 3 0 0,-3 10 0 16,-7 2 0-16,3 1 56 0,-4 0 7 0,5 6 1 0,-8 0 0 16,7-3-52-16,0 3-12 0,1 0 0 0,2 3 0 15,1-9 0-15,7-3 0 16,3-7 0-16,4-6 0 0,4-6 0 0,6-3 0 16,8-7 0-16,3-6 0 0,3-6 0 0,8-10 0 15,0-9 0-15,3-6 0 0,4-3-48 0,3-7-13 16,0 1-3-16,7-7 0 0,1 3 64 0,-1-3 0 0,0 0 0 0,4 0 10 15,-11 10-10-15,0 6-11 0,-10 2 3 16,0 14 0-16,-11 3 8 0,-7 9 0 0,-7 9 0 0,-4 7 0 16,-10 6 18-16,-4 9 2 0,-7 3 1 0,-3 10 0 15,0-3 18-15,-4 3 3 0,4 3 1 0,-4-3 0 0,7-13-35 16,0 4-8-16,1-1 0 0,2 1 0 16,8-1-76-16,4-9-16 0,3-6-4 15,7-6-1-15,7-7-155 0,7-3-30 0</inkml:trace>
  <inkml:trace contextRef="#ctx0" brushRef="#br1" timeOffset="163039.54">13190 6321 1272 0,'0'0'36'0,"0"0"8"0,7-10-35 0,-3 7-9 0,-4 3 0 0,7-6 0 0,-3-10 113 0,3 4 21 0,-4 2 4 0,1-2 1 15,-1-1-9-15,4-6-2 16,-3 1 0-16,3-1 0 0,3-6-62 0,1-3-13 16,3-7-2-16,4-3-1 15,-1 1-7-15,5-1-2 0,2-6 0 0,4-3 0 0,4 6-13 0,0-2-4 0,-4 2 0 0,4 0 0 31,0 3-15-31,-8 7-9 0,1 3 10 0,-4 3-10 0,0 6 8 0,-6 3-8 16,-1 7 0-16,-7 6 0 0,-7 3 11 0,0 12-11 16,-4 7 12-16,-3 6-12 0,-7 7 80 0,-4 2 10 15,-3 7 2-15,-4 3 0 0,1 3-45 0,-8 0-9 0,0 3-2 16,-3 3 0-16,3-3 14 0,1 1 2 0,2-1 1 16,1 3 0-16,3-6-33 0,1 0-6 0,6-3-2 0,0 0 0 15,8-6-12-15,3-13 0 0,3-7 0 0,4-8 0 16,7-4 0-16,4-6 0 15,-1-3-10-15,8-6 10 0,0-13-16 0,3-3 1 0,7-7 1 16,7-2 0-16,1-7 14 0,-1 0 0 0,0-6-10 0,4 0 10 16,-4-3 0-16,1 0-11 0,-5-7 11 15,5 1-8-15,-1 3 8 0,-3 2-13 0,-1-2 5 0,1 3 8 16,0 9-8 0,-11 7 8-16,0 9 0 0,-7 3 0 0,-3 9 0 0,-11 1 0 0,-4 5 0 0,-3 10 0 0,-7 7 23 0,-3 9-1 15,-5 9 0-15,-2 3 0 16,-4 4-8-16,-1 2-2 0,5 4 0 0,-8 6 0 0,4-3-3 0,-4 3-1 15,0 3 0-15,-3 7 0 0,3-7-8 0,-3 0 0 16,7-3 0-16,-1 0 8 0,8-6-8 0,4 0 0 16,10-10 0-16,-1-6 0 15,5-6 0-15,10-10-9 0,0-6 9 0,11-6-10 0,-1-9-10 16,4-10-1-16,4 0-1 0,3-13 0 16,-3-2 14-16,3-10 8 0,4 0-10 0,0-10 10 0,0 4 0 0,-4-4 0 0,4-2 0 0,6-7 0 15,-2 6 0-15,-1-2 0 16,0 5-9-16,0-5 9 0,1 8 0 15,-12 7 0-15,1 6 0 0,-4 7 0 0,-7 6 0 0,-3 9 0 16,-7 6 0-16,-4 10 0 16,0 3 0-16,-11 10 14 0,-7 9-2 0,-3 9 0 0,-7 3 0 0,0 10 0 15,-8 3 0-15,1 3 0 16,3 0 0-16,1 3 0 0,-5 6 0 0,1 7 0 0,0-6-12 0,3 2 0 16,-3 1 8-16,-4 6-8 0,4-4-11 0,-1-2-5 15,1 3 0-15,3-7-1 0,8-9 29 16,6-6 5-16,0-4 2 0,8-5 0 0,3-7-19 0,7-13 0 15,0-5 0-15,7-7-9 16,3-3-16-16,8-13-3 0,0-12-1 0,6-7 0 0,5-9 17 0,-1-3 12 0,4-6-13 0,-1-7 5 16,1 1 8-16,0-4 0 0,3 0 0 15,4-6 0-15,0 10 0 0,0 2 0 0,-1 4 0 0,1 6-8 0,-7 9 8 0,-4 10 0 16,-10 6 0-16,-1 10-8 16,-10 5 8-16,-7 7 0 0,-7 19 0 0,-3 6 0 15,-11 10 10-15,-4 6 1 0,-7 9 0 0,-3 9 0 0,0 4 11 16,-4 0 2-16,0-4 1 0,-7 17 0 0,4-1-8 0,-4 0-1 15,0 3-1-15,-7 7 0 0,11-13-4 0,3-3-1 16,0-3 0-16,4 6 0 0,3-6 14 0,8-3 2 16,2-10 1-16,8-3 0 15,4-15-27-15,6-7 0 0,4-9 0 0,7-10 0 16,4-12-40-16,6-10-14 0,1-9-2 0,10-9-1 16,0-10 35-16,4-9 7 0,11-13 2 0,-1-9 0 0,0 0 13 0,-3-3-12 0,3 0 12 0,1-7-12 31,-1 10 12-31,0 3-12 0,-3 0 12 0,0 6-12 15,-4 13 12-15,-3 10 0 0,-7 8 0 0,-8 10 0 16,-3 10 0-16,-14 12 0 0,0 0 0 0,-10 18 0 0,-4 11 0 16,-7 5 16-16,-4 10-3 0,-3 6-1 0,-1 0 12 0,-2 7 3 0,-1 9 0 0,-7 0 0 15,4-10-13-15,0 4-2 16,-4 2-1-16,0 7 0 0,0-9-3 0,7-4-8 0,1 4 12 0,2 3-4 16,8-10-8-16,4-3 0 0,3-9 0 0,3-4 8 15,4-8-8-15,7-11 0 16,7-5 0-16,0-13 0 15,7-6-28-15,4-16 0 0,6-3-1 0,5-19 0 0,6-6 17 0,-3-7 3 0,3-9 1 0,4-3 0 16,-4 0 8-16,0 0-12 0,4-6 12 0,7-6-12 16,-7 5 12-1,3 7-12-15,0 7 12 0,1 2-12 0,-11 13 12 0,-1 9 0 0,-10 10 0 0,-3 9-8 16,-4 7 8-16,-14 12 0 0,-3 12 0 0,-4 10 0 16,-11 13 0-16,-3 6 16 0,-11 6-3 0,-3 12 0 15,0 1-1-15,-1 2-1 0,1 4 0 0,-7 3 0 0,6-3 1 0,-2 3 1 16,-1-3 0-16,-4 6 0 15,8-6-4-15,-4-3-1 0,4 3 0 0,3-1 0 16,8-11-8-16,2-4 0 0,8-6 0 0,4-7 0 16,6-12 0-16,4-6 0 0,7-9 0 0,4-10 0 15,7-13-25-15,3-9-1 0,7-12 0 0,4-10 0 0,-1-3 18 0,5-13 8 16,-1-12-8-16,4-9 8 0,3 8-12 0,-3 1 2 16,3-3 1-16,8-6 0 0,-8 8 9 0,0 8-13 15,1 2 5-15,-5 6 8 0,-9 14-10 0,-1 8 10 16,-10 13 0-16,-4 6-9 15,-7 16 9-15,-4 10 0 0,-10 9 0 0,-3 15 0 0,-8 10 0 0,-10 6 11 16,-8 3-3-16,-2 13 0 16,-1-3 10-16,0 6 2 0,-3 3 0 0,-4 10 0 0,7-10-3 0,-3 3 0 0,-1 0 0 15,1 10 0-15,3-10-5 0,-3-6-2 16,7-3 0-16,-1 3 0 0,8-6-10 0,3-7 0 16,8-6 0-16,-1-3 0 0,8-9 0 0,-1-7 0 15,11-6 0-15,0-9 0 0,3-10-19 0,8-9-2 16,0-9-1-16,10-13 0 0,4-10 0 0,-1-9 0 0,8-6 0 0,3-13 0 15,1 1 14-15,-1-10 8 16,4-7-10-16,3-6 10 0,-3 4-9 0,3 6 9 16,0 6-8-16,4 0 8 0,-3 12 0 0,-8 7-10 0,0 3 10 0,-7 13 0 15,-10 9 0-15,0 12-8 0,-11 7 8 0,0 12 0 16,-11 10 0-16,-6 9 0 0,-8 9 0 16,-7 13 9-16,-3 7 5 0,-7 8 1 0,0 4 0 0,-8 12 0 15,1 1 9-15,3-1 1 0,-3 1 1 0,-4 5 0 16,4-8-10-16,-1 2-1 0,-3-6-1 0,4 6 0 15,7-12-14-15,7-6 11 0,3-7-11 0,0 0 10 16,7-5-10-16,8-11 0 0,3-9 0 0,3-9 0 16,8-9 0-16,-4-10-12 0,10-16 2 0,8-6 1 0,3-9-5 0,4-10-1 15,3-6 0-15,7-13 0 0,-3-2 15 0,3-7-9 0,1 3 9 16,6-13-8-16,-3 4-2 16,0 0 0-16,-1 3 0 0,8-7 0 0,0 17 2 0,0 2 0 15,-7 0 0-15,0 10 0 16,-11 13 8-16,-7 5 0 0,-3 10 0 0,-8 13-8 0,-10 9 8 15,0 9 0-15,-7 10 0 0,-7 9 0 0,-11 10 0 16,-3 9 9-16,-7 9 0 0,-7 7 0 0,6 0 43 0,-6 0 8 16,3 2 1-16,0 8 1 0,1-11-50 0,2 1-12 0,1-3 0 0,0-1 0 15,7-9-12-15,-1-3-4 0,8-6-2 0,3-6 0 16,8-7 18-16,6-9 0 0,4-7 0 0,11-9 0 16,3-9 13-16,0-13 3 0,7-6 1 0,4-12 0 31,3-4-40-31,0-6-8 0,4-7-1 0,0-8-1 0,0 2 17 0,3-3 3 0,4 1 1 0,0-1 0 15,3 10-1 1,-3-1 0-16,-4 7 0 0,-3 0 0 0,-4 13 13 0,-7 6-12 16,-3 3 12-16,-4 9-12 0,-7 3 12 0,0 7 0 0,-7 6 0 15,-7 6 0-15,-4 7 0 0,-3 3 0 0,-3 5 0 0,-8 5 0 0,0-1 0 16,-3 3 0-16,-4 6 0 0,4 1 0 16,0-1 48-16,3-2 13 0,0-4 3 0,4 0 0 15,4-6-52-15,3-3-12 0,3-3 0 0,4-4 0 16,0-6 0-16,7-6 0 0,0 0 0 0,10-6 0 15,1-6-48-15,3-4-13 0,4-9-3 16,3 0 0-16,4 3 52 0,-1-3 12 0,5-7 0 0,-1-5 0 0,4 2 0 0,-4-2-12 16,-4-1 12-16,1 0-12 0,-4 10 2 0,0 3 1 15,-6 6 0-15,-5 7 0 16,1-4 9-16,-8 10-10 0,-3 6 10 0,0 0-10 0,0 0 10 16,0 0 9-16,-7 0-1 0,0 0-8 15,0-3 16-15,0-1-4 0,4 4-1 0,-5-3 0 0,5 0-11 16,-1-3 0-16,1 0 0 0,3-7-11 0,3 1 11 0,1-1 0 0,-1-6 0 15,5-3-8-15,-1 0 8 0,0 4 0 16,-4 2 0-16,4-6 0 0,0-6 0 0,-3-1 0 0,-1 4 0 16,4 0-8-1,-3 3 8-15,-4 0 0 0,0 0 0 0,0 7 0 16,-4-1-11-16,1 0 11 0,-1 4-13 0,4-4 5 0,-7 4 8 0,4-4 0 0,-1 0 0 0,1-3 0 16,-1-2 15-16,1-1 1 0,-1-4 1 0,1-2 0 15,3 0-29-15,0-3-7 0,0-4-1 0,0-2 0 16,0-1 20-16,3 0 0 0,-3 1 0 15,4-4 0-15,-4 0 10 0,0 4 9 0,-4-4 1 0,1 6 1 16,-4 4-36-16,-1 0-7 16,1 2-2-16,-3 1 0 0,-1 0 24 0,1 3 0 0,-1 0 10 0,-3 3-10 15,3 0 0-15,4 3 0 16,-3-3 0-16,-1 3 0 0,4-3 0 0,0 4 0 0,4-4 0 0,3 0 0 16,0 0 0-16,0 0 0 0,0 0 0 0,3 3 0 0,1-3 0 0,-1 3 0 15,1 0 0-15,-1 4 0 16,4 2 0-16,-3 1 0 0,3 2 0 0,-4 1 0 15,1 6 0-15,-4 3 0 0,0 0 0 0,3 6 0 16,-3 6-11-16,0 4 11 0,0 3-12 0,-7 9 12 0,4 4 0 16,-4 5-8-16,-4 4 8 0,1 3 0 0,-1 3 0 0,0 3 0 15,-3 3-8 1,4 10 8-16,-1-3 0 0,1-1 0 0,2 1 0 0,1-1 0 0,4-2 0 0,-1 2 0 16,4 1 0-1,4 0 0-15,3-7-32 0,0-3 0 0,4 0 0 16,3-3 0-16,0-6 50 0,0 3 10 0,4-3 3 0,-1-1 0 0,-3 1-31 0,0-6 8 15,1-7-8-15,-1 3 0 0,-4-3 0 0,1 1 0 0,-1-4 0 16,-3-3 0 0,1 0-8-16,-5-4-2 0,1-2 0 0,-4 3 0 0,0-3-4 0,0-4-1 15,-4 1 0-15,1-7 0 0,-1-6-5 0,0 0 0 0,-3 0-1 0,0-6 0 32,0-4-23-32,4-2-4 0,-4-4 0 0,0-9-1 0,0-3 49 0,3-7 0 15,1-2 14-15,-5-7-3 0,5 0-27 0,-4 0-4 16,3-6-2-16,-3 0 0 15,0 3-24-15,4-4-5 0,-4 1-1 0,3 0 0 0,1 3 52 0,-4 6 9 0,3 7 3 0,1 2 0 16,-1 4-21-16,0 0-4 0,1 6-1 0,-1 3 0 16,1 0 14-16,-1 4-12 0,1 2 12 0,-1 1-12 15,4-1 12-15,0 1 0 0,-3 2-10 0,3 1 10 16,0 2 0-16,0 7-9 0,0 0 9 0,0 0 0 16,0 0-12-16,0 13 4 0,-4 6 8 0,1 12-13 0,-1 10 13 0,-3 6 0 15,0 3 0-15,-4 13 0 16,4-4 0-16,-3 7 0 15,-1 10 0-15,-3 8 0 0,7-9 26 0,-3-6 2 0,-1 0 0 16,4-3 0-16,0-6-7 0,3-4-1 0,1 1 0 16,-1-7 0-16,4-12-20 0,4-1 0 0,-4-9 0 0,3-3-1224 15</inkml:trace>
  <inkml:trace contextRef="#ctx0" brushRef="#br2" timeOffset="175512.58">5764 10685 1198 0,'0'0'26'0,"-3"7"6"0,-1-1 0 0,1 0 3 15,-1 1-35-15,-3-1 0 0,4 0 0 0,-1 3 0 0,-3-2 73 0,4-1 8 16,3 0 2-16,-7 1 0 15,7-7-15-15,-4 6-4 0,4 0 0 0,0 0 0 0,0-6 0 0,0 0 0 16,0 0 0-16,0 0 0 0,0 0 0 0,0 0 0 16,0 0 0-16,0 0 0 0,0 0 0 0,11-3-1 15,-8-3 0-15,4-3 0 0,0 2 1 0,0-2 1 0,4-4 0 0,-1 1 0 16,1-4-52-16,0 0-13 16,3-2 0-16,0-1 0 15,7-3 0-15,-7 0 0 0,4-3 0 0,3-3 0 0,7-1 29 0,-7 1 3 16,8 0 1-16,2-3 0 0,5-1-19 0,-8-2-4 0,4-1-1 0,3-2 0 15,-3 2 11-15,-1 1 1 0,8-1 1 0,-4-2 0 16,-6-4-22-16,6 3 0 0,-3 4 0 0,3-4 0 16,-3 4 0-16,-4-1-16 0,0 4 2 0,-3 2 1 15,0 8 13-15,-8-1 0 0,-3 3 0 0,0 6 0 16,-3-2 0-16,0 5 0 0,-8 4 0 0,8 3 0 16,-11 3 22-16,0 0 7 0,0 0 2 0,-7 3 0 15,0 3-31-15,-1 4 0 0,1 2 0 0,-3 4 0 16,-1-4 0-16,1 7 8 0,-4 3-8 0,-4 0 0 15,0 3 0-15,-3 0-10 16,-4 0 2-16,1 7 0 0,-1-1 8 0,0 3 0 0,-3-2 0 0,-4 2 0 16,8 1-11-16,-8-1 0 0,7 1 0 0,-7 6 0 15,4-7 11-15,0 1 16 0,0-1-4 0,3 4-1 16,0-4-11-16,4-6 0 0,0 1 0 0,3-4 0 0,1-7 0 0,6-2 0 16,1-3 0-16,3-1 0 0,3-5 0 0,1-4 0 15,3-3 0-15,0 0 0 0,0 0 0 0,0 0-9 16,7-3 9-16,-4-4 0 0,4 1 0 0,-3-3 0 0,6 2 0 0,-6-2 0 31,3-4 0-31,3 1 0 0,-2-4 0 0,6 0 0 0,-4-6 0 16,8 4 0-16,-8-4 0 0,5 0 0 15,6-3-9-15,-7-4 9 0,7-2-13 0,0 3 5 0,4 0 18 16,-4-4 4-16,4 1 1 0,3 0 0 0,-7 2-15 0,7-2 0 0,1 0 0 0,-1-1 0 16,0 4 0-1,-3 3 0-15,-1-3 0 0,-2 3 0 0,2 3 0 0,-6 0 0 0,0 3 0 0,-4 3 0 16,0 1 10-16,-4 2-1 0,-3 7 0 0,0 0 0 15,-3-1-9-15,-4 7 0 0,0 0 0 0,-7 3 0 16,-4 4 0-16,1 5 0 16,-4 1 0-16,0 6 12 0,-11-1-12 0,4 4 0 15,-4 0 0-15,-3 7 0 0,0-1 0 0,3 0 0 16,-3 3 0-16,-1 1 0 0,-2 2-22 16,2-2-3-16,1-1-1 0,0 0 0 0,3 1 41 0,-3-4 8 0,3 0 1 0,1 0 1 15,-1-3-25-15,4 0 0 0,-4 1 0 0,4-1 0 16,3-3 0-16,-6-1 0 0,2 1 0 15,1 0 0-15,7-3-15 0,-7 0-8 0,0 0-1 0,0 0-1 16,3-1 25-16,0-2 0 0,1 0 0 0,3-4 0 16,0-2 0-16,-1 2 0 0,1 1 0 0,4-4 0 0,3-2 0 0,0-1 0 15,7-3 0-15,0-3 0 16,0 0 0-16,0 0 0 0,0 0 0 0,0-9 0 16,7-4 0-16,0 0 0 0,3-2 0 0,1-1 0 15,3-3 0-15,4-3 0 0,-1 0 0 0,4-3 0 0,-3-3 0 16,3 0 0-16,0-4 0 0,11 4 0 15,-11 0 20-15,8 0 8 0,2 0 3 0,-2-1 0 16,-5 1-31-16,4 0 8 0,-3 3-8 0,3-3 0 0,-3 3 0 0,-4-1 0 16,4 1 0-16,3 3 0 0,-10-3 0 0,3 3 8 15,-3 4-8-15,-1-1 0 0,-3 3 0 0,0 0 0 0,-3 7 0 0,-4-4 0 16,0 10 8-16,-3-3-8 16,-4 6 0-16,0 0 9 0,0 0 3 0,-7 9 1 15,-4 4 0-15,0 3 0 0,-6-1-13 0,3 4 0 16,-7 3 0-16,-4 3 0 0,4 0 0 0,-4 0 0 0,0 4 0 0,-3 2 0 15,0 0 0-15,-4-2 8 0,4 2 0 0,-7 3 1 16,3-2-9-16,4 2 0 16,-4-2 0-16,7 5 0 0,-3-5 10 0,0-4-10 0,3 0 12 0,4-3-12 15,0-3 0 1,3-3 0-16,0 0 0 0,4-4-9 0,0-5 9 0,4 2 0 0,-1-5 0 16,0-1 0-16,4-3 0 0,4-3 9 0,-1 0-9 0,4 0 0 15,0 0 0-15,0-6 0 0,0-1 0 0,0-5 0 16,4 2 0-16,3-2 0 0,0-4 0 0,0-3 0 15,7 4 0-15,-3-7 0 0,3 0 0 0,7-3-12 16,-3-3 12-16,3-4 0 0,0 7 12 0,7-3-12 0,-3 0 0 0,3-4 0 16,4 4-10-16,0-3 10 15,3 3 0-15,-3 2 0 0,-1-5 0 0,-2 3 0 0,-1 3 0 16,0 0 0-16,0 0 0 0,-7 0 0 0,4 3-10 0,-4 3 10 16,-3 0-13-16,0 0 5 0,-4 7 8 0,0-1 0 15,-4 4 0-15,1-1 0 0,-4 4 0 0,0 3 12 16,-7 3-2-16,0 0-1 15,0 0 2-15,0 0 0 0,-3 6 0 0,-5 4 0 0,-6 2 5 0,4 7 0 16,-4-3 1-16,-4 6 0 16,0-1-17-16,1-2 0 0,-1 3 0 0,-3-3 0 15,0 0 0-15,0 3 0 0,-4-3 0 0,4 3 0 16,-4-4 8-16,4-2-8 0,0 0 0 0,0-1 0 16,-1-5 0-16,8-1 0 0,4-2 0 0,-1-4 0 15,4 0-56-15,7-3-8 0,0 0-1 0,4-6-1 16,3-4-46-16,3 1-8 0,4-4-3 0,4-3 0 15,0 1-120-15,3-4-24 0,18-22-5 0,-4 13 0 0</inkml:trace>
  <inkml:trace contextRef="#ctx0" brushRef="#br2" timeOffset="175628.18">6699 9660 212 0,'0'0'0'0,"0"0"12"15,0 0-12-15</inkml:trace>
  <inkml:trace contextRef="#ctx0" brushRef="#br2" timeOffset="176024.75">6643 9688 1108 0,'0'0'31'0,"0"0"8"16,0 0-31-16,0 0-8 0,-7 3 0 0,7-3 0 0,-4 0 128 16,4 0 24-16,-3 4 4 0,3-4 2 0,0 0-42 0,-7 3-9 0,7-3-2 0,0 0 0 15,0 0-24-15,0 0-5 16,0 0 0-16,0 0-1 16,0 0-17-16,0 0-3 0,0 0-1 0,0 0 0 0,0 0-19 0,3 0-4 0,4 0-1 15,4 0 0-15,3-3 3 0,-3 3 1 0,6 0 0 0,1 0 0 16,3 3-19-16,4-3-4 0,-1 6-1 0,5-3 0 15,2 3-10-15,1 1 12 0,3-1-12 16,1 3 12-16,-1-2 0 0,-3 2 1 0,-1-3 0 0,5 4 0 16,-5-4-3-16,1-3-1 15,0 0 0-15,3 0 0 0,0 1-9 0,-3-4 0 0,0 3 0 0,3-3 0 16,-7 0 8-16,1-3-8 0,-5 3 8 0,-2 0-8 16,-5-4 0-16,-3 4 0 0,-3 0 0 0,-1 0 0 15,-2 0-86-15,-8 0-13 0,0 0-2 0,0 0-1 31,-11 7-126-31,4-1-24 0,-4 0-6 0,-3 4-1 0</inkml:trace>
  <inkml:trace contextRef="#ctx0" brushRef="#br2" timeOffset="176612.52">7049 9735 1263 0,'-4'0'28'0,"-7"-3"5"0,1 0 2 0,-1 3 1 0,1-3-36 0,-1 3 0 15,4 0 0-15,-4 0 0 0,1 0 89 0,-1 3 11 16,4-3 3-16,-3 3 0 0,3 0 1 0,7-3 0 16,0 0 0-16,0 0 0 0,0 0-30 0,0 0-6 15,0 0 0-15,0 0-1 16,0 4-42-16,3 2-8 0,1-3-1 0,3 0-1 0,0 0-3 0,0 0 0 0,0 0 0 0,3 1 0 16,5-4 3-16,-1 3 0 0,3-3 0 0,1 0 0 15,3 0 16-15,0 0 3 16,4 0 1-16,0 0 0 0,3 0-19 15,0 0-3-15,0 0-1 0,4 3 0 0,-4-3-4 0,4 0 0 0,-4 0-8 0,8 0 12 16,-12 0 18-16,4 0 3 16,-3 0 1-16,0-3 0 0,0 3-34 0,-8-3 0 0,1-1 0 15,-1 4 0-15,-2-3 12 0,-5 3-4 0,-3-3 0 16,-7 3-8-16,0 0 0 0,0 0 0 0,0 0-10 0,-10 0 10 31,-1 3-43-31,-3-3-1 0,0 3 0 0,-4-3 0 0,1 0 26 0,-5 4 5 16,-2-4 1-16,-1 3 0 0,-3-3 12 0,0 0 0 0,-1 0 0 0,-2 0 0 15,2 0 0-15,-2-3 0 16,-1 3 0-16,0-4 0 0,0 1 0 0,4 3 0 0,0-3-10 0,0 3 10 16,-1-3 0-16,5 3 15 0,-4 0-3 0,-1 0 0 15,1 0 9-15,0 0 2 0,0 0 0 0,-1 3 0 16,8 0 10-16,-3-3 3 0,2 3 0 0,5 1 0 16,-1-1-10-16,4-3-2 0,0 3 0 0,7 0 0 15,-4-3 4-15,8 0 0 0,-4 0 0 0,7 0 0 16,0 0-28-16,0 0 0 0,0 0 0 0,7 3 0 15,3 0 0-15,1 0 0 0,10 4 0 0,-7-4 0 16,7 3-25-16,4-3-4 0,0 3-1 0,6-2 0 0,-6-1 48 16,7 3 10-16,-4-3 1 0,4 0 1 0,0 0-22 15,3 4-8-15,-3-4 0 0,3 0 0 0,0 3 0 0,-3-3 0 0,-4 4 0 16,4-1 0-16,-4-3 0 0,0 3 0 16,-3-3 0-16,-4 1 0 0,0 2 0 0,-3-3 0 0,-4-3 0 0,0 3 0 31,-3 3-62-31,-4-2-15 15,0-4-3-15,-7 0-744 0,7 3-149 0</inkml:trace>
  <inkml:trace contextRef="#ctx0" brushRef="#br2" timeOffset="177158.17">7567 9798 990 0,'0'0'21'0,"0"0"5"15,0 0 1-15,0 0 1 0,0 0-28 0,0 0 0 0,7-3 0 0,0 3 0 0,0 0 32 0,0-3 0 0,0 3 0 0,4-3 0 0,-4 0 0 16,4 3 0-16,-4-4 0 0,3 1 0 0,-3 0 51 0,0 0 10 0,0 3 3 0,0-3 0 15,-3 3-20-15,-4 0-3 16,0 0-1-16,0 0 0 0,0 0-36 16,0 0-8-16,0 0-2 0,0 6 0 15,-4 0 3-15,1 1 1 0,3-7 0 0,0 6 0 0,-4 0-30 0,1 0 0 0,3-6 0 0,-4 7 0 16,4-7 0-16,0 6 0 16,0 0 0-16,0-6 0 15,0 0-16-15,4 7-10 0,-4-4-2 0,3 3 0 16,1-3-7-16,-4-3-1 0,0 0-1 0,0 0 0 0,7 3-21 0,-7-3-4 0,0 0-1 0,0 0 0 15,0 0 6 1,0 0 1-16,0 0 0 0,0 0 0 0,0 0 3 0,0 0 1 0,-7-3 0 0,0 3 0 16,0 0 35-16,0-3 7 0,-4 3 2 0,4 0-336 15,-3 0-68-15</inkml:trace>
  <inkml:trace contextRef="#ctx0" brushRef="#br2" timeOffset="178533.5">7504 9807 1566 0,'0'0'34'0,"0"0"7"0,-7 0 2 0,-1 0 1 0,1-3-35 0,0 3-9 16,-3 0 0-16,-1 0 0 15,1 0 81-15,3 0 15 0,-4 0 2 0,0 3 1 16,1-3-21-16,-1 4-4 0,1-1-1 0,3 0 0 0,-4-3-23 0,4 3-5 0,3-3-1 16,-3 3 0-16,7-3-7 0,0 0-1 0,0 0-1 0,0 0 0 15,0 0-18-15,7 6-3 16,4-2-1-16,-4 2 0 16,4-3-4-16,3 3-1 0,-4 1 0 0,8-1 0 0,-4 0 6 0,4 0 1 0,-1 1 0 0,1 2 0 15,3 0 13-15,-3 1 2 0,3-1 1 0,0 1 0 16,-3-1-14-16,3 0-2 15,0 1-1-15,0-1 0 0,4-2-2 0,0-1 0 16,-1 0 0-16,5 0 0 0,-1-3-2 0,-3 4-1 16,-1-4 0-16,-3 3 0 0,1-3-1 15,-5 4 0-15,1-4 0 0,-8 3 0 0,1-3 0 0,0 0-8 0,-4 4 12 0,-7-7-4 16,0 0-8-16,0 0 0 16,0 0-10-16,0 0 10 15,0 0-33-15,0 0-1 0,0 0 0 0,0 0 0 16,-7 3-1-16,7-3 0 0,-4 3 0 0,4-3 0 0,-7 0 3 15,0 3 0-15,3-3 0 0,4 0 0 0,-3 3 8 0,3-3 3 0,0 0 0 0,0 0 0 32,0 0-15-32,-7 0-2 0,3 0-1 0,4 0 0 15,0 0 6-15,0 0 1 0,0 0 0 0,0 0 0 0,0 0 16 0,0 0 4 0,0 0 1 0,0 0 0 16,-7-3 11-16,7 3 0 0,0-3 0 0,0 3 0 16,0 0 0-16,0 0 0 0,-3-3 0 0,3 3 0 15,0 0 0-15,0 0 0 0,0-7 0 0,0 7 0 16,0 0 0-16,0 0 0 0,0 0 0 0,0 0 8 0,0 0 8 0,0 0 3 15,0 0 0-15,0 0 0 0,0 0 5 0,0 0 2 16,0 0 0-16,0 0 0 0,-4 7 6 0,1-1 0 16,-4-3 1-16,3 6 0 0,-3 1-2 0,-4-1-1 15,1 1 0-15,-1 2 0 0,-3 1-5 0,-3-1-1 16,-5 1 0-16,1 3 0 16,-4 2 8-16,1 1 2 0,-1 3 0 0,-3 0 0 0,0 6-2 0,-4 1 0 0,0-1 0 0,-3 6 0 31,0 1-20-31,-1-1-12 0,-6 7 12 0,3 0-12 15,-3-4 8-15,7-2-8 0,-4 2 0 0,3 1 0 16,5-7 0-16,6-5 0 0,0-1 0 0,4-3 0 0,4-7 0 16,2 1 0-16,5-4 0 0,3-2-12 15,0-4-18-15,3 0-3 0,1-2-1 16,3-4 0-16,0 0-11 0,3-4-3 0,4-2 0 0,4 0 0 16,-1-7-16-16,1 4-4 0,3-4-1 0,4 1 0 15,-1-4-27-15,1 0-4 0,0-2-2 0,3-1 0 16,4 0 27-16,-1 0 6 0,1 0 1 0,0 1 0 0,-1-4 57 15,1 0 11-15,0 3 0 0,-1-3 8 0,-2 0-23 0,2 3-4 0,-3-3-1 0,1 7 0 16,-5-4 45-16,1 0 9 0,0 3 2 0,-1 4 0 16,-6-1-4-16,-1 4-1 0,-3 2 0 0,-3 1 0 0,-4 6 26 15,0 0 6-15,-4 3 1 0,-6 7 0 16,-1-1-8-16,-3 7 0 0,-4 0-1 0,-3 2 0 16,-3 4 1-16,2 0 1 0,-6 0 0 15,0 3 0-15,0 3 9 0,-4-2 2 0,0-1 0 0,-3 3 0 16,7 0-32-16,3-3-5 0,0 0-2 0,1 0 0 15,6-6-29-15,4 0 0 0,3-3 0 0,4-1 0 16,4-5 0-16,-1-1 0 0,4-3 0 0,0 4 0 16,0-10-33-16,7 3-13 0,0-3-2 15,0-3-1-15,4-3-24 0,0 2-5 0,3-5-1 0,0 0 0 16,3-7 33-16,1 0 6 0,3-3 2 0,0-3 0 0,4 1 15 0,-4-1 3 16,0 0 1-16,1 0 0 0,-5-3 19 0,4 3 0 15,-3-3-8-15,0-1 8 0,-1 5 8 0,-3-5 6 0,4 4 1 0,0-3 0 16,-4 3 13-16,3 1 2 0,1-5 1 0,0 4 0 15,-1 1 1-15,1-1 0 16,0 0 0-16,-1 3 0 0,8-3-32 0,-4 3 0 0,0 0 0 0,0 0 0 16,1 1 0-16,-5-1 0 15,1 6 0-15,0-2 0 0,-4 2 0 0,0 4 0 0,-4-1 0 0,1 4 0 16,-4 0 20-16,0-1-1 16,-3 4-1-16,-4 3 0 0,0 0 12 0,0 0 2 0,-4 7 1 0,-3 2 0 15,0 0-13-15,-4 4-4 16,-3-1 0-16,0 4 0 0,-3 3-16 0,-5-3 8 15,-2 6-8-15,-1 0 0 0,0 3 12 0,-3 0-12 0,-4 3 12 0,1 3-12 16,-1 4 13-16,-3-1-4 0,3 4-1 16,-7 3 0-16,0-1 9 0,0 1 2 15,-3 0 0-15,0 3 0 0,-1 0-11 0,5 3-8 0,-5-3 12 0,4 3-12 16,4-7 0-16,0-2 0 0,3-7 0 0,4-2 0 16,0-4 18-16,6-6-3 0,1-1-1 15,7-5 0-15,4-4 1 0,6-9 0 16,4 0 0-16,0-6 0 0,4-3-15 0,3-4 0 0,3-3 0 0,8 1-10 0,-8-1-12 15,8-3-2-15,0 0-1 0,3-6 0 16,0 0 25-16,0-3 14 0,4 3-2 0,0-3 0 0,-1 3-12 16,1 0-16-16,-4 3 3 0,4-3 1 0,3-1 2 0,-7 1 1 0,4 3 0 15,-4-3 0-15,0 3 9 0,-3-3 0 16,0 0 0-16,-4 3 0 0,3 0 8 0,-3 0 0 16,-3 7 0-16,0-1 0 0,-4 0-17 0,0 7-3 15,-4 0-1-15,-3 2 0 16,0 4-118-16,-3 0-23 0,-4 3-5 0,3 0-584 15,-3 3-117-15</inkml:trace>
  <inkml:trace contextRef="#ctx0" brushRef="#br2" timeOffset="179764.49">6629 9829 597 0,'0'0'16'0,"0"0"5"16,0 0-21-16,0 0 0 0,0 0 0 0,0 0 0 15,0 0 107-15,-4-3 17 0,1 0 3 0,-4 3 1 16,3-3 40-16,-3 3 9 0,3-3 2 0,-3 3 0 16,4 3-15-16,3-3-4 0,-7 0 0 0,7 0 0 15,0 0-51-15,0 0-10 0,0 0-3 0,0 0 0 0,0 0-35 0,0 0-7 0,0 0-2 0,7-6 0 16,3-1-28-16,1 4-7 15,0-3-1-15,3 0 0 0,7 0-6 0,-3-1-2 16,6 1 0-16,1-3 0 16,3 2 10-16,4 1 2 0,3-3 0 0,0-1 0 0,1 1-20 0,3 3 0 15,-4-4 0-15,4-2 0 0,-1 5 0 0,1-2 13 16,0 0-4-16,3 2-1 0,-3 1-8 0,4 3 0 16,-1-3 0-16,-3 2 0 0,-4 1 0 15,4 0 10-15,-4 3-10 0,0 0 10 0,1-3-10 0,-5 3 0 16,5-3 0-16,-1 3-11 0,-3 0 11 0,3-3 0 15,-3 3 8-15,-1 0-8 0,-2-3 0 0,-5 0 0 0,-2 3 0 0,-1-4 0 16,-7 1 0-16,0 0 0 0,-4 0 0 0,-2 3 0 16,-1-3 0-16,-7 3-8 15,0 0 8-15,0 0 0 16,0 0-36-16,-7-3-3 0,-4 3 0 0,0 0 0 0,-3 3 12 0,-3-3 3 0,-1 3 0 0,-3 0 0 16,0 0-29-16,-4 0-6 0,4 1-1 0,-4-1 0 15,0 0-3-15,1 0-1 0,3 0 0 0,-4 0 0 31,0 0 16-31,0-3 4 0,1 3 0 0,-1-3 0 0,4 4 44 0,-4-4 0 0,1 3 0 0,-1 0 0 16,-3-3 0-16,3 3-9 0,-3 0 9 0,-1 3-8 16,5-2 17-16,-1-1 4 0,-3 3 1 0,3-3 0 0,4 3 14 0,-4-3 4 0,4 1 0 15,0-1 0 1,3 3-10-16,1-3-2 0,3 0 0 0,-1 0 0 0,5 1 29 16,3-4 6-16,0 3 1 0,0-3 0 0,7 0-13 0,0 0-3 15,0 0 0-15,0 0 0 16,0 0-32-16,10 0-8 0,1 0 0 0,7 0 0 0,-4 0 0 0,7 0 0 0,0-3 0 0,7 3 0 31,0 0 0-31,4-4 0 0,3 4 0 0,1 0 0 0,-1-3 0 16,0 3 0-16,4 0 0 0,0-3 0 0,-4 3 8 0,0 0-8 0,4 0 12 15,-3 0-4-15,-1 0 4 0,0 0 1 0,0 0 0 0,1 0 0 16,-1 3-13-16,-3 0 9 16,-4 1-9-16,0-1 8 0,-3-3-8 0,-1 0 8 15,-6 3-8-15,0-3 8 0,-1 3-8 0,-2-3 8 16,-5 0-8-16,1 0 8 0,-8 0-8 0,-3 0 0 0,0 0 0 15,0 0 0-15,0 0 0 16,0 0 0-16,0 0 0 0,0 0 0 0,0 0 0 0,-3 0 0 16,-1-6 0-16,1 3 0 0,-8-1 28 0,4 1 3 0,0-3 1 15,-4 0 0 1,1 3-52-16,-1-4-9 0,-3 1-3 0,3 3 0 0,-6-3 32 0,-1-1 0 16,1 1 0-16,-5 3 0 0,1-3-12 0,0 3 3 0,-4-4 1 0,4 4 0 15,0 0 8-15,-4 0-8 0,1 3 8 0,-1-3-8 16,4 3 8-16,0 0 0 0,-1-3 0 0,1 3-8 0,4 0 8 0,-1 0 0 15,4 0 0-15,0 0 0 16,0 0 8-16,3 0 3 0,1 0 1 0,2 0 0 16,1 0-12-16,0 3 0 0,7-3 0 0,0 0 8 0,0 0-8 0,0 0 0 15,4 3 0-15,3 3 0 16,0-3 0-16,4 0 0 0,-1 1 11 0,4-1-11 16,0 0 0-16,8 0 0 0,-5 0 0 0,8-3 0 15,0 3 0-15,-1-3 0 0,4 0 0 0,4 0 0 0,0 0 0 16,0 3 0-16,-1 1 0 0,1-4 0 0,-4 0 8 0,4 3 1 15,-7-3 1-15,3 3 0 0,-3 0 8 0,0 0 2 16,-1 0 0-16,1 0 0 0,-4 4-20 0,0-4 0 16,-3 3 0-16,3-3 0 0,-7 3 0 0,4-2 0 15,-4-1 0-15,-4 3 0 0,1-3 0 16,0 0 0-16,-8 0 0 0,4 1 0 16,-7-4 0-16,0 0 0 0,0 0 0 0,0 0 0 15,0 0-22-15,0 0-8 0,-7 0-2 0,0 0 0 16,0-4 7-16,0 4 1 0,0-3 0 0,0 0 0 15,-4 3-79-15,4-3-15 0,-3 0-3 0,-1 0-1 16,1 0-58-16,2-4-11 0,-6 4-2 0,4 0-639 0</inkml:trace>
  <inkml:trace contextRef="#ctx0" brushRef="#br2" timeOffset="179964.73">7694 9588 871 0,'0'0'19'0,"0"0"4"0,0 0 1 0,0 0 0 0,0 0-24 0,0 0 0 16,0 0 0-16,-3 3 0 0,3-3 12 0,-4 3-2 16,4-3-1-16,0 0-405 15</inkml:trace>
  <inkml:trace contextRef="#ctx0" brushRef="#br2" timeOffset="181363.26">6414 10008 1274 0,'-11'0'28'0,"4"3"5"0,0 0 2 0,0-3 1 0,-4 4-28 0,4-1-8 15,0-3 0-15,4 3 0 16,-5 0 31-16,1-3 5 0,0-3 0 0,0 0 1 15,0 3-9-15,7 0-3 0,0 0 0 0,-3 0 0 0,3 0 40 0,0 0 8 16,-4 0 2-16,4 0 0 16,0 0 28-16,0 0 5 0,0 0 2 0,0 0 0 0,4-7-31 0,3 1-7 15,0-3 0-15,0-4-1 0,3 4-6 0,1-4-1 16,3-6 0-16,7 1 0 0,1-4-18 0,2 0-4 0,1-3-1 0,-4 0 0 16,4 6-14-16,-1-3-3 0,1 0-1 0,3 3 0 15,-3-6-23-15,0 3 0 0,-1 0 0 0,5-3 0 16,-5 3 56-16,1 0 6 15,0 3 2-15,3-3 0 0,0 0-64 0,0 4 0 0,1-1-9 0,-1-3 0 16,-3 0 9-16,3 0 11 16,-4 3-3-16,1-3 0 0,-4 0-8 0,4 3 0 0,-4 1 0 15,0 2 0-15,1 3 0 0,-5-2 0 16,1 2 0-16,-1 1 0 0,-2 2 0 0,-5 1 0 0,-3 3 0 16,0-1 0-16,0 4 16 0,-3 0-1 0,-4 3-1 0,0 0 0 15,0 0-22-15,0 0-5 0,0 0-1 0,0 0 0 16,0 0 62-16,0 0 13 0,-4 3 3 0,1 3 0 15,3-6-52-15,0 0-12 0,-4 4 0 0,4-4 0 16,0 0-48-16,0 0-13 0,0 0-3 0,-7 3 0 16,7-3 52-16,-7 3 12 0,7-3 0 0,-3 3 0 0,3-3 0 15,0 0 0-15,-7 3 0 0,7-3 0 0,-4 3 0 0,1 0 0 16,-1 0 0-16,4-3 0 0,0 0 0 0,0 0 0 16,0 0 0-16,0 0 0 0,0 0 12 0,0 0 6 15,0 0 1-15,0 0 0 0,4 7-31 0,3-1-5 16,-4-3-2-16,4 3 0 0,4-6 19 0,-4 4 0 0,3 2 0 15,1 0 0-15,3-3 10 0,4 0 6 16,-4 0 0-16,7 1 1 0,-3 2-17 0,3 0 8 16,-4-3-8-16,5 4 0 0,-5-1 15 0,4 3-4 15,-3-6-1-15,0 7 0 16,-1-1-10-16,-3 1 8 0,1-1-8 0,2 4 8 0,-3-4-8 0,0 0 0 0,4-2 0 16,-4 2 8-1,4 4-8-15,-4-4 0 0,0 0 0 0,4-2 8 0,-4-1-8 16,0 0 0-16,4-3 0 0,3 4 0 15,-4-4 0-15,4 0 0 0,-3 0 0 0,0 3 0 0,-1-3 0 0,1 1 0 16,-4 2 0-16,-3 0 0 0,3 0 0 0,-7 1 0 16,3 2 0-16,-2-3 0 0,-5 4-15 0,4-4 2 0,-3 3 0 0,-4-2 0 31,0-7-19-31,0 6-3 0,3 0-1 0,-3-6 0 0,0 0-59 0,0 0-12 0,0 0-2 16,0 0-1-16,0 0-9 0,-7-3-1 0,4 0-1 15,-1 0 0-15,-3-3-15 0,0-1-4 0,0 4 0 16,0-6 0-16,-4-1-41 0,1 1-9 15,-4 3-2-15</inkml:trace>
  <inkml:trace contextRef="#ctx0" brushRef="#br2" timeOffset="182577.26">7380 9390 1504 0,'-3'-3'33'0,"-4"-3"7"0,-4 3 2 0,0-3 0 0,4 3-34 0,-3-4-8 15,-1 1 0-15,4 0 0 0,0 3 58 0,0-4 10 0,0 4 1 16,3 0 1-1,-3 0-34-15,7 3-6 0,-3 0-2 0,3 0 0 0,0 0-16 16,0 0-3-16,0 0-1 0,0 0 0 16,0 0 10-16,0 0 2 0,0 0 0 0,0 6 0 15,0-6-39-15,0 6-7 0,3-2-2 0,4-1 0 0,0 0 28 0,1 3-8 16,-1-3 8-16,0 0 0 0,0-6 0 0,3 3 0 16,-3-3 0-16,0 3 8 0,4 0 13 0,-4 0 3 0,-3 0 1 0,6 0 0 15,-6-3-4 1,-4 3-1-16,0 0 0 0,0 0 0 0,0 0-9 0,0 0-3 15,0 0 0-15,0 0 0 16,0 0-8-16,0 0 12 0,0 0-12 0,0 0 12 0,0 0-12 0,0 0-17 0,-4-3 4 16,-3-3 1-16,0 2 12 0,0 1-11 0,0 0 11 0,-4 0-10 15,1-3 10-15,-1 3 0 16,1-1 0-16,-1 4 8 0,0-6 22 0,4 3 5 0,-3 3 1 0,-1-3 0 16,1 0 12-16,3 3 2 0,-1-3 1 0,-2 3 0 15,3 0 28-15,0 3 5 0,0-3 2 0,0 3 0 0,0 0-69 16,3 0-17-16,1 0 0 0,3-3 0 15,0 0 0-15,0 0 0 0,0 0 0 0,0 0 0 0,0 0 0 16,7 0 0-16,3-3 0 16,1-3 0-16,3 3 16 0,0-3-1 15,4 2 0-15,-1-2 0 0,1 0-6 0,3 3-1 0,0-4 0 0,0 4 0 0,1 0 7 16,-5 0 1-16,4 3 0 0,1 0 0 16,-5 0 9-16,4 3 3 0,1-3 0 0,-1 3 0 15,3 4-28-15,-2-4 0 0,2 0 0 0,1 0 0 16,0 0 9-16,-4-3 7 0,4 3 0 0,-1 0 1 0,1-3-17 15,-4 4 8-15,4-4-8 0,-1 0 0 0,-2 0 9 16,-1 0-9-16,-4 0 0 0,1 0 9 0,3 0-9 0,-7 0 0 16,4 0 0-16,0-4 8 15,-4 1-26-15,0 3-6 0,-4 0 0 0,1 0-1 0,0 0 25 16,-4 0 0-16,0 0 0 0,0 3 0 16,-7-3 19-16,7 4 9 0,-7-4 1 0,0 0 1 15,3 3-48-15,-3-3-10 0,0 0-1 0,0 0-1 16,0 9 30-16,0-9 0 0,0 6 0 0,0-6 0 0,0 0 0 0,0 0 0 0,-7-3 0 15,0 3 0-15,0 0 0 0,0-3 0 16,0 3 0-16,0-6 0 16,0 3-57-16,-4 0-6 0,1 3-1 0,-1-4 0 0,1 1 64 0,-1 0 18 0,-3 0 1 15,3 0 0-15,1 3-19 0,-4-3 0 16,3 3 0-16,4 0 0 0,-4-3 0 0,4 3 0 0,0 0 0 0,0-4 0 16,4 4 12-16,3 0-4 0,0 0 0 0,0 0-8 15,0 0 0-15,0 0 0 16,7 4 0-16,3-4 0 0,1 0 0 0,3 0 0 0,0-4 0 15,0 1 0-15,4 3 0 0,0-3 0 0,-1 0 0 0,8 3 0 16,-4 0-24-16,-3 0 0 0,-1 3 1 0,5 0 0 0,-5 0 23 0,4 4 0 16,-3-1 0-16,0 3 0 0,3-2 0 0,-7 2 0 15,4 4 0-15,-4-1 0 16,3-2 18-16,1 2 8 0,-4-6 2 0,0 4 0 16,0-4-19-16,0 3-9 0,-3-2 10 0,3-1-10 15,0 0 8-15,0-3-8 0,-3 4 0 0,3-4 9 16,-3-3-9-16,3 0 0 0,-4-3 0 0,1 3 8 15,-1-3 15-15,1 3 2 0,0-4 1 0,-1 1 0 16,-3-3-41-16,0 6-8 0,-3-3-1 0,-4 3-1 16,7-3-11-16,-7 3-3 0,0 0 0 0,0 0 0 0,0 0 39 0,0 0 0 15,0 0 0-15,0 0 0 16,0 0-59-16,0 0-4 0,-7-3-1 0,0-1 0 16,3 1 0-16,-3 3 0 0,0-3 0 0,4 0 0 15,-4 0 0-15,-1 0 0 0,1-3 0 0,0 2 0 16,0 1 64-16,-3-3 18 0,-1 3 1 0,4-3 0 15,-4 2-35-15,4 1-8 0,-3 0 0 0,3 0-1 16,0 3 17-16,-4 0 8 0,4 0-8 0,4 0 8 16,-1 3 0-16,4-3 0 0,-7 0 0 0,7 0 8 0,0 0 3 15,0 0 1-15,0 0 0 0,0 0 0 0,0 0-4 0,0 0 0 0,7 3 0 0,0-3 0 16,4 0 5-16,-1 0 1 0,1 0 0 16,-1-3 0-16,5 3-1 0,-1 0 0 0,3 3 0 0,-3 0 0 15,4 1 1-15,0-4 0 0,-1 0 0 0,1 3 0 16,0-3-5-16,-1 3-1 0,1 0 0 0,0 0 0 0,-1-3-8 15,-3 3 0-15,4 0 0 0,-4 1 0 16,0-1 14-16,-3-3-2 0,-1 0-1 0,4 3 0 0,-7-6-11 16,4 3 0-1,-4 0 0-15,4 0-11 0,-8-3-10 0,-3 3-3 0,7-4 0 0,-7 4 0 16,0 0-18-16,0 0-4 0,0 0-1 0,0 0 0 16,0 0-47-16,0 0-10 0,0 0-1 0,0 0-1 0</inkml:trace>
  <inkml:trace contextRef="#ctx0" brushRef="#br2" timeOffset="182975.16">8618 9381 1497 0,'0'0'32'0,"-3"6"8"0,-1 1 0 0,-3 2 4 0,0 4-36 0,-3-4-8 15,-4 4 0-15,-1 2 0 0,-2 1 75 0,-1 3 13 0,0 3 2 0,-3 0 1 16,0 3-4-16,-4-3-1 0,4 6 0 0,-3-3 0 15,-1 3-6-15,0 0 0 0,-3 1-1 16,3-1 0-16,-6 3-62 0,2 0-17 0,5-2 0 0,-5 2 8 16,1 0-8-16,3 1-12 15,4-1 2-15,-3 0 1 0,-1-2-132 0,4-1-27 0,-4-3-4 0,7 0-2 32,1-3 79-32,3-3 16 0,0-3 3 0,-1-1 1 15,5-2-60-15,3-4-12 0,0-6-2 0</inkml:trace>
  <inkml:trace contextRef="#ctx0" brushRef="#br2" timeOffset="183262.39">8174 9811 1497 0,'-11'9'32'0,"-3"4"8"0,-7 2 0 0,0 1 4 0,0 0-36 0,0 2-8 16,-4 1 0-16,-3 3 0 0,3 0 58 0,0 3 10 0,-3 3 1 0,0-2 1 16,0 2-21-16,-1-3-4 0,-2 3-1 0,-1 0 0 15,0-6-26-15,-3 6-6 0,3 1 0 0,4 2-1 16,-4-3-11 0,4 4 0-16,3-4 0 0,-3 3 0 0,7-6 0 0,0 0 0 0,6-3 0 0,1-3 0 15,4-3 0-15,3-4-11 16,3-2 11-16,1-4-8 0,3-6-125 15,0 0-25-15,0 0-5 0,7-6-1 0</inkml:trace>
  <inkml:trace contextRef="#ctx0" brushRef="#br2" timeOffset="184545.63">5726 11071 1728 0,'0'0'38'0,"0"0"8"0,0 0 2 0,0 0 0 0,0 0-39 0,0 0-9 0,-7-3 0 0,7 3 0 0,-4-3 53 0,4 3 9 0,0 0 2 0,0 0 0 16,0 0-8-16,0 0 0 0,0 0-1 0,11 0 0 15,-8 0-37-15,4-3-7 16,4 3-2-16,-1-3 0 0,8-7 44 0,-4 7 9 0,4 3 2 0,3 0 0 16,0-3-36-16,4-3-8 0,3 6 0 0,7-7-1 15,1 4 5-15,-1-3 0 0,0 3 1 0,7 0 0 16,-3-4-4 0,0 1-1-16,3-3 0 0,8-1 0 0,-4 4-20 0,-1 3 0 0,5-3 0 15,-1 6-8-15,-6 0 8 0,-1 3 0 16,4-6 0-16,0 6 0 0,-8 3 0 0,1 0 0 0,0-3 8 0,0 4-8 31,-4-7-32-31,-3 0-10 0,-4 3-2 0,-3 0-1 0,0-3 28 0,-4 0 5 0,-4 3 2 0,-3-6 0 16,-3 0 10-16,-4-3 0 0,0 6 0 0,-7 0 0 15,0 0 0-15,0 0-15 0,0 0 4 0,0 0 1 16,-3-7 42-16,-1-2 9 0,1 3 2 0,-5-1 0 16,1 4-31-16,4 0-12 0,-11 3 8 0,3 0-8 15,1-3-14-15,-4 3-8 0,-4-3-2 0,4 3 0 16,-7 3 4-16,6 0 0 0,-6 0 0 0,0 0 0 0,0 4 20 15,3-4-11-15,-6 0 11 0,2 0-8 16,1 0 8-16,0 3 0 0,0 1 0 0,-4-1 0 16,1 0 0-16,-1-3 8 0,0-3-8 0,1 4 8 15,-8-4-8-15,0 3 0 0,-3 0 0 0,3-3 8 16,-3 3-8-16,3 0-8 0,0 3 8 0,0-3-12 0,1-3 12 0,2 4 0 0,5 2 0 0,-1-3 0 31,4 3 36-31,0-3 10 0,0 4 2 0,6-1 0 16,1-6-28-16,4 0-6 0,3 0-1 0,0 0 0 0,7 0-13 0,0 0 0 15,0 0 0-15,0 0 0 0,0 0 0 0,10-3-12 0,1 0 12 0,-4-4-13 16,3 4 13-16,5 0 0 0,-1 0 0 0,0 3 0 16,7 0 0-16,-7-3 0 15,7 3-11-15,0 0 11 0,8-3 0 0,-5 3 17 16,5 0-1-16,2 0-1 0,1 0-15 0,3 0 8 0,1 3-8 0,2-3 0 16,1 0 12-16,-3 0-3 0,-1-3-1 0,0 3 0 15,0-3-8-15,1 3-16 16,-1-4 4-16,0 8 1 0,0-1 24 0,-6 0 5 0,-1-3 1 0,0 0 0 15,-7-3-19-15,0 0 10 16,-6 3-10-16,-1-4 8 0,-4 4-8 0,-3 4 0 16,-7-4 0-16,0 0 0 0,0 0 0 0,0 0 12 0,-3 3-4 15,-4 0 0 1,-4-3 1-16,1 0 0 0,-5 3 0 0,-2 0 0 0,-1-6 3 0,-3 3 1 16,0 0 0-16,0-3 0 0,0 3-1 0,-1 3 0 0,-9 0 0 0,6-3 0 15,-3 3-12-15,-1-3 0 0,1 3 0 16,0-3 0-16,0-3-14 0,-4 0-6 0,0 0 0 0,1 0-1 15,-1 0-18-15,0 0-3 0,4-1-1 0,-7-2 0 16,6 0 35-16,-2 0 8 0,-1-1 0 0,0 4 0 16,4 0-104-16,-4 0-20 0,0 0-3 0,1-3-1 15,-1 6-78-15,0-4-16 0,4 4-3 0,-4 0-522 0</inkml:trace>
  <inkml:trace contextRef="#ctx0" brushRef="#br2" timeOffset="185458.34">5923 10410 1926 0,'0'3'42'0,"-10"6"9"0,-1 4 1 0,-3 5 3 0,0 1-44 0,-4 3-11 15,-3 3 0-15,0 3 0 0,3 1 60 0,-3-4 11 16,-4 0 1-16,4 3 1 16,-4 0-58-16,4 4-15 0,-3-1 0 0,-1 0 0 15,0-6 0-15,-3 1 0 0,7-8 0 0,0 4 0 0,-4 0 54 0,4 0 8 16,3-3 2-16,0 0 0 16,1-7-52-16,3 1-12 0,3-7 0 0,-3 0 0 0,3 4 0 0,8-4 0 15,-8 0 0-15,11 1 0 0,0-7 0 0,0 0 0 16,0 0 0-16,0 0 0 0,0 0 0 0,0 0 0 0,0-7 0 15,0 1 0-15,0 6-20 0,4-6-3 16,3 0-1-16,-4-4 0 16,1 4-12-16,3-3-2 0,4-1-1 0,-8-2 0 0,4-1 39 0,4 0 0 15,-4-2 0-15,3 2 0 16,1-2 0-16,3 2 0 0,4-3 0 0,-8 4 0 0,4-1 0 0,1 1 0 0,-1 2 0 16,3 4 0-1,-3-3 0-15,1-1 0 0,-5-2 0 0,1 5 0 16,-1 4-59-16,-3 0-4 0,-7 3-1 0,0 0 0 15,0 0 103-15,0 0 20 0,-7 13 4 0,4-1 1 0,-8 1-52 16,-3 6-12-16,0-1 0 0,-4 4 0 0,1-6 54 0,-1 6 8 0,-3 0 2 0,7 0 0 31,-7 3-52-31,6-6-12 0,1-4 0 0,4 1 0 0,-1-3 54 0,4 2 8 0,4-2 2 16,-8-4 0-16,11-9-52 0,0 0-12 16,11 3 0-16,-8 1 0 0,4-4 0 0,0 0 0 0,0 0 0 0,7-4 0 15,-3-5 0-15,0 3 0 0,3 6 0 0,3-3 0 16,-6-4 0-16,3 4 0 0,0 0 0 0,4 0 0 15,-4 0-10-15,0 0-5 0,-3-4-1 0,-1 7 0 16,1-3 16-16,-4 6 0 0,0-3 0 0,-7 0 10 0,10 0-10 0,-10 0 0 16,0 0 0-16,4 4 0 15,-4-4 9-15,0 0 3 0,0 0 1 0,0 0 0 16,0 0-13-16,0 0 0 0,0 0 0 0,0 0 0 16,7 0 0-16,-7 0 0 0,4 3 0 0,6-3 0 15,-3 0 0-15,0 0 0 0,4-7 0 0,-1 1 0 0,1 6 27 0,3 0 2 16,-3 0 1-16,6 0 0 15,1 0-48 1,3 0-10-16,0 0-1 0,4 0-1 0,-4 0 30 0,4 0 0 0,3 3 0 16,0-3 0-16,1 0 18 0,2 0 10 0,5 3 1 0,-8-3 1 15,4-3-48-15,-4 6-10 0,4 4-1 0,-1-4-1 16,-3 3 30-16,4-3 0 0,-4 0 0 0,4-3 0 16,-4-3-216-16,4 0-36 0</inkml:trace>
  <inkml:trace contextRef="#ctx0" brushRef="#br2" timeOffset="190964.18">6375 10472 918 0,'-18'16'20'0,"11"-7"4"0,0-2 0 0,-4 5 3 16,-3 1-27-16,4 2 0 0,-8 1 0 0,0 0 0 0,1-1 80 0,3-2 12 15,-4 3 1-15,0 2 1 0,4-2-31 0,-7 0-7 16,7-1 0-16,-7-2-1 16,7-4-35-16,-7 4-6 0,3 3-2 0,4-4 0 0,0-2 42 0,0-1 8 15,3 4 2-15,0-4 0 0,1-6-52 0,6 3-12 16,-10-3 0-16,7 1 0 0,0-4 0 0,0 6 0 15,0 3 0-15,3-2 0 0,-3 2 11 0,0-6-1 16,0 0 0-16,0 3 0 0,0 1-10 0,0-1 0 16,0 0 0-16,0 1 0 0,3-1-11 0,-3 0 3 0,4-3 0 0,3-3 0 15,0 0 33 1,0 0 7-16,-7-3 2 0,7 3 0 0,0 0-17 0,0 0-3 0,0 0-1 0,0-6 0 16,0-7-5-16,7 4 0 0,-4 3-8 0,4-7 12 15,-3 1-1-15,0-4-1 0,3 0 0 0,-4 4 0 16,4-4-10-16,-3 7 0 0,-4 2 0 0,0 1 0 15,0 6 36-15,0 0 8 0,0 0 1 0,-4 3 1 16,-6 7 30-16,-1-4 7 0,-3 3 1 0,0 4 0 0,-4 6-68 0,4 3-16 16,-4-4 0-16,4 1 0 15,-3 3 20-15,3 3 3 0,-1 3 1 0,1-2 0 0,0-8-39 0,4 1-7 16,-1-3-2-16,4-7 0 0,3-3 41 0,4-6 8 16,0 0 2-16,0 0 0 15,0 0-27-15,4-6 0 0,3-6-14 0,4-1 5 0,-4-3-8 0,7-5-2 16,0-8 0-16,0 1 0 15,0 3 19-15,4-3 0 0,-1 0 0 0,5-4 0 16,-5-2 0-16,1 5 0 0,-1 1 0 0,8 3 0 16,-11-3 0-16,7 3 0 0,-6 3 0 0,-1 0 0 15,-4 6 0-15,-3 4 0 0,0 2 0 0,-3 4 0 0,-4 6 42 0,-4 0 6 0,-3 6 0 0,-7 4 1 16,0 2 23-16,0 1 5 16,0 3 1-16,-7 2 0 0,3 7-63 0,-3-3-15 0,0 3 0 0,0 1 0 15,3-5 0-15,4 5 0 0,0-1 0 0,0-3 0 16,3-4 52-16,7-5 9 0,-3-1 3 0,4-5 0 31,3-7-103-31,0 0-20 0,10-3-4 0,-2-4-1 0,2-2 52 0,1-7 12 0,6-3 0 0,-3-6 0 16,8 0-34-16,-5-3-4 0,4 0-1 0,4-4 0 15,0-2 7-15,3 3 2 0,0-7 0 0,0 0 0 16,1 4 19-16,-1-4 11 0,0 1-12 0,0 2 12 16,4-2 0-16,-7 5-8 0,3 4 8 0,-3 0 0 15,-8 3 0-15,1 6 9 0,-4 3-1 0,-3 7 0 16,-4 2 26-16,-7 7 5 0,0 0 1 0,-7 10 0 15,-4 9 18-15,-3 0 4 0,-7 9 1 0,0 3 0 16,-1 7-36-16,-2 2-7 0,-1 4-2 0,-7 3 0 31,4-3-2-31,-4 3-1 0,1 0 0 0,-1 0 0 0,4 0-15 0,3-6 0 0,0 0 8 0,11 0-8 16,-7-10 0-16,10-3 0 0,8-3 0 0,3-9 0 0,0-7 0 16,7-5 0-16,0-4-12 0,7-7 12 15,4-5-48-15,6-10-2 0,1-3-1 16,7-10 0-16,0-2-21 0,3-7-4 0,4 0 0 0,-4-9-1 15,4 2 61-15,3-5 16 0,-3-1 0 0,7-2 0 0,0 6 0 0,-4 2 0 16,0 4 0-16,1-6 0 0,-5 3 48 0,-2 3 13 0,-5 6 3 0,1 0 0 16,-7 7-52-16,-7 6-12 15,-1 9 0-15,-6 6 0 0,-8 1 0 0,-3 12 0 16,-3 9 0-16,-4 10 0 0,-11 0 54 0,0 9 8 16,-6 7 2-16,-4 5 0 0,-1 1-47 15,-6 3-9-15,-4 3-8 0,-3 9 12 0,3-5 0 0,4 8 0 0,-8-2 0 0,5 8 0 16,2-8-12-16,5-4 0 0,-1 0 0 0,4 1 0 15,7-10 0-15,3-13 0 16,4-6 0-16,10-9 0 0,4-10 0 0,0-6-14 0,7-16 3 0,7-2 1 31,1-4-13-31,6-7-2 0,0-8-1 0,7-7 0 0,4-3 5 16,3-6 1-16,4-1 0 0,7-5 0 0,-4-1 6 0,4 4 2 0,-4-7 0 0,4 0 0 16,-4 4-2-16,1-1 0 0,-1-3 0 0,4-2 0 15,-4 8 14-15,1 4 13 0,-1 3-2 0,-7-1-1 16,1 4-10-16,-12 10 10 0,1 5-10 0,-7 7 10 15,-8 10-10-15,-6 5 12 0,-4 10-12 0,-4 13 12 0,-10 9 13 0,-7 6 3 32,-11 6 1-32,-3 17 0 0,-7 2-3 0,-4 13-1 0,-4 3 0 0,-10 12 0 15,11-5-6-15,-15 2-2 0,4 7 0 0,-10 12 0 16,10-13-5-16,3 7 0 0,5-6-1 0,-1 3 0 0,7-16-1 0,11-12 0 16,-1-17 0-16,12-5 0 15,6-10-1-15,11-15 0 0,0-7 0 0,14-15 0 16,0-13-19-16,7-10-4 0,4-5-1 0,6-13 0 0,5-4-6 0,2-5-2 0,8-10 0 15,0-3 0 1,3 3 4-16,1 3 1 0,6-3 0 0,4-3 0 0,-7 3 6 16,0 0 0-16,3-3 1 0,4-7 0 0,-7 13 11 0,0 4 0 15,0-1 0-15,-4 0 0 16,-3 13 0-16,-4 6 0 0,-7 3 0 0,4 10 0 0,-18 6 0 0,-3 9 0 16,-4 7 0-16,-7 9 0 0,-7 6 8 15,-4 13 0-15,-10 9 0 0,-7 7 0 0,-8 5-8 0,-6 7 0 16,0 4 0-16,-11 18 0 0,3 0 0 0,-3 0 0 0,1 0 0 0,-12 12 0 31,11-3 26-31,-3 1 4 0,3-7 1 0,3 3 0 0,8-12-19 0,7-10-3 16,7-9-1-16,3-9 0 15,14-10-8-15,-3-16 12 0,14-9-12 0,4-9 12 0,-1-13-24 16,11-10-4-16,4-5 0 0,7-10-1 0,6-7-2 0,-2-2 0 0,9 0 0 0,5-7 0 16,-1 6 2-16,0-5 0 0,4-1 0 0,4-6 0 15,-4 6 17-15,3 10 9 0,-7 3-1 0,8 0 0 31,-4 3-31-31,-4 6-6 0,-3 3-2 0,-1 4 0 0,-6 2 31 0,-4 7 0 0,-6 0 0 0,-1 10 0 0,-7-1 0 16,0 6 0-16,-7 4 0 0,-3 0 0 16,-4 6 21-16,0 0 7 0,-7 6 2 0,-1 4 0 15,-9 5-15-15,-4 4-3 0,-4 9-1 0,-7 4 0 16,-7 5 5-16,-3 7 0 0,-4 3 1 0,-7 16 0 0,4 3-4 0,0 3-1 16,-4 0 0-16,-4 0 0 0,4-7-12 0,7 1 11 15,4-3-11-15,3-7 10 0,11-12 7 0,3-13 2 16,11-3 0-1,11-15 0-15,3-10-32 0,0-7-7 0,10-5 0 0,8-10-1 16,3-10 4-16,11-5 1 0,3-4 0 0,4-9 0 0,3-3 0 0,-3-1 1 16,7-8 0-16,7-1 0 0,-4 3 3 0,1-2 0 0,6 2 0 15,0-6 0 1,-6 7 12-16,-1 2-9 0,-3 1 9 0,4 5-8 0,-12 8 8 16,-2 5 0-16,-5 3 8 0,-2 10-8 0,-8 7 0 0,-7 8 0 0,-7 7 0 0,-7 3 0 15,-7 13 0-15,-4 9 0 16,-10 6 0-16,-4 13 0 15,-3 2 0-15,-4 8 0 0,-6 2 0 0,-5 10 0 0,-3-4 40 0,-3 4 4 0,0 6 1 0,-4 6 0 16,7-9-28-16,0 0-5 16,4-3-2-16,-1 5 0 0,8-11-10 15,3-7 0-15,8-6 0 0,2-10 8 0,12-12-8 0,6-6 0 0,4-10 0 0,11-6 8 16,0-9-19-16,6-13-4 0,8-6-1 0,7-7 0 31,-1-5-21-31,8-7-5 0,3-7-1 0,8-5 0 16,-4-1 43-16,3 0 0 0,-3 1 0 0,7-4 0 15,-11 7 0-15,4-1 0 0,-4 1 0 0,8-1-8 0,-8 10-4 0,-3 7 0 0,-4 2 0 16,1 7 0-16,-12 6 12 0,-6 6 0 0,-4 6 0 0,-7 4 0 16,-7 9 0-16,-4 9 12 0,-10 10-4 0,-3 9 0 15,-8 10 12-15,-3 3 2 0,-11 9 1 0,-3 9 0 0,-4 4 7 16,-4 9 2-16,-6 0 0 0,-11 13 0 0,3-7-12 0,4 4-3 16,-3-1 0-16,-4 14 0 15,11-11-5-15,3 4 0 0,-4-3-1 0,8-4 0 16,10-18-11-16,7-10 8 0,8-12-8 0,2-13 8 15,19-12-8-15,-4-7 0 0,14-12 0 0,3-9 0 16,8-10-9-16,7-13-7 0,3-6-2 0,7-9 0 0,1-3 0 0,2-7 0 0,8 1 0 16,4-7 0-16,-1 0-6 0,4 3 0 15,3-6-1-15,1-3 0 16,-4 6 4-16,0-3 1 0,0 4 0 0,-1 2 0 0,-2 13 8 16,-4 6 3-16,-8 6 0 0,1 7 0 0,-14 9 0 0,0 9 0 0,-15 10 0 15,-3 6 0-15,-10 10 9 0,-8 12 9 0,-6 9-1 0,-12 10-8 16,-2 3 32-16,-5 4-1 15,-2 8 0-15,-5 7 0 0,1 0-2 0,-4 3 0 0,-3-3 0 0,-4 9 0 16,3-3-11-16,11 0-2 0,-6 0-1 0,2-3 0 16,15-9-4-16,0-10-1 0,7-3 0 15,10-16 0-15,4-15-10 0,7-10 0 0,7-6 0 0,7-12 0 16,4-13-9-16,10-10-4 16,-3-6-1-16,14-9 0 0,-1-3-5 0,5-4-1 15,3 1 0-15,-1-10 0 16,1 7-18-16,4-1-4 0,-4 0-1 0,6-5 0 0,-2 2 31 0,-1 3 12 15,1 1-8-15,-1-1 8 0,-10 13 0 0,-4 3 0 0,0 7 0 0,-6 8 8 16,-12 7-8-16,1 10-12 16,-11 6 4-16,-7 6 0 0,-7 15 8 0,-7 10 11 0,-7 10-3 0,-8 12 0 15,-6 9 33-15,-4 4 7 0,-7 3 0 0,-10 12 1 16,7 0-15-16,-4 0-3 0,3 4-1 0,-6 9 0 16,6-10-13-16,1-3-2 0,3-3-1 0,4 0 0 15,7-12-2-15,10-13 0 0,7-12 0 0,4-7 0 16,7-13-12-16,7-8 0 0,7-1 0 0,4-12 0 0,3-10 0 0,11-6-18 15,-1-12 4-15,8-10 1 0,0-3-3 0,3-3 0 16,0-7 0-16,8-2 0 16,-5-1-10-16,8 0-2 0,0-2-1 0,4-1 0 0,-5 3 5 0,1 1 2 15,0 2 0-15,0-5 0 16,-7 5-2-16,3 7-1 0,-7 3 0 0,1 9 0 0,-8 4 38 0,-3 12 8 0,-11 3 2 0,-4 13 0 31,-3 3-11-31,-10 9-3 0,-4 13 0 0,-7 12 0 16,-8 7 15-16,-2 3 2 0,-8 6 1 0,0 9 0 15,-7-3-3-15,1 1 0 0,-5 5 0 0,-3 7 0 16,4-3 17-16,0 3 3 0,3-4 1 0,4 1 0 16,3-10-58-16,4-3-12 0,7-2-3 0,3-14 0 15,7-9 28-15,4-9 0 0,7-10 0 0,0-6 0 0,11-9 0 0,3-10-13 0,7-9 3 0,7-10 1 16,4-6-7-16,3-6-2 0,8-7 0 0,3-8 0 31,-1 5-12-31,5-3-2 0,-1 4-1 0,4-10 0 16,-3 3-3-16,2 3 0 0,1 1 0 0,4 2 0 0,-8 7 23 0,-6 2 4 0,-5 8 1 0,1 2 0 15,-7 9 8-15,-7 4 0 0,-4 6 0 0,-4 7 0 16,-10 8 0-16,-7 7 0 0,0 0 0 0,-7 13 0 16,-7 9 41-16,-3 9 4 0,-8 4 1 0,-7 5 0 15,-3 4-15-15,-7 7-3 0,3-1-1 0,-7 6 0 16,4-6-27-16,3 0-9 0,0-6 0 0,4 0 0 16,7 0 38-16,3-6 8 0,4-4 2 0,7-9 0 15,6-9-39-15,5-3 0 0,10-4 0 0,4-12 0 16,3-16-12-16,7-3-1 0,7-9 0 0,7-4 0 15,4-6-11-15,4-2-3 0,-1-4 0 16,7-7 0-16,1-2-12 0,-5 2-2 0,1 1-1 0,4-3 0 16,-4 9 12-16,-1 3 2 0,1 0 1 0,-3 3 0 0,-12 7 19 0,-2 5 8 15,-5 8-8-15,-6 5 8 16,-4 0 0-16,-10 7 16 0,-4 9-3 0,-4 0 0 0,-10 6 29 0,-4 7 6 16,-6 5 0-16,-5 4 1 0,1 3-27 0,-7 4-6 15,0 2 0-15,-1 3-1 0,1 1 13 0,0 3 4 0,0 2 0 0,-1 1 0 16,4-6-23-16,8-1-9 15,3-6 8-15,7-3-8 0,-1-3 0 0,8-9 0 0,7-4 8 0,7-6-8 16,4-3-11-16,3-6-4 16,4-3-1-16,6-10 0 15,1-3-9-15,0 0-3 0,7-9 0 0,-1-1 0 16,5 1-23-16,-5-4-5 0,5 1 0 0,2 3-1 0,-2-1 45 0,-5 4 12 0,-2 0 0 16,-1 3 0-1,-3 3-20-15,-8 3-1 0,-3 3-1 0,0 4 0 16,-6 2 22-16,-5 1 18 15,-3 6-3-15,0 3-1 0,-3-3 31 0,-8 3 7 0,0 3 0 0,1 3 1 0,-8 0-21 0,4 4-4 16,-7-4 0-16,0 7-1 0,0-4-13 0,3 4-2 16,-3-1-1-16,3 1 0 0,0-4-24 0,4 0-5 0,0 1-1 0,4-4 0 15,-4 0 34-15,3-2 6 0,0 2 2 16,4 0 0-16,0-6-23 0,-3 3-20 0,-1-6 4 0,4 3 1 16,-4-6-2-16,1 3-1 0,-1 0 0 0,-3-1 0 15,0-5 18-15,-4 3-10 16,1-4 10-16,-1 1-8 0,0-4 8 0,-3 1 0 0,-3-1 0 0,-1 1 0 0,0-1 0 15,1 4 0-15,2-4 0 0,-2 4 0 0,-5-4 0 16,5 4 0-16,-1-7 0 0,0 7 8 0,1 3-8 0,3-1 0 16,-4 1 0-16,7 0 8 0,-3-1-8 0,3-2 8 15,4 0-8-15,4-1 8 0,-1-2-8 0,1 2 0 16,2 1 0-16,1 3 8 16,4-4-8-16,3 1 0 0,0-1 0 0,3 4-8 0,1-3 8 0,3 2-10 0,0-2 10 15,4 3-10-15,3-1 10 0,0 1-12 16,3 3 12-16,1 0-12 15,7 0 12-15,0 3 0 0,-1 0 0 0,8 0-8 16,0 0 8-16,-1 0 0 0,5 0 0 0,3 3-8 0,-4 0 8 0,0 3 0 16,-3-3 0-16,7 4 0 15,-8-4 0-15,5 0 0 0,-1 3 0 0,-3-3 0 0,-4 4 0 0,0-1 0 0,-7 0 0 0,0 4 0 16,1-1 0 0,-8 0 0-16,3-2 0 0,-6-1 8 0,-4 0-8 0,0 1 0 0,-3 2 8 0,-1-3-8 15,-3-6 16-15,0 0 0 16,0 0-1-16,0 0 0 0,-3 3-15 0,-4 0 0 15,0 1 0-15,-1-4 0 0,-2 0 0 0,3-4 0 16,-7 1 0-16,3-3 0 0,-7 3 0 0,4 0 0 16,-3 0 0-16,-4 0 0 0,-1-4 0 0,-2 1-18 0,-1 3 4 0,0 0 1 0,1-4 13 15,-5 1-11-15,-2 3 11 0,-1-3-10 16,4 6 10-16,-4-3 0 0,0 3 0 0,0 0 0 16,4-3 0-16,4 3 0 0,-5-4 0 0,1 4 0 15,3 0 0-15,4 0 0 0,4 4 0 0,-1-4 0 0,4-4 0 0,3 4 0 16,4-6 8-16,0 3-8 0,4 0 0 0,3 3 0 15,3-6 0-15,-3 2 0 16,7-5 0-16,0 3 0 0,0-1-11 0,4 1 11 16,3 0-9-16,0 0 9 0,0 3-8 0,4-1 8 15,-1 1 0-15,5 3-8 0,2 0 8 0,5 7 0 0,-1-4 0 0,4 6-10 16,-1-3 10-16,1 1 0 16,0 2-35-16,3 0 0 0,-3-2 0 0,7 2 0 15,-4-3 79-15,0-2 16 0,4 2 4 0,0-3 0 16,0 0-75-16,-8 0-14 0,1 3-3 0,-4-2-1 0,-3-4 29 15,-7 0 0-15,-1 0 0 0,-3 0 0 0,-3-4 0 0,-4 4 0 0,0 0 0 0,-7 0 0 32,0 0 14-32,0 0-4 0,-3-6-1 0,-8 6 0 0,0 0-1 15,-3 0 0-15,-10 3 0 0,-1 4 0 0,-3 2-8 16,-1 0 0-16,-6 4 0 0,0 6 0 0,-4-4 11 0,0 4-3 16,0 0-8-16,4 3 12 0,-4 0-12 0,4-3 0 15,3-4 0-15,-3 1 0 0,7-3-10 0,3-4 10 16,4-3-8-16,3 1 8 0,4-1 0 0,4-3 0 0,3-3 0 0,7 0 0 15,0 0 0-15,3-6-10 16,4-1 10-16,4-2-10 0,3 0 10 0,7-7-12 0,7 0 12 16,1-6-12-16,6 0 12 0,0 0 0 0,0 1-9 0,11-1 9 15,-3 0 12-15,2-3 6 0,1 3 2 0,4-3 0 16,-4 3-33-16,-8 6-7 0,-2 3 0 16,-5 1-1-16,-6 6 33 0,-7 2 8 0,-4 1 0 0,-4 3 1 15,-6 3-21-15,-4-3-20 0,-4 10 4 0,-3 5 1 0,-3-2 24 0,-4 6 5 16,-8 0 1-16,-6 6 0 0,0 6 3 0,-4 0 1 15,1 4 0-15,-5-1 0 16,4-2 21-16,-3-1 4 0,0 0 0 0,3 4 1 31,-3-4-61-31,3-2-12 0,0-1-2 0,1-3-1 0,2-3 31 0,1 0 0 0,4 0 0 0,2-7 0 0,5-2-8 0,3-4 8 0,3-2 0 0,4-4-9 32,7-3-22-32,0 0-4 0,3-10-1 0,5-2 0 15,6 2-17 1,0-5-4-16,3-10-1 0,5 3 0 0,-1-3-5 0,3 3-1 15,1-3 0-15,0-4 0 0,0 4 52 0,-4 3 12 0,3-3 0 0,-2 3 0 0,-5 7 0 0,-3-1 0 0,-3 7 0 16,-1 2 0-16,-6 7 48 0,-4 0 13 0,0 7 3 0,-7 8 0 16,-7 4-1-16,-4 3 0 15,1 6 0-15,-8 0 0 0,-3 4-34 0,-1 2-6 16,-2 7-2-16,-5 3 0 0,-2-6-9 0,2 2-1 0,-3-2-1 0,1 3 0 16,-5-4-10-16,5 1 0 0,-1 0 0 0,-4 2 0 15,8-2 0-15,-7 0 0 16,3-4 0-16,-3 4 0 0,3-10-16 0,4 0 5 0,3-3 1 0,-3 0 0 15,3-3-6-15,4-3-2 0,-1-3 0 0,5-4 0 16,-1 1-2-16,0-7 0 16,4-3 0-16,0-3 0 0,3-6 5 0,-3-3 1 0,3-10 0 0,1 0 0 31,-1-6-15-31,4 0-3 0,4 0-1 0,-1-7 0 0,4-5-7 16,7-1-2-16,-4-3 0 0,8 1 0 0,3-1 14 0,-4 6 2 0,8 4 1 0,-4 3 0 15,4 3 17-15,-4 6 8 0,-4 3-8 0,1 7 8 16,-4 9 0-16,0 0 0 0,-4 6 9 0,-6 7-9 0,-1 5 34 0,-7 1 0 15,-3 3 0-15,-3 3 0 16,-1 0 1-16,-3 0 0 0,-1 0 0 0,-6 7 0 0,3-4-26 16,1 0-9-16,-8 7 0 0,0 2 9 0,4-2-9 15,0-1 12-15,-8 4-12 0,4-4 12 0,8-5 1 0,-1-1 1 16,4 0 0-16,3-6 0 0,7-6-30 0,4-1-5 16,4-5-2-16,3-4 0 15,3 0 37-15,4-6 7 0,0 0 2 0,7-9 0 0,4 0-37 0,-4-7-7 16,3-3-2-16,8-6 0 15,-4 0-6 1,7-6-2-16,0-1 0 0,4-2 0 0,0-7 0 0,3 3 0 0,0-2 0 16,-7-1 0-16,1 3 18 0,-5 7 3 0,1 3 1 0,-8 6 0 0,-6 6 9 0,-4 7 9 15,-4 2-1-15,-6 10-8 0,-8 10 44 0,-6 3 3 16,-12 9 0-16,-6 9 0 0,3 7-24 0,-3 3-5 0,-1 0-1 0,1 3 0 16,3-3-17-16,0 0 0 15,4-1 0-15,0-2 0 0,0-6 20 0,3 2 0 16,0 1 0-16,4-7 0 0,10-6-32 0,-3-6-7 15,11-3-1-15,2-7 0 0,1-6 20 0,7-3 0 16,0 0 0-16,4-6 0 16,7-6-25-16,-1-4-2 0,4 0 0 0,0-6 0 15,8-3-9-15,-1-3-1 0,0 0-1 0,4-7 0 16,-1 1-20-16,1-1-4 0,0 4-1 0,-1 3 0 0,-3 6 51 0,1 6 12 0,-8 4 0 0,3 8 0 16,-13 8 0-16,-1 2 0 0,-3 3 0 0,-3 10 0 15,-8 3 100-15,1 3 22 0,-4 6 5 16,-4 1 1-16,0-1-103 0,-3 4-25 0,0-1 0 0,0 4 0 0,0-4 46 0,3-2 4 15,0-7 1-15,1 0 0 16,6-3-35-16,8-7-6 0,-1 1-2 0,8-10 0 16,6 1-8-16,4-10 0 0,4-4 0 0,7-12 0 15,3 1 0-15,4-7 0 0,3-1-8 0,7-5 8 16,8 3-34-16,-8-3-2 0,4-1-1 0,7 1 0 0,-4-1 15 0,-3 7 3 0,0 0 1 16,-4 6 0-1,-6 4-37-15,-1 9-7 0,-11 6-2 0,-2 6 0 16,-8 3 52-16,0 7 12 0,-11 3 0 0,-3 3 0 15,-3 0 48-15,-1 3 13 0,-6 0 3 0,-4 3 0 16,3-3-52-16,-7 0-12 0,1 0 0 0,3 0 0 0,3-6 54 0,1 0 8 0,2-3 2 0,5-7 0 16,3-9-52-16,0 0-12 15,7 0 0-15,4-9 0 0,3-7 0 0,3-3 0 0,1 3 0 0,7-5 0 16,-1-1 0-16,5 3 0 0,-1 0 0 0,-4 3 0 16,1 4-19-16,-4 2 0 15,-7 7 0-15,1 6 0 0,-12 4 19 0,1 5 0 16,-8 7 0-16,-6 6 0 0,-1 0 24 0,-7 3 1 15,-3 1 1-15,3-1 0 0,-10-3 25 0,7 0 5 0,0 3 0 0,-4-6 1 16,8-3-57-16,-5-3-17 0,8-4-1 0,0-2 0 16,4-4 18-16,3-3 0 0,7-3 0 15,3-6 0-15,1-10-89 0,6-3-18 0,4-6-3 0,4-3-1 16,7 0-37-16,6-4-7 0,8 4-1 0</inkml:trace>
  <inkml:trace contextRef="#ctx0" brushRef="#br3" timeOffset="196483.48">27407 4919 1854 0,'0'0'40'0,"0"0"9"0,0 0 2 0,0 0 1 0,0 0-41 0,0 0-11 15,0 0 0-15,0 0 0 0,-3-3 76 0,3 3 14 16,0 0 2-16,0 0 1 16,0 0 28-16,0-6 6 0,3 3 1 0,4-4 0 0,0-2-84 0,0 0-17 15,4-1-3-15,3-2-1 16,0-1 14-16,4 1 3 0,3-7 1 0,4 0 0 0,-1-6 19 0,5 0 3 15,-1-3 1-15,0-1 0 0,-3 1-36 0,0 0-8 0,-4 0 0 16,-4 3-1-16,1 3-7 0,3 0 0 16,-3-3-1-16,3 0 0 0,-3-1 1 0,-1 1 1 15,1 0 0-15,3-9 0 0,-3 6-13 0,3 2 0 16,-7 5 0-16,4-1 0 0,-8 3 9 0,4 0-1 16,-3 3 0-16,-1 1 0 0,1-1-8 0,-4 3 0 15,4 4 0-15,-4 0 0 0,0-1 0 0,-4 4 0 0,-3 6 0 0,0 0 0 16,0 0 0-16,0 0 0 15,0 0 0-15,4 12 0 0,-4-2 28 0,0 6 3 16,-4-1 1-16,1 4 0 0,-1 3-32 0,1 3 0 16,-4 3 0-16,3 0 0 0,1 1 0 0,-1-1 0 0,1 3 0 0,-1 1 0 15,1-1 0-15,3 3 0 0,0-2 0 0,-4 5 0 16,4-2-9-16,4 3-8 16,-4-4-2-16,3 4 0 0,4-4 19 0,-3-6 0 0,-1 4 0 0,4-4 0 15,0 0 0-15,0 0 0 0,4-6 0 16,-4 3 0-16,0-3 0 0,0-3 0 0,4-3 0 0,-4-4 0 0,-4 1 0 0,4-7 0 15,0 1 0-15,-7-7 0 16,0 0 0-16,0 0 0 0,0 0 0 0,0 0 0 16,0 0 0-16,0-7 0 0,0-2 0 0,-3-1 0 15,-4 1 0-15,3-4 0 0,-3-2 0 0,-3 2 0 16,-5 1 48-16,1-4 12 0,-3 0 4 0,-1-2 0 0,-3-1-52 0,-4 0-12 16,1 0 0-16,2-3 0 15,-2 3 0-15,-1-3 0 0,0 4 0 0,1-1 0 16,2 0 0-16,-2 3 0 0,3 1 0 0,-1-1 0 15,5 0-17-15,-4 4-7 0,3-1 0 0,-3 1-1 16,0-1 25-16,-1 4 0 0,1-1 0 0,0 1 0 0,3 3 0 0,1-1 0 16,-4 4 0-16,3-3-8 0,0 3 8 0,4 3 0 15,0 0 0-15,4 0 0 0,-1 0 0 0,4 0 0 0,0 0 0 16,7 0 0-16,0 0-10 0,0 0 10 16,7 6-12-16,4 0 12 0,-1-3-9 0,4 1 9 15,4-1 0-15,3 3-9 0,4-3 9 0,-1 0 0 16,1 0 0-16,3 1-8 0,1-4 8 0,-1 0 0 15,4-4 0-15,3-2 0 0,0 0 0 0,4 0 0 0,3-4 0 0,8 1 0 16,-5-1 0-16,-2 1 0 0,3 0 0 16,-8-1 8-16,1 4-8 0,-3 0 0 0,-1-1 0 0,0 1 0 15,-3 3 0-15,-4 0 0 0,0 0 0 0,-3 3-8 16,-4 0 8-16,0 0 0 0,-3 3 10 0,0 0-10 16,-4 0 0-16,-4 0 0 0,1 0 0 0,-4 4 0 0,0-4 0 0,-7-3 0 15,0 0 0-15,0 0 0 16,0 0 0-16,0 0 0 15,0 0 0-15,-4 6 0 0,4-6 0 0,-3 6 8 0,-1-3-8 0,-3 1 0 16,0-1 8-16,-3 0-8 16,-1 3 0-16,1 0 9 0,-1-2-9 0,-3 5 10 0,-4 0-10 0,-3 1 10 0,0 2-10 0,-4 1 0 15,4 2 0 1,-7 1 8-16,-4 3 11 0,0 0 1 0,-3 3 1 0,-4 0 0 16,-7 3-21-16,1-3 0 0,-5 0 0 0,-3 0 0 0,7 0 9 15,0-4-9-15,4-2 12 0,0 3-12 0,3-3 14 0,0-4-4 16,0 1-1-16,4 2 0 15,3-5-9-15,4 2 10 0,7 1-10 0,0-4 10 0,7 1-10 0,0-4 0 16,3 0 0-16,4-3 0 0,3 0 0 16,4-3 0-16,0 0 0 0,0 0 0 0,7 7 0 0,1-4-11 15,2 0 11-15,-3-3-12 0,0-3 12 0,0 0-8 16,4 0 8-16,-1-1-8 16,1-2 8-16,0 3 11 0,-1 0-3 0,-3-3 0 0,4 2-8 0,-8 1 0 15,1-3 0-15,-1 3 0 0,1-3 0 0,-4 6 0 0,3-3 0 16,-3 3 0-16,4-4 0 0,-4 4-11 0,4-3 3 0,-4 3 0 15,7-3 8-15,-4-3 0 0,1 3 0 0,-1 0 0 16,-3 3 0-16,4-7 0 0,-4 7 0 0,7-3 0 16,-4-3 0-16,-3 6 11 0,4-3-3 0,-4 3 0 15,0 0-8-15,0 0-14 16,0 0 3-16,0 0 1 0,0 0-5 0,0 0-1 0,0 0 0 0,0 0 0 16,-4-3 1-16,1 3 0 0,-1 0 0 0,1 0 0 15,-1 0 2-15,1 0 0 0,-4 3 0 0,0-3 0 16,3 0-38-16,-3-3-7 0,0 3-2 0,0 0 0 15,-4 0-35-15,4 0-7 0,-3 0-2 0,3 0 0 16,0 0-42-16,-1 0-9 16,1 0-1-16,4 3-1 0,-1-3-1 0,1 0 0 0,-1 3 0 0,-3-3 0 15,4 0 58 1,3 3 12-16,-4-3 3 0,-3 0 0 0,4 0-9 0,-4 0-2 0,3 0 0 0,0 0 0 0,-3 0 72 0,0 0 13 16,4 0 11-16,-4 0-13 0,0 0 13 0,0 0 0 15,3 0 0-15,-3 6 0 0,0-3 0 0,0 1 0 16</inkml:trace>
  <inkml:trace contextRef="#ctx0" brushRef="#br4" timeOffset="214618.74">8950 8807 1371 0,'0'0'30'0,"0"0"6"0,0 0 2 0,0 0 1 0,0 0-31 0,0 0-8 16,0 0 0-16,0 0 0 16,0 0 51-16,4 7 9 0,-4-7 1 0,0 6 1 15,0-6-20-15,0 0-4 0,0 0-1 0,3 6 0 0,-3-6 16 0,0 0 3 16,0 0 1-16,7 3 0 16,-3-3-40-16,3-3-8 0,-4 0-1 0,4 0-8 0,0-3 59 0,0-1 5 15,0-2 0-15,0-1 1 0,1-2-33 0,6-4-8 16,-7 1 0-16,7-1-1 15,-4-3-7-15,1 3-2 0,3-2 0 0,-3-4 0 16,3 0-2-16,-4 0 0 0,4 3 0 0,-3-3 0 0,0 0 3 0,-1 3 0 16,-3 4 0-16,4 2 0 0,-4 4-7 0,-4 2 0 15,1-2-8-15,-4 9 12 0,0 0-12 0,0 0-10 16,0 0 2-16,0 9 0 0,-4 4 57 0,1 3 12 0,-4 2 3 0,3 4 0 16,-6 0-52-16,3 0-12 15,0 0 0-15,0 0 0 0,0 0 0 0,-1 3 0 16,1-6 0-16,0 3 0 0,0-3 0 0,4-4 0 15,-1 1 0-15,4-3 0 0,-3-4 28 0,3 0 2 16,-4 1 1-16,8-4 0 0,-4-6-31 0,0 0 0 0,0 0 0 0,0 0 0 16,0 0 0-16,0 0 0 0,0 0 0 0,7 0 0 15,0 0 0-15,-7 0 0 16,7-3 0-16,0-3 0 0,0-1-26 0,0-2-2 0,0-4 0 16,0-2 0-16,4-7 52 0,-1-3 11 0,1-3 1 0,3-7 1 0,4 1-29 15,-4-4-8-15,7-3 0 0,0-3 0 16,0 0 25-16,0 0 1 0,1 1 0 0,-1-1 0 15,0 9-26-15,-3 4-17 0,-1 3 2 0,-3 6 1 0,-3 6 14 0,0 3 0 16,-4 10 9-16,-7 3-9 0,3 3 16 0,-3 7-2 16,-3 6-1-16,-1 5 0 15,-7 5 7-15,1 2 0 0,3 0 1 0,-4 3 0 16,1 1-11-16,-1-4-2 0,0 6-8 0,1 1 12 16,-4-4-12-16,3 1 8 0,1-1-8 0,-1 0 0 15,0 1 0-15,4-1 0 0,0 4 0 0,0-7 0 0,0-3 0 0,4-3 0 16,-4 0 0-16,7-7 0 0,0-2 0 0,0-4 0 15,0-9 0-15,3 3 0 16,1 1-27-16,3-8-5 0,0 1 0 0,0-6-1 0,0-4 51 0,0 1 10 16,0-1 3-16,0-9 0 15,4 0-50-15,-1-3-9 0,1 0-3 0,-1-3 0 16,1 3 31-16,3-6 0 0,0 2 0 0,0 1 0 0,4 0 0 0,-4 0 0 16,0 6 0-16,0 0 0 0,0 3 0 0,1 0 0 0,-5 0 0 0,1 4 0 15,-4 2 0-15,3 4 0 16,-3-1 0-16,-3 7 0 0,-4 3 0 0,0 0 0 0,0 0 0 0,0 13 0 15,-4-1 45-15,-3 10 15 16,0 0 4-16,0 6 0 0,-3 1-52 0,-4 2-12 0,-1 0 0 0,1 4 0 16,0-4 0-16,-3 4 0 0,2-4 0 0,5 4 0 15,-4-4 0-15,7-3-12 0,0-3 3 0,3-6 0 16,1 0 9-16,3-7 0 0,-4 1 0 0,4-7-8 16,0-6 8-16,0 0 0 0,7-3-9 0,4-3 9 15,-1-7 0-15,1-6 0 0,3 1 0 0,0-11 0 0,0 1 0 0,4-3 0 16,-1-7 0-16,5-3 0 15,-1-2 12-15,0-1 0 0,-3 0 0 0,6-3 0 16,-6 3-12-16,0-3-17 0,3 3 4 0,0-3 1 0,-3 9 12 0,-1 4 16 16,1 2-3-16,-4 10-1 0,-3 4-12 15,-1 5-18-15,-3 4 4 0,-3 6 1 0,-4 3 13 0,3 9 0 16,-6 7 9-16,-4 6-9 0,0 6 18 0,0 0-2 16,-4 6-1-1,0 1 0-15,1-1-15 0,-4 1 11 0,3-1-11 0,-3 7 10 0,3-3-10 0,-3-1 0 16,0 1 9-16,4 3-9 15,-5 0 0-15,1-4-20 0,4 1 4 0,3-4 1 0,0-5 24 0,0-1 5 16,3-9 1-16,4-4 0 0,0-2-15 16,4-7 0-16,-4-6 0 0,7-3 0 0,3-10-16 0,1-5 3 0,3-11 1 15,0-2 0-15,0-7 12 0,0-6 0 16,4-3 0-16,3-6 0 0,0 3 0 0,0-3 0 0,4-4 0 0,0-5 0 16,0 5 0-16,-1 4 0 0,1 3 0 0,0 3 0 15,-1 3 0-15,-3 6 0 16,-3 4 0-16,0 2 0 0,-4 10 0 0,-4 7 0 15,1-1 0-15,-4 10 0 0,0 3 9 0,-7 3-9 16,0 15 0-16,-3 1 9 0,-1-4 2 0,-3 13 0 0,-4 7 0 16,-3 9 0-16,0-1-3 0,-3 1 0 15,2 0 0-15,-6 6 0 0,4 0-8 0,-1-3 12 0,-3 3-12 0,3 3 12 16,1-3-12-16,-1-3 8 0,0 0-8 0,4 0 8 16,4-7-8-16,3-5 8 15,-1-7-8-15,5-3 8 0,3-7-8 0,0-2 0 0,0-7 0 16,7-3 0-16,-3-3-32 0,3-6-4 0,0-6-2 0,3-7 0 15,1-3 49-15,3-10 9 0,0-2 3 0,0-4 0 0,7-2-23 0,0-1 0 16,1-6 0-16,2-3 0 16,1-1 0-16,0 1 0 0,-4-6 0 0,4 3 0 15,-4 6 0-15,-4 0 0 0,5-1 0 0,-5 8 0 16,1 2-16-16,-4 10-5 0,-3 3-1 0,-1 6 0 16,-3 10 22-16,-3 2 0 0,-4 7 0 0,0 0 0 15,-4 13 24-15,-3 6 8 0,-3 12 3 0,-1 7 0 16,-3 6-23-16,0 3-12 0,-4 0 12 0,4 9-12 15,-4-6 11-15,1 4-11 0,-4-4 10 0,-1 6-10 16,1 1 8-16,0-4-8 0,0 3 0 0,3-2 0 16,1-7 0-16,6-3 0 0,0-7 0 0,1-9 0 0,6-3 0 0,1-9 0 0,3-3 0 0,0-13 0 15,0 0 0 1,14-7-8-16,-4-8 8 0,5-7-10 0,2-10 10 0,1-5 0 0,0-10 0 0,3-3 0 16,0-1 0-16,0-5 0 0,4 0 0 0,-4-4 0 15,0 0 0-15,4-2 0 0,-1 2 0 0,5-3 8 16,-5 7-8-16,1 3 0 0,0 6-11 0,-1 0 11 15,-6 9 0-15,3 10 0 0,-10 9 0 0,-1 6 0 16,-3 4 0-16,-7 9 0 0,0 6 0 0,-3 10 0 16,-8 6 0-16,1 9 0 0,-8 4 13 15,0 5-4-15,1 8-1 0,-4 2-8 0,-4 3 12 0,4 7-4 16,-4-4-8-16,4 0 10 0,0 1-10 0,0 6 10 16,3-7-10-16,-3-3 0 0,7 1 0 0,-4-4 8 0,7-9-8 0,1-7 0 15,6-9 0-15,1-3 8 16,3-9-8-16,0-13 0 0,0 0 0 0,10-10-11 15,5-5 11-15,-5-11-12 0,4-5 12 0,4-10-12 0,0-6 12 0,-1-3 0 16,4-3 0-16,4-7 0 0,0 1 0 0,-1-7 0 16,1 3 0-16,3-3-8 15,1 7 8-15,-1-1-8 0,0 1 8 0,0 2-8 0,-3 13 8 0,-4 7 0 16,-3 12 0-16,-4 3-8 0,-4 9 8 0,-3 7 0 16,-7 6 0-16,0 9 0 15,-3 10 0-15,-4 9 17 0,-7 7-2 0,0 5-1 0,-8 7-3 0,-2 4-1 16,-1 5 0-16,0 10 0 15,-3-6 0-15,3 2 0 0,-3 1 0 0,4 3 0 0,2 0-19 0,-2-4-4 0,6 1-1 0,0-3 0 32,8-10 27-32,-1-6 6 0,4-7 1 0,4-5 0 0,3-10-20 0,3-10 0 15,4-9 0-15,0-6 0 0,4-13-14 0,3-5 3 0,0-14 1 0,7-9 0 16,0-6 10-16,4-3 0 0,0-7 0 16,7-9-8-16,-4 3 8 0,4-6 0 0,-1 3 0 0,5-6 0 15,-8 12 0-15,0 4 0 16,4 2 0-16,-8 4-8 0,1 12 8 0,-4 4 0 15,-3 8-9-15,-4 10 9 0,-3 10 0 0,-4 6 0 0,-4 9 0 0,-3 7 0 16,-3 6 0 0,-4 9 0-16,-4 6 0 0,-3 10 0 0,3 3 14 0,-6 0 7 15,-1 7 2-15,-3 5 0 0,0-2-14 0,0-1-9 0,-1 0 12 0,-2 7-12 16,-1-3 9-16,7-7-9 0,-3-3 0 0,7-3 9 16,4-9 19-16,3-10 3 0,3-6 1 0,4-9 0 15,7-7-53-15,0-9-11 16,4-7-1-16,6-12-1 0,-3-6 34 0,4-6-8 0,3-10 8 0,0-3 0 0,-3 0 0 0,3-7 0 15,0 1 0-15,4-7 0 16,-4 4 0-16,4-4 0 0,0 4 0 0,3 0 0 16,-3 9 0-16,-1 0 0 0,1 3 0 15,0 6 0-15,-8 10 0 0,1 6-8 0,-4 6 8 0,-3 7 0 0,-4 6 0 16,-4 9 0-16,-6 10 0 0,-1 6 0 16,-3 6 0-16,-4 6 0 0,-6 4 0 0,-1 9 9 0,1 3-9 0,-5 6 0 15,-2 4 9-15,-1 3-9 0,0-7 28 0,4 4 2 16,0-1 0-16,0 1 0 0,7-7-30 0,0-6 0 15,3-9 0-15,4-4 0 16,7-12-17-16,0-6-10 0,0-7-1 0,0-9-1 0,11-3 46 0,-1-6 10 16,4-13 1-16,0-6 1 15,0-7-54-15,4-6-11 0,3-2-3 0,4-11 0 0,0 1 29 0,-4-3 10 16,4-1 0-16,3-12-9 0,0 6 9 0,0 1-12 16,4 8 12-16,-4-5-12 0,-3 5 12 0,0 7 0 0,-8 7-9 0,4 8 9 15,-7 7 0-15,-3 10 0 0,-4 5-9 16,-7 10 9-16,0 16 0 0,-3 12 12 0,-4 7-1 0,-4 5-1 15,-3 4-10-15,-4 6 12 16,-3 4-12-16,0 8 12 0,-4-2-12 0,-3 6 10 0,3 0-10 0,-3 6 10 16,0-6 18-16,7 3 3 0,-4-7 1 15,7 1 0-15,1-10-32 0,6-9 0 0,0-6 0 0,8-7 0 16,3-12-20-16,0-6-11 16,7-4-1-16,0-9-1 0,4-9 21 0,-1-10 4 15,4-3 8-15,4-13-13 0,0-5 13 0,3-7 0 0,0-7 0 0,4-8 0 16,-1 5-24-16,1-6 0 0,-4-2 1 15,4-4 0-15,-4 9 23 0,4-3 13 0,-1-3-1 16,1 1-1-16,3 8-11 0,-3 10 0 0,-4 3 0 0,0 7 0 16,-3 8 0-16,-4 11 0 0,-3 2 0 15,-8 13 0-15,-3 3 0 0,0 15 0 0,-3 4 9 0,-4 9-1 0,-4 7-19 0,-7 9-3 16,1 3-1-16,-1 6 0 0,-3 4 38 0,0 5 7 16,0 1 2-16,-4 6 0 0,4-6 0 0,0-1 0 15,-4-2 0-15,4 0 0 16,3-7-48-1,4-9-10-15,0-10-2 0,10-6 0 0,4-12 45 0,0-6 9 0,0-10 2 0,11-10 0 16,0-9-43-16,3-9-8 0,0-10-1 0,7-9-1 0,-3-3 25 16,3 0 0-16,-4-6 0 0,8-7-8 0,-4-3 27 0,7 3 5 15,1 1 2-15,2-4 0 16,-6 9-72-16,3 1-14 0,1 6-4 0,-1 6 0 0,-7 9 52 0,0 10 12 0,-7 3 0 0,-3 7 0 16,-4 12 0-16,-7 3 0 15,0 9 0-15,-4 10 0 0,-3 9 48 0,-3 7 13 0,-4 2 3 0,-4 7 0 16,0 0-52-16,-3 3-12 15,0 0 0-15,-4 6 0 0,4 1 0 0,0-7 0 0,0 0 0 16,3-3 0-16,1-4 0 0,6-5 0 0,0-7 0 0,8-6 0 16,-1-6 0-16,1-4 0 15,6-6 0-15,-3-6 0 0,7-6-11 0,4-6-5 0,3-7 0 0,0-6-1 16,4-3 7-16,3-7 2 0,0-6 0 0,7-6 0 16,-3 0 26-16,3-6 6 0,4 3 0 0,0 0 1 15,-4 9-42-15,0 3-9 0,0-3-2 16,-3 1 0-16,-4 2 28 0,0 10 0 15,-6 3 0-15,-1 9-8 0,-7 7 8 0,-4 9 0 0,1 6 0 16,-4 6 0-16,-4 1 0 0,1 9 0 0,-8 6 8 0,1 4-8 0,-5 2 13 0,-2 4-1 16,-1 9-1-16,-3 0 0 15,3 0 2-15,1 0 1 0,-1-3 0 0,0-7 0 16,8-2-14-16,-1-7-12 0,1-6 3 0,6-3 0 16,4-7 9-16,0-5 12 0,0-7-2 0,7-4-1 0,4-2-9 0,-1-6-16 15,1-4 4-15,3-6 1 16,0-3 11-16,0-3 16 0,0-7-4 0,1 1-1 0,-1 2-11 15,0 7-14-15,0 3 3 0,-7 7 1 0,0 5 10 0,0 4 14 16,-7 6-3-16,0 0-1 16,0 9-10-16,0 7 0 0,0 3 0 0,-3 3 0 0,-1 6 0 0,-3-3 0 15,3-6 0-15,-3 0 0 16,4-7-12-16,3 1-5 0,-4-4-1 0,4-9 0 16,0 0-78-16,0 0-15 0,0 0-3 0,4-6-856 15,-4 0-171-15</inkml:trace>
  <inkml:trace contextRef="#ctx0" brushRef="#br4" timeOffset="-210126.2">11218 8952 1552 0,'-7'3'44'0,"7"0"10"0,-3 3-43 0,-1-3-11 0,4-3 0 0,0 0 0 15,0 0 104-15,0 0 20 0,0 0 3 0,11 0 1 16,-4-6-52-16,7 0-9 0,-3-1-3 0,6-2 0 15,-3-4-51-15,4-2-13 16,0 2 0-16,3-6 0 0,-4-3 54 0,5 4 8 16,-1-7 2-16,3-4 0 0,-2 1-20 0,2 3-4 15,-3-3-1-15,4 6 0 0,-4 0-11 0,0 6-3 16,-3-3 0-16,0 4 0 0,-4 2-25 0,0 4 0 16,-3 3 0-16,-4 2 0 0,-7 4 0 0,7 4 0 15,0 2 0-15,-4 3 0 0,-6 7 108 0,3 3 16 0,-4-1 3 0,-3 8 1 16,0-1-103-16,0 3-25 0,0-6 0 15,-4 3 0-15,1 0 0 0,3-3 0 0,0-3 0 0,3 0 0 16,-3-4 56-16,4-2 7 0,3-4 1 0,3 1 0 16,-3-10-52-16,0 0-12 0,11-4 0 0,-1-2 0 0,4-3 0 0,1-7 0 15,6-3 0-15,-4-6 0 0,4-3 0 0,-3 0 0 16,7-4 0-16,-4-5 0 16,0 2 0-16,0-2 0 0,4-1 0 0,-4 0 0 15,0 4 0-15,1 3 0 0,-8 5 0 0,3 5 0 16,-6 5 0-16,-1 3 0 0,-6 7 0 0,-4 6 0 0,0 0 0 0,-4 9 0 15,1 7 0-15,-4 0 0 0,-4 9 54 0,4 0 8 16,-7 9 2-16,4-2 0 0,-5-1-52 0,5 1-12 16,-1-1 0-16,-3 3 0 0,4-2 0 0,-1-4 0 15,0-3 0-15,4-3 0 0,0-3 0 0,4 0 0 0,-1-7 0 0,1-2 0 32,6-1 0-32,-3-9 0 0,7 0 0 0,4-3 0 15,-1-3 0-15,1-7 0 0,0-3 0 0,6-2 0 0,-3-4 0 0,4-3 0 0,0-4 0 16,3 1 0-16,0 0 0 0,-3 3 0 0,-1 3 0 15,1 3 0-15,0 0 0 0,-4 4 0 16,-4 5 0-16,1 1 0 0,-8 6-11 0,-3 3-5 0,0 0 0 0,0 6-1 31,0 6 27-31,-3-2 6 0,-4 2 0 16,0 4 1-16,0 3-17 0,-4-4 0 16,0 7 0-16,4-3 0 0,0-3 0 0,0 0 0 0,0-1 0 0,4-2 0 0,-4-1 0 0,7 1 0 15,0-4 0-15,0-2 0 0,0-7 0 0,0 0 0 0,3 0 0 0,8-4 0 16,-4-2 0-16,3-6 0 15,5-1 0-15,-5-3 0 0,1-6 0 0,3 1-12 0,0-1 1 0,0-7 1 16,4 4 10-16,-4 0 0 0,3 0 0 0,1 3 0 16,-4 0 0-16,0 3 0 0,-7 7 0 0,4 2 0 0,-4 4 0 0,-4 3 0 15,-3 3 0-15,0 0 0 16,0 9 0-16,0 4 14 0,-7 3-3 0,0 6-1 16,0 0-10-16,0 0 12 0,-3-4-12 0,-1 4 12 0,4 0-4 0,-4 0-8 15,4 3 12-15,-3-3-4 16,3-3-8-16,3 0 0 0,1 0 0 0,-1-4 0 15,4 1 0-15,0-3 0 0,0-1 0 0,4-3 0 16,-1-2 0-16,1-4 0 0,3-3 0 0,3-3 0 0,5-4 0 0,-5-5-14 16,8-4 5-16,-4-3 1 0,0-2 8 0,0-5-8 15,4 1 8-15,-4-3-8 0,0-3 8 0,0 3 0 16,0-1 0-16,0-2 0 0,0 6 0 0,-3 3 0 16,0 3 8-16,-4 7-8 0,0 2 0 0,-4 4 0 0,-3 6 0 0,0 0 0 15,0 0 0-15,0 12 0 0,-3 4 0 0,-1 3-8 16,-3 3 17-16,4 0 4 0,-1 0 1 15,0 3 0-15,-3-3-14 0,4 0 0 0,-1 0 8 16,1 0-8-16,-1-7 0 0,1 1 0 16,3-3 0-16,0-1 0 0,0-2 0 0,0-10 0 0,0 0 0 0,0 0 0 15,0 0 0-15,7 0 0 16,0-7 0-16,3-2 0 0,-2-4 0 0,2 1 0 16,-3-4 0-16,4-3 0 0,-1 4 0 0,1-4 0 15,3 0 0-15,-3-3 0 0,-1 3-8 0,1 7 8 16,-1-1 0-16,-3 4 0 0,0-1 0 0,-7 10 0 0,0 0 0 0,0 0 0 15,4 7 0-15,0 5 0 0,-8 1 0 16,4 2 0-16,-4 4 0 0,1 0 0 0,-1 0 0 0,1 3 9 16,3-7-9-16,-4 4 0 0,1-3 0 0,-1 0 0 15,4-1 0-15,-3-2 8 0,3-4-8 0,3 1 0 0,-3-4 0 0,0-6 0 16,4 6 0-16,3-3 0 16,3-6 0-16,1-3 0 0,-4-4-9 0,4-2 9 0,-1-7-8 0,4-3 8 15,1-6 0-15,-1 3 0 16,0-3 0-16,3-1-8 0,1-5 8 0,3 3 0 0,-3-1 0 0,-1 7 0 15,-2 0 0-15,-1 6 9 0,-7 7-9 0,3 2 0 16,-6 7-10-16,-4 3 10 0,3 6 0 0,-6 7 0 16,-1 6 0-16,1 9 0 0,-4 0 11 0,-4 7-11 15,1-1 10-15,-1 7-10 0,4-3 9 0,-4-4-9 16,1 1 8-16,3-1-8 0,-4-3 0 16,1 1 0-16,-1 2 8 0,4 1-8 0,3-7 0 0,-3 0 0 15,7-3 0-15,0-3 0 16,4-6 0-16,3-7 0 0,-4-2 0 0,8-4 0 0,0-6 0 0,-1-7-14 0,4-6 5 15,4-2 1-15,-4-7 8 0,0-4-10 0,4 1 10 0,-1-9-10 16,-2 2 10 0,2-3-8-16,-3-5 8 0,7-1-8 0,-3 0 8 0,0 3 0 0,3 0 0 15,-3 4-8-15,-1 8 8 0,-6 7 0 0,3 7 0 0,-7 2-8 16,0 7 8-16,-7 6 0 0,0 0 0 0,0 6 8 16,0 4 2-16,-4 5 1 15,-3 4 0-15,4 3 0 0,-4 0-11 0,0 0 10 0,0 6-10 0,0-3 10 16,3 0-10-16,-3-3 0 0,4 0 9 0,-1 0-9 15,0-3 0-15,1-3 0 0,3-1 0 0,0-5 0 16,0-1 0-16,3-6 0 0,1 0 0 0,3 1 0 16,0-8 0-16,4-5 0 15,-4 0 0-15,3-7 0 0,4-6 0 0,-3 0-13 0,0-3 1 0,3 0 1 16,0-3 11-16,0-1 0 0,0-2-9 0,4 0 9 16,-1 6 0-16,-3 3 0 0,-3 3-9 0,-4 6 9 15,4 4-9-15,-8 3 9 0,-3 6-13 0,4 9 5 0,-8 0 16 16,1 10 4-16,-8 3 1 0,4 6 0 15,-4-2-13-15,1 2 11 0,-1 3-11 16,4 4 10-16,0-7-10 0,0 0 0 0,4-3 0 0,-4 3 8 0,-1-3-8 0,1 0 0 16,4 1 0-16,-1 2 0 0,1-6 0 15,3 0 0-15,0 0 0 0,0-7 0 0,3-5 0 0,1-7 0 16,3 0 0-16,0-6 0 0,4 0-10 0,3-7 10 0,-4-5-13 0,8-4 5 31,-4-3 8-31,0-3-8 0,4 0 8 0,-1-4-8 0,-2-5 8 0,2 3-8 0,-3-7 8 0,4 0-8 16,-4 4 8-16,0-1 0 0,0-2-9 0,4 2 9 15,-4 4 0-15,0 6 0 0,-3 3 0 0,-1 3 0 16,-3 7 0 0,0 5 0-16,-7 7 0 0,0 10 0 0,0 2 0 0,-3 10 0 0,-1 3 8 15,1 7-8-15,-4-1 8 0,3 0-8 0,1 4 8 0,-4-1-8 16,0 1 0-16,3-4 8 0,1-3-8 0,-1 1 0 16,-3 2 0-16,3-6-12 15,1 3 0-15,-1-3 1 16,4-6 11-16,0 0 0 0,0-3 0 0,4-4 0 0,-4-12 0 0,0 0 0 15,0 0 10-15,7-6-10 0,4-7 0 0,-1 1 0 16,-3-4 0-16,4-3-10 0,-1-3 10 0,4-6 0 0,-3 0 0 0,3-7 0 16,-3-2-12-16,3-1-1 0,-4-3 0 0,5-2 0 15,2-4 13-15,1 3 0 0,-4-3 0 16,7 0-9-16,-3 0 9 0,3-1 0 0,0 5 0 0,4-4 0 0,-8 6 0 16,1 6 0-16,-4 7 0 15,-3 6 0-15,-4 6 8 0,0 13 6 0,-7 13 2 0,-4 9 0 16,1 2-16-16,-4 14 0 0,-4 3 0 0,1 9-10 15,-5-7 10-15,1 7 0 0,-3 0 8 16,-1 7-8-16,0-7 0 0,1 0 8 0,3 6-8 0,-4 4 0 0,0-7 0 0,8 0 0 16,-4-3 0-16,3 0 0 15,1-6 0-15,2-4 0 0,5-2 0 0,-1-10 0 0,4-3 0 0,0-10 0 16,4-5 0-16,-4-7 0 0,7-10-12 16,4-5-1-16,-4-7 0 0,7-7 0 0,0-2 13 0,0-10-9 0,4-6 9 15,3-9-8-15,-4-4 8 0,5-2 0 16,-5-1 0-16,8-6 0 15,-7 3 0-15,3-3 0 0,3-3 0 0,1-3-8 0,-4 12 8 0,4 3 0 16,0 4 0-16,-4 3 0 16,-4 15 0-16,-2 7 0 0,-1 12 0 0,-7 6 0 0,0 16 0 0,-4 7 0 0,-3 6 0 0,-3 12 8 31,-4 3 6-31,-4 10 2 0,-3 3 0 0,3 6 0 0,-3 0-16 0,0 0 0 0,-3 0 0 16,3 7 0-16,-1-4 8 0,1 0-8 0,-3-2 0 0,3 8 0 15,-4-5 0-15,4-4 0 16,0-3 0-16,0 0 0 0,3-6 0 0,0-7 0 15,4-3 0-15,4-6 0 0,-1-3 0 0,4-6 0 0,4-3 0 0,-4-13 0 16,10-7 0-16,1-2 0 0,0-10 0 0,3-12 0 16,3-7-14-16,1-12 1 0,3-10 0 0,0-9 0 15,0 4 13-15,4-8 0 0,0-2 0 0,3-3 0 16,0 6 0-16,1 0 0 16,-1-1-8-16,3 5 8 0,19-33 0 0,-32 64 0 0,-1 8 0 15,-6 11 0-15,-1 8 0 0,-6 7 10 0,-4 3-10 16,0 13 17-16,-4 5-1 0,-3 7-1 0,-7 13 0 0,0 3-7 0,0 6 0 15,-4 0-8-15,4 3 12 16,-3 0-12-16,2-3 0 16,1 0 8-16,0 3-8 0,0-3 0 0,0 0 0 0,0-3 0 0,0 7 0 0,0-8 0 0,3-2 0 15,0 0 0-15,4-3 0 16,0-7 0-16,0-6 0 0,4-6 0 0,3-7 0 16,0-2 0-16,7-10 0 0,0-6-13 0,3-13 4 0,1-6 9 0,0-13-13 15,6-9 5-15,1-9 8 0,7-4-12 16,-1-3 12-16,1-3-10 0,7-6 10 0,-4 6 0 0,0 1 0 15,0 2-8-15,1 3 8 0,-8 10 0 0,-4 9 0 0,1 7 0 0,0 9 10 32,-8 12-10-32,-3 4 0 0,-3 6 0 0,-4 3 0 0,0 9 12 0,-4 10-4 15,1 6 0-15,-4 6 0 0,-4 10 0 0,1 0 0 0,-1 6 0 0,-7 3 0 16,4 0-8-16,0 0 0 16,-3 1 0-16,-1 2 0 0,0 0 0 0,1 1 0 0,-1-4 0 0,0 0 0 15,8 0 0-15,-4-3 0 16,3 0 0-16,0 0 0 0,1-6 0 0,3-3 0 15,3-1 0-15,1-9 0 0,6-6-10 0,1-9 10 0,-1-4 0 0,4-9-9 16,4-9-4-16,3-10-1 0,4-6 0 0,3-13 0 16,-3-2 14-16,6-11-11 0,1-8 11 0,3-7-10 15,-3-3 10-15,0 0 14 0,-1-3-3 0,8-6-1 16,-4 12-10-16,4-3 0 0,0 0 0 16,-1 0 0-16,-2 12 0 0,-1 13 0 0,-3 13 0 0,-4 3 0 0,-4 9 0 0,-6 10 0 15,0 2 0-15,-8 17 0 16,-3 5 0-16,-10 17 0 0,-5 5 0 0,-2 14 0 0,-1 2 0 0,-3 6 0 15,-4 4 0-15,1 6 0 0,2-3 0 0,-2 3 0 16,3 3 0-16,-1 3 0 16,1-9 0-16,4 0 0 0,-5-3 0 0,8-1 0 15,0-8 18-15,4-1 2 16,-1-6 0-16,4-3 0 0,3-6-20 0,4-13 8 0,4-3-8 0,0-13 0 0,-4-9 0 0,10-9-14 16,4-7 1-16,0-9 0 0,0-10 2 0,4-5 1 15,0-7 0-15,3-7 0 16,4-5 10-16,-1-4 0 0,1 0 0 0,3-9 0 0,4 0 0 0,-4 6 9 15,4 0-1-15,3-3-8 16,-7 13 0-16,-3 3 0 0,0 6-10 0,-4 6 10 0,-3 13 0 16,-8 9 0-16,1 9 0 0,-8 7 0 0,4 10 0 0,-7 8 0 15,-3 7 9 1,-1 13-1-16,-3 9-8 0,-3 3 11 0,-1 0-11 0,0 6 12 0,-3 0-20 0,0 4-4 0,-3-4-1 0,3 7 0 16,-1-7 13-16,1-3 0 0,0-3 0 0,-3 0 0 15,6-3 0-15,-3-3 0 0,7-4 0 16,0-5 0-1,3-7 0-15,4-3 0 0,4-10 0 0,-1-2 0 0,8-10 8 0,-4-10 4 16,7-5 0-16,0-10 1 0,4-7-13 0,-1-5 0 16,5-7-12-16,-1-13 12 0,3-2 0 0,1-7 0 0,-4 3 0 15,11-9 0-15,-4 3-12 0,4 3 4 0,-4 3 8 0,8-6-13 16,-1 7 13-16,-3-1 0 0,3 13 0 16,0 0 10-16,-10 9-10 0,-1 6 0 0,-2 10 9 0,-5 7-9 15,-3 8 0-15,-3 10 0 0,-4 3-12 16,-3 13 4-16,-4 12 8 0,-7 4 0 0,-4 11 0 0,-3 11 0 15,-7 5 16-15,-4 7 6 0,0 0 1 0,-6 9 0 0,-1-3-23 0,4 4 0 16,-1-4 0-16,1 6 0 16,3-9-19-16,8-6-1 0,-1-7-1 0,4 1 0 31,3-13 21-31,4-10 0 0,4-6 0 0,3-12 0 0,3-7 0 0,8-9 0 0,0-12 0 16,-1-7 0-16,8-12 0 0,3-7 0 0,0-6 0 0,11-12 0 0,-4-4 8 0,4-6 5 15,3 0 2-15,0-6 0 0,-3 10-24 0,0-4-5 16,3 3-1-16,0-3 0 0,1 4 15 0,-5 2 0 15,1 13 0-15,0 3 0 0,-7 3 0 0,-1 7 0 16,-2 12 0-16,-5 3 0 0,-3 6 0 0,0 4 0 0,-7 9 0 16,0 6 0-16,-7 7 0 0,-3 9 0 15,-4 9 0-15,-4 7 0 16,-3-1 16-16,0 4 5 0,-4 3 2 0,1 6 0 0,-4 4-37 0,3-4-7 0,0-3-2 0,-3 0 0 16,7-3 23-16,4-10 0 15,-1-6 0-15,7-9 0 0,1-3 0 0,6-7 0 16,-3-9 0-16,7-6 0 0,4-7 0 0,3-8 0 15,4-11 0-15,-1 1 0 0,5-4 0 0,-1-2 0 0,3-10 0 0,5-7 0 16,-1 4 0-16,0 3 0 0,0 0 0 0,1 0 0 16,-5 3 0-16,-3 3 10 15,4 7-1-15,-4 3 0 0,0 5-9 0,-6 5-12 0,2 5 2 0,-3-3 1 16,0 7 9-16,-3 2 8 0,0 7-8 0,-4 0 11 16,-4 3-11-16,-3 0 0 15,4 6 0-15,3 4 0 0,-7-1 0 0,-4 3 0 0,1 4 0 0,-1 3 0 0,-3 6 0 16,0-3 0-16,0 3 0 0,0-3 0 15,3-6 0-15,1 3 0 0,-1-1 0 0,1-2 0 16,3-3 0-16,3-7 0 0,-3-6 0 0,7-3 0 0,0-4 0 0,4-5 0 16,3-4-12-16,-3-6 12 15,3-3-13-15,0 0 5 0,0 0 8 0,0-3-13 16,0 0 13-16,0 2 0 0,-3 8 0 0,0-1-9 16,-4 0 9-16,0 6 0 0,-7 4 0 0,0 3 0 0,0 6 0 0,-4 3 0 15,-6 3 8-15,3 7-8 16,-4-1 8-16,4 4-8 0,-4 0 10 0,-3-1-10 0,4 4 0 15,-4 0 8-15,-1 3-8 0,5-6 0 0,-1-7 0 0,-3 0 0 16,4 1 0-16,-1-1 0 0,0 1 0 0,1-7 0 16,-4 0 0-16,3-3 0 0,1 3 0 0,-5-6 0 15,1-3 0-15,0-4 0 0,0 4 0 0,-4 0 0 0,-6-1 0 16,-1 1 0-16,-3-3 0 0,-4-1 0 0,0 1 0 0,-3-1 0 16,0 1 0-16,-1 0 0 0,1-1 0 15,-4 1 0-15,1-4 0 0,-1 1 0 0,-4 2 0 16,-2 1 0-16,-1 3 0 0,0-1 0 0,4 1-8 0,-4 3 8 15,7 0 0-15,-3 3 0 16,3 3 0-16,-4 0 0 0,1 0 0 0,0-3 0 0,3 0 0 0,0 0 0 16,4 0 0-16,0-3 0 15,6 3 0-15,1-6 0 0,3 0 0 0,8-1 0 16,-1-5 0-16,4 2 0 0,3 1 0 0,1-7 0 16,6-3 0-16,-3-2 0 0,7-1 0 0,-3 3 0 0,3 3 0 15,0 4 0-15,0 2 0 0,3 7 0 0,-3 3 0 0,4-6 0 16,3 3 0-16,3-1-8 0,-2 8-1 0,2 2 0 15,4 0 9-15,0 7 0 0,4-1 0 0,3 1 0 0,4-4 0 0,3 1 0 16,4-1 0-16,3 4-8 16,0-4 8-16,4-3 16 0,3 0-4 0,4-2-1 15,0-1-11-15,7 0 0 0,4 0 0 0,3-3 0 16,-4 3 0-16,0-3-17 0,1 0 4 0,3 0 1 0,-11 0 12 0,1 3 16 16,-1 7-3-16,0 2-1 15,-6 4-33-15,-4 0-7 0,-8-4-2 0,1 7 0 16,-4-3 2-16,-7 2 0 0,1 1 0 0,-1 3 0 15,0-3-11-15,-7 0-1 0,0 0-1 0,4-4 0 16,-8-2 9-16,4-4 3 0,-6-2 0 0,-1-1 0 16,-4-3 29-16,4-3 0 0,-7 0 0 0,0 0 0 0,0 0 0 0,0 0 0 15,0 0 11-15,0-6-3 0,-3-4 1 0,-1 1 1 16,1-1 0-16,-1 4 0 0,4 6-22 0,-7-3-4 16,0-3 0-16,0 3-1 0,-4 0 41 0,1 3 8 0,-4 6 1 0,0 0 1 15,-1-3-25-15,-2 7-9 16,-1 2 0-16,0 1 9 0,-3-4-9 0,-3 1 0 15,-1 8 0-15,-3-2 0 0,-1-3 24 0,5-1 2 16,-1 1 1-16,-3 2 0 0,0 4-42 0,-1 0-8 16,-2 6-1-16,-5 0-1 0,1 6 40 0,-7 4 8 15,-1 6 1-15,-9 6 1 0,6 3-25 0,-4 3 0 0,4 4 0 0,-3-1 0 16,7-3 0-16,3-2 0 0,4-4 0 0,-1-4 0 16,8-8 12-16,3-1-2 0,4-5-1 0,4-7 0 31,6-7-61-31,4-8-12 0,7-7-2 0,7-7-1 15,4-11-125-15,6-1-24 0,1-3-6 0,0 3-1 0</inkml:trace>
  <inkml:trace contextRef="#ctx0" brushRef="#br4" timeOffset="-188938.14">14256 6565 1497 0,'0'0'32'0,"0"4"8"0,-4-1 0 0,1 0 4 0,-1 0-36 0,1-3-8 16,-1 0 0-16,4 0 0 15,0 6 104-15,0-6 20 0,0 0 3 0,0 0 1 16,0 0-67-16,0 0-13 0,0 0-2 0,0 0-1 16,7-6-17-16,0-3-3 0,0-1-1 0,4 1 0 0,-4-1-10 0,4 1-2 15,-1-4-1-15,1 4 0 0,3-4-1 0,0 1 0 16,-4 2 0-16,5-2 0 0,-1-1 6 0,0 4 2 16,-4 3 0-16,1-1 0 15,0 1-8-15,-1 3-2 0,-3 3 0 0,-7 0 0 0,7 0 0 0,4 3 0 16,-11-3 0-16,3 3 0 0,-3-3 9 0,0 0 2 0,7 7 0 0,-3 2 0 15,-4-3 4-15,3 4 1 16,-3-1 0-16,-3 0 0 0,3 1 5 0,-4-1 2 0,-3 1 0 0,0 5 0 16,0-2-5-16,-3-1-1 0,3 1 0 0,-4 0 0 15,4-1-8-15,-4 1-1 0,4-4-1 0,4 0 0 16,-1-2-15-16,4-7 11 16,0 0-11-16,0 0 10 0,0 0-10 0,11 0 0 0,-4-7-10 0,4 1 10 15,-1 0 8-15,4-4 8 0,0 1 2 0,0-7 0 16,1-6-66-16,2 4-12 0,-3-1-4 15,4 0 0-15,-4 0 72 0,0 3 13 0,0 1 3 16,0 2 1-16,0 1-40 0,-3 5-8 0,0 1-1 0,-4 6-1 0,0 0 25 16,-7 0 0-16,0 0 0 0,0 0 0 15,0 6 46-15,0 7 14 0,-4-4 4 0,-3 4 0 0,0 3-19 16,0 2-3-16,-4-2-1 16,1 3 0-16,-1 0-14 0,1 3-3 0,-4 0-1 0,0-4 0 0,3 4-2 15,-3-3 0-15,0 3 0 0,3 0 0 0,-3-3-21 0,3 0 8 16,1 3-8-16,3-3 0 15,0-4 0-15,0 1 0 0,7-4 0 0,0-2 0 16,0-10-12-16,0 0-3 0,10-3-1 0,4-7 0 16,0 1-43-16,1-4-9 0,2-5-1 0,4-4-1 0,1-4 62 0,-1-2 8 15,3 0 9-15,1-3-1 0,0-4-8 0,-4 4-10 16,4 3 10-16,-1 3-13 0,-2 3 13 0,-1 3 0 0,-4 9 0 0,-3 1 0 16,-3 0 12-16,-4 5-12 0,-7 4 12 0,0 0-12 15,0 10 33 1,-10 2 0-16,-1 7 0 0,-3 3 0 0,0 6-9 0,-7 1-1 0,3 2-1 15,-3 0 0-15,0 4-22 0,-1-1 0 0,1 1 0 0,0-1 0 16,3 1 32-16,-3-1 3 0,0 1 0 0,0 2 0 16,0 1-27-16,3 0-8 0,0-4 0 0,1-3 0 15,6-2 0-15,1-11 0 16,3-5 0-16,3-4 0 16,4 1-28-16,0-10-5 0,0 0-2 0,7-3 0 0,4-7 35 0,-1-2 0 0,4-4 0 0,4-9 0 15,0 0-21-15,-1-3 2 0,1-4 1 0,3 1 0 16,0 0 29-16,0 6 5 15,-3-1 2-15,3 4 0 0,-7 4-32 0,1 2-6 0,-1 3-2 0,-4 4 0 16,-3 3 22-16,-7 6 0 0,0 0 0 0,-3 9 0 16,-1 1 8-16,-3 2 2 0,0 7 1 0,-7 0 0 15,0 6-1-15,-4 3 0 16,1 3 0-16,-5-2 0 0,5 2-10 0,-1-6 0 0,1 3 0 0,-5 4 0 16,5-4 53-16,-4 3 9 0,3-3 2 15,0 1 0-15,1-4-52 0,-1-3-12 0,4-3 0 0,0-4 0 0,0-2 0 0,7-7 0 16,-4 3 0-16,7-2 0 15,-3-4-24-15,7-3-7 0,0 0-1 0,0 0-1 16,0 0 23-16,0 0 10 0,0 0-8 0,0 0 8 0,0 0-12 16,7-6 4-16,1 2 0 0,2-2 0 0,-3-6-9 0,4 2-2 15,3-2 0-15,-4-4 0 0,5 0 11 0,-5-3 8 16,4 4-12-16,-3-1 12 16,-1 0-8-16,1 4 8 0,-4-1 0 0,0 7 0 0,-7 6 0 0,0 0 0 0,0 0 12 0,-10 13-3 31,2 2 1-31,-6 4 0 0,0 3 0 0,-7 0 0 0,3 3 9 15,-3 3 1-15,0-6 1 0,0 6 0 0,3 1 10 16,1-4 1-16,3-3 1 0,-4 3 0 0,4-3-45 0,3 0-10 16,1-3-2-16,-1-4 0 0,4-2 24 0,3-7 0 0,4-6 0 0,0 0 0 15,0 0 12-15,0 0 11 0,0 0 1 16,0 0 1-16,4-6-71 16,3-4-14-16,-3 1-4 0,6-4 0 0,-3 1 64 0,4-1 24 0,-1-2 0 0,1-4-1 15,7 0-23-15,-4 0 0 0,0 4 0 0,3-1-8 16,-2-3-9-16,-1 3-2 0,0-2 0 0,-4 5 0 15,-3 0 19-15,-3 4 0 0,0 6 0 0,-4 3 0 16,-4 3 0-16,-3 10 0 0,-7-1 0 0,0 7 0 16,-4 0 22-16,0 3 8 0,-3 3 2 0,4 0 0 15,-5-3-11-15,8 0-1 0,-3 0-1 0,3 0 0 0,-1-4-7 16,5-5 0-16,-1 0-1 0,8-4 0 16,-1 0-11-16,1-2 0 0,3-7 0 0,0 0 0 15,0 0 0-15,7 3 0 0,3-9 0 0,1-1 8 16,3 4-8-16,0-6-14 0,0-1 3 0,7 1 1 15,-3-1-1-15,3-5 0 0,0-4 0 0,4 0 0 0,-4 4-1 0,-3-4-1 16,3-3 0-16,0 3 0 0,0 3 13 16,1 1 0-16,-5-1-10 0,1 0 10 0,-4 1 0 0,-3 8 0 15,-4 1 0-15,0 3 0 0,-7 3 0 0,7 6 0 16,-7 4 0-16,-4 2 0 0,1 1 30 0,-4 2 4 0,0 7 1 16,-4 0 0-1,4-3-35-15,0 3 0 0,-4-6 0 0,1-1 0 16,3-2 0-16,0-1 0 0,3-2 0 0,1-4 0 0,-1 0 0 0,4-6 0 15,0 0 0-15,0 0 0 0,7-3 0 0,0 0 0 16,4-6 0-16,-1-1 0 0,1 1 0 0,3-7 0 16,0-3 0-16,4-3 0 0,-4 0 0 0,7 1-20 15,-3-5 2-15,3-2 1 0,0-3 4 0,4 0 1 16,-1 2 0-16,1-5 0 0,0 2 12 0,3-2 0 0,-3 3 0 0,-1-4-9 16,-2 4 9-16,-5 3 0 0,-3 6 0 15,0 6 0-15,-7 3 0 0,-3 7 0 0,-4 6 0 0,-4 6 0 16,-6 7 15-16,-1 6-2 0,-6 3 0 0,-5 0 0 15,1 3-2-15,-3 0-1 0,-1 0 0 0,0 3 0 16,4 0-10-16,0 4 10 0,0-1-10 0,-4-3 10 16,4 0-10-16,3-6 0 0,4 0 0 0,0-6 0 15,7-3 0-15,0-7 0 0,3 0 0 0,4-6 0 16,4-9 0-16,3-1-9 0,0-2 0 0,4-4 0 16,3-9-37-16,3-3-7 0,1-4-2 0,3-5 0 0,4-1 55 15,0-3 15-15,3-2 1 0,0-5 0 16,0 5-16-16,0-4 0 0,1-4 0 0,-1 4 0 0,-3 3 0 15,-1 7 0-15,-3-1 0 0,-3 4 0 16,3 5-17-16,-7 4 3 0,-3 3 1 16,-4 7 0-16,-3 5 61 0,-4 4 13 0,0 6 3 0,-4 3 0 0,-7 0-52 0,1 10-12 0,-8 3 0 0,1 2 0 31,-5 4 0-31,-2 0 0 0,-5 3 0 0,1 4 0 16,-4-1 17-16,1 0 1 0,-1 3 0 0,-3 4 0 0,3-1-18 15,4-2 0-15,3-1 0 0,-3-3 0 0,7-6-8 0,7-3-9 0,-1 0-2 0,5-10 0 16,6-6 19-16,4-3 0 15,0 0 0-15,7-9 0 0,0-7 0 0,8-9 8 16,-1 0-8-16,3-6 12 0,1-1-29 0,3 1-7 0,4-3 0 0,3-1-1 16,0 1 9-16,0 2 3 0,1-2 0 0,-1 6 0 15,-3-1 5 1,-4 4 8-16,0 0-13 0,0 6 5 16,-3 4-15-16,-4 2-2 0,0 4-1 0,-7 2 0 0,0 4 26 0,-7 3 0 0,0 0 0 0,0 0 0 15,0 0 30-15,-3 10 11 0,-5 5 3 0,1 4 0 16,-7 0-10-16,-3 0-2 15,-1 3 0-15,0 0 0 0,-6 0-12 0,-1 3-2 0,0 3-1 16,-3 0 0-16,3 0-8 0,1 7-1 0,-1-1-8 0,-3 7 12 16,3 0 13-16,4-3 3 0,3-10 0 0,4-3 0 15,7 0-28-15,4-9 0 0,3-4 0 0,7-6 0 16,3-9-46-16,4-3-14 0,4-6-4 0,7-10 0 16,6-4 32-16,1-2 7 0,3-6 1 0,4-7 0 15,-3 0 2-15,-1-3 1 0,4 0 0 0,3 1 0 16,-7-1 1-16,1 3 1 0,-1 3 0 0,-3 4 0 0,-4 6 31 15,-4 6 5-15,-2 3 2 0,-5 3 0 0,-6 10-3 0,-11 6 0 16,0 0 0-16,-7 12 0 16,-4 10 14-16,-3 0 2 0,-7 7 1 0,0 2 0 15,-4 3 22-15,0 7 4 0,-3 0 1 0,-4 6 0 16,1-3-69-16,-1 3-14 0,0 0-2 0,-7 9-1 0,1-9 26 0,-1 7 0 0,0-1 0 0,4 0 0 16,6-9 18-1,5-9 6-15,6-4 0 0,4-3 1 0,3-6-25 0,11-9 0 16,4-10 0-16,7-3 0 15,-1-6-31-15,8-7-11 0,3-6-2 0,7-6-1 0,4-6 20 0,3-7 4 16,0-3 1-16,4-6 0 0,0-3 7 0,0 0 1 0,3 0 1 0,4-7 0 16,-4 4 11-16,1 6-8 15,-1 0 8-15,0 6-8 0,-6 7 19 0,-12 6 4 16,1 6 1-16,-7 6 0 0,-4 7-25 0,-7 5-5 16,-7 4-1-16,-4 13 0 15,-6 3 27-15,-4 6 6 0,-8 6 1 0,-2 6 0 0,-4 4 7 0,-4 6 2 0,4 0 0 16,-8 6 0-16,1-3-11 15,3 6-1-15,-3 1-1 0,-4 5 0 0,0 1-15 0,4-4 9 16,-4 1-9-16,4-4 8 0,3-6-8 0,4-6 0 0,7-7 0 0,7-3 0 16,3-12 0-16,8-3 0 0,6-7 0 0,4-5 0 15,4-11-12-15,6-2-2 0,5-10 0 0,6-9 0 0,-3-7 1 16,3-2 0-16,0-10 0 0,7-7 0 16,4 1-8-16,-4-7-2 0,8-2 0 0,3-1 0 0,-1 3 23 0,-2 1 10 15,-1 2-1-15,4 1 0 16,-7 9-9-16,0 3-12 0,-1 3 2 0,-6 10 1 15,-4 3 9-15,-7 9 0 0,-3 6 0 0,-4 7 0 0,-7 6 0 16,-7 0 0-16,-7 16 0 0,-3 9 0 0,-8 6 49 16,-3 4 12-16,-4-1 3 0,-3 7 0 0,-4 6-64 0,-3 3-13 15,-4 4-3-15,-3 5 0 16,3-2 24-16,0-1 4 0,-3 4 0 0,-1 2 1 16,5-5-5-16,2-1-8 0,5-12 11 0,2 0-11 0,12-6 0 0,-1-13 0 15,8-7 0-15,6-5 0 0,4-13 0 0,11-3 0 16,3-7 0-16,3-12 0 0,8-9 0 0,7-6 0 15,0-4 0-15,6-9 0 0,5-7-20 0,-1 1 0 16,4-4-1-16,3-6 0 0,-3 4 4 0,0-1 1 16,3 0 0-16,8 0 0 0,-8 10 16 0,-3 6 0 0,0 3-8 0,-4 10 8 15,-10 5 0-15,-4 8 0 0,-7 2-8 0,-3 9 8 16,-7 7-22-16,-11 3-1 0,0 10 0 0,-7 8 0 16,-8 1 47-16,-2 9 10 0,-11 4 2 15,-4 5 0-15,0 1-15 0,-3 6-2 0,-4 3-1 0,0 9 0 16,4-5-7-16,0-1-2 0,-4 3 0 0,-3 7 0 15,3-7-9-15,0 3 0 0,7-2 9 0,0-4-9 16,8-6 0-16,6-13 0 0,8-3 0 16,2-9 0-16,8-9 0 0,4-7 0 0,10-6 0 15,4-10 0-15,6-12-11 0,5-6 0 0,6-10 0 0,0-13 0 16,4 1 0-16,7-6 0 0,0-7 0 0,10-3 0 16,4 6-1-16,-3-3 0 0,-1 4 0 0,4-4 0 15,-11 9 37-15,-3 13 7 0,0 4 2 0,-7 5 0 16,-7 10-55-16,-8 6-11 0,-6 10-3 0,-4 6 0 15,-7 9 35-15,-7 6 0 0,-7 7 0 0,-3 9 0 0,-8 4 24 0,-7 5-2 16,1 7 0-16,-8 7 0 16,0-1-5-16,0 0-1 0,-3-3 0 0,-7 9 0 15,3-5-6-15,-3 2-2 0,-1 3 0 0,4 4 0 0,4-7 0 0,3-6 0 16,4-6 0-16,10-3 0 0,1-7-8 0,10-6 0 16,7-9 0-16,3-7-11 15,4-6 3-15,11-12 0 0,3-7 0 0,7-9 0 16,8 0-6-16,2-13-1 0,8-9 0 0,4-9 0 0,-4 3 15 0,7-7 0 0,-1-6 0 0,8 0 10 31,-3 7-39-31,-1 2-8 0,-3 1-2 16,4 3 0-16,-11 9 11 0,-8 6 3 0,-2 7 0 0,-5 9 0 15,-6 6 25-15,-7 3 0 0,-4 10 0 0,-11 10 0 0,-6 2 46 0,-4 10 14 16,-7 6 4-16,-8 9 0 0,-2 4-52 0,-4 6-12 16,-4 3 0-16,-7 6 0 0,-3 1 0 0,3 5 0 0,-3 1 0 0,-4 9 0 15,7-10 0-15,4 1 0 16,-1-7 0-16,8-6 0 0,3-6 0 0,11-10 0 0,4-2 0 15,6-11 0-15,8-5 0 0,3-10 0 0,3-6 0 0,11-7 0 16,1-8 0 0,6-7 0-16,4-10 0 0,6-6 0 0,5-3 0 0,-1-3 0 15,4 0-9-15,3-6 9 0,-3 3 0 0,0-3 0 0,0-1 0 16,3 4 10-16,-3 9-31 16,-3 4-7-16,-5 5 0 0,-2 4-1 0,-8 9 46 0,-3 4 10 0,-8 2 1 15,-6 10 1-15,-11 3-29 0,-4 9 0 0,-6 10 0 0,-12 3 0 0,-2 10 0 0,-4 2 0 16,-4 7 0-16,-3 6 0 15,-1 0 0-15,-3 3 0 0,4 3 0 0,-7 1 0 16,3-1 0-16,4-6 0 0,-4 3 0 0,7-9 0 16,7-7 24-16,8-5 0 0,3-7-1 0,7-4 0 0,7-8-37 0,3-4-7 15,11-9-2-15,4 0 0 0,3-7 23 0,7-5 0 0,-3-10 0 16,7-7 0-16,0 1 0 0,3 0 0 16,4-4 0-16,3-3 0 0,4 1 0 0,-4-1 0 0,4-3 0 15,3-3 0-15,-6 4 0 0,-4-1 0 16,-8 6 0-16,1 1 0 0,-7 9 0 0,-4 3 0 15,-11 6 0-15,1 13 0 0,-11 3 0 0,-7 10 0 16,-4 5 0-16,-6 7 0 0,-8 3 0 0,-3 7 0 16,-7-1 0-16,-4 10 0 0,0-1 14 0,-3 1 7 0,-1 0 2 0,1 6 0 31,7-3-37-31,3-3-7 0,0-4-2 0,8-2 0 0,-1-4 37 0,11-6 7 16,0-6 2-16,7 0 0 0,3 0-23 0,4-4 0 0,0-2 0 0,7-7 0 15,4-3-16-15,-1-3 3 0,1-3 0 16,6-6 0-16,1-4 5 0,3-2 8 0,4-1-13 0,0-3 5 31,3-3-27-31,0-6-5 0,7 0 0 0,1-10-1 0,-1 0 26 0,-3 1 6 0,-1-1 1 16,1-3 0-16,0 4-6 0,-4 2-1 0,0 1 0 0,-3-1 0 15,-4 7 29-15,0 3 6 0,-6 9 0 0,-1 4 1 16,-7 6 18-16,-7 6 3 0,0 0 1 0,-4 12 0 16,-3 7-43-16,-3 3 0 15,-1 0-13-15,-3 3 3 0,3 6 10 0,1-3 0 0,-1 1 0 0,0-1 0 16,1-3 0-16,3-3 9 0,0 0-1 0,0-6-8 15,3-1 0-15,4-2 0 0,0-4 0 0,4-3 0 16,-4-6 8-16,7 4-8 0,3 2 0 0,1-9 0 0,3-10 0 0,0-3-20 16,4-2 2-16,-1-4 1 15,1 3-26-15,3-3-5 0,0 0 0 0,1 0-1 16,-1 3-52-16,0 0-11 0,-3 4-1 0,3 2-807 16,-7 4-160-16</inkml:trace>
  <inkml:trace contextRef="#ctx0" brushRef="#br4" timeOffset="-187273.55">10901 7472 529 0,'0'0'11'16,"0"0"2"-16,0 0 1 0,0 0 2 0,-4 6-16 0,4-3 0 0,-3 3 0 0,3-6 0 0,0 0 32 0,0 0 4 0,0 0 0 0,0 6 0 16,-4 1 82-16,4-7 17 0,-7 3 3 0,7-3 1 15,-3 3 50-15,3-3 11 0,-4 3 1 0,1 0 1 16,-1 0-43-16,4-3-9 0,-7 4-2 0,4-1 0 15,-5 0-28-15,5 0-7 0,-1 0-1 0,-3 0 0 16,4 0-52-16,3-3-12 0,-4 4-1 0,4-4-1 16,0 0-27-16,0 0-6 0,0 0-1 0,0 0 0 0,0 0-12 0,0 0 0 15,0 0 0-15,0 0 0 0,0 0 0 0,4-7 0 16,3 1 0-16,0-3 0 0,0-4 0 0,4 4 0 16,-1-7 0-16,1 0 0 0,3-3 0 0,3 1 0 15,-2 2 0-15,-1-3 0 0,3 0 0 0,-3 4 0 16,4-4 0-16,-4 0 0 15,0 6 0-15,0 1 0 0,-3 3 0 0,-4 2 0 0,-7 7 0 0,0 0 11 16,0 0-2-16,0 7 0 16,-7 2 35-16,0 7 8 0,-4-1 0 0,-3 7 1 0,0-3-8 0,0 0-1 15,0 3-1-15,0-3 0 16,-4-1-19-16,4 1-4 0,-4 0-1 0,1 0 0 0,3-3-11 0,0-1-8 16,-1 1 12-16,1-4-12 0,4-2 0 0,3-1 0 15,0-2 0-15,3-1 0 0,4-6 0 0,0 0 0 0,0 0 0 0,4-6 0 16,6-1 0-1,1 1 0-15,-1-3-11 0,5-4 11 0,-1-6-17 0,0 4 3 0,3-4 1 0,1-3 0 16,3 0-4-16,0-3-1 0,-3 0 0 0,3 0 0 16,0 3 18-16,0 3-12 0,1 6 12 0,-5 1-10 15,-3 5 10-15,-3 1 0 0,0 0 0 0,-4 3 0 16,-7 3 0-16,0 0 9 0,0 9-1 16,0 1-8-16,-7-1 25 0,0 4-1 0,-1 2-1 0,-2 1 0 15,-1 0 9-15,1 2 3 16,-1-2 0-16,4 0 0 0,-4-1-35 0,1 1 0 0,3 0 0 0,3-1 0 15,1-2 0-15,-1-7 0 0,1 1 0 0,3-7 0 16,0 0 0-16,0 0 0 0,7 0 0 0,0-4 0 0,0 1 0 0,3-6 0 16,5-4 0-16,-1-5 0 15,3-1-20-15,1-3-10 0,0-3-2 16,6 0-1-16,-6 3 18 0,3-3 4 0,4-1 1 0,-4 1 0 16,0 0 10-16,-3 3 0 0,-1 7 0 0,-6-1 0 0,3 0 0 0,-7 7 0 15,-3 3 0-15,-4 6 0 0,0 0 16 0,0 0 4 16,-4 9 2-16,-3 0 0 0,0 7-1 0,-7 3 0 15,0 6 0-15,0 3 0 16,-4 0-5-16,0-2 0 0,4 5-1 0,0-3 0 0,0-3-7 16,4 3 0-16,-5-6-8 0,5 0 12 0,3 0-27 0,0-6-5 15,7-3-2-15,0-1 0 16,0-6 22-16,7 1 0 0,-4-4 0 0,4 0 0 16,4-9 0-16,3-1 16 0,0 1-2 0,0-3-1 0,0-4-13 15,4-3-18-15,-4 1 4 0,4-1 1 0,-4 0 3 0,0 1 1 0,0-10 0 0,0 9 0 16,-3 3 9-16,-4 1 0 15,0 2 0-15,-4 4 0 0,1 0 0 0,-4 6 11 0,0 0-1 0,-4 9 0 16,-3 1-2-16,0 5-8 0,-3 1 12 0,-1 0-4 16,1-1 1-16,-1 1 0 0,0 0 0 0,4-1 0 15,0-2-9-15,0 0 8 0,0-1-8 0,4 1 8 16,-1-4-8-16,4 0 0 0,0-5 0 0,0-4 0 16,4 3 0-16,3-3 0 15,-4-3 0-15,4-1 0 0,4-2 0 0,-1 0 0 0,1-3 0 0,0-4 0 16,-4 0-12-16,3-2 12 0,1-1-10 0,-4-3 10 15,0 4-10-15,0-1 10 0,0-3-10 16,0-3 10-16,0-3-8 0,-3 0 8 0,3 0 0 0,0-3-9 16,-4-1 9-16,4 4 0 0,0 0 0 0,-3 6 0 15,0 4 0-15,-4 5 0 0,0 4 0 0,0 6 0 16,-4 6 0-16,-3 7 0 0,-4 6 0 0,1 6 0 16,-1 0 0-16,1 3 0 0,-4 7 0 0,-1 2 0 15,5-9 0-15,-4 4 0 0,0-4 0 0,3 0 0 16,4-3 0-16,0-3 0 0,0 0 0 0,3-6 0 15,1-4 0-15,3 1 0 0,3 0 0 0,1-7 0 0,-1 0 0 0,-3-6 0 0,0 0-11 0,7-3 11 32,0 0 0-32,1-3 0 0,-1-4 0 0,3 1 0 15,-3-4 0-15,0 1 0 0,0-1-11 0,0-3 11 0,0 1-11 16,-3-1 11-16,3 4-10 0,-3-1 10 0,-1 0 0 0,1 1-9 0,-1 3 9 0,1-1 0 16,-4 1 0-16,0 6 11 15,-4-4-1-15,4 7 0 16,-3 3-103-16,-4 4-21 0,0-1-4 0,-1 3-1350 0</inkml:trace>
  <inkml:trace contextRef="#ctx0" brushRef="#br5" timeOffset="-110472.89">11515 6170 1353 0,'0'0'29'0,"0"0"7"0,0 0 0 0,0 0 4 0,0 0-32 0,0 0-8 16,0 0 0-16,0 0 0 15,0 0 65-15,0 0 12 0,0 0 3 0,7 3 0 0,-7-3-4 0,3 0-1 16,-3 0 0-16,0 0 0 0,0 0-6 0,7 4-1 16,0-4 0-16,0 3 0 0,-7-3-12 0,4 0-4 15,7 3 0-15,-8-3 0 0,-3 0-4 0,7 0-2 16,4 0 0-16,-4 0 0 15,-4 3-19-15,8-3-4 0,-4 0-1 0,0 0 0 0,-7 0 11 0,7 0 3 16,0 0 0-16,0 0 0 0,0 0-20 0,0 0-3 0,4 0-1 16,-4 0 0-16,0-3-3 0,-4 3-1 15,5 0 0-15,2 0 0 0,-3-3-8 0,4 3 8 0,-4 0-8 0,3 0 8 16,1 0 0-16,0-3 0 16,-1 3 0-16,-3 0 0 0,4-4-8 0,-1 4 0 0,1 0 0 15,0 0 0-15,-4 0 0 16,0 0 0-16,3 0 0 0,-3 0 0 0,4 0 0 0,-4 0 0 0,0 0 0 0,4 0 0 15,-4 0 28-15,0 0 3 16,0 0 1-16,3 0 0 0,-3-3-32 0,4 3 0 0,-4-3 0 0,0 3 0 16,4-3 0-16,-4 3 0 0,3 0 0 0,1 3 0 15,-4-6 12-15,4 3-4 0,-1 0-8 0,1 0 12 16,-1 0-12-16,1 0 0 16,-1 0 0-16,-3-3 0 0,4 3 0 0,0-3 0 0,-4 3 0 15,0 0 0-15,0-3 0 0,0-1 0 0,3 1 0 0,1 3 0 16,-4-3 0-16,4 3 0 0,-4-3 0 0,3 3 0 0,-3 0 0 0,7 0 0 15,-3-3 0-15,0 3 0 0,-4 3 0 16,0-3 0-16,3 0 0 0,-3-3 0 0,4 3 0 0,-4-3 0 16,0 3 0-1,0-3 0-15,0 3 0 0,0-3 0 0,-3-1 0 0,3 4 0 0,0 0 0 0,0-3 0 16,0 3 0 0,0 0 0-16,0 0 9 0,0 0-9 0,4-3 8 0,-4 3-8 0,0 0 0 15,3 0 0-15,-2 0 0 0,2 0 0 16,-3 0 0-16,4 0 0 0,-1 0 0 0,-3 3 0 0,4-3 0 15,-4 0 0-15,4 0 0 0,-1 0 0 16,-3 0 0-16,4 0 0 0,-4 0 0 0,3 0 0 0,1 0 0 16,0 0 0-16,-1 0 0 0,-3 0 0 15,4 3-29-15,-4-3 1 0,3 0 1 0,1 0 0 0,-4 0 43 0,0 0 9 16,4 4 2-16,-4-1 0 0,3-3-27 0,-3 3 0 16,4-3 8-16,-4 3-8 0,0-3 0 0,4 0 0 0,-4 0 0 15,0 0 0-15,3 0 0 0,-3 3 0 16,4-3 0-16,-4 3 0 0,4 0 0 0,-1-3 0 15,-3 3 9-15,4-3-9 0,-4 0 0 0,0 0 0 16,0 0 0-16,0 4 0 0,4-4 0 0,-4 0 0 0,0 3 0 0,-4 0 0 16,4-3 0-16,0 0 0 0,1 3 0 0,2-3 0 15,-3 0 0-15,0 3 0 0,0 0 0 0,4-3 0 16,-1 0 0-16,1 0 0 0,-4 0 0 0,4 3 0 16,-1-3 0-16,1 0 0 0,-1 0 0 0,-3 0 0 15,1 0 0-15,2 0 0 0,-3 4 0 0,4-4 0 16,-4 0 0-16,0 0 0 0,0 0 0 15,4 0 0-15,-1 0 0 0,-3 0 0 0,4 0 0 0,-1 3 0 16,1-3 0-16,-1 3 0 0,-2-3 0 0,2 3 0 16,-3-3-25-16,0 3-3 0,0-3-1 0,0 3 0 15,0-3 47-15,-7 0 10 0,4 3 1 0,-4-3 1 0,7 4-30 0,-7-4 0 16,0 0 0-16,0 0 0 16,7 0 0-16,-7 0 0 15,4 3 0-15,-4-3 0 0,0 0 0 0,7 0 0 0,-7 0 0 0,7 3 0 16,-7-3 0-16,0 0 0 0,3 3 0 0,-3-3 0 15,0 0 0-15,0 0 0 0,0 0 0 0,0 0 0 16,0 0 0-16,0 0 0 0,0 0 0 0,0 0 0 0,0 0 0 0,0 0 8 0,0 0-8 16,0 0 0-1,0 0-22-15,-3 0-7 0,-4 0-2 0,0 0 0 0,0 0 50 0,-1 0 9 16,1 0 3-16,-3-3 0 0,-1 3-31 0,1 0 0 16,-1 0 0-16,0-3 0 0,1 3 0 0,-4 0 0 15,3-3 0-15,-3 3 0 0,4 0 0 0,-5-4 0 16,5 4 0-16,-4 0 0 0,3 0 9 0,-3 0-9 15,-4 0 8-15,4 0-8 0,-3 0 0 0,3 0 0 0,-4-3 0 0,0 3 0 16,1 0 8-16,-1 0-8 0,4 0 8 0,-4 0-8 16,1-3 0-16,2 3 0 0,-2 0 0 0,3 0 0 15,-4 0 0-15,4 3 10 16,-4-3-10-16,4 0 10 0,-3-3-10 0,-1 3 0 16,4 0 0-16,-4 0 0 0,4-3 0 0,-4 3 0 0,4 0 8 0,-7-3-8 0,4 3 0 0,-1-3 0 15,0 3 0-15,1 0 0 16,-5-3 0-16,5 3 0 15,-1 0 0-15,1-4 0 0,-1 4 0 0,4 0 0 0,-4 0 14 0,0 0-4 16,4-3-10-16,-3 3 0 0,-1 0 0 0,-3 0 0 16,7 0 22-16,-7 0 9 0,3 0 1 0,0-3 1 15,4 3-33-15,-3-3 0 0,-1 3 0 0,0-3 0 0,1 3 0 16,-1 0 0-16,0 0 0 0,1 3 0 0,-1-3 0 0,1 0 13 16,2 0-2-16,-2 0-1 0,3 0-10 0,0 0 0 15,-4 0 0-15,0 0 8 0,4 0-8 0,0 0 0 16,0-3 0-16,0 3 0 15,0 0 0-15,0 0 0 0,-4-3 0 0,4 0 0 0,0 3 0 0,0-4 0 16,0 4 0-16,-1 0 0 0,5-3 0 0,-1 0 0 16,1 0 0-16,-1 3 0 0,4 0 0 0,-4 0 0 15,1-3 9-15,-1 3-9 0,1-3 0 16,-1 3 0-16,1-3 0 0,2 3 8 16,1-3-8-16,0 3 0 0,0 0 0 0,0 0 0 0,0 0 0 0,4 0 0 0,3 0 0 15,0 0 0-15,-4 0 0 0,4 0 0 0,0 0 8 0,0 0-8 16,0 0 0-16,0 0 0 15,0 0 0-15,0 0 8 0,0 0-8 0,0 0 0 0,0 0 0 0,0 0 0 16,0 0 0-16,0 0 0 0,0 0 0 0,0 0 0 16,0 0 0-1,7-4 0-15,-3 1 0 0,-4 3 0 0,7-3 0 0,-7 3 0 0,7-6 0 16,0 3 0-16,-4 3 0 0,8-3 0 16,-4-1 0-16,4 4 0 0,-1 0 0 0,1 0 0 0,-1 0 0 15,1 4 0-15,3-1 0 0,0 0 9 0,0-3-9 0,0 3 0 0,1 0 0 0,2 0 0 16,-3-3 0-1,4 3 0-15,-4 1 13 0,0-4-4 0,4 3-1 0,-4-3 0 16,4 3-8-16,-1-3 0 0,4 3 0 0,0-3 0 16,4 3 0-16,0-3 0 0,0 3 0 0,-1 0 0 0,1 0 0 0,0 1 8 15,-1-1-8-15,1 0 8 16,0-3-8-16,-1 3 8 0,1 0-8 0,0 0 8 16,-4 0-8-16,0 4 0 0,-3-4 0 0,3 3-11 0,0-3 11 0,0 4 0 15,0-4 8-15,1 0-8 0,2 6 0 16,-3-3 0-16,1-2 0 0,2 2 0 0,-6-3 0 0,3 0 0 15,4 0 0-15,0-3-8 0,-4 3 8 16,0 1 0-16,4-4 8 0,-4 0-8 0,0 0 0 16,-3 0 0-16,3 0 0 0,-4 0 0 15,5 3 0-15,-5-3 0 0,4 3 0 0,0 3-8 0,1-3 8 0,2 4 0 16,-2-1 8-16,-1 0-8 0,0 3 12 0,0-2-3 0,-3 2 0 0,-1-3 0 16,1 1-9-1,0-1-17-15,-4 0 4 0,0-3 1 0,0 0 12 0,0 1 0 16,-7-1 0-16,4 0 0 0,-4-3 0 15,-4 3 0-15,4-3 0 0,-7 0-9 16,0 0-84-16,0 0-17 0,0 0-3 0,0 0-1235 0</inkml:trace>
  <inkml:trace contextRef="#ctx0" brushRef="#br5" timeOffset="-108817.95">11617 6108 860 0,'-7'0'19'0,"3"0"4"0,1 3 1 0,-1-3 0 0,1 3-24 0,-1-3 0 0,-3 0 0 0,4 0 0 32,-1 0 95-32,1 0 14 0,-1-3 3 0,4 3 1 0,-7 0-45 0,4 0-10 0,-1 0-2 0,-3 3 0 15,0 0 13 1,0 0 3-16,0-3 0 0,3 3 0 0,-3-3 44 0,0 3 10 0,7-3 2 0,0 0 0 15,-3 4-52-15,3-4-9 0,0 0-3 0,0 0 0 16,0 0-7-16,0 0-1 0,0-7-1 0,3 4 0 16,1-3-37-16,-1 0-7 0,4-1-2 0,4-2 0 15,-1 3-9-15,1-4 0 0,3-2 0 0,4-4 0 16,-1 3 36-16,1-2 4 0,3-1 2 0,7 0 0 16,-3-2-22-16,3-1-4 0,1-6 0 0,-1 0-1 15,0 3-2-15,0-3 0 0,0 3 0 0,4-3 0 16,0-1 6-16,0 1 1 15,-1 0 0-15,5 0 0 0,-5 0-20 0,5 0 0 0,-1 0 0 16,0 0 0-16,-3 0 0 0,0 3 10 0,-4-3-2 0,4 0 0 16,-4 3-8-16,0-3 0 0,0 3 9 0,-3 0-9 15,0 3 0-15,0 0 8 0,-1 0-8 0,1 1 0 0,0 2 0 0,-4 0 8 16,0 0-8-16,-3 1 0 16,-1 5 0-16,-3-2 8 0,0 6-8 0,-3-4 0 0,0 4 8 0,-1 0-8 15,-6 6 8-15,3-3-8 0,-4 3 9 0,-3 0-9 16,0 0 12-16,0 0-12 15,0 0 8-15,0 0-8 0,0 0 0 0,0 0 0 16,0 6 8-16,-3 0-8 0,-1 0 12 0,1-3-12 0,-4 4 0 16,3-4 0-16,-3 0-10 0,0 3 10 0,-4-3 0 0,4 4 10 0,-7-1 1 0,4 3 0 15,-4-2-11 1,-1-1 0-16,-2 3 0 0,-1 4 8 0,-3-4 8 0,3 4 0 16,-6 2 1-16,3 1 0 0,-4 0-25 0,0 3-6 15,0 3-1-15,-3 0 0 0,0-4 26 0,0 7 5 16,-7-3 0-16,3 7 1 15,-4-1-26-15,1 0-6 0,0 0-1 0,0 4 0 16,-1-4 24-16,1-3 4 0,3 3 0 0,1 0 1 0,-1 1-13 0,0-1-15 0,4 0 3 0,-4 0 1 16,4-6 11-16,0 3 0 0,3-3 0 15,0 0 0-15,4-3 0 0,0-6 0 0,7 2 0 0,3-5 0 16,1-4 0-16,-1-3-10 0,8 0 10 0,3-3-10 16,0 0 10-16,0 0 0 0,0 0 0 0,3-6 0 15,4-4 0-15,4-2 0 0,-1-1-8 0,4 1 8 16,1 2 0-16,-1 1 0 0,3-4 0 15,-3 1-8-15,4-4 8 0,0 4 0 0,-4-1 0 0,0 1 8 16,0-1-8-16,-3 4 0 0,3-4-11 0,-4 4 11 16,-3-1-94-1,4 1-13-15,-4 3-2 0,4-1-1154 0</inkml:trace>
  <inkml:trace contextRef="#ctx0" brushRef="#br5" timeOffset="-107821.28">13074 6161 1314 0,'0'0'37'0,"0"0"8"0,-4 3-36 0,-3 3-9 0,4 1 0 0,-4-1 0 16,3-3 104-16,1 3 20 0,-4-3 3 0,7-3 1 0,0 0 0 0,0 0 0 15,0 0 0-15,0 0 0 16,7 7-103-16,-4-7-25 0,4-7 0 0,4 1 0 0,-1 0 56 15,5-4 7-15,-1-2 1 0,0-1 0 0,3-2-52 0,1-4-12 16,0-3 0-16,3 0 0 0,4-6 53 0,-4 3 8 16,7-4 2-16,0 1 0 0,0-3 1 0,4-4 1 15,3 4 0-15,4 0 0 0,0-4-52 0,-7 4-13 16,3-4 0-16,0-2 0 0,1-1 0 0,-5 4 0 16,5-1 0-16,-5 1 0 0,1-1 24 0,3 1 3 15,1 2 0-15,-5 1 0 0,1 6-19 16,-4-3-8-16,1 6 8 0,-5 3-8 15,-2 0 12-15,-5 3-4 0,-3 4 0 0,-3 6 0 0,-1-1-8 16,-6 1 0-16,3 3 0 0,-7 3 0 0,0 0 0 0,0 0 8 16,-3 9-8-16,-1 1 8 0,-3 2 0 0,0 1 0 15,-4-4 0-15,4 4 0 0,-7 2-8 0,0 1 0 0,0 0 0 0,-7 3 0 16,3-1 0-16,-3 1 0 16,-4 0 0-16,4 3 0 0,-4 0 0 0,4 0 0 15,-3 0 0-15,-1 3 0 0,0 0 0 0,0 0 0 16,1 3 0-16,-4 0 0 0,3 1 14 0,-7-1 1 0,0 0 0 15,-3 7 0-15,0-4-15 0,-1 0 0 0,5 1 0 0,-1 2 0 16,0-2 0-16,4 2 0 0,0-3 0 0,0 4 0 16,-1-7 0-16,5 0 0 0,-1-6 0 0,4 0 0 15,0-3 0-15,3 0 0 0,-3-3 0 0,7-7 0 16,3 0 0-16,1-2 0 0,2-1 0 0,1-6 0 16,7 0 0-16,0 0 0 0,0-6 0 0,4-4 0 15,-1 1 0-15,5-1 0 0,-5 1-8 0,4-4 8 0,0 1 0 0,0-1 0 16,0-2 0-16,4-1 0 15,-1-3 0-15,5 4 0 0,-1-7 0 0,0 0 0 0,0 3 0 0,4-3 0 16,-1 0 0-16,4-3 0 0,4 3-9 0,-4-3-5 16,7 0-1-16,1 3 0 0,-1 0 15 0,0-3 10 15,4 6-2-15,-4-3 0 0,4 0-8 0,-7 3 0 0,3-3 0 0,0 0 0 32,-3-3 0-32,-1 3 0 0,5-3-14 0,-5 3 5 15,1 0 9-15,0 0 12 0,-4 0-2 0,4 0-1 0,-4 4-9 0,0-4 0 16,0 3 0-16,-3 3 0 0,-1 1 0 0,-6 5 0 15,-1 1 0-15,-6 2 8 0,3 4-8 0,-7 3 10 0,0 0-10 0,0 0 10 16,0 0-10-16,-7 7 0 0,3-1-12 0,-3 0 12 31,0 0-116-31,0 4-16 0,4-4-4 0,-1 3-700 16,1 1-140-16</inkml:trace>
  <inkml:trace contextRef="#ctx0" brushRef="#br5" timeOffset="-106760.33">12792 5173 1213 0,'0'0'26'0,"0"0"6"0,0 0 0 0,0 0 4 15,0 0-36-15,-4 3 0 0,4-3 0 0,0 7 0 0,-3-4 109 0,3-3 15 0,0 0 4 0,0 0 0 16,0 0-8-16,0 0-2 0,0 0 0 0,0 0 0 0,0 0-23 0,0 0-5 16,0 0-1-16,0 0 0 0,0 0-20 0,0 0-4 15,0 0-1-15,0 0 0 0,0 0-8 0,0 0-1 16,3 9-1-16,-3-9 0 15,0 0-35-15,0 0-7 0,11 3-2 0,-1 0 0 0,-3 1-10 0,4-4 0 16,0 3 0-16,-1-3 0 16,4 0 0-16,-3 0 0 0,3 0 0 0,4 0 0 15,-4 0 0-15,0-3 0 0,3 3 0 0,1-4 8 16,3 4-8-16,0 0 0 0,1 0 0 0,2 0 8 0,-3 0-8 0,1 0 0 16,2 0 9-16,-2 0-9 0,-1 4 8 0,-4-1-8 15,1 0 8-15,3 0-8 0,-3 0 11 0,-1 3-3 16,1-2 0-16,0-1 0 0,-1 0-21 0,1 0-5 15,-4 0-1-15,4 0 0 0,-1 0 38 0,8-3 7 16,-4 0 2-16,7 3 0 0,-3-3-13 0,0-3-3 0,0 0 0 0,-1 3 0 16,1-6 0-16,0 3 0 15,-1 0 0-15,1 0 0 0,0 3-4 0,-4-4-8 16,0 4 11-16,0-3-11 0,0 3 8 0,4 0-8 16,-4 0 0-16,0 3 0 0,4 1 0 0,0-4 0 15,-4 3 0-15,4 0 0 0,-4 0 8 0,-4-3-8 0,1 0 0 0,-4 3 0 16,0-3 0-16,-3 3 0 15,-1-3 8-15,-10 0-8 0,0 0 0 0,0 0 10 0,0 0-10 0,0 0 8 16,0 0 1 0,0 0 0-16,0 0 0 0,0 0 0 0,0 0 3 0,0 0 1 0,0 0 0 0,0 0 0 15,0 0-13-15,-3 0 9 0,3 0-9 0,-4 0 8 16,1 0-8-16,-1 0 0 0,1 0 0 0,-4 0 8 16,3 0-8-16,-3 0 0 15,4 0 0-15,-4 0 0 0,-4 0 0 0,4 0 0 0,-4 0 8 0,1 0-8 0,-1 0 0 16,-3-3 0-16,0 3 0 0,0 0 0 15,-4-3 0-15,4 3 0 0,0 0 8 0,0-3-8 16,-4 0 0-16,4 3 0 0,-3-3 0 0,-1-1 0 16,0 4-26-1,1 0-7-15,-1 0-2 0,-3 4 0 0,3-4 55 0,-3 3 12 0,3-3 1 0,-3 6 1 0,4-6-34 0,-5 3 0 16,5-3 0-16,-1 3 0 0,0-3 0 16,4 3 0-16,4 0 0 0,3-3 0 0,3 4 0 0,4-4 0 15,0 0 0-15,0 0 0 16,14 3-52-16,-3-3-4 0,7 0 0 0,-1 0-1 15,1 3-81-15,3-3-16 0,-3 0-3 0,3 0-1024 0</inkml:trace>
  <inkml:trace contextRef="#ctx0" brushRef="#br5" timeOffset="-105678.7">13169 6192 1335 0,'0'0'29'0,"0"0"7"0,0 0 0 0,0 0 2 0,0 0-30 0,0-3-8 15,0-3 0-15,0 6 0 0,0 0 88 0,0 0 17 16,0 0 3-16,0 0 1 0,0 0 13 0,0 0 2 0,0 0 1 0,0 0 0 16,0 0-57-16,0 0-11 15,0 0-2-15,0 0-1 0,0 0-33 0,0 0-6 16,4 6-2-16,-1 0 0 0,-3 4 42 0,0-1 8 0,0 1 1 0,0 2 1 16,0 4-18-16,0 0-4 0,0-1-1 0,0 4 0 15,0 3-2 1,0 0 0-16,-3 3 0 0,3 0 0 0,0 3-5 0,-4 0-2 0,4 1 0 15,0-1 0-15,-3 0-6 0,3 0-2 16,0-3 0-16,3 7 0 0,-3-4-10 0,0 0-3 0,0 4 0 0,0 2 0 16,0-3-29-16,0 7-7 0,0 3 0 0,0 3-1 15,0-7 54-15,-3 4 11 0,-1 0 3 16,4 6 0-16,-3 0-18 0,3 0-3 16,0 3-1-16,-4 0 0 0,1 0-21 0,3 1 8 15,0-7-8-15,0 6 0 0,0-6 8 0,3 0-8 0,1-1 10 0,-1 1-10 16,-3 0 0-16,4-3 0 0,-4 3 0 0,3 0 0 15,-3-3 0-15,4-4 0 0,-4 4 0 0,0 0 0 0,0-1 0 0,0 1 0 16,-4 0-11-16,4-3 11 0,0 2 0 0,-3-2 0 16,3-4 12-1,0-2-4-15,0-4-8 0,-4-3-11 0,4 0 3 0,0-6 0 0,0 0 8 0,4-7 0 16,-4-2 0-16,3-4 0 0,-3-6 0 0,0 0 0 16,0 0 10-16,7-6-10 0,-3-4 0 0,-1-2 8 15,1-4-8-15,-4 0 0 0,3 1 0 0,1-4 0 16,-4 0 0-16,3 0 0 0,-6 1 0 0,3-4 0 15,0 0 0-15,-4 0 0 0,4-3 0 16,-3 0 0-16,3-7 0 0,-4 1 0 0,1-1-11 0,-1 1 11 0,4-3-10 0,-3-4 10 16,3 0-12-16,-4-2 12 15,4-4-13-15,0-6 5 0,0 3 0 0,0-4 0 0,0 1 0 0,4-6 0 16,-1 2 8-16,-3-2 0 0,0 0 0 0,4-4 0 16,-4 4 0-16,0-1 0 15,0 1 0-15,0 2 0 0,0-2 0 0,0 6 0 16,0 0 0-16,-4 3 0 0,4 3 0 0,0 6 0 0,-3 0 0 15,-1 7 0-15,4 3 0 0,-3 3 0 0,3 3 0 0,-4 6 0 16,1 0 0-16,3 4 0 16,-4 2 0-16,4 4 0 0,-3 0 0 0,3 3 0 0,0 3 0 0,0 0 0 15,0 0 0-15,0 0 0 0,0 6 0 0,0 3 0 16,0 1 0-16,0 6 0 0,3-1 0 0,1 4 0 16,-4 0 0-16,3 6 0 15,1 0 0-15,-1 6 0 0,1 4 0 0,-1-1 0 16,1 4 0-16,-1 6 0 0,1-3 9 0,-1 6 7 0,1 3 2 15,-4 6 0-15,3-2-18 0,-3 5-12 0,0-2 1 0,4 5 1 0,-4-5 10 0,0-1 14 16,0 4-3 0,0-1-1-16,0-8-10 0,3-1 0 0,1-3 0 15,0 0 8-15,-1-10-8 0,1-5 0 0,-1-1 0 16,1-9 0-16,3-3-46 0,-4-7-11 0,1-5-3 16,-4-7 0-16,7-7-161 0,0 1-33 0,0-6-6 0</inkml:trace>
  <inkml:trace contextRef="#ctx0" brushRef="#br5" timeOffset="-104796.89">13282 8259 1552 0,'0'0'44'0,"0"0"10"0,0 0-43 0,0 0-11 16,0 0 0-16,0 0 0 0,-3 3 149 0,-1 0 28 0,1 3 6 0,-1 0 1 16,4 1-39-16,-4-1-7 0,1 0-2 0,3 0 0 15,-4 1-96-15,4-1-20 0,4 0-4 0,-4 4-1 16,0-10-7-16,0 0-8 0,0 0 11 0,0 0-11 15,0 0-10-15,0 0-9 0,7-3-1 0,4-4-1 16,-1 1 68-16,-3 0 13 0,0-4 4 0,0 4 0 16,0-6 0-16,4-1 0 0,-4 0 0 0,4 1 0 0,-1-1-32 0,1-2-5 15,3-1-2-15,0 0 0 0,0-6 0 16,7 4 0-16,0-8 0 0,4 1 0 0,0-3-11 0,3 3-2 16,0-6-1-16,0-4 0 0,-3-2-11 0,7-4 0 0,3-3 0 0,0-6 8 15,-3 3-8-15,7 0 8 16,3 0-8-16,4 0 8 0,-3 3-8 0,-1 0 0 15,-3 0 0-15,0 3 0 0,-4 4 8 0,0-1-8 16,-7 3 0-16,4 1 8 0,-7 3-8 0,-1 2-9 16,-2 7 9-16,2 0-13 0,-10 7 13 0,4 2 0 0,-4 1 0 0,-3 2 0 15,-1 1 0-15,-3 3 0 16,-3 2 0-16,-4 4 0 0,3-6 0 0,-3 6 0 16,7-3 0-16,-7 3 0 0,0 0 0 0,0 0 0 0,0 0 0 0,0 0 0 15,0 0 0-15,0 0 0 16,0 0 0-16,0 0 0 0,0 0 0 0,0 0 15 15,0 0-3-15,0 0-1 0,4 9-11 0,-4 1-16 16,-4 2 4-16,-3 1 1 0,0 0 11 0,0 2 0 16,-7 1 0-16,4 3 0 0,-4-4 0 0,-4 7 0 15,4-6 0-15,-7 6 0 0,3 0 0 0,-3 3 0 0,3 3 0 0,-7 0 0 16,4-2 0-16,0 2 0 0,0-3 0 0,-4 0 0 16,1-3 10-16,-5 6 4 0,1 0 1 0,-4 7 0 15,-3-4-15-15,3 0 0 0,-3 1 0 0,0 5 0 16,0 1-14-16,3 0 1 0,-4-1 0 0,1 4 0 15,0-3 13-15,0-1 16 0,-1-2-3 0,-2 2-1 0,2-5-12 0,8-1 0 16,0-3 0-16,3 1 0 16,4-4-9-16,3-3-2 0,4-4 0 0,4 1 0 0,-1-6 11 0,8-4 12 15,-5-2-2-15,8-7-1 0,4-7-9 0,0-2-9 16,-1-7 9-16,8 0-13 0,-1-2 13 16,1-4-9-16,6 0 9 0,1-6-8 0,3 2 8 15,0 1 0-15,1-3 0 0,2 3 0 16,-3 3 0-16,1-3 0 0,-1 3 0 0,0 0 0 0,0-3 0 0,0 0 0 15,0 3 0-15,1 0 0 0,-1-3 0 0,0 6 0 16,0 3 0-16,4 1 0 0,-8-1 0 0,5 4 0 0,-5 2 0 16,1 1 0-16,-4-1 0 0,4 7 0 0,-8-3 0 0,4 3 0 15,0-3 0-15,-3-1 0 0,0 1 0 16,3-3 0-16,-4 2-13 0,4-2-7 16,-3-4-2-16,0 1 0 15,3 2-67-15,-4-2-14 0,1 6-2 0,-4-4-798 0,0 4-159 0</inkml:trace>
  <inkml:trace contextRef="#ctx0" brushRef="#br5" timeOffset="-103609.1">14115 5333 806 0,'0'0'17'0,"0"0"4"0,0 0 1 0,0 0 2 0,3-6-24 0,-3 0 0 0,0 2 0 0,0-2 0 16,0 6 100-16,0-3 15 0,0-3 3 0,0-1 1 16,0 4-37-16,0-3-7 0,0 3-2 0,0-3 0 0,0 3-7 0,0-1-2 15,0 4 0-15,0 0 0 16,0 0 0-16,4-6 0 0,-1 3 0 0,-3 3 0 15,0 0 30-15,0 0 6 0,4 0 0 0,-4 0 1 16,3 0-59-16,4 6-12 0,-3 1-2 0,-1 5-1 0,1-3 29 0,-4 7 7 16,3 0 1-16,1 9 0 0,3 0 0 0,-3 3 0 15,-1 4 0-15,4 2 0 16,-3 1 0-16,-1 2 0 0,4 4 0 0,0-3 0 16,0-1-52-16,0 4-12 0,0-3 0 0,-3 9 0 0,3-3 0 15,-3 6 0-15,3 3 0 0,0 3 0 0,-4-2 0 16,1-4 0-16,3 3 0 0,0 7 0 0,0-1 0 0,0-2 0 15,4-1 0-15,-1 4 0 0,4-7 0 16,-3-3 0-16,3-3 0 0,4 3 0 0,-4-6 21 0,-4 0 2 16,4 3 0-16,1-3 0 0,-1-3-23 0,-4 0 8 15,-3-7-8-15,4 4 0 0,-4-4 0 0,-4-5 0 16,1 2 0-16,-1-6 0 16,-3 0-16-16,0-3-7 0,0-3-1 0,0 0-1 0,-3-7 37 0,3-2 8 15,-4 2 2-15,4-12 0 0,0 0-22 0,-3-3 0 0,-1-3-10 0,1-1 10 16,-1 1-20-16,1 0 4 15,-1-3 0-15,4-1 0 0,-3-2 16 0,3-1 0 0,-4 0 0 16,4 1 0-16,0-7 0 0,-3 0 0 0,3 1 0 0,-4-4 0 16,4-4 0-16,-3 1 0 15,-1 0 11-15,1-3-11 0,-4 6 0 0,-1-6 0 0,1-3 0 0,0-1-12 16,-3 1 12-16,3 0 0 16,-4 2 0-16,-3-5-9 0,3 6-5 15,1-7-1-15,-1 1 0 0,1-4 0 0,3 3 26 0,0-5 5 0,0-1 0 0,3-6 1 16,0 3-17-16,4-3 0 0,0 3 0 0,0-6 0 15,0-3-48-15,0 6-12 0,0 0-4 0,0 0 0 0,0 6 83 16,0 0 16-16,0 3 3 0,0 7 1 16,0 9-11-16,0 0-3 0,-3 3 0 0,-1 7 0 15,1-1-71 1,3 7-14-16,-7 0-4 0,7 6 0 0,0 0 52 0,-4 0 12 0,-3 0 0 0,4 3 0 0,-1 0 0 0,1 3 0 16,-4 0 0-16,7 4 0 0,-4 2 0 0,4 4 0 15,-3 3 0-15,3 3 0 0,-4 6 0 0,4 3 0 16,0 1 0-16,0 5 0 15,0 4 0-15,0-3 0 0,0 3 0 0,0 2 0 0,4 5 0 0,-4-1 0 32,3 3 0-32,1 9 0 0,-4 1 0 0,3-7 0 0,1 0 0 0,-1 4 0 0,1-4 48 15,-1 1 13-15,1-4 3 0,3 0 0 0,0 0-52 0,0-6-12 16,0-3 0-16,4-1 0 0,-1-8 30 0,1-1 3 16,-4-9 1-16,0 0 0 0,0-3-3 0,-4-3-1 0,1-7 0 15,-1 0 0 1,-3-2-75-16,0-4-15 0,-3 0-4 0,3-6 0 15,-4-4-153-15,-3 1-31 0,-7-9-7 16,4 2-1-16</inkml:trace>
  <inkml:trace contextRef="#ctx0" brushRef="#br5" timeOffset="-101745.33">11543 6249 1036 0,'0'0'23'0,"0"0"5"0,-4 0 0 0,1 3 1 0,-4-3-29 0,7 0 0 0,0 0 0 0,0 0 0 0,-4 0 88 0,4 0 12 16,0 0 3-16,0 0 0 0,-3-3-19 0,3 3-3 0,-4 0-1 15,4 0 0-15,0 0-25 0,0 0-6 16,0-3-1-16,0 3 0 0,0 0-18 0,0 0-4 16,-3-4-1-16,3 4 0 15,0 0 31-15,0 0 7 0,0 0 1 0,0 0 0 0,-4 4-52 0,4-4-12 16,-3 3 0-16,-1 3 0 16,1 0 40-16,-1 1 6 0,1-1 1 0,3 0 0 0,-4 3-24 0,4-2-5 0,0 2-1 0,-4 4 0 15,4-4 30-15,0 0 5 16,-3 1 2-16,-1 2 0 0,4 1-35 15,0 3-7-15,0-4-2 0,0 7 0 0,0-6 23 0,0 5 5 16,0 1 1-16,-3 0 0 0,3-3-9 0,0 6-2 0,0-4 0 0,3 1 0 16,-3 0-6-16,0 3-2 0,0 0 0 15,0 0 0-15,0-3-4 0,0 3-2 0,0 0 0 0,0 0 0 16,0 3-5-16,0-3-1 0,0 0 0 0,0-1 0 16,-3-2-8-16,3 6 8 0,0-3-8 0,0 3 8 15,-4-3-8-15,4 3 10 0,0-3-10 0,0 3 10 16,0-3-10-16,0 4 10 15,0-1-10-15,0 0 10 0,0 0-10 0,0 3 0 0,0 3 0 0,4-2 8 16,-4-4-8-16,3 3 0 16,-3-6 0-16,0 3 0 0,4 0 0 0,-4 0 0 15,0-6 0-15,3 3 0 0,1-3 0 0,-4-1 0 0,0 1 8 0,0 0-8 16,0 0 0-16,0-3 0 0,0-1 0 0,0 4 0 16,-4-3 0-16,1 3 8 0,3 3-8 0,-4-4 0 15,4 4 0-15,0 0 0 0,-3-3 8 0,3 3-8 16,0-6 0-16,0 6 0 0,0-4 0 0,0 4 0 0,0-3 0 0,0 3 0 15,0-3 0 1,3 0 0-16,-3-4 0 0,0 1 0 0,4-3 0 0,-4-1 0 0,3 1 0 0,-3-4 0 0,0 4 8 16,4-4-8-16,-4 0 0 0,0 1 0 15,0-4 0 1,0 4 0-16,0-4 0 0,0 3 0 0,0-2 0 0,0 5 0 0,0 1 0 16,0-1 0-16,0 1 8 0,4-1-8 0,-4 1 0 0,0 2 0 15,3-5 0-15,-3 6 0 0,0-4 0 0,0-3 0 16,0 1 8-16,0-1-8 15,0-2 0-15,0-4 0 0,0 3 0 0,0-3 0 0,0 0 8 0,0-3-8 16,0 0 0-16,0 0 8 0,0 0-8 0,0 0 8 16,0 0-8-16,0 0 8 0,0 0-8 0,0 0 0 15,0 0 0-15,0 0 0 0,4 3 11 0,-4-3-3 16,7 4-8-16,-7-4 12 0,0 0 6 0,0 0 1 0,0 0 0 0,0 0 0 16,3 3 2-16,-3-3 1 15,7 0 0-15,-7 0 0 0,0 0-7 0,0 0-2 16,0 0 0-16,7 0 0 0,0 0-5 0,0 0-8 0,-7 0 11 0,7 0-11 15,4 0 8-15,-4 0-8 16,0 0 0-16,0 3 0 0,0-3 0 0,0 6 0 0,4 0 0 0,-4 1 0 16,0-4 0-16,0-3 0 0,-7 0 0 0,7 0 0 15,0 0 8-15,0 3-8 0,0-3 0 16,0 3 0-16,-3-3 0 0,3 3 0 0,0-3 0 16,4 0 0-16,-4 0 9 0,0 0-9 0,0 0 0 15,0-3 9-15,3 3-9 0,1 0 0 0,-4-3 0 0,4 3 8 0,-4 0-8 0,0 0 0 16,3 0 0-16,-3-3 0 15,0 3 0-15,4 0 0 0,-4 0 0 0,4 0 0 0,-4 0 0 16,0 0 0-16,0 3 0 0,0-3 0 0,0 3 0 0,0 0 0 16,0 0 8-16,0 0-8 0,4 1 28 0,-4-1 3 15,0-6 1-15,3-1 0 16,-3 4-48-16,4-3-8 0,-4 3-3 16,4 0 0-16,-1 0 27 0,4 0 0 0,-3-3 0 0,-1 3 8 0,1 0-8 0,3 0 0 0,0 0 8 15,-3 3-8-15,3-3 0 0,0 0 8 16,-3 3-8-16,6 1 0 0,-3 2 0 0,1 0 0 15,2 0 0-15,1-2 0 0,-4-4 0 0,4 3 0 16,-4-3 0-16,3 0 8 16,-3 3 7-16,1-3 1 0,-1 0 1 0,0 0 0 0,0 3-17 0,0-3 0 0,4 0 0 15,-1 3 0-15,-3 3 0 0,4-6 0 0,0-3 0 0,3 0 0 16,-4 3 0-16,1 3 0 0,0 0 0 16,3 0 0-16,4 1 0 0,-4 2 0 0,3 0 0 15,-2 0 0-15,2 1 0 0,-3-4 0 0,1 3-8 16,-1-3 8-16,0 0 0 0,0 0 0 0,0 1 0 0,-3-1 10 0,3 0-10 15,-3 0 0 1,3 0 0-16,0-3 0 0,-3 0 0 0,3 0 0 0,0 0 0 16,0 0 0-16,4 0 0 0,0 0 0 0,-1 0 0 0,1 0 0 15,0 3 0-15,-4-3 0 0,4 3 0 0,-4 1 0 0,0-4 8 0,0 3-8 16,0 0 12-16,-3-3-4 16,3 3-8-16,-3-3-9 0,-1 3 9 15,4-3-13-15,-6 0 13 0,2 0 0 16,1 0 12-16,-8 3-12 0,1-3 9 0,-4 0-9 0,4-3 0 0,-8 3 9 0,1 0-9 0,-4 0 0 15,0 0 9-15,0 0-9 0,0 0 10 0,0 0-2 16,0 0-8-16,-11 0 12 0,1 0-12 0,2-3 0 16,-2 3 8-16,-1 0-8 15,4 0 0-15,7 0 0 0,-7 0-9 0,7 0 9 16,-10-3-58-16,10 3-6 16,-7-6 0-16,7 6-1 0,-4-10-54 0,-3 1-10 0,7-1-3 0,0 1 0 15,0 0-108 1,0 2-21-16,0 7-5 0,0 0-1 0</inkml:trace>
  <inkml:trace contextRef="#ctx0" brushRef="#br6" timeOffset="-71513.86">8728 9682 1036 0,'0'0'23'0,"0"0"5"0,0 0 0 0,0 0 1 0,0 0-29 0,0 0 0 0,0 0 0 0,0 0 0 31,0 0 101-31,0 0 15 0,0 0 2 0,0 0 1 0,0 0-37 0,0 0-7 16,0 0-2-16,0 0 0 0,0 0-7 0,0 0-2 0,7 3 0 0,-7-3 0 16,0 0 36-16,0 0 8 0,0 0 0 0,0 0 1 0,7 0-32 0,-7 0-6 15,0 0-2-15,0 0 0 0,3 3-4 16,-3-3-1-16,0 0 0 0,0 0 0 15,7 7-11-15,-3-4-2 0,-4-3-1 0,7 6 0 16,-7-6-18-16,0 0-3 0,0 0-1 0,0 0 0 0,4 6 0 0,3 4-1 16,-7-10 0-16,7 6 0 15,-7-6-8-15,7 3-2 0,0 3 0 0,0-2 0 16,-7-4-2-16,7 3-1 0,0 3 0 0,0-3 0 0,0 0-2 16,-3 0 0-1,-4-3 0-15,7 7 0 0,0-4-4 0,0 0 0 0,-4 0-8 0,4 0 12 16,0 0-12-16,0-3-18 15,0 0 4-15,1 3 1 0,-1 1 13 0,0-4 0 0,0 3 0 0,-4-3 0 16,-3 0 48-16,11 0 13 0,-8 3 3 16,4-3 0-16,-7 0-52 0,11 0-12 0,-4 3 0 0,0 0 0 0,-7-3 0 15,4 3 0-15,-4-3 0 0,7 0 0 0,3 3 0 0,-6-3 0 0,-4 0 0 0,10 3 0 32,-3 1 0-32,0-1-16 0,1 0 3 0,-1-3 1 0,0 0 12 15,0 0 0-15,0 0 0 0,0 3 0 0,3-6 0 0,-3 3 0 16,1 3 0-16,2-3 0 0,-3 3 0 0,0 0 0 0,0-3 0 0,0 3 0 15,0-3 8-15,0 4-8 16,-7-4 0-16,11 3 0 0,-4-3 8 0,0 3-8 0,0-3 0 0,0 3 0 16,0 3 8-16,0-3-8 0,0 1 0 0,-3-1 0 15,3-3 0-15,0 0 0 0,0 3 0 0,0 0 0 16,0-3 9-16,-3 3-9 0,3 0 0 0,0 0 9 16,0-3-9-16,0 0 0 0,0 3 0 0,0 1 0 15,4-4 0-15,-4 3 0 0,0-3 0 0,3 0 0 16,1 0 0-16,-4 3 0 0,4 0 0 15,-1 0 0-15,1-3 0 0,-4 0 0 0,7 3 0 0,-4-3 0 16,1 0 0-16,0 0 0 0,3 0 0 0,-4 0 0 16,4 0 0-16,-3-3 0 0,3 6 0 0,4-3 0 15,-4 3 0-15,-4 1 0 0,5-4 0 0,-1 3 0 0,0-6 0 0,-4 3 0 32,5 0 0-32,-5 0 0 0,1 6 0 0,-1-3 0 15,1 0 0-15,-1-3 0 0,1 0 0 0,0 3 0 16,-1 0 0-16,1 1 8 0,-1-4-8 0,1 3 10 15,-4 0-10-15,4-3 10 0,-1 3-10 0,1-3 0 0,-4 6 0 0,3-3 0 0,-3-3 0 0,4 0 0 16,0 3 0-16,-1 1 0 0,1-4 0 0,-1 0 0 16,1-4 0-16,0 4 0 0,-1-3 0 0,-3 3 0 15,4 3 0-15,-4-3 0 0,3-3 0 0,-3 3 0 16,4 3 0-16,0 1 0 0,-1-4 0 0,1 0 0 16,-1 0 0-16,1 3 0 0,0-3 0 0,-1 0 0 15,-3 3 0-15,4-3 0 0,-1 3 0 0,1-3 0 16,-4 3 0-16,4-3 0 0,-1 0 0 0,-3 0 0 0,0 0 0 15,4 0 0-15,-1 0 0 0,-3-3 8 0,4 0-8 0,3 3 0 16,-3-3 0-16,-1 3 0 0,1 0 8 0,-1 0-8 16,5-3 0-16,-5 3-16 15,4 0 4-15,0 0 1 0,1 0 11 0,-1 3 0 16,0-6 0-16,0 3 0 0,3 3 0 0,-2-3 0 16,-1 0 0-16,3 0 0 0,-3 3 9 0,4-3 4 0,0 3 1 0,-1-3 0 0,-3 0-14 15,4 3 0 1,-4-3 0-16,4 0 0 0,-4 0 0 0,0 0 0 15,0 0 0-15,4 0 0 0,-4 3 0 0,0-3 8 16,0 0-8-16,4-3 0 0,-4 3-10 0,4 0-5 16,-4-3-1-16,3 0 0 0,1 3 28 0,0 3 4 0,-1-6 2 0,1 3 0 15,0 0-18-15,-4 0 0 0,3 0 0 0,1 3 0 16,0-3 0-16,3 3 0 0,-4-3 0 0,1 3 0 16,0-3 0-16,-4 3 0 0,0-6 0 0,3 3 0 0,-6 0 8 0,7 0-8 15,-4 0 0-15,0 3 0 0,0-3 0 0,4 4 8 16,-1-8-8-16,1 4 0 15,0 0 0-15,-1 0 0 0,1 0 0 0,3 0 0 16,-3 0 0-16,-1 4 0 0,1-4 0 0,0 0 0 0,3 3 8 16,-4-3-8-16,5 3 0 0,-1 0 0 0,-4 0 0 0,5 0 0 15,-5-3 0-15,1-3 0 16,-1 6 0-16,-2-3 0 0,-1 0 0 0,3 3 0 0,-3-3-13 16,4 3-10-16,0 1-1 0,-4-1-1 0,3-3 25 0,-2 3 0 0,2-3 0 15,1 3 0-15,-1 0 0 0,1 0 0 16,-4 0 0-16,4 1 0 0,-4 5 15 0,4-3 8 15,-1-6 1-15,1 0 1 0,0 3-16 0,3 1-9 16,-7-4 10-16,3 6-10 0,-2 0 0 0,2 0 0 16,-3 1 0-16,0-4 0 0,1 0 0 0,-1 3 0 15,0-3 0-15,0 4 0 0,4-1 0 0,-4 0 0 16,3-3 0-16,1 0 9 0,0 1-9 0,-1 2 0 0,4 0 0 0,-3-3 0 16,3 3 0-16,0 1 0 0,-3-4-10 15,7 3 10-15,-4-3 0 0,0 0 0 0,0 1 0 16,0-1 0-16,0 0 0 15,1 3 0-15,-5-3 0 0,4 0 10 0,-3 0-10 0,3 4 0 0,-3-4 0 16,0 3 0-16,3-3 0 0,-4 0 0 0,5 4 0 0,-5-4 0 0,4 0 0 0,-3 3 0 16,0-3 0-1,3 1-11-15,-4 2 11 0,5-3 0 0,-1 0 0 0,0 3 0 0,-3 1 0 0,3-1 0 16,0 0 0-16,-3 0 0 0,-1-2 0 0,1-1 0 16,-4 3 0-16,4-3 0 0,-1 3 0 15,-3-2 0-15,4 2 0 0,-4-3 0 0,4 3 0 0,-4-3 0 16,0 4 0-16,4-1 8 0,-4-3-8 0,0 3 0 15,3 1 0-15,-2-4 0 0,-1 0 0 0,0 3 0 16,0 0 0-16,0 1 0 16,4-4 0-16,-1 3 0 0,-3 0 0 0,4-3 8 15,0 4-8-15,-1-4 0 0,-3 0-8 0,0 0 8 0,4 0 0 0,-4 4 0 16,0-4 0-16,0 0 0 0,1 0 0 0,-1 3 0 16,0-3 0-16,0 4 0 0,0-1 0 0,0-6 0 15,0 3 0-15,0 3 8 0,4-3-8 0,-4 1 0 16,0-1 0-16,0 0 0 0,0-3 0 0,1 3 0 15,2 0 0-15,1 0 0 0,3 0 0 0,-3 0 0 0,3-3 0 0,0 4 0 16,-3-1 0 0,-1 0 0-16,4 0 0 0,-3 0 0 0,0-3 0 15,-1 3 0-15,-3 0 0 0,4 1 2 0,-4-1-2 0,4-3 0 0,-4 0 0 0,0 0 0 16,4 3 0-16,-4-3 0 0,3 0 0 16,1 3 0-16,-4-6 0 0,0 3 0 0,0 0 0 0,1 3 0 0,2 0 0 15,1 0 0-15,-4-3 0 16,7 0 0-16,-3 3 0 0,-1-3 0 0,5 0 0 15,-5 0 0-15,1 0 0 0,-1 4 0 16,-2-4 0-16,2 0 0 0,-3 3 0 0,0-3 0 0,4 0 0 16,-4 3 0-16,0-3 0 0,0 0 0 0,0 0 0 0,1 0 0 15,-1 0 0-15,3-3 0 0,-3 3 0 0,1 0 0 16,2 0 0-16,-3-3 0 0,0-1 0 0,-3 4 0 0,7 0 0 0,-4 0 0 16,3-3 0-16,1 3 0 15,-4-3 0-15,4 3 0 0,-4-3 0 0,4 0 0 16,-4 3 0-16,0-3 0 0,0 3 0 0,0-3 0 15,-3-1 0-15,-1 1 0 0,4 0 0 0,-3 0 0 0,-1 0 0 16,1 0 0-16,0 0 0 0,3-4 0 0,-4 4 0 0,1 0 0 16,-1-3 0-1,1 0 0-15,0-1 0 0,-1 1 0 0,1-3 0 0,3 2 0 0,-4 1 0 0,1 0 0 16,3-4 0-16,-3 7 0 0,-1-3 0 0,4 3 0 16,-3-3 0-16,0-1 0 15,-1 4 0-15,1-3 0 0,3 3 0 0,-4-4 0 0,5 1 0 0,-1 0 0 16,-4 0 0-16,4-4 0 0,4 4 0 0,-4 3 0 15,-3-3 0-15,3-1 0 0,0 1 0 0,0 0 0 0,0-4 0 0,0 4 0 16,0 0 0-16,-3-4 0 16,0 4 0-16,3-3 0 0,-4 2 0 15,1 1 0-15,-1 0 0 0,1-3 0 0,0 2 0 0,-1-2 0 16,1 3 0-16,3-1 0 0,0-2 0 16,-3 3 0-16,3-1 0 0,-4 1 0 0,4 0 0 0,-3 0 0 0,3-4 0 15,-3 1 0-15,-1-1 0 0,1 1 0 0,-1 0 0 0,5-1 0 16,-5 1 0-16,4-1 0 0,0 1 0 0,0-4 0 15,-3 4 0-15,3-4 0 0,0 4 0 0,-3-4 0 16,3 4 0-16,-3-4 0 0,-1 4 0 0,4 0 0 16,-3-4 0-16,-1 4 0 0,1-4 0 0,0 4 0 0,-1-4 0 0,4 4 0 15,-3-1 0-15,-1-2 0 0,1-1 0 0,3 4 0 16,-3 0 0-16,-1-4 0 16,1 4 0-16,3 2 0 0,0-2 0 0,-3-1 0 0,3-2 0 0,0 3 0 15,0-1 0-15,-3 4 0 16,3-4 0-16,-4 1 0 0,4-3 0 0,4 5 0 15,-4-2 0-15,0-1 0 0,4 1 0 0,-4-4 0 16,0 4 0-16,0 0 0 0,0-4 0 0,0 1 0 16,1-1 0-16,-1 1 0 0,0-4 0 0,-4 3 0 0,4 1 0 0,-3 2 0 15,3-2 0-15,-3-1 0 16,-1 1 0-16,1 2 0 0,-1-2 0 0,1-1 0 0,0 1 0 0,3-1 0 16,-7 1 0-16,7-1 0 0,-3 4 0 0,-1-1 0 15,1 1 0-15,-1-1 0 0,1 1 0 16,-1-4 0-16,5 7 0 0,-5-3 0 0,1-4 0 0,-1 4 0 15,4-4 0-15,-3 4 0 0,3-1 0 0,-3 4 0 16,-1-6 0-16,4 5 0 0,-3-2 0 0,3 0 0 0,-3-1 0 0,-1 1 0 16,1-1 0-16,-1 1 0 15,-3 0 0-15,4-1 0 0,-4-2 0 16,4 2 0-16,-4 1 0 0,3-1 0 0,-3 1 0 0,4-4 0 0,-4 1 0 0,0-1 0 16,4 4 0-16,-4-4 0 0,3 1 0 0,-3-1 0 15,4 4 0-15,-4-4 0 0,4 4 0 0,-4-4 0 16,0 4 0-16,3-4 0 15,-3 4 0-15,4-3 0 0,-4 2 0 0,4 1 0 0,-4-1 0 0,3-2 0 16,-3 2 0-16,4 1 0 0,-4 3 0 0,3-4 0 0,-2 1 0 0,2-1 0 16,1 4 0-16,-4 0 0 15,3-3 0-15,1 2 0 16,-1 1 0-16,1-3 0 0,3 2 0 0,-3-2 0 0,-1 3 0 16,1-4 0-16,0 4 0 0,-1-3 0 0,1-1 0 0,-1 4 0 15,-3-4 0-15,4 1 0 0,-1 3 0 0,-2-4 0 16,2 1 0-16,-3 0 0 0,4-1 0 0,-1 1 0 0,1-1 0 15,0 1 0-15,-4-4 0 16,3 4 0-16,1 0 0 0,-1-4 0 0,1 4 0 0,-1 2 0 16,-2-2 0-16,2 3 0 0,-3-4 0 0,4-2 0 15,-1 5 0-15,1-2 0 0,0-3 0 0,3 2 0 0,-4-2 0 0,1 2 0 0,-1 1 0 16,1-1 0-16,0-2 0 0,-1-1 0 16,1 4 0-16,3-1 0 0,-4 1 0 0,5 0 0 15,-5-1 0-15,4 1 0 0,-3-1 0 16,3 1 0-16,0-4 0 0,-3 4 0 0,3 0 0 0,-4-1 0 15,4 1 0-15,-3-4 0 0,0 4 0 0,-1-1 0 16,1 1 0 0,-1 0 0-16,1-1 0 0,-1 1 0 0,1-4 0 0,3 4 0 0,-3 0 0 0,-1-4 0 0,1 4 0 15,0-4 0-15,3 4 0 0,-4-1 0 0,4-2 0 0,-3 2 0 16,-1 1 0-16,5-4 0 0,-5 1 0 0,4 2 0 16,-3-2 0-16,-1 2 0 0,1 1 0 0,3 0 0 15,-3-4 0-15,-1 4 0 0,4-1 0 0,-3-2 0 16,3 2 0-16,-3 1 0 0,-1-1 0 0,4 1 0 15,-3 0 0-15,3 2 0 0,-3-2 0 0,-1 0 0 16,1-1 0-16,3 1 0 0,-3-1 0 0,-1 4 0 0,-3-3 0 16,4-1 0-16,-1 1 0 0,1 3 0 15,0-4 0-15,-1 1 0 0,1-4 0 0,-1 4 0 0,1 3 0 16,3-4 0-16,-3 1 0 16,-1-1 0-16,4 1 0 0,-3-4 0 0,-1 1 0 0,5 2 0 0,-1-2 0 0,-4 2 0 15,4 1 0-15,-3 0 0 0,-1 2 0 0,1-2 0 16,0 0 0-16,-1 2 0 0,4-2 0 0,0 0 0 15,-3-1 0-15,3 4 0 16,0-7 0-16,0 4 0 0,-3-1 0 0,3 1 0 0,-3 0 0 0,-1-1 0 16,1 1 0-16,-1-1 0 0,1 1 0 0,0 3 0 15,-1-4 0-15,1 4 0 16,-1 0 0-16,1-4 0 0,-4 4 0 0,4-3 0 0,-4 2 0 0,3 1 0 16,-3-3 0-1,4 3 0-15,-4-1 0 0,3 1 0 0,-2 0 0 0,-1-1 0 0,0 1 0 16,3 0 0-16,-6 0 0 0,3-4 0 0,3 4 0 0,-3 0 0 15,0-1 0-15,4 1 0 0,-4 0 0 0,0 0 0 0,0-4 0 16,0 4 0 0,4 0 0-16,-4-1 0 0,0 1 0 0,0 0 0 0,0 0 0 15,0-4 0-15,0 4 0 0,0 0 0 0,0-1 0 0,4 4 0 0,-4-3 0 0,0 0 0 16,4-1 0 0,-4 1 0-16,3-3 0 0,-3 6 0 0,4-4 0 0,-4 4 0 0,0-3 0 0,0 3 0 15,0-4 0-15,0 4 0 16,4-3 0-16,-4 0 0 0,-4 0 0 0,4-1 0 0,0 1 0 0,0 0 0 15,1 3 0-15,-1-4 0 0,-4 1 0 0,4 3 0 16,0-6 0-16,0 2 0 16,-3 1 0-16,3 0 0 0,-4-1 0 0,4 4 0 0,-3-3 0 0,3 0 0 15,-3 3 0-15,-1-4 0 0,4 4 0 0,0-3 0 16,-3 0 0-16,3 3 0 0,-4-4 0 16,1 4 0-16,3-3 0 0,-4 0 0 0,4-1 0 0,-3 1 0 0,3 0 0 15,-3 3 0-15,-1-4 0 0,1 1 0 16,3 0 0-16,-4 3 0 0,1-4 0 0,3 1 0 15,0 0 0-15,-4 3 0 0,4-4 0 0,-3 1 0 16,3 0 0-16,-3 3 0 0,3-3 0 0,-4-1 0 0,4 1 0 0,-3 0 0 16,3-1 0-16,0 1 0 0,-7 0 0 0,7 0 0 15,-4-1 0 1,4-2 0-16,-3 6 0 0,0-3 0 0,3-4 0 0,-4 4 0 0,4 3 0 0,-3-4 0 16,3-2 0-16,0 3 0 15,-4 0 0-15,4-4 0 0,0 4 0 0,-3 0 0 0,3-1 0 16,0 1 0-16,0 0 0 0,-3-1 0 0,3 1 0 0,0-3 0 15,0 3 0-15,0-1 0 0,-4 4 0 0,4-3 0 16,1 0 0-16,-1 2 0 0,-4-2 0 0,4-3 0 0,-3 2 0 0,3 1 0 16,0 0 0-16,-4-3 0 15,4 2 0-15,-3-2 0 0,3 6 0 0,-3-4 0 16,3 1 0-16,-4 0 0 0,4 0 0 0,-3-1 0 16,3 1 0-16,-4 0 0 0,4 0 0 0,0-1 0 0,0 1 0 0,-3 0 0 15,3-4 0-15,0 4 0 0,0 0 0 0,-3 0 0 16,3-1 0-16,0 1 0 15,0 0 0-15,-4-1 0 0,4 1 0 0,0 0 0 16,1 0 0-16,-1-1 0 0,-4 1 0 0,4 0 0 0,0-4 0 16,0 4 0-16,0 0 0 0,0 0 0 0,0-1 0 0,0-2 0 15,1 3 0-15,2-4 0 0,-6 1 0 0,6 3 0 16,-3-1 0-16,0 1 0 0,-3-3 0 16,3-1 0-16,0 4 0 0,4 0 0 0,-4-4 0 15,0 4 0-15,3 0 0 0,-3-4 0 0,0 1 0 16,4 3 0-16,-4-1 0 0,0 1 0 0,0 0 0 0,4-4 0 15,-4 4 0-15,0 0 0 0,0 0 0 0,3-1 0 16,-2 1 0-16,-1 0 0 0,0 0 0 0,3-1 0 16,-3 1 0-16,0-3 0 0,0-1 0 0,0 4 0 0,0 0 0 0,-3-1 0 0,3 1 0 15,0 0 0 1,0 0 0-16,0-1 0 0,-3 1 0 0,3 0 0 16,0 3 0-16,0-4 0 0,-4 1 0 0,5 0 0 15,-1 0 0-15,-4-1 0 0,4 1 0 0,0 3 0 0,0-3 0 16,0-1 0-16,0 4 0 0,0-3 0 0,0 3 0 0,-3-4 0 0,3 1 0 0,0 3 0 15,0-3 0-15,0 3 0 16,0 0 0-16,0-4 0 0,0 4 0 0,0 0 0 0,1-3 0 0,-1 3 0 16,0-1 0-16,-4-2 0 15,4 3 0-15,0-3 0 0,-3 3 0 0,3-1 0 0,-4 1 0 0,1 0 0 16,3 0 0-16,0 0 0 0,-3-3 0 0,3 3 0 16,0-1 0-16,0-2 0 0,0 0 0 0,0 3 0 15,-4 0 0-15,4-4 0 16,0 4 0-16,1-3 0 0,-1 3 0 0,0 0 0 15,-7 3 0-15,3-3 0 0,4-1 0 0,0 1 0 0,-3 0 0 0,-1-3 0 16,-3 6 0-16,7-3 0 16,0 0 0-16,-7 3 0 0,7-4 0 0,-7 4 0 15,4-3 0-15,3 3 0 0,0-3 0 0,-7 3 0 0,0 0 0 0,7-3 0 16,0 0 0-16,-7 3 0 16,4-3 0-16,-4 3 0 0,0 0 0 0,7 0 0 0,0-3 0 0,0 3 0 0,-7 0 0 15,3-4 0-15,5 4 0 0,-8 0 0 0,7 0 0 0,-7 0 0 16,7-3 0-1,0 3 0-15,0-3 0 0,-4 3 0 0,4 0 0 0,-3 0 0 0,-4 0 0 16,7 0 0-16,0-3 0 0,0 3 0 0,-3-3 0 0,3 3 0 16,-4-3 0-16,4 3 0 15,0-3 0-15,-3 3 0 0,3-3 0 0,0 3 0 16,0 0 0-16,0 0 0 0,0-4 0 0,0 4 0 0,0-3 0 16,0 0 0-16,0 3 0 0,0-3 0 0,4 3 0 0,-4 0 0 0,0-3 0 15,0 0 0-15,-3 3 0 0,6-3 0 16,-6 3 0-16,6-4 0 0,-6 4 0 0,3 0 0 15,0-3 0-15,0 3 0 16,4 0 0-16,-4-3 0 0,3 3 0 0,-3 0 0 0,4-3 0 0,-1 3 0 16,1-3 0-16,0 3 0 0,3 0 0 15,-4-3 0-15,-3 3 0 0,4 0 0 0,-4 0 0 16,4 0 0-16,-1-3 0 0,1 3 0 0,-4-4 0 0,3 1 0 0,-3 3 0 16,4-3 0-16,0 3 0 0,-1 0 0 0,-3-3 0 0,4 3 0 15,-1-3 0-15,-3 0 0 16,4 3 0-16,0-3 0 0,-1 3 0 0,1 0 0 0,3-3 0 0,0-1 0 15,0 1 0-15,-3 0 0 16,3 0 0-16,-4 3 0 0,5-3 0 0,-1 0 0 0,0 0 0 0,0-1 0 16,3 4 0-16,1-3 0 15,0 0 0-15,-1 3 0 0,1-3 0 0,0 0 0 0,3 3 0 0,-7-3 0 16,4 0 0-16,-1 3 0 16,-3-3 0-16,4-1 0 0,0 4 0 0,-4-3 0 0,3 0 0 0,-3 3 0 0,4-3 0 0,0 0 0 15,3 3 0-15,-3-3 0 16,-1 0 0-16,1-1 0 0,-1 4 0 0,1-3 0 0,0 0 0 15,3 0 0-15,-3 3 0 0,3-3 0 16,0 3 0-16,0-3 0 0,-3 0 0 0,3 3 0 16,-3-4 0-16,-1 1 0 0,1 3 0 0,-1 0 0 15,1-3 0-15,0 0 0 0,-1 3 0 0,1 0 0 16,0-3 0-16,3 3 0 0,-4-3 0 0,1 0 0 16,3 0 0-16,-3 3 0 0,3-4 0 0,-3 4 0 0,3 0 0 0,0 0 0 15,0 0 0-15,0 0 0 16,1-3 0-16,-5 3 0 0,4-3 0 0,-3 0 0 0,0 3 0 15,-4 0 0-15,3 0 0 0,-3 0 0 0,4-3 0 0,0 3 0 0,-4-3 0 0,7 0 0 16,-7 3 0 0,7-4 0-16,0 1 0 0,1 3 0 0,-5-3 0 15,4 3 0-15,-3-3 0 0,3 3 0 0,0-3 0 0,1 3 0 0,2-3 0 0,-3 0 0 16,1 3 0-16,-1-4 0 16,0 4 0-16,0-3 0 0,-3 0 0 0,-1 0 0 0,1 3 0 0,0-3 0 46,3 0 0-46,-4 3 0 0,5-3 0 16,-1 0 0-16,0 3 0 0,0-4 0 0,0 1 0 0,0 3 0 0,4-3 0 0,-4 0 0 0,4 0 0 16,0 0 0-16,-1 0 0 0,-2-1 0 0,-1 4 0 0,0-3 0 0,-3 0 0 0,3 0 0 15,-4 0 0-15,5 0 0 0,-5 0 0 0,1 0 0 0,3-1 0 16,0 1 0-16,4 0 0 0,-4 0 0 0,-3-3 0 0,6 3 0 16,-3-1 0-16,4 1 0 0,0 0 0 0,3 0 0 15,-3 0 0-15,-1 0 0 0,1 0 0 0,0-1 0 16,-4 1 0-16,0 0 0 0,0-3 0 0,1 3 0 15,-1-3 0-15,3 2 0 0,1-2 0 0,-4 0 0 16,4 3 0-16,0-4 0 0,-1 4 0 0,1-3 0 0,3 3 0 0,0 0 0 16,1-3 0-16,-5 6 0 15,1-4 0-15,0-2 0 0,-4 3 0 16,4 0 0-16,-4-3 0 0,0 2 0 0,4-2 0 0,-1 3 0 0,5-3 0 0,-5 3 0 16,1-4 0-16,3 4 0 15,-3 0 0-15,3 0 0 0,-3 0 0 0,3 0 0 0,0 0 0 16,0-4 0-16,-6 4 0 0,2 0 0 0,5-3 0 15,-5 3 0-15,1-4 0 0,0 4 0 0,-1 0 0 0,1-3 0 0,3 3 0 16,0-1 0 0,-3 1 0-16,3 0 0 0,1-3 0 0,-1 3 0 0,0-3 0 0,4 2 0 0,-7 1 0 15,3-3 0-15,-7 0 0 0,7-1 0 16,-3 1 0-16,0 3 0 0,-1-3 0 0,4 3 0 16,-3 0 0-16,3-1 0 0,-3-2 0 0,3 3 0 15,0-3 0-15,1 3 0 0,2-1 0 0,-2-2 0 16,-5 0 0-16,1 0 0 0,0 2 0 0,-1-2 0 15,-2 3 0-15,2-3 0 0,-3 3 0 0,4 0 0 0,0-1 0 0,3 1 0 16,-3 0 0-16,3-3 0 16,0 3 0-16,4 0 0 0,0-1 0 0,-4 1 0 0,4-3 0 0,-4 6 0 15,0-3 0-15,0 3 0 16,-3-3 0-16,3 0 0 0,1-1 0 0,-1 4 0 0,0-3 0 16,0 0 0-16,4 0 0 0,0 3 0 0,-1-3 0 0,1 0 0 0,0 0 0 0,3 0 0 15,-7-1 0-15,1 4 0 16,-1-3 0-16,-3 3 0 15,3-3 0-15,0 3 0 0,4-3 0 0,0 0 0 0,-1 3 0 0,1-3 0 0,0 0 0 0,0 3 0 16,3-4 0-16,-3 1 0 16,-1 3 0-16,-2-3 0 0,-5 0 0 0,4 3 0 15,1-3 0-15,2-3 0 0,1 3 0 0,0-1 0 0,3 1 0 0,0 0 0 16,1 0 0-16,-5 0 0 0,5 0 0 0,-4 0 0 16,-1-1 0-16,-6 1 0 0,3 0 0 0,-3 0 0 15,0 0 0-15,-1 0 0 0,4 0 0 0,4-1 0 16,0 1 0-16,0 0 0 15,-1 0 0-15,1 0 0 0,4 0 0 0,-5 3 0 0,1-3 0 0,0 3 0 16,-4 0 0-16,0-3 0 0,0 3 0 0,1-4 0 16,-5 1 0-16,5 0 0 0,-1 0 0 0,-4 0 0 0,1 0 0 0,3 0 0 15,-6-1 0-15,-1 1 0 16,0 0 0-16,0 0 0 0,-3 3 0 0,3 0 0 16,-3-3 0-16,-1 3 0 0,-3 0 0 0,4 0 0 15,-4 0 0-15,0-3 0 0,-3 3 0 0,-1 0 0 16,1 0 0-16,-1 0 0 0,-2 0 0 0,-1-3 0 0,3 3 0 0,1 0 0 15,-4 0 0-15,0 0 0 16,0 0 0-16,0-4 0 0,0 4 0 0,0 0 0 16,-3-3 0-16,3 3 0 0,0 0 0 0,0 0 0 0,0 0 0 0,0 0 0 15,-7 0 0-15,7 0 0 0,-7 0 0 0,7 0 0 16,0 0 0-16,-3 0 0 0,-4 0 0 0,7-3 0 16,0 3 0-16,-7 0 0 0,7 0 0 0,-4 0 0 15,-3 0 0-15,7 0 0 0,0 0 0 16,-7 0 0-16,0 0 0 0,0 0 0 0,7 0 0 0,0 0 0 15,-7 0 0-15,0 0 0 0,0 0 0 0,8-3 0 16,-1 3 0-16,0 0 0 0,-7 0 0 0,0 0 0 16,10-3 0-16,-10 3 0 0,0 0 0 0,7-3 0 15,-7 3 0-15,0 0 0 0,4-6 0 0,-4 6 0 16,3-7 0-16,-3 7 0 0,0 0 0 0,0 0 0 16,0 0 0-16,0 0 0 0,0 0 0 0,0 0 0 15,0 0-64-15,0 0-12 0,0 0-2 0,0 0-1 16,0 0-258-1,0 0-52-15,0 0-11 0,0 0-1 0</inkml:trace>
  <inkml:trace contextRef="#ctx0" brushRef="#br6" timeOffset="-208828.29">8107 9365 874 0,'0'0'18'0,"-4"4"4"0,1 2-22 0,3-6 0 0,-7 3 0 0,3 0 0 31,4-3 46-31,0 0 5 0,0 0 1 0,0 0 0 0,0 0 0 0,0 0 0 16,0 0 0-16,0 0 0 15,0 0 14-15,0 0 3 0,0 0 1 0,0 0 0 0,0 6 5 0,0-6 1 0,-3 3 0 0,3-3 0 32,-4 0 41-32,4 0 9 0,-3 7 2 0,3-7 0 15,0 0-52-15,0 0-9 0,0 0-3 0,0 0 0 0,0 0 0 0,0 0 0 0,0 0 0 0,0 0 0 16,0 0-51-16,0 0-13 0,0 0 0 0,0 0 0 16,0 0 35-16,0 0 4 0,0 0 1 0,7-3 0 31,-4-1-10-31,-3 4-2 0,4-6 0 0,-4 6 0 0,7-3 0 0,-4 0-1 0,4 0 0 0,-3 0 0 31,3 0-7-31,-4-4-2 0,5 4 0 0,-1 0 0 0,-4 0-2 16,4 0-1-16,0 0 0 0,0-4 0 0,4 4-4 0,-4-3-1 15,0 3 0-15,0-4 0 0,0 1 0 16,0 3 0-16,0-6 0 0,0 6 0 0,0-4 1 0,0 1 0 0,0 0 0 0,0 3 0 16,1-4 1-16,-1 1 0 0,0 0 0 0,0 0 0 15,0-1-3-15,-4 4 0 0,4-3 0 0,0 0 0 16,0-1-9-16,1 1 10 0,-5 0-10 0,4-4 10 15,0 4-10-15,0-3 10 0,0-1-10 0,0 4 10 16,4 3-10-16,-4-3 10 0,0-4-10 0,0-2 10 16,0 5 1-16,0-2 0 0,0 6 0 0,0-7 0 0,0-2-11 0,0 2 0 15,0-2 0-15,1 3 0 16,-1 2 0-16,0 4 10 0,0 0-10 0,0-3 10 0,0-7-10 0,0 7 8 16,0 3-8-16,0-4 8 0,0-5-24 0,0 3-6 15,0 2-1-15,4 1 0 0,-8 0 70 0,4-1 13 16,4-2 4-16,-4 0 0 15,0-1-80 1,4 4-15-16,-4 0-3 0,0-1-1 16,3 1 56-16,1 0 11 0,-4 0 3 0,3 2 0 0,1-2-35 0,0 0 0 15,-4 0 0-15,3-1 0 0,1 1 0 0,-1 0 0 0,-2 0 0 0,2-4 0 0,1-2-12 0,-1-1-8 16,1 1-3-16,-4 2 0 0,3-2 37 0,-2 2 7 0,-1-2 2 0,3-1 0 16,-3 4-33-16,4-4-6 15,-1 1-2-15,1-4 0 0,3 3 29 0,-3 1 5 16,-1-4 2-16,1 4 0 0,-1-1-18 0,5 4 0 0,-5-4 0 0,1 1 0 0,-1-1 0 0,4 4-11 31,-3-4 2-31,3 1 0 0,0-1 9 0,0 4 0 0,4-4 0 0,-4 1 8 0,4 2-8 16,-1-2 0-16,1 2 0 0,0-2 0 0,-1-1 0 0,1 1 8 15,-4-1-8-15,4 0 0 0,-4 1 8 0,0-4-8 16,0 4 8-16,0-1-8 16,0 1 0-16,0 2 8 0,0-2-8 0,4-4 0 0,-4 0 8 15,4 1-8-15,-1-4 8 0,-2 3-8 0,-1 0 0 0,0 1 8 16,3-4-8-16,1 0 0 0,0 0 8 0,3 1-8 15,4-1 8-15,3-3-8 16,-4 0 0-16,1 0-16 0,0 3 2 0,0-3 1 16,-1 3 13-16,-3 0 0 0,1 4 0 0,6-7 0 15,-3 3 0-15,-1-6 0 0,1 0 0 0,3 0 0 16,4 0 17-16,-4 0 7 0,0 0 0 0,8-1 1 0,-8 1-17 16,0 3-8-16,0-3 0 0,0 0 8 15,1 3-8-15,-5 0 8 0,1 0-8 0,0 4 8 16,3-4-5-16,-3-3-3 0,3 3 0 0,0-3 0 15,-3-1 0-15,7-2 0 0,-1 3 0 0,1 0 0 0,0-3 0 0,0 3 0 16,-4-3 0-16,4 2 0 0,-4-2 0 0,-4 6 0 16,5-3 0-16,-1 3 0 0,-3 0 0 15,3 3 0-15,-3 1 0 0,-1-4 0 0,1 6 0 0,0-3 0 16,-1 0 0-16,1 4 0 0,-4 2 0 0,-3-2 0 16,-1 2 0-16,1 4 0 0,-4-4 0 0,0 4 0 0,-3-4 0 0,3 4 0 15,-7 2 0-15,4-2 0 16,-4 0 0-16,0 2 0 0,3 1 0 0,-3 3 0 0,0-3 0 0,1 3 0 15,-5-4 0-15,1 4 0 0,-1 0 0 16,1-3 0-16,-1 3 0 0,-3-1 0 0,4 1 0 0,-1 3 0 0,-3-3 0 0,4 0 0 16,-1 0 0-16,-3 3 0 0,0-3 0 15,0 3 0-15,0 0 0 0,0 0 0 16,0 0 0-16,0 0 0 0,0 0 0 0,0 0 0 16,0 0 0-16,0 0 0 0,0-7 0 0,0 7 0 15,0 0 0-15,0 0 0 0,0 0 0 0,0 0 0 16,0 0-69-16,0 0-11 0,0 0-1 0,0 0-1 15,-7 0-117-15,0 0-23 0,0 4-5 0</inkml:trace>
  <inkml:trace contextRef="#ctx0" brushRef="#br6" timeOffset="-207304.87">8266 9315 1267 0,'0'0'28'0,"0"6"5"0,-4-2 2 0,1-1 1 0,3-3-36 0,-4 6 0 0,0-3 0 0,4-3 0 16,0 0 109-16,0 0 15 0,0 0 4 0,0 0 0 0,0 0-52 0,-7 3-9 16,7-3-3-16,0 0 0 15,0 0 52-15,0 0 9 0,0 0 3 0,0 0 0 0,0 0-52 0,0 0-9 16,0 0-3-16,0 0 0 0,0 0-51 0,0 0-13 16,7 0 0-16,4-6 54 0,-7 0 8 15,3 3 2-15,0-4 0 0,0-2-52 0,-4 3-12 0,4 3 0 0,-3-4 0 16,3 1 54-16,0-3 8 0,0 2 2 0,0 1 0 15,0-3-52 1,0-4-12-16,4 4 0 0,-4-1 0 0,3-2 0 0,1 2 0 16,-4-2 0-16,0-1 0 0,4-2 0 0,-4 2 0 15,3-3 0-15,-3 4 0 0,4-1 54 0,0 1 8 16,-4-4 2-16,3 0 0 0,1 1-52 0,-1-1-12 16,1 0 0-16,0-2 0 0,-1 2 0 0,4 3 0 15,-3-2 0-15,-1-1 0 0,1 3 0 0,0-2 0 16,-1 2 0-16,1 1 0 0,-1-1 0 0,-3 1 0 15,4-1 0-15,-4 0 0 0,4 1 0 0,-1-1 0 0,1-2 0 0,-1 2 0 0,1-6 54 16,0 4 8-16,-1-1 2 0,1 0 0 16,-1-2-52-16,1-1-12 15,-4 0 0-15,3-3 0 0,1 3-11 0,-4-3-5 0,4 3 0 16,-1-3-1-16,1 4 27 0,-4-4 6 0,4 3 0 0,-1 0 1 0,-3 0-17 0,4 0 0 16,-4 1 0-16,3-1 0 15,1 0 0-15,0-3 0 0,-4 3 0 0,3 0 0 16,-3 1 0-16,4-4 0 0,-4 0 0 0,0 0 0 15,4-3 0-15,-1 6 0 0,-3 0 0 0,0-3 0 16,4 0 16-16,-4-3-1 0,3 3 0 0,-3 0 0 16,1 3-6-16,-1-3-1 0,0 4 0 0,3-4 0 15,1 0-24-15,-1 0-6 0,1 0-1 16,0 0 0-16,-1-6 23 0,4 3 0 16,-3-1 0-16,-1-2 0 0,1 3 0 0,0 0 0 0,-1 0 0 0,1 0 0 0,-1 0 0 0,1 0 0 15,-4 0 0-15,0 3 0 16,0-3 0-16,0 3 0 0,-3-7 0 0,3 4 0 0,-4 0 0 0,1 0 0 15,-1-3 0-15,1 0 0 0,-1 3 0 0,-3-4 0 0,4 1 0 16,3 0 0-16,-4 0 0 0,1 0 0 16,0 2 0-16,-1 1 0 0,4-3 0 15,-3 3 0-15,-1 0 0 0,1-3 0 16,-1-4 0-16,4 1 0 0,-3 0 0 0,-1-1 0 16,1 1 0-16,-1 3 0 0,1 0 0 0,3-1 0 0,-3 4 0 0,-1 0 0 0,1 3 0 0,-1 0 0 15,1 0 0-15,-4 7 0 16,3-4 0-16,1 3 0 0,-4 0 0 0,3 4 0 15,-3-1 0-15,0 1 0 0,0 2 0 16,0-2 0-16,0-1 0 0,0 1 0 0,4 2 0 0,-1-2 0 16,1-1 0-16,3-2 0 0,-4-1 21 0,1 3 9 15,-1 1 2-15,4-4 0 0,-3 4-24 0,0-1-8 0,-1 1 0 0,1 2 0 0,3 1 0 0,-4-1 0 32,-3 1 0-32,4 3 0 0,-1-1 0 0,1 4 0 0,-4 0 0 0,0 0 0 0,0 3 0 0,0-3 0 31,-4 3 0-31,4 3 0 0,-3-3 0 0,3 0 0 0,0 3 0 0,-4-3 0 0,4 3 0 0,0 0-15 15,-3 1 5-15,3 2 1 16,-4-3-57-16,1 3-11 0,-1 1-3 0,1 2 0 16,-5 3-132-16,1 4-26 0,0 0-6 0,-3 3 0 15</inkml:trace>
  <inkml:trace contextRef="#ctx0" brushRef="#br6" timeOffset="-206172.81">8174 9312 1267 0,'0'0'28'0,"0"0"5"0,-4 6 2 0,1 1 1 0,3-1-36 0,-4 0 0 15,1 0 0-15,3-6 0 0,0 7 109 0,0-7 15 16,0 0 4-16,0 0 0 0,0 0-52 0,0 0-9 16,0 0-3-16,0 0 0 0,0 0 0 0,0 0 0 15,0 0 0-15,0 0 0 0,0 0 17 0,0 0 3 16,0 0 1-16,0 0 0 0,0 0-14 0,0 0-3 0,0 0-1 0,7-3 0 16,0 3-13-16,-7 0-2 15,3-4-1-15,1 1 0 0,-1-3-15 0,5 3-2 0,-5 0-1 0,1-4 0 16,3 1-9-16,0 0-3 0,0 0 0 0,0-4 0 15,0 1-1-15,3-4-1 0,1-2 0 16,0 2 0 0,-1-3-1-16,-3 1 0 0,0-4 0 0,4 3 0 0,-4 1-1 15,0-1 0-15,0 0 0 0,0 1 0 16,0 2-4-16,-3 0-1 0,3-2 0 0,-4 2 0 0,1 1 2 0,-1-1 0 0,4 1 0 0,-3-1 0 16,-1 1-2-16,1-1-1 0,-1 4 0 0,1-4 0 15,0 1-3-15,-1-1 0 0,1 4 0 0,-1-4 0 0,1 0-8 0,3 1 12 16,-7-1-12-16,7 1 12 15,-4-4-12-15,1 4 10 0,-1-1-10 16,4-3 10-16,-3 4 6 0,-1-1 0 0,5-2 1 0,-5-1 0 0,1 3-17 0,-1 1 0 16,1-4 0-16,-1 4 0 0,-3-4 0 0,4 3 0 0,-4 1 0 15,3-1 0 1,-3 4 8-16,0-4-8 0,0 1 9 16,0-1-9-16,0 1 0 0,0-1 0 0,0 1 0 0,0-1-10 0,0-3 10 0,0 4 16 15,4-4-4-15,-4 4-1 0,0-4-11 16,0 0-16-16,0 1 4 0,3 2 1 0,-3-3 23 15,0 1 4-15,0-4 0 0,0 3 1 0,0-3-27 16,0 4-6-16,0-4 0 0,0 0-1 16,-3-3 32-16,3 7 6 0,0-4 2 0,0 0 0 0,-4 0-12 0,4 3-3 0,-3-6 0 0,-1 1 0 15,4-1-8-15,-3 3 0 16,-1-3 0-16,1 3 0 16,3 3-28-16,-4-2 0 0,1-4-1 0,-1 3 0 0,0 0 49 0,1 0 9 15,-1-3 3-15,1 3 0 0,-4-6-24 0,0 3-8 16,0-3 0-16,0 0 0 0,0 3-26 0,0 0-5 0,-4-3-1 15,4 0 0-15,-4 0 52 0,4 0 9 16,0 3 3-16,0-3 0 0,-3 3-24 0,3 0-8 16,-4-3 0-16,4 0 0 0,-4 3 0 0,4 0 0 15,-3 3 0-15,3-6 0 0,-4 0 0 0,4-3 0 0,-4 0 0 0,1-1 0 16,-1 1 0-16,1-6 0 0,-4 2 0 0,3 4 0 0,0 3 0 16,1 0 0-16,-1 3 0 15,1 0 0-15,-1 0 0 0,0 3 0 0,1 4 0 16,3-4 0-16,-4 3 0 0,4 0 0 0,-3 1 0 0,3 2 0 15,-4 1 0-15,4-1 0 0,-4 4 0 0,4-1 0 0,0 1 0 0,0 3 0 16,0-1 0 0,0 1 0-16,0 0 0 0,0 3 0 0,0 3 0 0,0-4 0 31,3 4-65-31,1 4-13 0,3-4-2 0,-4 6-1 0,4 0-152 0,0 4-31 0,0-1-5 16,0 4-2-16</inkml:trace>
  <inkml:trace contextRef="#ctx0" brushRef="#br6" timeOffset="-205259.12">8139 9409 1314 0,'0'0'37'0,"0"0"8"0,0 0-36 0,0 0-9 0,0 0 0 0,0 0 0 16,0 0 104-16,0 0 20 0,0 0 3 0,0 0 1 0,3-6-52 0,-3 6-9 16,0-6-3-16,7 3 0 0,-3-4 0 0,-1 4 0 15,1-3 0-15,-1 3 0 0,1-3 12 0,-1 2 3 0,1 1 0 0,-1-3 0 16,1 3-12-16,-1-3-3 0,1 2 0 0,0-2 0 16,-1 3-12-16,1-3-4 15,-4-1 0-15,3 1 0 0,1 0-9 0,-1-3-3 0,-3 2 0 0,4-2 0 16,-1 3-5-16,1-4-2 0,-4 1 0 0,3-1 0 15,-3 1-1-15,4-4-1 16,-4 1 0-16,0-1 0 0,0-2 1 0,-4 2 0 16,4-3 0-16,-3-2 0 0,-1 2 1 0,1-6 1 0,-1 3 0 15,1 0 0-15,-1 1-6 0,1-1-2 0,-1 0 0 16,-3 0 0-16,3 3-8 0,-3-2-2 0,4-1 0 0,-1 3 0 16,1-3-4-16,-4 1 0 0,3-1-8 0,1 3 12 15,-4-3-12-15,3 0 9 0,-3 1-9 0,0-1 8 16,0-3-8-16,0 0 10 0,-4 0-10 0,1-3 10 15,-1 0-2-15,1 0 0 16,-1 3 0-16,-3 0 0 16,3 0 0-16,1 3 0 0,-4 0 0 0,-1 0 0 0,5 4 0 0,-4-1 0 0,3-3 0 0,1 7 0 15,-4-1-8-15,3 1 0 0,-3-1 0 0,0-3 7 0,0 1-7 16,-4-4 0-16,0 3 0 0,-6-12 0 0,2 6 0 0,1-3 0 16,4 3 0-16,-5-3 0 0,5 3 0 0,-1-3 0 15,4 0 0-15,-4 3 0 0,1 0 0 0,3 0 0 16,0 0 0-16,-1 6 0 0,1 1 0 15,4 2 0-15,-1-3 0 0,1 7 0 0,-1-4 0 0,4 4 0 16,-4 0 0-16,4 2 0 0,0 1 0 0,0 3 0 0,0-3 0 16,0 3 0-16,0-4 0 0,4 4 0 15,-5-3 0-15,5 3 0 0,-4 0 0 0,3 0 0 0,4 3 0 16,-3-4 0-16,-4 1 0 16,7 3 0-16,-4-3 0 0,4 3 0 0,-3-3 0 0,3 3 0 15,0 0 0-15,0 0 0 16,0 0-70-16,0 0-14 0,0 6-2 0,0 7-954 15,3-1-190-15</inkml:trace>
  <inkml:trace contextRef="#ctx0" brushRef="#br6" timeOffset="-203745.46">8276 9340 1792 0,'-7'3'51'0,"4"-3"10"0,-4 4-49 0,-1-1-12 0,1-3 0 0,4 3 0 16,3-3 100-16,-7 0 16 0,7 0 4 0,0 0 1 15,-4 0-41-15,4 0-9 0,0 0-2 0,0 0 0 32,0 0-10-32,0 0-3 0,0 0 0 0,0 0 0 0,0 0-5 0,0 0-2 0,-3-3 0 0,3 3 0 15,0 0-3-15,0-7-1 0,3 1 0 0,-3 6 0 16,0-6-8-16,4 0-1 0,-1-1-1 0,4 1 0 16,-3 0-7-16,3 0 0 0,-3-1-1 0,3 1 0 31,0 0-6-31,0-4-1 0,0 4 0 0,0-3 0 0,0 2-4 0,3-2-2 15,-2 0 0-15,2-1 0 0,1 1-4 0,-4-4-1 0,3 4 0 0,1-4 0 16,-1 1 7-16,-2-1 0 0,2 1 1 0,1-1 0 16,-1 1-17-16,-3-1-19 0,0 0 4 0,4 4 1 15,0-3 39-15,-1-1 8 0,-3 0 2 0,4 4 0 16,-4 3-23-16,3-4-12 0,1 4 12 0,0-3-12 16,3-1 25-16,-4 1-1 0,4-1-1 0,8-5 0 15,-5 2-23-15,4 1 0 0,1-1 0 0,-1 1 0 0,0-1 0 16,0 1-18-16,-3-1 3 0,3-3 1 15,-4 4 22-15,1 2 5 0,0-2 1 0,3-1 0 16,-3 1-14-16,-1-4-12 0,1 4 3 0,-1-1 0 0,1 0 9 0,3 1 12 16,-3-1-2-16,0-2-1 0,-1 2-9 0,4 4 0 0,1-4-10 0,2 1 10 15,-3-1 0-15,4-3 0 0,0 1 0 0,3-1 0 32,-3-3 13-32,3 0-4 0,-3 4-1 0,3-4 0 0,4 0-8 0,-1 3 0 15,-2-2 0-15,6 2 0 0,0 0 0 16,0-3 0-16,4 1 0 0,4 2 0 0,-5-3 8 0,5 0-8 0,-5 1 0 0,12-1 8 15,-8 0 0-15,8-6 0 16,-5 0 0-16,8 0 0 0,0 3-8 0,-3-3 0 16,3 3-10-16,0-3 10 0,-1 3 0 15,8 0 0-15,0 3 0 0,0-3 0 0,0 3 0 0,-7 3 8 0,4 1 0 16,-4-1-8-16,0 0 14 0,-1 4-4 0,1-1-1 0,-3 1 0 16,-1-1-9-16,-3 4 0 0,-4-4 0 0,4 1 0 31,-3 2-28-31,-1 1 0 0,-3 0-1 0,-1 2 0 0,-2 1 29 0,-1 0 0 0,-7-1 0 0,0 4 0 15,-3 0 0-15,0 3 0 0,-4-3 0 0,-7 3 0 16,0 0 0-16,-3 0 0 0,-1 0 0 0,-3 0 0 16,-7 0 0-16,0 0 0 0,0 0 0 0,0 0 0 15,0 0 0-15,0 0 0 0,0 0 0 0,0 0 0 16,0 0 0-16,0-3 0 0,0 0 0 0,0 0 0 16,-3-1 0-16,-1-2 0 0,1 3 0 0,3 3 0 0,0 0-18 15,-4-3 2-15,4 3 1 0,0 0 0 16,0 0-114-16,0 0-23 0,0 0-5 0</inkml:trace>
  <inkml:trace contextRef="#ctx0" brushRef="#br6" timeOffset="-202571.12">8410 9403 1494 0,'0'0'32'0,"0"0"8"0,0 0 0 0,0 0 3 0,0 0-35 16,0 0-8-16,-3 0 0 0,3 0 0 15,0 0 120-15,-7 0 21 0,0 0 5 0,7 0 1 0,0 0-37 0,0 0-7 16,-4 0-2-16,4 0 0 16,0 0-11-16,0 0-2 0,0 0-1 0,0 0 0 15,0 0-27-15,0 0-6 0,0 0-1 0,0 0 0 16,0-6-15-16,0-1-3 0,0 7-1 0,4-3 0 0,3-3-6 0,-4 0 0 16,4 3-1-16,0-4 0 0,-3 1 0 0,3 3 0 15,0-3 0-15,0-1 0 0,0 1-7 0,4 0-2 16,-4 0 0-16,3-1 0 0,1-2-2 0,-4 0 0 15,3 2 0-15,-2-2 0 0,2-1 5 16,1 4 1-16,-1-3 0 0,1 3 0 0,-1-4-11 0,-2 1-3 0,2 2 0 0,4-2 0 16,0 0-8-1,-3-1 0-15,3 4 0 0,-3-3 0 0,3-1 0 0,0 4 0 0,0-7 9 0,4 4-9 16,-4-1 8-16,3 1-8 0,1-3 10 16,3-1-10-16,-3 4 8 0,3-4-8 0,0-3 0 0,0 4 9 15,4-4-9 1,-4 4 10-16,4-4-10 0,3 3 10 0,-3-2-10 0,3 2 0 0,4 1 0 0,-8 2 0 15,1 1 0-15,3-1 12 0,1 1-12 0,-5-4 12 16,4 4-12-16,1 0 12 16,-1-1-12-16,11-2 12 0,-4-1-12 0,4 1 0 0,0-1 0 15,6 1-11-15,1-4 11 0,4 3 0 16,-1 1 10-16,4-4-10 0,-4 0 0 0,8 4 0 0,-1-7 0 16,8 7-10-16,-4-4 19 0,0 3 4 0,0 1 1 0,7 2 0 0,-4-2 3 15,4 2 1 1,0 1 0-16,4 0 0 0,-4 2-18 0,0 1 0 0,0 0 8 0,0 3-8 15,-4 0 12-15,4-1 0 0,-7 1-1 0,0 3 0 0,-3-3-11 0,-1 3 0 16,1 0 0 0,3 0 0-16,-4 0 0 0,1-3 0 0,-4 3 0 0,-1 0 3 0,-2-3-3 0,3 0 0 15,-4 3 0-15,1-3 0 0,-5-1 0 0,-2 1 0 16,-1 0 0-16,-7 0 0 0,1 0 0 0,-8 0 0 0,-3 0 0 16,-4-1 0-16,-4 1 0 0,-3 3 0 15,1-3 0-15,-8 0 0 0,0-3 0 16,-4 3 0-16,4-4 0 0,-7 7 0 0,0-6 0 0,0 0 0 0,0 0 0 0,-3-1 0 15,3-2 0-15,-4-1 0 16,4 1 0-16,-3 0 0 0,3-1 0 0,0 1 0 16,0-1 0-16,0 4-10 15,0 0-77-15,0 0-15 0,0-1-3 0,0 7-1 0,0 0-131 16,-4-3-27-16,-6 0-4 0,10 3-2 0</inkml:trace>
  <inkml:trace contextRef="#ctx0" brushRef="#br6" timeOffset="-201373.49">8280 9365 2101 0,'0'0'60'16,"0"0"12"-16,0 0-57 0,0 0-15 0,0 0 0 0,0 0 0 16,0 0 72-16,0 0 12 0,0 0 3 0,0 0 0 0,0 0-12 0,7 0-3 0,-7 0 0 0,3-3 0 31,4 3-2-31,-3-3-1 0,3 0 0 0,-4 0 0 0,5 3-7 0,-5-3-2 0,4 0 0 0,0 3 0 16,0-4-16-16,0 1-4 0,4-3-1 15,-1 3 0-15,1-3-24 0,3 2-5 0,0-2-1 0,0-3 0 16,0 3 3-16,8-1 0 0,-5 1 0 0,4-3 0 31,4 2-4-31,0 1 0 0,3 0 0 0,-7 0 0 0,4 2 2 0,3 1 0 16,0-3 0-16,1 3 0 0,2-3-2 0,1-1-8 0,3 1 12 15,15-3-4-15,-4-1 4 0,3-2 1 0,4-1 0 0,-11 4 0 16,1-1-4 0,2-2-1-16,1 2 0 0,4 1 0 0,-1 0 2 0,4-1 0 0,0 1 0 15,21-1 0-15,-11 4-10 0,1 0 0 0,-8 3 0 0,4 0 0 16,-3-1 12-16,-1 4-2 0,1 4-1 0,-1-4 0 15,-6 6 2-15,-1-3 0 0,4 3 0 0,-4 0 0 16,1 1-11-16,3 2-12 0,-4-3 2 0,4 4 1 16,-4-4 17-16,1 0 3 0,-1 1 1 0,0 2 0 15,-3-3 6-15,0 1 2 0,-4-1 0 0,4 0 0 16,-3 0-20-16,-5 4 0 0,1-4-8 0,-3 3 8 16,-5 1 0-16,-2-4 0 0,-5 4 8 0,1-1-8 15,-7-3 16-15,-1 4-4 0,-3-1-1 0,0-3 0 0,-3 4-11 0,0-4 0 0,-4 0 0 0,0 1 7 31,0-1-7-31,-4-3 0 0,-3-3 0 0,0 0 0 0,0 0 0 16,0 0 0-16,0 0 0 0,0 0 0 0,0 0 0 0,0 0 0 0,0 0 0 0,-7 3 0 16,7-3 0-1,-3 0 0-15,-4-3 0 0,3 0 0 0,1 0 0 0,3 3 0 16,-4-3 0-16,-3-1 0 16,7 4 0-16,-4-3 0 0,-3 0 0 0,4 3 0 0,3 0-57 15,0 0-11-15,0 0-3 0</inkml:trace>
  <inkml:trace contextRef="#ctx0" brushRef="#br3" timeOffset="-180306.26">11031 10109 1763 0,'-3'3'74'0,"-1"3"-59"31,-3-3 88-31,0 3 17 0,4-3 4 0,-4 1 1 16,-4-1-26-16,0 0-6 0,1 0-1 0,-1-3 0 0,-3 0-12 0,0 0-2 0,0 0-1 0,-4-3 0 31,4 3-10-31,-3-3-3 0,-1 0 0 0,7-1 0 16,1 1-12-16,-1 0-4 0,1-3 0 0,3 0 0 15,-1-1-8-15,1 1-3 0,0 0 0 0,0-4 0 0,0 4-20 0,0-3-4 0,0-1-1 0,0 4 0 16,4 0-12-16,-4-4 0 0,3 4 0 0,0-3 0 31,1 2 0-31,3 1 0 0,-4 0 0 0,4 0 0 0,0-1 0 0,0 1 0 0,4 0 0 16,-1 0 0-16,1-1 0 0,3 1 0 0,0-3 0 0,0-4 0 15,4 4 0-15,3-1 0 0,0 1 0 0,0-4 0 16,4 4 0-16,-1-4 0 0,5 1 8 0,-1 6-8 31,-4-4 18-31,4 7-2 0,-3 3-1 0,0 3 0 0,-4 0 2 0,0 4 1 16,0 2 0-16,0 3 0 0,-3-2 15 0,-1 6 3 0,-3-1 1 0,0 1 0 15,1 3-29-15,-5 0-8 0,-3-1 0 0,0 4 0 16,-3-3 0-16,-1 3 0 0,-3-3 0 0,0 0 0 16,0-4 0-16,0 1 0 0,-4 0 8 0,1 3-8 15,-4-7 0-15,-1-3 9 0,-2 4-9 0,-1-4 0 16,-3 1 0-16,0-4 0 0,0-3 0 0,-1 0 0 16,1 1 0-16,4-8 0 0,-1 1 0 0,0-3 0 15,4 0 0-15,0-4 0 0,4 1 0 0,-1-4 0 16,4 1 8-16,0-1-8 0,3-2 0 0,1-1 0 15,3 0 0-15,3-3 0 0,1 1 0 0,3-1 0 0,4 0 0 0,3 0 0 0,-4 0 0 0,8 4-9 32,-1-4 9-32,5 3 0 0,-1-3 0 0,4 4 0 15,-8 2 0-15,4 1 0 0,0 2 0 0,-3 4 0 16,0 0 9-16,-4 6-9 0,0 0 12 0,0 3-12 0,0 3 16 0,-3 3-3 16,-4-2-1-16,3 8 0 0,-3-2-3 0,-3 3-1 0,0-1 0 0,-1 7 0 15,-3-3-8-15,0 0 0 16,-3 3 0-16,-5 0 0 0,5-3 0 0,-8 3 0 15,1-4 0-15,-1 1 0 0,-3 0 0 0,0-3 0 0,-4-1 0 0,1 1 7 32,-4-3-7-32,-1-1 0 0,-2-2 0 0,-1-4 0 0,0-3 0 0,1-3 0 0,2 0 0 0,1-6 0 15,0-1-26 1,3 1-5-16,1-6-1 0,-1 2 0 0,4-6 52 0,7 1 9 0,0-1 3 0,0-3 0 16,3 1-52-16,8-1-9 15,-1 0-3-15,1 3 0 0,3-3 32 0,4 1 0 0,-1 2 0 0,4-3 0 16,4 0 16-16,-4 0 8 0,4 1 3 0,3 2 0 15,0-3-27-15,0 3 0 0,4 1 0 0,0-1 0 16,-1 4 0-16,-3 2 0 0,1 4 8 0,-1 0-8 16,0 2 0-16,-3 4 0 0,-1 0 0 0,-3 4 8 15,0 5-8-15,1 0 0 0,-1 1 0 0,-4 6 8 16,-3-1-8-16,-3 4 0 0,3 0 0 0,-7 3 0 16,0 0 0-16,-4 0 0 0,-3 3 0 0,0-3 3 15,0 3-3-15,-3-3 0 0,-5 0 0 0,1 0 0 16,0-4 0-16,-3 1 0 0,3 0 0 0,-8-3 0 15,1-4 0-15,0 1 0 0,-4-4 0 0,1-2 0 0,2-4 0 0,-2-3 0 16,3 0 0-16,-1-7 0 16,5 1 0-16,-4-3 0 0,7-4 0 0,-1-3 0 15,1 1-26-15,7-4-5 0,-3 0-1 0,6-3 0 16,1 0 32-16,3 3 0 0,0-6 0 0,7 3 0 16,0 0 0-16,0 4 0 0,3-4 0 0,4-3 0 0,4 6 20 0,0 0 9 0,-1 0 3 0,8 0 0 15,-4 4-24-15,4-1-8 16,0 3 0-16,-1-2 0 0,-3 5 0 0,4 4 0 15,-4 0 0-15,1 3 0 0,-1 3 0 0,-4 0 0 0,4 3 0 16,-3 3 0-16,-4 4 0 0,0-1 0 0,0 7 0 16,-3-1 0-16,-4 4 0 0,0 3 0 15,-3 0 0-15,-1 3 0 0,-6 0 0 0,-1 0 0 0,-3-3 0 0,0 6 0 32,-4-6-26-32,-3 3-5 0,0-3-1 0,-3 4 0 0,2-8 52 0,-6 1 9 0,4-3 3 0,-4-1 0 15,-1 1-24-15,-2-3-8 0,-1-4 0 0,0-3 0 16,4 1 0-16,-4-7 0 0,4 0 0 0,0-7 0 15,0-2 0-15,3 0 0 0,1-4 0 0,3-3 0 16,3 1-26-16,0-4-5 16,4 0-1-16,0 0 0 0,7-3 52 0,0 0 9 0,0 0 3 15,4 0 0-15,3 0-24 0,3 1-8 0,-3 2 0 0,8-3 0 16,-1 3 0-16,0 0 0 0,7 0 0 0,-3 4 0 16,3-1 0-16,3 3 0 0,-2 1 0 0,2 2 0 15,-3 4 0-15,1 6 0 0,-5 0 0 0,1 3 0 16,-4 4 0-16,0 2 0 0,0 0 0 0,-3 4 0 0,-4 6 0 15,0 0 0-15,-4-1 0 0,1 4 0 16,0 0 0-16,-8 0 0 0,0 0 0 0,1 0 0 16,-4-3 0-16,0 0 0 0,-4-4 0 0,1 1 0 0,-4 0 0 15,3-4 0-15,-3-2 0 0,0-4 0 16,0 0-26-16,0-6-5 0,-4 0-1 0,7 0 0 0,1-6-219 16,-1 0-44-16,4 0-9 0</inkml:trace>
  <inkml:trace contextRef="#ctx0" brushRef="#br3" timeOffset="-174056.92">7327 7882 2138 0,'-3'10'95'0,"3"-4"19"16,-4 0-91 0,4-6-23-16,0 0 0 0,0 0 0 0,0 0 69 0,-3 7 10 0,3-7 1 0,0 0 1 15,-7 3-25-15,3 0-6 0,-3-3-1 0,0 0 0 16,0 0 1-16,-4-3 0 0,4 3 0 0,-3-3 0 16,-1-1-4-16,4 1-1 0,-4 0 0 0,4-3 0 15,0 3 0-15,0-7 0 0,0 4 0 0,0-3 0 16,0-1-45-16,4 1-15 0,-1-7 0 0,1 4 0 15,-1-1 15-15,4 0 0 0,0-2 0 0,0 2 10 16,0 1 1-16,7-1 0 0,-3-2 0 0,3 2 0 0,3 0-11 0,1 1-14 16,-1-1 3-16,8 1 1 15,-4 2 10-15,4 1 0 0,3 0 0 0,0-1 8 0,0 4 6 0,0 0 2 16,-3 3 0-16,3-1 0 0,-3 4 16 0,0 4 3 0,-4 2 1 0,0 3 0 31,0 1-2-31,-4 5 0 0,-3-2 0 0,1 6 0 16,-1-4-10-16,-4 4-3 0,1-3 0 0,-1 3 0 0,-6-1-9 0,-1 1-3 15,1 0 0-15,-4 0 0 0,-1-3-9 0,-2-1 8 0,-4-2-8 0,0-1 8 16,-4 1-8-16,0-1 8 16,1-2-8-16,-1-1 8 0,-3-3-8 0,3 1 0 0,-3-1 0 0,0-6 8 15,3 0 1-15,4 0 0 0,0-6 0 16,0-1 0-16,0-2-9 0,3-3 0 0,1-4 0 0,3 0 0 16,0-3 0-16,3 4-12 0,4-7 2 0,4 3 1 15,-1 3 9-15,4-3 12 0,0 4-2 0,4-4-1 16,-1 3-9-16,5 1-14 0,-5-1 3 0,8 0 1 15,-1 1 10-15,1 2 0 0,3 0 0 16,-3 4 0-16,3 3 0 0,-7 3 14 0,4 0-3 0,-4 3-1 16,0 3-10-16,-3 3 0 0,-1 0 0 0,1 4 0 15,-4 2 11-15,3 1 0 0,-6 2 0 0,3 1 0 16,-4 0-1-16,1 3 0 16,-4-1 0-16,-4 1 0 0,1 0-10 0,-1 3 0 0,-3-3 0 0,-3 0 8 15,-1-1-8-15,-3-2 0 0,0 0 0 0,0-1 0 16,-4-5 0-16,-3 2 0 0,3-2 0 0,-3-4 0 0,4-3 0 0,-1 0 10 0,0 0-10 15,1-6 10-15,3 0-10 0,-1 0 0 0,1-6-10 0,4-1 10 16,3 1 0 0,-4-4 0-16,8-2 0 0,-4-1 0 0,7-3 0 0,0 0 0 15,0-3 0-15,3 3 0 16,4-2 0-16,-3-1 0 0,6 3 0 0,-3-3 0 0,4 3 0 0,-1 0-9 0,1-3 9 0,3 3 0 31,4 4 0-31,-1-1 0 0,1 4 0 0,3-1 0 0,-3 4 0 0,0 2 0 0,-1 4 0 16,1 3 11-1,-4 0-11-15,0 6 10 0,0 1-10 0,0 5 10 16,-3 1-10-16,-4 3 0 0,3-1 0 0,-2 7 7 0,-5-3-7 16,1 0 0-16,-1 0 0 0,-3 3 0 0,0-1 0 15,-3 1 0-15,-1 0 0 0,-3 0 0 0,0 0 0 0,-4-3 0 0,1 0 0 0,-4-3 0 32,0-1 0-32,-1-2 0 0,-6-4 0 0,4 1 0 0,-5-4 0 15,1-3 0-15,0-6 0 0,0 3 0 0,0-6 0 0,3-4 0 16,1 1 0-16,-1-4 0 0,4 1 0 0,0-4 0 0,3 3 0 15,1-2 0-15,2-4 0 0,1-3 0 0,4 0 0 0,-1 0 0 16,4 0 0-16,4 3 0 0,-1 1 0 0,4-1 0 16,1 3 0-16,2 0 0 0,1 4 0 0,3-1 0 15,0 4 0-15,0 0 0 0,0 2 0 0,4 1 0 16,-1 0 0-16,1-1 0 0,0 4 0 0,3 0 0 16,-7 3 0-16,0 3 0 0,4-3 0 0,-8 7 0 15,4-1 0-15,-3 3 0 0,-4 1 0 0,4-1 0 0,-4 7 0 0,-4-1 0 16,1 4 0-16,-1 0 0 15,-3 3-28-15,0-3-3 0,0 3 0 0,-7 0 0 0,4-4 50 16,-8 1 9-16,4 0 3 0,-7 0 0 16,3-3-31-16,-6-4 8 0,3 4-8 0,-4-7 4 0,4-2-4 0,-4-1 0 15,4-3 0-15,0 0 0 0,0-3 0 0,0-6 0 0,3 3 0 0,1-7 0 32,-1 1 0-32,4-4 0 0,3-2 0 0,1-1 0 15,-1-3 0-15,4 3 0 0,4-2 0 0,-1-1 0 16,1 0 0-16,-1-3 0 0,5 0 0 0,2 3 0 0,4-3 0 15,0 4 0-15,4-1 0 0,3 3 0 0,0 0 0 0,-3 4 0 0,3-1 0 0,0 4 0 32,-3 3 0-32,0-1 0 0,-1 7 0 0,-3 0 0 0,4 7 0 0,-7-1 0 15,6 3 0-15,-6 4 0 16,-1 3 0-16,1 2 0 0,-4 4 0 0,0-3 0 16,-3 6 0-16,-1-3 0 0,-3 0 0 0,-3 3 0 0,-1 0 0 0,1-3 0 0,-5 0 0 0,-2 3 0 31,-1-3-28-31,1-3-3 0,-1 0 0 0,-7 0 0 0,4-4 50 0,-3 1 9 15,-1-4 3-15,0-2 0 0,1-1-31 0,-4-6 8 0,-1 1-8 16,1-4 4-16,4 0-4 0,-4-7 0 0,6 1 0 0,-2 0 0 0,3-7 0 0,3 1 0 16,4-1 0-16,0-3 0 15,3-2 0-15,1-4 0 0,3 0 0 0,3-3 0 16,1 3 0-16,3 0 0 0,4 0 0 0,-1 0 0 16,4 0 0-16,4 3 0 0,0 0 0 0,3 0 0 15,0 1 0-15,-3 5 0 0,3-3 0 0,0 7 0 16,0 0 0-16,-3 2 0 0,-1 4 0 0,1 3 0 15,-4 3 0-15,4 7 0 0,-4-1 0 16,-4 4 0-16,5 2 0 0,-8 1 0 0,0 3 0 0,0 3 0 16,-4 0 0-16,-3 0 0 0,0 3 0 0,-3 0 0 15,-1-3 0-15,-3-3 0 0,-3-1 0 0,-1 1 0 0,0 0 0 0,-3-3 0 0,0-4 0 0,-4 1 0 32,4-4 0-32,-3 1 0 0,-1-4 0 0,0-3 0 15,-3 0 0-15,4-3 0 0,-5-3 0 0,5 0 0 0,-1-3 0 0,4-4 0 16,0 1 0-16,0-1 0 0,7-2 0 15,-4-1 0-15,4 1 0 0,4-4 0 16,-1 4-13-16,4-4-3 0,4 3 0 0,-1-2 0 16,1 5-102-16,3 1-21 0,0 3-4 0</inkml:trace>
  <inkml:trace contextRef="#ctx0" brushRef="#br3" timeOffset="-170341.82">7994 6913 2269 0,'-4'10'64'0,"1"-4"15"16,-4 4-63-16,3-4-16 0,-3 0 0 0,0 0 0 15,0 1 104-15,0-4 19 0,0 0 3 0,-4 0 1 16,4-3-57-16,-3 0-11 0,-1 0-3 0,1-3 0 16,3 0-37-16,-4 0-8 0,4-4-2 0,-4 1 0 15,4-3 44-15,0 2 9 0,0-2 2 0,4-4 0 16,-1 4-52-16,1-4-12 0,-1 1 0 0,1 3 0 16,3-4 42-16,0 0 6 0,3-2 0 0,1 2 1 15,-1 1-33-15,4-1-6 0,-3-3-2 0,3 1 0 16,3-1 4-16,-3 4 0 15,4-1 0-15,0 0 0 0,-1 4-3 0,1 0 0 0,3-1 0 0,4 1 0 16,-4 6 3-16,0-4 1 0,3 4 0 0,-3 0 0 16,4 6 19-16,-4 0 4 0,0 1 1 0,0 5 0 0,-3 0-29 15,0 7-8-15,-1 0 0 0,-3-1 0 16,0 7 0-16,-3 0 0 0,-4 0 0 0,0 0 0 0,0 0 0 0,-4 0 0 0,1-3 0 0,-8 3 0 31,4 0 0-31,-7-6 0 0,3 2 0 0,-3 1 0 0,-3-6 0 0,3-4 0 0,-1 0 0 0,-2-2 0 16,-1-4 24-16,4-3 4 0,-4 0 1 0,4-3 0 15,0-4-29-15,0 1 0 0,0-3 0 0,3-1 0 16,4-2 0-16,-3-4 0 0,3 1 0 0,0-1 0 16,3 0 0-16,1-3 0 0,3 1 0 0,0-1-10 15,3-3 10-15,4 3 0 0,-3 0 0 0,6 0 0 16,-3 1 0-16,7 2 0 0,-3 0 0 0,0 0 0 31,3 4 0-31,0 3 0 0,0-1 0 0,4 1 0 0,-4 2 0 16,3 1 0-16,-3 0 0 0,4 6 8 15,-4-3-8-15,0 6 0 0,0-3 0 0,1 6 0 0,-1 0 0 0,-4 1 9 16,-3 2-9-16,4 4 10 0,-8-1-7 0,1 4-3 0,-1 3 0 0,1 0 0 16,-8 2 0-16,4 1 0 0,-3 0 0 0,-4-3 0 15,0 6 0-15,0-3 0 0,-4 0 0 0,1 0 0 0,-4-3 0 0,3-3 0 0,-3-1 0 16,0-5 0 0,0-1 0-16,-1-3 0 0,5-3 0 0,-1-3 0 15,1-3 0-15,-1-3 0 0,1-3 0 0,-1-1 0 16,4-2 0-16,0-1 0 0,0 1 0 0,0-4 0 0,3 3-19 0,4-2-3 15,-3-1-1-15,3 0 0 16,3 7-77-16,1-4-15 0,-1 7-3 0</inkml:trace>
  <inkml:trace contextRef="#ctx0" brushRef="#br3" timeOffset="-167429.62">9581 6355 2624 0,'0'0'58'0,"0"0"12"0,-3 10 2 0,-1-4 1 0,-3 0-58 0,4 4-15 16,-4-4 0-16,0 0 0 0,0 0 60 0,-4 1 8 16,0-1 3-16,1-3 0 0,3 0 2 0,-4 0 1 15,1-3 0-15,-1-3 0 0,-3 0-36 0,3 0-7 16,-3 0-2-16,4-3 0 0,-1-1-8 0,4 4-1 16,-4-3-1-16,4 0 0 0,-3-1-7 0,3 1-2 0,0 0 0 0,3 0 0 15,-3-4-2-15,4 7-8 16,-1-3 12-16,4-4-4 0,-3 4-8 0,3 0 0 0,0-4 0 0,0 1 0 15,3 0 0-15,-3-1 0 0,4 1 0 0,3-1 0 16,-4 1 0-16,8 3 0 0,-4-4 0 0,0 4 0 16,3 0 0-1,1 3-16-15,3-1 4 0,-3 1 1 0,3-3 11 0,0 6 0 16,-3-3 0-16,6 3 0 0,-3 3 49 0,0 0 12 0,-3 0 3 0,3 4 0 16,-3-1-64-16,-1 0 0 15,-3 4-9-15,4-1 0 0,-4 0 20 0,-3 4 4 0,-1 3 1 0,-3-1 0 16,-3 4-16-1,-1-3-8-15,0 3 8 0,-3-1-13 0,-3-2 13 0,-1 0 0 0,1-1 0 0,-1-2 0 16,-3 3 0-16,0-4 0 0,0 1 0 16,-4-4 0-16,4-3 0 0,-4 1 0 0,4-4 0 0,-3 3 0 15,2-6 16-15,1 0 5 0,0 0 2 0,4-6 0 16,-1 0-23-16,1-1 0 0,-1-2 0 0,4-1 0 16,0-2 0-16,3-1 0 0,-3-2 0 15,4 2 0-15,3-6 0 0,0 4 0 16,0-4 0-16,0 0 0 0,3 0 0 0,1 0 0 0,-1 1 0 0,4 2 0 15,0-3 0-15,4 3 0 0,-4-2 0 0,4 2 0 0,-1 0-19 16,1 4-1-16,3-4-1 0,-4 0 0 16,5 7 21-16,-1-4 0 0,0 4 0 0,3 3 0 0,1-1 16 0,0 1 7 15,-1 6 1-15,1 0 1 0,0 3-17 0,-4 0-8 16,3 7 8-16,-2-1-8 16,-5 4-18-16,-3-1-9 0,0 1-1 0,0 3-1 0,-3-1 48 0,-1 4 9 15,-3-3 3-15,0 3 0 16,0-1-31-16,-7 1 8 0,4 0-8 0,-8 3 4 0,1 0-4 0,-1-3 0 0,-3-4 0 0,-4 1 0 15,4-3 0-15,-4 2 0 16,4-5 0-16,-3-1 0 0,-1-3-26 0,4 1-5 0,-4-4-1 0,4-3 0 16,0-3 32-16,-4-1 0 0,8-5 0 0,-4 0 0 15,3-1 0-15,4-5 0 0,0-1 0 0,0-3 0 16,4-3 20-16,-1 3 9 16,0-3 3-16,1 0 0 0,6 1-52 0,-3 2-9 0,4 0-3 15,3-3 0-15,0 6 32 0,0 1 0 0,4-4 0 16,-1 6 0-16,1 4 0 0,-1-1 0 0,1 4 0 0,3 0 0 15,-3 0 20-15,3 2 9 0,-4 4 3 0,5 4 0 16,-5 2-24-16,1 3-8 0,-1 1 0 0,1-1 0 16,-4 4 0-16,0 2 0 15,-3 1 0-15,3 3 0 0,-4 0-57 0,1-4-11 0,-1 4-3 0,-3 3-978 16,4-3-196-16</inkml:trace>
  <inkml:trace contextRef="#ctx0" brushRef="#br3" timeOffset="-159978.88">11409 7763 910 0,'0'0'40'0,"0"0"9"16,0 0-39-16,3 3-10 0,-3-3 0 0,0 0 0 15,0 0 0-15,0 0 8 0,0 0-8 0,0 0 8 16,0 0 19-16,0 0 3 0,0 0 1 0,7 7 0 16,-7-7 129-16,0 6 25 0,4 0 6 0,-1 0 1 0,-3 1-52 0,0 2-9 0,0-3-3 0,0 1 0 31,0 2 17-31,-3 0 3 0,-1 1 1 0,4-1 0 0,-3 1-70 0,-1-1-15 0,1-3-2 0,-4 4-1 15,0-4-19-15,3-3-4 0,-3 0-1 0,0-3 0 16,0 0-9-16,0-3-1 0,-4 0-1 0,4-3 0 31,-3-4-8-31,-1 1-2 0,1-4 0 0,3 1 0 0,-4-4-4 16,0 0 0-16,4 4-1 0,-3-4 0 0,6 1 2 0,-3 2 1 0,4 0 0 16,-1 1 0-16,4-1-3 0,4 1-1 0,-4-4 0 0,3 4 0 15,4-4-10-15,0 0 10 0,0 1-10 0,4-1 10 16,-1 3-10-16,5 1 8 0,-1-1-8 0,0 4 8 31,0-1 1-31,4 4 0 0,-4 0 0 0,7 0 0 0,-4-1 3 0,1 4 1 16,3 3 0-16,-3-3 0 0,0 6 13 0,-1 0 2 0,1 4 1 0,-4 2 0 15,4 0-29-15,-4 4 0 0,-4 6 0 0,1 0 0 16,-4-1 16-16,-4 4-4 0,1-3 0 0,-4 6 0 16,-4-3-12-16,-3 0-16 0,-3 0 3 0,-1-3 1 15,1 3 12-15,-8-3 0 0,4 0 0 0,-4-4 0 16,1 1 0-16,-5-4 0 0,5-2 0 0,-4-1 0 15,3-6 16-15,-3 4 5 0,3-4 2 0,1-3 0 16,-1 0-23-16,0-3 0 0,4 0 0 0,0-4 0 16,0-2 0-16,3-1 0 0,4-2 0 0,0-4 0 15,4 1 0-15,3-1 0 0,0-3 0 0,7 0 0 16,0 0 0-16,3 1 0 0,1-4 0 0,3 3 0 0,0 0 0 0,4-3 0 0,0 3 0 16,-1 0-8-1,1 4 8-15,-1 2 0 0,5-2 0 0,-1 5 0 16,-4 4 0-16,5 0 0 0,-5 6 8 0,1 0-8 0,-4 3 11 0,0 6-3 0,0 1 0 0,-3 2 0 31,-4 4-31-31,0-1-6 0,0 7-2 16,-4-3 0-16,-3 3 51 0,-3-3 9 0,-1 3 3 0,1 0 0 0,-8 0-24 0,4 0-8 0,-7 0 0 0,4 0 0 31,-8-4 0-31,4-2 0 0,-4 0 0 0,1-4 0 0,-1-2 0 0,0-1 0 0,4 1 0 0,-4-4 0 31,1-6 0-31,3 0 0 0,0-3 0 0,0-4 0 0,3-2 0 0,0 0 0 0,1-4 0 0,3-6 0 16,0 4 0-1,3-4 0-15,1-3 0 0,3 0 0 0,3 0 0 0,1 0 0 0,3-3 0 0,0 3 0 16,3 0 0-16,4 0 0 0,1 0 0 0,-1 3 0 16,0 4 0-16,3-1 0 0,1 3 0 0,0 1 0 15,-1 6 0-15,1-1 0 0,0 7 0 0,-1 0 0 16,1 7 0-16,-4-1 0 0,0 6 0 16,0 4 0-16,-7 0 0 0,4 3 0 0,-8 3 0 15,1-1 0-15,-1 1 0 0,-3 0 0 0,0 0 0 0,-7 0 0 16,4 0 0-16,-8 0 0 0,1-3 0 0,-4 3 0 15,-1-6 0-15,1-4 0 16,0 1 0-16,-3-4 0 0,-1-3 0 0,4-2 0 0,-4-1 0 16,1-3 0-16,2 0 0 0,-2-7 0 0,-1-2 0 0,4 3 0 0,4-7 0 15,-1 4 0-15,0-4 0 0,4 4 0 0,0-7 0 16,4 0 0-16,-1 1 0 0,4 2 0 16,0-2 0-16,0 2 0 0,4 0 0 0,-4 4 0 15,3 0-26-15,4 2-5 0,-3 4-1 0,-4 3 0 0,0 0-62 16,7-3-13-16,-7 3-2 0</inkml:trace>
  <inkml:trace contextRef="#ctx0" brushRef="#br3" timeOffset="-157279.84">11867 8472 2538 0,'-7'6'112'0,"0"0"24"16,0 1-109-16,0-1-27 0,0 0 0 0,0 0 0 16,4 1 98-16,-4-1 14 0,-4 0 4 0,4 0 0 15,-4 1-40-15,1-4-8 0,-1 3-2 0,1-3 0 16,-1-3-17-16,0 0-3 0,1-3-1 0,-1 0 0 15,1 0 12-15,-4-3 3 0,3-4 0 0,7 1 0 16,-3 3-48-16,4-4-12 0,-1 1 0 0,4-1 0 16,-3 1 0-16,3-4 0 0,0 1 0 0,-4-1 0 15,8-2 0-15,-1 2 0 0,-3-3 0 0,7 4 0 32,0-4 0-32,-3 0 0 0,7 4 0 0,-1-4 0 0,4 4 0 0,0 2 0 0,0-2 0 0,4-1 0 0,-4 7 0 0,4 0 0 15,-4-4 0-15,4 4 0 0,-1 3 0 0,-3 0 0 0,4 3 8 0,-4 3-8 31,0 0 0-31,-3 6 0 0,-1 4 0 0,4 3 0 16,-3 2 0-16,-4 1 0 0,0 0 0 0,-3 3 0 16,-1 0 0-16,1 0 0 0,-4 3 0 0,-4 0 0 0,1 0 0 15,-4-3 0-15,-4 3 0 0,4-3 0 16,-7 0 21-16,3-3 9 0,-3 0 2 0,0-4 0 16,-4 1-24-16,1-3-8 0,-1-1 0 0,-3-2 0 0,0-7 0 15,0-6 0-15,0-1 0 0,-1-5 0 16,1-4 0-16,4 1 0 0,-5-1 0 0,8-5 0 15,0-1 0-15,0 0 0 0,3-3 0 0,4 0 0 0,0 3 0 0,7 0 0 0,0-3 0 0,0 4 0 16,4 2 0-16,3-3 0 16,0 4 0-16,7-1 0 0,-3 0 0 0,6 0 0 0,1 4 0 0,3-4 0 15,-3 7 0-15,3-4 0 0,0 4 0 0,0 0 0 16,-3 2 0-16,3 7 0 0,-3 3 0 0,-1 4 0 0,-3-1 0 16,4 6 0-16,-7 1 0 0,-1 0 0 15,1 2 0-15,-4 1 0 0,0 3 0 0,-4 0 0 16,1-1 0-1,-4 1 0-15,-4 0 0 0,1 3 0 0,-4-6-26 0,0 2-5 0,-4-2-1 0,1 0 0 16,-4-4 51-16,-1 4 9 0,-2-3 3 16,3-4 0-16,-7 0-31 0,3-2 0 0,-3-4 0 0,0 0 0 15,-1-6 0-15,5 0 8 0,-1-7-8 0,0 1 4 16,8-4-4-16,-4-6 0 0,3 1 0 0,1-4 0 16,3 0 0-16,0 0 0 0,3 0 0 0,4 0 0 15,4 0 0-15,-1 0 0 0,4 0 0 0,4 0 0 16,-1 0 0-16,1 0 0 0,3 3 0 0,0 1 0 0,4 2 0 0,3 3 0 15,-3 1 0-15,-1 6 0 16,1-1-28-16,-4 7-3 0,0 3 0 0,0 1 0 0,0 2 50 0,-3 6 9 16,-1 1 3-16,-3 3 0 15,1-1-50-15,-5 1-9 0,1 0-3 0,-1-4 0 0,-3 4 51 0,0-4 9 0,-3 1 3 0,-1-4 0 32,1-2-72-32,-5-4-13 0,1 3-3 0</inkml:trace>
  <inkml:trace contextRef="#ctx0" brushRef="#br3" timeOffset="-139009.75">11113 9453 1792 0,'0'0'51'0,"-4"6"10"15,0 1-49-15,4 2-12 0,-3 1 0 0,-1-1 0 16,4 0 103-16,-3 1 17 0,3-1 4 0,-4 1 1 16,1-4-46-16,3 0-10 0,-4 0-1 0,4-6-1 15,0 0-3-15,0 0 0 0,-3-3 0 0,-1-3 0 16,1 0-51-16,-1-1-13 0,1-2 0 0,-1 0 0 15,1-1 42-15,-1 1 6 0,1-7 0 0,-1 4 1 16,0-1-19-16,1 1-4 0,-1 2-1 0,4 1 0 0,-3-1-2 16,3 1-1-16,0-1 0 0,0 1 0 0,0 0-10 15,0-1-3-15,0 1 0 0,3-1 0 16,1 1-9-16,-1 3 8 0,1-4-8 0,3 4 8 16,0-3-8-16,0 2 0 0,0 4 0 0,0-3 0 0,4 3 8 0,-1 3-8 0,1-3 0 0,0 3 8 31,-4 0 3-31,3 3 0 0,1-3 0 0,-4 3 0 15,3 3 4-15,-2-3 1 0,-1 4 0 0,-4 2 0 16,4 0-1-16,-7 1 0 0,4-1 0 0,-4 1 0 0,0 2-5 16,0 1-1-16,0-1 0 0,-4 1 0 0,4-1-9 0,-3-2 10 0,-4-1-10 0,0 1 10 15,-1-1-10-15,1 0 0 0,-3-2 0 0,3-1 8 32,-4-3 11-32,1 0 1 0,3 0 1 0,-4-6 0 15,0 0-21-15,4-3 0 0,-3-4 0 0,-1 1 0 0,1 0 0 0,6-1 0 0,-7-2 0 0,8 2 0 16,-1-2 0-16,1 2 0 0,-1 4 0 0,4-3 0 15,0 2 0-15,0 4 0 0,0 3 0 0,4-3 0 16,-4-3 0-16,3 3 9 0,1 0-9 0,3-1 0 16,-3 1 0-16,-4 3 0 0,7-3 0 0,-7 3 0 15,3 0 8-15,-3 0-8 0,7 0 0 0,-7 0 0 16,4 0 0-16,-4 0 0 16,0 0 0-16,0 0 0 0,0 0-18 0,0 0-1 0,0 0 0 0,0 0 0 15,0 0-125-15,0 0-24 0,0 0-6 0</inkml:trace>
  <inkml:trace contextRef="#ctx0" brushRef="#br3" timeOffset="-137079.6">11211 9403 1074 0,'-3'-3'30'0,"3"3"8"0,-4 0-30 0,4 0-8 0,-3-3 0 0,3 3 0 16,0 0 0-16,0 0 0 0,0 0 0 0,0 0 0 15,0 0-19-15,0 0-5 0,0 0 0 0,0 0-1 16,-4 0 13-16,4 0 4 0,0 0 0 0,0 0 0 16,0 0 84-16,0 0 16 0,0 0 4 0,0 0 1 31,0 0 25-31,0 0 5 0,0 0 1 0,0 0 0 0,0 0-20 0,0 0-4 0,0 0-1 0,0 0 0 15,-7 3-63-15,4 0-12 0,-1 0-2 0,1 0-1 16,-1 0 31-16,0 1 7 0,-3-1 1 0,4 0 0 16,-4 0 0-16,3 0 0 0,4-3 0 0,-7 3 0 15,0-3 0-15,4 0 0 0,-4 0 0 0,0-3 0 16,0 3-52-16,-1-3-12 0,5 0 0 0,-4 3 0 16,0-3 54-16,0 3 8 0,3-3 2 0,-3 3 0 15,0 0-52-15,7 0-12 0,-3 0 0 0,3 0 0 16,0 0 0-16,0 0 0 0,-4-4 0 0,4 4 0 15,0-6 11-15,0 0-1 0,0 0 0 0,4-1 0 16,-1 1-10-16,1 0 0 0,-1 0 0 16,4-1 0-16,0 1-8 0,4 3-1 0,-4-3 0 0,4 2 0 15,-4 4 22-15,3 0 5 16,1 0 1-16,-1 4 0 0,1 2-2 0,-1 0 0 0,-2 0 0 16,-1 1 0-16,0 2 2 0,0 4 0 0,-4-4 0 0,1 7 0 15,-1-4-7-15,-3 1 0 0,0-1-1 0,0 1 0 16,0-1-11-16,0-2 12 0,-3-4-12 0,-4 3 12 0,0-2-12 0,0 2 8 15,0-3-8-15,-4 1 8 0,0-4-8 0,1 0 0 0,-4 0 0 0,0-3 8 32,3 0-8-32,-3 0 0 0,3-3 0 0,-3 3 0 0,4-3 0 0,3 0 0 15,-1-4 0-15,-2 4 0 0,3-3 0 0,0-3 8 0,3-1-8 0,1 1 0 32,-1-1 0-32,1-2 0 0,3-1 0 0,0 1 0 15,3-4 0-15,-3 0 0 0,7 1 0 0,0-1 0 0,0 0 0 16,0 1 0-16,4-1 0 0,0 3 0 0,3 1 0 0,0 3 0 0,0-1 0 0,0 4 0 15,0 0 0-15,0 2 0 0,0 4 8 0,0 4-8 16,-3-1 10-16,0 3-10 0,-1 0 12 0,1 4-12 16,-4 2 38-16,0 1 1 0,0-4 0 0,0 7 0 15,-3 0-31-15,-1-1-8 16,-3 1 0-16,0 0 0 0,0-1-19 0,-3 1-5 0,-1 3 0 0,-3-4-1 16,3-2 25-1,-3 3 0-15,0-4 0 0,0-2 0 0,-3-1 22 0,3-6 0 16,-4 3 0-16,0-6 0 15,-3 0-22-15,4-3 0 0,-4 0 0 0,3-3 0 0,1 0 0 16,-1-4 0-16,0-2 0 0,4 2 0 0,0-2 0 0,0-1 0 0,4 1 0 16,-1-4 0-16,4 0 0 0,-3 1 0 0,3-1 0 0,3 3 0 15,1 1 0-15,-1-4 0 0,1 0 0 0,3 4 0 16,3-1 0-16,1 1 0 0,-4-1 0 0,7 1 0 16,-3 2 0-16,-1 4 0 0,1 0 0 0,3 0 0 0,-3 6 0 15,-1-4 0-15,1 8 0 0,-1-1 0 16,1 0-10-16,-1 0-6 0,-2 3-2 0,2 0 0 15,-3 4 18-15,4-4 0 0,-4 4 0 0,-4 2 0 16,1-3 18-16,-1 4-2 0,1 0-1 0,-4-1 0 0,0 4-15 16,-4-4-12-16,-3 4 3 0,4 0 0 0,-8-4 9 0,4 4 0 0,-7-4 0 0,3 1 8 15,1-4-8-15,-1 1 0 0,-3-1 0 16,4-3 0 0,-5-6 8-16,1 0-8 0,0 0 10 0,-3-6-10 15,3 0 0-15,-1-3 0 0,1-4 0 0,4 0 0 16,-4-2 0-16,3 2 0 0,0-2-8 0,4-1 8 0,0 3 0 0,0 1 0 15,4-1 8-15,-1-2-8 0,4 2 0 0,4 0 0 0,-1 1 0 0,4-1 0 16,0-2 0-16,4 2-8 0,0-2-1 16,3 2 0-16,3 0 9 0,1-2 12 0,0-1-2 0,3 4-1 15,0-1-9-15,0 4 0 0,0-1 0 0,0 7 0 16,1 0 0-16,-1 3-9 16,-4 3 9-16,1 3-13 0,-7 4 21 0,3-1 5 0,-4 4 1 0,1-1 0 15,-4 4-14-15,-4 0 0 0,-3-1 0 0,4 1 0 16,-8 0 0-16,4-1 0 0,-7-2 8 0,4 2-8 15,-8-2 0-15,1-4-10 0,-1-2 2 0,-3 2 0 16,0-3-75-16,0-2-14 0,0 2-3 0,0-3-1 16,-1-3-100-16,5 3-20 0,-1-3-4 0</inkml:trace>
  <inkml:trace contextRef="#ctx0" brushRef="#br3" timeOffset="-135943.9">11070 9666 790 0,'0'0'33'16,"0"-6"-33"-16,0 3 71 0,-3-3 7 0,3-1 2 0,0 1 0 15,0 0-20-15,-4 3-4 16,4-3-1-16,0-1 0 0,-3 4 26 0,3-3 6 0,0 0 1 0,0-1 0 15,-4 1 12-15,4 3 4 0,0-3 0 0,-3 2 0 16,3 4-25-16,0-6-5 0,0 6-1 0,0 0 0 31,0 0 44-31,0 0 9 0,0 0 2 0,0 0 0 0,-8 6-52 0,5 4-9 0,-1-1-3 0,1 4 0 32,-4-1-51-32,3 1-13 0,1 3 0 0,-1-1 0 0,-3 1 59 15,7 3 9-15,-7-4 1 0,4 1 1 0,-4 0-38 16,3-4-7-16,1-2-1 0,-1-1-1 0,0-3-6 0,4-6-1 0,0 0 0 0,0 0 0 0,0 0-16 15,0 0 0-15,4 0 0 0,-4-3 0 16,4-3 0-16,-1 0 0 0,-3-4 0 0,7-2 0 0,-3-1 0 16,3 1 0-16,-4-4 0 0,4 0 0 0,0-2 0 0,4-1 0 15,-4-3 0-15,0 3 0 0,0-3 14 0,0 0 6 16,0-3 0-16,4 3 1 16,-8 0-33-16,4 0-8 0,-3 3 0 0,3 1-1 0,-4 2 33 0,5 3 8 0,-5 1 0 15,-3 5 1-15,4 1-21 0,-4 6-10 16,0 0 1-16,0 0 0 0,-4 6 9 0,4 1 12 15,-3 5-2-15,-5 4-1 0,5 0-9 16,-1 2 0-16,-3 4 0 0,4 0 0 0,-4 0 27 0,0 0 3 16,3 0 1-16,-3 0 0 0,0 0-21 0,-4 0-10 0,4-3 10 0,4 0-10 15,-8-4 9-15,8-2-9 16,-4-1 8-16,3-2-8 0,1-1 0 0,-1-2 8 16,4-7-8-16,0 0 0 0,-3 3 0 0,3-3 0 15,0 0 0-15,0 0 0 16,0 0 23-16,0-3-1 0,3-4 0 0,-3 1 0 15,4-7-41-15,-1 1-8 0,1-4-1 0,-1-3-1 0,1-3 46 0,-1 1 10 16,1-1 1-16,3 0 1 0,-4 0-48 16,4 0-9-16,1 3-3 0,-1 0 0 0,-4 7 50 0,1 2 9 0,-1 1 3 0,1 6 0 15,-4-1-31-15,0 4 0 16,0 0 0-16,0 13 0 0,-4 0 0 0,4 2-21 0,-7 1 3 0,4 3 1 16,-4 3 27-16,-1 3 6 0,5-3 0 0,-4 3 1 15,0-6-6-15,0 3-2 0,-4-1 0 0,4 1 0 16,0-6-9-16,0 3 8 0,0-3-8 0,3-1 8 0,-3-2-8 0,4-1 0 15,-1-2 0-15,1-1 0 0,-1 1 0 0,4-10 0 16,0 0 0-16,0 0 0 16,0 0 0-16,0 0 0 0,0-7 0 0,4 1 0 15,-1-7-10-15,1 1 10 0,3-4-13 0,-4 1 5 16,5-7 8-16,-1 3-10 0,3-3 10 0,-3-3-10 0,4 3 10 0,-4 0 0 0,3 0 0 0,-3 3 0 31,4 0 0-31,0 4 0 0,-4-1 0 0,0 7 0 0,-4-1 0 16,1 7 0-16,-1-3 0 0,-3 6 0 0,0 0 0 0,0 0 9 0,-3 6-9 0,-4 3 10 15,3 4 5 1,-3 3 1-16,0-1 0 0,0 4 0 0,-4 3-6 0,1-3-1 0,3 3 0 0,-4 0 0 16,4-3-9-16,-3 3 0 15,-1-4 0-15,4 1 8 0,0 0-5 0,-4-3-3 0,8-4 0 0,-4 1 0 16,3-7 0-16,4-6 0 16,0 0 0-16,0 0 0 0,0 0 0 0,0-3 0 0,4-7 0 0,-4 1 0 15,7-7 0-15,-4 1 0 0,1-1 0 0,3-6 0 16,0 0 0-16,0-3 0 0,4 0 0 0,-4-3 0 15,3 6 0-15,1 0 0 0,-4 3 0 0,3 0-10 0,-2 7 10 16,-1 2 0-16,-4 4 0 0,1 3 8 16,-4 3-32-16,0 9-7 0,-4 1-1 15,1 9 0-15,-4 2 52 0,-1 5 9 0,-2 2 3 0,-1 0 0 16,1 0-24-16,-4 4-8 0,3-7 0 16,0 6 0-16,-3 0 0 0,4-2 0 0,-1-4 0 0,-3 0 0 15,7 0 0-15,0-6 0 0,3-1 0 0,1-5 0 16,-1-4 0-16,4-9 0 0,0 0 0 0,7 4 0 15,0-4-18-15,4-7-3 0,0-5-1 0,3-4 0 16,-4-6-62-16,4-3-12 0,1-3-2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8T19:31:33.92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context xml:id="ctx1">
      <inkml:inkSource xml:id="inkSrc17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28T19:38:59.750"/>
    </inkml:context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1235 699 2188 0,'0'0'48'0,"0"0"11"0,0 0 1 0,0 0 1 0,0 0-49 0,0 0-12 15,0 0 0-15,0 0 0 16,0 6 54-16,0 0 8 0,0 4 2 0,7 5 0 15,-4 4 0-15,8 0 0 0,-8 3 0 0,8 3 0 16,-4 10 51-16,7-4 10 0,-10 3 3 0,6 7 0 16,1 0-78-16,-1 3-15 0,1 0-3 0,-7-3-1 0,6-1 1 0,-3-2 1 15,7 0 0-15,-10-10 0 0,6 0-33 0,-3-3 0 16,4-3 0-16,-4 0 0 16,0-6 0-16,-3-10 0 0,3 3 0 0,-4-2 0 15,-3-7 0-15,0 0 0 0,0 0 0 0,0-7-9 16,0 1-91-1,-3-6-19-15,-4-10-3 0,-4 3-1 0,4-6-160 0,-4 3-32 0</inkml:trace>
  <inkml:trace contextRef="#ctx0" brushRef="#br0" timeOffset="324.38">836 671 2064 0,'-14'-7'59'0,"3"4"12"0,1 3-57 16,-1-3-14-16,-3 0 0 0,4 3 0 0,-1-3 108 0,0 3 18 15,1-3 4-15,6 3 1 0,4 0-22 0,0 0-4 16,-7-7-1-16,7 7 0 0,0 0-44 0,0 0-8 0,7 0-3 0,4 0 0 16,-1 0-17-16,5 0-4 15,6 0-1-15,-4 0 0 0,8 0 9 0,7-3 1 0,-8 0 1 0,8 0 0 16,4-3-11-16,-1 3-3 16,4-4 0-16,6 1 0 0,8 3-8 0,-3 0-1 0,-1-7-1 0,4 4 0 15,-4 0-1-15,-3 3 0 0,0-4 0 0,-7 4 0 16,3 0-1-16,-3 3-1 0,3 0 0 0,-6 0 0 15,-8 3-11-15,0 0 12 0,-10 1-12 0,-1-1 12 0,-2 0 8 0,-5 3 1 32,1-3 1-32,-1 0 0 0,-6 4-22 0,-4-7-16 0,0 0 2 0,0 0 1 31,-11 3-19-31,8 0-3 0,-8-3-1 0,1-3 0 0,-5 3-67 0,5-3-13 16,-1-4-4-16,1 7-813 0,-4 0-163 0</inkml:trace>
  <inkml:trace contextRef="#ctx0" brushRef="#br0" timeOffset="1085.84">1778 1320 2080 0,'0'6'46'0,"0"0"10"0,0 7 1 0,4-7 1 0,-4 7-46 0,0-7-12 16,0 3 0-16,0-9 0 0,0 0 128 0,0 0 24 0,0 0 5 16,0 0 1-16,0 0-47 0,-4-6-10 0,4-3-1 0,0-4-1 0,-7 4-39 15,3-7-7-15,4 0-1 0,0 1-1 16,-7-4-15-16,7 6-2 0,-3-2-1 0,3-4 0 15,0 3-19-15,3 0-4 0,-3-2-1 0,0 2 0 16,7 0-1-16,-7-6 0 0,4 3 0 0,3 7 0 16,4-7-8-16,-8 7 0 0,8 2 0 0,-1 7 0 15,1-3 0-15,-1-1-11 0,5 7 3 0,-5 0 0 32,4 0-45-32,0 7-9 0,8-4-2 0,-8 0 0 0,7 0-62 0,0-3-13 0,4 0-2 0,-4 0-1 15,4 0-29-15,-1-3-5 0,1 0-2 0,0 0 0 0,-8-4 134 0,1 1 28 0,0 3 4 16,-4 0 2-16,-4 0 10 0,1 0 0 15,-8 0 0-15,4-1 0 0,-7 4 57 0,0 0 14 16,0 0 2-16,0-3 1 0,-7 0 38 0,4 0 8 16,-8 6 2-16,1 0 0 0,-1 7-42 0,0-1-8 15,1 7-1-15,-4-4-1 0,0 7 1 0,3 3 0 0,-3 0 0 0,3 3 0 16,4-3-11-16,-3 6-3 16,6-6 0-16,1 3 0 0,-4-9-57 0,3 6 0 15,4-3-12-15,4-4 1 0,-4-2 11 0,7-1 0 16,0-5 0-16,0-1 0 0,-7-6 0 0,10 3 0 15,5-3 0-15,-5-3 0 0,1 0 0 0,3 0 0 0,-4-10 0 0,4 1 0 16,-3-4 0-16,-4 3 0 0,7-9 0 0,-10 4 0 16,6-4-11-16,-3 3 11 15,-3 3-13-15,7 1 5 0,-8-1 20 0,-3 6 5 0,7 4 1 0,-7 0 0 16,0 0-28-16,4 6-6 0,-4 6 0 0,0 3-1 16,0-2 27-16,7 5 6 0,-7 4 0 15,0 3 1-15,3-1-1 0,-3 4-1 0,11-3 0 0,-11 0 0 16,10 0 1-16,-10 0 0 0,11-1 0 0,-8-2 0 15,5 0-16-15,-1 0 0 0,3-7 0 0,-3 0 0 32,4-2-28-32,-11-7-1 0,0 0-1 0,14 3 0 0,-14-3-78 15,14-3-15-15,-3-4-3 0,-1 1-786 0,1 0-158 0</inkml:trace>
  <inkml:trace contextRef="#ctx0" brushRef="#br0" timeOffset="1453.24">2487 1028 2271 0,'4'6'50'0,"-1"7"10"0,-3-7 3 0,7 10 1 0,4-1-52 0,-1 4-12 0,-3 3 0 0,11 3 0 16,-7-3 89-16,6 3 15 0,1-3 4 0,0 7 0 16,-1-8-24-16,1 8-5 0,3-7-1 0,0 6 0 15,0-3-12-15,-3 3-2 16,3 0-1-16,0 4 0 0,-7-1-12 0,1 4-3 0,2-1 0 0,-3 1 0 15,-3-7 0-15,-1 3-1 16,1-3 0-16,0-3 0 0,-11 1-25 0,3-5-5 0,-3 5-1 0,0-11 0 16,-3 1-16-16,-4 0 0 0,-4-7 0 15,0-3 0-15,-3 1 25 0,0-7-1 0,-11-7-1 0,4 1 0 16,0-3-15-16,0-10-8 0,-4 3 8 0,1 0-8 16,-1-2 0-16,0-1 8 15,1 3-8-15,2-3 0 0,-2 1 0 0,6-1 9 0,0-3-9 16,1 0 9-16,6-3-9 0,-3 0 0 15,3 0 0-15,8-1 0 0,-4 1-20 0,3 7-3 0,-6-4-1 0,10 6 0 16,-4-9-89-16,4 6-19 0,4-3-3 0,-4 0-849 16,7 0-171-16</inkml:trace>
  <inkml:trace contextRef="#ctx0" brushRef="#br0" timeOffset="1609.01">2371 752 2649 0,'0'0'58'0,"0"0"12"0,0 0 2 0,0 0 4 0,0 0-61 0,0 0-15 0,0 0 0 0,0 0 0 0,0 0 54 0,0 0 8 16,0 0 2-16,0 0 0 16,3-3-52-16,1-3-12 0,3 6 0 0,3 0 0 15,1 0-48-15,-8 0-13 0,8 6-3 0,0-3-1152 16</inkml:trace>
  <inkml:trace contextRef="#ctx0" brushRef="#br0" timeOffset="2046.24">2815 1248 2084 0,'0'0'46'0,"0"0"10"0,0 0 1 0,11-4 1 0,-8 4-46 0,4 0-12 16,0-3 0-16,0 0 0 0,4-3 128 0,0 0 23 15,-4 2 5-15,3-2 0 16,-3 0-63-16,4 0-13 0,3-1-2 0,-10 1-1 16,6-3-21-16,-3-1-4 0,4 1 0 0,-8-4-1 0,8 7-23 0,-11-10-4 15,10 4 0-15,-10-1-1 16,4 4-37-16,-4-7-7 0,7 7-2 0,-7-4 0 15,0 7 45-15,0-7 9 0,-7 4 1 0,3 6 1 0,4-3-21 0,-7 9-12 16,4 0 12-16,-8 3-12 0,1 0 27 16,6 7-2-16,-6-4 0 0,-1 10 0 0,0 3-25 0,1 0 0 15,-1 6 0-15,1 4 0 0,3-1 0 0,0 4 0 16,3-7 0-16,4 0 0 0,0-3 56 16,0 0 7-16,4-3 1 0,3 0 0 0,0-6-64 0,0-1-28 15,3-2 3-15,4-1 0 16,1-2 40-16,2-1 8 0,-6-6 1 0,6 1 1 15,1-8-97-15,0 1-20 0,3-3-4 0,0-3-1 16,-7-7-51-16,7 0-9 0,0-6-3 0,-3 4-1112 0</inkml:trace>
  <inkml:trace contextRef="#ctx0" brushRef="#br0" timeOffset="2303.92">3344 972 2671 0,'-3'-4'59'0,"-1"-2"12"0,-3 3 2 0,4 3 2 0,-4 0-60 0,3 3-15 0,-6 0 0 0,6 4 0 16,-7-1 100-16,1 3 18 15,3 4 3-15,3-1 1 0,-6 7-46 0,-1 3-10 0,8-3-2 0,-8 9 0 16,4-3-51-16,0 0-13 0,0 0 0 0,3 1 0 16,4-1 54-16,-7 0 8 0,7-3 2 0,0 3 0 15,7-6-46-15,-7 2-9 0,11-5-1 0,-8 3-8 16,8-3 8-16,0-7-8 0,3 4 0 0,7-4 0 16,-7 0 8-16,7-2-8 0,0-4 0 0,4-6 0 15,0-4 0-15,-4 4 0 0,4-6 0 0,-4 3-9 16,3-4-47-16,-9 4-8 0,6-3-3 0,-7-4 0 15,0 4-102 1,4-1-21-16,-4 4-4 0,-4 3-1101 0</inkml:trace>
  <inkml:trace contextRef="#ctx0" brushRef="#br0" timeOffset="2620.17">3570 840 2556 0,'0'0'56'0,"0"0"12"0,0 9 3 0,4 1 0 0,-1 5-57 0,4 1-14 0,-3 0 0 0,3 6 0 15,3 3 75-15,-3 0 12 16,4 0 2-16,0 9 1 0,-1-2 9 0,4 2 1 0,4-2 1 0,7 30 0 16,-4-18-81-16,-14-31-20 0,3 6 0 0,1-1 0 15,0-5 52-15,-1 6 7 0,1 0 1 0,-8-7 0 16,8 1-44-16,-4-1-8 16,-7 1-8-16,0-7 12 0,0 0-12 0,0-6 0 0,0 7 0 0,0-7 0 15,-7 0-80-15,-4-4-19 0,8 1-3 0,-11-6-1 16,7 0-71-16,-7-7-14 0,3-3-4 0,-3 0 0 0</inkml:trace>
  <inkml:trace contextRef="#ctx0" brushRef="#br0" timeOffset="3064.03">3570 1132 1778 0,'0'0'39'0,"0"0"8"0,0 0 1 0,0 0 3 16,0 0-41-16,0 9-10 0,4-6 0 0,-1 3 0 0,4-6 144 0,4 7 28 0,-8-4 4 0,8 0 2 16,3 0-40-16,-3-3-8 15,3 0-2-15,3 0 0 0,-3-3-102 0,8 0-26 0,-1-4 0 0,4 4 0 16,-1-6 56-16,1-4 7 15,0 1 1-15,3-1 0 0,-3 1-52 0,-1-4-12 0,-3 0 0 0,4 7 0 32,-7-7 0-32,-1 7 0 0,-3-4 0 0,1 4 0 0,-5 3 0 15,1-4 0-15,-4 4 0 0,-4 3 0 0,-3 3 54 0,0 0 8 0,0 0 2 0,0 6 0 16,-3 7-52-16,-4-4-12 0,3 7 0 0,-3 9 0 16,4-6 54-16,-8 6 8 0,0-3 2 0,8 15 0 15,-8-5-52-15,4-1-12 16,0 0 0-16,4-6 0 0,3 4 0 0,0-10 0 15,0 2 0-15,7-5 0 0,-4 0 0 0,4 0 0 16,4-7 0-16,-4-6 0 0,11 3 0 0,-8-6 0 0,8 0 0 16,3-3 0-16,-3-3 0 0,-1 3 0 0,4-13 0 0,1 4 0 15,-5-4 0-15,1-3 0 16,0 3 0-16,-1 1 0 0,-3-4 0 0,-3 0 0 0,-1 3 0 0,1-6 0 0,-7 4 0 0,-4 5 0 16,-4-3 0-16,-3 1 0 15,-4 5 0-15,-3-5 0 0,0 2 0 0,-3-3 0 0,2 10 0 0,1-3 0 16,-3-1 0-16,-1 4 0 0,0 3 0 0,4 0 0 15,-3 3 0-15,6 0 0 16,0 3 0-16,1 0 0 0,3 0 0 0,3 3 0 16,1 4-151-16,3-4-33 0,3-3-6 0,1 4-2 15,3-1 0-15,3 0 0 16,1 4 0-16,-4-1-896 0</inkml:trace>
  <inkml:trace contextRef="#ctx0" brushRef="#br0" timeOffset="3841.21">4389 1373 2649 0,'0'0'58'0,"0"0"12"0,0 0 2 0,0 0 4 0,0 0-61 0,0 0-15 16,0 0 0-16,0 0 0 0,0 0 83 0,-4-6 13 0,-3-1 4 0,3-2 0 15,-6 0-20-15,3-7-4 0,3 0-1 0,-3 4 0 16,4-7-35-16,-1 0-6 0,4 3-2 0,-7-9 0 16,7 7 14-16,0-4 2 0,0 3 1 0,7 3 0 15,-7-6-39-15,4 6-10 0,3 4 0 0,0-4 0 31,3 4-26-31,1 2-7 0,0 7-2 0,3-3 0 0,3 3 5 0,-6-4 1 0,3 7 0 0,0 0 0 16,7 7 29-16,-7-7 0 0,1 3 0 0,2 0 0 16,1-3-57-16,3 3-6 0,-3 0-1 15,-4 0 0 1,0 4-80-16,0-4-17 0,-3 3-3 0,-1 0-1 0,-3 4-67 0,0-4-14 0,-3-3-2 0,3 0-1 31,-7-3 69-31,0 0 15 0,0 0 2 0,0 0 1 0,0 0 14 0,0 0 4 0,0 0 0 0,0 0 0 16,0 0 221-16,0 0 45 0,0 0 9 0,0 0 1 15,0 0 97-15,-4 3 19 0,-3-3 4 0,4 7 1 16,-1-1-37-16,4 0-8 0,-7 4-2 0,7 5 0 16,0-5-95-16,0 5-19 0,0 1-4 0,7-3-1 15,-7 2-37-15,0 4-7 0,4-9-2 0,6 2 0 16,1-3 16-16,-1 1 3 0,-6-1 1 0,7-2 0 0,3-7-36 16,-4 0-7-16,4 0-2 0,4-4 0 0,-7-5-8 0,3 3-8 15,-4-1 9-15,4-2-9 16,-3 0-8-16,0 2-8 0,3-8-2 0,-7 2 0 0,3-2 18 0,-3-1 0 0,0 0 0 15,-3-3 0-15,-1 4 12 0,1 2 5 16,0-3 2-16,-4 7 0 0,0 3-31 0,0-4-5 0,0 10-2 0,0 0 0 16,0 0 19-16,0 0 0 15,0 3 0-15,-4 7 0 0,4-4 21 0,0 0 8 16,0 7 2-16,0 3 0 0,4-1-12 0,-4 7-3 16,7 3 0-16,0 7 0 0,0-4-6 0,-4 6-2 0,8-5 0 0,-1 5 0 15,1 4 0-15,0-7 0 16,-4 4 0-16,3-1 0 0,1-3 0 0,-1 4 0 0,1-1 0 0,-4 4 0 15,7-10-8-15,-10 4 12 0,3-1-12 0,-4 0 12 16,-3 4-20-16,4-7-4 16,-8 7-1-16,1-4 0 0,-4-3 29 0,-4-3 5 0,0 0 2 0,-3-3 0 15,0-3-23 1,-3-6 0-16,-1 2 0 0,-3-8 0 0,7-4 0 0,-7-3 0 16,6-7 0-16,-6-5 0 0,7-4 0 15,4-6 0-15,-8 0 0 0,4-6 8 0,3 3-8 0,4 0 0 16,0-3 8-16,4 3-8 0,-8-7 8 0,11 7-8 0,0-6 10 0,0-1-2 15,0 4-34 1,0-6-5-16,4 6-1 0,3-4 0 0,0-2 52 0,3 5 9 0,-3 1 3 0,4 0 0 0,-4 3-24 0,3 6-8 16,1-3 0-16,-4 10 0 31,4-4-26-31,-4 7-5 0,0-1-1 0,3 4 0 0,-6 3 32 0,7 3 0 0,-1 0 0 16,1 3 0-16,-1 0-224 0,-3 0-40 0,14 7-7 15,-21-10-1-15</inkml:trace>
  <inkml:trace contextRef="#ctx0" brushRef="#br0" timeOffset="4277.89">5581 624 2595 0,'0'0'57'0,"0"0"12"0,0 0 3 0,0 0 0 0,0 0-57 0,0 0-15 0,0 0 0 0,0 0 0 16,0 0 66-16,3 6 10 0,1 3 3 0,3 7 0 0,-3 0 1 0,6 6 1 31,4 0 0-31,-3 6 0 0,3 0-27 0,0 3-6 0,0-2 0 0,4 5-1 0,-4 0 13 0,4-5 2 16,-4 2 1-16,0 4 0 0,-4-7-50 0,1 3-13 16,0-6 0-16,-1-3 0 0,1 0 0 0,-8 0 0 0,1-9 0 0,3-1 0 15,-7-6 24-15,3 1-1 16,-3-7 0-16,0 0 0 15,-3-3-76-15,-4-4-15 0,3-2-4 16,-6-4 0-16,-1-5-84 0,1-1-18 0,-5 0-3 0,1-6-722 0,-3 3-144 16</inkml:trace>
  <inkml:trace contextRef="#ctx0" brushRef="#br0" timeOffset="5096.6">5496 617 1958 0,'0'0'43'0,"0"-6"9"0,0 3 1 0,7-10 3 0,-3 7-45 0,-1-3-11 16,4-1 0-16,4 4 0 0,0 0 137 0,-4-1 26 0,7-5 5 0,3 6 0 15,5-1-46-15,-1 1-10 0,3 0-1 0,1 3-1 16,0-4-24-16,7-2-5 0,-11 3-1 0,11-1 0 16,-4-2-25-16,0 3-6 0,4 3-1 0,-4 0 0 15,0 3-5-15,-7 0-2 0,4 6 0 0,-4-3 0 16,0 9-32-16,-3 1-9 0,-4 3 0 0,0-1 0 0,-3 10 15 16,-4-6-2-16,-4 6 0 0,1 0 0 15,-8 7-13-15,1-7 0 0,-4 6 0 0,-4-3 0 16,-3-2 0-16,0 2-18 0,0-3 2 0,-4 9 1 15,1-12 15-15,2 10 0 0,-2-10 0 0,3 6 0 0,-4-9 0 0,4 6 0 16,3-10 0-16,1 1 0 0,3 3 0 0,0-13 0 16,3 0 0-16,4 1 0 0,-3-4 0 0,3-3 0 15,0 0 0-15,10-6 0 0,1-4 0 0,-1 1 8 16,1-4 0-16,3 1-8 16,0-4 0-16,4 7 0 0,-1-10 0 0,8 3 0 15,0 7 0-15,0-10 0 0,-4 9 0 0,3-2 0 0,-6 6 0 0,3 2 0 16,-3 1-10-16,-4 6 10 15,0 4 0-15,-3-1 13 0,-1 3 0 0,-3 4 0 16,0 6 3-16,0-7 0 0,-3 4 0 0,-4 6 0 0,3-3-16 0,-3 3 8 16,0-7-8-16,0 7 8 15,0 0-34-15,-3 0-5 0,3 0-1 0,0-6 0 0,-4 3 52 16,4-4 9-16,0 1 3 0,0-3 0 16,0 2-52-16,0-8-9 0,0 2-3 0,0-3 0 15,4 0 51-15,-4-6 9 0,0 0 3 0,0 0 0 0,0 0-50 0,0 0-9 0,7 0-3 16,7-6 0-16,-10 0 51 15,3-3 9-15,-4 2 3 0,8-8 0 16,-8 2-52-16,8-3-9 0,-4-2-3 0,0-4 0 0,0 6 51 16,4-3 9-16,-4 0 3 0,0 7 0 0,0-7-50 0,0 3-9 15,0 4-3-15,-4-4 0 0,5 4 42 0,-8 5 8 0,3 1 1 0,-3 3 1 16,4-3-21-16,-4-1 0 16,0 4 0-16,0 3 0 0,0 0 0 0,0 0 9 0,-4 3-9 0,-3 7 0 0,3-4 12 0,1 7-12 15,-4-1 12-15,3 10-12 16,-3-6 8-16,0 2-8 0,4 1 0 0,-1 0 0 0,1 3 0 15,3-6 0-15,0 3 0 0,0-1 9 16,0 1-9-16,0-3 0 0,3 0 0 0,4-1 0 0,0-2 0 16,0 2 0-16,4-8 0 0,0 2 0 0,3-3 0 0,0-2 0 15,0-1 0-15,7-3 0 0,0 0 0 16,-3-3 0-16,3-4 0 0,-3-2 0 16,-1-1 0-16,1-2 0 0,-4-1 0 0,4-2 0 0,-8 5 0 0,1-5 0 15,-4 2 0 1,-4 4 0-16,1 2 0 0,-1-5 0 0,-6 2 0 0,-1 1 0 0,1 0 0 15,-4 2 0-15,-4 4 0 0,1-9 0 16,-4 2 0-16,-1 4 0 0,-2-3 0 0,-1 2 0 16,1 4 0-16,-1 0 0 0,0 0 0 0,4 0 0 0,0-4 0 0,0 7 0 0,3-3 0 0,8 3 0 31,-8 3-66-31,4-3-13 0,4 7-2 0,3-7-1 16,0 0-147-16,0 0-30 0,3 6-5 0,-3-6-2 0</inkml:trace>
  <inkml:trace contextRef="#ctx0" brushRef="#br0" timeOffset="5535.67">6565 733 1875 0,'0'0'41'0,"0"0"9"16,0 0 2-16,0 0 0 0,-3-6-41 0,-1 3-11 0,4 3 0 0,0 0 0 0,0-6 123 0,0-1 22 15,0 7 5-15,0-3 1 0,4 0-19 0,-4 3-3 16,3-3-1-16,-3 3 0 0,0 0-51 0,7 0-10 15,0 6-3-15,0-3 0 16,0 7 0-16,0-1 0 0,4 4 0 0,0 6 0 0,-4-1-14 0,3 4-3 0,-3-3-1 0,7 12 0 16,-6-5-17-16,2 5-3 15,1 10-1-15,-1-7 0 0,1 10-25 0,-4-3 0 16,3 3-12-16,1-4 12 0,-4-2 0 0,0-7 0 16,0-2 0-16,0 2 0 0,0-6 12 0,-3-3 11 0,3-6 1 15,-4-1 1-15,-3-2-25 0,0 0 0 0,4-7 0 0,-4-6 0 31,0 0-71-31,0 0-13 0,-4-16-2 0,4 4-1 16,0-7-84-16,-3 0-17 0,3-6-3 0,0 0-683 0,-4 0-137 0</inkml:trace>
  <inkml:trace contextRef="#ctx0" brushRef="#br0" timeOffset="5731.83">6854 636 2214 0,'0'-6'48'0,"0"0"11"0,0-1 1 0,0 4 3 0,0 3-51 0,0 0-12 16,0 0 0-16,0 0 0 15,0 0 137-15,4 10 25 0,-4-1 5 0,4 10 1 16,-1-7-48-16,-3 13-10 0,4-3-2 0,-4 7 0 16,3-4-24-16,1 9-4 0,-1-6-2 0,-3 4 0 15,0-1-27-15,4 4-6 0,-4-4-1 0,3 0 0 0,1 4-26 0,-1-4-6 16,4-3 0-16,-3-3-1 0,3 1-11 16,0-8 0-16,0 1 0 0,4-3-11 15,-4-4-85-15,0-2-16 0,3-1-4 0,1-6-902 16,-1 0-180-16</inkml:trace>
  <inkml:trace contextRef="#ctx0" brushRef="#br0" timeOffset="6219.87">7158 1037 576 0,'0'0'12'0,"0"-6"4"0,0 0 0 0,-4 0 0 0,4-1-16 0,0 1 0 0,0 6 0 0,0 0 0 16,0 0 72 0,0 0 12-16,0 0 3 0,0 0 0 0,-7 3 65 0,4 7 14 0,-1-4 2 0,-3 3 1 15,0 7 70-15,4-7 13 0,-4 7 4 16,-1 3 0-16,1-7-103 0,4 7-20 0,-4 3-4 0,0-9-1 15,0 2-23-15,3 4-5 0,1-6 0 0,-1 2-1 16,4 1-28-16,-3-3-6 0,3-1-1 0,3 4 0 0,-3 0-28 0,7-10-5 16,-3 6-2-16,6 1 0 0,-3-7-17 15,7 7-4-15,1-13-8 0,-1 0 12 0,3 0-12 0,1-3-8 16,3-10 8-16,0 4-13 0,0-4 21 0,-3 4 4 16,3-10 0-16,-3 3 1 0,0 1-13 0,-4-4 0 15,0-3 0-15,-4 6 0 0,1-3 0 16,-8 0-16-16,5 10 1 15,-8-7 1-15,0 4 30 0,-4 2 5 16,-3 4 2-16,-4 3 0 0,1 3-14 16,-1 0-9-16,-6 0 12 0,2 0-12 0,-2 3-16 0,-1-3-11 0,1 3-1 0,-8 7-1 15,4-1 29-15,0 4 0 0,6-1 0 0,1-6 0 16,4 7-108-16,3-4-16 0,3 1-4 16,1-1 0-16,3-9-180 0,0 0-36 0,10 7-7 0,-10-7-1 0</inkml:trace>
  <inkml:trace contextRef="#ctx0" brushRef="#br0" timeOffset="6571.45">7489 912 2649 0,'0'0'58'0,"0"0"12"0,0 0 2 0,-3 9 4 0,-4 1-61 0,3 2-15 0,1 1 0 0,-1-1 0 16,1 4 100-16,-1 3 16 15,4 6 4-15,-3 0 1 0,3 0-40 0,0 0-8 0,0 4-1 0,3-1-1 16,-3-3-21-16,4 0-4 0,3-3-1 0,-4 0 0 15,4-3-21-15,0-1-4 0,1-8 0 0,2 2-1 16,1-2-19-16,-1-1 0 0,1-3 0 0,3-2 0 16,0-4 0-16,4-4 0 0,-4-5 0 0,3 0 0 15,1-4 0-15,-4 1 0 0,0-7 0 0,0-3 0 16,1 6 16-16,-1-6-1 0,0 3 0 0,0-3 0 16,0 10-15-16,-3-1 0 0,-1 7 0 0,-3-3-10 0,4 6 10 0,-4 3 0 15,0 3 8-15,0 6-8 0,-3-3 0 0,3 7 0 16,-4-1 0-16,1-2-8 0,-1 2 8 15,1-2 0-15,-1 5 0 0,1 1 0 16,-1-6 0-16,-3-1 0 0,4 3 0 0,-1 7-8 16,-3-9-52-16,4-4-11 0,-1 3-1 0,-3-2-1 15,0-7-198-15,0 0-39 0,0 0-8 0,0 0-2 16</inkml:trace>
  <inkml:trace contextRef="#ctx0" brushRef="#br0" timeOffset="6853.54">7983 743 2354 0,'0'0'52'0,"0"0"10"0,0 0 2 0,0 0 3 0,0 0-54 0,0 0-13 15,0 9 0-15,4-3 0 0,-4 1 120 0,0 5 20 0,3 1 5 0,1 6 1 16,3-4-66-16,-3 7-12 0,3-3-4 0,0 6 0 16,-4 3 0-16,8 1 0 0,-4-4 0 0,0 6 0 15,3 0 0-15,1 1 0 0,-4-1 0 0,4-3 0 16,-1-3-51-16,-3 4-13 0,4-7 0 0,-1-1 0 15,1-2 0-15,-4-6 0 16,0 2 0-16,0 4 0 0,0-9 0 0,-3-4 0 16,3 0 0-16,-4 1 0 0,-3-7 0 0,0 0 0 0,0 0 0 0,0 0 0 31,0 0-100-31,-7-7-22 0,-3 1-5 0,3 0-1 0,-4-10-51 16,-3 3-10-16,0-2-3 0,-7 2-998 0</inkml:trace>
  <inkml:trace contextRef="#ctx0" brushRef="#br0" timeOffset="7044.86">7909 1019 2419 0,'0'0'53'0,"0"0"11"0,0 0 3 0,0 0 1 16,0 0-55-16,0 0-13 0,0 0 0 0,0 0 0 0,0 0 170 0,7 0 31 15,0 0 7-15,4 0 0 0,0-3-77 0,3 3-16 16,0 0-3-16,3-4-1 0,1 1-89 0,3 3-22 16,0-3 0-16,4 0 0 15,0 3 0-15,-1-3 0 0,1 0 0 0,0 0 0 0,3-4 0 0,-3 4 0 16,-4 3 0-16,0-3 0 0,0 3 0 0,-3 0 0 0,0 0 0 0,-4 0 0 15,-4 0 0-15,1-3 0 16,-1 6 0-16,-3-3 0 16,-7 0-149-16,0 0-35 0,0 0-6 0,0 0-1205 15</inkml:trace>
  <inkml:trace contextRef="#ctx0" brushRef="#br0" timeOffset="39469.97">1348 2455 1407 0,'0'0'31'0,"10"0"6"0,4 0 2 0,-3 3 1 0,14-3-32 0,-4 3-8 0,7-3 0 0,7 0 0 0,8 6 11 0,13-3 1 0,-3 1 0 0,10-4 0 15,12-4 22-15,13 4 5 0,11 0 1 0,13-3 0 16,8-3-13-16,14-3-3 0,8-1 0 16,2 1 0-16,8 2 16 0,17 1 4 0,1-6 0 0,9-1 0 15,8 1 2-15,0 2 1 0,11-9 0 0,-1 7 0 16,8-4 17-16,0 4 4 16,3-1 1-16,7-3 0 0,4 4-4 0,-4-4-1 0,0 0 0 0,-3 1 0 15,-4 2-44-15,4 1-10 0,-4-4-2 0,0 7 0 16,0-4-8-16,-7 4 8 0,-3-1-8 0,-11 4 8 15,-11 6-8-15,-10 3 0 0,-7 0 0 0,-11 4-11 16,-18-1 11-16,-13 3 0 0,-8 4 0 0,-17-1-8 16,-15 1 8-16,-10 6 8 0,-14-10-8 0,-14 7 11 15,-11-4-11-15,-6 1-17 0,-12-1 4 0,-10 1 1 16,-7-1-68-16,-11 1-12 16,-10-10-4-16</inkml:trace>
  <inkml:trace contextRef="#ctx0" brushRef="#br1" timeOffset="44757.8">14803 10159 1609 0,'0'0'35'0,"0"0"7"0,0 0 2 0,0 0 2 0,0-7-37 16,0 1-9-16,0 0 0 0,0 0 0 0,0 6 80 0,3-4 13 0,-3 4 3 0,0-6 1 31,4 0 16-31,-4 6 3 0,0 0 1 0,0 0 0 16,0 0-32-16,0 0-6 0,0 0-2 0,0 0 0 15,0 0-21-15,0 0-4 0,0 0 0 0,0 0-1 0,0 0-32 16,0 0-7-16,0 0 0 0,0 6-1 0,3 0 29 0,1 4 5 0,-4-4 2 0,3 4 0 16,-3-4-29-16,4 0-6 0,-1 0 0 0,1 4-1 15,-4-4-11-15,7 3 12 0,-4-2-12 0,1 2 12 16,-1-3-12-16,1 4 10 0,-1-1-10 0,1 4 10 16,0-4-10-16,-4 1 12 0,3 2-12 0,4 1 12 15,-3-1-4-15,-4 1-8 0,3-1 12 0,1 4-4 16,-1 0 0-16,-3-4 0 0,4 7 0 0,-4 0 0 15,3 0-8-15,-3-1 12 0,4-2-12 0,-4 3 12 0,3 0-12 16,1-4 8-16,-1 4-8 0,1 0 8 16,-1 0-8-16,1 3 0 0,-4-3 9 0,4 3-9 0,-4-4 0 15,3 7 0-15,-3-3 0 16,4 3 0-16,-4 7 0 0,0-4 8 0,0-3-8 0,3 3 0 0,-3 4 0 16,0-4 8-16,0 0-8 0,0 0 0 0,4 1 8 0,-1-4-8 15,1 3 8-15,-4 0-8 16,3 0 0-16,-3 1 0 0,4-1 0 0,-4 3 0 0,3 0 0 0,1 4 0 31,-4 3 0-31,3-1 0 0,-3-2 0 0,4 2 0 16,-1 1 0-16,1 6 0 0,3 0 0 0,-7 0 0 0,3-4 0 0,1 4 0 15,0 0 0-15,-1 6 0 0,-3 4 0 0,4-1 0 16,-4-3 0-16,3-6 8 0,-3 3-8 0,4 3 8 0,-4 0 4 0,3 4 2 0,-3 2 0 0,4-3 0 16,-1 1 0-16,-3 18 0 15,4 0 0-15,-4 3 0 0,3-9 29 0,-3 0 5 0,4-3 2 0,-1 6 0 16,-3-4-40-16,0 1-10 0,0 0 0 0,0 3 0 15,0-9-12-15,4-1-4 0,-4 1 0 0,3 6-1 16,-3-7 17-16,0 1 0 16,4-4 0-16,-4-2 0 0,0-4 15 0,3-3 0 0,1 0 0 0,0 3 0 15,-4-3-15-15,3 0 0 0,1-3 0 0,-1-3 0 16,1-4 0-16,-1-5 0 0,1-7 0 0,-1 0 0 16,-3-9 0-16,0-1 0 0,0-2 0 0,0-4 0 15,-3-6 0-15,3-3 0 0,-7 0 0 0,0-3 0 16,-4-3-118-16,4-7-26 0,-4 1-6 0,1-4-1286 15</inkml:trace>
  <inkml:trace contextRef="#ctx0" brushRef="#br1" timeOffset="46185.27">14796 9952 1728 0,'0'0'38'0,"0"0"8"0,0 0 2 0,0 0 0 0,0 0-39 0,0 0-9 31,-8 0 0-31,8 0 0 0,0 0 102 0,0 0 18 16,0 0 4-16,0 0 1 0,0 0-63 0,0 0-13 0,0 0-2 0,8-3-1 0,-8 3-5 15,7-4-1-15,-4 1 0 0,-3 3 0 0,7 0 16 0,0-3 4 16,-7 3 0-16,4 0 0 0,-4 0-3 0,7 0 0 16,-4 0 0-16,4 0 0 15,-7 0-14-15,4 3-3 0,-1-3-1 0,4 0 0 16,1 3-15-16,-5-3-4 0,4 0 0 0,0 0 0 15,0-3-11-15,0 0-9 0,4 3 12 0,-4 0-12 0,4 0 8 0,-1 0-8 16,1-3 0-16,-1 0 0 0,1 0 10 0,-1 0-10 16,1 3 8-16,0-3-8 0,-1 3 11 15,1 0-3-15,-1 0-8 0,1 3 12 16,3-3-12-16,-3 3 11 0,-1-3-11 0,1 3 10 0,3-3-10 0,-4 3 8 16,5-3-8-16,-1 0 8 15,-4 0-31-15,1 0-6 0,3-3-2 0,0 3 0 0,0-3 76 16,0 3 15-16,4 0 4 0,-4 0 0 0,4 0-64 0,-1 0 0 0,-3 3-9 15,4-3 0-15,-4-3 9 0,4 3 12 0,-1 0-2 0,1 0-1 16,0 0-9-16,-1 0 0 16,1 0 0-16,0 0 0 0,3-3 0 0,-4 0 0 15,5-1 0-15,-5 1 0 0,4 0 0 0,4 0 0 0,-4 0 0 0,4 0 0 16,3-4 0-16,-3 1 0 0,3 0 0 0,-3 3 0 16,0-4 0-16,3 4 0 0,-7 3 0 0,4 0 0 15,-1 0 0-15,-3 0 0 0,4 0 0 0,0 0 0 16,0 0 0-16,-1-3 0 0,1 6 0 0,0-3 0 15,-1 0 0-15,5 0 8 0,-5 0-8 0,4 0 12 0,-3-3-12 16,0 3 0 0,0 0 0-16,-1 0 0 0,1-3 0 0,0 0 0 0,-1 3 0 15,1 0 0-15,0 0 0 0,-1 0 0 0,1-3-10 0,3 3 10 0,1-3 0 0,-1 0 0 32,4-1 8-32,-1 1-8 0,1 0 8 0,0 0-8 0,-4 3 0 0,4-3 0 15,-4 0 0-15,0 0 8 0,-3-1-8 0,3 1 0 16,0 3 0-16,-3-3-9 0,0 0-1 0,-1 3 0 0,5-3 22 0,-1 0 5 15,-3 3 1-15,3 0 0 0,-4-3-18 16,1 3 0-16,3 0 0 0,-3-4 0 0,0 1 13 0,-4 0-4 16,0 0-1-16,0 0 0 15,4 0 4-15,-4 0 0 0,4-4 0 0,-4 4 0 0,4 0 10 0,-8 0 2 16,5 3 1-16,-1-3 0 16,0 0-25-16,0 0-17 0,0-1 2 0,0 1 1 0,1 3 14 15,-5-3 0-15,1 0 0 0,-4 0 0 0,4 0 0 0,-4 0 0 16,0 0 0-16,0 3 0 0,-4-4 8 0,5 1-8 15,-5 0 0-15,4 0 0 0,-3 0 0 16,-1 0 0-16,1 3 0 0,0 0 0 16,-1-3 14-16,-3 3-4 0,0-4-1 0,-7 4 0 15,7 0-58-15,-7 0-12 0,0 0-3 0,0 0 0 0,0 0-153 0,0 7-31 0,-3-1-7 0</inkml:trace>
  <inkml:trace contextRef="#ctx0" brushRef="#br1" timeOffset="47082.56">17639 9691 2156 0,'0'0'48'0,"0"0"9"0,0 0 3 0,-4 7 0 0,4-1-48 0,-3 0-12 0,3 1 0 0,-4-1 0 15,4 0 60-15,0 0 11 0,0 1 1 0,0 2 1 16,0-3-7-16,0 1-2 0,0 2 0 0,0 0 0 0,0-2 0 15,0 2 0-15,0 0 0 0,0-2 0 0,0-1-51 0,4 0-13 16,-4 4 0-16,0-1 0 0,0 7 54 0,-4-4 8 0,4 4 2 0,0 3 0 16,-3 0-52-16,3-1-12 0,-4 1 0 0,4 3 0 15,-3 0 0-15,3-3 0 0,0 6 0 0,-4 0 0 16,4-3 28-16,-3 3 2 16,3 0 1-16,0 0 0 15,0 0-23-15,-4 1-8 0,4-1 0 0,0 3 0 0,0 0 8 0,0 0-8 16,0-3 0-16,0 7 0 0,4-4 0 0,-4 3 8 0,0-3-8 15,3 4 0-15,-3-7 0 0,0 3 0 0,4 0 0 16,-1 1 0-16,-3-1 0 0,4 3 8 0,-4 1-8 16,3 2 0-16,-3-6 0 0,0 7 0 0,0-4 8 0,0 4-8 0,0-1 0 15,0 1 8 1,4-4-8-16,-4 3 0 0,0-5 0 0,0 2 8 0,0 7-8 0,0-1 0 16,0-2 0-16,0-4 0 0,0 0 8 0,3 1-8 0,-3-1 0 0,0 0 0 15,0-2 0 1,4 5 0-16,-4-2 0 0,3-4 0 0,-3 0 0 0,4 3 0 0,-4 4 8 15,0-1-8-15,3 1 0 0,-3-1 9 16,0 1-9-16,4-7 10 0,-4 10-10 0,0-4 10 0,4 1-10 0,-4-1 0 16,0 1 0-16,3-1 8 0,-3 1-8 0,4 5 0 15,-4 4 0-15,3 3 0 0,-3-6 0 0,4-3 0 16,-4-1 0-16,3 1 0 0,-3-4 0 0,4 1 0 0,-4-4 8 0,3 4-8 16,-3-4 0-16,4 4 0 15,-4-1 9-15,3 4-9 0,1-1 0 16,-1 4 9-16,1-3-9 0,-1-1 0 0,-3 1 8 0,4 0-8 15,-1-1 0-15,1 4 0 0,0-7 0 0,-4 4 10 16,3 0-10-16,1 3 8 0,-1-1-8 0,1-2 0 0,-1 3-12 0,1-7 12 31,-1 1 0-31,-3-1 8 0,0 4 2 0,4-4 0 16,-4 1 1-16,3-1 0 0,1 1 0 0,-4 2 0 0,0 1-26 0,3 0-5 0,1-7 0 0,-4 3-1 16,3-2 41-16,-3-4 9 0,0-3 2 0,4 3 0 15,-4 1 1-15,0-1 1 0,0 0 0 0,3-3 0 16,-3 0-33-16,0 0 0 15,-3-3 0-15,3 3 0 0,0-6 0 0,0 0-11 0,0 0 0 0,0-4 0 0,0 1 11 0,0 0 16 32,0-4-4-32,0-2-1 0,0-1-11 0,0 0 0 0,0 1-10 0,-4-7 10 15,4-3 0-15,0 0 0 0,0 0 0 0,0 0 10 16,-3 3-141-16,3-3-28 0,-4-3-5 0,1 3-795 16,-4-3-158-16</inkml:trace>
  <inkml:trace contextRef="#ctx0" brushRef="#br1" timeOffset="47901">15155 14276 1267 0,'0'0'28'0,"0"0"5"0,0 0 2 0,-3 0 1 0,-4-4-36 0,3 4 0 0,-3-3 0 0,4 3 0 0,-1-3 160 0,-3 3 26 16,7 0 5-16,0-3 1 0,-3 0-52 0,3 3-9 16,0 0-3-16,0 0 0 15,0 0-51-15,0 0-10 0,-4-3-3 0,4 3 0 16,0 0 15-16,0 0 2 0,0 0 1 0,4-3 0 0,-1 0-29 0,1-1-5 16,-1 4-2-16,4 0 0 0,0-3-37 0,0 0-9 15,4 0 0-15,3 0 0 0,4 0 22 0,3-4 2 0,0 4 1 16,4 0 0-16,-1-3-40 0,1 3-8 0,0-4-1 15,3 4-1-15,-3 3 53 0,6 0 10 16,1 7 2-16,0-7 1 0,3 0-25 0,0 0-4 16,4 6-2-16,-7-3 0 0,3-3-2 0,-3 3-8 15,3-3 12-15,1 0-4 0,2 3 3 0,1-3 0 16,0 0 0-16,21 0 0 0,-4 0 38 0,1 0 8 16,-4 0 2-16,7-3 0 0,-7-3-59 0,7 3-9 15,0 0-3-15,10-4-1 0,-3 4 13 0,0 0 15 16,-3 0-3-16,3 0-1 0,-4 0-3 0,4 0-8 15,0 3 12-15,4-4-4 0,-11 1-8 0,0 3 0 16,-4 0 0-16,1 0-11 0,-4 0 11 0,0 0 0 0,-4-3 0 0,4 3 0 16,-7 0 0-16,-7 0 0 0,3 0 0 0,-7 0 0 15,-3-3 0-15,-4 3 9 0,4-3-9 0,-4 0 10 16,-3 0-10-16,-1-4-9 0,1 4 9 0,-4-3-13 16,-3 3 29-16,-4-3 5 0,0 2 2 0,0 1 0 0,-3-3-13 15,-4 3-2-15,-7 3-8 0,0 0 12 16,0 0-33-16,0 0-7 0,0 0-2 0,0 0 0 15,-7-3 30-15,3-4 0 0,1 4 0 0,-4 0 0 16,3 6-160-16,-3-3-25 16,0 3-6-16,0 1-1204 0</inkml:trace>
  <inkml:trace contextRef="#ctx0" brushRef="#br0" timeOffset="63769.13">1044 3427 836 0,'0'0'24'0,"0"0"4"0,0 0-28 0,0 0 0 0,0-7 0 0,0 7 0 15,0-6 108-15,0 3 16 0,0-3 4 0,0 0 0 16,0 6-52-16,0 0-9 16,-7-10-3-16,7 10 0 0,0 0 60 0,0 0 12 0,0 0 3 0,0 0 0 15,0 0-28-15,0 0-6 0,0 0-1 0,0 0 0 16,0 0-21-16,0 0-5 0,7 10-1 0,-3-7 0 16,3 6-61-16,-4 0-16 0,1 4 0 0,3 0 0 0,4 2 0 0,-8 1 0 15,8 3 0-15,3 3 0 16,-4 0 55-16,11 0 8 0,-6-1 1 0,6 5 1 0,-7 2-26 15,7-3-6-15,0 0-1 0,4-3 0 16,-11 3-11-16,7-6-2 0,0 0-1 0,-7-1 0 16,1 1-10-16,2-3-8 0,-6-4 12 0,-4-2-12 15,3-1 8-15,1-2-8 0,0-1 0 0,-8-3 0 0,-3-3 0 16,0 0 0-16,7 3 0 0,-7-3 0 0,0 0 0 0,0 0-14 16,0 0 2-16,0 0 1 15,0-3-80-15,-7 0-16 0,4-3-3 0,-1 2-1 16,-3 1-21-16,3 0-4 0,-3 0 0 15,4 0-567-15,-8 3-113 0</inkml:trace>
  <inkml:trace contextRef="#ctx0" brushRef="#br0" timeOffset="64120.61">1037 3988 2358 0,'0'0'52'0,"0"0"10"0,0 0 2 0,0-6 3 0,7-4-54 0,-7 1-13 0,4-1 0 0,6-2 0 15,-6-4 68-15,3-3 10 0,-4 1 2 0,8-4 1 0,0-3-17 0,-1 3-4 16,1-3-1-16,3 3 0 0,-4-7-18 0,5 4-3 15,2 0-1-15,-3 0 0 0,8 0-12 0,-8 3-2 16,-4 0-1-16,11 3 0 16,-14-3-6-16,11 4 0 0,-7-1-1 0,3 0 0 0,-4 0-3 0,-6 0-1 15,6 7 0-15,-6-4 0 0,7 4-3 0,-4-1 0 16,-7 4 0-16,3-1 0 0,4 4-8 0,-7 0 10 0,0 6-10 16,0-3 10-16,0 3-10 0,0 0 0 15,0-7 0-15,0 7 0 16,0 0-154-16,0 0-30 0,0 0-5 0</inkml:trace>
  <inkml:trace contextRef="#ctx0" brushRef="#br0" timeOffset="64775.99">1743 3859 1186 0,'0'0'33'0,"0"4"9"0,0 2-34 16,3-3-8-16,4 0 0 0,-3 3 0 0,-4 1 132 0,3-7 24 0,-3 0 4 15,7 0 2-15,-7 0-27 0,0 0-6 0,0 0-1 0,0 0 0 16,0 0 12-16,0 0 3 16,0 0 0-16,0-7 0 0,0 1-47 0,-7 0-8 15,7-4-3-15,-3 4 0 0,-1-3-31 0,-3 2-6 16,4-2-2-16,-8 0 0 0,4-4-21 0,4 4-4 0,-1-4-1 0,-7 1 0 15,4-4-9-15,4 3-3 0,-4-2 0 0,7-1 0 16,-4-3-8 0,4 4 0-16,0-1 9 0,0 0-9 0,0 1 0 0,0-1 0 0,4 0 0 0,3 4 0 15,-4-4 8-15,4 0-8 0,4 1 8 0,-4-1-8 16,0-3 0-16,4 3 0 0,3 1 0 0,-4-4-12 16,1 3 12-16,3 1 0 0,-3-1 0 0,-1 7 0 31,1-7-43-31,3 6-3 0,-3 1-1 0,-1 3 0 15,-6 3-116-15,6-1-23 0,1 4-5 0</inkml:trace>
  <inkml:trace contextRef="#ctx0" brushRef="#br0" timeOffset="65262.18">2106 3436 1958 0,'0'0'43'0,"0"0"9"0,0 0 1 0,0 0 3 0,0 0-45 0,0 0-11 16,0 0 0-16,0 0 0 0,0 0 53 0,0 3 9 0,0 4 2 0,-3 2 0 15,3 0 0-15,-7 4 0 0,3 6 0 0,4-4 0 16,-11 7 0-16,4 3 0 0,4 4 0 0,-8 2 0 16,8 0 0-16,-8 4 0 0,4-1 0 0,-4 1 0 15,8-4 0-15,3 1 0 0,-4-7 0 0,4 0 0 0,0-3-54 0,0 0-10 16,4-4 0-16,-4-5 0 0,3-1 0 0,5 1 0 15,-5-4 0-15,4 1 0 16,4-7 0-16,-4 3 0 0,10-6 0 0,-6 0 0 16,7 0 0-16,-1-3 0 0,-3-3 0 15,-3 0 0-15,3-1 0 0,0 1 0 0,-3 0 0 0,-1-4 0 0,1 4 0 0,0 0 0 16,-1 0 0-16,-10-1 0 16,4 4 0-16,-4 3 0 0,7-6 0 0,-7 6 0 15,0 0-109-15,0-3-27 0,-7-7-4 0,3 7-2 16,4-3-118-16,-7 3-24 0,-11-7-5 0,8 1-1 0</inkml:trace>
  <inkml:trace contextRef="#ctx0" brushRef="#br0" timeOffset="65450.6">1965 3731 2412 0,'0'0'53'15,"0"0"11"-15,0 0 3 0,0 0 0 0,0 0-54 0,0 0-13 0,0 0 0 0,0 0 0 16,11-3 102-16,-8 3 18 0,4-3 3 0,0 3 1 15,0 0-44-15,4 0-8 16,3 0-1-16,-3 0-1 0,3 3-56 0,0-3-14 16,3 3 0-16,-6 0 0 0,3-3 15 0,0 3 0 0,4-3 0 0,-4 0 0 31,-3 3-178-31,3-3-35 0,0-3-7 0,3 3-2 0</inkml:trace>
  <inkml:trace contextRef="#ctx0" brushRef="#br0" timeOffset="65902.67">2335 3405 1792 0,'0'0'51'0,"0"0"10"0,-7 3-49 0,4 3-12 0,3 0 0 0,0-6 0 15,0 7 105-15,0-1 19 0,0 0 3 0,0 1 1 16,0-1 0-16,3 0 0 0,4-3 0 0,-3 3 0 16,7-2-103-16,-8 2-25 15,8-3 0-15,-1 0 0 0,4 0 56 0,4 0 7 16,-4-3 1-16,7 7 0 0,-3-7-52 0,3 3-12 15,0 0 0-15,0 3 0 0,4 1 54 0,0 2 8 0,-11 0 2 0,7 4 0 16,0 3-52-16,-10 2-12 0,3 4 0 0,-4-6 0 16,1 9 54-16,-7-6 8 15,6 3 2-15,-6 3 0 0,3 0 0 0,-7 0 0 0,0 6 0 0,0 1 0 16,0-4-52-16,0-3-12 0,-7-3 0 16,3 0 0-16,-6-3 0 0,6-4 0 0,-7-2 0 0,4 0 0 15,4-4 0-15,-11-3 0 16,7 1 0-16,-4-1 0 0,8-3-48 0,-11 0-13 15,6 0-3-15,8-3 0 0,0 0-102 0,0 0-21 0,0 0-4 0,0 0-1 0</inkml:trace>
  <inkml:trace contextRef="#ctx0" brushRef="#br0" timeOffset="66352.81">3069 3643 1958 0,'0'0'43'0,"0"0"9"0,0 0 1 0,0 0 3 0,0 0-45 0,0 0-11 16,0 0 0-16,0 0 0 0,0 0 53 0,0 0 9 15,0 0 2-15,7 0 0 0,0 0 50 0,4 3 10 0,-8-3 3 0,8 0 0 0,0 0-50 0,-1 0-9 16,4 0-3-16,0 0 0 15,-3-3-52-15,7 3-13 0,-1-6 0 0,1 0 0 16,-4 2 0-16,0 1 0 0,7 0 0 0,-7 0 0 16,-3 0 39-16,3 0 5 15,4 3 0-15,-15 0 1 0,8 0-37 0,-1 3-8 0,-6-3 0 0,3 3 0 16,-7-3-32-16,0 3-4 0,0-3 0 0,0 0 0 16,0 10-130-16,0-4-26 0,-11 0-6 0,1 0-543 15,6-3-109-15</inkml:trace>
  <inkml:trace contextRef="#ctx0" brushRef="#br0" timeOffset="66550.03">3104 3822 2289 0,'-7'9'50'0,"7"-9"10"0,0 6 3 0,-3 1 2 0,3-4-52 0,0-3-13 16,0 0 0-16,0 9 0 0,0-9 108 0,3 7 18 15,4-4 4-15,1 0 1 0,2-3-79 16,1 3-15-16,-1-3-3 0,4-3-1 15,4 3 25-15,-7 0 5 0,3-3 1 0,0 3 0 0,0-3-52 16,4 3-12-16,-4 0 0 0,0-4 0 16,3 4-29-16,-2 0-9 0,-1 4-2 0,3-4 0 0,-3 3-173 0,-3 0-35 0,14 0-8 15,-4 6 0-15</inkml:trace>
  <inkml:trace contextRef="#ctx0" brushRef="#br0" timeOffset="67097.66">3958 3496 2149 0,'0'0'47'0,"0"0"9"0,0 0 3 0,0 0 2 16,0 0-49-16,0 0-12 0,0 6 0 0,4 3 0 0,-1 1 54 0,1-1 8 15,6 1 2-15,-6 2 0 0,3 4 8 0,0-1 3 0,4-2 0 0,-1 6 0 16,8-3-60-16,-4 2-15 0,-4 4 0 0,5-3 0 16,-1 0 54-16,3 3 8 0,-3 0 2 0,1 0 0 0,2 0 0 0,1-3 0 15,-1-4 0-15,1 1 0 0,0-4-48 0,-4 1-16 16,0 3 9-16,0-7-9 15,-3 0 0-15,-1 1 0 16,1-1 0-16,-1 1 0 0,-3-4 0 0,1 0 0 0,-1 0-12 0,-7-6 12 16,0 0-108-16,0 0-13 0,0 0-3 0,0 0-1 15,0 0-61-15,0 0-12 0,-7 0-2 0</inkml:trace>
  <inkml:trace contextRef="#ctx0" brushRef="#br0" timeOffset="67334.36">4008 3997 2471 0,'0'0'70'0,"0"0"15"16,-4-3-68-16,1-3-17 0,-1 0 0 0,4-1 0 0,0-2 114 0,4 0 19 0,-1-4 4 0,1 1 1 16,3-1-44-16,-4-3-9 0,8 1-1 0,-4-10-1 15,7 3-35-15,-11-3-6 16,15-1-2-16,-11 1 0 0,11 0-28 0,-8 3-12 15,1 0 11-15,14-15-11 0,-11 9 0 0,-4 18 0 0,-6-2 0 0,6 2 0 16,-3 1 57-16,1-1 6 16,-1 4 1-16,3 0 0 15,-10-4-76-15,4 10-16 0,-4 0-2 0,0 0-1 16,0 0-38-16,0 0-8 0,0 0-2 0,7 7-898 16,-7 2-180-16</inkml:trace>
  <inkml:trace contextRef="#ctx0" brushRef="#br0" timeOffset="68605.97">4516 4044 1666 0,'0'0'36'0,"0"0"8"0,0 0 2 0,0 0 2 0,0 0-39 0,0 0-9 0,0 0 0 0,0 0 0 16,0 0 48-16,0 0 8 15,0 0 2-15,0 0 0 0,0 0-28 0,0 0-6 16,0 0 0-16,0 0-1 0,0 0 69 0,0 4 15 15,-7 2 2-15,3 0 1 0,0 0-42 0,1 1-9 16,-1-1-2-16,4 3 0 0,-3-2-25 0,3 2-6 0,0 0-1 0,0 4 0 16,0-7 31-16,0 4 7 0,0-1 1 0,0 4 0 15,0-7-52-15,3 0-12 0,1 0 0 16,-1 1 0-16,1-1 0 0,7-3 0 16,-8 0 0-16,4 0 0 0,4-3 0 0,-4 0 0 15,3-3 0-15,1 0 0 0,-4-3 0 0,4 0 0 16,3-1 0-16,-4-2 0 0,-6 3 21 0,6-4 2 15,1 1 0-15,0 2 0 0,-8-2-11 0,4 3-3 0,-3-4 0 0,-4 4 0 16,3 0 6-16,-3 0 1 0,0 2 0 0,-3-2 0 16,-1 0 0-16,4 3 0 0,-10-3 0 0,3-1 0 0,-4 1-1 0,4 0 0 15,0-1 0-15,-4 1 0 16,1 3-24-16,-1 3-5 0,4-6-1 0,-4 6 0 16,1-3 15-16,-1 3 16 0,8 0-3 15,-8 0-1-15,11-4-172 0,0 4-36 0,0 0-6 0,0 0-2 0</inkml:trace>
  <inkml:trace contextRef="#ctx0" brushRef="#br0" timeOffset="69244.52">5108 3615 1393 0,'0'0'30'0,"0"0"6"0,0 0 2 0,0 0 2 0,0 0-32 0,0 0-8 0,0 0 0 0,0 0 0 0,0 0 139 0,0 0 25 15,0 9 6-15,0-2 1 0,4 5-59 0,-4-6-11 0,3 4-2 0,1 5-1 16,-4-2-30-16,3 3-5 0,1-1-2 0,3 4 0 16,-4-3-9-16,5 3-1 0,2-1-1 0,-10-5 0 15,4 0-14-15,3-1-2 16,-4-3-1-16,1 4 0 0,3-4-33 0,-7 1 0 0,3-1 0 0,4 1 0 16,-7-1 0-16,0 0 0 0,0-2 0 0,-7-4-12 31,7-3-150-31,0 0-30 0,-3 3-5 0,-4-6-2 0</inkml:trace>
  <inkml:trace contextRef="#ctx0" brushRef="#br0" timeOffset="69444.32">4992 3841 2030 0,'0'0'57'0,"0"0"14"15,0 0-57-15,0 0-14 0,0 0 0 0,10-4 0 16,5 1 0-16,-5 3 0 0,-6-3 0 0,6 3 0 0,4-3 196 0,4 0 36 15,3 0 7-15,0 0 1 0,8 0-148 0,-8-1-31 16,3 1-5-16,-2 0-2 0,-1 0-28 0,7 0-6 16,-10 0 0-16,3 3-1 15,0 0-59-15,0 3-12 0,-3 0-3 0,3 0-827 16,-3 0-166-16</inkml:trace>
  <inkml:trace contextRef="#ctx0" brushRef="#br0" timeOffset="71540.97">5853 3596 1267 0,'0'0'28'0,"0"0"5"0,0-6 2 0,-4-1 1 0,4 4-36 15,0-3 0-15,0 6 0 0,0-6 0 0,0 3 58 0,0 3 5 16,0 0 1-16,0 0 0 16,0 0 51-16,0 0 10 0,0 0 3 0,0 0 0 15,0 0-52-15,0 0-9 0,0 0-3 0,0 0 0 0,0 0 0 0,0 6 0 16,0 0 0-16,0 0 0 0,4 4 0 0,-1-4 0 16,1 4 0-16,3-1 0 0,3 4-51 0,1-1-13 15,-4 1 0-15,7 5 0 0,0-5 48 0,0 3 8 16,0 2 0-16,4-2 1 0,0 3-22 15,-1 0-5-15,1 0-1 0,0-1 0 0,-4 1-5 0,7 0 0 0,-7 3-1 0,0-6 0 32,4 2-11-32,-11-2-3 0,3-3 0 0,1-4 0 0,0 0-9 15,-4 1 0-15,0-4 0 0,0 0 8 0,3-2-8 0,-10-4 0 0,0 0 0 16,0 0 0-16,0 0 0 0,0 0-12 0,0 0 2 0,0 0 1 31,0 0-20-31,-7-7-4 0,4 1-1 16,-1-3 0-16,1 2-102 0,-4 1-20 0,0 0-4 15,3 0-610-15,-3-1-122 0</inkml:trace>
  <inkml:trace contextRef="#ctx0" brushRef="#br0" timeOffset="71820.46">5913 4026 1868 0,'0'0'41'0,"0"0"9"0,0 0 2 0,0 0 0 0,0 0-42 0,0 0-10 31,0 0 0-31,0 0 0 0,0 0 104 0,0 0 20 0,0 0 3 0,3-7 1 0,4 4-24 0,-3-3-5 16,-1-3-1-16,4-1 0 0,0 1-23 0,0-1-5 15,4-2-1-15,0-4 0 0,-4 4-21 0,3-4-5 16,4 0-1-16,-3 4 0 0,-1-7-14 0,5 3-4 16,-1 0 0-16,-4-2 0 0,4 2-11 0,-3 3-2 15,0-2-1-15,3-1 0 16,-4 4-2-16,-3-1 0 0,4-3 0 0,3 4 0 15,-10-1 0-15,3 4 0 0,0-1 0 0,0 1 0 16,-4 3 12-16,4-1 1 0,-3 1 1 0,-4 3 0 16,0 3-22-16,0 0-12 0,0 0 2 0,0 0 0 0,0 0 10 0,0 0-13 0,0 0 5 0,0 0 8 31,0 0-141-31,-4 0-21 0,-3 0-4 0,4 0-1125 0</inkml:trace>
  <inkml:trace contextRef="#ctx0" brushRef="#br0" timeOffset="72328.06">6004 3355 2016 0,'0'0'44'0,"0"0"10"0,0 0 2 0,0 0 0 0,0 6-45 0,-7 0-11 15,7 0 0-15,-3 1 0 0,-4-1 81 16,3 0 15-16,4 1 2 0,-3-1 1 0,-4 0-44 0,3-3-9 16,0 3-2-16,4-6 0 0,0 0-10 0,-3 0-2 15,-1 0-1-15,4 0 0 0,0-6-8 0,-7 3-2 0,4 0 0 0,3-3 0 16,0 3-9-16,0-4-3 0,0 1 0 0,0-3 0 16,3 2 5-16,4 1 1 0,-7 0 0 0,0 3 0 15,4-4 7-15,-1 1 2 16,1 3 0-16,0-3 0 0,3 3 0 0,0-1 1 0,0 1 0 0,3 0 0 15,-6 0 1-15,-1 3 0 0,4 3 0 0,-7-3 0 16,4 3-6-16,-4-3-2 0,0 0 0 0,3 7 0 16,-3-1-18-16,0-6 10 0,4 3-10 0,-4-3 8 31,0 0-72-31,0 0-16 0,0 0-2 0,0 9-802 16,0-9-161-16</inkml:trace>
  <inkml:trace contextRef="#ctx0" brushRef="#br0" timeOffset="73248.62">6498 3916 1454 0,'0'0'32'0,"-3"6"6"0,-1-3 2 0,-3 4 1 16,7-4-33-16,0-3-8 0,0 0 0 0,0 0 0 16,-3 3 72-16,3-3 12 0,0 0 2 0,0 0 1 15,0 0-47-15,0 0-10 0,0 0-2 0,0 0 0 0,0 0 9 0,0 0 2 16,0 0 0-16,0 0 0 0,0 0 25 0,0 0 4 16,0 0 2-16,0 0 0 15,3-3 3-15,-3-4 1 0,4 4 0 0,-1-3 0 16,1-3-14-16,-1 2-2 0,4-2-1 0,-7-4 0 15,4-2-15-15,-1-1-3 0,4-3-1 0,0 0 0 16,0-3-10-16,4-6-3 0,-4 0 0 0,4-3 0 0,3 2-13 0,-4 1-2 16,-3-3-1-16,4 3 0 0,0-1-9 15,-1 4 0-15,-3-3 0 0,0 6 0 0,0 0 8 16,4 7-8-16,-11-1 8 0,3 6-8 16,1 4 16-16,-4 6-3 0,0 0 0 0,0 0 0 0,4 6 14 0,-1 4 2 0,-3 6 1 15,0-1 0-15,0 7-14 0,4 0-4 16,-4 3 0-16,0 0 0 15,3 3-31-15,1 1-6 0,-1 2-2 0,4 0 0 0,0-2 27 0,0-1 0 16,0 0 0-16,4 3 0 0,-4-9 0 0,4 3 0 0,-4 1 0 0,0-1 0 16,0-10 0-16,3 4 0 15,-3-3 0-15,0-1 0 0,1-2 20 0,-5 0 8 16,4-4 3-16,0-3 0 0,-7 1-23 0,0-7-8 0,0 0 0 0,0 0 9 16,0 0-1-16,0 0-8 15,0 0 12-15,0 0-4 0,0 0 0 0,-3 0-8 0,-4 3 12 0,0-3-4 16,-4 0-8-16,4 0 0 15,-7-3 0-15,3 3 0 0,-3 0 17 0,-4 0-1 0,4-4-1 16,-3 4 0-16,-1 0-29 0,4 0-6 0,-7 0 0 0,7 4-1 16,-4-1 33-16,4 0 8 0,-4 0 0 15,1 0 1-15,6 0-33 0,-3 0-8 0,3-3 0 0,1 0-1 32,6 0 13-32,4 0 8 0,0 0-10 0,0 0 10 15,0 0-100-15,0 0-15 0,4-3-2 0,6-3-1 16,-3 0-84-16,8 3-17 0</inkml:trace>
  <inkml:trace contextRef="#ctx0" brushRef="#br0" timeOffset="73727.31">6985 3527 2170 0,'0'0'48'0,"0"0"9"0,0 0 3 0,0 0 1 0,0 0-49 0,0 0-12 16,-4-3 0-16,4 3 0 0,0 0 89 0,0 0 15 0,0 0 4 0,0 0 0 0,0 0-67 0,0 6-13 15,0 0-2-15,0 4-1 16,4-1 31-16,-4 4 7 0,0-1 1 0,0 4 0 16,0 3 0-16,0 0 0 15,-4 3 0-15,4 6 0 0,-3-3-52 0,-1 3-12 0,1 3 0 0,3 1 0 0,-7-4 0 0,3 0 0 16,1 4 0-16,3-4 0 16,-4-3 0-16,4 3 0 0,4-3 0 0,-4-3 0 15,3 0 0-15,1-3 0 0,3-3 0 0,0-1 0 16,0-5 0-16,0 2 0 0,4-5 0 0,-4-1 0 0,3-6 0 15,1 0 0-15,-1-3 0 0,1-4 0 0,-4 1 0 0,4-3 0 0,-4-1 0 16,3 1 0-16,-3 0 0 0,-3-4 0 16,-1 0 0-16,1 4 0 15,-1-7-48-15,-3 4-13 0,0 2-3 0,0 1 0 16,-3 0 0-16,-1-1 0 0,1 4 0 0,-1 0 0 16,-3-1-102-16,0 4-21 0,0 0-4 0,0-3-794 15</inkml:trace>
  <inkml:trace contextRef="#ctx0" brushRef="#br0" timeOffset="73888.12">6802 3841 2419 0,'0'0'53'0,"0"0"11"16,0 0 3-16,0 0 1 0,0 0-55 0,0 0-13 0,0 0 0 0,3 3 0 0,4 3 105 0,4-3 19 0,-1 0 3 0,4-3 1 16,1 3-52-16,2 1-9 0,4-4-3 0,1 0 0 15,-1 0 0-15,0 0 0 0,0 0 0 0,-3 0 0 16,-1-4-64-16,4 1-27 15,-3 3 2-15,0-3 0 16,3 0-166-16,-3 3-33 0</inkml:trace>
  <inkml:trace contextRef="#ctx0" brushRef="#br0" timeOffset="76400.47">1256 4844 1098 0,'0'0'24'0,"-4"-6"4"0,-3 3 2 0,4-1 2 0,3-2-32 0,0 0 0 15,-7 0 0-15,7-1 0 0,0 1 95 0,-4 0 13 16,4-4 2-16,0 4 1 0,0 3-38 0,0-3-7 15,0-1-2-15,0 7 0 0,0-3 51 0,0 3 9 16,0 0 3-16,0 0 0 0,0 0-50 0,0 0-9 16,0 0-3-16,0 0 0 0,0 7 8 0,0 2 2 15,0 4 0-15,4 2 0 0,3 4-18 0,-4 3-3 16,4 3-1-16,0 0 0 0,0 0-33 0,4 3-8 16,-7-6 0-16,6 7-1 0,1-7 6 0,-1-4 2 15,4 1 0-15,-3-3 0 0,0 0-19 0,-1-7 8 16,4-3-8-16,-3-3 0 15,3-3-20-15,-3 0-10 16,3-3-2-16,-4-3-1 0,4 0 54 0,-3-4 11 0,-4 1 3 0,4-1 0 16,-1-2-27-16,-6-1-8 0,-1 1 0 0,-3 2 0 0,7-2 0 0,-7 2 0 15,-7 1 0-15,7 0 0 0,0 2 0 0,-3 1 0 0,3 0 0 0,-4 3 0 16,-3 0 0-16,7 3 0 16,-3 0 0-16,-4 3 0 0,7 0 0 0,-4 3 0 0,4 4 0 15,0 2 0 1,0 7 0-16,4 0-9 0,3 6 9 0,-7 3 0 15,10 6-30-15,-6-12-1 0,6 7 0 0,4-1 0 0,-3 0 76 0,3 3 15 0,-3 4 4 0,3 3 0 16,3-1-64-16,-2 10-12 0,-1 0-2 0,-4 0-1 16,8-3 25-16,-11-3 5 0,4 0 1 0,-1-4 0 0,-3-2-5 0,-3-4-1 31,-4 1 0-31,3-4 0 0,-3-3-10 0,-3 0 8 0,-1-3-8 16,-3 0 8-16,-3-6-18 0,-1-4-4 0,-3-3-1 0,3 1 0 15,-3-7 39 1,-7-3 8-16,0-3 2 0,3-3 0 0,-3-7-24 15,0 1-10-15,3-1 8 0,-3-6-8 0,0 3 26 0,7 1 0 0,-7-1 0 16,6-3 0-16,-2 4-26 0,3-1 0 0,3 0 0 0,1 1 0 16,-1-4 0-16,7 3 0 0,-6 0 0 0,6 1 0 15,-3 2 0-15,7 1 0 0,0-4 0 0,0 3 0 16,0 1 0-16,7-1 0 0,-3 4 0 0,6-4 0 0,-6 1 0 0,3 2 0 16,4 1 0-16,-1 0 0 0,4-4 0 0,0 4 0 15,4-4 0-15,-4 1 0 0,0-1-13 0,0 4-8 16,4-4-2-16,-4 1 0 15,0-1-47-15,4 4-10 0,-4-1-1 0,0 1-1 16,4-1-100-16,-4-2-20 0,-4 2-4 0,1 4-1 0</inkml:trace>
  <inkml:trace contextRef="#ctx0" brushRef="#br0" timeOffset="76838.7">1898 5327 1694 0,'0'0'48'0,"0"6"11"0,0 0-47 0,0-6-12 0,0 0 0 0,0 0 0 0,0 0 147 0,0 0 27 16,0 0 6-16,0 0 0 0,0 0-63 16,-4-6-13-16,-3 0-2 0,4-4-1 0,-4 1-29 0,3-4-7 15,1 4-1-15,-4-3 0 0,3-1 0 0,-3 0 0 16,4-2 0-16,-4 2 0 16,3-2-51-16,0 2-13 0,-3-3 0 0,4 4 0 0,-4-4 0 0,7 0 0 15,-4 1 0-15,4-1 0 16,0-3 0-16,0 4 0 0,0-1 0 0,4-3 0 15,-4 3 0-15,7-2 0 0,-4 2 0 0,8-3 0 16,-7 3 0-16,6 1 0 0,-3-1 0 0,7 0 0 16,-3 1 0-16,-1 5 0 0,5-2 0 0,-5 6 0 0,1-4 0 0,-1 4-8 15,4 0 8-15,-3-1-13 16,0 1-89-16,3 0-18 0,-4 3-3 0,1-1-1 16,3 1-57-16,-3 3-12 0,-1-3-3 0,-6 3-780 0</inkml:trace>
  <inkml:trace contextRef="#ctx0" brushRef="#br0" timeOffset="81054.64">2254 4907 1458 0,'0'0'32'0,"0"-7"6"0,-7-5 2 0,7 2 1 0,0 1-33 16,0 0-8-16,0-1 0 0,0 1 0 0,0-1 102 0,0 4 18 0,0 0 4 0,0 6 1 15,7-6-37-15,-7 6-8 0,0 0-2 0,0 0 0 0,0 0 20 0,0 9 4 16,0 0 1-16,0 7 0 0,0 3-22 0,-7 3-4 15,4 3-1-15,3 6 0 16,-7-2-30-16,3 5-6 0,-3 1-2 0,4-1 0 16,-8 0-13-16,7 1-2 0,4-4-1 0,0 1 0 0,-7-4-5 0,7 0-1 15,0 3 0-15,0-5 0 0,7-1-16 16,-7-3 0-16,4-4 8 0,3-2-8 16,-3-6 0-16,-1-1 0 0,4-3 0 0,4 0 0 0,-1-6 0 0,-3 0-14 15,0-6 4-15,4 0 1 0,0-3 9 0,3-1 12 0,-11-2-2 0,8-1-1 31,-4 0-58-31,3 1-12 0,-3-1-3 0,1 1 0 0,-8 2 44 16,3 1 8-16,4 3 1 0,-7-4 1 16,-7 4-86-16,7 0-18 0,-3 0-3 0,3 2-1 15,-8-2-110-15,5 3-23 0,-11-6-4 0,3 2-1 0</inkml:trace>
  <inkml:trace contextRef="#ctx0" brushRef="#br0" timeOffset="81298.55">2103 5186 2188 0,'0'0'48'16,"0"0"11"-16,0 0 1 0,0 0 1 0,0 0-49 0,0 0-12 0,3 3 0 0,1 3 0 16,6-3 105-16,-3-3 19 0,7 3 3 0,-3-3 1 0,0 0-51 0,3 4-9 15,-4-4-3-15,4 0 0 16,-3 0-53-16,3-4-12 0,-3 4 0 0,6 0 0 0,-3-3 0 0,-3 3 0 16,3 0 0-16,0-3 0 15,4 3-204-15,-1-3-42 0,12 0-8 0,6-3-2 0</inkml:trace>
  <inkml:trace contextRef="#ctx0" brushRef="#br0" timeOffset="81712.23">2536 4797 1800 0,'-14'3'40'0,"7"0"8"0,4 0 1 0,-4-3 1 0,3 3-40 0,4-3-10 0,-7 4 0 0,7-4 0 16,0 0 71-16,0 0 12 0,0 0 2 0,0 0 1 15,0 0-39-15,7 6-8 16,4-6-2-16,-1 3 0 0,-3 0-10 0,11-3-3 16,-4 3 0-16,7 0 0 0,-7 1 1 0,1-1 0 15,2 0 0-15,-3 3 0 0,0 0 31 0,4 4 7 0,-4-1 1 0,0 4 0 0,4-1 0 16,-4 1 0-16,0-1 0 0,7 4 0 16,-10 3 0-16,3 3 0 0,-3 0 0 0,3 0 0 15,-4 3-16-15,1 3-2 0,-1-3-1 0,-6 3 0 16,3 1-13-16,-3-1-2 0,3-3-1 0,-7 3 0 0,0-3-4 0,-7 0-1 31,3 0 0-31,4 0 0 0,-11-6 5 0,4 0 1 0,0-3 0 0,-3-1 0 16,-1-5-30-16,4-1 0 0,-3 1 0 0,2-7 0 15,-2 0-45-15,3-3-15 0,3-3-4 0,-3 3 0 16,0-3-51-16,7 3-10 16,0-7-3-16,0 7-784 0,0-6-158 0</inkml:trace>
  <inkml:trace contextRef="#ctx0" brushRef="#br0" timeOffset="82074.75">3097 5048 2430 0,'0'0'53'0,"0"0"11"0,-3 3 3 0,3-3 1 0,0 0-54 0,0 0-14 31,0 0 0-31,0 0 0 0,0 0 52 0,10 6 7 0,-10-3 1 0,8 0 1 0,2-3 3 0,-3 0 0 16,4 0 0-16,-4-3 0 15,3 3-52-15,-3-3-12 0,4 3 0 0,0-3 0 16,-4 3 0-16,0 0 0 0,-7 0 0 0,10 0 0 31,-10 0-48-31,0 0-13 0,4 3-3 0,-4-3 0 0,7 6-102 0,-4 1-21 0,-3-1-4 0,0 3-478 16,-3-2-96-16</inkml:trace>
  <inkml:trace contextRef="#ctx0" brushRef="#br0" timeOffset="82266.16">3094 5211 2030 0,'0'0'57'0,"0"0"14"0,0 0-57 0,3 3-14 0,4 3 0 0,-3-3 0 0,0 4 105 15,3-1 19-15,3-3 3 0,-6 3 1 0,3-3-52 0,7 4-9 0,-4-4-3 0,1 3 0 16,0-3-13-16,3 4-3 0,-4-4-1 0,1 3 0 16,3-3-75-16,0 0-16 0,-3-3-2 15,3 0-761 1,3 0-152-16</inkml:trace>
  <inkml:trace contextRef="#ctx0" brushRef="#br0" timeOffset="83296.57">3944 5020 2098 0,'0'0'46'0,"0"0"10"0,-7 6 1 0,7 3 3 16,0 4-48-16,0-1-12 0,0 4 0 0,7 3 0 16,-7 0 73-16,11 3 13 0,-11-4 2 0,7-2 1 0,0 3-37 0,3-3-7 15,-6-4-1-15,6-2-1 16,1 2 1-16,0-6 0 0,-1 1 0 0,4-4 0 16,0 0-3-16,4-3 0 0,-4 0 0 0,7-3 0 0,-10 3-33 0,7-3-8 15,-1-4 0-15,1 1 0 0,-1 3 12 16,-2-6 0-16,-1 2 0 0,-4-2 0 0,1-1-12 0,-1 1 0 15,1-4 0-15,-7 4 8 0,-1-3-8 0,1-1 0 16,-4 0 0-16,0-2 0 0,-4-1 0 0,1 4 0 0,-1-4 8 0,-3 3-8 31,3 4 0-31,-6 0 0 0,3-1 0 0,0 7 0 0,7 0 0 0,-7 3 8 16,7 0-8-16,-4 6 0 0,4 0 0 0,0 4 8 16,0-1-8-16,0 4 0 0,0 6 9 0,4 2-9 15,3 8 10-15,-4-1-10 0,8 3 18 0,-1 4-2 0,-6-1-1 0,7 4 0 16,-1-4 1-16,4 7 0 15,-3 0 0-15,3 0 0 0,-3-1 1 0,-1 1 1 16,1 0 0-16,3 0 0 0,-4-1-2 0,-3 1-1 16,1 0 0-16,-1 0 0 0,3-4-15 0,-6-2 11 15,3-1-11-15,-7 1 10 0,0-7 18 0,0 0 4 0,0-3 1 0,-11-3 0 16,4-3-46-16,0-6-10 0,-4-1-1 0,1-2-1 16,-1-4 25-16,-3-6 14 0,-3-6-2 0,-1-1 0 15,0-2-12-15,-3-7 0 0,3 1 0 0,1-7 0 16,-1 0 0-16,4 0 0 0,3-6 0 0,-6-4 0 0,3 7 11 15,3-3 2-15,1 3 1 0,6 0 0 16,-7 3-14-16,4-3-13 0,4 3 2 0,-1 0 1 0,4 6 10 16,0-3 9-16,0 4-1 0,4-1-8 15,-1 3 8-15,1 1-8 0,-1 2 0 16,12-5 0-16,-5 2 0 0,-3 10 0 0,0-3 0 0,4 0 0 16,-1-1 0-16,5 4 0 0,2-3 0 0,-6 3 0 15,3-4-40-15,7 1-9 0,-10 0-2 16,6 0 0-16,1-1-75 0,-8 1-15 0,5 0-3 0,-5 0-701 15,1 2-140-15</inkml:trace>
  <inkml:trace contextRef="#ctx0" brushRef="#br0" timeOffset="83702.03">4516 5402 1497 0,'0'0'32'0,"0"0"8"0,0-6 0 16,0 6 4-16,0 0-36 0,0 0-8 0,0-6 0 0,0 6 0 15,0 0 104-15,0 0 20 0,0 0 3 0,0 0 1 16,0 0 0-16,0 0 0 0,0 0 0 0,0 9 0 0,-7-3 0 0,7 4 0 16,-4-1 0-16,0 0 0 15,4 4-52-15,0 0-9 0,-3-1-3 0,3 4 0 16,0-1-22-16,0 1-5 0,0 0-1 15,3-1 0-15,1-2-6 0,0 0-2 16,3-4 0-16,-4 0 0 0,4-5-28 0,4 2 0 0,-4-6 0 0,10 0 0 16,1-10 0-16,-11 7 0 0,4-6 0 0,-8-1 0 0,4-2 12 0,4-1-4 15,-1 1-8-15,-2-4 12 16,2 0-12-16,-3 1 9 0,0-4-9 0,0 6 8 0,4 1-8 16,-11 2-16-16,0 1 4 0,0 0 1 15,0 2 26-15,-7 1 5 0,3 3 0 16,-3-3 1-16,0 3-13 0,-3-1-8 0,-5 1 10 0,-6-3-10 15,4 3 0-15,10 0 0 0,-4 3 0 0,0-3 0 16,1 3-66-16,-4-4-19 0,3 4-4 0,1-3-1 16,3 0-82-16,-1 3-16 0,1-3-3 0,4 0-1 15</inkml:trace>
  <inkml:trace contextRef="#ctx0" brushRef="#br0" timeOffset="84131.58">5045 4982 1933 0,'0'0'42'0,"0"0"9"0,0 0 1 0,0 0 4 0,-7-3-45 0,7 3-11 16,0 0 0-16,0 0 0 16,0-3 78-16,0 3 14 0,0 0 2 0,0 0 1 0,0 0-47 0,0 0-8 31,3-3-3-31,-3 3 0 0,7 3 10 0,0 3 1 0,4 0 1 0,-4 4 0 15,4 2 13-15,-4 7 2 0,0 0 1 0,3 3 0 0,-3 0-4 0,0 3-1 16,0 0 0-16,-3-3 0 16,7 3-17-16,-8-6-4 0,4 3-1 0,-3-4 0 15,-1 1-22-15,1-3-5 0,-1 3-1 0,1-4 0 0,3 1-10 0,-7-3 0 0,0-1 0 0,3-2 0 32,-3-1-56-32,0-3-11 0,0-6-1 0,0 0-1 15,0 0-43-15,0 0-8 0,0 0-1 0,-3 3-1 16,3-3-72-16,-11 0-14 0,4-3-4 0,0-3 0 0</inkml:trace>
  <inkml:trace contextRef="#ctx0" brushRef="#br0" timeOffset="84291.44">4960 5208 1552 0,'0'0'44'0,"0"0"10"0,0 0-43 0,0 0-11 0,4 3 0 0,3 3 0 0,0 0 156 0,0-2 28 0,3-1 7 0,-3 3 1 15,4-3-52-15,-4 0-9 0,4 0-3 0,-1-3 0 0,1 3-29 0,3-3-7 31,-4 0 0-31,8 0-1 0,-4 0-43 0,4 0-9 16,0-3-2-16,-4 0 0 0,7 0-25 0,-7 0-12 16,4 0 10-16,-1-3-10 0,1 2-120 15,-1-2-31-15,1 3-5 0,-4 0-2 0</inkml:trace>
  <inkml:trace contextRef="#ctx0" brushRef="#br0" timeOffset="85610.9">5877 5082 1314 0,'0'0'37'0,"0"0"8"0,0 0-36 0,-3-6-9 0,3 6 0 0,0-3 0 0,0 3 156 0,0 0 28 16,0 0 7-16,0 0 1 0,-7 6-52 0,3 4-9 15,1 2-3-15,-1 1 0 0,4 5-51 0,-3 1-10 16,-1 3-3-16,4 0 0 0,0-3 0 0,0 3 0 15,4-3 0-15,-1 0 0 0,1 2 0 0,3-2 0 16,0-3 0-16,0 0 0 0,0-4-51 0,3-2-13 16,-2-4 0-16,2 0 0 0,4-3 0 0,0-3 0 15,0 0-9-15,4-3 9 16,0-3 0-16,-4-4 0 0,3 1 0 0,1-3 10 0,-4-1-10 0,4 0 0 16,-11 1 0-16,3-1 0 0,1-2 0 0,-4 5 0 15,4 1 0-15,-8-1 0 16,-3 4 0-16,4 0 0 0,-4 6 0 0,0-6 0 0,0 6 0 0,-4-7 0 15,4 4 0-15,0 3 0 0,0 0 0 0,-3 0 0 16,-4 0 0-16,0 0 0 0,3 3 0 0,1 1 0 16,-1 2 0-16,0 3 0 0,4-3 0 0,0 4 0 15,0 2 0-15,4 4 0 0,0-3 0 0,-1 5 0 0,1 1 0 16,3 3 0-16,0 0 0 0,0 3 0 0,3 7 0 0,1-4 0 16,0 0 0-16,-1 0 0 0,1 0 0 15,-1 4 0-15,1-7 0 0,-1 3 0 0,-3 0 0 0,4-3 0 16,0 1 0-16,-4-1 0 0,0 0 0 0,0 0 0 15,3-3 53-15,-10 3 9 16,4 0 2-16,-1 3 0 0,-3-3-64 0,-3 0 0 16,-1-6-9-16,4 3 0 0,-10-6 9 0,3 3 0 15,-4-7 8-15,4 1-8 0,-3-4 0 0,-1-3 8 0,-3-3-8 0,3-3 0 16,-6-3 0-16,3 0 0 0,-1-3 0 0,-2-4 0 0,3 1 0 0,0 0 0 16,-1-4 0-1,5 1 0-15,-4-4 0 0,3 0 0 0,1 1 0 0,-1-4 0 0,0 0 0 16,4 0 0-16,4 0 0 0,-1 0 0 15,4 1 0-15,-7-1 0 0,7 3 0 0,0 0-8 0,7-2 8 0,-7 2 0 16,4 0 0-16,3 4 0 16,0-4 0-16,0 4 0 0,4 2 0 0,-8-2-8 15,8 2 8-15,-4 4 0 0,0-3 0 0,3 2 0 0,-3 4-24 0,0-3 0 16,1 3 0-16,-1 0 0 16,0-1-108-16,0-2-20 15,-7 3-5-15,3 0-1 0,1-3-70 0,-1 3-13 0,1-10-3 16,-4-3-1-16</inkml:trace>
  <inkml:trace contextRef="#ctx0" brushRef="#br0" timeOffset="86122.99">6022 4866 1922 0,'0'0'42'0,"0"0"9"0,0 0 1 0,0 0 3 0,0 0-44 0,0 0-11 0,0 0 0 0,0 0 0 0,0 0 85 0,0 6 15 15,0-6 4-15,0 6 0 0,-4 1-40 0,4-7-7 16,0 0-1-16,0 3-1 0,0-3-13 0,-3 6-2 16,3-6-1-16,-7 3 0 0,7-3-28 0,0 0-11 15,-4-3 8-15,4 0-8 0,0 0 46 0,-7 0 4 16,7 0 1-16,0 3 0 0,-3-7-32 0,3 7-7 16,0-3 0-16,0-3-1 0,0 0-11 0,3-1 10 15,-3 4-10-15,7 0 10 0,-7-3-10 0,0 0 0 16,0 6 0-16,4-4 0 0,3 1 19 0,-4 0-2 15,1 0 0-15,3 0 0 0,-3 0 15 0,-4 3 4 0,0 0 0 0,0 0 0 16,0 0 1-16,0 0 1 0,0 0 0 0,0 0 0 16,0 0-10-16,0 0-1 15,0 0-1-15,0 0 0 0,0 9-18 0,-4-3-8 16,0 1 8-16,1 2-8 0,-1-3-72 0,1 4-20 0,-1-4-4 0,1 3-1 31,-1-2-170-15,4 2-33-16</inkml:trace>
  <inkml:trace contextRef="#ctx0" brushRef="#br0" timeOffset="86845.03">6392 5433 2106 0,'0'0'46'0,"0"0"10"0,0 0 1 0,0 0 3 0,0 0-48 0,0 0-12 16,0 0 0-16,0 0 0 0,4-6 80 0,3 0 15 0,0-7 2 0,7 1 1 15,-10-7-36-15,6 0-7 0,1-3-2 0,-1 0 0 16,-3 0 7-16,4 0 0 0,0-3 1 0,-1 0 0 16,1 0-46-16,-1-3-15 0,-3 0 8 0,8-1-8 15,-12 4 55-15,4 0 7 0,0 3 2 0,0-3 0 16,0 6-52-16,-3-2-12 0,-1 2 0 0,4 3 0 16,-3 4 0-16,-4 2 0 0,3 4 0 0,1 3 0 15,-4 3 0-15,0 0 0 0,3 9 0 0,5 4 0 0,-5 2 0 0,8 4 0 16,-8 0 0-1,8 9 0-15,-4 0 0 0,7 1 0 0,-11-1 0 16,8 0 0-16,0 0 54 0,3-6 8 0,-4 3 2 0,4-3 0 0,-3-3-52 16,3 0-12-16,-3-3 0 0,-1-1 0 15,1 1 0-15,-1-4 0 0,1-2 0 0,-4-1 0 16,0 1 0-16,-3-4 0 0,3 0 0 0,-7-3 0 16,0-3 0-16,0 7 0 0,0-7 0 0,-4 3 0 0,1 3 0 0,-4-3 0 0,-4 3 0 0,0-2 0 31,1-1 0-31,-4 0 0 0,-4 3 0 0,-3-3 0 0,3 4 54 0,-3-4 8 0,0 3 2 15,3 0 0-15,-3 4-52 0,4-4-12 16,-5 0 0-16,5 0 0 16,3 4-22-16,0-7-7 0,3 3-2 0,0-3 0 0,4 0 31 15,0 1 0-15,0-1-8 0,7-3 8 16,0 0-49-16,0 0-7 0,0 0-2 0,7-3 0 16,4-4-86-16,-1 1-18 0,5 3-3 0,-8-3-1112 0</inkml:trace>
  <inkml:trace contextRef="#ctx0" brushRef="#br0" timeOffset="87309.56">7052 4969 1400 0,'0'-12'40'0,"0"6"8"0,4-1-39 0,-4-2-9 15,3 0 0-15,1-4 0 16,-4 0 124-16,3 1 22 0,1 2 5 0,-1 1 1 16,1 3-26-16,-4 0-5 0,3-1-1 0,4 4 0 0,-7 3-24 0,4-3-6 15,-4 3-1-15,0 0 0 0,0 0 45 16,3 9-70-16,1 1 0 0,-1-1 0 0,-3 4 0 16,4 2 0-16,-4 4 0 0,0 0 0 0,0 3-1 15,0 0 0-15,-4 3 0 0,4 3 1 0,-3 0 1 16,-4 1 0-16,3-1 0 0,1 0-52 0,-4-3-13 15,3 3 0-15,-3 1 0 0,4-4 0 0,-1 3 0 16,1 0 0-16,3 0 0 0,0-6 0 0,0 3 0 16,0-6 0-16,3 0 0 0,1 0 0 15,-1 0 0-15,1-7 0 0,3 1 0 0,0-4 0 0,0-3-13 0,0 1 4 0,3-7 1 16,-2 0 8-16,2-3 0 16,-3-1 0-16,4-2 0 0,-1-3 0 0,1-1 12 15,0 4-2-15,3-3-1 0,0-1-9 0,-4 4 0 16,4-3 0-16,-3-1 0 0,3 4 0 0,0 0-11 15,0-1 3-15,0 4 0 0,1-3-3 0,-5 3 0 0,1-3 0 0,-1 2 0 32,-3 1-28-32,0 3-5 0,-7 0-2 0,0 0 0 15,0 0-65-15,0 0-13 0,0 0-2 0,-7-6-1 0,0 0-1 0,0 3 0 16,-3-1 0-16,-4 1-648 0,3 0-131 0</inkml:trace>
  <inkml:trace contextRef="#ctx0" brushRef="#br0" timeOffset="87539.76">6974 5223 2649 0,'0'0'58'0,"0"0"12"0,0 0 2 0,0 0 4 15,0 0-61-15,0 0-15 0,7-3 0 0,1 0 0 16,-1 3 54-16,0-3 8 0,3 0 2 0,1 3 0 0,-1-3 0 0,5 3 0 16,-1 0 0-16,0 0 0 15,0 3 0-15,0-3 0 0,0 0 0 0,4 0 0 16,-4 3-52-16,3-3-12 0,-2 0 0 0,-5 3 0 15,4-3 54-15,-3 0 8 0,-1 0 2 0,1 0 0 16,-4-3-103-16,0 0-20 0,0 0-4 0,0 0-1 16,0-4-102-16,-3 4-21 0</inkml:trace>
  <inkml:trace contextRef="#ctx0" brushRef="#br2" timeOffset="106892.11">16154 9792 597 0,'0'0'16'0,"0"0"5"0,0 0-21 0,0 0 0 16,0 0 0-16,0 0 0 0,0 0 57 0,0 0 7 16,0 0 2-16,0 0 0 0,0 0-3 0,0 0-1 15,0 0 0-15,0 0 0 0,0 0-7 0,0 0-2 16,0 0 0-16,0 0 0 0,0 0 6 0,0 0 1 15,0 0 0-15,0 0 0 0,0 0 15 0,0 0 3 0,0 0 1 0,0 0 0 16,0 0-12-16,0 0-3 0,0 0 0 0,0 0 0 16,0 0-51-16,0 0-13 0,0 0 0 0,0 0 0 15,0 0 24-15,0 0 3 16,0 0 0-16,0 0 0 0,0 0-8 0,0 0-2 0,0 0 0 0,0 0 0 16,0 0 8-16,0 0 2 15,0 0 0-15,0 0 0 0,0 0-7 0,0 0 0 0,0 0-1 0,0 0 0 16,0 0-3-16,0 0 0 0,0 0 0 15,0 0 0-15,0 0-4 0,0 0 0 0,0 0-1 0,0 0 0 16,0 0-3-16,3-6 0 0,-3 6 0 0,0 0 0 16,0 0-8-16,0 0 8 0,0 0-8 0,4-4 8 15,-4 4-8-15,0 0 12 0,0 0-12 0,0-6 12 16,3 3-1-16,-3 3 0 0,0-6 0 0,0-1 0 16,4 4-23-16,-4 3-5 0,0-6-1 0,0 6 0 15,0-6 18-15,0 6 0 16,0-6 0-16,0 2 0 0,0 4 0 0,0-6 0 0,0 6 0 0,0-6 0 0,0 6 18 0,0 0 7 31,0-3 2-31,0-4 0 0,0 7-43 16,0-6-9-16,0 3-2 0,0-3 0 0,0-1 43 0,0 4 9 0,0 0 2 0,0 3 0 0,0-6-27 15,0 3 0-15,0 0 0 0,0-4 0 16,-4 4 0-16,4 0 0 0,0-3 0 0,0 0 0 16,0 2 0-16,0-2 0 0,0 6 0 0,0-3 0 15,0-3-16-15,-3 0-9 0,3 2-2 0,0-2 0 16,0 3 27-16,0 0 0 0,0-3 0 0,0 2 0 0,0-2 0 15,0 3 0-15,0-3 0 0,0-1 0 16,0 1 0-16,0 0 0 0,0 0 0 0,0-1 0 0,-4 4 0 0,4-3 0 0,0 0 0 16,4-1 0-16,-4 1 20 0,0 0 8 0,0 0 3 0,0 2 0 31,0-2-50-31,0 0-9 0,0 0-3 0,0-1 0 0,0 4 47 0,0-3 8 16,0 0 3-16,-4-1 0 15,4 1-43-15,0 3-9 0,0-3-2 0,0 0 0 0,0 2 43 0,0-2 9 16,-3 0 2-16,3 3 0 0,3-4-27 0,-3-2 0 0,0 3 0 0,0-1 0 31,0 1-16-31,0 0-9 0,0-3-2 0,4 2 0 0,-4 1 43 16,0 0 9-16,0-1 2 0,0 1 0 15,0 0-27-15,0 0 0 0,0-1 0 16,0 1 0-16,0 0-16 0,0 0-9 0,0-1-2 0,0 1 0 0,0 0 73 0,0-1 14 0,0 4 4 0,0-3 0 16,0 0-52-16,0 0-12 0,0-1 0 0,0 1 0 15,0 0-11-15,0-1-5 0,0 1 0 0,0 0-1 16,0-4 9-16,0 4 8 15,-4 0-12-15,4 0 12 0,0-1 0 0,0 1 0 16,0 0 0-16,0-4 0 0,0 1 14 0,0 3 6 0,0-4 2 0,0 1 0 0,0 3-36 0,0-4-7 16,0 1-2-16,4-1 0 15,-4 4 23-15,0-3 0 0,0-1 0 0,0 1 0 16,0 3 0-16,0-4 0 0,0 4 0 0,0-3 0 0,0-1 0 0,0 1 0 16,0 3 0-16,0-4 0 15,0 1 0-15,0 2 0 0,0 1 0 0,0-3 0 16,0-1 0-16,0 4 0 0,0-3 0 0,0-1 0 0,0 1 8 15,0-1-8-15,0 4 8 0,0-3-8 16,0-1 0-16,0 4 0 0,0-6 8 0,0 2-8 16,0 1 0-16,0 2 0 0,0-2 0 0,0 3 0 15,0-4 0-15,0 1 0 0,0 3 0 0,0-4 0 16,0 4 0-16,0 0 0 0,0-4 8 0,0 4-8 0,0-3 0 0,-4 2 0 16,4-2 0-16,0 3 0 0,0-4 0 0,0 4 0 15,0 0 0-15,0-4 0 0,0 1 12 0,0 0 1 16,0-1 0-16,0 1 0 0,0-1-13 15,0 4-18-15,0-3 4 0,0-4 1 16,0 1 13-16,0 2 0 0,0-2 0 0,0 2 0 0,0 1 8 0,0-1 4 0,0-2 0 0,0 2 1 16,0 1-13-16,0-3-18 0,0 2 4 0,0-2 1 15,0 2 13-15,0 1 0 16,0-4 0-16,0 4 0 0,0-4 0 0,0 4 0 0,0-4 0 0,0 1 0 16,-3 2 0-16,3 1 0 15,0-4 0-15,0 1 0 0,0-1 0 0,0 1 0 0,3-1 0 0,-3 1 0 16,0-1 0-16,0 1 0 0,0-4 0 0,0 3 0 15,0 1 0-15,4-1 0 0,-4-2 0 0,0 2 0 16,0 1 0-16,0-1 0 0,0 0 0 0,3 1 0 0,-3-1 0 16,0-2 0-16,4 2 0 0,-4-2 0 0,0 2 0 0,0-3 0 15,0 4 0-15,0-4 0 16,0 4 0-16,0-4 16 0,0 3-1 0,3 1-1 0,-3-4-22 16,0 4-5-16,0-4-1 0,0 3 0 0,0-2 14 0,0 2 0 15,0-3 0-15,0 4 0 0,0-4 0 0,0 4 0 16,0-4 0-16,0 3 0 0,0-2 0 0,0 2 0 15,0-2 0-15,0 2 0 0,0 0 0 0,0-2 18 16,0-1-2-16,0 4-1 0,0-1-24 0,0-3-5 16,0 1-1-16,0 2 0 0,0-3 15 0,0 4 0 15,0-4 0-15,4 1 0 0,-4-1 0 0,0 3 0 16,0 1 0-16,0-4 0 0,0 0 0 0,0 4 0 0,0-1 0 0,0 1 0 16,0-4 0-16,0 4 0 0,0-4 0 15,-4 3 0-15,4-2 0 0,0 2 0 16,-3-3 0-16,3 4 0 0,0-1 0 0,0 1 0 15,0-1 0-15,0 1 0 0,-4-1 0 0,4-2 0 16,0-1 0-16,0 3 0 0,4-5 0 0,-4 2 0 0,-4 0 0 0,4 0 0 16,0 4 0-16,0-4 0 0,0 1 0 0,0 2 0 15,0-3 0-15,0 4 0 0,0-4 0 0,-3 4 0 16,3-1 0-16,0 1 0 16,-4-1 0-16,4 0 0 0,0 1 0 0,0-4 0 0,0 1 0 15,0 2 0-15,0-3 0 0,0 4 0 0,-3-4 0 0,3 0 0 16,0 4 0-16,0-4 0 0,0 4 0 0,3-4 0 15,-3 0 0-15,0-3 0 0,0 4 0 0,-3-1 0 0,3-3 0 0,0 7 0 16,0-7 0-16,-4 6 0 16,4-2 0-16,-3-1 0 0,3 4 0 0,-4-4 0 0,4 0 0 15,0 4 0-15,-3-4 0 0,3 0 0 0,0 1 0 0,-4-1 0 16,4 0 0-16,-3-3 0 0,3 4 0 16,0-4 0-16,-4 0 0 0,4 3 0 0,-4 1 12 0,4-4 1 15,-3 3 1-15,3-3 0 0,-4 1-22 0,4-1-5 16,-3-3-1-16,3 3 0 15,-4 0 14-15,4 4 0 0,-3-4 0 0,3 0 0 0,-4 0 11 0,4 3 1 16,-3-5 1-16,-1 5 0 0,4-3-13 0,-3 0-16 0,-1 0 3 0,4 1 1 16,-3-4 12-1,3 3 0-15,-4 0 0 0,4 0 0 0,-3 0 0 0,3 1 0 0,-4-4 0 16,4 0 0-16,-3 0 0 0,3 0 0 16,-4 3 0-16,4-3 0 0,-3 0 0 0,-1 3 10 0,4-3-10 0,0 3 8 15,-4 1 0-15,4-1 0 16,-3-3 0-16,-1 3 0 0,4-3-8 0,-3 0 0 15,-1 0 9-15,4 0-9 0,-3 4 0 0,3-1 0 0,0-3 0 16,-4 3 8-16,4-3-8 0,-3 0 0 0,3 0 0 16,0 0 0-16,-4 0 0 0,1 0 0 0,3 0 0 0,-4 0 0 15,4 4 0-15,0-4 0 0,0 0 0 0,0-3 8 16,0 3-8-16,0 0-12 0,-3 0 4 0,3 0 0 16,0 3 8-16,-4-3 0 0,4-6 0 0,0 3 0 15,0 0 0-15,4 0 0 16,-4-1 0-16,0 4 0 0,3-3 13 0,-3 0 5 0,0 0 1 0,0 0 0 15,0 0-19-15,0 0 0 16,0 3 0-16,0-3 0 0,0-3 0 0,0 6 0 0,0 0 8 0,0 0-8 16,0-3-13-16,0 3-7 0,-3-6 0 0,3-1-1 0,0 4 37 15,0 0 7-15,0 0 1 0,3 0 1 0,-3 0-25 0,0 0 0 16,0-3 8-16,0-1-8 16,0 1 0-16,0 3 8 0,0-3-8 0,4 0 8 0,-4-1-8 15,0 1 0-15,0 0 0 0,-4 0 0 16,4 0-29-16,0-1 1 0,0 4 1 0,0-3 0 0,0 3 27 0,0-6 0 15,-3 2 0-15,3 1 0 16,0 0 0-16,0 3 0 0,0 0 0 0,0-3 0 0,0 3 16 0,0-7 9 16,-4 4 2-16,4 0 0 0,0-4-27 0,0 7 0 15,0-3 0-15,0 0 0 0,0 3 0 16,0-3 0-16,0 2 8 0,0-2-8 0,0 0 0 0,0 0 0 16,0 3 0-16,0-3 0 0,0 2 0 0,0 1 0 15,0-9 0-15,0 6 0 0,0-1-20 16,0 1-7-16,0 3-1 0,0-3 0 0,0 0 28 15,-3-1 0-15,3 4 0 0,0-3 0 0,0 0 0 0,0 0 0 0,0-1 0 16,-4 4 0-16,4-6 0 0,0 3 0 16,0-4 0-16,0 4 0 0,-3 3 17 0,3-6 9 15,0 9 2-15,0-9 0 0,0 9-28 0,0-7 0 0,0 4 0 0,-4-3 0 16,4 3 0-16,0-3 0 16,-4 3 0-16,4-4 0 0,-3 7-17 0,3-3-9 0,-4-3-2 0,4 3 0 15,0-6 28-15,-3 6 0 0,3-4 0 0,-4 4 0 16,4 0 0-16,-3-3 0 0,3 3 0 15,0-3 0-15,0 3 0 0,-4-4 0 0,4 4 0 0,0-6 0 0,-3 3 0 0,3 3 0 16,0-4 0-16,0 1 0 0,0 3 0 0,0 0 0 16,-4 0 0-16,4 3 0 15,-3-3 0-15,-1 3 0 0,4 0 0 0,-3 0 0 16,3 0 0-16,-4 0 0 0,4 3 0 0,0-6 0 16,-3 7 0-16,3-8 0 0,-4 4 0 0,4 1 0 0,-3-1 0 15,3 0 0-15,-4 0 0 16,1 3 0-16,3-3 0 0,0 3 0 0,-4-6 0 0,4 3 0 15,-4 0 17-15,4 0 9 0,-3 10 2 0,3-10 0 0,-4 0-20 0,4 3-8 16,0 0 0-16,0 3 8 16,-3-6-31-16,3 4-6 0,-4-1-2 0,4 0 0 0,-3 3 31 15,3-6 0-15,0 4 0 0,-4 2 0 0,4-6 0 0,0 6 0 16,0-3 0-16,0 4 0 0,0-1 23 0,0-6 10 16,-3 3 3-16,3 7 0 0,0-10-7 0,0 6-1 15,0 4 0-15,0-4 0 0,0 3-37 0,0-2-8 16,0 8-2-16,0-8 0 0,0 5 19 0,0 1 0 0,0 0 0 0,3 2 0 15,-3-5 0-15,0 2 0 16,0 4 0-16,0-3 0 0,0 6 8 0,0-4-8 16,0 1 11-16,0-3-11 0,0 2 0 0,0 1 0 15,0 3 0-15,0-3 0 0,0-1 16 0,0 4-4 0,0 3-1 0,0-3 0 16,0 0-11-16,0 3 0 0,0 0 0 0,0 0 0 16,0 0 0-16,0 0 0 0,0-9 0 0,0 9 0 15,0 0 0-15,0 0 0 0,0 0 0 0,0 0 0 16,0 0-100-16,0 0-23 0,0 0-4 15,0-7-1-15,0 4-66 0,0 3-14 0</inkml:trace>
  <inkml:trace contextRef="#ctx0" brushRef="#br2" timeOffset="115295.14">16228 9807 1065 0,'0'0'23'0,"0"0"5"0,0 0 0 0,0 0 4 0,0 0-32 0,0 0 0 0,0 0 0 0,0 0 0 32,0 0 51-32,0 0 4 0,0 0 1 0,3-6 0 0,-3 3 0 15,0 3 0-15,0 0 0 0,0 0 0 16,0 0-9-16,4-6-2 0,-4 3 0 0,0 3 0 0,0 0-1 0,0-3 0 0,0 3 0 0,3-7 0 16,-3 7-3-16,0-3-1 15,0-3 0-15,4 0 0 0,-4 6-26 0,0-7-6 0,3 1 0 16,1 0-8-16,-4 0 43 0,0-1 1 0,3 1 1 0,-3 0 0 15,0-1-20-15,4 1-4 0,-4 0-1 0,0 0 0 16,4-1-20-16,-4 1 0 0,0-3 0 0,3 2 0 16,-3-2 36-16,0 0 7 15,4 2 1-15,-4-2 0 0,3 0-22 0,-3 2-4 0,4-2-1 0,-4-4 0 16,0 4-17-16,3 3 8 0,-3-4-8 0,0 1 0 16,4-4 0-16,-4 4 0 15,0-4 0-15,3 4 0 0,-3-4 0 0,0-2 0 0,0-1 0 0,4 0 0 16,-4 1 32-16,3-1-1 0,-3 3 0 15,4-2 0-15,-4 2-19 0,3-2-4 0,-3-1-8 0,0 0 12 16,4 0 12-16,-4 1 1 0,0-1 1 0,3 0 0 16,1 4-26-16,-4-4 0 0,0 1-14 0,3-1 5 0,1 0 9 0,-4 1 0 15,4-1 10-15,-4-3-10 0,3 0 9 16,1 0-9-16,-4 1 8 0,3-4-8 0,1 3 9 0,-4-3-9 16,3 0 10-16,1 0-10 0,-1 0 0 15,1-3 0-15,-1 3-8 0,1 0 8 0,-4 0 0 0,3 0 0 16,1 0 0-16,-1 0 0 0,1 0 44 0,-1-3 16 15,1 3 4-15,-1-6 0 0,1 3-52 0,0-3-12 16,-1 0 0-16,1-4 0 0,-1 1-14 0,1 3-6 16,3-4 0-16,-4 1-1 0,4 0 33 0,-3-1 8 0,3 1 0 15,0-1 1-15,-4-2-30 0,5 3-7 0,-1-7 0 0,0 0-1 16,3 1 17-16,-3 2 0 16,4-2 0-16,-4-1 0 0,3 4 0 0,1-1 8 15,0-3-8-15,-1 1 0 0,1-1 16 0,3 1-4 16,-3-4 0-16,3 0 0 0,-4 0-12 0,4 0 0 15,-3-2 0-15,3-1 0 0,-3 0 0 0,3 3 0 0,-4-3 0 0,4-3 0 16,-3 3 0-16,3 0 9 0,-3 4-9 0,3-7 8 16,0-1-8-16,0 5 0 0,0 2 0 0,4-6-11 15,-4 3 11-15,0-3 0 0,4-3 0 0,-1 0 0 16,1 2 0-16,0-2 0 0,3 0 0 16,0 0 0-16,0-3 0 0,4 3 0 0,-4-4 0 0,4-2 0 15,-1 6 0-15,-3-4 0 0,4 4 0 0,-4 0 0 16,4 0 0-16,-4 3 0 0,4-7 0 0,0 1 0 0,3 0 0 0,-4 3 0 15,5-4 0-15,-1 1 0 16,0 3 0-16,0 0 0 0,4-4 0 0,3-5 0 16,-6 2 0-16,-1 4 0 0,4-3 0 0,-4-4 0 0,4 7 29 15,-4-1 8-15,0-2 2 0,4-4 0 0,0 4-11 0,-1 0-3 16,-3 2 0-16,8-2 0 0,-4 6-25 0,-1-4 0 16,1 1 0-16,3-3 0 0,-3 2 0 15,0 1 0-15,-4 0 0 0,7-4 0 0,-6 4 0 0,2 0 0 16,-3-1 0-16,8-5 0 0,-4 5 0 0,3-2 0 15,-3 3 0-15,6-4 0 0,-2 10 0 0,-5-3 0 0,1 0 0 0,0-3 0 32,0 2 0-32,-1 4 0 0,-2-3 0 0,2 3 0 0,-2 0 0 15,-1 6 0-15,0 1 0 0,4-1 0 0,-4 3 56 0,0 1 7 0,-3-1 1 0,0 0 0 16,-1 4-52-16,-3-1-12 16,-3 4 0-16,3 3 0 0,-3 0 0 0,-4 6 0 0,0 3 0 15,0-3 0-15,-3 3 0 0,-1-3 0 0,1 6 0 0,-4 1 0 16,0 2 0-16,-3 1 0 15,3 2 0-15,-4 4 0 0,1 0 0 0,-4 0 0 0,0 6 0 0,0 0 0 16,0 0-100-16,3-7-22 0,-3 1-5 16,0 6-1-16,0 0-102 0,0 0-21 0,0 0-4 0,0 0-1 15</inkml:trace>
  <inkml:trace contextRef="#ctx0" brushRef="#br2" timeOffset="118069.59">16277 9801 597 0,'0'0'16'0,"0"0"5"0,0 0-21 0,0 0 0 0,0 0 0 0,0 0 0 16,0 0 68-16,0 0 8 16,0 0 3-16,0 0 0 0,0 0-6 0,0 0-1 15,0 0 0-15,0 0 0 0,0 0 13 0,0 0 3 0,0 0 0 0,0 0 82 16,0 0-89 0,0 0 0-16,0 0 0 0,0 0-13 0,0 0-4 0,0 0 0 0,0 0 0 15,0 0-4-15,0 0 0 16,0 0-1-16,0 0 0 0,0 0-27 0,0 0-4 0,0 0-2 0,0 0 0 0,0 0-7 0,4-3-2 31,-4 3 0-31,0 0 0 0,3-6 2 0,1 3 0 16,-4 3 0-16,0 0 0 0,3-7-10 0,1 4-1 15,-1-3-8-15,1 0 12 0,-1 3 42 0,-3-4 8 0,4 1 2 0,-4 6 0 0,0-6-52 16,3 0-12-16,-3 2 0 0,4-2 0 16,-4 0 0-16,4 3 0 0,-4-4 0 0,3 1 0 15,-3 3 0-15,4-3 0 0,-1-1 0 0,-3 1 0 16,4 3 0-16,-1-3 0 0,1 0 0 0,-4 2 0 0,3-2 0 15,1 3 0-15,-4-3 0 0,3-1 0 0,-3 1 32 0,4 0 3 16,-4 0 1-16,3-4 0 16,-3 4-20-16,4 0-4 0,-1-4-1 0,1 1 0 0,-4-1-11 0,3 1 12 15,1 0-12-15,-1-1 12 0,1-2-12 0,0 2 0 16,-1-2 0-16,4 2 0 0,-3-2 0 0,3 2 8 0,-4-2-8 0,1 2 8 16,-1-2-8-16,1 3 10 15,-1-1-10-15,1-2 10 0,-1 2-1 0,1-2 0 16,-1 2 0-16,5 1 0 0,-5-4 1 0,1 1 0 0,-1-1 0 0,4 4 0 15,-3-4-2 1,3 1 0-16,-4-1 0 0,4 4 0 0,-3-4 0 0,3 4-8 16,-4-4 12-16,4 4-4 15,-3-1-32-15,3-2-6 0,0 2-2 0,0-2 0 0,0-1 56 0,0 1 10 16,0-1 2-16,0 1 1 0,0-1-28 0,1 4-9 16,-1-4 0-16,0 1 0 0,0-1 8 0,0 1-8 0,0-1 0 15,3-3 0-15,-3 1 10 0,4-7-10 0,0 3 8 0,-4 0-8 16,7 0 0-16,-7 4 0 0,0 2 8 0,3-3-8 15,-2 4 0-15,-1-1 0 0,3 1 0 0,-3-1 0 0,4 1 0 0,-4-1 0 16,0 4 0-16,3-7 0 16,-2 0 0-16,2 1 0 0,-3-1 0 0,4 7 0 15,-4-7 0-15,0 0 0 0,3 1 8 0,1-1-8 0,-4-3 0 0,4 0 0 16,-1 1 9-16,1-4-9 16,-1 0 8-16,1 0-8 0,0 3 10 0,-1 0-10 0,1 3 8 0,-1 1-8 15,4-1 0 1,-3-3 9-16,3 4-9 0,-3-1 0 0,3 0 0 0,0-3 8 0,-3 4-8 0,3-4 0 15,-4 3 0-15,4-3 0 0,-3 4 0 0,0-1 0 16,3-3 0-16,-4 0 0 0,1 1 0 0,-1-4 0 16,1 3 0-16,0 0 0 0,-1 0 0 0,1 4 0 15,-1-4 8-15,1 0-8 0,3 3 0 16,-3-3 0-16,-1 1 0 0,1 2 8 0,3-3-8 0,-4 7 0 16,1-4 0-16,0 0 8 0,3 1-8 15,-4-4 0-15,4 0 0 0,-3-3 0 0,3 0 0 0,7-3 0 0,-7 0 0 0,8 3 8 16,-5 0-8-16,1 0 0 15,3 3 0-15,-10 0 8 16,3 1-8-16,0 2 0 0,0-3 0 0,0 3 8 0,0-2-8 0,0 2 0 0,0-3 0 16,4-3 0-16,-4 0 0 0,4 0 8 0,-1 3-8 0,-3 1 0 15,4-4 0-15,0 0-14 16,-1-3 2-16,1-4 0 0,0 1 12 0,3 3 0 16,-4-6 0-16,8 3 0 0,-4 2 0 0,4 1 0 0,-4 3 0 0,4-3 0 15,-4 3 0-15,0-3 0 0,4 3 0 0,-4-3 0 0,-3 6 0 16,-1-2 0-16,1-1 0 0,0 0 0 15,3 0 0-15,-4-3 0 0,5 0 0 0,-1-4 0 16,0 1 0-16,0 0 0 0,-3 0 0 0,6-4 0 16,1 7 0-16,-4 3 0 0,0-3 0 0,4 0 0 15,0 0 48-15,-4-3 13 0,4 0 3 0,-1-1 0 16,1-2-52-16,7-7-12 16,-4 1 0-16,0 2 0 0,1 7 0 0,-1-3 0 0,0-1 0 0,0 4 0 15,0 0 0-15,4 0 0 0,-4 3 0 0,8-4 0 16,-5 1 0-16,-2-3 0 0,2-1 0 0,5-2 0 15,-1 3 0-15,0-1 0 16,1 1 0-16,2-1 0 0,1 4 0 0,3 0-18 0,-3 0 4 0,4-4 1 16,-1 7 13-1,-7 0 0-15,4-3 0 0,0 0 0 0,0 0 8 0,-1-1 4 16,5-2 0-16,-1-3 1 0,4 5 5 0,-4 1 1 0,1 0 0 0,2-3 0 0,-2-1-19 0,-4 4 0 31,3 3 0-31,-3-3 0 0,0 6 0 0,3-3 0 0,-3 0 0 0,3 3 0 0,0-3 0 16,1 3 0-16,-8-3 0 0,4-1 0 0,-4 1 10 0,0 3-2 15,1 0 0-15,2 0 0 0,-6 4-8 0,3-1 8 0,1 3-8 0,-1-3 8 16,-3 1 0 0,0 2 0-16,-1-3 0 0,1 3 0 0,-4 4-8 0,-3-1 0 0,3-2 0 15,-3 2 0-15,0 4 0 0,-1-1 0 16,-3-2 0-16,1 2 0 0,-5 4 0 0,4-3 8 0,-7-1-8 0,1 4 8 16,-1 0-8-16,0-1 0 0,-4 1 0 0,5 3 0 15,-5-3 0-15,1 3 0 16,-4-1 0-16,0 4 0 0,-4-3 0 0,1 0 0 0,-1 0 0 15,1 0 0-15,-1 3 0 0,-3 0 0 16,0 0 0-16,0 0 0 0,4-3-11 0,-4 3-4 0,7-3-1 0,-7 3 0 16,0 0-80-16,0 0-16 0,4-3-3 0,-4 3-1 15,0 0-102-15,0 0-21 0,-11-4-4 0,11 4-1 16</inkml:trace>
  <inkml:trace contextRef="#ctx0" brushRef="#br2" timeOffset="120344.85">16274 9823 1047 0,'0'0'23'0,"0"0"5"0,0 0 0 0,0 0 2 16,0 0-30-16,0 0 0 0,0 0 0 0,0 0 0 15,0 0 55-15,0 0 5 16,0 0 0-16,0 0 1 0,0 0 3 0,0 0 0 0,0 0 0 0,0 0 0 15,0 0 6-15,0 0 2 0,0 0 0 0,0 0 0 16,0 0-13-16,0 0-3 0,0 0 0 0,0 0 0 16,7-3 7-16,-7 3 1 0,0 0 0 0,0 0 0 15,0 0 5-15,0 0 2 0,0 0 0 0,0 0 0 16,0 0-23-16,0 0-5 0,0 0-1 0,0 0 0 16,0 0-22-16,0 0-4 0,3-3 0 0,-3 3-1 15,4-6-15-15,-1 2 0 0,1-2 0 0,-4 0 0 16,3 3 32-16,1-3 4 0,-1 2 1 0,1 1 0 15,-1 0-17-15,-3 3-3 0,4-6-1 0,0 3 0 16,-1-4 2-16,1 4 0 0,-1 0 0 0,-3 3 0 0,0 0-6 0,0 0-2 16,0 0 0-16,4-6 0 0,-1 0 1 0,1 3 0 15,-4-4 0-15,3 4 0 16,1-3-11-16,-1 3 12 0,1-4-12 0,-1 4 12 16,1-3-12-16,-1 0 8 0,1-1-8 0,-1 1 8 0,1 3-8 0,-1-3 0 15,1 3 0-15,0 0 0 0,-1-4 10 0,1 4-10 0,3-3 12 0,-7 3-12 31,7-4 22-31,-4 4-2 0,-3-3-1 0,4 0 0 0,-1 3-19 0,1-4-19 0,-1 1 4 16,1 3 1-16,3-3 14 0,-4-4 8 0,5 1 0 0,-5 3-8 16,4-4 12-16,-3 1-12 15,3-1 12-15,0 1-12 0,0 3 8 0,0-4-8 16,0 4 0-16,3-3 0 0,-2-1 0 0,-1 4 0 0,3 0 0 0,-3-1 0 16,0 1 8-16,0-3-8 0,4 2 0 0,-8-2 0 15,5 0 8-15,2 2-8 16,-3 1 9-16,0 0-9 0,0 0 10 0,0-4-10 15,0 4 10-15,4-4-10 0,-4 1 11 16,0 3-11-16,0-4 12 0,0 4-12 0,4 0 8 0,-4 0-8 0,0-4 0 0,0 4 0 16,4-4 0-16,-4 4 0 0,0 0 8 15,3 0-8-15,-3-1 0 0,0 1 0 16,4 0 8-16,-4 0-8 0,0-1 0 0,0 1 10 16,0-3-10-16,0 2 8 0,4 1-8 0,-1-3 10 0,-3 2-10 0,4-2 10 0,0 0-10 15,-1-1 8-15,1-2-8 0,-1 2 8 0,1 1-8 0,-4-1 0 16,0 1 0-16,4 0 8 0,-4-1 15 0,3 4 2 15,1-3 1-15,-4 2 0 16,3 1-40-16,1 0-8 0,3-1-2 0,-3 1 0 0,-1 0 24 0,1 0 0 16,-4-4 0-16,4 1 0 0,-1 3 0 0,1-4 8 15,3 1-8-15,-4-1 0 0,1 1 8 0,0 0-8 16,-1-1 0-16,1 1 8 16,-1-1-8-16,4 1 0 15,-3 0 0-15,0 2 0 0,-1-5 8 0,1 5-8 0,-1-2 8 0,4 0-8 0,1-1 0 16,-5 4 8-16,1-3-8 0,3-1 0 0,0 1 8 15,0 2-8-15,0-5 8 0,0 2-8 0,0 1 8 0,4 0-8 16,-4-1 0 0,4-2 8-16,-1 2-8 0,-2 1 0 0,2-4 0 0,1 1 0 0,-1-1 0 0,-2 4 0 15,2-4 8-15,-3 4-8 0,4-4 16 16,0 4 2-16,-1-4 0 0,1 4 0 0,0-4-18 0,-1 1-16 16,1-1 4-16,3-2 0 0,0 2 12 0,0 1 10 15,0-4-2 1,1 0 0-16,-1 1-8 0,0 2 8 0,4-3-8 0,-1 1 8 15,1-1-8-15,3 0 0 0,-3 1 0 0,0 2 0 0,-1-3 12 16,-2 4-4-16,-1-1 0 0,3-2 0 0,-2-1-8 0,2 3 0 0,-3-2-10 0,4-1 10 31,0 0 0-31,-1-2 0 0,1-1 0 0,0 0 0 0,3 3 10 16,0-2-10-16,4 2 8 0,0-3-8 0,-4 0 11 0,4 0-3 0,0 1-8 16,-1-1 12-16,-2 0-12 0,2 0 0 0,1 0 0 15,0 4 0-15,0-1 12 0,3 3-3 0,0-2-1 0,4-1 0 16,-4 0-8-16,0 1 0 15,4-4 0-15,0 3 0 0,-4-3 0 0,4 1 0 0,0-1 12 0,3-3-4 0,1 0-8 0,6 0 0 16,-3 3 0-16,0 3 0 0,-4-2 0 0,0-1 0 16,4 0 0-16,-3 3 0 15,-1-2 0-15,0 2 0 0,4 0 0 0,3 1 0 0,-3 2 14 0,0-3 1 16,4 4 0-16,-5-1 0 0,1 1-15 0,0-1 11 16,0 1-11-16,0-1 10 0,7 0-10 0,-4 1 0 15,1 3 0-15,-5-1 8 0,1 1-8 16,-3-1 12-16,6-2-12 0,-3 2 12 0,3 1-12 0,1 0 0 0,-4-4 0 15,3 7 0 1,-3-4 0-16,-4 1 8 0,0 3-8 16,-3-1 0-16,0-2 9 0,0 3-9 0,-4-1 10 0,0 1-10 0,1 3 0 0,-1 0 0 0,-3 0 0 0,-1 3 0 31,-2-3 8-31,-1 3-8 0,-3-4 0 0,-4 4 9 16,0-3-9-16,0 3 0 0,-3-3 0 0,3 0 8 0,0 0-8 0,-3 0 8 0,3 3-8 0,0-3 8 15,-3-4-5-15,-1 4-3 16,1 3 0-16,0-3 0 0,-4 3 0 0,0-3 0 15,3 3 0-15,-2 0 0 0,-1-3 0 0,-4 3 0 0,4-3 0 0,-3 3 0 16,-4 0 0-16,0-3 0 16,0 6 0-16,-7-3 0 0,0 0 0 0,0 0 0 0,0 0 0 0,0 0 0 31,4-3-44-31,-4 3-1 0,3-4-1 0,1 1 0 0,3 0-89 0,-4 0-17 0,1 0-4 0,-4 3-1249 16</inkml:trace>
  <inkml:trace contextRef="#ctx0" brushRef="#br0" timeOffset="125384.53">16383 395 1922 0,'0'0'42'0,"0"0"9"0,0 0 1 0,0 0 3 0,0 0-44 0,0 0-11 15,0 0 0-15,0 0 0 0,0 0 90 16,0 0 16-16,0 0 3 0,0 0 1 0,0 0-14 0,0 0-4 16,0 0 0-16,0 0 0 15,0 0-22-15,0 0-5 0,0 0-1 0,0 0 0 0,0 0 0 0,0 0 0 16,0 0 0-16,-4 0 0 16,4 0-51-16,0 0-13 0,-7-3 0 0,7 3 0 15,-3 0 53-15,3 0 8 0,-7 0 2 0,7 0 0 16,-7 3-35-16,7-3-6 0,-4 0-2 0,4 0 0 15,-7 3-3-15,7-3-1 0,-3 6 0 0,3-6 0 0,0 0-3 0,-4 6-1 0,-3 1 0 0,7-7 0 16,0 0-12-16,-3 9 8 16,-1-3-8-16,4 1 0 0,0 2 17 0,0 0-2 15,0-2-1-15,0-1 0 0,0 0-14 0,0 4 0 0,0-4 0 16,0 3 0-16,0-9 0 0,-3 7 0 0,3-1 0 0,0 0 0 16,0 4 0-16,0-4 0 0,0 3 0 0,-4 4 0 15,4-7 0-15,0 3 0 0,0 1 0 0,-4 2 0 16,4 1 0-16,0-4 0 15,0 1 0-15,0 2 0 0,0 1 0 0,4-4 0 0,-4-3 0 16,4 4 0-16,-4-1 0 0,3-2 0 16,1-1 0-16,-1 0 0 0,1-3 0 0,-1 0 0 15,-3-3 0-15,7 4 0 0,-7-4 0 0,7 3 0 0,0 0 0 0,0 0 0 0,4 0 0 16,-4-3 0-16,0 0 0 16,4-3 0-16,-1 0 0 0,1-3 0 0,-4 2 0 0,3-2 0 0,1 0 0 15,3-7 0-15,-3 4 0 0,-1-1 0 16,1 1 0-16,-1-7 0 0,1 4 0 0,0-1 0 15,-4 7 0-15,0-10 0 0,0 4 0 0,0 2 0 0,-4 1 0 0,1 3 0 16,-1-7 0 0,1 4 0-16,0-1 0 0,-1 1 0 0,1 3 0 0,-1-1 0 15,-3-5 0-15,4 6 0 0,-4-1 0 0,0 1 0 0,3 0 0 0,-3 3 0 16,0 0 0 0,0 3 0-16,0 0 0 0,0 0 0 0,0 0 0 0,0 0 0 0,0 0 0 0,0 0 0 15,0 0 0-15,4 6 0 0,-1 0 0 16,-3 3 0-16,0 1 0 0,4 2 0 0,-4-2 0 0,0-4 0 0,0 7 0 0,0-4 0 15,3 7 0 1,1-7 0-16,-4 4 0 0,7-4 0 0,-4 4 0 0,4-4 0 0,0-3 0 16,1 4 0-16,-1-4 0 0,3-3 0 0,1 3 0 0,-1 1 0 15,1-7 0-15,0 0 0 16,-1 0 0-16,1-10 0 0,-1 4 0 0,4 0 0 0,-3-4 0 0,0 4 0 16,-1-3 0-16,1-4 0 15,-1 4 0-15,1-1 0 0,-4 4 0 0,0-3 0 0,0-4 0 16,0 7 0-16,0-4 0 0,-3-2 0 0,-1 6 0 0,1-7 0 15,-4 0 0-15,0 1 0 0,0 6 0 0,0-10 0 16,0 7 0-16,0-1 0 0,-4-2 0 0,1 5 0 31,-1-5 0-31,1 2 0 0,-1 4 0 0,1 0 0 0,-1 0 0 0,1 6 0 0,-5-4 0 0,5 1 0 16,-4 0 0-16,3 3 0 0,-3 0 0 0,7 0 0 0,-3-3 0 0,-4 3 0 16,7 0 0-1,0 0 0-15,0 0-48 0,0 0-13 0,-4-6-3 0,4 6 0 31,-3-3-51-31,3 3-10 0,0 0-3 0,0 0 0 0,0 0-51 0,3-7-10 0,-3 7-3 0,0 0-896 0</inkml:trace>
  <inkml:trace contextRef="#ctx0" brushRef="#br0" timeOffset="125764.57">17120 370 2595 0,'0'0'57'0,"0"0"12"0,0 0 3 0,0 0 0 0,0 0-57 0,0 0-15 15,0 0 0-15,0 0 0 0,0 0 56 0,0 0 8 16,7 0 1-16,0 0 1 0,0-4-14 0,-3 4-4 16,3-3 0-16,0 3 0 0,0-3-7 0,-3 3-1 0,3-3-1 15,0 3 0-15,-7 0-15 0,7-6-4 0,-7 6 0 0,7 0 0 16,0 0-12-16,-7 0-8 16,11 6 10-16,-11-6-10 0,7 0-22 0,-7 0-10 0,0 0-3 0,3 0 0 0,-3 0 35 0,0 0 0 15,0 0 0-15,11 0 0 16,-11 0-58-16,0 0-5 0,0 0-1 0,0 0 0 31,0 0-128-31,0 0-27 0,0 0-5 0,-4 3 0 0</inkml:trace>
  <inkml:trace contextRef="#ctx0" brushRef="#br0" timeOffset="126028.99">17099 504 2649 0,'0'0'58'0,"0"0"12"0,0 0 2 0,0 0 4 16,4 0-61-16,3 0-15 0,0 0 0 0,3 0 0 15,-3 0 54-15,0 0 8 0,4 0 2 0,-4 0 0 0,4 0 0 0,-1 4 0 0,-3-4 0 0,4 3 0 16,-4-3-52-16,4 3-12 16,-4-3 0-16,0 0 0 0,0 0 0 0,0 0 0 0,0 0 0 15,3 3 0-15,-10-3 0 0,7 0 0 0,-7 0 0 0,8-3 0 16,2 3 0-16,-6 0 0 15,-4 0 0-15,7-3 0 16,-7 3-100-16,7-7-22 0,0 4-5 0,-7 3-1127 0</inkml:trace>
  <inkml:trace contextRef="#ctx0" brushRef="#br0" timeOffset="126505.24">17639 276 1832 0,'0'0'52'0,"0"0"12"0,0 0-52 0,0 0-12 15,0 0 0-15,0 0 0 0,0 0 128 0,0 0 22 16,0 0 5-16,0 0 1 0,0 0-48 0,-4 6-8 16,4 3-3-16,-3-3 0 0,-1 7-13 0,1-4-4 15,-1-2 0-15,1 2 0 16,-1 4-16-16,1-1-3 0,3-2-1 0,0 5 0 15,-4-2-11-15,1 6-2 0,3-7-1 0,0 4 0 0,0 3-10 0,0-10-3 0,0 4 0 16,3 2 0-16,1-2-3 0,-1-7-1 16,1 4 0-16,3-1 0 0,0 3-29 0,-4-5 0 15,8-4 0-15,-4 0 0 0,0 3 0 0,4-3 0 16,-1 4 0-16,1-4 0 0,-1 0 0 0,1 0 0 16,3-3 0-16,0 0 0 0,-3 0 0 0,3-3 0 15,4 0 0-15,-4 0 0 0,0-4 0 0,-4 1 0 0,4 0-11 0,-3-4 11 16,0-5 0-16,-1 2 8 0,1 1 2 0,-4-7 0 31,-4 3 1-31,4 1 0 0,-3-7 0 0,-4 3 0 0,0 3-2 0,0-3 0 0,0 4 0 16,-4-4 0-16,1 3-9 0,-1 0 8 15,1 7-8-15,-4-7 8 0,3 4-8 0,-3-1 0 16,4 7 0-16,-8-7 8 0,4 4-8 0,0 3 0 0,-4-4 9 0,1 7-3 16,-1 0-32-16,1 0-5 0,-4 3-1 15,3-3 0-15,0 3 51 0,-3 3 9 0,4-3 3 0,-1 3 0 16,1-3-113-16,-1 3-22 0,0-3-5 0,4 0-916 15,0 3-183-15</inkml:trace>
  <inkml:trace contextRef="#ctx0" brushRef="#br0" timeOffset="128034.87">19015 2100 2188 0,'0'0'48'0,"0"0"11"0,0 0 1 0,0 0 1 0,0 0-49 0,0 0-12 0,0 0 0 0,0 0 0 15,0 0 105-15,0 0 19 16,-4-3 3-16,4 3 1 0,0 0-49 16,0 0-10-16,-3-6-1 0,3 6-1 0,0 0-19 0,0 0-3 15,0 0-1-15,-4 0 0 0,4 0-21 0,0 0-5 16,-7 0-1-16,7 0 0 0,-7 0 38 0,0 3 7 0,3 0 2 15,1 0 0-15,-1 4-52 0,1-4-12 0,-1 0 0 0,1 6 0 16,-1-2 0-16,-3-4 0 0,4 6 0 0,-4 1 0 16,3 2 54-16,1 1 8 0,-4 2 2 0,3-2 0 15,0 6-52 1,1-10-12-16,-1 7 0 0,4-1 0 0,-3-2 0 0,3 3 0 16,0-4 0-16,3 7 0 0,-3-6 0 0,0 2 0 15,4 1 0-15,-1-7 0 0,5 1 0 0,-5 2 0 0,4-2 0 16,0-1 0-16,-3-6 0 0,6 0 0 0,-3 0 0 0,4-3 0 15,-4 0 0-15,4-3 0 0,-1 0 0 0,1-6 0 16,-1-1 0-16,1 1 0 0,-1-4 0 16,1 7 0-16,0-6-16 0,-1-1-5 0,1 1-2 0,-1-1 0 0,1 4 37 0,0-4 7 15,-4 4 2-15,3-1 0 16,-3 1-23-16,0 6 0 0,0-7 0 0,0 4 0 0,-3 0 0 0,3-1 0 16,-3 1 0-16,-4 6 0 15,0 0 0-15,0 0 0 0,0 0 0 0,0 0 0 0,0 0 0 16,0 0 0-16,0 0 0 0,0 0 0 15,0 0 0-15,-4 6 0 0,4 1 0 0,-4 2 0 16,1-3 0-16,3 4 0 0,-4 2 0 0,4 1 0 0,0-1 0 16,-3 1 0-16,3-4 0 0,3 4 0 0,1 0 0 0,-1-1 0 0,1-3 0 0,3 1-12 31,0-4 12-31,0 0 0 0,4 1 10 0,-1-4-10 0,1-3 0 0,3 0 0 16,0-3 0-16,4 0 0 0,-4-1 0 0,4-2 0 15,-4 0 0-15,3-4 0 0,1 4 0 0,-4-6 0 0,4 2 0 16,-4 1 0-16,-4-4 0 0,4 7 0 15,-3-7 0-15,0 1 0 0,-4-1 0 0,0 1 0 16,0-1 0-16,0 4 0 0,-7-7 28 0,3 7 0 0,-3-4 0 0,4 1 0 31,-8-1-44-31,4 4-10 0,-3-4-2 0,-1 1 0 0,1-4 28 0,-4 7 0 16,3 2 0-16,1-5 0 0,-4 2 0 0,3 1 0 0,-3 0 0 16,4 5 0-16,-5-2 0 0,5-3 0 0,-4 3 0 0,3-1 0 15,1 4 0-15,3 3 0 0,-7-3 0 0,7 3 0 31,0 0-56-31,0 0-7 0,0 0-1 0,0 0 0 16,0 0-51-16,0 0-10 0,0 0-3 0,7 6-784 0,0 4-158 0</inkml:trace>
  <inkml:trace contextRef="#ctx0" brushRef="#br0" timeOffset="128275.96">19614 2122 2288 0,'0'0'65'0,"0"0"14"0,0 0-63 0,0 0-16 0,0 7 0 0,0-7 0 15,4 3 152-15,0 0 28 0,-1 0 6 0,4 0 1 32,-3 0-98-32,6-3-19 0,-3 3-4 0,0-6-1 0,4 3-1 15,-1-3 0-15,-2 0 0 0,2 0 0 0,4-3-37 0,-7 6-8 0,4-7-2 0,-1-2 0 16,-2 6-28-16,-1-3-5 0,0 2-2 0,0-2 0 16,0 3 18-16,0 0 14 15,-4 0-2-15,-3 0-1 16,4-1-79-16,-4 4-15 0,0 0-3 0,0 0-1 0,0 0-34 0,0 0-7 0,0 0-2 0,-7 0 0 31,0 4-98-31,0-1-19 0</inkml:trace>
  <inkml:trace contextRef="#ctx0" brushRef="#br0" timeOffset="128467.99">19600 2254 2624 0,'0'0'75'0,"0"0"15"0,0 0-72 0,0 0-18 16,0 0 0-16,0 0 0 0,0 0 110 0,7 0 18 15,0-3 4-15,4 0 1 16,0 3-45-16,-1-3-10 0,1-1-2 0,-1 1 0 0,1-3-30 16,3 3-6-16,-3 0-2 0,-1 3 0 0,1-3-22 0,-1 0-5 15,1 3-1-15,0 0 0 32,-4 0-34-32,0 0-6 0,3 0-2 0,-3 3 0 0,-3-3-76 15,3 3-16-15,-4-3-4 0,1 0-784 0,-1 0-158 0</inkml:trace>
  <inkml:trace contextRef="#ctx0" brushRef="#br0" timeOffset="129123.17">20013 1846 2106 0,'0'0'46'0,"0"0"10"0,0 0 1 0,0 0 3 0,0 0-48 0,0 0-12 16,0 0 0-16,0 0 0 0,0 0 106 0,0 0 19 16,0 0 4-16,4 10 1 0,-1-1-42 0,4 4-9 15,-3-7-2-15,-1 7 0 0,1-1-13 0,-1 4-2 0,1-7-1 0,3 7 0 16,-4-4-11-16,1 7-2 15,-1-6-1-15,1 2 0 0,0 4-11 0,-1-9-3 16,1 5 0-16,-4 4 0 0,0-9-8 0,0 2-1 16,0 1-1-16,0-4 0 0,0 4-13 0,0-7-2 0,0 0-8 0,0 0 12 15,0-6-12-15,0 7 0 0,0-7 0 0,0 0 0 16,0 0 0-16,0 0 0 0,0 0 0 0,0 0 0 31,0 0-69-31,0 0-7 0,0 0-2 0,-4-7 0 16,4 4-60-16,-3-3-12 0,3 0-2 0,-4 3-1107 0</inkml:trace>
  <inkml:trace contextRef="#ctx0" brushRef="#br0" timeOffset="131607.95">21308 4330 1382 0,'0'0'30'0,"0"0"6"0,0 0 2 0,0 0 2 0,0-3-32 0,0-4-8 0,0 7 0 16,0 0 96-16,0 0 19 0,0-6 3 0,0 3 1 16,0-3-8-16,0-1-2 15,0 7 0-15,0 0 0 0,-4-6-39 0,4 6-8 0,0-3-2 0,0 3 0 16,0 0 25-16,-3-3 5 0,3 3 1 0,-7 0 0 15,0 0 8-15,3 0 1 16,4 0 1-16,-7 3 0 0,4 0-85 0,-1 0-16 0,0 4 0 0,-3-1-12 0,4 0 12 0,-1 0 8 16,1 1-8-16,-1-1 11 15,1 3-11-15,-1 1 0 0,1-1 0 0,-1 1 0 16,1-4 32-16,-1 3 4 0,1-3 0 0,3 7 1 16,-4 0-22-16,4-4-5 0,-3 0-1 0,-1 1 0 0,4 2-9 0,0-2 12 15,0-1-12 1,4 1 12-16,-4-1 0 0,3 3 0 0,1-5 0 0,-1 2 0 15,4 4-12-15,-3-4 0 0,3 4 0 0,3-4 0 16,1-3 0-16,0 1 0 0,-1-4 0 0,4 0 0 16,0-3 0-16,0-3 0 0,4 0 0 0,-4-4 0 0,4 1 0 0,-1 0 0 15,-2-7 0-15,-1 1 0 16,0 2 0-16,3-2 0 0,-6-1 0 0,0 1 0 16,3-1 0-16,-7 4-11 0,3-4 3 0,-3 4 0 0,-3 2 8 0,3 1 0 15,-3 3 0-15,3 0 0 0,-7 0 0 0,3 0 0 16,-3 3 0-16,0 0 0 15,4-3 0-15,-1-1 0 0,1-2 0 0,-4 6 0 0,0 0 0 0,0 0 0 16,7 0 0-16,-7 0 0 0,0 0 0 0,3 0 0 0,1 0 0 16,-4 0 0-16,3 3 0 0,1 4 0 0,-1-4 0 0,1 0 0 15,-1 3 0-15,1-3 0 16,-4 3 0-16,3 1 0 0,1-1 0 0,-4-6 0 0,4 3 0 0,3 0 0 16,-7-3 9-16,3 7-9 0,1-4 12 0,-4-3-12 15,7-3 0-15,0 3 0 16,0-7 0-16,0 4 0 0,-4-3 9 0,4 0-1 0,-3-1-8 0,3 1 12 15,0-3-12-15,-3 2 0 0,-1 1-12 0,1 0 12 16,-1-4 0-16,1 4 16 0,-1 0-2 0,-3 0 0 16,4-1-14-16,-4-2 0 0,0 0 0 0,0-1 0 15,-4 4 0-15,4-4-18 0,0 1 2 0,0 3 1 16,-3-4 24-16,3 4 5 0,-4 3 1 0,1 0 0 16,3-3-24-16,0 6-5 0,0 0-1 0,0 0 0 15,0 0 26-15,-4 3 5 0,1 3 0 0,-1 0 1 16,1-3-17-16,3 4 0 0,-4-1 0 0,4 0 0 15,0-6 0-15,0 6 0 0,-3 1-10 0,3-7 10 16,0 0-14-16,0 0 2 0,0 0 0 0,0 0 0 16,0 0 12-16,0 0 0 0,0 0 0 0,0 0 0 15,0 0-61-15,0 0-10 0,3-7-1 0,1 1-874 16,-4 3-174-16</inkml:trace>
  <inkml:trace contextRef="#ctx0" brushRef="#br0" timeOffset="132585.85">21960 4204 1982 0,'0'0'56'0,"-7"0"12"0,7 0-54 0,-3 0-14 0,-4 0 0 0,7 0 0 15,0 0 117-15,0 0 21 16,0 0 4-16,0 0 1 0,0 0-65 16,0 0-13-16,0 0-2 0,7 0-1 15,0 0-5-15,0 0-1 0,4-3 0 0,-4 3 0 16,0 0-38-16,0-3-8 0,0 3-2 0,0 0 0 0,3-3 31 0,-3 3 5 15,4-3 2-15,-4 3 0 0,0-3-22 0,0 0-5 16,0 3-1-16,-7 0 0 0,0 0-18 0,7 0 0 0,-7 0 0 0,0 0 0 16,7-4 0-16,-7 4 0 0,0 0 0 15,0 0 0-15,0 0-125 0,0 0-29 0,0 0-6 0,0 0 0 32,0 0-51-32,0 0-9 0,0 0-3 0,0 0-679 0</inkml:trace>
  <inkml:trace contextRef="#ctx0" brushRef="#br0" timeOffset="132803.75">22003 4333 2188 0,'0'0'48'0,"0"0"11"0,0 0 1 0,0 0 1 0,0 0-49 0,0 0-12 0,0 0 0 0,0 0 0 0,7 0 105 0,0 0 19 16,-4 0 3-16,8 0 1 0,-7-3-54 0,6 3-10 15,-3-3-3-15,0-1 0 0,0 4-18 0,4-3-4 16,-1 3-1-16,-3 0 0 0,4 0-24 0,-4-3-5 15,0 3-1-15,4 0 0 0,-4 0 11 0,-7 0 1 16,7 0 1-16,-7 0 0 16,0 0-170-16,7 0-35 0,-7 0-6 0,7 0-1000 0</inkml:trace>
  <inkml:trace contextRef="#ctx0" brushRef="#br0" timeOffset="133299.78">22348 4120 2419 0,'0'0'53'0,"0"0"11"0,0 0 3 0,-3-3 1 0,3 3-55 0,0-7-13 15,3 4 0-15,-3-3 0 0,8 0 0 0,-5 2 0 16,4-2 0-16,0 3 0 0,4 0 0 0,-4 0 0 15,0 0 0-15,0 3 0 0,4-3 0 0,-4-1 0 0,0 4 0 0,0 0 0 16,0 0 54-16,0 0 8 0,3 4 2 0,1-1 0 16,-4 0-52-16,0 0-12 0,0 0 0 0,4 0 0 15,-4 3 53-15,3 1 8 0,-3 2 2 0,0 1 0 0,1-1-50 0,-5 3-13 16,1 4 0-16,-1 0 0 0,-3-4 48 16,4 4 4-16,-8 3 0 0,4-3 1 0,-3-1-41 0,-1 4-12 15,1-3 0-15,-1-4 8 0,-3 4-8 0,-4-4 11 16,4 1-11-16,0-4 12 0,-3 4-12 0,-1-4 0 15,0-2 9-15,1 2-9 16,-1 0 0-16,4 1 0 0,-3-1 0 0,3-2 0 0,-4-7 0 0,4 0-16 16,0 3 2-16,0-3 1 0,7 0 13 15,0 0-11-15,0 0 11 0,0-7-10 0,3 1 10 0,1 0 0 16,-1 0 0-16,5-1 0 0,-1 1 0 0,0 0 0 0,3 3 0 16,1-4 0-16,-1 4 0 0,1 3 11 15,0-3-1-15,-1 3 0 0,4-3-1 0,-3 3 0 16,3 3 0-16,-3-3 0 0,-1 3-9 0,1 4 0 15,-1-4 0-15,-3 3 0 0,4-3 28 0,-4 3 3 16,0 4 1-16,0-4 0 0,-3-3-65 0,-1 3-13 0,-3-6-2 16,4 10-879-16,-1-4-175 0</inkml:trace>
  <inkml:trace contextRef="#ctx0" brushRef="#br0" timeOffset="134535.85">21869 6907 1828 0,'0'0'40'0,"0"0"9"0,0 0 2 0,0 0 0 0,0-6-41 0,3 0-10 15,-3-1 0-15,0 4 0 0,0-3 106 0,0 6 19 16,0-6 4-16,0 6 1 0,0-3-17 0,0 3-3 15,-3-4-1-15,-4 1 0 0,3 3-17 0,-3 0-3 0,4 0-1 0,-5 3 0 16,1 1-27-16,4-1-5 16,-1-3-2-16,1 3 0 0,-4 0-22 0,3 0-5 0,-3 3-1 0,0 1 0 15,4-1-7-15,-4 3-2 16,-4 1 0-16,7 2 0 0,1-2-17 0,-1 2 0 16,-3-2 0-16,4 2-9 0,-1 1 9 0,4-1 0 0,0 4 0 0,-3-4 0 15,3 4 0-15,0 0 0 0,0-1 0 0,3 1 0 16,1 0 10-16,-1-1 4 0,1 1 1 15,-1-3 0-15,4-1-15 0,-3 1 0 0,3-4 0 0,0 1 0 16,0-1 0-16,0-3 0 16,0-3 0-16,4 1 0 0,-1-4 0 0,1 0 0 0,0-7 0 0,3 4 0 0,-4-3 0 15,1-4 0-15,3 1 0 0,-3-3 0 16,3 2 0-16,-4-2 0 0,1-1 8 16,-1 0-8-16,-3 4 0 0,1-3 0 0,2 2 8 0,-3 1-8 15,0 2 0-15,-3 1 0 0,-1 0 0 0,1 0 0 16,-4 6 8-16,0 0-8 0,0 0 0 0,0 0 0 0,0 0 11 0,0 0-11 15,0 0 12-15,0 0-12 0,0 0 10 0,0 0-10 16,0 0 8-16,-7 6-8 16,3 0 0-16,1 0 0 0,-4 4 8 0,7-1-8 0,-4 1 0 15,4 2 0-15,4 1 0 0,-4-1 0 0,3 1 0 0,1-1 0 0,-1 1 0 16,4 3 0-16,0-4 0 0,0-2 0 16,0-1 0-16,1 0 0 0,2-2 0 0,1 2 0 0,-4-6 0 0,3 0 0 15,1-3 0-15,3 0 0 0,-3-3 0 0,3 0 0 31,0-3 22-31,0 0 9 0,0-1 1 0,0 1 1 16,0 0-51-16,0-1-10 0,-3-2-3 0,3 3 0 0,0-4 31 0,0 1 0 0,-3 3 0 0,-1-4 0 16,-2 1 0-16,2 3 0 0,-6-4 0 0,3 1 0 15,-4 2 0-15,1-2 0 0,-4 0 8 0,0-1-8 16,-4 1 0-16,1-1 10 0,-1-2-10 0,-3-1 8 16,0 1 0-16,-4-1-8 0,4 1 12 0,-3-1-4 15,-1 1 6-15,1 2 1 0,-1-2 0 0,4 5 0 16,0 1-15-16,0 0-12 0,0 0 3 0,3 6 0 15,1 0-37-15,3 0-7 0,0 0-2 0,0 0 0 16,0 0-109-16,0 0-23 0,0 0-4 0,3 3-1101 16</inkml:trace>
  <inkml:trace contextRef="#ctx0" brushRef="#br0" timeOffset="134877.4">22578 6860 2419 0,'0'0'53'0,"0"0"11"0,0 0 3 0,0 0 1 0,0 0-55 16,-4 6-13-16,4-6 0 0,0 7 0 0,0-7 105 0,0 3 19 0,0-3 3 0,0 0 1 15,7 6-52-15,-3-3-9 0,3 0-3 0,0 0 0 16,0-3-51-16,4 0-13 0,-4 0 0 0,0-3 0 16,3 3 0-16,1-3 0 0,-1 3 0 0,-2-3 0 15,-1 3 54-15,0-3 8 0,0 3 2 0,0 0 0 16,-4 0-52-16,-3 0-12 0,7 0 0 0,-7 0 0 31,0 0-48-31,0 0-13 0,0 0-3 0,0 0 0 16,0 0-56-16,0 0-11 0,0 0-2 0,0 0-1 15,-7 3-62-15,0 0-13 0,-3 3-3 0</inkml:trace>
  <inkml:trace contextRef="#ctx0" brushRef="#br0" timeOffset="135110.04">22525 7064 2508 0,'0'0'71'15,"0"0"16"-15,0 0-70 0,0 0-17 0,0 0 0 0,0 0 0 0,3 3 106 0,-3-3 18 0,0 0 3 0,7 6 1 0,-7-6-52 0,8 3-9 16,-1-3-3-16,3 4 0 0,-3-4-1 0,4 0-1 15,-1 3 0-15,1-3 0 0,-4 0-34 16,4 0-6-16,3 0-2 0,-4 0 0 0,1-3-20 0,-1 3 9 16,1-4-9-16,0 4 0 0,-1-3 0 0,1 0 0 15,-1 0 0-15,1 0 0 32,0 0-71-32,-4-3-8 0,3-1-1 0,1 4-1 0,-1-3-167 0,-3 0-32 0,8-7-8 15,-15 13 0-15</inkml:trace>
  <inkml:trace contextRef="#ctx0" brushRef="#br0" timeOffset="135839.26">23100 6716 2180 0,'0'0'62'0,"0"0"13"0,0 0-60 0,0 0-15 0,0 0 0 0,0 0 0 16,0 0 136-16,7 3 24 0,0-3 4 0,0 0 2 15,0 0-80-15,4 0-16 0,-1 0-3 0,4 0-1 0,-3-3-37 0,0 3-7 16,-1 0-2-16,4-3 0 0,-3 3 7 0,-1 0 1 16,-3 0 0-16,4 0 0 0,-4 3-41 0,0-3-8 15,-7 0-2-15,4 6 0 0,-4-6 37 16,0 0 7-16,3 6 2 0,-3 1 0 0,0-7-23 0,-3 6-8 15,-1 0 0-15,1 4 0 0,-4-4 17 0,0 0 4 16,-1 0 1-16,-2 4 0 0,-1-4-14 0,1 0 8 16,-1 4-8-16,1-1 0 0,-1-3 0 0,-3 1 0 15,3 2 0-15,1-3 0 0,-1 1 0 0,8-4 0 0,-4 3 0 0,7-6 0 16,0 0 8-16,0 0-8 0,0 0 0 16,0 0 9-16,0 0-9 0,0 0 0 15,0 0 0-15,10 0 0 0,-3 0 0 0,0 0 0 16,4 3 0-16,3-3 0 0,-3 0 0 0,-1 0 0 15,4 0 0-15,0 0 0 0,-3 0 0 0,-1 3-17 0,5 1 4 16,-5-1 1-16,1 0 35 0,-1 0 7 0,1 3 2 0,0 0 0 16,-4 1-8-16,0-1-2 0,0 3 0 0,-4 1 0 15,4 2 3-15,-3 4 1 0,-1-3 0 0,1 2 0 16,-4-2-6-16,-4 2 0 0,4-2-1 0,0 3 0 16,-7-4 1-16,4 4 0 0,-4-4 0 15,0 1 0-15,0-4 0 0,0 4 1 0,-1-7 0 0,-2 4 0 0,-1-4-6 0,1 0-2 16,-1 0 0-16,1 1 0 15,-1-4-5-15,0 0 0 0,4 0-8 0,-3-3 12 16,3 3-12-16,0-3 0 0,0 0 0 0,0-3 0 16,3 3-25-16,0-3-2 0,1 0 0 0,-1 0 0 15,1-4-83 1,-1 1-17-16,1 0-3 0,-1-4-853 0,4 4-170 0</inkml:trace>
  <inkml:trace contextRef="#ctx0" brushRef="#br2" timeOffset="152403.03">16133 9845 788 0,'0'0'17'0,"0"0"4"0,0 0 1 0,0 0 0 0,0 0-22 0,0 0 0 0,0 0 0 0,0 0 0 16,0 0 55-16,0 0 6 0,0 0 2 0,0 0 0 16,0 0 5-16,3 6 2 15,-3-6 0-15,0 0 0 16,4 7 6-16,-4-7 0 0,3 3 1 0,-3-3 0 0,0 0-19 0,0 0-4 0,0 0-1 0,4 3 0 15,3 0-1-15,-4-3-1 16,4 0 0-16,-7 0 0 0,0 0-3 0,0 0 0 0,4-3 0 0,-4 3 0 16,3-3-3-16,-3 3-1 15,0-3 0-15,0 3 0 0,4-7-11 0,-4 7-2 0,3-3-1 0,-3 3 0 16,0 0-10-16,0-6-3 0,4 3 0 0,-4 3 0 16,3-3-1-16,-3 3-1 0,0 0 0 0,4-7 0 15,-4 7 2-15,0-3 1 16,0-3 0-16,4 0 0 0,-4 6-1 0,0-3 0 15,0-4 0-15,0 4 0 0,0-3-2 0,0 3-1 0,0-3 0 0,3 2 0 16,-3-2 0-16,0 6 0 0,0 0 0 0,0 0 0 0,0-3-6 0,4-3-8 16,-4-1 11-16,0 7-11 0,0-3 11 0,0 3-11 15,3-6 10 1,-3 6-10-16,0-6 13 0,0 3-3 0,0 3-1 0,0-7 0 16,0 4 5-16,0 0 1 0,0-3 0 0,0 3 0 0,0 0-1 0,-3-4 0 15,3 4 0-15,-4-3 0 16,4 3 0-16,0-4 0 0,0 4 0 0,0 0 0 15,0-3-6-15,0 0-8 0,0-1 11 0,0 4-11 0,0-3 9 16,0 3-9-16,0-3 0 0,0-1 9 0,0 1-9 0,0 3 0 16,0-3 9-16,0-1-9 15,0 1 10-15,0 0-2 0,-3-4-8 0,3 4 12 0,0-3-1 0,-4 2-1 0,4-2 0 16,0 3 0-16,-4 0 1 0,4-1 0 16,-3-2 0-16,3 3 0 0,0-4-3 0,-4 4 0 15,4 0 0-15,0-4 0 0,0 1-8 0,-3 3 8 16,3-1-8-16,0 1 8 0,-4 0-8 0,4-1 0 15,0-2 0-15,0 3 8 0,0-4-8 0,0 4 0 16,0 0 0-16,-3 0 8 0,3-1-8 0,0 1 0 16,0 0 9-16,-4-1-9 0,4 1 12 0,0 3-3 0,-3-3 0 0,-1 0 0 15,4-1-1-15,-3-2 0 0,3 3 0 0,-4-1 0 16,4 1-8-16,0 0 0 0,-3-1 9 16,3 1-9-16,-4-3-18 15,4 3-8-15,0-1-2 0,0-2 0 0,-3 3 28 0,3-1 0 0,0-2 0 16,-4 3 0-16,4-4 46 0,0 4 14 0,-3-3 4 0,3-1 0 0,-4 4-52 15,4-4-12 1,-4 4 0-16,4 0 0 0,-3 0 0 0,3-4 0 0,-4 4 0 16,1 0 0-16,3-4 0 0,-4 4 0 0,1-3 0 15,3 2 0-15,-4-2 0 0,1 3 0 0,3-4 0 0,-4 1 0 0,4 3 0 0,0-4 0 16,-3 1 0-16,3 3 0 16,-4-4 0-16,4 1 0 0,-3-1 0 0,3 4 0 0,0-7 0 15,-4 4 0-15,4 0 0 0,0-1 0 16,-3 1 0-16,3-1 0 0,0 1 0 15,-4 0 0-15,4 2 0 0,0-2 0 0,0 0 0 0,-3 2 0 0,3-2 0 0,-4 3 0 16,1-4 0-16,3 4 0 0,-4-3 0 0,4-1 0 16,-4 4 0-16,1-4 0 0,3 4 0 0,-4-3 0 15,4 2 0-15,-3 1 0 0,-1-3 0 0,4 3 0 16,-3-1 0-16,3-2 0 0,-4-1 0 0,4 4 0 16,-3-3 0-16,-1-1 0 0,4-2 0 0,-3 6 0 15,3-1 0-15,0 1 0 0,-4 0 0 0,4-4 0 16,0 1 0-16,-3 0 0 0,-1-1 0 0,4-2 0 15,-3-4 0-15,3 3 0 0,-4 1 0 0,1 2 0 16,3-2 0-16,-4 2 0 0,0-2 0 0,4 3 0 0,-3-1 0 0,-1 1 0 16,1-1 0-16,-1 4 0 15,1-3 0-15,-1-1 0 0,1-2 0 0,3 5 0 16,-4-2 0-16,4 3 0 0,-3-4 0 0,-1 1 0 16,1-4 0-16,3 4 0 0,-4 0 0 0,4-1 0 0,-3 1 0 0,-1-1 0 15,1 1 0-15,-1 3 0 0,4-4 0 0,-3 1 0 16,-1 3 0-16,4-4 9 15,-4 4-9-15,1 0 8 0,3-4-8 0,-4 4 0 0,1 0 0 0,3-4 8 16,-4 4-8-16,1-3 0 0,-1 2 0 16,4 1 0-16,-3-3 9 0,-1-1 0 0,1 1 0 0,-1 3 0 0,1-4-9 0,-1 1 0 15,1-4 0 1,3 4 0-16,-4-4-17 0,1 4 4 0,-1-4 1 0,4 1 0 16,-4 2 21-16,1-2 5 0,-1 2 1 0,4-2 0 15,-3 2-24-15,-1-2-5 0,1 3-1 0,-1-1 0 16,1-2 27-16,-1-1 6 0,4 4 1 0,-3-1 0 0,-1-2-19 0,1 2 0 15,3 1 8-15,-4-4-8 16,1 4 0-16,-1-1 0 0,1 1 8 0,-4 0-8 16,3 2-15-16,4-2-6 0,-7 3-2 0,3-4 0 15,1 4 40-15,3-3 8 0,-7-1 2 0,3 1 0 16,1-1-27-16,-1 1 0 0,1 0 0 0,-4-1 0 16,3-2 0-16,1-1 0 0,-1 4 8 0,1-1-8 0,-1-2 0 0,0-1 0 15,-3 4 0-15,4-4 0 0,-4 4 33 0,3-4 2 16,-3 1 0-16,0-1 0 15,0 1-53-15,0-1-10 0,4 1-3 0,-4-1 0 0,-1 1 31 0,-2 2 0 16,3-2 0-16,0 2 0 0,0-2 0 0,0 2 0 16,3-2 0-16,-3 2 0 0,0-2 8 0,0 2-8 0,3-2 0 0,-3-1 0 15,4 1 24-15,-4 2 2 16,3-2 0-16,-3-1 0 0,4 1-42 0,-4 2-8 16,0-2-1-16,3-1-1 0,-3 1 26 15,0-1 0-15,0 1 0 0,0-1 0 0,0 4 18 0,3-4 6 0,-3 4 0 0,0-1 1 16,0 1-25-16,0-4 0 0,0 1 0 0,0-1 0 15,3 1 0-15,-3-1 0 16,0 1 0-16,0-4 0 0,0 3 0 0,4 1 0 0,-4-1 0 0,0-2 0 16,-1 2 0-16,1 1 0 15,4-1 0-15,-1 0 0 0,-3 1 0 0,0 2 0 0,0-2 0 0,4 3 0 0,-4-4 0 0,0 0 0 16,-1 1 0-16,5 3 0 16,-4-4 0-16,0 0 0 0,3 1 0 0,-3 2 0 15,0-5 0-15,-3 5 0 0,3-2 0 0,0-1 0 16,-4 1 0-16,4-1-19 0,0-2 3 0,0 5 1 15,-4-2 24-15,4 2 5 0,0-2 1 0,-4-1 0 0,4 1-24 0,0-1-5 16,0 0-1-16,0-2 0 16,0-1 24-16,0 4 5 0,0-1 1 0,0-3 0 0,4 4-23 0,-5-1-5 15,1 1-1-15,0-1 0 0,-3 1 22 0,3-1 5 16,0 1 1-16,0-1 0 0,0 4-14 0,-1-4 0 16,1 1 0-16,0-1 0 0,-3 0 0 0,3 1 0 15,0-1 0-15,0 1 0 16,0-4 0-16,0 4 0 0,-4-4 0 0,4 3 0 0,3 1 0 0,-6-1 0 15,3-2 0-15,0 2 0 0,0-3 0 0,3 1 0 16,-7-1 0-16,4 4 0 0,0-4 0 0,0 0 0 16,0 0 0-16,0 4 0 0,0-4 0 0,0 1-12 15,-3 2 3-15,2 1 0 0,-2-1 9 0,3 0 12 0,-4 1-2 0,1-1-1 16,-1-2-9-16,4 2 0 0,-4 1 0 0,1-1 0 16,-1-3 0-16,-3 1-17 0,4 2 4 0,-1-3 1 15,0 1 12-15,1 2 16 0,-1-2-3 16,1-1-1-16,-1 3-12 0,4-2-15 15,-4-1 3-15,1 0 1 0,-1 1 11 0,1-4 16 0,-1 3-4 16,1-3-1-16,-1 4-11 0,4-4-12 0,-4 0 2 0,1 3 1 0,-1 1 9 0,4-4 0 16,-4 3 0-16,1 0 0 15,3 1 0-15,-4-1 0 0,4 0 0 0,-3-2 0 16,3 2 0-16,-4 0 12 0,0-3-2 16,4 1-1-16,-3-1-9 0,-1 0 0 0,1 3 0 0,-1-2 0 0,0 2 0 15,-3 0 0-15,4-3 0 0,-4 1 0 16,3-1 0-16,-3-3 0 0,0 3 0 0,0 0 0 0,0 0 0 15,3 1 0-15,-3-1 0 0,0 0 0 0,3-3 0 0,1 3 0 16,-4-3 0-16,3 3 0 16,0-3 0-16,4 4 0 0,-3-4 0 0,-4 3 0 0,3-3 0 15,0 3 0-15,1-3 0 0,-1-3 0 0,1 3 0 16,-1 0 0-16,-3 0 0 0,3 0 0 0,1 3 0 0,-1-2 0 16,1 2 0-16,-1-3 0 0,0 0 0 0,1 3-14 15,-1-3 3-15,1 3 1 0,-1 0 10 0,-3 1 0 16,3-1 0-16,-3 0 0 0,0-6 0 0,0 3 0 15,0 6 0-15,0-6 0 0,0 4 0 0,0-1 14 16,0-3-3-16,-1 0-1 0,1 0-10 0,0 0 0 0,0 3 0 16,4 0 0-16,-5-3 0 0,5 4 0 15,-4-1 0-15,0-3 0 0,0 3 0 0,3 0 0 16,-3 0 0-16,3 1 0 0,-3-4 0 0,4 3 0 0,-5-3 0 0,5 3 0 16,-1 0 0-16,1 3 0 15,-4-2 0-15,3-1 0 0,0-3 0 16,-3 3 0-16,4 0 0 0,-4-3 0 15,-1 7 0-15,1-4 0 0,4 3 0 0,-4 1 0 0,0-1 0 0,-1 0 0 0,-2 0 0 16,6 1 0-16,-3-1 8 0,0 0-8 0,0 4 12 16,3-4-4-16,1 1-8 0,-1-1-9 0,1-3 9 0,3 3-13 0,-4 4 13 0,0-1 0 15,1 1 0-15,-1-1 0 16,4 1 0-16,-3-1 0 16,2 4 0-16,1-4 0 0,-3 1 0 0,-1-1 0 0,4 1 0 0,-3-1 0 0,-1 0 9 0,4 1 5 15,-4 3 1-15,4-1 0 0,-3 1-15 0,3-1 0 16,-4 4 0-16,4 0 0 0,0-1 0 0,0 1 0 15,0 3 0-15,0-6 0 16,0 2 0-16,3 4 0 0,-3-3 0 0,0 0 0 0,4-1 0 0,-4 4 0 16,3 0 0-16,-3-3 0 0,3 3 0 0,1 0 0 15,-4-1 0-15,3 1 0 16,1 0 0-16,-1 0 0 0,-3 0 0 0,4 0 0 0,-1 3 0 0,1 0 0 16,-1-3-10-16,4 3 10 15,-7-3-90-15,7 3-13 0,0 0-2 0,0 0-900 16,0 0-180-16</inkml:trace>
  <inkml:trace contextRef="#ctx0" brushRef="#br2" timeOffset="155031.07">16249 9836 1036 0,'0'0'23'0,"0"0"5"0,0 0 0 0,0 0 1 0,0 0-29 0,0 0 0 15,0 0 0-15,0 0 0 0,0 0 57 0,0 0 6 16,0 0 1-16,0 9 0 0,3-3 0 0,-3-6 0 15,0 7 0-15,0-7 0 0,0 6 0 0,0-6 0 16,0 0 0-16,0 0 0 0,0 6 0 0,0-6 0 16,0 0 0-16,0 0 0 0,0 0 0 0,0 0 0 15,0 0 0-15,0 0 0 0,0 0-52 0,-3-3-12 16,-1-3 0-16,1 3 0 0,-1 0 54 0,4-4 8 16,0 4 2-16,0-3 0 0,-3 3-52 0,3-4-12 15,0 4 0-15,0-3 0 16,0 0 0-16,-4 3 0 0,4-4 0 0,0 4 0 0,-3-3 54 0,3 3 8 15,0-3 2-15,-4 2 0 0,4 1-64 0,-3 0-21 16,-1 0 0-16,4 0 0 0,-3-3 21 0,-1 2 0 16,4 1 0-16,-3 0 0 15,-1-3 10-15,4 3 10 0,0 0 1 0,0 3 1 0,-3-3-22 0,3 3-12 0,0-4 2 0,0 4 0 0,-4-3 10 0,4 3 12 32,0 0-2-32,0-3-1 0,-3 0-9 0,3 3 0 15,0 0 0-15,0-3 0 0,0 3 16 0,0 0-1 0,0-3-1 0,-4 0 0 16,0 3 2-16,4-4 0 0,-3 1 0 0,3 3 0 0,0 0 4 0,-4-3 0 15,4 3 1-15,-3-6 0 0,3 3-7 0,-4 0-2 16,4-1 0-16,-3-2 0 16,3 3-12-16,0 0 0 0,-4-3 0 0,4 3 0 0,0-1 16 0,-3-2-2 15,3 3-1 1,0-3 0-16,-4-1-13 0,4 1-18 0,-3 0 4 0,-1 0 1 0,4-1 45 0,-3 1 10 16,-1 0 2-16,4 0 0 0,-7-4-20 0,4 4-3 15,-1 0-1-15,0 2 0 16,1-2-20-16,-1-3 0 0,1 3 0 0,-1-1 0 0,1 1 0 0,3 0 0 0,-4-1 0 15,-3 1 0 1,4 0 0-16,-1-4 0 16,1 4 0-16,-1-3 0 0,1 3 0 0,-1-4 0 0,1 1 0 0,-4 2 0 15,3-5 0-15,0 3 0 0,1-1 0 16,-1 1 0-16,4-1 0 0,-3-2 0 0,-1 2 0 0,1 1 0 0,-1 3 0 0,1-4 0 0,-1 1 0 0,1 3 0 16,-1-4 56-16,1 4 6 0,-1-4 2 0,-3 4 0 15,4-3-64-15,-5 3-21 16,5-1 0-16,-1-2 0 0,-3 3 21 0,4-1 0 15,-4-2 0-15,0 0 8 0,0-1-8 0,3 1 0 0,-3-1 0 0,0-2 0 16,0 2 11-16,3 1-3 0,-3 0-8 16,0-4 12-16,0 0-4 0,0 1 0 15,4 2-8-15,-4-2 12 0,0-1-12 0,0 4 11 16,-1-4-11-16,1 4 10 0,0 0-10 0,0-1 8 0,0 1-8 0,0-4 8 0,0 1-8 0,-3-1 0 16,3 1 0-16,-4-1 0 15,4 1 0-15,-4-4 0 0,1 3 8 0,3 1-8 16,-4-1 0-16,4 1 8 0,-4-1-8 15,1 1 8-15,-1-1-8 0,1 1 0 0,-1-1 9 0,1 0-9 0,-5 1 0 16,5-1 9-16,-1 1-9 0,1-4 0 0,-1 4 8 0,0-4-8 16,4 3 0-16,-3 1 0 15,-1-4 0-15,1 4 8 16,-1-1-8-16,1-3 0 0,-1-2 0 0,0 2 0 0,1 3 0 0,-1-2 0 16,1-1 8-16,-1-3-8 15,0 4 0-15,1-4 0 0,-1 3-13 0,4 0-10 0,-3 1-1 0,-1 2-1 0,0-3 41 0,1 1 8 16,-1-1 1-16,1 0 1 0,3 4-26 15,-4-1 8-15,0-2-8 0,1 2 0 0,-1-3 34 16,1 4 2-16,-1-4 0 0,1 4 0 16,-1 2-56-16,0-2-10 0,-3-10-2 0,4 3-1 15,-4 3 33-15,3 1 0 0,-3-1 0 0,3 3 0 0,-3-2 22 0,4-1 8 16,-1 0 2-16,0-2 0 0,-3 2-32 0,4 0 0 16,-4-3 0-16,3 4 0 0,-3-1 0 0,3-3 0 0,-3 4 0 0,0-1 0 15,0 0 0-15,0 4 0 16,3-4 0-16,-3 0 0 0,0 1 0 0,4-1 0 0,-5 0 0 0,1 1 0 15,4-1 0-15,-4 0 0 0,0 1 0 0,-1-1 0 32,1 0-15-32,-3 1-9 0,3-1-1 0,-4 0-1 15,4-3 26-15,-4 4 0 0,1-1 0 0,-1-3 0 0,4 0 18 16,-4 1 6-16,4-1 0 16,-4 0 1-16,1 0-25 0,-1 3 0 0,4 1 0 0,-4-4 0 0,1 0-15 0,3 3-8 15,-1-2-1-15,-2 2-1 0,3 0 25 0,0-2 0 0,0 2 0 0,-1-3 0 0,1 0 15 16,-3 4 8-1,3-4 1-15,-1 0 1 0,1-3-39 0,-3 3-8 16,-1 0-2-16,0 1 0 0,1 2 39 0,-1-3 7 0,0 0 2 0,1 0 0 0,-1 4-24 0,1-4 0 16,-1 3 0-16,0-3 0 0,4 4 0 15,-3-1 0-15,-1-3 0 0,0 4 0 0,1-1-14 0,-1 0-7 32,4 1-2-32,-4-4 0 0,1 3 23 0,2-3 0 0,-2 4 0 0,-1-1 0 0,1 0 0 0,2 1 0 15,-2 2 0-15,-1-6 0 0,-3 3 0 16,3 1 0-16,-3-4 0 0,0 3 0 15,3-2 19-15,1 2 1 0,-1 0 1 0,0-3 0 0,4 4-33 16,-7-1-8-16,4 3 0 0,-1-2-1 0,0-1 21 0,4 0 0 16,-3 1 0-16,-1 2 0 0,0-2 0 0,1-1 0 0,-1 3 0 0,0-2 0 31,1 2 0-31,-1 1 0 0,-3-1 0 0,3 0 0 16,-3-2 0-16,0 2 0 0,0 1 0 0,0-1 0 0,-1-3 0 0,5 4 0 15,-1-1 0-15,1 1 0 16,-1-1 20-16,0-2-2 0,-3 2 0 0,3-3 0 0,-3 4-18 0,4 2 0 0,-1-2 0 15,0-1 0-15,1 1-8 0,-1 2-6 16,0 1-1-16,-3-4 0 0,4 4 24 0,-1 0 5 0,-3-1 1 0,0-2 0 16,-1 2-15-16,-2 1 0 15,3-1 0-15,-4 1 0 0,4-3 0 0,0 2 0 0,-1-2 0 0,1 2 0 16,0-2 0-16,0 2 0 0,3-2 0 0,-3 2 0 0,3 1 0 0,1-1 0 16,-1 1 0-16,1 0 0 15,-5-1 0-15,5 1-10 0,-4 3 2 0,3-1 0 16,-3-2 8-16,0 3 0 0,-1-4 0 0,5 4 0 15,-4-3 0-15,3 2 0 0,4-2 0 0,-4-1 0 0,1 1 9 0,-1 0-9 16,4-1 12-16,-4 1-12 16,4 3 0-16,-4-4 0 0,4 1 0 0,0 2 0 15,0 1 0-15,0 0 0 0,0 0 0 0,3-1 0 16,1 1 0-16,-1 0 0 0,1 3 0 0,3 0-9 16,-4-4 9-16,4 4 0 0,-4 3 0 0,4-3 0 15,0 3 0-15,0-3 0 0,4 0 0 0,-4 3 0 16,7 0-90-16,0 0-13 0,-4-3-2 0,4 3-883 15,0 0-177-15</inkml:trace>
  <inkml:trace contextRef="#ctx0" brushRef="#br2" timeOffset="157357.71">16125 9792 1728 0,'0'0'38'0,"0"0"8"0,0 0 2 0,0 0 0 0,0 0-39 0,0 0-9 15,0 0 0-15,0 0 0 0,0 0 53 0,0 0 9 16,0 0 2-16,0 0 0 0,0 0 0 0,0 0 0 16,0 0 0-16,0 0 0 0,0 0 0 0,0 0 0 15,0 0 0-15,0 0 0 16,0 0 0-16,0 0 0 0,0 0 0 0,0-3 0 0,0 3 0 0,0 0 0 15,-3-7 0-15,3 1 0 16,-4 3-52-16,1-3-12 0,3 3 0 0,-4-1 0 0,1-2 0 0,-1 3 0 16,4-3 0-16,-3 3 0 0,3 3 54 0,-4-3 8 15,1-4 2-15,-1 4 0 0,4 0-52 0,-3-3-12 16,-1 3 0-16,4 3 0 0,-3-4 0 0,3 4 0 16,-4-3 0-16,4 0 0 15,-3 0 0-15,-4 0 0 0,3 0 0 0,0 0 0 0,1-1 0 0,-1 1 0 16,-3 0 0-16,4 0 0 0,-1 0 54 0,1-3 8 0,3-1 2 0,0 1 0 15,-4 0-52-15,4 0-12 0,-3-1 0 0,-1 1 0 16,1 0 0-16,-1-4 0 16,-3 1 0-16,4 3 0 0,-5-4 0 0,5 4 0 0,-4 0 0 15,0-1 0-15,3 1 0 0,1 0 0 0,-4 0 0 0,3-4 0 16,1 4 0-16,-4 3 0 16,3-3 0-16,-3 2 0 0,4 1 0 0,-5-3 0 15,1 0 0-15,4-1 0 0,-4 1 0 0,3 0 0 16,-6 0 0-16,3-1 0 0,0-2 0 0,-4 3 0 0,4-1 0 15,0-2 0-15,0 3 0 0,0 3 0 16,0-4 0-16,0 1 0 0,0 0 0 0,0 0 0 0,0 2 0 0,-1-5 0 0,-2 3 0 16,3-1 0-16,0 1 0 0,0 0 0 15,-4 0 0-15,4-4 8 0,-4 4-8 0,1-3 0 16,-1 2 0-16,-3 1 0 0,4-3 0 0,-4 2 0 16,3 1 0-16,-3-3 0 0,0 2 0 0,0 1 0 0,3 0 0 15,0 0 0-15,-3-1 0 0,4 1 0 0,-4-3 0 0,3 2 0 16,0 1 0-16,-3 0 0 0,4 0 0 0,-1-1 0 15,-3-2 0-15,3 3 0 16,-3-4 0-16,4 4 0 0,-1-3 0 0,-3 2 0 16,4-2 0-16,-1-1 8 0,-3 1-8 0,3 0 12 0,-3-1-12 0,4 1 0 15,-5-4 0-15,1 4 0 0,0-1 0 0,0 1 0 0,-4 0 8 0,4-1-8 16,-3 1 0 0,-1-1 0-16,4 1 0 0,-4 0 0 0,4-4 0 0,4 7-10 15,-4-4 0-15,-1 4 0 0,1-3 10 0,0-1 0 16,0-2 0-16,0 2 0 0,-4 4 0 0,1-6 0 0,-1 2 0 15,0 1 0-15,1-1 8 0,-1 1 4 16,4 0 1-16,0-1 0 0,-4 4-13 0,1-4 0 16,3 4 0-16,-8 0 0 0,5-4 0 0,-4 4 0 15,3 0 0-15,-3-3 0 0,3 2 0 0,-3 1 0 16,3-3 0-16,-3-1 0 0,3 4 0 0,-3-3-16 16,4-4 1-16,-4 4 1 0,3 2 14 0,0-2 0 15,1-4 0-15,-1 1 0 0,-3 2 15 0,3-2 5 16,1 2 2-16,-1 1 0 0,-3 3-22 0,3-4 0 0,0 4 0 0,-3-3 0 15,0 2 0-15,3 1 0 0,-3 0 0 16,0-4 8-16,0 4-8 0,0 0 0 0,0 0 0 0,-1-4 0 0,5 1 0 16,-4-1 0-1,3 1 0-15,-7 0 8 0,8-1-8 0,-4 1 0 0,3-1 0 0,-3 1 0 0,3-4 0 0,0 7 0 32,4 0 0-32,-7 0 0 0,4-4 0 0,-5 4 8 0,1 0-8 0,0-1 0 0,0 1 0 15,-7 0 0-15,3-4 0 0,0 4 8 0,1 0-8 0,2 3 0 16,1-3 0-16,0-1 8 0,3 1-8 0,-3 3 0 15,4-3 0-15,-5-1 0 0,5 1 0 0,-1 3 0 16,-3-3 0-16,3-1 0 0,-3 1 0 16,0 3 0-16,-4-3 0 0,1 3 0 0,-1-4 0 0,0 4 0 15,1-3 0-15,2 3 0 0,-2-4 0 16,3 4 0-16,-1 0 0 0,1-3 8 0,0 3-8 0,3 0 0 0,-3-4 0 16,0 1 0-16,3 3 0 0,-3-3 0 15,0-1 0-15,3 4 8 16,-3-3 16-16,-3 3 4 0,2-3 1 0,-2 2 0 15,-1-2-45-15,0 3-10 0,1-3-2 0,-1 3 0 0,0-4 45 0,4 4 9 16,0 0 2-16,-4-3 0 0,4 3-28 0,0 0 0 0,0-1 0 0,3 4 0 16,0-3 0-16,1-3 0 15,-4 3 0-15,3 0 0 0,-3 0 0 0,0-1 0 0,-1 1 0 0,-6 0 0 16,0 0 0-16,3 3 0 16,1-3 0-16,-1 0 0 0,0 0 0 0,1 3 0 0,2-3 0 0,5 3 0 15,-4-4 0-15,3 4 0 0,0-3 0 0,-3 3 0 16,4-3 0-16,-5 3 0 0,1 0 0 0,-7 0 0 0,3 0-14 0,1 0-8 31,-1 3-2-31,0-3 0 0,0 0 24 0,4 3 0 0,0 1 0 16,0-1 0-16,0-3 15 0,0 3 7 0,-4 0 2 0,4 0 0 0,0 0-24 15,-1 0 0-15,5-3 0 0,-4 3 0 0,3 1-14 16,0-1-7-16,-3 0-2 0,4 0 0 16,-1-3 23-16,0 3 0 0,1 0 0 0,-1 0 0 0,0 1 0 0,-3-4 0 15,4 3 0-15,-1 0 0 16,0-3 0-16,4 3 0 0,-3 0 0 0,2-3 0 0,1 3 0 15,0 0 0-15,0-3 0 0,0 4 0 0,3-1 0 0,-3-3 0 16,4 3 0-16,-1-3 0 16,4 0 0-16,-4 0 0 0,4 0 0 0,0 0 0 0,0 0 0 0,0 0 0 15,4-6 0-15,-1-1 0 0,1 7 0 0,-1-3 0 16,1 0-9-16,-1 3 9 16,4 0-35-16,0 0-3 0,-3 0-1 0,3 0 0 15,0 0-177-15,0 0-35 0</inkml:trace>
  <inkml:trace contextRef="#ctx0" brushRef="#br0" timeOffset="-196248.05">931 8582 1267 0,'0'0'28'0,"0"0"5"0,0 0 2 0,0 0 1 0,0 0-36 0,0-7 0 15,0 7 0-15,7-6 0 0,-7 3 36 0,4-3 1 16,-1 2 0-16,5-2 0 0,-5 3 43 16,4 0 9-16,4 0 2 0,-1 0 0 0,-6 3 29 0,6 0 7 15,4 0 1-15,-3 0 0 0,0 3-17 0,-1 0-3 16,1 0-1-16,-4 3 0 0,0 1-31 0,4 2-7 16,-8 0-1-16,-3 1 0 0,7 2-35 0,-3 1-7 15,-4-1-2-15,-4 1 0 0,4-1-9 0,-10 1-3 16,10-4 0-16,-11 4 0 0,4-4-3 0,0 1-1 0,-4-4 0 0,1 0 0 31,-1 1 24-31,0-4 4 0,-3-3 0 0,0 0 1 16,4-3-53-16,-1-1-12 0,1 1-1 0,-1-3-1 15,-3 0 30-15,7-4 0 0,3 4 0 0,-3-3 0 0,4-4 0 0,3 4 0 0,0 2 0 0,0 1 0 16,0-3 0-16,0-1 0 16,3 1 0-16,4 0 0 0,4 2 0 0,-1-2 0 15,-3-4 0-15,11 4 0 0,-4 0 18 0,-3-1 10 16,3 1 1-16,4 2 1 0,-4 4-18 0,-4-3-4 0,4 6-8 0,-3 0 12 15,0 0-12-15,-8 3-8 0,8 7 8 0,-4-4-13 16,-7 3 61-16,0 1 13 0,0 5 3 0,-7-2 0 16,7-1-45-16,-11 1-9 0,0 3-2 0,8-1 0 31,-8-2-8-31,-3-4 10 0,4-2-10 0,-1-1 10 0,0-3-10 0,1 3 0 0,-1-3 9 0,4-3-9 16,0 0 9-16,-7-6-9 0,4 3 12 0,2-3-12 31,1-1-21-31,0 1-11 0,4 3-3 0,-4-3 0 0,7-1-115 15,7 1-23-15,-7 0-5 0,10 0-1 0</inkml:trace>
  <inkml:trace contextRef="#ctx0" brushRef="#br0" timeOffset="-190371.61">1700 8400 2419 0,'0'0'53'0,"0"0"11"0,0 0 3 0,0 0 1 0,7-3-55 0,-7-4-13 0,0 1 0 0,0 0 0 31,4-4 64-31,3 4 11 0,-3-3 1 0,-4 2 1 16,0 1-1-16,0 0-1 0,0 3 0 0,0 3 0 15,0 0 5-15,0 0 0 0,-4 3 1 0,-14 0 0 0,8 6-24 0,-4 1-5 16,-7-1 0-16,3 7-1 0,-10 0-12 0,10 2-3 0,-10 4 0 0,3 3 0 16,7-3-36-16,-3 3 0 0,-3 4 0 15,2-4 0-15,1 3 0 0,7-3 12 0,0 0 0 0,-4-3-1 16,8 3-11-16,3-6 0 0,-4 3 0 0,1-6 0 15,10-7 0-15,0 0 0 0,0 1 0 0,3-4 0 16,4-3 0-16,7-3 0 16,-3-3 0-16,3-3 0 0,7 0 0 0,0-4 0 0,-3-2 0 15,14-1-11-15,-1 0 11 0,-2-2 8 16,2 2-8-16,5 1 11 0,-1-1-11 0,-7 7 12 0,0 3-12 16,-3 3 12-16,0 3-22 0,-4 3-4 0,-3 4-1 0,3 2 0 31,-4 4 15-31,-2-4 0 0,-5 7 0 0,4-3 0 0,-10 3 0 0,3-1 0 0,-7 1 0 0,0 0 0 15,0 0 0-15,-7 3 0 0,0-3 0 0,-4 3 0 16,1 0 0-16,-5-4 0 0,-2 4 0 0,3-3 0 16,0-6 0-16,-8-1 0 0,8 1 0 0,-7-4 0 0,11-3 0 15,-12-2 0-15,8-4 0 0,4 0 0 0,-4-4 23 0,3 1 7 16,0-3 2-16,1 0 0 16,10-4-52-16,0 1-11 0,0-4-1 15,10 1-1-15,-6-1-65 0,14 1-13 16,-4-1-2-16,-4 1-1 0,11-1-124 0,-3 1-25 15,0-1-5-15</inkml:trace>
  <inkml:trace contextRef="#ctx0" brushRef="#br0" timeOffset="-189100.72">2201 8688 2394 0,'0'-6'52'0,"0"3"12"0,0-4 1 0,0-2 3 0,0 3-55 0,0-1-13 0,0-2 0 0,0 3 0 16,0 3 99-16,0 3 17 0,0 0 3 0,0 0 1 15,0 0-30-15,-3 3-6 0,3 3 0 0,-7 0-1 16,3 4-36-16,-3 5-7 0,4-2-2 0,-1 6 0 16,-3 0-9-16,4-1-1 15,-5 4-1-15,5-3 0 0,-4 3 25 0,3 0 6 0,1-3 1 0,-4 6 0 0,3-6-47 16,4 3-12-16,0-3 0 0,-7-4 0 16,14-2-9-16,-7-1-4 0,0 1-1 0,4-7 0 15,-4-6 14-15,10 0 0 0,-6 0 0 0,6-3 0 16,-2-6 0-16,2-1 0 0,-3-2 0 0,4-1 0 15,-4 1 8-15,-4-4 5 0,8 0 1 0,0 4 0 0,-8-1-14 0,4-3 0 32,-7 4 0-32,4 2 0 0,3-2 0 0,-7 3 0 0,0-1 0 0,0 1 0 15,0 2 0-15,0 4 0 0,0 3 0 0,0-6 0 16,0 3 0-16,0 3 0 0,0 0 0 0,0 0 0 0,0-6 0 0,0 6 0 0,0 0 0 16,0 0 0-16,0 0-13 0,0 0-6 0,0 0-1 15,0 0 0 1,0 0 32-16,0 0 7 0,0 0 1 0,0 0 0 0,0 0-35 0,3 3-6 0,4 0-2 0,-3 0 0 31,-4-3 23-31,3 3 0 0,4 3 0 0,-3 1 0 0,3-1 0 0,-4 3 0 16,5 1 0-16,-5-1 8 15,8 1-8-15,-8-1 12 0,4 4-12 0,4-1 12 0,-1-2 0 0,-3 2 1 0,4 1 0 0,0-1 0 16,-1-2-13-16,1-1-10 16,-1 0 2-16,1-2 0 0,-4 2 8 0,4-3 0 15,-1 1 0-15,1-4 0 0,-1 3 0 0,-6-3 0 16,3-3 0-16,-4 0 8 0,-3 0-8 15,0 0 0-15,0 0 0 0,0 0 0 0,0 0 0 0,0 0 0 0,0 0 0 0,0 0 8 16,0 0-20-16,0 0-3 0,0 0-1 0,0-6 0 16,0 3-48-16,-3-4-11 15,3 1-1-15,0 6-1 0,0-6-18 0,0 6-3 0,0-3-1 16,0 3 0-16,0-6-28 0,0 6-5 0,0 0-2 16,0 0 0-16,0 0 54 0,0 0 12 0,0 0 1 15,0 0 1 1,0 0 26-16,0 0 6 0,0 0 1 0,0 0 0 0,0 0 33 0,3 0 0 0,-3 0 0 0,8 3 0 0,-8-3 0 15,0 0 14-15,10 3-1 0,-10-3 0 16,0 0 22-16,7 0 4 0,-7 0 1 0,0 0 0 0,0 0 46 0,0 0 10 16,0 0 1-16,0 0 1 15,7 0 15-15,-7 0 3 0,0 0 1 0,0 0 0 0,0 0-33 0,0-6-8 16,0-1 0-16,0 1-1 0,0-3-31 0,0-1-7 16,0 1-1-16,0-1 0 0,-7 1 11 0,7 0 1 15,0-1 1-15,0-2 0 16,0 2-65-16,-3-2-14 0,3-1-2 0,0 4-1 15,-4-1 53-15,8 1 10 0,-4-1 2 0,3 4 1 16,-3 0-52-16,7 3-10 0,-7 3-3 0,0 0 0 16,0 0 52-16,4 0 9 0,3 6 3 0,-7 0 0 15,3 1-32-15,4 2 0 0,-3 0 0 0,-1 1 0 16,4 2-15-16,-3 1-9 0,-4-1-1 0,7 4-1 0,-3-3 42 16,-4-1 8-16,7-2 1 0,-7 2 1 0,3-2-26 15,4-1 0-15,-3-3 0 0,-4-3 0 16,0-3 0-16,0 0 0 0,0 0 0 0,3-3 0 0,4 0 0 0,-3-3 0 15,-4 0 0-15,7-4 0 0,-7 1 0 0,3-1 0 0,5 1 0 0,-5-4 0 16,1 1 0-16,3-1 0 16,-4 4 0-16,4-4 0 0,-3 1 0 0,3-1 0 15,0-2 0-15,3 2 0 0,-3 1 0 0,4-1 0 0,3 0 0 0,-3 1 0 16,-1 2 0-16,1 1 0 0,-4 3 0 0,4 3 0 16,-4 0 0-16,3 6 0 0,-6 6 0 15,6 0 0-15,-6 4 0 0,3 0 0 16,-7 2 0-16,3 4 0 0,-3 0 25 0,0 3 0 0,0-3 0 15,0-1 0-15,-3 1-14 0,3-3-3 0,0 3-8 16,-7 0 12-16,7-1-8 0,0-5-4 0,-4-1 0 0,4-2 0 16,0-4 0-16,0-6 0 0,0 0 0 0,0 0 0 15,0-6 0-15,0 0 0 0,4-4 0 0,-4-5 0 0,0 2 0 0,7-3 0 16,-7 1 0-16,3-1 0 16,4 0-26-16,-7 1-5 0,4-1-1 15,7 0 0-15,-8 1 32 0,4 2 0 0,4 0 0 0,-1 4 0 16,-3-3 16-16,0-1 10 0,4 0 2 0,0 4 0 0,3 0-28 0,-4-1 0 15,1 4 8-15,3-3-8 0,-3 5 0 0,-1 1 0 0,1 3 9 0,3 0-3 32,-4 3-6-32,1 1 0 0,-4 2 0 0,4 3 0 15,-4 1 0-15,3 2 0 0,-6 1 0 0,6 2 0 0,-10 1 0 16,4 0 0-16,3 3 0 0,-7-1 0 0,4-2 0 0,-4 3 0 16,0 0 0-16,0-4 0 0,0 4 0 0,-4-3 0 0,4 0 0 0,-7-1 0 31,7-2-34-31,-4-4-6 0,4 1-2 0,-7-1 0 15,4-6-112-15,3-3-22 0,0 0-5 0</inkml:trace>
  <inkml:trace contextRef="#ctx0" brushRef="#br0" timeOffset="-188434.85">3355 8770 1497 0,'-14'3'32'0,"10"-3"8"0,-3 3 0 0,4-3 4 0,-8 3-36 0,4-3-8 15,0 3 0-15,0 0 0 0,3-3 142 0,-6 0 26 0,10 3 6 0,0-3 1 0,0 0-75 0,-7 4-16 0,3-1-2 0,4 3-1 16,0 3-13-16,0 1-4 16,4-1 0-16,-4 7 0 0,7 0 0 0,-4 2 0 15,4 4 0-15,-3 3 0 0,3 1 0 0,-3 2 0 16,6-3 0-16,-6 3 0 16,6 0-4-16,1 0-2 0,-1 1 0 0,1-4 0 0,0 3-13 0,-8-6-2 15,8 0-1-15,-8 0 0 0,4-3-11 0,-3-1-3 16,-4-2 0-16,7 0 0 0,-7-1-28 0,-7 1 0 15,3-6 0-15,4 2 0 0,-7-2 0 0,4-1 0 16,-8-6 0-16,1-3 0 0,6 0 14 0,-7-6-3 0,-3 0-1 0,4-4 0 31,-8-6-10-31,11 1 0 0,-11-4 0 0,8-6 0 0,-4 0 0 16,3-3 0-16,1-1 0 0,-1-2 0 0,4 0 0 16,0-1 0-16,3 1 0 0,4-4 0 0,0 4 0 0,0 0 0 0,0-1 0 15,11 4 0-15,-8-3 0 0,8 3 0 0,0-1 0 16,-1-2 0-16,4 6 0 0,0 0 0 0,4 3 0 0,0 0 0 0,3 3 0 0,0 3 0 15,4-2 0-15,-4 5 12 16,-4 7-12-16,5 0 0 0,-1 2 0 0,-7 4 8 0,4 4-8 0,-4 5 12 16,-4 0-12-16,1 10 12 0,-4 0-4 0,0 3-8 15,-4 0 12-15,5 0-4 16,-8 0-28-16,0 0-7 0,-8 0-1 0,5 0 0 0,-4 0 28 0,-4-4 0 16,4 1 0-16,-10 3 0 0,3-6 0 0,-1 0 0 15,-2-1 0-15,-1-5 0 16,0-1 0-16,1-3 0 0,-4-6 0 0,0 0 0 0,6 0 0 0,1-6 0 15,-3 0 0-15,6-4 0 16,4-2-56-16,0-1-7 0,3 1-1 0,4-4 0 16,0 3-51-16,0-2-10 0,11 2-3 0,-7 1 0 15,6-1-51-15,4 1-10 0,0-1-3 0,4 4-896 0</inkml:trace>
  <inkml:trace contextRef="#ctx0" brushRef="#br0" timeOffset="-188196.05">3785 8930 2269 0,'0'0'64'0,"0"0"15"0,0 0-63 0,0 0-16 0,0 0 0 0,0 0 0 0,0 0 156 0,7-4 29 0,-3-2 6 15,3-3 1-15,-7-1-52 0,0-2-9 0,0-1-3 0,0-2 0 16,0-1-51-16,0-3-10 0,0-3-3 0,-7-3 0 16,3-9-51-16,-3-4-13 15,4-3 0-15,-4 4 0 0,-4-1 0 0,4 0 0 0,0 4 0 0,-4-1 0 0,4 4 0 0,0 6 0 16,4 3 0-16,-4 3 0 15,3 3 0-15,4 7 0 0,-7 0 0 0,4 2 0 0,3 7 0 16,0 0 0-16,0 7 0 0,10 21-703 31,4 28-143-31,-3-12-29 0</inkml:trace>
  <inkml:trace contextRef="#ctx0" brushRef="#br0" timeOffset="-187835.04">3912 8923 2610 0,'0'0'57'0,"0"7"12"0,0-1 3 0,7 0 1 0,-7 0-58 0,0-6-15 0,7 4 0 0,0-4 0 32,4-4 89-32,0 1 15 0,-8 0 4 0,8-3 0 15,-1-4-28-15,1-2-4 0,-4-1-2 0,0 1 0 0,4-4 9 0,-1-3 1 0,1 4 1 0,-4-4 0 32,3-3-68-32,-3 3-17 0,4-3 0 0,-7 6 0 0,3 1 0 0,-4-1 0 15,1 4 0-15,3 2 0 16,-7 1 0-16,-7 2 0 0,3 1 0 0,1 6 0 0,-1 3 0 0,-3 4 0 0,-4 2 0 0,1 4 0 15,-1 5 0-15,1 4 0 16,-4 0 0-16,0 6 0 0,-4-2 0 0,7 2 0 16,-3 0 0-16,0-3 0 0,3 0 9 0,-3 0-1 0,7-3-8 0,4 0 12 15,3-6 5-15,0-1 1 0,0-2 0 0,10 0 0 16,-3-1-34-16,4-2-8 0,7-7 0 0,-4 3-1 16,7-6 25-16,-3 0 0 15,3-6 0-15,3-1 0 0,5-2 0 0,-1-4 0 0,4-2 0 0,-8-1 0 16,5 4 0-16,-1 2 0 15,-4-2 0-15,1 2 0 0,-4 1 12 0,-7 3 8 0,-3 2 2 16,0-2 0-16,-8 3-133 16,4 3-26-16,-7-3-6 0</inkml:trace>
  <inkml:trace contextRef="#ctx0" brushRef="#br0" timeOffset="-178221.29">5288 8415 1422 0,'-3'-12'40'0,"3"9"9"0,0-4-39 0,0 1-10 0,0 3 0 0,0 3 0 31,0-3 132-31,0-3 25 0,-4-1 5 0,4 1 1 0,0-7 1 0,-3 7 0 0,3 6 0 0,0 0 0 16,0-6-58-16,0 6-11 16,0 0-3-16,0 0 0 0,0 0-22 0,0 0-5 0,0 0-1 0,0 0 0 15,0 0-51-15,0 0-13 16,0 0 0-16,0 0 0 0,0 0 0 0,3 9 0 0,-3 4 0 0,4-1 0 16,-1 7 47-16,4 0 6 0,-3 6 2 0,3 3 0 15,-7 1-37-15,3 5-7 16,1-3-2-16,-1 7 0 0,-3-3 44 0,4-1 9 0,-4 1 2 15,0 2 0-15,0-5-46 0,3-1-9 16,-3-3-1-16,0-3-8 0,0 0 0 0,0-3 0 16,0 3-10-16,0-3 10 0,-3-3 0 0,3 0 0 15,-4 0 9-15,1-4-1 0,3-2-8 0,-4-1-10 0,4-2 10 16,-3-4-13-16,3-6-13 16,0 0-2-16,0 0-1 0,0 0 0 0,0-3-56 0,0-3-11 15,-7-1-3-15,7-2 0 16,7 0-46-16,-7-4-10 0,3-3-1 0,4 1-1 15,-3-4-91-15,3 0-17 0,7 0-4 0,-7 0-592 0</inkml:trace>
  <inkml:trace contextRef="#ctx0" brushRef="#br0" timeOffset="-177841.59">5503 8610 1497 0,'14'-19'32'16,"-10"10"8"-16,3-4 0 0,4 0 4 0,-8-2-36 0,4 2-8 0,-3-2 0 0,3 2 0 16,0 0 156-16,0 4 28 0,-7-4 7 0,3 7 1 0,-3 3-52 0,0 3-9 15,0 0-3-15,0 0 0 0,-3 3-14 0,-4 7-3 16,3 2-1-16,-3 4 0 0,0 3-74 0,-3-1-14 0,3 1-3 0,-4 0-1 15,4 3 37-15,-4 0 7 0,4 0 2 0,-3 0 0 16,3 0-52-16,0-3-12 16,-4 3 0-16,7-4 0 0,-6-2 16 0,3 0 0 15,3-4 0-15,-3 1 0 0,4-4-2 0,-1 4 0 16,-3-4 0-16,4 1 0 0,3-7 16 16,0-3 3-16,0 0 1 0,0 0 0 0,3 3-46 0,4-6-8 0,0 0-3 0,4-4 0 15,-1-2 37-15,5-4 7 16,2-2 2-16,4-4 0 0,-3 0-23 0,7 0 0 15,3 0 0-15,-7 4 0 0,4 2 0 0,-1 1 0 16,-6 5 0-16,0 1 0 0,-4 6 0 0,0 6 0 16,-3 4 0-16,-1 2 0 0,1 1 0 0,-8 6 0 15,-3 3 0-15,0 3 0 0,0 0 0 0,-3 3 0 0,-1-3 0 16,1 3 0-16,-1-3 29 0,1 1 2 0,-8-4 0 0,7 3 0 16,-3-7-31-16,4 1 8 15,-1-3-8-15,1-4 4 0,-1-2-4 0,4-1 0 16,-7-2 0-16,7-7 0 0,0 0-33 0,0 0-7 0,0 0 0 0,0-10-1 15,7 1-114-15,-7-4-22 0,4 1-5 0,-4-1-1 16</inkml:trace>
  <inkml:trace contextRef="#ctx0" brushRef="#br0" timeOffset="-174759.2">6682 8732 1728 0,'0'-9'38'0,"0"9"8"0,3-7 2 0,-3 1 0 0,4-3-39 0,-4 2-9 0,3-2 0 0,-3 3 0 16,0-1 156-16,-3 1 28 0,3 0 7 0,0 0 1 15,-4-1-52-15,1 1-9 0,-1 0-3 0,1 3 0 16,-1 0-41-16,-3-1-9 16,3-2-2-16,1 3 0 0,-8 0-26 0,4 3-6 0,0 0 0 0,0 3-1 15,-3 0-13-15,3 3-2 0,-1 1-1 0,-2 2 0 16,-1 4 15-16,4 5 3 0,-3 1 1 0,3 3 0 16,0 0-46-16,3 3-23 0,1 0 3 0,-8 4 0 15,7-4 20-15,4 3 0 0,0-3 12 0,0 3-4 0,0-3-8 0,4 0 0 31,-1-3 0-31,5 3 0 0,-5-3 0 0,8-6 0 0,-4 3 0 0,3-7 0 16,1 1 0-16,3-7-9 0,0 0 9 0,0-2 0 0,7-4 8 0,-3-7 8 16,3-2 1-16,0-1 1 0,0-5-18 15,1-1 0-15,2-3 0 0,1-3 0 16,-4 0-19 0,0 0-7-16,1-3-2 0,-5 0 0 0,1 3 19 0,-4 4 9 0,0-8-10 0,-3 8 10 0,-1-1 0 15,-3 0 0-15,-3 3-8 0,-1 4 8 0,1-1 0 0,-4 7 0 0,-4 0 0 16,4 6 0-16,-3-3 8 0,-4 6-8 15,3 0 12-15,-3 3-12 16,-3 7 14-16,-1-4-4 0,0 7-1 0,4-1 0 0,-3 4-1 0,-1 3-8 0,4-3 12 16,0 3-4-1,0 0-8-15,3 0 10 0,4-3-10 0,-7-1 10 0,7 1-10 0,7-3 8 16,-7 0-8 0,8-4 8-16,-1-2-8 0,0-1 0 0,0-6 0 0,3 3 0 0,1-2 0 0,3-4 0 15,0 0 0-15,0-4 0 0,0-2 0 0,4 0 0 16,-4-4 0-16,0-2 0 0,-3-1 0 15,3 1 0-15,-7-1 0 0,4 4 0 0,-4-4 0 0,-4 1 0 0,4 2 0 0,-7 1 0 16,0-4 0-16,0 4 0 0,0-4 0 0,-3 4 0 16,-4 0 0-16,3-1 0 0,-3 4 0 0,-4-3 0 0,1-1 0 15,-1 4 0 1,-3 0 0-16,4-1 0 0,-1 1-8 0,4 3-4 0,-7 0-1 16,3 0 0-16,1 6-50 0,3-3-9 15,0 3-3-15,-1 0 0 0,5 0-79 0,3-3-16 0,0 0-3 0,0 0-686 16,3 6-137-16</inkml:trace>
  <inkml:trace contextRef="#ctx0" brushRef="#br0" timeOffset="-174409.02">7172 9024 2620 0,'-11'12'54'0,"11"-12"-43"0,0 0-11 0,0 0 0 15,-3 0 110-15,3 0 20 16,0 0 4-16,0 0 1 0,-4-6-79 0,1 0-15 15,-1-1-3-15,4-2-1 16,0-4-20-16,4 1-4 0,-1-1-1 0,1 1 0 0,-1-4-3 0,1 4-1 0,3-1 0 0,0 0 0 16,-3 1-8-16,6-1 0 0,-3 1 0 0,0 2 0 15,4 1 27-15,-1 0 3 0,-3 5 1 0,4-2 0 16,0 6-11-16,-1 0-3 16,1 0 0-16,-1 6 0 0,1-2 10 0,0 2 1 0,-4 3 1 0,0 1 0 15,0 2 1-15,-4 4 0 0,1 0 0 0,-1 2 0 16,-3 1-14-16,0 0-4 0,0 0 0 0,0 0 0 15,0 3-12-15,0-7 0 16,-3 1 0-16,3-3 0 0,0-4-42 0,-4-3-14 16,4 0-4-16,0-6 0 15,0 0-68-15,4-6-13 0,-4-3-3 0,3-4-755 0,1-2-150 0</inkml:trace>
  <inkml:trace contextRef="#ctx0" brushRef="#br0" timeOffset="-174162.52">7447 8669 2269 0,'0'0'64'0,"0"7"15"16,0-1-63-16,4 0-16 0,-4 4 0 0,3-1 0 0,1 7 105 0,-1-1 19 15,-3 1 3-15,7 3 1 0,0-4-52 0,-3 4-9 16,3 0-3-16,0 0 0 0,-3 0 0 0,3 6 0 0,-4-3 0 0,4 3 0 16,0-6 16-16,-3 3 2 15,3-4 1-15,0 4 0 0,-4-6-31 0,4 0-5 0,1-1-2 0,-1-5 0 16,-4-1-36-16,4 1-9 15,-3-4 0-15,-1 0 0 0,-3-6-12 0,0 0-5 16,0 0-1-16,0 0 0 16,0 0 29-16,0-6 5 0,-3 0 2 0,-1-4 0 15,1 1-117-15,-1-1-23 0,-3-5-5 0,0 2-1 16,-4-3-51-16,4 1-10 0,-3-1-3 0,-1 0-998 0</inkml:trace>
  <inkml:trace contextRef="#ctx0" brushRef="#br0" timeOffset="-173526.86">7370 8926 2188 0,'0'0'48'0,"0"0"11"0,0 0 1 0,0 0 1 0,0 0-49 16,0 0-12-16,0 0 0 0,7 7 0 0,-4-4 54 0,4-3 8 0,0 3 2 16,4-6 0-16,-1 3 51 0,-3-3 10 0,4 0 3 0,3-1 0 15,-3 1-103-15,3-3-25 0,0 3 0 0,0 0 0 16,0 0 56-16,4-1 7 0,-1 4 1 0,1 0 0 0,0 0-52 0,-1 4-12 16,1 2 0-16,0 0 0 15,-1 4-48-15,-3-4-13 0,4 3-3 0,-4 4 0 16,4-4 0-16,-4 1 0 15,0-1 0-15,0 0 0 0,-3-2 25 0,-4 2 5 0,0 0 1 0,0 1 0 16,-4-4 53-16,1 0 10 0,-4-6 2 16,0 0 1-16,0 0 25 0,0 0 5 0,0 0 1 0,0 0 0 15,0 0 34-15,0 0 7 0,0 0 2 0,-4-3 0 0,1 0-57 0,-1-3-11 0,-3-4-3 16,4-2 0 0,-1-1-21-16,1 1-5 0,-1-1-1 0,1 1 0 15,3-1-9-15,-4 1 12 0,1 2-12 0,-1-2 12 0,4 2-4 0,0 4 0 16,-3-3 0-16,6 2 0 0,-3 1-8 0,0 6 10 15,0 0-10-15,4-3 10 0,3 0-10 0,0 0 0 16,0 3-10-16,0 3 10 16,3 0-31-16,1 0 0 0,0-3 0 0,-1 6 0 15,1-2-83-15,3-1-17 0,-4 0-3 0,5 0-1 16,-1 0 57-16,-4 0 11 0,4 0 3 0,-3 0 0 0,3-3 51 0,-3 0 13 0,-1-3 0 16,1 3 0-16,-4-3 0 0,0 3 0 0,-7 0 0 0,0 0 0 15,0 0 48-15,0 0 13 16,0 0 3-16,0 0 0 0,0 6 0 0,0 4 0 0,-4-1 0 15,1 4 0-15,-1-1-20 0,1 1-4 0,3 6-1 16,-4-4 0-16,1 1-3 0,-1 3 0 0,4-3 0 0,0-1 0 16,0-2-9-16,0-1-3 0,0-2 0 0,7-1 0 15,-3-3-11-15,3-2-2 0,0-1-1 0,0-3 0 16,4-3 7-16,-1-1 2 0,1-2 0 0,-1 0 0 16,1-4-19-16,3 1 0 0,-3-3 0 15,-1-1 0-15,4 4 0 0,-3-4 0 16,-4 0 0-16,3 4 0 0,-6-3 0 0,0 2 0 0,-1 4 0 0,1-4 0 0,-4 1 0 0,-4 0 0 15,1-1 10-15,-5 1-10 16,5-1 10-16,-4 4-10 0,-4 0 12 0,4 3-12 16,-3 0 0-16,-1 3 0 0,4 3-15 0,-4-3 5 15,4 6-19-15,0-3-4 16,0 0-1-16,0 4 0 16,4-4-65-16,-1 3-13 0,4-6-2 0,4 9-1 0,-1-2-65 0,1-1-14 15,3 3-2-15,0-2-585 0,3-1-117 0</inkml:trace>
  <inkml:trace contextRef="#ctx0" brushRef="#br0" timeOffset="-173309.52">8333 9143 3078 0,'0'0'68'0,"0"0"13"0,0 0 3 0,0 0 3 0,-4-3-70 0,1-4-17 16,-1 1 0-16,1-6 0 0,-1-1 62 0,0 0 9 16,1-2 1-16,-1-1 1 0,1-6-7 0,-1 0-2 31,-3-3 0-31,4-3 0 0,-4 0-51 0,0-4-13 0,-4 1 0 0,-3-4 0 0,0 1 0 0,3 0 0 15,-3-1 0-15,4 4 0 0,-1 2 19 0,4 7 1 0,0 4 0 0,0 2 0 16,0 3-44-16,3 7-8 0,1 3-1 0,3 3-1 16,0 0-115-16,-4 6-23 15,8 7-5-15,-1-1-759 0,4 1-152 16</inkml:trace>
  <inkml:trace contextRef="#ctx0" brushRef="#br0" timeOffset="-172920.46">8505 8785 2847 0,'0'0'63'0,"0"0"13"0,-3 7 2 0,-1-4 2 0,4 3-64 0,-3-3-16 16,-1 3 0-16,-3 4 0 15,0-1 60-15,0 1 10 0,-3-1 2 0,-1 4 0 0,-3 2-23 0,3-2-4 16,-3-1-1-16,0 4 0 16,0 0-11-16,3-4-2 0,-3-2-1 0,7 2 0 0,-3-2 20 0,3-1 4 15,3-3 1-15,1-3 0 0,3-3-44 0,0 0-11 16,0 0 0-1,0 0 0-15,3-3 0 0,4-3 0 0,4 0 0 0,-1-1 0 0,1-2 0 0,3 0 0 16,0 6 0-16,0-4 0 0,4 1 0 0,0 3 8 16,-1 3-8-16,1-3 0 15,-1 3 0-15,1 3 0 0,-4-3 8 0,0 6-8 0,0-3 12 0,-3 7 0 16,3-1 0-16,-3 0 0 0,-4 4 3 0,0-4 1 16,-4 4 0-16,1-1 0 0,-4 1-12 0,0 0-4 15,-4-1 0-15,1 1 0 0,-1-1 0 0,-3-2 0 16,0-1 0-16,-3-3 0 15,3 4-26-15,-4-7-5 0,4 3-1 0,0-6 0 0,0 0 32 0,0 0 0 0,-4-3 0 0,8 0 0 16,-4 0 0-16,-1 0 0 16,8 3 0-16,-3-7 0 15,-1 4-160-15,4 3-25 0,0-6-6 0,-3 3-1 0</inkml:trace>
  <inkml:trace contextRef="#ctx0" brushRef="#br0" timeOffset="-171215.78">1859 10140 2649 0,'0'0'58'0,"0"0"12"0,0 0 2 0,0 0 4 0,4 6-61 0,-4-6-15 0,7 3 0 0,-7-3 0 31,7 3 134-31,-7-3 24 0,7-3 5 0,-4 0 1 15,-3-6-58-15,7 2-11 16,-7-5-3-16,0-1 0 0,0-2-55 0,-7-1-11 0,4 0-2 0,-4-2-1 0,3-1-11 0,-6 0-3 0,6-3 0 0,-6 3 0 31,-1-3-33-31,0 0-6 0,1 0-2 0,-1-3 0 0,-3 3 51 0,4 0 9 0,-5 0 3 16,5 0 0-16,-1 4-31 0,1-1 0 0,6 0 0 0,-6 0 0 16,10 3 0-16,-4 1 0 0,-3-1 0 0,7 0 0 15,7 7 0-15,-7-3 0 0,4 2 0 0,6 4 0 16,-6-4 0-16,6 1 0 0,1 3 0 0,3-1 0 15,4 4 0-15,-4-6 8 0,7 3-8 0,-3-4 4 16,3 1-30-16,3-1-5 0,8-2-1 16,-4-1 0-16,1 1 52 0,-1-1 9 0,4 4 3 0,-11 3 0 15,3 2-24-15,-9 1-8 0,6 3 0 0,-11 3 0 16,4 1-26-16,-10 2-5 0,3 3-1 0,-4 7 0 16,5 0 41-16,-8-1 8 0,-8 1 2 0,5 3 0 31,-8 0-86-31,8-1-17 0,-8 1-3 0,-6 3-1 0,3-3-102 15,-1 0-21-15,-2 0-4 0,-1-1-640 0,-3-2-128 0</inkml:trace>
  <inkml:trace contextRef="#ctx0" brushRef="#br0" timeOffset="-170545.76">1792 10021 2084 0,'0'0'46'0,"0"6"10"0,0 0 1 0,0-6 1 0,0 7-46 0,0-7-12 0,4 6 0 0,3-3 0 16,-4-3 128-16,4-3 23 15,4-3 5-15,-1 2 0 0,-2 1-22 0,2 0-5 0,1-3-1 0,3 0 0 16,3-1-33-16,-2 1-7 0,-1 0-2 0,7-1 0 15,-7 1-35-15,7 0-7 0,0 3-2 0,0 0 0 16,-3 0-42-16,0-1-17 0,6 1 1 0,-2 0 0 31,-8 0-77-31,7 0-15 0,-7 3-4 0,7 0 0 16,-7 0-22-16,-3 3-5 0,-1 0-1 0,5 3 0 16,-5-2-152-16,-6 2-30 0,3-3-6 0,3 3-500 0,-3 13 662 31,0 0 537-31,-3-3-265 0,-4-7-53 0,7 0-10 0,-7-2-1 0,0 2-34 0,0 0-8 0,0 1 0 15,0-1 0-15,0 1 164 0,0-4 30 0,0 3 6 0,0 1 2 16,0-4-61-16,0 0-12 0,0-6-2 0,0 3-1 16,0-3-18-16,-7 4-4 0,3-4-1 0,-3-4 0 15,4 1-27-15,3-3-6 0,-4 0-1 0,-3-1 0 16,4 1-26-16,3 0-6 0,-7 0-1 0,7-4 0 16,0 4-17-16,0-7-4 0,0 4-1 15,0 0 0-15,7-1-14 0,-7 1 0 0,3-1 0 0,8 1 0 0,-8 0 0 0,4-1 0 0,4 1 0 16,-8-1 0-16,5 4 0 0,6 0 0 15,-4 0-12-15,1 2 12 16,3 1-40-16,-3 0-2 0,-1 0 0 0,4 0 0 16,0 0-13-16,4 0-2 0,-4-1-1 0,-3 1 0 15,-1 0 7-15,4 0 2 0,-14 3 0 0,11-3 0 0,0 0 39 0,-11 3 10 16,10-6 0-16,-10 6 0 0,0 0-12 0,0 0-1 16,0 0 0-16,0 0 0 0,0 0 21 0,0 3 4 0,-7 0 0 0,4 3 1 15,3 0 41 1,-11 7 8-16,11-1 2 0,-11 1 0 0,8 3 0 0,-4 2 0 0,3 1 0 0,-3 0 0 31,4-3-52-31,-4-4-12 0,7 4 0 0,-4-3 0 0,4-4 54 0,4-3 8 0,-4 4 2 0,0-10 0 16,7 3-52-16,3 3-12 0,1-6 0 0,3 0 0 15,-3-3 0-15,-1-3 0 16,4-1 0-16,0-2 0 0,0-4 0 0,4 1 0 0,-7-1 0 0,3 1 0 16,-4 2 0-1,-6-2 0-15,3-1 0 0,-4 4 0 0,5 3 0 0,-8-1 0 0,0 1 0 16,0 0 0-16,0-1 0 0,-8 4 0 0,-2-3 0 0,6 3 0 15,-6 0 0-15,-1 0 0 0,1 0 0 0,-1-1 0 16,0 1 0-16,4 3 0 0,-3 3 0 0,3 1 0 16,-4-1-151-16,8 0-33 0,-1-3-6 0,4 3-2 15,0-3-51-15,0 0-10 16,0 0-3-16,0 0 0 0</inkml:trace>
  <inkml:trace contextRef="#ctx0" brushRef="#br0" timeOffset="-169642.21">2720 10124 2419 0,'0'0'53'0,"0"0"11"0,0 0 3 0,0 0 1 16,-7 0-55-16,7 0-13 0,0 0 0 0,0 0 0 0,0 0 105 0,0 0 19 16,-4 0 3-16,4 0 1 15,-7 0-52-15,7 0-9 0,0 0-3 0,0 0 0 16,0 0-14-16,0 0-3 0,0 0-1 0,0 0 0 0,-3-3-23 0,-4 0-5 0,7 0-1 0,0-3 0 15,-4-4-17-15,4 4 0 0,0-4 0 0,0 1 0 32,4 0 19-32,-4-1-3 0,0 1-1 0,7-1 0 0,-7 1 27 0,0 0 6 0,3 2 0 0,4 1 1 15,-7 0-39-15,0-1-10 0,4 1 0 0,3 0 0 16,-4 0 0-16,8 3 0 0,-7-1 0 0,3-2 0 16,-4 3 0-16,8 0 0 0,-11 3 0 0,10-3 0 15,1 0 0-15,-11 3 0 0,10 3 0 0,-10-3 0 16,4 6 0-16,7 0 0 0,-8 4 0 0,4 2 0 15,-7 4 0-15,0 0 0 0,0-1 0 0,-7 1 0 0,4 0 0 16,3-1 0-16,-7 1 0 0,3-3 0 16,0-1 0-16,-3-3 0 0,4-2 0 0,3-1 0 15,-7 0 14-15,7-6 1 0,-4 0 0 0,4 0 0 16,0-3-24-16,0 0-5 0,0-3-1 0,4-1 0 16,-4 1 15-16,7-3 8 15,-7-1 0-15,3 1-8 0,4 0 0 0,-3-4 0 16,0 4-10-16,3-1 10 0,3-2 0 0,-6 2 0 0,6 1 0 0,1-1 0 0,-1 4 0 0,-6-3 0 15,7 2 0-15,-4 4 0 16,7-3 0-16,-4 6 0 0,-6-3 0 0,6 6 8 0,-10-3-8 0,11 3 8 16,-11-3-8-16,11 3 8 0,-1 7-8 15,-6-4 10-15,3 3-10 0,-4-2 10 0,-3 5-10 0,4-2 8 16,-4 2-8-16,0 1 8 16,-4-4-8-16,4 1 0 0,-3-1 0 0,3-3 8 15,0 4-8-15,0-4 0 0,-7-3 0 0,7-3 0 0,0 0 0 0,0 0 0 0,0 0 0 0,0 0 0 31,0 0 0-31,0 0 0 0,0 0 0 0,0 0 0 0,0 0 0 0,0 0 0 0,0 0 0 0,0 0 0 16,0 0 0-16,0 0 0 0,0 0 0 0,0 0 0 16,0 0 0-16,0 0 0 0,0 0 0 0,0 0 0 15,0 0 0-15,0 0 0 16,0 0 0-16,0 0 0 0,0 0-12 0,0 0-7 0,0 0-1 0,0 0-1 16,0 0 30-16,0 0 7 15,0 0 0-15,0 0 1 0,0 0-17 0,0 0 0 0,0 0 0 0,0 0 0 16,0 0-15-16,0 0 0 0,0 0 0 0,7-3 0 15,-7-3 23-15,7-1 5 0,-7 1 1 16,7 0 0-16,-4 0-14 0,-3-4 0 0,7 1 0 16,-3-1 0-16,3 1 0 15,-7-4 0-15,4 4 0 0,6 0 0 0,-6-1 0 0,3 4 0 0,-4-4 0 16,4 7 0-16,-7 3-8 0,4-6-5 0,-4 6-1 0,0 0 0 16,10 0 14-16,-10 0 0 0,4 0 0 0,7 3 0 0,-4 0 15 15,3 0 5 1,-6 4 2-16,6-1 0 0,-6 0-22 0,3 1 0 15,-4 2 0-15,4 0 0 0,-3 1 0 0,7-1 12 0,-11 4-2 0,3-1-1 16,4 4-30-16,-7-3-7 0,0-1 0 0,0 4-1 16,0-4 29-16,0 4 0 0,0-4 0 0,0 1 0 0,-7 0 0 0,7-4 0 0,-3 0 0 0,3-2 0 31,0-4 0-31,0-3 0 0,0 0 0 0,-7 3 0 16,3-3-12-16,0-3 12 0,4 0-13 0,0-4 5 15,0 1-193-15,0 0-39 0,4-7-7 16,-4 13-1-16</inkml:trace>
  <inkml:trace contextRef="#ctx0" brushRef="#br0" timeOffset="-168593.26">3912 9949 2649 0,'0'0'58'0,"0"0"12"0,-3-7 2 0,3 1 4 0,0-3-61 0,0-1-15 16,0 4 0-16,0-3 0 0,0-1 105 0,-7 1 19 0,7 2 3 0,-4-2 1 15,4 6-52-15,-7-3-11 0,4 3-1 0,-4 3-1 16,0 0-16-16,-1 0-3 0,-2 6-1 0,-1 0 0 16,4 3-15-16,-3 4-2 0,-1 3-1 0,-3 3 0 15,3-1-12-15,1 4-2 0,-1 0-1 0,1 6 0 16,6-2-10-16,-6 2 0 0,2-3 0 0,5 0 8 0,3-3-8 0,0 3 0 15,3-3 0-15,5 0 0 16,-5 0 0-16,8 0 0 0,-1-7 0 0,4 4 0 16,-3-3 0-16,10-4 0 0,-10-2 0 0,6-4 0 15,4-3-9-15,-3-3 9 0,0-3 0 0,-1-3 0 0,1-4-9 0,0-5 9 16,-1-1 0-16,1 0-9 16,-4-2 9-16,7-4 0 0,-10 3 0 0,6-6 0 0,-6 3 0 15,0-3 0-15,-1 3 0 0,1-3-8 16,-8 6 8-16,4 3 0 0,-3 1 0 15,-4 2 0-15,3 4 0 0,-6-1 0 0,3 7 0 0,-4 0 0 0,-3 3 0 0,4 6 0 16,-4 0 0-16,3 7 0 0,1 3 0 16,-4-1 0-16,3 4-12 0,-3 3 4 0,3 0 8 0,4 0 16 0,-7 0-4 0,7 0-1 15,0 0-11-15,0-3 8 16,0-1-8-16,7 1 8 0,-3-3-8 0,3 0 8 0,0-4-8 0,4 1 8 16,-1-4-21-16,4 1-5 15,4-7-1-15,-7-3 0 0,6 0 28 0,1-7 6 0,-4-2 1 0,7 0 0 16,-3-4-16-16,-1-3 0 15,-2 4 8-15,-1-4-8 0,3 4 0 0,-13-1 8 0,3 1-8 0,-4-1 0 16,-3 4 9-16,0-4-9 0,-3 4 8 16,-4-1-8-16,3 4 8 0,-6 0-8 0,-8-4 8 0,0 1-8 15,1 3 8-15,-1-1-8 0,-3 1 0 0,7 3 8 16,-7-3-5-16,7 3-3 0,3-1 0 0,-7 4 0 16,4 0-36-16,4 0-6 0,3 0-2 0,3 4 0 15,1-4-48-15,-1 3-11 0,8-3-1 0,27 15-1 31,-6-8-27-31,-25-7-6 0,14 6-1 0</inkml:trace>
  <inkml:trace contextRef="#ctx0" brushRef="#br0" timeOffset="-168319.92">4374 10231 1620 0,'4'12'46'0,"-4"-5"10"0,4-1-45 0,-1 0-11 16,1 4 0-16,-4-4 0 0,0-6 172 0,0 0 33 0,0 0 7 0,0 0 0 15,3 3-57-15,-3-3-12 0,0 0-3 0,0 0 0 16,0 0-42-16,0-6-9 0,7-4-1 0,-7-2-1 0,0-1-26 0,0 1-5 0,4-4 0 0,-4 3-1 15,7-2-22-15,-4 2-4 0,4-2-1 0,-3-1 0 32,3 0-12-32,0 4-2 0,0-4-1 0,4 3 0 0,-4 1-5 0,3-1 0 0,1 4-8 0,-1 3 12 15,1-1 3-15,3 4 0 16,-3 3 0-16,-1 0 0 0,1 7-15 0,-1 2 0 16,1 0 0-16,-4 4 0 0,0 3 28 0,4 2 4 15,-11 1 0-15,3 0 0 0,4 3-24 0,-7 0-8 0,0 0 0 16,0 0 0-16,0-3 0 0,0-1 0 0,0 1 0 15,0-3 0 1,0 0-26-16,0-7-5 0,0-3-1 0,4-15 0 16,-1-4-75-16,1 7-15 0,-1-3-3 0,4 2-1336 15</inkml:trace>
  <inkml:trace contextRef="#ctx0" brushRef="#br0" timeOffset="-168070.72">4812 10228 2595 0,'0'0'57'0,"3"6"12"0,-3 3 3 0,0-2 0 0,0-7-57 0,0 6-15 15,0-6 0-15,0 0 0 0,0 0 124 0,0 0 23 16,0 0 4-16,0 0 1 0,0 0-67 0,0 0-13 16,0 0-2-16,0-10-1 15,0 1-24-15,0-3-5 0,-3-1 0 0,-1 0-1 0,4 1-14 0,-3-4-2 16,-4 1-1-16,3-7 0 0,-3 3-11 0,0-3-3 16,-3-3 0-16,3 0 0 0,-4 0-8 0,4-1 0 15,0 5 0-15,0-1 0 16,0 0-44-16,7 6-5 0,-7 3-1 15,3 4 0-15,4 3-86 0,-7 3-16 0,7 3-4 0</inkml:trace>
  <inkml:trace contextRef="#ctx0" brushRef="#br0" timeOffset="-167436.76">4667 10127 2224 0,'0'0'63'0,"0"0"14"0,4 3-61 0,3 1-16 0,-4-1 0 16,8-3 0-16,-4 3 111 0,0-3 19 15,4 3 4-15,-1-3 1 0,1 0-41 0,3 0-8 16,-3 0-2-16,-1 0 0 0,4 0-41 0,4 0-9 0,-11 0-2 0,11 0 0 16,-8 0-22-16,4-3-10 0,0 3 8 0,-3 3-8 15,3-3-44-15,4 3-15 0,-8 0-2 0,4 0-1 32,0 4-95-32,1-1-19 0,-1 0-4 0,0 0-1 0,0 4 93 15,-3-4 18-15,-1 4 4 0,1-4 1 0,-4 0 53 0,0 0 12 0,-4-2 0 0,4 2 0 16,-7 0 153-16,0-6 31 0,0 0 7 0,0 0 1 0,0 0-58 0,0 0-11 15,0 0-3-15,0 0 0 0,0 0-96 0,0-3-24 16,-10 0 0-16,3-3 0 0,0-1 114 0,0 1 18 16,3-3 3-16,-6-1 1 0,-1-2-109 0,7-1-27 15,-3 4 0-15,4-4 0 0,-4 4 0 0,3-1 0 0,1 1 0 16,-1 0 0 0,4-1 0-16,0 4 0 0,0 0 0 0,4-1 0 0,-4 7 0 15,7-3 0 1,0 3 0-16,0-3 0 0,0 0 0 0,4 3 0 0,-1 0 0 0,8-3 0 0,-1 3 0 0,-6-3 0 15,-4 3 0-15,4-4 0 16,-1 1-148-16,4 0-36 16,0-3-6-16,1 0-2 0,-1-1 103 0,-4 1 20 15,4 3 4-15,-3-3 1 0,-4 3 51 0,-7 3 13 0,0 0 0 0,0 0 0 0,0 0 22 0,0 0 7 0,0 0 2 0,3 9 0 16,-3 0 45-16,-3 1 10 16,-1 2 2-16,1 1 0 15,-1 3-12-15,4 2-3 0,-7 1 0 0,4 3 0 0,3-3-43 0,0-3-9 16,0-1-1-16,0 4-1 0,0-3 21 0,0-1 4 0,3-2 0 15,4-4 1-15,-3 1-36 0,6-1-9 0,-10-9 0 0,11 7 0 16,-11-7 0-16,14 0-12 16,0-7 2-16,4 4 1 0,-4-3 9 0,-3 0 12 0,3-4-2 0,-4-2-1 15,1-1-9-15,-1 1 0 0,1-1 0 0,-7 4 0 16,3-4 0-16,-4 0 0 0,1 4 0 0,-1 3 0 16,-3-4 8-16,-3 4-8 0,-1-3 12 0,1 2-4 0,-4 1-8 0,3 0-9 15,-7 0 9-15,1 3-13 16,-1-4 28-16,1 7 5 0,-1-3 2 0,1 3 0 15,3 0-35-15,-4 3-7 0,0-3-2 0,4 0 0 32,4 3-56-32,-1-3-11 0,1 4-3 0,3-4 0 0,0 0-108 0,0 0-23 0,0 0-4 0,0 0-596 15,0 0-119-15</inkml:trace>
  <inkml:trace contextRef="#ctx0" brushRef="#br0" timeOffset="-167201.55">5528 10259 3110 0,'0'0'68'0,"0"0"15"0,0 0 2 0,0 0 3 0,0-6-71 0,0-1-17 0,0-2 0 0,0 0 0 16,-7-4 106-1,3 4 18-15,4-4 3 0,-7-3 1 0,4 1-77 0,-1-1-15 16,-3-6-4-16,4 0 0 0,-11-3-23 0,7 0-9 16,-4-3 0-16,7 0 0 15,-6-4-26-15,-1 4-5 0,4 0-1 0,4-4 0 0,-1 7 52 0,-6 0 9 0,10 3 3 0,-7 0 0 31,3 7-52-31,1-1-9 0,3 4-3 0,-4-1 0 16,4 4 51-16,0 2 9 0,0 1 3 0,0 0 0 16,0 6-155-16,0 0-30 0,0 0-6 0,0 0-1315 0</inkml:trace>
  <inkml:trace contextRef="#ctx0" brushRef="#br0" timeOffset="-166574.95">6191 9898 2761 0,'0'0'60'0,"0"0"13"0,0 0 3 0,0 0 2 0,0 0-62 16,-10-3-16-16,6 3 0 0,-3 3 0 0,0 4 90 0,0-1 15 0,-4 0 3 0,1 4 1 15,-1-1-42-15,-3 4-9 16,0-1-2-16,0 1 0 0,-4 2-21 0,1 1-5 0,-1 0-1 0,0-1 0 0,4 1-11 16,0-3-2-1,4-1-1-15,-1 1 0 0,7-4 1 0,-6 1 0 0,6-4 0 0,4 0 0 16,0-6-16-16,0 0 0 0,0 0 0 0,14 0 0 15,-3-3-13-15,3 0-6 0,0 0-1 0,4-4 0 16,0 4 20-16,3-3 0 0,0-3 0 0,0-1 0 0,4 4 0 16,-11 0 8-16,7-1-8 0,0 4 12 15,-3 0 7-15,-1 3 1 0,1-3 0 0,-7 6 0 16,3 0-20-16,-4 7 0 0,-3-1-13 0,0 0 5 16,-3 7 8-16,-4-3 0 0,-4-1 0 0,1 1 0 15,-1-1 0-15,-6 1 0 0,3 2 0 0,-4 1 0 0,4-6 24 0,-7 2 6 0,3-2 2 16,1-1 0-16,-1 0-32 0,-3-6 0 15,4 4 0-15,3-4 0 0,-4-3 0 0,4 3 0 16,7-3 0-16,-7-3 0 16,7 3-67-16,-4-6-16 0,4-1-3 0,0-2-1 15,4 3-97-15,3-4-20 0,7 4-4 0</inkml:trace>
  <inkml:trace contextRef="#ctx0" brushRef="#br0" timeOffset="-166106.08">6495 10080 2880 0,'0'10'64'0,"-4"-1"12"0,4 4 4 0,4-1 0 16,-4 1-64-16,0 2-16 0,3 4 0 0,4 0 0 16,-7 0 59-16,4 3 9 15,-1 3 1-15,4-3 1 0,-3 3-10 0,3 0-1 0,4 0-1 0,-8 0 0 16,4 0 5-16,0-3 1 0,0 0 0 0,-3-3 0 16,-1 3-52-16,4 12-12 0,-3-18 0 15,-1-3 8-15,-3-4 0 0,0 4-8 0,0-4 12 16,-3-3-12-16,-1 1 8 0,1-1-8 0,-4-3 0 15,0-3 10-15,-4 0-10 0,4-3 10 0,-4-3-10 16,1-4 0-16,-1-2 0 0,-3-4-8 0,4 0 8 0,-1-6-9 16,-3 0 9-16,3-3 0 0,4 3-9 0,-3-3 9 15,3 3-12-15,7-3 12 0,-4 0-12 16,4 0 12-16,4 0 0 0,-1 3 8 0,8-3-8 16,-4 3 0-16,7 3 0 0,-4-3 0 0,8 3 0 0,-4 1 0 15,0-1 0-15,8 3 0 0,-8-3 8 16,0 4 0-16,3-1 0 0,1 3 0 0,0 1 0 15,-1-1-17-15,1 7-3 0,-7 3-1 0,-11 3 0 0,0 0 13 0,14 6 0 16,-4 0 0-16,-3 7 0 0,-3-1 0 0,-4 4 0 16,0 0 0-16,-4 3 0 0,-3-4 0 0,0 1 0 15,0-3 0-15,-3 2 0 0,-1 1 0 0,0-4 0 16,-3 1 0-16,4 0 0 0,-4-4 0 0,3 0 0 16,-3-2 0-16,3-1 0 15,4 0-54-15,-3-3-8 0,6-3-2 0,-3 3 0 16,4-3-51-16,3-3-10 0,0 0-3 0,3 0 0 15,1-3-102-15,-1-1-21 0,4-2-4 0,4 3-769 16</inkml:trace>
  <inkml:trace contextRef="#ctx0" brushRef="#br0" timeOffset="-165221.98">6805 9983 2269 0,'0'0'64'0,"0"0"15"15,0 0-63-15,0 0-16 0,0 0 0 0,0 0 0 0,-7 3 156 0,4 0 29 0,-5 4 6 0,5 2 1 16,-4 4-103-16,3-1-20 0,-6 4-4 0,3 3-1 15,3-4 0-15,-3 4 0 0,4 0 0 0,-1-3 0 16,-3-1-51-16,3-2-13 0,4 2 0 0,-3-5 0 0,3-1 54 0,0 1 8 16,3-4 2-16,-3 0 0 0,0-6-52 15,11 0-12-15,-7 0 0 0,3-3 0 0,0-3 0 0,0 0 0 16,3-4 0-16,-3 1 0 0,0-4 0 0,1 4 0 16,-1-7 0-16,0 4 0 15,0-4 0-15,0 0 0 0,-4 1 0 0,4 2 0 16,-3 4 0-16,-1-1 0 0,1 4 0 0,-4 3 0 15,0 3 0-15,0 0 0 0,0 0 0 0,0 0 0 16,3 6 0-16,-3 3 0 0,7 1 0 0,-7 2 0 0,0 4 0 0,4-3 0 0,0 2 0 16,-1 1 0-1,4 0 0-15,-3-1 0 0,3-2 0 0,-4 3 0 0,4-7 0 0,0 4 0 16,0-4 0-16,4 0 0 16,0 1 0-16,-1-4 0 0,-3-3 0 0,4-3 0 15,3 0-48-15,-4-6-13 0,1 0-3 0,0-4 0 16,-4-2-71-16,3-1-14 0,1 1-3 0,-1-4-1 15,-2 0-114-15,-1 1-22 0,3-1-5 0,1 0-1 16,-4 1-20-16,0-1-4 0,0 0-1 0,0 4 0 16,0-1 272-16,-3 4 48 0,3-1 23 0,-4 4-3 0,1 0 173 0,-1-1 35 15,1 4 6-15,-4 3 2 0,0 0-36 0,0 0-6 0,0 0-2 0,0 0 0 16,0 0-51-16,0 0-10 16,0 0-3-16,-4 7 0 0,4-1 0 0,-3 0 0 15,-4 7 0-15,3-1 0 0,1 1-51 0,-1-1-10 0,-3 4-3 0,3 0 0 16,1-1-51-16,-1 1-13 0,1 0 0 0,-1-1 0 15,4-2 54-15,-3 3 8 0,3-7 2 0,0 4 0 16,0-4-52-16,3 0-12 0,1 1 0 0,-1-4 0 16,4 3 0-16,-3-2 0 0,3-1 0 0,4-3 0 15,-1 3 0-15,1-2 0 0,-1-4 0 0,1 0 0 0,0 0 0 0,3-4 0 16,-4 1 0 0,4 0 0-16,-3-3 0 0,3 0 0 0,0-4 0 0,0 1 0 0,0-1 8 15,0-2 0-15,1-1-8 0,-1 4 12 0,-4-4-12 0,4 1-8 16,-3 2 8-16,0-2-13 0,-1-1 13 0,1 1 0 15,-8-1 0-15,4 1 0 0,0-1 0 0,-3 1 0 16,-1 2 0-16,1-2 0 16,-1-1 0-16,-3 4 0 15,0-1 0-15,-3 1 0 0,-1 3 0 0,4 2 0 0,0 4 0 0,-7 0 0 0,0 0 0 0,-3 7 0 16,-1 2 0-16,1 1 0 0,-1 5 0 0,-3 1 0 16,3 3 0-16,-3 0 0 0,4-1 0 0,-1 1 0 0,0 0 0 0,4 0 0 15,4 0 0-15,-1-4 0 16,4 1 0-16,0 0 0 0,4-1 0 0,6-2 0 0,1 3 0 0,0-4 0 15,3-3 0-15,3-2 0 0,1-1 0 0,0 0 0 16,-1-3 0-16,1 1 0 0,0-4 0 0,-1 0 0 16,1-7 0-16,-1 4 0 0,1-3 0 0,-4 3 0 15,0-7 0-15,0 4 0 0,-3 0 0 0,-4-4 0 16,0 1 0 0,0 0 0-16,0 2 0 0,-3-2-1061 0,-1 3-210 0</inkml:trace>
  <inkml:trace contextRef="#ctx0" brushRef="#br0" timeOffset="-163445.71">2163 11068 1958 0,'-8'-3'43'0,"8"-3"9"0,-3-1 1 0,3 4 3 0,0-6-45 0,0 2-11 0,-7 1 0 0,7-3 0 16,0 3 103-16,-4-1 18 15,4 7 4-15,0-6 1 0,0 0-48 0,0-1-10 16,0 7-1-16,0 0-1 15,-3-3 26-15,3 3 6 0,-7 0 1 0,3 7 0 0,-3 2-23 0,4-3-5 0,-4 1-1 0,3 2 0 16,1 3-38-16,-8 4-7 0,4 6-1 0,3-3-1 16,-3 0 23-16,4 3 5 0,-4 0 1 15,3 6 0-15,1-6-34 0,3 6-6 0,0 0-2 0,3 0 0 16,1-2-10-16,3-1 0 16,3-3 9-16,1 0-9 0,0-4 0 0,3-5 0 15,-4-1 0-15,4-2 0 0,-3-7 0 0,3 0 0 0,7 0 0 16,-10-6 8-16,10 0-8 0,-7-3 9 15,0-1-9-15,7-2 10 0,-10-4-10 0,7 1 8 0,-1-1-8 0,-6-5 8 16,3 2-8-16,-3 0 0 0,3-3 0 0,-4 1 8 16,1-1-8-16,-1 0 0 15,1-3 0-15,-4 0 0 0,4-3 0 0,-4 3 0 0,-4 3 0 16,4 4 0-16,4-1 0 0,-8 3 0 0,1 1 0 0,-4-1 0 16,7 1 0-16,-7 5 0 0,0-2 0 15,0 6 0-15,0 3 0 0,0 0 0 0,0 0 0 0,0 0 0 0,0 3 0 0,0 6 0 16,0 1 0-16,3 2 0 15,-3 1 11-15,8 3-3 0,-8 6-8 0,10 3 12 16,-10-3-12-16,7-4 9 0,0 1-9 0,-3 3 8 0,6-3-26 0,-3 0-6 16,7 0 0-16,-10-4-1 15,7 4 45-15,-1-6 8 0,1 2 3 16,-1-5 0-16,-6 2-31 0,6-5 0 0,-2-4 0 0,-1 0 0 16,0 0-19-16,-4-3-9 0,4 0-3 0,4-3 0 15,-8-3 31-15,1-1 0 0,6-2 0 0,-3 3 0 16,4-1-72-16,-7-2-9 0,-1 3-2 0,8-1 0 15,-4 1-72-15,-4 0-14 0,4 0-3 0,4-4-1110 16</inkml:trace>
  <inkml:trace contextRef="#ctx0" brushRef="#br0" timeOffset="-163156.58">2935 11156 2310 0,'0'0'48'0,"0"0"11"0,0 0-47 0,0 0-12 31,0 0 0-31,0 0 0 0,0 0 156 0,0 0 28 0,0 0 7 0,7 6 1 0,-7-6-103 0,11 0-20 16,-8 3-4-16,8-3-1 0,-8 3 0 0,8-3 0 15,0 0 0-15,-1 0 0 0,1 0 0 0,-1 0 0 16,-3 0 0-16,4 0 0 15,0 0-51-15,-4-3-13 0,3-3 0 0,-3 0 0 0,0 6 0 0,4 0 0 16,-11 3 0-16,0-3 0 16,0 0-48-16,0 0-13 0,10 0-3 0,-10 0 0 15,0 0-51-15,0 0-10 0,0 0-3 0,0 0 0 16,0 0-102-16,0 0-21 0,-7 3-4 0,4 3-1 0</inkml:trace>
  <inkml:trace contextRef="#ctx0" brushRef="#br0" timeOffset="-162966">2967 11300 2649 0,'0'0'58'0,"0"0"12"0,0 0 2 0,0 0 4 0,0 6-61 0,0 1-15 0,0-1 0 0,0-6 0 16,0 0 105-1,3 3 19-15,4 0 3 0,4 0 1 0,-7 0-52 16,6-3-9-16,1 3-3 0,-1 1 0 0,-3-1 0 0,4-3 0 0,0 0 0 0,-1 3 0 16,-3 0-102-16,7-3-21 0,-3 0-4 15,-1-6-1-15,-2-4-51 0,2 4-10 0,1 3-3 0,-1 0 0 16</inkml:trace>
  <inkml:trace contextRef="#ctx0" brushRef="#br0" timeOffset="-162372.67">3570 10899 2583 0,'-10'6'73'0,"2"-3"16"0,5 0-71 0,3 0-18 0,-7-3 0 0,7 0 0 0,0 0 90 0,0 0 14 15,0 0 4-15,0 0 0 16,0 0-36-16,7 7-6 0,-4-1-2 0,5-3 0 15,-8-3 0-15,10 3 0 0,-3 0 0 0,4-3 0 16,6 0-51-16,-6 0-13 0,7-3 0 0,-4-3 0 0,3 0 24 16,-3-1 1-1,8 1 1-15,-1 3 0 0,-4 3-12 0,5-3-2 0,-1 0-1 0,0 0 0 0,-7-1 13 16,0 4 2-16,0-3 1 0,-3 3 0 16,-1 3-50-16,1-3-9 0,-7 0-3 15,-4 0 0-15,0 0-61 0,3 7-12 0,-3-1-2 0,0-6-1 16,0 0-85-16,-7 3-16 0,4 0-4 0</inkml:trace>
  <inkml:trace contextRef="#ctx0" brushRef="#br0" timeOffset="-161841.74">3524 11033 1936 0,'0'-15'43'0,"0"15"9"0,0 0 1 0,0 0 1 16,0-3-43-16,0-4-11 0,0 1 0 0,0 0 0 0,0 6 109 0,0-3 20 0,0 3 4 0,0-7 1 16,4 4-10-16,-4 3-3 0,0 0 0 0,0 0 0 15,3 3-40-15,1 4-8 0,3-1-1 0,0 3-1 16,-7 1-6-16,3 2-1 0,5 4 0 16,-5 0 0-16,4 3-23 0,-3 2-5 0,6 5 0 0,-10-1-1 0,4 3-19 0,3 3-4 15,-7 4-1-15,3 2 0 16,-3-2-2-16,0 2 0 0,0-2 0 0,0 6 0 15,0-4 0-15,0 1 0 0,-3 0 0 0,3 2 0 16,0 1-9-16,-7-3 0 0,7-1 0 0,-4 1 0 16,4-4 0-16,0 1 0 0,0-4 0 0,0 1 0 15,-7-7 0-15,14 0 0 0,-7-3 0 0,0-3 0 16,0-1 0-16,0-2 0 0,0 3 0 0,0-7 0 16,0 1 0-16,4 0 0 0,-4-1 0 0,0-3 0 0,0 1 0 0,0-4 0 0,-4 4 0 0,4-1 0 31,0 0 0-31,0-2 0 0,0-7 0 0,0 6 0 15,4 0 0-15,-4-6 0 0,0 0 9 0,7 3-9 16,-7 0 8-16,10-3-8 0,-6-3 8 0,7 0-8 16,-1-6 11-16,1-1-3 0,3 1 0 0,0 0 0 0,4-1-8 0,-4 1 10 0,0 2-10 0,7-2 10 15,0 3-10-15,-3 0 10 16,-1 6-10-16,1-4 10 0,0 4-10 0,-4 0 0 16,0 7 9-16,4-4-9 0,-11-3 8 0,3 0-8 15,1 3 8-15,-4 0-2 16,3-3-40-16,-6 3-6 0,6-3-2 0,1 0 0 15,-7-3-193-15,3 3-38 0,10-6-8 0,-10 0-2 0</inkml:trace>
  <inkml:trace contextRef="#ctx0" brushRef="#br0" timeOffset="-161230.17">4060 10974 1958 0,'0'0'43'0,"0"-6"9"0,0-1 1 0,-7 1 3 0,7 0-45 0,0 0-11 0,0-1 0 0,0 1 0 15,0-7 53-15,7 4 9 0,-7 0 2 0,4 2 0 16,-4 4 0-16,7 0 0 0,-7 3 0 0,0 0 0 16,4-6 51-16,-4 6 10 0,0 0 3 0,0 0 0 15,0 6-52-15,7 4-9 0,-4-4-3 0,1 3 0 16,3 4 0-16,-7-1 0 0,3 4 0 0,4 18 0 16,-3-5-51-16,-1-14-13 0,1 4 0 0,3 3 0 15,0-3 54-15,-3 3 8 16,3 0 2-1,3-3 0-15,-3-4-52 0,4 4-12 0,-1 0 0 0,1-3 0 0,3-7 0 16,-3-3 0-16,3-6 0 0,-4 0 0 0,1-3 0 0,0-3 0 0,-1 0 0 0,1-1 0 16,-1-5 0-16,-6-1 0 0,3-2 0 0,0-1 0 0,0 0 0 0,4 1 0 15,-11-1 0-15,10 0 0 0,-6 1 0 0,-1-4 0 16,1 6 0-16,3 1 0 16,0-1 0-16,-7 1 0 0,3 2 0 0,-3 1 0 15,7-1 0-15,-7 4 0 0,0-3 0 0,0 9 0 0,0 0 0 0,0 0 0 0,0 0 0 0,0 0 0 31,0 0-48-31,0 0-13 0,0 0-3 16,0 0-956-16,0 0-191 0</inkml:trace>
  <inkml:trace contextRef="#ctx0" brushRef="#br0" timeOffset="-160061.87">4177 11545 2188 0,'0'0'48'0,"0"0"11"0,0 0 1 0,0 0 1 0,0 0-49 0,0 0-12 16,0 0 0-16,0-4 0 0,-7 4 105 0,3-3 19 0,-3 3 3 0,7 0 1 16,-3-3-24-16,-1 3-5 0,-3 0-1 0,4 0 0 15,3 3-54-15,-7-3-12 0,3 7-1 0,4-4-1 16,-7 3 20-16,3 3 4 0,1-2 1 0,-1 2 0 15,1 0-37-15,-1 1-7 0,4-1-2 0,0 1 0 16,-7-1 2-16,7 1 0 0,-3-1 0 0,3 3 0 0,0 4 1 0,-7-3 0 31,7 2 0-31,0-2 0 0,-4-1-4 0,4 4-8 16,4-3 12-16,-4 2-4 0,0 1 21 0,7-3 4 0,-7 2 1 0,3-2 0 16,4-1-53-16,-7 1-10 0,4-4-3 0,3 1 0 15,0-4 32-15,-7-6-9 0,11 6 9 0,10 0 0 0,-21-6 0 16,0 0 0-16,14 0 0 0,-4-6 0 0,1 3 0 0,3-6-8 15,-3 2 8-15,-1-5 0 0,1 2 0 0,-1 1 0 16,1-4 0-16,-4 1 0 0,4-1 0 0,-4 1 0 0,3-4 0 16,1 1 8-1,-8 2 19-15,1 4 4 0,3-1 1 0,-3 1 0 16,3-4-51-16,-4 4-9 0,4 3-3 0,-7 6 0 16,0 0 50-16,0 0 9 0,0 0 3 0,0 0 0 15,0 0-50-15,0 0-9 0,0 0-3 0,0 0 0 0,0 0 50 0,0 0 9 0,0 0 3 0,0 6 0 31,0-3-48-31,4 3-10 0,-4 0-1 16,0 4-1-16,3 2 29 0,-3-2 0 0,4 2 0 0,-1 4 0 0,1-3 27 0,3 2-2 0,-7-5 0 16,3 2 0-16,4-2-25 0,-3-1-20 0,3-3 3 0,0 4 1 15,-7-10 16-15,11 3 0 0,-11-3 0 0,17 3 0 16,-6-3 14-16,3 0 0 0,0-3 0 0,0-3 0 16,4 2-14-16,-11-5 0 15,11 0 0-15,-8 2 0 0,1 1 0 0,-1 0 8 16,-3 0-8-16,0-1 0 0,4-5 10 0,-11 2-10 15,4 1 10-15,-1 0-10 0,1-1 0 0,-1 1 0 0,-3-4-13 16,0-3 4-16,-3 7 25 0,3 0 4 0,-4-4 2 0,1 1 0 16,-1-4-22-16,-3 3 8 0,3 1-8 0,4-4 0 0,-7 7 10 15,4-1-2-15,-4 1-8 0,3 0 12 16,1-1-12-16,-4 4 0 0,3 0 0 16,-3 2 0-16,4 1 0 0,-4 0-10 0,3 3 2 0,4 0 0 15,-4 0-71 1,1 3-13-16,3 0-4 0,0 4 0 0,0 2-172 0,0-3-34 0,3 7-7 0,-3-13-2 0</inkml:trace>
  <inkml:trace contextRef="#ctx0" brushRef="#br0" timeOffset="-159291.11">4695 10908 2198 0,'0'0'62'0,"0"0"14"0,-3 0-60 0,-1 3-16 0,-3 0 0 0,7-3 0 16,0 0 145-16,-3 7 27 0,3 5 4 0,0-6 2 0,0-6-65 0,0 0-13 16,0 0-2-16,0 7-1 15,10-4-77-15,-6 3-20 0,3-3 0 0,0 0 0 16,4 1 36-16,-4 2 4 0,3 0 1 0,1-6 0 15,3-6-14-15,-3 3-3 0,-4 0-1 0,3 3 0 0,8-7-23 16,-11 4 0-16,3-3 0 0,1 3 0 0,0 0 0 0,-1-1 0 16,-3 1 0-16,7 0 0 0,-10 0 0 0,3 0 0 15,0-3 0-15,-3 2 0 0,-1 4 0 0,-3 0 0 16,0 0 0-16,0 0 0 0,0 0 0 0,0 0 0 16,0 0 0-16,0 0 0 0,0 0 0 0,0 0 0 0,0 0 0 0,0 0 0 15,0 0 0-15,4 7 0 16,-4 2 0-16,7 1 0 0,-7-4 0 0,0 0 0 0,0 4 0 0,3-4 0 31,-3 3 0-31,0 4 0 0,7-1 0 0,-7 1 0 16,0-1 0-16,4 1 0 0,-1-1 0 0,1 1 0 0,-1 3 28 0,1-1 2 15,-4 7 0-15,7 0 0 0,-7 0-20 16,3 3-10-16,5 0 10 0,-5 7-10 0,4-1 29 0,-3-3 0 16,3 7 0-16,-4-4 0 0,8 0-29 0,-11 1 0 15,7-4 0-15,-4 7 0 0,4-4 0 0,1 0 0 0,-5 7 0 0,4-4 0 16,-3-2 0-16,3-1 0 15,-4-3 0-15,4 1 0 0,0-4 0 0,0-3 0 0,4 3 0 0,-8-3 0 0,5-7-9 16,-5 1-8-16,8-7-2 0,-8 1 0 16,4-4 19-16,-3 0 0 0,-4-3 0 0,0-3 0 15,0 0 0-15,0 0 14 0,0 0-2 0,0 0-1 16,-4 4 7-16,-6-1 2 0,-1 0 0 0,0 0 0 16,8 0-20-16,-8 0-16 0,1 4 4 15,-1-1 0-15,8 0 12 0,-8 0 0 16,1 1 0-16,-1 2 0 15,4-3 0-15,0-3 0 0,0 4 0 0,0-4 0 0,0 0 23 0,0-3 7 16,0 3 2-16,-1-3 0 16,-2-3-52-16,3 3-9 0,0 0-3 0,-4-3 0 0,1 3 52 0,3 0 9 0,0 3 3 0,-1-3 0 15,1 0-24-15,7 3-8 0,0-3 0 0,-7 3 0 16,7-3-25 0,0 0-5-16,0 0-1 0,0 0 0 0,0 0-144 0,0 6-29 0,7 1-5 0,-7-4-2 0</inkml:trace>
  <inkml:trace contextRef="#ctx0" brushRef="#br0" timeOffset="-154310.93">1947 12758 2188 0,'0'0'48'0,"0"0"11"15,0 0 1-15,0 0 1 0,0 0-49 0,0 0-12 0,0 0 0 0,0 0 0 16,0 0 105-16,0 0 19 16,0 0 3-16,-3 3 1 0,3-3-52 0,0 0-11 0,-4 6-1 0,4-6-1 15,0 0 1-15,0 7 1 0,0-1 0 0,0 0 0 0,0-6-52 0,0 7-13 16,0-1 0-16,0 3 0 15,4-3 40-15,-4 4 4 0,3-4 2 0,4 4 0 16,-7-1-15-16,0 0-3 16,4 4-1-16,-4-4 0 0,0 7-4 0,0 3-1 15,0 0 0-15,7 6 0 0,-7-6 9 0,0 6 1 16,0-3 1-16,4 6 0 0,3-3-33 0,-7 3-9 0,3 0-1 16,4 0 0-16,-3 4 10 0,-4-4 12 0,3 7-2 0,4-1-1 0,-3 1-9 0,3 2 12 15,-7 1-12-15,3 3 12 0,8-1-12 16,-8 1 8-16,5 0-8 0,-5 6 8 0,4-6-8 15,-3 6-12-15,3-3 2 0,-4 6 1 0,1-6 17 0,3 6 4 16,-7 0 1-16,10 0 0 0,-10-3-13 0,4 0 8 16,3 0-8-16,-7 3 0 15,4-3 9-15,3 0-9 0,-4 4 8 0,-3-1-8 0,4 3-11 0,3-3-7 16,-7-3-2-16,3 7 0 0,-3-7 37 0,7 6 7 16,-7 0 2-16,4 4 0 15,3-10-42-15,-4 3-8 0,-3-3-1 0,4 3-1 16,-4-6 46-16,7 3 8 0,-7-3 3 0,3 9 0 0,-3-3-31 0,8 4 0 15,-8-7 0-15,0 3 0 0,3-6 0 0,-3 0 0 16,0 0 0-16,0 3 0 16,-3 0-21-16,3 3-7 0,0-3-2 0,0 3 0 0,-8-3 50 0,8-6 9 0,-3 0 3 0,3 6 0 15,0-7-24-15,-7 4-8 0,7 0 0 0,-4 0 0 16,4 0 0-16,0-3 0 16,-3-1 0-16,3 1 0 0,-7-3 0 0,7-4 0 15,-4 1 0-15,4 2 0 0,0-2 0 0,0-4 0 16,-7 1 0-16,7 2 0 0,-3 1 0 0,3-1 0 0,0 1 0 0,0-4 0 15,0-3-26-15,0 0-5 0,0 1-1 0,0-4 0 0,0 0 52 0,0-3 9 32,0 0 3-32,0 3 0 0,0-3-24 0,0 0-8 0,3-3 0 0,4-1 0 15,-7 4 0-15,4-6 0 16,-4 0 0-16,10-4 0 0,-10-2 0 0,4 2 0 0,3-2 0 16,-4-1 0-16,5 3 0 0,2-2 0 0,-6-1 0 0,6 1 0 15,-6-4-26 1,6 3-5-16,-3-2-1 0,8-1 0 0,-5 0 52 0,1 0 9 0,3-2 3 0,0 2 0 15,4 0-24-15,-4 0-8 0,0-2 0 0,7 2 0 0,-7-3 0 0,7-3 0 0,0 3 0 16,4 0 0-16,-4 0 0 0,4 1 0 16,0-4 0-16,-1 3 0 0,1 0 0 0,-4 0 0 15,4 0 0-15,0 0 0 0,3-3 0 0,-4 3 0 0,1-3 0 0,0 3 0 16,7 1 0-16,-4-1 0 0,4 3 0 0,-1-3 0 16,5 0 0-16,-1 4 0 15,0-4 0-15,0 3 0 16,1-6-26-16,-1 3-5 0,-7-3-1 0,15 3 0 0,-8-3 52 0,4 3 9 15,3-3 3-15,4 0 0 0,0 0-24 0,0 3-8 0,-1 1 0 0,5-1 0 32,-4-3-26-32,0 0-5 0,3 3-1 0,7 0 0 0,1 0 52 0,-4 3 9 15,0-2 3-15,7-1 0 16,-4-3-52-16,4 3-9 0,0 0-3 0,-7 0 0 16,7-3 51-16,-7 0 9 0,10 0 3 0,-3-3 0 0,7 3-31 0,4 0 8 0,-1 0-8 15,29-3 4-15,-11 0-4 0,4 0 0 16,-4 3 0-16,15-4 0 15,-15-2-28-15,7 3-3 0,0 0 0 0,18 0 0 0,-18 0 31 0,4-1 0 16,4 1 0-16,13 0 0 0,-14 0 19 0,1-3 9 16,2 3 3-16,12-4 0 0,-15 1-31 0,4 0 8 0,0 0-8 0,14-1 4 15,-21 1-30-15,-1 0-5 0,-6 3-1 16,10 0 0-16,-13-1 32 0,-5 4 0 0,-10 0 0 0,4 4 0 0,-11-1 0 16,-4 0 0-16,-6 3 0 0,-1 0 0 0,-6 1 0 0,-8-1 0 15,-3 0 0-15,-7 0 0 16,-4 1 0-16,-4-1 0 0,-2 0 0 0,-5 0 0 15,-3 1 0-15,1-1 0 0,-8-3 0 0,0 3 0 16,-7-6 0-16,0 0 0 0,0 0 0 0,0 0 0 0,0 0 0 0,0 0 0 16,0 0 0-16,0 0 0 0,0 4 0 15,-4-1 0-15,-3-3 0 0,4 3-1064 0,-1 0-208 16</inkml:trace>
  <inkml:trace contextRef="#ctx0" brushRef="#br0" timeOffset="-153377.52">7634 17696 2325 0,'0'0'51'0,"0"0"10"0,0-6 3 0,-3 0 2 0,3 0-53 0,3-1-13 0,-3 1 0 0,0 0 0 16,4 0 75-16,-4-1 12 0,0 1 2 0,3 0 1 16,-3 6 7-16,0 0 2 0,0 0 0 0,4-3 0 15,-4 3-46-15,0 0-9 0,0 0-1 0,7 3-1 16,0 0-10-16,0 0-1 0,0 3-1 0,4 4 0 0,-4-4-3 0,0 7-1 16,3-4 0-16,1 7 0 15,-1-1-2-15,1 4-1 0,0-3 0 0,-1 3 0 16,1 3-5-16,-4-4-1 0,3 1 0 0,-3 0 0 15,0 0 0-15,4 3 0 0,0-3 0 0,-4-1 0 0,0-2-17 0,0 6 0 16,3 0 0-16,-3-6 0 0,0-1 13 0,1-5-4 0,-5-1-1 0,4-3 0 16,-3 1 0-1,-1-4 0-15,-3-3 0 0,7-3 0 0,-3-1 7 0,-1 1 1 16,4-3 0-16,0-3 0 16,-3-10-16-16,-1-3 0 0,5 3 0 0,-5-3 0 0,8-3 0 0,-4-3 0 15,0 3 0-15,0 0 0 0,3 0 0 16,-3 0 0-16,4 3 0 0,0-4 8 0,-1 5-8 0,4-1 0 15,0 3 0-15,-3 3 0 0,0-3 0 0,-1 0 0 0,-3 4 0 16,0 2 0 0,0 1 0-16,0 5 0 15,0 1 0-15,0 3 0 0,-7 3-26 0,0 0-5 0,0 0-1 0,0 0 0 0,0 0 52 0,0 0 9 16,0 0 3-16,0 0 0 0,0 0-24 0,0 0-8 16,0 0 0-16,0 0 0 0,0 9-83 0,0-9-16 31,0 0-3-31,0 0-928 0,0 0-186 0</inkml:trace>
  <inkml:trace contextRef="#ctx0" brushRef="#br0" timeOffset="-151875.58">953 12611 691 0,'0'0'14'0,"0"0"4"16,0 0-18-16,0 0 0 0,0 0 0 0,0 0 0 16,0 0 100-16,0 0 17 15,3-3 3-15,4-1 1 0,-7 4-49 0,11 0-9 0,-11 0-3 0,3-3 0 16,4-3-5-16,-3 3-2 0,-4 3 0 16,0 0 0-16,0-6 60 0,3-1 12 0,-3 4 3 0,7-3 0 0,-7 6 51 0,0-6 10 15,0 2 3-15,0-2 0 16,0 0-76-16,0 6-14 0,0-6-3 0,0 6-1 15,0-3-27-15,0-4-6 0,-7 1-1 0,7 3 0 16,0-3-27-16,0 6-5 0,0 0-2 0,0 0 0 0,-3-4 27 16,-1 1 6-16,-3 0 1 0,7 3 0 15,0 0-52-15,-10 0-12 0,6 0 0 0,4 0 0 16,-7 3 8-16,4 0 0 0,-5 1-8 0,5 2 12 16,-1-3-3-16,-6 3-1 0,3 1 0 0,3-1 0 0,-3 0-18 0,4-3-4 0,-1 3-1 0,-3 1 0 15,7 2 15-15,-3 1 0 0,-8-1 0 0,11 0 0 16,-7 1 0-16,3-1 0 15,1 1 0-15,-4-1 0 0,7 4 23 0,-4-1 7 16,-3 1 2-16,4-1 0 0,3 4-24 0,0 0-8 16,0-1 0-16,0 1 0 0,0-4 0 0,0 4 0 15,0-3 0-15,3-1 0 0,4-2 0 0,-3-1 0 0,-4 4 0 0,7-4 0 32,-4 0 0-32,8-2 0 0,-8 2 0 0,8-3 0 0,-4 1 0 15,-3-1 0-15,6-3 0 0,1 0 0 16,-8-3 0-16,8 0 0 0,0 0 0 0,-8-3 0 0,8-3-26 15,6-4-5-15,-10 1-1 0,4-1 0 0,7-2 51 0,-11-1 9 0,10 1 3 0,-3-4 0 16,-3 1-31-16,0-4 0 0,-1 3 0 0,1-3 0 16,-4 4 0-16,0 2 8 0,3 0-8 0,-6 1 4 15,3 2-4-15,-4 1 0 0,-3 0 0 0,4-1 0 16,-4 7 0-16,0-3 0 0,-4 0 0 0,4 2 0 16,0 1 0-16,-3 6 0 0,-4-3 0 0,7 4 0 15,-4-4 0-15,-3 0 0 0,4 0 0 0,3 3 0 16,-7 0 0-16,7 6 0 0,-4-2 0 0,4 2 0 0,0 7 0 15,-3-1 0-15,3 1 0 0,0 3 0 0,0 0 0 0,3-4 0 32,-3 1 0-32,4 3 0 0,3-7 0 0,-4 1 0 0,8 3 0 0,-1-4 0 15,1-3 0-15,0 1 0 0,-1-4 0 0,-3 0 0 0,4 1 0 0,7-1 0 16,-11-3 0 0,3 0 0-16,8-3-26 0,-8 3-5 0,4-3-1 0,-3-3 0 15,3 0 52-15,0-3 9 0,4-4 3 0,-4 1 0 0,-3 0-24 0,3-4-8 16,0-3 0-16,-4-2 0 15,8-1 0-15,-11-3 0 0,4 0 0 0,-1 0 0 0,1 0 0 16,-1 3 0-16,-6 3 0 0,3 1 0 16,-3-1-26-16,-4 4-5 0,0-1-1 0,0 1 0 0,0-4 52 15,-4 3 9-15,-3 1 3 0,3 2 0 16,-6-2-52-16,-1 2-9 0,1 4-3 0,-4-3 0 0,3 6 51 0,-3-4 9 0,3 7 3 0,-3-3 0 16,4 3-31-16,-1 0 8 0,0 0-8 0,1 3 4 15,-1-3-4-15,8 3 0 16,-4 1 0-16,7-4 0 0,0 0-51 15,0 0-9-15,0 0-3 0,0 0-991 0,0 0-198 0</inkml:trace>
  <inkml:trace contextRef="#ctx0" brushRef="#br1" timeOffset="-139805.2">7634 16913 1728 0,'0'0'38'0,"0"0"8"0,0 0 2 0,-3 6 0 0,-1 0-39 0,4-6-9 0,-3 6 0 0,3-6 0 15,-4 7 97-15,0-1 18 16,1 0 3-16,3-6 1 15,0 0-47-15,-4 3-10 0,4-3-2 0,-7 0 0 0,7 0 14 0,-7 0 2 16,4-3 1-16,-4 0 0 0,0 0-61 0,0 0-16 0,3-3 0 0,-3-1 0 16,0 1 54-16,3 0 8 15,-3-1 2-15,4 1 0 16,-1 0-52-16,1 0-12 0,3-1 0 0,-4 1 0 0,4 0 0 0,0 0 0 0,0-1 0 0,-3 4 0 16,3 0 28-16,0 3 4 15,3-6 0-15,1 3 0 0,-1-1-24 0,1 1-8 0,3 3 0 0,0-3 0 16,0 0 0-16,0 0 0 0,0 0 0 0,0 0 0 15,4 3 30-15,-4 0 0 0,3 0 0 0,-3 3 0 16,4-3-18-16,-4 3-3 0,4 0-1 16,-4 0 0-16,0 0 16 0,0 0 2 0,0 4 1 0,-4 2 0 31,5-3-5-31,-8 7-1 0,3-4 0 0,-3 4 0 0,0-1-10 0,0 4-3 16,-3-3 0-16,-1-1 0 0,-3 4-8 0,0-4 8 15,0 1-8-15,-4-4 8 0,1 1-8 0,-1-4 8 16,0 0-8-16,1-3 8 0,-4 1 0 0,0-1-8 0,3-3 12 0,1 0-4 15,-5-3-8-15,8-4 0 0,-3 1-12 16,6 0 12-16,-3 0-8 0,0-1 8 16,7 1 0-16,-3 0 0 0,3-1 0 0,0 1 0 0,0-3 0 0,3-1 0 0,-3 4-13 0,4 3 5 0,3-3 8 15,0-1-13 1,0 1 13-16,3 0 0 0,-3-4 0 0,4 7 10 16,0-3-10-16,-1 3 0 0,1 0 0 0,3 3-11 15,-4-3 11-15,1 3 0 0,0 0 10 0,-1 0-10 0,1 0 0 16,-1 3 0-16,-3 3 0 0,1 0-10 0,-5 1 59 0,4 5 12 0,-7-2 3 0,4 2 0 31,-4 1-103-31,0-1-20 0,-4-2-4 0,1 2-1 16,-4-2 82-16,-1-1 16 0,1 0 3 0,-3-2 1 0,3 2-28 0,-4 0-10 15,1-2 0-15,-5-1 9 0,5 0-9 0,-1-3 12 16,1-3-12-16,-1 0 12 0,1-3 4 0,3 0 0 16,-4-3 1-16,7 0 0 0,-3-1-29 0,4 1-5 15,-1-7-2-15,1 4 0 0,3-3 31 0,0-1 5 16,0-3 2-16,3 7 0 0,1-1-19 0,-1 4 0 15,1-3 0-15,3 3 0 16,0-4-18-16,0 4-7 0,0-4-2 0,4 4 0 0,-1 3 27 0,-3-3 0 16,4 3 0-16,-1-4 0 0,1 4 0 0,0 0 0 0,-1 0 0 0,1 3-8 15,-1 0 28-15,1 3 7 0,-4-3 1 16,0 6 0-16,0 1-39 0,0 2-7 0,-3 0-2 0,-4 1 0 16,0 2 20-16,0 1 0 0,-4-1 11 0,1 4-11 15,-4-3 10-15,3 2-10 0,-6-2 8 16,2-4-8-16,1-2 8 0,-3-4-8 0,-1-3 0 0,1 3 8 15,-1 0 0-15,4-3-8 0,-4 3 12 0,4-6-4 16,-3 0-8-16,3-7 0 0,0 1 0 0,0-3 0 0,3-1 0 0,1 0 0 16,-1 1 0-16,1-4 0 0,-1 4 0 0,4-1 0 15,0 1 0-15,0 2 0 0,0-2 0 0,4 2-16 16,-4 1 4-16,3 3 1 16,4-1 11-16,-3 1 16 0,3 0-4 0,-4 3-1 15,4-1-11-15,0 1-12 0,0 0 2 0,0 0 1 0,0 3 9 16,4-3-8-16,0 3 8 0,-4 0-8 0,3 3 8 0,-3 0 0 15,0 3 0-15,-3 1 0 16,3-1 0-16,-3 0 0 0,-1 4 0 0,1-1 0 0,-4 0 0 16,0 1 0-16,0-1 8 0,-4 4-8 0,1-4 0 0,-5 4 9 0,1-4-9 15,0 1 0-15,0-4 9 0,-3 3-9 0,-1-2 0 0,1-4 9 16,-1 3-9-16,-3-3 0 0,3-3 9 0,-3 3-9 16,0-6 0-16,3 3 0 15,1 0 0-15,-1-3 0 0,1 0 0 0,-1-3 0 0,4 2 0 0,4 1 0 16,-5 0 0-16,8 3 0 0,-3-6 0 0,3 0 0 15,0-1 0-15,0 1 0 16,3-3 0-16,1 2 0 0,3 1 0 0,0-3 0 0,0-1 0 0,0 4 0 16,4 0 0-16,-4-1 0 0,7 1 0 15,-3 0 0-15,3 0 0 0,0-1 0 0,-4 1 0 0,4 3 0 0,-3 0 0 16,0 3-8-16,-4 0 0 0,0 3 0 16,0 0 8-16,-4 3 0 0,-3-6 10 0,0 10-10 0,0-1 16 15,0 4-4-15,-3-1 0 0,-1 1 0 16,-3-1-3-16,0-2-1 0,0 2 0 0,0 1 0 15,-4-4-8-15,4 1 0 0,-3-1 0 0,3 1 8 0,-4-4-8 16,4 0 8-16,0-3-8 0,7-3 8 16,-7 0-8-16,7 0 0 0,-3-3 0 0,-5 0-11 15,5-3 11-15,-1-1 0 0,4-5 0 0,0 2 0 0,0 1-17 0,0-4-2 0,0 4 0 16,4 0 0 0,-1-4 19-16,-3 4 0 0,4-1 0 0,0 4 0 15,-4 0-28-15,3 3-3 0,-3 3 0 0,0 0 0 16,0 0-1-16,0 0-1 0,0 0 0 0,0 0 0 15,0 0 22-15,0 0 11 0,0 0-10 0,0 0 10 0,0 0-11 0,0 0 11 0,0 0-12 0,0 0 12 32,0 6 0-32,0-6 0 0,0 6 0 0,0 0 0 0,0 1 0 0,0-1 0 0,0 0 0 0,0-6 0 15,0 0 11-15,-3 7-11 16,3-7 12-16,0 9-12 0,-4-3 0 0,4-6 0 0,0 0 0 0,-4 6 0 16,4-6 0-16,-3 7 0 15,3-7 0-15,-4 6 0 0,4-6 8 0,-3 3-8 0,-1 0 0 0,4-3 0 16,-7 3 0-16,4-6 0 15,-1 3 0-15,4 0 0 0,-3-3 0 0,-1 0 0 0,1 0 0 0,-1-3 0 16,4 2 0-16,0-2 0 16,-3 3 0-16,3-3 0 0,0 0 8 0,0 2-8 0,3-2 9 0,-3 0-9 15,0 0 0-15,4-4 0 0,-1 4 0 0,1-4 0 16,-4 4 0-16,3 0 0 0,1 3 0 0,-1-3 0 16,1-1 0-16,-4 4 0 15,3 0 0-15,4 0 0 0,-7 0 0 0,0 3 0 0,0 0 0 0,0 0-10 0,0 0 10 0,0 0 0 31,7 0 0-31,-7 0 0 0,0 0 0 0,0 0 0 0,0 0 0 0,4 3 0 0,-4-3 0 0,4 6 9 16,-4-6-1-16,0 0-8 31,0 0-50-31,0 0-17 0,0 0-3 0,0 0-1 0,0 0-97 0,0 0-19 0,0 0-4 0</inkml:trace>
  <inkml:trace contextRef="#ctx0" brushRef="#br1" timeOffset="-138207.11">2166 13253 2392 0,'0'0'68'0,"0"0"15"0</inkml:trace>
  <inkml:trace contextRef="#ctx0" brushRef="#br1" timeOffset="-136487.11">2180 13194 1314 0,'0'0'37'0,"0"0"8"0,0 0-36 0,0 0-9 0,7 6 0 0,-7-6 0 16,0 0 140-16,0 6 27 15,0-6 5-15,0 7 0 0,0-1-51 0,0-3-10 16,0 3-3-16,-7-3 0 0,4 4-20 0,-1-1-5 0,4-3-1 0,-10 0 0 16,10 0-24-16,-8 1-5 0,5-4-1 0,-4 3 0 15,3-3-20-15,1-3-5 0,-4-1-1 0,3 1 0 16,-3 0-11-16,7 0-3 0,-3-3 0 0,-4-1 0 15,3 1-1-15,4-3-1 0,-3 3 0 0,-4-4 0 16,3 4 8-16,4 0 2 0,0-4 0 0,-7 4 0 16,7-4 6-16,0 7 2 0,0 3 0 0,7-6 0 15,-7 0-12-15,4 0-1 0,6-1-1 0,1 1 0 0,-8 3-14 16,8 3 11-16,-1-3-11 0,1 0 10 16,3-1-10-16,-3 1 10 0,3 0-10 0,-4 0 10 15,8 3-1-15,-11-3 0 0,4 3 0 0,-1 0 0 16,-10 0 9-16,14 3 2 0,-14-3 0 0,11 3 0 0,-1 7-7 15,-2-4-1-15,-1 3 0 0,0 1 0 16,-7 5 11-16,3-2 1 0,-3 3 1 0,0-1 0 16,-3-2-15-16,-4-1-10 0,3 1 12 0,1-1-12 0,-8 1 33 0,4-4 0 15,-4 1 0-15,4-1 0 16,-3-3-47-16,-1 1-10 0,1-4-1 0,-1 0-1 0,0 0 42 0,1-3 8 16,-1-3 1-16,4 0 1 0,-3 0-41 0,-1-4-8 15,4 1-1-15,3 0-1 16,-6-3 40-16,6-1 8 0,4-2 1 0,-7 2 1 15,4 1-42-15,3-4-9 0,0 4-2 0,0-1 0 0,3 1 28 0,-3 0 0 16,7-4 0-16,-3 7-8 0,6-1 8 0,-6 4 0 0,3-3 0 0,4 0 0 16,-8 0 0-16,8-1 0 15,-1 1 0-15,-10 6 0 0,11-3 0 0,-1 0 0 16,5 0 0-16,-5 3 8 0,-10 0 14 0,11-4 3 16,-11 4 1-16,14 4 0 0,-4 2-26 0,-6 3 0 15,3 1 0-15,-4 2 0 0,5 1 0 0,-8-1 0 0,0 4 0 0,0-3 0 16,-8 2 0-16,5 1 0 0,-4-4 8 0,3 1-8 15,-3 0 0-15,0-1 8 0,-3-3-8 0,3 1 8 0,-4-4-8 0,4-3 0 32,-4 0 0-32,1 1 8 0,-1-4-8 0,4 0 0 0,0-4 0 0,-3 1 0 15,-1-3 0-15,4 0 0 16,3-1 0-16,-6 1 0 0,6 0 0 0,4-3 0 0,0 2 0 0,-7 1 0 0,7-3 0 16,0 2 0-16,7 1 0 0,-3 0 0 0,3-4-9 0,-4 4 9 15,1-3 0-15,3 2 0 16,4-2-8-16,-8 0 8 0,4 2 0 0,7 1 0 0,-3 0 0 0,-1-1 0 15,1 1 0-15,-4 3 0 0,4-3 0 0,6 3 0 0,-10 3 0 16,4-3 0-16,-1 3 0 16,1 0 9-16,-11 0-9 0,11 6 8 0,-1 3-8 0,-6-3 10 15,3 4-10-15,-7-1 10 16,0 4-10-16,0-1 12 0,0 1-12 0,-7 3 12 0,3-1-12 0,-3-2 10 0,4-1-10 0,-8 1 10 31,8-1-10-31,-8-2 0 0,0-4 0 0,4 0 0 16,0-2 0-16,-3-1 0 0,-1-3 9 0,1 0-9 15,-1 0 0-15,7-7 0 0,-6 1 0 0,3 0 0 16,-4-4 0-16,8 1 0 0,-1-3 0 0,-3 2 0 0,4 1 0 0,3-4 0 0,-8 4 0 0,8-1 0 16,0 1 0-16,0 0 0 0,8 2 0 0,-8-2-8 15,3 3 8-15,4-4 0 0,-7 1 0 0,7 2-8 16,0 1 8-16,4-3 0 0,-8 3 0 0,8-4 0 16,0 7 0-16,-1-3 0 0,1 3 0 0,-1-4 8 15,-3 4-8-15,4 0 0 0,7 3 0 0,-11 0 0 16,3 0 0-16,1 3 0 0,-1 0 0 0,1 4 0 0,0-1-20 15,-8 3-1-15,4 4-1 0,-7-4 0 16,4 4 43-16,3-1 9 16,-7 1 2-16,-7-1 0 0,7 1-24 0,-4-1-8 15,-3 1 0-15,4-4 0 0,-8 4 0 0,0-4 0 0,1 1 0 16,-1-1 0-16,1-3 0 0,3 1 0 0,-4-1 0 0,0-3 0 0,1-3 0 16,-4 0 0-1,3-3 0-15,4 0 0 0,0-3 0 0,-4-1 0 0,1 1 0 0,3-3 0 16,3-1 0-16,-3 1 0 0,4-4 0 0,-1 4 0 0,4-1 0 0,0 1 0 15,0 0 0-15,4-1 0 0,-1 1 0 0,4-1 0 16,-3 1 0-16,3 3 0 0,-4-7 0 0,8 4 0 0,0 3 0 0,-1-4 0 16,-6 1 0-16,6-1 0 15,4 1 0-15,4 3 0 16,-7 3-28-16,-4-4-3 0,10 1 0 0,-6 3 0 0,3 0 51 0,-3 3 9 0,-1 0 3 0,1 0 0 16,-8 3-24-16,8 3-8 0,-8 0 0 0,4 1 0 15,-7 5 0-15,4 1 0 16,-4-1 0-16,0 4 0 0,-4 0 0 0,4-1 0 15,-7 1 0-15,4 0 0 0,-4-4 0 0,0 4 0 16,0-7 0-16,3 4 0 0,-6-7 0 0,-1 4 0 16,0-7 0-1,1 0 0-15,6 0 0 0,-6-3 0 0,3-3 0 0,0 3 0 0,-1-6 0 0,5 2 0 0,-4-2 0 16,3 3 0 0,-3-3 0-16,7-1 0 0,-3-2 0 0,3 3 0 15,3-4-80-15,-3 4-15 0,7 0-3 0,4 3-934 0,-8 0-188 0</inkml:trace>
  <inkml:trace contextRef="#ctx0" brushRef="#br1" timeOffset="-130388.58">3143 13802 1429 0,'0'0'40'0,"0"6"10"0,0 1-40 0,0-7-10 0,0 3 0 0,0 3 0 31,0 0 128-31,0 1 24 0,0-4 5 0,0 3 1 16,0-6-22-16,0 0-4 0,0 6 0 0,-3 1-1 0,3-1-67 0,0 0-14 15,0-6-2-15,-7 6-1 0,3 1 3 0,4-4 1 0,-10 3 0 0,10 0 0 16,-11-6-17-16,7 0-3 16,-6 0-1-16,3-3 0 0,3 0 13 0,-6 0 2 0,-1-3 1 0,8-4 0 15,-8-2-16 1,0 2-3-16,4 1-1 0,0 0 0 0,0-4-2 0,4 0-1 0,-4 1 0 16,7-1 0-16,-4-2-7 0,4 2-2 0,0 4 0 0,0-4 0 15,4-3-6-15,-4 4 0 16,7-4-8-16,-4 4 12 0,4-1-12 0,-3 1 0 15,6-1 0-15,-6 1 0 0,3-1 8 16,4 4-8-16,-8-1 0 0,4 1 9 0,0-1-1 0,0 1-8 16,4 3 12-16,-1-1-4 0,-2 4 7 0,2 0 1 0,8 0 0 0,-11 3 0 15,10 0-3-15,-6 0 0 0,0 3 0 0,3 3 0 16,0 1-5-16,-4-1 0 0,1 3-8 0,0 4 12 0,-1-1 14 0,4 1 2 16,-10 3 1-16,3-1 0 15,3 1-29-15,-10 0-18 0,4-1 2 0,-4 4 1 0,0 0 15 0,0-3 0 16,-4 3 0-16,4 2 10 0,-10-2-10 0,3 3 0 15,3-6 9-15,-6 0-9 0,-1-1 11 0,1 1-3 16,-5-4 0-16,1-2 0 16,4 2-8-16,-4-5 0 0,3 2 0 0,-7-6 0 15,4 4 0-15,4-7 0 0,-4 0 0 0,-1-4 0 16,5 1 0-16,-1-3 0 0,-3 0 0 0,4-4 0 16,-1-2-8-16,4 2 8 0,-4-2 0 0,4 2 0 0,0-5 0 15,4 2 0-15,-4 1 0 0,3-1 0 16,4 1 0-16,0-1 0 0,0 4 0 0,4-1 8 0,3-2-8 0,-7-1 0 31,10 1 0-31,-6 2 0 0,-1-2 0 0,8-1 0 16,-4 4 0-16,4-4 0 0,-8 4 0 0,8-1 0 0,-1 1 0 0,1 3 0 0,-1-1 0 0,-2 1 0 0,2 3 0 0,1 0 0 15,3 0 0 1,-4 3 8-16,1 0 2 0,7 3 0 0,-4 0-10 16,-4 0 0-1,1 3 0-15,-4 1 8 0,4-1-8 0,-4 0 10 0,-4 7-10 0,4-1 10 0,-3 1-10 0,-1-1 10 16,4 1-10-16,-7 3 10 0,0-1-10 0,0-2 0 0,-7 6 0 15,4-7 8-15,-1 4-8 0,4 0 0 0,-10-4 0 16,3-3 8-16,-4 4 0 0,4-4 0 0,-11-2 0 0,8-4 0 16,-4 3-8-16,3-6 0 0,-3 3 0 15,0-3 0-15,3-3 0 0,1 3 0 0,-5-3 0 0,5-3 0 16,-1-1 0-16,4-5 0 16,0 2 0-16,0 1 0 0,4-3-8 0,-4-1 8 0,3 0-10 0,4 1 10 0,0 2 0 0,0-2 0 15,0-1 0-15,0 1 0 16,4-1 0-16,3-2 0 0,-4 2-8 0,4 4 8 15,0-4 0-15,4 1 0 0,-4 2 0 0,3 1 0 0,5-1 0 0,-5 4 0 16,1-3 0-16,3-1 0 16,0 4-21-16,4 0-2 0,-4-1 0 0,-4 1 0 15,4 3 39-15,1 0 7 0,-5 3 1 0,1 0 1 16,-1 3-17-16,1 3-8 0,-1 1 8 0,1-1-8 16,-7 3 8-16,-1 1-8 0,4-1 0 0,-7 1 8 0,0 2-5 0,0 4-3 0,-10-1 0 0,6-2 0 15,-7 3 0-15,4-1 0 16,-3-2 0-16,-1-1 0 15,-3 1 0-15,4-4 0 0,-5 1 0 0,1-1 0 0,4-3 0 0,-4 1 0 0,-4-4 0 0,7-3 0 16,1 0 0-16,3 0 0 16,-4-3 0-16,1 0 0 0,3-1 0 0,3-2 0 15,0 0 0-15,-3 0 0 0,7 6 0 16,0-4 0-16,-3-2 0 0,3 0 0 16,3 0-37-16,-3-1-7 0,7 1-2 0,-7 3 0 0,4-3-95 0,7 3-19 15,-8 3-4-15,8-4-1236 0</inkml:trace>
  <inkml:trace contextRef="#ctx0" brushRef="#br1" timeOffset="-128976.78">4216 14589 1538 0,'0'0'32'0,"0"0"8"0,0 0-32 0,0 0-8 0,0 0 0 0,0 0 0 16,0 0 140-16,0 0 28 15,0 6 4-15,0 1 2 0,0-1-39 0,0-6-8 16,-4 6-2-16,4 1 0 0,-7-1-41 0,4 0-8 16,-1-3-1-16,1 3-1 0,-1 1-15 0,0-4-3 15,-6 0-1-15,3-3 0 16,3 0-19-16,-3 0-4 0,0 0-1 0,0 0 0 0,4-3 8 0,-8-3 1 0,4-1 1 15,0-2 0-15,0 0-16 0,3 2-3 0,-3-2-1 0,4-1 0 16,-4 1-21-16,3 0 8 16,-3-1-8-16,4-2 0 0,3-1 32 0,-4 4 1 15,4-4 1-15,0 1 0 0,0-1-21 0,0 4-4 0,4-4-1 16,-1 1 0-16,1-1-8 0,-1 4 10 0,1-4-10 0,3 4 10 16,3-1-10-16,-6 4 8 0,6-3-8 0,1 2 8 15,0 1-8-15,3 3 0 0,-4 0 9 0,4 0-9 0,4-4 12 0,0 7-3 16,-1 0 0-16,1 4 0 15,0-1-1-15,-1 3 0 0,1-3 0 0,-8 3 0 0,5 7 0 0,-5-1 0 16,-3 1 0-16,0 3 0 0,-3 2-8 0,3 1 12 16,-4-3-12-16,-3 3 12 0,0 0-4 0,-3-4-8 15,3 1 12-15,-7 0-4 16,0-1-8-16,-4-2 0 16,1 3 0-16,-5-1 8 0,5-5-8 0,-1-1 0 0,-10 4 0 0,7-4 0 0,-4-3 0 0,4-3 0 15,0-6 0 1,-7 0 0-16,7 3 0 0,3-6 0 0,-6 3 0 0,10-7 0 15,-11 1 0-15,7-1 0 0,4 1 0 0,-3 0 0 0,-1-4 0 16,8 4 0-16,-4-4 0 0,3 4 0 0,4-1 0 0,0 1 0 0,0-4 0 0,4 4 0 31,-4-4-20-31,7 4-8 0,-4 0-3 0,8-4 0 0,-8 1 31 0,4 2 0 0,4-2 0 16,-4 2 0-16,4 1 13 0,-1 3 9 16,1-4 2-16,3 4 0 0,3 3-16 0,-2-4-8 0,6 4 8 0,-7 0-8 15,7 0 0-15,-7 3 0 16,0 0 0-16,4 3 8 0,-8 0-30 15,5 4-6-15,-5-1 0 0,-6 0-1 0,3 4 48 0,0-1 9 16,0 3 3-16,-4 1 0 0,-3 3-31 0,0-1 0 0,0 1 0 0,-3 0 0 16,3-1 0-16,-11 1 8 0,4-3-8 0,0 2 4 15,-10-2-4-15,6-1 0 0,-3-2 0 0,0 2 0 16,-4-5 0-16,0 2 0 16,1 0 0-16,3-2 0 0,-4-4 0 0,7-3 0 15,-6 3 0-15,3-6 0 0,0 0-26 16,3 0-5-16,0-4-1 0,1-2 0 0,6 3 32 0,-6-1 0 0,3-2 0 0,3 0 0 0,1-4 0 0,-1 4 0 15,4-1 0-15,4 1 0 16,-1-4 0-16,1 1 0 0,3 2 0 0,-4 1 0 16,8-1 0-16,-4 4 0 0,7-3 0 0,-3 3 0 15,-4-1 18-15,3 1 10 0,1 6 1 0,6-3 1 0,-6 0-30 0,3 0 0 0,-3 3 0 16,-4 3 0 0,0 0 8-16,3 0-8 0,-10-3 0 0,11 6 8 0,-11 1-8 0,4-1 0 15,-1 0 0-15,1 0 0 0,-4 1-15 0,0-1-2 16,-4 0-1-16,4 0 0 15,-3-2-79-15,3-1-16 0,0 3-3 0,0-6-887 16,0 0-177-16</inkml:trace>
  <inkml:trace contextRef="#ctx0" brushRef="#br1" timeOffset="-127784.41">5020 15273 1497 0,'0'0'32'0,"0"0"8"0,0 0 0 0,0 0 4 16,7 6-36-16,-7-3-8 0,11 3 0 0,-11-2 0 0,0-4 104 0,7 6 20 0,-4-3 3 0,1 3 1 15,-1 0-23-15,4 1-4 0,-7-1-1 0,4 0 0 16,-4 1 16-16,0 2 2 0,0 0 1 0,0-2 0 16,0 2-26-16,-4 0-5 0,4-2 0 0,-10 2-1 15,6-3-7-15,-3-2-2 0,4 2 0 0,-8-3 0 16,1 0-57-16,2-3-11 0,-2 0-2 0,3 3-8 15,-4-3 0-15,1-3 0 16,-1 3-10-16,8-6 10 0,-8 3 0 0,0-7 20 0,8 1-3 0,-4-4 0 0,3 1-17 0,4-1 0 16,-7-2 0-16,7 2 0 15,-3-3 0-15,3 1-22 0,3-1 3 0,-3 3 1 16,7 1 36-16,-7-4 7 0,4 7 2 0,3-4 0 16,0 7 8-16,3-3 1 0,-2-1 1 0,2 4 0 15,1 0-29-15,3-1-8 0,0 4 0 0,0 0 0 0,4-3 0 0,-4 0 0 16,7 2 0-16,-3 4 0 0,3 0 0 0,-4 4 0 15,1-4 0-15,0 3 0 16,-1 3 0-16,-6 3 0 0,3 1 0 0,-3 5 0 16,-4 1 18-16,-4 0 2 0,4 3 1 0,-3 3 0 0,-1-4-21 0,-3 1 8 0,-3 3-8 0,3-3 0 15,-7 0 9-15,3-4-9 16,-6 1 12-16,-1-3-12 16,0-1-16-16,-3-2-11 0,0 2-1 0,0-6-1 0,-7 1 44 0,0-1 9 15,3-3 1-15,0 0 1 0,-3-3-26 0,4-3 0 16,-1 0 8-16,0 0-8 0,8-3-20 0,-11-1-5 0,10-2-2 0,-3 3 0 31,3-4 27-31,4 1 0 0,0-4 0 0,0 1 0 0,7-4 0 0,-3 3 0 16,3-2 0-16,3-1 0 0,4 4 0 0,-3 2 0 0,3-5 0 0,7 2 0 15,-3 0 0-15,-4 1 0 0,7-1 0 0,0 1 0 16,0-1 13-16,0 1 8 0,4-1 2 0,-4 4 0 0,7-1-37 16,-7 4-7-16,7 0-2 0,-7 3 0 15,0-4 23-15,4 7 0 0,-7 0 0 0,3 4 0 16,-4-1 20-16,-6 6 9 0,3 4 2 0,0-1 0 31,-3 4-50-31,-1 3-9 0,-3-4-3 0,-3 4 0 0,3 3 31 16,-8-3 0-16,5-3 0 0,-4-1 0 0,-4 4 0 0,1-3 0 0,-1-4 0 0,-3 1 0 15,0-1 0-15,0-5 0 0,3 2 0 0,-6-6 0 16,2 0 0-16,5-3 0 0,-4-3 0 0,3 0 0 0,1-3 0 0,-1-4 0 31,0 1 0-31,4 0 0 0,0-4 0 0,4 0 0 0,-4-2 0 0,3 2 0 0,1 1 0 0,3 5 0 0,3-2 0 0,1 0 0 16,3-4 0-16,-7 4 0 15,7-1 0-15,0 1 0 0,0-4 0 0,0 7 0 0,4 0 0 0,-1 0 0 32,-3-1 0-32,0 4 0 0,4 0 0 0,-4 0 0 0,4 3 0 15,-4 3 0-15,0-3 0 0,3 3 0 0,-6-3-20 0,3 3 3 0,3 4 0 0,-3 2 0 32,4-3-229-32,-4 0-46 0,7 7-8 0,-3-4-3 0</inkml:trace>
  <inkml:trace contextRef="#ctx0" brushRef="#br1" timeOffset="-126640.75">5980 15909 1497 0,'0'0'32'0,"0"0"8"0,0 0 0 0,0 0 4 0,0 0-36 0,0 0-8 0,-7 0 0 0,7 0 0 16,0 0 126-16,0 0 23 15,0 0 5-15,0 0 1 0,0 0-79 0,0 0-16 16,0 0-4-16,0 0 0 0,0 0-14 0,3 6-3 0,-3-6-1 0,4 7 0 0,-4-7 34 15,0 0 6-15,0 6 2 0,0-6 0 0,0 0-20 16,0 3-4-16,0-3-1 0,0 0 0 0,0 0 7 0,0 0 2 16,0 0 0-16,0 0 0 0,-7 3 0 0,3-3 0 15,-3-3 0-15,3 3 0 0,-6-3-52 16,6 0-12-16,-3 3 0 0,4-3 0 0,-4 0 0 0,3-1 0 16,-3 1-9-16,4 0 9 0,-4-3 0 0,3 3 0 15,4-3 0-15,-4 2 0 0,4-5 0 0,-3 0 0 16,3-1 8-16,0 4-8 0,0 0 0 0,0-1 0 15,3-2 0-15,1 3 0 0,-4-1 0 0,7 1 0 16,0 0 0-16,0 0 0 0,0 2 0 0,4 1 0 16,-1 0 0-16,1 0 0 0,0 0 13 0,3 3 3 0,-4 3 0 0,8 0 0 31,-4 0 26-31,0 0 6 0,0 1 0 0,-3 2 1 0,-1 3-49 0,1 1-19 0,0 2 1 16,-4 4 0-16,0-4 29 0,0 7 5 0,-7 0 2 0,3-3 0 15,-6 3-18-15,3-1 0 0,-7-2 0 0,0 3 0 16,0-3 0-16,-4-1 0 15,0 1 10-15,1-4-10 0,-1 1 0 0,-3-7 0 16,0 1 0-16,3-1 0 0,-3-6 8 0,0 0-8 16,4-6 0-16,-1 2 8 0,0-2-8 0,1 0 0 0,-1-7 0 0,1 1 0 15,-1-1 0-15,8 1 0 0,-4-1 0 16,3 1 0-16,0-1 0 0,1 1 0 16,3-1-12-16,3 0 12 0,1 1 0 0,-4-1 0 0,7 1 0 0,0 2 0 15,0-2 0-15,4 2 0 0,-4 1 0 0,0 3 0 0,3-4 0 0,5 4 0 31,-5 0 0-31,4 3 0 0,4 0 0 0,0-1 0 0,-4 1 0 16,0 0 0-16,3 3 0 0,-6 0 0 16,3 3 0-16,-3 0 8 0,-1 4 1 0,-3 2 0 0,0-3 0 0,-3 4 0 15,-1-1 0-15,-3 1 0 0,4-1 0 0,-8 0 0 0,1 1-9 0,-1-1 8 16,1-3-8-16,-4 4 8 16,0-1-8-16,-4-2 0 0,1-1 0 0,-5 0 8 15,5 0-29-15,-8-2-7 0,4 2 0 0,0-3-1 0,0 0 45 0,3 0 10 16,-6 0 2-16,6-3 0 0,0 0-28 0,4-3 0 15,-3 3 0-15,3-3 0 16,0 0-10-16,0 0 10 0,3 0-13 0,4-4 5 16,-7 4-8-16,7 0-2 0,0-3 0 0,7 0 0 15,-7 6-88-15,0-4-18 0,7-2-3 0,0 0-1 16,0 0-105-16,0 2-22 0</inkml:trace>
  <inkml:trace contextRef="#ctx0" brushRef="#br1" timeOffset="-125700.5">6727 16480 1792 0,'0'0'51'0,"0"0"10"0,0 0-49 16,0 0-12-16,0 6 0 0,-3 0 0 0,3 4 208 0,-4-4 38 0,1 0 8 0,-1 4 2 15,4-4-154-15,-3 3-30 0,-1 1-7 0,1-4-1 16,-4 0 21-16,3-2 4 16,4-4 1-16,-3 3 0 0,3-3-48 0,-7 3-10 15,0-3-1-15,0 0-1 16,-1 0-18-16,-2-3-3 0,3-4-1 0,0 1 0 0,-4 0 12 0,8 0 1 0,-11-4 1 0,6 1 0 16,-2-1-10-16,3-2-1 0,0-1-1 0,0 4 0 15,0-7 2-15,3 7 1 16,1-4 0-16,-1 4 0 0,1-4-4 15,-1 1-1-15,4 2 0 0,0-2 0 0,4 2-8 0,-1-2 0 0,1-1 0 0,3 1 8 16,0 2-8-16,3-2 0 0,-3 2 0 0,4 1 0 16,0 0 0-16,3 2 15 0,-7 4-4 15,7 0-1-15,0 0-10 0,-3 0 12 0,3 3-12 0,3 3 12 0,-3 0-12 0,0 0 0 16,1 3-12-16,-1 1 12 16,-4-1 0-16,4 0 20 0,-3 4-3 0,0-1 0 15,-1 4-7-15,-3-4-2 0,-3 4 0 0,-1-1 0 16,1 1-8-16,-4-1 10 0,0 1-10 0,-4-1 10 0,1 4-10 0,-4-3 0 15,0-1 0-15,0 4 8 0,-4-4-5 0,-3-2-3 16,3 2 0-16,-3-5 0 0,0 2 0 0,-4-6 0 16,4 0 0-16,4 0 0 0,-4-3 0 0,0-3 0 15,3 0 0-15,0-3 0 0,1-4 0 0,3 1 0 16,0 0 0-16,-4 2 0 0,8-2 0 0,-1-1 0 16,0 1 0-16,4-3 0 15,4 2 0-15,0 1 0 0,-1-4 0 0,8 1 0 0,-8 2 0 0,8 1-8 16,-4-1 8-16,7 1-10 15,-3-4 10-15,3 4 0 0,3 0 8 0,1 2-8 0,3-2 0 16,-7 0 0-16,0 2 0 0,7 4-8 0,-6 3 8 0,6-3 0 0,-7 3 0 0,3 0 0 16,-2 3 0-1,-1 3 0-15,-4 1 0 0,-3 2 8 0,0 4-8 0,-3-4 0 0,-1 4 0 0,-6 2 8 32,-1-2-32-32,1-1-7 0,-8 4-1 0,1 0 0 0,-1-1 52 0,-3-2 9 0,0-4 3 15,-4 4 0-15,4-1-24 0,-3-2-8 0,2-1 0 0,-2 1 0 16,3-7 0-16,3-3 0 0,-7 0 0 0,8-3 0 31,-4 0-41-31,7-4-8 0,0 1-2 0,0-7 0 0,3 4-154 0,4-7-31 16,0 4-7-16,0-1-1 0</inkml:trace>
  <inkml:trace contextRef="#ctx0" brushRef="#br0" timeOffset="-91793.98">5669 13332 1119 0,'0'0'24'0,"0"0"6"0,0 0 1 0,7-3 1 0,-3-4-32 0,-1 4 0 0,-3-3 0 0,7 3 0 16,-7-3 141-16,4-1 23 15,-1 1 4-15,-3-3 0 0,4 2-36 0,-4 1-7 16,0 6-1-16,0-3-1 0,0-3 8 0,3-1 1 0,-3 1 1 0,0 0 0 16,0 3-55-16,0-4-11 0,0 7-3 0,0 0 0 15,0 0 0-15,0 0 0 0,0 0 0 0,0 0 0 16,0 0 0-16,0 0-1 0,-3-3 0 0,3 3 0 16,0 0-50-16,0 0-13 0,-4 0 0 0,4 0 0 15,-3 0 56-15,3 0 7 0,-4 0 1 0,4 0 0 16,0 0-52-16,-7 3-12 0,4 4 0 0,-1-4 0 15,1 0 19-15,3-3 1 0,0 0 0 0,-4 6 0 16,4 4-32-16,-3-4-7 0,-1 3-1 0,4 1 0 0,-3-1 20 0,3 1 0 16,-4 2 0-16,4-2 0 15,0 2 0-15,-7 4 0 0,7-4 0 0,-4 4 0 0,4 0 0 16,0 2 0-16,0-2 0 0,-7 3 0 0,7-3 0 0,0 2 0 16,-3 1 0-16,3 3 0 0,0 0 22 0,0 0 8 15,0 3 2-15,0-3 0 16,0 0-52-16,3 3-9 0,-3 0-3 0,7 0 0 0,-7 4 32 0,4-4 0 15,3 3 0-15,-7-3 0 0,4 3 0 0,3-3 0 16,-4 0 0-16,4 0 0 0,-3-3 19 0,6 0 9 16,-6-3 3-16,3 3 0 15,0-3-31-15,0-3 8 0,4-4-8 0,-4 1 4 0,3-1-4 0,4-2 0 0,0-1 0 0,1-3 0 32,-1 1 0-32,7-4 0 0,0 0 0 0,-3-3 0 0,3 0 0 0,4 0 0 0,-4-3 0 0,3 0 0 15,1-4 0-15,-4 1 0 16,0 0 0-16,4-7 0 0,-7 1 0 0,-1-4 0 0,-3-3 0 0,1 0 0 31,-1-3-28-31,-4-3-3 0,1 3 0 16,-4-3 0-16,0 0 31 0,-3-3 0 0,3 3 0 0,-4 0 0 0,1 3 0 0,-4 0 0 0,3 0 0 0,-3-3 0 15,4 3 19-15,-4-3 9 0,0 3 3 0,3-3 0 16,4 3-31-16,-7 0 8 16,0-6-8-16,4 6 4 0,-4 3-4 0,3 0 0 15,-3-3 0-15,0 0 0 0,0 3 0 0,0 1 0 0,0 2 0 0,-3 0 0 16,3 1 0-16,-4 2 0 0,4 4 0 15,0-1 0-15,-7 1 0 0,4 3 0 0,-1-1 0 0,-3 4 0 16,4 0 0-16,3 3 0 0,0 0 0 0,0 0 0 16,0 0-28-16,-4 0-3 0,4 0 0 0,0 0 0 15,0 0 50-15,0 0 9 16,0 0 3-16,0 0 0 0,0 0-31 0,0 0 8 0,0 0-8 16,0 0 4-16,0 0-4 0,-3 6 0 0,3-6 0 0,0 0 0 0,0 0 0 0,0 0 0 15,-4 3 0-15,4-3 0 16,0 0 0-16,0 0 0 0,0 7 0 0,0-7 0 15,-7 6 0-15,7-6 0 0,-4 3 0 0,4-3 0 16,0 6 0-16,-3 1 0 0,3-7 0 0,0 0 0 0,0 0-20 0,0 6-4 0,0-6-1 0,0 0 0 31,0 0-91-31,0 0-19 0,-4 3-3 0,4-3-844 16,0 0-169-16</inkml:trace>
  <inkml:trace contextRef="#ctx0" brushRef="#br0" timeOffset="-89620.28">6495 13614 2682 0,'0'0'59'0,"-7"3"12"0,3 0 2 0,4-3 3 0,0 0-61 0,0 0-15 0,0 0 0 0,0 0 0 16,0 0 63-16,7 0 9 0,7 0 3 0,-7 0 0 15,4-3-39-15,-1 3-7 0,5 0-1 0,-5-3-1 16,1 3-2-16,-1-3 0 16,1 3 0-16,-1 0 0 0,1 0 10 0,0 0 1 0,-8 0 1 0,4 0 0 15,0 0-11-15,0-3-2 0,-7 3-1 0,11 0 0 16,-11 0-23-16,3 0 0 0,-3 0 0 0,8-3-8 16,-5-1 8-16,4-2 0 0,-3 3 0 0,-4 3 0 15,0 0 0-15,0 0 0 0,0 0 0 0,0 0 0 16,0 0-156-1,0 0-28-15,0 0-7 0,0 0-1101 0</inkml:trace>
  <inkml:trace contextRef="#ctx0" brushRef="#br0" timeOffset="-89375.34">6530 13761 2847 0,'0'0'63'0,"-4"4"13"0,4-4 2 0,0 0 2 0,0 0-64 0,0 0-16 0,0 0 0 0,0 0 0 31,0 0 61-31,0 0 10 0,7 3 1 0,1 3 1 16,-1-3-11-16,0 3-2 0,0-3-1 0,3 1 0 15,1-4-33-15,-4 0-6 0,3 0-2 0,1 0 0 0,0-4-10 0,-4 1-8 0,3 0 9 0,1 0-9 16,-1 0 0-16,-2 0 0 0,2-3-11 0,-3-1 11 47,0-2-119-47,0 3-16 0,0-4-3 0,-3 4-1226 0</inkml:trace>
  <inkml:trace contextRef="#ctx0" brushRef="#br0" timeOffset="-88147.58">7292 13175 1568 0,'0'0'44'0,"0"0"10"0,0 0-43 15,0 0-11-15,0 0 0 0,0 0 0 0,0 0 132 0,0 0 24 0,0 0 4 0,0 0 2 32,0 0-58-32,0 0-11 0,0 0-2 0,0 0-1 0,0 0 3 0,0 0 1 0,0 0 0 0,0 0 0 15,-4 6-18-15,4-6-3 0,0 3-1 0,-3 4 0 16,-1-1-18-16,1 0-4 0,3-3-1 0,-7 4 0 16,3-1-13-16,1-3-4 0,-4 3 0 0,0 4 0 15,0-4-18-15,-4 0-4 0,4 1-1 0,0-1 0 16,3 0 44-16,-3 0 9 0,-3 1 2 0,6-1 0 15,-3-3-52-15,0 3-12 0,0 1 0 0,3-1 0 0,1 0 0 0,-1 0 0 16,4-2 0-16,-7 2 0 16,7 0 0-16,-3 0 0 0,-1-3 0 0,4 4 0 0,0-1 0 0,0 0 0 15,0 1 0 1,0-1 0-16,0 0 0 0,-3-3 0 0,3 4 0 0,0-1 0 16,0 0 8-16,0 0 0 0,0 1-8 0,3-1 12 0,-3-6-12 0,4 6-8 15,-1 0 8-15,-3-6-13 0,7 7 13 0,0-1 0 16,1 3 0-16,-1-2 0 0,-7-7 0 0,10 6 0 15,1 0 0-15,-1 0 0 16,1-2 12-16,-1-1 4 0,-10-3 2 0,11 3 0 0,0 3-10 0,-4-3-8 16,-7-3 9-16,14 3-9 0,-14-3 13 0,10 4-3 0,1 2-1 0,0 0 0 31,-11-6-6-31,7 9-3 0,0 1 0 0,0-4 0 0,-4 4 0 0,1-4 0 0,-1 0 0 16,1 4 0-1,-4-10-28-15,0 3-3 0,0 3 0 0,0-3 0 0,0 3 51 0,3-3 9 0,-6 1 3 0,3-1 0 16,0-3-24-16,0 0-8 15,0 3 0-15,0-3 0 0,0 0 0 0,-4 3 0 0,1 0 0 0,-1 0 0 16,1 0 0-16,-1 1 0 16,-3 2 0-16,4-3 0 0,-4 3-26 15,0 4-5-15,3-4-1 0,-3 0 0 0,3 0 52 0,-3 1 9 0,0-1 3 0,0 0 0 16,4 1-24-16,-1-1-8 0,-3-3 0 0,7-3 0 16,0 3 0-16,-3 3 0 15,-4-3 0-15,7-3 0 0,0 0-26 0,0 0-5 0,0 0-1 0,0 0 0 16,0 7 52-16,0-1 9 15,3-3 3-15,-3 0 0 0,0-3-24 0,0 0-8 0,7-3 0 0,0 3 0 16,4 0 0-16,-1-3 0 0,-3 3 0 0,4 0 0 0,0 0 0 0,-4 0 0 16,0-3 0-16,3 3 0 15,-3-3-26-15,0 3-5 0,-7 0-1 16,7 3 0-16,-3-3 52 0,3 3 9 0,-3 0 3 0,-1-3 0 16,-3 0-52-16,4 3-9 0,-1 0-3 15,-3 1 0-15,0-1 52 0,0 0 9 0,0-3 3 0,0 3 0 16,-3 0-24-16,-1 0-8 0,1 0 0 0,-1 1 0 15,-3 2 0-15,3 0 0 0,-3-3 0 0,0 3 0 0,0 4 0 0,-3-4 0 0,3 4 0 0,0 2 0 16,-4 4 0 0,4-4 0-16,-4 4 0 0,1 0 0 0,-1-1 0 0,4-2 0 15,0 3 0-15,0 2 0 0,-4-2 0 0,4 0 0 16,0-4 0-16,4 4 0 0,-1 0 0 0,1-4 0 0,3-2 0 0,0 2 0 16,0 1 0-16,3-1 0 15,1-2 0-15,-1 2 0 0,1-6 0 0,3 4 0 16,0-4 0-16,4 0 0 0,-4 1 0 0,3-4 0 15,1 0 0-15,-1-3 0 16,1 3 0-16,-4-3 0 0,4 0 0 0,-1-3 0 0,-3 3 0 0,0-3 0 0,4 0 0 0,-8 0 0 16,4-4 0-16,0 1 0 0,1 0 0 0,-5 3 0 31,4-1-77-31,0 1-15 0,0-3-4 0,0 6-938 0,0 3-188 0</inkml:trace>
  <inkml:trace contextRef="#ctx0" brushRef="#br0" timeOffset="-87368.59">7666 13727 2419 0,'0'0'53'0,"0"0"11"0,0 0 3 0,0 0 1 0,0 0-55 0,0 0-13 0,0 0 0 0,0 0 0 0,-7 3 54 0,7-3 8 16,0 6 2-16,-4-3 0 15,4-3 0-15,-3 10 0 0,-1-4 0 0,4 4 0 0,0-1 0 16,0 0 0-16,0 1 0 0,0-1 0 15,4 4 0-15,-4 2 0 0,3-2 0 0,-3-1 0 0,4 4-52 0,-1 3-12 32,4 0 0-32,-3 3 0 0,3-7 0 0,-3 4 0 0,-1 0 0 0,4 0 0 15,0-7 54-15,0 4 8 0,-3-7 2 0,3 1 0 16,3-1-52-16,1-2-12 0,3-1 0 0,-3-3 0 0,6-3 0 16,-3 0 0-16,1-3 0 0,-1-3 0 0,0-1 0 0,0 4 0 15,0-3 0-15,0-4 0 16,-3-2 0-16,-1 2 0 0,1 1 0 0,-1-3 0 0,-3 2 0 15,1-2 0-15,-1-1 0 0,-4 4 0 0,1-1 0 16,-4 1 0-16,3-1 0 0,-3 1 0 0,0 3 0 0,0-1 0 0,0 1 0 0,-3 0 0 16,-1-3 0-16,1 2 0 0,-1-2 0 15,1 3 0-15,-5-4 0 0,5 1 0 0,-4 3 0 0,3 2 0 16,1-2 0-16,-1 0 0 0,1 0 0 0,3 2 0 16,-4 4 0-16,1 0 0 15,-1 0 0-15,1-3 0 16,3 3-48-16,-4 0-13 0,4 3-3 0,0 1 0 0,0-4-109 15,0 6-23-15,0-3-4 0,0 6-1084 0</inkml:trace>
  <inkml:trace contextRef="#ctx0" brushRef="#br0" timeOffset="-86141.88">7892 13843 1036 0,'0'0'23'0,"0"0"5"0,0 0 0 0,0 0 1 0,0 0-29 0,0 0 0 0,0 0 0 0,0 0 0 31,0 0 125-31,0 0 19 0,0 0 4 0,0 0 1 16,7 3 11-16,-7-3 1 0,3 3 1 0,4 3 0 15,-3 4-20-15,-1-4-4 0,4 0-1 0,-3 4 0 0,-1-1-58 0,5 1-12 16,-5-1-3-16,4 4 0 0,-3-7-51 0,3 6-13 16,-4-2 0-16,1 2 0 0,3-5 0 0,0 2 0 15,0-3 0-15,-4 4 0 0,4-1 54 0,-3 4 8 16,3-7 2-16,-3 3 0 0,3 1-64 0,-4-4 0 15,4 0-14-15,-3 1 2 0,3-1 12 0,-4-3 16 0,4 0-4 0,-7-3-1 16,7 0-11-16,-7 0 0 16,4-3-10-16,-4 3 10 0,0 0 0 0,0 0 0 0,7-3 0 0,-7 3 10 15,0-6-110-15,0 6-23 16,0-4-4-16,0 4-1127 0</inkml:trace>
  <inkml:trace contextRef="#ctx0" brushRef="#br0" timeOffset="-85774.75">8290 14131 2419 0,'0'0'53'0,"0"0"11"0,0 0 3 0,0 0 1 0,0 0-55 0,0 0-13 0,0 0 0 0,0 0 0 15,4 7 105-15,-1-1 19 0,-3 3 3 0,4-2 1 16,-4 2-52-16,3 0-9 15,-3 1-3-15,4 2 0 0,-1-2 0 0,-3 5 0 0,4-2 0 16,0 0 0-16,-4-1-51 0,3 1-13 16,-3-1 0-16,4-2 0 0,-4 2 0 0,0-6 0 0,3 1 0 15,-3-1 0-15,0-6 0 0,0 0 0 0,0 0 0 0,0 0 0 16,0 0-151-16,4-6-33 16,-1-1-6-16,1-2-1102 0</inkml:trace>
  <inkml:trace contextRef="#ctx0" brushRef="#br0" timeOffset="-85343.23">8625 14012 2880 0,'0'0'64'0,"0"0"12"0,0 0 4 0,0 0 0 0,0 0-64 0,-3 0-16 0,-1 0 0 0,4 0 0 16,0 0 120-16,0 0 20 0,-3-3 5 0,3 3 1 16,-4 0-80-16,4 0-16 0,0 0-3 0,0 0-1 0,0 0-37 15,0 0-9-15,0 0 0 16,0-6 0-16,0 0 0 0,0 6 0 0,0 0 0 0,0 0 0 15,4-7-100-15,-4 7-23 0,3-3-4 0,-3 3-1 16,7-3-124-16,-7 3-24 0</inkml:trace>
  <inkml:trace contextRef="#ctx0" brushRef="#br0" timeOffset="-85129.28">8841 13984 2188 0,'0'0'48'0,"0"0"11"0,0 0 1 0,0 0 1 0,0 0-49 0,0 0-12 0,0 0 0 0,0 0 0 16,0 0 156-16,0 6 29 16,0-6 6-16,0 0 1 0,0 0-81 0,0 0-16 15,0 0-3-15,0 0-1 0,0 3-35 0,0-3-6 16,0 0-2-16,0 0 0 0,0 0-32 0,0 0-6 0,0 0-2 0,0 0 0 31,0 0-72-31,0 0-16 0,0 0-2 0,0 0-1 16,0 0-87-16,0 0-18 0,0 0-3 0,0 0-1 0</inkml:trace>
  <inkml:trace contextRef="#ctx0" brushRef="#br0" timeOffset="-84903.18">8957 14000 1580 0,'0'0'67'0,"0"0"-54"0,0 0-13 0,0 0 0 0,0 0 159 0,0 0 29 15,0 0 5-15,0 0 2 0,7 0-21 0,-7 0-4 16,4 6-1-16,-4-6 0 0,0 0-16 0,0 0-3 16,0 0-1-16,0 0 0 0,0 0-69 0,0 0-13 15,-4 6-3-15,4-6-1 16,0 0-37-16,0 0-7 0,0 0-2 0,0 0 0 0,0 0-27 0,0 0-6 16,0 0 0-16,0 0-1 15,0 0-211-15,4-6-43 0</inkml:trace>
  <inkml:trace contextRef="#ctx0" brushRef="#br0" timeOffset="-83896.69">9430 13664 2188 0,'0'0'48'0,"0"0"11"0,0 0 1 0,0 0 1 0,0 0-49 0,-4 3-12 15,1 4 0-15,-1-1 0 0,4-6 105 0,-3 6 19 0,-1 0 3 0,1 4 1 0,3 2-52 0,-4 1-9 16,4-1-3-16,-3 4 0 15,3-3 0-15,0 2 0 0,0-2 0 0,0 6 0 16,0-4-8-16,0 4-3 0,0 0 0 0,3 0 0 0,1-4-33 0,3 4-8 16,-4-3 0-16,4 3-1 15,0-4 15-15,0-2 3 0,4 0 1 0,3-7 0 16,0 0-22-16,4-3-8 0,-4 0 0 0,4-6 0 0,3 0 13 16,-4-3-3-16,5 0-1 0,-1-7 0 15,-4-3 6-15,-3 1 1 0,1-4 0 0,-1 0 0 0,0 3-4 0,-7 1 0 16,3-1 0-16,-3 0 0 0,1 4-12 0,-5-4 0 15,1 4-9-15,3 2 9 0,-7 1 0 0,3 2 0 0,-3-2 11 0,4 3-3 32,-4 6-8-32,0-3-10 0,0 3 10 0,0 0-13 0,0 0 13 0,0 3 0 0,0 0 0 15,-4 0 0-15,4 3 0 0,0-3 0 16,4 7 0-16,-4-1 0 0,0 4 0 0,0-1 0 0,3-2 0 0,-3 5 0 31,4-2 0-31,-4 3 0 0,3-1 0 0,1-2 0 0,-4-1 0 0,3 1 0 16,1 0 0-16,-1-1 0 0,-3 1 20 0,4-4 6 15,3 0 2-15,-4 1 0 0,1-4-28 0,0 3 0 0,-1 1 8 0,1-4-8 32,-4 0-21-32,3 1-7 0,1 2 0 0,-4-3-1 0,3 1 29 0,-3-7 0 0,0 0 0 0,0 0 0 31,0 0-108-31,0 6-16 0,0-6-4 0</inkml:trace>
  <inkml:trace contextRef="#ctx0" brushRef="#br0" timeOffset="-83565.08">10044 13959 2008 0,'0'0'44'0,"0"0"10"0,0 0 2 0,0 0 0 0,0-6-45 16,0 6-11-16,0 0 0 0,0-3 0 0,0 3 110 0,0 0 20 16,0 0 4-16,0 0 1 0,0 0-31 0,0 0-7 15,0 0-1-15,0 0 0 0,3 6-18 0,-3 3-4 0,0 1-1 0,4 2 0 32,-4 4-12-32,3-4-2 0,-3 7-1 0,0-6 0 0,0-4-14 15,0 7-4-15,0-4 0 0,0 4 0 0,0-3-17 0,0 2-4 0,0-2-1 16,0 2 0-16,0 1-18 0,-3-3 10 15,3-1-10-15,3-2 8 0,-3-1-8 0,0 0-11 0,0-2 3 0,0-7 0 32,0 0-100-32,0 0-20 0,0 0-4 0,0 0-1 15,0 0-83-15,4-7-16 0,-1-2-3 0</inkml:trace>
  <inkml:trace contextRef="#ctx0" brushRef="#br0" timeOffset="-83135.25">10231 13981 1958 0,'0'0'43'0,"0"0"9"0,-4 6 1 0,-3 0 3 0,0 4-45 0,3-4-11 0,-3 7 0 0,4-4 0 0,-4 0 115 0,0 4 21 16,0-4 4-16,0 4 0 0,0-4-54 0,3 1-11 16,-3-1-3-16,3-3 0 0,-3 4-3 0,0-7-1 31,4 3 0-31,-1-3 0 0,4-3-5 0,0 0-2 0,0 0 0 0,-7 4 0 0,7-4-21 0,0 0-5 15,0 0-1-15,0 0 0 0,0 0-19 0,0 0-4 0,0 0-1 0,0 0 0 16,0 0-10-16,0 0 10 31,0 0-10-31,0 0 10 0,7-4 2 0,-3 1 0 0,3-3 0 0,-4 0 0 0,4 3 4 0,-3-4 0 16,7 1 1-16,-8-3 0 0,8 2 1 0,-1 1 0 16,1 3 0-16,-1 3 0 15,1-3-4-15,0 0-1 0,-4 0 0 0,3 3 0 0,1 3-1 0,-4 3 0 16,0 0 0-16,0 4 0 0,0-1-3 0,-3 4-1 15,-1-1 0-15,1 1 0 0,-4 2 1 0,0-2 0 16,-4 3 0-16,4-4 0 0,0-3-6 16,-3 4-3-16,-1 3 0 0,-3-4 0 0,3-5 0 0,1 2 0 15,-1-3 0-15,1 0 0 0,-1 1-20 16,1-4-4-16,-1-3-1 0,4-3 0 16,-3-4-63-16,-1-2-13 0,4 0-3 0,0-4 0 0,0-3-95 0,0 1-19 15,0-1-4-15</inkml:trace>
  <inkml:trace contextRef="#ctx0" brushRef="#br0" timeOffset="-81942.37">10382 13112 2080 0,'0'0'46'0,"0"0"10"0,0 0 1 0,0 0 1 0,0 0-46 0,0 0-12 0,0 0 0 0,0 0 0 15,0 0 64-15,7 0 10 0,0 0 2 0,4 0 1 16,-4 0-27-16,0 0-6 0,4 0 0 0,-1 0-1 0,-3 3 3 0,4-3 1 16,-1 0 0-16,-2 4 0 0,2-4 6 0,1 0 2 15,-1 3 0-15,1 0 0 0,-4-3-1 0,0 0 0 16,0 3 0-16,4-3 0 15,-4 3-15-15,0 0-3 0,0 0-1 0,-4 4 0 0,4-4-9 0,-3 0-2 0,-4-3 0 0,7 6 0 32,-4-3-7-32,1 4-1 0,-4-7-1 0,0 6 0 15,0-6 2-15,0 0 1 0,0 0 0 0,0 6 0 0,-4 4 22 16,1-1 5-16,3-3 1 0,-4 4 0 0,1-7-37 0,-4 3-9 0,3 3 0 16,-3 1 0-16,0-4 0 0,4 4 0 0,-4-1 0 15,0 4 0-15,-1-1 0 0,1-3 0 0,0 4 0 0,0-4 0 16,0 4 8-16,0-1-8 0,0 1 8 0,0 0-8 15,4-1 9-15,-1 1-9 0,1-1 10 16,-1 1-10-16,0-1 8 16,1-2-8-16,3 2 0 0,0-2 9 0,0 2-9 0,0-2 0 0,0 2 0 0,0-6 0 15,3 1-8-15,-3-1-4 16,4 0-1-16,-4 4 0 0,0-10 13 0,4 6 16 0,-4-6-3 0,0 6-1 16,0-6-12-16,7 6 0 0,-7-6 0 0,0 0 0 0,0 0 0 15,7 0 0-15,0 0 0 0,-4 0 0 16,4 0 0-16,0-3-15 0,-3 0 2 0,3 3 0 15,0-3 13-15,0 3 15 0,-3-3-3 16,3 3-1-16,0 0-11 0,-4 0 0 0,-3 0 0 0,4 0 0 16,-4 0 0-16,0 0 0 0,0 0 0 0,0 0 0 0,0 0 0 0,0 0 0 15,0 0 0-15,0 0 0 0,0 0 0 0,0 0 0 16,0 0 0-16,-4 6 8 16,1 0-8-16,-1 1 0 0,1-1 0 0,-4 0 0 15,3 4 0-15,-3-4 0 0,3 0 0 0,-3 4 0 0,4-4 0 16,-1-3 0-16,4-3 0 0,-3 6 0 0,-4 1 0 15,3-1 0-15,1-3 0 0,3-3 0 0,-4 6 0 0,1 1 0 16,3-7 0-16,0 6 0 0,0-6 0 0,-4 6 0 0,4 0 0 0,0-6 0 16,0 0 0-16,0 0 0 15,4 3 0-15,-4-3 0 0,7 7 0 16,-4-4 0-16,-3-3 0 0,7 3 0 0,-3 3-8 16,6-3 8-16,-6-3 0 0,3 4 0 0,4-4 0 0,-4 3 0 0,0-3 0 0,0 3 0 31,0 0 0-31,3 0 0 0,1 0 0 0,-4 0 0 0,4 4 0 0,-1-1 0 0,-3-3 0 15,4 3 8-15,-1 4-8 0,-3-4 0 0,0 3 0 0,-3 1 8 16,0-1 0-16,-1 4 0 16,1-4 0-16,-4 4 0 0,0 2 0 0,-4-2 0 15,1 3 0-15,-1-1 0 0,0 1-31 16,-3 0-6-16,0 2-2 0,-3-2 0 0,-1-3 51 0,4-1 9 0,0-2 3 0,-3-4 0 31,-1 0-52-31,4 0-9 0,0-2-3 16,-4 2 0-16,4-3 32 0,0-3 0 0,-3-3 0 0,2 0 0 0,5 0 0 0,-4 3 0 0,3 0 0 0,-3-4 0 15,4-2 0-15,-4 3 0 16,0-3 0-16,3 3 0 0,1-4-10 0,-1 4 10 0,-3-3-10 16,4 3 10-16,3 3-220 15,0 0-37-15</inkml:trace>
  <inkml:trace contextRef="#ctx0" brushRef="#br2" timeOffset="-56201.95">16150 9688 843 0,'0'0'24'0,"0"0"5"0,0 0-29 0,0 0 0 16,0 0 0-16,0 0 0 0,0 0 0 0,0 0 0 15,0 0 0-15,0 0 0 0,0 0 0 0,0 0 0 0,0 0 0 0,0 0 0 16,0 0 18-16,0 0 10 0,0 0 3 15,0 0 0-15,0 0 56 0,0 0 11 0,0-6 2 0,0 6 1 16,0 0 13-16,0 0 2 0,0 0 1 0,0 0 0 16,0 0-20-16,0 0-4 0,-7 3-1 0,4-3 0 15,3 0-27-15,-4 3-5 0,4-3-2 0,0 0 0 16,0 0-1-16,0 0 0 0,0 3 0 0,0-3 0 16,0 0-13-16,0 0-4 0,0 0 0 0,0 0 0 15,0 0-7-15,0 0-1 0,0 0-1 0,0 0 0 16,0 0-3-16,0 0-1 0,0 0 0 0,0 0 0 15,0 0-3-15,0 7-1 0,4-1 0 0,-4-6 0 16,0 6-1-16,3 1 0 0,-3-4 0 0,0-3 0 0,0 6 4 0,0 0 1 0,0 1 0 16,0-4 0-16,0-3 1 0,0 0 0 15,0 0 0-15,4 9 0 0,-4-9-8 0,0 0 0 16,0 6-1-16,0-6 0 0,7 7-10 0,-7-7-1 16,0 0-8-16,3 6 12 0,-3-6-12 0,7 6 9 0,-7-6-9 0,4 6 8 31,-4-6 2-31,3 7 0 0,-3-7 0 0,7 6 0 0,-3 0 5 15,-4 0 1-15,0-6 0 0,7 7 0 0,-7-1-3 0,4 0 0 0,-4-3 0 0,3 4 0 16,-3-1-4-16,0-6-1 0,4 6 0 0,-4-6 0 16,3 7-8-16,-3-1 10 0,0 0-10 0,0 0 10 15,0 1-10-15,4-1 0 0,-4 0 9 0,0-6-9 16,0 0 0-16,3 6 0 16,-3 1 0-16,4-1 8 0,-4 0-8 0,0 1 0 0,0-7 0 0,0 0 0 15,3 6 0-15,1 0 0 0,-1 0 0 0,-3 1 8 16,4-1 16-16,-4 0 3 15,0-3 1-15,0-3 0 0,0 0-44 16,3 7-8-16,-3-1-1 0,0 0-1 0,0-6 26 0,0 6 0 0,0 1 0 16,4-1 0-16,-4 0 0 0,0 0 0 0,-4-2 0 0,4 2 0 0,0 0 20 0,0 0 4 15,0-2 0-15,0 2 0 16,0 0-38-16,0 0-7 0,0 1-2 0,0 2 0 0,-3-3 23 16,3 1 0-16,0-1 0 0,0 0 0 15,0 0 0-15,0 1 0 0,0-4 0 0,0 3 0 0,0-3 0 0,0 3 0 16,0-2 0-16,0 2 0 15,0 3 14-15,0-6 7 0,0 4 2 0,0-1 0 0,0 0-37 0,0 0-7 16,-4-2-2-16,4 2 0 16,0 0 37-16,0 0 7 0,0-2 2 0,-3 2 0 15,3-3-37-15,0 3-7 0,0-3-2 0,0 4 0 0,0-4 37 0,0 0 7 0,-4 3 2 16,4 0 0-16,0-2-37 16,0 2-7-16,0 0-2 0,4 4 0 0,-4-4 37 0,0 0 7 15,0 4 2-15,0-4 0 0,0 0-37 0,0 3-7 0,0 1-2 0,3-4 0 16,-3 4 23-16,0-4 0 15,0 0 0-15,0 0 0 0,0 1 0 0,0-1 0 16,0 0 0-16,0 0 0 0,0 1 0 16,0-1 0-16,0-3 0 0,0 0 0 0,0-3 0 0,0 7 0 0,0-4 0 0,0 3 0 15,0-3 0-15,0 3 0 16,0-3 0-16,0 4 0 0,0-4 14 0,0 3 7 16,0 0 2-16,0-2 0 0,0 2-23 0,0 0 0 15,0-3 0-15,0 3 0 0,0 1 0 0,0-1 0 0,0-3 0 16,0 0 0-16,0-3-14 0,0 7-7 15,0-7-2-15,0 3 0 0,0 3 23 0,0 0 0 0,0-3 0 16,0 4 0-16,0-1 0 0,0-3 0 0,0 3 0 0,0-3 0 16,0 1 14-16,0 2 7 0,0 0 2 0,0-3 0 15,0-3-37-15,0 7-7 0,0-7-2 0,0 6 0 16,0 0 23-16,0 4 0 0,-3-4 0 0,3 0 0 0,0 0 0 16,0-3 0-16,0 4 0 0,0-1 0 15,0 3 0-15,0-5 0 0,0-4 0 0,0 9 0 0,0-3 0 16,0 0 0-16,0-6 0 0,0 7 0 0,0-1 14 0,0 0 7 15,0 1 2-15,0-1 0 0,0 0-37 0,0-6-7 16,0 6-2-16,0 1 0 0,0 2 37 0,0 0 7 16,0-2 2-16,0 2 0 0,-4-3-37 0,8 4-7 15,-4-4-2-15,0 4 0 16,0-1 23-16,0 0 0 0,3-2 0 0,-3 2 0 0,0-3 0 0,0 1 0 16,0-7 0-16,0 9 0 0,0-3 0 0,0 0 0 15,0 1 0-15,0 2 0 0,0 1 0 0,0-1 0 16,0 0 0-16,0 1 0 0,0-4 0 0,0 0 0 15,0 1 0-15,0 2 0 0,0-3 14 0,0 1 7 16,0 2 2-16,0-3 0 0,0 1-37 0,0-1-7 16,0-6-2-16,4 9 0 0,-4 1 23 0,0-4 0 0,3 0 0 0,-3 0 0 15,0 1 0-15,0 2 0 0,0 0 0 0,0 1 0 16,0-10 14-16,0 6 7 0,0 0 2 0,0 4 0 16,0-4-37-16,0 0-7 0,0-6-2 0,0 0 0 15,0 10 23-15,4-1 0 16,-4 1 0-16,0-1 0 0,0 0 0 0,0 1 0 0,0-1 0 0,0-3 0 15,0 1 0-15,0 2 0 0,0 1 0 0,0-1 0 16,0-3 0-16,0 4 0 0,0-4 0 0,0 0 0 16,0 7 0-16,0-4 0 0,0 4 0 0,0-4 0 15,0-3 0-15,0 4 0 0,0-10 0 0,3 9 0 0,-3 4 0 16,0-4 0-16,0 4 0 16,0-4 0-16,0 0 0 0,0 1 0 0,0-1 0 0,0 1 0 15,0 2 14-15,0 1 7 16,0-4 2-16,0-3 0 0,0-6-37 0,0 10-7 0,0 2-2 0,0 1 0 15,0-4 23-15,0 1 0 0,0 2 0 0,0 1 0 0,0-4 14 0,0 1 7 16,0 2 2-16,0-2 0 16,0 2-23-16,0-2 0 0,4 2 0 0,-4 4 0 0,0-4 0 0,0 4 0 15,0-3 0-15,0-1 0 0,0 1 0 0,0-1 0 16,0-2 0-16,0-1 0 16,0 4 0-16,0-1 0 0,0-3 0 0,0 7 0 15,0 0-15-15,0 0-7 0,0-4-2 0,0 4 0 0,0-1 24 0,-4-2 0 16,4 3 0-16,0-1 0 0,0-2 0 0,0 3 0 0,0-4 0 0,0 4 0 15,0-7 15-15,0 4 7 0,0-4 2 16,0 1 0-16,0-4-40 0,0 3-7 16,0-6-1-16,0 4-1 0,0-1 40 0,0 0 8 15,0 0 1-15,0 1 1 0,0-7-25 0,0 6 0 0,0 3 0 0,4-2 0 16,-4 2 0 0,0-3 0-16,0 1 0 0,0-1 0 0,3 0-15 0,-3-3-8 0,0 4-1 0,0-7-1 15,0 0 25-15,0 6 0 0,0 0 0 0,0-6 0 16,0 0 15-16,0 6 8 0,0 1 1 0,0-7 1 15,0 0-25-15,0 0 0 16,0 0 0-16,0 0 0 16,0 0-17-16,0 0-9 0,0 0-2 0,0 0 0 0,0 0 45 0,0 0 9 0,0 0 2 0,0 0 0 15,0 0-45-15,0 0-9 16,0 0-2-16,0 0 0 0,0 0 28 0,0 0 0 0,0 0 0 0,0 0 0 16,0 0 0-16,0 0 0 0,0 0 0 0,0 0 0 15,0 0 0-15,0 0 0 0,0 0 0 0,0 0 0 0,0 0 17 16,0 0 9-16,0 0 2 0,0 0 0 15,0 0-46 1,0 0-9-16,0 0-1 0,0 0-1 0,0-7 29 0,0 7 0 0,0 0 0 0,0 0 0 16,0 0 0-16,0 0 0 0,0 0 0 15,0-6 0-15,0 6 17 0,0 0 10 0,0 0 1 0,0 0 1 16,4-6-46-16,-4 0-10 16,0 6-1-16,0 0-1 0,0 0 46 0,0 0 10 0,0-7 1 0,0 7 1 15,0 0-53-15,0 0-10 0,0 0-2 0,0 0-1 0,-4-3 17 0,4 3 3 16,0 0 1-16,0 0 0 15,0-6-16-15,0 6-2 0,0 0-1 0,0 0 0 16,0 0-22-16,0 0-5 0,0-3-1 0,0 3 0 16,0 0-16-16,0 0-3 0,0 0-1 0,0 0 0 15,0-7 6-15,0 7 1 0,0 0 0 0,0 0 0 16,0 0 34-16,0 0 7 0,0 0 2 0,0 0 0 0,0 0 25 0,0 0 8 16,0 0 0-16,0 0 0 0,0 0 0 0,0 0 0 0,0 0 0 15,0 0 0-15,4-6 0 0,-4 6 0 0,0 0 10 0,0 0-2 16,0 0 8-16,0 0 1 0,3 3 1 0,5-3 0 15,-8 3 28-15,3 1 6 0,-3-4 0 0,0 6 1 16,0 0-3-16,0 4-1 0,0-1 0 0,0 0 0 16,0-2-7-16,-3 5-2 0,3-2 0 0,-4 2 0 15,0-6-12-15,1-2-2 16,-4 2-1-16,3 0 0 0,-3-3-5 0,0 0 0 0,0-6-1 16,4 0 0-16,-4-3 0 0,0 0 0 0,0-4 0 0,-1-2 0 15,1 2-19-15,0-2 8 0,4-1-8 0,-1 1 0 0,-3-1 12 0,4 0-12 16,-1 1 12-16,4-1-12 15,0 4 15-15,0 0-4 0,0 2-1 0,4-2 0 16,-1 3-2-16,1-4-8 0,3 4 12 0,-4 0-4 16,4-1-8-16,0 4 8 0,1 0-8 0,2 0 8 15,-3-3 4-15,4-1 0 0,-4 4 0 0,3-3 0 16,-3 3 1-16,4 0 1 16,-4 0 0-16,4 3 0 0,-4 0-2 0,0 3-1 15,0 0 0-15,0 3 0 0,-4 0 3 0,4 4 1 0,-3-1 0 0,-4 4 0 0,0-4 14 0,-4 7 3 16,1-4 1-16,-1 4 0 0,1 0-33 0,-4-1 0 15,0-2 0-15,0 3 0 0,-4-1 0 0,1-2 0 0,2-1 0 0,-2 1 0 32,-1 0 0-32,1-4 0 0,-1 0 0 0,1-6 0 0,-1-3 0 15,4 0 0-15,0-3 0 0,-4 0 0 0,4-3-12 0,4 0-8 0,-1-7-3 0,1 4 0 32,-1-1 23-32,4-2 0 0,0-1-9 0,4 1 9 15,3-4 0-15,-4 3 0 0,8 1 0 0,-4-1 0 0,0-2 0 0,4 2 0 16,-1 1 0-16,1-1 0 0,-1 4 14 0,4 2 10 15,-3 1 1-15,0 0 1 16,-1 3-26-16,-3 3 0 0,0 0 0 0,4 3 0 0,-8-3 0 0,4 6 0 0,-3 4 0 0,-1-1 0 16,1-3 0-16,-4 7 0 15,0-4 0-15,-4 4 0 0,4-4 0 0,-3 4 0 0,3-4 0 0,-7 4 0 16,3-1 0-16,-3-2 0 0,0-1 0 0,4 0 0 16,-4-6 0-16,0 4 0 0,0-4 0 0,-1 0 0 31,5-6-56-31,-1 0-16 0,-3-4-3 0,4-2-1 0,-1 0-38 0,4-1-8 0,-3 1-2 0,3-1 0 31,0-2-62-31,0-1-13 0,0 4-2 0</inkml:trace>
  <inkml:trace contextRef="#ctx0" brushRef="#br2" timeOffset="-50874.75">16221 12106 1792 0,'0'0'51'0,"0"0"10"0,0 0-49 16,0 0-12-16,0 0 0 0,0 0 0 0,0 0 115 0,0 0 20 0,0-6 4 0,-4-1 1 15,4 1-60-15,0 3-11 16,0-3-2-16,0-1-1 0,0 1-9 0,0 3-1 16,0 3-1-16,0-6 0 0,0-1 1 0,0 1 0 0,0 0 0 15,0 0 0-15,4-1-8 0,-4-2-2 0,3 3 0 0,-3-1 0 16,4-2-8-16,-4 0-2 16,3-1 0-16,-3 1 0 0,0-4 11 0,4 4 1 15,-4-1 1-15,0 1 0 0,0 0-40 0,0-4-9 0,0 0 0 0,0 4 0 16,0-3 12-16,0-1 4 0,0-3 0 0,0 7 0 15,0 3 26-15,3-4 6 0,-3-5 0 0,0 2 1 16,4 0-62-16,-4 1-13 0,0 3-2 0,3-4-1 16,-3 0 29-16,0 1 0 15,4-4 0-15,-4 4 0 0,0-7 9 0,3 6-9 0,-3 1 0 0,0-1 9 16,4-2-9-16,-4 2 12 0,0 0-12 0,0 1 12 16,0-1-12-16,0 4 12 0,0-4-12 0,0-2 12 15,0 2-4-15,0 1 0 0,-4-4 0 0,4 3 0 0,0-2-8 16,0 5 0-16,0 1 9 0,0-4-9 0,0-2 0 0,0 2 8 15,0 1-8-15,4 2 0 0,-4-5 0 0,0 5 0 16,0-2 0-16,0 2 0 0,0-2 0 0,0-1 0 0,0 4 0 0,0-1 0 16,0-2 0-16,-4-1 12 15,4 4 0-15,0-4-1 0,-3 1-11 0,3-1 0 0,0 7 9 0,0-3-9 16,-4-4 0-16,4 0 0 0,0 1 0 0,0-1 8 16,0-2-8-16,0 2 0 0,0 4 0 0,0-1 0 15,0-2 0-15,0 2 0 0,0-2 0 0,0 6 0 16,0-4 0-16,0 4 11 0,0-7-11 0,-3 1 12 15,3-1-12-15,0 4 0 0,-4-4 0 0,4 4 0 16,-3-4 0-16,-1 1 0 16,4-4 0-16,-3-3 0 0,-1 4 0 0,4 2 0 0,-3 1 0 0,3-4 0 15,-4 3 11-15,4-2-3 0,-3 2-8 0,3 1 12 16,-4-7-12-16,4 3 0 0,0 0 0 0,-3 4 0 16,3-4 0-16,0 4 0 0,0-1 0 0,-4 1 0 15,4-1 0-15,0 0 0 0,0 1 0 16,-3-1 0-16,3 4-20 0,0-4-8 0,-4 4 0 0,4 0-1 15,-3-4 49-15,3 1 9 0,-4-1 3 0,0 4 0 16,4-4-24-16,-3 1-8 0,-1 2 0 0,4-2 0 16,-3-1 0-16,-1 0 0 15,4 1 0-15,0-4 0 0,-3-3-26 0,3 7-5 0,-4 3-1 16,4 2 0-16,0 1 52 0,-3-3 9 0,-1-4 3 0,4 4 0 16,-3-1-52-16,3-2-9 0,-4-1-3 15,4 1 0-15,-3 2 52 16,3-2 9-16,-4 2 3 0,4 1 0 15,-3-4-52-15,-1 4-9 0,4-1-3 0,-3 1 0 0,3 0 52 0,0-1 9 0,-4 1 3 0,4-1 0 0,-4 4-24 16,4-3-8-16,-3-1 0 0,-1 1 0 16,1 0 0-16,-1 2 0 0,1-2 0 0,3-1 0 15,-4-2-26-15,1 3-5 0,-1-7-1 0,1 6 0 0,-1 4 52 0,1-3 9 0,3-4 3 0,-4-6 0 32,-3 7-52-32,7-4-9 0,-7 4-3 0,4 2 0 0,-1 7 32 0,4-6 0 15,-4-1 0-15,1 1 0 0,3-1 0 0,-4 4 0 16,1-3 0-16,-1-7 0 0,1 0 20 0,3 1 9 0,-4 8 3 0,1-2 0 15,3 0-52-15,-4-1-9 16,1 1-3-16,-1-1 0 0,1 1 32 0,-1 0 0 16,1-1 0-16,-4 1 0 0,3-1 0 0,0 4 0 15,1-3 0-15,3 2 0 0,-4-2 20 0,1 0 9 16,-4 2 3-16,3 1 0 0,1 0-24 0,-1-4-8 0,1 4 0 0,3-3 0 31,-4 6-26-31,1-4-5 0,3 1-1 0,-4 3 0 0,4 3 32 0,0 0 0 0,-3-6 0 16,-1 3 0-16,1-4 0 0,-1 1 0 0,4 3 0 0,0 3 0 15,-3-6 0-15,-1 2 0 0,4-5 0 0,0 9 0 0,0 0 20 0,0 0 9 16,0 0 3-16,0 0 0 16,0 0-24-16,0 0-8 0,0 0 0 0,0 0 0 0,0 0 0 15,0 0 0-15,0 0 0 0,0 0 0 32,0 6-26-32,0-6-5 0,0 0-1 0,0 0 0 0,0 0 52 0,0 0 9 0,0 0 3 0,4 7 0 15,3 2-24-15,-4 0-8 0,1-2 0 0,-1-4 0 16,1 3-26-16,3-3-5 0,-4 3-1 0,1 1 0 0,3 2 52 0,-4-3 9 15,-3-6 3-15,7 7 0 0,0-1-24 0,1 0-8 16,-5 1 0-16,1 2 0 0,-1 0 0 16,4-2 0-16,-3-1 0 0,3 3 0 0,-4-2 0 15,1 2 0-15,-1 0 0 0,1 1 0 0,-1-4 0 0,1 3 0 0,3 1 0 16,-3 2 0-16,3 1 0 0,-4-4 0 0,1 4 0 16,3-1 0-16,-4 1 0 0,1 0 0 0,-1-4 0 15,4 3 0-15,-3 4 0 0,-4-3 0 31,3 2 0-31,1 1 0 0,3 0 0 0,-7 3 0 0,3-1 0 0,1-2 0 0,0 0 0 0,-4 3 0 0,3-4 0 0,1 1 0 16,-1 0 0-16,-3-1 0 0,4 1 0 16,-1 3 0-16,-3-4 0 0,4 1 0 0,-1 6 0 0,1-3 0 15,-4 0 0-15,3-4 0 0,1 4 0 0,-1 3 0 16,1-6 0-16,-1 3 0 16,-3-1 0-16,4-2 0 0,3 3 0 0,-3-3 0 0,-4 2 0 0,3 1 0 15,1 0 0-15,-1-3 0 0,1 2 0 16,-4 1 0-16,3-3-8 0,1 3 8 15,-4 0 0-15,3 3 0 0,-3-4 0 0,4 1 0 0,-4 0 0 16,0 3 0-16,3 0 0 0,-3-3-8 0,0 3 8 0,4-4-13 0,-4-2 13 16,3 3-9-16,-3 0 9 0,0 0-8 15,4-1 8-15,-4 1-10 0,0 3 10 0,3 0-10 0,-3-3 10 16,4 3 0-16,-4-3-9 0,0 3 9 16,0-7-8-16,3 1 8 0,-3 3-10 0,4-4 10 15,-4-2-11-15,3 3 11 0,-3-4-12 0,4 4 12 16,-4 0-12-16,4-1 4 0,-4-2 8 0,0 6-13 15,3-1 13-15,-3-5 0 0,0 0 12 0,4 2-12 0,-4 4-11 0,0 3-9 32,0-3-1-32,3-4-1 0,-6 1 10 0,6-3 3 0,-3 2 0 0,0 1 0 15,0 0-1-15,4-1 0 0,-4 1 0 0,3 0 0 16,1-4 2-16,-4 1 0 0,3-1 0 0,-3 4 0 0,4-3-4 16,-1-1-1-16,1 4 0 0,-4-4 0 0,0 1 0 0,0-4 0 0,0 4 0 0,3-1 0 15,-6 1 1-15,3-1 0 0,0 1 0 16,0-4 0-16,0 4 1 0,0-4 1 15,-4 1 0-15,4-1 0 0,0 4 10 0,-3-7-10 0,3 0 10 0,0 1-10 16,0 2 10-16,0 0-10 0,3-2 10 0,-3 2-10 16,0 4-9-16,0-4-1 0,0-3-1 0,-3 4 0 15,3-4 21-15,0 0 0 0,0 4 0 0,-4-4 0 16,8 3-13-16,-8-2 1 16,4-1 1-16,0 0 0 0,-3 0 11 0,3 4-12 0,0-4 12 0,0 0-12 15,0 1 12-15,0-4 0 16,0-3 0-16,0 0 0 0,0 0 0 0,0 0-8 0,0 0 8 0,0 0 0 15,0 0 0-15,0 0 0 16,0 0 0-16,0 0-8 0,0-7 8 0,0-2 11 0,0 0-3 16,-4-4 0-16,4 4 12 0,-3-4 3 0,3 1 0 0,0-1 0 15,-4 0 25-15,4-2 4 0,-3 2 2 0,-1 1 0 16,1-4-54-16,3 0 0 0,-4-2-13 0,0 2 2 0,4-3 11 16,-3 3 14-16,3-2-3 0,-4-1-1 0,1 0-2 0,3-3-8 15,-4 0 12-15,4 0-4 16,-3 0 1-16,-1 0 0 0,4 3 0 15,-3 1 0-15,-1-4 0 0,1 3 0 0,-1-3 0 0,1 3 0 0,3-3 1 16,-4 0 0-16,1 3 0 0,-1-3 0 16,4 4 15-16,-3 2 3 0,3-6 1 0,-4 3 0 0,4 0-37 15,-3 1-8-15,3-4-2 0,0 3 0 16,-4 0 18-16,4 3 0 0,-4 1 0 0,4 2 9 0,-3-3-9 16,3 1 0-16,0-1 0 0,0 0 8 0,0-2-8 0,0 2 0 0,0 0 0 0,0 1 8 15,0-1 2 1,0 0 0-16,3 0 0 0,-3 1 0 0,0 2-10 0,4-2 0 0,-4 2-10 0,0-3 10 15,0-2 0-15,0-1 0 0,0 0 0 0,0-3 10 16,0 3-10-16,0 3 0 0,-4-2 0 0,4-1 0 16,0 0 0-16,0 3 0 0,0-2 0 0,0 2 8 15,-3 0-8 1,3 4 0-16,-4-4 0 0,4 0 0 0,0 4 0 0,0-4 0 16,0 0 0-16,0-2 0 0,0 5 0 0,0-3 0 0,-3 1 0 0,6 2 0 15,-3 1 0-15,0 2 0 0,4-5 0 0,-4-1 0 16,3-6 0-16,1 6 0 0,-4-6 0 0,4 3 0 15,-1 1 0-15,-3-1 0 0,4 3 0 16,-1-3 0-16,-3 4 0 0,4-1 0 0,-1 0 0 16,1 1 0-16,-4 2 0 0,3 1 0 0,1-7 0 0,-1 0 0 0,-3 3 0 0,4 1 0 15,-1-1 0-15,1 0 0 16,-1 1 0-16,-3-1 0 0,7 0 0 0,-3-3 0 16,-1 1 0-16,1-4 0 0,0 0 0 0,-1 0 0 15,1 6 0-15,-1 0 0 0,1 1 0 0,3-1 0 0,-4 3 0 16,-3 4 0-16,4-4 0 0,3 1 0 15,-4 3 0-15,4-1 0 0,-3 1 0 0,3 2 0 16,-3 1 0-16,-1-3 0 0,4 3 0 0,-3-1 0 0,3 1 0 0,0 0 0 0,0-4 0 0,-4-2 0 31,4 2 0-31,0 1 0 0,-3 0 0 0,3-1 0 0,0 4 0 16,-3-7 0-16,3 4 0 0,-4 3 0 16,4-4 0-16,-3 4 0 0,-1-7 0 0,1 4 0 0,-4 0 0 0,3 2 0 0,4 1 0 15,-3 0 0-15,-1-4 12 0,1 4 8 0,0 0 0 0,-4 0 1 16,0 6-21-16,3-4 0 0,1-2 0 0,-4 6 0 15,0 0 0-15,0 0 0 16,3-3 0-16,-3 3 0 0,0-3 0 0,0 3 0 16,0 0 0-16,0 0 0 0,0 0 0 0,0 0 0 0,0 0 0 15,0 0 0-15,0 0-17 0,0 0-2 0,0 6 0 0,0-6 0 16,0 0 31-16,0 0 5 0,0 0 2 0,0 0 0 16,0 0-19-16,0 0 0 15,0 0 0-15,0 0 0 0,-3 3-12 0,-4 0-5 0,7-3-2 0,-4 4 0 16,-3 2 19-16,3 0 0 0,1 0 0 0,-1 1 0 15,1-1 10-15,3 0 6 16,-4-3 0-16,1 4 1 0,-1 2-27 0,1-3-6 0,-4 1 0 0,3 2-1 16,1 4 17-16,-1-4 0 0,-3-3 0 0,3 4 0 15,-3-1 0-15,0 0 0 0,4 1 0 0,-1-1 0 16,-3 1 0-16,4-1 0 0,-4 0 0 0,3 1 0 16,-3-1 0-16,0 4 8 0,0-1-8 0,0 1 12 0,0 3-12 0,0 2 0 15,3 1 0-15,-3-3 0 16,4 3 0-16,-4-4-8 0,3 7 8 0,1-3-13 0,-1 0 2 0,1 0 1 15,-1-7 0-15,0 4 0 0,1 0-1 0,3-1 0 16,-4-5 0-16,4 2 0 0,-3-2 1 0,-1-1 0 16,4 4 0-16,-3-4 0 0,-1 4 10 0,1-4-10 15,-1 4 10-15,4-4-10 0,-3 3 10 0,-1 1 0 16,4 0-9-16,-3-4 9 0,-1 3 0 0,4 1 0 16,0 0-9-16,-3 2 9 0,3-2-22 0,-4-1-1 15,4 1 0-15,0-1 0 0,-3 4 23 0,3 0 0 16,-4-4 0-16,4 4 0 0,0 0 0 0,0-4 0 0,-3 1 0 0,3-4 0 15,0 4 0-15,-4-1-9 16,4 4 9-16,-4-4 0 0,4 4-9 0,0 0 9 16,-3-1 0-16,-1 4-9 0,4-3 9 0,0 0 8 0,0-1-8 0,0 4 11 15,0 0-19-15,0 0-4 0,4 0-1 0,-4-1 0 32,0 1-2-32,0 0 0 0,-4 0 0 0,4 0 0 0,0-1 3 0,0-2 0 15,0 3 0-15,0 0 0 0,0-4 12 0,0 1-11 0,0 3 11 16,4 0-10-16,-4 0 10 0,3-1 0 0,1 4 0 0,-4 0 0 15,4-3-10-15,-4 0 10 0,3 3-12 0,-3 0 12 16,4 0-20-16,-4-3 4 16,0-4 0-16,3 4 0 15,-3 0-36-15,0 0-6 0,0-1-2 0,0 1 0 0,0 3 60 0,0-3 8 0,0 3 3 0,0-3 1 16,0-3-12-16,0-1-12 0,0 1 2 0,0 0 1 0,0 2 9 0,4-2 0 16,-1 0-9-16,-3-1 9 31,4-2-36-31,-4 3-4 0,3-1 0 0,1-2 0 15,-4-4-16-15,3 1-4 0,-3-1-1 0,0 4 0 0,0 2 2 16,0-2 1-16,0-4 0 0,0 1 0 0,0 2 20 0,0-2 4 0,0 2 1 0,-3 1 0 16,3-1 11-16,0 1 2 0,-4-1 1 0,4 4 0 15,-3 0-6-15,3-1-2 0,0 1 0 0,0-3 0 16,0-1-13-16,0 4-4 0,0-4 0 0,0 4 0 16,0-3 7-16,3-4 1 0,-3 0 0 0,0-2 0 0,4-1 16 0,-4 3 4 0,0-9 1 0,3 7 0 15,-3-1 15-15,0 0 0 16,0 0 0-16,0-6-9 0,0 0 19 0,0 0 4 15,0 0 1-15,0 0 0 0,0 0 24 0,0 0 5 16,0 0 0-16,0 0 1 0,0 0 7 0,0 0 2 0,0-9 0 0,0 3 0 16,4-7-20-16,-4 1-4 15,0-7-1-15,0 0 0 0,3 0 42 0,-3 0 8 0,0-3 1 0,4-3 1 16,-4 3-27-16,3 0-6 0,-3 0 0 0,0-3-1 16,0 7 3-16,0-1 1 15,0 0 0-15,0 0 0 0,-3 0-15 0,3-3-4 0,-4 4 0 0,4-4 0 16,-3 0-8-16,3 0-3 15,0 6 0-15,-4-6 0 0,4-3-3 0,0 0-1 16,0 0 0-16,4 0 0 0,-4 0-3 0,0 3-1 16,0-3 0-16,0 3 0 0,0 0-5 0,0 6 0 0,0 0-8 0,3-2 12 15,-3-1-1-15,0 0-1 0,4 3 0 0,-4 1 0 16,-4 2-2-16,4-3 0 0,4 1 0 0,-4-1 0 16,-4 0 1-16,4 1 0 0,0-4 0 0,0 0 0 0,0-3 3 0,-3 3 0 15,3 0 0-15,0 4 0 16,-4-4-12-16,4 3 0 0,0 1 9 0,-3-4-9 0,3 3 9 0,0 0-9 15,0 1 12-15,0-1-12 16,0 4 11-16,0-4-11 0,0 3 10 0,0 1-10 0,0-7 12 0,-4 6-4 16,4 1-8-16,0-1 12 0,0-2-12 15,0-1-12-15,0 3 3 0,0 1 0 0,-3-1 19 0,3 1 4 16,0-1 1-16,0 1 0 0,0-4-15 16,0 7 8-16,0-1-8 0,0 4 0 15,-4-3 10-15,4-1-10 0,-3 1 10 0,-1-1-10 0,4-2 10 0,-3-1-10 16,-1 1 10-16,4 2-10 0,-3-2 11 0,-1 2-11 15,4 4 12-15,-4 0-12 0,1-4 9 0,3-2-9 16,-4-1 0-16,4 4 9 0,0 0-9 0,-3-1 0 0,3 4 0 0,0 0 0 16,0-1 0-1,-4-2 0-15,4-4 8 0,0 7-8 0,-3 0 0 0,3 6 0 0,0 0 0 0,0-6 0 16,0-4 0-16,0-2 0 0,-4 5 0 0,1 1 8 16,-1-3-8-16,1 6 8 0,-1-4-8 15,4 1 8-15,-3-3-8 0,-1-1 8 0,1 4-8 0,-1 3 8 16,4 3-8-16,0 0 0 0,-3-7 9 0,-1-2-9 15,4-10 14-15,-4 4-2 0,1 5 0 16,3-2 0-16,0-4-12 0,-4 3-13 0,4 7 2 0,-3-3 1 16,-1-7 10-16,4 7 14 0,-3-1-3 0,3 4-1 15,-4 3-10-15,1 0 0 0,-1 3 0 0,1-7 0 0,-1 1 0 0,1 0 0 16,-1 0 0-16,1-4 0 16,3 7 0-16,-4 0 8 0,1 0-8 0,-4-3 0 0,3-1 0 15,0 4 0-15,1 0 8 0,-1-3-8 16,1-1 0-16,-1 1 0 0,1 0 0 0,-1 0 0 0,1-1 0 0,-1 1 8 15,1 0-8-15,3 3 0 0,-4-4 0 0,1 1 8 16,-1 0-8-16,1 3 0 16,-1-4 8-16,1 4-8 0,3 3 8 0,-4-6-8 0,0 0 0 15,1 0 8-15,-1-1-8 0,1 1 0 0,3 0 0 0,-4-1 0 16,1 1 8-16,-1 0-8 0,1 0 0 0,-1 2 0 16,1-2 0-16,3 6 0 0,0 0 0 0,-4-6 0 15,1 0 8-15,-4-1-8 0,3 4-12 0,1-3-5 16,-4-3-1-16,3 2 0 0,4 7 33 0,-4-3 6 0,-3-6 2 0,4 3 0 31,-1-1-37-31,1 1-7 0,-1 0-2 0,1-4 0 0,-4 4 43 0,7 0 9 0,-4-1 2 0,1 1 0 16,-1 3-31-16,1 0 0 0,-1-3 0 0,1-1 0 15,3 7 0-15,-4-3 0 0,4 3 0 0,-7-3 0 16,7 3 0-16,-4-3 0 0,-3 0 0 0,4 0 0 16,-1-4-24-16,-3 4-4 0,7 3 0 0,-3-3-1 15,-1 0 29-15,1-3 0 16,-1 3 0-16,-3-1 0 0,7 4 17 0,-3-6 10 0,-1-3 1 0,1 3 1 15,-1-1-29-15,0 1 0 16,1 3 0-16,-1-3 0 0,1-1 0 0,3 7 8 16,0-3-8-16,0 3 0 15,-4-6 0-15,1 3 0 0,-1 0 0 0,4 3 0 0,-3-3 0 0,3 3 0 0,-4-7 0 0,1 4 0 16,-1 0 0-16,4 3 0 0,0 0 0 0,0 0 0 0,-3-3 0 16,3 0 0-16,0 3 0 0,0 0 0 15,-4 0 0-15,4 0 0 0,0 0 0 0,0 0 0 0,0 0 0 16,0 0 0-16,0 0 0 0,0 0 0 0,0 0 0 0,0 0 0 15,0 0 0-15,0 0 0 0,0 0 0 16,0 0 0-16,0 0 0 0,0 0 0 0,0 0 0 0,0 0 0 16,7 0 0-16,-7 0 0 0,7 0 0 0,0 3 0 15,-7-3 0-15,7 3 0 16,-7-3-26-16,7 3-2 0,0 0 0 0,-3 0 0 16,3 1 28-16,0 2 0 0,-3-3 0 0,3 3 0 0,-4-3 17 15,4 4 9-15,0-1 2 0,-3 0 0 0,3 0-28 0,-4 4 0 0,4-4 8 0,-3 0-8 31,0 1-21-31,3-4-7 0,-4 3 0 16,4 0-1-16,-3 1 29 0,-1 2 0 0,4-3 0 0,0 4 0 0,0-1 0 0,0-3 0 16,-3 1 0-16,3 2 0 0,0-3 0 0,0 7 0 0,0-4 0 0,0 1 0 15,0-1 16-15,-3 0 8 16,3 1 3-16,-4 2 0 0,4-2-27 0,-3 2 0 16,0-5 0-16,3 5 0 15,-4-2 8-15,4-1-8 0,-3 0 0 0,3 1 8 16,-4-4-30-16,1 3-6 0,3 1-2 0,-4-1 0 0,4 1 44 0,1-1 9 0,-5 4 1 15,4-4 1-15,-3 0-40 0,-1 4-8 0,1 0-1 0,-1-1-1 16,4 4 38-16,-3-1 8 16,-1-2 2-16,-3 3 0 0,4-4-23 0,-1 4 0 15,1-4 0-15,3 4 0 0,-7-3-16 0,3 2-5 0,1-2-1 0,0-1 0 0,-1 4 34 0,1-3 8 32,-1-1 0-32,1 1 1 0,-1-4-21 0,1-3 0 0,-4 4 0 0,0-4 0 15,3 3 0-15,-3 1 0 0,0-1 8 0,0 1-8 16,0-1 0-16,0 0 0 0,0 1 0 0,0-1 0 15,0 1-16-15,0-1-5 0,-3 4-1 0,3-4 0 0,-4 4 22 0,4-4 0 16,0 4 0-16,-3-1 0 0,3 1 0 0,0-4 0 16,0 0 0-16,3 1 0 0,-3-1 0 0,0 1 0 15,4-4 0-15,-4 0 0 0,3 0 0 0,-3 1 0 16,4-1 0-16,-4 0 0 0,3 1 0 0,-3-7 0 0,0 0 0 0,0 0 0 16,0 0 0-16,0 0 0 15,0 0 0-15,0 0 0 0,0 6 0 0,0-6 0 16,0 0 0-16,0 0 0 0,0 0 0 0,4 6 0 0,-4-6 0 0,0 6 0 31,3 1-107-31,-3-7-17 0,0 0-3 16,4 6-1-16,-1 0 103 0,-3-6 25 0,0 0 0 0,7 3 0 15,-3 4-56-15,-4-7-7 0,0 0-1 16,0 0 0-16,0 0 52 0,0 0 12 0,0 0 0 0,0 0 0 16,0 0 0-16,0 0 0 0,0 0 0 0,0 0 0 0,0 0 0 0,0 0 0 15,0 0 0-15,0 0 0 16,0 0 0-16,0 0 0 0,0 0 0 0,7 0 0 0,-7 0 0 0,0 0 0 15,0 0 0-15,0 0 0 0,0 0 0 0,7-4 0 0,-7 4 0 0,0 0 0 16,0 0 0-16,0 0 0 0,4-3 0 0,3 0 0 16,-7 3 0-16,0-6 0 15,0 6 0-15,3-3 0 0,1-3 0 0,-4-1 0 16,3 1 0-16,-3-3 0 0,0-1 48 0,4 1 13 0,-4-1 3 16,3 1 0-16,-3 0-52 0,4-4-12 0,-1 4 0 0,-3-4 0 15,4 4 0-15,-1-1 0 0,-3 1 0 0,4-4 0 16,-4 1 54-16,3-4 8 0,-3 7 2 0,0-4 0 0,0 1-52 0,0 2-12 15,0-2 0-15,0-1 0 16,0 1 0-16,0-4 0 0,0 3 0 0,4 1 0 0,-4-1 0 0,0 1 0 16,0-1 0-16,4 1 0 0,-4 2 0 0,3 1 0 15,-3-10 0-15,4 6 0 0,-4 1 0 0,3-1 0 16,1 1 0-16,-4-1 0 0,3-2 0 0,1 2 0 16,-4 1 0-16,3-4 0 0,-3 3 0 0,4-2 0 15,-1 2 0-15,1 1 0 0,-1-4 0 0,-3 0 0 0,4 4 0 0,-1-4 0 31,1 3 0-31,-1 1 0 0,1-1 0 0,-4 1 0 16,4-1 0-16,-1 4 0 0,1-4 0 0,-1 4 0 0,1 3 0 0,-1-1 0 0,1-2 0 0,-4 3 0 16,3 3 54-16,4-4 8 15,-3 4 2-15,-1-3 0 0,4-4-52 0,-3 4-12 16,-1-6 0-16,4 5 0 16,4 1-48-16,-4 3-13 0,-3-3-3 0,3-1 0 0,0-2 103 0,0 0 20 0,0-7 4 15,0 3 1 1,0 1-103-16,-3-1-20 0,6 1-4 0,-3-1-1 0,0 4 103 0,0-1 20 0,0 1 4 0,4 0 1 15,-1-1-52-15,-2 4-12 0,2-3 0 0,1 2 0 32,-4 1-24-32,3 0-7 0,-6-1-1 0,3 1-1 0,4 3 33 0,-4-3 0 0,0-1 0 0,0 4 0 0,-4-3 0 0,4 3 0 31,-3 0 0-31,3 0 0 0,-4 0 0 0,-3 3 0 0,4-7 0 0,-4 7 9 16,0 0-9-16,7-3-9 0,-7 3 9 0,0 0-13 31,0 0-46-31,0 0-9 0,0 0-1 0,0 0-1 15,0 0-90-15,0 0-17 0,0 0-4 0,0 0-1056 0</inkml:trace>
  <inkml:trace contextRef="#ctx0" brushRef="#br2" timeOffset="-47600.73">16200 9848 1284 0,'0'0'36'0,"0"0"8"0,0 0-35 0,-4 7-9 15,1-1 0-15,-1 0 0 0,4 0 60 0,-4 1 9 16,4-7 3-16,-3 6 0 0,3-6-4 0,0 6 0 16,-4 0 0-16,4-6 0 15,0 0-8-15,0 0-3 0,0 7 0 0,0-7 0 0,0 0 7 0,0 0 2 0,0 0 0 16,0 0 0-16,0 0-1 0,0 0 0 16,0 0 0-16,0 0 0 0,0 0-1 0,0 0 0 0,0 0 0 0,0 0 0 31,0 6-51-31,0 0-13 0,-3 1 0 0,3 2 0 0,0-3 44 0,-4 4 5 15,1-1 2-15,3 0 0 0,-4 1-31 0,1-1-5 16,3 4-2-16,0-4 0 0,0 1-13 0,0-1 0 16,0 0 0-16,3 1 0 0,1-1 13 15,-4 1 0-15,3-4 0 0,1 3 0 0,-1-6-13 0,-3-3-18 0,0 7 4 0,0-7 1 16,0 0 13-16,0 0 0 16,0 0 0-16,0 0 0 0,0 0 10 0,0 0 5 0,0-3 1 0,0 3 0 15,0 0-27-15,0 0-5 0,0-7 0 0,0 1-1 16,0 0-37-16,0-1-7 0,0 1-2 15,-3 3 0-15,3-3-65 0,0 0-12 0,0-4-4 16,0 1 0 0,0-1 61-16,3-2 12 0,-3 2 3 0,4 1 0 15,-4 0 20-15,0-4 5 0,3 4 1 0,-3-4 0 0,0 7 32 0,0-4 10 0,0 1 0 0,0 3 0 0,-3-7 24 16,3 7 11-16,-4-4 2 0,4 4 1 16,0-3 14-16,-3 3 4 0,3-1 0 0,-4-2 0 15,4 3-18-15,0-1-3 0,-3 1-1 0,3 0 0 16,0 3 24-16,0-4 5 0,-4 4 1 0,4 3 0 0,0-6 0 0,0 6 0 15,0 0 0-15,0 0 0 16,0-6-52-16,0-1-12 0,0 7 0 0,0-3 0 16,0 0 54-16,0 3 8 0,0 0 2 15,0-6 0-15,0 0-52 0,0 6-12 0,0 0 0 0,0-4 0 0,0 4 54 0,0-3 8 16,0-3 2-16,0 6 0 0,0 0-52 0,0-6-12 16,-3 0 0-16,3 2 0 0,0-2 0 0,0 6 0 15,-4-3 0-15,4 3 0 0,0-6 0 0,0 6 0 16,0 0 0-16,0 0 0 0,0-3 0 0,0 3 0 15,0 0 0-15,-3-7 0 0,3 1 0 16,0 0 0-16,0 3 0 0,-4-4 0 0,4 4 0 0,0-3 0 0,-3 3 0 16,3 0 0-1,0 3 54-15,0-7 8 0,-4 1 2 0,4 0 0 0,0 0-52 0,0 6-12 16,0 0 0-16,-3-4 0 0,3-2 0 0,-4 0 0 16,4 6 0-16,0-3 0 0,-3-7 0 0,-1 7 0 0,4 3 0 0,0 0 0 15,-4-6 0-15,1 0 0 16,-1-4 0-16,1 4 0 0,-1 0 0 0,1 3 0 0,3-4 0 15,-4-2 0-15,-3 3 0 0,7-1 0 16,-3 1 0-16,-1 0 0 0,1 0 0 0,3-4 0 0,-4 4 0 0,1-4 0 16,-1 1 0-16,4 0 0 0,-3-4 0 0,-1 4 0 15,-3 2 0-15,3-2 0 0,1 0 0 0,-1-1 0 16,-3 4 54-16,4-3 8 0,-1 2 2 0,-3 1 0 16,4 3-52-16,-4-3-12 15,0-1 0-15,3 1 0 0,1 0 0 0,-5 0 0 0,5 2 0 0,-1-2 0 16,1 0 0-16,-1 0 0 0,1-1 0 0,3 1 0 0,-4 0 0 15,1-4 0-15,3 1 0 16,-4 0 0-16,4 2 0 0,0-2 0 0,-3 3 0 16,3-1 0-16,0-2 0 0,0 3 0 15,-4-1 0-15,4 4 0 0,-3-3 0 0,3 0 0 0,-4 3 0 16,1-4 0-16,-1 4 0 0,1-3 0 0,3 6 0 0,-4-3 0 16,1 0 0-16,3 3 0 0,0 0 0 0,-4-4 0 0,4 4-12 0,-4-6-4 15,1 3-2-15,3 3 0 16,0 0 18-16,-4-3 0 0,-3 0 0 0,7 3 0 0,0 0 0 0,0 0 0 0,0 0 0 0,0 0 0 31,0 0 0-31,0 0 0 0,0 0 0 0,0 0 0 0,0 0 0 0,0 0 0 16,0 0 0-16,0 0 0 15,0 0 13-15,0 0 3 0,0 0 1 0,0 0 0 0,0 0-29 0,0 0-7 0,0 0-1 0,4 6 0 16,-1 0 32-16,-3 4 7 16,0-10 1-16,0 6 0 0,0-6-20 0,4 6 0 15,-4 1 0-15,3-1 0 0,-3 0 0 0,4 0 0 0,-4 1 0 16,4 2 0-16,-4 0 0 0,3 1 0 15,-3-1 0-15,4 1 0 0,-4-1 0 0,3 0 0 16,1 4 0-16,-1-4 0 0,1 4-14 0,-4 0-6 0,3 2-2 0,1-2 0 16,-1 2 22-1,1 1 0-15,3-3-9 0,-4 2 9 0,4-2 0 0,0-1 0 16,-3-2-8-16,0 5 8 0,3-2 17 16,0 0 7-16,0-1 2 0,0 1 0 0,0-1-43 15,0-2-9-15,-4 2-2 0,4 1 0 0,1-1 28 0,-1-2 0 0,0 2 0 0,0-2 0 16,0 2 0-16,0 1 0 0,-4-7 0 0,4 3 0 15,0 1 0-15,-3-1 0 0,-1-3 0 0,5 4 0 16,-5-4 17-16,4 0 9 0,-7 4 2 0,7-1 0 0,-3-3-28 0,-4 4 0 16,3-4 0-16,-3 4 0 15,0-4-16-15,4 0-9 16,-4 3-2-16,0-2 0 0,0-7 43 0,0 0 9 0,0 0 2 0,0 6 0 16,0-6-42-16,0 0-8 0,0 0-1 0,0 0-1 0,0 0 40 0,0 0 8 15,0 0 1-15,0 0 1 16,0 0-43-16,0 0-9 0,0 0-1 0,0 0-1 15,0 0 29-15,0 0 0 0,0 0 0 0,0 0 0 0,0-6 0 0,0-1 0 0,0 4 0 0,0 3 0 16,0-6 0-16,0 6 0 16,-4-6 0-16,4 3 0 0,-3-4 20 0,-1 4 6 0,1-3 2 0,-1 0 0 31,4-1-45-31,-3 1-9 0,-4 0-2 0,7-3 0 16,-8 2 28-16,5-2 0 0,-1-1 0 0,-3-2 0 15,4-1 17-15,-4 1 9 0,3-4 2 0,-3 0 0 16,0 1-45-16,0 2-9 0,4 1-2 0,-4-1 0 0,3 4 28 0,0-1 0 15,-3 4 0-15,4-3 0 0,-1-1 0 0,1 4 0 16,-1-3 0-16,1 2 0 0,-1 4 0 0,4-3 0 16,-3 0 0-16,3 2 0 0,-4-2 0 0,1 0 0 15,-1 3 0-15,4 3-8 0,0-3 8 0,-3 0 0 0,3-4 0 0,0 7 0 16,0 0 24-16,0 0 3 0,0 0 1 0,0 0 0 16,0 0-28-16,0 0 0 0,0 0 0 0,3 7 0 31,1 2-22-31,-1-3-10 0,1 4-1 0,3 2-1 0,-4-2 26 0,1 2 8 0,3 1 0 0,0-1 0 15,0 4-11-15,0-4 11 0,4 4-10 0,-4 0 10 16,3-1-9-16,-3 4 9 0,0-6-8 0,4 2 8 0,-4 1-10 0,0-3 10 16,0 2-12-1,0 4 12-15,0-3-12 0,4 0 12 0,-8 2-12 0,4-2 12 16,0 3-15-16,1 0 4 0,-5-4 1 0,4 4 0 0,0-6 10 0,-3-1 0 16,-1 1 0-16,4-1 8 15,-7-2-22-15,4-4-4 0,-4-6-1 0,0 0 0 16,0 0 31-16,0 0 5 0,3 6 2 0,-3-6 0 15,0 0-33-15,0 0-6 0,0 0-2 0,0 0 0 0,0-6 35 0,0 3 7 16,0 3 2-16,0-6 0 16,0-4-34-16,0 4-6 0,0 0-2 0,4 3 0 0,-4-4 20 0,0 1 0 0,3-3 0 0,-3-1 0 15,0 4 0-15,4-4 0 16,-4-2 0-16,0 3 0 0,0-1 0 0,3 1 0 16,-3-1 0-16,0 1 0 0,4-4 8 0,-4 1-8 0,0 2 0 0,0 1 9 15,0-4-9-15,0 4 12 0,0-3-12 0,0 5 12 16,0-2-12-16,0 3 10 15,3-4-10-15,1 1 10 0,-4 2-10 0,0 1 0 16,4 0 0-16,-4 0 8 0,0-1-8 0,3-2 0 16,-3 0 0-16,4 2 0 0,-4 1 0 0,0 0 0 0,3 0 8 0,-3-1-8 15,0 1 0 1,0 0 0-16,0-4 0 0,0 4 0 0,0 3 8 0,0 0-8 0,0-4 8 0,-3 4-8 16,3 3 0-16,0-6 0 0,0 0 0 0,0 3 0 15,0-7 0-15,0 7 0 0,0-3-11 0,0 0 11 16,0 2 0-16,0-2 0 0,0 0 12 0,0 0-4 15,3-4-8-15,-3 1 0 0,0-1-8 0,0 4 8 16,4 0 0-16,-4 0 0 0,0-4 0 0,0 4 0 16,0 0 0-16,0-1 0 0,0 1-11 0,0 0 11 15,0 0 0-15,0-1 0 0,0 1 8 0,0 0-8 16,0-4 0-16,0 4 0 0,0 0 0 0,0 0 0 0,0-4 8 0,0 1-8 16,3 2 0-16,-3-2 0 0,4 3 9 15,-1-4-9-15,-3 1 0 0,0 0 9 16,4-1-9-16,-4 4-16 0,3 0 4 0,-3-4 1 15,0 4 11-15,4 0 16 0,-4-4-4 0,0 4-1 0,3 0-11 0,-3 3-16 16,0-4 4-16,0 1 1 0,0 0 20 0,0-1 4 16,0 7 1-16,4-6 0 0,-1 0-14 0,-3 0 0 15,4-4 0-15,-4 4 0 0,3 0 0 0,-3-1 0 16,0-2 0-16,4 0 0 0,0 5 0 0,-4-2 0 0,3 0 0 0,-3 0 0 31,0 6 0-31,0 0 0 0,0 0 0 0,4-3 0 0,-4 3 0 16,0 0 0-16,0-7 0 0,0 7 0 0,0 0 0 0,0 0 0 0,0 0 0 0,0 0 0 15,0 0 0-15,0 0 0 0,0 0 0 0,0 0 0 16,0 0-11-16,0 0-1 0,0 0-1 0,0 0 0 16,0 0 22-16,0 0 5 0,0 0 1 0,0 7 0 15,0-1-15-15,-4 0 0 0,4 3 0 0,0 1 0 16,-3-1 0-16,3 1 8 0,0-1-8 0,-4 4 0 16,0-4 0-16,4 0 0 15,-3 4 0-15,3 0 0 0,0-7 0 0,-4 3 0 0,4 1 0 0,0 2 0 16,0-6 0-16,0 7 0 15,0-4 0-15,0 7 0 0,-3-3 0 0,3-1 0 16,-4-2 0-16,4 5 0 0,-3 1 0 0,3 0 0 0,0 2 0 0,-4-2 0 16,1 0 0-16,3-1 0 0,-4 4 0 0,1-3 0 0,3 3 0 0,-4 0 0 15,1-4 0-15,3 4 0 0,-4-3 0 16,4-1 0-16,-3 1-8 0,3 0 8 0,0-1 0 16,-4 1-10-16,4 0 10 0,0-1-8 15,-3 1 8-15,3-3-12 0,0-1 12 0,-4 4-12 0,4-4 12 16,0 1-8-16,-4 0 8 0,4 2-8 0,0-5 8 0,-3 2-10 15,3 1 10-15,0-4-10 0,0 4 10 16,0-4-12-16,0 0 12 0,0 1-12 16,-4 2 12-16,4-2-10 0,0-4 10 0,0 4-10 15,0-4 22-15,0 3 4 0,0 1 0 0,-3-1 1 0,3 0-30 16,-4-2-7-16,4 2 0 0,0-3-1 0,0 1 21 0,0-7-9 0,0 6 9 0,0-3 0 16,0-3 0-16,0 0-8 15,0 0 8-15,-3 6 0 0,3-6 0 0,0 7 0 0,0-1-8 16,0-6 8-16,0 3 0 0,0-3 0 0,0 0-8 0,0 0 8 31,0 0 0-31,0 0 0 0,0 0 0 0,0 0 0 16,0 0 0-16,0 0-10 0,0 0 10 0,0 0-8 15,0 0 8-15,0 0 0 0,0 0-9 0,0 0 9 0,0 0 0 0,0 0 0 16,0 0 0-16,0 0 0 0,0 0 0 0,0 0 0 0,3-6 0 0,1 3 0 16,-4 3-8-16,3-7 8 15,1-2 0-15,-1 3 0 0,1-1 0 0,0-2 0 16,-4 0 0-16,3-1 0 0,1 1 0 0,-1-4 0 0,1 4 0 0,-1-4 0 31,1-2-23-31,-4 2-3 0,3 0-1 0,-3 1 0 0,4 3 50 0,-4-1 9 16,0 1 3-16,0-1 0 0,3 1-56 15,-3 3-11-15,0-4-3 0,4 4 0 0,-4-3 59 0,0-1 12 0,3 1 3 0,1-1 0 16,-1 1-39-16,1 0 0 0,-4-4 0 0,7 0 0 16,-3-2 0-16,-1 2 0 0,4-2 0 15,0-1 0-15,-3 0 0 0,3 1 0 0,0-4 0 0,0 0 0 16,0 3 0-16,-4-3 0 0,4 4 0 0,-3-4 8 15,3 3-8-15,-3 1 0 0,-1-1 0 0,1 0 0 0,3 1 0 0,-4 2 0 16,-3 4 0-16,4-4 0 16,-4 0 0-16,3 1 0 0,1 3 0 0,-1-1 0 31,1-2-30-31,-1 2-7 0,4 1-2 0,1-1 0 0,-5-2 62 0,4-1 12 0,0 1 2 0,0-1 1 16,4 1-61-16,-4-1-12 0,0 4-2 0,3-4-1 0,-2 4 61 0,-5-1 12 15,4 4 2-15,-3-3 1 0,3 2-30 0,-4 1-8 16,-3 6 0-16,0 0 0 15,4-3-36-15,-4 3-12 0,0 0-3 0,0 0-881 16,0 0-177-16</inkml:trace>
  <inkml:trace contextRef="#ctx0" brushRef="#br2" timeOffset="-44059.44">16330 11958 2419 0,'0'0'53'0,"0"0"11"0,0 0 3 0,0 0 1 0,0 0-55 15,0 0-13-15,0 0 0 0,0 0 0 0,0 0 54 0,0 0 8 0,0 0 2 0,0 0 0 31,-3-3 0-31,-4 3 0 0,-1 3 0 0,1 1 0 0,-3-1 0 0,-1 0 0 0,1-3 0 0,-1 3 0 32,0 0-12-32,1 0-3 0,-1 0 0 0,4-3 0 0,0 0-18 0,0-3-4 0,4 0-1 0,-1 0 0 15,1-3-13-15,3-1-2 0,3-5-1 0,1 3 0 16,-1-4-10-16,4 0 0 16,0-2 0-16,4 2 0 0,-1-2 0 0,5-1 0 0,-5 3 0 15,4-2 0-15,0 5-17 0,0-2-3 0,1 2 0 0,-1 4 0 16,0 3 38-16,0 3 7 0,-4 3 2 0,1 6 0 15,-4 1 8-15,0 5 1 0,-3 1 1 0,-4 3 0 16,0 0-29-16,-4 3-8 0,-3-3 0 0,4 3 0 16,-8-4 0-16,4-2 12 0,-4 0-4 0,1-1 0 15,-4-5-8-15,3-1 0 0,1 1 0 0,-5-4 0 16,5-3 0-16,-1-3-10 0,1-3 10 0,-1-3-13 0,0-4 13 0,4-2 8 16,-3-1 0-16,3 1-8 15,3-1 0-15,-3 0 0 0,4 1 0 0,3-4 0 0,0 4 0 0,0-1 0 16,3-3-8-16,1 4 8 0,-1-1 0 15,1 1 0-15,3 2 0 0,0-2 0 0,0-1 0 16,0 1 0-16,0-1 0 0,4 4 0 0,-1 3 0 0,-3-1 0 0,4 4 0 16,-4 3 0-1,-4 6 0-15,5 4 0 0,-5-4 0 0,1 7 0 16,-4 2 0-16,-4 1 0 0,1 3 0 0,3 0 0 0,-8-1 9 0,5 4-9 0,-4-6 0 0,0 3 9 16,3-3-9-16,-3-4-11 15,-3-2 3-15,3-1 0 0,0-3 8 0,3-3 12 16,-3-3-2-16,3 0-1 0,-3-3-9 0,4 0 0 15,-1-3 0-15,1 3 0 0,-1-7 0 0,4 4-14 0,0 0 5 16,0-1 1-16,0 1-96 16,0 6-20-16,0 0-3 0,0 0-1 15,0-6-109-15,4 3-23 0,-4 3-4 0,0 0 0 0</inkml:trace>
  <inkml:trace contextRef="#ctx0" brushRef="#br0" timeOffset="-38105.83">16514 12263 2275 0,'0'0'50'0,"0"0"10"0,0 0 3 0,0 0 1 0,0 0-52 0,0 0-12 0,0 0 0 0,0 0 0 15,0 0 86-15,0 0 14 0,0 0 4 0,0 0 0 16,0 0-14-16,0 0-2 16,0 0-1-16,0 0 0 0,-4 3-29 0,-3 0-6 0,0 3 0 0,0 0-1 15,0-2-16-15,-4 2-3 16,4 0-1-16,0 0 0 0,-3 4-7 0,2-4-2 0,1 0 0 0,-3 4 0 16,3-1-22-16,-4 1 0 15,4-4 0-15,0 0 8 0,0 0 4 0,0-3 2 16,7-3 0-16,-4 7 0 0,4-7-5 0,0 0-1 0,-7 3 0 15,7-3 0-15,0 0-8 16,0 0 0-16,0 0 0 0,0 0 0 0,0 0-13 0,0 0-8 0,0 0-2 0,0 0 0 16,7 3 23-16,0-3 0 0,4 0 0 0,0 0 0 15,-1 0 47-15,1-3 13 0,3 3 4 0,0 0 0 16,0-3-64-16,4 0-18 0,-1 3-1 0,1-4 0 16,3 8 19-16,-3-4 0 0,0 3 11 15,-4 0-11-15,3 0 16 0,-6 3-3 0,-1-3-1 0,1 4 0 0,-4 2-1 16,-3-3-1-1,3 1 0-15,-7 2 0 0,3 0 2 0,-3 1 1 0,0-1 0 0,-3 1 0 0,-1-1-4 16,-3 0-1-16,0 1 0 0,0-1 0 16,-4 1-8-16,1-1 0 0,-1-3 0 0,-3 1 8 0,4-4-5 0,-5-3-3 15,1 3 0-15,0-6 0 0,4 3 0 16,-1-3 0-16,4-4 0 16,0 4 0-16,0-3-26 0,0 0-5 0,0-1-1 0,3 1 0 0,1 0 32 0,-1 0 0 15,1-1 0-15,3 1 0 16,3 3-160-16,4 3-27 0,-3-3-5 0,6 3-1202 15</inkml:trace>
  <inkml:trace contextRef="#ctx0" brushRef="#br0" timeOffset="-37206.56">16796 12504 1267 0,'0'0'28'15,"0"0"5"-15,0 0 2 0,0 0 1 16,0 0-36-16,3-6 0 0,1-1 0 0,-4 7 0 0,0 0 188 0,0 0 32 0,0 0 5 0,0-6 2 15,0 0-77-15,0 0-15 0,0 6-3 0,0 0-1 16,3-3-33-16,-3 3-6 0,0 0-2 0,4-4 0 0,-4 4-72 0,0 0-18 16,0 0 0-16,0 0 0 15,0 0 55-15,7 4 7 0,-4-1 2 0,1 3 0 16,-4-3-17-16,0 6-3 0,0 1-1 0,0 2 0 0,-4-2 0 0,4-1 0 16,-3 4 0-16,-4 2 0 0,3 1-1 0,-3 3 0 15,4 0 0-15,-4 0 0 16,0-1-31-16,0-2-11 0,3 3 0 0,-3 3 9 0,3-6-9 0,1-1 0 15,-1 1 0-15,4-7 0 16,0-2 0-16,0 2 10 0,0 0 1 0,4-2 0 0,-4-1-11 16,0-6 0-16,0 0 0 0,7 0 0 0,0 0 0 0,0 3 0 15,0-3 0-15,0 0 0 0,0-3 0 0,0 0 0 16,0 0 0-16,0 3 8 0,4 0-8 16,-4 0 0-16,0-3-12 0,4-1 12 15,-4 1-13-15,3 0 5 0,-3 0 8 0,0 3-13 16,1 0-26-16,-1 3-5 0,0-3 0 0,-7 0-1 15,3-3-31-15,-3 3-5 0,7-6-2 0,-3-1 0 16,-1 1-36-16,-3 6-7 0,-3-6-2 0,3 0-716 16,-7 2-144-16</inkml:trace>
  <inkml:trace contextRef="#ctx0" brushRef="#br0" timeOffset="-36867.16">16725 12598 2188 0,'0'0'48'0,"0"0"11"0,0 0 1 0,0 0 1 16,0 0-49-16,0 0-12 0,0 0 0 0,0 0 0 16,0 0 105-16,0 0 19 0,-3-3 3 0,3 3 1 15,0 0-31-15,0 0-5 0,0 0-2 0,0 0 0 0,0 0-25 0,0 0-5 16,0 0 0-16,0 0-1 0,0 0-5 0,3 0-1 15,4-6 0-15,0 3 0 0,0-1-17 0,0 1-4 16,0 0-1-16,4 3 0 0,-4 0-7 0,0 0 0 16,4-3-1-16,-1 0 0 0,1 0-23 0,-4 0 9 15,0 3-9-15,4-4 0 0,-4 1 0 0,0 0 0 16,3 0 0-16,-3-3 0 16,0 3-122-16,0 3-22 0,-3-3-4 0</inkml:trace>
  <inkml:trace contextRef="#ctx0" brushRef="#br0" timeOffset="-28226.6">20309 9597 1267 0,'0'0'28'0,"0"0"5"0,0 0 2 0,0 0 1 0,0 0-36 0,0 0 0 16,0 0 0-16,0 0 0 15,-3 4 109-15,3-4 15 0,0 0 4 0,0 0 0 16,0 0-14-16,-7-4-2 0,3-2-1 0,-3 3 0 0,7-3-46 0,-3-1-9 0,-1 1-1 16,1 0-1-16,-1 0-23 0,4-1-5 15,-3 1-1-15,3 6 0 0,0 0-25 0,0-6 8 16,-4 0-8-16,4 2 0 15,0-2 56-15,0 0 7 0,0 3 1 0,4-4 0 0,-1 1-52 0,-3 0-12 16,4-3 0-16,-1 2 0 16,1 1 0-16,3 0-16 0,-4-1 3 0,4 1 1 0,0 0 21 0,4 0 5 0,-4 6 1 0,4-3 0 31,-1 3-15-31,-3 3 0 0,0 0 0 0,4 0 0 16,-4 3 37-16,0 4 15 0,-3-1 2 0,3 0 1 15,-4 1-19-15,-3 2-4 0,4 1-1 0,-4-4 0 0,0 4-15 16,0-4-2-16,-4 1-1 0,1-4 0 0,-1 3 13 0,-3-2 2 0,4-1 1 0,-5-3 0 15,-2 0-29-15,3 0 0 0,-4 0 0 0,1 1 0 16,-1-4 0-16,0 0-16 16,1 0 1-16,3 0 1 0,-4-4 22 0,4 4 5 0,0-3 1 0,0 3 0 15,0-6-14-15,4 3 0 16,-1-3 0-16,0 2-10 0,1-2 10 0,3 0 0 0,3 0 0 16,-3-4 8-16,4 1-8 0,0-1 0 0,3 1 0 15,-4 3 0-15,4-4 0 0,0 1 0 0,0 3 0 0,0 3 0 31,0-1-54-31,0 1-15 0,0 0-3 0,1 0-806 0,-1 6-161 16</inkml:trace>
  <inkml:trace contextRef="#ctx0" brushRef="#br0" timeOffset="-27498.56">20366 9575 1897 0,'0'0'41'0,"0"0"9"0,0 0 2 0,0 0 2 0,0 0-43 0,0 0-11 0,0 0 0 0,0 0 0 15,0 0 67-15,0 0 11 0,0 0 2 0,0 0 1 16,0 0-14-16,0 0-3 0,0 0-1 0,0 0 0 15,0 0-50-15,0 0-13 16,3-3 0-16,-3 0 0 0,4 0 30 0,3 0 1 16,-3 0 0-16,3 0 0 0,0-4 1 0,0 4 1 0,0 0 0 0,0 0 0 15,0 0 25-15,-7 3 5 0,0 0 1 0,0 0 0 16,0 0-52-16,0 0-12 0,0 0 0 0,3 6 0 0,-3 0 0 0,0 1 0 16,-3-1 0-16,-4 3 0 0,0 1 28 0,0-4 2 15,0 3 1-15,0 1 0 0,-4-4-23 0,4-3-8 16,0 4 0-16,0-4 9 0,0-3 17 0,0 0 3 15,0-3 1-15,0 3 0 16,0-4-49-16,-1 1-9 0,5-3-3 0,-1 3 0 0,1-3 31 16,-4-1 0-16,7 1-8 0,-4-3 8 15,4 2-28-15,0-2-4 0,0 3 0 0,4-4 0 0,-4 4 32 0,3 0 0 16,1-4 0-16,3 1 0 0,0-1 0 0,0 1 0 16,0 0 0-16,4-1 0 0,-4 4 45 0,0 0 15 15,3-1 4-15,-3 4 0 0,-7 3-56 0,0 0-8 16,0 0 0-16,0 0-10 0,0 0 10 0,0 0 0 0,0 0 10 0,4 10-10 15,0-1 34-15,-4 1 1 0,0-1 0 0,-4 3 0 16,-3 1-5-16,3 0-1 0,-6 2 0 0,3-2 0 16,-4-1-38-16,4 1-8 0,0-4-2 0,4 4 0 15,-5-7 19-15,1 0 0 0,4 1 0 0,-4-4 0 16,7-3 0-16,-4-3 0 0,1 3 0 0,-1-3-10 31,4-4-129-31,4 1-25 0,-1 0-6 0,4-7-1110 0</inkml:trace>
  <inkml:trace contextRef="#ctx0" brushRef="#br0" timeOffset="-26726.67">21184 9770 2188 0,'0'0'48'0,"0"0"11"0,0 0 1 0,4 6 1 0,-4-6-49 0,3 3-12 0,-3-3 0 0,0 0 0 15,0 0 105-15,4 0 19 0,-4 0 3 0,7-6 1 16,-4 0-59-16,-3-7-11 0,0-2-2 0,0-1-1 16,0-3-3-16,0 0-1 0,-3-3 0 0,-4-3 0 15,0 0-8-15,0 0-2 0,-4-3 0 0,-3-4 0 0,4 4-13 0,-5-3-2 32,1 0-1-32,0-4 0 0,0 7-13 0,0-4-4 0,-4 1 0 0,1-3 0 0,3 2-8 15,-1 4 0-15,1-3 0 0,4 2 0 0,-1 4 0 0,8 0 0 16,-4 0 0-16,3 0 0 0,1 6 0 0,-1 0 0 0,4 1 0 0,4-1 0 15,-1 3 0-15,1 4 0 16,3 2 0-16,0 1 0 0,0 3 0 0,3-1 0 0,4 4 9 16,-3 0-9-16,3 3 0 0,0-3 0 15,4 6-10-15,0-3 10 0,-1 3 0 0,4 0 0 0,1 0 0 16,-5 4 0-16,4-4 0 0,-3 3 0 0,0 4 0 0,-4-1 0 16,0 0 8-16,-4 1-8 0,1 2 0 15,-4-2 0-15,4 2 8 0,-8 1-8 0,4-1 0 0,-3 4 9 31,-4 0-41-31,-4-4-9 0,1-2-2 0,-4 2 0 0,0-2-90 0,0 5-19 0,-4 1-3 16,0 3-1095-16</inkml:trace>
  <inkml:trace contextRef="#ctx0" brushRef="#br0" timeOffset="-26233.63">21071 9588 2530 0,'0'0'56'0,"0"0"11"0,0 0 2 0,7 0 3 0,1 0-58 0,-1 0-14 0,3-3 0 0,1 0 0 16,-1 3 80-16,4-3 12 16,4-1 4-16,-4 1 0 15,0 3-41-15,4-3-8 0,0 0-2 0,-1 0 0 16,1 3-28-16,-4-3-5 0,4 3-2 0,-1-3 0 0,1-4-10 0,3 1 0 0,0 0 0 0,-3 0 0 16,3-1 0-16,0-2-9 0,0-1 9 0,-3 1-10 15,-4 3 2-15,4-4 0 0,-8 1 0 0,1 3 0 16,-4-1 8-16,0 1 0 15,-3 0 0-15,-4 6-8 0,0 0 8 0,0 0 8 16,0 0-8-16,0 3 11 0,-7-3 17 0,3 3 4 16,-3 7 1-16,0-1 0 0,0 4-4 0,0 2-1 15,0 1 0-15,-4 6 0 0,1-3-12 0,2 3-2 16,1-4-1-16,0 4 0 0,0-3-3 0,7 0-1 16,-3-6 0-16,3 2 0 0,3-2-9 0,1-1 8 15,-1 1-8-15,4-4 8 0,4 1-8 0,-4-1 0 0,4-3 0 16,-11-6 0-16,14 3 8 0,-4 1-8 0,4-4 0 0,1-4 8 15,2 1-8-15,-6-3 0 0,3-3 0 0,0-1 0 16,-3 1 0-16,-1-1 0 0,-3 1 0 0,0 0 0 0,4 2 0 0,-8-2 12 16,-3 3-4-16,0-1 0 15,0 1-8-15,-3 3 0 0,-4-6 9 0,0 2-9 16,-4-2 10-16,1 3-2 0,-5-1-8 0,1 1 12 16,-3-3-12-16,3-1 0 0,-8 4-12 0,5 3 12 15,3-3-68-15,-4 2-6 0,4 1-2 0,3 0 0 16,1 0-104-16,3 3-22 0,3-3-4 0</inkml:trace>
  <inkml:trace contextRef="#ctx0" brushRef="#br0" timeOffset="-25945.02">21798 9748 2344 0,'4'16'67'0,"-4"-10"13"0,0 0-64 0,0 0-16 0,0-6 0 0,0 0 0 16,0 0 141-16,0 0 25 0,0 0 5 0,0 0 1 15,0 0-87-15,0 0-17 0,0 0-3 0,0-9-1 16,-4 0 0-16,1-1 0 0,-1-5 0 0,1-1 0 16,-4 0-51-16,3 0-13 15,0 1 0-15,1-1 0 0,-1 0 0 0,1 1 0 16,3 2 0-16,0 1 0 0,-4-4 0 0,8 7 0 0,-1-1 0 0,1 4 0 16,-1-3 0-16,5-1 0 0,-1 1 0 0,3 2 0 15,1 1 23-15,-1 3 1 0,4 0 1 0,-3 0 0 16,3 0-25-16,0-1 8 0,0-2-8 0,0 6 0 15,1-3 0-15,-1 3 0 16,-4 3 0-16,4 0 0 0,-3 0-78 16,3 4-21-16,-3-4-4 0,-4 3-1321 0</inkml:trace>
  <inkml:trace contextRef="#ctx0" brushRef="#br0" timeOffset="-25361.89">22775 9356 1328 0,'-3'-19'29'0,"3"13"7"0,0-4 0 0,-4 1 1 16,4 0-29-16,0-1-8 0,0 1 0 0,-3 3 0 16,3-1 117-16,0 1 23 0,0 3 4 0,0 3 0 15,0 0-29-15,0 0-7 0,0 0 0 0,0 0-1 16,0 0-19-16,0 0-3 0,7 3-1 0,0 6 0 0,-4 1 2 0,1-1 0 15,-1 7 0 1,1 0 0-16,3 2-10 0,-7 1-1 0,4 6-1 0,-1 0 0 0,1 4-16 0,-1-1-3 16,-3 0-1-16,4 3 0 0,-4 1-24 0,0-7-5 15,3 3-1-15,-3-6 0 0,0 0-12 0,4-3-4 16,-4 0 0-16,0-1 0 16,3-5-40-16,-3-4-8 0,4 1-1 0,-4-4-1 15,0-6-105-15,0 0-21 0,0 0-4 0,0 0 0 16,3-9-102-16,1-1-20 0,6-18-4 0,-10 6-1 0</inkml:trace>
  <inkml:trace contextRef="#ctx0" brushRef="#br0" timeOffset="-25027.18">23029 9365 2412 0,'0'0'53'0,"0"0"11"0,0 0 3 0,0 0 0 0,-7 0-54 0,4 4-13 16,-4 2 0-16,3 0 0 0,-3 3 93 0,4 1 16 0,-8 2 3 0,7 1 1 15,-3 3-77-15,0-4-15 16,0 7-3-16,0-3-1 0,4 2 12 0,-4-2 3 0,0 0 0 0,0 3 0 15,0-4-16-15,-1-2-4 0,5-4 0 0,-1 4 0 16,1-7 4-16,-1 4 0 0,4-10 0 0,0 0 0 16,0 0-5-16,0 0-1 0,0 0 0 0,0 0 0 15,0 0-10-15,4-4 0 0,6 1-12 0,-2-3 12 16,-1 3 0-16,3 0 21 0,1-4-2 0,-1 4-1 16,1 0 2-16,3 0 0 0,0 3 0 0,0-3 0 0,0 3 6 15,0 0 2-15,-3 0 0 0,3 3 0 0,-3 0 2 0,-4 7 1 16,3 2 0-16,-3-2 0 0,0 2 0 0,-3 1 0 15,0-1 0-15,-1 4 0 16,1-1-31-16,-4 1 8 0,-4-3-8 0,4 2 0 16,-3 1 0-16,-1-3 0 0,0-1 0 0,1-2 0 31,-1-4-30-31,1 0-6 0,3-6 0 0,0 0-1 0,0 0-118 0,0 0-23 0,-4-6-5 16,4 0-1161-16</inkml:trace>
  <inkml:trace contextRef="#ctx0" brushRef="#br0" timeOffset="-23642.18">25234 8992 1552 0,'0'-9'44'0,"0"9"10"0,0 0-43 0,4-6-11 16,-4-4 0-16,3 4 0 0,1 0 156 0,-4-1 28 16,3-2 7-16,4 6 1 0,0 0-52 0,-7 3-9 15,0 0-3-15,0 0 0 0,0 0 0 0,4 9 0 16,-1 4 0-16,5 5 0 0,-1-2-102 0,0 6-26 16,0 3 0-16,-4 3 0 0,4 1 56 0,-3 2 7 15,3-3 1-15,-4 7 0 0,1-1-34 0,-1 4-6 0,1-1-2 0,0 4 0 16,-4 6 2-16,3-12 1 15,-3 2 0-15,0 1 0 0,0 0-6 0,4-4-2 0,-1-3 0 16,-3-2 0-16,4-1-17 0,-4 0 0 16,3-6 0-16,1 0 0 0,-4-6 0 0,3-7 0 0,-3-3 0 0,0-6 0 31,0 0-100-31,7-3-23 0,-3-9-5 0,3-1 0 16,0-3-51-16,0-2-9 0,-4-4-3 0,5 3 0 0</inkml:trace>
  <inkml:trace contextRef="#ctx0" brushRef="#br0" timeOffset="-23234.15">25640 9033 2419 0,'0'0'53'0,"0"0"11"0,0 0 3 0,0 0 1 0,0 0-55 0,0 9-13 16,-4 4 0-16,4 3 0 0,-7-1 54 0,4 1 8 16,-4 3 2-16,0 0 0 0,0 3 0 0,-4 0 0 15,0-4 0-15,1 7 0 0,-1-3-4 0,1 0-1 16,-1-3 0-16,-3 3 0 0,3-3-15 0,1 0-2 15,-1-4-1-15,1 1 0 0,-1-3-10 0,1-1-3 16,2 1 0-16,1-7 0 0,4 3 11 0,-1-5 1 16,4-4 1-16,0 0 0 0,0 0-29 0,4-4-12 0,-1-2 11 0,4 0-11 31,1 0 0-31,-1-1 0 0,3 7 0 0,1-6 0 0,-1-7 20 16,4 1-1-16,1-1-1 0,-1 1 0 15,0-1-18-15,10 1 0 0,-2 2 0 0,-1 7 0 0,0 0 0 0,0 3 0 16,0 0 0-16,0 3 0 0,1 7 0 0,-1-4 0 0,-4 0 8 0,1 0-8 15,-4 10 14-15,-3 3-1 0,-1 3 0 0,-3 6 0 16,-3 3 2-16,-1 1 0 0,-3 2 0 0,-3 4 0 16,-1-7-15-16,1 4 0 15,-1-1 8-15,-3-2-4 0,0-1-4 0,-3-3 0 0,3-3 0 0,0 0 0 16,-1 0 0-16,1-6 0 0,0-3 0 0,0-7 0 16,4 1-26-16,-1-7-5 0,4-3-1 0,-3 0 0 0,-4-6 52 0,3-1 9 15,1 1 3-15,-1-3 0 16,1-4-76-16,3 4-16 0,0-1-2 0,3 4-992 15,1-3-198-15</inkml:trace>
  <inkml:trace contextRef="#ctx0" brushRef="#br0" timeOffset="-17973.26">22324 11027 1250 0,'0'0'35'0,"0"0"17"0,0 0-52 16,3 6 0-16,1 1 0 0,-1 2 169 0,1-3 32 15,-1 1 7-15,1-1 0 16,-1 3-64-16,-3-2-12 0,0-7-4 0,0 0 0 16,4 6 0-16,-4-6 0 0,0 0 0 0,0 0 0 15,0 0-102-15,0 0-26 0,0-9 0 0,0-1 0 0,0-2 56 0,-4-4 7 0,1-6 1 0,-4 3 0 32,3-6-14-32,-6 0-2 0,3 0-1 0,-4-3 0 0,1 3-27 15,-5-1-4-15,1-5-2 16,0 0 0-16,-3-1-3 0,2 1-1 0,5 3 0 0,-4-4 0 0,0 7-10 0,7 0 0 0,0 0 0 15,0 3 8-15,-1 0-8 0,5 0-12 16,-1 4 2-16,1 2 1 0,3 0 9 0,3 4 11 16,1 2-3-16,3 1 0 15,0-1-8-15,0 4-11 16,7 3 3-16,-3 0 0 0,3 3 8 0,4 0 0 0,-1 0 8 0,4 3-8 16,-3-3 0-16,3 6 0 0,-3-3 0 0,-1 4 0 0,-2-1 0 0,-1 0 8 15,0 4-8 1,0 2 0-16,-4 1 0 0,1-1 0 0,0 1-10 0,-4-1 10 0,0 4 0 0,0-3 0 15,-4-1 0-15,1 1 0 16,-1-1-109-16,-3 1-15 0,-3-4-4 0</inkml:trace>
  <inkml:trace contextRef="#ctx0" brushRef="#br0" timeOffset="-17426.95">22236 10899 2389 0,'-4'12'68'0,"4"-12"14"15,0 0-66-15,0 0-16 0,4 6 0 0,-4-6 0 16,7 0 98-16,0 0 16 0,0 4 3 0,0 2 1 0,3 3-61 0,1-6-12 16,0 1-2-16,3-1-1 0,0-3 38 0,0 0 7 31,0-3 1-31,4-1 1 0,-4 4-62 0,3-3-13 0,-2 3-2 0,2 0-1 31,1 0-38-31,-4 0-7 0,-4 3-2 0,8-3 0 16,-7-6 52-16,3 3 11 0,0 0 1 0,-3 0 1 0,3 0-149 15,-4-1-29-15,-3 1-7 0,4-3 0 0,-4 0-53 0,0 0-11 0,-7 6-1 16,0 0-1-16,7-4-54 0,-7 4-12 16,0 0-1-16,11-6-1 0,-4 0 181 0,-7 6 36 0,0 0 7 0,0 0 2 15,0 0 101-15,0 0 21 0,0 0 4 0,0 0 1 0,0 0 110 0,0 0 23 16,0 0 4-16,0 0 0 0,0 0-12 0,0 0-2 0,0 0-1 16,0 0 0-16,0 0-49 0,3 9-9 15,-3 1-3-15,0 2 0 16,-3 4-37-16,-1 0-8 0,1-1-2 0,3 1 0 0,-7 3-18 15,3 0-4-15,0-4-1 0,-3 1 0 0,4 0-10 0,3-4-1 0,-4 4-1 0,4-4 0 16,4-2-16-16,-4-1-3 0,0-9-1 0,0 0 0 16,7 6-22-16,-7-6 0 0,11 4 0 0,-1-4-8 15,1-4 8-15,-1-2 0 0,1 0 0 0,-1-4 0 16,1 1 0-16,3 0 0 0,-3-4 0 16,-1 1 0-16,-3-1 0 0,0 4 0 0,0-1 0 0,1 1 0 0,-5 6 0 0,1-4 0 15,-4 1 0-15,0 3 0 31,-4-3 8-31,-3-4-8 0,0 4 10 0,-4 0-10 0,1 0 9 0,-1 2-9 0,-6-2 8 16,2 0-8-16,1 0 0 0,-3-1 0 0,3 4 0 0,-1 0 0 0,1-3 0 0,4 3 0 16,-1-1-12-16,4 1 12 15,4 3-110 1,-1 3-14-16,4 1-4 0,0-4 0 0,0 0 0 0,11 3 0 0,3 0 0 0,-4 0-648 0,4 3-131 0</inkml:trace>
  <inkml:trace contextRef="#ctx0" brushRef="#br0" timeOffset="-17147.1">22888 11062 1780 0,'4'19'50'0,"-1"-13"12"0,-3 3-50 0,4 1-12 0,-4-1 0 0,3 4 0 16,-3-13 150-16,0 3 27 0,0-3 6 0,0 0 1 15,0 0-44-15,0 0-9 0,0 0-2 0,0 0 0 16,-3-7-39-16,3-2-8 0,-4 0-2 0,1-4 0 16,-1-3-28-16,-3-2-5 15,4-4-2-15,-1 0 0 16,1 0-25-16,-1 3-6 0,1 0-1 0,-1 3 0 0,4 1 7 0,0-1 0 15,0 4 1-15,4-1 0 0,-4 0-33 0,3 7-8 0,4 3 0 16,0 0-1-16,0 0 43 0,0 0 9 0,4 3 1 0,-1 0 1 16,1 3-21-16,3 0-12 0,-3-3 12 0,3 0-12 15,0 0 27-15,-3-3-2 0,3 3 0 0,0 3 0 32,0 3-65-32,0-3-12 0,-3-3-4 0,3 3 0 15,0-3-130-15,-4 0-26 0</inkml:trace>
  <inkml:trace contextRef="#ctx0" brushRef="#br0" timeOffset="287.51">24141 9390 1321 0,'0'0'28'0,"3"-3"7"0,1-3 1 0,-1 0 2 15,1-4-30-15,-1 4-8 0,1 0 0 0,3 0 0 16,-4-4 40-16,4 4 8 0,-3 3 0 0,3-4 1 0,0-2-3 0,-3 0-1 0,-1-1 0 0,4 4 0 15,-3 0 82-15,-1-1 16 16,1 1 3-16,-1 0 1 0,1-3-15 0,-1 5-4 16,-3-2 0-16,0 0 0 0,0 3-51 0,0-4-10 0,0 1-3 15,-3 3 0-15,-1 0 28 0,1 0 6 0,-1 3 1 0,1 0 0 16,-4 0-56-16,0 3-11 0,-4 0-3 0,0 0 0 16,1 3 28-16,-8 4 6 15,4-1 1-15,-7 7 0 0,3-7-52 0,-3 7-12 0,0 3 0 0,-4 0 0 16,4 3 0-16,0 0 0 0,0-1-9 0,0 8 9 15,-1-4 0-15,5 0 0 0,-1 0 0 0,4 3 10 0,3-6-10 0,4 3 0 16,0-3 0-16,4 3 0 16,3-6 0-16,0 3 0 0,3-3 0 0,4 0 0 15,0-1 0-15,4-5 0 0,0 0 0 0,3 2 0 16,3-5 8-16,1-1-8 0,0-3 12 0,-1 1-4 0,4-4-8 16,-3 0 0-16,7-3 0 0,-4-3 0 0,0 0 0 0,-3-4-9 15,-1 4 9-15,1-3-13 16,-4 3 13-16,0-4 8 0,0 1 0 0,-3 3-8 15,-4-3-50 1,0 0-17-16,0 2-3 0,-3 1-1 0,-1-3-45 16,-3 3-10-16,4-3-2 0,-4 2 0 0,0-2-78 0,-4-3-16 0,1 2-3 0</inkml:trace>
  <inkml:trace contextRef="#ctx0" brushRef="#br0" timeOffset="548.85">23918 9563 2649 0,'0'0'58'0,"0"0"12"0,0 0 2 0,0 0 4 0,0 0-61 0,0 0-15 0,0 0 0 0,11 0 0 15,0 0 105-15,-1-3 19 0,1 3 3 0,3 3 1 16,0 0-52-16,-4 0-9 15,8 0-3-15,-4-3 0 0,0 3-45 0,4 1-10 0,0-4-1 16,3 0-8-16,-7 0 0 0,7 0 0 16,-3-4 0-16,-1 1-9 0,1 0-193 15,-4-3-38-15</inkml:trace>
  <inkml:trace contextRef="#ctx0" brushRef="#br0" timeOffset="9918.15">25097 962 2310 0,'-18'0'48'0,"14"0"11"16,-3 3-47-1,7-3-12-15,-3 7 0 0,3-7 0 0,0 0 104 0,0 0 20 0,0 0 3 0,0 0 1 16,0 0-10-16,0 0-2 0,3-7 0 0,1 4 0 16,-1 0-50-16,5 3-10 0,2-3-3 0,1 3 0 15,-1 0-9-15,4 0-3 0,4 0 0 0,0-3 0 16,-4 3 4-16,7-3 1 0,-3 0 0 0,-1-1 0 15,4 4-37-15,-3-6-9 0,0 6 0 0,-1 0 0 16,1 6-78-16,0-2-18 0,-1-1-3 0,1 3-1 16,-4-3-147-16,0 0-29 0</inkml:trace>
  <inkml:trace contextRef="#ctx0" brushRef="#br0" timeOffset="10816.86">26042 871 1394 0,'0'-9'59'0,"-3"3"-47"15,3 6 59-15,0 0 12 0,0 0 2 0,0 0 1 16,0-4-54-16,-4-2-12 0,4-3-1 0,0 9-1 31,0 0-18-31,0 0-9 0,0 0 1 0,0 0 0 0,0 0 20 0,0 0 4 0,0 0 0 0,0 0 1 16,0 0-65-16,0-6-12 0,0 6-4 0,0 0 0 16,0 0 103-16,0 0 20 0,0 0 4 0,0 0 1 15,0 0 28-15,0 0 5 0,0 0 2 0,0-7 0 16,0 1-11-16,0 0-1 0,0 3-1 0,0 3 0 15,0 0-15-15,0 0-3 0,0 0-1 0,0 0 0 16,0 0 1-16,0 0 0 0,0 0 0 0,0 0 0 16,0 0-55-16,0 0-13 0,7 0 0 0,-3 0 0 15,-1 6 33-15,1 0 4 0,-1 0 1 0,1 4 0 16,-4 5 5-16,3 1 1 0,1 0 0 0,-1 6 0 16,-3-3-12-16,4 6-3 0,-4-7 0 0,0 11 0 15,0-4-9-15,0 6-3 0,3-3 0 0,1 7 0 16,-1-4-17-1,4-9 0-15,1 6 0 0,-1-6 0 0,3 3 18 0,-3-12 0 0,4 6 0 0,-1 0 0 16,4-10 22-16,1 4 5 0,2-4 1 0,-3-3 0 16,4 7-37-16,-4-10-9 0,0 0 0 0,0 0 0 15,0 3 0-15,-3-2 0 0,0-1 0 0,-4 0 0 0,3 0 0 0,-3 0 0 0,0-3 0 0,0 0 0 32,0 0-15-32,-3 0-5 0,3 0 0 0,-3-3-1 15,3-3 33-15,-4-1 8 0,4-2 0 0,-3 3 1 16,3-7-48-16,-4 4-9 0,4-4-3 0,-3 1 0 15,3 2-29-15,-4-9-7 0,5 4-1 0,-1-1 0 0,-4-6-40 0,1 7-8 0,3 5-1 0,-7-2-1 32,3 2-131-32,-3 1-27 0,-3-16-4 0,-8 12-2 0</inkml:trace>
  <inkml:trace contextRef="#ctx0" brushRef="#br0" timeOffset="11039.23">25933 1116 2732 0,'0'0'60'0,"0"0"13"0,0 0 3 0,0 0 0 0,3-3-61 0,4 0-15 16,0-4 0-16,4 4 0 0,-4 3 72 0,7-3 12 16,0-3 3-16,0-1 0 15,0 1-27-15,4 3-6 0,-4 0-1 0,7 0 0 0,-3 0-27 0,3 0-6 16,-3-1 0-1,-1 1-1-15,1 3-19 0,-4 0 0 0,0 0 0 0,0 0 0 16,-3 0-102-16,3 0-18 0,-3 0-3 0,3 0-1218 16</inkml:trace>
  <inkml:trace contextRef="#ctx0" brushRef="#br0" timeOffset="11247.9">26592 1232 3110 0,'0'0'68'0,"-7"9"15"0,0-6 2 0,4 1 3 0,3-4-71 0,0 0-17 0,0 0 0 0,0 0 0 15,0 0 55-15,0 0 7 0,0 0 2 0,0 0 0 16,0 0-21-16,-4-4-4 0,4-2-1 0,0-3 0 0,-3 2-26 0,-1-2-4 16,1 0-8-16,3-1 11 15,-4-2-95-15,1-1-20 0,-1-3-3 0,-3 7-865 16,3-10-172-16</inkml:trace>
  <inkml:trace contextRef="#ctx0" brushRef="#br0" timeOffset="11415.32">26455 862 2508 0,'0'0'71'0,"-7"3"16"0,0 0-70 0,0 0-17 15,3 0 0-15,1 1 0 0,3-4 55 0,-4 9 7 16,4 0 2-16,0 1 0 0,0-7-52 0,4 6-12 15,3 1 0-15,-4-4 0 16,4 7-162 0,0-4-35-16,0-3-7 0,4 4-2 0</inkml:trace>
  <inkml:trace contextRef="#ctx0" brushRef="#br0" timeOffset="12280.71">26709 1185 2131 0,'0'0'47'0,"0"0"9"0,0 9 3 0,-4-6 1 0,4-3-48 0,-3 4-12 0,-1 2 0 0,1 0 0 16,3-6 132-16,-4 6 25 0,4-6 5 0,0 3 1 16,0-3-58-16,0 0-11 15,0 0-2-15,0 0-1 0,0 0-59 0,0 0-11 0,0 0-2 0,0 0-1 16,0-6 30-16,0-3 5 0,4-1 2 0,-1-2 0 0,1-4-34 0,-1 0-6 16,1 4-2-16,-1-7 0 15,1 3-5-15,3 4 0 0,-4-7-8 0,5 7 12 16,-1 2-4-16,0-6 0 0,-4 7-8 0,4 0 12 15,4-1-12-15,-4 4 9 0,3 3-9 16,-3-3 8-16,4-1-8 0,-4 4 10 0,4 0-10 0,-4 0 10 31,3 3-30-31,-3 3-5 0,-3 0-2 0,3 7 0 0,0-4 51 0,-3 0 11 0,-1 4 1 0,1 5 1 0,-1 1-8 0,-3-4-1 16,0 7-1 0,0 0 0-16,0-6-36 0,-3 5-7 0,3 1-2 0,-4-9 0 0,4 2 18 15,-3-2 0-15,3-4 0 0,0 3 0 16,0-9 13-16,0 0 3 0,0 0 1 0,0 0 0 0,3-3-17 0,1-9 0 15,3 2 0-15,-4-2 0 16,1-1-12-16,3-3-7 0,-4 1-1 0,4 2 0 16,0-3 20-16,0 1 0 0,1 2 0 0,-1 4 0 0,3-7 10 0,1 7 9 15,-4-4 1-15,3 7 1 0,-3-3-32 0,4-4-6 16,0 4-2-16,3-1 0 0,-7 7 31 0,0 0 5 16,3 3 2-16,-3 0 0 0,-3 0-19 0,-4 0 0 15,7 0 0-15,-3 3 0 0,3 3 0 0,-4 4 0 0,1-4 0 0,-4 10 0 16,0-7 0-16,0 4 8 0,0-1-8 0,0 7 0 15,0-6 8-15,-4-1-8 16,4 4 0-16,0-7 0 0,0 4 0 0,0-1 0 16,4-2 0-16,-4 2 0 0,3-6 0 0,-3 4 0 0,4-4 0 15,-1 4 0-15,1-4 0 0,-4 3 0 16,0-9 0-16,3 3 0 0,1 4 0 0,-1-4 0 16,-3-3 10-16,4 6-10 0,-4-6 0 0,3 3 0 15,5 0 0-15,-1 0-11 0,-7-3 11 0,7-3 0 0,0 0 0 16,0 0 0-16,3-3 0 0,-3 0 0 0,0 2 0 0,0-8-8 0,4 2 8 0,-4 1 0 15,0-4 0-15,4 4 8 16,-4-7-8-16,0 1 0 0,3 2 0 0,1-6 0 16,-4 4 0-16,4 2 0 0,-4-6 0 0,0 7-8 15,0-4 8-15,0 4 0 0,-4-4 0 0,1 3 8 0,-1 4-8 0,1 0 0 16,0-4 0-16,-4 7 0 16,-4-1 0-16,4 7 0 0,0 0 0 0,0 0 0 0,-7 4 0 15,0 2 0-15,0 6 0 0,-4-2 0 16,4-4 0-16,-3 7 0 0,-1-4 0 0,0 7 0 0,4-1 0 15,-3 4 0-15,3 0 0 0,3 0 0 0,-3-4 0 16,7 4 0-16,0 0 0 0,0 0 0 16,4-7 0-16,3 1 0 0,0 0 0 0,3 2 8 0,1-8-8 0,0-1 0 15,3 3 0-15,3-6 8 0,1 0-8 16,0-3 0-16,3-3 8 0,0 0-8 0,0-3 0 0,0 0-12 16,4-1 2-16,0-5 0 0,-4 2 22 0,-4 1 4 0,-2 3 0 0,-1-1 1 15,0 4-27 1,-4 0-6-16,-3 0 0 0,-3 0-1 15,-4 3-38-15,0 0-7 0,0 0-2 0,0 0-956 0,0 6-191 0</inkml:trace>
  <inkml:trace contextRef="#ctx0" brushRef="#br0" timeOffset="13432.46">28014 677 2419 0,'-3'-6'107'0,"-1"-1"22"0,1 4-103 0,3 3-26 0,0 0 0 0,0 0 0 16,0 0 56-16,0 0 7 0,0 0 1 0,3 10 0 16,1 2 12-16,-1 7 2 0,1 0 1 0,3 3 0 15,-4 0-24-15,8 9-5 0,-4-6-1 0,0 10 0 16,0-10 12-16,4 3 3 0,-4 6 0 0,0-9 0 15,3 7-52-15,-3-7-12 0,0 3 0 0,0-6 0 16,0 3 54-16,1-6 8 0,-1 3 2 0,0-10 0 16,-4 4-52-16,4-6-12 0,-3 2 0 0,-1-6 0 15,-3-6 0-15,0 0 0 0,0 0 0 0,4-6 0 16,-1-6 0-16,1-1 0 0,-1-3 0 0,1-2 0 16,-1 2 0-16,4-3 0 0,-3-6 0 0,3 6 0 15,-3-3 0-15,3 3 0 0,0 4 0 0,0-4 0 16,0 3 0-16,3 4 0 0,-3-4 0 0,4 3 0 15,-4 1 0-15,4 9 0 0,-4-7 0 0,3 1 0 16,1 6 0-16,-1 0 0 0,1 0 0 0,3 3 0 16,-3 3 0-16,3 0 0 0,-4 3 0 0,1 7 0 15,0-10 0-15,-1 9 0 16,1-2 0-16,-1-1 0 0,-3 7 0 0,0-10 0 0,1 7 0 0,-1 2 0 16,-4 1 17-16,1-3 1 0,-1 2 0 0,1 4 0 15,-4-3-29-15,0-1-5 0,0 4-2 0,0-3 0 0,0-4 18 0,0 4 0 0,-4-7 0 0,4 1 0 31,0-4 0-31,0-6 0 0,0 0 0 0,0 0 0 0,0 0 0 0,0 0 0 0,0-6 0 0,4-4 0 32,-1 1-55-32,1-3-7 0,-1-1-2 0,4 4 0 15,-3-1-51-15,3 1-10 0,0-7-3 0,0 7 0 0,0-1 52 0,0 4 9 16,0 0 3-16,0-7 0 16,0 7 51-16,0 0 13 0,-3 3 0 0,3-4 0 15,0 4 0-15,-3 0 0 0,-4 3 0 0,0 0 0 16,3 0 0-16,-3 0 0 0,0 0 0 0,0 0 0 0,4-3 48 0,-4 3 13 0,0 0 3 0,0 0 0 15,0 0-52-15,7-3-12 0,-7 3 0 0,0 0 0 16,0 0 105-16,0 0 19 0,0 0 3 0,0 0 1 16,0 0-52-16,0 0-9 0,0 0-3 0,-7 6 0 15,7 0-51-15,-4 4-13 0,1-1 0 0,-1 7 0 32,0-7 0-32,4 7 0 0,-3-4 0 0,-1 7 0 0,4-3 0 0,0 0 0 0,0-1 0 15,0-2 0-15,0-1 0 0,4 1 0 0,-1-1 0 0,1-5 0 16,0 2 0-16,3-3 0 0,0-3 0 0,3 1 0 15,1-4 0-15,-1-4 0 0,5 1 0 0,2 0 0 16,-3-6 0-16,0-1 0 0,0-2 0 0,1-1 0 16,-1 1 0-16,0-1 0 0,-4-6 0 0,1 4 0 15,0 2 21-15,-4-3 2 0,-4 4 0 0,1-1 0 16,-1 7-23-16,-6-10 9 0,-1 7-9 0,1 0 0 0,-4-1 10 0,-4 4-10 16,-3 0 8-16,0-4-8 15,0 7-19-15,0-3-9 0,-1 3-1 0,1 3-1 16,4-3 30-16,-1 3 0 0,1 0 0 0,3 0 0 15,-1 3-57-15,8-3-6 0,0 0-1 0,0 0 0 16,0 0-51-16,0 0-10 0,0 0-3 0,0 0 0 0,4 6 0 0,-4-6 0 16,0 6 0-16,7 4 0 15,-3-4-103-15,-1-3-21 0,4 7-4 0</inkml:trace>
  <inkml:trace contextRef="#ctx0" brushRef="#br0" timeOffset="13766.72">28900 1197 1945 0,'0'0'82'15,"0"0"-66"17,0 0 184-32,0 0 37 0,0 0 7 0,0 0 2 0,3-3-98 0,4 0-19 0,-7-3-4 0,4-4-1 15,-1 1-49-15,-3-4-11 0,0 4-1 0,0-7-1 16,0 1-32-16,0 2-6 0,0-6-2 0,0 4 0 16,0 2-12-16,0-6-2 0,0 7-8 0,0-1 12 15,4 7 6-15,-4-3 1 0,3-1 0 0,1 4 0 16,-1 0-31-16,1 2-5 0,-1-2-2 0,4 3 0 15,0 3 19-15,-3-3 0 0,7 3-8 0,-4 0 8 16,0 0 0-16,0 0 0 0,0 0 0 0,0 3 0 16,0 0 11-16,4-3 9 0,-4 3 1 0,3 0 1 15,1 4-60-15,-4-4-12 0,3 3-2 0,1 4-1 16,0-4-36-16,-1 0-7 0,4 4-2 0,-3-4 0 16,-1 3-57-16,-3 4-11 0,1-4-2 15</inkml:trace>
  <inkml:trace contextRef="#ctx0" brushRef="#br0" timeOffset="13895.8">29217 1150 2880 0,'-3'-6'128'0,"-5"-6"25"15,5-1-122-15,3 4-31 0,-4-1 0 0,1-6 0 16,-1 7 0-16,4-7 0 0,0 7 0 0,-3-4 0 15,3 1-96-15,-4 3-26 0,-3-4-5 0</inkml:trace>
  <inkml:trace contextRef="#ctx0" brushRef="#br0" timeOffset="14090.59">29171 711 3282 0,'-28'0'68'0,"21"4"16"16,-4-4-67-16,4 3-17 0,-3 0 0 0,3 0 0 15,0 0 40-15,3 0 5 0,4-3 1 0,-3 6 0 16,3-6-32-16,0 0-6 0,-4 7-8 0,4 2 11 16,4-3-57-16,-1-6-11 0,4 7-3 0,0-1 0 15,4-3-201-15,3 3-41 0</inkml:trace>
  <inkml:trace contextRef="#ctx0" brushRef="#br0" timeOffset="14623.48">29393 874 2310 0,'-3'10'48'0,"3"-10"11"0,0 0-47 0,0 0-12 16,0 0 0-16,0 0 0 0,0 0 153 0,0 0 29 0,3 3 6 0,5 0 0 16,-1 3-96-16,-4-3-20 0,4-3-4 0,0 0-1 15,4 0-3-15,-1-3 0 0,-3-3 0 0,8 3 0 16,-5 0-31-16,4 0-6 0,4 0-2 0,0-4 0 15,3 4-25-15,0-3 8 0,0 0-8 0,4 6 0 16,-4-7 0-16,-3 4 0 0,3-6 0 0,-4 6 0 16,-3 0-16-16,1-1-9 0,-5 4-2 0,1-3 0 15,-4 3 73-15,-7 0 14 0,0 0 4 16,0 7 0-16,-7 2-64 0,3 3-23 0,-6-2 1 0,-5 6 0 16,1 5 35-16,-3-2 7 0,-1 6 2 0,-3-3 0 15,0 10-22-15,3-4 0 0,0 6 0 0,1 4 0 16,3-7-10-16,0 1-6 0,3 2-2 0,4-2 0 0,3-4 18 0,1 0 0 0,-1-3 0 15,1-3 0 1,3 0-8-16,3-6 8 0,1 3 0 0,3-10 0 16,0-3 10-16,0 4 9 0,4-4 1 0,-1-3 1 15,4-3-21-15,-3 0 0 0,3-3 0 0,-3 0 0 16,3-4 0-16,0 1 0 0,-4 0 0 0,5 0 0 16,-5-10-47-16,1 7-13 0,-4-7-4 15,3 6 0-15,1-8 5 0,-4 2 1 0,0 7 0 0,-3-10 0 16,-1 3-106-16,-3 4-20 0,0-7-5 0</inkml:trace>
  <inkml:trace contextRef="#ctx0" brushRef="#br0" timeOffset="15123.5">29443 1053 2795 0,'0'0'58'0,"0"0"14"15,0 0-57-15,-7 0-15 0,7 0 0 0,0 0 0 16,0 0 106-16,0 0 18 0,0 0 4 0,0 0 1 15,0 0-57-15,0 0-11 0,10 0-2 0,1 3-1 16,0 0-42-16,-1-3-16 0,4 0 11 0,4 4-11 16,0-4 0-16,3 0 0 0,0-4 0 0,4 4 0 15,-1-3 0-15,1 3 0 0,3-3 0 0,0 3 0 16,-3-6-45-16,0 3-15 0,-1-7-4 0,-2 4 0 16,-1 3 0-1,-7-3 0-15,4-1 0 0,-4 4 0 0,-4-3 52 0,-3 6 12 0,0-3 0 0,-3 0 0 0,-4 3 16 16,0 0 5-16,0 0 2 0,0 0 0 15,0 0 35-15,-4 3 7 0,-6 0 2 0,3 0 0 16,-4 10-18-16,-3-4-3 0,0 10-1 0,0-7 0 16,0 7-45-16,0 3 0 0,-4-3 0 0,7 6-13 15,1-9 61-15,6 3 13 0,1-1 3 0,3-2 0 16,3-3-52-16,1 2-12 0,6-8 0 0,1 2 0 16,3 0-26-16,-3-6-8 0,3 1-2 0,3-1 0 0,-3-3 36 15,4-3-8-15,0-1 8 0,-4 1 0 16,4-6 0-16,-1 0 0 0,4 2 0 0,-3-5 0 15,-4-1 0-15,0 1 0 0,0 2 0 0,-3-9-10 0,-1 7 10 0,-2-1 0 0,-5 4 0 0,-3-7 8 16,0 4 6-16,-3-1 2 0,-5 7 0 0,-2-10 0 16,-1 7-4-16,-3-1-1 0,4 4 0 15,-5 0 0-15,1-4-11 0,0 4-12 0,0 3 2 0,4 0 1 32,-1 3-81-32,4 0-16 0,-4 0-3 0,8 3-1 15,3-3-14-15,0 0-4 0,0 6 0 0,0 7 0 0,3-7-125 0,4 0-26 0</inkml:trace>
  <inkml:trace contextRef="#ctx0" brushRef="#br0" timeOffset="15383.19">30148 1266 2561 0,'-7'-6'108'0,"4"-3"-87"16,-1 6 84-16,4-13 17 0,0 6 3 0,4-5 1 31,-1 5-45-31,1-8-9 0,6-1-1 0,-2 6-1 0,-1-6-41 0,3 7-8 0,1-4-1 0,-1 10-1 15,4-7 1-15,-3 4 1 0,3 3 0 0,0-1 0 16,-3 7 12-16,-1 0 3 0,1 7 0 0,0-1 0 16,-1 3-10-16,1 4-2 0,-4-1 0 0,0 4 0 15,0 6 4-15,0-6 1 0,-4 3 0 0,1-1 0 16,0 4-10-16,-1 0-3 0,1-9 0 0,-4 6 0 31,0-1-16-31,0-8 0 0,0 6 0 0,0-7 0 16,-4-3-52-16,4-6-13 0,0 0-3 0,-7 0-1 15,3-3-175-15,-3 3-34 0</inkml:trace>
  <inkml:trace contextRef="#ctx1" brushRef="#br0">31563 1059 0,'0'0'31,"0"0"-31</inkml:trace>
  <inkml:trace contextRef="#ctx0" brushRef="#br0" timeOffset="21817.97">24571 1865 1958 0,'0'0'87'0,"0"-6"17"0,-4 0-83 0,4-1-21 0,0 1 0 0,0 0 0 16,0 6 56-16,0 0 6 15,0-3 2-15,0 3 0 0,0 0 0 0,0 0 0 0,0 0 0 0,0 0 0 31,0 0 0-31,4 3 0 0,-4 6 0 0,4 4 0 0,-1-1 0 0,1 7 0 0,-4 3 0 0,3 0 0 16,4 6-52-16,-3 4-12 0,3 5 0 0,0-5 0 16,0-1 54-16,-4 3 8 15,4-5 2-15,0-4 0 0,1 0-52 0,-1-3-12 16,-4 0 0-16,4 0 0 0,0-10 0 0,0 4 0 16,-3-4 0-16,-1 1 0 0,-3-13 0 15,0 0 0-15,0 0 0 0,0 0 0 0,0 0 0 0,7-3 0 0,-3-10 0 0,3 1 0 16,-3-4 54-16,-1 0 8 0,1-2 2 0,-1-1 0 15,4 0-52-15,-3 0-12 0,3 4 0 0,0-7 0 0,0 3 0 16,3 3 0 0,1 0 0-16,-4 4 0 0,4 2 0 0,-1-5 0 0,1 2 0 15,-1 7 0 1,1 0 0-16,3 3 0 0,-3-1 0 0,-1 1 0 0,4 3 0 0,-3 0 0 0,0 0 0 16,3 0 0-16,-4 3 0 0,1 1 9 0,-1 5-9 0,-3 4 8 0,1-4-8 0,-1 7 0 15,0-1 0-15,-4 4-11 16,1 0 60-16,-1 0 12 0,-3 3 3 0,0-4 0 0,4-2-52 0,-8 3-12 15,4-3 0-15,-3-1 0 0,3-2 0 0,-4-1 0 16,-3-2 0-16,4-1 0 16,-1-3-100-16,1-2-22 0,-1-4-5 0,4-4-1 15,-4 1 0-15,8-3 0 0,-4-3 0 0,4-4 0 16,3 4-153-16,-4-7-31 0,11-9-7 0,-3 3-1 0</inkml:trace>
  <inkml:trace contextRef="#ctx0" brushRef="#br0" timeOffset="22140.26">25164 2050 1552 0,'0'0'44'0,"0"0"10"0,0 0-43 0,0 0-11 0,-7 3 0 0,0 1 0 16,3 2 182-16,-3 3 34 0,3-3 8 0,-3 1 0 16,0 2-94-16,4 4-19 0,-1 2-4 0,-3-5-1 15,7 5-32-15,-3-2-6 0,-1 3-2 0,1-4 0 0,3 1-11 0,3-1-3 16,-3 1 0-16,4-4 0 16,-1 1-42-16,1-4-10 0,3 0 0 0,0 0 0 15,0 1 34-15,3-7 7 16,1 0 2-16,0-7 0 0,-1 4-28 0,1-3-6 0,3-3-1 0,-3-1 0 0,3 1-8 0,-4 3 12 15,1-7-12 1,-1 4 12-16,4-4-4 0,-6 4-8 0,2-1 12 0,-6 4-4 0,3-3-8 16,-4 2 0-16,-3 1 0 0,0 6 0 0,-3-3 0 0,-1-3 0 15,-3 2 0-15,0 1 0 0,-4-3 0 0,-3 3 0 16,0 0 0-16,-3-3 0 0,3 2-16 0,3 1-6 16,-3 0-1-16,0 0 0 15,3 0-21-15,1 3-5 0,-1 0-1 0,4 0 0 16,0 3-77-16,7-3-15 0,0 0-3 0,0 0-1 15,0 0-66-15,3 6-14 0,-3 4-2 0,4-4-678 0</inkml:trace>
  <inkml:trace contextRef="#ctx0" brushRef="#br0" timeOffset="22940.75">25347 2113 1142 0,'0'0'32'0,"0"0"8"16,0 0-32-16,0 0-8 0,4-6 0 0,-4 3 0 15,7-4 28-15,-4 1 4 16,1 3 0-16,-1-3 1 0,1 2 3 0,-4 4 1 0,0-3 0 0,0 3 0 0,3-3 64 0,1-3 13 31,-4 6 2-31,0 0 1 0,0 0 31 0,0 0 7 0,0 0 1 0,0 0 0 16,0 0-40-16,0 0-7 0,0 0-1 0,0 0-1 15,0 0-51-15,0 0-9 0,0 0-3 0,0 0 0 16,0 0-3-16,0 0-1 0,0 0 0 0,0 0 0 0,0 0-20 0,0 0-4 16,0 0 0-16,0 0-1 15,0 0 5-15,0 0 0 0,0 0 1 0,0 9 0 16,-4-6-21-16,4-3-15 0,0 0 3 0,4 4 0 0,-4 5 52 0,0-3 12 16,-4 1 1-16,4-1 1 15,0-6-35-15,0 6-7 0,0-6-2 0,4 9 0 16,-4-5-10-16,0-1 0 0,0-3 0 0,0 9 0 15,0-3 14-15,0-6 1 0,3 7 0 0,-3-1 0 16,0 7-24-16,0-10-5 0,0 3-1 0,0 3 0 0,0-2 46 0,0 2 9 0,4 4 1 0,-1-7 1 31,-3 3-16-31,4 1-3 0,-1-1-1 0,-3 0 0 0,8 1-22 0,-5-4-18 0,1 4 3 0,3-4 1 16,-7-6 14-16,7 6 0 16,3 0 0-16,-10-6 0 0,11 0 0 0,-11 0 0 0,10 0 0 15,1-3 0-15,0 0 0 0,-1-3 0 16,1 0 0-16,-4-4 0 0,0 4 11 15,0-4 1-15,0 1 1 0,0 0 0 0,-3-4-13 16,3 7-12-16,-4-7 3 0,4 4 0 0,-3-1 9 16,-1-2 12-16,-3 6-2 0,4-7-1 0,-1 7-9 0,-3-4 0 15,4-2 0-15,-4 6 0 0,3-7 0 0,-3 7 0 16,0-4 0-16,0 4 0 0,0 0 0 0,-3 0 0 16,-1 2 0-16,4 4 0 0,-3 0 0 0,3 0 0 0,-4 4 0 0,1-1 0 0,3 3 0 15,-4 3 0 1,4-2 0-16,0 2 0 0,0 4 0 0,0-1 0 15,4 1 0-15,-4-1 0 0,3 1 0 0,1-1 0 16,-1 1 0-16,4-4 0 0,-3 4 0 0,3-7 0 16,-3 0 0-16,-4-6 0 0,14 7 0 0,-4-1 0 0,4-6 0 0,0 3 0 15,1-6 0-15,-1 3 0 0,-4-6 0 0,4-1 0 16,0-2 0-16,1 6 0 0,2-10 0 0,-3 1 0 0,0 2 0 0,-3-2 0 16,0 6 0-16,-1-10 0 15,-3 3 0-15,0 1 8 0,0 2-8 0,-3-8 8 16,-4 2 1-16,0 6 0 0,-4-5 0 0,4 2 0 0,-7 1-9 0,4 2 12 15,-4-2-12-15,0 5 12 0,-4 1-25 0,0 0-5 16,-3 3-1-16,4 3 0 0,-1-3 19 0,-3 6 0 16,0 0 0-16,3 0 0 15,1 0-122-15,-1 3-30 0,4 4-7 0</inkml:trace>
  <inkml:trace contextRef="#ctx0" brushRef="#br0" timeOffset="23644.23">26441 2298 2631 0,'0'0'58'0,"0"0"12"0,0 0 2 0,0 0 2 0,0 0-59 0,3-3-15 16,1-3 0-16,-1-4 0 0,1 4 72 0,-4-10 11 15,3 0 2-15,1 1 1 0,-4-4-22 0,0 3-4 0,-4 1 0 0,1-4-1 16,-1 0-13-16,1 3-2 16,-1-6-1-16,-3 4 0 0,0-4-12 0,-3 3-3 0,2-3 0 0,-2 0 0 15,3 3-14-15,-4-6-3 0,1 3-1 0,3-3 0 16,-4 3-10-16,4 0 0 0,0 3 0 0,0 4-11 15,0-4-11-15,3 0-2 0,1 6-1 0,3-2 0 0,-4-1 38 0,4 7 8 16,4-4 2-16,-1 4 0 16,4-1-23-16,0 1 0 0,0 3 0 0,4-1-8 15,0-2 8-15,-1 3 0 0,1 3 0 0,3-1-8 16,0 1 8-16,0 0 0 0,4 3 0 0,3 0-8 16,-3 0 8-16,3 0 0 0,0 3 0 0,0 0 0 0,0 1-8 0,-3 2 0 15,0 3 0-15,-4-2 0 16,0-1-61-16,-4 6-12 0,1-2-3 0,-4 9 0 15,-4-10-60-15,1 10-13 0,0 0-3 0,-8-7-1041 16</inkml:trace>
  <inkml:trace contextRef="#ctx0" brushRef="#br0" timeOffset="24403.71">26374 2129 2350 0,'0'0'52'0,"0"0"10"0,0 0 2 0,7 3 3 0,-4-3-54 0,8 0-13 0,-4 3 0 0,3-3 0 16,-2 0 68-16,6-3 12 15,-4 3 1-15,1-3 1 0,3-1-22 0,0 1-5 0,4-9-1 0,-1 6 0 16,4-7-34-16,1 4-8 0,-5-1 0 0,4-2-1 16,-3-1 8-16,3 1 1 0,-3 5 1 0,0-5 0 15,-4 2-21-15,0 4 9 0,0-3-9 0,0 2 0 0,-3 4 0 0,-1-3 0 16,-3-3 0-16,4 5 0 15,-8 1 8 1,-3 3-8-16,0 0 0 0,0 0 0 0,0 0-16 0,0 0-8 0,0 0 0 0,0 0-1 16,0 0 78-16,-7 3 16 0,0 4 3 0,-3 2 1 15,3-3-35-15,0 7-7 0,-4-1-2 0,4 7 0 0,0-6-17 0,0 3-4 16,0 2-8 0,0-5 12-16,3 3-1 0,1-4-1 0,-1 1 0 0,4-4 0 0,0 4-1 15,4-4 0-15,-1-3 0 0,1 4 0 16,3-7-9-16,0 0 0 0,3 0 0 0,-3-3-11 15,4 0 11-15,0-3 0 0,-1 0 0 0,1 0 0 0,-1-10 0 16,1 4 0-16,-1-1 0 0,1-2 0 0,0 2 0 0,-4-8 0 16,0 2 0-16,0 6 0 0,-4-5 0 0,4 2 0 15,-7 1 8-15,4 5-8 16,-4 1 0-16,0-3 0 0,0 6 0 0,0 3 0 0,0 0 0 16,0 0 0-16,0 0 0 0,0 0 0 0,0 0 0 15,0 6 0-15,-4 3 0 0,4 1 0 0,0 2-8 0,4 1-7 16,-1 2-1-16,1-5 0 0,3 2 16 0,0 1 0 0,0 3 0 15,0-7-9 1,4 0 9-16,-1 1 0 0,1-4 0 16,0 4 0-16,-1-7 12 0,1 0 5 0,3-3 1 0,-4 0 0 0,5 0-27 0,-5 0-6 0,1-3-1 15,-4 3 0-15,3-3 26 0,-3-7 5 0,0 7 1 0,0-3 0 32,-7-1-16-32,4-2 11 0,-4 3-11 0,4-1 10 0,-4-5 2 0,-4 3 0 0,0-4 0 0,1 0 0 15,-1 1-12-15,4 3 8 0,-3-4-8 0,-1 4 8 31,4 2-23-31,-3 4-5 0,-1-6 0 0,4 2-1 0,-3 1 35 0,6 0 7 0,-3 0 2 16,4-1 0-16,-1 4-37 0,1-3-7 0,3-3-2 16,0 5 0-16,0-2 41 0,-7 6 8 0,11 0 2 0,3-3 0 0,-4 3-17 15,4 0-3-15,-3-3-8 0,3 3 12 16,0 0-12-16,0 3 11 0,0-3-11 0,1 3 10 0,-5 0-10 0,1 4 0 16,-11-7 0-16,10 3 8 15,-10-3-54-15,11 9-11 0,0-6-3 0,-1 4-938 16,-10-7-188-16</inkml:trace>
  <inkml:trace contextRef="#ctx0" brushRef="#br0" timeOffset="24750.7">27778 2176 2880 0,'0'0'64'0,"0"0"12"16,0 0 4-16,0 0 0 0,0 0-64 0,0 0-16 16,0 0 0-16,0 0 0 0,-7 0 99 0,7 0 17 15,0 0 3-15,0 0 1 0,-4 0-46 0,1-3-9 16,-1-4-1-16,4 7-1 0,-7-3-43 0,4-3-9 0,-1 3-2 16,0-4 0-16,4 1-9 0,-3 0 0 0,-1 0-12 0,4-1 12 31,0-5-105-31,0-1-14 0,0 1-2 0,0 2-1335 0</inkml:trace>
  <inkml:trace contextRef="#ctx0" brushRef="#br0" timeOffset="24891.64">27654 1837 2084 0,'0'0'46'0,"0"0"10"0,0 0 1 0,0 0 1 0,0 0-46 0,0 6-12 16,4 1 0-16,3-1 0 15,-4 0-152-15,4-3-32 0,8 13-6 0,-5-13-2 0</inkml:trace>
  <inkml:trace contextRef="#ctx0" brushRef="#br0" timeOffset="25281.48">28004 2160 2030 0,'0'0'57'0,"-4"3"14"15,-3 0-57-15,3-3-14 0,-3 0 0 0,4 0 0 16,-1-3 156-16,-3 0 29 0,7 0 6 0,-3-3 1 0,-1-1-103 0,1-2-20 16,3 3-4-16,0-10-1 15,0 3 0-15,3 1 0 0,1 2 0 0,3-5 0 0,-4 2-51 0,4 1-13 32,0 2 0-32,-3-2 0 0,7 2 0 0,-4 1 0 0,0 0 0 0,3 2 0 15,-3 4 0-15,4-6 0 0,-1 2 0 0,-3 4 0 16,4 0 0-16,0 0 0 0,-4 0 0 0,3 0 0 15,1 0 47-15,-4-1 6 0,4 4 2 0,-1 0 0 0,1 0-37 0,-1 0-7 16,-3 0-2-16,4 4 0 0,-1 2-9 0,1 0 0 16,-4 0 0-16,4 1 0 15,-4 5 0-15,0-2 0 0,0 5 0 0,-4 4 0 0,1-6 0 0,-4 2 0 16,0 7 0-16,0-9 0 16,0 3 53-16,-4-4 9 0,1 1 2 0,-1-4 0 15,1 4-103-15,-1-7-20 0,1 0-4 0,3-6-1 16,0 0-51-16,0 0-10 0,0 0-3 0,0 0 0 15,0-9-71-15,3 2-14 0,4-11-3 0,-7-1-1 0</inkml:trace>
  <inkml:trace contextRef="#ctx0" brushRef="#br0" timeOffset="25533.38">28409 1784 2269 0,'0'0'64'0,"0"0"15"0,-3 3-63 0,-1 0-16 0,1 3 0 0,3 1 0 0,0-1 105 16,0 3 19-16,0 4 3 0,0-7 1 15,3 7-52-15,1-4-9 0,-1 10-3 0,1-7 0 0,-1 4 0 0,1 6 0 16,-1-6 0-16,4 9 0 0,-3-3 0 0,-1 0 0 16,4 3 0-16,-3 0 0 0,0-3 0 0,3 0 0 15,-4 0 0-15,1 0 0 16,3 0-51-16,0-7-13 0,-4 4 0 0,1 0 0 16,3-10 0-16,-4 1 0 0,1-1 0 0,-1-3 0 15,-3-6-48-15,0 0-13 0,0 0-3 0,0 0 0 16,4-3 0-16,0-3 0 15,-4-7 0-15,0 1 0 0,-4-1-51 0,0 1-10 0,-3-1-3 0,0 1 0 16,-3-4-153-16,-1 3-31 0,-10-9-7 0,0 10-1 16</inkml:trace>
  <inkml:trace contextRef="#ctx0" brushRef="#br0" timeOffset="25971.73">28339 2075 2030 0,'0'0'57'0,"0"0"14"0,0 0-57 0,0 0-14 0,0 0 0 0,7 0 0 16,0-3 156-16,-4 3 29 0,4 3 6 0,4-3 1 15,-8 0-103-15,8 3-20 0,-4-3-4 0,4 0-1 16,-1 0-51-16,1 0-13 0,3 0 0 0,0 0 0 16,0 0 54-16,0-3 8 0,-3 0 2 0,3-3 0 15,-3 0-52-15,-1 3-12 0,1-1 0 0,-1 1 0 16,-3 0 0-16,0 0 0 0,0 0 0 0,-3 0 0 16,-4 3 0-16,0 0 0 0,7 0 0 0,-7 0 0 15,4-3 0-15,-4 3 0 0,0 0 0 16,7 3 0-16,-7-3 0 0,3 3 0 15,1 3 0-15,-1 4 0 0,1-4 48 0,-1 6 6 0,-3-5 2 0,4 2 0 16,-4 4-39-16,0-4-7 0,0 7-2 0,0-4 0 16,0 1 22-16,0 6 4 0,0-10 1 0,0 3 0 15,0-2-5-15,3-4-1 0,1 7 0 0,-1-10 0 16,1 0-29-16,3-3 0 0,0 3 0 0,4-6 0 16,-1 0 0-16,1 3-15 0,-1-6 2 0,4-7 0 15,-3 4 21-15,3-4 4 0,-3 4 0 0,-1-7 1 16,1 3-13-16,-4 1 0 0,4 6 0 15,-8-10 0-15,4 7 0 0,-7 2 0 0,4-2 0 0,-4 3 0 16,-4 2 0-16,4 1 0 0,-7 0 0 0,-3-3 0 16,-1 6 0-16,0-3 0 0,-6 3 0 0,3 0 0 15,-4 0 0-15,0 0 0 0,4 0 0 16,-3-3 0-16,2 3-48 0,5-3-13 0,-4-4-3 16,3 4 0-16,1-3 0 0,3 0 0 0,3-1 0 0</inkml:trace>
  <inkml:trace contextRef="#ctx0" brushRef="#br0" timeOffset="26553.38">29446 2257 2310 0,'0'0'48'0,"0"0"11"16,-3 3-47-16,3-3-12 0,-7 0 0 0,3 0 0 15,4 0 99-15,-7 0 17 0,4-3 4 0,-4 3 1 16,3-6-40-16,-3 3-8 0,0-7-1 0,0 4-1 16,3 0 11-16,-6-10 2 15,3 7 1-15,0-7 0 0,-4 4-39 0,1-10-8 0,-1 3-2 0,0-3 0 16,-3-3-12-16,4 0-4 15,-1-4 0-15,4 4 0 0,-4 0-20 0,4 0 0 0,0 0 0 0,4 0 0 0,-4 3 0 16,3 0-16-16,4 0 2 0,-3 0 1 0,3 3 13 0,-4 4 0 0,4-4 0 16,-3 3 0-16,3 4 0 0,-4-1 0 15,4 1 0-15,0 2 0 0,0 1 0 0,0 3 0 0,4 2 0 0,-1-5 0 32,4 6 0-32,0 3 0 0,0-3 9 0,0 6-9 15,4-3 0-15,0 3 0 0,-1 3 0 0,4-3-10 0,0 1 10 0,4-1 0 0,0 3 0 0,-4 0 0 16,7 4 0-16,-7-4-10 15,4 0 10-15,-4 7-10 0,3-7-7 0,-2 6-2 0,-5-2 0 0,4 6 0 16,-7-10-68-16,0 10-13 16,0-4-4-16,-3 4 0 15,-4-7-70-15,0 4-14 0,0-1-4 0</inkml:trace>
  <inkml:trace contextRef="#ctx0" brushRef="#br0" timeOffset="27184.98">29217 2157 2310 0,'0'0'97'15,"7"0"-77"1,0 0 86-16,4 0 18 0,-4-3 3 0,7 3 1 0,-3-3 0 16,3-1 0-16,3 1 0 0,-3 0 0 0,4-3-88 15,0 3-16-15,-4 0-4 0,3-4-1 16,-2-2 1-16,-1 3 0 0,3-4 0 0,-3 1 0 15,4-1 4-15,-4 7 0 0,4-9 1 0,-1 6 0 16,1-1-25-16,0 1 0 0,-4 0 0 0,3 3 0 16,-2-1-13-16,-1 4-8 0,0-3-2 0,0 3 0 15,-4 0 23-15,1 0 0 0,-4 0-9 0,0 0 9 16,0 0 16-16,-7 0 8 0,0 0 0 0,7 0 1 16,-7 0-25-16,0 0 0 0,0 0 0 0,0 0 0 15,0 0 0-15,0 0 0 0,-3 7-12 0,-1 2 12 0,1 0 8 0,-1 4 8 0,1-1 3 16,-4 4 0-1,3 3-7-15,4 0 0 0,-3 0-1 0,3 6 0 0,0-7-27 16,0 1-6-16,0 3-1 0,0-3 0 0,3 0 32 0,4-3 7 0,0-1 0 16,0 1 1-16,4-10-17 15,-1 0 0-15,1 1 8 0,3-4-8 0,0 0 0 0,-3-6 0 0,3-3 0 0,0 2 0 32,-3-5 9-32,3 0-9 0,-4-4 0 0,1 1 9 15,-4-4-9-15,3 0 10 0,-2-3-10 0,-1 4 10 16,0-4-10-16,0 3 8 0,0 4-8 0,-4-4 8 0,1 3-8 0,-1-2 0 15,1 8 0-15,-1-8 0 0,-3 9 0 0,4-4 0 0,-1 4 0 0,-3 3 0 16,0 3 0-16,0 0 0 0,0 0 0 0,0 0 0 16,8 3 0-16,-5 0 0 0,1 0 0 0,-1 3 0 15,1 4 0-15,-1-4 0 0,1 7 0 0,-1-4 0 16,1 4 0-16,-1-1 0 0,1 1 10 0,3-1-10 16,-4 4 14-16,4 0-4 0,0-4-1 0,-3-3 0 15,3 4-9-15,0-4 8 0,0 1-8 16,0-4 8-16,0 0-8 0,0 1 0 0,0-4 0 0,4 0 0 0,-4-3-21 0,4 0-3 15,-4-3-1-15,0-3 0 16,-4-1-76 0,1-2-15-16,-1-1-4 0,1 1 0 0,-1-7-92 0,1 4-20 0,-4-7-3 0</inkml:trace>
  <inkml:trace contextRef="#ctx0" brushRef="#br0" timeOffset="27406.44">30177 1897 2014 0,'0'0'84'0,"0"9"-67"15,0 0 130-15,-4 4 25 0,4-4 6 0,0 4 1 16,4 3-48-16,-4-1-10 0,3 1-1 0,1 3-1 16,-1 3-39-16,4 0-7 0,0 3-1 0,0-3-1 15,0 0-19-15,0 3-3 0,1-3-1 0,2-4 0 16,-3 1-27-16,0-3-5 0,0 3-2 0,0-7 0 16,0 1-14-16,0-4 8 0,1 1-8 0,-1-7 0 15,-7-3 0-15,0 0-21 0,0 0 3 0,3-3 1 31,1-4-71-31,-1 1-13 0,-3 0-3 0,0-7-1 16,-3 4 14-16,-1-4 3 0,1 1 1 0,-8-1 0 0,4 1-69 0,-7-1-13 0,0 1-3 0</inkml:trace>
  <inkml:trace contextRef="#ctx0" brushRef="#br0" timeOffset="28353.28">30032 2110 2374 0,'4'6'49'0,"-1"0"12"0,4-3-49 0,0 1-12 0,0-1 0 0,0 0 0 15,0 0 116-15,4 0 21 0,-4 0 4 0,4-3 1 0,-1 3-53 0,4-3-10 0,4 0-3 0,-4 0 0 16,4-3-42-16,-4 0-9 0,3 0-1 0,1-3-1 16,0 3-23-16,-1-1 9 0,-3-8-9 0,1 6 0 15,-1-4 0-15,-4-2-16 0,4 5 2 0,-3-5 0 32,-4 3-18-32,4 2-4 0,-1 1-1 0,-3 0 0 15,0-1 12-15,0 4 2 0,-3 3 1 0,-4 0 0 16,0 0 22-16,0 0 0 0,0 0 0 0,0 3 0 0,0 7 12 0,0-1 9 0,0 1 3 0,-4 2 0 15,4-2-8-15,-3 5-2 0,-1-2 0 0,4 6 0 16,0-10 9-16,0 4 1 0,4-4 1 0,-1 7 0 16,1-13-5-16,-1 6-2 0,1-3 0 0,3 1 0 15,0-4-9-15,0 0-1 0,0-3-8 0,4 0 12 16,-1 0-12-16,1-3 0 0,3 0 0 0,-3 0 0 16,-1-4 11-16,4 1-11 0,-3 0 12 0,-1 3-12 15,1-10 8-15,0 4-8 0,-4-1 0 0,0 1 0 16,0-1 0-1,-4-5 0-15,4 5 0 0,-3-5 0 16,-4 8 0-16,0-8 0 0,0 5 0 0,0 4 10 0,0 0-10 16,0 6 10-16,0 0-10 0,-7 0 10 0,3 3-10 0,-3 3 0 0,4-3 9 0,-1 7-9 15,1 2 0-15,-1-5 0 0,4 5 0 0,0 1 0 16,4 2 0-16,-1-5 0 0,1 2 0 0,3 1 8 16,0 3-8-16,0-10-8 0,0 6 8 0,0 1-12 0,4-4 12 15,-1 1 0-15,1-4 0 0,-4 0 0 16,3 0 0-16,1 1 0 0,3-4 0 0,-7 0 0 15,4 0 0-15,-1-3 0 0,-3 0 0 0,0 0 0 16,4 0 0-16,-4-3 0 0,-3 0 8 0,3 0-8 0,0 0 16 0,0-4-2 16,-4 1 0-16,1 0 0 0,-1 0 15 0,1-7 3 0,-4 4 1 0,0-1 0 15,3 1-20-15,-3-4-4 16,4 4-1-16,-1-4 0 16,-3 1-8-16,0 2 0 0,0-8 0 0,4 5-11 15,-4 0 11-15,3 1 0 0,-3 3 8 0,4-1-8 16,0-2 0-16,-4 5 0 0,3 4 0 0,1-6-8 0,-1 6 8 0,-3 3 0 0,7-4 0 0,-7 4 0 31,7 4 0-31,-7-4 0 0,7 3 0 0,-3 6-8 16,3-6 8-16,-4 4 0 0,4 2 0 0,0 0 0 15,-3-2 0-15,3 5 8 0,0-6-8 0,-3-2 0 16,6 2 0-16,-3 0 0 0,0 0 0 0,0-2 0 0,4-1 0 0,-4 0 0 0,4-3 0 0,-1 0 0 16,1-3 9-16,-4 0-9 0,3-4 12 0,1 1-12 15,-4 0 0-15,4-1 0 0,-1 4-10 0,1-9 10 16,-1 6 0-16,-3-4 0 0,1 1 0 0,2 2 0 15,-6 1-8-15,3-3 8 0,-4-1 0 0,1 4 0 16,-4 6 0-16,0 0 0 0,0 0 10 0,-7 0-10 16,3-3 0-16,-3 6 0 0,0-3 0 0,0 6 0 15,-4 1 0-15,4 5 8 0,-3-6-8 0,-1 10 0 16,4-3 13-16,0 2-4 0,-4-5-1 0,4 5 0 0,4 1-8 16,-1-3 0-16,1 2 0 0,3-2 8 15,3 3 2-15,1-7 0 0,3 7 0 0,0-7 0 16,4 7-10-16,-1-10 0 0,4 0 0 0,-3 4 0 0,3-4 0 0,4 0 0 0,-4-3 0 15,0-3 0 1,0 3 13-16,-3-6 7 0,-1 3 2 0,1-3 0 16,-1 0-22-16,-3 0 0 0,4-3 0 0,-8-1 0 15,1 1-48-15,0 0-13 0,-1 3-3 0,-3-7-1 16,0 4-178-16,-3 0-35 0</inkml:trace>
  <inkml:trace contextRef="#ctx0" brushRef="#br0" timeOffset="29583.16">24716 2906 1792 0,'0'0'51'0,"0"0"10"0,0 0-49 0,0 0-12 0,0 0 0 0,3-9 0 15,-3 6 105 1,0 0 19-16,4-4 3 0,-4 4 1 0,0-3 0 0,0 3 0 0,3-4 0 0,-3 1 0 15,0-3-14-15,0 6-2 0,0-4-1 0,0 7 0 16,0 0-24-16,0 0-5 0,0 0-1 0,0 0 0 16,-3 7-13-16,-1-1-4 0,4 3 0 0,-3 4 0 15,-1 3-51-15,4 2-13 0,-3 4 0 0,-1 7 0 16,4-8 0-16,0 5 0 0,4-4 0 0,-4 3 0 16,3-7 0-16,1 1 0 0,3 0 0 0,-4 0 0 15,4-3 0 1,0-1 0-16,0-2 0 0,0-1 0 0,0-2 0 0,1-1 0 0,2-6 0 0,1 0 0 15,-4 1 0-15,3-4 11 0,1 0-11 0,3-4 10 16,-3 1-10-16,-1-3 0 0,4-7 0 0,-3 4-11 16,3-4 11-16,-3 1 0 0,-1-1 0 0,1 1 0 15,-1-1 0-15,-3 4 0 0,4-1 0 0,-4 1 0 0,-3 6 0 16,3 0 0-16,-7 3 0 0,0 0 8 16,3 3-8-16,1 3 0 0,-1 0 0 0,1 7 0 15,-1 3 0-15,1-4 0 0,-4 7 0 0,3 0 8 16,1-3-8-16,-1-1 11 0,1 4-11 0,3-3 12 15,-4-1-4-15,5-2 0 0,2-4 0 0,1 1 0 0,-1 2-22 0,4-12-5 0,-3 3-1 0,3-6 0 32,-3 3 41-32,3-9 8 0,3-4 2 0,-2 1 0 0,-1-1-31 0,0-2 0 0,0-1 0 15,0 0 0 1,0 1-19-16,-3-1-9 0,3 0-3 0,-7 1 0 0,0-1 51 0,0 0 9 0,-4 7 3 0,1-7 0 16,-8 0-24-16,4 4-8 0,-7 6 0 15,0-10 0-15,0 7-26 0,0-4-5 16,0 4-1-16,0 2 0 0,0 1 51 15,0 3 9-15,0 0 3 0,0 3 0 0,7 0-50 0,0 0-9 0,-4 0-3 0,4 0 0 16,0 0 51-16,0 0 9 0,0 6 3 0,4 7 0 16,-1-10-24-16,5 6-8 0,-5 1 0 0,4-4 0 15,4 3-26-15,-4 4-5 0,3-7-1 0,1 0 0 16,-1 4 32-16,5-7 0 0,-1 0 0 0,3 0 0 16,1-3 20-16,3-3 9 0,0 0 3 0,0 0 0 15,1-4-24-15,-1 1-8 0,-4 3 0 0,1-3 0 16,-4 3-26-16,0-7-5 0,-3 1-1 0,-1 3 0 15,1-4 52-15,0 1 9 0,-8 6 3 0,4-10 0 16,-3 7-24 0,-1-1-8-16,1-2 0 0,-4 6 0 15,0 3 0-15,-4-6 0 0,1 3 0 0,-4 3 0 0,3 0 0 0,-6 3 0 16,3 3 0-16,-1 3 0 0,-2 1 0 0,-1 9 0 0,1-7 0 0,3 7 0 0,-4 3 0 0,1 0 0 16,-1 3 0-16,4 0 0 0,3 0 0 15,1 0 0-15,-1-3 0 0,4 0 0 16,4-6 0-16,-1-1 0 0,4 1 0 0,0-3 0 15,4-4 0-15,0-3 0 0,-1 1 0 0,4-4 0 0,0 0 0 0,1-3 0 16,2 0 0-16,1 0 0 16,-4-3-28-16,4 0-3 0,-4-4 0 0,3 7 0 15,-3-9 31-15,1 3 0 0,2 2 0 0,-6 1 0 16,3 0-211-16,-4 0-36 0,1 0-7 0</inkml:trace>
  <inkml:trace contextRef="#ctx0" brushRef="#br0" timeOffset="30041.37">26240 3210 2747 0,'-4'0'116'15,"4"0"-93"1,-7-3 94-16,0 3 19 0,7 0 4 0,0-3 1 16,-4 3-61-16,1-3-13 0,-1-3-3 0,4-1 0 15,-3 1-7-15,-1-3-1 0,1-1-1 0,-1-5 0 0,1 2-37 0,-1-3-7 0,1 1-2 0,-4-4 0 32,3-3-9-32,-3 3 0 0,0-3 0 0,0 7 0 15,3-7 0-15,-6 0 0 0,3 3 0 0,0-3 0 16,0 0 0-16,0 3 0 0,3 0 0 0,-3-3 0 15,0 4 0-15,7 8 0 0,-4 1 0 0,1 2 0 0,3 7-53 0,0 0-13 16,0 0-2-16,0 0-1 16,7 13-95-16,-3-7-18 0,-1 10-4 0</inkml:trace>
  <inkml:trace contextRef="#ctx0" brushRef="#br0" timeOffset="30321.8">26155 3223 2067 0,'3'-6'87'16,"5"-4"-70"-1,-1 4 89-15,0-7 18 0,0 1 3 0,7-1 1 16,-7-2-52-16,3-1-9 0,1 0-3 0,3 4 0 31,-3-4 52-31,3 0 9 0,0 4 3 0,4-1 0 0,-4 1-84 0,0-1-17 0,3 4-3 0,-6 3-1 16,3 6 14-16,-3-10 3 0,3 7 1 0,0 0 0 16,-3 3-21-16,-1 0-4 0,1 0 0 0,3 6-1 15,-7-3 27-15,0 7 6 0,0-1 0 0,-3 4 1 16,3-1-39-16,-4 1-10 0,-3-1 0 0,4 4 0 15,-4-4 0-15,0 1 0 0,0 3 0 0,-4-7 0 16,4 4 0-16,0-4 0 0,-3 0 0 0,-1 1 0 16,4-4-100-16,-3-3-23 0,3-3-4 0,0 0-1 15,0 0 0-15,0 0 0 0,0 0 0 0</inkml:trace>
  <inkml:trace contextRef="#ctx0" brushRef="#br0" timeOffset="30628.8">26628 3022 2508 0,'0'0'71'0,"-4"3"16"0,1 4-70 16,-1-1-17-16,-3 0 0 0,4 7 0 0,-5-4 106 0,5 7 18 0,-4-4 3 0,3 4 1 16,4 3-52-16,-3-3-9 0,3-1-3 0,0 4 0 15,3-3 0-15,1-4 0 0,-1 4 0 0,4-4 0 32,1-2-51-32,2-4-13 0,1-3 0 0,3 0 0 0,0-6 54 0,4 0 8 0,-1-6 2 0,4-1 0 15,-3-2-52-15,0-4-12 0,-1 0 0 16,1 1 0-16,-4-1 0 0,0 0 0 0,-3 1 0 0,-1-1 0 15,-3 3 0-15,0 1 0 0,-3-4 0 0,-1 7 0 16,-3 3 0-16,-3-4 0 0,-1 7 0 0,-3 0 0 16,-3 0 0-16,-1 0 0 0,-3 3 0 0,3 0 0 15,-6 3 0-15,3-3 0 0,-4 3 0 0,0 3 0 16,4-3-100-16,0 7-22 0,0-7-5 0,4 3-1 16,2 0-21-1,1 1-5-15,0-1-1 0</inkml:trace>
  <inkml:trace contextRef="#ctx0" brushRef="#br0" timeOffset="30923.54">27009 3239 2880 0,'0'0'128'0,"0"0"25"16,0 0-122-16,0 0-31 0,0 0 0 0,0 0 0 16,0 0 108-16,0 0 15 0,0-7 3 0,0-2 1 31,0 0-50-31,0-1-9 0,0-6-3 0,0 1 0 0,0-1-52 0,0-3-13 0,0 0 0 0,-4 4 0 16,4-7 0-16,-3-3 0 0,-1 0 0 0,1 6 0 15,-1 0 0-15,1-3 0 0,-1 6 0 0,0-6 0 16,-3 7 0-16,4 5 0 0,-1-2 0 0,1-1 0 15,-1 7-48-15,4 0-77 16,0 6 61-16,0 0-256 0,0 0-51 0</inkml:trace>
  <inkml:trace contextRef="#ctx0" brushRef="#br0" timeOffset="31351.88">27167 2724 2067 0,'7'10'87'16,"1"-1"-70"-16,-1 7 119 0,0-7 23 16,0 4 5-16,3 2 0 0,-3 1-43 0,4 6-9 0,-4-3-1 0,4 6-1 15,-1-3-22-15,1 0-4 0,3 0 0 0,-4 0-1 16,1-3-27-16,0 3-6 0,-4-10-1 0,3 4 0 16,-3-4-21-16,4-2-5 0,-4-1-1 0,4 1 0 15,-4-4-2-15,-4-3-1 0,4 0 0 0,-7-3 0 31,0 0-19-31,0 0 0 0,0 0 0 0,0 0 0 0,0 0 0 0,-3-6 0 0,-4 0 0 0,3-1 0 16,-7 1 0-16,1 3 0 0,-1 0 0 16,1 0 0-16,-4-4-9 0,-1 7-6 0,5 7-1 0,-1-4 0 15,1 0 2-15,-1 3 0 16,1 4 0-16,3 2 0 0,-4-3 14 0,4 1-11 0,0 2 11 0,-4 4-10 16,8-3 10-16,-1-1 0 0,1 4 0 0,3-4 0 31,3 1 12-31,-3-7 0 0,7 1 1 0,0-1 0 0,4-3 7 0,3 0 0 0,0-3 1 0,4-3 0 15,3 0-21-15,-3-3 0 16,3-1 0-16,0 4 0 0,0-9 16 0,0 2 0 0,4 1-1 0,-4-1 0 16,0 1-15-16,0 0 0 0,-6-1 0 0,2 1 0 15,-6 2 0-15,-1-2 0 0,-6 3 0 0,3 6 0 16,-7 0-112-16,0 0-24 0,0 0-6 0</inkml:trace>
  <inkml:trace contextRef="#ctx0" brushRef="#br0" timeOffset="32154.49">28102 2938 2290 0,'0'0'48'0,"0"0"11"15,0 0-47-15,0 0-12 0,0 0 0 0,0 0 0 0,-7 0 108 0,7 0 20 16,-3 3 4-16,-1 0 1 16,1 0-4-16,-4 0-1 0,3 3 0 0,1-2 0 0,-1 2-51 0,-3 0-10 0,3 3-3 0,1 4 0 31,3 0-39-31,-4-1-8 0,4 4-1 0,0 3-1 16,0-4 27-16,0 4 6 0,4 0 0 0,-1 3 1 15,1-3-49-15,-1-4-17 0,5 1 0 0,-1 0 0 16,0-4 27-16,0-2 6 0,0 2 0 0,0-6 1 0,0-2-17 0,3-1 0 0,5-3 0 15,-5 0 0-15,4 0 0 0,0-7 0 0,0 4 0 0,4-6 0 16,0-4 0 0,-1 7 0-16,1-10 0 0,0 4 0 0,-4-1 0 0,0 4 0 0,4-7 0 0,-4 4 0 15,0-1 0-15,-4 4 0 16,4-7 0-16,-3 4 0 0,0-1 0 16,-1 7 0-16,-3-7 0 0,0 1 0 0,0 2 0 0,-3-2 0 0,-1-1 0 0,1 4 0 15,-4-1 0 1,3-2 0-16,-3 6 0 0,0 2 0 0,-3-5 0 0,3 9 0 0,0 0 0 0,0 0 0 15,0 0 0-15,-4 3 0 0,1 7 0 0,3-7 0 16,-4 6 0-16,8 4 0 0,-4-1 0 0,3 4 0 16,4 0 21-16,1-1 1 0,2-2 0 0,-3 2 0 15,4 1-35-15,-1-7-7 0,1 4-2 0,0-4 0 16,-1 1 22-16,1-4 0 0,-4-3 0 0,3 4 0 16,4-4 0-16,-3-3 0 0,3 6 0 0,0-6 0 15,-3 0 0-15,3 0 0 0,-3 0 0 0,3 0 0 16,-4 0 0-16,1 0 0 0,-4 0 0 0,3 0 0 15,1 0-56-15,0 0-6 0,-4 0-2 0,0 0 0 16,0 0-153-16,-7 0-31 0</inkml:trace>
  <inkml:trace contextRef="#ctx0" brushRef="#br0" timeOffset="33073.33">29584 2928 2067 0,'-11'-6'87'15,"4"0"-70"-15,0-1 89 0,0 7 18 0,0-3 3 0,0-3 1 16,0 3-3-16,4 3 0 0,-8 0 0 0,4 3 0 15,3-3-69-15,-3 6-13 0,0-3-3 0,0 0-1 32,4 4-4-32,-4 2-1 0,0 1 0 0,-1-1 0 0,1 4-2 0,0-1-1 0,-3 4 0 0,6 3 0 15,-3-7-12-15,0 7-3 0,4 0 0 0,-1 0 0 16,1-1-16-16,-1 4 10 0,4-3-10 0,-3 3 8 31,6-3 0-31,-3 0-8 0,4 0 12 0,-1-1-4 0,1 1-8 16,3-6-12-16,0-1 2 0,3 1 1 0,-3-1 9 15,4-9-8-15,3 1 8 0,-3-4-8 0,3 0-8 0,0-7 0 16,0-2-1-16,4-1 0 0,3-5-14 0,-4-1-2 0,8-3-1 0,-4-3 0 16,4 0 46-16,-4 0 10 0,0-3 2 0,0 3 0 15,1 0-24-15,-5 4 0 0,1-4 0 0,-4 6 8 16,-3 4-8-16,-1-4 0 0,-3 10 0 0,0-7 0 16,0 7 0-16,-7 6 8 0,0 0-8 0,0 0 0 15,0 0 20-15,-3 9-1 0,-4 1 0 0,3 2 0 16,-3 1 0-16,0 2 0 0,-3 4 0 0,3 0 0 0,-1 0-6 0,5-4-1 15,-4 4 0-15,3 0 0 0,4 0 0 0,0-3-1 0,0-4 0 16,4 4 0-16,3-4-11 0,0-2 0 0,0-1 0 16,4-6 8-1,3-3-8-15,0 0 0 0,-4 0 0 0,5-3 0 0,-1-6 8 0,0 2-8 0,0-5 0 0,0-1 8 16,0 4-8 0,0-7 10-16,-3-3-10 0,-4 10 10 0,0-3-2 0,0-1-8 0,-4 4 12 15,1-4-4 1,0 7 0-16,-4-7 0 0,0 7 0 0,-4-7 0 15,0 4-8-15,-3 3 0 0,0-7 0 0,-3 4 0 0,-1 3 0 0,1-1 0 0,-4 1-8 0,3 0 8 32,-3 3-56-32,0 3-8 0,0 0 0 0,3 0-1 0,4 0-31 0,0 3-7 0,-4 0-1 15,8 0 0 1,3-3-92-16,0 0-20 0,3 9-3 0</inkml:trace>
  <inkml:trace contextRef="#ctx0" brushRef="#br0" timeOffset="33399.45">30064 3239 2236 0,'3'12'64'0,"-3"-9"12"15,4 4-60-15,-4-7-16 0,0 0 0 0,0 0 0 16,0 0 132-16,0 0 24 0,0 0 5 0,7-4 1 16,0 1-60-16,0 0-12 0,0-9-2 0,-3 2-1 0,3-5-26 0,0 5-5 0,0-12 0 0,0 6-1 15,0-2-25-15,0 2-5 0,0-3-1 0,0 10 0 16,4-10-10-16,-8 6-2 0,4 4-1 0,0 3 0 31,0 3-11-31,-7 3 10 0,0 0-10 0,7 0 10 16,0 3 2-16,0 0 0 0,0 3 0 0,-3 0 0 15,3 7 0-15,0-4 0 0,0 4 0 0,-3 3 0 16,-1-4 2-16,1 7 1 0,-1-7 0 0,-3 4 0 16,4 3-7-16,-4-6-8 0,0 2 11 0,0 1-11 0,-4 0 0 0,4-4 0 15,0 1 0-15,0-4 0 16,-3-3-43-16,3-6-12 0,0 0-2 0,0 0-1 15,0 0-77-15,0 0-15 0,0 0-3 0</inkml:trace>
  <inkml:trace contextRef="#ctx0" brushRef="#br0" timeOffset="33856.2">30455 2931 2424 0,'0'0'102'16,"0"0"-82"-1,0 0 104-15,4-6 20 0,-4 0 4 0,0 6 0 16,0 0-42-16,0 0-9 0,0 0-1 0,0 0-1 16,0 0-59-16,-4 3-11 0,-3 6-2 0,4 1-1 15,-4-1-6-15,3 7 0 0,-3-1-1 0,4 1 0 16,-4 0-15-16,3 0 0 0,-3-4 0 0,3 4-10 15,-3-4 10-15,4-2 0 0,-1-1 0 0,4-3 0 0,0-6 21 0,0 0 10 0,0 0 1 0,0 0 1 32,0 0-33-32,7 3 0 0,-3 4 0 0,3-7 0 0,0 0 0 0,0-7 0 0,0 4 0 0,4 0 0 15,-1 0 0 1,4 0 0-16,0-3 0 0,4-1 0 16,0 4 0-16,-1-3 13 0,5 0-4 0,-1 6-1 15,0-3-8-15,0-4 0 0,0 7 0 0,0 0 0 16,1 7 23-16,-8-4 2 0,0-3 1 0,-4 6 0 15,1 0-26-15,-4 4 0 0,-3-4 0 0,-4 6 0 16,0-2 36-16,-4 2 1 0,-3 4 1 0,0-3 0 16,-7 2-28-16,0 1-10 0,-7-3 0 0,-1 2 9 15,1-2-9-15,-4 2 8 0,1-5-8 0,3 2 8 0,-1-5-8 0,1 2-9 0,0-3 9 0,7-3-13 32,3 1-73-32,1-1-14 0,6-6-4 0,4 3 0 15,4-4-119-15,-1-2-24 0</inkml:trace>
  <inkml:trace contextRef="#ctx0" brushRef="#br0" timeOffset="34334.17">30981 2787 2055 0,'0'9'87'0,"3"7"-70"31,-3-3 81-31,0 9 16 0,0-4 3 0,0 8 1 15,4-1-2-15,0 3 0 0,-1-3 0 0,-3 3 0 16,7 0-48-16,-3 4-9 0,-1-10-3 0,1 3 0 0,3-3-36 0,-4-3-7 0,4-1-1 16,-3 1-1-16,-1-6-11 0,1-4 0 0,-4 1 0 0,3-4 0 15,-3-6-58-15,0 0-14 0,0 0-2 0,0 0-1 16,0 0-150-16,-3-6-31 0</inkml:trace>
  <inkml:trace contextRef="#ctx0" brushRef="#br0" timeOffset="35108.24">30875 3025 1956 0,'0'0'40'0,"0"0"11"16,0 0-41-16,7 7-10 0,0-4 0 0,0 3 0 0,4-3 98 0,3 7 18 0,0-7 3 0,0 0 1 16,0 0-26-16,4-3-5 0,-4 0-1 0,4 0 0 31,-1-3-41-31,5 0-9 0,-1 0-2 0,-4-7 0 0,4 4-10 15,-3-3-2-15,0-1-1 0,-4 1 0 16,0-1-11-16,0 1-3 0,0-1 0 0,-3 1 0 0,-1 0-9 0,1 6 12 0,0-7-12 0,-4 4 12 16,0 3-12-16,-7 3 0 0,0 0 0 0,0 0 8 15,0 0 16-15,3 6 4 0,-3 3 0 0,0-5 0 32,0 2-12-32,0 3-1 0,-3-3-1 0,-4 4 0 0,3-1-6 15,-3 1 0-15,0-1-8 0,0 4 12 0,0-4-4 0,0 4-8 0,3-7 11 0,-3 3-11 16,7 4 12-1,-3-4-12-15,3 4 12 0,0-7-12 0,0 3 0 16,3 1 0-16,1-4 0 16,-1 0-9-16,-3-6 9 0,7 7 0 0,-7-7 0 15,7 6 0-15,0-6 0 0,-7 0-10 0,7 0 10 0,1 0 0 16,-1-6 0-16,0 3 0 0,-4-1 0 0,1-2 0 0,3 0 0 0,-4 0-10 0,1-4 10 0,-1 4-8 16,-3-4 18-16,4 1 4 0,-4 3 1 0,3-4 0 15,1 4-24-15,-4 0-5 0,3 3-1 0,-3 0 0 16,0 3 23-16,0-7 4 0,0 7 0 0,0-6 1 15,0 6-13-15,0-3-16 0,0 3 3 0,-3-3 1 0,3 3 20 0,0 0 5 0,-4-6 1 0,4 6 0 32,0 0-14-32,0 0 0 0,0 0 0 0,0 0 0 15,0 0 0-15,0-4 0 0,0 4 0 0,-3-3 0 0,3 3 0 16,-4-6 0-16,4 0 0 0,0 6 0 0,0-3 0 0,0 3 0 0,0-7 0 0,0 7 0 16,0-3 0-1,-3-3 0-15,3 3 0 0,0 3 0 0,0 0 0 0,0 0 0 0,0 0 0 0,0 0 0 16,0 0 0-16,0 0 0 0,0 0 0 0,0 0 0 15,0 0 8-15,0 0 0 0,0 0-8 0,0 0 12 16,0 0-12-16,0 0 0 0,0 0-12 0,0 0 12 16,0 0 8-16,0 0 9 0,0 0 2 0,0 0 0 15,0 0-31-15,0 0-7 16,0 0-1-16,3 3 0 0,4 0 20 0,-3 3 9 0,-1 4-1 0,5-4 0 16,-5 3-8-16,4 1 0 0,-3 2 0 0,3-2 0 15,0-1 16-15,3 1 0 0,1-1 1 0,-4-3 0 16,4 7-2-1,-1-10-1-15,1 6 0 0,-1-2 0 0,1-1-5 0,-1-3-1 0,1 0 0 0,0 0 0 16,-1-3-8-16,1 0 0 0,-1-3 0 0,-3 3 0 16,4-3 0-16,0 3 0 15,-4 0 0-15,0-3 0 0,3 3-14 0,-6 0 5 0,-4 0 1 0,7-3 0 16,-7 3-66-16,0 0-13 0,0 0-2 0,0 0-1 16,0 0-70-16,7 0-13 0,-7 0-3 0</inkml:trace>
  <inkml:trace contextRef="#ctx0" brushRef="#br0" timeOffset="35440.89">31581 3123 1648 0,'0'0'73'0,"0"0"15"0,0 0-70 15,0 0-18-15,0 0 0 0,0 0 0 0,0 0 127 0,0 0 21 0,0 0 5 0,0 0 1 16,0 0-42-16,0 0-9 0,0-7-2 0,0 1 0 0,0 0-29 0,0-7-5 0,0 4-2 0,0-4 0 16,3 4-17-16,-3-4-4 0,4 1-1 0,-4-1 0 15,3-2-15-15,1 2-4 0,-1-3 0 0,1 1 0 16,-1-1-13-16,1 3-3 0,-1 1-8 0,-3 2 12 15,4 4-12-15,-1-6 8 0,-3 5-8 0,4 1 0 32,-4 6 9-32,0 0-9 0,0 0 8 0,0 0-8 15,0 0 17-15,7 6-1 0,0 4-1 0,0 2 0 0,0-2 5 0,-3 5 0 0,-1 1 1 0,4 0 0 16,-3 3-1-16,-1 3-1 0,1-7 0 0,-1 4 0 16,1-3 6-16,0-1 2 15,-1-2 0-15,1 6 0 0,-1-10-27 0,1 1 8 0,-1-1-8 0,-3 0 0 16,4-2 0-16,-4-7-11 0,0 0 1 0,0 0 0 15,0 0-110-15,0 0-23 0,0 0-4 0</inkml:trace>
  <inkml:trace contextRef="#ctx0" brushRef="#br0" timeOffset="35697.57">31905 2759 2321 0,'0'9'48'0,"0"7"12"0,0-4-48 16,0 4-12-16,0-3 0 0,4 2 0 0,-4-2 149 0,3 3 28 0,-3 2 6 0,4 4 1 31,-1-6-68-31,1 9-12 0,-1-3-4 0,1 3 0 0,-1 0-50 0,-3 0-10 0,4 0-3 0,-4-3 0 16,4 0-21-16,-1 0-4 0,-3 0 0 0,4-3-1 15,-1-6-11-15,1-1-11 0,-1-2 3 0,1-7 0 32,-4-3-29-32,0 0-6 0,3-3-1 0,1-4 0 15,-4 4-49-15,3-13-11 0,-3 7-1 0,-3-4-1 16,3 1-98-16,0-1-20 0,-4 1-4 0</inkml:trace>
  <inkml:trace contextRef="#ctx0" brushRef="#br0" timeOffset="35911.95">31722 3007 3102 0,'14'-7'88'0,"-4"1"19"16,8 3-86-16,-4-3-21 0,4-1 0 0,0 1 0 15,-1 0 97-15,4 0 15 0,-3-4 4 0,3 4 0 16,0 0-74-16,0-1-14 0,4 1-4 0,-4 3 0 15,4 3-12-15,0 0-4 0,-4 0 0 0,4 3 0 0,3 3-8 0,0-3 0 0,0 7 0 0,4-4 0 32,3 4-100-32,1-4-23 0,2 0-4 0</inkml:trace>
  <inkml:trace contextRef="#ctx0" brushRef="#br0" timeOffset="74564.12">23760 11131 2174 0,'0'6'96'0,"-4"0"20"15,4 4-92-15,0-4-24 0,4 3 0 0,-4 1 0 16,0-10 88-16,0 0 14 0,0 0 2 0,0 0 1 16,0 0-31-16,7 0-6 0,3-3-2 0,-3-4 0 15,0 4-7-15,-3-3-2 0,3 0 0 0,0-4 0 16,0 4-12-16,0-3-2 0,0-1-1 0,0 1 0 0,0-4-15 0,0 1-3 0,0-7-1 0,0 3 0 31,0 0-8-31,4-2-2 0,-4 2 0 0,-3-3 0 0,3 0-13 0,-4 7 11 16,1 2-11-16,-1 1 10 0,-3 0-2 0,0 2-8 15,0-2 12-15,-3 6-4 0,-1 0-8 0,1 6 12 0,-4 0-12 0,3 0 12 32,-3 3 8-32,4 1 3 0,-5-1 0 0,1 3 0 0,4 4-15 0,-1-1-8 0,-3 7 8 15,4-3-8-15,-1 3 0 0,4-1 9 0,0 1-9 0,0 0 0 16,4 0 34-16,-1 0 0 0,4 0 0 0,0-1 0 16,0-5-34-16,4 3 0 0,-4-7 0 0,4 4 0 15,-1-4 0-15,-3-3 0 0,4 4 0 0,-4-4 0 16,4 0-13-16,3 0-10 0,-7-6-1 0,3 0-1 15,1 0 25-15,-1-3 0 0,-2 3 0 0,-1-3 0 16,0 0 0-16,0-3 0 0,-4-4 0 0,1 1-8 16,-1 0-76-16,-3-4-14 0,4 0-3 0,-4 4-868 15,0 3-174-15</inkml:trace>
  <inkml:trace contextRef="#ctx0" brushRef="#br0" timeOffset="74764.95">23827 10645 3283 0,'0'0'138'0,"0"0"-110"0,0 0 28 0,0 0 7 0,0 0 1 0,0 0 0 16,0 0-52-16,0 0-12 0,0 0 0 0,0 0 0 15,0 0-17-15,7 0-7 0,0 3 0 0,3 0-951 31,1-3-189-31</inkml:trace>
  <inkml:trace contextRef="#ctx0" brushRef="#br0" timeOffset="75553.9">24388 10946 2559 0,'0'0'56'0,"0"0"12"0,0 0 3 0,0 0 1 0,0 0-58 0,0 0-14 0,0 0 0 0,0 0 0 16,0 0 74-16,0 0 12 0,0 0 2 0,10 0 1 16,1 0-20-16,-4 3-4 0,3 3-1 0,1-3 0 15,0-3-51-15,-1 3-13 0,1 1 0 0,-1 2 0 0,-3-3 0 0,4 3 0 0,-4-3 0 0,-7-3 0 16,11-3 0-16,-11 3 0 15,0 0 0-15,0 0 0 0,0 0 0 16,0 0 0-16,0 0 0 0,0 0 0 16,0 0-151-16,0 0-33 0,0 0-6 0,0 0-616 15,-4 3-123-15</inkml:trace>
  <inkml:trace contextRef="#ctx0" brushRef="#br0" timeOffset="75717.35">24384 11099 2649 0,'0'0'58'0,"0"0"12"0,0 0 2 0,0 0 4 0,0 0-61 0,0 0-15 0,4 7 0 0,3-4 0 0,0-3 105 0,0 0 19 32,3 0 3-32,1 0 1 0,-4 3-72 0,4 0-13 15,3 0-3-15,0-3-1 0,-4 0-19 0,4 0-3 0,1 0-1 0,-1 3 0 0,0 0-5 0,-4 1-2 16,1 2 0-16,0-3 0 16,-1-3-109-16,1-3-23 0,-4 3-4 0,3 0-1229 0</inkml:trace>
  <inkml:trace contextRef="#ctx0" brushRef="#br0" timeOffset="78449.02">25111 10817 2720 0,'-4'-6'115'0,"1"3"-92"16,3 3 49-16,-4-3 9 0,4-4 3 0,0 7 0 15,0 0-29-15,0 0-6 0,0 0-1 0,0 0 0 16,0 0-2-16,-7 7-1 0,4-4 0 0,-4 3 0 16,3 0-8-16,-3 4-1 0,0-1-1 0,0 4 0 15,3-1 23-15,-3 4 5 0,0 0 1 0,0 2 0 16,-3 1-52-16,2 0-12 0,1 0 0 0,0 3 0 16,0 0 0-16,0 3 0 0,0-3 0 0,4 6 0 15,-1 0 0-15,4 0 8 0,-3 4-8 16,3-4 0-16,7-3 8 0,-4 0-8 0,8-3 0 0,-1 0 9 0,1-3-9 0,0 3 0 0,-1-3-12 15,4-1 12-15,0-5 0 0,4-4 0 16,0-2 9-16,3-4-1 0,0-3-8 0,4-7-10 16,-1 1 10-16,1-6-13 0,3-1 13 0,0-3 0 0,4 1 0 0,0-4 0 15,-7 0 0-15,-1-6 10 16,1-3-2-16,-4 3 0 0,-7 0-8 0,4 3 0 0,-7 0 0 0,-1 3 8 16,-3-3 1-16,-7 0 0 0,4 0 0 15,-8 3 0-15,1-3 3 0,-8 4 1 0,1-4 0 0,-8 3 0 16,4 0-13-16,-7 0 0 0,-1 0 0 0,1 4 0 15,0 2 0 1,0 4 0-16,0-1 0 0,0 4 4 0,3 0-4 0,0-1 0 0,1 1 0 0,3 0 0 31,3 0-26-31,4-1-5 0,0 1-1 0,3 0 0 0,1 0 32 0,3 6 0 16,0 0 0-16,0-4 0 0,3-2-180 0,4-3-31 0,0-1-5 0</inkml:trace>
  <inkml:trace contextRef="#ctx0" brushRef="#br0" timeOffset="85226.28">24088 639 1972 0,'0'-9'83'0,"0"3"-67"16,0-4 110-16,0 7 22 0,0-6 4 0,0-1 0 15,3 4-70 1,-3 0-14-16,0 6-4 0,0 0 0 0,0 0 22 0,0 0 4 0,0 0 1 0,0 0 0 15,0 0-43-15,4 6-9 0,-1 0-2 0,1 7 0 16,-4-4 22-16,3 7 4 0,-3 3 1 0,0-1 0 16,4 4-52-16,-4 10-12 0,0 2 0 0,0-2 0 15,-4 2 54-15,4 1 8 0,-3-4 2 0,-1 7 0 16,1-7-64-16,-1 7-12 0,1-7-2 0,-1 3-1 16,1 1 15-16,3-7 0 0,-4 3 12 0,4-2-12 0,0-4 8 0,0-3-8 15,0 0 0-15,4 0 0 0,-4 0 0 0,7-7 0 0,-4 1 0 0,1-4 0 16,3-5 0-1,0-1 0-15,0 3 0 0,0-5 0 0,4-1 0 0,-1-3 0 16,1 0 0-16,-1 0-9 0,1 0 17 0,3-3 3 16,-3-4 1-16,-1-2 0 0,1 3-24 0,-1-7-4 0,1 4 0 15,-4-4-1 1,0 4-24-16,-3 2-5 0,3-5-1 0,-7-1 0 16,0 1-54-16,0 6-11 0,0-1-3 0,-4-5 0 15,1 2-123-15,-5 1-25 0,1 0-5 0</inkml:trace>
  <inkml:trace contextRef="#ctx0" brushRef="#br0" timeOffset="85483.06">23894 1091 2419 0,'0'0'107'0,"0"-10"22"15,0 4-103-15,3 0-26 0,1 0 0 0,3-1 0 16,-4 4 107-16,4-3 16 0,4-4 3 0,0 7 1 15,-1-3-50-15,4 3-9 0,-3-3-3 0,3 3 0 16,0 3-1-16,4 0 0 0,-4-4 0 0,3 4 0 16,-2-3-51-16,-1 0-13 0,0 3 0 0,0-3 0 15,0 3 21-15,-3 0 2 0,-1 0 0 0,-3-3 0 16,4 3-37-16,-4 0-7 0,0-3-2 0,0 0 0 16,-4-4 5-16,5 7 1 0,-8 0 0 0,0 0 0 15,3-3-127-15,-3 3-24 0,0 0-6 0</inkml:trace>
  <inkml:trace contextRef="#ctx0" brushRef="#br0" timeOffset="87024.68">24504 1508 1773 0,'0'0'36'0,"0"0"11"0,0 0-38 0,0 0-9 0,3 6 0 0,-3-6 0 0,4 6 96 16,-4 1 16-16,0-7 4 0,7 9 1 16,-7-9-23-16,4 6-5 0,-4-6-1 0,3 0 0 15,4 3-44-15,0 1-10 0,-7-4-2 0,7 3 0 16,-7-3 0-16,11 0 0 0,-11 0 0 0,7 0 0 16,0 0 12-16,-3-3 3 0,3-1 0 0,0 1 0 0,-4 3-19 0,1-3-3 0,-1-3-1 0,1-4 0 31,-1 7-3-31,-3 3-1 0,4-6 0 0,-1 0 0 15,-3 0-3-15,4-1-1 0,-4 4 0 0,3-9 0 0,-3 5-6 0,0 1-2 16,0 0 0-16,0-1 0 0,0-2-8 0,0 3 0 0,-3-7 9 0,3 4-9 31,0-4 0-31,-4 4 9 0,1-7-9 0,-1 4 0 0,4-4 10 0,-3 7-10 0,-4-10 8 0,3 6-8 16,1 1 12-16,-1-4-4 16,1 3 0-16,-1-2 0 0,1 5-8 0,-1-5 0 0,0 2 0 0,4 1 0 15,-3 2 0-15,-1-5 0 16,1 5 8-16,-1-2-8 0,1 2 0 0,-1-5 0 0,4 5 0 0,0-2 0 15,-3 2 0-15,3 1 0 0,0-4 0 0,3 4 0 16,-3-1 0-16,0 4-11 0,4-3 11 0,3-1-12 16,-4 1 12-16,1 3 0 0,3-4 0 0,0 4 0 15,-3 6 0-15,3-6 0 0,0 3 0 0,0-4 8 16,-4 1-8-16,4 3 0 0,-3 0 0 0,3 0 0 16,-4-1 0-16,4 4 0 0,1 0 0 0,-1 0 0 15,0 0 0-15,0 4 0 0,-4-4 0 0,4 0-8 16,-3 0-5-16,-4 0-1 0,0 0 0 0,7 3 0 15,-4 0-80-15,4 0-16 0,-3 3-3 0,-4 4-1 16,4-4-165-16,-4 0-33 0</inkml:trace>
  <inkml:trace contextRef="#ctx0" brushRef="#br0" timeOffset="87270.77">24557 1329 2986 0,'0'0'84'0,"0"0"20"0,0 0-84 0,0 0-20 15,0 0 0-15,0 0 0 0,0 0 56 0,7-3 6 0,0 3 2 0,4-3 0 16,-4 0 0-16,3 0 0 0,-3-1 0 0,7-2 0 16,-3 3-32-16,3 0-5 0,0 0-2 0,0 0 0 15,0 3-40-15,4-4-8 0,0 4-1 0,-4 4-1 16,0-4-185-16,4 3-37 0,10 0-7 0,-7 6-2 0</inkml:trace>
  <inkml:trace contextRef="#ctx1" brushRef="#br0" timeOffset="72031.59">32396 8895 0,'0'0'16,"0"0"-1,0 0 17,-60 53-17,46-37 1,-1 3 0</inkml:trace>
  <inkml:trace contextRef="#ctx0" brushRef="#br0" timeOffset="88778.8">25795 11193 2694 0,'-10'10'56'0,"10"-10"12"0,-4 3-54 16,-3 0-14-16,3-3 0 0,4 0 0 0,-7 0 107 0,0 0 18 0,4 0 4 0,3 0 1 31,0 0-41-31,0 0-8 0,0 0-1 0,0 0-1 0,0 0-42 0,0 0-8 0,0 0-1 0,0 0-1 16,0 0-19-16,0 0-8 0,0 0 8 0,0 0-8 15,0 0 0-15,0 0 0 0,0 0 0 0,0 0 0 31,3 0-51-31,4-3-12 0,0-3-2 0,-3 6-1 0,3-3-166 16,0 3-34-16,0 0-6 0</inkml:trace>
  <inkml:trace contextRef="#ctx0" brushRef="#br0" timeOffset="88995.2">26003 11231 2553 0,'0'0'108'15,"0"0"-87"-15,0 0 86 0,0 0 17 0,0 0 3 0,0 0 1 16,0 0-52-16,0 0-9 0,0 0-3 0,0 0 0 16,0 0 0-16,0 0 0 0,0 0 0 0,0 0 0 15,0 0 0-15,0 0 0 0,0 0 0 0,0 0 0 32,0 0-51-32,4-6-13 0,-1-1 0 0,4 4 0 15,-3-3-76-15,3 3-19 0,0 0-3 0,0-3-1 0,0 2-79 0,-3 1-16 16,3-3-3-16</inkml:trace>
  <inkml:trace contextRef="#ctx0" brushRef="#br0" timeOffset="89314.23">26328 11168 3282 0,'-11'10'68'0,"11"-10"16"15,0 0-67-15,0 0-17 0,0 0 0 0,0 0 0 16,0 0 71-16,-3 3 10 0,3-3 3 0,0 0 0 15,0 0-32-15,0 0-7 0,0 0-1 0,0 0 0 16,0 0-35-16,0 0-9 0,0 0 0 0,0 0 0 0,0 0 0 0,0 0 0 0,0 0 0 0,0 0 0 31,0 0-97-31,7 0-22 0,-4-3-4 0</inkml:trace>
  <inkml:trace contextRef="#ctx0" brushRef="#br0" timeOffset="96406.9">26522 10792 1393 0,'0'-6'61'0,"0"-4"14"16,0 7-60-16,0-3-15 0,0 0 0 0,0 6 0 16,0-3 77-16,0 3 13 0,0 0 2 0,0 0 1 0,0 0 16 0,0 0 3 15,0 0 1-15,0 0 0 0,0 0-27 0,0 0-6 0,-4 6 0 16,4 3-1 0,-3 4-12-16,-1-4-3 0,1 4 0 0,-1 2 0 0,1 4-51 0,-1 0-13 0,1 6 0 0,-4 0 0 31,3 0 54-31,-3 0 8 0,0 4 2 0,3-1 0 15,-3 3-16-15,4-3-2 0,3 4-1 0,-4-4 0 16,1 0-18-16,3 0-4 0,0-3-1 0,0 1 0 16,0-4-12-16,3-4-2 0,1 1-8 0,3-6 12 0,0-4-12 0,4-3 0 0,-4 1 0 0,3-4 0 15,4-3 0-15,-3-3 0 16,3-1 0-16,0-2 0 0,0-3 0 0,0-1-8 0,0 4 8 0,-3-3 0 31,3 2-12-31,-3-2 2 0,-4 0 0 0,3 2 0 0,-3 1-21 0,4 0-4 0,-4 0-1 0,0-1 0 16,-3 1-71-16,-1 0-14 15,1-4-3-15,-4 4-1 0,-4-6-94 0,1 5-18 16</inkml:trace>
  <inkml:trace contextRef="#ctx0" brushRef="#br0" timeOffset="96641.31">26391 11021 2355 0,'0'0'67'0,"0"0"14"16,0 0-65-16,0 0-16 0,0 0 0 0,0 0 0 0,0 0 88 0,7-3 13 0,-3-3 3 0,-1 2 1 16,4 1-33-16,1 3-6 15,2-3-2-15,-3 3 0 16,4 3-25-16,-1-3-6 0,1 0-1 0,3 3 0 16,-3 1-5-16,-1-4-2 0,1 3 0 0,-1 0 0 0,1 0-14 0,0 3-3 0,-1-3-8 0,1 0 12 31,-1 1-48-31,1-1-9 0,-1-3-3 0,1 0 0 15,-4 3-121-15,4-3-25 0,-8 0-5 0</inkml:trace>
  <inkml:trace contextRef="#ctx0" brushRef="#br0" timeOffset="97707.95">26822 11463 1281 0,'0'0'28'0,"0"0"5"0,0 0 2 0,0 0 2 0,0 9-29 0,3-2-8 15,-3 2 0-15,0-6 0 0,4 4 48 0,-4-1 9 16,0-6 2-16,3 3 0 16,-3 3 5-16,4 0 0 0,-1 1 1 0,4-1 0 0,-7-6-1 0,0 0 0 15,0 0 0-15,7 3 0 0,-7-3 0 0,8 0 0 0,-1 0 0 0,-7 0 0 16,7-3 12-16,0 0 1 15,-4-3 1-15,1-1 0 0,3 1-39 0,-4 0-8 16,1 0-2-16,-1-1 0 0,1 1-6 0,-1 0-2 16,1-1 0-16,-1 1 0 0,-3 0-21 0,0 0-12 0,4-4 2 0,-4 4 0 15,0-7 10-15,0 4 0 16,0-4 0-16,0 4 8 0,-4-3-8 0,4-4 12 16,0 0-4-16,-3 4 0 0,-4-1-8 15,7-3 9-15,-7 4-9 0,3-1 10 0,-3-2-10 0,0 2 0 16,0 1 9-16,4 2-9 0,-4-6 0 0,0 4 0 0,3-1 0 0,0 1 8 15,1 2-8-15,-1-2-13 0,-3 2 3 0,4 1 1 16,-1 0 9 0,1 2 11-16,3 1-3 0,-4 0 0 0,1 0-8 0,3-4-9 0,-4 4 9 0,4 0-13 15,0-1 3-15,-3 1 1 16,3 3 0-16,0-3 0 0,3 3 9 0,-3-4 0 0,4 4-9 16,-4 3 9-16,0 0 0 0,3-6 13 0,-3 6-1 0,11-3-1 15,-11 3-11 1,7-3-17-16,-7 3 4 0,10-4 1 0,-10 4 12 0,11 4 15 0,0-4-3 0,-1 3-1 15,4-3-11-15,-3 3 0 0,-4 0 0 0,4-3 0 16,-1 3 0-16,-10-3 0 0,7 3 0 0,-7-3 0 16,0 0 0-16,11 3 0 0,-11-3 0 0,3 7 0 15,-3-7-148-15,7 6-36 0,-7-6-6 0</inkml:trace>
  <inkml:trace contextRef="#ctx0" brushRef="#br0" timeOffset="97895.86">26832 11309 2880 0,'0'0'64'0,"0"0"12"0,0 0 4 0,0 0 0 16,7 7-64-16,0-4-16 0,0 0 0 0,4 0 0 16,3 0 54-16,-3-3 8 0,3-3 2 0,3 3 0 15,-2-6-52-15,2 3-12 0,1-4 0 0,3 1 0 16,0 3-48-16,-3-3-13 0,-1 3-3 0,5-1-1254 15</inkml:trace>
  <inkml:trace contextRef="#ctx0" brushRef="#br0" timeOffset="110935.45">23297 11915 1698 0,'0'0'72'16,"0"0"-58"0,0 0 80-16,0 0 16 0,0 0 3 0,0 0 1 31,0 0-11-31,0 0-3 0,0 0 0 0,0 0 0 16,0 0-12-16,0 0-4 0,0 0 0 0,0 6 0 0,-3 0-20 15,-1 0-4-15,-3 1 0 0,4-1-1 0,-4 0-13 0,0 4-2 0,0-1-1 0,-4 0 0 0,0-2-21 0,1-1-4 31,-4 3-1-31,0 1 0 0,0-1-17 0,-4 1 0 16,4-4 0-16,0 3 0 0,0 1 0 0,-1-1 0 0,1-3 0 0,4 1 0 0,3-1 55 0,-4-3 7 16,8 3 2-16,-4 1 0 15,3-4-64-15,4 0-23 0,0-3 1 0,0 0 0 0,0 0 22 16,0 0-9-16,7 6 9 0,0 0 0 0,4-2-8 0,-1-1 8 0,1-3 0 0,3 3 0 31,4-3 0-31,-1 0 0 0,1 0 0 0,3-3 0 0,0 3 0 16,-3-3 9-16,3-1 1 0,0 4 0 0,-3 0 6 15,0 0 0-15,3 4 1 0,-4 2 0 0,1 3-17 0,0 1 0 0,-1 2 0 0,-3-2 0 16,-3 2 35-16,0 4 3 0,-4-1 1 0,0 4 0 16,-4 0-27-16,1 0-4 15,-4-3-8-15,-4 2 11 16,1-2 6-16,-4 0 2 0,-4-1 0 0,4-2 0 16,-7-1-19-16,3-2 0 0,-3-1 0 0,-4 1 0 15,4-4 0-15,0 0 0 0,4 1 0 0,-4-4 0 16,-1 0 16-16,1-3-1 0,4 0 0 0,-1 0 0 0,4 0-15 0,-3 0 0 15,2-3 0-15,1 3-10 16,4-3-52-16,3-1-10 0,0 4-3 0,0-3 0 16,3 0-99-16,1-3-20 0,3 3-4 0</inkml:trace>
  <inkml:trace contextRef="#ctx0" brushRef="#br0" timeOffset="116827.14">23604 12147 1579 0,'0'0'32'16,"0"0"10"-16,0 0-34 0,0 0-8 0,0 0 0 0,0-7 0 15,0 7 96-15,0 0 18 0,0 0 3 0,0 0 1 0,0 0-22 0,0 0-5 0,0 0-1 0,0 0 0 16,0 0-18-16,0 0-3 16,0 0-1-16,0 7 0 15,0 2-10-15,0-3-2 0,0 4-1 0,0-1 0 16,-3 0-11-16,3 7-1 0,0-3-1 0,0 2 0 15,0 4-14-15,0 0-4 0,0 3 0 0,0 0 0 0,0 0-9 0,0 3-3 0,0-6 0 0,0 6 0 16,3-6-1-16,-3-1-1 16,0 4 0-16,4-6 0 0,-4 0-10 0,3-1 8 15,1-2-8-15,-1-4 8 0,1 1-8 0,0-1 0 16,-1-3 0-16,4 1 8 0,0-4-8 0,0 0 0 0,0 0 0 0,0-3 0 16,4 0 0-16,-4-3 0 0,0-3 0 0,4-1 0 15,-4 1 0-15,0-3 0 0,0 3 0 0,3-1 8 16,-3 1-8-16,0 0 0 0,1-1 0 0,-8 7 0 15,3-6-45-15,4 0-11 16,-7 6-3-16,4-6 0 0,-4 6-93 0,0-10-20 0,0 10-3 0,0 0-555 16,0 0-111-16</inkml:trace>
  <inkml:trace contextRef="#ctx0" brushRef="#br0" timeOffset="117025.61">23559 12360 1780 0,'0'0'50'0,"0"0"12"16,0 0-50-16,0 0-12 0,0 0 0 0,0 0 0 0,0 0 110 0,0 0 19 0,0 0 4 0,0 0 1 15,0 0-33-15,7-3-6 0,3 0-2 0,-3-1 0 16,4 1-29-16,-1-3-5 0,1 3-2 0,0 0 0 16,-1 0-14-16,4-1-3 0,-3 1-1 0,3 0 0 15,-3 3-25-15,-1 0-5 16,1-3-1-16,-4 3 0 0,3-3-8 0,-3 3-17 0,-7 0 4 0,14-3 1 15,-14 3-192-15,8-3-39 0,-8 3-7 16,0 0-2-16</inkml:trace>
  <inkml:trace contextRef="#ctx0" brushRef="#br0" timeOffset="117675.31">23901 12764 1958 0,'0'0'43'0,"0"0"9"0,0 0 1 0,0 0 3 0,0 0-45 0,0 0-11 0,0 0 0 0,0 0 0 16,0 0 93-16,0 0 17 0,0 0 3 0,0 0 1 15,7-3-49-15,-4-3-9 16,4 3-3-16,0 0 0 0,-7 3-22 0,4-7-5 0,-1 1-1 0,5 0 0 16,-5 3 11-16,4 0 3 0,-3-4 0 0,-1 1 0 15,-3 3-11-15,4-3-3 0,-1-4 0 0,1 4 0 16,-1 0-25-16,1-1 0 0,-4 1 0 0,3-3 0 16,-3 2 32-16,0 4 2 0,0 3 0 0,0 0 0 15,0 0-21-15,-3-6-4 0,3 0-1 0,0 6 0 16,0 0-8-16,0 0 12 0,0 0-12 0,-4 0 12 0,-3 0-2 0,4 0 0 31,3 0 0-31,-4 6 0 0,1 3-10 0,-1-2 10 0,4-1-10 0,0 3 10 16,-3-2-10-16,-1-1 8 0,4 0-8 0,0 0 8 15,-3 4 0-15,-1-4 0 0,4 0 0 0,-4 1 0 16,4-1-8-16,-3 3-16 0,6-2 4 0,-3 2 1 0,4-3 36 0,-4-6 7 16,0 0 2-16,7 10 0 0,0-4-3 0,-7-6-1 15,7 3 0-15,4 3 0 16,-11-6-30-16,10 4 0 0,1-1 0 0,-1-3 0 15,-10 0-15-15,11-3-9 0,0-4-1 0,-4 4-1 16,-4 0-10-16,4-3-1 0,-3-1-1 0,-1-2 0 16,-3 3-54-16,0-4-10 0,0 1-2 15,0 0-755-15,4 2-150 0</inkml:trace>
  <inkml:trace contextRef="#ctx0" brushRef="#br0" timeOffset="117887.54">23950 12379 2986 0,'-14'6'84'0,"10"-3"20"16,1 3-84-16,3-6-20 0,-4 3 0 0,1 4 0 16,-1-1 56-16,4 0 6 0,0 1 2 0,0-1 0 15,0-6-1-15,0 0 0 0,7 3 0 0,-7-3 0 16,0 0-101-16,4 6-20 0,-4-6-4 0,11 0-889 15,-11 0-177-15</inkml:trace>
  <inkml:trace contextRef="#ctx0" brushRef="#br0" timeOffset="120586.16">24476 12325 2147 0,'0'0'90'0,"0"0"-72"15,0 0 70-15,0 0 15 0,0 0 2 0,0 0 1 16,7-3-33-16,0 3-6 15,0 3-2-15,3 0 0 16,1 1-1-16,0-4 0 0,-1 3 0 0,1-3 0 0,-4 0-56 0,7 0-8 0,-7 0 0 0,0 0-12 16,0 3 12-16,4-3 8 0,-8 0 0 0,4 3-8 15,-7-3 0-15,7 0 0 0,0 3 0 0,-7-3 0 16,0 0-48-16,0 0-12 0,0 0-4 0</inkml:trace>
  <inkml:trace contextRef="#ctx0" brushRef="#br0" timeOffset="120829.2">24525 12470 2553 0,'-10'3'53'0,"10"-3"12"15,0 0-52-15,0 0-13 0,0 0 0 0,7 0 0 0,3 0 54 16,-3-3 8-16,0 3 2 0,4 0 0 0,-1 0 0 0,-2 0 0 0,2 0 0 0,1-4 0 31,-1 4-52-31,1 0-12 0,-1-3 0 0,1 3 0 0,0-3 0 0,-1 0 0 16,1 0 0-16,-1 0 0 15,1 3-129-15,0-7-29 0,3 7-6 0</inkml:trace>
  <inkml:trace contextRef="#ctx0" brushRef="#br0" timeOffset="122579.29">25411 12404 2030 0,'0'0'57'0,"0"0"14"0,0 0-57 16,0 0-14-16,0-7 0 0,0 7 0 0,3-6 146 0,-3 6 26 0,0 0 6 15,4-3 1-15,-4-3-72 0,0 6-15 0,0-7-2 0,-4 1-1 31,1 3-29-31,3-3-7 0,-4 0-1 0,1-1 0 16,-5 4-4-16,5 0-2 0,-4 0 0 0,-4 0 0 0,4 3-14 0,-3 3-2 0,-1 0-1 0,1 0 0 16,-1 7-13-1,-3-1-2-15,3 0-1 0,1 4 0 0,-1 3-13 0,4-1 11 0,0 4-11 0,0 0 10 16,0 0-10-16,3-1 0 0,1 4 0 0,-1 0 8 16,4-3-8-16,4-3 0 0,-1-4 0 15,1 4 0-15,3-6 0 0,0-4 0 0,0 0 0 0,4-3 0 16,3-3 0-16,0 0 0 0,0 0 0 0,0-3 0 15,0-3 0-15,0 0 0 0,-3-1 0 0,3-2 0 16,-3-1-8-16,-1 1 8 0,-3-4 0 0,0 4 0 16,0-3 25-16,0 2 10 0,-3 1 1 0,3-1 1 15,-7 4-59 1,0-3-12-16,3 2-2 0,-3 4-1 0,0-3 8 0,0 6 1 0,-3-6 1 0,3 6 0 16,0 0 43-16,0 0 9 0,0 0 2 0,0 0 0 15,0 0-27-15,0 0 0 0,0 0 0 0,7 6 0 16,-3 0 0-16,3 0 0 0,0 7 0 0,0 0 0 15,0-1 0-15,3 7 0 0,-3 3 0 0,4 0 0 16,3 3 11-16,-3-3-3 0,3 3-8 0,0 3 12 16,0 4 15-16,0 5 2 0,-3 1 1 0,-1 3 0 15,1-1-18-15,-4 1-4 0,0 3-8 0,-4 0 12 0,5-3 0 0,-5-4-1 16,1 1 0-16,-1-4 0 16,-3 1 1-16,-3-7 1 0,-8 0 0 0,4-3 0 0,-4 0-13 15,1-6 0-15,-1 3 0 0,-3-6 8 16,0-4-34-16,0 4-5 0,-4-6-1 0,4-4 0 0,-4 0 51 15,1-6 9-15,-1-3 3 0,-3 0 0 0,0-7-31 16,3-2 8-16,-3-4-8 0,3 0 4 0,1-5-4 0,-1-5 0 0,1-2 0 0,2 0 0 16,5 0 0-16,3 0 0 0,0-1 0 0,0-2 0 15,3 0 0-15,1-4 0 0,-1 4 0 0,4-4 0 16,4 7 0-16,3-3 0 0,3 6 0 0,1 0 0 16,3-1 0-1,0 5 0-15,4 2 0 0,-1 3 0 16,1-3 0-16,3 7 0 0,-3-1 0 0,3 1 0 0,0 2 0 15,0-2 0-15,0 2 0 0,1 1 0 0,-1-1 0 0,3 1 0 0,-6 3 0 0,3-1 0 16,0 1 0-16,-3 0 0 16,0 0 0-16,-1-1 0 0,-3 7-28 0,-3-3-3 0,3 3 0 0,-7 0 0 15,0 0 31-15,-7 0 0 0,4-6 0 0,-4 6 0 16,0 0 0-16,0 0 0 0,0 0 0 0,-7 0-1064 16,3-9-208-16</inkml:trace>
  <inkml:trace contextRef="#ctx0" brushRef="#br0" timeOffset="124839.52">26208 12846 2238 0,'0'0'94'15,"0"0"-75"1,0 0 101-16,3-6 20 0,1 2 4 0,-1 1 0 16,-3 3-62-16,4-6-13 0,-4 0-2 0,0 6-1 15,-4-7 30-15,4 4 7 0,-3-3 1 0,-1 0 0 0,-3 0-38 0,0-4-7 0,0 1-2 16,0-1 0-1,-3 1-22-15,-1-1-5 0,-3-2-1 0,0-1 0 0,3 1-11 16,1-4-2-16,-4 0-1 0,3-2 0 16,-3-1-4-16,3 0-1 0,1 0 0 0,3 0 0 0,-4 1-2 0,7-1 0 15,-3 0 0-15,4 3 0 0,3-6-8 0,0 4 0 0,0-1 0 0,3 0 0 32,-3 0-28-32,7 0 0 0,-3 0-1 0,3 1 0 0,0-4 29 15,4 0 0-15,-1 0 0 0,4 0 0 0,-3 3 17 0,3 3 10 0,0 4 1 16,0-1 1-16,0-6-46 0,1 7-10 0,2-4-1 15,1-3-1 1,-4 7 29-16,4-1 0 0,-4 1 0 0,0-1 0 0,-4 4 0 0,1-1 0 16,0 4 0-16,-1 0 0 0,-6 0 0 15,3-1 0-15,-4 4 0 0,1 0 0 0,-1 0 0 16,-3 3 0-16,0-3 0 0,0 3 0 16,0 0-108-16,0 0-16 0,0 0-4 0</inkml:trace>
  <inkml:trace contextRef="#ctx0" brushRef="#br0" timeOffset="128669.33">26628 12175 2238 0,'0'0'47'0,"0"0"9"0,0-3-44 0,0 3-12 15,0-7 0-15,0 4 0 0,0 0 120 0,0-3 21 0,0 3 5 0,0 3 1 16,0 0-67-16,0 0-12 0,-4-3-4 0,1-1 0 15,-4 4 1-15,3 0 0 0,-3 0 0 0,0 4 0 16,0-1-31-16,0 3-6 0,-4 3-2 0,4 1 0 0,-7-1-5 16,0 4-1-16,0 2 0 0,-4-2 0 0,4 3-9 15,4-4-3-15,-5 4 0 0,5-4 0 16,-1 1 5-16,1-4 1 0,-1 1 0 0,4-1 0 0,0 1-3 16,3-4-1-16,1 3 0 0,-1-2 0 15,4-7-10-15,0 0 0 0,4 6 0 0,-4 0 0 0,7-3 0 0,-4 3 0 16,5-2-9-16,2-1 9 0,1-3 0 0,-1 0 0 0,4 0 0 0,1-3 0 31,2 3-15-31,1-4 4 0,-4 1 1 0,7 0 0 0,-3 3 37 0,3-3 7 16,0 3 2-16,-3 0 0 0,-4 0-7 0,0 3-1 0,0 0 0 0,-3 4 0 15,-1-1-28-15,-3 0 0 16,4 0 0-16,-8 7 0 16,1 3 0-16,-4-4 0 0,-4 7 0 0,-3 0 0 0,0 3 18 0,-3 0-2 15,-1 3-1-15,-3-3 0 0,0-3-15 0,0-1 0 0,-4-5 8 0,4 3-8 16,3-4 0-16,-3 4 0 0,4-1 0 0,-1-2 0 15,1-7 0-15,-1 1-12 0,0-4 12 0,4 0-13 32,4 0-48-32,3-3-10 0,0 0-1 0,0 0-1 0,3-9-95 0,4-1-20 0,-3 1-3 0,6-1-683 15,5-2-137-15</inkml:trace>
  <inkml:trace contextRef="#ctx0" brushRef="#br0" timeOffset="129093.26">26945 12363 1634 0,'0'0'36'0,"0"0"7"0,4-6 1 0,-1 3 3 0,1-4-38 0,-1 4-9 0,-3 3 0 0,4-3 0 16,-4 3 32-16,7-3 4 0,0 0 0 0,-4 0 1 31,-3 3-37-31,0 0-10 0,8-4-1 0,-8 4 0 0,0 0 95 0,3 0 18 15,-3 0 4-15,0 0 1 16,0 0 26-16,0 0 6 0,0 0 1 0,0 0 0 0,0 0-29 0,0 0-6 0,0 0-1 16,-3 4 0-16,-5-1-46 0,5 3-10 0,-1 0-1 0,1 7-1 15,-1-1-22-15,-3 4-4 16,4 3 0-16,-1 0-1 0,-3 3-9 0,0 6-2 16,-3 0 0-16,2 3 0 0,1-2 4 0,4-7 1 0,-4 3 0 0,0-3 0 15,3 0 4-15,1-4 1 0,3-2 0 0,-4 3 0 16,4-7-18-16,0-2 0 0,0 5-13 0,4-5 5 15,3-1 16-15,-4-2 4 0,8-1 1 0,-4 0 0 16,0-3-13-16,0 0 0 0,4-3 0 0,-1-3 0 16,4 0 0-16,-3-3 0 0,3 0 0 15,-3-1 0-15,-1-2 0 0,4 3-10 0,-3-7 10 0,-1 7-8 16,-6-4-20 0,3 1-3-16,-3 3-1 0,-1-1 0 0,1-2-89 0,-1 3-19 0,-3-1-3 0,-3 1-733 15,-1-3-148-15</inkml:trace>
  <inkml:trace contextRef="#ctx0" brushRef="#br0" timeOffset="129338.94">26836 12529 2487 0,'0'0'55'0,"0"0"11"0,0 0 2 0,0 0 2 0,0 0-56 0,0 0-14 0,0 0 0 0,0 0 0 15,0 0 77-15,7 3 13 0,0-3 2 0,4 0 1 16,-4 0-24-16,3 0-5 0,4 0 0 0,0 0-1 15,-3-3-31-15,0 0-7 16,3 0-1-16,-4 0 0 0,1 3-16 0,3 0-8 16,-3-3 0-16,-1 3 8 15,-3 0-65-15,4 0-14 0,-4 0-2 0,0 0-815 16,0 0-162-16</inkml:trace>
  <inkml:trace contextRef="#ctx0" brushRef="#br0" timeOffset="129800.79">27143 12912 2419 0,'0'0'53'0,"0"0"11"0,0 0 3 0,0 0 1 0,0 0-55 0,0 0-13 15,0 0 0-15,3-3 0 0,1-4 105 0,-1 4 19 16,1-3 3-16,3 0 1 0,0-4-76 0,0 1-16 16,0 2-2-1,0-2-1-15,0 0-1 0,0-1-1 0,0 1 0 0,0-1 0 0,-3 4-21 0,3 0-10 0,-4 0 10 16,-3-1-10-16,4 4 0 0,-4 3 0 0,0 0 0 0,0 0-10 15,0 0 44-15,0 0 9 0,0 0 1 0,0 0 1 16,0 0-21-16,0 10-4 0,-4-1 0 0,1 0-1 16,3 1-10-16,-4-1-1 0,1 4-8 0,-1-1 12 15,1-2-4-15,-1-1-8 16,4 1 11-16,0-1-11 0,-3 0 16 0,3 1-3 16,0-1-1-16,3-3 0 0,-3 1-4 0,4-1-8 0,-1-3 11 0,1 3-11 15,3-2 8-15,-4-4-8 16,8 0 0-16,-7-4 0 0,3 1 29 0,-4 0 3 15,4-3 0-15,0 3 0 0,0-4-83 16,-3 1-16-16,-1-3-3 0,1 3-1 16,-1-4-91-16,1 1-18 0,-1-4-4 0,1 4-688 0,-4-1-136 15</inkml:trace>
  <inkml:trace contextRef="#ctx0" brushRef="#br0" timeOffset="129956.7">27242 12567 2847 0,'0'0'63'0,"-8"0"13"0,5 0 2 0,3 0 2 0,-7 0-64 0,7 0-16 16,0 0 0-16,0 0 0 0,0 0 35 0,0 0 4 0,0 0 1 0,0 0 0 15,0 0-40-15,0 0 0 0,7-3-12 0,-7 3 4 32,3 0-166-32,5 0-33 0,-1 0-6 0</inkml:trace>
  <inkml:trace contextRef="#ctx0" brushRef="#br0" timeOffset="130344.37">27369 12774 2553 0,'0'0'108'0,"0"0"-87"0,0 0 137 0,0 0 27 0,0 0 6 0,0 0 1 16,0 0-154-16,0 0-30 0,3 3-8 0,4 0 0 16,0 0 37-16,0-3 7 0,4 0 0 0,-4 0 1 15,3 0-21-15,-3 0-4 0,1 0 0 0,-1 0-1 16,0 0-19-16,0 0 0 0,-4 0 0 0,4 0 0 15,-3 0 0-15,-4 0 0 0,7 0 0 0,-7 0 0 16,7 0-48-16,-7 0-12 0,7 0-4 0,-7 0 0 16,4 6-112-1,-1-2-22-15,1 2-5 0</inkml:trace>
  <inkml:trace contextRef="#ctx0" brushRef="#br0" timeOffset="130655.4">27661 12655 2310 0,'0'0'48'0,"0"0"11"0,0 0-47 0,0 0-12 0,0 0 0 0,0 0 0 16,0 0 104-16,0 0 20 0,0 0 3 0,4 6 1 16,-4 0-52-16,3 0-9 0,1 4-3 0,-4-1 0 15,3 1 52-15,-3 2 9 0,0 1 3 0,4 2 0 16,-4 1-52-16,0 0-9 0,0-1-3 0,3 4 0 16,-3 0-51-16,0-3-13 0,0-1 0 0,4 1 0 15,-4-3 0-15,0-1 0 0,4-2 0 0,-4-4 0 16,3 0 0-16,-3 0 0 0,0 1 0 0,0-7 0 31,0 0-48-31,0 0-13 0,7-4-3 0,-3 1 0 0,-1-3-102 0,1-3-21 16,3-4-4-16</inkml:trace>
  <inkml:trace contextRef="#ctx0" brushRef="#br0" timeOffset="132206.37">28046 12686 2188 0,'0'0'97'0,"0"0"20"0,7-3-93 0,0 3-24 0,0 0 0 0,0 0 0 15,4-3 107-15,-4 3 17 0,0 0 3 0,0 0 1 16,0 0-52 0,0 0-9-16,-4 3-3 0,5 0 0 0,-5 0 0 0,4 3 0 0,-3 1 0 0,3-1 0 31,-4 3 0-31,4 1 0 0,-3-1 0 0,-1 4 0 16,1-4 0-16,-4 4 0 0,3 2 0 0,-3 1 0 15,-3 0-51-15,3 2-13 0,-4 1 0 0,1-3 0 0,3 0 0 0,-4 2 0 0,4 4 0 0,-3-3 0 16,-1 0 0-16,4-3 0 0,-3-1 0 0,-4 1 0 15,3 0 0-15,-3-7 0 0,0 0 0 0,3-2 0 16,-3-4 0-16,4 0 0 0,-4-3 0 0,3 3 0 16,-3-3 0-16,4 0 0 0,-4 3 0 0,3-3 0 15,4 0-48-15,-7 3-13 0,7-3-3 0,0 0 0 16,0 0-102-16,0 0-21 0,0 0-4 0</inkml:trace>
  <inkml:trace contextRef="#ctx0" brushRef="#br0" timeOffset="134409.54">28554 12175 1652 0,'0'-13'73'0,"-4"1"15"15,4 2-70-15,0 4-18 0,0-3 0 0,0 2 0 0,0 1 72 0,-3-3 10 0,3 6 2 0,0-4 1 16,0 7-17-16,0-3-3 0,0 3-1 0,0 0 0 15,0 0 52-15,0 0 9 0,0 0 3 0,0 0 0 32,0 0-52-32,-4 6-9 0,1 7-3 0,-1 0 0 0,-3 5-7 0,4 4-1 0,-1 3-1 0,-3 4 0 31,7-1-12-31,-3 3-3 0,-1 1 0 0,0-1 0 0,4 0-5 0,0-3-2 0,0-2 0 0,4 2 0 16,0-3-33-16,-1-3 0 0,4 0 0 0,-3 0 0 15,3-7 14-15,0 1-4 0,0-3-1 0,3-1 0 16,1-6-9-16,3-2 0 0,4-4 0 0,-1-4 0 15,5 1-10-15,2-6 10 0,1-1-13 0,0-2 5 16,-1-1 8-16,-3 1 16 0,4-1-4 0,-4 1-1 0,0-4-11 16,-3 3 0-16,3-2 0 0,-7 2 8 15,4-6-16-15,-7 4-4 0,-1-4-1 0,-3 3 0 16,4 1 13-16,-8-4 0 0,4 0 0 0,0 3 0 16,-3 1 8-16,0-4 4 0,-1 3 0 0,-3-3 1 15,4 4-13-15,-4 2-18 0,-4 4 4 0,4 2 1 0,0 1 13 16,-3 0 0-16,3 6 0 0,0 0 0 0,0 0 0 15,0 9 0-15,0 4 0 0,3-1 0 0,-3 7 0 16,4 0 0-16,-1 0 0 0,1 6 0 0,-1-3 0 0,-3 3 0 0,4 0 0 0,-4-3 0 16,3-3 0-16,1 3 12 15,-1 0-3-15,1 0 0 0,-1 0 0 0,4-4 0 0,-3 4 0 0,3 3 0 16,0-3-9-16,0-3 10 0,4-6-10 0,-4-1 10 31,0-2-10-31,0-4 0 0,0-3 0 0,0-3 0 16,0 0-31-16,-3-6-11 0,3 0-2 0,-4-1-1 0,1 1-115 15,3-3-22-15,-4-1-5 0</inkml:trace>
  <inkml:trace contextRef="#ctx0" brushRef="#br0" timeOffset="134917.76">29323 12504 2034 0,'-4'-3'57'0,"4"3"14"15,-3-6-57-15,3 6-14 0,-4-4 0 0,4 4 0 16,4-6 105-16,-4 3 19 0,3-3 3 0,-3 6 1 15,0 0-34-15,0 0-6 0,0 0-2 0,0 0 0 32,4 3-12-32,3 0-2 0,0 0-1 0,-3 3 0 15,-1 7-11-15,1-4-1 0,-1 4-1 0,-3 3 0 0,4 2-15 0,-4 4-3 0,3 0-1 0,1 0 0 16,-4 0-31-16,3-3-8 0,-3 3 0 16,0 0 0-16,0-6 0 15,0 2 0-15,0-2 0 0,0-3 0 0,4-1 0 0,-4 1 0 0,0-4 0 0,0 1 0 16,3-4-96-16,-3-6-23 0,0 0-5 0,0 0 0 31,0 0-108-31,4-6-22 0,-1-4-4 0</inkml:trace>
  <inkml:trace contextRef="#ctx0" brushRef="#br0" timeOffset="135311.24">29566 12479 2002 0,'0'0'84'0,"-3"-3"-67"15,-4 3 103-15,7 0 20 0,-4 0 4 0,-3 3 0 16,0 0-12-16,4 0-4 0,-4 0 0 0,3 4 0 16,-3-1-102-16,3 3-26 0,-3 1 0 0,4-1 0 31,-4 4 45-31,0-1 4 0,0 4 1 0,-4 0 0 0,4-1-21 0,0-2-4 0,3-1-1 0,-3 1 0 16,0-1-24-16,4-2-11 0,3-1 1 0,-4-3 0 31,4-6 37-31,0 0 7 0,0 0 2 0,0 0 0 15,0 0-36-15,0 0 0 0,0 0 0 0,4 0 0 16,3-3 10-16,-4 3-10 0,4-6 8 0,0 0-8 0,1 3 12 16,-5-4-4-16,8 1 0 0,-4 3 0 0,3-3 6 0,1 3 1 0,-1-1 0 0,5 4 0 15,-5 0-15-15,-3 0 0 0,4 4 0 0,-1 2 0 16,-3 0 57-16,0 4 6 0,4-1 1 0,-7 3 0 16,3 4-52-16,-4 0-12 0,1 0 0 0,-4-1 0 15,0 1 0-15,0 0 8 0,-4-1-8 0,1 1 0 16,-1-4 8-16,1 1-8 0,-4 0 0 0,-1-1 0 15,5-6-29-15,-4 4-12 0,3-4-3 0,-3-3 0 16,4 0-87-16,3-3-17 0,-4-3-4 0</inkml:trace>
  <inkml:trace contextRef="#ctx0" brushRef="#br0" timeOffset="136027.76">29799 11924 1843 0,'-10'-3'77'16,"3"3"-61"0,-4 0 106-16,0 0 22 0,1 0 4 0,6 0 0 15,-3 0-30-15,0-3-6 0,4 3-2 0,-1 0 0 0,1 0-39 0,3 0-8 0,0 0-2 0,0 0 0 16,0 0-15-16,0 0-3 15,0 0-1-15,0 0 0 0,3 6-3 0,4-3-1 16,0 3 0-16,4 1 0 0,-1-1-6 0,1 0 0 16,3 4-1-16,-3-1 0 0,3 0-15 0,0 1-4 0,-4-1 0 0,5 4 0 15,-1-4 24-15,0 4 5 0,0-1 1 0,0 1 0 16,4 2-27-16,3 4-6 0,-4 0-1 0,1 3 0 16,3 3 20-16,0 0 4 0,1 3 1 0,-5-2 0 15,-3-1-23-15,0 0-10 0,1 0 8 0,-1 0-8 16,-7 0 12-16,0 0-2 0,-4 0-1 0,4-3 0 15,-3 6-6-15,-4-3-3 0,-4 4 0 0,1-4 0 16,3 3 0-16,-4 0 0 0,1-3 0 0,-4 0 0 0,0-6 0 0,-4 3 0 16,0-3 0-16,1-3 0 0,-1-4 0 15,1 1 0-15,-1-4 0 0,1 0 0 0,3-2 0 0,-1-1 0 16,-2-3 0-16,3 0 0 16,0 0 0-16,3 1 0 0,-3-1 0 0,4 0 0 15,-1-3-10-15,4 0 2 0,-3 0 0 0,3 0 0 16,0 0-129-16,-4-3-26 0,1 0-5 0</inkml:trace>
  <inkml:trace contextRef="#ctx0" brushRef="#br0" timeOffset="154818.29">15127 11385 851 0</inkml:trace>
  <inkml:trace contextRef="#ctx0" brushRef="#br0" timeOffset="155049.53">15042 11516 684 0,'-3'16'14'0,"3"-16"3"16,0 0-17-16,0 0 0 0,0 0 0 0</inkml:trace>
  <inkml:trace contextRef="#ctx0" brushRef="#br3" timeOffset="-77885.7">12566 222 1364 0,'0'0'60'0,"0"0"13"0,0 0-58 0,0 0-15 0,0 0 0 15,0 0 0-15,0 0 32 0,0 0 4 0,0 0 1 0,0 0 0 16,0-6 52-16,0 6 11 0,0 0 1 0,0 0 1 15,0 0-22-15,0 0-5 0,0 0-1 0,0 0 0 16,0 0-10-16,0 0-3 0,0 0 0 0,0 0 0 16,0 0-9-16,0 0-3 0,0 0 0 0,0 0 0 15,0 0-12-15,0 0-2 0,0 0-1 0,0 0 0 16,0 0-5-16,0 0-1 0,0 0 0 0,0 0 0 16,0 0-4-16,0 0-2 0,3 3 0 0,-3-3 0 15,0 0-5-15,4 3-1 0,-4-3 0 0,4 6 0 0,-4-6-4 0,0 0 0 0,3 7-1 0,-3-7 0 31,4 3-19-31,-4-3-4 0,0 0-1 0,3 6 0 0,-3-6 13 0,4 6 0 0,-1 4 0 0,-3-10 0 32,0 6 28-32,0-6 9 0,4 3 2 0,-4-3 0 15,0 3-25-15,0 7-5 0,0-10-1 0,0 6 0 16,0-3 1-16,0-3 0 0,0 6 0 0,0 4 0 16,0-10-1-16,0 9-8 0,0-9 12 0,0 3-4 15,0-3-8-15,3 7 8 0,-3-7-8 0,0 6 8 0,0 0-8 16,4-3 0-16,-4-3 9 0,0 7-9 0,0 2 0 0,0-9 0 0,0 6 0 0,0-6 8 15,0 7-8-15,0-7 0 0,0 6 0 0,0 0 8 16,0-6-8-16,0 6 0 0,0-6 0 0,0 7 0 16,0-4 0-16,0-3-12 0,0 9 2 0,3-3 0 15,-3-6 18 1,0 4 3-16,0 2 1 0,0-6 0 0,4 6-12 0,-4 0 0 16,0-6 0-16,0 7 0 0,0-1 0 15,0-6 8-15,0 9-8 0,0-2 0 0,0-7 8 0,0 3-8 0,0-3 0 0,0 9 8 16,0-3-20-16,0-6-5 0,0 7-1 0,0-1 0 15,0-6 18-15,0 9 0 0,0-2 0 0,0-4 0 16,0-3 11-16,0 6 5 0,0 0 2 0,0-6 0 16,0 7-29-16,0-1-5 0,0 0-2 0,0-6 0 15,0 10 30-15,0-4 5 0,0-6 2 0,0 3 0 16,0 6-31-16,0-2-5 0,0-1-2 0,0 0 0 16,0-6 32-16,0 10 7 0,0-10 0 0,0 6 1 0,0-3-21 15,0-3 0-15,0 6 0 0,0 1 8 16,0-7-24-16,0 9-5 0,0-3-1 15,0 4 0-15,0-4 36 0,0 0 7 0,0-3 2 0,0-3 0 16,0 7-37-16,0-1-7 0,0-6-2 0,0 9 0 16,0-2 23-16,0 2 0 15,0-3 0-15,0-3 0 0,0 4 0 0,0-1 0 0,0-3 0 0,0 3 0 0,0 1 0 0,0-4 0 16,0-3 0-16,0 9 0 0,0-3 0 0,0-6 0 16,0 4 0-16,0 2 0 0,0-6 14 0,0 6 7 0,0 0 2 0,0-6 0 15,0 7-23-15,0-4 0 0,0-3 0 0,0 12 0 31,0-5 0-31,0-4 0 0,0 3 0 0,0 0 8 0,0 1-8 16,0-1 0-16,0-3 0 0,0 6 0 16,0-2 0-16,3-7 0 0,-3 6 0 0,4 0 0 0,-4-3 0 15,-4 4 0-15,4-4 0 0,0 0 0 0,-3 3 0 0,3 0 0 0,0-3 0 0,0 4 0 32,0-7 0-32,0 3 0 0,3 3 0 0,-3 0 0 15,0-6-18-15,0 7-5 0,0-1-1 0,4 3 0 0,-4-9 24 0,0 7 0 0,0-1 0 16,0-3 0-16,3 6 0 0,-3-9 0 0,0 7 0 0,0-1 0 15,0 0 0-15,0 4 0 0,0-10 0 0,0 6 0 16,0 0 0-16,0-6 0 0,0 7 0 0,0 2 0 16,0-3 0-16,0 0 0 0,0 4 0 0,0-4 0 15,0-3 16-15,0 4 7 0,0-1 1 0,4 0 1 16,-4 0-40-16,0 4-8 0,0-4-1 0,0 0-1 16,0 1 39-16,0-1 8 0,0 0 2 0,3 0 0 15,-3 1-24-15,0 2 0 0,0-3 0 0,0-3 0 16,0 4 8-16,0-1-8 0,0 0 8 0,0 1-8 15,0-1 0-15,0 3 0 0,0-6 0 0,0 1 0 16,0 2 0-16,0 3 0 0,0-6 0 0,0 4-8 0,0-1-13 0,0 3-3 0,0-2 0 0,0-4 0 31,0 3 39-31,0 0 7 0,0-6 2 0,0 6 0 16,0 1-24-16,0-1 0 0,4 3 0 0,-4-2 0 16,4-4 0-16,-4 3 0 0,0 0 0 0,3 1 0 0,-3-1 0 15,4 0 0-15,-4 4 0 0,3-7 0 0,-3 0 0 0,0 3 0 0,0 0 0 0,0 1 0 16,4-1 0-16,-4 0 0 0,0 4 0 0,0-4 8 31,0-6-27-31,0 6-5 0,0-6 0 0,0 10-1 0,0-4 25 16,3 0 0-16,-3-6 0 0,0 6 0 0,0 4 0 0,0-7 0 0,0-3 0 0,4 6 0 15,-4 4 19 1,3-4 9-16,-3-6 1 0,0 6 1 0,4 4-30 0,-4-1 0 0,0-6-8 0,0 7 8 16,3-4-26-16,-3 3 2 0,0-3 0 0,4 7 0 15,-4-7 38-15,0 1 8 0,0 2 2 0,0-3 0 16,0 4-24-16,0-1 0 0,0-3 0 0,0 1 0 31,3 2 0-31,-3-3 0 0,0 1 0 0,0-1 0 0,0 3 0 0,4-6 0 16,-1 0 0-16,-3 4 0 0,4-4-15 0,-4 3-7 0,0 0-2 15,3 1 0 1,-3-1 24-16,4 3 0 0,-4-5 0 0,0 5 0 0,3-3 16 16,-3 0 8-16,0 1 2 0,4-1 0 0,-4 3-26 0,0-2 8 0,0-4-8 0,0 3 0 15,0 3-17-15,0-2-9 0,0-1-2 0,0 3 0 16,0-2 43-16,0-4 8 0,0 6 1 0,0-2 1 0,0 2-40 15,0-3-8-15,0 4-1 0,0-4-1 16,0 3 25-16,0-2 0 0,0 2 0 0,4 0 0 16,-4 1 14-16,3-4 8 0,-3 0 2 0,0 4 0 15,0-4-39-15,4 0-7 0,-4 7-2 0,0-7 0 0,0 0 24 0,0 1 0 16,0-1 0-16,0 0 0 16,0 4 0-16,0-1 0 0,0-3 0 0,0 4 0 15,0-4 15-15,3 3 7 0,-3-2 2 0,0 5 0 0,0-9-24 0,0 7 0 0,0-1 0 16,0 1 0-1,0-1 0-15,0 3 0 0,0-8 0 0,0 5 0 0,0 0-15 16,0 1-7-16,0-4-2 0,0 7 0 0,4-7 39 16,-4 3 7-16,0 1 2 0,0-1 0 0,0 4-24 0,0-10 0 15,0 6 0-15,0 1 0 16,0-4 0-16,0 3 0 0,0 1 0 0,0-4 8 0,0 0-8 0,0 4 0 0,0-1 0 16,0 0 0-16,0 1 0 15,0-1 11-15,-4 1-11 0,4-1 12 0,0 0-12 0,0 4-9 0,0-7 9 0,0 7-13 16,0-4-9-16,0 1-2 0,0 2 0 0,0-9 0 15,0 7 24-15,0 2 0 0,0-2 0 0,0 2 0 16,0-6 19 0,0 1 8-16,0-1 1 0,0 3 1 0,0-2-29 15,0 5 0-15,0-9 0 0,0 7 0 0,0-1-27 0,-3 1 2 0,3-1 0 0,0 0 0 16,0 1 25-16,0 2 0 0,0-5 0 0,0 2 0 16,0 4 0-16,0-4 0 0,0 0 0 0,0 4 0 15,0-4 0-15,0-2 0 16,0 2 0-16,0 0 0 0,0 1 14 0,0-1 8 0,0 4 2 0,0-7 0 31,0 0-39-31,0 4-7 0,0-4-2 0,0 3 0 0,0 1 39 0,0-4 7 0,0 4 2 16,0-1 0-16,0 0-39 0,0 4-7 0,0-7-2 0,-4 4 0 0,4-1 43 0,0 0 8 15,-3 1 1-15,3-1 1 0,0 1-29 0,0-1 0 0,0 0 0 0,0 1 0 16,0-1 0-16,0-3 0 16,0 1 0-16,0 2 0 0,0 1 0 0,0-1 0 0,0 0 0 0,0 1 0 31,0-1 0-31,0 1 0 0,0-1 0 0,0 4 0 15,0-4-27-15,0 3 2 0,0-2 0 0,0-1 0 16,0 1 25-16,0-1 0 0,0 1 0 0,0-4 0 0,0 3 15 0,0 4 8 0,0-10 1 0,0 6 1 31,0 1-25-31,0-1 0 0,0 0 0 0,0 1 0 0,0-1 0 0,0 1 0 0,0-1 0 16,0 4 0-16,0-4 8 0,0 0-8 0,0 1 8 0,0-1-8 31,0 1-18-31,-4-1-9 0,4 1-1 0,0-1-1 0,0 0 43 0,0 1 9 0,0-1 1 0,0 4 1 16,0-4-40-16,0 0-8 0,0 1-1 0,0-1-1 15,0 4 43-15,0-4 9 0,0 4 1 0,0-1 1 0,0-5-29 0,0 5 0 16,0-2 0-16,0-1 0 16,0 4 0-16,0-4 0 0,0 0 0 0,0 4 0 15,0-4 0-15,0 1 0 0,0-4 0 0,0 3 0 16,0 1-17-16,0-1-10 0,0-3-1 0,0 4-1 16,0-4 29-16,0 4 0 0,0-4 0 0,0 3 0 15,4 1 14-15,-4-1 9 0,0 0 1 0,0 1 1 16,0-4-17-16,0 3-8 0,0 1 8 0,0-1-8 15,0-2-18-15,-4 2-9 0,4 0-1 0,0 1-1 16,0-4 45-16,-4 3 8 0,4 1 3 0,0-4 0 16,0 4-27-16,0-4 8 0,0 3-8 0,0-2 0 15,0 2-18-15,0 0-9 0,0 1-1 0,0-1-1 16,0 1 46-16,0-4 10 0,0 0 1 0,0 3 1 16,0-2-46-16,0 2-10 0,0 1-1 0,0-1-1 0,0 0 43 15,0 1 9-15,0-1 1 0,0 1 1 0,0-4-40 16,0 3-8-16,0 1-1 0,0-1-1 0,0 4 43 0,0-7 9 0,0 3 1 0,-3 1 1 15,3-1-29-15,0 1 0 0,0-1 0 0,0 0 0 32,0 1 0-32,0-1 0 0,0-3 0 0,0 4 0 0,0-4 0 0,0 4 0 0,0-1 0 0,0-3 0 15,0 0 0-15,0 7 0 0,0-10 0 0,0 7 0 16,0-4 0-16,0 3 0 0,0 1 0 0,0-4 0 16,0 3 0-16,0-2 0 0,0 2 0 0,0 0 0 0,-4 1 0 15,4-1 0-15,0 1 0 0,0-1 0 31,-3 0 0-31,3 1 0 0,0 2 0 0,0-2 0 16,0-4-27-16,0 3 2 0,0-2 0 0,0-1 0 16,0 0 40-16,0 1 8 0,3 5 26 0,-3-3-49 0,0-2 0 0,0 2 0 0,0-3 0 15,4 4-15-15,-4-1-8 0,0 1-1 16,0-1-1-16,0-3 25 0,0 4 0 0,0-1 0 0,0-3 0 0,0 7 15 0,0-7 8 0,-4 4 1 16,4-4 1-1,0 0-25-15,0 0 0 16,0 4 0-16,0-4 0 0,0 4 0 0,0-4 0 0,0 0 0 0,0 3 0 15,4-2 0-15,-4-1 0 0,0 0 0 0,0 1 0 16,0-1 8-16,0 0-8 16,0 0 8-16,0 1-8 0,0-1 0 0,0 3 0 0,0-2 0 15,0-1 0-15,0 0 0 0,0 4 0 0,0-1 0 0,0 0 0 0,0-2 0 16,0 2 0-16,0-3 0 0,0 1 0 0,0 2 0 0,0 0 0 16,0 4 0-16,0-4 0 0,0-2 0 15,0-1 0-15,0-6 0 0,0 6 0 0,0 4 0 16,0-4 0-16,0 0 0 0,0 4 0 15,0-4-28-15,0 0 3 0,0 0 0 0,0 1 0 16,0 2 43-16,0-3 9 0,0 4 1 0,0-4 1 16,0 3-29-16,0-2 0 0,0 2 0 0,0-3 0 15,0 1 0-15,0-1 0 0,0 0 0 0,0 0 0 0,0 1 0 0,0 2 0 0,0 0 0 0,0-2 0 32,0 2 0-32,0-3 0 0,0 1 0 0,0-1 0 15,0 0 0-15,0 1 0 0,0 2 0 0,0-3 0 16,0 0 0-16,0 1 0 0,0-7 0 0,0 6 0 15,0 3-17-15,0 1-10 0,0-1-1 0,0-2-1 0,0-7 29 0,0 9 0 0,0-3 0 0,0 4 0 32,0-4 14-32,0 3 9 0,3-2 1 0,-3 2 1 0,0 0-25 0,0 1 0 15,0-4 0-15,0 0 0 0,0-6 0 0,0 7 0 0,0-7 0 0,0 9 0 16,0-3 0-16,0 1 0 0,0 2 0 0,0-3 0 16,0 0 0-16,0 4 0 0,0-4 0 0,0 0 0 15,0 1 0-15,0-1 0 0,0 0 0 0,0 0 0 16,0 1 0-16,0-1 0 0,0 0 0 0,0 1 0 15,0-1-15-15,0 0-8 0,0 0-1 0,0 1-1 16,4-1 40-16,-4 0 8 16,0 0 1-16,0 4 1 0,0-4-25 0,0 0 0 0,0 1 0 0,0-1 0 15,0 0 0-15,0 1 0 0,0 2 0 0,0-3 0 16,0 0-15-16,0-2-8 0,0-4-1 0,0 9-1 16,4-3 40-16,-4 1 8 0,0-1 1 0,0 0 1 0,0 0-25 15,0 1 0-15,0-1 0 0,0-3 0 16,0-3-15-16,3 6-8 0,-3-6-1 0,0 10-1 15,0-4 40-15,4 0 8 0,-4 1 1 0,0 2 1 16,0-3-25-16,0 0 8 0,0 1-8 0,0-1 0 0,0 0 0 0,0 1 0 0,0-1 0 16,0 0 0-1,0-3-21-15,0 4-3 0,0-1-1 0,0 0 0 16,0-6 43-16,3 9 9 0,-3-2 1 0,0-1 1 16,4 0-46-16,-4 1-10 0,0-1-1 0,0 0-1 15,0 0 43-15,0-6 9 0,0 7 1 0,0 2 1 0,0-3-17 0,0 1-8 0,0-1 8 0,0 0-8 16,0-6 0-16,0 10 0 0,0-4 0 0,0 0 0 15,0 0 0-15,0-6 0 0,0 7 0 0,0-1 0 32,0-6 0-32,0 9 0 0,0-2 0 0,0-7 8 0,0 6-30 0,0 0-6 0,0-6-2 0,0 10 0 0,0-4 45 0,0 0 9 15,0 0 1-15,0 1 1 16,0-1-18-16,0-6-8 0,0 6 8 0,0 0-8 16,0 1 0-16,0-1 0 0,0 0 0 0,0 0 0 31,0-6 0-31,0 7 0 0,0-7 0 0,0 6 0 0,0-6 0 0,0 0 0 0,0 6 0 0,0-6 0 15,0 7 0-15,0-1 0 16,0-3 0-16,0-3 0 0,0 0 0 0,0 6 0 0,3 1 0 0,-3-1 8 16,0-6-31-16,0 9-6 0,0-6-2 0,0 4 0 15,0-7 49-15,4 6 10 0,-4 0 1 0,0 0 1 16,0-6-48-16,0 7-10 0,0-1-1 0,0-6-1 0,0 3 30 0,0-3 0 0,0 6 0 0,0-6 0 31,0 7 16-31,0-7 8 0,0 6 3 0,0-6 0 16,0 6-27-16,0 0 0 0,0 1 0 0,0-7 0 0,0 6 0 0,0-6 0 0,0 0 0 0,3 6 0 31,-3 1 8-31,0-4-8 0,0-3 8 0,0 9-8 16,0-3 0-16,0-3 0 0,0-3 0 0,0 7 0 15,0-7-29-15,0 6 1 0,0-6 1 0,0 0 0 0,0 0 43 0,0 6 8 0,0-6 1 0,0 0 1 16,0 0-26-16,0 7 0 0,0-7 0 0,0 0 0 31,0 0 0-31,0 0 0 0,0 0 8 0,0 6-8 0,0 0 0 0,0 0 0 0,0 1 0 0,0-1 0 16,0-6 0-16,0 6 0 0,0-6 0 0,0 0 0 15,0 6 0-15,0-6 0 0,0 7 0 0,0-7 0 16,0 0 0-16,0 0 0 0,0 0 0 0,0 0 0 16,0 0 0-16,0 0 8 0,0 0-8 0,0 0 8 31,0 0-31-31,0 0-6 0,0 0-2 0,0 0 0 0,0 0 43 0,0 0 9 0,0 0 2 16,0 0 0-16,0 0-90 0,0 0-17 15,0 0-4-15,0 0-1 0,0 0-183 0,0 0-37 0</inkml:trace>
  <inkml:trace contextRef="#ctx0" brushRef="#br3" timeOffset="-75910.06">12721 6195 649 0,'0'0'18'16,"0"0"5"-16,0 0-23 0,0 0 0 0,0 0 0 0,0 0 0 15,0 0-29-15,0 0-11 0,0 0-1 0,0 0-1 16,0 0 5-16,0 0 1 0,0 0 0 0,0 0 0 16,0 0 45-16,0 0 10 0,0 0 1 0,0 0 1 15,0 0 71-15,0 0 13 0,0 0 3 0,0 0 1 16,0 0 14-16,0 0 2 0,0 0 1 0,0 0 0 15,0 0-44-15,0 0-9 0,0 0-1 0,0 0-1 16,0 0-11-16,0 0-3 0,0 0 0 0,0 0 0 0,0 0 6 0,0 0 1 0,0 0 0 16,0 0 0-16,0 0-9 0,0 0-2 0,0 0 0 0,0 0 0 15,0 0-33-15,0 0-8 0,0 0 0 0,0 4-1 16,0-4 37-16,0 0 8 0,0 0 2 0,4 6 0 16,-4 0-28-16,0-6-6 15,0 6 0-15,0-6-1 0,0 7-3 16,0-1 0-16,0-6 0 0,0 9 0 15,0-2-5-15,0-1-2 0,0-6 0 0,0 6 0 0,3 0-13 0,-3-6 0 16,0 10 8-16,0-4-8 0,4 0 0 0,-4 1 0 0,3-1 8 0,-3 0-8 16,0 0 0-16,0 1 8 0,0-7-8 0,0 9 0 15,0-3 0-15,0 1 0 0,0-1 0 0,0 0 0 16,0 0 0-16,0 1 8 16,0-7-8-16,0 9 0 0,0-3 0 0,0 1 0 0,0-7 8 0,0 6-8 15,0 0 0-15,0 0 0 16,0 4 0-16,0-4 0 0,0-6 0 0,0 6 0 0,4 1 0 0,-4-7 0 15,0 6 0-15,0 0 0 0,3 0 0 0,-3 1 0 16,0-7 0-16,0 9 9 0,0-3-9 0,0 1 8 16,0-1-8-16,0-6 0 0,0 6 0 0,0 1 0 15,0-1 0-15,0 3 0 0,0-9 0 0,0 6 0 16,0 1 0-16,0-7 0 0,0 6 0 0,0 0 0 16,0 1 0-16,4-1 0 0,-4 3 0 0,0-2 0 15,0-7 0-15,0 6 0 0,0-6 0 0,0 6 0 0,0 0 0 16,3 1 0-16,-3-7 0 0,0 6 0 0,4 0 0 0,-4 0 0 0,0 1 0 0,0-4 0 31,3 3 0-31,-3 0 0 0,0-3 0 0,0 4 0 16,0-7 0-16,0 6 0 0,0-6 0 0,0 9 0 0,4-2 0 15,-4-1 0-15,0 0 0 0,0 1 0 16,0-7 0-16,0 6 0 0,0 0 0 0,0 0 0 16,0 1 0-16,0-1 0 0,0 0 0 0,0-3 0 0,0 4 0 0,0-7 0 0,0 6 0 0,0 0 0 31,4 0 0-31,-4 1 0 0,0-7 0 0,0 9 0 15,0-3 0-15,0 1 0 0,0-7 0 0,0 6 0 16,3 0 0-16,-3 0 0 0,0 4 0 0,4-4 0 0,-4 0 0 0,0 1 0 0,0-1 0 16,0 3 0-16,0-9 0 0,0 7 0 0,0-7 0 0,0 9 0 15,0-3 0-15,0 1 0 0,0-1 0 0,0 0 0 16,0-6 0-16,0 6 0 0,0 1 0 0,0 2 0 16,3-3 0-16,-3 1 0 0,0-1 0 0,0-6 0 15,0 6 0-15,0 0 0 0,0-6 0 0,0 10 0 16,0-4 0-16,0 0 0 15,0 1 0-15,0-1 0 0,0 0 0 0,0 0 0 0,0 1 0 0,0-1 0 16,0 0 0-16,0 0 0 0,0 1 0 0,0-1 0 16,0-3 0-16,0 3 0 0,0 1 0 0,0-1 0 15,0 0 0-15,0 1 0 0,0-1 0 0,0 0 0 16,4-3 0-16,-4 3 0 0,0 1-10 0,0-1 10 16,0-3 0-16,0 3 0 0,0-6 0 0,0 10 10 0,0-4-10 15,0 0 0-15,0 1 0 0,0-1 0 16,0 0 0-16,0 0 0 0,0 1 0 0,0-4 0 15,0 3 0-15,0-6 0 0,0 6 0 0,3 1 0 16,-3 2 0-16,0-3 0 0,0 4-11 0,0-1 11 0,0-3 0 0,0 1 0 16,0-1 0-16,0 3 11 0,0-2-11 0,0 2 0 0,0-3 0 15,0 1 0 1,0 2 0-16,0-3 0 0,0 1 0 0,0 2 0 16,0-3 0-16,0 0 0 0,0 1 0 0,0-1 0 0,0 0 0 15,0 1 0-15,0-1 0 0,0 3 0 0,4-2 0 0,-4 2 0 16,0-3 0-16,0 0 0 0,0 4 0 0,0-4 0 0,0 4 0 0,0-4 0 15,0 3 0-15,0 1-14 0,0-4 3 0,0 3 1 16,0 1 10-16,0-4 0 0,0 0-9 0,0 1 9 31,3-1 0-31,-3 0 0 0,0 0 0 0,0 1 0 0,0-1 0 0,0 0 15 16,0 0-1-16,0 1 0 0,0-1-14 0,0 3 0 0,0 1 0 0,0-4 0 16,4 0 0-16,-4 4-18 0,0-4 4 0,0 0 1 15,0 1 21-15,0 2 4 0,0 0 0 0,0-2 1 16,0 2-21-16,0-3-5 0,0 1-1 0,3 2 0 15,-3-3 22-15,0 1 5 0,0-1 1 0,0 0 0 16,0 0-14-16,0 4 0 0,0-1 0 0,0-3 0 16,0 4 0-16,0-4-12 0,0 0 3 0,0 1 0 15,0-1 9-15,0 3 12 0,0-2-2 0,0-1-1 16,0 0-9-16,0 0 0 0,0-6 0 0,0 7 0 16,0-1 0-16,0-6 0 0,0 9 0 0,0-2 0 15,4-1 0-15,-4 0 0 0,0 0 0 0,0 1 0 16,0-1 0-16,0-6 0 0,0 6 0 0,0 1 0 0,0-7-8 0,0 6-4 0,0 0-1 0,0 0 0 31,0-6 13-31,0 7 0 0,0-7 0 0,0 6 0 16,0 0 8-16,0 0 4 0,0 1 0 0,0-1 1 15,0-6-13-15,0 6 0 0,0 1 0 0,0-7 0 0,0 6-9 16,0 0-5-16,0-6-1 0,0 6 0 0,0-6 24 0,0 7 5 16,0-7 1-16,0 6 0 15,0-6-15-15,0 6 0 0,0 0 0 0,0-6 0 16,0 7 0-16,0-1 0 0,0-6 0 0,0 6 0 0,0-6-10 0,0 3-5 0,0-3-1 0,0 0 0 15,0 7 26-15,0-7 5 0,0 6 1 0,0-6 0 32,0 0-16-32,0 0 0 0,0 0 0 0,0 0 0 15,0 6 0-15,0-6 0 0,0 0 0 0,0 6 0 16,0-6 0-16,0 7 0 0,0-7 0 0,0 0 0 0,0 6 0 0,0 0 0 0,0-6 0 0,0 10 0 16,0-10 0-16,0 0 0 0,0 0 0 0,0 6 0 15,0-6-10-15,0 0-5 16,0 0-1-16,0 0 0 0,0 0 26 0,0 0 5 0,0 0 1 0,0 0 0 15,0 0-28-15,0 0-6 0,0 6-1 0,0-6 0 16,0 0-7-16,-4 10-2 0,4-10 0 0,0 6 0 31,0-6-93-31,0 6-19 0,0-6-4 0,0 10-1 0,0-10-39 16,0 9-7-16,0-9-1 0,0 6-1 0,0-6 87 0,0 7 18 0,0-7 3 16,0 0 1-16,0 0 32 0,0 0 8 0,-3 6 0 0</inkml:trace>
  <inkml:trace contextRef="#ctx0" brushRef="#br3" timeOffset="-73222.68">12845 8318 1407 0,'0'0'31'0,"0"0"6"0,0 0 2 0,0 0 1 0,0 0-32 0,0 0-8 0,0 0 0 0,0 0 0 0,0 0 21 0,0 0 3 16,0 0 1-16,0 0 0 0,0 0-25 0,0 0 0 16,0 0 0-16,0 0 0 0,0 6 0 0,0 1 0 15,0-1 0-15,0-6 0 0,0 6 0 0,0-6 0 0,0 0 0 0,0 6 0 16,0 1 56-16,0-7 7 16,0 0 1-16,0 6 0 0,0-6 0 0,0 6 0 0,0-6 0 0,0 7 0 15,0-1-7-15,0 0-1 16,0-6 0-16,-4 6 0 0,4-6-38 0,4 7-8 0,-4-7-2 0,0 6 0 31,0 0-8-31,0-3 0 0,0-3 0 0,0 7 0 16,0 2 0-16,0-9 0 0,0 6 0 0,0 1 0 0,0-4 0 0,0 3 0 0,0-6 0 0,0 6 0 15,0 0 29-15,0 1 4 0,0-7 1 0,0 6 0 16,0-6-3-16,0 6-1 0,0-6 0 16,0 3 0-16,0-3-30 0,-4 7 0 0,4-1 0 15,0 0 0-15,0-6-11 0,0 7-8 16,0-7-1-16,0 6-1 0,0-6 33 0,0 6 8 0,0-6 0 15,0 6 1-15,0 1-30 0,0-4-7 0,0-3 0 0,0 6-1 16,-3 0 27-16,3 1 6 0,0 2 0 0,0-3 1 16,0 1-17-16,0-1 0 0,0-3 0 0,0 3 0 15,0-6 0-15,0 3 0 0,0 4 0 0,0-7 0 16,-4 6 0-16,4-6 0 0,0 3 0 0,0-3 0 0,0 0 0 0,0 9 0 16,0-2 0-16,0-1 0 15,0 0 0-15,0 0 0 0,-3 1 0 0,6-1 0 0,-3 3 0 0,0-2 0 16,0-1 0-16,0 0 0 0,-3 1 0 0,3-1 0 15,0 0 0-15,0-3 0 0,0 3 0 0,0 1 0 0,-4-1 0 0,4-3 0 16,0 3 0-16,0-2 0 16,0 2 0-16,0 0 0 0,0-6 0 0,0 6 0 15,0 1 0-15,-4-1 0 0,4 0 0 0,0-3 0 16,0 4 0-16,0-4 0 0,-3 3 0 0,3 0 0 16,0 1 0-16,0-1 0 0,0 0 0 0,3 0-16 15,-3 1 4-15,0-1 0 0,0 0 12 0,0 0 16 0,0 1-3 0,4-1-1 31,-4 0-12-31,-4-3-16 0,4 4 3 0,0-1 1 0,0 0 12 16,0 0 16-16,0 1-3 0,-3 2-1 16,3-3-12-16,0 1 0 0,0-1 0 0,0 0 0 0,0 4 0 0,0-4 0 15,0 3 0-15,0 1 0 0,0-4 0 0,-4 3-13 0,4 1 2 0,0-4 1 16,0 3 10-16,0-2 14 16,0-1-3-16,0 3-1 0,0 1-10 0,0-1 0 15,0 1 0-15,4-1 0 0,-4 0 0 0,3 1 0 0,-3-1 0 0,0 1 0 16,0-1 0-16,0 0 0 0,0 1 0 0,0-1 0 0,0 4 0 0,0-4 0 15,0 1 0-15,0 2 0 16,0-2 0-16,0-1 0 0,0 0 0 16,0 1 0-16,0-1 0 0,0 4 0 0,0-4 0 0,0 4 0 15,0-4 0-15,0 4 0 0,-3-4 0 0,3 4 0 16,0-4 0-16,0 4-14 0,0-1 3 0,0 1 1 16,0-4 10-16,0 0-12 0,-4 4 12 0,4 0-12 15,0-1 12-15,0 1 0 0,0-1 0 16,0 1 0-16,0-1 16 0,0 1-2 0,0-1 0 0,0 1 0 0,0-1-14 0,0 1 0 15,0 3 0-15,0-4 0 0,0 1 0 16,0-1 0-16,0 1 0 0,0-1 0 0,0 1 0 0,0-1 0 0,0 1 0 16,0 0 0-16,0-1 0 0,0 1 0 15,0 2 0-15,0-2 0 0,0 3 0 16,0-4 0-16,0 1 0 0,0-1 0 0,0 4-8 0,0-1-5 16,0 1-1-16,0 0 0 15,0 0 22-15,-3-1 5 0,3 1 1 0,0 0 0 0,0-4-14 0,3 4-18 16,-3-4 4-16,0 4 1 0,0-3 13 0,0 2 0 0,0 1 0 0,0-4 0 15,0 4 0-15,0 0 0 16,0-4 0-16,0 4 10 0,0 0-10 16,0-1 0-16,-3-2-10 0,3 3 10 0,0-1 0 0,0 1 16 15,0 0-1-15,0-1-1 0,0 1-22 0,0 0-5 0,0 2-1 0,0-2 0 16,0 3 14-16,0 0 0 0,0-4 0 0,0 4 0 16,0-3 0-16,0 0 0 0,0 2 0 0,0-2 0 15,0 3 0-15,0-3 0 0,0 2 0 0,0-2 0 16,0 3 0-16,0 0 0 0,0 0 0 15,0-1 0-15,0 1 0 0,0 0 0 0,-4 0 0 0,4 0 0 16,0-1 8 0,0 1 5-16,-3 0 1 0,3 3 0 0,0-3-22 0,0 0-5 0,0-1-1 0,0 1 0 15,0 3 14-15,0-3 0 0,0 0 0 0,0 0 0 16,0-1 0-16,0 1 18 0,0 0-2 0,0-3-1 16,0 3-15-16,0-4-13 0,0 4 2 0,3 0 1 0,-3 0 10 0,0-1-12 15,0-2 12-15,0 3-12 16,0 0 12-16,0 0 0 0,0-4 0 0,0 7 0 15,0-3 0-15,0 0 0 0,0 3 0 0,0 0 0 16,0-3 0-16,0-1 0 0,0 1 0 0,0 0 0 16,4 0 16-16,-4 0-2 0,0-1 0 0,0 4 0 0,0-3-14 0,0-3-18 15,3 0 4-15,-3-1 1 16,0 1 13-16,0 3 0 0,0 3 0 0,0 0 0 16,4 0 0-16,-4-4 0 0,0 4 0 0,0 0 0 0,0 0 8 15,0 0 4-15,0-3 0 0,0 3 1 0,3 0-13 0,-3 0 0 0,0 0 0 0,0-3 0 31,0-1 0-31,0 1 0 0,0 3 0 0,0-3 0 0,4 3 0 0,-4 0 0 16,0 0 0-16,0 9 0 0,0-6 0 0,0 3 0 0,4-2 0 16,-4-1 0-16,0 0 0 0,0-3 0 0,3 3 0 0,-3 0 0 0,0-3 26 0,0 0 2 15,0 3 1 1,0-3 0-16,4-3-21 0,-4 3-8 0,0-4 0 0,0 7 0 16,3-3 32-16,-3 3 1 0,0-3 0 0,0 4 0 15,4-5-33-15,-4 8 0 0,0-4 0 0,0 0 0 16,0 0-13-16,0 0-10 0,0 3-1 0,0-3-1 15,0 0 40-15,0 0 8 0,0 1 1 0,0-4 1 16,3-1-25-16,-3 5 0 0,0-1 0 0,0 3 0 0,0-3 0 16,0 0 0-16,0 0 0 0,0 3 0 15,0-3 0-15,0 4 0 0,0-1 0 0,0-3 0 16,0 3 0-16,0-3 0 0,0 0 0 0,0 0 0 16,0-3 0-16,0 0 0 0,0 3-14 0,0-3 5 0,0 7 9 0,0-4 0 15,0 0 10-15,0 3-10 16,0 0 0-16,0 0 8 0,0 1-8 0,0-1 0 0,0 0 0 15,0-3 0-15,0 3 0 0,0-9 0 16,0 0 0-16,0 3 0 0,0 0 0 0,-3 0 9 0,3-3-9 0,0 3 0 0,0 0 0 16,-4 9 0-16,4-3 0 0,0 3 0 15,0-2 0-15,-3 2 0 0,3-6 0 0,0 3 0 0,0 1 0 0,0 2 0 16,0-3 0-16,0-3 0 0,0 3 0 0,0 1 0 16,-4-4 0-16,4 3 0 0,0-3 0 15,0 3 0-15,0 0 0 16,-3 1 0-16,3-1 0 0,0 3 0 0,0-2-11 0,0-1 11 15,0 3-8-15,0-3 8 0,0 1 0 0,0-1 0 0,-4 0 0 0,4 0 8 16,0 0-8-16,0 1 0 16,0-1 0-16,0 3 0 0,0 1 0 0,0-4 0 15,-4 3 0-15,4 4 0 0,0-4 0 0,0 0 0 0,0 1-8 0,0-1 8 16,0 0 0-16,0-2 0 0,0-1 0 0,0 3 8 16,0-3-8-16,0 4 0 0,0-1 0 0,0 0 0 0,0 1 0 0,0-1 0 31,0 4-8-31,0-1 8 0,0-2 0 0,0-1 0 0,0 0 12 15,0-3-4-15,0 4-8 0,0-4 0 0,-3 0 0 0,3 4-8 0,0 2 8 0,0-3 0 16,0 4-9-16,0-4 9 0,0 1 0 0,0-4 0 16,0 3 10-16,0 1-10 15,0-4 0-15,-4 3 0 0,4-3 0 0,0 4 0 16,0-4 0-16,0 0 0 0,0 4 0 0,0 2 0 0,0-6 0 0,0 4 0 16,0-1 0-16,0 0 0 15,0 1 16-15,0-1-4 0,0-3-1 0,0 0 0 0,0-2-11 16,0-1-16-16,0 0 4 0,4 0 1 0,-4 0 11 0,0 3 0 15,0 0 0-15,0 1 0 0,0-4 0 0,0 3 0 16,0 0 0-16,0 0 0 0,0-3 28 0,0 0 8 0,0 4 2 16,-4-1 0-16,4-3-26 0,0 0-12 15,0 3 10-15,0-3-10 16,0 0 11-16,0 4-11 0,0-4 12 0,-3 3-12 0,3 0 10 16,0 0-10-16,0-3 8 0,0 1-8 15,0 2 10-15,0-3-10 0,0 3 12 0,-4-3-12 0,4 0 0 0,0-3 0 0,0 3 0 0,0-3 0 16,0-3 0-16,0 3 0 0,0 0 0 0,0 0 0 31,0-3 10-31,-3 0-10 0,3 2 8 0,0-2-8 0,0 0 0 0,0 0 0 0,0 3 0 0,0-3 0 16,0-1 0-16,0 1 0 15,0 0 0-15,0 0 0 0,0-3 0 0,0-1 0 0,0 4 0 0,0 0 0 16,0-3 0-16,-4-4 0 16,4 4 0-16,0-4 0 0,0 1 0 0,-3-1 0 0,3 1 0 0,0-4 0 15,0 1 0-15,0-1 0 16,0 4 0-16,0-7 0 0,-4 3 0 0,4-2 0 0,0-1 0 0,0 0 0 15,-3 0 0-15,3 1 0 0,0-1 0 0,0 0 0 16,0-6 8-16,0 3-8 0,0-3 8 0,0 7-8 16,-4-1 0-16,4 0 0 15,0 1 0-15,0-1 0 0,-3 0 0 0,3-3 0 0,0-3 0 0,0 6 0 16,-4 1 0-16,4-7 0 0,0 6 0 0,0-6 0 16,0 0 0-16,0 0 0 0,0 0 0 0,0 0 0 15,0 0 0-15,0 0 0 0,0 0 0 0,0 0 0 16,0 0 0-16,0 0 0 0,0 0 0 0,0 0 0 15,0 0-109-15,0 0-15 0,-3 3-2 0</inkml:trace>
  <inkml:trace contextRef="#ctx0" brushRef="#br4" timeOffset="-1915.94">13102 3596 1656 0,'0'0'70'16,"-3"3"-56"-16,3-3 68 0,-4 6 14 0,4-6 2 0,-3 7 1 15,3-7-31 1,0 0-7-16,-4 3-1 0,1 0 0 0,3-3 14 0,-8 3 2 0,1-3 1 0,4 3 0 15,-4-3-33-15,0 3-8 0,0-3 0 0,0 0-1 16,0 0 14-16,0 0 3 0,-4 0 1 0,4-3 0 16,0 0-13-16,0 0-2 0,0-3-1 0,0-1 0 15,0 1-12-15,0-3-2 0,0-1-1 0,-1 1 0 16,1-4-33-16,4 1-6 0,-1-1-2 0,4 1 0 0,-3-1 67 0,3 1 12 31,-4-4 4-31,4 0 0 0,0 4-52 0,0-1-12 0,0-2 0 0,4-4 0 16,-4 3 0-16,0 4 0 0,0-1 0 0,3 0 0 0,-3 1 8 0,4-1-8 15,-1 4 11-15,-3-4-11 0,7 4 14 0,-3 0-4 16,3-1-1-16,4 4 0 0,-1-3-9 0,1 2 12 16,3 4-12-16,4-6 12 0,-1 2-12 0,4 4 10 15,-3-3-10-15,3 0 10 0,0 3 0 0,1 0 0 16,-1 3 0-16,0 0 0 0,-4 3 1 0,1 3 0 0,0 3 0 0,-4 1 0 16,0 5 2-16,0 1 1 0,-3 0 0 0,-1 3 0 15,1 3-14-15,-1-4 8 0,-6 4-8 0,3 0 0 16,-3 0 27-16,-4 0-1 15,0-3 0-15,-4 3 0 0,-3-3-14 16,0-7-2-16,-4 4-1 0,1 0 0 0,-4-4 16 0,0 1 3 0,-1-1 1 0,-2 1 0 16,-1-4-40-16,-3 1-8 0,0-1-1 0,3 0-1 15,-3-2 21-15,0 2 0 0,0-6 0 0,-1 0 0 16,1-3 0-16,0 0 0 0,4-3 0 0,-1 0 0 16,0-3 0-16,4 0 0 0,4-4 0 0,-1-2 0 15,0-1 0-15,4 0 0 0,-3-2 0 0,3-1 0 16,0-3 0-16,3 1 0 0,1 2 0 0,-1-3 0 0,4-3 0 0,0 0 0 15,0 0-9-15,4 0 9 0,-4 0 0 16,3 0 0-16,1 0 0 0,-1 0 0 16,1-3 20-16,3 3 0 0,-4 4 1 0,4-1 0 15,-3 3-32-15,3 4-6 0,0-1-2 0,0 4 0 0,4-1 19 0,-1 4 0 16,1 6 0-16,3-6 0 16,4 3 0-16,-1-1 0 0,4 1 0 0,0 3 0 0,1-3 0 0,-1 3 0 15,0 0 0-15,0-3 0 0,0 3 12 0,-3 0-4 16,3 3-8-16,-3 0 12 0,-1 4-2 0,1 2-1 0,-4-3 0 0,4 7 0 31,-4-1-9-31,0 7 0 0,-3-3 0 0,-1 3 0 16,-3 3 0-16,0-1 0 0,-3-2 0 0,-1 3 0 0,-3 3 0 15,0-6 0-15,-3 3 0 0,-4 0 0 0,-4 0 0 0,1 0 0 16,-5 0 0-16,1 0 0 0,-3 0 0 16,-4-3 0-16,-1 3 0 0,1-4 0 0,0 1 0 0,-4 0 0 15,1-3 0-15,-5-1 0 0,5-5 0 16,-4-1 0-16,3-3 0 0,0 1 0 0,4-7 0 0,0-3 0 15,3-4 0-15,4-2 0 0,-4-1 0 0,8 1 0 16,-4-10 0-16,3 4 0 0,4-4 0 0,4 0 0 0,-1 0 0 16,4-3 0-16,0 0 0 0,4-3 0 0,-4-3 0 0,7 3 0 15,0-3 0 1,0 3 0-16,3-4 0 0,1 4 0 0,-1-3 0 0,5 3 0 0,-1 6 0 0,3-6 0 0,1 6 0 0,3 4 0 16,0-1 0-16,-3 3 0 0,3 4 0 0,0-4 0 15,-3 4 0-15,0 3 0 0,-1-1 0 0,-3 4 0 16,0 3 0-16,1 0 0 0,-5 0 12 15,-3 3 1-15,4 4 0 0,-4 2 0 0,0-3-13 0,-4 7 0 16,-3-4 8 0,4 4-8-16,-4-4-9 0,0 7-5 0,-4-10-1 0,1 7 0 15,-4-4-44-15,0 1-9 0,-4 2-1 16,4-9-947-16,-3 4-190 0</inkml:trace>
  <inkml:trace contextRef="#ctx0" brushRef="#br4" timeOffset="-663.5">12181 5741 1877 0,'0'0'79'0,"0"0"-63"16,4 3 124-16,-1 3 24 0,1 0 6 0,0 1 1 16,-4-1-80-16,3 3-16 0,-3-2-3 0,0 2-1 15,0-3 19-15,0 4 4 0,0-1 1 0,-3 1 0 32,-1-4-39-32,0 0-7 0,1 0-1 0,-4 1-1 0,0-4-9 15,0-3-2-15,0 3 0 0,0-6 0 16,-4 3-13-16,1-7-3 0,-1 1-1 0,0 0 0 0,1 0-19 0,-1-4 0 0,1 1-8 0,3-1 8 15,-4-2 0-15,0 2 0 0,1-2 0 0,-1 3 0 16,4-4 0-16,0 0 0 0,4 1 0 0,-4-1 0 16,7 1 0-16,-4-4 0 0,0 0 0 0,4 4 0 15,0-7 0-15,4 3 0 16,0-2 0-16,-1 2 0 0,4 0 0 0,4 1 0 0,-1-1 0 0,1 0 0 16,3 1 45-16,0 2 15 0,4-6 4 0,-1 7 0 15,1-1-52-15,3 1-12 0,0-1 0 0,4 4 0 16,-7 2 0-16,3 1 0 0,-4 3 0 0,5 3 0 15,-8 0 0-15,3 6 0 0,-3-3 0 0,1 7 0 16,-5 2 0 0,1 4 0-16,-4 0 0 0,0 2 0 0,0 1 0 0,0 3 0 0,-3 3 0 15,-1 0 0-15,-3 1 0 0,0-1 0 0,-3 0 0 0,-5 3 0 16,5-3 0-16,-8-3 0 0,4 3 0 0,-3 0 0 16,-4-3 28-16,3 0 2 0,-3 0 1 0,-4-3 0 15,1 0-31-15,-1-4 0 0,-3-2 0 0,0-4 0 0,-1-3 0 0,5-2 0 16,-1-4 0-16,1-4-10 0,-1 1-13 0,4-6-2 15,-4 0-1-15,4-4 0 16,0-3 26-16,3 4 0 0,1-7 0 0,3 0 0 16,3 3 0-16,1-2 0 0,-1-4 0 0,4 3 0 15,4-3 0-15,-1 3 0 0,1-3 0 0,3 0 0 16,0 0 0-16,0 3 0 0,3 1 0 0,1 2 0 0,0 0 13 0,3 4 8 0,3-1 2 0,-2 1 0 16,2-1-23-16,1 4 0 0,3-1 0 15,0 1 0-15,-3 3 8 0,-1 2-8 0,1 1 10 0,-4 3-10 16,4 0 8-16,-4 7-8 0,-4 2 0 0,5 0 0 15,-5 1-18-15,1-1-10 0,-4 7-1 16,-4-4-1-16,1 4 30 0,-4 0 0 16,0 0 0-16,0-1 0 0,-4 1 0 0,-3 0 0 0,-3-4 0 0,-1 4 0 15,1-4 20-15,-5 1 9 0,-2-4 3 0,-1 1 0 32,1-1-24-32,-1-3-8 0,0 1 0 0,-3-4 0 0,7 0 0 15,-4-6 0-15,1 0 0 0,3-1-10 16,3-5-15-16,-3-3-3 0,3-1-1 0,4-3 0 0,-3 1 29 0,-1-4 0 0,4 0 0 0,0 0 0 15,3 0 0-15,1 1 0 0,3 2 0 0,0 0 0 16,3 1 0-16,4-1 0 0,1 0 0 0,-1 4 0 16,0 2 10-16,0 1 8 0,0 3 2 0,0 2 0 15,3 1-32-15,1 3-7 0,0 3-1 0,-1 1 0 16,1-1-240-16,-4 6-48 0</inkml:trace>
  <inkml:trace contextRef="#ctx0" brushRef="#br4" timeOffset="608.83">11483 8246 2310 0,'0'0'48'0,"-4"6"11"15,1 1-47-15,3-7-12 0,-4 6 0 0,1-3 0 16,3-3 121-16,-4 6 23 0,-3-3 4 0,4 1 0 0,-4-1-70 0,3 0-14 0,-3-3-4 0,0 3 0 16,0-3-11-16,0 3-2 0,0-3-1 0,-4 0 0 15,4 0-9-15,-3-3-1 0,3 0-1 0,-4 0 0 16,4-4-11-16,0 1-1 0,-4-3-1 0,4-1 0 15,4 1-8-15,-4-4-2 0,0-2 0 0,0 2 0 16,3-3-12-16,0 4 11 16,-3-4-11-16,7 4 10 15,-3-4-10-15,3 0 12 0,3 1-12 0,-3-1 12 0,7 0-12 16,1 1 8-16,-1 2-8 0,3-3 8 0,1 4 0 0,3-1-8 0,-4 4 12 0,8-4-4 16,-4 4 0-16,4-4 0 0,-1 4 0 0,5 3 0 15,-1-4 2-15,0 7 0 0,0-3 0 0,0 6 0 16,-3 0 8-16,3 3 2 0,-3 3 0 0,-1 4 0 15,-6 2-20-15,3 1 0 0,-3 2 0 0,-1 4 0 16,-3 0 17-16,-3 3 0 0,3 0 0 0,-4 3 0 16,-3-3-17-16,0 3 8 0,-3-3-8 0,-1 0 0 0,-3 0 9 15,0-3-9-15,-3 6 0 0,-1-6 9 16,-3 0-1-16,0-7 0 0,-4 4 0 0,1-7 0 16,-1 4-8-16,-3-7-11 0,3 0 3 0,-3-3 0 0,0 0 8 0,3-3 0 15,-3-3 0-15,3 0 0 16,1-3 0-16,3-3 0 0,-4-1 0 0,4 1 0 0,3-1 0 15,-3 1 0-15,4 0 0 0,3-1-8 0,3-6 8 0,0 1 0 0,4-4 0 0,0-3 0 32,0 3 0-32,4-3 0 0,0 0 0 0,3 0-8 0,0 4 8 15,3-1 0-15,1 0 0 0,-1 0 0 0,5 3 0 16,-1 1 0-16,0-1 0 0,3 3 0 0,1 1 0 0,0 3 0 0,-1-1 8 16,4 4-8-1,1 0 11-15,-1-1-3 0,0 7 0 0,0 3 0 16,-3 1-8-16,-1 5 0 0,-2 0 0 0,-1 1 7 15,0 5-7-15,-4 1 0 0,-3 0 0 0,4 3 0 0,-4 3 0 0,-3 0 0 0,-1 0 0 0,-3 3 0 16,-3 0 0-16,-5-3 0 0,1 6 0 0,0-6 0 16,-7 3-26-16,4-6-5 15,-8 3-1-15,0-4 0 0,1 1 52 0,-1-3 9 16,-3 0 3-16,0-7 0 0,0-3-24 0,3 4-8 16,-3-7 0-16,0 0 0 0,3-6 0 0,-3 0 0 0,3-4 0 0,1-2 0 15,-1 0 0 1,0-4 0-16,4-6 0 0,0 4 0 0,3-4 0 0,4-3 0 0,0 0 0 15,4-3 0-15,-1 0 0 0,8-4 0 0,-1 4 0 0,4-3 0 16,0 3 0-16,4 0 0 0,0 3 0 0,-1-3 0 16,4 3 0-16,0 3 0 0,4 0 0 0,0 4 0 0,-1-4 0 15,1 3 0-15,0 4 0 0,3-1 0 16,0 4 0-16,-3 2 0 0,3 4 0 0,-4 3 0 16,1 3-26-16,0 4-5 15,-8 2-1-15,4 4 0 0,-3-1 32 0,-4 4 0 0,0 0 0 0,-3 2 0 0,-4 1 0 16,-4 3 0-16,1-3 0 0,-4 3 0 15,-4 0 0-15,0 0 0 0,-3 0 0 0,-3-3 0 16,-1-1 0-16,0-2 0 0,1 0 0 0,-4-1 0 16,3-5 20-16,0-1 9 0,1-2 3 0,-1-1 0 15,0-6-32-15,1-3 0 0,3 0 0 0,-1-4 0 16,1 1 0-16,4 0 0 0,3-4-9 0,0-2 9 0,3-1-129 16,4-2-20-16,4-4-4 0</inkml:trace>
  <inkml:trace contextRef="#ctx0" brushRef="#br4" timeOffset="20080.39">11218 8215 968 0,'0'0'20'0,"0"0"5"0,0 0-25 0,0 0 0 0,0 0 0 0,0 0 0 15,0 0 103-15,0 0 15 0,0 0 3 0,0 0 1 16,-3-3 12-16,-1 3 2 0,1 0 1 0,-1-4 0 15,1 4-32-15,-1 0-6 0,4-3-2 0,0 3 0 16,-3 0-32-16,3 0-6 0,0 0-2 0,0 0 0 16,-7 0-13-16,7 0-4 0,-4 0 0 0,1 0 0 15,-1 0-9-15,0 0-3 0,-3 0 0 0,4 0 0 16,-4 0 29-16,0 0 6 0,0 0 1 0,3-3 0 16,-6 3-52-16,3 0-12 0,-4-3 0 15,4 0 0-15,-4 3 36 0,1-3 4 0,-4 0 0 0,3-1 1 31,0 4-8-31,1-3-1 0,-4 3-1 0,0 0 0 0,0-3-11 16,-1 3-3-16,1 0 0 0,-3 0 0 0,-1 0-5 0,0 3-2 0,-3-3 0 0,0 0 0 16,0 3 2-16,0 1 0 0,-4-1 0 0,4 0 0 15,-4-3 3-15,1 0 1 0,-1 3 0 16,0-3 0-16,0 3-16 0,-3-3 0 0,4 3 0 0,-5 0 0 16,1-3 10-16,0 4-10 0,-4-1 10 0,0 3-10 15,4-3 9-15,-4 6-9 0,4-2 8 0,0-1-8 16,3-3 0-16,1-3 0 0,-1-3 8 15,4 3-8-15,3-3 0 0,0 3 0 0,1 3 0 0,3-3 0 16,0 0 0-16,6-3 0 0,-2 3 0 0,3-3 0 0,3 3 0 16,-3-3 0-16,7-1 0 0,0 4 0 0,0 0 0 0,-3-6 0 0,3 6 0 0,0 0 0 15,3-6-8 1,1 3 8-16,-4 3 0 0,7-3 0 0,0 0-10 0,3-1 10 0,-2 4-13 16,2-3 5-16,1 3-1 0,3-3 0 0,0 3 0 0,0 0 0 15,4 0 9-15,-4 0-13 16,3 0 5-16,5 0 8 0,-5 0-17 0,4 0 4 0,4 0 1 0,-4 0 0 15,4-3 12-15,0 0-11 16,-1 3 11-16,1-3-10 16,0 3 10-16,-1-3 0 0,1 3 0 0,3 0 0 15,-3 0 0-15,3 0 0 0,0 0 0 0,1 0 0 0,-1 0 0 16,0 0 0-16,0 0 0 0,4 0 0 0,-4-4 0 0,4 1 0 0,-7 3 0 0,7-6-8 16,-4 3-16-16,0 0-4 0,-3 0 0 0,3-1 0 15,0 1 28-15,-3 0 0 0,3 0 0 0,-3 3 0 16,-4-3 0-1,-3 3 0-15,-1-3 0 0,1 3 0 0,-4-3 16 0,-3 3 9 0,-1 0 2 0,-3 3 0 32,-7-3-27-32,0 0 0 0,0 0 0 0,0 0 0 15,-3 3 0-15,-4 0 0 0,-4 0 0 0,4 0 0 0,-4-3-19 0,-3 3-5 0,4-3-2 0,-4 0 0 16,-1 0 46-16,1 0 8 0,0-3 3 0,0 3 0 16,-4 0-23-16,4-3-8 0,-3 3 0 0,3-3 0 15,-4 3 0-15,4 0 8 0,-4 3-8 0,1-3 0 16,-1 0 0-16,0 0 0 0,-3 0 0 0,0 0 0 0,0 3 0 15,-4-3 0-15,0 0 0 0,1 3 0 16,-5 1 0-16,5-4 9 0,-4 3-9 0,-1 0 8 0,-2-3-8 16,2 3 0-16,1 0 0 0,-4 0-11 15,1 4 11-15,-1-4 0 0,0 3 0 0,0 0 0 16,1-3 0-16,-1 1 0 0,0-1 0 0,0 0 0 16,4 0 0-16,0-3 0 0,3-3 0 0,1 3 0 15,2-3-12-15,1 0 2 0,0-1 1 0,3 1 0 0,-3 0-5 16,7-3-1-16,-3 3 0 0,2 0 0 0,1-1 3 0,4 1 0 0,-4 0 0 0,3 0 0 15,-3 0 12-15,7 3-11 0,-4 0 11 0,8 0-10 16,-4 0 10-16,0 0 0 16,7 0 0-16,0 0 0 0,0 0 0 0,0 0-8 0,0 0 8 15,0 0 0 1,0 0-8-16,0 0 8 0,0 0-8 0,0 0 8 16,0 0 0-16,7 6-10 0,0-3 10 0,3 4 0 0,-3-1-9 0,4 0 9 0,0 0 0 0,3 4-9 15,-4-4 9-15,4 3 0 0,0 1-9 0,1 2 9 16,-1-2 0-16,3 6 0 0,-3-4 0 0,1 4 0 15,2-4-8-15,1 4 8 0,-4-4 0 0,4 4 0 16,-4-3 0-16,0-1 0 0,3 1 0 0,-2-1 0 16,-1-2 0-16,0 2 0 0,0-2 11 0,0-4-11 15,0 3 9-15,-3-6-9 0,-1 4 8 0,1-4-8 16,-1 0 8-16,-3-3-8 0,1 0 0 0,-8 0 8 16,0 0-8-16,3-9 0 0,-3-1 9 0,-3 1-9 15,3 3 11-15,-8-4-3 0,1 1 0 0,-3-1 0 16,-1 1 1-16,1 0 0 0,-8-1 0 0,4-2 0 15,-4-1-9-15,-3 4 8 0,0-4-8 0,0-3 8 16,0 7-8-16,-1-4 0 0,-2 1 0 0,3 3 8 16,-4-4-8-16,4 4 8 0,0-4-8 0,-4 4 8 15,4-1 0-15,0 1-8 0,-1-1 12 0,5 4-4 16,-1-3-8-16,0 2 12 0,4 1-12 0,0 0 12 16,4 0-12-16,-1-1 0 0,4 1 0 0,3 0 0 0,-3 0 0 0,7 2 0 0,-3 1 0 0,3 3 0 31,0 0 0-31,0 0 0 0,0 0 0 0,7-3 0 15,4 0 0-15,-1 0 0 0,1 0-9 0,3 3 9 0,3-3 0 0,-2 3 0 0,2 0 0 0,1-4 0 32,-1 1 0-32,1 3-8 0,0-3 8 0,3-3 0 0,-3 3 0 0,3-7 0 0,-4 4 0 0,5-6 0 15,-1 2-25-15,0 1 1 0,0-4 1 0,0 1 0 32,-3-1 23-32,3 1 0 0,-3 2 0 0,-1 1 0 15,-3-4 16-15,1 4 7 0,-5-1 1 0,1 4 1 0,-1 0-25 16,-3 0 0-16,-3 2 0 0,-1 1 0 0,-3 3 0 0,0 0 8 0,0 0-8 0,0 0 0 15,0 0 8-15,0 0-8 0,0 7 0 0,0 2 8 16,-3-3-8-16,-1 4 0 0,1-1 0 0,-1 7 8 16,1-4-8-16,-1 4 0 15,1 0 9-15,3 2-9 0,-4-2 0 0,1 6 0 0,-1-3 0 16,4 6 8-16,-3-3-8 0,3 3 0 0,0 0 0 0,0 0 0 16,0 0 0-16,0 0 0 0,0 0 0 0,0-3 8 15,3 3-8-15,-3-3 11 0,4 0-11 0,-4-3 12 0,3 0-4 16,1 0-8-16,-4-4 12 0,0 1-4 15,3-3-8-15,1-4 0 0,-1 1 0 0,-3-4 0 16,4 0 0-16,-4-6 0 0,0 0 0 0,0 0 0 16,0 0 0-16,-4-9 0 0,4-1 0 0,-3 1 0 15,3-4-76-15,-4 1-13 0,1-4-3 0</inkml:trace>
  <inkml:trace contextRef="#ctx0" brushRef="#br4" timeOffset="22955.04">11465 5223 992 0,'-3'-3'28'0,"-1"0"7"0,1 0-35 0,-1 0 0 15,-3 0 0-15,7 0 0 16,-7 3 52-16,4-4 3 0,3 4 1 0,-4-3 0 16,4 3 0-16,0-3 1 0,-4 0 0 0,4 3 0 15,0 0 14-15,0 0 2 0,-3-3 1 0,3 3 0 16,0 0-2-16,0 0 0 0,-4-3 0 0,4 3 0 16,0 0-14-16,0 0-3 0,0 0-1 0,0 0 0 15,0 0-7-15,4 6-2 0,3 0 0 0,4 4 0 16,-4-4-22-16,7 3-5 0,-4 4-1 0,8-1 0 15,-4 1 1-15,4-4 0 16,-1 4 0-16,5-1 0 0,-5 1 19 0,1 0 4 0,3 2 1 0,-3-2 0 0,3-1-16 0,-4 4-3 0,5 0-1 16,-1-1 0-1,-4 1 8-15,5 0 2 0,-1-1 0 0,-4 4 0 16,5-3-19-16,-5 3-3 0,1 0-1 0,-1-4 0 0,1 4 2 0,0-3 0 0,-1-1 0 0,1-2 0 31,-4-1-11-31,0 1 0 0,0-4 0 0,-3-2 0 16,0-4 0-16,-1 3 0 0,1-6 0 0,-8 3 0 15,-3-3 0-15,0 0 0 0,0 0 0 0,0 0 0 0,0 0 0 0,0 0 8 0,0 0-8 0,0 0 8 32,0 0 8-32,-3-3 2 0,-1 0 0 0,1 0 0 0,-4 0 3 15,0-4 1-15,-4 4 0 0,4-3 0 16,-4-3-22-16,-3-1-8 0,4 1 0 0,-5-1 0 0,1-2 16 0,0-1 3 16,-3 1 1-16,3-4 0 0,-4 0 3 0,0 1 1 0,-3-1 0 0,3 0 0 15,-3-2-6-15,0 2-1 0,-4-3 0 0,4 3 0 16,0 1 19-16,-4-4 3 0,4 3 1 0,0 1 0 31,0-4-32-31,0 3 0 0,0 3 0 0,-4-2 0 0,4-1 0 16,3 0 0-16,-3-2 10 0,0 2-2 0,-4-3-8 0,4 0 0 0,-4 1 8 0,0-1-8 15,4 0 8-15,-7 3-8 0,3-3 10 0,1 4-10 16,-1-1 0-16,4 0 0 0,0 1 0 0,-1 2 0 16,5 1 0-16,-1-4 0 0,1 7 0 0,2-4 0 15,-2 7 0-15,3-4 0 0,0 4 0 0,-1 0 0 16,5 3 0-16,3 0 0 0,-4-1 0 0,4 1 0 15,0 0 0-15,4 3 0 0,-4-3 0 0,3 3 0 0,4 0 0 0,0 0 0 16,0 0 0-16,0 0 0 0,0 0 0 16,0 0 0-16,7 3-8 0,0 7 8 15,0-4 0-15,4 6-10 0,-1 1 10 0,4-1-8 16,1 4 8-16,2 0 0 0,4-1 0 0,1 4 0 16,2 0 0-16,1 0 0 0,3 3 0 0,0-3 0 15,4-1 0-15,0 4 8 0,0 0 0 0,-1 0 0 0,5-3-8 0,-5 3-13 0,1-3 3 0,0-3 1 16,0 2 9-16,-1-2 11 15,1 0-3-15,0-1 0 16,0-2-8-16,-4-1 0 0,0 4 0 0,-3 0 0 16,0 0 0-16,-1 2 0 0,-3 1 0 0,4-3 8 15,-4 6-8-15,-3-7 0 0,0 1 0 0,-1 3 0 0,-3-7 0 0,0 1 0 0,0 0 0 0,-3-4-11 32,0 0 11-32,-4-2 0 0,0-4 10 0,-7-3-10 15,0 0 0-15,0 0 0 0,0 0 0 0,-4-6 0 16,-3 2 9-16,-3-2-1 0,-1 0 0 0,0 0 0 15,-3-1 1-15,0 1 0 0,0 0 0 0,0-1 0 0,-4-2-9 0,1 3 0 0,-4-4 0 0,3 4 0 16,-3-3 0-16,-4-1 0 0,4-2 0 0,-4-1 0 16,0 4 0-16,1-4 8 0,-4-2-8 0,3-1 8 15,-3 0-8-15,3 1 0 0,-3-1 0 0,3-3 0 16,-3 3 0-16,3 1 0 0,0-4 0 0,-3 3 0 16,4 1 0-16,-5-1 0 0,1 0 0 0,0 1 0 15,3-1 0-15,4 3 0 0,0-2-8 0,3 2 8 16,1 4 0-16,2-1 0 0,1 4 10 0,7 0-10 15,-3 3 0-15,3-1 0 0,7 4 0 0,0 0 0 16,0 0 0-16,0 0 0 0,0 0 0 0,7 4 0 16,0 2 0-16,3 0 0 0,4 4 0 0,1-1 0 15,2 0 0-15,4 4 0 0,1-1 0 0,-1 1 0 0,3 0 0 16,5 2 0-16,-5-2 0 0,5 2 0 16,-5 1 0-16,4-3 0 0,-3 2-9 0,7-2 9 15,-4 3 0-15,0-1 0 0,4 1 0 0,-4 0-8 0,1-4 8 0,-1 4 0 16,0-1 0-16,-3-2 0 15,-4 0 0-15,0-4 8 0,0-3-8 0,-3 4 8 16,-4-4-8-16,0 0 0 0,-3 0 0 0,-4-2 0 0,0-1 0 0,-7-3 0 0,0 0 0 0,0 0-8 31,0 0 8-31,0 0 0 0,0 0 10 0,-7 3-10 0,0-3 11 16,0-3-11-16,-4 3 12 0,-3-3-12 0,0-4 0 0,0 1 0 0,-4 0 0 0,0-4 0 31,1 1 0-31,-4 0 0 0,3-1 0 0,0-2 0 16,-6-1 0-16,6 1 0 0,-3-1 0 0,3 0-9 0,-3 1 9 0,3-1 0 15,1 1 0-15,-1-4 0 0,4 4 0 0,-4-4-10 0,4 0 10 0,-3 4 0 16,2-1-30 0,1 1 1-16,0 2 0 0,4 1 0 0,-4-1-75 0,3 4-14 0,0 0-3 15,1 3-1-15,-1 0-119 0,1-1-24 0</inkml:trace>
  <inkml:trace contextRef="#ctx0" brushRef="#br4" timeOffset="23811.28">10922 5158 2111 0,'-4'21'44'0,"1"-11"11"16,3-4-44-16,0 0-11 0,0 1 0 0,0-7 0 0,0 6 108 0,0-6 20 0,0 0 4 0,0 0 1 16,0 0-53-16,0 0-12 0,0 0-1 0,0 0-1 15,7 3-34-15,0-6-6 0,0 0-2 0,0 0 0 32,-3-4 20-32,3-2 3 0,0 0 1 0,0-4 0 15,3 1-20-15,-2-4-3 0,2-3-1 0,1-3 0 0,-1 3 7 0,4-3 1 0,-3-3 0 0,7 3 0 16,-4 0-12-16,3 0-1 0,1 0-1 0,0-3 0 15,-1 7-18-15,1-1 10 0,-4 0-10 0,4 0 8 16,-4 3 0-16,0 1 0 0,-4 2 0 0,5 1 0 16,-5-1-8-16,1 4 0 0,-4 2 0 0,0 1 8 15,0 0-8-15,-4 3 0 0,-3 3 0 0,0 0 0 16,0 0 0-16,0 0 0 0,-3 0 0 0,-4 0 0 16,0 3 0-16,-4 0 0 0,1 0 0 0,-1 3 0 15,0 4 10-15,1-1 0 0,-4 1 0 0,0 5 0 16,0-2-10-16,-1 3-11 0,1-1 3 0,-3 4 0 15,3-3-3-15,-1 6 0 0,-2-3 0 0,3 2 0 16,0-2 2-16,-1 0 0 0,1 3 0 0,0-3 0 16,0 0 9-16,0-1 0 0,-4-2 0 0,1 0 0 0,-1-1 0 15,0-2 0-15,-3 0 0 0,0-1-8 16,4 1 8-16,-5-1 0 0,1-2 8 0,4 2-8 16,-1 1 10-16,0-1-2 0,4-2-8 0,0 2 12 15,3 1-3-15,1-4-1 0,-1-3 0 0,1 4 0 16,3-4-8-16,3 0 10 0,1 1-10 0,-1-1 10 15,4-6-10-15,0 0 0 0,0 0 0 0,0 0 0 16,0 0 0-16,0 0 0 0,0 0-8 0,7-3 8 0,4-4 0 0,-1 1 0 0,1-3-9 0,3-1 9 16,4 1 0-16,-4-4 0 0,3 1 0 15,1-4 0 1,0-3 0-16,3 1 0 0,0-1 0 0,0 0 0 16,-3-3 0-16,-1 3 0 0,1-3 0 0,0 3 0 0,-4 1 17 0,0-1 1 15,-3 0 0-15,3 0 0 0,-4 4-18 0,-3-1 0 0,0 0 8 0,0 4-8 16,0-1 13-16,0 4-1 0,1 2 0 0,-1 1 0 15,-4 0-12-15,1 0 0 0,-1 2 0 0,4 1 0 16,-7 3 0-16,0 0 0 0,4-3 0 0,-4 3 0 16,7-3 0-16,-7 3 0 0,7 0 0 0,-7 0 0 31,0 0 0-31,0 0 0 0,0 0 0 0,0 0 0 0,0 0 0 0,0 0 0 0,0 0 0 0,0 0 0 16,0 0-26-16,0 0-2 0,-7 6 0 0,3 4 0 15,-3-4-72-15,0 0-14 0,0 1-3 0,0-1-1 16,-4 3-46-16,1 1-8 0,-1-1-3 0,1 7 0 15,-1-4-65-15,1 1-14 16,-1 2-2-16</inkml:trace>
  <inkml:trace contextRef="#ctx0" brushRef="#br4" timeOffset="24255.63">10739 5274 1026 0,'0'6'28'0,"0"3"8"0,0-9-28 0,3 6-8 0,-3-6 0 0,0 0 0 16,0 0 92-16,0 0 18 0,0 0 3 0,7-3 1 15,-3-3 13-15,-1 0 2 0,1-4 1 0,-4-2 0 0,3-1-2 0,-3-2 0 0,0-4 0 0,0 3 0 16,0-6-16-16,0 3-3 0,-3 1-1 0,-1-4 0 16,1 0-35-16,-1 0-7 0,-3 0-2 0,0-3 0 15,0 0-32-15,0 0-6 0,-4 3-2 0,1-7 0 32,-1 7 13-32,-3-3 3 0,0 0 0 0,0-3 0 0,3 3-32 0,-3 0-8 0,0 0 0 0,3 0 0 15,1 0 8-15,-1 3 0 0,4 3 0 0,-3 0 0 16,6 0-8-16,-3 7 0 0,4-4 0 0,-1 7 0 31,0-1 0-31,1 4 0 0,3 3 0 0,0 3 0 0,0 0 0 0,0 0 8 0,0 0-8 0,7 6 8 16,4 0-8-16,-4 4 0 0,3 2 0 0,4 1 0 15,-3-1 0-15,7-2 0 0,-4 2 0 0,3 1 0 16,4-4 8-16,1 4-8 0,-1-4 10 16,4 1-10-16,-1-4 8 0,1-3-8 0,0 0 0 0,3 0 0 15,0-3 8-15,-7-3-8 0,4 0 0 0,0-3 0 16,-1-1 0-16,-3 1 0 0,1 0 0 0,-1 0 0 15,-4 3 8-15,5-4-8 0,-5 4 0 0,4 3 0 16,-3-3 8-16,-4 3-8 0,4 0 0 0,-4 0 9 16,0 3-1-16,-3 0 0 0,-4 4 0 0,0-1 0 15,0 3 1-15,-4 1 0 0,1 2 0 0,-1-2 0 16,-3-1 9-16,0 0 2 0,-3 1 0 0,-1-4 0 16,1 3-32-16,-1-2-7 0,-3-4-1 0,4 3 0 15,3-6-115-15,-7-3-23 0,0 0-5 0,3 3-1 0</inkml:trace>
  <inkml:trace contextRef="#ctx0" brushRef="#br4" timeOffset="25778.05">12816 3201 850 0,'7'6'17'0,"-7"-6"6"0,0 0-23 0,4 3 0 0,-4-3 0 0,4 7 0 0,-4-7 107 0,0 0 17 0,0 0 3 0,0 0 1 31,0 0-17-31,0 0-3 0,0 0-1 0,0 0 0 16,0 0 3-16,0 0 1 0,0 0 0 0,0 0 0 0,0 0-29 0,0-7-6 0,0 4 0 0,0 0-1 31,0-6-39-31,0 2-7 0,0 1-1 0,-4 0-1 16,4-4 43-16,-4 1 9 0,1 0 1 0,-1-1 1 0,1-2-48 0,-1-1-9 0,-3-3-3 0,0 1 0 15,0-4 8-15,0 0 2 16,-3-3 0-16,-1 0 0 0,0 3-2 0,1-2 0 0,-4-1 0 0,0-4 0 31,3 5-5-31,-3-1-2 0,0 0 0 16,0-3 0-16,0 3-6 0,-1 0-2 0,-2 6 0 0,3-9 0 0,0 3-14 15,-4 0 0-15,4 0-12 0,0 0 12 0,-4-6 0 0,4 3 14 16,-4-3-1-16,4-1 0 0,-3 4-13 0,2-9 0 0,5 6 0 0,-4-1 0 16,3 7 0-16,1-3 0 0,3 7 0 0,0-1 0 15,-1 3 0-15,1 3 0 0,0 1 0 0,4 3 0 16,-1 2 0-16,1 1 0 0,-1 3 8 0,4 0-8 15,0 3 0-15,0 0 0 0,0 0 0 0,0 0 0 16,0 0 0-16,0 0 0 0,0 0 0 0,0 0 0 16,0 0 0-16,0 0 0 0,0 0 0 0,0 6 0 0,4 0 0 15,-1 7 0-15,4-1-9 0,-3 4 9 16,3-7-11-16,4 10 11 16,-1 3-12-16,-3-6 12 0,7 3-11 0,-3-1 11 0,3 1-10 0,4 3 10 15,-4-3-9-15,3 9 9 0,1-9-8 0,0 6 8 16,3 3 0-16,3 1 0 0,-2-4 0 0,2 3 11 15,1-3-11-15,-4 3-11 0,0 0 3 0,1 1 0 0,-5-4 8 16,4 3 0-16,-3 0 0 0,3-6 0 0,-3 3 0 0,-1-6 0 0,5 0 0 0,-5 0 0 31,1-1 0-31,-4-2 0 0,0 0 0 0,0-4 0 0,0 1 0 0,-3 3 0 0,-4-10 0 0,0 6 0 16,0-2 0-16,0-1 8 16,-3 4 0-16,-1-7 0 0,-3 3-8 0,4 1-12 0,-4-4 4 0,-4 4 0 15,4-1 8-15,-3-6 0 16,-1 3 0-16,-3-3 0 0,7-3 0 0,0 0 0 0,-7 0 0 0,0-3 0 15,0 0 0-15,0 0-12 0,3-6 12 0,-3 2-12 16,0-2 12-16,0 0 0 0,0-1 0 0,4 1-8 16,-4-4 8-16,-1 1 0 0,1-1 0 0,-3 4 0 15,3-10 0-15,0 3 0 0,-4 1 0 0,4-4 0 16,-4 0 0-16,4 6 0 0,-3-5 0 0,3 2 0 16,-4 3 0-16,4 1 0 0,0 2 0 15,0 1 0 1,0 3 0-16,3-1 0 0,-3 4 0 0,4 3-8 0,3 0 8 0,0 0-12 0,0 7 12 0,0 5-12 15,3 1-21-15,1 2-5 0,3 7-1 0,4 3 0 16,-4-6 39-16,7 6 0 0,-4 0 0 16,4 4 0-16,1-7 8 0,-1-1 8 0,0 1 3 0,0 0 0 15,0-6-19-15,-3 3 0 0,-1-3 0 0,1-4 0 16,-4 1 0-16,0-4 0 0,-4-3 0 0,1 1 0 0,-4-7-14 0,0 0-6 0,0 0-2 0,0 0 0 31,-4-7-6-31,1-2-2 0,-1-4 0 16,-3 4 0-16,-3-7-26 0,3 4-6 0,-4-1-1 0,-3-2 0 15,3-1-51-15,-3 0-10 0,-3 7-3 16</inkml:trace>
  <inkml:trace contextRef="#ctx0" brushRef="#br4" timeOffset="27363.88">12280 2160 2188 0,'0'0'97'0,"0"0"20"16,0 0-93-16,-7 3-24 0,4 0 0 0,-1 4 0 16,1-4 84-16,-1 6 13 0,4 0 3 0,-3 7 0 15,3 0-29-15,0 9-6 0,0 0-1 0,0 6 0 16,3 4-30-16,1-1-6 0,-4 7-2 0,3-6 0 16,1-1-6-16,-1 1 0 0,1-1-1 0,-1-3 0 0,1-9-29 0,-1 0-6 15,1-6 0-15,-1 3-1 16,-3-13 33-16,4 0 8 0,-4-6 0 0,0 0 1 15,0 0-40-15,0 0-8 0,0-9-1 0,3-4-1 16,-3 1 45-16,0-7 10 0,0 3 2 0,4-6 0 0,-4 4 0 0,0-7 0 0,3 3 0 0,-3-7 0 16,4 4-32-16,-4-6-21 15,0 0 3-15,3-1 1 0,-3 4 17 0,0 3 0 0,0-10 0 16,0 7 0-16,-3 0 10 0,-1 3 6 0,1-3 0 0,3 3 1 16,-4 3-17-16,1 0 0 0,-1 0 0 0,1 0 0 31,-1 6 0-31,-3 0 0 0,4 4 0 0,-1 2 0 0,1 1 0 15,3 3 0-15,-4 0 0 0,4 2 0 0,0 4 0 0,0 0 0 0,0 0 0 0,0 0 0 16,0 0 0-16,7 4 0 0,0 2 0 0,4 3 0 16,-1 4 0-16,1-1 0 0,3 7 0 0,0 0 0 15,-3-3 0-15,6 2 0 0,-2 4 0 0,2-6 0 16,1 3 0-16,-1 0 0 0,5-4 0 0,-1 1 0 16,-4 3 0-16,1-10 0 0,3 4 0 0,0-1 0 15,1 1 55-15,-5-1 7 16,1-2 2-16,-1-1 0 0,1-3-52 0,0 7-12 0,-4-10 0 0,0 0 0 15,-3 4 0-15,-4-1 0 0,3-3 0 0,-6-3 0 16,-4 0 0-16,0 0 0 0,0 0 0 16,0 0 0-16,0 0 0 0,0 0 0 0,-7-3 0 0,0 3 0 15,-4-3 0-15,0 3 0 0,1 3 0 0,-1 0 0 16,-3 3 0-16,0 1 0 0,3 2 0 0,-3-3 0 16,4 7 0-16,-4-1 0 0,0 7 0 0,3-10 0 0,-3 7 0 15,3-3 0-15,4-1 0 0,-7-2 0 16,4 5 0-16,-5-2 0 0,-2 3 0 0,3-1 0 15,0-2 0-15,-4 2 0 0,4-8 0 0,0 2 0 0,0 1 0 16,-1-1 0-16,1 0 0 0,4-2 0 0,-4 2 0 0,3-3 0 16,0 1 0-16,1 2 0 0,3-3 0 0,-4 4 0 15,4-7 0-15,0 0 0 16,4 3 0-16,-1 0 0 0,1-2 0 0,3-4 0 16,0 6 0-16,0-6 0 0,0 0 0 0,3 6 0 0,-3-6 0 0,7 3 0 15,0-3 0-15,0 3 0 0,0-6 0 0,0 0 0 0,-3-3 0 0,3-4 0 16,0 4 0-16,0-3 0 0,0-4 0 0,0 4 0 31,0-7 0-31,-3 4 0 0,3-7 0 0,-4 0 0 0,4 6 0 0,-3-8 0 16,3 2 0-16,-3 0 0 0,-1 0 0 0,4 3 0 0,-3-2 0 0,-1-1 0 15,1 6 0-15,-1-6 0 0,1 1 0 0,-1 2 0 16,1-3 0-16,-1 3 0 0,1 4 0 16,-1-4 0-16,1 1 0 0,-1 2 0 0,-3 0 0 0,4 1 0 15,-4-1 0-15,3 1 0 0,-3-1 0 0,-3 1 0 16,3-1 0-16,-4 1 0 0,1 2 0 0,-4 1 0 15,3 3 0-15,-3 2 0 0,0-2 0 0,4 6 0 16,-4 0 0-16,0 3 0 0,0 4 0 0,-4-1 0 16,7 10 0-16,-3-7 0 0,0 10 0 0,0 3 0 15,0-7 0-15,4 7 0 0,-4 0 0 0,3 3 0 16,-3-6-48-16,3 3-13 0,-3 0-3 16,4-9 0-16,-4 2 52 0,3-2 12 0,1-1 0 0,-1-2 0 15,1 2 0-15,-1-2 0 0,1 2 0 0,-1-2 0 16,1 2 0-16,3-2 0 0,-4 5 0 0,4-5 0 15,-3-1 0-15,3 1 0 0,0-1 0 0,-4 3 0 0,4-12 0 16,0 0 0-16,0 0 0 0,0 0 0 0,0 0 0 16,0 0 0-16,-3-9 0 0,-1 3 0 0,0-4 0 0,1-2 0 15,-1-1 0-15,-3-6 0 16,4 1 0-16,-4 2 0 0,3-3 0 0,-3-3 0 0,0 0 48 0,0-3 13 0,4 0 3 16,-5 0 0-16,1-3-52 0,0-4-12 0,0 1 0 0,0 0 0 31,0-4 0-31,-3 1 0 0,3-1 0 0,0 1 0 0,-4-1 0 0,7 4 0 0,1 3 0 0,-1 3 0 15,4 9 0-15,0-3 0 0,0 10 0 0,4 2 0 16,-4 7 0-16,7 4 0 0,4 5 0 0,-1 0 0 31,-3 7 0-31,4 6 0 0,-1 3 0 0,4-3 0 0,-3 6 0 0,0-3 0 16,-1 7 0-16,4-1 0 0,-3 0 0 0,-4-2 0 0,4 2 0 0,-4-3 0 16,0 7 0-16,0-7 0 15,-4 0 0-15,4 0 0 0,-3-3 0 0,3 1 0 0,-4-5 0 16,4 1 0-16,-3-3 0 0,-1-9 0 0,-3 2 0 0,4-2 0 31,-4-10 0-31,0 0 0 0,0 0 0 0,0 0 0 16,0-10 0-16,-4 1 0 0,4-1 0 0,-3-12 0 15,3 4 0-15,-4-4 0 0,1-3 0 0,-1-4 0 0,1 4 0 0,3-3 0 0,-4 3 0 0,1-3 0 16,3 3 0-16,-4-7 0 0,4 4 0 0,-3 0 0 0,3 3 0 16,0 0 0-16,-4 0 0 0,4 3 0 15,0 9 0-15,4-6 0 0,-4 4 0 0,3 5 0 0,1 7 0 16,-4 3 0-16,3 3 0 0,8 0 0 15,-4 7 0-15,4 5 0 0,-1 4 0 0,4-3 0 16,0 6 0-16,4 0 0 0,-4 3 0 0,4 0 0 16,3 0 0-16,-3-3 0 0,-1 0 0 0,4-3 0 15,1 0 0-15,-1-7 0 0,-4 4 0 0,4-4 0 0,-3-2 0 0,0-1 0 0,-4 1 0 16,0-1 0-16,0-3 0 0,-3-3 0 16,-4 4 0-16,0-4 0 15,-7-3-48-15,0 0-13 0,0 0-3 0</inkml:trace>
  <inkml:trace contextRef="#ctx0" brushRef="#br0" timeOffset="53662.75">14651 16060 2109 0,'-4'6'93'0,"1"0"20"0,-1 1-90 0,1 2-23 0,3 3 0 0,-4-2 0 16,4-1 73-16,0 4 11 0,4-1 1 0,-4-2 1 15,3-4-28-15,1-3-6 0,3 3 0 0,0-2-1 0,0-1-8 0,7 3-2 0,-3-3 0 0,3-3 0 16,3-3-1-16,1-6 0 0,3-1 0 0,0-2 0 16,-3-4-6-16,3 0-2 15,-3 1 0-15,-1-1 0 0,1-3-9 0,-4 3-3 0,-3-2 0 16,-1-1 0 0,-3 3-9-16,4 4-3 0,-4-4 0 0,-3 7 0 15,-4-1 14-15,0 1 2 0,0-1 1 0,-4 4 0 0,-6 0-2 16,2 3-1-16,-2-1 0 0,-4 1 0 0,-4 6-7 0,0 1-2 0,1-1 0 0,-4 6 0 15,0 4-4-15,-1 2-1 0,1 1 0 16,4 9 0-16,-5-3-8 0,8 6 0 16,-3 7 0-16,3-4-11 0,-1 1 11 0,8-4 0 0,0 3 0 0,0 0 0 15,4-2 0-15,3-1 0 0,3-6 0 16,4 0 0-16,-3 0 0 0,6-3 0 0,1-4 0 0,3 1 0 16,0-4 0-16,4-2-10 0,3-7 10 0,4 3-10 15,-4-6 10-15,4 0 0 0,-1-3 8 0,-3-3-8 16,1 0 0-16,-1-7 0 0,0 4 0 15,-3-4-8-15,-1 4-36 0,-3-1-6 0,0-2-2 0,-3 2 0 16,0 1-66 0,-1 0-14-16,-3-1-2 0</inkml:trace>
  <inkml:trace contextRef="#ctx0" brushRef="#br0" timeOffset="53995.07">15159 16339 2269 0,'0'0'64'0,"0"0"15"0,0 0-63 15,0 0-16-15,0 0 0 0,0 0 0 0,0 0 156 0,0 0 29 0,0 0 6 0,0 0 1 32,0 0-103-32,-4 0-20 0,1-3-4 0,-4-4-1 0,0-2-51 0,0-4-13 0,0-2 0 0,-4-1 0 15,4 0 47-15,0 1 6 0,3-1 2 0,-3-3 0 16,4 4-39-16,-1-4-7 0,1 0-1 0,-1-3-8 15,4 3 0-15,4 0 0 0,-1 1 0 0,1 2 0 16,-1 0 8-16,4 4-8 0,-3-1 0 0,6 4 0 31,-6 2 0-31,7 1 0 0,-4 0 0 16,7 3 0-16,-4 3 0 0,1-3 0 0,3 3-10 0,-3 0 10 0,3 3 0 16,3 0 0-16,-3 0 10 0,1 3-10 0,-1 1-60 0,0-1-18 0,0 3-4 15,-3 1-1-15,-1-1-72 0,4 0-14 16,-3 1-3-16</inkml:trace>
  <inkml:trace contextRef="#ctx0" brushRef="#br0" timeOffset="54550.67">15402 16339 2728 0,'0'0'77'0,"0"0"18"0,0 0-76 15,0 0-19-15,0 0 0 0,0 0 0 0,-3-3 103 0,-4-4 17 0,0 1 3 16,3-3 1-16,-3-1-57 0,4-2-11 0,-5-1-3 0,1 1 0 15,4-7-21-15,-4 3-4 0,3-3 0 0,-3 1-1 16,4 2-27-16,-1 0 0 0,1 4-12 0,-1-1 12 16,4 4 0-16,0-1 0 0,0 1 0 0,4-1 0 31,-1 1 0-31,1 3 16 0,3-4 0 0,-4 7-1 0,4 0-15 0,0 0 0 16,0-3 0-16,4 3 0 0,0 3-12 15,-1 0-3-15,1 0 0 0,3 3 0 16,0-3-7-16,0 0-2 0,0-3 0 0,4 3 0 0,-4 0 6 0,0 0 1 15,4 0 0-15,-4 0 0 0,-4 0 17 0,5 0-8 0,-1-4 8 0,-4 4 0 16,-3 0 0-16,0 0 0 0,0 0 0 0,-7 0 0 16,4 7 0-16,-4-1 14 15,0 3-2-15,-4 1-1 0,4-1 13 0,-7 4 4 0,0-1 0 0,4 1 0 16,-4 3-2-16,0 2 0 0,3 1 0 0,-3 0 0 0,4 0-2 16,-1 3-1-1,4-3 0-15,-3 2 0 0,3-5-3 16,0-3 0-16,0-1 0 0,3-2 0 0,4-4-20 0,-3 0 0 15,3-6 0-15,3 0-12 0,1 0 12 0,-1-3 0 0,8 0 0 0,-4-6 0 16,0-1 0-16,0-6 0 0,4 1 10 0,-4-1-10 16,-3 4 0-16,3-4 0 0,-4 0 0 0,-3 0 0 0,1 4 0 0,-1-1 0 15,-7 1 0-15,3 2 0 0,-6-2 0 0,-1-1 0 16,-3 4 0-16,0-4 0 0,-7 7 0 0,0-3 0 16,0-1 0-16,-4 4 0 15,0 0-9-15,1 3-8 0,3 3-2 0,-4 0 0 16,4 0-5-16,3 3 0 0,-3-3-1 0,7 0 0 15,-3 3-47-15,6-3-10 0,4 0-2 0,0 0 0 16,0 0-66-16,4 6-14 0,-1 0-2 0,4 1-1 16,4-1-78-16,-1-3-16 0,1 3-3 0,3 1-1 0</inkml:trace>
  <inkml:trace contextRef="#ctx0" brushRef="#br0" timeOffset="54830.73">15864 16323 1958 0,'7'13'87'0,"-3"-4"17"0,0 0-83 0,-4-2-21 0,3-1 0 0,-3-6 0 0,0 0 156 0,0 0 26 0,0 0 6 0,-3-3 0 16,-1-7-60-16,0-2-12 0,1-1-2 0,-4-2-1 16,0-4-33-16,3 0-6 0,-3 0-2 0,0-3 0 15,0 3-27-15,0-2-5 0,0 2-2 0,4-3 0 16,-1 3-13-16,0 0-2 0,4 0-1 0,0 4 0 16,4-1-6-16,-4 3-2 0,7 1 0 0,-3-1 0 15,3 7-14-15,-4 0 0 0,8 0 0 0,-4 2 0 0,3-2 8 0,4 3 0 16,-3 0-8-16,3 3 12 15,0-3-3-15,0 3-1 0,4 0 0 0,-4 3 0 16,0 3-8-16,0-3-16 0,0 4 4 0,1-1 1 31,-1 0-98-31,0 0-20 0,0 1-4 0</inkml:trace>
  <inkml:trace contextRef="#ctx0" brushRef="#br0" timeOffset="57271.39">17731 15897 1436 0,'0'0'64'0,"0"0"12"15,0 0-60-15,0 0-16 0,0 0 0 0,0 0 0 16,0 0 68-16,0 0 10 0,0 0 2 0,0 0 1 16,0 0 35-16,-4 6 8 0,1-3 0 0,-1 3 1 15,1 1-18-15,3-1-4 0,-4 3-1 0,0 1 0 16,4 2-7-16,-3 4-2 0,3 3 0 0,0 0 0 16,3 6-74-16,1 0-19 15,0 3 0-15,6-3 0 0,1 0 48 0,-1-6 5 0,4 0 2 0,0-4 0 0,4-2-41 0,0-4-14 0,3 1 9 0,4-7-9 16,-4-6 9-16,0 0-9 0,-3-7 10 15,3 4-10-15,-4-3 0 0,-2-4 0 16,-1-3 0-16,0 1 0 16,-7-1 0-16,3 3 0 0,-6 1 0 0,-1-1 0 0,-3 1 0 0,0-1 0 0,-3 1 0 0,-1 2 0 31,-3-2 0-31,0 2 0 0,0 1 0 0,-3 3 0 0,3-1 20 0,-4 4-1 16,0-3-1-16,1 3 0 15,-1 3-18-15,4 0 0 0,0 3 0 0,0 3 0 0,4 1-8 0,-1 2 8 0,4 7 0 0,0-1-9 16,0 1 9-16,4 6 0 0,-1-3-9 0,4 6 9 15,0 0-12-15,0 0 3 0,7 0 0 0,-3 3 0 16,0-3 18-16,-1 4 4 0,1-1 1 0,-1 3 0 0,1 1 9 16,-4 2 1-16,0 4 1 15,0 2 0-15,0-5-7 0,0-1-2 0,-3 4 0 0,-1-3 0 0,-3-1-8 16,0-3-8-16,-3-2 9 0,-1-4-9 16,1-3 9-1,-1-4-9-15,-3 1 8 0,-4-3-8 0,1-7 14 16,-1 1-2-16,-6-4-1 0,3-6 0 0,-4-3 1 0,-3-3 0 0,0-7 0 0,-1-3 0 15,1-2-28-15,0-4-6 0,0-3-1 0,3-1 0 0,1 1 70 0,-1 0 13 16,7 0 4-16,-3 0 0 16,4-3-78-16,3 0-15 0,0-1-3 0,3 1-1 15,4 3 1-15,0 0 1 0,4 0 0 0,3 3 0 16,0 3 50-16,0 4 9 0,3-4 3 0,1 6 0 16,-1-2-50-16,5 2-9 0,-1 4-3 0,3 2 0 0,1 1 31 0,-4 0 0 15,4 3 0-15,-4-1 0 0,0 4 11 16,0 0 8-16,0 0 1 0,-3 0 1 15,-1 0-85-15,1 4-16 0,0-4-4 0,-4 0-1 16,0-4-137-16,3 4-27 0,-6-3-6 0,-1 3-1 0</inkml:trace>
  <inkml:trace contextRef="#ctx0" brushRef="#br0" timeOffset="58446.83">18182 16207 1576 0,'0'0'32'0,"0"0"9"0,0 0-33 0,0 0-8 0,0 0 0 0,0 0 0 16,0 0 40-16,0 0 7 0,0 0 1 0,0 0 0 16,0 0-39-16,4-6-9 0,-4 6 0 0,0 0 0 15,0 0 0-15,0 0 0 0,0 0 0 0,0 0 0 16,0 0 37-16,0 0 6 0,0 0 1 0,0 0 0 16,0 0 45-16,0 0 10 0,0 0 1 0,0 0 1 0,0 0-29 0,0 0-7 15,0 0-1-15,0 0 0 16,-4-3-51-16,4 3-13 0,0 0 0 0,0 0 0 15,0 0 54-15,0 0 8 0,0 0 2 0,0 0 0 0,0 0-64 16,0 0 0-16,0 0-9 0,0 0 0 16,0 0 9-16,0 0 12 0,0 0-2 0,0 6-1 15,0 0-9-15,0 4 0 0,0-4 0 0,-3 3 0 16,3-9 38-16,0 3 6 0,-4 4 0 0,4-7 1 0,0 6-21 0,0-6-4 16,-3 6 0-16,3-6-1 15,0 7-19-15,0-7 0 16,0 3 0-16,0-3 0 0,0 0 0 0,0 0 0 0,0 0 0 0,-4 9 0 0,4-3 55 0,0 1 7 0,0-1 2 0,0-6 0 15,0 0-64-15,0 0-16 0,0 0-2 0,0 6 0 16,0-6 34 0,0 0 6-16,0 0 2 0,-3 6 0 0,3-6 27 0,0 0 5 15,0 0 2-15,0 0 0 0,0 0-46 0,0 0-12 0,0 0 0 0,-4 7 0 16,-3-4 19 0,7-3 1-16,0 0 1 0,0 0 0 0,-4 6-11 0,4-6-2 0,-3 6-8 0,3-6 12 15,0 0-12-15,0 0 0 0,0 0 0 0,0 0 0 16,0 0 8-16,0 0-8 0,0 0 0 0,0 0 0 15,0 0 32-15,0 0 1 16,3-3 0-16,1-3 0 0,-4 0-33 0,3 3 0 0,-3-4 0 0,4 1 0 16,0 0 0-16,-1-1 0 0,-3 1 0 0,4-3 0 15,-1-1 0-15,1 1 0 0,-1 0 0 0,4 2 0 16,-3-2 0-16,-1 6 0 0,4 0 0 0,0-4 0 16,0-2 0-16,1 0 0 0,-5-1 0 15,1 4 0-15,-1 0 0 0,1-1 0 0,-1 1 0 0,1 0 0 16,-4 3 0-16,3-4 0 0,-3 1 0 0,0 6 0 15,0-3 0-15,0 3 0 0,0 0 0 0,0 0 0 16,0 0 0-16,-3-3 0 0,-1-3 0 0,1 2 0 16,-4 4 0-16,3 0 0 0,-7 0 0 0,4 4 0 15,0 2 8-15,0 0-8 0,0 4 0 0,0-4 0 0,4 3 0 0,-4 1 0 16,3-1 0-16,1 0 0 0,-1 1 0 16,0 2 0-16,1 1 0 0,-1-4 0 15,4 1 0-15,-3-1 0 0,3 1 0 0,3-1 0 0,-3 0 0 0,4-2 0 0,-1-1 0 0,1 0 0 31,3 0 0-31,0 1 0 0,0-4 0 0,4 3 0 0,-1-3 0 16,4 4 0-16,-3-4 0 0,0 0 0 0,3 0 0 0,-4-3 0 0,4 3-10 0,1-3 10 31,-5 0-45-31,1 0-5 0,-1 0-1 0,1-3 0 0,-4 3-82 0,-4-3-17 16,5 0-3-16,-5-4-1192 0</inkml:trace>
  <inkml:trace contextRef="#ctx0" brushRef="#br0" timeOffset="58867.16">18634 16025 2880 0,'0'0'64'0,"0"0"12"0,0 0 4 0,0 0 0 0,0 0-64 0,0 0-16 0,0 0 0 0,0 0 0 15,0 0 54-15,0 0 8 16,0 0 2-16,0 0 0 0,0 0 0 0,3 0 0 16,4 3 0-16,0-3 0 15,4 0-52-15,-4 3-12 0,4-3 0 0,-1 0 0 16,1 4 54-16,3-4 8 0,0 3 2 0,-3 0 0 0,-1-3-52 0,4 0-12 0,-3 3 0 0,-1-3 0 16,1-3-100-16,-4 3-22 31,0 0-5-31,-7 0-1332 0</inkml:trace>
  <inkml:trace contextRef="#ctx0" brushRef="#br0" timeOffset="59894.66">19230 15868 1580 0,'0'0'67'15,"0"0"-54"-15,0 0-13 0,0 0 0 0,0 0 156 0,0 0 29 0,0 0 6 0,0 0 1 16,0 0-52-16,0 0-9 0,0 0-3 0,0 0 0 16,0 0-51-16,0 0-10 0,0 0-3 0,0 0 0 15,0 0 0-15,0 0 0 0,0 0 0 0,0 0 0 31,0 7-51-31,-4 2-13 0,-3 1 0 0,4-1 0 0,-8-3 54 0,4 4 8 0,-3-1 2 0,-1 4 0 32,-3-4-44-32,3 0-9 0,-3 1-2 0,4-1 0 0,-4 1 37 0,3-4 7 0,0 3 2 0,4 1 0 15,-3-4-44-15,3 0-11 0,3 0 0 0,-3-2 0 16,7-4 0-16,0 0 0 0,0 0 0 0,0 0 0 16,7 6 0-16,4-3 0 0,-1-3 0 0,1 3 0 31,7-3-49-31,-4 3-12 0,0-3-3 0,3-3 0 15,5 3 103-15,-5-3 20 0,4 0 4 0,1 0 1 0,-5 0-52 0,1 3-12 0,-1-4 0 16,-2 4 0-16,-1 4 0 0,-4-1 0 0,4 3 0 0,-7 3 0 16,0 1 0-16,-3 2 0 0,0 4 0 0,-4 0 0 15,-4-4 0-15,0 1 0 0,-3-4 0 0,0 1 0 16,-3 2 0-16,-1-2 0 0,-3 2 0 0,3-2 0 16,-3-1 0-16,-3-3 0 0,3-3 0 0,-4 0 0 15,4-3 0-15,-4 0 0 0,8 0 0 0,-1-3 0 16,0 0-48-16,8-3-13 0,-1 0-3 0,1-1 0 15,6 1-102-15,1 0-21 0,3 0-4 0</inkml:trace>
  <inkml:trace contextRef="#ctx0" brushRef="#br0" timeOffset="60589.43">19445 16148 1314 0,'0'0'37'0,"0"0"8"0,0 0-36 0,0 0-9 15,0 0 0-15,0 0 0 0,0 0 0 0,0 0 0 16,7-4 0-16,-7 4 0 0,4-3 53 0,-1 0 9 0,1-3 2 0,-4 6 0 16,0 0 92-16,0 0 20 0,0 0 3 0,0 0 1 15,0 0-32-15,0 0-7 0,-4 6-1 0,1 0 0 16,-1 4-60-16,1-1-13 0,3 4-3 0,-4 2 0 16,4-2 0-16,0-1 0 0,0 1 0 0,4 0 0 0,-4-1-51 0,7 1-13 15,-4-7 0-15,4 3 0 16,0-2 54-16,4-1 8 0,0-6 2 0,-1 3 0 15,1-3-64-15,3-3 0 0,0 0-16 0,4-4 3 0,-4-2 13 0,0-3 0 0,0 2 0 16,0-2 0 0,-3 2 10-16,-1-2-10 0,-3 2 8 15,0 4-8-15,0 0 0 0,-7 6 0 0,0 0 8 0,0 0-8 0,0 0 0 16,0 0 0-16,0 0 0 0,0 0 0 0,-7 0 8 0,4 0-8 16,-1 3 0-16,1 3 8 0,-1 3-8 0,1 1 0 15,3-1 0-15,0 4 0 0,0 3-8 0,0-1 8 16,3 1 0-16,1 3 0 15,-1 3 0-15,4-4 0 0,0 1 0 0,-3 0 0 0,-1 0 0 0,4 3 8 0,-3 0-8 0,-1 3 12 16,1-6-12-16,0 0 0 16,-4-1 0-16,0-2 0 0,0 0 12 0,-4-4 11 15,0-2 1-15,-3 2 1 0,0-2 11 0,-3-1 3 0,-1 0 0 0,-6-2 0 16,2-4-31-16,-2 0-8 0,3 0 0 0,-4-6 0 16,7 0 0-16,-3-3 0 0,0-1 0 0,0 1 0 15,0-3 0-15,3-4 0 0,1 0 0 0,3 1 0 16,3-4 0-16,1 4 0 0,-1-4 0 0,4 4 0 15,0-4 0-15,4 3 0 0,-1 1 0 0,4-4 0 16,4 0 0-16,-4 4 0 0,4-1 0 0,-1 1 0 31,4 2-21-31,-3 1-6 0,-1 3-1 0,5-4 0 0,-1 4 28 0,0 3-8 0,-4 0 8 0,4 0 0 16,1-1-144 0,-1 1-24-16,0 3-5 0</inkml:trace>
  <inkml:trace contextRef="#ctx0" brushRef="#br0" timeOffset="61982.82">20218 15850 1785 0,'0'0'79'0,"0"-3"17"0,0-1-77 0,0 4-19 16,0-3 0-16,0 3 0 15,0 0 108-15,0 0 19 0,0 0 3 0,0 0 1 0,3 10-23 0,-3-1-5 0,4 4-1 0,-1-1 0 16,1 1-18-16,-1 2-3 15,1 4-1-15,-1 0 0 0,1 0-16 0,-1 3-3 0,1 0-1 0,3 0 0 16,-3 0-23-16,-4 0-5 0,3-4 0 0,-3 1-1 16,4 0-20-16,-4-3-11 0,0-4 12 0,0-2-12 15,0-10 0-15,0 0-11 0,0 0 0 0,0 0 0 32,0 0-122-32,0 0-25 0,-4-7-5 0,1 1-693 0,-4 0-138 0</inkml:trace>
  <inkml:trace contextRef="#ctx0" brushRef="#br0" timeOffset="62194.44">20126 16050 2508 0,'0'0'71'0,"0"0"16"0,0 0-70 0,0 0-17 0,0 0 0 0,11 3 0 16,-4-3 124-16,3 0 22 0,4 4 4 0,0-4 1 16,1 0-51-16,-1 3-9 0,3 0-3 0,1-3 0 0,-4-3-56 0,0 0-12 15,7 3-3-15,-3-4 0 0,3 1 38 16,-3 0 7-16,3 0 2 0,-3 0 0 0,-1 3-52 0,1-3-12 15,3 0 0-15,-3-4 0 0,-4 1 0 0,3 3 0 16,-6 0 0-16,3-3 0 31,-3-1-100-31,-1 4-22 0,-3-3-5 0,-7 6-854 0,0 0-171 16</inkml:trace>
  <inkml:trace contextRef="#ctx0" brushRef="#br0" timeOffset="66069.26">21287 15793 1353 0,'0'0'29'0,"0"0"7"0,0 0 0 0,0 0 4 16,0 0-32-16,0 0-8 0,0-3 0 0,0 3 0 15,0 0 92-15,0 0 18 0,0 0 3 0,0 0 1 16,0 0-14-16,0-6-4 0,0 0 0 0,0 6 0 16,0-4-8-16,0 4-1 0,0-6-1 0,0 3 0 15,0-3-18-15,-4-1-3 0,4 4-1 0,-3-3 0 0,3 6 0 0,-4-3 0 16,-3 3 0-16,3 0 0 15,1-3 0-15,-1 0 0 0,1 3 0 0,-4-4 0 0,0 4-23 0,3-3-5 0,-3 3 0 0,4 0-1 32,-4 3-6-32,3 1-1 0,-7-1 0 0,8 0 0 15,-4 0-9-15,0-3-3 0,0 0 0 0,0 3 0 16,0 0 0-16,0 0 0 0,3 4 0 0,-3-1 0 16,0 0-7-16,3 1-1 0,-3-1-8 0,4 3 12 0,-1-3 12 0,-3 7 1 15,4-4 1-15,-1 4 0 16,1 3-26-16,-1-1 0 0,4 1 0 0,-3 3 0 15,3 0 0-15,-4-1 0 0,1 1 0 0,3 0 0 0,3 3 0 0,-3 0 0 0,4 0 0 0,-1 0 0 16,1 3 0-16,3 0 0 0,-4 0 0 0,8 0 0 16,-1-3 0-16,1-3 0 0,0-3 0 0,3-1 0 15,0-2 0-15,3-1 0 0,-2-2 0 0,6-1 0 16,0-6 0-16,4 0 0 16,-1-6 0-16,1 0 0 0,0-6-12 0,-1 3-7 0,5-4-1 0,-5 1-1 15,-3-1 21-15,1-5 0 16,-5 2 10-16,1-3-10 0,0 1 14 0,-8-1-4 0,4 4-1 0,-3-4 0 15,-8 0 0-15,4 7 0 0,-3-4 0 16,-1 4 0-16,-3-7-9 0,-3 4 0 0,-1-4 0 0,1 0 0 16,-4 1 0-16,-4 2 0 0,4 0 0 0,-3-2 0 15,-1 2 0-15,-3-2 0 0,0-1 0 0,0 0 0 16,-4 4 12-16,0 2 11 0,-3 1 1 0,4-1 1 16,-5 4-25-16,5-3 0 0,-1 3 0 0,-3-4 0 15,3 4-17-15,1 0-6 0,-1 2-1 0,4 1 0 0,0 0 24 16,0 0 0-16,0 0 0 0,3 0 0 15,0 3 0-15,1 0 0 0,-1-3 0 0,4 3 0 16,0-4-107-16,0 4-17 0,4-6-3 0,-4 6-1 16,7 0-71-16,0 0-14 0,0 0-3 0</inkml:trace>
  <inkml:trace contextRef="#ctx0" brushRef="#br0" timeOffset="66299.24">21153 15997 2649 0,'0'0'58'0,"0"0"12"0,-4 0 2 0,4 0 4 16,0 0-61-16,0 0-15 0,0 0 0 0,0 0 0 15,0 6 105-15,7-3 19 16,0 1 3-16,4-1 1 0,-1 0-52 0,1 0-9 0,-1 0-3 0,5-3 0 0,2 3-51 0,1 0-13 16,0-3 0-16,-1 3 0 0,4 1 54 15,-3-4 8-15,0 0 2 0,3 3 0 0,-4-3-52 16,1 3-12-16,-4 0 0 0,0-3 0 15,0 0-17-15,0 3-7 0,1-3 0 0,-5 0-1 32,1-3-23-32,-1 3-5 0,1-3-1 0,0 0 0 15,-4 0-70-15,-7 3-13 0,7-4-3 0</inkml:trace>
  <inkml:trace contextRef="#ctx0" brushRef="#br0" timeOffset="67067.23">21551 16364 1875 0,'0'6'83'15,"0"0"17"-15,0 1-80 0,0-1-20 0,4 3 0 0,-4-2 0 16,3-4 125-16,-3-3 21 0,0 0 4 0,7 6 1 16,4-3-70-16,-4 0-13 0,4-3-4 0,-1-3 0 0,1 0 0 0,3 0 0 0,-4-7 0 0,5 1 0 31,-1 0-8-31,3-7-3 0,-3-3 0 0,4 4 0 16,-4-4-4-16,-3 0-1 0,3 3 0 0,0-3 0 0,-3 1-16 15,-1-1-4-15,1 0-1 0,-4 3 0 0,-4-3-27 0,1 1 8 0,-1 2-8 0,-3-3 0 31,-3 7 9-31,-1-1-9 0,-3 1 10 0,0 5-10 0,0-2 0 0,-3 6 8 0,-1-4-8 0,0 7 0 16,-3 0 0-16,4 0 0 16,-1 4 0-16,-3 2 0 0,3 3-10 0,1 4 2 0,-1 2 0 0,1 4 0 15,-1-3 8-15,4 0-13 0,-4-1 5 0,4 1 8 16,0 0-19-16,4-1 4 0,-1 4 1 0,4 0 0 16,0-3 14-16,4 2 0 0,-1-2 0 0,1-3-9 15,3 2 9-15,0-5 0 0,4-1 0 0,-4 1 0 16,3-1 0-16,1 0 0 15,-1-2 8-15,4 2-8 0,1-6 0 0,-5 3 0 0,4-2 0 0,-3 2 0 16,3-3 0-16,-3 3 0 16,-4-3 0-16,3 1 0 0,1 2-64 0,-8-3-8 0,-3-3-2 0,0 0 0 15,0 0-136-15,0 0-27 0</inkml:trace>
  <inkml:trace contextRef="#ctx0" brushRef="#br0" timeOffset="68538.62">21992 15872 2310 0,'0'0'48'0,"0"0"11"0,0 0-47 0,0 0-12 0,0 0 0 0,0 0 0 31,0 0 144-31,-3 6 26 0,-1 0 6 0,4 0 0 16,0 1-87-16,0-4-17 0,4 3-4 0,-1-3-1 16,4 3-23-16,0 1-4 0,-3-1 0 0,6 0-1 15,1 1-15-15,0-1-4 0,3-3 0 0,0 0 0 0,0 0-9 0,4-3-3 0,-1 0 0 0,1-3 0 31,-4 0 1-31,4 0 0 0,-4 0 0 0,0 0 0 0,-4-1-65 0,1 1-14 0,3-3-2 0,-7 6-1 32,0 0-139-32,0 0-28 0</inkml:trace>
  <inkml:trace contextRef="#ctx0" brushRef="#br0" timeOffset="70406.72">22648 15665 944 0,'0'0'27'0,"0"0"5"0,0 6-32 0,-3 0 0 0,3 0 0 0,-4 1 0 16,4-1 86-16,0 0 10 0,0-6 3 0,0 0 0 15,0 0-28-15,0 0-6 16,0 0-1-16,0 0 0 0,0 0 44 0,0 0 9 0,0 0 2 0,0 0 0 16,0 0-37-16,0 0-7 0,0 0-2 0,0 0 0 15,0 0-1-15,0 0-1 0,-3-6 0 0,3 6 0 16,0 0-11-16,0 0-3 0,-4 3 0 0,-3 0 0 15,4 4 6-15,-4-1 1 0,0 3 0 0,-1 1 0 16,-2-1 0-16,-1 0 0 0,-3-2 0 0,0 2 0 16,4 4 0-16,-8-1 0 0,4 1 0 0,3-4 0 0,-3 4-33 15,0-4-7-15,3 1 0 0,-3-4-1 16,7 3-7-16,-3-3-2 0,3 1 0 0,0-1 0 16,3 0-6-16,0-3 0 0,4-3-8 0,0 0 12 15,0 0-12-15,0 0 0 0,8 7 0 0,-1-4 0 0,3 0 0 0,1 0-8 16,3-3 8-16,0 0 0 15,0 0 0-15,0 0 0 0,0-3 0 0,0 3 0 16,4 3 0-16,-7-3 0 0,3 3 0 0,0 0 0 16,0 4 13-16,-3-1 10 0,3 0 1 0,-7 4 1 15,0-1-25-15,0 0 0 0,-4 4 0 0,-3-1 0 0,0 1 10 0,0 0-10 16,-3 2 12-16,-4-2-12 16,0 2 0-16,0-2 0 0,0 0 0 0,-4-4-12 15,0 0 12-15,1-2 0 0,-1-1 0 0,1-3 0 16,-1-3 0-16,1 0 0 0,-1-3 0 0,4 0 0 0,3 0-105 15,1-4-19-15,-1 1-3 0</inkml:trace>
  <inkml:trace contextRef="#ctx0" brushRef="#br0" timeOffset="70870.36">22853 16132 2066 0,'0'0'43'0,"0"0"10"15,0 0-42-15,0 0-11 0,0 0 0 0,0 0 0 16,0 0 144-16,0 0 26 0,0 0 6 0,0 0 0 31,0 0-40-31,0 0-9 0,0 0-2 0,-4 6 0 0,-3-3-38 0,0 4-8 0,0-1-2 0,0 3 0 0,0 1-6 16,-3 5-2-16,3-2 0 0,-4 2 0 15,0 4-55-15,1 0-14 0,3 0 0 0,0 0 0 16,0 0 0-16,0-1 0 0,-1 1 0 0,5 0 0 16,-1 0 8-16,4-4 0 0,4-5-8 0,-1 2 12 15,5-2-12-15,-1-1 11 0,3 1-11 0,1-4 10 16,-1 0-10-16,4 0 0 0,1-2-10 0,-1-4 10 16,0-4-12-16,3-2 12 0,-2 0-13 0,2-7 5 15,1 1 8-15,-4-4 0 0,4 0 0 0,-1 1 0 16,-3-1 0-16,-3 0 0 0,-1 4 0 0,1-1 0 15,-7-2 0-15,-1 5 0 0,1-2 0 0,-1-1 0 0,-3 1 0 16,-3 2 0-16,-1-2 0 0,-3-1 0 0,0 1 0 0,-4 2 0 0,-3-2 0 0,0 5 0 16,0 1 16-1,0 3 4-15,0-3 2 0,0 6 0 16,0-3-97-16,0-1-19 0,-1 4-4 0,5-3-1 16,-1 3-64-16,1 3-13 0,-1-3-2 0</inkml:trace>
  <inkml:trace contextRef="#ctx0" brushRef="#br0" timeOffset="71043.74">22694 16295 3040 0,'0'0'128'16,"0"0"-103"-16,4 3 90 0,3 0 17 0,-7-3 4 0,10 3 1 16,1 0-65-16,0 1-14 0,3-4-2 0,0 3-1 15,3-3-19-15,-2-3-3 0,2 3-1 0,1-4 0 31,-1 1-51-31,1 0-10 0,0-3-3 0,3 3 0 0,-3 0 32 0,-1-1 0 0,1 1 0 0,-1 0 0 32,1 3-160-32,-4 3-25 0,14 4-6 0,-17-4-1 0</inkml:trace>
  <inkml:trace contextRef="#ctx0" brushRef="#br0" timeOffset="73879.25">17526 16339 2310 0,'4'19'48'0,"-1"-10"11"16,-3-3-47-16,4 1-12 0,-4-7 0 0,3 6 0 16,4 0 104-16,-7-6 20 0,0 0 3 0,4 6 1 15,3 1 0-15,-7-7 0 0,7 6 0 0,-7-6 0 16,0 0-52-16,0 0-9 0,0 0-3 0,0 0 0 16,0 0 0-16,0 0 0 0,0 0 0 0,0-6 0 15,0-1-51-15,-4-2-13 0,-3 0 0 0,0-4 0 16,0-3 0-16,-3 1 0 0,-1-1 0 0,0-3 0 0,-3-6 0 0,4 3 0 15,-1 0 0-15,1 0 0 0,2 0 28 0,1-3 4 16,0-3 0-16,4 0 0 0,3 3-24 0,0 0-8 0,3-1 0 0,1 1 0 16,3 0 0-16,4 0 0 15,-4 0 0-15,7 0 0 0,-4-3 0 0,8 0 0 0,0 3 0 0,3-1 0 16,0 1 0 0,0 3 0-16,4-3 0 0,-1 3 0 15,1 0-28-15,3 4-3 0,1-1 0 0,-1 3 0 16,-4 0-129-16,5 1-25 0,-1 2-6 0</inkml:trace>
  <inkml:trace contextRef="#ctx0" brushRef="#br0" timeOffset="74436.97">19604 15674 1956 0,'0'0'56'0,"0"0"11"0,0 0-54 0,0 0-13 0,0 0 0 0,0 0 0 15,3-3 121-15,4 3 22 0,1 0 4 0,-1 3 1 16,0 0-16-16,3 0-4 0,-3 4 0 0,4-1 0 16,6 0-65-16,1 0-14 0,0 1-2 0,-1-1-1 15,1 3 7-15,3 1 2 0,0 2 0 0,-3-2 0 32,0 2-7-32,-4 1-2 0,0 2 0 0,-4 1 0 0,1 3-1 15,-4 6 0-15,0 0 0 0,0 6 0 16,-3-2-17-16,-4 2-4 0,0 4-1 0,0-4 0 0,-4-6-12 0,1 3-3 0,-1 0 0 0,1 1 0 31,-1-7-31-31,-3 0-6 0,0-4-2 0,0 1 0 0,0-6 31 0,0-4 0 0,-4 1 0 16,4-4 0-16,0-6 0 0,0-3 0 0,0 0 0 0,0-4 0 15,0-5-152-15,3-1-24 0,1 1-4 16</inkml:trace>
  <inkml:trace contextRef="#ctx0" brushRef="#br0" timeOffset="75006.68">20842 16411 2389 0,'0'0'68'0,"0"0"14"0,0 0-66 0,0 0-16 16,0 0 0-16,7 3 0 15,-7-3 132-15,0 0 22 0,0 0 5 0,0 0 1 0,0 0-41 0,0 0-8 16,0 0-2-16,0-6 0 16,0 3-21-16,0-4-4 0,-3 1 0 0,3 0-1 0,-4 0-67 0,1-4-16 0,-4 1 0 0,-1-7 0 15,1-3 22-15,0 0 1 16,4-3 0-16,-4-3 0 0,0 0-15 0,3-3-8 15,-3-3 8-15,4 3-8 0,-1-1 8 0,4 1-8 16,-3 0 10-16,3 0-2 0,0-1-8 0,0 1 0 16,3 0 0-16,-3 0 0 0,4 0 0 0,3-1 0 0,-4 1 0 0,4 0 0 15,0 0 0-15,0 6 0 16,4-3 0-16,0 3 0 16,-1 3 0-16,4-3 0 0,4 3 0 0,-4 0 0 0,4 4 0 0,3-1 0 15,0 0 0-15,4 1 0 0,-1 2-9 0,1 0-2 16,-4 4 0-16,4 0 0 0,-7-1-150 0,3 4-31 0,-4 0-5 15,-3 3-2-15</inkml:trace>
  <inkml:trace contextRef="#ctx0" brushRef="#br0" timeOffset="75559.49">22906 15527 2269 0,'0'0'64'0,"0"0"15"0,0 0-63 0,3-3-16 16,4 3 0-16,1 0 0 0,-1 3 156 0,0-3 29 15,3 0 6-15,1 3 1 0,3 3-103 0,0-3-20 16,0 3-4-16,7-2-1 0,-3-1 0 0,3 0 0 0,0 3 0 0,4 0 0 16,3 4-14-16,-7-4-3 0,1 4-1 0,-1 2 0 15,0 4-18-15,-4 6-4 0,1-3-1 0,-4 2 0 16,-3 5 1-16,-1 5 1 0,1 3 0 0,-4 1 0 16,-3 3-25-16,-4-4 8 0,-4 7-8 0,1 0 7 15,-5-4-7-15,1 1 0 0,-3-4 0 0,-1 1 0 16,4-1 0-16,-3-2 0 0,-1-4 0 0,4-6 0 0,-4-7 0 15,4-2 0-15,0 0 0 0,4-4 0 16,-4-6 0-16,0-6 0 0,3-6 0 0,1-1 0 0,-1-2 0 16,1-4 0-16,-1-9 0 0,0 6 0 15,4 3-158-15,0 1-31 0,0-1-7 0</inkml:trace>
  <inkml:trace contextRef="#ctx0" brushRef="#br0" timeOffset="77166.14">23700 15865 2995 0</inkml:trace>
  <inkml:trace contextRef="#ctx0" brushRef="#br0" timeOffset="77973.78">23714 15847 984 0,'0'0'20'0,"0"0"5"0,0 0-25 0,0 0 0 0,0 0 0 0,0 0 0 16,0 0 40-16,0 0 4 0,0 0 0 0,0 0 0 16,0 0-26-16,0 0-5 0,0 0-1 0,0 0 0 15,0 0 8-15,0 0 2 0,0 0 0 0,0 0 0 16,0 0 44-16,0 0 9 0,0 0 1 0,0 0 1 31,0 0-9-31,0 0-1 0,0 0-1 0,0 0 0 0,0 0-10 0,0 0-3 16,0 0 0-16,0 0 0 0,0 0-13 0,0 0-2 0,0 0-1 0,0 0 0 15,0 0 3-15,0-4 1 0,0-2 0 0,0 6 0 16,0 0 5-16,0 0 1 0,0 0 0 0,0 0 0 16,0 0-6-16,0 0-1 0,0 0 0 0,0 0 0 15,0 0-11-15,0-6-2 0,-4 0-1 0,4 6 0 16,0 0-4-16,0 0-1 0,0 0 0 0,0 0 0 16,0 0 6-16,0 0 1 0,0-4 0 0,0 4 0 15,0 0 1-15,0 0 1 0,0-6 0 0,0 6 0 16,0 0-11-16,0 0-3 0,0 0 0 0,0 0 0 15,0 0-16-15,0 0 8 0,0 0-8 0,0 0 0 16,0 0 8-16,0 0-8 0,0 0 0 0,0 0 0 0,0 0 0 0,0 0 0 0,0 0 0 16,0 0 0-1,0 0 0-15,0 0 10 0,0 0-10 0,0 0 8 16,0 0-8-16,0 0 12 0,0 6-12 0,-3 1 12 16,3-7-4-16,0 0-8 0,0 0 12 0,0 0-4 0,0 0-8 0,0 0 0 0,0 0 9 0,0 0-9 31,0 0 0-31,0 0 8 0,0 6-8 0,0-6 0 0,-4 6 0 15,4 1 8-15,0-7-8 0,0 0 0 0,0 0 0 16,0 0 8-16,0 0-8 0,0 9 0 0,0-3 9 0,4 0-9 0,-4 1 12 0,0 2-12 31,0 1 12-31,3-1-4 0,-3 0 0 0,0 1-8 0,0 5 13 0,4-2-4 0,-4 3-1 16,3-1 0-16,-3 1-8 0,4-3 12 0,-4-1-12 0,0 4 12 16,3-7-12-16,-3 1 12 0,4-1-12 0,-1-3 12 15,-3-6-12-15,0 0 12 0,0 0-12 0,4 3 12 16,-4-3-12-16,0 0 0 0,0 0 9 0,0 0-9 15,0 0 16-15,0 0 0 0,0 0-1 0,0 0 0 16,7-3 1-16,-4 0 0 0,1-6 0 16,0 2 0-16,-4-2-1 15,0 0 0-15,0-4 0 0,-4 4 0 0,4-4 0 16,-4-3 0-16,4 1 0 0,-7-1 0 0,4-3-3 0,-4 0-1 0,0 4 0 0,0-7 0 16,3-3-3-16,-3-3-8 0,0-1 12 0,0-2-4 15,4 6 0-15,-1 0 0 0,-3 3 0 0,7 3 0 16,-4 3-8-16,1 1 12 0,3 2-12 0,-4 4 12 15,4-1-12-15,0 4 0 0,-3-3 0 0,3 6 8 16,0 3-8-16,0-7 12 0,-4 1-12 0,4 6 12 16,0-3-12-16,0 3-12 0,0-6 2 0,0 6 1 15,0 0-19-15,-3 6-3 0,3 0-1 0,0 0 0 16,0 4-94-16,3-1-19 0,-3 1-4 0</inkml:trace>
  <inkml:trace contextRef="#ctx0" brushRef="#br0" timeOffset="78347.91">23855 15674 2419 0,'-4'-6'107'0,"1"3"22"16,3 3-103-16,0 0-26 0,-4 6 0 0,-3 0 0 15,0 4 55-15,0-1 5 0,0 4 2 0,0 2 0 16,-4 1 2-16,1 3 1 0,-1-4 0 0,1 7 0 31,-1-6 0-31,0 3 0 0,1 0 0 0,3-7 0 0,0 1-10 0,3-1-3 0,-3-5 0 0,7-1 0 16,-3 0-26-16,3-6-6 0,3 6 0 0,1 1-1 15,3-4-19-15,0-3 0 0,0 0 8 0,3-3-8 16,5-1 0-16,-1 1 0 0,0-3 0 0,0 0 0 16,4 0 0-16,3-1 10 0,0-2-10 0,-3 3 8 15,3 2-8-15,-4 4 0 0,1 0 0 0,-4 4-11 16,0-1 19-16,-3 3 3 0,-1 3 1 0,-3 1 0 15,-3-1 16-15,-1 4 3 0,-3 2 1 0,0-2 0 16,-3 6-15-16,-4-4-2 0,0 4-1 0,3-3 0 0,-6 0-14 16,3-1 0-16,0-2 0 0,0-4 0 15,3 1-48-15,-3-4-16 16,0-3-4-16,7-3 0 0,-4 0-74 0,1-6-15 0,3-4-3 0</inkml:trace>
  <inkml:trace contextRef="#ctx0" brushRef="#br0" timeOffset="78872.92">24285 16069 1497 0,'0'0'32'0,"4"-6"8"0,-1 0 0 0,4-4 4 15,-3 4-36-15,-1 3-8 0,-3-7 0 0,4 4 0 0,-4 0 126 0,0 6 23 16,0 0 5-16,3-3 1 0,-3 3 8 0,0 0 1 15,-3-7 1-15,3 7 0 0,-7 0-37 0,0 0-7 16,3-3-1-16,-3 0-1 16,0 6-37-16,4 0-7 0,-4 4-2 0,3-1 0 15,-3 3-7-15,-4 4-2 0,4-1 0 0,0-2 0 16,4 2-64-16,-4 1 0 0,3-4-8 0,-3 1-1 16,4-1 9-16,3-3 11 0,-4 4-3 0,1-4 0 15,3 0-8-15,-4-2 0 0,4 2 0 0,-3 0 0 16,3 0 17-16,-4 4-1 0,0 2-1 0,4-2 0 15,-3 2-7-15,3-2 0 0,0 2-8 0,0 1 12 16,-4-1-12-16,4-2 9 0,0 2-9 0,4 1 8 16,-1-4-27-16,-3-3-5 0,8 4-2 0,-5-4 0 0,-3-6 42 15,11 6 8-15,-11-6 1 0,10 4 1 0,1-1-26 16,3-6 0-16,-4-1 8 0,5-2-8 16,-5-3-20-16,1-4-5 0,-4 1-2 0,3-4 0 15,-3 0 47-15,1-3 10 0,-5 1 2 0,4 2 0 0,-3 3-32 16,-4-2 0-16,3 2 0 0,-6 1 0 15,-1-1-22-15,1-3-7 0,-4-2-2 0,-1 2 0 16,1 0 51-16,-3 4 9 0,-1-1 3 0,1 4 0 16,-1-4-52-16,-3 7-9 0,3 0-3 0,1-1 0 0,-1 4-25 15,1 3-6-15,3-3-1 0,-4 3 0 0,4 3-204 0,0 0-42 0</inkml:trace>
  <inkml:trace contextRef="#ctx0" brushRef="#br0" timeOffset="79020.22">24098 16176 3283 0,'7'-3'138'15,"-3"3"-110"-15,3 0 60 0,0 0 12 0,4 3 2 0,-1-3 1 16,1 0-63-16,-1 0-12 0,4 0-2 0,4-3-1 16,-4 3-1-16,4-4-1 0,-1 1 0 0,1 0 0 15,0 0-23-15,-1 0 0 0,-3 0 0 0,4 3-8 16,-4 0-100-16,0-3-20 0,0 3-4 0</inkml:trace>
  <inkml:trace contextRef="#ctx0" brushRef="#br0" timeOffset="88535.22">16323 15969 2487 0,'0'0'221'0,"0"0"-177"15,0 0 44-15,0 0 108 0,7 3-97 0,-3-3-20 0,-1 3-4 0,1 0-1 0,3 0 0 31,0 0-59-31,-4-3-15 0,4 4 0 0,0-4 0 16,0 3 53-16,4 0 8 0,-4 0 2 0,0 0 0 16,0 0-41-16,4-3-8 0,-1 0-2 0,-3 3 0 0,4-3-12 0,0 0 9 0,-1-3-9 0,-3 3 8 15,4 3-8-15,-4-3 0 0,0-3 0 0,0 3 0 16,0-3 0-16,-7 3 0 0,4-3 0 0,-4 3 0 31,0 0 0-31,0 0 0 0,0 0-14 0,0 0 5 0,0 0-64 0,-4-3-13 0,1-3-2 0,3 6-1 16,-8 0-115-16,1 0-22 0,0 0-5 0</inkml:trace>
  <inkml:trace contextRef="#ctx0" brushRef="#br0" timeOffset="88744.2">16284 16195 2747 0,'0'0'78'0,"0"0"17"0,0 0-76 15,0 0-19-15,0 0 0 0,0 0 0 0,0 0 157 0,0 0 28 0,7-4 6 0,-3 1 1 16,3 0-103-16,0 3-20 0,0 3-4 0,4-6-1 16,-1 0-51-16,1 0-13 0,-1 0 0 0,1 0 0 15,-1 3 0-15,5 0 0 0,-5-4 0 0,1 4 0 16,-1 0 0-16,1 0 0 16,-4 4 0-16,4-4 0 15,-1 0-48-15,1 0-13 0,-4-4-3 0,3 4-956 16,1-3-191-16</inkml:trace>
  <inkml:trace contextRef="#ctx0" brushRef="#br0" timeOffset="93310.61">16697 15730 2030 0,'0'0'57'0,"0"0"14"16,0 0-57-16,0 0-14 0,0 0 0 0,0 0 0 16,0 0 105-16,0 0 19 0,7 4 3 0,-3 2 1 0,-1 0-52 0,1 4-11 0,-1-4-1 0,4 6-1 15,-7 4 4-15,4 0 1 0,-1-1 0 0,-3 7 0 16,4-3-8-16,-1 3 0 0,-3 0-1 0,4 3 0 16,-1-3-16-16,-3 3-3 0,4 3-1 0,-4-3 0 15,3 4-19-15,-3-1-4 0,0 0-1 0,4 0 0 16,-4-6-15-16,3 0 11 0,-3-3-11 0,0-3 10 15,0-4-10-15,4 1 0 0,-4-7 0 0,0-6 0 16,0 0-46-16,0-3-8 0,0-10-2 0,4 1 0 16,-4-4-57-16,3 1-12 0,-3-4-3 0</inkml:trace>
  <inkml:trace contextRef="#ctx0" brushRef="#br0" timeOffset="93904.66">16951 15859 1580 0,'0'0'67'0,"0"0"-54"15,0 0 41-15,0 0 8 0,0 0 2 0,0 0 0 16,7-3-52-16,-3 0-12 0,3 0 0 0,-4-4 0 16,-3 7 54-16,0 0 8 0,0 0 2 0,0 0 0 15,0 0 0-15,0 0 0 0,0 0 0 0,0 0 0 16,0 0 51-16,0 0 10 0,0 0 3 0,0 0 0 15,0 7-20-15,-7-1-4 0,4 0-1 0,-4 0 0 16,3 4-35-16,-3-1-6 0,0 1-2 0,3-4 0 16,-3 3-20-16,4 1-4 0,-4-1 0 0,3 1-1 15,-3-1-35-15,4 0 0 0,-1 1 0 0,1-1-12 16,-1 1 33-16,0-4 7 0,1 3 2 0,3-2 0 16,-4 2 3-16,1 3 1 0,3 1 0 0,-4 0 0 15,1-1-34-15,3-2 0 0,-4-1 0 0,1-3 0 16,3 0 0-16,0-6 0 0,0 0 0 0,0 0 0 0,0 0 0 15,0 0 0-15,0 0 0 0,0 0 0 16,0 0 0-16,0 0 0 0,0 0 0 0,0 0 0 16,0 0 0-16,3 4 0 0,4-4 0 0,0 0 0 15,0-4 0-15,1-2 0 0,2 3 0 0,-3 0 0 0,4 0 0 0,-1 0 0 0,4 3 0 16,-3-3 0 0,0 3 0-16,3 0 0 0,-4 0 0 0,-3 0 0 15,0 3 10-15,4 3-10 0,-7 0 8 0,3 0-8 16,-4 4 11-16,1-4-3 0,-1 4-8 0,-3-1 12 0,4 4-4 0,-4-4-8 15,0 3 11-15,3 4-11 0,-3 0 8 0,0-1-8 0,-3 4 0 0,3-3 0 16,0 0 8-16,0-4-8 0,0-2 0 0,-4-1 0 16,4 0 0-16,0-2 0 0,0-7 0 0,0 0 0 15,0 6 0-15,0-6 0 0,0 0 0 0,0 0 0 16,0 0 0-16,0 0 0 0,-7-3 0 0,4 3 0 16,3 0 0-16,-7-3 0 0,3 0 0 0,4 3 0 31,0 0 0-31,0 0 0 0,0 0 0 0,0 0 0 15,0 0-23-15,0 0-11 0,0 0-2 0,0 0-1 16,0 0-95-16,0 0-18 0,0 0-4 0</inkml:trace>
  <inkml:trace contextRef="#ctx0" brushRef="#br0" timeOffset="94586.23">17089 16129 2306 0,'0'6'97'0,"-4"0"-77"31,4 4 87-31,-3-1 17 0,3 0 4 0,0 4 1 0,0-4-53 0,0 1-10 0,0 2-2 0,3-2-1 16,1 2-22-16,-4-2-4 0,3-1-1 0,1-3 0 16,-1 1-12-16,1-1-2 0,-1-3-1 0,4 0 0 15,0-3-12-15,0 3-9 0,0-3 12 0,0-3-12 16,1 3 8-16,-1-6-8 0,0 3 0 0,0-3 0 16,0-1 0-16,0-2 0 0,-4-4 0 0,4 1 0 15,-3 2 0-15,3 1 0 0,-3 0 0 0,-1 2 0 16,1 4 0-16,-4 3 0 0,0 0 0 0,0 0 0 15,0 0 0-15,0 0 0 0,0 0 0 0,0 0 0 16,0 0 0 0,0 6 0-16,0-6 0 0,0 7 0 0,0-1 0 0,0-6 0 0,3 6 0 0,1 0 0 15,-4 1 0-15,3 2 0 0,1-3 0 0,-1 4 0 16,1-1 0-16,-1 1 0 0,1 2 0 0,3 1 0 16,-4-1 0-16,1 1 0 0,-1 3 0 15,4-1 0-15,-3 1 0 0,0 6 0 0,-1-3 0 0,1 6 0 0,-1-3 0 0,-3 3 0 0,4-6 0 0,3 3 0 16,-7-1 0-1,0 1 0-15,0-3 0 0,0 0 0 0,3-3 0 0,-6-1 0 16,3 1 0-16,-7 0 0 0,3-4 58 0,-6-2 5 16,2 2 1-16,-2-2 0 0,-1 2-64 0,-3-2-10 0,0-4-3 0,0 3-1 15,0-6 14-15,3 1 0 16,-3-4 0-16,4-4 0 0,-1 1 15 16,0-3-4-16,4 0-1 0,0-7 0 15,0 1-2-15,4-4 0 0,-1 0 0 0,1 1 0 0,3-1-8 0,0-3 0 16,3 0 0-16,1 4 0 0,3-1 0 0,0 0 10 0,0 1-2 0,3 2-8 15,-2 1 0-15,2 2-14 0,1 4 1 0,-1 0 0 16,4 2 35 0,-3-2 7-16,3 6 2 0,0-3 0 0,-3 3-20 0,-1-3-11 0,1 0 12 15,0 3-12-15,-4 0 8 16,0 0-8-16,-7 0 0 0,7-3 0 0,-7 3-78 0,3-7-19 16,1 1-4-16,-4 0-1343 0</inkml:trace>
  <inkml:trace contextRef="#ctx0" brushRef="#br0" timeOffset="127509.53">16739 17179 1208 0,'7'6'51'0,"4"-2"-41"16,0-1-10-16,6 0 0 0,-3-3 0 0,7 3 0 16,1-3-17-16,2-3 4 0,5 3 1 0,2 0 0 15,5-3 32-15,2 3 6 0,5-3 2 0,6-1 0 16,4 1 24-16,7 0 4 0,0 0 2 0,7 0 0 16,4-3-10-1,10 2-1-15,0-2-1 0,7 3 0 0,4 0-46 0,7 0 0 0,3 3 0 0,4 0 0 16,3-3 0-16,7 3 8 15,4-4-8-15,7 4 12 0,4 0 4 0,10 0 1 16,4 4 0-16,-1-4 0 0,8 6-5 0,0-3 0 0,-1 3-1 16,5 1 0-16,6-4 13 0,0 3 2 0,7 0 1 0,1 1 0 15,3-4 11-15,3 0 2 0,0 0 1 0,1-3 0 16,-1 3 0-16,1 0 0 0,-1 3 0 0,0-2 0 16,-3-1-20-16,-3-3-4 0,-1-3-1 0,-3 3 0 15,-8 0-2-15,1 3-1 0,-7-3 0 0,-4 0 0 16,-7 0 14-16,-7 0 2 0,-7 0 1 0,-3-3 0 0,-8 3-8 15,-6 3-2-15,-5-3 0 0,-9 0 0 16,-8 0-12-16,-11 0-8 0,-6 0 10 0,-11 0-10 16,-4 0 19-16,-13 0-3 0,-4 3 0 0,-8 0 0 15,-6-3 0-15,-7 3 0 0,-4-3 0 0,-7 0 0 16,-7 0-16-16,0 0 0 0,0 0 0 0,-14 0 0 31,0-3-99-31,-4 3-23 0,-3 0-5 0</inkml:trace>
  <inkml:trace contextRef="#ctx0" brushRef="#br0" timeOffset="132738.66">20299 13915 1549 0,'0'6'44'0,"0"-6"9"16,0 0-42-16,0 0-11 0,0 0 0 0,0 0 0 31,-4 7 100-31,1 2 17 0,-1 0 4 0,1 1 1 16,-1-4-41-16,1 0-8 0,-1-3-1 0,4-3-1 0,-7-3-15 0,4-3-4 0,-4-3 0 0,3-1 0 16,0 4-32-16,1 3-6 0,-4 0-2 0,3 3 0 15,1 0 42-15,-1-3 8 0,-3-1 2 0,7 4 0 16,-3-6-64-16,3 0-15 0,0 0-1 0,-4-1-1 15,4-2 17-15,0 0 0 0,4 2 0 0,-4-2 0 16,3-1 0-16,1 1 0 0,-1 0 0 0,4-1 0 16,0 1 11-16,-3 3-11 0,3-4 12 0,-3 7-12 15,3 0 13-15,3 0-4 0,-3 3-1 0,0 0 0 16,4 3 31-16,-4 3 5 0,3 0 2 0,-2 4 0 16,-1-1-10-16,-4-2-3 0,1 2 0 0,-1 3 0 15,-3-2-33-15,0 2-17 0,0 1 1 0,0-1 1 16,-3 1 47-16,-1-4 10 0,-3 1 2 0,0-1 0 15,0 1-31-15,-4-1-5 0,1 4-8 0,-1-7 11 16,1 0-11-16,-4-3 10 0,-1 0-10 0,5-3 10 16,-1 0-1-16,-3-3 0 0,4 0 0 0,2-3 0 15,-2 0-9-15,3-4 12 0,0 1-12 0,0-4 12 16,7 4-12-16,-4-4 0 0,4 1 0 0,0-1 0 16,4 1 0-16,-1-1 0 0,4-3 0 0,0 4 0 15,0-1 0-15,0 1 0 0,4 2 0 0,0 1 0 0,-1 3 0 16,1-1-11-16,-1 4 11 0,1 3-8 0,-4 0 16 0,4 0 3 0,-1 3 1 0,-3 1 0 31,0-1-12-31,0 0-17 0,0 0 4 0,-3 3 1 16,-4 4 41-16,3 2 9 0,-3-2 2 0,0 2 0 0,-3-2-25 15,-1-1-5-15,1 0-1 0,-1 1 0 0,1-1 5 0,-4 1 1 16,0-1 0-16,0 4 0 0,0-1-15 0,0-2-15 0,0 2 3 0,-1-6 1 16,1 1 11-16,-3-4 16 0,3 0-4 0,0 0-1 15,0-3-11-15,0 0-14 0,7 0 3 0,-7-3 1 16,3 0 10-16,0-4 0 0,1 1 0 0,3 6 0 15,0 0 0-15,0 0 0 0,0-6 0 0,3 0-8 16,1-1-2-16,-4 1 0 0,4 0 0 0,3 0 0 16,-4 6-16-16,4-4-3 0,-3 1-1 0,3-3 0 0,-4 3 5 15,1-3 1-15,-1 2 0 0,-3 4 0 16,0 0 11-16,0 0 2 0,0 0 1 16,0 0 0-16,0 0 10 0,0 0-10 0,0 0 10 0,0 0-10 15,0 0-94-15,0 0-18 0,4-6-4 0</inkml:trace>
  <inkml:trace contextRef="#ctx0" brushRef="#br0" timeOffset="133557.87">21294 13567 2188 0,'0'-6'97'0,"0"-4"20"0,0 1-93 0,-4-1-24 0,4 1 0 0,0 0 0 31,-3-1 121-31,3 4 20 0,-7 0 4 0,3 3 1 16,-3-1-80-16,3 1-16 0,-6 0-3 0,3 3-1 15,-4 3 14-15,1 4 4 0,-1-1 0 0,-3 3 0 16,0 4-20-16,0 6-3 0,0-1-1 0,0 4 0 0,-1 3-19 0,-2 7-4 0,3-1-1 0,0 4 0 16,3-1-4-1,0 4-2-15,1-1 0 0,-1 1 0 0,8-3-10 0,-1-1 0 0,4-3 9 0,0-2-9 16,0-4 0-16,7 0 0 0,-3-6 0 0,3-1 0 0,3 1 0 16,1-3 0-16,0-7-11 0,-1-2 11 15,4-1-60-15,4-6-7 0,3-3-1 0,0-7 0 16,0 1-44-16,4-4-8 0,0 1-3 0,-1-1 0 15,-2 1-109-15,6-4-23 0,-3 0-4 0</inkml:trace>
  <inkml:trace contextRef="#ctx0" brushRef="#br0" timeOffset="133896.22">21537 13777 1516 0,'0'0'64'16,"0"0"-52"-1,0 0 107-15,0 0 21 0,0 0 4 0,0 0 0 16,-3-3-20-16,-4 0-4 0,3 6 0 0,-3 0-1 15,0 6-37-15,3 1-7 0,-3 2-2 0,-3 7 0 0,3 0-7 0,-4 3-2 0,0 3 0 0,1 0 0 16,3 0 0-16,-4 0 0 0,4 0 0 0,0 0 0 16,4-3-18-16,3 0-4 0,-4-3-1 0,8-3 0 15,-1-4-27-15,1-2-6 0,-1-1 0 0,4-2-8 16,4-7 0-16,-4 0 0 0,3-4 0 0,1-2 0 0,0 0 0 16,3-4 0-16,-4-2 0 0,1-4 0 15,0-3 0-15,-1-3-9 0,1-3 9 0,-4 3-8 16,3 0 8-16,-3 1 0 15,0-1 0-15,4 0-8 0,-7 6 8 0,3 3 0 0,-4 1 0 0,-3 2 0 16,4 4 0-16,-4 0 0 0,0 6 0 0,0 0 0 0,0 0 0 16,0 0 9-16,0 0-1 0,-4 9-8 15,4 1 21-15,0 2-2 0,0 1-1 0,0-1 0 16,0 1-2-16,0 6-1 0,4-4 0 0,-1 1 0 0,1 0-2 0,-1-4 0 16,1 1 0-16,-1-1 0 15,4-2-13-15,0-1 8 0,0 1-8 0,1-4 0 16,-1-3 0-16,3 3 0 0,-3-3-13 0,4 1 4 15,-4-4-114-15,3 0-22 16,1-4-5-16</inkml:trace>
  <inkml:trace contextRef="#ctx0" brushRef="#br0" timeOffset="134305.47">21918 14072 2649 0,'0'-6'117'0,"4"-1"25"0,-1 1-114 16,1-3-28-16,-1 2 0 0,1-2 0 0,3-4 84 0,-4 1 10 0,4-4 2 0,-3 0 1 16,-1-2-28-16,1 2-5 0,-1-6-2 0,-3 3 0 15,0-6-10-15,0 0-3 0,0-3 0 0,-3 0 0 16,-1 3-1-16,-3-1 0 0,4 1 0 0,-4 0 0 0,0 0-38 0,0 3-10 16,0 3 0-16,0 1 0 15,0 5 0-15,3 1 0 0,-3 2 0 0,3 1 0 16,1 2-41-16,3 7-11 0,0 0-1 0,0 0-1 15,0 0-63-15,0 0-13 0,3 7-2 0,-3 2-1 16,4 1-48 0,-1-4-10-16,1 3-1 0,3 1-1 0,-3-1-76 15,3-3-15-15</inkml:trace>
  <inkml:trace contextRef="#ctx0" brushRef="#br0" timeOffset="134894.45">22207 13837 1535 0,'4'-7'64'0,"-4"4"-51"32,0 3 144-32,0 0 29 0,0 0 6 0,0 0 0 15,0 0-42-15,0 0-9 0,0 0-1 0,0 0-1 0,-7 0-60 0,0 0-12 0,3 0-3 0,-3 3 0 31,0 4 0-31,0 2 0 0,0 4 0 0,4 2 0 16,-5-2 0-16,5 2 0 0,-4-2 0 0,3 6 0 16,1 0-51-16,3-1-13 0,0 1 0 0,0 0 0 15,0-3 25-15,3-1 3 0,1-5 0 0,3-4 0 0,0 4-28 0,0-4 0 16,0 0 8-16,4-3-8 0,-4-3 30 0,3 0 4 0,4-3 1 0,1 0 0 31,-1 0-121-31,0-7-24 0,3 4-5 0,-2-3-1 16,-1-4-19-16,-4-3-4 0,4 1-1 0,0-4-710 15,-3 3-142-15</inkml:trace>
  <inkml:trace contextRef="#ctx0" brushRef="#br0" timeOffset="135210.95">22419 13796 1580 0,'0'0'67'0,"-3"9"-54"16,3 4 143-16,-4-1 29 0,4 4 6 0,-4 3 1 16,4 0-57-16,0-4-11 0,0 4-3 0,0 0 0 15,0-3-25-15,0-4-4 0,0 1-2 0,4-1 0 0,-4 1-24 0,4-1-5 16,-1-2-1-16,1-1 0 15,3-3-32-15,-7-6-6 0,7 0-2 0,0 0 0 0,3 0-9 0,1 0-3 0,-4-6 0 0,4 0 0 16,-4-10 11-16,3 7 1 0,1-1 1 0,-1 1 0 31,1-4-35-31,0-2-7 0,-1-4-2 0,1 0 0 16,-1 3 37-16,-3 4 7 0,0-4 2 0,0 4 0 16,0 2-70-16,1 4-13 0,-1 3-4 0,0 0 0 15,-7 3 52-15,3 0 12 0,-3 0 0 0,7 3 0 16,-3 0 48-16,-1 6 13 0,1-2 3 0,-1 5 0 0,-3 1-28 15,4-1-4-15,-1 4-2 0,1 0 0 0,-1-1-10 16,5 1-3 0,-5 3 0-16,1 0 0 0,3-4-17 0,0 1 0 15,0 0 8-15,3-7-8 0,-3-3-36 0,0-2-10 0,4-1-2 16,-4 0-1-16,4-3-115 0,-4-6-22 0,0-1-5 0</inkml:trace>
  <inkml:trace contextRef="#ctx0" brushRef="#br0" timeOffset="135390.85">22899 14000 2795 0,'-4'25'58'0,"4"-19"14"16,0-6-57-16,0 0-15 0,0 0 0 0,0 0 0 16,0 0 105-16,0-9 19 0,0-1 3 0,0-2 1 0,0-1-52 0,0-6-9 15,0-3-3-15,0 0 0 16,0-3 0-16,-3 0 0 0,-1 0 0 0,1 0 0 31,-1-3-51-31,1 0-13 0,-4-1 0 0,3-2 0 0,-3 6 0 0,3-3 0 0,-3 6 0 0,7 3 0 16,-3 6 0-16,-1 1 0 0,1 3 0 0,3 9 0 15,0 0-151-15,0 0-33 0,3 6-6 0</inkml:trace>
  <inkml:trace contextRef="#ctx0" brushRef="#br0" timeOffset="136268.33">23202 13862 2894 0,'-7'-3'128'0,"4"-1"27"0,-4 4-124 32,0 0-31-32,-1-6 0 0,1 6 0 0,-3 0 105 0,-1 10 15 0,1-1 4 0,-1 7 0 0,0-1-48 0,1 1-10 0,3 0-2 0,0-1 0 15,0 1-51-15,0-3-13 0,3 2 0 0,1-5 0 16,-1-1 0-16,4-3 0 16,0-6 0-16,0 0 0 0,4 10 0 0,-4-10 0 15,0 0 0-15,7 0 0 0,0-3 0 0,0-4 11 16,3 1-11-16,-3-6 10 0,4-1-10 0,3-6 0 15,-3 4 0-15,-1-4 8 0,1 3-8 0,-1-3-9 0,1 4 9 0,0-1-13 16,-4 6 13-16,3 1 0 0,-3 6 0 0,0-3 0 16,0-1 0-16,0 4 0 0,-7 3 0 0,8 7 0 15,-5-1 0 1,4 6 0-16,-3 1 0 0,3 9 0 0,-4 0 0 0,4-3 0 0,-3-7 0 0,3 1 0 0,0 2 8 16,0 4 4-16,0-3 0 0,0-4 1 0,0 1-13 0,0-1-18 15,4-5 4-15,-4-1 1 16,3 3 13-16,1-2 0 0,0-1 0 0,-1-3 0 15,-3 3 0-15,4-6 0 0,3 0 0 0,-3 3 0 16,-1-3 0-16,1 0 0 0,-4 4 0 0,0-4 0 16,0-4 0-16,-4 1 0 0,4-3 0 0,-3 0 0 0,3-7 0 0,-3 1 0 15,-1-1 0-15,1 1 0 16,-1-1 11-16,-3 1 5 0,0-4 0 0,0-3 1 0,0 0-1 0,-3-3-1 16,-4-3 0-16,3 0 0 15,-3-3-38-15,0-3-7 16,0-1-2-16,0 4 0 0,0 3 32 0,0 3 0 15,0 3 0-15,0 3 0 0,3 4 19 0,-3 6 9 0,3-1 3 0,4 7 0 16,0 0-50-16,0 0-9 0,0 0-3 0,-3 7 0 16,-1-1-26-16,4 6-6 0,-3 1-1 0,3 0 0 15,0 2 36-15,0 1 8 0,3 3 0 16,-3 0 1-16,4-4 31 0,-4 1 5 0,3-4 2 0,1 4 0 16,0-3-19-16,3 2 0 0,-4-2 0 0,4-1 0 15,0 1 55-15,0-4 7 0,0 4 2 0,0-4 0 0,4 1-64 0,0-4-13 0,-4 0-3 0,7-3 0 16,-4-3 26-16,4 0 5 0,1-3 1 0,-1-3 0 15,0 3-16-15,0-3 0 0,0-4 0 0,0 1 0 16,0-4 0-16,-3-2 0 0,-1-1 0 16,1 3 0-16,-4 4 0 0,-3-4 0 15,3-5 0-15,-4-1 0 0,-3-3 9 0,0 6-9 0,0-3 8 0,0 4-8 16,-3 2 0-16,-4 4 8 0,-1-1-8 0,1 4 0 16,-3 6 0-16,-4 3 0 0,3 3 0 0,-3 4 0 15,-4 5 0-15,1 4 0 0,-1 6 0 0,4 0 0 16,-4 1 0-16,4 2-9 15,4 0 9-15,-1 0-10 0,4-3 10 0,0 0 0 0,7-3 0 0,0 0 8 16,0-6-8-16,3-4 8 0,1-2-8 0,7-1 8 16,-1 1-8-16,4-1 9 0,4-6-9 0,3 0 10 15,0-3-10-15,0 4 12 0,4-8-12 0,0 1 12 16,3 0-12-16,-3-6 0 0,-1-1 0 0,1 1 8 0,0-1-8 0,0 4 0 16,-4 0 9-16,-4 0-9 0,1 3 0 0,-4-1 0 0,-3-2 0 15,-4 0-8 1,3 3-93-16,-10 3-19 0,0 0-3 0,0 0-1370 0</inkml:trace>
  <inkml:trace contextRef="#ctx0" brushRef="#br0" timeOffset="137359.83">24504 13846 2109 0,'0'6'88'0,"0"1"-70"16,0-7 96-16,3 6 19 0,1 3 4 0,3-6 1 16,0 4-27-16,0-7-6 0,0 0-1 0,4-3 0 0,-1-1-36 0,1-2-7 15,3-3-1-15,0-1-1 16,-3-2-21-16,3 2-4 0,0-2-1 0,0-1 0 16,-3-2-9-16,3-1-1 0,-4 3-1 0,1 1 0 15,-4 2-9-15,-3 1-1 0,-4 3-1 0,-4-1 0 16,4 7-1-16,-3-3 0 0,-1 0 0 0,-3 3 0 15,0 0-1-15,-4 3 0 0,1 0 0 0,-1 4 0 16,1 2-9-16,-5 4 0 0,5 2 0 0,-4 1 8 16,3 3-18-16,1 3-4 0,-5 0-1 0,5 0 0 0,3 3 25 0,3-6 5 15,1 3 1-15,3-4 0 0,0-2-16 0,3 0 0 0,4-4 0 0,-3 1 0 16,6-4-10-16,1 1-5 16,0-4-1-16,3 0 0 15,0 0 16-15,3 1 0 0,1-4 0 0,3 3 0 0,4 0 8 0,0-2 4 16,-4 2 0-16,4-3 1 0,-4 0-13 0,0 3-18 15,0-3 4-15,-3 1 1 0,-1-1 13 0,-3-3 16 0,-3 0-3 0,0 0-1 16,-4 0-12-16,0-3-16 16,-4-1 3-16,1-2 1 0,-1 3 52 0,-3-3 10 15,-3-7 2-15,3 1 1 0,-4-4-33 0,1 3-8 0,-1 1 0 16,1-4-1-16,-1 1-11 0,-3-1 0 0,4 0 0 0,-1 4 0 16,0-4 9-16,4 3 0 0,-3 1 0 0,3-4 0 15,0 4-9-15,3-1-12 0,1 1 2 0,0 2 1 16,-1-2 9-16,4-1 12 0,0 4-2 0,0-1-1 15,4 1-9-15,-4 0-12 0,3 2 2 0,1 1 1 0,0 3 9 0,-1 3 12 16,1-3-2-16,-1 3-1 0,1 0-9 0,0 3 0 16,-4 0 0-16,0 0 0 0,3 0 0 0,-3 0 0 15,0 4-12-15,0 2 12 16,-3 0-92 0,3-2-12-16,-3 2-1 0,-1-3-1 15,1 4-143-15,-1 2-29 0,1 7-6 0,3-3 0 0</inkml:trace>
  <inkml:trace contextRef="#ctx0" brushRef="#br0" timeOffset="137904.13">25238 14081 2833 0,'0'0'62'0,"0"0"13"0,0 0 2 0,0 0 3 0,0 0-64 0,0 0-16 0,0 0 0 0,0 0 0 16,-4-6 65 0,4 0 10-16,-7-4 1 0,4 1 1 0,-1-7-10 0,-3 4-3 0,4-1 0 0,-5-3 0 15,5-2-20-15,-1-1-4 0,1 0 0 0,-1 0-1 16,1 3-23-16,-1 1-5 0,4-1-1 0,0 4 0 15,0-1-10-15,4 4 12 0,-1-1-12 0,-3 1 12 16,7-1-12-16,-3 4 0 0,3 3 0 0,-3-3-11 16,3 3 1-16,3 3 0 15,-3-4 0-15,4 4 0 16,-1-3-27-16,1 3-6 0,0 0-1 0,3 0 0 16,3-3-13-16,1 3-3 0,0-3-1 0,-1 3 0 0,1-3 21 0,-1 0 4 0,-2 0 0 0,-1 0 1 15,-4-1 5-15,-3-2 1 16,-7 6 0-16,0 0 0 0,0 0 74 0,0 0 15 0,0 0 4 0,0 0 0 15,0 0-27 1,7 10-5-16,-7-1 0 0,0 3-1 0,-3 4 7 0,-1 3 2 16,-3 6 0-16,4-3 0 0,-4 0-9 0,3-3-2 15,1 3 0-15,-1-3 0 0,1-1-1 0,-1 1 0 0,4-6 0 16,0 2 0-16,7-2-16 0,0-1-4 0,0-5-8 0,-7-7 12 0,0 0-4 0,14 3-8 16,0-3 11-16,1 0-11 0,-1-6 0 0,0-1 0 15,0-5 0-15,0-1 0 0,-3 1 0 0,-1-4 0 16,1 0 0-16,-4 1 0 15,0 2 8-15,0-3-8 0,-4-2 0 0,1 2 0 0,-4 3 0 0,-4 1-17 0,1 2 1 16,-4 1 1-16,-4-3 15 0,1 2 0 16,-1 1 0-16,-3 2 0 0,0 4 0 0,-4 0 0 15,1 0 0-15,3 6 0 16,-1-3-54-16,5 3-8 0,-4 4-2 0,3-1 0 0,4 0-51 16,4 0-10-16,-1 4-3 0,8-1 0 15,-1-3-51-15,4 4-10 0,4 2-3 0,-1-2 0 16,1-4 5-16,3 0 1 0,0-3 0 0,0 4-601 0</inkml:trace>
  <inkml:trace contextRef="#ctx0" brushRef="#br0" timeOffset="138159.29">25788 13975 2361 0,'4'6'52'0,"3"0"10"0,-4 0 2 0,1 1 4 16,-1-1-55-16,-3 0-13 0,0-6 0 0,0 0 0 0,0 0 169 0,0 0 31 16,-7 0 7-16,0-3 1 0,4-3-114 0,-4-4-22 15,-4-2-5-15,4 2-1 0,-4-2-25 0,4-1-5 16,0-2 0-16,0 2-1 0,0-3-14 0,4 4-2 0,-1-1-1 0,1 1 0 0,-1-4-2 0,4 4 0 15,0 2 0-15,7-2 0 0,-3-1-6 0,6 4-2 16,-3 2 0-16,4 1 0 0,3 0-18 0,4 3-4 16,3 0-1-16,3 0 0 0,-2-1 15 0,-1 4 0 15,3 0 0-15,-2-3 0 0,2 3 0 0,-6 3 0 16,0 1 0-16,-1 2 0 0,-3-3 19 0,0 3 6 16,-3 0 2-16,0 1 0 15,-1 2-75-15,-6-3-16 0,3 1-2 0,-7 2-981 16,-4-3-196-16</inkml:trace>
  <inkml:trace contextRef="#ctx0" brushRef="#br0" timeOffset="138837.71">26917 14028 2577 0,'0'0'56'0,"0"0"12"0,0 0 3 0,0 6 2 0,3 0-58 0,-3 4-15 16,4-4 0-16,-4-6 0 0,0 0 118 0,0 3 21 16,0-3 4-16,0 0 1 0,0 0-51 0,0 0-9 0,0 0-3 0,0 0 0 15,-4-6-24-15,-3-3-5 16,4-4 0-16,-4-3-1 0,0-6-36 0,-4-3-7 0,4 0-8 0,-3-3 11 15,-1 0-11-15,0-4 0 16,1 1-12-16,-1 0 12 0,1 3 0 0,-1-1 12 0,0 1 0 16,1 3 0-16,-1 0-12 0,8 0 0 0,-4 3 0 0,3 3 0 15,1 0 0-15,3 4 0 0,0 2 0 0,3 0 0 16,4 1 0-16,0-1 0 0,0 1 0 0,4 2 0 16,0 1-10-16,3 0 10 0,3 2 0 0,4 1-9 15,-3 3 9-15,3 0 0 0,0 0 0 0,4 0-8 16,0-1 8-16,3 1-8 0,-3-3 8 15,-1 6-8-15,-2 3 8 0,-5 3 0 0,1 1 0 0,-4-1 0 16,-3 7 0-16,-1-4 0 0,-6 7 0 16,-1-1 0-16,1 1-69 0,-8 0-12 0,1-1-3 0,-4-2 0 15,-4 3-70-15,0-4-14 16,-6 1-4-16,-1-1-693 0,-3 1-139 0</inkml:trace>
  <inkml:trace contextRef="#ctx0" brushRef="#br0" timeOffset="139495.11">26709 13893 2044 0,'0'0'45'0,"3"6"10"0,1 1 1 0,3-4 1 0,4 0-45 0,-1 0-12 16,1-3 0-16,3 0 0 16,3 0 136-16,1-3 26 0,0 0 5 0,3-4 1 0,0-2-42 0,-3 3-8 15,-1-4-2-15,4 1 0 0,4 0-60 0,-4-4-13 0,4 4-3 0,0-4 0 16,-1 4-28-16,8-4-12 0,-4 1 11 0,1 2-11 16,-5 1 0-16,1-1 0 0,-7 7 0 0,-1 0 0 15,-6 0-10-15,-1 3-2 0,-2 0 0 0,-8 0 0 16,3 6 12-16,-3 1 0 0,0 2 0 0,-3 3 0 15,-1 4 0-15,-3 3 19 0,0 0-3 0,0 0-1 16,0-4 13-16,0 4 2 0,0-3 1 0,0 3 0 16,3-4 9-16,1-2 1 0,-1-4 1 0,4 4 0 15,4-4-16-15,-1-3-3 16,1 4-1-16,-4-10 0 0,14 0-22 0,0 0 0 16,0-3 0-16,0 0-12 0,0-4 12 0,-3 1 0 15,3-3 0-15,0-4 0 0,-3 1 0 0,-1 2 8 0,1-6-8 16,-1 4 0-16,1 2 0 0,-8 4 8 0,4-3-8 0,-3 3 0 15,0-4 0-15,-8 4 8 0,0 0-8 16,1-1 0-16,-4-2 0 0,0 3 0 0,-4-4 0 0,1 1 0 16,-1 3 0-16,-3-1 0 0,0 1 0 0,0 0 0 0,0 3 0 15,3-4 0-15,0 4-10 0,1 0 10 0,-1 0-25 0,1 0 1 16,6 3 1-16,1-3 0 16,3 3-63-16,0 0-13 0,0 0-2 0,0 0-1 15,0 0-50-15,14 3-11 0,0 3-1 0,0 0-1 16,0-3-15-16,0 4-4 0,4-1 0 0,-1 3 0 15,1 1 68-15,-4-1 14 0,0 1 2 0,4 2 1 16,-4 1 28-16,0 2 6 0,-3 1 1 0,-4 0 0 16,3-1 51-16,-3 1 13 15,1 0 0-15,-5 3 0 0,4-4 151 0,-7-2 33 0,4 2 6 0,-4 1 2 16,0-6 0-16,-4-1 0 16,4 0 0-16,-3-5 0 0,3-4-62 0,0 0-12 0,0 0-2 0,-4-7-1 0,4 4-31 15,-3-6-5-15,3-7-2 0,-4 0 0 0,4-2-38 0,-4 2-8 0,4-6-2 0,0 3 0 16,0-3-13-16,4 3-4 0,-4 1 0 0,4-4 0 15,-1 3 9-15,4 3 2 0,0 0 0 0,0 1 0 16,0 5-23-16,4-2 0 16,-4 2 0-16,4 4 0 0,-1 0 0 0,4 3 0 15,4 0 0-15,-4-1 0 0,4 4 0 0,-4 0 12 16,3 0-2-16,-3 4-1 0,1-1-9 0,-1 0-9 16,-4 3 9-16,1 0-13 0,3 1 13 0,-3-4 0 15,-4 3 0-15,3 0 0 0,-3 1-75 16,0-1-12-16,-7-6-2 0,7 3-915 0,4 0-184 0</inkml:trace>
  <inkml:trace contextRef="#ctx0" brushRef="#br0" timeOffset="140455">28494 13928 2188 0,'0'0'48'0,"0"0"11"0,0 0 1 0,0 0 1 0,0 0-49 0,7 3-12 0,-4 0 0 0,5 0 0 15,-8-3 92-15,7 3 16 0,0 0 4 0,0 0 0 16,0 1-26-16,3-4-5 0,-3 0-1 0,4 0 0 16,0-4-12-16,-4 1-4 0,3-3 0 0,4 0 0 15,-3-1 0-15,-1-2 0 0,1-4 0 0,3 4 0 16,-3 3 0-16,3 0 0 0,0-4 0 0,0 1 0 15,0-7-51-15,0 4-13 0,-3 2 0 0,-1 1 0 16,1 2-14-16,0 1-6 0,-8 0 0 0,4 3-1 16,-7 3 33-16,0 0 8 15,-3-7 0-15,3 7 1 0,-4 4-21 0,-3-4 0 0,-3-4 0 0,-1 4 0 16,0 10 0-16,1-1 0 0,-4-2 0 0,3 2 0 0,0 4 0 0,-3-1 0 16,4 7 0-16,-4 0 0 15,3 3 0-15,1 3 0 0,2-3 0 0,1 6 0 16,0-3 0-16,4-3 0 0,-1 0 0 0,1 0 0 15,3-3 0-15,0-1 0 0,3 1 0 0,-3 0 0 0,4-3 0 0,-1-4 0 0,1-2 0 16,3-4 0-16,0 0 0 0,0-3 0 16,4-6 0-16,-1 0 0 15,4-6-47-15,4-1-13 0,0-5-4 0,6 2 0 16,1-3-51-16,0 1-10 0,3-1-3 0,4 0 0 16,-4-2-66-16,4-1-14 0,-1 0-2 0,-2 0-1 15,-5 0 79-15,1 4 16 0,0-1 4 16,-4 0 0-16,-7 1 77 0,0 2 16 0,-3 0 3 0,-1 1 1 0,-3-1 129 0,-3 4 26 15,-4 0 4-15,0 2 2 0,0 1-14 0,-4 3-4 16,-3-3 0-16,4 6 0 0,-8-3-10 0,4 3-2 16,0-7-1-16,0 10 0 0,-4 7-47 0,4 5-10 0,-3 1-2 0,-1 3 0 15,1 0-22 1,-1 6-5-16,-3-3-1 0,3 3 0 0,4-3-13 0,0 0-3 0,0-3-1 0,0-4 0 16,4 4 2-16,3-6 1 0,0-4 0 0,0-3 0 15,0-6-14-15,3 3 8 16,4 1-8-16,4-4 0 0,-4-4 0 0,3-2 0 15,1-3 0-15,0-1 0 0,-1-2 0 0,4-7 0 16,-3 3 0-16,-1-6 0 0,1 4 0 0,0 2 0 0,3-3 0 0,-4 0 0 16,1 7 0-16,-4-4 0 0,0 3 0 0,0 4 0 0,0 9 0 0,0 3 0 15,-3 3 0-15,3 1 0 16,-4 5 9-16,1 1-9 0,-1 3 8 0,1-1-8 0,-1 1 25 0,1 3 0 16,-1-4 0-16,4 1 0 15,-3 0-25-15,-1-4-9 0,1 1 0 0,3-4 0 16,0 1-37-16,0-4-7 0,0-3-2 0,0 0 0 15,4-3-58-15,-1-3-12 0,1 0-3 16,3-7 0-16,-3 1-94 0,3-3-19 0,0-4-4 0,4-3-789 0</inkml:trace>
  <inkml:trace contextRef="#ctx0" brushRef="#br0" timeOffset="140869.49">29513 13783 1897 0,'15'-25'41'0,"-12"16"9"0,4-4 2 0,-3 1 2 0,-1-1-43 0,1 4-11 16,-1 3 0-16,-3 2 0 0,0 4 169 0,0 0 32 15,0 0 7-15,0 0 0 0,-7 4-64 0,0-1-12 0,0 6-4 0,0 0 0 16,0 7-32-1,-4 0-8-15,1 3 0 0,-1-1-1 0,-3 4-37 0,0 4-7 16,3-5-2-16,-3 8 0 0,4-1-33 0,-1 0-8 16,1-3 0-16,2 3 0 0,5-9 0 0,3 3 0 0,0-3 0 15,7-3 0-15,-3-4 0 0,3 1 8 0,3-4-8 0,1 1 8 16,-1-4-8-16,4-3 0 0,1 0 0 0,-1 0 0 16,3-3-9-16,-3 0 9 0,4 0-12 0,3 0 12 15,0-3-24-15,4 3 3 0,-4 0 0 0,4 0 0 16,0-3-15-16,-4 3-2 0,3 0-1 0,-2 0 0 0,-5 0 17 0,1 0 3 15,0 0 1-15,-4 0 0 0,-4 0 29 16,1 3 5-16,-4-6 2 0,0 3 0 16,-4-3-18-16,-3 3 0 0,0 0 0 0,4-6 0 15,0-1 26-15,-1-2 2 0,1-4 0 0,-4 1 0 16,0-1 6-16,0-2 2 0,0-4 0 0,0-3 0 16,0 0-36-16,0-3 0 0,-4-3 0 0,1-4 0 0,3-2 0 0,0-1 0 15,-4 1 0-15,4-13 0 0,0 9 0 0,-4 4 0 16,4 2 0-16,-3 1 0 15,-1 6 0-15,1 3 0 0,-1 6 0 0,1 4 0 0,-1 2 30 16,1 4-1-16,3 6 0 0,0 0 0 16,-4 9-88-16,1 4-17 0,3 6-4 0,0 0-1 15,0 2-51-15,3 1-9 0,1 4-3 0,-1-1 0 16,1 6-92-16,-1 0-18 0,1-2-4 0</inkml:trace>
  <inkml:trace contextRef="#ctx0" brushRef="#br0" timeOffset="141031.1">29792 14084 2508 0,'0'13'52'0,"4"-4"12"0,-1-2-52 0,1-1-12 0,-1-3 0 0,8-3 0 16,-4-3 125-16,3 0 23 0,-3-4 4 0,8-2 0 16,-5 3-43-16,1-7-9 0,-1 4-1 0,4-4-1 0,1 1-35 0,-1-4-7 0,3 3-2 0,4-2 0 15,-3 2-19-15,3 1-4 0,0-1-1 0,1 1 0 16,-1 2-30-16,-4 4 0 0,1 0 0 0,-4 3 0 16,0 3 20-16,-3 0 7 0,-1 6 1 0,1 3 1 15,-7 1-46-15,-1 2-10 0,1 4-1 0,-4 0-1 16,0-1 29-16,-4 1 0 0,1 0 0 0,-1-4 0 15,-3 1-57-15,0-4-6 0,-4 0-1 0</inkml:trace>
  <inkml:trace contextRef="#ctx0" brushRef="#br0" timeOffset="145311.85">30967 13971 1944 0,'0'0'55'0,"-4"7"13"31,4-7-55-31,-3 6-13 0,3 0 0 0,0-6 0 0,0 0 103 0,0 0 17 0,0 0 4 0,0 0 1 16,0 0-30-16,-4-6-7 0,1 3 0 15,-1-3-1-15,4-7-38 0,0 1-7 0,0-1-2 0,0-6 0 16,4 3-17-16,-4 1-4 0,7-4-1 0,-4 3 0 16,4-2-18-16,-3-1 0 0,6 0 0 0,-2 0-9 15,-1 3 9-15,3-2 8 16,-3 5-8-16,4 0 11 0,-1 4-11 0,5 3 0 0,-5 3 0 0,4 3 0 16,-3 0-15-16,3 3 2 0,-4 0 0 0,5 0 0 15,-8 6-9-15,3 1-2 0,-3-1 0 0,0 1 0 31,4-1-130-31,-4 1-26 0,0-1-6 0,4 0-1 0,-4-2-7 16,0-1-2-16,0 0 0 0,3-3 0 0,-3-3 71 0,8 0 13 0,-5-3 4 16,1 0 0-16,-4 0 85 0,3-3 23 0,1-1 0 0,-4 1 0 0,0 0 128 0,-3 0 33 0,-1-1 7 0,1 4 0 15,-4-3-32-15,0 0-6 0,0 2-2 0,0 4 0 16,0 0-22-16,-11 0-5 16,0 7-1-16,4-4 0 15,-3 3-4-15,3 4 0 0,0-4-1 0,-4 6 0 0,4 1-50 0,-4 6-9 0,4 0-3 16,0-1 0-1,-3-2-1-15,6 3 0 0,-3-4 0 0,0 1 0 16,4 0-22-16,-1-4-10 0,1 1 8 0,3-4-8 16,0 1 12-16,0-4-4 0,0-6 0 0,0 0 0 0,0 0 4 0,0 0 0 0,7 6 0 0,-7-6 0 15,7-3-4-15,0-3 0 0,0-4 0 0,3 1 0 16,-3-3 20-16,0 2 3 0,-3-2 1 0,3-1 0 16,-3 0-20-1,3 1-4-15,-4-4-8 0,4 4 12 0,-3-1-12 0,-1 4 0 0,-3-1 0 16,4 1 0-16,-4 3 0 0,-4-4 0 0,1 4 0 0,-1 0 0 15,1-1 0-15,-1-2-18 0,-3 0 4 0,0 2 1 32,0 1-114-32,0 3-22 0,0 0-5 0</inkml:trace>
  <inkml:trace contextRef="#ctx0" brushRef="#br0" timeOffset="145614.47">31443 13987 1881 0,'7'3'79'16,"-7"-3"-63"-16,0 0 59 0,4 3 12 0,-4-3 2 0,0 0 1 15,7-6 57-15,-4 3 11 0,1-3 2 0,-4-4 1 16,3 1-48-16,-3 0-9 0,0-1-3 0,0-2 0 15,-3-7-29-15,-1 3-7 0,1-6-1 0,-1 0 0 16,-3-3-20-16,4-3-5 0,-4-3-1 0,3-1 0 31,-3 1-23-31,3-4-5 0,-3 1-1 0,4-1 0 0,-4 1-9 0,0 2 0 0,3-2 0 0,1 3 0 32,3 6 0-32,-4 3 0 0,4 6 0 0,0 0 0 0,0 4-56 15,-3 5-16-15,3 7-3 0,0 0-1 0,0 0-92 0,0 10-20 0,3 2-3 0</inkml:trace>
  <inkml:trace contextRef="#ctx0" brushRef="#br0" timeOffset="145951.69">31725 13921 2017 0,'0'16'42'0,"0"-10"10"16,4 1-42-16,-4-1-10 0,3 0 0 0,1 0 0 0,-4 1 0 0,0-1 0 0,0-6 0 0,-4 6 0 15,1-3 93-15,3-3 17 0,0 7 3 0,0-7 1 16,0 0 13-16,0 0 2 0,-4-4 1 0,-3-2 0 16,4 0-50-16,-1 0-9 0,1-4-3 0,-1-2 0 31,4-1-18-31,-3-9-4 0,-1 0-1 0,1 0 0 0,-1-6-13 0,1 0-4 0,-5-4 0 0,5 1 0 16,-1-7-9-16,1 1-3 0,3-4 0 15,-4 3 0 1,1 1-7-16,3 2-1 0,-4 4-8 0,4 3 12 15,-3 6-12-15,3 0 9 0,-4 6-9 0,4 4 8 0,-3 2-20 0,3 7-4 0,0 3 0 16,0 0-1 0,-4 3-119-1,4 4-23-15,-3 2-5 0</inkml:trace>
  <inkml:trace contextRef="#ctx0" brushRef="#br0" timeOffset="146378.65">31877 13724 2295 0,'0'0'96'15,"0"0"-76"1,-4 6-6-16,4-6-1 0,0 6 0 0,-3 4 0 15,3 2-2-15,0-2-1 0,-4 5 0 0,4-2 0 16,0 3-10-16,-3-4 8 0,3 4-8 0,0-4 8 16,0-2 32-16,-4 2 7 0,4 1 1 0,0-4 0 15,0 1 22-15,4-1 5 0,-1 0 1 0,-3-9 0 16,0 0-36-16,0 0-6 0,0 0-2 0,0 0 0 0,0 0 7 0,4 4 1 0,3 2 0 0,-7-6 0 31,7 3-25-31,0-3-5 0,0 0-1 0,0-3 0 16,0-3-1-16,0-1-8 0,4-2 12 0,-4-1-4 15,0 4-8-15,-3-3 8 0,3-1-8 0,-4 1 8 0,1-4-8 0,-4 4 8 16,3 0-8-16,1-4 8 16,-4 4-8-16,0-1 10 0,-4 1-10 0,1-1 10 0,-1 4-10 0,-3 0 0 15,0 0 0-15,0-1 0 0,-4 4-64 16,1 0-6-16,-1 0-1 0,1 3 0 16,-1 3-88-16,4 0-17 0,-4 4-4 0</inkml:trace>
  <inkml:trace contextRef="#ctx0" brushRef="#br0" timeOffset="146826.63">32096 13717 2329 0,'-4'7'66'0,"1"2"14"0,3 1-64 0,-4-1-16 0,1 7 0 0,3-4 0 16,-4 4 80-16,1 0 13 0,-1-4 3 0,4 4 0 15,-3-4 12-15,3 1 2 0,-4 3 1 0,4-7 0 16,4 0-51-16,-4-9-9 0,0 0-3 0,3 7 0 16,-3-7-19-16,0 0-4 0,7 3-1 0,0-3 0 15,-3 0-12-15,-1-3-4 0,4-4 0 0,-3-2 0 31,-1 3-8-31,1-4 10 0,3-2-10 0,-4 2 10 16,1-2-10-16,-1-1 0 0,1 1 0 0,0-1 0 0,3 4 0 0,-4-1 0 0,4 4 8 16,-3-3-8-16,-1-1 0 15,4 1 0-15,-3 3 0 0,-4-1 0 0,0 7 0 16,0 0 0-16,0 0 0 0,0 0 0 0,3 7 0 0,-3 2 0 16,0 0 0-16,0 7 0 15,0 0 0-15,0-1-11 0,0 7 11 0,4-3-8 0,-4-3 8 16,0 3 0-16,3-7 0 0,-3 4 0 0,4-4 0 15,-1 1 0-15,1 0 0 0,0-1 0 0,-1-3-21 0,1-2 1 0,-1-1 0 16,1 0 0-16,-4-6-87 0,3 3-17 16,4 1-3-16,-3-1-1 0,3 0-51 0,0 0-10 0,0-3-3 0,-4 0 0 31,-3 0-35-31,7-3-7 0</inkml:trace>
  <inkml:trace contextRef="#ctx0" brushRef="#br0" timeOffset="147097.18">32456 13495 2488 0,'0'0'52'0,"0"0"12"0,0 0-52 0,3 6-12 15,-3 0 0-15,4 4 0 0,-4-4 41 0,-4 3 6 0,1 1 1 0,-1 2 0 16,1 4 54-16,3 3 11 0,-4 0 3 0,0 0 0 16,1 3-68-16,-1-4-12 0,4 4-4 0,-3-3 0 15,-1 3 7-15,4-3 1 0,0 0 0 0,0-1 0 16,-3 1-23-16,6-3-4 0,-3 3-1 0,4-4 0 15,-1 1-3-15,1 0-1 0,-4-4 0 0,3-2 0 16,-3-1-8-16,0-9-14 0,0 0 3 0,0 0 1 31,0 0-18-31,0 0-3 0,0 0-1 0,0 0 0 16,0-6-46-16,-3 0-10 0,3-1-1 0,-7-2-1 16,0 0-86-16,0-4-16 0,0 0-4 0</inkml:trace>
  <inkml:trace contextRef="#ctx0" brushRef="#br0" timeOffset="147289.3">32332 13739 3617 0,'11'13'103'0,"3"0"21"0,3-4-99 0,1 0-25 0,0-2 0 0,-1-4 0 16,1 3 28-16,0-3 0 0,-1 0 0 0,1-3 0 16,3 0-12-16,0-3-1 0,4-3-1 0,0 0 0 15,-1-1-58-15,5-2-11 0,2-4-2 0</inkml:trace>
  <inkml:trace contextRef="#ctx0" brushRef="#br0" timeOffset="149418.73">20267 14874 1090 0,'0'7'46'0,"4"-1"-37"15,-4-6 132-15,0 6 27 16,0-6 4-16,0 7 2 16,0-1-22-16,0-3-4 0,-4 3 0 0,1 1-1 15,3-4-1-15,-4 0 0 0,4-3 0 0,-7 3 0 0,3 0-71 0,4-3-15 0,-7 0-2 0,4 0-1 16,3 0-29-16,-7 0-5 0,0-6 19 31,0 0-32-31,7 2-2 0,-4-2-8 0,1 0 12 0,-1 0-12 0,4-4 0 16,0 1 8-16,0 2-8 0,0 1 0 0,4 0 0 0,-4 0 0 0,3-4 0 15,1 4 0-15,3-3 0 0,-4 2 0 0,4 1 0 16,0 0 0-16,0 0 0 0,1-1 8 0,-1 4-8 16,3 0 18-16,-3 6 1 0,0 0 0 0,0 4 0 31,0-1 11-31,-3-3 2 0,-1 3 1 0,1 0 0 0,-1 7-2 0,-3 0-1 0,0 2 0 0,0 1 0 16,0-4-16-16,-3 4-3 0,-1-6-1 0,1 2 0 15,-4-3-10-15,3-2 0 16,-3 2 0-16,4-3 8 0,-8 1-8 0,4-4 0 0,0 3 0 15,0-6 0-15,-4 0 0 0,4 0 0 0,0-6 0 0,0 3 0 16,0-4 0-16,4-2 0 0,-4 3 0 0,3-4 0 16,1 4 0-16,-1 0 0 0,4-4 0 0,0 1 0 15,4 0 0-15,-1-4 0 16,4 4 0-16,-3-1 0 0,3-2-9 0,3 2 9 0,-3-2 0 16,4 2 0-16,0 1-10 0,-1-4 10 15,1 4-8-15,-1 0 8 0,1 2 0 0,-1 4 0 0,1 3 12 0,0 0-4 0,-4 0 6 0,0 6 2 16,-4 1 0-16,4-1 0 15,-7 7 20-15,0-1 4 0,0 1 0 0,-3 2 1 0,-1 1-33 16,1-4-8-16,-4 4 0 0,0 0 0 0,0-4 0 0,-4 4 0 0,4-3 0 16,0-1 0-1,-4-2 0-15,4-4 0 0,0 0 0 0,-3-3 0 16,6-3-12-16,-3-3-4 0,-4 0 0 0,8 0-1 16,-4 0 17-16,3-4 0 0,-3 4 0 0,4-3 0 15,3-3 0-15,0-1 0 0,0 4 0 0,0-7 0 0,0 1 0 0,3-1-8 0,1 1 8 0,-1-1 0 16,4 4 0-16,0-4 0 0,-3 1 0 0,3 2 0 31,0 4-30-31,0 3 1 0,0-3 0 0,0-1 0 16,0 1-143-16,0 6-28 0,-7 0-5 0,0 0-2 0</inkml:trace>
  <inkml:trace contextRef="#ctx0" brushRef="#br0" timeOffset="150331.78">21220 14492 2419 0,'0'0'53'0,"7"-3"11"0,-4-3 3 0,1 2 1 0,-1-2-55 0,1 3-13 0,-4 3 0 0,0 0 0 0,3-3 105 0,-3 3 19 0,0 0 3 0,0 0 1 16,0 9-32-16,0 1-5 0,-3 2-2 0,3 4 0 15,-11 0-37-15,4 2-8 0,0 1-2 0,-4 0 0 16,1-3-14-16,-4 3-4 0,3-4 0 0,-3 1 0 16,0 0 11-16,0-1 1 0,0 1 1 0,3-4 0 15,-3 1-29-15,3 0-8 0,-3-4 0 0,4 0 0 16,3-2 0-16,3-1 0 0,1-3 0 0,-1-3 0 15,4 0 0-15,0 0-15 0,7-3 4 0,4-3 1 16,-1-1 10-16,1 1 14 0,3-3-3 0,0 2-1 16,4 1-10-16,-1 0-12 15,1-4 2-15,0 7 1 0,3-3 9 0,-3 6 12 0,3 0-2 0,0 3-1 16,-3 3-9-16,-4 1 10 0,0 2-10 0,-4 1 10 16,-3 2 3-16,-3 4 1 0,-1-1 0 0,1 4 0 15,-8 0-4-15,1 0-1 0,-1 0 0 0,-6-1 0 16,-1 1-9-16,1 0 8 0,-4-3-8 0,-1-1 8 0,1 1-5 15,0-3-3-15,0-4 0 0,0 4 0 16,3-4 0-16,1-3 0 0,-1 1 0 0,1-1 0 0,6-3 0 16,-3 0 0-16,4-3 0 0,-1 0 0 15,4 0 0-15,0 0 0 0,0-3 0 0,4 0 0 0,3 0 0 16,0 0 0-16,3-1 0 0,1 1 0 16,3 0-28-16,4 0-3 0,-4 0 0 0,7 0 0 0,-4-3 48 0,5 2 10 0,-1-2 1 15,3 3 1 1,-2-3-29-16,2-4 0 0,1 4 0 0,0 0 0 15,-1-4 0-15,-2 1 0 0,-1 0 0 0,-4-4 0 16,5 0-17-16,-5-2-10 0,-3 2-1 0,4-2-1 16,-7-1 48-16,3 0 9 0,-4 4 3 0,-3-4 0 15,0 3-50-15,-3 1-9 0,-1-4-3 0,1 7 0 0,-4-1 31 0,0 4 0 0,-4 3 0 0,1 0 0 32,-4 6 0-32,0 0 0 0,0 3 0 0,0 4 0 15,-4 2 0-15,4 1 0 0,-4-1 0 0,4 4 0 16,-3 6 0-16,3-3 0 0,-4 6 0 0,4 0 0 0,0-3 0 0,4 0 0 0,-5-3 0 15,8 3 0-15,-3-7 0 0,3 1 0 0,0-3 0 0,3-4 0 16,1 0 19-16,3-2 9 0,0-4 3 0,0 0 0 16,4-3-50-16,-1 0-9 15,1-6-3-15,3 3 0 0,0-7 31 0,0 1 0 0,4-4 0 0,0 4 0 16,-4-4-160-16,3 4-27 0,-3-1-5 16,4 4-1202-16</inkml:trace>
  <inkml:trace contextRef="#ctx0" brushRef="#br0" timeOffset="150537.13">21985 15012 3110 0,'0'0'68'0,"0"0"15"0,0-3 2 0,0-3 3 15,0-3-71-15,0 2-17 0,0-2 0 0,0-4 0 0,0-2 85 0,0-4 14 0,-3 0 2 0,3 0 1 16,0-3-54-16,-4-3-12 0,1 0-1 0,-1-3-1 16,-3 3-17-16,3-3-3 0,-3 3-1 0,0-1 0 15,0 5-13-15,-3 2 0 0,3 3 8 0,0 7-8 16,0-1-27-16,3 4-8 0,-3 0-1 15,3 3-1 1,1 3-123-16,3 3-24 0,-4 3-4 0</inkml:trace>
  <inkml:trace contextRef="#ctx0" brushRef="#br0" timeOffset="150905.17">21999 14874 2803 0,'0'10'80'0,"0"-4"16"0,0 0-76 0,0 4-20 0,4-7 0 0,3 3 0 16,0-3 69-16,0-3 11 0,0 0 1 0,4 0 1 15,-1-3-24-15,1 0-5 0,3 0-1 0,-4-3 0 16,5-1-12-16,-1-2-2 0,3 0-1 0,-3-1 0 16,1 1-10-16,-5-1-3 0,1 1 0 0,-1 0 0 15,1-1-13-15,-1 1-3 0,-3-1-8 0,1 1 12 0,-5 6-12 0,1 0 8 0,-4 3-8 0,0 0 0 31,0 0 8-31,0 0-8 0,0 0 0 0,-7 3 0 16,-1 3 33-16,-2 0 1 0,3 4 0 0,-4-1 0 16,1 4-34-16,-1 2 0 0,1 1 0 0,-1 0 0 15,0-1 0-15,4 4 0 0,-3-3 0 0,3 3 0 16,3-4 12-16,4-2-4 0,-3 0 0 0,3 2-8 16,3-5 0-16,1-1 0 0,-1-3-10 0,4 1 10 15,0-1 0-15,4-3 12 0,-1-3 0 0,1 0 0 16,3-3-51-16,0 0-9 0,4-7-3 0,0 4 0 15,-1-3-76-15,4-1-15 0,-3 1-3 16</inkml:trace>
  <inkml:trace contextRef="#ctx0" brushRef="#br0" timeOffset="151274.93">22585 14686 2310 0,'-4'7'48'0,"4"-7"11"0,0 0-47 0,0 0-12 0,-3 0 0 0,-1 3 0 15,1 0 104-15,-1 0 20 0,1 3 3 0,-1 4 1 16,1-1-52-16,-4 1-9 0,3 2-3 0,-3 4 0 16,3-1 52-16,-3 1 9 0,0 3 3 0,0-3 0 0,0 2-103 0,0 1-25 15,4 0 0-15,-1 0 0 16,1-3 46-16,3-1 4 0,0-2 1 0,0-1 0 16,3 1-31-16,4-4-5 0,0 1-2 0,0-1 0 15,4 0-13-15,-1 1 0 0,1-4 0 0,3 0 0 16,0-2 0-16,0 2 0 0,0-3 0 0,1-3 0 15,-1 3 0-15,0-3 0 0,3-3 0 0,-2 0 0 16,-1-3 0-16,0-4 0 0,0 1-12 16,-4-1 12-16,1-2 0 0,0-1 0 0,-4 1 0 0,3-4 9 0,-3 0-9 0,0 4 0 15,0-1 0-15,1 4 0 0,-5-4 0 0,4-2 0 0,-3-1 0 0,3 0 0 32,0 4 0-32,-4-1 0 0,1 4 0 0,-1-1 0 15,1 4-8-15,-4 6-8 0,0 0 0 0,0 0-1 16,0 0-91-16,0 0-17 0,0 0-4 0</inkml:trace>
  <inkml:trace contextRef="#ctx0" brushRef="#br0" timeOffset="151554.66">22899 14972 2796 0,'0'-3'118'15,"0"-4"-94"1,-4 1 83-16,4-7 17 0,0 4 3 0,4-3 1 16,-4-1-52-16,0-6-11 0,3 3-1 0,-3-2-1 15,0-4-25-15,0 3-5 0,-3-3-1 0,-1 3 0 16,4-3-12-16,-7 0-4 0,4 0 0 0,-4-3 0 0,0 6-6 15,0 1-2-15,3-1 0 0,-3 6 0 16,3 1-44-16,-3 2-10 0,4 4-2 0,-1 0 0 16,-3 3-172-16,4-1-34 0</inkml:trace>
  <inkml:trace contextRef="#ctx0" brushRef="#br0" timeOffset="151771.39">22627 14733 3464 0,'0'7'99'0,"7"-1"20"0,0 0-95 0,4-3-24 0,-1 0 0 0,8 1 0 15,0-1 56-15,3 0 6 0,0-3 2 0,4 0 0 16,-1 0-52-16,-2-3-12 0,2-4 0 0,1 4 0 16,0-3 0-16,-1 3 0 0,5-3 0 0,-5 3 0 15,1-4 0-15,-4 4 0 0,0 3 0 0,1-3 0 16,-5 3 0-16,1 3 0 0,-1-3 0 0,1 3 0 31,-4 0-96-31,0 1-23 0,-3-1-4 0,-4 0-1 0</inkml:trace>
  <inkml:trace contextRef="#ctx0" brushRef="#br0" timeOffset="153392.05">23731 14649 1546 0,'0'0'65'0,"0"0"-52"31,0 0 95-31,0 0 18 0,0 0 4 0,0 0 1 15,0 0-12-15,0 0-3 0,0 0 0 0,0 0 0 0,0 6-35 0,-3 0-7 16,-1 4-2-16,4 2 0 0,0 1-24 0,0 6-6 0,0-1-1 0,0 7 0 16,0-3-7-16,4 4-2 0,-4 2 0 0,3 0 0 15,-3-6-2-15,4 0-1 0,-1-6 0 0,1-1 0 16,-1-2-10-16,1-1-3 0,0-5 0 0,-4-7 0 16,0 0-3-16,0 0-1 0,7 0 0 0,0-7 0 0,-4 1 12 0,1-3 3 15,-1-4 0-15,4-3 0 16,-3-2-6-16,-1 2-1 0,4-3 0 0,-3 3 0 15,-1 4-11-15,5-4-9 0,-5-3 12 0,1 4-12 16,-1-1 8-16,4 3-8 16,-3 4 0-16,3 0 0 0,0 2 18 0,0 4 0 0,3 0 0 0,-3 0 0 15,1 3-18-15,-1 3-17 0,-7-3 3 0,7 3 1 0,0 7 13 0,0-1 15 16,0 0-3-16,-4 4-1 0,4 0 3 0,-3 5 1 16,-4 1 0-16,0 3 0 15,0-3-15-15,0 0-18 0,0-7 4 0,0 7 1 16,0 0 32-16,0-3 6 0,-4-4 2 0,1 1 0 0,3-4-27 15,0-3 0-15,-4 1 0 0,4-1 0 16,0-6 0-16,0 0 0 0,0 0 0 0,0 0 0 0,4-6-21 0,3-4-3 16,0 1-1-16,4-4 0 15,-4-2 37-15,3-1 8 0,1 0 2 0,-1 1 0 0,4-4-35 0,-3 3-7 0,3-6-2 16,4 6 0 0,-4 1 22-16,4 2 0 0,3 1 0 0,-4 5 0 15,-3 1 19-15,1 0 8 0,-1 3 1 0,0 3 1 16,-4 0-9-16,-3 3-1 0,4 0-1 0,-4 6 0 15,0 4 3-15,-3 0 1 0,-1 5 0 0,1 1 0 0,-4-3-22 0,0-1 0 0,0 1 0 0,-4 3-12 32,4-3 25-32,-3-4 5 0,-1 1 1 0,4-1 0 0,0 1-31 0,-3-4-5 0,3-9-2 15,0 0 0 1,0 0-36-16,0 0-7 0,0 0-2 0,0 0 0 0,0 0-102 0,3-3-21 0,-3-6-4 0,4-1-1 31,3-2-51-31,-4 5-10 0,4-14-3 0,-3 5-665 0</inkml:trace>
  <inkml:trace contextRef="#ctx0" brushRef="#br0" timeOffset="155245.65">24430 14737 2310 0,'-7'6'97'0,"3"0"-77"15,4 3 86-15,-3-2 18 0,3 2 3 0,-4 4 1 16,4-4-52-16,0 4-9 0,0-1-3 16,0 1 0-16,4-1 0 0,-1 1 0 0,-3-4 0 0,4 4 0 15,-1-4-51-15,1 4-13 0,-1-4 0 0,1 1 0 16,-1-4 0-16,-3 3 0 0,0-9 0 0,4 6 0 16,-4-6 0-16,0 0 0 15,0 0 0-15,4 10 0 16,-4-10-202-16,0 0-43 0,0 0-9 0,0 0-2 0</inkml:trace>
  <inkml:trace contextRef="#ctx0" brushRef="#br0" timeOffset="155440.96">24451 14545 2880 0,'-11'0'64'0,"4"3"12"0,0-3 4 0,0 0 0 0,-3 0-64 0,3 0-16 16,0 0 0-16,7 0 0 0,-4 0 54 0,4 0 8 15,0 0 2-15,0 0 0 0,0-6-52 0,0 6-12 0,0 0 0 0,4-3 0 32,3-3-48-32,0 3-13 0,0 3-3 0,3-4 0 15,-6 4-128-15,6 0-27 0,1 4-5 0</inkml:trace>
  <inkml:trace contextRef="#ctx0" brushRef="#br0" timeOffset="155766.7">24677 14975 2579 0,'0'0'73'0,"-4"6"16"15,1-3-71-15,3-3-18 0,0 0 0 0,0 0 0 16,0 0 116-16,0-6 20 0,-4-3 4 0,1-4 1 16,3-3-36-16,0 1-7 0,3-7-2 0,1 3 0 15,-1 0-76-15,-3 0-20 0,4 4 0 0,3 2 0 0,-4-3 0 0,4 7 0 16,-3-4 0-16,7 1 0 15,-4 2 0-15,3-2 0 0,1 3 0 0,3 5 0 16,-4 1 0-16,1 3 0 16,3 0 0-16,0 3 0 0,0 1 0 0,-3-1 16 0,3 6-3 0,-3 4-1 15,-4 2 34-15,0 1 6 0,-4 0 2 0,4 6 0 0,-7 0-43 0,0 3-11 16,0 3 0-16,0-6 0 0,-3 0 0 16,-1-3 0-16,-3-1 0 0,4-2 0 15,-1-3 9-15,1-4 0 0,-1-3 0 0,4 1 0 16,0-4-117-16,0-6-23 0,4-1-5 0,3-5-849 15,0 0-171-15</inkml:trace>
  <inkml:trace contextRef="#ctx0" brushRef="#br0" timeOffset="156652.83">25615 14765 2419 0,'0'0'53'0,"0"0"11"0,0 0 3 0,-7 0 1 16,4 0-55-16,3 0-13 0,0 0 0 0,0 0 0 0,0 0 72 0,0 0 12 0,0 0 3 0,0 0 0 15,0 0-37-15,0 0-7 0,0 0-2 0,0 0 0 16,0 0 23-16,0 0 4 0,0 0 0 0,0 0 1 0,7 0-21 0,0 0-5 15,3 0-1-15,1-3 0 16,3-1-20-16,-3-2-4 0,3 0-1 0,3 0 0 16,1-4 15-16,0 1 2 0,-4-1 1 0,0 1 0 15,0 0-23-15,0-1-12 0,-3 1 12 0,3-1-12 0,-7 4 10 0,0-3-10 16,0 2 8-16,0 1-8 0,-7 3 9 0,0 3-9 16,0-6 10-16,-4 3-10 0,1 0 14 0,-4 3-3 0,0 0-1 15,-4 6 0-15,1-3-10 0,-1 6 12 0,-3-2-12 0,0 5 12 16,0 1-12-16,3-1 10 15,-3 1-10-15,0 2 10 0,0 4-10 0,3 3-9 0,1-3 9 16,-1 0-13-16,4 0 13 0,3 6 0 16,-3-3 0-16,7 0 0 0,0-7 0 0,4 1 0 15,-1-3 0-15,5-4 0 0,-1 0 0 0,0 1 0 16,3-4 0-16,1 0 0 0,3-3 0 0,0 4 0 16,0 2 0-16,0-6 0 0,7-6 0 0,-3 0 0 15,3 0 0-15,0 3 0 0,-3-3 0 0,0 3 0 16,-1 0 0-16,-3 0 0 0,1 3 0 0,-1 0 0 0,-4 0 0 0,1 0 0 15,-4 0 0-15,3 1 0 0,-6 2 0 0,3-3 0 16,-7-3 0-16,4 3 0 0,-4-3 0 0,0 0 0 16,0 0 0-16,0 0 0 15,0 0 0-15,0 0 0 0,0 0 0 0,0 0 0 0,0-6 0 0,0 0 0 0,0-1 0 0,0-2 0 16,-4-1 0-16,1-2 0 0,3-4 16 0,-4 1 5 16,4-1 2-16,-4-3 0 0,1 0-23 0,-1 0 0 15,4 4 0-15,-3-1 0 0,3 0-14 0,0 1-7 16,0-1-2-16,0 3 0 0,3-2 23 0,-3 5 0 15,4 1 0-15,-1 3 0 16,1-1 0-16,0 1 0 0,-1 0 0 0,4 3 0 16,-3 0 14-16,3 3 7 0,0 0 2 0,0 3 0 0,0 3-37 15,0-3-7-15,0 0-2 0,0 4 0 16,4-1-4-16,-1 3-1 0,1 1 0 0,3 2 0 16,-4-2-57-16,5-1-12 0,-5-3-3 0,4 4 0 31,-3-1-138-31,-1-3-28 0,1 4-6 0</inkml:trace>
  <inkml:trace contextRef="#ctx0" brushRef="#br0" timeOffset="157191.55">26261 14972 1776 0,'0'12'50'0,"0"-12"12"0,0 0-50 16,0 7-12-16,0-7 0 0,0 6 0 0,0-6 168 0,0 0 30 0,0 0 6 0,0 0 2 16,0 0-70-16,0 0-15 0,0 0-2 0,0 0-1 15,3-10-13-15,-3 1-2 0,-3 3-1 0,3-4 0 16,-4-2-36-16,1-1-7 0,-1-2-2 0,1-1 0 0,-1 0-24 0,1 0-5 15,-1-2 0-15,-3-1-1 0,4 3-17 0,-1 4-10 16,4-4 12-16,-4 0-12 0,4 1 0 0,-3 2 0 16,3 1 0-16,3 2 0 15,1 4 0-15,-4 0 0 0,4-1 0 0,-1 4 0 0,4 0 0 0,0 3 0 16,4-3 0-16,-4 3 0 16,3 0-17-16,1 3-1 0,0-3 0 0,-1 3 0 15,1 0-71-15,3 0-15 16,-4 1-2-16,5 2-1 0,-5 0-68 0,1-3-13 15,3 0-4-15,-4 1 0 0,1-1-102 0,0 3-21 0,10-3-4 16,-7 0-1-16,-4 0 256 16,5-6 492-16,-15 3-300 15,0 0-59-15,0 0-12 0,0 0-1 0,0 0-44 0,0 0-12 16,0 0 0-16,0 0 0 0,0 0 156 0,0 0 28 0,-4 6 7 0,0 4 1 16,1-1-103-16,-1 1-20 0,4 2-4 0,-3 4-1 0,-1 0 0 0,1-1 0 0,3 4 0 15,-4-3 0-15,4 3 11 0,4-4 1 16,-4 1 1-16,3-4 0 0,1 1-38 0,-1 0-8 15,4-4-2-15,1-3 0 0,-8-6-13 0,10 7-2 16,1-7-1-16,3 0 0 0,0-4-3 0,0-5-1 0,0 0 0 0,0-1 0 16,0-2-9-16,0 2 0 0,-3 1 9 15,0-4-9-15,-1-2 8 0,-6 2-8 0,3 0 8 0,-4 4-8 16,1-3 0-16,-1 2 8 16,-6 1-8-16,3-1 0 0,-4 4 0 0,1-3 8 0,-1-1-8 0,-3 4 0 15,-3-3 0-15,-1 2 0 0,0-2 0 0,-3 3-12 16,4-1 12-16,-4 1-12 0,3 0 12 0,-3 0-12 15,3-1-16 1,4 4-4-16,0 0-1 0,0 0 0 0,4 0-43 0,-1 3-8 0,1 0-1 0,-1 0-1 16,4 0-41-16,0 3-8 15,4 0-1-15,-1 3-1 0,1 1-44 0,3-1-9 0,0 3-2 16,0 1-477-16,3 2-96 0</inkml:trace>
  <inkml:trace contextRef="#ctx0" brushRef="#br0" timeOffset="157508.4">26882 14984 2880 0,'0'0'64'0,"0"0"12"0,0 0 4 0,0 0 0 0,0 0-64 0,0 0-16 15,0 0 0-15,0 0 0 16,0-6 88-16,3-3 16 0,-3-1 2 0,0-2 1 0,4-4-44 0,-4 0-9 0,0-3-2 0,-4 1 0 16,4 2-15-16,-3-6-3 0,-1 0-1 0,1 0 0 15,3 3-21-15,-4 0-12 0,1 1 12 0,-1 2-12 16,4 0 18-16,0 4-3 0,0-1-1 0,4 4 0 15,-4 3-5-15,3-1-1 16,1 4 0-16,6 0 0 16,-3 0-8-16,4 3 8 0,-1-3-8 0,1 3 8 0,7 3-5 0,-4-3-3 15,3 6 0-15,5-3 0 0,-1 0-26 16,-4 1-5-16,5-4-1 0,-1 3 0 0,-4 0 52 0,1 0 9 0,-4 0 3 0,4 3 0 31,-8 1-52-31,4-4-9 0,-3 0-3 0,-11-3 0 0,11 3-99 0,-11-3-20 0,0 0-4 0</inkml:trace>
  <inkml:trace contextRef="#ctx0" brushRef="#br0" timeOffset="158776.98">27831 14633 1728 0,'0'-6'76'0,"0"3"16"16,0 3-73-16,0 0-19 0,0 0 0 0,0 0 0 15,0 0 146-15,-7 0 26 0,3 0 4 0,-3 3 2 16,3 0-29-16,1 3-5 0,-1 4-2 0,-3-4 0 16,4 6-62-16,-1 1-13 0,1-1-3 0,3 4 0 15,0 3 0-15,0 3 0 0,0 3 0 0,0 0 0 16,3 3-18-16,4 1-4 0,-3-1-1 0,3 0 0 15,0-6-14-15,4 3-3 0,-1-3-1 0,1-3 0 16,3-4-23-16,4-2 0 0,-1 0 0 0,1-4 0 0,6-3 10 16,1-3-2-16,0-3-8 0,3-3 12 15,-3-6-12-15,-1-1-8 0,1 1 8 0,0-7-13 0,-4 1 13 0,-3-1 0 16,-4 0 0-16,3-3 0 16,-2 1 0-16,-1-1 0 0,-4 0 0 0,1-3 0 0,-4 3 0 15,0-3 0-15,0 4 0 0,-3-1 0 0,-1 3 0 0,-3-3 0 0,0 4 0 16,0 2 0-1,0 0 0-15,0 4 0 0,-3 3 0 0,-1-1 0 16,4 7 0-16,0 0 0 0,0 0 0 0,0 0 0 0,-4 10 0 0,4 2 0 0,-3 1 0 0,3 6 0 16,3 0 0-16,-3 6 0 0,4 3 0 0,0-3 0 15,3 0 0-15,0 0 0 0,0 0 0 0,0 0 0 16,0-3 0-16,3-3 0 0,1-3 0 0,0-1 0 16,-1 1 0-16,1-3 0 0,-1-4 0 0,4 0 0 15,-3 1 0-15,0-7 12 0,-4 3-3 0,3-6 0 16,1 0-65-16,-4 0-14 0,0-3-2 0,0-3-1 15,-4 3-123-15,1-4-25 0,0-2-5 16</inkml:trace>
  <inkml:trace contextRef="#ctx0" brushRef="#br0" timeOffset="159124.76">28660 14859 2508 0,'0'0'71'0,"0"0"16"15,0 0-70-15,0 0-17 0,0 0 0 0,0 0 0 0,0 0 106 0,0 6 18 0,0 0 3 0,0 4 1 16,3-1-52-16,-3 4-9 0,0-1-3 0,0 4 0 15,0 3 52-15,0 3 9 0,0-3 3 0,0 6 0 16,0 0-103-16,-3 0-25 0,3 0 0 0,0 3 0 16,-4 0 0-16,4 1 0 0,0-1 0 0,0-3 0 15,0-3 0-15,0-3 0 0,4-1 0 0,-4-2 0 16,3-3 0-16,1-7 0 0,-4 0 0 0,0-6 0 16,0 0-46-16,0 0-14 0,3-3-4 0,4-3 0 15,-3-1-51 1,-1-5-10-16,1-4-3 0</inkml:trace>
  <inkml:trace contextRef="#ctx0" brushRef="#br0" timeOffset="159501.29">28885 14922 2747 0,'-10'3'78'0,"3"3"17"0,0 3-76 15,-4-2-19-15,1 5 0 0,-1 1 0 0,0-1 106 0,1 4 18 0,-4 0 3 0,3-1 1 16,1 1-52-16,-1 3-9 0,0-4-3 0,4-2 0 31,0 0-13-31,-3-4-3 0,3 0-1 0,0-2 0 0,3-1-25 0,4-6-5 0,0 0-1 0,0 0 0 16,0 0-16-16,0 0 0 0,0 0 0 0,0 0 0 31,0 0 0-31,7-6 0 0,4-1 0 0,-1 1 0 16,1-3 19-16,3-1-3 0,-3 1-1 0,3-1 0 15,3 1-15-15,-3 3 9 0,4-1-9 0,-7 1 8 0,3 6-21 0,0 0-5 0,0 0-1 0,0 6 0 16,0-2 19-16,-3 5 0 0,-1-3 0 0,1 10 0 15,0 0 0-15,-4 2 0 0,-4 4 0 0,1 0 0 16,-4-3 0-16,0 6 0 0,-4-6 0 0,4 6 0 31,-7-6 22-31,4 3 8 0,-1 0 2 0,-3-3 0 0,3-1-24 0,1-2-8 16,-4-6 0-16,3 2 0 0,-3-9-59 0,4 0-11 0,-4-3-2 0</inkml:trace>
  <inkml:trace contextRef="#ctx0" brushRef="#br4" timeOffset="-147309.96">16323 11899 1337 0,'4'12'56'0,"-4"-2"-44"31,3-4-12-31,-3 4 0 0,4-4 0 0,-1 3 0 15,-3-3 53-15,4 4 9 0,-4-4 2 0,0 0 0 16,0 1 28-16,0-1 5 0,0 0 2 0,0 4 0 0,0-7-5 0,-4 3-1 0,-3 0 0 0,4-3 0 31,-4 4 28-31,-1-4 6 0,1 0 1 0,0-3 0 0,-3 3-76 0,3-6-14 0,-4 3-3 0,1-3-1 16,2-3-11-16,-2 2-3 0,-1-2 0 16,4-3 0-1,0-1-8-15,0-2-1 0,0-1-1 0,4 1 0 16,-1-7-10-16,1 3 0 0,-1-3 0 0,4-3 0 15,0 4 11-15,-4-1 0 0,8 0 0 0,0 0 0 0,-1-3-3 0,1 3-8 0,3-2 12 0,0 5-4 32,0 6 0-32,3 1 0 0,1 3 0 0,-1-1 0 15,5 7 5-15,-1-3 1 0,0 3 0 0,3 3 0 0,-2 4 4 0,2-1 1 0,-3 3 0 0,4 4 0 16,-4-4-2-16,-3 4 0 0,3-1 0 0,-7 1 0 16,3 3-17-16,-6 2-16 0,3 1 4 0,-3 3 0 15,-4 0 60-15,0 0 13 0,-4 3 3 0,-3 0 0 16,0 0-52-16,-4 0-12 0,-3-3 0 0,0 0 0 15,0-3 0-15,0-3 0 0,0-4 0 0,-4-2 0 16,4-1 0-16,-4-6 0 0,1 1 0 0,-1-4 0 16,0-4 0-16,1 1 0 0,3-3 0 0,-4-3 0 15,4-4 0-15,0 0 11 0,3 1-11 0,-3-7 10 16,7 3-10-16,4 1 0 0,-1-4 0 0,4 0 0 16,4 0 0-16,-4-3 0 0,7 4 0 0,0-4 0 15,3 0 0-15,-3 0 0 0,7 0 0 0,-3 0 0 0,3 3 0 0,0 3 0 16,0 4 0-16,0-1 0 0,-3 7-9 0,3 0 9 0,0 3 0 15,-3 3 0-15,3 0 0 16,-3 0 0-16,-1 3 0 0,1 3 0 0,-1 3 0 16,-3 1 0-16,-3 5 0 0,-1 1 0 15,1 3 0-15,-4 3 0 0,0-3 0 0,-4 6 0 0,-3-3 0 0,0 0 0 0,-3 0 0 0,3 0 0 32,-4 0 0-32,-3-4 0 0,3 4 0 0,-3-6 0 15,0-3 10-15,0-1 9 0,0 1 1 0,0-7 1 0,0-3-21 0,-4 0 0 0,4-6 0 0,0 0 0 16,0-7 0-16,0 1 0 0,3-3 0 0,0-4 0 15,1 0 0-15,3-3-10 0,3-3 10 16,-3 4 0-16,7-4 0 0,0 3-8 0,4-3 8 0,-1 3 0 16,4 0 0-16,4-3 0 0,-1 3 0 0,1-2 0 15,0 5 0-15,3 0 0 0,3 1 0 0,-2-1 0 16,-5 6 0-16,4 1 0 0,0 3 0 0,0 3 0 16,1-1-17-16,-5 4 3 0,1 4 1 0,-1 2 0 15,1 3 13-15,-4 4 0 0,4 3 0 0,-4 2 0 16,-4 1 48-16,4 0 13 0,-3 0 3 0,-4 0 0 15,0 3-52-15,0-4-12 0,-4-2 0 0,1 3 0 16,-4 0-23-16,0-4-7 0,3 1-2 0,-7 0 0 16,1-1 32-16,-1 1 0 0,1-3 0 0,-4-4 0 15,-1 0 0-15,5-2 0 0,-4-4 0 0,0 0 0 16,0-6-9-16,-1-3 9 0,-2-1-8 0,3 1 8 16,0-3 0-16,3-1 0 0,-3-2 0 0,7-1-8 15,0 1 8-15,0-1 0 0,3 0 0 0,4-2 0 16,4-1-24-16,-1 0-2 0,4 1-1 0,4-1 0 15,3 0 27-15,0 1 0 0,4-1 0 16,-1 0 0-16,1 1 0 0,0 2 0 0,3-3 0 0,0 4 0 16,0 3 0-16,-3-1 0 0,3 1 0 0,0 2 0 0,-3 4 0 0,-1 0 0 0,-3 3 0 0,1 3 0 15,-1 0 20 1,0 4 8-16,-7-1 3 0,3 3 0 0,-2 4-19 0,-5 3-3 0,-3-1-1 0,0 1 0 16,-3 3 14-1,-1 0 2-15,-3 3 1 0,-4-4 0 0,1 1-25 0,-1 0 0 0,-3 0 0 0,0-4 0 16,-4 1 0-16,1-3 0 0,3-4 0 0,-4 0 0 15,4-2 0-15,3-1 0 0,-3-3 0 0,4-3 0 32,-1 0 0-32,0-3-17 0,4-3 2 0,0-4 1 0,4 1 14 0,-4-4 0 0,3 1 0 15,4-4 0-15,0 1 0 0,0-1 0 0,4-3-8 0,-4 0 8 32,7 0 10-32,0 1 5 0,0 2 1 0,0 0 0 0,0 4-27 0,4 2-5 15,-4 4 0-15,3 3-1 0,-3 0 17 0,4 0 0 0,-4 3 0 0,0 0 0 16,4 3 0-16,-8 0 0 0,4 3 0 0,0 4 0 15,0-4 15-15,-3 6 0 0,-1-2 0 0,1 2 0 16,-4 1-15-16,0-1 0 0,0 1 0 0,-4-1 0 16,1 1 0-16,-1 0-8 0,1-4 8 15,-1 4-13-15,-3-7 13 0,4 3 8 0,-4-3 0 0,3 1-8 16,-3-1 0-16,0-3 0 0,0-3 0 0,3 3 0 16,4-3 0-16,-7 0 0 0,0 0-15 0,4 0 5 15,-4 0 10-15,7 0 0 0,-7-3 0 0,3 3 0 16,4 0 0-16,0 0 12 0,-4-3-2 0,4 3-1 15,0 0-9-15,0 0 0 0,-3 0 0 0,3 0 0 16,0 0 0-16,-7-6 0 0,7 6 0 0,-4-3 0 0,4 3 0 0,0 0-14 0,0-7 3 16,0 7 1-1,-3-3 10-15,-1-3 0 0,1 3 0 0,3 3 0 0,0-6 0 16,0 2 0-16,-4-2 0 0,4 6 0 0,0-3 0 0,0 3 0 0,0-6 0 0,0 6 0 16,4-3 0-16,-1-4 0 0,-3 1 0 0,4 0 0 31,-4 6 0-31,0 0 0 0,0 0 0 0,0 0 0 15,0 0 0-15,0 0 12 0,0 0 0 0,3-3-1 16,-3 3-11-16,0 0-16 0,0 0 4 0,0 0 1 16,0 0 11-16,0 0 0 0,0 0 0 0,0 0 0 15,0 0 9-15,0 0 1 0,0 0 0 0,0 0 0 0,0 0-10 0,0 0-14 16,0 0 3-16,0 0 1 0,0 0 10 0,0 0 0 0,0 0 0 0,0 0 0 16,0 0 8-16,0 0 1 0,0 0 0 0,0 0 0 15,0 0-9-15,0 0 0 0,0 0-12 0,0 0 12 16,0 0 0-16,0 0 0 0,0 0 0 0,0 0 12 15,0 0-12-15,4-7 0 0,-4 1 0 0,3 0 0 16,-3 0 0-16,0 2 0 0,4-2 0 0,-4 0 0 16,0 0 8-16,0 2-8 0,0 1 0 0,0-3 8 15,0 0-8-15,-4 3 8 0,4-4-8 16,0-2 8-16,-3 3 0 0,3-1-8 0,0 1 12 0,0 0-4 16,0 0-8-16,0-1 0 0,-4-2 0 0,4 3 0 15,0-1 0-15,0 1 0 0,0 0 0 0,0 0 0 16,0-1 0-16,0-2 0 0,0-1 0 0,0 4 8 15,0-3-8-15,0 3 0 0,0-4 0 0,0 4 8 16,0-4-8-16,0 4 0 16,0 0 9-16,0 0-9 0,0-1 0 0,0 4 9 0,0-3-9 0,0 0 0 15,0-1 9-15,0 1-9 0,0 0 0 0,0 0 9 16,0-1-9-16,0-2 0 0,0 3 0 0,0-1 0 16,0 1 0-16,0 0 0 0,0 0 8 0,0-1-8 0,4 4 0 15,-4-3 0-15,0 0 0 0,3 2 8 16,-3-2-8-16,0 0 0 0,0 0 0 0,0-1 0 0,0 1 0 15,0 3 0-15,0-3 0 0,0-1 3 16,0 4-3-16,0-6 0 16,0 3 0-16,0-1 0 0,0-2 0 0,0 3 0 0,0-1 0 0,0 1 0 0,0 0 0 0,0 0 0 15,0-1 0-15,0 1 0 0,0 0 0 0,0 3 0 0,4-4 0 0,-4 4 0 16,0-3 0-16,0 0 0 16,0-1 0-16,0 1 0 0,0 0 0 0,0 0 0 0,0-4 0 0,0 4 0 15,-4 0-26-15,4-1-5 0,0 7-1 0,-3-6 0 16,3 0 51-16,0-4 9 0,0 4 3 0,0-3 0 15,0 3-50-15,0-1-9 0,0 1-3 0,0 0 0 16,0 3 51-16,0-4 9 0,0 1 3 0,0 3 0 16,0-7-24-16,0 4-8 0,-4 0 0 0,4 0 0 15,0-1 0-15,0 1 0 0,0 0 0 0,0 3 0 16,0-4 0-16,0 7 0 0,0-6 0 0,0 0 0 31,0 0 0-31,0 2 0 0,0-2 0 0,-3 0 0 0,3 0 0 0,0-4 0 0,0 4 0 0,0 3 0 16,0-3 0-16,0-1 0 0,0-2 0 0,0 3 0 0,0 6 0 0,0-7 0 15,-4 1 0-15,4 6 0 0,0-6 0 0,0 6 0 16,0-6 0-16,0-1 0 16,0 1-26-16,-3 0-5 0,3-4-1 0,0 1 0 0,0 3 52 0,-4-1 9 15,4 1 3-15,0 6 0 0,0-3-24 0,-3-6-8 16,3-1 0-16,0 1 0 0,-4 3 0 0,4-4 0 16,0 1 0-16,-3 2 0 0,3 1 0 0,-4-3 0 15,4-1 0-15,-3 4 0 0,3-3 0 0,0 2 0 0,-4 1 0 0,4 0 0 31,0 0 0-31,0-1 0 0,-3 1 0 0,3 0 0 0,0-4 0 0,-4 1 0 0,4 0 0 0,-3-1 0 16,3 4 0-16,0 0 0 0,0-4 0 0,0 1 0 31,0 3 0-31,-4-4 0 0,4 1 0 0,0 2 0 0,0-2 0 16,0 0 0-16,0-4 0 0,0 7 0 0,0 0 0 0,0-1 0 16,0 1 0-16,0-3 0 0,0 2 0 0,0 1 0 15,0-3 0-15,0-1 0 16,0 4 0-16,0-3 0 0,0-1 0 0,0 4 0 0,0-4 0 0,-4 1 0 0,4 0 0 15,0 2 0-15,-3-2 0 0,3 0 0 0,0-1 0 0,0 4 0 0,3-4 0 16,-3 4 0-16,-3-6 0 0,3 2 0 16,3 4 0-16,-3 0 0 0,0-1 0 0,0-2 0 15,0 0 0-15,4-4 0 0,-4-6 0 0,0 4 0 0,0-1 0 0,0 3 0 16,0 1 0-16,0-1 0 16,0 4 0-16,-4-4 0 0,4-2 0 0,0 2 0 15,0 4 0-15,0-1 0 0,0-2 0 0,0-1 0 0,0 4 0 0,0-1 0 16,0-2 0-16,4-1 0 0,-4 1 0 15,0 2 0-15,0 4 0 0,4-3 0 16,-4-1 0-16,0 1 0 0,3-1 0 0,-3 1 0 0,0 0 0 0,4-1 0 16,-4-2 0-16,0 5 0 0,0 1 0 0,0-3 0 15,0-1 0-15,0 1 0 0,0 0 0 0,0-1 0 16,0 4 0-16,0-7 0 0,0-2 0 0,0-1 0 0,0 3 0 0,0 1 0 16,3-4 0-1,-3 4 0-15,0-1 0 0,0 1 0 0,0-1 0 0,4 1 0 16,-4-4 0-16,0 3 0 0,0 4 0 0,0-4 0 0,0 4 0 0,0 0 0 15,0 2 0-15,0-2 0 0,0 3 0 0,0-4 0 16,0-2 0-16,3 2 0 0,-3 1 0 0,0 3 0 16,4-4 0-16,-4 4 0 0,0 0 0 0,0-1 0 15,0 1 0-15,0 0 0 0,0 0 0 0,0-1 0 0,0 1 0 16,0 0 0 0,0-1 0-16,0 1 0 0,0 0-26 15,0 0-5-15,0-4-1 0,0 4 0 0,0 3 52 0,0-3 9 16,0-4 3-16,0 1 0 0,0-1-24 0,0 4-8 0,0 0 0 0,0 0 0 0,0-4 0 15,0 1 0-15,0-4 0 0,0 7 0 0,0 0 0 0,0-7 0 16,0-3 0-16,0 1 0 0,0 2 0 0,0 4 0 16,0-1 0-16,0-2 0 15,0 2-26-15,0-2-5 0,0-1-1 0,0 1 0 16,0 2 52-16,0 1 9 0,0 0 3 16,0 2 0-16,0-2-24 0,0 3-8 0,0-1 0 0,0-2 0 0,0-4 0 15,0 1 0-15,0 6 0 0,0-4 0 0,0 1 0 0,0 2 0 16,0 1 0-16,0-3 0 0,0-1 0 0,0 1 0 15,0 3 0-15,0-1 0 0,0-2 0 0,0 0 0 16,0 2 0-16,0-2 0 0,0-4 0 0,0 7 0 16,-4 0 0-16,4-4 0 0,0 1 0 0,-3 0 0 0,3-1 0 0,0 1 0 31,0-4 0-31,0 1 0 0,0-1 0 0,-4 1 0 0,4-4 0 0,0 0 0 0,0 4 0 0,0-1 0 31,0 1 0-31,0 2 0 0,0-5 0 0,0 2 0 0,0 1 0 0,0-1 0 0,0 7 0 16,0-4 0-16,-3 1 0 0,3 0 0 0,0-1 0 0,0 1 0 15,0-1 0-15,-4 1 0 16,4 3 0-16,0-1 0 0,0 1 0 0,-3 0 0 0,3 0 0 16,0-1 0-16,0 1 0 0,0 0 0 0,-4-4 0 0,4 4 0 15,0 0 0-15,-4-1 0 16,4 1 0-16,-3 0 0 0,3 3 0 0,-4-3 0 16,4 2 0-16,-3 1 0 0,3-3 0 0,-4-3 0 15,1 2 0-15,3-2 0 0,0-4 0 0,-4 4 0 16,1 3 0-16,3-4 0 0,-4 4 0 0,4-3 0 0,-3-4 0 15,-1 4 0-15,4-1 0 0,-3 1 0 0,-1-4 0 0,4 1 0 16,-3-1 0-16,3 4 0 0,-4-1 0 0,1 1 0 16,3 0 0-16,-4-1 0 0,0-2 0 0,1 2 0 0,3-2 0 0,-4 2 0 15,-3 1 0-15,4 3 0 16,3-1 0-16,-4 1 0 0,1-3 0 0,-1-1 0 16,4 4 0-16,-3 0 0 0,-1-4 0 15,1 1 0-15,3-1 0 0,-4 4 0 0,-3 0 0 0,7-3 0 16,-3 2-26-16,-1-2-5 0,1 3-1 0,-1-1 0 0,4 1 52 0,-4 0 9 15,1-4 3-15,-1 7 0 16,4 3-24-16,-3-6-8 0,-4-10 0 0,3 1 0 0,1 5 0 16,-1 1 0-16,1-4 0 0,-1 4 0 0,-3-1 0 0,7 1 0 15,-3 0 0-15,-1-1 0 16,1-5-26-16,-1 5-5 0,-3 1-1 0,3-4 0 16,1-2 32-16,-1-1 0 0,1 0 0 0,-1 0 0 15,1 4 20-15,-1-1 9 0,1 1 3 0,-4-1 0 0,3 1-32 0,1-1 0 16,-4 1 0-16,3 2 0 0,-3 1 0 15,3-1 0-15,-3-2 0 0,4-1 8 0,-1 4-8 0,1 0 0 0,-1-1 0 16,-3 1 0-16,4 2 0 0,-1-2 0 0,1 0 0 0,-1-1 0 31,1 4-26-31,-1 0-5 0,1-4-1 0,-1 1 0 0,4-4 52 0,-4 1 9 0,-3-4 3 16,4 4 0-16,-1 2-24 0,-3-2-8 0,4-4 0 0,-1-3 0 0,-3 3 0 0,4 1 0 16,-4 2 0-16,3 1 0 15,1-1 0-15,-4 1 0 0,3-4 0 0,-3 3 0 16,3-2 0-16,-3 2 0 0,4 1 0 0,-4-1 0 0,3 1 0 0,-3-1 0 15,4 1 0-15,-4-1 0 16,0 0 0-16,3 4 0 0,-3-4 0 0,3 4 0 16,-3-3 0-16,4-1 0 0,-8 4 0 0,8-1 0 15,-4-2 0-15,0-1 0 0,0 1 0 0,0-1 0 16,-1 4 0-16,-2-4 0 0,3 1 0 0,3 2 0 0,-3-2 0 0,0-1 0 16,0-3 0-1,0 4 0-15,0-1 0 0,0 1 0 0,0-1 0 0,0 1 0 16,3-1-26-16,-3-3-5 0,0 4-1 0,4-1 0 0,-4-2 32 0,0 2 0 15,3 1 0-15,-3-1 0 16,0-3 0-16,0 4 0 0,0-4 0 0,3 4 0 16,-3-1 0-16,0 0 0 0,0 4 0 0,4-3 0 0,-4-1 0 0,-1 4 0 0,1-4 0 0,4 1 0 15,-4-1 0-15,0 0 0 16,0 4 0-16,0-4 0 0,0 1 20 16,0-1 9-16,3 1 3 0,-3-1 0 15,3-2-24-15,-3 2-8 0,0-3 0 0,0 1 0 0,0 2 0 0,4 1 0 16,-4-4 0-16,3 0 0 0,-3 1 0 0,0 2 0 15,3-3 0-15,-3 4 0 0,0-1 0 0,0 1 0 16,0-1 0-16,0 1 0 0,4-1-26 0,-4 4-5 0,0-1-1 16,0 1 0-16,-4 0 52 0,4-1 9 0,0 1 3 0,0 2 0 15,0-5-24-15,0 2-8 0,-4 4 0 0,4-3 0 16,-4 3 0-16,4-7 0 0,-3 0 0 0,3 1 0 16,0-1-26-16,0 1-5 15,-4-1-1-15,4 1 0 0,0-1 32 0,3 1 0 0,-6-1 0 0,3 1 0 0,0-1 0 0,0 0 0 16,0 4 0-1,0-3 0-15,-1 2 0 0,1-2 0 0,0-1 0 0,0 1 0 16,0 2 0-16,0-2 0 0,0-1 0 0,0 4 0 16,0-4 0-16,0 4 0 0,0-4 0 0,0 4 0 15,0-1 0-15,0 4 0 0,0-6 0 0,3-1 0 16,-3 4 0-16,0-1 0 0,4 4 0 0,-5-4 0 16,1 1 0-16,0 0 0 0,4-1 0 0,-4 4 0 15,0-3 0-15,0-1 0 0,0 1 0 0,3 2 0 0,-6-2 0 0,6 3 0 16,-3-4 0-16,0 4 0 0,0 3 20 0,0-3 9 15,3-1 3-15,-3-2 0 0,0 3-32 0,0-4 0 16,0-5 0-16,0 2 0 16,3 1-22-16,-3-1-7 0,0 4-2 0,0-1 0 0,-3-5 51 0,3 2 9 15,0 0 3-15,0 1 0 0,-4-1-24 0,4 1-8 16,0-1 0-16,0 4 0 0,0-4 0 0,0 7 0 0,0-3 0 0,3 2 0 31,-3 1 0-31,0-3 0 0,3-1 0 0,-3 1 0 16,0 0-26-16,0-1-5 0,0 1-1 0,0 2 0 0,0 1 32 0,4-3 0 0,-4-1 0 15,-1 4 0-15,1-3 0 16,4-1 0-16,-4 4 0 0,0-3 0 0,0-1 0 0,0 1 0 0,0 3 0 0,0-4 0 16,-1 4 19-16,1-4 9 15,0 4 3-15,4-3 0 16,-4-1-50-16,0 1-9 0,0-4-3 0,0 7 0 0,0 3 31 0,3-6 0 0,-3-4 0 16,0 4 0-16,0-1 19 0,0 1 9 0,3-4 3 0,-3 1 0 15,0 2-31-15,0-2 8 0,0-4-8 0,0 4 4 16,0 2-30-16,0 1-5 15,0-4-1-15,0 4 0 0,0-4 52 0,-4 4 9 0,4-1 3 0,0 1 0 16,0 0-52-16,-4-1-9 0,4 1-3 16,0 3 0-16,-3-4 32 0,3 1 0 0,-4-1 0 0,4 4 0 15,-4-3 0-15,4 2 0 0,0-2 0 0,-3 0 0 16,3-1 0-16,0 1 0 0,0-1 0 0,0 1 0 0,-1 3 0 0,1-4 0 16,4-2 0-16,-8 2 0 0,4 1 0 0,0-4 0 15,-3 4 0-15,3 0 0 0,-1-1 0 0,1-2 0 16,-3-4 0-16,3 0 0 0,0 7 0 0,-4-4 0 15,4 1 0-15,0-1 0 0,0-2 0 0,-4 2 0 16,4 0 0 0,0 1 0-16,-3-1 0 0,3 1 0 0,0-1 0 0,-4 4 0 15,4-1 0-15,0-2 0 0,0 3 0 0,0-1 0 16,0 1 0-16,0-1 0 0,0 1 0 0,-4 0 0 16,0-1 19-16,4 1 9 0,0-1 3 0,-3 1 0 15,3-1-31-15,-4 4 8 0,4-3-8 0,-4 3 4 0,1-1-4 0,-1-2 0 0,1-4 0 16,-1 4 0-1,1 3 0-15,-1 2 0 0,4-2 0 0,-4 0 0 0,1-3 0 0,3-1 0 16,-4 1 0-16,4-4 0 0,0 7-26 16,0-7-5-16,0 1-1 0,0-1 0 15,0 1 32-15,0-1 0 0,0 4 0 0,0-4 0 0,0 1 20 0,0 2 9 0,-1-2 3 0,1 2 0 16,0-2-24-16,0 2-8 0,0-2 0 0,0-1 0 16,0 1 0-16,0 2 0 0,0-2 0 0,0-1 0 15,0 4-26-15,0-1-5 0,0-2-1 0,0 3 0 16,3-1 52-16,-3 1 9 0,0-1 3 0,0 4 0 0,0-3-24 0,0 2-8 31,0-2 0-31,0 3 0 0,0-4 0 0,0 1 0 0,0-1 0 0,0 1 0 0,0 0 0 16,-1-4 0-16,1 1 0 0,0 2 0 0,-3-2 0 0,3 2 0 15,-4-2 0-15,4-1 0 16,-3-3 0-16,2 1 0 0,-2 2 0 0,-1 1 0 31,1-4 0-31,-1 3 0 0,4-2 0 0,-4 2 0 16,1-2 0-16,-1-4 0 0,4 3 0 0,-3 0 0 15,-1 1-26-15,4 2-5 0,-4-2-1 0,4 2 0 0,-3 0 32 16,3 4 0-16,0-7 0 0,-4 4 0 0,4-1 20 0,-4 1 9 0,4-1 3 16,0 1 0-16,-3-1-24 0,3 1-8 0,0-1 0 0,0 0 0 15,0 4 0-15,-4 0 0 0,4-10 0 0,0-3 0 16,0 6 0-16,3 1 0 0,-3-1 0 0,0 0 0 0,0 0 0 16,0 1 0-16,-4-4 0 0,4 3 0 15,0-2 0-15,0 5 0 0,0-3 0 0,-3 4 0 16,3-4 0-16,0 4 0 0,-4-1 0 0,4-3 0 15,0 7 0-15,0-4 0 0,-4 4 0 0,4-4 0 0,0 1 0 0,-3 2 0 0,2 1 0 0,1-3 0 16,-3-1 0-16,3 0 0 16,-4-2 0-16,4-1 0 0,-3 4 0 0,3-4 0 15,-4 0 0-15,4 1 0 0,-4-1 0 0,4 0 0 16,0-3 0-16,0 4 0 16,0-1 0-16,0 0 0 0,3 1 0 0,-3-1 0 15,0 0 0-15,4 4 0 0,-4-7 0 0,3 3 0 0,-3 1-26 0,0-1-5 0,4 0-1 16,-4 4 0-16,3-1 32 0,-3-3 0 0,0 4 0 15,0-1 0-15,3-2 19 0,-3-1 9 0,0 0 3 0,4 4 0 16,-1-4-50-16,-3 4-9 0,4-7-3 0,-4 3 0 0,3 0 51 0,0-2 9 16,-3-1 3-16,4 0 0 15,-1 0-24-15,1-3-8 0,-4 7 0 0,3-4 0 16,1 6 0-16,-1-6 0 0,1 1 0 0,-1 2 0 31,1-3 0-31,-1 3 0 0,1 4 0 0,-1-7 0 0,1 3-26 16,3 4-5-16,-4-7-1 0,0 0 0 0,4 7 52 0,-3-7 9 0,-1 3 3 0,1 0 0 0,-1-5-24 0,4 2-8 15,-3 3 0-15,-1 0 0 0,1-2 0 0,3 2 0 16,-4 0 0-16,1-3 0 16,-1 1-26-16,4-1-5 15,-3 6-1-15,-1-9 0 0,1 3 52 0,3 7 9 0,-4-7 3 0,4 0 0 0,-3 7-32 0,3-7 0 16,0 3 0-16,-4 1 0 0,4-4 0 0,0 0 0 16,0 0 0-16,-4 0 0 0,4 4 0 0,0-10 0 15,-3 3 0-15,3 0 0 16,0 0-22-16,-4 0-7 0,4 3-2 0,-3 3 0 0,3-6 51 0,-4 3 9 15,1 4 3-15,3-4 0 16,-4 0-52-16,4 4-9 0,0-1-3 0,-3 0 0 0,3 7 52 0,0-10 9 0,-4 3 3 0,4 7 0 16,-3-10-24-16,3 6-8 0,0-2 0 0,-4 5 0 15,1-8 0-15,3-1 0 0,-4 0 0 0,4 3 0 16,0-3 0-16,0 4 0 0,-3-1 0 0,3-3 0 16,0 4 0-1,-4-4 0-15,4 6 0 0,0-6 0 0,-3 4 0 0,3-1 0 16,0 0 0-16,0 1 0 0,0-1 0 15,0 7 0-15,0-7 0 0,0 0 0 0,0 4 0 0,0-7 0 0,0 3 0 0,0 4 0 32,0-7-26-32,0 3-5 0,-4 4-1 0,4-10 0 0,0 3 52 0,0 6 9 0,0-9 3 0,0 4 0 15,-3-1-24-15,3 3-8 0,0 0 0 0,-4-2 0 16,4-1 0-16,0 3 0 0,0-6 0 0,0 3 0 0,0 7 0 16,0-7 0-16,4 0 0 0,-4 4 0 15,0-4-26-15,3 0-5 0,-3 6-1 0,0-9 0 0,4 7 52 0,-4-1 9 16,3 0 3-16,-3-2 0 15,4 2-52-15,-4-3-9 0,0 3-3 0,3-6 0 16,-3 4 32-16,0 5 0 0,0-9 0 0,4 3 0 16,-4 7 0-16,0-10 0 0,3 6 0 0,-3-3 0 15,0 4 0-15,4-1 0 0,-4-3 0 0,0 4 0 0,0-1 20 16,3 0 9-16,-3 1 3 0,0 2 0 16,4 4-24-16,-4-7-8 0,0 3 0 0,0 4 0 0,0 0 0 0,0-4 0 15,0 7 0-15,0-4 0 16,0 4-26-16,0 0-5 0,0 3-1 0,0-4 0 0,0 4 52 0,0-6 9 15,0 6 3-15,0 0 0 16,0-4-52-16,0 4-9 0,0 0-3 0,0 3 0 0,0 0 52 0,0-6 9 16,0 3 3-16,3-1 0 0,-3 4-24 0,0-3-8 15,0-3 0-15,0-3 0 0,4 6 0 0,-4-4 0 16,3 1 0-16,-3 3 0 0,0 3 0 0,0-6 0 0,4 2 0 0,-4-2 0 31,0 3-28-31,0 3-3 0,0 0 0 0,0 0 0 0,0 0 51 0,0 0 9 0,0 0 3 16,0 0 0-16,0 0-32 0,0 0 0 15,0 0 0-15,0 0 0 0,0 0-22 0,0 0-7 0,0 0-2 16,-4 6 0-16,4-6 51 0,0 0 9 16,0 0 3-16,0 3 0 0,0-3-24 0,0 0-8 0,0 0 0 15,0 0 0-15,0 0 0 0,0 0 0 0,0 0 0 0,0 10 0 0,0-10 0 16,-3 6 0-16,3-6 0 0,0 0 0 16,0 6 0-16,0-6 0 0,0 0 0 0,0 0 0 31,0 7-26-31,-4 5-5 0,4-12-1 0,0 6 0 0,0 1 51 0,-3-1 9 0,3-6 3 15,-4 6 0 1,4 4-50-16,0-1-9 0,0-9-3 0,-3 6 0 0,3-6 31 16,0 7 0-16,0-4 0 0,-4 6 0 0,4-9 20 0,0 6 9 0,0-6 3 0,0 7 0 15,-3 5-52-15,3-5-9 0,0-1-3 0,-4-3 0 16,4 6 32-16,0-2 0 0,0 2 0 0,0 0 0 0,0-2 20 0,-3-4 9 0,3 6 3 0,0 4 0 16,0-4-24-16,0 7-8 15,0-7 0-15,-4 7 0 16,4 0-26-16,0-7-5 0,-3 7-1 0,3-1 0 0,0 1 32 15,-4-3 0-15,4 2 0 0,0 4 0 0,0-3 0 0,0-1 0 16,0 7 0-16,0-6 0 0,0 0 0 0,-3 3 0 16,3-1 0-16,0 7 0 0,-4-9 0 0,4 3 0 15,4 0 0-15,-4 3 0 0,3 3 0 0,-3-6 0 0,4 6 0 0,-4-6 0 16,3 2 0-16,1-2 0 16,-4 0 0-16,3 3 0 0,1-3 20 0,-1 0 9 15,1 6 3-15,-4 0 0 0,3 0-52 16,1 3-9-16,-1-3-3 0,-3 3 0 0,4-2 51 0,-4 2 9 15,0 3 3-15,3 4 0 16,-3-1-50-16,0 1-9 0,4-1-3 0,-4 1 0 0,3 2 31 0,-3-2 0 16,4-1 0-16,-1-2 0 0,1 2 20 15,-4 0 9-15,0-2 3 0,4 2 0 0,3 1-52 0,-4-1-9 0,1 7-3 0,-1-6 0 16,4 2 32-16,-3 1 0 0,-1-1 0 0,1 1 0 16,-1-3 0-1,1 2 0-15,-1 1 0 0,1-4 0 0,-1 4 0 0,-3-4 0 0,4 7 0 0,3-9 0 16,-3 2 0-16,-1-3 0 0,1-2 0 0,-1-1 0 15,4-3 20-15,-3 0 9 0,-1-3 3 0,1 0 0 16,3 0-32-16,-4 0 0 0,1-10 0 0,-1 7 0 16,1 0 0-16,-1-6 0 0,-3 2 0 0,4 1 8 15,-4-4-8-15,0 1 0 0,0-1 0 16,0 1 0-16,0-7-26 0,0 4-5 0,0-4-1 0,0-6 0 16,0 0 52-16,0 0 9 0,0 0 3 0,0 0 0 15,0 0-52-15,0 0-9 0,0 0-3 0,0 0 0 16,0 0 32-16,-4-6 0 0,4-4 0 0,-3 4 0 15,3-10 0-15,-4 1 0 0,1-1 0 0,-1-3 0 16,1 0 0-16,-1 1 0 0,-3-4 0 0,4 3 0 0,-4-9 0 0,3-1 0 16,-3-2 0-16,4 0 0 15,-4 2 0-15,3-8 0 0,0-1 0 16,-3 4 0-16,4-1 0 0,-4-2 0 0,3 5 0 0,-3-2 0 16,0-1 20-16,0 1 9 0,0 6 3 0,0-13 0 15,0 6-52-15,3 1-9 0,-6-1-3 0,6-9 0 0,-3 4 32 0,0 2 0 0,0 4 0 0,4-4 0 16,-4 3 20-16,3-2 9 0,-3-4 3 0,0 3 0 31,3-2-52-31,1 2-9 0,-1-3-3 0,1 0 0 0,-1 7 32 0,1-7 0 0,3 4 0 0,-4 2 0 16,4 1 20-16,-3-4 9 0,3 0 3 0,-4 1 0 15,4 2-24-15,0-6-8 0,0 4 0 0,0-7 0 16,4 0-26-16,-1 3-5 0,-3 1-1 0,4-8 0 16,-4 5 52-16,3-1 9 0,-3 3 3 0,4 3 0 15,-4 4-52-15,3-4-9 0,1 4-3 0,-1-1 0 16,1 7 52-16,-1 3 9 0,-3 3 3 0,4 6 0 15,0-3-52-15,-1 4-9 0,-3 2-3 0,4-2 0 0,-1 8 32 0,-3-2 0 16,4-1 0-16,-1 1 0 16,1 0 0-16,-4-1 0 0,3-2 0 0,1 5 0 15,-1-2 0-15,-3 0 0 0,4 2 0 0,-1 1 0 0,-3 6 19 0,0 0 9 16,0 0 3-16,0 0 0 16,0 0-31-16,0 0 8 0,0 0-8 0,0 0 4 15,4-3-30-15,-4 3-5 0,0 0-1 0,7 9 0 16,-7 1 32-16,3-1 0 0,-3-9 0 0,4 10 0 15,-4-4 19-15,3 3 9 0,-3 1 3 0,0 2 0 16,4-2-50-16,-4-1-9 0,0 4-3 0,0 2 0 0,0-2 51 0,-4 2 9 16,4 4 3-16,0-3 0 0,-3 3-32 0,-1 6 0 0,4-3 0 0,-3 6 0 15,3-3 0-15,-4 0 0 16,4 0 0-16,0 4 8 0,-3-1-8 0,3 0 0 0,-4 0 0 0,4-3 0 31,0 3-28-31,0-6-3 0,0 7 0 0,0-7 0 0,0 6 51 0,0-3 9 0,0 0 3 0,0 3 0 16,0-6-24-16,0 0-8 0,0 3 0 0,4 0 0 15,-4 0 0-15,0-6 0 16,0 9 0-16,0-9 0 0,0 6 0 0,0-9 0 16,0 6 0-16,0 0 0 0,0-3-26 0,0 3-5 0,0-7-1 0,0 7 0 0,0-3 52 15,3 3 9 1,-3 0 3-16,0 0 0 0,0 0-24 0,4-6-8 16,-4 2 0-16,3 4 0 0,-3-3 0 0,0 3 0 0,4-6 0 0,-4 6 0 0,3-4 0 0,1-2 0 15,-4 0 0-15,4 3 0 16,-4-4 0-16,0 4 0 0,3-3 0 0,-3 3 0 15,0-1 0-15,0-5 0 0,0 6 0 0,0 6 0 16,0-9 0-16,0 6 0 0,0 3 0 0,0 3 0 16,0-6 0-16,4 9 0 0,-4-6 0 0,0 3 0 15,3-2 0-15,1-1 0 0,-1 0 0 16,1-3 0-16,-1 0-28 0,1 0-3 0,-1-7 0 0,1 7 0 16,-1-3 51-16,1 3 9 0,-1 0 3 0,-3-3 0 15,4 3-24-15,-4-4-8 0,3 4 0 0,-3 0 0 16,0 0-26-16,4 0-5 0,-4-6-1 0,4 3 0 15,-4 3 32-15,3 0 0 0,1-4 0 0,-4 4 0 16,3-3 0-16,1 0 0 0,-1 0 0 0,-3 0 0 16,4-10 19-16,-1 7 9 0,1-1 3 0,-1-2 0 0,1-1-31 15,3 4 8-15,-4 0-8 0,1-7 4 16,-1 7-4-16,1-4 0 0,3 1 0 0,-7 3 0 16,4-1 0-16,-1 4 0 0,1-9 0 0,-1 8 0 0,1-5-26 0,-1 3-5 15,1-1-1-15,-1-2 0 0,-3 2 52 0,4-2 9 0,-1 3 3 0,1-1 0 31,3-5-52-31,-4 5-9 0,1-2-3 0,3 0 0 16,-3-1 32-16,3 1 0 0,-4-1 0 0,4 1 0 0,-3-4 0 16,3 4 0-16,-4-4 0 0,4 7 0 0,0-10 0 0,0 7 0 0,0-1 0 0,-3 1 0 15,3-1 20-15,4 4 9 0,-4 0 3 0,0 2 0 16,0 1-24-16,3 3-8 0,1-6 0 0,0 9 0 31,-4-3 0-31,3 0 0 0,1 0 0 0,-1 0 0 0,1 0-26 0,0 0-5 0,-1-4-1 0,1 4 0 16,-1-3 52-16,1 0 9 0,-4 0 3 0,4 0 0 15,-1-4-24-15,1 4-8 0,-1-3 0 0,1-1 0 16,3 4-26-16,-3 0-5 0,-4-6-1 16,3 2 0-16,1 4 52 0,-1-3 9 0,4 3 3 0,-3-1 0 15,-4-2-24-15,4 3-8 0,-1-3 0 0,1-1 0 16,-1 4-26-16,1-3-5 0,0 3-1 0,-1-1 0 16,-3-2 32-16,4 0 0 0,-1-1 0 0,-3 1 0 15,4 0 20-15,0-4 9 0,-1 1 3 0,1-1 0 16,-1 4-24-16,1-3-8 0,0-1 0 0,-4 1 0 15,3-1-26-15,1 1-5 0,-4 2-1 0,3-2 0 16,1 3 52-16,0-4 9 0,-4 4 3 0,3 0 0 16,-3-1-32-16,4-2 0 0,-1 2 0 0,-3-2 0 0,4 0 0 0,0-1 0 0,-1 4 0 0,-3-4 0 31,4 1 0-31,-1-1 0 0,1 1 0 0,0-1 0 0,-4 1 0 0,3 0 0 0,1-1 0 16,-1 4 8-1,1-4-8-15,0 1 0 0,-1-1 0 0,1 1 0 0,3-1-26 0,-4 4-5 0,1-3-1 16,0-1 0-16,-1 1 32 0,4 2 0 15,-7-2 0-15,7 3 0 0,-3-1 20 0,0 1 9 0,-1 3 3 16,4-3 0-16,0-1-24 0,-3 1-8 0,3 0 0 16,0-1 0-16,-3 1 0 0,3 3 0 0,0-4 0 15,-3 1 0-15,3 3 0 0,-4-3 0 0,1-1 0 0,0 1 0 16,-1-4 0-16,1 4 0 16,-1 0 0-16,1 0 0 0,-1-1 0 0,1 1 0 15,0-4 0-15,-1 7 0 0,1-3-28 0,-1 3-3 0,1-4 0 0,0 7 0 31,-1-6 31-31,1 3 0 0,3 0 0 0,0-1 0 0,-4-2 20 0,1 3 9 0,0 0 3 0,-1 0 0 16,-3-1-24-16,4 1-8 0,-1 0 0 0,1 3 0 16,0-6-26-16,-1 2-5 0,4-2-1 0,-3 0 0 15,3 3 32-15,-3-7 0 0,-1 4 0 0,4 0 0 16,-3-1 20-16,-1 1 9 0,5 3 3 0,-5 0 0 16,1-4-24-16,-1 7-8 0,1-3 0 0,-4 0 0 15,4 0 0-15,-1-4 0 0,1 4 0 0,-1 0 0 16,-3-3 0-16,4 6 0 0,0-4 0 0,-4 1 0 15,3-3 0-15,-3-1 0 0,0 1 0 0,4-3 0 16,-4 2-28-16,0-2-3 0,4-1 0 0,-1 1 0 16,-3 0 31-16,4-1 0 0,-1 1 0 0,-3-1 0 0,4 4 0 15,0 0 0-15,-1-1 0 0,-3 1 0 16,4 0 0-16,-4 2 0 0,3-2 0 0,-3 3 0 16,4 0 0-16,-4-1 0 0,4 1 0 0,-1-3 0 15,4 0 19-15,-3 2 9 0,0-5 3 0,-1 3 0 16,1-1-50-16,-4-2-9 0,3-1-3 0,1 4 0 0,-4-3 31 0,4-1 0 0,-4 1 0 0,3-1 0 15,-3 1 0-15,0-1 0 16,0-2 0-16,0 2 0 0,1 1 0 0,2-1 0 16,-6-2 0-16,6 6 0 0,-3-4 0 0,0 1 0 0,0 2 0 0,0 1 0 15,4 0 0-15,-4-1 0 0,4 1 0 0,-1 0 0 16,1-1 0-16,-1 1 0 0,1 0 0 0,0-1 0 16,-4 1 20-16,3 0 9 0,1 3 3 0,-1-4 0 15,-3 1-52-15,4 0-9 0,0-4-3 0,-4 4 0 31,3-7 32-31,-3 4 0 0,0-4 0 0,4 1 0 0,-4-1 20 0,0 0 9 0,0 1 3 16,0 2 0-16,0-2-24 0,4 2-8 0,-4-2 0 0,0 2 0 16,0 1 0-16,0-1 0 0,0 4 0 15,4-3 0-15,-4 2-26 0,0-2-5 0,3-1-1 0,-3 4 0 16,0-4 52-16,1 4 9 0,-1-3 3 0,0 6 0 16,0-4-24-16,0 1-8 0,0 0 0 0,0-1 0 15,0 1 0-15,3 0 0 0,-6-4 0 0,7 1 0 16,-4 2 0-16,-4-2 0 0,4-4 0 0,0 4 0 15,0-1 0-15,0 1 0 0,0-1 0 0,1 1 0 16,-1 0 0-16,0-1 0 0,-4 4 0 0,4-1 0 16,0 1-26-16,0 0-5 0,4-1-1 0,-4 1 0 15,0 0 32-15,0 0 0 0,0 2 0 16,0-2 0-16,4 0 0 0,-4-1 0 0,0-2 0 0,0 3 0 16,0-1 0-16,0 1 0 0,0 0 0 0,0-1 0 15,0 1 0-15,0 0 0 0,0-1 0 0,0 4 0 0,4-3 20 0,-4-1 9 0,0 1 3 0,0 0 0 16,0 0-24-16,0-1-8 0,0 1 0 15,4 0 0-15,-4 2 0 0,0-2 0 16,0 3 0-16,0-3 0 0,0-1 0 16,0 1 0-16,0 0 0 0,0 2 0 0,-3-2 0 0,6 3 0 0,-6-3 0 0,3 2 0 31,4-2 0-31,-8 3 0 0,4 3 0 0,0-3 0 0,0-4 0 0,0 4 0 0,0-3 0 16,0-4 0-16,1 4 0 0,-1 0 0 0,0-4 0 0,0 4 0 15,0 0-28-15,0 2-3 0,0-2 0 0,-4 3 0 16,4-3 50-16,-3 6 9 0,3-4 3 0,-3 1 0 15,3 3-31-15,-4-3 8 0,4 0-8 0,-3 3 4 16,-1 0-4-16,4 0 0 0,-3-4 0 0,3 4 0 16,-4-6 0-16,4 3 0 0,1-7 0 0,-1 4 0 15,-4 0-26-15,4-4-5 0,-3 4-1 0,3-4 0 16,-4 4 32-16,4 0 0 0,-3-4 0 16,3 7 0-16,0-3 0 0,-4 6 0 0,5 0 0 0,-1-3 0 15,-4-1 0-15,4-2 0 0,-3 0 0 0,3-1 0 16,-4 4 0-16,1 0 0 0,-1 3 0 0,1 0 0 15,-1 0 20-15,1 0 9 0,-1 0 3 0,1-7 0 16,-4 1-24-16,4-3-8 0,-1-4 0 0,1-3 0 16,-1 4 0-16,-3 2 0 0,4-2 0 0,-4 2 0 15,3 1 0-15,1-1 0 0,-4 4 0 0,3 0 0 16,1 3-26-16,-1-1-5 0,1-2-1 0,-1 6 0 16,1 3 52-16,-1 0 9 0,1 3 3 15,-1-3 0-15,1-3-24 0,-1-3-8 0,1 0 0 0,0-3 0 16,-1-1 0-16,1 4 0 0,-1-3 0 0,1 0 0 15,-4-1-26-15,3 1-5 0,-3-4-1 0,4 4 0 0,-4 3 52 16,3 0 9-16,-3 0 3 0,0 2 0 0,4 5-24 0,-4-1-8 0,0 0 0 0,3 0 0 16,1 3 0-16,-4-3 0 0,0 3 0 0,3 1 0 15,1-7 0-15,-4-1 0 0,3-2 0 0,-3 0 0 16,4-3 0-16,-1-4 0 0,-3 1 0 0,4-1 0 16,-4 4 0-16,4 0 0 15,-4-1 0-15,0 7 0 0,0-3 0 0,0 3 0 0,0 3 0 0,0 3 0 16,0-2 0-16,0-1 0 0,0 0 0 0,0 0 0 31,0 0 0-31,3-3 0 0,-3 0 0 0,0 0 0 0,4-3 0 0,-4-1 0 16,3-2 0-16,-3 3 0 0,4-4 0 0,-4 1 0 0,3 3 0 0,-3-3 0 15,4 2 0-15,-4 1 0 0,0 3 0 0,0 0 0 16,3 3 0-16,-3 0 0 0,0 0 0 0,4 4 0 16,-4-7 0-16,0 0 0 0,0-4 0 0,3 4 0 15,-3-3 0-15,0 0 0 0,0 3 0 0,4-3 0 16,-4 3 0-16,3-4 0 0,-3 4 0 0,4-3 0 15,-4 3 0-15,3 0 0 0,-3-3 0 0,0 3 0 16,4 0 0-16,-1 0 0 0,-3-3 0 0,4 3 0 16,-4 3 0-16,0-7 0 0,0 4 0 0,3 0 0 0,-3 0 0 15,4-3 0-15,-4 0 0 0,4 0 0 16,-4 0 0-16,3 2 0 0,-3-2 0 0,4 0 0 0,-1 0 0 0,-3 0 0 0,4-7 0 16,-4 7 0-1,3-3 0-15,1-1 0 0,-1 1 0 0,1 3 0 0,-4 0 0 0,3 0 0 16,1-4 0-16,-4 7 0 15,3-6 0-15,-3 0 0 0,4 2 0 0,-4-2 0 0,0-3 0 0,3 2 0 0,-3-2 0 16,0-1 0 0,0 1 0-16,0 3 0 0,4-1 0 0,-4-2 0 15,0 2 0-15,0 1 0 0,0-3 0 0,3-1 0 0,-3 4 0 0,0-4 0 16,4 1 0-16,-4 0 0 0,4 2 0 0,-4 1 0 16,3 3 0-16,-3-4 0 0,4 1 0 15,-4-3 0-15,0 2 0 0,3-2 0 0,-3-7 0 0,0 0 0 0,0-6 0 16,0 0 0-16,4 7 0 0,-4-7 0 0,3 6 0 0,-3-6 0 15,0 0 0-15,0 0 0 0,0 0 0 0,0 0 0 16,0 0 0-16,0 0 0 0,0 0 0 0,0 0 0 16,0 0 0-16,4-10 0 0,-4 4 0 0,3-3 0 15,1-1 0-15,-1 1 0 0,1-4 0 16,-4 4 0-16,0-3 0 0,0-4 0 0,0 0 0 0,0 4 0 16,3-1 0-16,-3-3 0 0,0 4 0 0,0-4 0 15,0 4 0-15,0-4 0 0,0 0 0 0,0-3 0 16,0 4 0-16,0-4 0 0,0 0 0 0,0-3 0 15,4 3 0-15,-4-6 0 0,3 3 0 0,-3-6 0 16,0 6 0-16,4-6 0 0,-4 3 0 0,0-3 0 16,3 3 0-16,-3-1 0 0,0 5 0 0,0-5 0 0,0 1 0 0,0 0 0 15,-3 0 0-15,3 0 0 16,-4-3-26-16,1 3-5 0,-1 0-1 0,1 0 0 16,3-4 51-16,-4 4 9 0,1-3 3 0,-1 3 0 0,1-3-31 15,-1 3 8-15,1-3-8 0,3 2 4 0,-4-2-4 0,4 3 0 0,0 0 0 16,0 0 0-1,-3-3 0-15,3-4 0 0,-4 1 0 0,4 0 0 0,-3 2 0 0,3 1 0 16,0-6 0-16,0 6 0 0,3-4 0 0,-6 7 0 0,3 0 0 0,0 0 0 31,0 3-26-31,3 3-5 0,1 0-1 0,-4-3 0 0,0-3 52 16,0-3 9-16,0 0 3 0,0 0 0 0,0-1-24 0,0 1-8 0,0-3 0 0,0 0 0 31,0 2 0-31,0 1 0 0,0 0 0 0,0 3 0 16,0 0 0-16,0 3 0 0,3-3 0 0,-3 3 0 0,0-3 0 0,4 0 0 0,-4-1 0 0,3-5 0 0,-3 0 0 0,4-1 0 15,-4 4 0-15,3-3 0 0,1 6 0 0,-1-3 0 16,1 2 0-16,-1-2 0 16,-3 3-26-16,0 3-5 0,4 0-1 0,-4 0 0 15,0 3 32-15,3-2 0 0,-3-5 0 0,-3-2 0 0,3-6 20 0,0-1 9 16,-4 4 3-16,1 0 0 16,3-1-32-16,-4 4 0 0,1 3 0 0,-1 0 0 15,1 0 0-15,3 3 0 0,-4 3 0 0,1 0 8 31,-1-3-34-31,4 3-5 0,-3 1-1 0,-1-1 0 0,1-6 32 0,-1 0 0 0,0-4 0 16,1 4 0-16,-1-3 0 0,1 6 0 0,-1-3 0 0,1 0 0 16,-4 3 19-16,3-3 9 0,1 0 3 0,-4 0 0 15,3 6-31-15,-3 0 0 0,4 0 0 0,-5 4 0 0,5 2 0 16,-4-3 8-16,3 1-8 0,-3-4 4 0,4 3-4 0,-4-3 0 0,0 7 0 16,0-4 0-16,0 1 0 0,0-7 0 15,3 0 0-15,-3 0 0 16,0 0 0-16,0 0 0 0,0 3 0 0,0 0 0 0,-4 0 0 0,4 1 0 0,0-1 0 0,-4 3 0 15,4 0 0-15,0 4 0 0,-3-1 0 0,3 1 0 16,-4-1 0-16,4 1 0 0,-4-1 0 0,4 1 0 16,-3-1 0-16,3-3 0 15,0 7 0-15,-4 0 0 0,4-4-26 0,0 0-5 0,-4-2-1 16,1-4 0-16,-1 0 32 0,4-3 0 16,0 0 0-16,-3-3 0 0,-1 3 0 0,4 0 0 15,-4 3 0-15,4-3 0 0,-3 4 0 0,-1-1 0 16,4-3 0-16,0 3 0 0,-4 0 20 0,4 4 9 0,-3-1 3 0,-1-3 0 31,1 0-52-31,-1 4-9 0,0-1-3 0,1 0 0 0,-1 4 52 0,-3-7 9 0,0 0 3 0,0 0 0 0,0-3-24 0,0 4-8 31,0-1 0-31,-4 0 0 0,4 0 0 0,0 0 0 16,0-3 0-16,3 0 0 0,-3 4-26 0,3-4-5 0,-3 0-1 0,4 3 0 31,-4-3 32-31,-1 3 0 0,1 0 0 0,0 0 0 0,0 1 0 0,4-1 0 0,-5 0 0 16,1 0 0-16,0 0 0 0,4-3 0 0,-8 1 0 0,4-1 0 15,0 0 0-15,3 3 0 0,-3-3 0 0,0 0 0 16,0 0 20-16,0 0 9 0,0 3 3 0,0-3 0 16,-1 3-24-16,-2 1-8 0,3-1 0 0,-4 0 0 15,0 0 0-15,1 0 0 0,3 1 0 0,-4-4 0 16,4 0 0-16,0 0 0 0,-4 0 0 0,0-3 0 16,4 0 0-16,-3-1 0 0,3-2 0 0,-4 3 0 15,0 0-26-15,4 0-5 0,-3 0-1 0,-1 3 0 16,4 0 51-16,0 3 9 0,-4 0 3 0,4 4 0 15,-4-4-50-15,1 0-9 0,-4 0-3 0,3-3 0 0,-3 0 51 0,3 0 9 0,-3 1 3 0,3-8 0 16,1 7-24-16,-1-3-8 0,4 3 0 16,-4-3 0-1,4 3-26-15,-3-3-5 0,-1 0-1 0,0 3 0 0,1 0 32 0,2 3 0 16,-2 1 0-16,-1-1 0 0,4 0 0 0,-4 3 0 16,4-3 0-16,-3 1 0 0,3-1 20 0,-4 0 9 0,0 0 3 15,1 0 0-15,-1 1-52 0,0-4-9 0,1-3-3 0,-1 3 0 31,4-3 32-31,-4-1 0 0,1 1 0 0,6 0 0 0,-6 3 0 0,2 0 0 0,1 0 0 0,4-3 0 16,-8 7 19-16,4-4 9 0,0 3 3 0,0-3 0 31,0 0-50-31,0 3-9 0,3-3-3 0,-3 3 0 0,0-6 50 0,3 3 9 0,-3-3 3 16,0 0 0-16,0 3-31 0,0 0 0 0,0-3 0 0,-1 6 0 16,5 0 0-16,-8-2 8 0,4 2-8 0,0 0 4 15,0 0-4-15,-4 3 0 0,1 1 0 0,3-1 0 16,-4 0 0-16,4 1 0 0,0-1 0 0,0-3 0 15,-1-3 0-15,1 3 0 0,0 1 0 0,4-4 0 16,-4 3-26-16,3 0-5 0,-3 0-1 16,0 0 0-16,3 1 52 0,-3-4 9 0,0 3 3 0,3 0 0 15,-3 0-32-15,4 4 0 16,-1-4 0-16,-3 3 0 0,3 0 0 16,1 4 0-16,-4-1 0 0,0-2 8 0,3 2-8 0,-7-3 0 0,4 1 0 0,0-4 0 0,4 3 0 0,-8-6 0 0,4 3 0 0,0 1 0 31,0-4 0-31,-1 3 0 0,1 0 0 0,0 0 0 15,0 0-26-15,4-2-5 0,-5 2-1 0,5-3 0 0,-1 3 52 0,1-3 9 0,-1 3 3 0,0 0 0 32,1-3-52-32,-1 7-9 0,1-4-3 0,-1 0 0 0,1 3 32 0,-1 1 0 0,0 2 0 0,1-2 0 15,-1-1 0-15,-3-6 0 16,4 0 0-16,2-3 0 0,-2 6 19 0,-1-3 9 0,4 0 3 0,-3 0 0 16,-1 0-31-16,1 3 8 0,-1-2-8 0,0-1 4 31,4 3-4-31,-3 3 0 0,-1-6 0 0,1 3 0 0,-1 0 0 15,0 4 0-15,1-4 0 0,-1 3 0 0,1 1 0 0,-1-4 0 0,0 0 0 0,1 0 0 32,-1 0 0-32,4-3 0 0,0 1 0 0,0-1 0 0,-3 0-26 15,2 0-5-15,1-3-1 0,0 3 0 0,0-3 32 0,0 3 0 0,-3-3 0 0,3 3 0 16,0 3 0 0,0 0 0-16,-1 0 0 0,1 0 0 0,0 7 0 0,0-10 0 0,0 3 0 0,0 0 0 15,0 4 0-15,4-4 0 0,-4-6 0 0,-1 0 0 0,1-1 0 0,0 1 0 16,4 0 0-1,-4 0 0-15,0-3 0 0,3 6 0 0,1-9 0 0,-1 6 0 0,-3 0 0 0,4-1 0 16,-1 1 0-16,1 0 0 0,-1-3 0 16,0 0 0-16,-3 0 0 0,4-7 0 0,-1 7 20 15,1-3 9-15,-1-1 3 0,1-2 0 16,-1 2-52-16,1 4-9 0,-1 0-3 0,-3-3 0 0,4 2 52 0,3 1 9 16,-4 0 3-16,1 0 0 15,-1-1-52-15,0-5-9 0,1-1-3 0,-1-5 0 0,4 2 32 16,-3 4 0-16,-1-1 0 0,4 1 0 0,-3-1 20 0,3 7 9 15,-4-7 3-15,4 1 0 16,-3 3-52-16,3-7-9 0,-4 3-3 0,4 4 0 16,0-3 52-16,-3 2 9 0,3 1 3 0,0-4 0 0,0 4-24 0,-4 6-8 15,4-6 0-15,0 6 0 0,-3-4-26 0,3 1-5 0,0 0-1 16,-4 3 0 0,4-3 51-16,0 2 9 0,0 1 3 0,0-3 0 15,0 0-50-15,0-7-9 0,0 7-3 0,0 0 0 0,4-3 51 0,-4 6 9 0,3-7 3 0,-3 7 0 16,4 0-52-16,-4 3-9 15,0 0-3-15,3 0 0 0,1-3 52 0,-4 9 9 0,3-9 3 0,-3 7 0 32,4-4-52-32,-4 3-9 0,3 0-3 0,1-3 0 0,-4 3 32 0,3-3 0 0,1 0 0 0,-1 0 0 0,1 0 0 0,0 7 0 15,-1-7 0-15,1 3 0 16,-4 6 0-16,3-5 0 0,-3-1 0 16,4 9 0-16,-4-8 0 0,3 5 0 0,-3 4 0 0,0-1 0 15,-3-5 20-15,3 5 9 0,0-2 3 0,0 5 0 16,0-5-24-16,0-1-8 0,0 4 0 0,0-1 0 15,0 4 0-15,-4-6 0 0,4-1 0 0,4 1 0 16,-4-1 0-16,0-3 0 0,0 7 0 0,3-4 0 16,-3 4-28-1,0-7-3-15,0 4 0 0,0-1 0 0,0 7 50 0,0 0 9 0,0-4 3 0,0 4 0 16,0 0-50-16,0 3-9 0,0-1-3 0,0 4 0 16,0 0 51-16,0-6 9 0,-3 3 3 0,3 3 0 15,0 0-52-15,0 0-9 0,0 0-3 0,0 0 0 16,0 0 51-16,0 0 9 0,0 0 3 0,0 0 0 15,0 0-31-15,0 0 8 0,0 0-8 0,0 0 4 16,0 9-4-16,0-9 0 0,0 0 0 0,0 10 0 0,0-4 0 0,0 4 0 16,0-1 0-16,0-6 0 15,0 6 0-15,0 1 0 0,0-1 0 0,0 4 0 0,0-4 0 16,0 1 0-16,0-1 0 0,0 7 0 0,0-7 0 16,0 1 0-16,-4 2 0 0,4 1 0 0,0 2 0 0,0-5 0 15,0 2 0-15,0 7 0 0,0-6 0 0,0-4 0 0,0 7 0 0,0-1 0 16,0-2 0-16,0 3 0 0,0 2 0 15,0-2 0-15,0 3 0 0,-3 3 0 0,3 3 0 0,0 0 0 16,0 3 0-16,-4-3 0 0,4 0 0 0,0 4 0 16,-3-1 0-16,3-6 0 15,0 6 0-15,0-3 0 0,0 0 0 0,3-6 0 0,-3 3 0 16,0 3 0-16,4-3 0 0,-4 0 0 0,0 0 0 0,3 0 0 0,1-7 0 0,-1 4 0 16,-3 3 0-1,4 0 0-15,-1 0 0 0,1 3 0 0,-1 0 0 0,-3 4 0 0,4-1 0 0,-4 3 0 16,0-6 0-16,3 7 0 0,-3-7 0 0,0 0 0 15,0 6 0-15,0-3 0 16,0 4 0-16,0-7 0 0,4 6 0 0,-4 0 0 0,0-2 0 0,3 2 0 16,-3-9 0-16,4 6 0 0,-4-6 0 0,3 3 0 15,-3-9 0-15,4 6 0 0,0 0 0 0,-1 0 0 16,-3 0 0-16,4 0 0 0,-1 6 0 0,1-3 0 16,-4 3 0-16,3 0 0 0,-3 4 0 0,4-1 0 15,-4 0 0-15,3 1 0 16,-3 2 0-16,0-2 0 0,4-1 0 0,-4 7 0 0,3-10 0 0,-3 0 0 0,4 10 0 15,-1-7 0-15,1 0 0 0,-1 7 0 16,-3-10 0-16,4 7 0 16,-1-1-26-16,4 1-5 0,-3-1-1 0,3 1 0 0,0-4 32 0,0 4 0 0,0-1 0 0,0 7 0 31,-3-7 20-31,3 7 9 0,3 3 3 0,-2 0 0 0,-1-3-24 0,0-1-8 0,0 7 0 0,3-9 0 16,-3-3 0-16,0-1 0 0,4 7 0 0,0-10 0 15,-1 4-9-15,-3-1 9 0,4 1 0 16,3 2-9-16,-4-2 9 0,5 2 0 0,-5 1-9 0,4 0 9 15,-3-4 0-15,-1 4 0 0,5-7 0 16,-5 7 0-16,1-4-8 0,3 4 8 0,-4-1 0 0,1 4 0 16,3-6 0-16,0-1 0 0,-3-2 0 0,3 2 0 15,-4-6 0-15,5-3 0 0,-5-3 0 0,4 0 0 16,-3 0 0-16,3-3 0 0,-3 0 0 0,3 0 0 16,-4-1 0-16,1 1 0 0,3-3 0 0,-3 6 0 15,3-3 0-15,-4-1-11 0,1 4 11 0,3 4-12 16,0-5 12-16,4-2 0 0,-4 3 0 0,0 0 0 15,4-3 0-15,-4 3 0 0,3-3 8 0,1 3-8 16,-4-3 0-16,0-1 0 0,0 1 0 0,0-3-8 16,0-1 8-16,1 1 0 0,-1-3 8 0,0-1-8 15,0 1 0-15,-3 2 0 0,3 1 0 0,0 0 0 16,0 3-12-16,0-4-8 0,0 4 0 0,4 0-1 16,-4-3 38-16,0 2 8 15,0-2 2-15,0 3 0 0,0 0-27 0,0 0 0 0,0-1 0 0,1 4 0 16,-1-3 0-16,0-3 0 0,3-1 0 0,1 1-11 15,-4 0 11-15,0 0 0 0,4-4 0 0,-4 4 0 16,0-4 0-16,0 1 0 0,0-1 0 0,4 4 0 0,-4 0-20 0,-3-1-1 0,3 4-1 0,0 0 0 31,0 0 22-31,0 3 0 0,4-3 0 0,-4 3 0 16,0-1 16-16,0 1 7 0,0 0 1 0,0 0 1 0,0 0-25 0,1 0 8 16,-1 0-8-16,0 0 0 0,0-3 0 0,0 3 0 15,0-6 0-15,4 6 0 0,-1-4-16 0,-2 4-9 16,2-3-2-16,1 3 0 0,-1-3 27 0,-2 3 0 0,-1-3 0 15,3 3 0-15,-3-4 13 0,4 4 8 0,-4 0 2 0,4 0 0 16,-1 0-15 0,-2 0-8-16,-1-3 8 0,3 3-8 0,1 0-17 0,-4 0-8 15,4-3-2-15,-1 3 0 0,-3 3 27 0,1-3 0 0,-1 3 0 0,0 0 0 16,0 0 12-16,4 0 7 0,-4 0 1 0,3 0 1 16,-3 0-21-16,4-3 0 0,0 3 0 0,-1-3 0 15,1 0 0 1,-4 0 0-16,4-3 0 0,-4 0 0 0,3-1 0 0,-2 1 8 0,-1 0-8 0,3 3 0 15,-3 0 0 1,4 3 0-16,-4 0 0 0,4 0 0 0,-4 3 0 0,4-2 0 16,-4 2 0-16,3 0 0 0,1 0 8 0,-4 0-8 0,0-2 8 0,4 2-8 31,-4-6-17-31,4 3-8 0,-1-3-2 0,-3 0 0 0,4 0 40 0,-4 0 8 0,0 0 2 0,4-1 0 16,-4 1-23-16,0 0 0 0,0 0 0 0,0 0 0 15,-3 3 0-15,3-3 8 0,0 3-8 0,0 0 0 16,0-3 0-16,0 4 0 0,1-5 0 0,-1 5 8 0,0-5-8 15,3 1 9-15,-3 4-9 0,1-5 10 16,-1 5-10-16,0-5 0 16,0 8 0-16,0-4 0 0,0 3 0 0,0-3 0 0,4 0 0 0,-4 0-11 0,4 3 11 0,-1-2 0 0,-3-1 0 0,4 0 0 15,0 0 0-15,-4-3 0 0,3 0 0 0,-2 0 8 32,-1 0-8-32,0 0 0 0,0 0 0 0,0-1 8 0,-3 1-6 0,3 4-2 15,0-5 0-15,0 8 0 0,-4-4 0 0,5 0 0 16,-1 3 0-16,0 0 0 0,0-3 0 0,-3 0 0 0,3 1 0 0,0-5 0 31,-4 5 0-31,1-4 0 0,-1 3 0 0,5 0 0 16,-5 0 0-16,1 0 0 0,-1 3 0 0,1 3 0 0,-4-2 0 0,7 2 0 15,-3-3 0-15,-1 4 0 0,1-4 0 0,3 3 0 0,0-6 0 0,-3 3 0 16,3-2 0-16,-4-5 0 0,4-2 0 0,-3 6 0 16,0-3 0-16,-1 3 0 0,-3 0 0 0,7 4 0 15,-3-4-26-15,0 3-5 0,-1 3-1 0,1-2 0 16,-4-1 52-16,3 0 9 0,-3 0 3 0,4 4 0 15,-4-7-24-15,0 0-8 0,0 0 0 0,0 0 0 16,0-3 0-16,-3 3 0 0,3-3 0 0,0 6 0 16,0 0 0-16,0 7 0 0,-3-1 0 0,3 1 0 15,0-1 0-15,0 4 0 0,-4-4 0 0,4-2 0 16,0-4 0-16,-3-3 0 0,3-6 0 0,-4 3 0 16,5-3 0-16,-5 6 0 0,4-3 0 0,-3 6 0 15,-1-3 0-15,1 6 0 0,-1 1 0 0,1-1 0 16,-1 0 0-16,-3-2 0 0,4-1 0 0,-1 0 0 15,-3-6 0-15,0 3 0 0,0-6 0 0,-3 3 0 16,3 0 0-16,0-3 0 0,0 3 0 0,0 3 0 16,-4-3 0-16,4 3 0 0,0 3 0 0,0 0 0 0,0 4 0 15,-3-1 0-15,3 3 0 0,0-2 0 16,0-4 0-16,0-3 0 0,3-3 0 0,-3-3 0 16,0 0 0-16,0-1 0 0,0-2 0 0,0 3 0 0,0 3 0 0,0-3 0 15,0 3 0-15,0 0 0 16,0 0 0-16,0-4 0 0,4 1 0 0,-4 6 0 15,0-3 0-15,-4 3 0 0,4 3 0 0,4 1 0 0,-4-1 0 0,0-6 0 0,0 3 0 0,0 0 0 16,0-3 0-16,0 3 0 16,0 3 0-16,0-3 0 0,0 0 0 0,0 1 0 0,0 2 0 0,0-3 0 15,0 0 0-15,0 0 0 0,-4 0 0 0,4-3 0 16,0 3 0-16,0-3 0 16,0 3 0-16,0-3 0 0,0 0 0 0,0 0 0 0,0 0 0 0,0 0 0 15,0 0 0 1,0 0 0-16,0 0 0 0,0 3 0 0,0 0 0 0,0-3 0 0,0 3 0 0,0-3 0 15,0 0 0 1,0 0 0-16,-3-3 0 0,3-1 0 0,0 1 0 0,-4 0 0 0,1 0 0 16,-1 3 0-16,4-3 0 15,0-1 0-15,-3 1 0 0,3 0 0 16,0 0 0-16,0 0 0 0,0-1 0 0,0 1 0 0,-4-3 0 0,4 6 0 0,0-6 0 0,0 2 0 16,-3 1 0-16,3 0 0 0,-4 0 0 0,4-3 0 15,-3-4-26-15,3 1-5 0,0-1-1 0,0 1 0 16,0-1 52-16,-4-2 9 0,4 5 3 0,-4-2 0 15,4-1-52 1,0-2-9-16,0-1-3 16,-3 1 0-16,3-1 52 0,0-3 9 0,-4 4 3 0,4-4 0 0,-3 0-24 0,3 1-8 0,-4-4 0 0,4-3 0 15,0 6-26-15,0-6-5 0,0 0-1 0,0 0 0 16,0 0 32-16,0 0 0 0,-3 6 0 0,3-6 0 0,-4 3 0 0,4-3 0 0,0 0 0 0,-3 0 0 16,3 0 20-16,-4 3 9 0,-3-3 3 0,7 0 0 15,-3 0-24-15,-1 4-8 0,4-4 0 0,-7 0 0 16,7 0-26-1,-3 3-5-15,-1-3-1 0,4 0 0 0,0 0 32 0,-4 3 0 0,4-3 0 0,0 0 0 32,0 0-84-32,0 0-20 0,0 0-4 0,0 0 0 15,0 0-203-15,0 0-40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6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75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735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4057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89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13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280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8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1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7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9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9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3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6FA2B21-3FCD-4721-B95C-427943F61125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D2C0-18A1-428E-AD77-B39FB42B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CSE 298 – Foundations of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5BF27-391D-4141-B9A9-67BEE2B3A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4C926"/>
                </a:solidFill>
              </a:rPr>
              <a:t>Lecture 8 – Trajectory Rollout</a:t>
            </a:r>
          </a:p>
        </p:txBody>
      </p:sp>
      <p:pic>
        <p:nvPicPr>
          <p:cNvPr id="1028" name="Picture 70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BC2F66-42BF-4945-B857-7D5D5E32B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r="26149" b="-1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0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463764-22C1-4DA3-93B5-0A4105A1C2D8}"/>
                  </a:ext>
                </a:extLst>
              </p14:cNvPr>
              <p14:cNvContentPartPr/>
              <p14:nvPr/>
            </p14:nvContentPartPr>
            <p14:xfrm>
              <a:off x="204480" y="122760"/>
              <a:ext cx="10595880" cy="453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463764-22C1-4DA3-93B5-0A4105A1C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120" y="113400"/>
                <a:ext cx="10614600" cy="45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361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2F508B-DCF5-498E-835F-FDDA39171691}"/>
                  </a:ext>
                </a:extLst>
              </p14:cNvPr>
              <p14:cNvContentPartPr/>
              <p14:nvPr/>
            </p14:nvContentPartPr>
            <p14:xfrm>
              <a:off x="260280" y="45000"/>
              <a:ext cx="11502720" cy="645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2F508B-DCF5-498E-835F-FDDA39171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35640"/>
                <a:ext cx="11521440" cy="64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262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Wingdings 2</vt:lpstr>
      <vt:lpstr>Slate</vt:lpstr>
      <vt:lpstr>CSE 298 – Foundations of Robotics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298 – Foundations of Robotics</dc:title>
  <dc:creator>Corey I Montella</dc:creator>
  <cp:lastModifiedBy>Corey I Montella</cp:lastModifiedBy>
  <cp:revision>3</cp:revision>
  <dcterms:created xsi:type="dcterms:W3CDTF">2020-07-28T19:12:08Z</dcterms:created>
  <dcterms:modified xsi:type="dcterms:W3CDTF">2020-07-29T01:57:08Z</dcterms:modified>
</cp:coreProperties>
</file>