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>
        <p:scale>
          <a:sx n="71" d="100"/>
          <a:sy n="71" d="100"/>
        </p:scale>
        <p:origin x="27" y="9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11:21.16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1023 758 1552 0,'0'0'44'0,"0"0"10"15,0-6-43-15,0 3-11 0,0 3 0 0,0 0 0 16,0 0 71-16,0 0 12 0,0 0 2 0,0 0 1 16,0 0-11-16,0 0-3 0,0 6 0 0,4 1 0 15,3 5-4-15,-7 1-2 0,3 5 0 0,4-2 0 0,-7 9 2 0,11-3 0 16,-8 6 0-16,1 1 0 0,3 2-18 0,-4 7-3 16,8-4-1-16,0 7 0 0,-4 0-17 0,0 2-3 15,0-2-1-15,7-3 0 0,-7 3-9 16,-4-13-1-16,8 0-1 0,0-3 0 0,-1 7-14 0,-6-14 8 15,6 1-8-15,-6 0 0 0,3-7 0 0,-4 1 0 16,8-7-8 0,-11-6 8-16,0 0-101 0,0 0-14 0,0-3-2 0,-3-6-1 15,3-7-38-15,-8 0-8 0,5 1-2 0</inkml:trace>
  <inkml:trace contextRef="#ctx0" brushRef="#br0" timeOffset="442.15">953 718 1684 0,'0'0'37'0,"0"0"8"0,0 0 2 0,0 0 0 0,0 0-38 0,3-3-9 0,4-1 0 0,4 4 0 16,-1-3 52-16,-6 0 8 0,6 0 1 0,4 0 1 15,1-3 4-15,2 2 1 0,1-2 0 0,3 3 0 16,0 0 13-16,11 0 2 0,-7-4 1 0,10 7 0 16,0-3-2-16,-7 3 0 0,8 0 0 0,-1 0 0 15,4 3-33-15,-4 4-8 0,0-1 0 0,1 3-1 16,-1 7 5-16,-7-6 0 0,7 2 1 0,1 10 0 16,-5-9-12-16,-9 2-2 0,2 7-1 0,-3-6 0 0,-3 9-2 15,0-3 0-15,-1 3 0 0,-6 3 0 0,0 7-2 0,-1 2-1 16,1 4 0-16,-11 0 0 0,0-4-25 0,0 4 0 15,-7-6 0-15,3 2 0 16,-10-5 56-16,3-4 7 0,-3 0 1 0,-7-3 0 16,7-6-52-16,-14 0-12 0,10 0 0 0,-14-7 0 15,8-2 0-15,-1-4 11 0,4 0-11 0,-11-3 10 0,7 0-10 0,4-3 12 16,-3 0-12-16,9-3 12 0,-9 0-12 0,6 0 0 16,4 0 0-16,0 3 0 15,3-3-36-15,1 0 0 0,6 3 0 0,-3 0 0 16,4-4-76-16,3 8-16 0,0-4-2 0</inkml:trace>
  <inkml:trace contextRef="#ctx0" brushRef="#br0" timeOffset="889.76">2177 1222 2154 0,'0'0'61'0,"0"0"13"0,0 0-59 16,0 0-15-16,0 0 0 0,-4 7 0 0,4 5 106 0,-7-5 18 15,7 2 4-15,0 3 1 0,-3 7-33 0,3-6-8 16,0 6 0-16,0 3-1 0,0-7-28 0,0 4-6 15,0 0-1-15,0 3 0 0,3-3-16 0,-3-4-4 0,0 1-1 0,7 3 0 16,-7-10-20-16,0 4-11 0,4-1 12 0,-4 1-12 16,3-4 0-16,-3-2 0 0,0-7-10 0,0 0 10 31,0 0-141-31,0 0-21 0,0 0-4 0</inkml:trace>
  <inkml:trace contextRef="#ctx0" brushRef="#br0" timeOffset="1062.72">2106 1100 2559 0,'-10'0'56'0,"6"0"12"0,-7 0 3 0,4 0 1 0,4-3-58 0,-4 3-14 0,0-3 0 16,7 3 0-16,0 0 33 0,0 0 4 0,0 0 1 0,0 0 0 16,0 0-26-16,7-3-4 0,0-4-8 0,3 7 11 15,1-3-127-15,3 3-24 0,-3 0-6 0,-1-3-1 0</inkml:trace>
  <inkml:trace contextRef="#ctx0" brushRef="#br0" timeOffset="1574.77">2494 1216 1552 0,'0'0'44'0,"0"0"10"0,0 0-43 0,0-6-11 0,0 6 0 0,0 0 0 16,0 0 104-16,0 0 20 0,0 0 3 0,0 0 1 16,0 0-52-16,7 3-9 0,-3 0-3 0,6 7 0 15,1-4 0-15,-1 10 0 0,1-7 0 0,3 3 0 16,-3 7 0-16,3-6 0 0,4 6 0 0,-4 3 0 16,7-4 0-16,-7 1 0 0,0 3 0 0,0 0 0 0,4 3-51 15,-4 3-13-15,-4-2 0 0,5 8 0 16,-5-6 54-16,1 0 8 0,-1 1 2 0,1-7 0 0,-8 3 0 0,4-3 0 15,-3 0 0-15,7 0 0 16,-11-4-52-16,0 1-12 0,3 0 0 0,-3 3 0 0,-3-3 0 0,3-7 0 16,-7-2 0-16,-1-4 0 15,1 0 54-15,-3-6 8 0,-1-3 2 0,4 0 0 16,-3 0-52-16,-8 0-12 0,4-4 0 0,3 1 0 0,-3 0 0 0,0 3 0 16,-4-10 0-16,1 7 0 15,-4-3-18-15,-1 2-6 0,8 1-2 0,0 3 0 16,-3 0-58-16,2-4-12 0,5-2-3 0,-1 3 0 15,8-1-128-15,-8-2-25 0,11 0-6 0,0-4-1 0</inkml:trace>
  <inkml:trace contextRef="#ctx0" brushRef="#br0" timeOffset="1776.38">2441 1078 2358 0,'0'0'52'0,"-10"0"10"0,3-3 2 0,3 0 3 16,-3 0-54-16,3 0-13 0,4 3 0 0,-3-3 0 16,3 3 68-16,0-7 10 0,0 7 2 0,0 0 1 15,0 0-13-15,0 0-4 0,0 0 0 0,0 0 0 16,0 0-102-16,3 0-21 0,8 0-4 0,-7 3-1153 16</inkml:trace>
  <inkml:trace contextRef="#ctx0" brushRef="#br0" timeOffset="2181.96">3027 849 2170 0,'0'0'48'0,"0"0"9"0,-4 7 3 0,4-4 1 0,0 3-49 0,-7 3-12 0,7 1 0 0,7 2 0 16,-7 1 81-16,4 3 14 0,-1 6 2 0,4-4 1 15,-3 11-23-15,3-1-5 0,-3 3-1 0,6 10 0 16,-3-10 6-16,0 7 1 0,0-4 0 0,-3 10 0 16,3-12-19-16,-4 5-3 0,-3-2-1 0,7-4 0 15,-7-3-29-15,4 4-7 0,-4-7-1 0,0 3 0 16,0-6-16-16,4 3 0 0,-4-12 0 0,0 5 0 16,7-2-66-16,-7-10-14 0,0 1-2 0,0-7-1 15,0 0-112-15,0 0-22 0,10-4-5 0,-10 1-885 16</inkml:trace>
  <inkml:trace contextRef="#ctx0" brushRef="#br0" timeOffset="2550.41">3316 1069 1792 0,'0'0'51'0,"0"0"10"0,0 0-49 0,0 0-12 16,0 0 0-16,0 0 0 0,0 0 156 0,0 0 29 15,0 0 6-15,0 0 1 0,0 0-103 0,0 6-20 16,0 3-4-16,-7 7-1 0,0-3 0 0,0 2 0 0,3 7 0 0,-6-3 0 15,-1 3 0-15,-3-3 0 16,4 0 0-16,-1 3 0 0,-3-4 0 0,3 1 0 0,1-3 0 0,-1 0 0 16,1-4-51-16,6 1-13 0,-7-1 0 0,11-2 0 15,-7-4 0-15,7-3 0 0,-3 0 0 0,3-3 0 16,0 0 0-16,0 0 0 0,0 0 0 0,10-6 0 16,1 3 0-16,0-7 0 0,3 4 0 0,-4-3 0 15,4 6 0-15,1-7 0 0,2 4 0 0,-3 3 0 16,0 0 13-16,4 0 0 0,-4 3 0 0,0 3 0 15,7-3-2-15,-10 6-1 0,0 0 0 0,3 4 0 16,-4-4 11-16,1 6 3 0,-4 1 0 0,0 6 0 16,-4-7-7-16,5 4-1 0,-8 6 0 0,0-6 0 15,3 2-8-15,-3 1-8 0,0-3 12 0,-3 6-12 16,3-10 0-16,0 1-14 0,0-1 1 0,0 4 0 16,0-10-90-16,0 1-17 0,0-1-4 15,0-6-1-15,0 0-147 0</inkml:trace>
  <inkml:trace contextRef="#ctx0" brushRef="#br0" timeOffset="3098.43">3937 1103 1839 0,'0'0'40'0,"0"0"9"0,-4 0 2 0,-3 0 1 0,0 3-42 0,7 1-10 0,-10-4 0 16,3 6 0-16,3-3 56 0,-6 0 10 0,6 3 2 0,-3-2 0 15,4-1-34-15,-8 6-6 0,4-6-2 0,3 0 0 16,-6 0 6-16,6 4 2 0,-6-1 0 0,-1 0 0 15,0 1 34-15,8-1 6 0,-8 6 2 0,1-5 0 16,-4 2 7-16,3 0 1 0,1 7 1 0,-5-6 0 16,5-1-19-16,-1 0-4 0,1 1-1 0,-4 2 0 15,6-5-15-15,5-4-3 0,-4 3-1 0,3 0 0 16,-3 1-14-16,7-1-2 0,0-6-1 0,0 0 0 0,0 0-25 16,0 0 0-16,0 0 0 0,7 3 0 0,4-3 0 15,0 0 0-15,3 0 0 0,-4 0 0 0,1-6 0 16,6 3 0-16,1-1 0 0,7-2 0 0,-4 3 0 15,-3-3-12-15,3 6 0 0,3-3 1 16,-2-1 21-16,-1 4 4 0,-4 0 1 0,1 4 0 0,-4-1-15 0,0-3 0 16,4 9 0-16,-11 1-10 0,0-1 59 0,4 7 12 15,-8-4 3-15,4 4 0 0,-7 3-46 16,4-4-9-16,-4 4-1 0,-4 0-8 0,4 3 0 0,-7 0 0 16,4-6-10-16,-8 5 10 0,0-2 11 0,8 0 9 15,-8-3 3-15,-3-1 0 0,4-2-37 0,-1-4-7 16,0-2-2-16,1-4 0 0,-1 3 23 0,1-12 0 15,6 3 0-15,-6-7 0 16,3 1-108-16,3-1-18 0,4 1-3 0,0-7-851 0,4 1-171 16</inkml:trace>
  <inkml:trace contextRef="#ctx0" brushRef="#br0" timeOffset="3440.63">4166 1141 1213 0,'0'0'26'0,"0"-9"6"0,4 2 0 0,3 1 4 0,-4 0-36 0,4-1 0 0,-3 4 0 0,7 0 0 16,-1 3 67-16,1 0 6 0,-4 0 2 0,3 3 0 15,1 4 73-15,3 2 16 0,4 0 2 0,-8 7 1 16,1-3-8-16,3 5-2 0,0 4 0 0,-3-6 0 15,-1 3-20-15,4 3-4 0,-3 3-1 0,0 0 0 16,-1 0-47-16,1 0-9 0,-1 7-3 0,-3-11 0 0,4 8-35 0,-4-4-7 16,4 3-2-16,-8-6 0 15,8 3-5-15,-1-3-2 0,-6-3 0 0,3-7 0 0,-7-2-22 0,3 2 0 16,1-5 0-16,-1 5 0 16,1-9-22-16,-4-3-9 0,0 0-1 0,0 0-1 15,-4-3-63-15,1-6-12 0,-1-4-2 0,1 1-1 16,-8-7-154-16,-3 3-31 0,-14-25-7 0,10 10-1 0</inkml:trace>
  <inkml:trace contextRef="#ctx0" brushRef="#br0" timeOffset="3636.86">4202 1395 2775 0,'0'0'61'0,"0"0"13"0,0 0 2 0,0 0 2 0,10 3-62 0,1 0-16 0,-4-3 0 0,3 0 0 16,8 3 60-16,-7-3 8 0,6-3 3 0,1 3 0 15,7-3-39-15,-8 3-8 0,4-3-2 0,1 3 0 16,2-6-22-16,-3 3 0 0,1-4 0 0,2 7 0 16,-3-3-47-1,4 3-13-15,-7 0-4 0,10 0 0 0,-10 3-153 0,3-3-31 0,28 7-7 16,-10-7-1-16</inkml:trace>
  <inkml:trace contextRef="#ctx0" brushRef="#br0" timeOffset="3969.57">4886 1561 2030 0,'0'0'57'0,"0"0"14"0,0 0-57 0,0 0-14 16,0 0 0-16,0 6 0 0,0-6 208 0,0 0 38 15,0 0 8-15,0 0 2 0,-7 3-123 0,3-3-24 16,-3 0-5-16,4-3 0 0,-4 0-12 0,3 0-3 0,-3-6 0 0,4-1 0 31,-1 4-89-31,-3-10-24 0,4 7-1 0,3-4-1 0,-8 7 42 0,5-10 8 0,3 7 1 16,0 0 1 0,0-4-42-16,3 7-8 0,5-10-1 0,-5 10-1 0,4 0 26 0,-3-4 0 0,6 4 0 0,-3 0 0 15,7-4 16-15,-7 4 8 0,4 0 1 0,7-4 1 31,-1 4-123-31,1 3-25 0,0 0-5 0,3 3-1 0,0-3-51 16</inkml:trace>
  <inkml:trace contextRef="#ctx0" brushRef="#br0" timeOffset="4336.01">5412 1254 2714 0,'-18'9'77'0,"11"-6"16"0,0 4-74 0,-4-1-19 0,1 6 0 0,-1 1 0 16,4 3 93-16,-7 2 15 0,3-2 4 0,1 3 0 0,3 3-40 16,3-3-8-16,-6 3-2 0,3-4 0 0,0 4-28 0,7 0-6 15,-8 0 0-15,8 0-1 16,-3-3-27-16,3-3 0 0,3-1 0 0,-3 1 0 0,8-6 0 0,-8 2 0 16,7-6 0-16,0-3 0 0,3-3 28 0,-6 0 0 15,6-3 0-15,1-9 0 0,3 2-28 0,-3-2 0 16,20-23 0-1,-20 17-22-15,0 2-3 0,3-6-1 0,-4 6 0 0,1 7 26 0,3-4 0 16,-4 4 0-16,1-1 0 16,0 4 0-16,3 0 0 0,-4 6 0 0,-3 0 0 0,11 0 13 0,-7 6 8 0,-8 4 2 0,11 2 0 31,-3 7 14-31,-1-6 3 0,-3 2 1 0,4 7 0 0,3-3-33 0,-7 0-8 16,7 0 0-16,0-1 0 0,-3 4 0 0,-4-9 0 15,0 3 0-15,4-1 0 16,3-8-20-16,-4 5-7 0,1-3-1 0,3 1 0 15,-3-4-211-15,-11-6-42 0,0 0-9 0,31-3-2 0</inkml:trace>
  <inkml:trace contextRef="#ctx0" brushRef="#br0" timeOffset="5605.76">5831 1037 2250 0,'0'0'49'0,"0"0"11"0,0 0 1 0,0 0 3 0,0 0-52 0,0 0-12 0,0 0 0 0,0 0 0 16,0 0 69-16,0 0 11 0,0 0 3 0,0 0 0 16,0 0 7-16,0 0 2 0,0 10 0 0,-3-4 0 15,3 0-74-15,0 1-18 0,0 2 0 0,3 0 0 16,-3 1 0-16,0-4 0 0,0 0 0 0,4 1 0 15,-4 2-52-15,7-3-13 0,-7 1-3 0,0 2-1 16,4-3-146-16,-1 4-29 0,4 15-5 16,0-9-2-16</inkml:trace>
  <inkml:trace contextRef="#ctx0" brushRef="#br0" timeOffset="6053.14">6258 1125 1497 0,'0'0'32'0,"0"0"8"0,0 0 0 0,0 0 4 0,0 0-36 0,0 0-8 16,0 0 0-16,0 0 0 0,0 0 156 0,4 7 28 15,-4-7 7-15,0 9 1 0,0-3-52 0,-4-3-9 16,-3 7-3-16,4-1 0 0,-1 1-36 0,-3 2-7 0,0-6-1 0,-4 7-1 16,4-1-28-16,0-2-6 0,-3 6-1 0,-1-7 0 15,1 3-16-15,3-2-3 0,-4 6-1 0,0-10 0 16,1 6-11-16,3-2-2 15,0-4-1-15,0 7 0 0,0-10-14 0,7 0 8 0,0-3-8 0,0 0 0 16,0 0 0-16,0 0 0 0,3 3 0 0,1 0 0 16,3 0 0-16,3 0 0 0,1-3 0 0,3 0-10 15,-3 0 10-15,3-6 0 0,3 3 0 0,1 0 0 16,3 0 0-16,-3 0 0 0,3-1 0 0,-7 4 0 16,4 0 10-16,-4 0-2 0,0 0-8 15,0 4 12-15,4-1 10 0,-4 0 2 0,-4 3 0 0,8 7 0 16,-4-7 0-16,-3 7 1 0,-1-4 0 0,-3 0 0 15,0 1-8-15,-3 2-1 0,-4 4-1 0,0-10 0 16,-4 7-3-16,1-1-1 0,-4 4 0 0,-4-7 0 16,1 4-11-16,-1-1 10 0,-3 4-10 0,3-6 10 15,-3 2-10-15,0 1 0 0,0-1 0 0,0-6 0 16,3 1 0-16,1-1 0 0,3 0-8 0,-4-3 8 16,1-3-107-16,10 0-17 0,0 0-3 0,0-3-1 15,0-3-102-15,3-3-21 0</inkml:trace>
  <inkml:trace contextRef="#ctx0" brushRef="#br0" timeOffset="6725.83">7359 1461 2192 0,'0'0'48'0,"0"9"11"0,-4-3 1 0,1 7 1 0,-1-7-49 0,4 4-12 0,-3-4 0 0,3 0 0 16,0 0 95-16,0-6 16 0,0 0 3 0,0 0 1 0,0 0-39 0,0 0-7 16,3-3-1-16,4-3-1 0,0 0-25 0,1-7-5 15,-5 4-1-15,4-10 0 16,4 3-3-16,-8 1-1 0,4-7 0 0,0 0 0 0,0-3 0 0,0 0 0 15,-3-7 0-15,7 1 0 0,-8 0-8 16,4-10-3-16,0 6 0 0,0-5 0 0,0 5-8 16,-3 4-1-16,3-4-1 0,-4 7 0 0,4-10-11 0,-3 4 8 15,0-1-8-15,-1-5 8 0,4 5-8 0,-3-6 0 16,3 4 9-16,-4 5-9 0,1 7 0 0,3 3 0 0,-4 10 0 0,1-1 8 16,-1 7-8-16,-3 6 0 15,0 0 0-15,0 0-8 0,7 16 8 0,1-1 12 16,-1 4-2-16,0 9-1 0,-4 1 4 0,4 2 1 15,0 3 0-15,4 1 0 0,-4 3 22 0,0-1 4 0,0 4 0 0,4 3 1 16,-4-7-33-16,3 4-8 0,1 3 0 0,-4 0 0 16,0-3 0-16,0 0 0 0,0-1 0 0,0-5 8 15,0-1-8-15,0 4 8 16,0-10-8-16,0 0 8 0,0-3-8 0,4-6 0 0,-8 0 0 0,5-6 0 16,-5 2 0-16,1-8 0 0,-1-4 0 0,-3 0 0 15,0-3-21-15,0-3 3 0,-3 0 1 0,-1-4 0 16,1-2-31-16,-8-7-5 0,4 4-2 0,-4-1 0 15,4-6-68 1,-3 4-13-16,-1-1-4 0,-3 3 0 0,3-2-130 16,1-1-26-16,-1 7-6 0</inkml:trace>
  <inkml:trace contextRef="#ctx0" brushRef="#br0" timeOffset="6922.41">7479 1395 2304 0,'0'0'51'0,"0"0"10"0,-4 0 3 0,4 0 0 15,-7 3-52-15,7-3-12 0,0 0 0 0,0 0 0 0,0 0 96 0,0 0 17 16,0 0 3-16,0 0 1 0,7 3-47 0,-3 0-10 16,6 0-1-16,-2-3-1 0,2 0-29 0,4 0-5 15,0-3-2-15,0 0 0 0,4 0-14 0,3 0-8 16,0-3 8-16,1-4-8 16,2 4-28-16,1-3-11 0,0-1-1 0,-1 1-1 15,5-4-136-15,-1 1-27 0,-3-1-6 0,-4 7-1 0</inkml:trace>
  <inkml:trace contextRef="#ctx0" brushRef="#br0" timeOffset="7238.71">8086 890 1310 0,'-7'-9'37'0,"3"2"8"0,1 1-36 0,3 0-9 0,-4 0 0 0,4 2 0 15,0-2 0-15,0-3 0 0,0 3 0 0,0 6 0 16,0 0 0-16,0 0 0 0,0 0 0 0,7-4 0 15,-3 4 56-15,3-3 7 0,-7 3 1 0,7 0 0 16,3 3 102-16,-6 1 21 0,3-1 4 0,0 3 1 16,-4 3-52-16,5-2-9 0,-1 5-3 0,-4 4 0 15,1 3 0-15,-1-4 0 0,4 10 0 0,-3 0 0 16,-1 7-50-16,1-1-10 0,-4 7-3 0,3 3 0 16,1-1-1-16,-4-5-1 0,0 2 0 0,3 4 0 15,-3-6-63-15,4-4 0 0,-4-3-9 0,0 4 0 0,0-10 9 0,3 3 0 16,-3-7 10-16,0 1-10 15,0 0 0-15,0-9 8 0,0 2-8 0,0-3 0 0,-3 1-8 0,3-10-5 16,0 0-1-16,0 0 0 16,0 0-78-16,0 0-15 0,3-10-3 0,5 4-863 15,-1 0-173-15</inkml:trace>
  <inkml:trace contextRef="#ctx0" brushRef="#br0" timeOffset="7823.07">8463 1395 2269 0,'0'0'64'0,"-7"0"15"0,4-3-63 0,-4 3-16 0,7 0 0 0,0 0 0 15,0 0 54-15,0 0 8 0,0 0 2 0,0 0 0 16,0 0 0-16,0 0 0 0,0 0 0 0,0 0 0 16,7 3-52-16,-4-3-12 0,4 6 0 0,0 0 0 15,-3 4 53-15,-1-1 8 0,1 7 2 0,-1-7 0 16,1 4 1-16,-1-1 1 0,-3 1 0 0,4-7 0 15,-1 4-52-15,1-1-13 0,-4-9 0 0,0 0 0 16,0 0 34-16,0 0 4 0,0 0 1 0,0 0 0 16,0 0-24-16,7-3-5 0,-3-3-1 0,-1-1 0 15,1 1-9-15,-1 0 0 0,1-7 0 0,-1 4 0 16,1-1 17-16,-4 1-1 0,3 3-1 0,-3-4 0 16,0 1-63-1,4 3-13-15,-4-4-3 0,0 4 0 0,0 0 52 0,-4 0 12 0,4-4 0 0,0 7 0 0,0-3 14 0,0 3 6 16,0 3 0-16,0 0 1 15,0 0-33-15,0 0-8 0,-3 3 0 0,3 3-1 0,0 0 21 0,3 7 0 16,-3-4 0-16,7 10 0 0,-3 3 47 0,3-3 13 16,0 12 4-16,0-3 0 0,0 1-52 0,0 8-12 15,4-9 0-15,-1 4 0 0,-3 2 0 0,0-2 0 0,0 5 0 16,0 1 0-16,-3 6 54 0,0-7 8 16,-4 4 2-16,3 0 0 0,1-3-52 0,-4 2-12 0,-4-8 0 15,4-1 0-15,-7 3 0 0,3-8 0 0,-3-1 0 16,-3 0 0-16,-1 0 0 0,1-10 0 15,-1 1 0-15,-3 0 0 0,0-10 0 0,-4 0 0 16,1 1 0-16,-5-10 0 0,5-1 0 0,-1-5 0 16,-3-4 0-16,7 1 0 0,-4-7 0 0,4 0 0 0,0 4 0 0,0-4 0 15,3 0 0-15,1 0 0 0,3 0 0 16,0-3 0-16,3 0 0 0,4-3 0 0,4 0 0 0,-1 3 0 16,1 0 0-16,3 0 0 0,0 4 0 0,0 2 0 15,3-3-48 1,5 3-13-16,-5 7-3 0,4-7 0 0,0 4-51 15,0-1-10-15,4 4-3 0,-7-4-1228 0</inkml:trace>
  <inkml:trace contextRef="#ctx0" brushRef="#br0" timeOffset="8191.78">8855 1320 2474 0,'-14'12'70'0,"7"-2"16"0,0-7-69 0,-1 6-17 0,-2 4 0 0,3-1 0 15,-4 4 107-15,1-7 17 0,3 7 4 0,0 3 1 16,-4-4-45-16,7 4-10 0,-3 0-2 0,4 0 0 0,-4 3-16 0,3-6-3 16,4 2-1-16,0 4 0 0,0-9-20 0,0 3-4 15,0 2 0-15,4-8-1 0,3 2-10 0,-4-2-1 16,1 2-1-16,3-5 0 0,0-4-15 0,0 3 9 16,4-3-9-16,-1 0 8 0,4-3-8 0,-3-3 0 15,3-3 0-15,0 0 0 0,0-1 0 0,0-5 0 16,-3-1 0-16,3-3 0 0,-3 7 24 0,-1-10 5 15,-3 0 2-15,0 4 0 0,0-1-31 16,0-3 0-16,-3 4 0 0,-4 5 0 0,-4 1 0 0,4-4 0 16,-3 7 0-16,-4-7 0 0,0 4 0 0,0 0 0 15,0 2 0-15,-4-2 0 16,-3 6-28-16,3 0-11 0,1 3-2 0,-1 0-1 16,4 3-22-16,0 0-5 0,0-3-1 0,7 0 0 15,-3 6-59-15,3 4-12 0,0-4-3 0,0 0 0 16,3 4-140-16,4-1-29 0,0-3-6 0,-3 1-1 0</inkml:trace>
  <inkml:trace contextRef="#ctx0" brushRef="#br0" timeOffset="8413.33">9190 1646 2613 0,'0'0'57'0,"3"6"12"0,-3-6 3 0,0 0 2 0,0 0-59 0,0 0-15 0,0 0 0 0,0 0 0 16,0 0 103-16,0 0 17 0,-7-6 4 0,4-1 1 15,-8-2-54-15,4-3-11 0,0-4-3 0,0 3 0 0,-4-9-31 0,4 7-6 16,0-1-2-16,4-3 0 0,-4 4-8 0,3 2-2 15,1-3 0-15,-1 7 0 16,4-4 2-16,-3 4 0 0,3 6 0 0,3-7 0 0,-3 4-10 0,7 3 0 16,-3 0 0-16,3 3 8 0,3-3-8 0,-3 3 0 15,4 3 0-15,3 0 0 0,-3 0 0 0,3 3-11 16,0 4 11-16,0-7-12 16,4 3-64-16,-1 0-14 0,1 4-2 0,0-1-854 15,3 4-170-15</inkml:trace>
  <inkml:trace contextRef="#ctx0" brushRef="#br0" timeOffset="8597.6">9532 1658 3110 0,'0'0'68'0,"0"0"15"0,-3 7 2 0,3-7 3 0,-4 3-71 0,4-3-17 16,0 0 0-16,0 0 0 0,0 0 41 0,0 0 5 0,0 0 1 0,0 0 0 15,-4-7-24-15,4 1-5 0,-3-3-1 0,3 2 0 16,-4-8-17-16,1 2 0 0,-4-6 0 0,3 4 0 31,1-4-162-31,-4 0-36 0,3-6-7 0,-3 6-2 0</inkml:trace>
  <inkml:trace contextRef="#ctx0" brushRef="#br0" timeOffset="8746.87">9454 1132 2874 0,'-10'9'81'0,"6"-9"19"15,-3 3-80-15,4 0-20 0,3-3 0 0,-7 0 0 0,3 3 88 0,4-3 15 16,0 0 2-16,0 0 1 15,0 0-94-15,0 0-12 0,0 3-17 0,4 4 4 16,-1-1-41-16,4 0-8 0,0 1-2 0,0-1 0 16,4 3-153-16,-4-6-31 0,14 26-7 0,-3-14-1 0</inkml:trace>
  <inkml:trace contextRef="#ctx0" brushRef="#br0" timeOffset="9123.43">9814 1135 1728 0,'0'0'38'16,"0"0"8"-16,0 0 2 0,0 6 0 0,-3 0-39 0,3-3-9 0,0 7 0 0,0-1 0 15,3 1 104-15,1 5 20 0,3-5 3 0,-4 8 1 16,1 4 51-16,-1-3 10 0,5 9 3 0,-1-2 0 16,0 2-103-16,-4 0-20 0,1 0-4 0,3 7-1 15,-4-7 17-15,4 3 3 0,0 1 1 0,0-4 0 16,-3 0-49-16,3-9-9 0,-3 3-3 0,3-7 0 15,-4 1-24-15,1-3 0 0,-1-7 0 0,1 3 0 16,-4-9-40-16,0 0-14 0,0 0-2 0,0-12-1 16,0-1-72-16,-7 1-15 0,3-1-2 0,-3-6-742 15,-4 4-149-15</inkml:trace>
  <inkml:trace contextRef="#ctx0" brushRef="#br0" timeOffset="9450.6">9775 1461 1728 0,'0'0'38'0,"4"6"8"0,0 0 2 0,3 7 0 0,0-7-39 0,0 0-9 0,3 4 0 0,1 2 0 0,3 1 88 0,-3-4 16 0,6 1 4 0,-3 2 0 16,7-2-68-16,-3-1-12 15,3-3-4-15,0 1 0 0,1-1-24 0,-1 0 0 16,0-3 0-16,0 0 0 0,-3 4-23 0,-1-4 3 16,1 3 1-16,-4-3 0 0,4 3 7 0,-8-6 2 0,1 4 0 0,0-1 0 15,-4-3 31-15,0 3 7 0,-7-3 0 0,0 0 1 16,0 0 79-16,0 0 16 0,3-6 4 0,-3-1 0 15,0-8-7-15,-3-1-1 0,3 0 0 16,-4-6 0-16,1-3-56 0,-1 3-11 0,-3-6-2 16,0 0-1-16,3-7-26 0,-6 4-6 0,3 0-1 0,0 2 0 15,-4-5-9-15,4 6-8 0,0 0 9 0,0 2-9 16,3 1 0-16,-3 7 0 0,4-1 0 0,-4 6 0 16,3-2-9-16,1 8-8 0,-1 1-2 0,4 6 0 15,0 0-90-15,0 0-19 16,4 9-3-16,-4 7-1 0,3-7-80 0,1 7-17 0,-1 6-3 15,-3-9-779-15</inkml:trace>
  <inkml:trace contextRef="#ctx0" brushRef="#br0" timeOffset="9702.52">10164 1602 1314 0,'0'12'37'0,"0"-5"8"0,3 5-36 0,-3-6-9 16,0-6 0-16,0 0 0 0,0 0 135 0,0 0 25 16,0 0 4-16,4-6 2 0,-1-6-61 0,-3 2-12 15,7-2-2-15,-3-1-1 0,3-9 30 0,0 0 7 16,0 0 1-16,0 0 0 0,4 4-52 0,-1-1-9 15,1 0-3-15,-1 0 0 0,1 3 0 0,3 4 0 16,0 3 0-16,0-4 0 0,0 7-51 0,0 3-13 16,1-1 0-16,-1 8 0 0,0 2 63 0,-4 0 9 15,1 7 3-15,-1-1 0 0,1 4-23 0,-4 3-4 0,0-1 0 0,0 8-1 16,0-1-17-16,-3 3-3 0,3-3-1 0,-4 3 0 16,4-9-17-16,-3 0-9 0,0 0 10 15,-1-4-10 1,1-2-23-16,-1 3-10 0,1-13-3 0,3 3 0 15,-7-6-104-15,0 0-20 0,0 0-5 0</inkml:trace>
  <inkml:trace contextRef="#ctx0" brushRef="#br0" timeOffset="10501.16">10710 1621 2508 0,'0'0'71'0,"-3"9"16"0,3-6-70 0,-4 3-17 0,1-2 0 0,3-1 0 16,0-3 106-16,-4 6 18 0,4 0 3 0,0-6 1 15,-3 7-52-15,3-7-9 0,0 0-3 0,0 0 0 16,0 0 0-16,0 0 0 0,0 0 0 0,0-7 0 16,0 1-56-16,3-3-8 0,-3-1 0 0,0-9-12 15,4 1 12-15,-1 5 0 0,1-6 0 0,-1 0 0 16,1 7 9-16,3-7-9 0,-4 3 0 16,5 7 9-16,-1-7-9 0,0 7 0 0,-4-1 0 0,4 1 0 15,0 6 0-15,0 0 0 0,0 0 0 0,4 3 0 16,-4-7 0-16,0 14 12 0,0-4-12 0,0 0 12 0,0 3 8 15,0 4 3-15,-3-1 0 0,3 4 0 16,-4-1 9-16,1-2 3 0,-1 2 0 0,1 1 0 16,-4 2-35-16,4-8 0 0,-4 5 0 0,0-3 0 15,0 4 0-15,3-7-9 0,-3-3-1 0,0-3 0 0,0 0 10 0,0 0 14 16,0 0-3-16,0 0-1 16,4-3-10-16,3 3 0 0,-4-12 0 0,4 2 0 0,4-2 0 0,-4-1 0 15,0-2 0-15,0-1 0 0,4 0 0 0,-4 1 0 16,3-1 0-16,1 0 0 0,-1 7 0 0,1-10 0 15,0 6 0-15,-1 1 0 0,1 3 0 0,-1-7 0 16,1 6 0-16,3-2 0 0,0 6 0 0,0-4 0 0,0 4 0 16,-3 3 0-16,3 3 0 0,-3 0 0 0,-1 3 0 0,1 0 0 15,-1 10 0-15,-3-7 0 0,0 6 0 0,-3 1 0 16,-1 6 0-16,1-7 0 0,-4 4 0 16,0 6 0-16,0-3 0 0,-4 0 0 0,4 3 0 15,-3-1 0-15,-1 1 0 0,1 0 0 0,-1 0 0 0,1-6 0 16,3 0 0-16,-4-1 0 15,4-8 0-15,-3-1 0 0,3-6 0 0,0 0 0 16,0 0 0-16,0 0 0 0,0 0 14 0,0 0 1 16,0 0 0-16,0 0 0 15,0 0-127-15,0-6-24 0,0 2-6 0,0-2-1 0</inkml:trace>
  <inkml:trace contextRef="#ctx0" brushRef="#br0" timeOffset="12244.51">2117 3342 1267 0,'0'0'28'0,"0"0"5"0,0 0 2 0,0 0 1 0,0 0-36 0,0 0 0 16,0-6 0-16,0 0 0 15,0-1 58-15,3-2 5 0,-3 3 1 0,7-1 0 16,-7-5 40-16,0 2 9 0,0 1 2 0,0 0 0 15,0-1-19-15,0 4-3 0,-7 0-1 0,4-1 0 0,-4 1 0 0,3-3-1 16,-6 6 0-16,-1-4 0 0,0 4-12 0,1 3-3 16,-8-3 0-16,8 6 0 0,-1-3-21 0,-3 3-5 0,3 4-1 0,-3-1 0 15,-7 3-19 1,3 4-4-16,1 2-1 0,-8 7 0 0,-3 0 5 0,3 3 1 16,7 0 0-16,-10 7 0 0,4 2-14 0,2-2-2 0,5-1-1 0,-4 7 0 15,-4-4-3-15,7 7-1 16,1 0 0-16,-5 6 0 0,12-7-10 0,-1 7 12 15,1-3-12-15,6 10 12 0,1-7-12 0,3 3 0 0,3 3 9 0,1 1-9 16,6-4 0-16,8 0 0 16,-4-3 0-16,11 0 0 0,-4-3 0 0,4-3 0 0,-4-4 0 0,14-2 0 15,0-4 0 1,1-3 0-16,-1-3 0 0,11 0 0 0,0-3 0 0,3-6-13 0,-3-3 1 0,10-4 1 31,-10-3 11-31,7-6 0 0,0 0 0 0,7-6 0 0,-4-3 0 0,4-4-8 0,-10-3 8 0,6-6-8 16,-6 4 8-16,2-7 0 0,-6-1 8 0,0-5-8 15,-7-7 0-15,3 4 0 0,-3-7 0 0,-4-3 0 16,-3 0 0-16,-4-3 0 16,-6 0 8-16,-1 0-8 0,-7 0 11 0,-4-3-3 0,1 3 0 0,-11-3 0 15,0 3 7-15,0 0 1 0,-7 0 0 0,-4 0 0 0,-3 3 1 0,0 6 1 16,0 1 0-16,-7-1 0 16,0 4-1-16,-4-1 0 0,0 4 0 0,1 2 0 15,2 8-3-15,-2-5-1 0,-4 4 0 0,3 4 0 0,7 2-4 0,-3 3-1 16,-4 4 0-16,4 0 0 0,0 2-8 0,10 4 0 15,-3 0 0-15,0 3 0 16,4 3-56-16,-4-3-14 0,3 6-2 16,4-2-1-16,3 5-94 0,-3 0-18 0,7 7-4 0,7-3-1103 15</inkml:trace>
  <inkml:trace contextRef="#ctx0" brushRef="#br0" timeOffset="12896.55">3119 4330 1170 0,'0'0'25'0,"0"0"6"15,0 0 1-15,0 0 1 0,0 0-33 0,0 0 0 0,0 0 0 0,0 0 0 0,0 0 63 0,0 0 5 16,0 0 2-16,0 0 0 0,0 0-3 0,3 6-1 15,4 0 0-15,-7-3 0 0,4 4 14 0,3-1 2 16,-4 0 1-16,8 1 0 0,-8 5-15 0,8-3-4 0,-4 7 0 0,7-3 0 16,-3-1 0-16,-1 1 0 0,4-1 0 0,1 4 0 15,2 0-9-15,-3 2-3 0,7 1 0 0,4 3 0 16,0-3-4-16,7 6-2 0,3 0 0 0,0-3 0 16,0 3-13-16,-6-6-2 0,-5 0-1 0,8 3 0 15,0 0-30-15,3-3 0 0,-7 3 0 0,8-1 0 16,-1 1 32-16,11 4 1 0,-4-1 0 0,-3 0 0 15,3-6-21-15,-14 2-12 0,4 1 12 0,0-3-12 16,-4 0 8-16,4 0-8 0,-11 0 0 0,4-4 0 16,-4 4 25-16,-3-3-1 0,-1 3-1 0,-3-4 0 15,-3-2-39 1,-1-1-8-16,-6 1-2 0,3-1-579 16,-3-2-116-16,-4-1-23 0</inkml:trace>
  <inkml:trace contextRef="#ctx0" brushRef="#br0" timeOffset="13560.96">4374 5154 1821 0,'0'0'40'0,"-7"-3"8"0,4 0 1 0,-4 0 3 0,0 0-41 0,-4 3-11 0,4 0 0 0,-3 3 0 16,-1 0 135-16,4 3 25 0,-4 4 4 0,1-1 2 15,-8 1-82-15,11 2-16 16,-11 1-3-16,8 2-1 0,-4 1-20 0,3 0-5 0,1-1-1 0,2 7 0 15,-2 0-10-15,3 3-1 0,3 0-1 0,-6 7 0 16,3-1-26-16,3 7 0 0,1-1 0 0,3 7 0 16,-7-6 56-16,3 3 7 0,4 3 1 0,0 6 0 15,0-6-52-15,0 6-12 0,0 3 0 0,0 0 0 16,4 1 9-16,3-1-1 0,-4-3 0 0,4 4 0 16,0-7-8-16,11 3-11 0,-8 3 3 0,8 0 0 0,3-6 24 15,4-3 4-15,0 0 2 0,6-9 0 16,1-4-22-16,-4-3 0 0,4-6 0 0,7-3-8 0,3-3-8 0,-3-10-2 15,14-3 0-15,-7-3 0 0,3-3 18 0,-3-6 17 16,0-1-3-16,3-6-1 0,-3 1-13 0,0-4 0 16,0 0 8-16,-7-6-8 0,3-3 0 0,-3 0 9 15,-4-1-9-15,-3-5 8 0,0 6 0 16,-8-4 0-16,1-2 0 0,-4 3 0 0,-7-1 1 0,0-2 0 16,-3 2 0-16,0-8 0 0,-8 2 15 0,4-6 4 15,-7 0 0-15,-7-3 0 0,4 0-28 0,-4 3 0 16,0 0 0-16,-4 0 0 0,0 0 13 0,-3 1 1 15,-3-4 0-15,-1 0 0 0,-3 3-14 0,-4 3-18 16,0 3 4-16,-28-31 1 0,15 19 13 0,17 31 0 16,-1 0 0-16,-2 4 0 0,-1-4 31 0,0 3 9 15,-6 1 1-15,-5-1 1 0,4 0-34 0,-3 4-8 16,0-1 0-16,-39-9 0 0,17 3 0 0,36 13 0 16,-7 0 0-16,0 0 0 15,0-1-45-15,3 1-8 0,-10 0-2 0,3 3 0 0,0-1-79 16,-3 4-16-16,0-3-3 0,6 3-1155 0</inkml:trace>
  <inkml:trace contextRef="#ctx0" brushRef="#br0" timeOffset="14261.62">2110 4857 1497 0,'0'0'32'0,"-4"-7"8"0,1 4 0 0,-4 0 4 0,7 3-36 0,-4-6-8 0,-3 3 0 0,7-4 0 15,0 7 53-15,0 0 9 0,-4-3 2 0,4 3 0 16,0 0 0-16,0 0 0 0,0 0 0 0,0 6 0 16,-7 1 51-16,4 2 10 0,3 7 3 0,-7-1 0 15,3 4-52-15,1 3-9 0,-4 0-3 0,3 6 0 0,-3 4-51 0,4 2-13 16,-8 4 0-16,7 3 0 15,-6-1 48-15,-1 4 8 0,1 6 0 0,-4 4 1 16,3-4-40-16,0 6-8 0,-10 1-1 0,7 9-8 0,-7-10 58 0,7 4 5 16,-7 2 1-16,7 7 0 0,-8-3-52 0,1 0-12 15,4 0 0-15,-5 3 0 0,-2-6 28 0,3 2 2 16,-4 1 1-16,-7 6 0 0,7-6-22 0,1-3-9 16,-1 0 8-16,-3 3-8 0,3-7 0 0,7 1 0 15,-3 2 0-15,-3 1 0 0,2-10 0 16,1-2 0-16,0-4 0 0,7 0 0 0,0-3 0 0,0-10 0 15,-7 0 0-15,10 1 0 0,0-10 0 0,-3 0-16 16,4-6 3-16,-1 0 0 16,8-4-22-16,-8-2-4 0,11 0-1 0,-7-1 0 15,3-3-66-15,4 1-14 0,0-1-2 0,0-2-1 16,0-1-96-16,4 0-19 0,-4-6-4 0</inkml:trace>
  <inkml:trace contextRef="#ctx0" brushRef="#br0" timeOffset="15003.82">1348 7487 1965 0,'0'0'43'0,"0"0"9"0,0-6 1 0,-7 0 3 0,3-1-44 0,4 1-12 15,-7-3 0-15,3 6 0 0,1-4 52 0,-8 4 8 16,4 6 1-16,4 0 1 0,-8-3 27 0,8 4 6 16,-8 2 1-16,0 3 0 0,1 1-42 0,-1 2-8 15,-3 7-2-15,4 0 0 0,-1 3-9 0,-10 0-3 16,7 6 0-16,0 0 0 0,-8 7-9 0,8 2-3 0,-3 1 0 0,3 6 0 16,0-3 1-16,-4 2 0 15,0 8 0-15,1 2 0 0,10 0 3 0,-11 7 0 16,4-1 0-16,3 7 0 0,-3 0-4 0,4-3-1 0,-1 3 0 15,7 3 0-15,-6 0-1 0,10-7 0 0,-7 1 0 0,7 0 0 16,7-4-7-16,-4-5-2 0,8-1 0 0,0 0 0 16,-1-6-29-1,11-6-5-15,-7-6-2 0,8-4 0 0,2-6 38 0,1-9 7 0,7-4 2 16,3-6 0-16,0-6-20 0,1-6 0 0,-1 0 0 0,0-7-9 16,-7-2 9-16,8-4 0 0,-5 0 0 0,1-6 0 15,-7 3 0-15,3-3 0 0,0 0 0 0,-3 0 0 16,0-3 0-16,-4-1 0 0,-4 1 0 0,1 0 0 15,-4 0 0-15,-3-4 0 0,-1-2 0 0,-10-1 0 0,4-2 0 0,-4-1 0 16,-4 0 10-16,-3-5-10 0,4 2 9 16,-8 3-9-16,-3-3 8 0,-4-2-8 0,4-1-15 0,0 0-8 15,4-6-1-15,-5 3-1 0,-6-1 49 0,11 1 11 16,-4 4 1-16,-4-1 1 16,4 3-8-16,3 0-1 0,-3 0-1 0,4 1 0 0,-5-1-27 0,5 6 0 15,-1-2 0-15,-3 2 0 0,7 4 0 0,-3 3 0 16,-1-4 0-16,4 7 0 0,-4 0 0 15,1 3 0-15,-1 3 0 0,1 4 0 0,-1-1 0 0,0 3 0 16,4 4 0-16,-3 3 0 16,-1 0-46-16,1 2-14 0,-1 1-4 0,8 3 0 15,-8 0-102-15,11 0-21 0,0 0-4 0,0 7-615 16,3 2-123-16</inkml:trace>
  <inkml:trace contextRef="#ctx0" brushRef="#br0" timeOffset="15606.84">1923 8625 1911 0,'0'0'42'0,"0"0"9"0,0 0 1 0,0 0 2 16,-4 4-43-16,4-4-11 0,0 0 0 0,0 3 0 0,0-3 95 0,-10 3 17 16,10-3 3-16,0 6 1 0,0-6-22 0,0 0-4 15,0 0-1-15,0 0 0 0,0 0-20 0,0 6-4 0,0 1-1 0,0-1 0 16,3 0-51-16,4 0-13 0,4 1 0 0,-8-1 0 15,11-3 8-15,-3 3 0 16,7 1-8-16,6-1 12 0,-3 0-12 0,4 4-8 0,0-7 8 16,7 6-13-16,-8-3 13 0,4 4 0 0,4-1 0 0,7 4 0 15,-4-1 48-15,8 1 13 0,-5-1 3 0,8 1 0 16,0-1-64-16,0-2-8 0,3 2-4 0,4 1-1 16,-7-4 13-16,0 1 0 0,0-1 0 0,3 1 0 15,-3-4 0-15,4 3 0 0,-5-2 0 0,1-1 0 16,0-3 0-16,-11 3 0 0,1 1 0 0,-1-4 0 15,-3 0-95-15,3 6-16 0,-10-6-3 0,3 4-1 16,0-4-61-16,-10 3-13 0,3-3-3 0,0-3-793 16</inkml:trace>
  <inkml:trace contextRef="#ctx0" brushRef="#br0" timeOffset="16207.11">3761 8550 2091 0,'-4'-6'46'0,"-6"0"10"0,-1-1 1 0,0-2 2 0,-3 0-47 0,4 2-12 0,-4 1 0 0,-4 3 0 16,4 0 75-16,0 3 13 0,-4 3 2 0,0 3 1 15,1 4-22-15,3 5-4 0,0 1-1 0,-4 6 0 16,0 6 0-16,8 0 0 0,-4 7 0 0,3 2 0 16,0 1-33-16,4 0-7 0,4 2-2 0,-4 7 0 15,7-3-14-15,7 3-8 0,-7 4 10 0,10 2-10 16,-6-6 0-16,7 6 8 0,3-3-8 0,3 10 0 15,-10-10 8-15,11 3 0 0,3 4-8 0,-3-1 12 16,3-6 14-16,4-3 2 0,-1-6 1 0,5 3 0 0,-1-6-29 0,4-4 0 16,3-2 0-16,4-7 0 15,-8-3 0-15,5-10 0 0,-1-2 0 0,4-7 0 16,-4-3 0-16,4-3 0 0,0-7 0 0,-1-2 0 16,5-7 0-16,-8 0 0 0,0-3 0 0,1-6 0 0,-5 3 18 0,-2-3-2 15,-1-4-1-15,-4-2 0 0,1-1-24 0,-11-2-5 16,4-1-1-16,-4-3 0 0,0 4 43 0,-7-4 9 15,-3 3 2-15,-1-3 0 0,-6 1-11 0,-1-4-3 16,-3 0 0-16,-3-6 0 0,-1 6-25 0,-7 0 0 16,1-3 0-16,-1 3 0 0,-3 6 0 0,-4 1 0 0,-10 2 0 15,3 1 0-15,0 2 56 0,4 1 7 0,-7 3 1 0,0 0 0 16,-1 6-52-16,5 0-12 16,-1 0 0-16,4 6 0 15,-4 0-20-15,4 1-6 0,-4 2-2 0,7 1 0 16,4-1-24-16,0 1-6 0,3-1-1 0,1-3 0 15,2 1-47-15,12-1-10 0,-8 0-1 0,11-3-1 16,0 4-98-16,11-1-19 0</inkml:trace>
  <inkml:trace contextRef="#ctx0" brushRef="#br0" timeOffset="16800.15">4851 6597 1267 0,'0'0'28'16,"0"0"5"-16,0-7 2 0,0 1 1 0,0 0-36 0,0 0 0 0,0 3 0 0,0 3 0 0,0-7 58 0,0 7 5 15,0 0 1-15,0 0 0 0,0 0 50 0,0 0 10 0,0 0 3 0,0 0 0 16,0 0 1-16,0 0 1 0,0 0 0 0,0 0 0 16,0 10-52-16,-4-1-10 0,4 4-3 0,-3 5 0 15,-1 4 0-15,4 7 0 0,-7-1 0 0,4 13 0 16,-8-1 0-16,4 10 0 0,0 4 0 0,-4 9 0 16,-3 2-15-16,4 7-3 0,-12 7-1 0,5 12 0 15,-1-10-4-15,-3 1-1 0,-4 2 0 0,4 4 0 16,0-6-18-16,3-4-4 0,-6 1-1 0,2 2 0 15,5-9-9-15,-1 0-8 0,-3-6 9 0,7 0-9 16,-7-10 23-16,7-2-2 0,-4-1 0 0,4-3 0 16,0-6-31-16,3-3-6 0,1-3-2 0,-1-7 0 0,7-3 18 0,-6-6-8 15,3-3 8-15,3 0 0 0,1-10-21 0,3 0 2 16,-4-2 1-16,4-7 0 16,0 0-66-16,0 0-14 0,0 0-2 0,0 0-1 15,0-10-115-15,-3 1-22 0</inkml:trace>
  <inkml:trace contextRef="#ctx0" brushRef="#br0" timeOffset="17508.73">5426 5916 806 0,'0'0'17'0,"-4"3"4"0,-3 1 1 0,-3-1 2 0,3 3-24 0,-4-3 0 15,4 0 0-15,3 4 0 0,-6-4 35 0,3 0 2 16,0 0 1-16,7-3 0 0,0 0 42 0,0 0 8 15,0 0 1-15,0 0 1 0,0 0-24 0,0 0-5 0,0 0-1 0,0 0 0 16,0 0 4-16,3 3 1 0,4 3 0 0,0-3 0 16,4 4-7-16,-4-1-2 0,4-3 0 0,3 3 0 15,-4 1-3-15,1 2-1 0,3 1 0 0,4-1 0 16,-1 0-3-16,4 1-1 0,4-1 0 0,0 4 0 16,6-1-7-16,-2 1-1 0,2-1-1 0,1 1 0 15,3 3 20-15,1-4 4 0,3 4 1 0,3-1 0 16,0-2-41-16,11 0-8 0,-7 2-2 0,7-2 0 15,0-4-13-15,-4 1-18 0,4-4 4 0,7-3 1 16,-10 0 28-16,6 0 5 0,0 0 2 0,-3-3 0 16,0 0-35-16,-7 0-7 0,3 0-2 0,-3 0 0 15,-3 0-26-15,-5 4-6 0,-2-4-1 0,-1 3-697 16,-3 0-139-16</inkml:trace>
  <inkml:trace contextRef="#ctx0" brushRef="#br0" timeOffset="18156.09">7161 6274 1788 0,'0'0'51'0,"0"0"10"0,-3-6-49 0,3-1-12 0,-4 1 0 0,4-3 0 16,-3-1 55-16,3 1 8 15,0-1 1-15,-4 1 1 0,4 3 51 0,0-4 9 16,0 4 3-16,-3 0 0 0,-1-1-52 0,4 7-9 0,-3-3-3 0,3 0 0 16,-7 0-15-16,7 3-3 0,-4 3-1 0,-3 3 0 15,-4 4 13-15,1 2 2 0,-1 4 1 0,1 6 0 16,-4 0-14-16,0 6-3 0,-1 7-1 0,-2 2 0 15,-1 4-20-15,0 0-4 0,-3 3-1 0,4 6 0 16,-4-3 0-16,3 3 0 0,-3 3 0 0,7 7 0 16,-1 0-2-16,1-1 0 0,4-6 0 0,-1 7 0 0,4-7-1 15,7 4-1-15,-3 2 0 0,6 1 0 0,1-4-14 16,6-6 0-16,4 1 0 0,4-4-10 0,3-7 10 0,4-5 0 16,0-1 0-16,3-5-8 15,0-7-8-15,7-4 0 0,-3-5-1 0,7-4 0 0,-4-5 17 0,7-4 0 16,4-4 0-16,0-5 0 0,-3-4 0 15,2-2 0-15,-6-4 0 0,4-3 0 0,-8 0 0 16,0 0 0-16,0-6 0 0,1 0 0 0,-5-4 0 0,-2-2 0 16,2-1 0-16,1-2 0 0,-4 5 0 0,1-2 0 15,-5-1 0-15,-3-2 0 0,1 2 0 16,-5-2 0-16,1-1 0 0,-4-6 0 0,-3 3 0 16,-1-3 0-16,-3-3 0 0,-3 0 0 0,-1 0 48 0,-6 0 12 15,-1 0 4-15,1-3 0 0,-8 3-52 0,0 0-12 16,-3 0 0-16,-3 3 0 0,-4 3 0 0,-1 7 0 0,-2 2 0 15,-5 1 0-15,1 6 0 0,-3 0 0 16,2 3 0-16,-6 6 0 0,3 1 0 0,1 5 0 0,-1 4 0 0,-4 0 0 16,1 3 0-16,-4 3 0 0,4 0 0 0,-4 0 0 31,8 3-100-31,-1 0-22 0,0 0-5 0,4 3-1 0,0 1-52 16,6-1-10-16,1 0-2 0,7 3-1 0</inkml:trace>
  <inkml:trace contextRef="#ctx0" brushRef="#br0" timeOffset="19622.8">1528 9296 903 0,'0'0'20'0,"0"0"4"0,0 0 0 0,0 0 2 0,0 0-26 0,0 0 0 16,0 0 0-16,0 0 0 0,0 0 53 0,0 0 6 15,0 0 1-15,0 0 0 0,0 0 22 0,7 7 5 16,-7 2 1-16,3 4 0 0,4-4-6 0,-7 4-1 16,4 2 0-16,3-2 0 0,-4 2-13 0,-3 4-4 15,4 3 0-15,3 0 0 0,-4 3 0 16,4 3 0-16,4-2 0 0,-7 5 0 0,6-3-4 0,1 0-2 16,-1 4 0-16,4-1 0 0,-3 4-42 0,0-1-8 15,3 1-8-15,0-1 12 0,3 4-12 0,-2-4 0 16,6 4 0-16,-4-1 0 0,5 1 53 0,-1-3 9 15,3-1 2-15,1 4 0 0,7-1-52 0,-7 1-12 16,10-4 0-16,0 7 0 0,7-3 0 0,-6 3 0 16,10-4 0-16,-8 4 0 0,8-3 0 0,-7-4 0 15,7 1 0-15,10 2 0 0,1-2 54 0,-1-1 8 0,4 1 2 16,7 2 0-16,-7-5-52 0,0-1-12 16,7 0 0-16,-14-9 0 0,4 0-9 0,10-3-5 0,-7 0-1 0,17-3 0 15,-3-1 15-15,4-5 15 0,3-1-3 0,28-3-1 16,-6 1-3-16,-8-4 0 0,0-3 0 0,18-3 0 15,-21-1 6-15,3-2 1 0,7-6 0 0,8 2 0 16,-15-2-15-16,4-1 0 0,7-6 0 0,3 0 0 16,-10 1 0-16,-1-4 0 0,5-3 0 0,10-7 0 15,-18 1 0-15,4 0 0 0,3-7 0 0,7-6 0 16,-13 0 0-16,-8-3 0 0,0-3 0 0,-17 9 0 16,6-6 0-16,-3 0 0 0,4-3 0 0,-4-6 0 0,0-4 8 0,0 0 1 15,-3-5 1-15,24-20 0 0,-17 10 21 0,-8 2 4 16,-6 1 1-16,6-6 0 0,-10 6-36 0,-7 0 0 15,3 0 0-15,-10-4 0 0,-3 1 0 0,-5 3 0 16,-2-3 0-16,3-7 0 0,-11 10 0 0,0-3 0 16,-3-4 0-16,3-2 0 15,-7 9 0-15,-3-3 0 0,-4 2 0 0,3-2 0 0,-6 3 35 0,0 0 0 16,-1 3 0-16,1 0 0 0,-8 6-19 0,1 4-3 16,-1 5-1-16,-3-2 0 0,-3 3-12 0,-1 3 0 15,1 6 0-15,-1 0 0 0,1 9 0 0,-4 1 11 16,0 9-11-16,0-4 10 0,0 8-10 0,-1 2 0 15,1 0 9-15,-3 3-9 0,6 4 12 0,-3 2-3 0,4 1 0 0,-4 3 0 32,3-1-58-32,4 7-12 0,0 0-3 0,0 0 0 15,0 0-51-15,0 0-10 0,0 0-3 0,0 0-716 0,7 3-144 0</inkml:trace>
  <inkml:trace contextRef="#ctx0" brushRef="#br0" timeOffset="24009.59">2110 3969 1900 0,'0'0'42'0,"0"0"9"0,0 0 1 0,0 0 1 0,0 0-42 0,0 0-11 0,0 0 0 0,7 0 0 16,-7 0 117-16,3 0 22 0,-3 0 4 0,7 0 1 15,-7 0-53-15,0 0-11 0,4 0-1 0,-4 0-1 16,0 0-42-16,0 0-9 0,0 0-2 0,10-3 0 31,-10 3-51-31,11-3-10 0,-11-3-3 0,3 2 0 0,5 1-169 16,-5 0-35-16</inkml:trace>
  <inkml:trace contextRef="#ctx0" brushRef="#br0" timeOffset="24529.77">2092 4041 1074 0,'0'0'30'0,"-7"3"8"0,3 1-30 0,-3-1-8 0,4 0 0 0,-4 0 0 0,3 3 20 0,1-3 2 16,-4 1 1-16,7 2 0 0,0-6 65 0,-4 3 14 0,4-3 2 0,0 0 1 16,0 0-12-16,0 0-2 0,0 6-1 0,4 0 0 15,-4-6 10-15,0 0 1 0,0 0 1 16,0 0 0-16,0 0-30 0,0 0-7 0,0 0-1 0,0 0 0 16,0 0 0-16,0 0 0 0,7-6 0 0,0 0 0 15,0 0 0-15,3-7-1 0,1 1 0 0,-7-7 0 16,6 0-31-16,1-3-7 0,-1-3-1 0,1-3 0 15,-4-1-13-15,0-2-3 0,4 3-8 0,-1-3 12 16,4-1-33-16,-10-2-7 16,6 5-2-16,-3-2 0 0,8 0 30 0,-12 6 0 0,4 0 0 0,4 3 0 15,-8 0 20-15,8 3 9 0,-11 3 3 0,3 4 0 0,4-1 0 16,-3 10 0-16,-4 3 0 0,0 0 0 16,7 9-49-16,-7 7-10 0,3 3-1 0,5 9-1 0,-5 7 46 0,1 2 10 15,3 1 1-15,3 9 1 16,-6-3-16-16,3 3-3 0,7-3-1 0,-11 3 0 0,8-7-9 15,0-2 12-15,-1 6-12 0,1-13 12 0,-1 1-22 16,1-7-4-16,-4-3-1 0,4-7 0 16,-4-2 15-16,3-4 0 0,1 1 0 0,-4-7 0 0,0 0 0 15,-4-6-9-15,5 0 9 0,-8-3-8 16,0-7-42-16,0 0-8 0,0-2-2 0,-8-1 0 16,5 0-156-16,-8 1-32 0,8 2-7 0</inkml:trace>
  <inkml:trace contextRef="#ctx0" brushRef="#br0" timeOffset="24738.57">2208 3997 2649 0,'0'0'58'0,"-7"7"12"0,4-4 2 0,3 3 4 0,0-6-61 0,0 0-15 0,0 0 0 0,0 0 0 15,0 3 40-15,10 3 6 0,-6-2 1 0,7-4 0 16,3 0-12-16,-4 0-3 0,11-7 0 0,-7 4 0 15,8-3-13-15,-8-3-3 0,7-1-1 0,0 4 0 16,-3 0-36 0,-1-1-7-16,8 4-2 0,-11 0 0 0,7 0-132 0,1 6-26 0,-5 3-6 0</inkml:trace>
  <inkml:trace contextRef="#ctx0" brushRef="#br0" timeOffset="25467.91">1214 8359 1074 0,'0'0'30'0,"0"0"8"0,-4-3-30 0,1 0-8 0,-5-1 0 0,5 1 0 0,3-3 64 0,0 3 12 15,-7-3 3-15,3 3 0 0,4 3 33 0,0-7 6 0,0 4 2 16,0 3 0-16,0 0-3 0,0 0 0 16,0 0 0-16,0 0 0 0,-7 6-13 0,7 4-4 0,0-1 0 0,0 4 0 15,0 2-36-15,7 4-7 16,-7 3-1-16,4 3-1 0,-4 0-7 0,7 0-2 0,-7 1 0 16,0-5 0-16,3-2-19 0,-3 3-4 0,8-3-1 15,-8-3 0 1,0 3-39-16,0-4-8 0,0-2-2 0,-8 2 0 0,8-5 27 0,0-4 11 0,0-6-1 0,-3 0 0 31,3-6-158-31,-7 0-32 0,3-7-7 0,-3 0-564 0,4-5-113 0</inkml:trace>
  <inkml:trace contextRef="#ctx0" brushRef="#br0" timeOffset="25942.68">1058 8306 1728 0,'0'0'38'0,"0"0"8"0,0 0 2 15,4 6 0-15,-4 0-39 0,7-3-9 0,-7 4 0 0,11-4 0 0,-8 0 28 0,8 0 3 16,-1-3 1-16,1 0 0 16,-1 0 16-16,1 0 3 0,3-3 1 0,-3 0 0 0,3-4-7 0,0 4-1 15,-4-3 0-15,5 0 0 0,2-1 16 0,-6 1 4 16,3 3 0-16,-4 0 0 0,1 0 0 0,-7 0 0 16,3 0 0-16,-4-1 0 0,-3 4-52 0,0 0-12 15,0 0 0-15,4 4 0 16,-4 2 47-16,7 3 6 0,-14 1 2 0,7-1 0 0,-4 4-36 0,4-1-7 15,-3-3-2-15,-4 4 0 0,3-4-10 0,4 4 0 0,-7-7 0 0,3 4 0 16,4-4 0-16,0-3 0 16,0-3 0-16,0 0 0 0,0 0 0 0,0 0 0 0,0 0 0 15,0 0 0-15,0 0 0 0,0 0 12 16,4-3-12-16,7-3 12 0,-1-1-12 0,1 1-9 16,-1 3 9-16,1-3-13 0,-4-1 13 0,4 4 8 15,-1-3 0-15,8 3-8 0,-11 0 0 0,10 3 0 16,-6-3-10-16,-4 3 10 0,-7 0 44 0,11 6 16 0,-1-3 3 0,1 6 1 15,-8 4 0-15,-3-4 0 0,7 7 0 0,-7 0 0 16,0-1-40-16,-7 4-7 0,4 0-1 0,-8 0-1 16,8-3-24-16,-8 2-5 15,4 1-1-15,0-3 0 0,-4 0 29 0,1-1 6 0,-4 1 0 0,3 0 1 16,1-4-21-16,-1-3 0 0,-3 1 0 0,3-1 0 16,1-2-12-16,-1-1-8 0,1-3 0 0,6-3-1 15,-3-3-119-15,3-3-23 0,4-4-5 0,-7-2-1148 16</inkml:trace>
  <inkml:trace contextRef="#ctx0" brushRef="#br0" timeOffset="26692.62">4699 5957 1904 0,'0'0'42'0,"0"-6"9"0,-4 0 1 0,1-4 1 0,-1 1-42 0,4-1-11 16,-7 1 0-16,4 0 0 0,3-1 100 0,-7 4 17 0,3 0 4 0,-3-1 1 15,0 4-30-15,0 0-5 16,4 6-2-16,-12 3 0 0,5 4 35 0,-1 2 6 0,1 4 2 0,-8 6 0 15,11 3-97-15,-4 3-19 0,-3 1-4 0,4 2-8 16,3 0 29-16,3 1-1 0,-6-1 0 0,10 0 0 16,-7-2-19-16,7-1-9 0,7-3 8 0,-7-3-8 15,3 0 0-15,4 0 0 0,-3-7 0 0,3 1 0 16,3 0 25-16,4-7 0 0,-3 1 0 0,3-4 0 31,0-3-71-31,4-3-14 0,0 0-4 0,3-3 0 0,0 0-27 0,0 0-5 0,4-1-2 0,-4 4-765 16,4 0-153-16</inkml:trace>
  <inkml:trace contextRef="#ctx0" brushRef="#br0" timeOffset="27205.79">3902 9042 1568 0,'0'0'44'0,"0"-6"10"0,-4 3-43 0,4 3-11 0,0-3 0 0,0 3 0 15,0 0 101-15,0 0 19 0,0 0 3 0,0 0 1 16,0 6-4-16,0 4-1 0,11 5 0 0,-11 4 0 0,10 0-48 0,-10 3-10 16,7 0-1-16,0 0-1 0,4 0 15 0,-7 3 3 15,3 0 1-15,0 0 0 16,-4 0-43-16,4-3-9 0,0 0-2 0,-3-3 0 0,3 0-12 0,-7-4-2 16,3-2-1-16,1-4 0 15,0 1-33-15,-4-10-8 16,0 0 0-16,0 0-1 0,3-4-130 0,-3-5-25 0,0 0-6 0,-3-4-1 0</inkml:trace>
  <inkml:trace contextRef="#ctx0" brushRef="#br0" timeOffset="27508.66">3831 9086 1407 0,'0'0'31'0,"7"-6"6"0,-3 0 2 0,6 0 1 0,1-4-32 0,0 1-8 0,3 2 0 0,0-2 0 15,3 0 118-15,-3 2 22 0,1-2 5 0,2 3 1 16,1-4-18-16,0 4-4 0,-1-3-1 0,4 2 0 16,0-2-38-16,1 3-7 0,2 3-2 0,1-1 0 15,-11 4 0-15,7 4 0 0,-7-1 0 0,4 9 0 16,-4 1-17-16,-3-1-4 0,-1 4-1 0,4 6 0 16,-10 0-10-16,3 3-3 15,-3 0 0-15,-4 3 0 0,3 0-10 0,-6 7-3 0,-1-4 0 0,-14 29 0 16,4-19-28-16,11-26 0 0,-8 4 0 0,1-3 0 15,-1 3 52-15,-3-4 4 0,3 1 0 0,-10 0 1 16,7-7-72-16,0 0-14 0,-4-2-3 16,4-1-1-16,0-6-22 0,3 0-4 0,-6-3-1 15,10-3 0-15,-4-4-133 0,4 1-27 16</inkml:trace>
  <inkml:trace contextRef="#ctx0" brushRef="#br0" timeOffset="28463.26">7172 6700 1868 0,'0'0'41'0,"0"0"9"0,-7-3 2 0,3 0 0 0,1 0-42 16,3 3-10-16,0 0 0 0,0 0 0 0,0 0 73 0,-4 6 13 0,1 3 2 0,3 1 1 15,0 2-20-15,0 4-4 0,3 6-1 0,1 0 0 16,-1 3 0-16,1 3 0 0,3-3 0 0,0 4 0 16,-3-4 0-16,3-3 0 0,0-4 0 0,3 1 0 15,-3-3 0-15,4-4 0 0,-4-2 0 0,4-1 0 16,-4-2-51-16,-4-4-13 0,-3-3 0 0,7 0 0 16,-3 0 0-16,-4 0 0 0,0 0 0 0,3-3 0 15,1-4 0-15,-1 1 0 0,-3-3 0 0,-3 2 0 16,-1-5 0-16,1 2 0 0,-4-2 0 0,3 2 0 15,-6-5 0-15,2 2 0 0,1-2 0 0,-3 2 0 79,3 0 0-79,0-2 0 0,-4-1 0 15,4 0 0-15,-3-2 0 0,2 2 0 0,1-3 0 0,4 3 0 0,-1 1 0 0,1 2 0 16,-1 1 0-16,4 2 0 0,0-2 0 0,0 2-12 0,4 4 3 0,-1 0 0 0,1-4 9 0,-1 4 12 31,4 0-2-31,1 3-1 0,-1-4-9 0,3 4-12 0,-3 0 2 0,4 0 1 0,-4 0 9 63,7 3 0-63,-3-3 0 0,-1 0-8 0,1-1 8 0,3 1 16 0,-4 0-4 0,5 0-1 0,-5 0-3 31,4-3 0-31,0 3 0 0,-3-4 0 0,-1 1-8 0,1 3-11 0,-11 3 3 0,7-3 0 0,-7 3 8 15,11-7 9-15,-11 7-1 0,0 0-8 0,3-6-24 0,-3 6-12 0,4-3-3 0,-8 0 0 0,1 3-97 0,-1-3-19 0,-3 3-4 0,0 6-1012 0</inkml:trace>
  <inkml:trace contextRef="#ctx0" brushRef="#br0" timeOffset="28645.02">7140 5223 2419 0,'177'-47'1033'62</inkml:trace>
  <inkml:trace contextRef="#ctx0" brushRef="#br0" timeOffset="28814.21">7225 7105 2649 0,'0'0'58'0,"0"0"12"0,0 0 2 0,0 0 4 0,3 6-61 0,4-3-15 0,-3 0 0 0,7-3 0 0,-4 3 68 0,3-3 12 15,4-3 1-15,4 3 1 0,-4-3-34 0,4-3-6 16,-1 3-2-16,1-7 0 0,0 4-22 0,3 0-5 16,-4-4-1-16,1 4 0 0,3-3-12 0,-3-1 0 15,0 4-12-15,3 0 12 16,-4-4-109-16,5 4-15 0,-5 0-4 0</inkml:trace>
  <inkml:trace contextRef="#ctx0" brushRef="#br0" timeOffset="30129.48">7214 6891 1908 0,'0'0'42'0,"0"0"9"0,0 0 1 0,0 0 1 0,0 0-42 0,0 0-11 0,0 0 0 0,0 0 0 15,0 0 116-15,0 0 20 16,0 0 5-16,0 0 1 0,4 4-11 0,-4-4-3 0,7 3 0 0,0 0 0 16,0 0-51-16,-3 0-10 15,3-3-3-15,0 0 0 0,3-3-51 0,-3 0-13 0,4 0 0 0,-1-4 0 16,5 1 32-16,-5 0 3 0,4-3 1 0,-3 2 0 15,3 1-28-15,-3-3-8 0,-1 2 0 0,4 1 0 16,-3 0-40-16,-1 3-11 16,1-1-2-16,3 1-1 0,-7 0-97 15,7 3-19-15,-3-3-4 0,-8 0-1 0</inkml:trace>
  <inkml:trace contextRef="#ctx0" brushRef="#br1" timeOffset="35111.37">1115 5274 1839 0,'0'0'40'0,"0"0"9"0,-7-7 2 0,7 1 1 0,-4 0-42 0,4-1-10 0,0-2 0 0,0 3 0 15,0-4 28-15,0 4 4 0,0-3 1 0,0 2 0 16,4 1 56-16,-4 0 11 15,7 0 3-15,-7 6 0 0,0 0-16 0,0 0-3 0,0 0-1 16,0 0 0-16,0 0-9 0,3 0-2 16,4 6 0-16,-3 0 0 0,3 4-8 0,-4 2-1 0,-3 1-1 0,4 5 0 15,3 4 2-15,-3 3 0 16,3 1 0-16,-7 5 0 0,3 0-52 0,4-2-12 0,-3-1 0 0,-4 0 0 16,3 0 18-16,4 0 1 0,-7-3 0 0,4 1 0 15,-4-1-19-15,7-3 0 0,-7 0 0 0,0-7 0 16,0-5-12-16,0-1-5 0,0-3-2 0,0-6 0 15,0 0-25-15,0 0-4 0,0-3-2 0,-7 3 0 16,7-6-125-16,7 0-25 0,-7-1-4 0,3 4-2 16</inkml:trace>
  <inkml:trace contextRef="#ctx0" brushRef="#br1" timeOffset="35791.69">4001 4026 1018 0,'3'-10'22'0,"-3"-2"5"0,0-1 1 16,4 4 1-16,3-4-29 0,-7 4 0 0,0-4 0 0,3 7 0 16,-3 0 156-16,0-1 26 0,0 7 5 0,0 0 1 0,0 0-41 0,0 0-8 15,0 0-2-15,0 0 0 0,0 0 44 0,0 7 9 16,7 2 2-16,-7 0 0 0,0 4-110 0,0 3-22 0,0-1-4 0,-7 7 0 15,7 0-9-15,-3 10-2 0,3-1 0 16,0 0 0-16,0 1-13 0,0-4-4 16,0 0 0-16,0 0 0 0,0-6-15 0,0-3-3 0,0 0-1 0,0-3 0 15,0-4-9-15,0-2 0 0,-7-1 0 0,7-3 0 32,0-6-56-32,0 3-14 0,0-3-2 0,0 0-1 15,0-3-62-15,7-3-12 0,-7-3-2 0</inkml:trace>
  <inkml:trace contextRef="#ctx0" brushRef="#br1" timeOffset="36482.26">6181 5258 1936 0,'0'0'43'0,"0"0"9"0,0 0 1 0,0 0 1 0,0 0-43 0,0 0-11 16,0 0 0-16,0 0 0 0,0-6 46 0,0 2 7 0,0-2 2 0,3 0 0 15,-3 6-32-15,7-6-7 0,-3 3 0 0,-1-1-1 16,4 4 21-16,-3 0 5 0,3 0 1 16,4 4 0-16,-1-1 15 0,-6 0 3 0,6 0 1 0,1 3 0 15,-1 0-29-15,-3 4-5 0,4-1-2 0,-4 1 0 16,4 5 43-16,-4-2 9 0,0 3 2 0,-4 2 0 16,4-2-38-16,-7 3-7 0,4 3-2 0,-4 0 0 15,-4 0-12-15,1 3-2 0,-4 0-1 0,0 0 0 0,0 0-7 16,-7-3-2-16,-1 0 0 0,1-3 0 15,0 0-8-15,0-1-11 0,0-2 3 0,0-3 0 0,0-1 8 0,0-2 0 16,3-1 0-16,1-3 0 0,-1 1 0 16,0-4 0-16,4 3 0 0,0-6 0 15,7 0 17-15,0 0 6 0,0 0 1 0,0 0 0 0,0 0-24 0,7-3 0 16,0-3 0-16,4-1-8 0,0 1-10 0,-1 3-2 16,1 0 0-16,-1-4 0 0,4 4 31 0,-3 0 5 15,3 0 2-15,-3 3 0 0,3 0-10 0,3 3-8 16,-6 0 9-16,3 0-9 0,-3 4-12 0,-4-1-9 15,3 0-2-15,-3 1 0 0,-3 2 33 0,3-3 6 16,-4 4 2-16,1-4 0 16,-4 0-191-16,0 0-39 0,0-6-7 0</inkml:trace>
  <inkml:trace contextRef="#ctx0" brushRef="#br1" timeOffset="37509.83">4117 7117 597 0,'0'0'16'0,"0"0"5"0,0 0-21 0,0 0 0 15,0 0 0-15,0 0 0 0,0-6 0 0,-4 3 0 16,4 0 0-16,-3-4 0 0,3 7 41 0,0-3 4 0,0-3 1 0,0 3 0 16,0 3 29-16,3-3 5 15,-6-4 2-15,3 7 0 0,0 0 37 0,0 0 7 16,0 0 2-16,0 0 0 0,0 0-19 0,0 0-3 0,0 0-1 0,0 0 0 31,0 0-65-31,0 0-14 0,0 0-2 0,0 0-1 0,0 0-23 0,0 0 0 0,0 0 0 0,0 0 0 16,0 0 0-16,0 0 0 0,0 0 0 0,0 0 0 15,0 0 56-15,0 0 6 0,0 0 2 0,0 0 0 16,0 0 0-16,0 0 0 0,0 0 0 0,0 0 0 16,0 0 0-16,0 0 0 0,0 0 0 0,0 0 0 15,0 0 0-15,0 7 0 0,0-7 0 0,0 6 0 16,0 3-52-16,0-2-12 0,0 2 0 0,0 0 0 16,3 1 27-16,-3 9 2 0,0-4 1 0,4 1 0 15,-1 3-6-15,-3 0 0 0,4 0-1 0,-4-1 0 16,7 1 1-16,-7-3 0 0,4-1 0 15,-4 4 0-15,0-3-9 0,0 0-2 0,7-1 0 0,-7 1 0 16,0-3-13-16,0-1 0 0,0-2 0 0,0-1 0 0,0-3 0 16,0 4-16-16,0-4 1 0,0 3 1 15,0-2-101-15,0-1-20 0,3 0-4 0,-3 3-712 16,4 1-142-16</inkml:trace>
  <inkml:trace contextRef="#ctx0" brushRef="#br1" timeOffset="38421.54">5577 11018 2325 0,'0'0'51'0,"-3"3"10"0,-4 0 3 0,0 0 2 0,7-3-53 0,0 0-13 0,-4 0 0 0,4 0 0 15,0 0 75-15,0 0 12 0,0 0 2 16,0-6 1-16,0 0-68 0,4-1-14 16,-1 1-8-16,8 0 10 0,-8 0-10 0,4-1 0 0,4-2-10 0,3 0 10 15,0-1 45-15,-3 1 15 0,3 2 4 0,0 1 0 16,4-3-52-16,-4 6-12 0,0-1 0 0,4-2 0 15,-11 3 0-15,7 0 0 0,-4 0 0 0,4 3 0 16,-14 0 34-16,8 3 4 0,2 0 1 16,-10-3 0-16,0 0-19 0,7 9-3 0,-3 1-1 0,3 2 0 15,-7-2-5-15,0 2-2 0,0 1 0 0,-7 3 0 16,3-4-9-16,-3 4 0 0,0-4 0 0,0 4 0 16,-4-3 16-16,4-1 2 0,-3 1 0 0,3-1 0 15,-4 1-29-15,1-1-5 0,2 1-2 0,1-4 0 16,-3-3 18-16,6 1 0 0,-3 2 0 0,4 1 0 15,-1-4 20-15,1-3 7 0,3 0 1 0,0-3 1 16,0 0-46 0,0 0-10-16,0 0-1 0,0 0-1 0,10-3 40 0,1 0 8 0,-4 3 1 0,3-3 1 15,5 3-21-15,-8 0 8 0,3 0-8 0,1 3 0 0,6-3 11 0,-6 0-3 16,3 3 0-16,0 0 0 0,-3 7 13 0,3-4 3 16,0 3 0-16,0 4 0 0,0-4-12 0,0 4-3 15,-3-1 0-15,3 4 0 0,-3 0 44 0,-1 2 9 16,-3-2 2-16,0 3 0 0,0 3-52 0,-3-3-12 15,-4 3 0-15,0-4 0 0,0 1 0 0,-4 0 0 16,4 0 0-16,-10 0 0 0,3-1 0 0,0-2 0 16,-4 0 0-16,-3-4 0 0,0-2 0 0,-4-1 0 15,1-3 0-15,-1 1 0 0,-3-1 0 0,0-3-18 0,0-3 4 16,-4 0 1 0,0 3-31-16,-3-3-7 0,0 3-1 0,-1 4 0 15,-6-4-198-15,7 0-40 0</inkml:trace>
  <inkml:trace contextRef="#ctx0" brushRef="#br1" timeOffset="39757.26">2371 8164 1292 0,'0'0'28'0,"0"0"7"0,0 0 1 0,0 4 0 0,0-4-36 0,0 0 0 16,0 0 0-16,0 0 0 0,0 0 20 0,0 0-4 16,0 0 0-16,0 0 0 0,0 0 26 0,0 0 5 15,-7-4 1-15,7-2 0 0,0 0 57 0,-4 3 12 16,4-3 3-16,0 2 0 0,0-2 0 0,0 0 1 15,0 0 0-15,0-1 0 0,0 1-39 0,0 0-8 16,0 0-2-16,4-1 0 0,3 1-6 0,-7 3-2 16,7 0 0-16,0 3 0 0,3 0-52 0,1 0-12 0,3 6 0 15,0-3 0-15,7 3 0 0,-7 1 0 16,4 2 0-16,7 0 0 0,-11 4 55 0,7-4 7 16,-7 7 2-16,7 0 0 15,-10 3-52-15,0-1-12 0,3 4 0 0,-4 0 0 0,1 0 0 0,-8 3 0 16,1 0 0-16,3 0 0 0,-7 4 36 0,0-7 5 0,0 6 1 0,-7-3 0 15,3 0-30-15,-6-3-12 0,6 0 11 0,-6-3-11 16,-4-4 8-16,3 1-8 16,-7-3 0-16,4-1 9 0,0-6-9 0,3 1 0 0,-3-7 0 0,-3 0 0 15,6-3 0-15,-3-1 0 16,3 1 0-16,1 0 0 0,6 0 0 0,-6-3 0 0,10 3 0 16,-4-4 0-16,4-2-10 0,4 3 10 15,6-1 0-15,-6 1-9 0,6 0 9 0,1-4 0 0,3 4 0 16,4-3 0-16,-4 3 12 0,7-1 7 0,-7 1 1 0,7 0 1 15,1 3-33-15,-8-1-8 0,7-2 0 0,-7 3-1 16,0 0 21-16,7 3 0 16,-10-3 0-16,3 0 0 0,-4 3 0 0,1 0-11 0,0 0 11 0,-8 3-8 15,4 3-179-15,-7-6-35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14:25.85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14958 10162 961 0,'0'0'20'0,"0"0"5"0,0 0 1 0,0 0 2 0,0 0-28 0,0 0 0 0,0 0 0 0,0 0 0 16,0 0 74-16,0 0 9 0,0 0 1 0,0 0 1 31,0 0-1-31,0 0 0 0,0 0 0 0,0 0 0 0,0 0-12 0,0 0-2 0,0 0-1 0,0 0 0 16,0 0-10-16,0 0-3 0,0 6 0 0,0-6 0 0,0 6-7 16,0-6-1-16,0 0-1 0,0 0 0 0,0 7-11 15,0-7-3-15,0 0 0 0,-4 6 0 16,4-6-1-16,0 0-1 0,0 0 0 0,-3 6 0 15,-1-3 4-15,4-3 1 0,-3 7 0 0,-4-4 0 16,3 0-8-16,4-3-2 0,0 0 0 0,-3 3 0 16,-4 0-6-16,3 0-2 0,-3-3 0 0,3 0 0 0,-3 0-27 0,7 0-6 0,-3 0-1 0,-4 0 0 31,3-3 40-31,4 3 8 0,-3-3 2 0,-4 3 0 0,3-3-3 16,1 0-1-16,-1-4 0 0,4 4 0 15,-3-3-46 1,3 6-8-16,0-6-3 0,-4 3 0 0,4-4 27 0,-4 1 0 0,4 6 0 0,0-6 0 0,0 0 19 0,0 2 5 0,0-2 2 0,4 0 0 31,-4 6-39-31,4-6-8 0,-4 2-2 0,3 1 0 0,1-3 23 0,-4 6 0 0,0 0 0 0,7-3 8 16,-4-3-8-16,1 3 0 0,-1-4 0 0,-3 7-11 15,7-3 11-15,-3 0 0 16,3 0 0-16,0-3 0 0,0 2 0 0,-3 1 8 0,3 0-8 0,-4 3 0 16,4-3 12-16,0 3-1 15,-7 0-1-15,7 0 0 0,-3 0-2 0,3 0 0 16,-4 0 0-16,4 0 0 0,-7 0-8 0,7 3 0 15,1 0 0-15,-1-3 0 0,0 3 24 0,-7-3-1 16,3 4 0-16,4-1 0 0,-7-3-7 0,4 3-2 0,3 3 0 0,-7-6 0 16,3 3 1-16,1 4 0 0,-4-1 0 0,3 0 0 15,-3-6-2-15,4 6 0 0,-4 1 0 0,0-1 0 16,0-6-13-16,0 6 0 0,0 4 0 0,0-4 0 0,0 0 8 16,0 0 3-16,-4 1 0 0,4-1 0 15,0 0-11-15,0-6-16 0,-3 6 4 0,-1 1 1 16,4-1 20-16,-3-3 4 0,3 3 1 0,-4 1 0 15,-3-4-14-15,7 3 0 0,-3 0 0 0,3-6 0 16,-7 3-8-16,7-3-5 0,-4 4-1 0,1-1 0 16,3-3 14-16,-4 3 0 0,4-3 0 0,-7 0 0 0,0-3 10 0,7 3 5 15,-4 0 1-15,-3-3 0 0,4 3-16 16,-4-4 0-16,3 4 0 0,1-3 0 0,3 3 0 0,-7 0 8 16,0-3-8-16,3 0 0 0,4 3 0 0,-7 0 8 15,4-3-8-15,-1 0 0 0,-3 3 0 0,7 0 8 16,0-3-8-16,0 3 0 0,-4-7 0 0,1 4 0 15,-4-3 0-15,7 3 0 0,-4-3 0 0,1 2 0 16,3-2 0-16,-4 0 0 0,4 3 0 0,-3-4 0 16,-1 4 0-16,4 3 0 0,0-6 0 15,0 3 0-15,0-3 0 0,0 6 0 0,0-7 0 0,0 7-8 0,4-6 8 0,-1 0 0 16,1 3 0-16,-1-4 0 0,1 1-8 0,-1 3 8 16,1-3 0-16,3 0 0 0,-7 2 0 15,7 1 0-15,-3-3 0 0,-1 3 0 0,-3 3 0 0,7-6 0 16,-3 2 0-16,3 1 0 15,-7 3 0-15,3-3 0 0,4 3 0 0,-7 0 0 0,7-3 0 0,-7 3 0 16,7 0 8-16,-7 0-8 0,7-3 0 0,-7 3 0 16,0 0 8-16,11 3-8 0,-11-3 0 0,7 3 0 15,0 3 9-15,-3 1-9 0,-1-1 8 0,1 0-8 16,-1 4 8-16,-3-1-8 0,4-3 8 0,-4 4-8 16,3-1 8-16,-6 1-8 0,3-1 8 0,0-3-8 15,0 0 0-15,0 1 0 0,0-1 0 0,-4 0 0 16,4-3 0-16,-3 1 8 0,-1-1-8 0,1 0 0 15,-1 0 27-15,-3-3 0 0,4 0 0 0,-1 0 0 16,-3 3-41-16,3-3-8 0,-3 0-2 0,4 0 0 16,-4 0 24-16,0 0 0 0,3-3 0 0,-6 3 0 15,6-3 0-15,-6 3 0 0,6-3 11 0,-3 0-11 0,0 3 0 0,0-4 0 16,3 1 0-16,-3 0-10 0,7 0 10 0,-7 0 0 16,7 0 0-16,-3 0 0 0,3-1 0 0,-4 1-8 0,4-3 8 15,-3 0 0-15,3 0 0 0,0 2 0 16,3-2 0-16,-3 6-8 15,0 0 28-15,0-6 5 0,4 0 2 0,-1-1 0 16,-3 7-44-16,0 0-9 0,7-3-2 0,-7 3 0 16,4-6 28-16,-4 6 0 0,0 0 0 0,10-3 0 0,-10 3 0 15,0 0 8-15,7-3-8 0,-7 3 8 0,15 0-8 0,-15 0 0 0,0 0 8 0,7 3-8 16,-7-3 0-16,0 0 8 16,7 3-8-16,-7-3 0 0,0 0 18 0,7 6-1 0,-7-6 0 0,0 0 0 31,0 0-65-31,0 0-14 0,0 0-2 0,0 0-887 0,0 0-177 0</inkml:trace>
  <inkml:trace contextRef="#ctx0" brushRef="#br1" timeOffset="4605.38">15011 10140 1472 0,'0'0'32'0,"0"0"8"0,-4 6 0 0,4 4 1 0,-3-4-33 0,3-3-8 0,-4 3 0 16,4-3 0-16,-3 4 92 0,-1-4 16 0,4-3 3 0,0 0 1 15,0 0-28-15,0 3-4 16,0-3-2-16,0 0 0 0,0 0-20 0,0 0-4 15,0 0-1-15,-3 6 0 0,3-6-9 0,0 6-3 0,-4 4 0 0,0-4 0 16,4-6-14-16,-3 3-3 0,-1 4-1 0,1-1 0 16,-1-3-3-16,4-3 0 0,0 6 0 0,0-6 0 15,-7 6-20-15,7-6 0 0,-3 4 0 0,-1-1 0 16,4-3 55-16,-7 0 6 0,4 0 2 0,3 0 0 16,-7-3-35-16,3-1-8 0,-3 4 0 0,7 0-1 15,-3-6-6-15,3 3-1 0,0 3 0 0,-4-3 0 16,0-3-4-16,1 3 0 0,3-1-8 0,0-2 12 15,0 6-12-15,0 0 0 0,0-3 8 0,0-3-8 16,3 3 23-16,-3-4 1 0,4 4 1 0,0-3 0 16,-4 6-40-16,3-3-8 0,4-4-1 0,-3 1-1 15,3 3 25-15,-4-3 8 0,4 3 0 0,0 0 0 0,0-1-8 0,-3 4 0 16,3 0 0-16,0 0 8 16,0 0 4-16,-3 4 0 0,3-1 1 0,-4 0 0 0,4 3 0 0,-7 0 0 15,4 1 0-15,-1 2 0 0,-3 0-1 0,4 1 0 16,-4-1 0-16,0 1 0 0,0-1-4 0,0 0-8 0,-4 1 11 0,4-4-11 15,-3 0 10-15,-1 1-10 16,1-1 8-16,-1 0-8 0,4-6 9 0,-3 7-9 16,-4-4 10-16,0-3-10 0,-1 0 10 0,5 0-10 0,-4 0 10 0,0-3-10 15,0-4 10 1,-4 4-10-16,4 0 10 0,0 0-10 0,-3 0 9 0,2 0-9 16,1-1 8-16,0 4-8 0,4-6 9 0,-4 3-9 0,3 0 10 0,-3 0-10 15,4 0 0-15,-1-1 8 0,1-2-8 0,-1 0 0 16,1-3 0-16,3 2 0 0,0-2 0 0,0-1 0 15,0 1 0-15,3 0 11 0,-3-1-3 16,4 4-8-16,-1-3 0 0,1 2 0 0,-1-2 0 0,1 3-12 16,-1-1 12-16,4 1 0 0,-3 3 0 0,-1 0 0 0,4-3 8 15,-3 2-8-15,3 4 0 16,-3-3 0-16,3 0 9 0,0 3-1 0,0-3-8 0,0 3 12 16,0 0-12-16,0 0 0 0,0 0 0 0,3 0 0 15,-2 0 10-15,-1 3-10 0,-7-3 10 0,7 0-10 0,0 3 10 0,-4 0-10 16,-3-3 10-16,7 7-10 15,-3-1 13-15,-1 0-3 0,-3 4-1 0,0-4 0 16,0 3 24-16,0 1 5 0,0-4 1 0,0 3 0 0,-3 1-31 16,-1-1-8-16,1-3 0 0,-1 4 0 0,-3-4 0 0,4 0 0 15,-4 1 0-15,3-1 0 16,-3-3 0-16,0 3 0 0,-4-3 0 0,4 1 0 16,0-4 0-16,0 0 0 0,-3 0 0 0,3-4 0 15,0 1-20-15,-1 0-4 0,5 0-2 0,-4 0 0 0,3 0 26 0,1 0 0 16,-1-4 0-16,4 4-8 0,-3-3 8 0,3 3 0 15,-4-3 0-15,8-1 0 0,-4 1 17 0,3-3 9 0,-3 2 2 0,4 1 0 32,-1-3-46-32,4 2-9 0,-3 1-1 0,3-3-1 15,0 2 29-15,0 1 0 0,-3 0 0 0,6 0 0 0,-3 3 17 0,0 3 10 0,4-4 1 0,-4 4 1 16,-7 0-29-16,7 4 0 0,0-4 0 16,-3 3 0-16,-4-3 0 0,7 6 0 0,-4-3 0 0,-3-3 0 15,0 0 0-15,7 6 0 16,-3-3 0-16,-4-3 0 0,0 7 0 0,3 2 0 0,-3-9 0 0,0 6 0 15,-3 1 0-15,3-1 0 0,-4-3 0 0,1 3 0 16,-1-3 0-16,1 1 0 0,-4-1 0 0,3 0 0 16,-3 0 0-16,0-3 0 0,0 0 0 0,3 0 0 15,-6 0 0-15,6 0 0 0,-3 0 0 0,0 0 0 16,0-3 0-16,4 0-20 0,-1 0 4 0,1-1 0 0,-1 1 16 0,0-3 0 16,4 0-8-16,-3 0 8 15,3-4 11-15,3 4 5 0,-3-4 2 0,4 1 0 16,0 0-18-16,-1 2 0 0,1-2 0 0,3 3 0 15,-4-1-12-15,4 1-7 0,0 0-1 0,0 3 0 16,0 3 32-16,0-3 7 0,-3 3 1 0,3 0 0 16,-7 0-32-16,7 3-7 0,0 0-1 0,-3 3 0 0,3-3 32 0,-4 4 7 0,1 2 1 0,-1-3 0 31,1 4-20-31,-1-1 0 0,-3 0 0 0,0 1 0 16,0 2 0-16,-3-2 0 0,3-1 0 0,-4 1 0 0,1 2 0 0,-1-2 0 0,1-1 0 0,-4 0 0 31,3 1 0-31,-3-4 0 0,4 0 0 0,-5 1 0 15,1-4 0-15,0 0 0 0,-3 0 0 0,3-3 0 0,0 0 0 0,-4-3-12 0,4 3 1 0,0-3 1 32,0-4 10-32,0 4 0 0,0-3 0 0,3 3 0 0,-3 0 0 15,4 0 0-15,-1-4 0 0,1 4 0 0,3 3 0 0,0 0 0 0,0-6 0 0,0 6-8 16,0-6 8-16,3-1-12 16,1 4 12-16,-1-3-12 0,4 0-159 15,4 3-32-15,7-7-6 0,-8 1-2 0</inkml:trace>
  <inkml:trace contextRef="#ctx0" brushRef="#br2" timeOffset="11601.86">14993 10221 996 0,'0'0'28'0,"0"0"7"0,0 0-35 0,0 0 0 0,0 0 0 0,0 0 0 31,0 0 132-31,0 0 19 0,0 0 4 0,0 0 1 0,0 0-33 0,0 0-7 0,0 0 0 0,0 0-1 15,0 7-12-15,0-7-3 0,0 6 0 0,0-6 0 16,0 0-16-16,0 0-3 0,-3 3-1 0,-5 0 0 16,5 0 2-16,-1 0 0 15,-3 1 0-15,4-1 0 0,-4-3-58 0,3 0-11 16,-3 0-2-16,0-3-1 0,0 3 8 0,0-4 2 0,4 1 0 0,-1 0 0 16,-3-3-20-16,3 3 10 0,1-3-10 0,-1-1 8 15,1 4 18-15,3-3 3 16,-4 0 1-16,4-1 0 15,-3 1-50-15,3 0-9 0,0-1-3 0,0 1 0 0,3 0 32 0,-3 3 0 0,4-3-8 0,-1-1 8 16,4 4 0-16,0-3 0 0,1 3 0 0,-1-4 0 0,3 4 0 16,-3-3 0-1,4 0 0-15,3 3 0 0,0-4 20 0,-3 1-2 0,-1 3-1 0,4-3 0 16,-3 3 8-16,-1 3 2 0,-2 0 0 0,2 3 0 16,-3 3-7-16,0 0-2 0,-3 1 0 0,-1 2 0 15,1 0 11-15,-4 4 3 0,0-1 0 0,-4 1 0 0,1-1-32 0,-1-2-10 16,1 2 0-16,-4 1 0 15,0-4 10-15,0 1 0 0,-4-1 8 0,4-3-8 16,-4 1 8-16,4-4-8 0,-3 0 10 0,-1 0-10 16,0 0 0-16,1-3 8 0,-1 0-8 0,4-3 0 0,-3 0 0 0,-1 0 0 15,4 0 0-15,0 0 0 16,0-4 0-16,0 4 0 0,3-3 0 0,1 0 0 16,-1-1 0-16,4 1 0 0,0 0 0 0,0 0 0 15,4 2 0-15,-4-5 0 0,3 0 0 0,1 2 0 0,3 1-11 0,0-3 11 16,-3-1-10-16,3 1 10 0,0-1 0 0,3 4 0 0,-3-3 13 0,4 3-4 15,-1-1-9-15,1 1 0 0,0 0 0 0,-4 3 0 16,3-1 10-16,-3 4 3 16,0 0 1-16,4 7 0 0,-4-1-4 0,-3 0-1 0,3 1 0 0,-4 2 0 15,1 0-1-15,-1 1 0 16,-3-1 0-16,0 4 0 0,0-4 21 0,-3 0 4 0,-1 1 1 0,1-1 0 16,-1 1-34-16,1-4 0 15,-5 0 0-15,1 1 0 16,0-1-14-16,-3-3-10 0,3 0-1 0,0 0-1 0,-4-3 26 0,0 0 0 15,1 0 0-15,3 0 0 0,-4-3 0 0,1 0 0 0,3 0 0 0,-4 0 0 16,4 0 23-16,0-1 0 0,0-2 0 0,0 3 0 0,3-3-39 0,1 3-7 16,-1-4-1-16,1 4-1 15,3-3 25-15,-4 0 0 0,8-1 0 0,-1 1-8 16,1 3 8-16,-1-3 0 0,4-1 0 0,0 1 0 0,0-3 0 16,4 2 0-16,0-2 0 0,3 3 0 0,-4-4 0 0,4 4 0 15,-3-3 0-15,0 6 8 16,-1-4 12-16,1 7 2 0,-1-3 1 15,-3 6 0-15,0-3-23 0,1 7-10 0,-5-4 1 0,4 3 0 16,-3 3 9-16,-1-2 12 0,-3 2-2 0,0 0-1 16,-3 1-9-16,-1-1 0 0,1 1 0 0,-4-1 0 15,3 0 0-15,-3 1 0 0,-4-1 0 0,4-2 0 0,0-1 0 0,-3 0 10 16,3 0-10-16,-4 1 10 0,0-4-10 0,1 0 0 16,-1 0 0-16,1-3 8 0,-1 3-8 0,1-3 0 0,-5 0 0 15,5 0 0 1,-1-3 0-16,1 3 0 0,3-3 0 0,0-3 0 0,-1 3 0 0,5-4-9 15,-4-2 9-15,7 3 0 0,-4-1-8 0,4-2 8 0,4-1 0 0,-1 1 0 16,4 0 0-16,1-1 0 16,-1-2 0-16,0 2 0 0,0 4 0 0,3-3 0 15,-3 2 0-15,4-2 0 0,-4 3 0 0,4-1 0 0,-4 4 0 0,0 0 0 16,0 3 0-16,0 0 0 16,3 0 0-16,-3 3 0 0,-3 0 0 0,3 1 0 15,-3 5 0-15,-1-3 0 0,-3 1 0 0,4 2 0 0,-4 3 0 0,0-2 9 16,0 2-9-16,-4 1 0 0,4-1 0 0,-3 1 8 15,-1 0-8-15,-3-1-9 0,3 1 9 0,-3-1-13 16,0-2 13-16,0-1 15 0,-3 0-3 0,3 1-1 16,-4-4-11-1,4 0-16-15,-4-2 4 0,4-1 1 0,-3-3 11 0,3-3 16 0,-4-4-4 0,4 4-1 16,0-3-11-16,0 0 0 0,0-4 0 0,0 4-11 16,0-7 11-16,3 4 0 0,1 0 0 0,3-1 0 15,-4 1 0-15,4 2 0 0,0-2-9 0,4 3 9 0,-1-4 0 0,1 4 0 16,-1 0 0-16,4 0 0 15,0-1-8-15,0 1 8 0,4 0 0 0,0-1 0 16,-1 1 0-16,1 0 0 0,-1 0 0 0,1 3 0 0,0-4 0 0,-1 4 0 0,1 3 0 0,-1 0 0 31,-3 3 0-31,0 0 0 0,0 1 8 0,1 5-8 0,-1-3 8 16,-4 4-8-16,1-4 0 0,-1 6 8 0,-3 1-8 0,4-1 0 16,-4 1 0-16,-4 0 8 15,1-1-8-15,-1 1-17 0,-3-1 4 0,4 1 1 0,-5-4 24 0,1 1 4 16,0-1 2-16,-3 0 0 0,-1-2-18 0,4-1 0 15,-3-3 8-15,-1 0-8 0,4-3 0 0,-4 0 0 0,1-3 0 0,3-3-9 16,-4 3 9 0,4-4 0-16,0 1 0 0,0 0-8 0,3-4-5 0,1 1-1 15,-1 0 0-15,4-4 0 0,0 4 14 0,0-1 13 0,4 1-2 0,3-4-1 32,0 4-10-32,4-1-14 0,-4 4 3 0,3-3 1 0,1-1 10 0,3 1 11 15,-3 0-3-15,-1 2 0 0,4 1 0 0,0 3-8 0,0 0 12 16,-3 0-4-16,0 3-8 0,-4 3 0 0,3 0 0 0,-3 3 0 15,0 0 0-15,-3 1 0 0,-1 2 0 0,1 1 0 16,-1-1-10-16,-3 3-4 0,4-2-1 0,-4 6 0 0,0-4 26 16,-4 1 5-16,1 2 0 0,-1-2 1 15,-3 3-17-15,0-4 0 0,0 4 8 0,0-4-8 16,-3-2 0-16,3-1 10 0,-4 4-10 0,4-7 8 0,-4 0-8 0,4 0 0 16,0-6 0-16,-3 4-11 15,3-8 11-15,0 1 0 0,-1-3 0 0,1 0 0 16,0-7 0-16,4 1-10 0,-1-1 10 0,1 1 0 15,-1-1 0-15,4-3-8 0,-3 4 8 0,3-1 0 16,3-2 0-16,-3 2 0 0,4 1 0 0,-1 2 0 0,1-6 0 0,-1 4-8 16,1 3 8-16,3-4 0 0,0 0 0 0,0 4 0 15,0-3 0-15,4 2 0 0,-1 1 0 0,1-1 0 16,-1 4 0-16,1 3 0 0,0 0 0 0,-1 3 0 16,1 0 0-16,-1 3 0 0,1 3 0 0,-4 0 0 0,0 1 0 0,-3 5 0 15,3-2 12-15,-4 2-3 16,1 1-1-16,-4 2 0 0,0-2-8 0,0 3 0 0,-4-4 0 0,1 4 0 15,3-4 0-15,-7-2 0 16,3 2 0-16,1 1 0 0,-5-7 0 0,1 4 0 16,0-4 0-16,4 0 0 0,-4-3-16 0,0 0-6 0,0-3-1 0,0-3 0 15,0 0 35-15,-1 0 8 16,1-3 0-16,0-4 1 16,4 1-21-16,-4-1 0 0,0-2 0 0,3-1 0 0,1-2 0 0,-1 2 0 0,-3 1 0 0,7-1-8 15,0 1 8-15,0 2 0 0,0-2 0 0,4 2 0 16,-1 4 0-16,1-3 0 0,-1 2 0 0,8 1-8 15,-8 0 8-15,4 3 0 0,4-1 0 0,-4 1 0 16,0 3-14-16,0 0-1 0,4 3 0 0,-4-3 0 16,0 4 24-16,-4 2 5 0,4 0 1 0,-3 4 0 15,3-1-24-15,-3 0-5 0,-1 1-1 0,-3 2 0 16,4-2 15-16,-4 2 0 0,0 1 0 0,0-1 0 16,-4-2 16-16,1 2 5 0,-1-2 2 0,0 2 0 0,-3-2-23 0,0-4 0 15,4 3 0-15,-4-2 0 16,0-1-14-16,0-3-7 0,-4-3-2 0,4 0 0 15,0 0 23-15,0-3 0 0,0 0 0 0,0-4 0 0,0 1 12 0,0 0 8 16,-4-4 0-16,8 1 1 16,-4 0-21-16,-1-4-8 0,5 4 0 0,-1-1 0 15,4-2 8-15,-3 2 0 0,3 1-9 0,0 0 9 0,0-1 0 0,3-2 0 0,1 2 0 0,3 4 0 32,-3 0-8-32,3-1 8 0,0-2 0 0,3 3 0 15,-3-1 0-15,0 4 0 0,4 0 0 0,-1 0 0 0,-2 3-13 0,2-3 5 16,1 6 8-16,-1-3-13 15,-3 0 13-15,0 3 0 0,0 3 0 0,1 1 0 0,-1 2 8 0,-4 1 5 0,1-1 1 0,-4 0 0 16,0 1-4-16,0 2-1 0,0 1 0 0,-4-4 0 16,1 4-25-16,-1-1-6 15,1-5-1-15,-5 2 0 0,1 0 37 0,0-2 7 0,-3-1 2 16,3-3 0-16,0 0-23 0,-4 0 0 0,4-3 0 0,0-3 0 16,0 0 0-16,0 0 0 0,0-3-10 0,0 3 10 31,3-4-20-31,-3 1 2 0,4 0 1 0,-1-1 0 0,1 1 25 0,3-3 4 15,0 2 2-15,0 1 0 0,0 3-14 0,0 3 0 0,0-6 0 0,0 6 0 16,3-6 0-16,4 2 0 16,-3-2 0-16,-4 6 0 0,3-3 0 0,-3 3 0 15,0 0 0-15,7-3 0 0,0 0-46 0,-7 3-2 0,7 0-1 0,-3 0 0 32,3 3-195-32,0-6-40 0,7 0-7 0,-14 3-1 0</inkml:trace>
  <inkml:trace contextRef="#ctx0" brushRef="#br2" timeOffset="17808.08">17720 9945 1033 0,'0'0'22'16,"0"0"5"-16,0 0 1 0,0 0 2 0,0 0-30 0,0 0 0 0,0 0 0 0,0 0 0 0,0 0 57 0,0 0 6 31,7 4 1-31,-3-1 0 0,-1-3 0 0,1 3 1 0,-4-3 0 0,3 3 0 0,-3-3-52 0,0 0-13 15,0 0 0-15,7 3 0 16,-7-3 84-16,0 0 15 0,4 3 2 0,-4-3 1 0,0 0-10 0,0 0-1 16,0 0-1-16,0 0 0 15,0 0-72-15,0 0-18 0,0 0 0 0,0 0 0 0,7 0 51 0,-7 0 6 16,0 0 2-16,0 0 0 16,3 0-43-16,-3 0-16 0,0 0 11 0,0 0-11 0,4-3 0 0,-4 3 0 15,3-3 0-15,1 0 0 0,-4 0 57 16,0 3 6-16,3-3 1 0,1-4 0 0,-4 1-52 0,0 0-12 0,4 3 0 15,-4-4 0-15,0 1 0 0,0 3 0 16,0-3 0-16,0-1 0 16,0 1 54-16,0 0 8 0,0 3 2 0,0-4 0 0,0 1-52 15,0 0-12-15,3 0 0 0,-3-1 0 16,0 1 0-16,0 3 0 0,0-3 0 0,0-1 0 0,0 4 0 16,0-3 0-16,0 3 0 0,0-3 0 0,4-4 0 15,-4 4 0-15,0-3 0 0,0 2 0 0,0 1 0 16,3 3 0-16,-3-3 0 0,0-4 0 0,0 1 0 0,0 3 0 0,0-1 0 0,0-2 0 15,0 3 0-15,0-1 0 0,-3 1 0 0,3-3 0 16,0 2 54-16,-4 1 8 0,4 0 2 0,0 0 0 16,-3-1-52-16,3 1-12 15,0 0 0-15,-4-1 0 0,4 1 0 0,0 0 0 0,0 0 0 0,0-1 0 16,0 1 0-16,0-3 0 0,0-1 0 0,0 4 0 16,-4-3 0-16,4 2 0 15,4-2 0-15,-4 0 0 0,-4-1 0 0,4 4-13 0,0 0 2 0,0-4 1 16,0 4 10-16,0 0 0 15,0-1 0-15,0 1 8 0,0-3-8 0,0 2 12 0,0 1-4 0,0 0 0 0,4 0-8 0,-4-4 0 16,0 4 0-16,0 0 0 0,0-4 0 0,0 4 0 16,0-3 0-1,0 2 0-15,-4-2 0 0,4 3 0 0,-3-4 0 0,3 1 0 0,0 3 0 0,0-4 0 16,0 1 0-16,-4 2 0 0,4-2 0 0,0 3 0 16,-3 3 0-16,3-4 0 0,-4 1 0 0,1 0 0 15,3 0 0-15,0-1 0 0,0 1 0 0,0 6 0 0,0-3 0 0,-4-3 0 31,4 2 0-31,0 4 0 0,0 0 0 0,-3-6 0 16,3-3 0-16,-4 3 11 0,4 6-11 0,0 0 12 16,0 0-12-16,0-7 0 0,0 4-12 0,0-3 12 0,0 0 0 0,0-1 0 15,0 1 0-15,0 3 0 0,0-3 0 0,0 6 0 0,0-7 0 0,0 1 0 16,0 3 0-16,0 3 0 16,0-6 0-16,0 6 0 0,0-3 0 0,0 3 0 15,0 0 0-15,0 0 0 0,0 0 0 0,0 0 0 16,0 0 0-16,0 0 0 0,-3-4 0 0,3 4 0 0,0-6 0 0,-4 0 0 15,4 3 0-15,0-4 0 0,-3 4 0 0,3 3 0 16,0 0 0-16,0 0 0 0,0 0 0 0,0-3 0 16,0 3 0-16,0-6 0 0,0 6 0 0,3-3 0 15,-3 3 0-15,0 0 0 0,0 0 0 0,0 0 0 16,-3-3 0-16,3 3 21 0,0 0-2 0,0 0-1 16,0 0-29-16,0 0-5 0,0 0-2 0,0 0 0 15,0 0 38-15,0 0 7 16,0 0 1-16,0 0 1 15,0 0-46-15,0 0-10 0,0 6-1 0,0 0-1 0,0-6 49 0,0 0 9 0,0 6 3 16,0-6 0-16,-4 7-32 0,4-7 8 0,0 6-8 0,0-6 0 0,0 0 0 0,-3 6 0 16,3-6 0-16,-4 3 0 15,4-3 8-15,-3 4-8 0,-4-1 0 0,3 0 0 16,0-3 12-16,-3 0-4 0,4 3-8 0,-4-3 12 16,3 0-4-16,-3-3-8 0,0 3 11 0,0 0-11 15,4-3 8-15,-4 3-8 0,3-3 0 0,-3-1 0 0,3-2 0 0,-3 3 0 16,4-3 0-16,-1-1 0 15,1 1 0-15,-1 0 0 0,1 0 0 0,-1-1 0 0,1 1 0 0,3 3 0 0,-4-3 0 0,4 3 0 16,0-4 0-16,0 1 0 16,0 3 0-16,0 0 0 0,4-4 0 0,-4 4 0 0,0 0 0 0,3-3 0 15,1 0 0-15,-1 3 0 0,1-4 0 0,-1 4 0 16,4-3 0-16,-3 3 0 0,-1 0 0 16,4-4 0-16,-3 4 0 15,3 0 0-15,0 0 0 0,4 3 0 0,-4-3 0 0,0 0 0 0,3-1 0 0,1 4 0 16,0-3 0-16,-4 3 0 15,3 3 0-15,1-3 0 0,-4 4 13 0,0 2-4 16,0 0-1-16,0 4 0 0,-3-4-8 0,3 6 10 16,0-2-10-16,-4 2 10 0,-3-2 2 0,0 2 1 15,0 1 0-15,-3-4 0 0,-1 4-13 0,1-1-18 0,-1-2 4 0,1-1 1 16,-5 1 13-16,1-4 0 16,4 3 0-16,-4-3 0 0,0 1 0 0,0-4 0 0,0 3 0 0,-4-3 0 15,4 0 0-15,0 1 0 0,-4-4 0 0,8 0 0 16,-4 0 14-16,0 0 6 0,0-4 0 0,3 4 1 15,-3-3-33-15,4-3-8 0,-1 0 0 0,1-1-1 16,-1-2 29-16,0 3 5 0,4 0 2 16,0-4 0-16,0 1-24 0,0-1-5 0,4 4-1 0,-4-3 0 0,4-1 15 0,-4 4 0 15,3-3 0-15,1-4 0 0,-1 7 0 0,-3-4 0 16,7 4 0-16,-3 0 0 0,3 0 0 0,0-1 0 16,-4 1 0-16,4 0 0 0,0 3 0 0,1-1 0 15,-1-2 0-15,0 3 0 0,0 3 0 0,3-3 0 16,-3 0 0-16,4 3 0 15,-4-3 0-15,4 3 0 0,-4 0 0 0,0 0 0 0,0 0 16 0,0 3 7 16,-4 3 1-16,4-3 0 0,-7-3 12 0,4 6 4 16,3 4 0-16,-7-4 0 0,0 4-52 0,0-4-11 15,0 0-1-15,0 3-1 0,-4 1 40 0,1-1 8 0,-1 1 1 16,-3-1 1-16,4-3-25 0,-4 4 0 0,0-4 0 16,0 0 0-16,0 4 0 0,-1-4 0 0,1-3 0 15,-3 0 0-15,3 0 0 0,-4-3 0 0,4 0 0 0,-3-3 0 16,3 0 0-16,-4-3 0 0,7-4 0 15,-3 4 0-15,4-3 0 0,-4-1 0 0,3 1 0 0,1 0 0 16,-1-1 0-16,4 4 0 0,0-4 0 0,0 7 0 16,0-3 0-16,0 6 0 15,0-3 0-15,0 3 0 0,0 0-18 16,7-3-9-16,-7 3-1 0,0 0-1 0,0 0 29 0,7 0 0 0,-7 0 0 0,0 0 0 0,4 3 17 0,-4-3 10 16,7 3 1-16,-7-3 1 15,0 0-46-15,0 0-10 16,0 0-1-16,0 0-1 0,0 0-19 0,0 0-3 0,3 3-1 15,-3-3 0-15,0 0-98 0,0 0-20 0,7-3-4 0,-7 3-1109 16</inkml:trace>
  <inkml:trace contextRef="#ctx0" brushRef="#br2" timeOffset="20413.31">13314 9613 1728 0,'0'0'38'0,"0"0"8"0,0 0 2 0,0 0 0 0,0 0-39 0,0 0-9 16,0 0 0-16,0 0 0 16,0 0 104-16,0 0 20 0,0 0 3 0,0 0 1 15,0 0 0-15,0 0 0 0,0 0 0 0,0 0 0 16,7-3-52-16,-4 3-9 0,-3 0-3 0,4-3 0 0,-4 3-51 0,7-3-13 15,-7 3 0-15,7 0 0 0,-7 0 54 0,7 0 8 16,-7 0 2-16,0 0 0 0,4-3-20 0,3 3-4 16,-4 0-1-16,-3 0 0 0,7 3-12 0,-3-3-3 15,-4 0 0-15,7-7 0 0,0 7-11 0,-4-3-2 16,-3 3-1-16,8 0 0 0,-1-3 1 0,0-3 0 16,0 0 0-16,0 2 0 0,0-2 0 0,0 3 0 15,0 0 0-15,3 3 0 0,-2-3-1 16,-1 0 0-16,0 3 0 0,3-3 0 0,-3-1-2 0,0 4 0 0,0-3 0 0,0 3 0 15,1 0-8-15,-5-3 10 16,4 3-10-16,0 0 10 0,0-3-10 0,-3 3 8 16,-4 0-8-16,7-3 8 0,0 0-8 0,0 3 8 15,0-3-8-15,0 3 8 0,0 0-8 0,-3 0 10 16,3 0-10-16,0-4 10 0,0 4-10 0,0 0 8 0,-4 4-8 0,4-4 8 16,0 3-8-16,-3-3 0 0,3-3 0 0,0 3 8 15,0 3-8-15,0-3 0 16,-3 0 0-16,3 0 0 0,-4-3 0 0,4 3 0 15,-3-4 8-15,3 4-8 0,0 0 0 0,0 0 0 0,-3 0 0 16,3-3 0-16,0 0 0 0,-4 3 8 0,4 0-8 0,0 0 8 0,0 0-8 0,-3-3 0 31,3 3 0-31,0 0 0 0,0-3 8 0,0 3 0 0,0 0 0 0,4 0 0 16,-4 0-8-16,0 0 0 0,0 0-12 0,0 0 12 16,4 0 0-16,-4 0 0 0,3-3 0 0,-3 3 0 0,4 0-21 15,-1 0 3-15,-2-3 1 0,2 3 0 16,1 0 29-16,-1-4 5 0,-3 4 2 0,4 0 0 0,-1 0-19 0,1 4 8 31,-4-4-8-31,4 0 0 0,-4 0 8 0,3 0-8 0,-3 0 0 0,4 0 0 0,-4 0 0 16,0 0 0-16,4-4 0 0,-4 1 0 0,0 0 0 0,3 3 0 15,-3-3 0-15,4 0 0 0,-4 0 0 0,0 0 0 16,4 0 0-16,-1-1 0 0,1 4 9 16,-1 0-9-16,1 0 0 0,3 0 9 0,-3 0-9 0,-1 0 0 15,1 0 0-15,3 0 0 0,-3 4 0 0,3-4 0 16,-4 0 0-16,1 0 0 0,-1-4-20 0,5 4-5 15,-1 0-2-15,0-3 0 16,-4 3 47-16,4 0 10 0,1-3 2 0,-1 0 0 0,-4 0-32 16,4 0 0-16,1 0 0 0,-5-1 0 0,1-2 0 0,3 3 0 0,-4-3 0 15,1 3 0-15,0 0 0 0,3-1 0 0,-4 1 0 0,1 0 0 32,3 3-22-32,-3-3-7 0,-1 3-2 0,1-3 0 0,3 3 50 0,0 0 9 0,-4-3 3 15,5 3 0 1,-1 0-50-16,0-3-9 0,-4-1-3 0,5 1 0 0,-1 0 47 0,0 0 8 15,-4 0 3-15,4 3 0 0,1-3-27 0,-5 3 0 0,4-3 0 0,4 3 0 16,-4 0 0-16,0-4 0 0,0 1 8 0,0 0-8 0,0 3 0 0,1 0 0 16,-1-3 0-16,-4 3 0 15,1 0 0-15,3-3 0 0,-3 3 0 0,3 0 0 16,-4-3 0-16,4 3 0 0,-3-3 0 0,3 3 0 16,-3-3-18-16,-1-1-9 0,4 1-1 0,-3 3-1 15,3-3 49-15,0 3 9 0,0 0 3 0,0 0 0 0,-3 0-24 0,3 0-8 16,0-3 0-16,0 3 0 15,-3-3 0-15,-1 3 0 0,5 0 0 0,-5-3 0 0,4 0 0 0,0-1 0 16,0 4 0-16,4-3 0 0,-4 0 0 0,0 0 0 16,0 0 0-16,1 3 0 15,-1-3-26-15,-4 0-5 0,4 3-1 0,0-4 0 0,1 1 52 0,-1 3 9 0,0-3 3 0,-4 3 0 32,4 0-24-32,4 0-8 0,-4 0 0 0,0 0 0 15,4 0-26-15,0 0-5 0,-4 0-1 0,3 0 0 16,-3 0 32-16,1-3 0 0,-1 3 0 0,0-3 0 0,3 0 20 15,1 3 9-15,-4-3 3 0,4 0 0 16,-4-1-24-16,4 1-8 16,-1 3 0-16,1-3 0 0,-1 0 0 0,1 3 0 0,-4-3 0 0,4 3 0 0,-4 0 0 0,-3-3 0 15,3 3 0-15,0 0 0 0,0-3 0 0,0 3 0 16,0 0 0-16,0 3 0 0,0-3 0 0,0 0 0 0,-3 0 0 0,3 0 0 16,0 0 0-16,0-3 0 0,-3 3 0 0,0 0 0 15,3 0 0-15,-4 0 0 16,1-4 0-16,-1 4 0 0,5-3 0 0,-1 3 0 15,0 0 0-15,0 0 0 0,0-3 0 0,0 0 0 0,0 3 0 0,0 0 0 16,0-3 0-16,-3 3 0 0,3 0 0 0,-3-3 0 0,-1 3 0 0,1-3 0 16,-1 3 0-16,1-3 0 15,0-1 0-15,3 4 0 0,-4 0 0 0,1-3 0 16,-1 3 0-16,5 0 0 0,-5 0 0 0,1 3 0 31,3-3-26-31,0 0-5 0,-3-3-1 0,3 3 0 0,-4 0 52 0,4 0 9 0,0 0 3 0,1 0 0 16,-5 3-24-16,1-3-8 0,3-3 0 0,-4 3 0 0,5-3 0 15,-1 3 0-15,-4-3 0 0,8 0 0 0,-4 0 0 0,0 3 0 16,-3-3 0-16,3 3 0 0,0 0 0 0,-4 0 0 16,1-4 0-16,3 4 0 0,-3-3 0 0,-1 3 0 15,1 0 0-15,0 0 0 0,3 0 0 0,-4 0 0 16,1 0 0-16,-1 0 0 0,1-3 0 0,0 3 0 16,-1-3 0-16,4 3 0 0,-3 3 0 0,-1-3 0 15,5 0 0-15,-5-3 0 0,1 3 0 0,3 0 0 16,-4-3 0-16,1 3 0 0,3 0 0 0,-3 0 0 15,-1 0 0-15,1 0 0 0,-1 0 0 0,1 0 0 16,3 0 0-16,-3-3 0 0,3 0 0 0,-4-1 0 0,4 1 0 0,-3 3 0 16,3 0 0-16,-3 0 0 0,3-3 0 15,-4 3 0-15,1-3 0 0,0 3 0 0,-1-3 0 0,1 3 0 16,-1-3 0-16,-3 0 0 0,4 0 0 0,0 3 0 16,-4-4 0-16,3 1 0 0,-3 6 0 0,4-3 0 15,-1-3 0-15,-2 0 0 0,-1 3 0 0,0-3 0 16,0 0 0-16,3 3 0 0,-3 0 0 0,0 0 0 15,4 0 0-15,-4-3 0 16,0 3 0-16,0 0 0 0,0-7 0 0,0 7 0 16,0-3 0-16,0 3 0 0,0 3 0 0,4 1 0 0,-4-4 0 15,0 0 0-15,0 0 0 0,4-4 0 0,-8 4 0 0,-3 0 0 0,11-3 0 0,-8 3 0 16,-3 0 0-16,11 0 0 0,-4-3 0 0,0 3 0 16,-7 0 0-16,7-3 0 0,0 3 0 15,-7 0 0-15,7 0 0 0,4 3 0 0,-4-3 0 0,-7 0 0 16,3-3 0-1,4 3 0-15,-7 0 0 0,8-3 0 0,-1 0 0 0,0 0 0 16,-7 3 0-16,7 0 0 0,-4-4 0 0,-3 4 0 0,7 0 0 0,-7 0 0 16,0 0 0-16,7 0 0 15,0-3 0-15,-7 3 0 0,7 0 0 0,-7 0 0 16,7 0 0-16,-7 0 0 0,0 0 0 0,8 3 0 16,-8-3 0-16,7 4 0 0,-4-1 0 0,-3-3 0 0,0 0 0 0,11 0 0 15,-8 0 0-15,4 0 0 16,0 3 0-16,0 0 0 0,-7-3 0 0,7 0 0 0,-7 0 0 0,8-3 0 0,-5 0 0 15,4 0 0-15,-3-1 0 0,-4 4 0 0,0 0 0 0,0 0 0 16,0 0 0-16,0 0 0 0,0 0 0 0,0 0 0 16,0 0 0-16,0 0 0 15,0 0 0-15,0 0 0 0,0 0 0 0,7-3 0 16,-7 3 0-16,7 0 0 0,-7 0 0 0,3-3 0 16,-3 3 0-16,7 0 0 0,-7 0-11 0,7-3-1 0,-7 3-1 0,7-3 0 31,-7 3-17-31,0 0-3 0,4-6-1 0,-4 6 0 15,0 0-39-15,0 0-8 0,0 0-2 0,0 0 0 16,0 0-111-16,0 0-22 0,0 0-5 0</inkml:trace>
  <inkml:trace contextRef="#ctx0" brushRef="#br2" timeOffset="21980.26">13275 9682 1864 0,'0'0'41'0,"0"0"9"0,0 0 2 0,0 0 0 16,0 0-42-16,0 0-10 0,0 0 0 0,0 0 0 0,-3-3 74 0,-5 3 13 15,1-3 92-15,0 0-110 0,7 3-4 16,-3-3-1-16,3 3 0 0,-4-4-12 0,4 4-2 16,-3-3-1-16,3 3 0 0,-4-3-27 0,4 3-6 15,0-6 0-15,0 0-1 0,-3 2-15 0,3-2 0 16,0 0 8-16,3 0-8 0,-3-4 0 0,0 1 0 15,0-1 0-15,4-2 0 16,-1 2 32-16,1 1 9 0,-4 0 3 0,7-1 0 16,0 1-11-16,0 3-1 0,0-1-1 0,0 1 0 15,4 0-3-15,-4 3-1 0,3-1 0 0,-3 4 0 16,4 0-1-16,0 4 0 0,-4-1 0 0,0 3 0 0,0 0 1 0,0 4 0 0,-4-1 0 0,1 1 0 16,3 2-12-16,-4-3-3 15,-3 1 0-15,4 2 0 0,-4 1 11 0,0 0 1 0,-4-4 1 16,1 3 0-16,-1 1-25 0,1-4-9 0,-4 4 0 0,0-4 0 15,0-2 9-15,-4 2-10 0,4-3 10 0,0 4-10 16,0-7 10-16,-4 3 0 16,4-6 0-16,-3 3 0 0,3-3-10 0,0-3 0 15,-4 3 0-15,4-3 0 16,0-3-24-16,0 3-5 0,0-7-1 0,3 4 0 0,-3-4 56 0,0 1 12 0,4-3 1 16,-1 2 1-16,1-2-30 0,3 2 0 0,0 1 0 0,0-4 0 0,3 4 0 0,-3-4 0 31,4 4 0-31,-1-4 0 0,1 4 0 0,-1-4 0 0,4 7 0 0,-3 0 9 0,-1 0-1 15,1-4 0-15,3 1 0 0,0 2 0 0,-4 1 4 0,1 3 0 16,3-3 0-16,0 3 0 16,-3 0 0-16,3-1 1 0,0 4 0 0,-7 0 0 0,7 4-5 0,0-1 0 15,0-3-8-15,0 3 12 16,0 0-3-16,-3 3-1 0,3 0 0 0,-4 1 0 16,1-1 0-16,-1 0 0 0,1 1 0 0,-1-1 0 0,-3 0-8 0,0 0 0 15,0 4 0-15,0-4-11 16,0 0 11-16,-3 4 0 0,-1-4 8 0,1 0-8 15,-4 4 0-15,0-7 0 0,-1 3 0 0,1 0 0 16,0-2 0-16,0 2 0 0,0-3 0 0,-3 0 0 0,3-3 0 0,0 0 0 0,3 0 0 0,-3 0 0 16,0-3 0-16,3 0 0 15,-3 0 0-15,4-4-8 0,-4 1 8 0,7 0 0 16,-4-4-9-16,4 1 9 0,0-4 0 0,0 4 0 16,4 0 0-16,-1-4 0 0,1 4-20 0,-4-4 4 15,7 4 1-15,-4-4 0 0,4 4 24 16,-3-4 5-16,3 4 1 0,0-1 0 0,4 1-7 0,-4 3-8 0,-4 0 11 15,4 2-11-15,-7 4 41 0,7-3 2 0,-7 3 0 0,7 3 0 16,-7-3-35-16,4 4-8 0,-1 2 0 16,1 0 0-16,0 0 0 0,-4 1 0 0,0-7 0 0,0 9 0 31,0-3-32-31,-4 1-9 0,0-4-2 0,1 3 0 0,-1-3-136 16,4-3-27-16,-7 0-6 0,4 0-1093 0</inkml:trace>
  <inkml:trace contextRef="#ctx0" brushRef="#br2" timeOffset="25250.42">13229 9638 1267 0,'0'0'28'0,"0"0"5"0,0 0 2 0,0 0 1 0,0 0-36 0,0 0 0 0,0 0 0 0,0 0 0 0,0 0 58 0,0 0 5 0,0 0 1 0,0 0 0 15,0 0 33-15,4-6 7 0,-4 3 2 0,0-3 0 16,0 6-16-16,0-4-3 0,0 4-1 0,0 0 0 16,3-6-18-16,-3 6-3 0,0-6-1 0,0 6 0 15,-3-3 0-15,3-4 0 0,0 7 0 0,0-6 0 16,-4 0-10-16,8 0-2 0,-4 2-1 0,0-2 0 16,0 0-28-16,0 0-6 0,0-1-1 0,0 1 0 15,0 0-4-15,0 0 0 0,0-1-1 0,0 1 0 16,0 0 5-16,0-1 0 0,-4 1 1 0,4 0 0 15,4 0 13-15,-4-1 2 0,-4 1 1 0,4 0 0 16,0 0-33-16,0-4 0 0,0 7 0 0,0-3 0 16,0 0 15-16,0-1-4 0,0 1-1 0,4-3 0 0,-4 2-10 0,3 1 0 15,-3-3 9-15,0 2-9 16,0 1 8-16,0 0-8 0,0 0 10 0,4-1-10 0,-4-2 12 0,0 3-3 16,0-1-1-16,0 1 0 15,0 0-27-15,0-1-5 0,0 1-2 16,0 3 0-16,0-6 54 0,0 6 12 0,0 3 1 0,0-7 1 15,0 1-30-15,0 0-12 0,0-1 8 0,3 4-8 0,-3-3 0 16,0 0 0-16,0 0 8 0,4-1-8 16,-4 1 0-16,0 0 0 0,-4-1 0 0,4 4 0 15,0-3 0-15,0 0 0 0,0-4 0 0,0 1 0 0,0 0 0 0,0 2 8 0,0-2-8 0,0-1 0 16,0 4 0-16,4 0 0 16,-4 0 0-16,0-4 0 0,0 4 0 0,0-3 0 0,0 2 0 15,0 1 0-15,0 0 0 0,0-1 0 0,0 1 0 16,0 0 0-16,0 3 16 0,3-3-1 0,-3-4-1 0,0 4 0 15,-3-4-14-15,3 4 0 16,0 0 0-16,0-4 0 0,0 1 0 0,0 0 0 0,3-1 8 0,-3 1-8 16,-3 3 0-16,3-4 9 15,3 1-9-15,-3 3 8 0,-3-4-8 0,3 4 0 0,0 0 0 0,0-4 0 16,3 4 0-16,-3 0 0 0,-3-1 0 0,3 1 0 16,3 0 8-16,-3 0-8 0,0-4 8 15,0 4-8-15,0-4 8 0,0 4-8 0,0 0 0 0,0 0 8 16,-3-1-8-16,3 1 0 0,0 0 9 0,0-4-9 15,0 4 0-15,3-3 8 0,-3 2-8 0,0 1 0 16,0 0 0-16,-3 0 8 0,3-4-8 0,0 1 0 16,0 3 0-16,3-1 8 0,-3 1-8 0,4 0 0 15,-4-7 0-15,0 7 8 0,0-3-8 0,0-1 0 16,0 1 0-16,3-1 0 0,-3 1 0 0,-3-1 0 16,3 4 0-16,0 0 0 0,0-3 0 0,0-1 0 0,0 1 0 0,0-1 8 0,0 1-8 15,-4 3 0 1,4-4 0-16,0 4 9 0,0-3-9 0,4 2 0 15,-4-2 34-15,0 3 0 0,0-1 0 0,0 1 0 16,0 0-52-16,0 0-10 16,0-1-3-16,-4-2 0 0,4 3 50 0,0-4 9 0,0 4 3 0,0-4 0 0,0 1-31 15,0 0 0-15,0-1 0 0,0 4 0 0,-3-3 0 0,3-1 0 0,0 1 0 0,-4 3 0 16,4-4 0-16,0 1 0 0,0 2 0 0,0-2 0 16,0 3 0-16,0-4 0 0,-3 4 0 0,3 0 0 31,0 0-16-31,0-1-10 0,0 1-2 0,0 0 0 15,0-4 45-15,0 4 9 0,0 0 2 0,0-4 0 0,0 1-28 0,0 3 0 0,0-4 0 0,0 1 0 32,0-1-16-32,0 1-8 0,0 0-1 0,0-4-1 0,-4 4 42 0,4-1 8 0,0 1 1 0,0 3 1 15,0-4-26-15,0 1 0 16,-3-1 0-16,3 1 0 0,0 0 0 0,0-1 0 0,0 1 0 0,0-1 0 16,0 4 0-16,0-3 0 0,0-1 0 0,0 1 0 15,0-1 0-15,0 1 0 0,0 0 0 0,0 2 0 16,0-2-10-16,0 0-7 0,0 2-2 0,0-2 0 0,0-1 31 0,-4 1 5 15,4 0 2-15,0-1 0 16,0 1-19-16,-3-4 0 0,3 4 0 0,0 0 0 16,0-1 0-16,0 1 0 0,0-4 0 0,0 4 0 15,0-1 0-15,0 1 0 0,0 0 0 0,0-4 0 16,-4 4 0-16,4-1 0 0,0-2 0 0,0 2 0 0,0 1 0 0,0-1 0 16,0-2 0-16,-3-1 0 15,3 1 0-15,0 2 0 0,-4-2 0 0,1-1 0 0,3-2-11 16,-4-1-5-16,4 7-2 0,-4-4 0 0,4-3 29 0,0 4 5 15,-3-1 2-15,3 4 0 0,0-4-18 16,-4 4 0-16,4-1 0 0,0-2 0 0,0 3 0 0,0-4 0 16,0 4 0-16,0-1 0 0,0-2 0 0,0 2 0 15,0-2 0-15,-3-1 0 0,3 1 0 0,0-1 0 16,0 1 0-16,0-4 0 0,0 3 0 0,-4-2 0 16,4 2 0-16,0 1 0 0,0-1-9 0,-3-3-6 0,3 1-1 0,0-1 0 15,0-3 26-15,0 3 5 16,0-2 1-16,0 2 0 0,0-3-16 0,0 3 0 15,0 1 0-15,-4-1 0 0,4-3 0 0,0 4 0 0,0-1 0 16,0 0 0-16,0 1 0 0,0-1 0 0,0 0 0 16,0 1 0-16,0-1 0 0,0 0 0 0,0 1 0 15,0-1 0-15,0-3-9 0,0 0-5 0,0 0-1 0,-3 1 0 16,3 2 24-16,0 0 5 16,0-3 1-16,0 1 0 0,0-1-15 0,0 0 0 0,0 0 0 0,0 0 0 15,0 4-10-15,0-1-5 0,0 0-1 0,0 4 0 16,0-1 26-16,0-2 5 0,0 2 1 0,0 0 0 0,0 1-16 0,0-1 0 15,0 1 0 1,0-1 0-16,0 1 0 0,0-4 0 0,0 4 0 0,0-4 0 0,0 0 0 16,0-3 0-16,0 4 0 0,0-1 0 15,0-3 0-15,0 4 0 0,0-1 0 0,0 0 0 0,0-3 0 0,0 1 0 16,0 2 0-16,3 0 0 16,-3 1 0-16,0-1 0 0,0 0 0 0,0 4 0 0,0-4 0 0,4 3 0 15,-4 1 0-15,0 2 0 16,0-2 0-16,0-1-15 0,0 4 3 0,0 0 1 0,0-4 11 0,0 0 16 0,0 4-4 0,0 0-1 31,0-4-11-31,0 1 0 0,0-1 0 0,0 1 0 0,0-4 0 16,0 3-12-16,0 1 2 0,0-4 1 0,0 0 9 0,0 4 0 15,0-4 0-15,0 0 0 0,0 1 0 0,0 2 12 16,0-2-2-16,0-1-1 0,0 3-9 0,0 4 0 16,0-4 0-16,0 4 0 15,0 0 0-15,0-1 0 0,0 4 0 0,0-3 0 0,0-1 0 16,0 4 0-16,0 0 0 0,0-1 0 0,0 1 0 0,0 3 0 0,0-3 0 0,0-1 0 15,0 1 0-15,0 0 0 16,0 0 0-16,3-4 0 0,-3 4 0 0,0 0 0 16,0-4 0-16,0 4 0 0,0-3 0 0,0-1 0 0,0 4 0 0,4 0 0 15,-4-4 0-15,0 1 0 16,0 6 0-16,0-4 0 16,0 1 0-16,-4 0 0 0,4 0 0 0,0 2 0 0,0-2 0 0,0 3 0 15,0 0 0-15,0 3 0 0,0-3 0 0,0 3 0 16,0 0 0-16,0 0 0 0,0-3 0 0,0-4 0 0,0 4 0 0,0-3 8 0,0 3-8 0,0 0 0 31,0-4 0-31,4 1 0 0,-4 3 0 0,0-3 0 0,0-1 0 0,0 4 0 0,0 3 0 16,0 0 0-16,0 0 0 0,0 0 0 15,0 0 8-15,0 0-8 0,0 0 8 0,0 0-8 0,0 0 0 0,0 0 0 16,0 0 0-16,0 0 0 16,0 0 0-16,0 0 0 0,0 0 0 0,0 0 0 15,0 0 0-15,0 0 0 0,0 0 0 0,0 0 0 0,0 0 0 0,0 0 0 16,0 0 0-16,0 0 0 0,0 0 0 0,0 0 0 15,0 0 0-15,0 0 0 16,0 0 0-16,0 0 0 0,0 0 0 0,0 0 0 16,0 0 0-16,0 0 0 0,0 0 0 0,0 0 0 15,0 0 0-15,0 0 0 0,0 0 0 0,0 0 0 0,3-3 0 0,-3 0 0 0,0 0 0 0,0 0 0 32,0-4 0-32,0 4-9 0,0-3 9 0,0-3-10 0,0 2 10 0,0-2 9 15,0 3-1-15,0-1-8 0,0-2 0 0,0 3 0 16,0-4 0-16,-3 4 0 0,3 0 0 0,0 3 0 15,0 0 0-15,0-1 0 0,-4 4 0 0,4-3 0 0,0 0 0 0,0 3 0 16,0 0 0-16,0 0 0 16,0 0 0-16,0 0 0 0,0 0 0 0,0 0 0 15,0 0 0-15,0 0 0 0,0 0 0 0,0 0 0 16,0 0 0-16,0 0 0 0,0 0 0 0,0 0 0 16,0 0 0-16,0 10 0 0,0-4 0 0,-3 0 0 0,3-6 0 0,0 6 0 15,0 4 0-15,0-4 0 0,-4 0 0 0,4 4 0 16,0-4 0-16,-3 0 0 0,3 1 0 0,0-1 0 15,0-6 0-15,-4 6 0 16,4 0 0-16,-3 1 0 0,3-1 0 0,0-6 0 0,-4 3 0 0,1 0 0 0,-1-3 0 0,1 3 0 16,-1-3 0-16,1 0 0 15,3 3 0-15,-4-3 0 0,-3 0 0 0,3 0 0 16,1-3 0-16,-1 0 0 0,1 0-12 0,-4-3 12 16,3 3 0-16,1-1 0 0,-1 1 0 0,1-3 10 15,-1 3-10-15,1-3 0 0,-1-4-10 0,4 4 10 16,-3 0 0-16,3-1 0 0,-4-2 0 0,4 3 0 0,0-4 0 15,4 4 0-15,-4 0 0 0,3-4 0 0,-3 4 0 0,4-3 0 16,-4 2 0-16,3-2 0 0,1 0 0 0,-1 2 0 16,1 1 0-16,-1 0 0 0,4 0 0 0,-3-1 0 15,3 4 0-15,0-3 0 0,-3 3 0 0,3 0 0 16,0-1 0-16,0 1 0 0,0 3 0 0,0-3 0 16,0-3 0-16,0 3 0 0,0 3 0 0,-7 0 0 0,11 0 0 15,-4 0 0-15,-7 0 0 0,0 0 0 16,7 3 0-16,-7-3 0 0,7 6 0 0,-4 4 0 15,1-4 0-15,-1 3 0 0,1 1 0 0,-4-1 10 16,0 1-10-16,0 2 8 0,-4 1-8 0,-3-4 0 0,4 4 0 16,-4-1 0-16,3 1 0 0,-3-4 0 0,0 0 0 0,0 1 0 15,0-4 0-15,-4-3 0 16,4 4 0-16,0-1 0 0,0-3 0 0,-3 0 0 0,3 0 0 0,-1-3 0 16,1 0 0-16,0 0 0 0,4 0 0 0,-4 0 0 15,3-3-9-15,4 0 9 16,-3 3 0-16,3-6 0 0,0-1-8 0,0 1 8 0,0 0 0 15,3 0 0-15,1-1-8 0,-1-2 8 0,1-1 0 0,-1 1 0 0,4-3 0 0,0 2-8 16,-3 1 8-16,7-4 0 16,-4 4 0-16,0-1 0 0,3 1 0 0,-3 0 0 15,0 5 0-15,0-2 0 0,4 3 0 0,-4 0 0 16,0 0 0-16,0 3 0 0,-7 0 0 0,7 0 0 16,-7 0 0-16,11 3 0 0,-11-3 0 0,7 6 0 15,-7-6 0-15,3 10 0 0,4-1 0 0,-3 0 0 0,-4 1 0 16,0-4 9-16,0 3-9 0,0 4 8 0,0-4-8 0,-4 1 8 15,-3 2-8-15,4 1 8 16,-4-4-8-16,0 1-9 0,0-4 9 0,-4 3-13 0,4-2 13 0,0-1 0 16,-4 0 9-16,4-3-9 0,0-3 0 0,0 3 0 15,0-3 0-15,4 0 0 0,-4 0 0 16,3-3 0-16,1 0 0 0,-1 0-10 0,1-3 10 0,-1-4 0 16,0 4 0-16,1 0 0 0,3 0 0 0,-4-1 0 0,4 4 0 0,0-3 0 31,0 3-104-31,0 3-20 0,0-3-3 0,0 3-854 0,0 0-171 0</inkml:trace>
  <inkml:trace contextRef="#ctx0" brushRef="#br2" timeOffset="28562.71">13342 5477 1335 0,'0'0'29'0,"0"0"7"0,0 0 0 0,0 0 2 0,0 0-30 0,0 0-8 0,0 0 0 0,0 0 0 16,0 0 37-16,0 0 7 15,0 0 0-15,0 0 1 0,0 0 15 0,0 0 4 16,0 0 0-16,0 0 0 0,0 0 51 0,0 0 10 0,0 0 3 15,0 0 0-15,0 0 0 0,0 0 0 16,0 0 0-16,0 0 0 0,4-3-52 0,-4 3-9 16,0 0-3-16,0 0 0 0,0 0 0 0,0 0 0 15,0 0 0-15,0 0 0 0,0 0-54 0,0-6-10 0,0 3 0 0,3 0 0 16,1-4 0 0,-4 4 0-16,3 0 12 0,-3-3-4 0,4 3 9 0,-1-4 2 0,1 4 0 0,3 0 0 15,-7 0 4-15,3 0 1 0,-3 3 0 0,7-3 0 16,-3 0-8-16,3 3-2 0,-3-3 0 0,3 3 0 15,0 0 0-15,0 0 0 0,-4 0 0 0,8-4 0 16,-4 4-3-16,0 0-1 0,0 0 0 0,0 0 0 16,0-3-10-16,0 3 10 0,4-3-10 0,-4 3 10 15,0-3-10 1,3 0 0-16,-3 0 9 0,1-4-9 0,2 4 10 0,-3 0-2 0,4 0-8 0,-4 0 12 16,3 0 4-16,1 3 1 15,-4-3 0-15,4 3 0 0,-4 0-2 0,3 0-1 0,1 0 0 16,-1 3 0-16,-3 0-5 0,4-3-1 0,0 3 0 0,-1-3 0 0,-3 0-8 0,4 3 8 15,-4-3-8-15,3 0 8 16,1 0-8-16,0-3 0 0,3 3 0 0,-4-3 0 0,1 0 8 0,3 0 0 16,-3 3 0-16,-1-4 0 0,4 1-8 15,0 0 0-15,4 0 0 0,-4 0 0 0,7 0 0 0,-3 3 12 16,0-3-12-16,-4 3 12 0,3-3-12 0,1 3 0 16,0 0 9-16,-1 0-3 15,-3 0-32-15,4 0-5 16,-4 0-1-16,0-4 0 0,0 4 52 0,4 0 9 0,-4 0 3 0,4 0 0 0,-4 0-24 0,4-3-8 15,-1 3 0-15,1 0 0 0,-1-3 0 0,1 3 0 0,0-3 0 0,-1 3 0 32,1 0 0-32,3-3 0 0,0 0 0 0,0 3 0 0,1-3 0 15,-1 3 0-15,0-4 0 0,-3 4 0 0,3-3 0 0,-4 3 0 16,1 0 0-16,3-3 0 16,-3 3-26-16,0-3-5 0,-1 3-1 15,4 0 0-15,-3 0 51 0,3 0 9 0,-3 0 3 0,3 0 0 0,-3 0-31 0,-1-3 8 16,4 3-8-16,-3 0 4 0,3 0-4 0,0-3 0 0,-3 3 0 0,3 0 0 15,-3-3-26-15,-1 3-5 16,1-4-1-16,0 4 0 0,-1-3 52 0,-3 0 9 16,4 0 3-16,-4 0 0 15,0 0-52-15,0 0-9 0,4 3-3 0,-4-3 0 0,0 3 52 0,4-4 9 0,0 4 3 0,-1-3 0 0,1 3-24 0,-1 0-8 16,1 0 0 0,0 0 0-16,-1 0 0 0,1 0 0 0,0 0 0 0,-1 0 0 0,1-3 0 0,0 3 0 15,-4 0 0 1,3 0 0-16,-3-3-26 0,4 0-5 0,-4 3-1 0,0-3 0 15,0 0 51-15,1-1 9 0,-1 1 3 0,0 0 0 0,-4 0-31 16,4 3 0-16,1-3 0 0,-1 0 0 0,0 0 0 0,0 3 8 16,4 0-8-16,-1 0 4 15,-3-3-4-15,0 3 0 0,4-4 0 0,0 4 0 16,-1 0 0-16,1 0 0 0,0 0 0 0,3 0 0 16,-4 0 0-16,5 0 0 0,-5 0 0 0,1 0 0 15,-1 0 0-15,-2 0 0 0,-1-3 0 0,3 3 0 16,-3 0-26-16,1-3-5 0,-5 0-1 0,4 0 0 0,-3 3 52 0,3 0 9 15,-3-3 3-15,3 0 0 16,0-1-52-16,3 1-9 0,-6 3-3 16,7-3 0-16,-4 3 52 0,3-3 9 0,-3 0 3 15,1 3 0-15,-1-3-24 0,3 3-8 0,1-3 0 0,0 3 0 0,-1 0 0 0,1 0 0 0,0 0 0 16,-4 0 0-16,3-4 0 0,-3 4 0 16,1 0 0-16,-1-3 0 0,0 0 0 0,0 0 0 15,-4 0 0-15,5 0 0 0,-5 0 0 0,1 0 0 16,-1-1 0-16,4 1 0 0,-3 0 0 0,3 0 0 0,-3 3 0 0,3 0 0 15,0-3 0-15,-4 3 0 0,5-6 0 0,-1-1 0 16,0 7 0-16,0-3 0 16,0 0 0-16,0 0 0 0,-3 3 0 0,3-3 0 0,-4 0 0 15,5-1 0-15,-1 1 0 0,0 0 0 0,-4 0 0 0,4 0 0 0,-3 0 0 16,3 0 0-16,-3 0 0 16,-1 3 0-16,1-4 0 0,-1 1 0 0,1 3 0 0,0-3 0 15,-1 0 0-15,1 0 0 0,-4 3 0 0,3-3 0 16,1 3 0-16,0 0 0 0,-4-3 0 0,3 3 0 0,-3-4 0 0,4 4 0 15,-1-3 0-15,-2 3 0 16,2 0 0-16,1 0 0 0,-1 0 0 16,1 0 0-16,-1-3-26 0,1 3-5 0,0-3-1 0,-1 3 0 15,1 0 52-15,3 0 9 0,-4-3 3 0,1 3 0 0,-4-3-24 0,4 3-8 16,-4 0 0-16,3 0 0 0,1 0 0 0,0-3 0 16,-1 3 0-16,1-3 0 15,-1 3 0-15,4 0 0 0,0 0 0 0,-3 0 0 16,3 0 0-16,-3-4 0 0,-1 4 0 0,4 0 0 0,-3 0 0 0,0 0 0 0,-4 0 0 0,3-3 0 15,1 0 0-15,-1 0 0 16,-3 0 0-16,4 3 0 0,-4 0 0 0,4-3 0 16,-4 3 0-16,3-3 0 0,-3 3 0 0,0-4 0 15,4 4 0-15,-4-3 0 0,0 3 0 0,4 0 0 16,-1 0 0-16,1 0 0 0,-1 0-26 0,1-3-5 16,3 3-1-16,-3 0 0 0,-1 0 52 0,1 0 9 0,0-3 3 0,-1 3 0 15,1-3-24-15,-1 3-8 16,1-3 0-16,-4 3 0 0,3-3 0 0,-2-1 0 15,-1 1 0-15,0 3 0 0,0-3 0 0,0 0 0 0,0 0 0 16,-7 3 0-16,7 0 0 0,0-3 0 0,0 0 0 0,0 3 0 16,0-3 0-16,0-1 0 0,-7 4 0 0,7 0 0 15,-7 0 0-15,11 0 0 0,-4 0 0 0,3 0 0 16,-3-3 0-16,-7 3 0 0,8 0 0 0,-8 0 0 16,7 0 0-16,-7 0 0 0,7 0 0 0,-7 0 0 15,7 0 0-15,-7 0 0 0,10-3 0 0,-10 3 0 0,0 0 0 0,0 0 0 16,7 0 0-16,-7 0 0 15,7-3 0-15,-7 3 0 0,0 0 0 0,0 0 0 0,4 0 0 0,-4 0 0 16,7 0 0-16,4 0 0 16,-11 0 0-16,3 0 0 0,8 3 0 0,-11-3 0 15,0 0 0-15,7 0 0 0,-4-3 0 0,-3 3 0 16,0 0 0-16,7 3 0 0,0-3 0 0,0 0 0 0,-7 0 0 0,7 0 0 16,-3 0 0-16,3 3 0 0,-7-3 0 0,4 3 0 15,-4-3 0-15,3 4 0 0,-3-4 0 0,0 0 0 16,7 0 0-16,-3 3 0 0,-1 0 0 15,1 0 0-15,-1 0 0 0,1 3 0 0,-4-6 0 0,0 0 0 16,0 7 0-16,3-4 0 0,-3 3 0 0,4 0 0 16,-4-6 0-16,-4 3 0 0,4 4 0 0,0-1 0 0,0-3 0 0,0 3 0 15,-3-2 0-15,-1-1 0 0,4-3 0 16,-7 6 0 0,4 0-28-16,-4-3-3 0,3-3 0 0,-3 3 0 0,0 1 50 0,0-1 9 0,0-3 3 0,0 3 0 15,0-3-31-15,0 3 8 0,0-3-8 0,0 0 4 16,3 3-4-16,-3 0 0 15,0-3 0-15,7 0 0 0,-4 0 0 0,4 0 0 16,0 0 0-16,-7-3 0 0,7 3 0 0,0 0 0 0,-3 0 0 0,-1-6 0 31,1 3 0-31,-1-4 0 0,4 1 0 0,-3 0 0 0,3 3 0 0,3-3 0 0,-3-4 0 16,4 1 0-16,-4 2 0 0,3 1 0 0,1 0 0 0,-1 0 0 0,1 2 0 16,3-2 0-1,-3-3 0-15,3 3 0 0,-4-1 0 0,4 1 0 16,0 0 0-16,0-1 0 0,-3 1 0 0,3 0 0 0,0 3 0 0,0 0 0 0,-4 0 0 0,5-1 0 15,-5 1 0-15,4 3 0 16,-7 0 0-16,0 0 0 16,4 3 0-16,-4-3 0 0,0 0 0 0,7 10 0 15,-4-4 0-15,1 3 0 0,-4-9 0 0,0 0 0 0,0 0 0 0,0 13 0 16,-4 3-26-16,1-4-5 0,-1 1-1 0,-3-4 0 0,4 1 52 0,-4-1 9 16,-1 0 3-16,1-2 0 0,0-1-24 0,0 0-8 15,4-3 0-15,-4 0 0 0,3-3 0 0,-3 0 0 16,7 0 0-16,-3-3 0 0,-1 0 0 0,1 0 0 0,3-3 0 15,-4 3 0 1,1-4 0-16,3 1 0 0,0 0 0 0,0-4 0 0,0 4 0 16,0-3 0-16,3 2 0 0,1 1 0 0,-4 0 0 0,3 0 0 15,1-4 0-15,3 4 0 0,-4 0 0 0,1-1 0 16,-1 1 0-16,4 0 0 0,0 0 0 16,4 3 0-16,-4-4 0 0,4 4 0 15,-1-3 0-15,1 3 0 0,-1 0 0 0,4 3 0 0,-6-4 0 0,2 4 0 0,1 0 0 16,-4 4 0-16,0-1 0 0,3 0 0 0,-6 0 0 0,-4-3 0 31,7 6 0-31,-4 4 0 0,-3-4 0 0,4 6 0 16,0-2-26-16,-4-1-5 0,0-2-1 0,-4 2 0 0,0 3 32 0,1-2 0 15,-1-4 0-15,-3 4 0 0,-3-7 20 16,3 3 9-16,0 0 3 0,-4 1 0 0,4-4-24 0,-4 0-8 0,1 0 0 0,3 0 0 31,-4-3 0-31,4 3 0 0,0-3 0 0,0 0 0 0,0 3 0 16,0 0 0-16,3 1 0 0,-3-1 0 0,4-3-11 0,3 0-1 0,-7 0-1 0,3 3 0 31,-3-3-39-31,7 0-8 0,-3 3-2 0,3-3 0 0,-4-3-42 0,4 3-9 0,0 0-2 0,0 0 0 16,0 0-109-16,0 0-21 15,0 0-5-15,0 0-1 0</inkml:trace>
  <inkml:trace contextRef="#ctx0" brushRef="#br2" timeOffset="30804.01">17713 4985 2026 0,'0'0'44'0,"0"0"10"0,0 0 2 0,0 0 1 0,0 0-45 0,0 0-12 15,0 0 0-15,0 0 0 16,0 0 38-16,0 0 6 0,0 0 0 0,0 0 1 16,0 0 15-16,0 0 4 0,0 0 0 0,0 0 0 0,0 0-24 0,0 0-4 15,0 0 0-15,0 0-1 16,0 0 20-16,0 0 4 0,0 0 1 0,0 0 0 0,0 6-22 0,0 1-4 16,0-1-1-16,0 0 0 0,0-3 11 0,-4 4 3 15,4-7 0 1,0 3 0-16,-3 3-13 0,3 0-2 0,0 4-1 0,0-1 0 0,0-3-9 15,0 4-2-15,0-4 0 0,0 3 0 16,-4 1-7-16,4-1-1 0,4 1-1 16,-8-1 0-16,4-3-11 0,0 7 12 0,0-4-12 0,0 1 12 0,0 2-4 0,0 4 0 0,0-4 0 0,0 1 0 31,0-4 3-31,0 4 0 0,0-1 0 0,-3-2 0 0,3-1-11 16,0 4 8-16,0-1-8 0,0 1 8 0,0-4 0 0,-4 4 0 15,4 3 0-15,-3-4 0 0,3-3 1 0,0 4 0 0,-4 3 0 0,1-4 0 16,3 1-9-16,-4 2 8 15,4 1-8-15,-3 0 8 0,3-4 0 0,0 4-8 0,0-3 12 16,-4-1-4-16,4 1-8 0,0 2 0 0,0-2 0 16,0-1 0-16,0 4 0 0,0-3 0 0,0-1 0 0,0 1 0 15,0-1 0-15,0-2 0 0,0 2 0 0,0-2 0 16,0 2 8-16,0 1-8 16,0-4 0-16,0 4 8 0,4-4 12 0,-4 4 1 15,0-1 1-15,0 1 0 0,0-1-22 0,0 1-20 16,0 2 4-16,0-2 1 0,0 3 24 0,0-4 5 0,0 1 1 0,0 2 0 0,0-2-15 15,0 3-15-15,3-1 3 0,-3 1 1 0,0-3 11 16,0-1 16-16,0 7-4 0,0-3-1 16,0-1-11-16,-3 1 0 0,3-4 0 0,0 1 0 0,0 0 0 0,0-1-9 31,0 1 9-31,0-1-13 0,0 1 13 0,0-4 8 0,0 4 0 16,0-4-8-16,0 0 0 0,0 1 0 15,0-1 0-15,3 4 0 0,-3-7 0 0,0 4 0 0,0 2 0 16,0-3 0-16,0 4 0 0,4-4 0 0,-4 1 0 0,0 2 0 0,3 1 8 0,-3-1-8 15,0 1 0-15,0 0 0 0,0-1 0 0,0 1 0 16,4-1 8-16,-4 1-8 16,0-1 0-16,0 1 0 0,0-1 0 0,0 1 0 0,0-4 0 15,0 4 8-15,0-4-8 0,3 4 10 0,-3-1-10 0,0 1 0 16,4-4 0-16,-4 4 0 16,3 2 0-16,-3-5 0 0,0 2 0 0,4-2 0 0,-4 2 0 0,0-2 0 15,3-1 0-15,1 1 0 0,-4 2 0 0,0-2 8 16,4-1-8-16,-4 0 8 0,0 1-8 0,0-1 0 15,0 4 0-15,3-1 0 0,-3 1 0 16,0-1 0-16,0 1 0 0,0 3 0 0,0-4 0 0,0 4 0 0,0-1 0 0,0 1 0 16,4 0 0-16,-4-4 0 15,3-2 0-15,-3-1 0 0,0 7 0 0,0 0 0 16,4-4 0-16,-4 4 0 0,0-1 0 0,3 1 0 16,-3 0 0-16,0-1 0 0,4 1 0 15,-4 0 0-15,0-1 0 0,0 1 0 0,3-3 0 0,-3 2 0 0,0 1 0 0,0-3 0 16,0 2 0-16,4 1 0 0,-4 0 0 0,0-1 0 15,0 1 0-15,0 0 0 0,0 2 0 0,0-2 0 16,3 3 0-16,-3-3-16 16,0-1 4-16,4-2 1 0,-4 3 11 0,0-4 14 0,3 4-3 15,-3-4-1-15,0 4-10 0,4 0-14 0,-4-1 3 0,0 1 1 0,3 0 10 16,-3-1 14 0,0 1-3-16,0 0-1 0,0-4-10 0,0 1 0 0,4 2 0 0,-4 1 0 15,0-3 0-15,3 2 0 0,-3 1 0 0,0-3 0 0,0 2 0 0,4-2 0 16,-4 3 0-1,0-4 0-15,0 7 0 0,0-7 0 0,3 4 0 0,-3-3 0 0,0-1 0 16,0 1 0-16,0-1 0 0,0 1 0 0,0-1 0 16,0 4-12-16,0-3 0 0,0-1 1 0,0 1 11 0,0-1 16 15,4 1-4-15,0 2-1 0,-4-2-11 0,0-1 0 16,3 4 0-16,-3-3 0 0,0-1 0 0,4 1 0 16,-4-1 0-16,3 1 0 0,-6-1 0 0,3-2 0 15,0 2 8-15,0 1-8 0,3-1 0 0,-3-2 0 16,0 2 0-16,0 1 0 0,0-1 0 0,0 4 0 15,0-3 0-15,4 2 0 0,-4-2 0 0,0-1 0 16,3 4 8-16,-3 0-8 0,0 3-10 0,4-4-4 16,-4 4-1-16,0-3 0 0,3-1 24 0,-3-2 5 15,0 3 1-15,0 3 0 0,4-7-24 0,-4 1-5 16,-4-1-1-16,4 1 0 0,4-1 24 0,-4 1 5 0,3-4 1 16,-3 4 0-16,4-1-15 0,-4-2 0 0,0-1 0 0,3 4 0 15,-3-4 0 1,4 0 0-16,-4 1 0 0,0 2 0 0,0-5 0 0,0 5 9 0,0-2-9 15,0-1 8-15,-4 4-8 0,4-4 0 16,0 3 0-16,4 1 0 0,-4 0 0 0,0-1 0 0,0 1 0 16,0-1 0-16,-4 1 0 0,4 2 0 0,4-2 0 0,-4 3 0 0,3-1 0 0,-3-2 0 31,0-4 0-31,4 1 0 0,-4-1 0 0,0 4 0 0,0 2 0 16,3-5 0-16,-3-1 0 0,0-3 0 0,0 4 0 0,0-1 0 0,-3-3-18 0,3 1 1 15,3-1 0-15,-3 0 0 0,0-3 28 0,0 4 5 16,0-1 2-16,0 0 0 15,-3 0-18-15,3 1 0 0,0-1 0 0,0 0 0 0,0 1 0 0,0-1 0 16,0 0 0-16,0 0 0 0,3 1 0 16,-3-1 0-16,0 0 0 0,0 0 0 15,0 1 0-15,0-1 0 0,0-6 0 0,0 6 0 0,0-6-11 0,0 7-5 16,0-7-2-16,0 6 0 0,0 0 30 0,0 0 5 16,0-6 2-16,0 10 0 0,4-4-31 0,-4 0-5 15,0 1-2-15,0-1 0 0,0 3 19 0,0-2 0 16,0-1 0-16,0 0 0 0,0 3 0 0,0-2 0 15,0-1 0-15,4 0 0 0,-4-6 0 0,0 0 0 16,0 0 0-16,0 0 0 0,0 0 0 0,0 3 0 16,0 4 0-16,0-1 0 0,0-6 0 0,0 9 0 0,0-9 0 0,0 0 0 31,0 0 0-31,0 7 0 0,0-7 0 0,0 6 0 0,0 3 0 0,0 1 0 16,0-7 0-16,0-3 0 0,0 0 0 0,0 0 0 15,0 0 0-15,0 0 0 0,0 0 0 0,0 0 0 0,0 0 0 0,0 0 0 16,0 0 0-16,0 0 0 0,0-6 0 0,0-1 0 15,-4-2 0-15,4 3 0 0,0-1 0 0,0 1 0 32,0 0-92-32,0 3-14 0,0-4-3 0,0 7-1 15,0 0-152-15,0 0-30 0,0-15-7 0,0 15-812 0</inkml:trace>
  <inkml:trace contextRef="#ctx0" brushRef="#br2" timeOffset="34711.82">17681 4860 1267 0,'0'0'28'0,"0"0"5"0,0 0 2 0,0 0 1 0,0 0-36 0,0 6 0 0,4 0 0 0,-1-3 0 16,-3-3 109-16,0 0 15 0,0 0 4 0,4 7 0 15,-4-7 0-15,0 0 0 16,0 0 0-16,0 0 0 0,0 0-52 0,0 0-9 0,0 0-3 16,0 0 0-16,0 0 0 15,0 0 0-15,0 0 0 0,0 0 0 0,0-7-21 0,3 4-5 0,1-3-1 0,-4 6 0 16,0 0-9-16,0-6-1 16,0-1-1-16,0 4 0 0,0-3-2 0,0 0 0 0,0 3 0 0,0-4 0 15,0 1-2-15,0 3-1 0,0-3 0 0,0 2 0 16,-4-2-3-16,4 0-1 0,0 0 0 0,0-1 0 15,0 1-5-15,0 0 0 16,0 0-1-16,0-4 0 0,0 4-11 0,0-3-11 0,0-1 3 0,0 4 0 16,-3 0 28-16,3-4 7 15,0 1 1-15,0-1 0 0,-4 4-15 0,4 0-2 0,0-4-1 0,0 4 0 16,0-3 13-16,0 2 2 0,-3 1 1 0,3-3 0 0,0-1-26 16,-4 4 0-16,4-3 0 0,0 2 0 15,0 1 0-15,-3 0 10 0,3-4-10 0,0 1 10 16,0-3-10-16,0 2 0 0,0 1 0 0,0-1-11 0,0 1 11 0,0-1 16 15,0 4-4-15,0-3-1 16,0-1-11-16,0 4 0 0,0-3 0 0,0 2 8 0,-4 1-8 0,4-3 8 16,0-1-8-1,-3 1 8-15,3 0-8 0,0-1 12 0,0 4-12 0,-4-4 12 0,4 4-4 16,0-3-8-16,0 3 12 0,0-1-4 16,-3 1-8-16,3-3 0 0,0-4 9 0,0 4-9 15,0 2 0-15,-4-2 8 0,4 3-8 0,0-4 0 16,-3 4 0-16,3 0 0 0,0 3 0 0,0-4 8 0,0 1-8 0,0 0 0 0,0-1 0 0,0 1 0 31,0 0 24-31,0 0 3 0,0-4 1 0,0 4 0 0,0-3-28 0,0-1 0 16,0 1 0-16,0 3 0 15,0-4 0-15,0 1 0 0,0 2 0 0,0-2 0 0,0 3 0 0,0-1 0 0,0-2 0 0,0 3 0 16,-4 0 0-16,4-1-16 0,0-2 3 16,-4 3 0-16,4 2 13 0,0-2 0 0,0 0 0 0,0 0 10 15,0-1-10 1,0 1 0-16,0 0 0 0,0 0 0 15,0-1 0-15,0 1 0 0,0 6 8 0,-3-6-8 0,3-4 0 0,0 4 0 0,-4 3 0 16,4-3 0-16,0-1 0 0,-3 1 0 0,3 3 0 0,0-3 0 0,0-1 0 16,0 4 0-1,-4-3 8-15,4 0-8 0,0-1 0 0,0 1 0 16,-3 0 0-16,3 0 8 0,0-4-8 0,0 4 0 16,0-3 0-16,0 2 0 0,0-2 0 0,0 3 0 15,0-1 0-15,0 1 0 0,0 0 0 0,0 0 0 0,0-1 8 0,0 1-8 0,-4-3 0 0,4 2 0 16,0 1 0-16,0 6 0 15,0-6 0-15,0 0 0 0,0-4 0 0,0 4 0 16,-3-4 8-16,3 4-8 0,0 6 0 0,0 0 8 0,0-9-8 0,0-1 0 16,0 1 0-16,0 3 0 0,-4-4 0 0,4 1 0 15,0-1 8-15,0 4-8 0,0 0 0 0,-3 0 0 16,3-1 0-16,0 1 0 16,-4 0 0-16,4 0 0 0,0-1 8 0,-3 1-8 15,3 0 0-15,0-1 0 0,-4 1 0 0,4 3 0 0,0-6 0 16,-3 2 0-16,3 1 0 0,0-3 0 0,-4 2 0 0,4 1 0 0,0 0 0 0,0 3 0 15,-3-4 0-15,3 7 0 0,0-6 0 0,0 6 0 16,0-6 0-16,-4 3 0 16,4 3 8-16,0-6-8 0,0 6 0 0,0-7 0 15,0 7 0-15,0-6 0 0,-3 3 0 0,3 3 0 16,0-10 0-16,0 10 0 0,0-6 0 0,0 3 0 0,0-3 0 0,0 6 8 16,0-6-8-16,0-1 0 15,0 4 0-15,0 3 0 0,0 0 0 0,0 0 0 16,0 0 0-16,0 0 0 0,0 0 0 0,0 0 0 15,0 0 0-15,0 0 0 0,0-6 0 0,0 6 8 16,0 0-8-16,0 0 8 0,0 0-8 0,0 0 0 0,0 0 0 0,0 0 8 16,0 0-8-16,0 0 0 0,0 0 0 0,3 6 8 15,-3-6-8-15,4 3 0 0,-4-3 0 0,3 7 0 16,-3-7 0-16,0 0 0 0,0 0 0 0,0 0 0 16,0 0 0-16,0 0 8 0,0 0-8 0,7 3 8 15,-7-3-8-15,4 6 0 0,-4-6 0 0,0 6 0 0,0-6 0 0,0 3 0 16,0 4 0-16,-4-1 0 15,4-3 0-15,-3 3 0 0,-1 1 0 0,-3-4 0 0,4 0 0 0,-5 0 0 16,1 0 0-16,4 0 0 0,-4-3 0 0,3-3 0 16,-6 0 0-16,3 0 0 15,0-3 0-15,0-1 0 0,-1 1-9 0,1 3 9 16,0-10 0-16,0 7 0 0,0-3 0 0,0-1 0 16,0 1 0-16,0 6 0 0,4-7 0 0,-1 4 0 15,1 0 0-15,-1 3 0 0,4-4-8 0,0 7 8 16,0-6 0-16,4 0 0 0,-1 0 0 0,1-1 0 15,-1 1 0-15,1 0 0 0,3-1 0 0,0 1 0 0,0 0 0 0,0 0-8 0,0-4 8 0,3 4 0 16,-2-3 0-16,2-1 0 16,1 4 0-16,-1-4 0 0,1 7 0 0,-1-6 0 15,1 3 0-15,0 3 0 0,-1-1 0 0,-3 4 0 0,4 4 0 0,-4-1 9 16,0 0-9-16,0 3 8 0,-3 0-8 16,3 1 8-16,-4 2 1 0,1 0 0 0,-1 4 0 15,-3 0 0-15,0-4-9 0,-3 7 0 0,-1-4 0 0,1 1 0 16,-4-1 0-16,3 4 0 15,-3-7 0-15,-4 4 0 0,1-4 0 0,3 1 0 0,-4-1 0 0,4-3 3 16,-3-3-3-16,2 1 0 0,1 2 0 0,-3-6 0 16,3 0 0-16,0 0 0 0,0 3-8 0,3-6 8 15,1 3 0-15,-4 0-8 16,3-10 8-16,0 7 0 0,4-3-9 0,-3 0 9 0,3 0 0 16,0-4-9-16,0 4 9 0,0 3 0 0,3-10 0 0,1 4 0 0,0-4 0 0,-1 4 0 15,1-4-9-15,-1 1 9 16,4-1 0-16,0 4 0 0,0-4 0 15,0 4 0-15,4-1 0 0,-4 4 0 0,4-3 0 0,-1 2 0 16,1 4 0-16,-4-3 0 0,3 6 0 0,1-3 0 0,0 6 12 0,-1-3-4 16,-3 6 0-16,0-3 0 15,-3 4-8-15,3-1 0 0,-4 0 0 0,4 4 7 16,-7-1-7-16,0 4 0 0,4-1 0 0,-4 1 0 0,-4-1 0 0,1 1 0 16,-1-1 0-16,1 1 0 0,-1-4 0 15,-3 4 0-15,0-4 0 0,0 1 0 0,0-1 0 0,0-3 0 16,0 1 0-16,-4-1 0 0,4-3 0 0,-3 0 0 0,3 0 0 0,-4-3 0 15,4 0 0 1,0-3 0-16,0 3 0 0,0-6 0 16,0 6-11-16,3-10 11 0,-3 1-10 0,4 3 10 0,-1-4-8 0,1 1 8 0,-1 3 0 0,1-7-9 31,3 7 9-31,0-4 0 0,0-2 0 0,3 3 0 0,-3-1 0 0,4 1 0 16,-1-1 0-16,1 1-8 0,-1 0 8 0,1 2 0 0,3-2 0 15,0-1 0-15,-4 4 0 0,8-3 0 0,0 6 0 0,-4-4 0 16,3 7 0-16,1-9 0 15,-1 6 0-15,4 0 8 0,-3 3 0 0,0 3 0 16,-1-3 0-16,4 3 0 0,-7 6-8 0,4-6 0 0,-4 4 0 0,0-1 6 16,-3 3-6-16,-1-2 0 0,1 5 0 0,-4-2 0 15,0 2 0-15,-4 1 0 16,1-1 0-16,-1-2 0 0,1 2 0 0,-4-2 0 16,-4-1 0-16,4 0 0 0,-4 1 0 0,4-1 0 15,-7-2 0-15,4-1 0 0,-1 0 0 0,0-3 0 0,4 3 0 16,0-2 0-16,-3-4 0 0,3 6 0 0,0-12 0 0,0 6 0 0,3-4 0 0,-3 1 0 31,3-3 0-31,1 0 0 0,-1-4 0 0,1 1 0 0,3 3 0 16,-4-4 0-16,4 1-68 0,0 3-14 0,0-4-2 0,4 4-1 31,-4 0-153-31,3-1-30 0</inkml:trace>
  <inkml:trace contextRef="#ctx0" brushRef="#br2" timeOffset="37434.05">13141 5412 1220 0,'0'0'34'0,"0"0"9"0,0 0-35 0,0 0-8 16,0 0 0-16,0 0 0 16,0 0 102-16,0 0 18 0,0 0 4 0,0 0 1 15,0 0-38-15,0 0-8 0,0 0-2 0,0-7 0 16,4 1 4-16,-4 3 1 0,0 3 0 0,0-10 0 16,0 4-9-16,0-3-1 0,-4 2-1 0,4 1 0 15,0 0-14-15,0 3-2 0,-4-3-1 0,4-1 0 16,0 1-12-16,0 0-2 0,-3-1-1 0,3 1 0 15,0 0-14-15,0 0-2 0,0-1-1 0,0 1 0 0,3-3-4 0,-3 2-1 0,0 1 0 0,0 0 0 32,0-4-4-32,4 4-1 0,-4-6 0 0,0 2 0 15,0 1 4-15,0-1 0 0,0-2 0 0,0-1 0 0,0 1 4 16,-4-1 2-16,4 1 0 0,0 2 0 16,-3 1-3-16,3-1-1 0,-4-2 0 0,4 3 0 0,0-4-4 0,0 4-1 0,-3-1 0 0,3 1 0 15,0-4-4-15,0 4-1 16,-4-4 0-16,4 4 0 0,0-4 0 0,0 1-8 15,0-1 12-15,0 4-4 0,0-4 1 0,0 1 0 16,0 2 0-16,0-2 0 0,0 2 3 0,0-2 0 0,0 2 0 0,0 1 0 16,0 0 0-16,-3 2 0 0,3-2 0 0,0-4 0 15,0 7-4-15,0-3-8 16,0-1 12-16,0 1-4 0,0 0-8 0,-4-4 12 0,4 4-12 0,-3-1 12 16,-1-2-3-16,4 2 0 0,-3-2 0 0,3-1 0 15,-4 4 15 1,4-7 2-16,-3 4 1 0,3-1 0 0,0-3-27 0,-4 1-12 15,4 2 0-15,0-3 1 0,0 4 11 0,0-4 0 0,0 4 8 0,0 2-8 0,0-5 0 0,0 5 0 16,0-2 0-16,0 2 8 16,4-2-8-16,-4-1 0 0,0 1 0 15,0 2 8-15,0-2-8 0,-4-1 0 0,4 1 8 0,0-1-8 16,0-3 8-16,-3 1-8 0,-1-1 8 0,4 0-8 16,0 1 8-16,-3-1-8 0,3-3 8 0,0 3-8 15,0 1 0-15,0-1 0 0,-4 4-12 0,4-4 4 0,0 0 8 0,0 1 16 16,0-1-4-16,0 0-1 15,0-3-11-15,0 4 0 0,0-4 0 0,0 3 0 16,0 1 0-16,0-4 8 16,0 3-8-16,0-3 0 0,0 4 8 0,0-4-8 15,0 3 0-15,0-3 8 0,0 4-8 0,0-1 0 0,0-3 9 0,0 3-9 0,0 1 0 0,0-1 8 0,0 0-8 16,0 1 0-16,0 2 0 0,0-3 0 16,0 1 0-16,0-1 8 0,0-3-8 0,0 0 0 15,0 1 0-15,0-1 0 0,0-3 0 0,0 3 0 16,0 0 0-16,0 0 8 0,0 1-8 15,0-1 0-15,-4 3 0 0,4-3 0 0,-3 1 0 0,3-1 0 0,0 0 0 0,-4 3 8 16,4-3-8-16,0 1 0 16,0-4 0-16,0 3 0 0,0-3 0 0,0 3 8 0,0 0-8 0,0 0 0 15,0 1 0-15,0-4 0 0,0 3 0 16,0-3 0-16,0 3 0 0,0-3 0 0,-3 3 0 0,3 1 0 16,0-1 0-16,-4 3 8 0,4-3-8 0,0 4 6 31,0-4-6-31,-3 3 0 0,3-3 0 0,0 4 0 0,0-4 0 0,0 3 0 0,0 4 0 15,0-7 0 1,0 3 0-16,0 3 0 0,0-2 0 0,0 2 0 0,3-2 0 0,-3-1 0 16,4 3 0-16,-1-2 0 0,-3 2 0 0,0-3 0 0,4 1 0 0,-4 2 0 0,3 4 0 15,1-7 0 1,-4 4 0-16,4-1 0 0,-4 7 0 0,0-7 0 0,0 4 0 16,3-1 0-1,-3 4 0-15,0-3 0 0,4 6 0 0,-4-7 0 0,0 4 0 0,3 0 0 0,-3-1 0 0,0 1 0 16,0 3 0-16,0-3 0 0,4 3 0 0,-4-7 0 0,0 4 0 0,0-3 0 15,0-1 0-15,0 1 0 16,0 6 0-16,0-10 0 0,0 1 0 0,0-1 0 0,0 7 0 16,0-1 0-16,0-2 0 0,0 3 0 0,0-1 0 0,0 4 0 15,0 0 0-15,0 3 0 16,0 0-26-16,0 0-5 0,0 0-1 0,0 0 0 16,0 0 52-16,0 0 9 0,0 0 3 0,0 0 0 0,0 0-24 0,0 0-8 0,0 0 0 0,0 0 0 31,0 0-26-31,7 0-5 0,-7 0-1 0,7 3 0 0,-7-3 52 0,7 3 9 15,-7-3 3-15,3 4 0 0,4-4-24 0,-7 0-8 0,7 0 0 0,-3 0 0 32,-4 0-26-32,7 0-5 0,-7 0-1 0,0 0 0 15,4 0 32-15,-4 0 0 0,0 0 0 0,7 3 0 0,-7-3 20 0,3 6 9 0,1 0 3 0,-4-6 0 32,0 3-52-32,3 4-9 0,-3-7-3 0,0 6 0 0,0 3 32 0,0-2 0 15,0 2 0-15,-3 0 0 0,3-9 19 0,0 0 9 16,0 0 3-16,0 4 0 0,0-4-50 15,0 0-9-15,-7 3-3 0,3 3 0 0,-3-3 51 0,4 0 9 0,-5 0 3 0,1-3 0 32,4 4-52-32,-4-4-9 0,0 0-3 0,0 0 0 0,0 0 52 15,0-4 9-15,0 1 3 0,-1 0 0 0,1 3-52 0,0-3-9 0,0 0-3 0,0 0 0 16,4 0 32-16,-4-1 0 0,3-5 0 0,1 3 0 16,-1-4 0-16,1 1 0 0,-1 0 0 0,1-4 0 15,3 0 0-15,0 1 0 0,0 3 0 0,0-4 0 16,3 0 0-16,1-2 0 0,-1 2 0 0,4-6 0 15,-3 4 0-15,3 2 0 0,0-2 0 0,0 2 0 0,3 0 20 0,-3 4 9 0,4-4 3 16,0 4 0 0,-1 3-52-16,1 3-9 15,-1-4-3-15,1 4 0 0,3-3 32 0,-3 3 0 0,-1 3 0 0,1 0 0 0,-1 3 0 0,-3 0 0 0,1 3 0 16,2 1 0-16,-6 2 0 0,3 4 0 16,-4-4 0-16,1 4 0 0,-1 2 0 0,-3 4 0 15,0-6 0-15,0 5 0 0,-3-2 0 0,-1-3 0 16,1 5 0-16,-1 1 0 0,-3-9 0 0,0 2 0 15,-4 1 0-15,4-1 0 0,-3-5 0 0,3-1 0 0,-4 3 0 0,4-2 0 16,-3-1 0-16,-1-3 0 0,0 0 0 0,1-3 0 16,-1 0 0-16,1-3 0 15,-1-3 0-15,0 3 0 0,4-1 0 0,-3-2 0 16,3 0 0-16,0-4 0 0,3 7 0 0,-3-9 0 0,4-1 0 0,-1 1 0 16,4 5 0-16,0-2 0 15,4 0 0-15,-1-1 0 0,1-2 0 0,3 2 0 16,0-9 0-16,0 7 0 0,3-1 0 0,-3 7 0 15,1-6 0-15,2 2 0 0,1 1 0 0,-1-1 0 0,1 4 0 0,-1 3 0 16,1-7 0-16,3 4 0 0,-3 3 0 0,3 0 0 16,-4 3 0-16,-3 3 0 0,4 0 0 0,-4 3 0 15,0 4 0-15,0-7 0 0,-3 10 0 0,3-1 0 16,-7 1 0-16,3-1 0 0,-3 7 0 0,0-3 0 16,0-4 0-16,-3 4 0 0,-1-4 0 0,1 1 0 0,-1 0 0 0,1-4 0 15,-4 0 0-15,3 1 0 0,-6-7 20 0,2 6 9 16,1-6 3-16,-3-3 0 15,3 0-52-15,-4 0-9 0,1 0-3 0,3-3 0 16,-4-3 3-16,0 3 0 0,4 0 0 0,4 0 0 16,-1 3-119-16,1-7-24 0,3 4-5 0,0 3-1186 15</inkml:trace>
  <inkml:trace contextRef="#ctx0" brushRef="#br2" timeOffset="40398.01">13257 2492 1497 0,'0'0'32'16,"0"0"8"-16,0 0 0 0,0 0 4 0,-3-3-36 0,3 3-8 0,-7-6 0 0,7 3 0 0,0 3 104 15,0 0 20-15,-4-3 3 0,4 3 1 0,0 0 0 0,0 0 0 16,-3-3 0-16,3 3 0 0,0 0-9 0,0 0-2 16,0 0 0-16,0 0 0 0,0 0-33 0,0 0-8 15,0 0 0-15,0 0-1 16,3-4-35-16,-3 4-8 0,4-3 0 0,-4 3-1 0,7-6 0 0,0 6 0 0,-7 0 0 0,3 0 0 15,5 0-23-15,-5 0-8 0,4-3 0 0,0 3 0 16,-3 3 23-16,3-3-2 0,0 6 0 0,0-6 0 16,0 0-10-16,0 0-3 15,0 0 0-15,0 0 0 0,4 0 22 0,-8 0 4 16,4 0 1-16,4 0 0 0,-11 0-35 0,7 0 0 16,3 0 0-16,-2 0 0 0,2 0 0 0,-3 0-22 0,-7 0 3 0,11 0 1 15,-1 0 18-15,-3 3 0 0,4-3 8 0,3 0-8 16,-3 0 10-16,-1 0-10 0,1 0 10 0,3 0-10 15,-3 0 12-15,-1 4-3 0,1-1-1 0,-1-3 0 16,1 3-8-16,-1-3 0 0,-10 0 0 0,15 0 0 16,-5 3 10-16,1-3-10 0,-11 0 12 0,14-3-12 15,-4 3 8-15,1-3-8 0,0 0 0 0,-1-1 0 16,1 4 8-16,-4-3-8 0,7-3 0 0,-4 3 0 16,1 0 0-16,0 3-11 0,-1-3 0 0,1-1 0 15,-1 4 27-15,5 0 6 0,-5 4 1 0,4-4 0 0,-3 3-23 0,-1-3 0 16,1 0 0-16,3 0-8 0,-3 0 8 0,3 0 0 15,0 0 0-15,0 0 0 16,4 0 0-16,-4 0 0 0,0-3 0 0,0 3 8 16,4-4-8-16,-8 4 0 0,4 0 0 0,4 0 0 15,-7-3 0-15,3 0 0 0,0 3 0 0,-4-3 8 16,4-3-8-16,1 3 0 0,-5 3 0 0,4-4 0 0,0 1 0 0,0 3 0 0,-3 0 0 0,7 0 8 31,-4 0-8-31,3-3 11 0,-2 3-11 16,-1 0 12-16,0 0-12 0,0 0 0 0,0 0-10 0,0-3 10 0,0 3 0 0,4-6 0 0,-4 3 0 0,4 3 0 15,-4-3 0-15,0-1 0 16,0 1 0-16,0 0 0 0,0 0 0 16,0 0 0-16,0 3 8 0,0-3-3 15,-3 3-31-15,3 0-5 16,0 0-1-16,0 0 0 0,-3 0 32 0,3 0 0 0,0 3 0 0,4 0 0 0,-4-3 0 16,0 0 0-16,4 0 0 0,-4 3 0 15,0-3 20-15,4 0 9 0,-4 0 3 0,3 0 0 0,1 0-24 16,-4-3-8-16,4 3 0 0,-4-3 0 0,7 0 0 0,-3 0 0 0,-1 3 0 0,1-4 0 15,0 4 0-15,-1-3 0 0,-3 3 0 16,4 0 0-16,-4 0-26 0,4 0-5 0,-4 3-1 0,0-3 0 16,0 0 52-16,4 0 9 0,-4 4 3 0,0-1 0 15,4-6-32-15,-4 3 0 0,3 0 0 0,-3 0 0 0,4 0 0 0,-4 0 0 16,0-4 0 0,4 4 8-16,0 0-8 0,-4-3 0 0,3 3 0 0,1-3 0 15,0 3 0-15,-4 0 0 0,3 0 0 0,-3 0 0 0,4 0 0 0,-4 0 0 16,0 0 0-16,0 0 0 0,-3 0 0 0,3 0 0 15,-3 0 0-15,3 3 0 0,-4-3 0 0,4 0 0 16,-3 0 0-16,0 0 0 16,-1-3-28-16,4 3-3 15,-3 0 0-15,-1-3 0 0,5 3 31 0,-5-3 0 0,4-3 0 0,4 3 0 16,-4 3 20-16,4-4 9 0,-1 4 3 0,-3 0 0 16,4 0-24-16,-4 0-8 0,4 0 0 0,-1 0 0 0,1 0 0 0,-4 0 0 15,4 0 0-15,-4 0 0 0,0 0 0 16,0 0 0-16,-3 0 0 0,3 0 0 0,-4 0 0 0,5 0 0 15,-5 0 0-15,1 0 0 16,-1-3 0-16,1 3 0 0,-1 0 0 0,1-3 0 0,0 3 0 16,-1-3 0-16,1 3 0 0,-1 0 0 0,1-3 0 0,0 3 0 0,-1 0 0 0,4-3 0 31,-3 3-26-31,-1 0-5 0,5 0-1 0,-5 0 0 0,1 0 32 0,-1 0 0 16,-3 0 0-16,4 0 0 0,0 0 0 0,-1 0 0 15,1 0 0-15,-1-3 0 0,4 3 20 0,-3 0 9 16,0-4 3-16,-1 4 0 0,4-3-52 0,-3 3-9 0,-4-3-3 0,3 3 0 15,1-3 32-15,0 3 0 16,-4 0 0-16,3 0 0 0,-3 0 0 0,4 0 0 16,-4-3 0-16,0 3 0 0,4 0 0 0,-4 0 0 15,0 0 0-15,0 0 0 0,0 0 0 0,3 0 0 0,-3 0 0 16,4 0 0-16,-4 0 0 0,4 0 0 0,-1-6 0 16,1 6 0-16,-1-4 0 0,1 4 0 0,0 0 0 0,-1 0 0 15,4 0 0-15,-3 0 0 0,-1 0 0 0,1-3 0 0,0 3 0 16,-1 0 0-16,1 0 0 0,3 0 0 0,-4 0 0 15,1 0 0-15,3 0 0 0,0 0 0 0,-3 0 0 16,-1 3 0-16,5-3 0 0,-5 0 0 0,1 0 0 0,3 0 0 16,-4 0 0-16,1 0 0 15,0 0 0-15,-1 0 0 0,1 0 0 0,-1-3 0 16,-3 3 0-16,4 0 0 0,-4-3 0 0,4 3 0 16,-4 0 0-16,0 0 0 0,3 0 0 0,-3 0 0 0,0 0 0 0,0 0 0 15,1 0 0-15,2 0 0 16,-3 3 0-16,4-3 0 0,-4 0 0 0,3 3 0 0,-3-3 0 15,1 0 0-15,2 0 0 0,-3 0 0 0,4 0 0 0,-1 0 0 16,-3 0 0-16,0 0 0 0,0-3 0 16,4 3 0-16,-4 0 0 0,0 0 0 0,0-3 0 0,-3 3 0 15,3 0 0-15,0 0 0 0,3 0 0 0,-2 0 0 16,-5 0 0-16,4 0 0 0,0 0 0 0,0 0 0 0,0 0 0 16,0 3 0-16,0-3 0 0,0 0 0 15,-7 0 0-15,11 3 0 0,-4 1 0 0,0-4 0 16,0 0 0-16,0 6 0 0,0-6 0 0,0 0 0 15,0 3 0-15,0-3 0 0,1 0 0 0,-1 0 0 0,-4 0 0 0,4 0 0 16,0 0 20-16,-3 0 9 0,3 0 3 0,-4 0 0 16,-3 0-24-16,7 0-8 0,0 0 0 0,-7 0 0 15,0 0 0-15,7 0 0 0,1 3 0 0,-1-3 0 16,-7 0 0-16,7 3 0 0,0-3 0 0,-7 0 0 16,7 3 0-16,-7-3 0 0,7 0 0 0,0 0 0 15,-7 0 0-15,0 0 0 0,7 0 0 0,0 0 0 31,-7 0-26-31,7 0-5 0,0 0-1 0,0 0 0 0,-7 0 32 0,7-3 0 0,0 3 0 0,-7 0 0 16,0 0 0-16,7 0 0 0,0 3 0 0,-7-3 0 16,0 0 0-16,0 0 0 0,7-3 0 0,4 3 0 15,-4 0 0-15,0 0 0 0,0 0 0 0,-7 0 0 0,4 0 0 0,3 0 0 16,-7 0 0 0,7 0 0-16,0 0 0 0,-7 0 0 0,0 0 0 0,10 0 0 0,-2 0 0 0,-8 0 0 15,7-3 0-15,0 3 0 0,0-3 0 0,0 3 0 16,-7 0 0-16,7 0 0 0,-7 0 20 0,7 0 9 0,-7 0 3 0,7 0 0 15,0 0-24-15,-7 0-8 16,7-3 0-16,0 3 0 0,-7 0 0 0,7 0 0 16,-7 0 0-16,7 0 0 15,0-6-26-15,0 6-5 0,-7 0-1 0,7 0 0 0,0-4 52 0,-3 4 9 16,-4 0 3-16,7 0 0 0,0-3-24 0,0 3-8 16,-3 0 0-16,-4 0 0 0,7-3 0 0,-7 3 0 0,7 0 0 0,-7 0 0 31,3 0-26-31,-3 0-5 0,0 0-1 0,7 3 0 0,0-6 32 0,-7 3 0 15,0 0 0-15,7 3 0 0,-7-3 20 0,4-3 9 0,-4 3 3 0,11 0 0 32,-8 0-52-32,4 0-9 0,-7 0-3 0,4 0 0 0,-4 0 51 0,7 0 9 0,-7 0 3 15,7 0 0-15,-7 0-50 0,7 0-9 0,-7 0-3 0,0 0 0 16,3 0 50-16,-3 0 9 0,7 3 3 0,-7-3 0 16,0 0-31-16,7 0 8 0,-7 0-8 0,0 0 4 15,0 0-30-15,4 0-5 0,-4 0-1 16,0 0 0-16,0 0 52 0,7-3 9 0,0 3 3 0,-7 0 0 15,0 0-52-15,0 0-9 0,0 0-3 0,0 0 0 0,0 0 51 0,4 0 9 16,-4 0 3-16,0 0 0 16,0 0-31-16,0 0 8 0,7 0-8 0,-7 0 4 15,0 0-4-15,0 0 0 0,0 0 0 0,0 0 0 0,0 0 0 0,0 0 0 16,0 0 0-16,0 0 0 0,0 0 0 0,0 0 0 0,0 0 0 16,0 0 0 15,0 0-28-31,0 0-3 0,0 6 0 0,0-6 0 0,0 10 31 0,0-10 0 0,0 3 0 0,0 3 0 15,-4 1 20-15,4-1 9 0,-3 0 3 0,-1 0 0 0,1 1-24 0,-1 2-8 16,-3-6 0-16,3 7 0 0,1-4 0 0,-4 0 0 16,3 0 0-16,-3 1 0 0,0 2 0 0,0-6 0 15,0 0 0-15,-3 4 0 0,2-4 0 0,-2 3 0 16,3-3 0-16,-4 0 0 16,4-3-26-16,0 0-5 0,0 0-1 0,0 0 0 0,0-3 52 0,3 0 9 15,1 0 3-15,-1-3 0 16,1 2-52-16,-1-2-9 0,1 3-3 15,3-3 0-15,0 0 52 0,0-1 9 0,0 4 3 0,3-3 0 0,-3 0-24 0,4-1-8 0,-1 4 0 0,4 0 0 16,-3 0 0-16,3-6 0 0,0 5 0 16,0-2 0-16,4 3 0 0,-4-3 0 0,3 3 0 0,1-1 0 15,-4 1 0-15,0-3 0 0,4 6 0 0,-4 0 0 16,3-3 0-16,1-3 0 0,-1 6 0 0,5-4 0 31,-1 4-28-31,-4 4-3 0,4-4 0 0,-3 9 0 0,-4-6 31 0,0 7 0 0,0-1 0 0,0 0 0 16,0 7 0-16,-3-7 0 0,-1 4 0 0,-3 3 0 0,0-4 20 0,0 1 9 15,-3-4 3-15,-1 1 0 16,-3 5-52-16,0-5-9 0,0 2-3 16,0-2 0-16,0-1 32 0,-4 0 0 0,4-5 0 0,-3 2 0 0,-1-3 0 0,4-3 0 15,-3-3 0-15,2-3 0 0,1 2 0 0,-3-5 0 16,6 0 0-16,-3-1 0 16,0-2 20-16,4 5 9 0,-1-8 3 0,1 2 0 15,3 1-24-15,0 2-8 0,0-5 0 0,3 2 0 16,-3 0-26-16,4 4-5 15,3-3-1-15,-4 2 0 0,4-2 32 0,-3 2 0 0,3 4 0 0,0-7 0 0,4 7 19 0,-4-3 9 16,3 2 3-16,1 1 0 16,-1 3-50-16,1 0-9 0,-1 0-3 0,1-4 0 15,3 4 31-15,-3 3 0 0,3 0 0 0,-4 0 0 0,1 3 20 0,0 4 9 0,-4-4 3 0,0 6 0 16,0 1-24-16,-4-1-8 16,4 4 0-16,-7-1 0 15,4 4-26-15,-8-4-5 0,4 4-1 0,-7-3 0 0,0 2 52 16,0-2 9-16,0-1 3 0,-3-2 0 15,3-4-52-15,-4 0-9 16,0 1-3-16,1-1 0 0,-1 3 32 0,1-6 0 0,-1-3 0 0,0 0 0 0,1 4 0 0,-1-8 0 16,4 4 0-16,-3-3 0 0,3-3 0 0,0 3 0 0,3 0 0 0,-3 0 0 15,3-4 0 1,-3 4 0-16,4-3 0 0,-1 0 0 0,4-1 0 0,-3 4 0 0,3 3 0 0,3-3 0 16,-3-3-108-16,0 6-16 0,0 0-4 0,7 0 0 31,0 6-153-31,-3-3-31 0,10 7-7 0,-7 2-1 0</inkml:trace>
  <inkml:trace contextRef="#ctx0" brushRef="#br2" timeOffset="41039.78">17699 2458 1512 0,'0'0'43'0,"0"0"9"15,0-6-42-15,-4 2-10 0,4-2 0 0,0 0 0 0,0 0 113 0,0-1 21 0,0 7 4 0,0 0 1 16,0 0-19-16,0 0-3 0,0-3-1 16,0 3 0-16,0 0-32 0,0 0-6 15,0 0-2-15,0 0 0 0,0 0-16 0,0 0-4 0,0 0-1 0,-3 3 0 16,-1 4-16-16,4-7-3 16,-3 6-1-16,3 0 0 0,0 4 1 0,0-4 1 0,0 6 0 0,0-8 0 31,0 8-9-31,0-3-3 0,0 4 0 0,0 0 0 0,0-1-3 0,0 4-1 15,0 3 0-15,0-7 0 0,0 7-4 0,0-3-1 16,-4-1 0-16,4 1 0 0,0 3-1 0,0-10-1 16,0 10 0-16,0 0 0 0,-3-7-5 0,3 4-1 0,0 3 0 0,0-3 0 15,0 2-8-15,0 1 12 16,3-6-12-16,-3 6 12 0,4-1-30 0,-4-2-6 16,3 3 0-16,-3-4-1 0,4 1 44 0,-4 0 9 0,0 0 1 0,3-1 1 15,-3-2-22-15,0-1-8 0,0 1 0 0,0 3 0 0,0-7 0 0,-3 7 8 16,3-10-8-16,0 3 0 15,0 1 0-15,0-1 0 0,0 0 8 0,0 1-8 16,0-4 0-16,0 0 0 0,3 4 0 16,-3-1 0-16,0-2 0 0,0 2 0 0,4-3 0 0,-4 0 0 0,0 1 0 15,0 2 8-15,0-3-8 0,0 1 0 16,0-7 0-16,0 9 0 0,0-6 0 0,0 4 0 16,0-7 0-16,0 6 0 0,0-6 0 0,0 6 0 15,0-6 0-15,0 6 8 0,0-6-8 0,0 7 0 16,0-7 0-16,0 6 0 0,3 0 8 0,-3 0-8 0,4 1 0 15,-1-4 0-15,-3-3 0 0,0 9 0 0,4-3 0 0,-4 4 0 16,4-1 0 0,-4-6 0-16,0-3 0 0,0 0 0 0,0 7 0 0,0-7 0 0,0 0 24 15,0 0-2-15,0 0 0 0,0 0 0 16,0 6-31-16,0-6-7 0,0 0 0 0,0 0-1 16,0 0 17-16,0 0 0 0,0 0 0 0,0 0 0 0,0 0 0 0,0 0 0 0,0 0 0 0,-8 0 0 15,8 0 0-15,0 0-13 16,0 0 2-16,0 0 1 15,0 0-24-15,0 0-5 0,-3 0-1 0,3 0 0 16,0 0-44-16,0 0-10 0,0 0-2 0,-4-3 0 0,1-3-28 16,-1 2-7-16,4 1-1 0,-3-6-1065 0</inkml:trace>
  <inkml:trace contextRef="#ctx0" brushRef="#br2" timeOffset="44386.85">17815 2401 2188 0,'0'0'48'0,"0"0"11"0,0 0 1 0,0 0 1 0,0 0-49 0,0 0-12 0,0 0 0 0,0 0 0 16,0 0 105-16,0 0 19 0,0 0 3 0,0 0 1 15,0 0-52-15,0 0-9 0,0 0-3 0,0 0 0 16,4-3-51-16,3 0-13 0,0 0 0 0,4 3 0 15,-4-3 54-15,0 3 8 0,0 0 2 0,3 0 0 16,-3-3 0-16,0 3 0 0,0 0 0 0,0 0 0 0,1 0-52 0,-1 0-12 16,0 0 0-16,0 3 0 15,-4-3 54-15,4 0 8 16,0 0 2-16,0 0 0 0,0-3-52 0,1 3-12 0,-1-3 0 0,3-1 0 16,-3-2 0-16,4 6 0 0,-4-3 0 0,3 0 0 15,-3 3 0-15,4 0 0 0,-4-6 0 0,0 3 0 0,4 3 0 0,-4 0 0 16,0 0 0-16,0 3 0 0,0-3 0 0,0 0 0 15,-3 0 0-15,3 0 0 16,0 6 0-16,-4-6 0 0,4-6 0 0,0 6 0 0,0 0 0 0,-3 6 0 16,6-12 0-16,-2 6 0 0,-1 0 0 0,0 0 0 0,0 0 0 0,3 6 0 31,-3-6 0-31,0 0 0 0,4 3 0 0,-4-3 0 0,0 3 0 0,-7-3 0 16,7 0 0-16,0 0 0 15,4 0 0-15,-4 0 0 0,3 0 0 0,-3 0 0 0,4 0 0 0,0-3 0 0,-1 3 0 16,1-3 0-16,-1-3 0 0,1 6 0 0,0-3 0 0,-1-1 0 15,1 1 0-15,-1 0 0 0,1 0 0 0,3 0 0 16,-3 0 0-16,-1 0 0 0,1 3 0 16,-1 0 0-16,1 0 0 0,0 0 0 0,-1 0 0 0,1 0 0 15,-4 3 0-15,3-3 0 0,1 3 0 0,3-3 0 16,-3 0 0-16,-1 3 0 0,1-3 0 16,-1 0 0-16,1 0 0 0,0 0 0 0,-1 0 0 0,1 0 0 15,-1-3 0-15,1 3 0 0,-1 0 0 0,1 0 0 16,0-3 0-16,-1 0 0 0,1 3 0 0,-1-4 0 15,1 4 0-15,0-3 0 16,3 3 0-16,0 0 0 0,0 0 0 0,-4 0 0 0,1 0 0 0,3 0 0 0,-3 0 0 0,-1 0 0 16,4 0 0-16,-3 0 0 15,0 0 0-15,3 3 0 0,-4-3 0 0,1 0 0 16,-1 0 0-16,1 4 0 0,0-4 0 0,-1 0 0 16,1 3 0-16,3-3 0 0,-4 3 0 0,5-3 0 0,-5 0 0 0,4 3 0 15,-3-3 0-15,3 0 0 16,0 0 0-16,-3 0 0 0,3 0 0 0,0 0 0 15,0-3 0-15,0 3 0 0,0 3 0 0,0-3 0 16,4 0 0-16,-4 0 0 0,4 0 0 0,-4 0 0 0,3 0 0 16,1 3 0-16,-4-3 0 0,4-3 0 0,-4 3 0 15,0 0 0-15,0 0 0 0,0 0 0 0,0 0 0 0,1 0 0 16,-1-3 0-16,0 3 0 0,3 0 0 0,-3-3 0 16,4 3 0-16,0-3 0 15,-1 3 0-15,1-4 0 0,0 4 0 0,-1 0 0 0,-3-3 0 0,4 3 0 16,3-3 0-16,-3 3 0 0,3-3 0 0,-3 3 0 0,3 0 0 0,-4 0 0 31,5 0 0-31,-5 0 0 0,1-3 0 0,0 3 0 0,3 0 0 16,-4-6 0-16,1 6 0 0,0 0 0 0,-1-4 0 0,4 4 0 0,1 0 0 15,-5-3 0-15,1 3 0 0,3-3 0 0,-3 0 0 0,3 3 0 16,-3-3 0-16,3 0 0 16,0 0 0-16,0-4 0 0,0 4 0 0,-3 0 0 0,3 0 0 0,-3 0 0 15,-1 3 0-15,4 0 0 16,-3 0 0-16,0 0 0 0,-1 0 0 0,1 0 0 0,0 0 0 0,-1 0 0 15,4 0 0-15,-3 0 0 16,3 0 0-16,0 0 0 0,-3 0 0 0,0 0 0 16,3 0 0-16,-4 0 0 0,5-3 0 0,-1-4 0 0,0 4 0 0,0 0 0 15,-3 0 0-15,3 0 0 0,-3-3 0 0,-1 2 0 16,1 1 0-16,0 0 0 0,-1 3 0 16,1-3 0-16,-4 3 0 0,4 0 0 0,-1 3 0 15,1-3 0-15,-1 0 0 0,1 0 0 0,-4 0 0 0,7 3 0 0,-7-3 0 0,4 0 0 16,0 0 0-16,-4 3 0 0,4-3 0 0,-4 0 0 15,3 0 0-15,1-3 0 16,0 3 0-16,-1-3 0 0,-3 3 0 0,4 0 0 16,-4-3 0-16,0 3 0 0,0 0 0 0,0-3 0 15,0 3 0-15,-3 0 0 0,3-3 0 0,0 3 0 0,0 0 0 16,1 0 0-16,-1 0 0 0,0 0 0 0,0 0 0 0,0 0 0 16,4 0 0-16,-1 0 0 0,1 0 0 0,-4 0 0 15,0 0 0-15,4 0 0 0,-4 0 0 0,3 0 0 0,1 0 0 0,0 0 0 31,-1 0 0-31,1-3 0 0,-4 3 0 0,4 0 0 0,-4-3 0 0,0 3 0 0,4-7 0 0,-4 7 0 16,0 0 0-16,0-3 0 16,0 3 0-16,0 0 0 0,0-3 0 0,0 3 0 0,1 0 0 15,-1-3 0-15,3 3 0 0,-3 0 0 0,4 0 0 0,0 0 0 16,-1 0 0-16,-3 0 0 16,4-3 0-16,0 3 0 0,3 0 0 0,-3 0 0 0,3-3 0 0,0 3 0 15,-4 0 0-15,5-4 0 0,-1 4 0 0,-4-3 0 16,1 0 0-16,0 3 0 15,-1 0 0-15,1-3 0 0,-4 0 0 0,0 0 0 0,4 3 0 16,0 0 0-16,-4-3 0 0,3 3 0 16,1 0 0-16,0 0 0 0,3 0 0 0,-4 0 0 15,1 0 0-15,0 0 0 0,-1-3 0 0,-3 3 0 0,0 0 0 0,4 0 0 16,-4-7 0-16,4 7 0 0,0-3 0 0,-4 3 0 16,3-3 0-16,1 3 0 0,0-3 0 0,-1 3 0 0,-3-3 0 0,0 3 0 15,4 0 0-15,-4 3 0 16,4-3 0-16,-4 0 0 0,4 3 0 0,-1-3 0 15,1 0 0-15,3 3 0 0,-3-3 0 0,3 0 0 16,-4 0 0-16,1 0 0 0,-4 0 0 0,7 0 0 0,-3-3 28 0,3 0 4 16,-3 3 0-16,3-3 0 0,-3 0-24 0,-1-1-8 15,1 1 0-15,0 3 0 16,-1-3-26-16,-3 0-5 0,4 3-1 0,-4-3 0 16,4 3 52-16,-4 0 9 0,3 0 3 0,1 0 0 15,-4 3-52-15,4-3-9 0,-1 0-3 0,5 3 0 0,-5-3 32 0,1 0 0 16,0 0 0-16,-1 0 0 15,1-3 20-15,-1 3 9 0,5-3 3 0,-1 3 0 0,-4-3-24 0,5 0-8 16,-5 3 0-16,1-4 0 0,-1 4 0 0,1-3 0 16,-4 3 0-16,4 0 0 0,0 0 0 0,-4 0 0 15,3 0 0-15,1 0 0 0,0 3 0 0,3-3 0 0,0 0 0 0,4 4 0 16,-4-4 0-16,0 0 0 16,-3 0 0-16,3 0 0 0,3 0 0 0,-2 0 0 15,-1 0 0-15,0 0 0 0,0 0 0 0,-3-4 0 16,3 4 0-16,-3-3 0 0,-1-3 0 0,1 6 0 15,3-3 0-15,-3 3 0 0,3-3 0 0,0 3 0 16,0 0 0-16,0 0 0 0,0 0 0 0,1 0 0 0,2 0 0 16,-3 0 0-16,4 0 0 0,-4 0 0 0,0 0 0 0,4 0 0 15,-4 0 0-15,-3 0 0 0,3 0 0 0,-3 0 0 32,-1-3-26-32,1 3-5 0,-4 0-1 0,0-3 0 0,0 3 52 0,1 0 9 0,2-4 3 0,-3 4 0 15,4-3-52-15,0 3-9 16,-1 0-3-16,1-3 0 0,-1 3 52 0,1-3 9 0,0 3 3 0,3 0 0 15,-3-3-52-15,-1 3-9 0,1 0-3 0,-1-3 0 16,1 3 52-16,0-3 9 0,3-1 3 0,-3 4 0 16,-4 0-52-16,3-3-9 0,-3 0-3 15,1-3 0-15,-1 3 32 0,0 0 0 0,0 3 0 0,0-3 0 0,4 3 20 0,-4 0 9 16,3-4 3-16,-3 4 0 16,4 0-52-16,0 0-9 0,-1 0-3 0,5 4 0 15,-5-4 52-15,1 0 9 0,-1 0 3 0,5 0 0 16,-1 0-52-16,0 0-9 0,0-4-3 0,0 4 0 0,-3 0 32 15,3-3 0-15,-3 3 0 0,-1 0 0 0,1-3 20 0,0 3 9 0,-4 0 3 16,3-3 0-16,-2 3-32 0,2-3 0 16,-3 3 0-16,4 0 0 0,-4 0 0 0,4 0 0 15,-1 3 0-15,1-3 0 0,0 3 0 0,-1-3 0 16,-3 0 0-16,7 3 0 16,-6 0-22-16,6-3-7 0,-4 0-2 0,5 4 0 15,-5-4 31-15,1 3 0 0,-1-3 0 0,1 0 0 16,-4 0 0-16,0 0 0 0,0 0 0 0,1 0 0 0,-1 0 0 0,0 0 0 0,-4 0 0 15,4 0 0-15,1 0 0 0,2 0 0 0,-3 0 0 16,4 0 0-16,0 0 0 0,-1 0 0 0,1 3 0 16,0-3 0-16,-1 3 0 0,-3 3 0 15,4-6 0-15,-4 3 0 0,4 0 0 0,-1-3 0 0,1 0 0 0,0 4 0 0,-4-4 20 0,0 3 9 16,3-3 3-16,-2 0 0 16,-1 0-24-16,0 0-8 0,0 0 0 0,-4 0 0 15,1 0-26-15,3 0-5 0,-3 0-1 0,3 0 0 16,-4 0 32-16,5 0 0 0,-5 0 0 0,4 0 0 0,-3 0 0 0,3 0 0 15,4 0 0-15,-4 0 0 16,0 0 0-16,0 3 0 0,0-3 0 0,0 0 0 16,4 3 0-16,-4-3 0 0,0 0 0 0,0 0 0 0,0 0 0 15,4 0 0-15,-4 0 0 0,0 0 0 16,0 0 0-16,0 0 0 0,0-3 0 0,-3 3 0 0,0 0 20 0,-1 0 9 16,1-3 3-16,-4 3 0 15,3-3-52-15,-3 3-9 16,-3-4-3-16,-4 4 0 0,7 0 52 0,0 0 9 0,-3 0 3 0,-4 0 0 15,0 0-52-15,7 4-9 16,0-4-3-16,0 3 0 0,-7-3 52 0,0 0 9 0,0 0 3 0,7 3 0 16,0 0-52-16,0 0-9 0,-4 0-3 0,5 0 0 0,-8-3 52 0,7 0 9 0,0 4 3 0,0-4 0 15,-7 0-24-15,7 0-8 16,0 3 0-16,3-3 0 0,-3 3 0 0,-7-3 0 16,0 0 0-16,11 0 0 0,-4 3 0 15,0 0 0-15,0-3 0 0,-7 0 0 0,0 0-26 0,7 6-5 0,-3-3-1 0,3 1 0 16,-7-4 52-16,3 3 9 15,-3-3 3-15,7 6 0 0,-7-6-24 0,4 3-8 0,-4-3 0 0,3 6 0 16,-3-6 0-16,0 0 0 16,8 4 0-16,-8-4 0 0,3 6 0 0,-3-6 0 15,0 0 0-15,7 3 0 0,-3 3 0 0,-1 4 0 16,-3-10 0-16,0 0 0 0,4 6 0 0,-4-6 0 0,3 6 0 0,-3-6 0 16,0 6 0-16,0-6 0 0,0 0 0 0,0 0 0 15,0 0 0-15,-3 4 0 0,-1-1 0 0,1 0 0 0,-4 0 0 0,3-3 0 31,-3 0 0-31,0 0 0 0,0-3 0 0,-4 0 0 0,4 0 0 0,-3 3 0 0,3-4 0 16,-4 1 0-16,0-3 0 0,4 3 0 16,0-3-26-16,0 3-5 15,0-7-1-15,4 4 0 0,-4 0 52 0,3-4 9 0,1 1 3 0,-1 6 0 16,4-10-52-16,0 7-9 0,-3-4-3 0,3 1 0 16,3 3 52-16,-3-1 9 0,4 4 3 0,-1-6 0 0,1 0-24 0,3-1-8 0,-4 1 0 15,4 2 0 1,-3 4 0-16,3 0 0 0,0-6 0 0,0 2 0 0,4 1 0 15,-4-3 0-15,3-1 0 0,1 4 0 0,3-6 0 0,-4 5 0 16,1 4 0-16,3-3 0 0,-3 3 0 0,-1 0 0 16,1-4 0-16,-4 4 0 0,4 3 0 0,-4 0 0 15,-7 0 0-15,7 10 0 16,-4 5-26-16,1 1-5 0,-4-10-1 0,0 1 0 0,0 5 52 0,0 1 9 0,0 5 3 0,-4-2 0 31,-3 0-52-31,0-1-9 0,0-2-3 0,-4 3 0 0,1-1 32 0,-1-8 0 0,-3 2 0 16,0 0 0-16,0-5 20 0,3 2 9 0,-3-3 3 0,4-3 0 15,-1 0-24-15,4 0-8 16,4-3 0-16,-5 0 0 0,5 0 0 0,-1-1 0 0,4-2 0 0,0 0 0 0,0 0 0 16,0-1 0-1,4-5 0-15,-1 2 0 0,5-2 0 0,2 2 0 16,-3-5 0-16,4 2 0 0,-4-2 0 0,3 5 0 16,4-9 0-16,-3 7 0 0,3 2 0 0,-3 4 0 0,-1-3 0 0,1 2 0 15,3 4-26-15,0 0-5 0,0 3-1 0,-3-3 0 0,-1 0 52 0,1-3 9 16,-4 6 3-16,0 6 0 15,0 3-24-15,0 7-8 0,-7-10 0 0,4 7 0 16,-1-1 0-16,-3 1 0 0,-3-4 0 0,-1 4 0 16,1-1 0-16,-4 1 0 0,0-1 0 0,0 1 0 15,-4-4 0-15,0-2 0 0,1-1 0 0,-1-3 0 16,-3 6 0-16,4-5 0 0,-1-4 0 0,-3 0 0 0,0-7 0 0,0 1 0 16,-1 0 0-16,1-4 0 15,0 1-56-15,0-4-10 0,4 1-2 0</inkml:trace>
  <inkml:trace contextRef="#ctx0" brushRef="#br2" timeOffset="46675.92">26550 2248 1944 0,'0'0'55'0,"0"0"13"0,0 0-55 0,0 0-13 0,0 0 0 0,0 0 0 16,0 0 78-16,0 0 13 0,0-7 2 0,0 1 1 15,4 0-42-15,-1 3-9 16,-3 3-2-16,0 0 0 0,0 0 21 0,0 0 4 0,0 0 1 0,0 0 0 16,0 0 3-16,4 0 1 15,3 3 0-15,-7-3 0 0,3 6-14 0,-3 0-2 0,4 4-1 0,-1-1 0 16,1 1-21-16,-4-7-4 0,3 3-1 0,-3 0 0 15,4 4-11-15,-4-10-2 0,0 0-1 0,3 6 0 16,1 3 0-16,-4 4 0 0,3-7 0 16,-3 1 0-16,4 2-2 0,0 0-1 15,-4-2 0-15,3 5 0 0,-3-6-3 0,4 7-8 0,-4-4 12 0,3 1-4 16,-3 2-8-16,4-2 10 0,-4 5-10 0,0-2 10 0,0 3-10 0,0-1 0 16,0-2 0-16,0-1 0 15,0 4 12-15,0 0-2 0,-4 3-1 0,4-7 0 0,0 1-9 0,0 2-12 0,-3 1 2 16,3 0 1-16,-4-1 9 0,4-2 0 15,0 3 0-15,0-4 0 16,0 7 0-16,0-10 0 0,0 7 0 0,0-3 0 0,0-1 12 0,0 4 5 16,0-1 1-16,4 1 0 0,-4 0-29 15,0 0-5-15,0-1-2 0,0 1 0 0,0 3 18 0,0-4 0 16,0-2 0-16,0 6 0 0,0-4 20 16,-4-2 7-16,4 3 1 0,0-4 1 0,-3 4-20 0,3-4-9 0,0-2 8 0,0 2-8 15,0 4 8-15,0 0-8 0,0-4 0 0,3 1 8 16,-3-1-8-16,4-2 0 15,-4 2 0-15,3 4 0 0,-3-4 0 0,0 1 0 16,4 3 0-16,-4-4 0 0,0 1 24 0,3 2 4 16,-3 1 0-16,0-3 0 0,0 2-44 0,0-2-8 0,0 3-1 0,0-1-1 15,0 1 42-15,4-4 8 0,-4 4 1 0,0 0 1 16,3 0-37-16,-3-4-7 0,4 1-2 0,-4-4 0 16,3 4 20-16,1-4 0 0,-4 0 0 0,3 4 0 15,1-4 0-15,-4 4 0 0,3-1 0 0,-3 1 0 16,4-1 0-16,-1-2 0 0,-3-1 0 0,0 4 0 0,4-1 15 0,-4 1 3 15,0-1 1-15,0 4 0 16,0-6-30-16,0 2-5 0,0 1-2 0,-4 2 0 16,4-5 18-16,0 2 0 0,0 1 0 0,0-1 0 15,0 1 0-15,0-1 0 0,0 1 0 0,4 3 0 16,-4-7 11-16,0 4 5 0,3-1 2 0,-3 1 0 0,0-1-29 0,4 1-5 16,-4-4-2-16,0 4 0 15,0-1 29-15,0-2 5 0,0 2 2 0,4-2 0 16,-4-1-18-16,0 0 0 0,3 1 0 0,-3-1 0 0,0 1-11 0,4-1-5 15,-1-3-2-15,1 1 0 0,-4-1 18 0,0 0 0 0,3 0 0 0,1-2 0 16,-4-4 11-16,3 9 5 16,-3-9 2-16,0 6 0 0,4-3-28 0,-1 4-6 15,-3 2 0-15,4-9-1 0,-1 3 17 0,1 3 0 16,-1 1-8-16,-3 2 8 0,0-3 0 0,0 1 0 16,0-1 0-16,4 0 0 0,-4 0 14 0,0 1 3 15,0-1 1-15,0 0 0 0,0 1-28 0,0-1-6 0,0 0 0 0,0 0-1 16,0-6 17-16,0 7 0 15,0-7 0-15,-4 6 0 0,4 3 0 0,-3-2 0 16,-1-1 0-16,4 0 0 0,-3 0 0 0,-1 4 0 0,1-1 0 0,-1 1 0 16,4-1 0-16,-3 0 0 15,-1 1 0-15,1-4 0 0,3 3 0 0,0-2 0 16,-4-1 0-16,4-3 0 0,0-3 0 0,0 0 0 0,0 0 0 0,0 0 0 16,0 0 0-16,0 0 0 15,0 0 0-15,0 0 0 0,0 0 8 0,0 0 8 16,-3 3 1-16,3-3 1 0,0 0-28 0,-7 3-6 15,3-3 0-15,-3 0-1 0,3 0 17 16,-3-3 0-16,4 3 8 0,-1 0-8 0,-3-3 0 0,0 3 0 0,4-3 0 0,-1 0 0 0,4 0 0 0,0 0 19 16,-3-4-3-16,-1 1 0 15,4 0-27-15,-3 0-5 0,3-4-2 0,-4 4 0 16,1-7 18-16,3 4 0 0,0 3 0 0,0-4 0 16,-4 1 0-16,4-1 0 0,4 1 0 0,-4 3 0 0,0 3 0 0,0 3 0 15,0 0 0-15,3-7 0 16,4 4 0-16,0 3-8 0,-3 0 8 0,6 0 0 0,-3 0 0 0,4 0 0 15,-1 0 0-15,1 3 0 0,-4-3 0 0,4 3 0 16,-1-3 0-16,1 4 0 16,-4-4 0-16,4 3 0 0,-4-3 0 0,0 6 0 15,3 0 0-15,-6 1 0 0,3 2 0 0,-4-3 0 0,1 4 0 0,-1 2 11 16,-3 1-3-16,4-1-8 0,-8 1 10 0,4-1-10 16,-3 1 8-16,-1-1-8 0,1 1 0 0,-4-4 8 15,0 4-8-15,0-1 0 0,0-5 0 0,-4-1 0 16,0 0 8-16,1-3-8 0,-1 1 0 0,1-1 10 0,-4 0-10 0,3-3 10 15,-3-3-10 1,3 0-11-16,1-1 3 0,-1-2 0 0,4 3 8 0,0-3 0 0,0-1-9 16,3 4 9-16,1-3 0 15,-1 0 0-15,1 0-9 0,3-1 9 0,0 1 0 0,3 0 0 0,1-4 0 16,-1 4 0-16,1 0 0 16,-1-1-8-16,5 4 8 0,-1-3 0 0,0 0 0 0,3 0 0 15,-3-1 0-15,4 1 0 0,3 0 0 0,0 3 0 0,-3-4 0 0,6 1 0 16,-3 3 0-16,1 0 0 0,-1 0 0 0,-4 3 0 15,1 3 0-15,-4 0 0 0,0 0 11 0,3 0-11 0,-6 0 12 0,3 4-4 16,-7 2 0-16,4-3-8 16,-1 4 8-16,-3-1-8 0,0 4 0 0,-3-4 0 15,-1 4 0-15,1-4 0 0,-1 0 0 0,-3 4 0 16,0-4 0-16,0-2 0 0,0-1 0 0,-4 0 0 0,1-3 0 16,3 0 0-16,-4 1 0 0,0-4 0 0,1-4 18 0,-1 1-3 15,1 0-1-15,-1 0 0 16,4-3-14-16,-4-1-8 0,4 4 8 0,0-3-13 0,0 0 5 0,0 0 8 15,0-1-13-15,4 1 5 16,-1 0-96-16,4-1-20 0,-3 4-3 0,3 3-1 16,0 0-103-16,0 0-21 15</inkml:trace>
  <inkml:trace contextRef="#ctx0" brushRef="#br2" timeOffset="48237.91">26709 4358 1551 0,'0'0'34'16,"0"0"7"-16,0 0 2 0,0 0 1 0,0 0-36 0,0 0-8 0,0 0 0 0,0 0 0 15,0 0 92-15,0 0 17 0,0 0 3 0,0 0 1 0,0 0-39 16,0 0-8-16,0 0-2 0,0 0 0 15,0 0-2-15,0 0-1 0,0 0 0 0,0 6 0 16,0 1 5-16,-4-1 1 0,4 0 0 0,0 0 0 16,0 1-54-16,-3-1-13 0,3 3 0 0,-4 1 0 15,4-4 0-15,0 3 0 0,0 1 0 0,0-4 0 0,0-6 52 0,0 9 8 16,0 1 2-16,0-1 0 0,0 1-43 0,0-1-9 16,4-3-2-16,-4 1 0 15,3-1-8-15,1 0 0 0,-4 4-12 0,3-1 12 16,-3-3 19-16,4 1 11 0,-1-4 2 0,-3 3 1 0,4 0-1 15,-4 0-1-15,0 1 0 0,3-1 0 0,-3-6-15 0,0 6-4 16,0 4 0-16,0-1 0 0,4 0-12 0,-4 4-16 16,0 0 3-16,0-1 1 0,0-2 28 0,0 2 7 0,0 1 1 15,0-4 0-15,0 0-39 0,-4 1-7 16,4-1-2-16,0-2 0 0,0-1 40 0,0-6 7 0,0 0 1 0,0 0 1 31,0 0-25-31,0 0 0 0,0 0 0 0,0 0 0 16,0 0 0-16,0 0 0 0,0 0 0 0,0 0 0 0,4-6 0 0,-4-1 8 15,0 7-8-15,0 0 0 16,4-6 0-16,-4 6 8 0,0 0-8 0,0 0 0 0,0 0 0 0,0 0 8 0,0 0-8 16,0 0 0-16,0 0-20 15,0 0-8-15,0 0-3 0,0 0 0 16,0 0 31-16,0 0 12 0,0 0-1 0,0 0 0 0,0 0-48 0,0 0-10 16,0 0-1-16,0 0-1 15,0 0-24-15,0 0-5 0,0 0-1 0,0 0 0 16,0 0-5-16,0 0-2 0,0 0 0 0,0 0 0 0,0 0 35 0,0 0 7 0,-4 6 2 0,4-3 0 0,4 4 26 0,-4-1 4 15,0 0 2-15,0 4 0 16,0-4 10-16,0 0 9 0,0-3-1 0,0 4-8 16,0-1 31-16,3 0-1 0,-6 0 0 0,3-6 0 15,0 3 18-15,0-3 3 0,0 0 1 0,0 7 0 0,0-7 13 0,0 0 3 16,-8 3 1-16,5 0 0 16,-1 0-9-16,-3-3-3 0,0 0 0 0,0 3 0 0,0-3-13 0,-3-3-4 15,3 3 0-15,-1-3 0 0,1 0-15 0,0 3-3 16,-3-3-1-16,6 0 0 0,-3-1-9 0,0-2-3 15,0 3 0-15,4-3 0 16,-1 3-9-16,4-4 0 0,0 4 0 0,0-3 0 16,-3 0 0-16,6-1 0 0,-3 1 0 0,4 0 0 0,3 0-9 15,0-4 9-15,0 4 0 0,3 0 0 16,-3-1-27-16,4 1 2 0,0 0 0 0,-1 0 0 0,1-1 41 0,-1 4 8 0,4 3 1 16,-3-3 1-16,3 3-26 0,-3 3 0 0,-1 0 0 0,1 0 0 15,-1 4 36-15,-3-1 1 0,1 3 1 16,-5 1 0-16,4-1-38 15,-3 4 0-15,-4-4 0 0,3 4-12 16,-3-4 12-16,0 1 8 0,-3-1-8 0,3 3 11 0,-4-5-11 0,1 2 0 16,-4-3 0-16,3-2 0 0,-3-1 9 0,0 3 0 15,0-3 0-15,-4-3 0 0,1 3-9 0,-1-3-12 16,1-3 2-16,-5 0 1 0,5 3 9 0,-1-6 14 0,-3 3-3 0,4-4-1 16,-5 1-10-16,5 0 0 0,-1-1 0 15,4 1 0-15,0 0 0 0,0 0 0 0,4-1 0 0,3 1 0 16,-4 0-10-16,4-4 10 0,4 4 0 0,-1 0-9 15,1-3 9-15,3-1-8 0,0 4 8 0,0 0-8 0,3-4 8 16,4 4 0-16,-3 0 0 0,3-1 0 16,-3 4 0-16,3 0 0 0,0 0 0 0,0 0 8 15,0 0-8-15,-3 0 0 0,3 3 0 0,-7 0-8 16,4 0 8-16,-4 6 0 0,0-3 0 0,0 6 0 16,-4 1 27-16,1-1 7 0,-4 1 2 0,0-1 0 0,0 4-23 0,-4-4-4 15,-3 3-1-15,4 1 0 16,-4-4-8-16,-4 4 0 0,4-1 9 0,-4 1-9 15,1-7 0-15,-4 4 8 0,0-1-8 0,-1-3 0 16,1 1 0-16,0-1 0 0,-3-3 0 0,2 0 0 16,1-3 0-16,0 0 0 0,4 0 0 0,-1-3 0 0,1 0 0 0,-1-3-13 0,4-1 3 0,3 1 1 31,1 0-75-31,3 0-16 0,0-4-2 0,3 1-1 16,4-4-129-16,0 1-27 15</inkml:trace>
  <inkml:trace contextRef="#ctx0" brushRef="#br2" timeOffset="50710.61">26709 4847 2188 0,'0'0'48'0,"0"0"11"15,0 0 1-15,0 0 1 0,0 0-49 0,0 0-12 16,0 0 0-16,3 10 0 0,1-4 60 0,-4-6 8 0,7 0 3 15,-4 6 0-15,1 0-11 0,0 4-3 16,-4-1 0-16,0 1 0 0,0-4-45 0,3 0-12 0,1 0 0 0,-1 1 0 0,-3-1 53 0,0-6 9 16,7 3 2-16,-3 3 0 15,-1 4-52-15,1-4-12 0,-4-6 0 0,3 6 0 0,1 4 0 0,-4-1 0 16,3 0 0-16,1-2 0 0,-4-1 54 0,3 3 8 16,-3 1 2-16,0-1 0 0,4 4-52 0,-4-1-12 15,0 1 0-15,3-1 0 16,-3 1 0-16,4-1 0 0,-1 1 0 0,5 0 0 15,-8-1 14-15,3 1 0 0,1-4 0 0,-1 4 0 0,1-4-22 0,-4 4-5 0,0-4-1 16,3 0 0-16,1-2 41 0,-4 2 8 16,0-3 1-16,0 4 1 0,0 5-21 0,0 4-5 15,0-3-1-15,0-4 0 0,0-5 0 0,0 5 0 16,0-2 0-16,3 5 0 0,-3 1-10 0,4 0 0 16,-4-4 0-16,3 1 0 0,-3 2 10 0,4-2-10 15,-1-4 12-15,-3 4-12 0,0 3 0 0,4-4 0 0,-4 4 0 0,3-4-12 16,-3 4 12-1,0 0 0-15,-3 3 12 0,3-1-12 0,0-2 0 0,-4 0 0 0,4-1 0 16,0 4 0-16,0 0 8 0,0 3-8 0,0 0 9 0,0-3-9 0,0-4 0 16,0 1 0-1,0 3 0-15,0 0 0 0,0 0 0 0,0-4 0 0,0-2 10 0,0 6-2 16,4-4-8-16,-4 1 0 0,3 3 0 0,-3-4 0 16,4 1 0-16,-4 3 0 15,3-3 0-15,-3 2 0 0,4 1 0 0,-4-3 11 0,4 3-11 0,-4 0 12 16,0-4-12-16,3-2 0 0,-3 2 0 0,4 1 0 15,-4 3 0-15,3 0 0 0,-3 0 0 0,4-4 8 0,-4 1 0 16,0-4 0-16,0 4 0 0,0 0 0 0,0 3-8 0,3-4 0 16,-3 1 0-16,0 3 0 0,0-4 0 15,0 4 8-15,4 0-8 0,-4 0 8 0,3 0-8 0,-3-4 8 16,4 4-8-16,-1-3 8 0,1 0-8 0,-4-1 0 16,3 1 0-16,1 0 0 0,-4-1 0 0,0-2 0 0,3 2 0 0,-3-2 0 15,4 3 0-15,-4-1 0 16,0 1 0-16,0 0 8 0,0-1 19 0,0-2 3 15,0 3 1-15,0-1 0 0,0 1-31 0,-4 0 0 16,4-1 0-16,0 1 0 0,0 3 0 0,-3 0 0 16,3-1 0-16,0 1 0 0,0 0-16 15,3 0-10-15,-3 0-2 0,0-4 0 0,4 4 28 0,-4-3 0 16,0 0 0-16,3 2 0 0,-3-2 0 0,0 0 0 16,0-1 0-16,0 4 0 0,4-3 17 0,-4 0 9 15,-4-1 2-15,4 1 0 16,0 0-45-16,0-1-9 0,0 1-2 0,0 0 0 0,0 2 45 0,0 1 9 0,0 0 2 0,0 0 0 15,0 0-28-15,0-1 0 0,0 4 0 0,0-3 0 16,4 0-15-16,-4 0-8 16,0 0-1-16,0-4-1 0,0 1 25 0,0 3 0 15,3-3 0-15,-3 2 0 0,0 1 15 0,0 0 8 0,0-3 1 16,0-1 1-16,4 1-35 0,-4 0-7 0,-4-1-2 0,4 1 0 16,4 3 31-16,-4-3 5 0,-4 2 2 0,4 1 0 15,0 0-19-15,0-3 0 0,4 6 0 0,-4-4 0 16,0 1 0-16,0-3 0 0,0 0 0 0,0 2 0 15,0-5 0-15,0 3 0 0,0-4 0 0,0 1 0 0,-4-1-15 0,4 1-6 16,4-1-2-16,-4 4 0 0,-4-3 37 16,4-1 7-16,0 4 2 0,-3-1 0 0,3-2-23 15,0 3 0-15,0-1 0 0,0-2 0 0,0 3-14 0,0-1-7 16,0 1-2-16,0-4 0 0,0 4 23 0,3 0 0 16,-3-4 0-16,0 4 8 0,0-3-8 0,0-1 0 0,0 1 0 0,0 2-11 31,0-2 11-31,0-1 0 0,0 1 0 0,0 0 0 15,0-1 16-15,4-3 6 0,-4 4 1 0,0-4 0 0,0 4-23 0,4-4 0 16,-4 4 0-16,0-4 0 0,0 4-11 0,0-4-6 16,0 1-2-16,0-1 0 0,0 0 31 0,3 1 5 0,-3-1 2 0,0-2 0 15,4 2-19-15,-4-3 0 0,0 0 0 0,3 4 0 16,-3-4 0-16,4 0 0 0,-4-6 0 0,0 7 0 16,0-7-14-16,0 0-6 0,0 6-2 0,0-6 0 15,0 6 35-15,0-6 7 16,0 0 2-16,0 0 0 0,0 0-22 0,0 0 0 0,0 0 0 0,0 0 0 15,0 0 0-15,-4 7 0 0,4-7 0 16,0 0 0-16,-3 3 0 0,-1 0 0 0,4-3 0 0,-3 6 0 16,-1 0 0-16,4-6 0 0,-4 3 0 0,-3 1 0 15,7-4 0-15,-3 3 0 0,-4 0 0 0,7-3 0 16,-4 0 0-16,-3 3-12 0,4-3 2 0,-4 0 0 16,0-3 10-16,3 3 14 0,-3-3-3 0,0 0-1 15,0-1-10-15,3 1 0 0,-3 0-12 0,0-3 12 16,4 0 0-16,-1 3 0 0,-3-4 0 0,4 4 12 0,-1-3-12 15,1 3 0-15,-1 0 0 0,1-4 0 0,3 4 0 0,-4-3-11 16,4 6 3-16,0-6 0 0,0-4 8 0,0 4 0 16,0 0 0-16,0-4 0 0,4 1 0 0,-1-1 0 15,-3 1 0-15,4 0-8 0,3-1 8 0,-4 1 0 16,1-1 0-16,3 1 0 16,-4 3 0-16,4-1 0 0,0 1 0 0,0 3 0 0,-7 3 0 0,8-3 0 15,-5 0 0-15,8 3-8 0,-8 0 8 0,4 3 0 16,4-3 0-16,-4 3 0 0,0 0 0 0,0 0 0 15,0 0 0-15,0 4 0 16,0-1 0-16,0-3 16 0,0 3-3 0,-3 4 0 0,-1-4-13 0,-3 4-15 0,4-1 3 0,-4 0 1 16,0 4 11-16,0-1 16 15,-4-2-4-15,1-1-1 0,-1 4-11 0,-3-4-11 0,4 1 3 0,-4-1 0 16,0-3 8-16,-1 1 0 16,1-1 0-16,-3-3 0 0,3 0 0 0,-4 0 0 0,1 0 0 15,3-3 0-15,-4 0 0 0,4 0 0 0,-4 0 0 0,4-3 0 16,0 0 9-16,0-3-9 15,4 3 12-15,-4-4-12 0,3 4 0 0,4-3-9 0,-3 0-1 0,3-1 0 16,-4 1 10-16,4 0 14 0,4-4-3 0,-4 4-1 16,3 0-19-16,1-3-4 15,-1 2-1-15,1 1 0 0,3-3 22 0,0 5 5 0,0-2 1 0,0 3 0 0,0-3-24 16,4 3-5-16,-1 0-1 16,1 3 0-16,-1-4 26 0,1 1 5 0,3 3 1 0,-3 0 0 15,-1 0-16-15,1 3 0 0,-1 1 0 0,-3-1 0 0,0 0 0 0,0 3 0 16,-3 0 0-16,3 1 0 15,-7 2 0-15,4 0 0 0,-1-2 0 16,-3-1 0-16,-3 3 0 0,-1-2 0 0,1-1 0 0,-1 0 0 0,-3 0 0 0,0 1 0 16,0-4 0-16,0 3 0 15,0-3 0-15,0-3 0 16,-4 3 0-16,4 1 0 0,-4-4 0 0,4 0 0 0,0 0 0 16,-3 0 0-16,3 0 0 0,0 0 0 0,-4-4 0 0,8 1 0 0,-5-3 0 0,5 0 0 15,-4 3 0-15,0-4 0 16,3 1-8-16,1 0 8 0,-1-4 0 0,4 4 0 0,-3 0-8 0,3-4 8 0,3 4 0 0,-3 0 0 15,0-4 0-15,4 4 0 16,-1 0 10-16,4 0-2 16,-3-1-8-16,-1 4-16 0,1 0 4 0,3 0 0 0,4 0 12 0,-4 0 16 0,3 0-4 0,1-1-1 15,3 4-11-15,-4 0 0 0,5 0 0 16,-5 0 0-16,4 0 0 0,-3 4 0 16,-1-1 0-16,-2 0 0 0,-1 3 0 0,-4 0 0 0,1 1 0 0,-4-1 0 15,0 3 0-15,0 1 0 16,-4 2 9-16,1 1-9 0,-1-4 11 0,-3 1-3 15,0 2 0-15,0-2 0 0,0-1-8 0,0 0-16 0,-4 1 4 0,1-4 1 16,3 0 11 0,-1 1 0-16,1-4 0 0,0 0 8 0,0-3-112 15,7 0-21-15,-3-3-5 0,-1-4-853 16,4 1-170-16</inkml:trace>
  <inkml:trace contextRef="#ctx0" brushRef="#br2" timeOffset="54150.79">17935 9165 358 0,'0'0'10'0,"0"0"2"0,0 0-12 0,0 0 0 0,0 0 0 0,0 0 0 0,0 0 156 0,0 0 29 31,0 0 6-31,0 0 1 0,0 0 0 0,0 0 0 15,0 0 0-15,0 0 0 0,0 0 0 0,0 0 0 0,0 0 0 0,0 0 0 16,0 0-103-16,0 0-20 0,0 0-4 16,0 0-1-16,0 0 0 0,0 0 0 0,0 0 0 0,0 0 0 15,0 0 0-15,0 0 0 0,0 0 0 0,0 0 0 0,0 0-51 0,0 0-13 16,0 0 0-16,0 0 0 0,4 0 0 0,3 3 0 16,-4-3 0-16,1 0 0 0,3 0 0 0,-4 0 0 15,5 3 0-15,-5-3 0 0,4 0 54 0,-3 0 8 16,-4 0 2-16,7 0 0 0,0 3-52 0,0-3-12 15,-4 0 0-15,4 3 0 0,-3-3 0 0,3 0 0 16,-4 3 0-16,5-3 0 16,-5 4 54-16,4-4 8 0,-7 0 2 15,7 0 0-15,4 3-52 0,-4-3-12 0,0 0 0 0,3 0 0 0,1-3 0 0,-4 3 0 16,0-4 0-16,4 1 0 16,-4 0 0-16,0 0 0 0,3 0 0 0,1 0 0 0,0-4 0 0,-1 7 0 15,1-3 0-15,-4 3 0 0,3 0 0 0,-3 0 0 16,4 0 0-16,-4 0 0 0,4 0 0 0,-4 0 0 15,0 0 0-15,0 0 0 0,3 0 0 0,-3 0 0 0,4 0 0 0,0 0 0 16,-4-3 0-16,3 3 0 16,1-3 0-16,-1 0 0 0,1 0 0 0,3 0 0 0,-3-1 0 0,-1 1 0 15,1 0 0-15,3 0 0 0,-3 3 0 0,-1-3 0 16,1 0 0-16,3 3 0 0,-4-3 0 0,1 0 0 16,0 3 0-16,-1-4 0 0,1 4 0 0,3-3 0 15,-4 3 0-15,1 0 0 0,3 3 0 0,-3 1 0 16,3-1 0-16,-4 3 0 0,1 0 0 0,3-3 0 15,-3-9 0-15,3 3 0 0,-4 3 0 0,5-3 0 16,-1 0 0-16,0 3 0 0,0-3 0 0,0 3 0 16,0 3 0-16,0-6 8 0,0 3-8 0,0-4 0 15,4 1 0-15,-4 3 0 0,0-3 0 0,4 3 0 16,-4 0 0-16,4 0 0 0,-4 0 0 0,0-3 0 0,4 3 0 0,-4 0 0 16,0 0 0-16,0 0 0 15,0 0 0-15,4 0 0 0,-1 0 0 0,-3 0 0 16,4 0 0-16,-4 3 0 0,0 0 0 0,4 0 0 15,0-3 0-15,-1-3 0 0,1-3 0 0,3 0 0 0,-3 3 0 0,-1-1 0 16,4 1 0-16,-3 0 0 0,0 0 0 0,-1 0 0 16,1-3 0-16,3 3 0 15,-7 3 0-15,4-4 0 0,0 4 0 0,3 0 0 16,-4 0 0-16,1 0 0 0,0 0 0 0,3 0 0 0,-4 0 0 0,1 0 14 0,3 0-2 16,-3 0-1-16,3-3-11 0,-3 0 0 0,3 0 0 15,0 0 0-15,0 3 0 0,0-3-14 0,-3 0 2 0,3 3 0 16,-3-4 12-16,-1 1 0 15,1 3 0-15,0 0 0 0,-1-3 14 0,1 3 6 16,0 0 0-16,3 0 1 0,-4 0-33 0,1-3-8 16,3 3 0-16,0 0-1 0,-3 0 35 0,0 3 7 0,-1-3 2 0,1 0 0 15,3 0-23-15,-3 0 0 16,3-3 0-16,0 3 0 0,0-3-14 0,-3 0-7 16,3 0-2-16,-3-1 0 0,-1 1 39 0,1 3 7 15,0-6 1-15,-1 3 1 0,1 0-25 0,-4 3 8 16,4-3-8-16,-1 3 0 0,1 0 0 0,0 0 0 0,3 0 0 0,-4 0 0 15,5 0 0-15,-5 0 0 0,1-3 0 16,3 3 0-16,-3-4 0 0,3 1 0 0,-4 3 8 0,5-3-8 16,-1 0 0-16,-4 0 0 0,5 3 0 0,-5 0 0 31,1-3-20-31,-1 0-7 0,1 3-1 0,0-4 0 0,-1 1 47 0,1 3 9 0,0-3 1 0,-1 0 1 0,4 0-22 16,-3 3-8-16,3 0 0 15,0-3 8-15,-3 3-8 0,3-3 0 0,-3 3 0 0,7-3 0 16,-4 3-26-16,0-4-5 0,0 4-1 0,0 0 0 0,-3-3 52 0,3 3 9 15,0 0 3-15,-3-3 0 0,-1 3-32 16,1 0 0-16,0-3 0 0,-1 3 0 16,1 0-22-16,0-3-7 0,-1 3-2 0,4-3 0 15,1 3 31-15,-5-3 0 0,4-1 0 0,1 1 0 0,-1 3 0 0,0-3 0 16,0 0 0-16,4 3 0 0,0-3 20 0,-1 0 9 16,-3 3 3-16,4 0 0 0,-4 0-32 0,0 0 0 15,1-3 0-15,-1 3 0 0,0 0 0 0,0 0 0 0,0 0 0 0,4-4 8 31,-4 4-34-31,4-3-5 0,-4 3-1 0,0 0 0 0,4 0 52 16,-4-3 9-16,4 3 3 0,3 0 0 0,-7-3-24 0,4 3-8 16,-4-3 0-16,4 3 0 0,-4-3 0 0,0 3 0 15,0-3 0-15,0 3 0 0,-3-3 0 0,3 3 0 0,0 0 0 0,0 0 0 16,1 0 0-16,2 0 0 0,-3 0 0 0,1 0 0 16,-1 0 0-16,0 0 0 15,4 0 0-15,-4 0 0 0,0 0 0 0,0 0 0 16,0 0 0-16,-3 0 0 15,0-4-26-15,-1 4-5 0,1 0-1 0,0-3 0 0,-4 3 52 0,3-3 9 0,4 3 3 0,-3 0 0 16,3-3-52-16,-3 3-9 0,3-3-3 16,0 3 0-16,0-3 52 0,1 3 9 0,-1 0 3 0,0 0 0 0,0 0-24 0,4-3-8 15,-4 3 0-15,4 0 0 16,-8-4 0-16,4 4 0 0,-3 0 0 0,3 0 0 16,-3 0 0-16,-1-3 0 0,1 3 0 0,0 0 0 15,-4-3 0-15,4 3 0 0,-1 0 0 0,4 0 0 16,-3 0 0-16,3 0 0 0,0-3 0 0,0 3 0 15,-3-3 0-15,0 3 0 0,3-3 0 0,0 3 0 0,0-3 0 0,0 3 0 16,-3 0 0-16,3-4 0 0,-3 4 0 0,-1 0 0 16,1-3 0-16,-4 3 0 0,0-3 0 0,4 3 0 15,-4-3 0 1,0 3 0-16,4 0 0 0,-1 0 0 0,1-3 0 0,0 3 0 0,-1 0 0 0,1-3 0 16,3 3 0-16,0 0 0 0,-3-3 0 0,0 0 0 15,-1 3 0-15,1-4 0 16,3 1 0-16,-3 0 0 0,3 0 0 0,-3 3 0 0,-1-3 0 15,-3 0 0-15,0 0 0 0,1 3 0 0,-1-4 0 16,0 1 0-16,0 3 0 0,0-3 0 0,0 3 0 0,4 0 0 16,-1-3 0-16,1 3 0 0,0-3 0 0,-1 3 0 0,1-3 0 15,0 3 0 1,-1 0-26-16,1 0-5 0,-1 0-1 0,5 0 0 0,-5-3 52 0,1 3 9 16,3 0 3-16,-3-3 0 0,-1 3-52 0,1-4-9 0,-4 1-3 15,4 3 0-15,-4-3 51 0,0 0 9 0,0 0 3 0,0 0 0 16,-3 0-31-16,-1-1 8 0,4 4-8 0,-3 0 4 31,3-3-30-31,0 3-5 0,0 0-1 0,4 0 0 0,-4 0 32 0,0 0 0 0,4 0 0 0,-4 0 0 16,4 0 0-16,-4 3 0 0,3-3 0 0,-3 0 0 15,1 0 20-15,-1 0 9 0,0-3 3 0,3 3 0 16,-2 0-52-16,2-3-9 0,-3 0-3 0,0 0 0 16,1 0 32-16,-1 3 0 0,0-3 0 0,-4 3 0 15,4-4 19-15,1 1 9 0,-5 3 3 0,4-3 0 16,-3 3-31-16,3-3 0 0,0 3 0 0,0 0 0 15,0-3-19-15,0 3-9 0,1-3-3 0,-1 0 0 0,3 3 51 16,-3-3 9-16,4-1 3 0,-4 4 0 31,4-3-52-31,-4 0-9 0,0 3-3 0,0-3 0 0,0 0 32 0,4 3 0 0,-4-3 0 0,4 0 0 16,-4-1 0-16,0 1 0 0,3 0 0 0,-2 0 0 0,-1 3 0 0,0-3 0 0,0 0 0 0,0 3 0 16,-3-3 0-1,3 3 0-15,-4-4 0 0,4 4 0 0,1 0 0 0,-5 0 0 0,4 0 0 16,-3 0 0-16,3 0 0 0,-4 0 0 0,5 0 0 0,-1-3 0 15,-4 3 0-15,1 0 0 0,-1-3 0 0,5 3 0 16,-5 0 0-16,1-3 0 16,-1 0 0-16,4 3 0 0,-3-3 20 0,0 3 9 15,3-3 3-15,-4 3 0 16,4-3-52-16,1 3-9 0,-1 0-3 0,-4 0 0 0,4 0 32 0,0 0 0 16,-3 0 0-16,0 0 0 0,3 0 0 0,-4-4 0 0,1 4 0 15,-1 0 0-15,1-3 0 0,0 3 0 16,-1 0 0-16,1-3 0 0,-4 0 0 0,3 3 0 0,1-3 0 15,0 3 0-15,-1-3 0 0,-3 3 0 0,4 0 0 0,3-3 0 0,-3 3 0 16,-1 0 0-16,4-4 0 0,0 4 0 16,-3 0 0-16,-1 0 0 15,5-3 0-15,-5 3 0 0,4 0 0 0,-3 0 0 0,-1-3 0 0,5 3 0 0,-1 0 0 0,0-3 0 16,-4 3 0-16,4-3 0 16,1 3 0-16,-5-3 0 0,4 3 0 15,-3 0 0-15,-1-3 20 0,5 3 9 0,-5 0 3 0,1 0 0 16,-1 0-52-16,1 0-9 0,-1 0-3 0,-2 0 0 15,2 0 32-15,1 0 0 0,-1 0 0 0,-3 0 0 0,4 0 0 16,0-3 0-16,-4 3 0 0,3 0 0 0,1-4 0 16,-1 1 0-16,1 0 0 0,-1 0 0 15,1 3 0-15,0-3 0 0,3 0 0 0,-4 3 0 0,4-3 0 0,-3 3 0 16,0-4 0-16,-1 4 0 0,1 0 0 0,3-3 0 16,-4 3 0-16,1 0 0 0,0 0 0 0,-1 0 0 0,1-3 0 15,-1 3 0-15,1 0 20 0,0 0 9 0,3-3 3 0,-4 3 0 16,1-3-24-16,3 0-8 0,-7 3 0 0,4-3 0 15,-1 3 0-15,-3 0 0 16,4-4 0-16,-1 4 0 0,-3-3 0 0,1 3 0 16,2-3 0-16,-3 3 0 0,0 0 0 0,0 0 0 15,4 0 0-15,-1 0 0 0,-3-3-26 0,1 3-5 0,2 0-1 0,1 0 0 16,-1 0 32-16,1 0 0 16,-1 0 0-16,1-3 0 0,0 3 0 0,-4-3 0 15,0 3 0-15,3 0 0 0,-3-3 0 0,0 3 0 0,0 0 0 0,1-3 0 16,-1 3 0-16,0 0 0 0,3-4 0 0,-3 4 0 15,0 0 0-15,4 0 0 16,-4-3 0-16,0 3 0 0,0 3 0 0,0-3 0 0,4 0 0 0,-4 4 0 0,3-4 20 0,-3 0 9 16,0 0 3-16,4 0 0 31,0 0-52-31,-4 0-9 0,0 0-3 0,3 0 0 0,-3 0 32 0,0 0 0 0,1 0 0 0,-1-4 0 16,0 4 20-16,0 4 9 0,-7-4 3 15,7-4 0-15,0 4-24 0,-4-3-8 0,-3 3 0 0,11 0 0 0,-8-3 0 0,4 3 0 16,-3 0 0-16,3 0 0 0,-7 0 0 0,4 3 0 15,3 0 0-15,-4-3 0 0,4 0 0 0,-7 0 0 16,0 0 0-16,4 0 0 0,3 0 0 0,0 0 0 16,-4-3 0-16,-3 3 0 15,0 0-28-15,7 3-3 0,-3-3 0 0,-4 0 0 16,0 0 51-16,0 0 9 0,0 0 3 0,0 0 0 0,7 0-24 0,-7 0-8 16,0 0 0-16,0 0 0 15,0 0 0-15,0 0 0 0,0 0 0 0,0 0 0 16,0 0-28-16,0 0-3 0,0 0 0 0,0 0 0 0,0 0 51 0,0 0 9 0,0 0 3 0,0 0 0 31,0 0-52-31,0 0-9 0,4-3-3 0,-1 0 0 0,-3 3 52 16,4-3 9-16,-4 3 3 0,0 0 0 15,0 0-52-15,0 0-9 0,7-3-3 0,-7 3 0 0,0 0 52 0,0 0 9 16,0 0 3-16,0 0 0 0,0 0-24 0,0 0-8 0,0 0 0 0,0 0 0 16,0 0 0-16,0 0 0 0,0 0-10 0,0 0 10 15,0 0-86-15,-4-6-12 0,4 6-2 0,-3-4-1 31,3-2-182-31,0 6-36 0,-7-9-7 0,7 9-2 0</inkml:trace>
  <inkml:trace contextRef="#ctx0" brushRef="#br2" timeOffset="57584.58">20098 4963 1074 0,'0'0'30'0,"0"0"8"0,0 0-30 0,0 0-8 15,0 0 0-15,0 0 0 16,0 0 101-16,0 0 19 0,0 0 4 0,0 0 1 0,0 0-5 0,0 0-2 15,0 0 0-15,0 0 0 0,3-3-14 0,-3 3-4 16,0 0 0-16,0 0 0 0,0 0 4 0,0 0 1 16,0 0 0-16,0 0 0 0,0 0-73 0,7 3-16 15,-7-3-2-15,0 0-1 0,4 6 14 0,-4-6 2 16,0 0 1-16,0 0 0 0,3 7-5 0,1 2-1 16,-1-3 0-16,-3 1 0 0,4 2 2 0,-4-9 0 15,0 6 0-15,0 1 0 0,0-1-5 0,0 3-1 16,0 4 0-16,0-4 0 15,0-9-4-15,0 10 0 0,0-1-1 0,0 4 0 0,4-4-3 0,-4 0 0 0,0 1 0 16,3-4 0 0,-3-6-4-16,4 13 0 0,-4-1-8 0,3-2 12 0,1-1-12 0,-1-3 11 0,-3-6-11 15,4 13 10-15,-4-1-10 0,3 1 0 0,1-4 9 0,-4 1-9 16,0-1 0-16,3 0 9 0,-3 1-9 0,0-1 0 16,0 4 14-16,0-1-4 0,-3-2-1 0,3 2 0 15,0 1 13-15,0 3 2 0,-4-4 1 0,4 4 0 16,0-4-25-16,4 4 0 0,-4-3 0 0,0-1 0 0,0 4 0 0,0-4 0 15,3-2 10-15,-3 2-10 16,0 4 0-16,4-7 0 0,-4 4 0 0,0-1 0 16,0 1 0-16,0-4 0 0,0 4 8 0,0-1-8 15,0 4 8-15,0-3-8 0,0-1 9 16,0 1-9-16,0 2 11 0,0 1-11 0,0-3 12 0,0 2-12 0,3-2 8 0,-3-1-8 16,0 1 0-16,0 3 0 15,0-4 0-15,0 1 0 0,0-1 0 0,0 1 0 0,0-1 0 0,0-2 0 16,4 2 0-16,-4 1 0 0,0-1 8 0,0 1-8 15,0 3 0-15,0-4 0 0,0-2 0 0,0 2 0 16,0 4 0-16,0-1 0 0,0-2-8 16,0-1-9-16,0 4-2 0,0 0 0 0,3 0 33 0,-3 2 6 15,0-5 2-15,0 3 0 0,4-4-22 0,-4 1 0 16,0-1 0-16,3-2 0 0,-3 2 0 0,4 1 0 16,-4-1 0-16,0-2 0 0,3 2 0 0,-3-2 0 0,0-1 0 0,0 0 0 15,4 1 0-15,-4 2 0 16,0-2 0-16,0-4 0 0,4 3 0 0,-4-2 0 15,0 2 0-15,0 4 8 0,3-4-8 0,-3 4 0 16,0-4 0-16,4 4 0 0,-4-1 0 0,0 1 0 16,3-4 0-16,-3 4 0 0,4-1 0 0,-4 1 0 0,0-4 0 0,3 4 0 15,-3-1 0-15,0-2 0 0,4-1 0 0,-4 3 0 16,0 1 0-16,0 0 0 0,0-4 0 0,0 4 0 16,0-1 0-16,0-3 0 0,0 4 0 0,0 0 0 15,0-4 0-15,0 4 0 0,3-1 0 16,-3-3 0-16,0 4 0 0,0 0 0 0,4-4 0 0,-4 3 0 0,0-2 0 0,0 2 0 15,3 1 0 1,-3 0 0-16,0-1 0 0,0 4 0 0,4-4 0 0,-4 4 0 0,0 3 0 0,3-4 0 16,-3-2 0-16,0 3 0 15,0-1-17-15,0-2-5 0,4-1-1 0,-4 1 0 0,0 3 37 0,0-4 7 16,0 1 2-16,0 2 0 0,3 1-23 0,-3-3 0 16,0 2 0-16,0 1 0 0,4 0 0 15,-4 2 0-15,0-2 0 0,0 0 0 16,0-4 0-16,0 4 0 0,0-3 0 0,0 2 0 15,3 1-14-15,-3 0-7 0,0-1-2 0,4 4 0 16,-4-6 37-16,0 5 7 0,4 1 2 0,-4 3 0 0,3-6-23 0,-3 3 0 16,0-4 0-16,4 4 0 15,-4-3 0-15,0 3 0 0,0-4 0 0,3 4 0 0,-3-3-14 0,0 0-7 16,4-1-2-16,-4 1 0 0,0 0 37 0,0-1 7 16,0 1 2-16,0 0 0 0,0-1-23 0,0 1 0 15,0 0 0-15,0-1 0 0,-4 1 0 0,4 3 0 16,0-3 0-16,4 2 0 0,-4-2 0 0,0 3 0 15,3-4 0-15,-3 4 0 16,0 0 0-16,4 0 0 0,-4 0 0 0,3 3 0 0,-3-4 0 0,0 4 0 16,4-3 0-16,-4 0 0 0,0 0 0 0,3 0 0 0,-3-4 0 0,4 4 8 15,-4 0-8-15,3-3 0 16,-3 2 0-16,0 1 0 0,0-3 0 0,0 3 0 0,4 0 0 0,-4-1 0 16,0 1 0-16,3-3 0 0,-3 3 0 0,4 3 0 15,-1-4-18-15,-3 1-5 0,0 0-1 0,4 0 0 0,-4 3 24 0,0-3 0 31,0 0 0-31,3-4 0 0,-3 4 16 0,0 0 7 0,0-4 1 16,0 1 1 0,0 0-25-16,4 0 8 0,-4-1-8 0,0 1 0 0,0 0 8 0,0-1-8 0,0 4 8 0,0-3-8 0,0-1 0 15,4 4 0-15,-4-3 0 0,0 0 0 0,0 2 0 0,0-2 0 16,3 0 0-16,-3 3 0 16,4-7 0-16,-4 4 0 0,3-1 0 0,-3 1 0 15,4-3 0-15,-4-4 0 0,3 4 0 0,-3-4 0 16,0 4 24-16,0-4 10 0,0 0 2 0,0-9 0 0,0 13-49 15,0-4-10-15,0 1-1 0,0-1-1 0,0-9 40 0,0 10 8 16,0 2 1-16,0-3 1 16,0 1-36-16,0-1-7 0,0 1-2 0,0-1 0 15,4 1 20-15,-4-4 0 0,0 3 0 0,0-3 0 16,3 1 15-16,-3 2 3 0,0-3 1 0,4 4 0 0,-4-4-19 16,0 0-14-16,0-6 2 0,0 7 1 0,0-7 11 0,0 9 16 15,0-3-4-15,0-6-1 0,0 0-11 0,0 0 0 16,0 7 0-16,0-7 0 0,0 0 0 0,0 0 0 15,0 6 0-15,0-6 0 0,0 0 0 0,0 0 0 16,0 0 0-16,0 0 0 0,0-3 0 0,-4-4 0 16,4 1 0-16,0-6 0 15,-3 2-126-15,3 1-27 0,-4-1-6 0</inkml:trace>
  <inkml:trace contextRef="#ctx0" brushRef="#br2" timeOffset="58747.73">20186 4907 1036 0,'0'0'23'0,"0"0"5"0,0 0 0 0,0 0 1 0,0 0-29 0,0 0 0 0,-4 6 0 0,4 3 0 0,-3-2 36 16,3 2 2-1,-4 4 0-15,1-4 0 0,-1-3 29 0,1 4 5 0,-4-4 2 0,7 3 0 16,-4-2 36-16,1-4 7 0,3-3 2 0,-4 6 0 16,4-6-24-16,0 3-5 0,0-3-1 0,0 0 0 15,0 0-20-15,0 0-4 0,0 0-1 0,0 0 0 16,-3 3 0-16,3-3 0 0,0 0 0 0,-7 0 0 16,3 0 1-16,4 0 0 0,-7-3 0 0,3 0 0 15,-3 3-20-15,0-3-4 0,0 0-1 0,0 0 0 16,0-4-8-16,0-2-1 0,0 3-1 0,4 3 0 15,-1-4-30-15,-3 4 0 0,3-3-11 0,1 3 11 0,-1-4 0 0,4 7 0 16,0 0 0-16,0 0 0 0,-3-3 0 0,-1-3 0 16,4 6 0-16,0-6 0 15,0 0 0-15,0 2 0 0,7-2 0 0,0 0 0 0,-3 3 20 0,3-4 12 16,0 4 3-16,4 0 0 16,-1 0-20-16,1 0-4 0,-1 3-1 0,1 0 0 0,0 0 5 0,-1 0 1 15,1 6 0-15,-1-3 0 0,1 0-2 0,-4 1 0 0,0 2 0 0,-3 3 0 16,-1-2 31-16,1 2 7 0,-1 0 0 15,-3-2 1-15,0 2-61 0,0-3-13 16,-3 4-3-16,-4-4 0 0,3 3 24 0,-3 1 0 16,0-1 8-16,-4 1-8 0,1-4 8 0,-1-3-8 15,-3 0 0-15,3 0 8 0,1 4-8 0,-1-7 0 0,1 3 0 0,-1-3 0 32,4-7 0-32,0 1 0 0,0 3 0 0,3-3 0 0,-3-4 0 0,4 4 0 0,-1 0 0 15,4-4 0-15,0-2 0 0,0 2 0 0,0 1 0 0,0 0 0 0,4-1 0 16,-1-2 0-1,1 2 0-15,3 4 0 0,0 0 0 0,0-1 0 0,0 1 0 0,4-3 0 16,-1 2 0-16,1 4 0 0,-1 0 0 0,1 0 0 16,0 3 0-16,-1 0 10 0,1 0-2 0,-4 3-8 0,3 0 17 0,-3 4-3 15,1-1-1-15,-1 3 0 16,-4 1-1-16,1-1-1 0,-1-3 0 0,1 4 0 0,-4-4-11 0,3 7 10 16,-3-7-10-16,0 3 10 0,0-2-10 0,-3 2 0 15,3-3 0-15,-4 0 0 0,1 1 0 0,3-4 0 16,-4-3 0-16,-3 3 0 15,0-3-11-15,3-3-7 0,-3 0-2 0,0 0 0 0,0 3 31 16,0-7 5-16,0 1 2 0,0 0 0 0,0 0-18 16,0-1 0-16,0-2 0 0,3 3 0 15,-3-1 0-15,4-2 0 0,-1 3 0 0,-3-1 0 0,7 1 0 16,0 0 0-16,-3 3-8 0,6-4 8 0,-3 1 0 0,4 0 0 0,-1 0 0 0,4-1 0 16,0 4 0-1,1 0 0-15,-1 0 0 0,3 0-9 0,1 0 9 0,-4 3 0 16,3 0 0-16,1 0 0 0,-4 3-12 15,0 3 0-15,0-3 0 0,0 3 0 0,0 1 23 0,-3-4 4 16,-1 6 1-16,1-2 0 0,-1-1-16 0,1 3 0 16,-4-2 8-16,0-7-8 0,0 0 0 0,0 0 0 15,0 0 8-15,0 0-8 0,0 0 0 0,0 6 0 0,0-6 0 0,-4 6 0 16,-3 0 0-16,4 1 0 0,-4-1 0 16,0 0 0-16,0 0-11 0,-4-2-8 0,0 2-1 0,4 0-1 31,-7 3-167-31,4-2-34 0,-4-7-6 0,3 3-1129 0</inkml:trace>
  <inkml:trace contextRef="#ctx0" brushRef="#br2" timeOffset="60302.02">17657 5023 2419 0,'0'0'53'0,"0"0"11"0,0 0 3 0,0 0 1 0,0 0-55 0,0 0-13 0,0 0 0 0,0 0 0 0,0 0 34 0,3-3 4 16,4-1 1-16,-3 4 0 0,-4 0 26 0,7-3 6 16,-4 0 1-16,1 3 0 0,3-3 7 0,-4 0 1 15,-3 3 1-15,4 0 0 0,3-3-14 0,0 3-3 16,0 0-1-16,0-3 0 0,0-1 1 0,0 4 1 16,0-3 0-16,0 3 0 15,-7 0-52-15,7 0-13 0,0 0 0 0,0 0 0 0,4 0 0 0,-4 0 0 16,0 0 0-16,0 0 0 0,0 0 0 0,0 0 0 0,4-3 0 0,0 3 0 15,-4 0 0 1,0 0 0-16,3 3 0 0,1-3 0 0,-4 0 25 0,3 0 3 0,-3 0 0 0,4 0 0 31,-4 0-45-31,0 3-9 0,0-3-2 0,0 0 0 0,0-3 28 0,0 3 0 0,0 0 0 0,1 0 0 16,2-3 20-16,-3 3 10 16,0-3 2-16,0 3 0 15,0 0-52-15,0 0-9 0,0-3-3 0,0 3 0 0,1-3 51 0,-5 3 9 0,8 0 3 0,-4 3 0 16,0 0-50-16,0-3-9 0,-4 3-3 0,8 0 0 15,-4-3 31-15,0 3 0 0,4-3 0 0,-4 4 0 0,3-1 0 16,1 0 0-16,-1-3 0 0,5 0 0 16,-5 0 0-16,1 0 0 0,-1 0 0 15,1 0 0-15,-1 0 0 0,1-3 0 0,-4 3 0 16,4-3 0-16,-1 3 0 0,-3 0 0 16,4-4 0-16,-1 4 0 0,1-3 20 0,0 0 9 0,-1 3 3 0,1 0 0 15,3 3-52-15,-3-3-9 0,-1 0-3 0,1 0 0 0,-1 0 32 0,1 0 0 16,-1 0 0-16,1 0 0 0,0 0 0 0,-1 0 0 15,-3 0 0-15,4 0 0 0,-4 0 0 0,3 0 0 16,-2 0 0-16,2 0 0 16,-3-3 0-16,0 3 0 0,-3-3 0 0,6 0 0 0,-3 0 0 0,0 3 0 15,0 0 0-15,4 0 0 16,-4 0 0-16,4 0 0 0,-1 0 0 0,1 0 0 0,-1 3 0 0,1-3 0 16,3 0 0-16,-3 3 0 15,3-3 0-15,-4 0 0 0,1 0 0 0,0 0 0 0,-4 3 0 0,3-3 0 16,1 0 0-16,-1 0 0 15,5 0 0-15,-5 0 0 0,1-3 0 0,3 3 0 0,-4 0 0 16,1 0 0-16,3 0 0 0,-3 0 0 0,3 0 0 0,0 0 0 16,-4 0 0-16,5 0 0 15,-5 0 0-15,4-3 0 0,-3 3 0 0,3 0 0 0,0-3 0 0,-3 3 0 0,3-3 0 0,0 3 0 16,-4-3 0-16,5 3 0 0,-5-4 0 0,4 4 0 16,0 0 0-16,0-3 0 0,1 3 0 15,-1 0 0-15,-4 0 0 0,1 0 0 0,-1 0 0 16,5 0 0-16,-1 0 0 0,0 0 0 15,0 0 0-15,0 0 0 0,0 0 0 0,0 0 0 0,0-3 0 16,4 0 0-16,-7 3 0 0,3-3 0 0,-4 0 0 0,4 3 0 16,-3-3 0-16,0 3 0 0,-1-4 0 15,1 4 0-15,-1-3 0 0,-3 3 0 0,4-3 0 0,0 0 0 16,-1 3 0-16,1 0 0 0,-4-3 0 0,3 0 0 16,1 3 0-16,-1-3 0 0,1 3 0 0,0 0 0 0,3 3 0 0,-4-3 0 15,1 0 0-15,3 0 0 16,-3 3 20-16,-1-3 9 0,1 0 3 15,3 3 0-15,-4-3-24 0,1 0-8 0,-4 0 0 0,4 3 0 16,-1 0 0-16,1-3 0 0,-1-3 0 0,5 0 0 16,-5 3-26-1,1-3-5-15,-1 0-1 0,1 3 0 0,-1 0 32 0,1 0 0 0,0 0 0 16,-1-3 0-16,1 3 19 0,-4 0 9 0,3 0 3 0,-2 0 0 0,2 0-31 0,-3 0 0 16,4 0 0-16,-4 0 0 0,0 0 0 15,0 0 8-15,0 3-8 0,0 0 4 16,0-3-4-16,0 0 0 0,0 0 0 0,-3 0 0 0,3 0 0 0,0 0 0 15,-4 0 0-15,4-3 0 0,-7 3 0 0,7 0 0 16,-3-3 0-16,3 3 0 16,0 0-26-16,0-3-5 0,0 3-1 15,-7 0 0-15,7 0 32 0,0 0 0 0,-7 0 0 0,7 0 0 0,-7 0 0 0,4 0 0 16,-4 0 0-16,0 0 0 0,0 0 0 0,0 0 0 16,0 0 0-16,0 0 0 0,0 0 20 0,0 0 9 15,0 0 3-15,0 0 0 16,0 0-52-16,0-4-9 0,0-2-3 0,0 0 0 0,-4 3 32 0,4 3 0 15,0 0 0-15,0 0 0 0,0 0-313 0,7-7-57 16</inkml:trace>
  <inkml:trace contextRef="#ctx0" brushRef="#br2" timeOffset="62264.57">20246 4985 2426 0,'0'0'68'0,"0"0"16"0,0 0-67 0,0 0-17 0,0 0 0 0,0 0 0 0,0-3 138 0,3 0 24 31,-3 3 5-31,0 0 1 0,0 0-67 0,0 0-13 0,0-3-2 0,0 3-1 0,0 0-48 0,0 0-9 15,0 0-3-15,0 0 0 16,4-7 19-16,0 4 3 0,-1 0 1 0,-3 3 0 16,0 0-26-16,4-3-5 0,3 3-1 0,0-6 0 15,0 3-16-15,-4-1 0 0,4 1 0 0,0 3 0 16,0 0 22-16,0-3 1 0,1 0 0 0,2 0 0 0,-3 3-12 0,0-3-3 16,4 3 0-16,-1 0 0 0,-3 0-8 0,4 0 0 31,-4 3 0-31,4-3 7 0,-1-3-7 0,1 3 0 0,-1 3 0 0,5-3 0 15,-5 0 0-15,4-3 0 0,-3 0 0 0,3 0 0 0,4-1 0 16,-4 4 0-16,-4-3 0 0,4 3 0 16,4-3-26-16,-4 0-5 0,0 0-1 0,-3 3 0 0,3 0 32 0,0 0 0 15,4-3 0-15,-4 3 0 0,0 0 20 0,4 0 9 16,-1 0 3-16,1 0 0 0,-1 0-24 16,1 3-8-16,3-3 0 0,0 0 0 0,-3 0 0 0,3 0 0 0,-3 0 0 0,7 0 0 15,-4-3 0-15,0 3 0 16,0-3 0-16,4-1 0 0,-4 1 0 0,0 3 0 15,0-3 0-15,0 0 0 0,-3 0 0 0,3 3 0 16,-3 0 0-16,3 0 0 0,0 0 0 0,0 0 0 0,4 0 0 0,-4 0 0 16,4 0 0-16,0 0 0 0,-4 3 0 0,7-3 0 15,-7 3 0-15,4-3 0 0,0-3 0 0,-1 0 0 32,-3 0-26-32,1 3-5 0,-1-3-1 0,0 3 0 0,0-4 32 0,-3 1 0 0,3 0 0 15,4 0 0-15,-4 0 0 0,3 3 0 16,-2-3 0-16,2 0 0 0,1 0 20 0,0-1 9 0,-1 1 3 0,5 0 0 31,-5 0-52-31,5 0-9 0,-5 0-3 0,1 3 0 0,0-3 52 0,-1-1 9 16,-3 1 3-16,1 0 0 15,-1 3-52-15,0 0-9 0,0 0-3 0,4 0 0 0,-4 0 32 0,0 0 0 0,0 0 0 0,4-3 0 0,-4 0 0 16,0 3 0-16,1-3 0 0,2 0 0 16,-3-1 0-16,4 1 0 0,-4-3 0 0,-3 3 0 0,3-6 0 0,-3 5 0 15,3-2 0-15,0 3 0 0,0 0 0 0,4 0 0 16,-4 0 0-16,4-1 0 0,-1 1 20 0,5 0 9 15,-5 0 3-15,5 0 0 0,-1 3-24 0,0-3-8 16,0 3 0-16,0-3 0 0,-3 0 0 0,0 3 0 16,-4-4 0-16,4 4 0 0,-8-3 0 0,5 0 0 0,-1 3 0 0,0-3 0 15,0 0 0-15,0-3 0 16,0 2 0-16,4 1 0 0,0-3 0 0,-1 3 0 0,1 0 0 0,0 0 0 16,0-1 0-16,3 1 0 0,-4 0 0 15,1 0 0-15,0 0 0 0,-4 0 0 0,0 0 0 16,-3 3 0-16,3-3 0 0,0 3 0 15,0 0 0-15,8 0 0 0,-5 0 0 0,-3 0 0 16,4 0 0-16,0 0 0 0,-4 0 0 0,4 0 0 16,-1-4 0-16,-2 4 0 0,-1 0 0 0,0 0 0 0,0-3 0 0,0 0 0 15,0 0 0-15,1 0 0 0,-1 0 0 0,10 0 0 16,-6-4 0-16,3 7 0 0,1-3 0 0,2 0 0 16,-2 0 0-16,2 3 0 0,-2 0 0 0,-5 0 0 31,4 0-26-31,-3 0-5 0,0 0-1 0,3 0 0 0,-7 0 52 0,4 0 9 0,-4 0 3 0,0-3 0 15,0 3-52-15,1-3-9 0,-1 3-3 0,3-4 0 16,1 1 32-16,0 0 0 0,3 0 0 0,-3 0 0 16,-1 3 20-16,1 0 9 0,3-3 3 0,1 3 0 15,-5 0-52-15,1 0-9 0,0 0-3 16,-1 0 0-16,-2 0 32 0,-1-3 0 0,0 3 0 0,0 0 0 0,4 0 20 0,-4 0 9 16,4 0 3-16,-1 0 0 0,1 0-24 0,-4 0-8 15,4-3 0-15,0 3 0 16,3 0-26-16,-4 0-5 0,5-4-1 0,-5 4 0 0,1-3 52 0,0 0 9 15,-1 3 3-15,1 0 0 0,0-3-24 0,-4 3-8 0,4-3 0 0,-1 3 0 32,1-3-26-32,-4 3-5 0,7 0-1 15,-3 0 0-15,-4 0 52 0,4 0 9 0,0 0 3 0,3-3 0 16,-3 3-52-16,-4 0-9 0,0 0-3 0,0 0 0 0,0 0 52 0,-3-4 9 16,3 4 3-16,-3 0 0 0,-1 0-52 15,1 0-9-15,0-3-3 0,-1 3 0 0,1 0 52 0,0 0 9 16,-1 0 3-16,1 0 0 0,3 0-24 0,0 0-8 15,-3-3 0-15,3 3 0 0,-3 0-26 0,3 0-5 16,0 0-1-16,-3 0 0 0,-1-3 32 0,1 3 0 0,-4 0 0 0,4 0 0 16,-4 0 0-16,0 0 0 0,0 0 0 0,0 0 0 15,0 0 0-15,0 0 0 0,0 0 0 0,1 0 0 16,-5 0 0-16,8 3 0 0,-4-3 0 0,0 0 0 16,4 3 20-16,-4-3 9 0,0 0 3 0,3 0 0 15,-2 0-24-15,2 0-8 0,-3 0 0 0,0 0 0 16,1 0 0-16,-1 0 0 0,0 0 0 0,0 0 0 15,-4 0 0-15,5 0 0 0,-1 0 0 0,-4 0 0 16,4 0 0-16,-3 3 0 0,0-3 0 0,-1 0 0 0,1-3 0 0,-1 3 0 16,1-3 0-16,-1 3 0 15,-2 0 0-15,2 0 0 0,-3 0 0 0,4-3 0 0,-4 3 0 16,0 0 0-16,0-3 0 0,3 6 0 0,-2-3 0 0,2 0 0 16,-3-3 0-16,0 3 0 0,0-3 0 0,0 3 0 15,4 0 0-15,-4-3 0 0,0 3 0 0,0-3 0 16,-7 3 0-16,11 0 0 15,-4 0-26-15,3 0-5 0,-3 0-1 0,0 0 0 0,-7 0 52 16,7 0 9-16,4 0 3 0,0 0 0 0,-11 0-24 0,7 0-8 16,0 3 0-16,-7-3 0 0,0 0 0 0,7-3 0 15,-7 3 0-15,0 0 0 16,7 0-26-16,-7 0-5 0,0 0-1 0,0 0 0 0,7 0 52 16,0 0 9-16,-7 0 3 0,0 0 0 0,0 0-24 0,7 3-8 0,0-3 0 0,0 3 0 15,-3 0 0-15,-4-3 0 0,0 0 0 0,0 0 0 16,7 0 0-16,-7 0 0 0,0 0 0 0,7 0 0 15,0 0 0 1,-7 0 0-16,0 0 0 0,0 0 0 0,7 0 0 0,-7 0 0 0,7 3 0 0,-7-3 0 16,0 0 0-16,0 0 0 15,0 0 0-15,0 0 0 0,0 0-26 0,3 0-5 16,-3 0-1-16,0 0 0 0,8 0 32 0,-8 0 0 16,7 0 0-16,-7 0 0 0,0 0 0 0,0 0 0 0,0 0 0 0,0 0 0 15,0 0 0-15,0 0 0 0,0 0 0 0,0 0 0 16,0 0-57-16,-4 0-6 0,-7 3-1 15,8 0-956-15,-1 0-191 0</inkml:trace>
  <inkml:trace contextRef="#ctx0" brushRef="#br2" timeOffset="64978.54">20309 7252 2826 0,'0'0'62'0,"0"0"13"0,0 0 2 0,0 0 3 0,0 6-64 0,0-6-16 16,0 0 0-16,0 0 0 0,0 0 62 0,0 7 10 15,0-7 1-15,0 0 1 16,0 0-55-16,0 0-11 0,7 3-8 0,-7-3 9 16,4 6 32-16,-4-6 7 0,7 0 0 0,0-3 1 15,0 3-21-15,4-3-4 0,-4 0 0 0,3-1-1 0,1 1 26 0,0-3 6 0,-1 3 1 16,1-3 0-16,-1 3-56 0,-3-1-10 16,4 4-2-16,-4 0-1 0,4 0 21 0,-4 0 5 15,3 4 1-15,-3-4 0 0,4 0-5 0,-1 3-1 16,-2-3 0-16,2 0 0 0,1 0-8 0,-4 0 0 15,3 0 9-15,1 0-9 0,-1-3 8 0,1 3-8 16,0-7 8-16,-1 4-8 0,1 0 11 0,-1 0-3 16,5 0 0-16,-5 0 0 0,1-1 0 0,3 1-8 15,0 0 12-15,0 3-4 16,0 0-31-16,0 3-6 0,4 0-2 0,0 1 0 0,-1-1 51 0,1 0 9 0,-1 0 3 0,1 3 0 31,0-3-52-31,-1 1-9 0,1-4-3 0,3 0 0 16,-3 0 52-16,3 0 9 0,-3-4 3 0,3 1 0 0,-4-3-24 15,1 3-8-15,3 0 0 0,-3-4 0 0,-1 4-26 0,1 0-5 16,3-3-1-16,0 6 0 0,1 0 32 0,-1 0 0 0,3-3 0 16,1 3 0-16,-4 0 20 0,4 0 9 0,0 3 3 0,-1-3 0 15,1 0-24-15,3 0-8 0,-3 3 0 0,-4 0 0 0,0-3 0 0,1 0 0 16,-1 0 0-16,-4 3 0 16,5-3 0-16,-5 0 0 0,1 3 0 0,-1-6 0 15,5 3 0-15,-1-3 0 0,0-3 0 0,0 0 0 16,0 2 0-16,0 1 0 0,1 0 0 0,2 3 0 0,1-3 0 0,3 0 0 15,-3 3 0 1,0 0 0-16,-4-3 0 0,3 3 0 0,-2 0 0 16,2-3 0-16,-6 3 0 0,3 0 0 0,0 0 0 15,0 3 0-15,1-3 0 0,-1 3 0 0,3 0 0 0,1-3 0 0,-4 3 0 0,1-3 0 16,-1 0 0-16,0 3 0 0,4-3 0 0,-4 0 0 16,0 0 0-16,0-3 0 0,0 0 0 0,-3 3 0 0,-1-3 0 0,5 0 0 31,-8 0-28-31,3 0-3 0,-2-1 0 0,2 1 0 0,1 3 50 0,-1-3 9 15,1 3 3-15,7 0 0 16,-8 0-50-16,5 0-9 0,-1 0-3 0,0 3 0 0,4-3 31 0,-4 3 0 16,3 1 0-16,-2-4 0 0,2 3 20 0,1 0 9 0,-7-3 3 0,3 0 0 15,-4 0-24-15,5 0-8 0,-8 0 0 0,3 0 0 16,1-3 0-16,-4 0 0 16,4-1 0-16,-1 1 0 0,1 0 0 0,0 0 0 0,-1 0 0 0,1 0 0 15,3 0-26-15,0-1-5 0,-3 1-1 16,3 0 0-16,0 3 32 0,0-3 0 0,4 0 0 15,-4 3 0-15,-3 0 20 0,3 0 9 16,-3 0 3-16,-1 0 0 16,1 0-52-16,-4 0-9 0,4 0-3 0,-4 0 0 0,0-3 51 0,4 3 9 15,-1-3 3-15,1-1 0 0,0 4-31 0,-1-3 8 0,4 0-8 0,-3 0 4 16,3 0-4-16,0-3 0 0,-3 3 0 0,3-4 0 16,0 4 0-16,0-3 0 0,1 3 0 0,-1 0 0 0,0-1 0 15,-3 4 0-15,-1 0 0 0,1 0 0 16,0 0 0-16,-1 0 0 0,1 4 0 0,-4-4 0 0,4 3 0 0,-1-3 0 31,1 0 0-31,-1 3 0 0,5-3 0 0,-1 0 0 0,0 0 0 0,0-3 0 16,0 3 0-16,0 0 0 0,1-3 0 0,-5-1 0 15,4 1-26-15,-3 3-5 0,0-3-1 0,-1 0 0 0,5 3 52 0,-8-3 9 16,3 3 3-16,-3-3 0 0,0 3-24 0,1 0-8 16,-1 0 0-16,0 0 0 15,0 0-26-15,-3-3-5 0,3 3-1 0,0 0 0 16,3 0 52-16,-3 0 9 0,1 0 3 0,2 0 0 0,-3 0-24 0,0 0-8 15,1-3 0-15,2 3 0 0,-3-4 0 0,0 1 0 0,1 3 0 0,-1-3 0 32,0 3-26-32,0 0-5 0,4-3-1 0,-4 3 0 0,0 0 32 15,0-3 0-15,0 3 0 0,0 0 0 16,0 3 0-16,-3-3 0 0,3 0 0 0,-4 0 0 0,-2 0 20 0,2 0 9 16,1-3 3-16,-4 0 0 0,3 3-24 0,-3-3-8 0,0 3 0 0,4 0 0 31,-4-4-26-31,4 4-5 0,-4-3-1 0,3 3 0 0,1-3 32 0,-1 3 0 15,1-3 0-15,0 3 0 0,3 0 0 0,-4 0 0 0,1 0 0 16,3 0 0-16,-3-3 0 0,-1 3 0 0,1 0 0 0,-1 0 0 16,1 0 20-16,-4-3 9 0,4 3 3 0,-4 0 0 15,0-3-24-15,3 3-8 0,-3 0 0 0,4-4 0 16,-4 4 0-16,4 0 0 0,-4-3 0 0,3 3 0 16,-3 0 0-16,4 0 0 0,-4 0 0 0,0 3 0 15,0-3 0-15,0 0 0 0,-3 0 0 0,3 0 0 0,0 4 0 0,0-4 0 31,0 0 0-31,-4 0 0 0,4 0 0 0,0 0 0 0,0 0 0 0,-7 0 0 16,8 0 0-16,-8 0 0 0,7 0 0 0,0-4 0 0,-7 4 0 0,7 0 0 16,0 0 0-16,-7 0 0 0,7 0 0 0,0 0 0 15,0 0 0-15,-7 0 0 0,0 0 0 0,7 0 0 16,-7 0 0-16,4 0 0 16,-4 0 0-16,7 4 0 0,-7-4 0 0,7 0 0 15,0 0-26-15,-7 0-5 0,3 3-1 0,-3-3 0 0,7 0 32 16,-3 0 0-16,3 0 0 0,-4 0 0 0,-3 0 0 0,0 0 0 15,0 0 0-15,7 0 0 0,0 0 0 0,1 0 0 16,-5 0 0-16,4 0 0 0,-7 0 0 0,4-3 0 16,-1 3 0-16,-3 0 0 15,0 0 20-15,0 0 9 0,0 0 3 0,7 0 0 0,-7 0-24 0,0 0-8 16,0 0 0-16,4-4 0 0,-4 4-26 0,3 0-5 16,-3 0-1-16,0 0 0 0,0 0 52 0,7 0 9 0,-3 0 3 0,-4 0 0 31,0 0-52-31,0 0-9 0,0 0-3 0,0 0 0 0,0 0 52 0,0 0 9 0,0 0 3 0,7 0 0 31,-7 0-52-31,0 0-9 0,0 0-3 0,0 0 0 0,0 0 52 0,0 0 9 16,0 0 3-16,0 0 0 0,-4-6-24 0,1 3-8 0,-1-3 0 0,-3 3 0 31,4 0-26-31,-1-1-5 0,-3 1-1 0,4 3 0 16,-4-3-179-16,3 0-36 0,4 3-7 0,-7-3-2 0</inkml:trace>
  <inkml:trace contextRef="#ctx0" brushRef="#br2" timeOffset="67024.85">25142 7026 1634 0,'0'0'36'0,"0"0"7"0,0 0 1 0,0 0 3 16,0 0-38-16,0 0-9 0,0 0 0 0,0 0 0 16,0 0 74-16,0 0 13 0,0 0 2 0,0 0 1 0,0 0 30 0,4 7 7 0,0-4 1 0,-1 3 0 15,1 0-52-15,3 1-9 16,-7-1-3-16,7 3 0 0,-4 4 0 0,-3-4 0 16,4 7 0-16,-1-7 0 0,1 4-36 0,-1-1-8 15,1 7-2-15,-1-3 0 0,1-1 6 0,-4 4 0 16,3-3 1-16,-3 6 0 0,4-3-1 0,0-7 0 0,-4 1 0 0,0-4 0 15,3 1-3-15,-3-10-1 0,0 0 0 0,0 0 0 16,0 0-9-16,0 0-3 16,-3-7 0-16,3 1 0 0,0-6 20 0,-4 2 4 15,4-2 1-15,-4-1 0 0,1 4-33 0,3-1-9 0,-4 1-1 0,1 3 0 16,-1-4 10-16,1 4 14 0,3 0-3 0,-4-1-1 0,4 1-10 0,0 0 0 16,-3 0 0-16,3-1 0 15,3-2 0-15,-3 3 0 0,0-4-10 0,0 1 10 0,4-1 0 16,-4 1 0-16,3 0-8 0,1-1 8 15,-1 4 0-15,1 0 0 0,-1-1 0 0,5 1-9 0,-5 3 9 0,4 3 0 32,-7 0 0-32,11-3 0 0,-4 3 0 0,3 3 11 15,-3-3-3-15,4 3 0 0,-11-3-8 0,7 6 12 0,0 1-12 0,-3-1 12 16,-1 0-12-16,-3 0 0 16,0 1-12-16,0 2 12 0,0-3 14 0,-3 1 10 0,-1-1 3 0,1 0 0 15,-5 0 8-15,1 1 1 0,0-1 1 0,0-3 0 16,0 0-53-16,-3 0-10 0,3 1-2 15,-4-1-1-15,0-3 29 0,4-3 0 0,0 3 0 0,0 0 0 0,0-4 0 0,4 1-9 16,-4 0 9-16,3 0 0 0,1 0 20 16,-1 0 8-16,4-4 3 0,-3 1 0 15,3 0-52-15,0 0-11 0,0-1-1 0,3 1-1 0,-3-3 34 0,0-1-8 0,4 4 8 0,-1 0 0 16,-3-4 0-16,4 4 0 16,-1 0 0-16,-3 6 0 0,0 0 0 0,7-3 0 0,-7 3 0 0,0 0 0 31,0 0-29-31,11-3 1 0,-11 3 0 0,0 0 0 0,0 0 73 0,10 3 15 0,-10-3 4 0,11 3 0 15,-11-3-52-15,4 6-12 16,-1 0 0-16,1 1 0 0,-4-1-11 0,3 0-5 0,-3 4 0 0,0-1-1 0,-3 0 27 0,-1 1 6 31,1 2 0-31,3-2 1 0,-4 2-17 0,0-2 0 16,1-1 0-16,-1 0 0 0,-3 1 0 0,7-4 0 0,-7-3 0 0,7 0 0 16,0-3 0-16,0 0 0 0,-3-3 0 0,3-3 0 0,-4 0 0 15,4-4 0-15,0 1 0 0,0 0 0 16,0-4 0-16,0-3 0 0,0 4 0 0,4 2 0 15,-1 1 0-15,1 0 0 0,-1-1 0 0,4 4 0 16,-3 0 0-16,3 2 0 0,4 1 0 0,-4 3 0 0,3 0 0 0,1 3 0 16,-1-3 0-16,-3 4 0 15,4-1 0-15,-4 0-16 0,4 0 4 0,-1 3 0 0,1 4 12 16,-1-1 13-16,-6 0-2 0,3 1-1 0,0 2 3 0,-7 4 1 16,4 0 0-16,-1 3 0 15,-6-1-4-15,3-2-1 0,-4 3 0 0,-3-3 0 0,0-1-9 0,0-2 0 16,0-1 9-16,-4 1-9 0,1-7 9 0,-1 4-9 15,0-7 12-15,-3 3-12 16,4-3-17-16,-1 0-11 0,1-3-1 0,-1 0-1 0,0-3 30 0,1-3 0 16,-1 3 0-16,1-4 0 0,-1-2 0 0,4 3 0 15,-4-1 0-15,8 1 0 0,-4 0 17 0,3 0 10 0,1-1 1 0,3 1 1 16,0 0-21-16,0 0-8 0,3-1 0 0,1 4 0 31,-1-3-19-31,1 0-9 0,3-1-3 0,0 1 0 0,-3 0 31 0,3 0 0 16,0-1 0-16,3 1 0 0,-3 0 0 0,4-1 0 15,-4 4 0-15,4 3 0 0,-1-3 12 0,1 6 9 16,-4-3 2-16,3 7 0 0,-3-1-23 0,0 0 8 16,1 0-8-16,-5 4 0 0,1-1 0 0,-1 4 9 0,-3-4-9 0,0 1 0 15,0-1 8-15,0 0-8 0,-7-2 0 0,4 2 0 16,-5 0 8-16,1-2-8 0,0-1 0 0,-3 3 9 16,-1-2-35-1,1 2-5-15,-1-3-1 0,-3 1 0 0,3-1 32 0,-3-3 0 0,4 0 0 0,-1 0 0 16,0-3 0-16,1 0 0 0,-1-3 0 0,4-3 0 0,0-3 0 0,4 2 0 31,-4-5 0-31,3 2 0 0,1-2 0 0,-1 2 0 16,4-2 0-16,4 2 0 0,-4 1 0 0,3 3 0 0,1-1 0 0,-1-2 0 0,4 0 0 0,-3 2 0 15,3 4 0-15,0-3 0 16,0 3 19-16,0 0 9 0,0-4 3 0,0 4 0 16,0 0-31-16,0 0 0 0,-3 0 0 0,3 3 0 15,-7 0-28-15,0 0 0 0,0 0 1 0,0 0 0 16,0 0-129-16,0 0-27 0,0 0-5 0,0 0-1210 0</inkml:trace>
  <inkml:trace contextRef="#ctx0" brushRef="#br2" timeOffset="67237.02">25277 7399 1958 0,'0'0'43'0,"0"0"9"0,-8-3 1 0,5-3 3 0,-4 3-45 0,3 0-11 0,-3-4 0 0,4 4-868 15</inkml:trace>
  <inkml:trace contextRef="#ctx0" brushRef="#br2" timeOffset="68701">25386 8519 1227 0,'0'0'27'0,"0"0"5"0,0 6 2 0,0 0 1 0,0-6-35 0,-4 7 0 15,1-1 0-15,-1 0 0 0,4-6 108 0,-3 6 14 16,-1-2 3-16,4-4 1 16,0 0-31-16,0 0-7 0,-3 3 0 0,3-3-1 15,-4 3-27-15,4-3-4 0,0 0-2 0,-7 6 0 16,7-6 2-16,-3 3 0 0,3-3 0 0,0 0 0 15,0 0 12-15,0 0 4 0,0 0 0 0,0 7 0 0,-4-4-58 0,4-3-14 0,0 0 0 0,0 0 0 16,0 0 54-16,0 0 8 16,-7 3 2-16,7-3 0 0,0 0-1 0,0 0 0 15,0 0 0-15,0 0 0 0,-3-3-50 0,-1 0-13 16,4-4 0-16,-4 1 0 0,1 0 40 0,3-1 2 0,-4 1 1 0,4 0 0 16,0-4-18-16,0 4-3 15,0-6-1-15,4 2 0 0,-4 1-21 0,3-1-10 16,1-2 1-16,-4-1 0 0,0 4 18 0,0-4 4 15,0 1 1-15,0-1 0 0,-4-2-3 0,1 2-1 0,-1-3 0 0,1 1 0 16,-1-1-2-16,4 0-8 0,-3 1 12 0,-1-1-4 16,1 7-8-16,-1-4 10 0,1 4-10 0,-1-4 10 15,1 4-10-15,-1-1 0 0,4 1 0 0,-3 0 8 16,3-1-29-16,-4 4-7 0,4 3 0 16,0 3-1-16,0 0 46 0,0 0 10 0,0 0 1 0,0 0 1 0,0 0-29 0,0 0 8 15,0 0-8-15,0 0 0 0,0 0 0 0,0 0 0 16,0 0 0-1,4 3 0-15,-1 3 0 0,-3-6 0 0,0 0 0 0,4 6 0 0,-1 1 0 0,4-4 0 16,-3 0 0-16,-4-3 0 0,0 0 0 0,7 0 0 16,0 0 0-16,-7 0 0 15,0 0-24-15,0 0-4 0,7 3 0 0,-4 3-1 0,1 1 74 0,-4-7 15 0,0 0 4 0,0 0 0 32,7 6-78-32,-7-6-15 0,0 0-3 0,0 0-1 0,-3 6 33 15,3-6 0-15,0 0 0 0,-8 3 0 0,5-3 0 0,-4 3 0 16,-4-6 8-16,4 0-8 0,-3 3 0 0,3-6 0 15,-4-4 0-15,0 1 0 0,1 0 28 0,-1-4-1 0,4 4 0 0,-3-4 0 16,3-3-27-16,0 4 0 0,-1-1 0 0,5-2 0 16,-1 2 0-16,1 1 0 15,-1-1 0-15,4 4 0 0,0-1 0 0,0 1 0 0,4-1 0 0,-1 1 0 16,1 0 0-16,3-1 0 0,0 4 0 0,4-3 0 16,-4 2 0-1,0 4 0-15,3-3 0 0,1 3 0 0,-1 0-12 0,5-1-7 0,-5 4-1 0,4 0-1 16,-3 0 21-16,3 0 10 0,0 4-1 0,-3-1 0 15,-1 0 2-15,1 3 0 0,-4-3 0 0,0 4 0 0,-4-1-11 0,5 3 0 16,-8-2 0-16,0 5 0 16,0-6 18-16,0 4-2 0,-4 2 0 0,0-2 0 15,1-1-25-15,-4 1-6 16,0-1-1-16,-4-3 0 0,1 0 30 0,-1 1 6 0,4-1 0 0,-4-3 1 16,1 0-33-16,-1-3-8 0,4 0 0 0,-3 0-1 15,3 0 21-15,-4-3 0 0,4 0 0 0,0-3 0 0,0 3 0 0,0-4 0 31,3-2 0-31,-3 3 0 0,7-4 0 0,-3 4 0 0,3-3 0 0,-4-4 0 0,8 0 8 16,-1 4 5-16,1-3 2 0,-1 2 0 0,4 1-24 0,0-4-5 16,4 4-1-16,-4-1 0 0,0 1 15 15,4 3 0-15,-1-4 0 0,1 4 0 16,-1 3 0-16,5-3 0 0,-5 6 0 0,4-7 0 0,-3 4 0 0,3 0 0 16,-4 3 0-1,1 3 0-15,-11-3 15 0,11 3 5 0,-11-3 2 0,3 7 0 16,1 2-22-16,-1-3 0 0,-3 1 0 0,-3 2 8 0,-1 0-25 0,-3 1-5 15,-3-4-1-15,-5 3 0 0,5-2-153 0,-4 2-32 0,0-3-5 0,0 1-2 16</inkml:trace>
  <inkml:trace contextRef="#ctx0" brushRef="#br2" timeOffset="70235.66">22472 8889 2362 0,'0'0'67'0,"0"0"15"0,0 0-66 0,0 0-16 0,0 0 0 0,0 0 0 32,0 0 86-32,0 0 14 0,0 0 2 0,0 0 1 15,-4-3-31-15,1-4-7 0,3 4-1 0,0 0 0 0,-4-3-51 0,4 3-13 16,0-4 0-16,0 1 0 0,0 0 54 0,0 0 8 16,0-4 2-16,0 1 0 0,0-1-52 0,0 1-12 15,0 0 0-15,0-4 0 0,0 4 54 0,0-4 8 16,-3 1 2-16,-1-1 0 0,1-3-52 0,3 4-12 0,-4-1 0 0,1 1 0 15,-1-4 0-15,1 0 0 0,3 4 0 0,-4-1 0 16,1 1 22-16,3 2 2 0,-4 1 0 0,4 0 0 16,0-1-24-16,-3 4 0 0,3 3 0 15,0 3 8-15,0-7-8 0,0 7 0 0,0 0 0 0,0 0 0 16,0 0-16-16,0 0-8 0,0 0-2 0,0 0 0 16,0 0 42-16,0 0 9 0,0 0 2 0,0 0 0 15,0 0-27-15,0 0 0 0,0 0 0 0,0 0 0 16,0 0-16-16,0 0-9 0,0 0-2 0,0 0 0 0,0 0 73 0,0 0 14 15,0 0 4-15,3 7 0 16,-3-7-80-16,4 6-16 0,3 3-4 0,-4-2 0 16,1-1 58-16,-1 0 11 0,1 0 3 0,-1 1 0 15,1-1-36-15,3-3 0 0,-4 3 0 0,-3-6 0 16,4 4 0-16,-1 2 0 0,1-3 0 0,3 3 0 16,-7-6 0-16,0 0 0 0,0 0 0 0,0 6 0 15,4 4-19-15,-4-4-10 0,0-6-3 0,0 0 0 0,0 0 32 0,0 0 0 16,-4 6 0-16,1-2 0 0,-5-1 27 0,5-3 1 15,-4 3 1-15,0-3 0 0,-4-3-29 0,4 0 0 16,0-1 0-16,0-5 0 0,0 3-14 0,0-1-9 0,0-2-1 16,0 0-1-16,3-1 25 0,-3-2 0 0,4 2 0 0,-1-2-8 15,4 2 8-15,-3-2 0 16,3-1 0-16,3 4 0 0,1-4 16 0,-4 4 9 0,7-4 2 0,-4 4 0 16,4 0-45-16,-3-1-9 15,3 1-1-15,0-1-1 0,4 4 46 0,-4 0 10 0,0 0 1 0,3-1 1 16,1 4-29-16,3-3 0 0,-3 3 0 15,3 0 0-15,-4-1 0 0,4 4 0 0,-7 0 0 0,4 4 0 16,0-1 0-16,-8 3 0 0,4 0 0 0,-3 1 0 0,-1 2 0 0,-3 0 0 16,0 1 0-16,-3 2 0 15,-1-2 0-15,1 2 0 0,-4 1 0 0,0-1 0 16,0 1 0-16,-4-4 0 0,0 1 0 0,-3 2 0 16,4-5 0-16,-4 2 0 0,3-6 0 0,4 3 0 15,-4-3 24-15,1-3 0 0,-1 0-1 0,4-3 0 16,0 0-23-16,0 0 0 0,0 0 0 0,3-3 0 15,1 3 0-15,-1-4 0 0,1 1 0 0,3-3 0 0,0 2 0 0,0 1 0 16,0-3 0-16,3 2 0 0,-3-5 0 0,7 2-8 16,-3 1 8-16,-1 0 0 0,5-1 0 0,-5 1 0 15,4-1 0-15,0 4 0 0,0-3 0 0,0 2 0 16,0 1 0-16,4 0 11 0,-1 0-11 0,-2 2 0 16,2 4 0-16,-3 0 0 0,0 0-16 0,0 4-6 15,0-1-1 1,-7-3 0-16,4 6 44 0,-1 0 9 0,-3 1 2 0,4-1 0 0,-8 0-24 0,4 0-8 0,0 1 0 0,-3 2 0 15,-1-3 0-15,-3-3 0 16,0 4 0-16,4-4 0 0,-4-3-26 0,3 3-5 16,4-3-1-16,0 0 0 15,-3 0-76-15,3 0-16 0,0 0-4 0,0 0-853 16,0 0-171-16</inkml:trace>
  <inkml:trace contextRef="#ctx0" brushRef="#br2" timeOffset="74172.67">17706 10090 1552 0,'0'0'44'0,"0"0"10"0,0 0-43 0,0 0-11 15,0 0 0-15,0 0 0 0,0 0 152 0,0 0 28 16,0 0 5-16,0 0 2 16,0 0-51-16,0 0-9 0,0 0-3 0,0 0 0 15,0 0-40-15,0 0-9 0,0 0-2 0,0 0 0 16,-4 3-29-16,4-3-7 0,-3 6-1 0,-1-3 0 0,4 4-1 0,-3-1-1 16,3 0 0-16,0 0 0 0,0 1-7 15,0-1-2-15,0 0 0 0,0 0 0 0,0 4-5 0,0-4 0 0,3 0-1 16,1 4 0-1,-1-1-4-15,-3 1-1 0,4-1 0 0,-1 0 0 0,-3 4-14 16,0 3 0-16,4-4 0 0,-4 4 0 0,4 0 0 0,-4-1 0 0,0 1 0 0,0 0 0 16,0-1 18-1,0 1 1-15,0-4 0 0,0 4 0 0,0 0-6 0,3-4-1 0,-3 4 0 0,0 0 0 16,4-1-12-16,-1 4 0 0,-3-3 0 0,0 0 0 16,4-1 0-16,-4 1 0 0,3 0 0 0,-3 2 9 15,4-2 18-15,-4 0 3 0,0 3 1 0,0-4 0 16,3 4-31-16,-3 0 0 15,0 3 0-15,4-3 0 0,-4-1 0 0,3 1 0 16,-3 3 0-16,0 0 0 0,0-3 0 0,4 0 0 16,-4 0 0-16,3-1 0 0,1 1 0 0,-1 0-8 15,-3 0-1-15,4 0 0 0,-4-1 9 0,0 1 11 16,0-3-3-16,3 3 0 0,-3 0-8 0,0-4 0 0,4 4 0 0,-4-3-11 16,0 3 11-16,0-1 0 15,0-2 10-15,0 6-10 0,0-3 0 0,0 3 0 16,0-3 0-16,0 3 0 0,0-1 0 0,-4 1 8 0,4 0-8 0,0 3 0 0,-3 1 0 0,3-5 0 31,0 1 0-31,-4 4 0 0,4-5 0 0,0 1 0 0,-3-3 0 0,3 6 0 16,-4-3 0-16,4 0 0 0,4-3 0 0,-4 3 9 15,0 0-9-15,0 0 0 0,0 0 0 0,0 3 0 16,3-3 0-16,-3 6 0 0,0 0 0 0,0-3 0 0,0-3 0 0,0 0 0 16,0 0 0-16,0 0 0 15,0 0 0-15,4 0 0 0,-4 3 0 0,0-3 0 16,3 0 0-16,-3 3 0 0,0 3 0 0,-3-3 0 0,3 4 0 0,3 2 0 0,-3-6 0 15,0 6 0-15,0-5 0 0,0-1 0 16,0 0 0-16,0 0 0 0,-3-6 0 0,3 3 0 16,0-1 0-16,-4-2 0 0,4 3 0 0,0 0 0 15,0 0 0-15,4 0 0 0,-4 3 0 0,0 0 12 16,3 0 0-16,1 0 0 0,-4 4-12 0,0-4 0 16,0 3 0-16,0-3-11 0,3-3 11 0,-3 0 0 15,0 0 0-15,4 0 0 0,-4 0 0 0,0 0 0 16,4 0 0-16,-4 0 0 0,0 0 0 0,0 3 0 0,0-3 0 0,0 6 0 15,0-3 0-15,0 3-13 0,3-3 3 0,1 3 1 16,-4-2 9-16,0-1 12 0,3-3-2 0,-3-1-1 0,4-2-9 16,-4 0 0-1,0 0 0-15,3-3 0 0,-3-1 0 0,4 1 0 16,-4 3 0-16,3-4 0 0,-3 1 0 0,4 3 0 16,-1-3 0-16,-3-1 0 0,4 4 0 0,-4 0 0 0,3 3 0 0,-3-6 0 15,0-1 0-15,4 1-11 0,-1 0 1 0,-3-1 0 0,4 1 10 0,-4 0 0 16,3 2 0-16,1 1 0 15,-4 0 0-15,4 0 14 0,-4-3-3 0,3-1-1 16,-3 1-10-16,4-4-14 0,-1 1 3 16,-3 3 1-16,0-4 10 0,4 1 0 0,-1-1 0 0,1 1 0 0,-4-1 0 15,3 4 0-15,-3 0 0 0,4-4 0 0,-1 1 0 0,-3 3 16 16,4-1-4-16,-4 1-1 0,3 0-11 0,-3-4 0 16,4 1 0-16,-1-1 0 0,-3 4 0 0,4-4-16 15,-4 1 4-15,3 3 1 0,1-7 11 0,-4 0 16 16,3 1-4-16,-3 2-1 0,4-2-11 0,0-1-16 15,-4 1 4-15,3-4 1 0,-3 3 11 0,4 4 0 16,-4-4 0-16,3 1 0 0,-3-1 0 0,4 0 0 16,-4 1 0-16,3-1 0 0,-3 1 0 0,4-1 0 15,-4 4 0-15,0-1 0 47,0 1 0-47,0-4 0 0,0 0 0 0,0 1 0 0,0-1 10 0,0-2 4 0,0 2 1 0,0-9 0 0,3 6-15 0,-3 4 0 0,0-4 0 16,0-6 0-16,0 0-14 0,0 0 1 0,0 0 0 0,0 0 0 15,0 0 27-15,0 0 6 0,0 0 0 0,0 0 1 0,-3 6-33 0,3-6-8 0,0 0 0 0,-7 6-1 16,7-6 32-16,0 0 6 0,-4 4 2 0,4-4 0 16,-3 6-19-16,-1-3 0 15,-3 0 0-15,7-3 0 0,-4 0 0 0,4 0 0 16,-3 0 0-16,-4 3 0 0,3-3-14 0,-3 0-3 0,0 3-1 0,0-3 0 16,4 0 18-16,-4 0 0 15,3 0 0-15,-3 0 0 0,4 4 0 0,-5-4 0 0,5 3 0 0,3-3 0 16,-7 0 0-16,7 0 0 0,-4 3 0 0,4-3 0 0,0 0 0 0,-7 0 0 15,0 0 0-15,4 3 0 16,-4-3 0-16,3 0 0 0,-3 0 0 0,4 0 0 0,-5 0 16 16,5 0 6-16,-4 0 2 0,3-3 0 0,1 3-13 0,3 0-3 15,-7 0 0-15,0-3 0 0,0 3-8 0,3 0 0 16,-3-3 0-16,4-1 0 16,-4 4 0-16,-1-3 0 0,5 3 0 0,3 0 3 15,-7 0-29-15,0 0-5 0,7 0-1 0,0 0 0 0,-7 0 51 0,7 0 9 16,0 0 3-16,-7 0 0 15,0 0-31-15,0 0 0 0,7 0 0 0,-7 0 0 0,7 0 0 0,0 0 0 16,-8 0 8 0,5 0-4-16,-4 0-4 0,7 0 0 0,0 0 0 0,-7 0 0 0,0 0 0 0,7 0 0 15,-7 0 0-15,0 0 0 0,-4 0 0 0,8 0 0 16,-4-3 0-16,7 3 0 0,-8 0 0 0,1 3 0 0,7-3 0 0,-7 0 0 16,7 0 0-1,-3 0 0-15,-4 0 0 0,0 0 0 16,0 0-28-16,0-3-3 0,7 3 0 0,-7 0 0 0,-1-3 50 0,5 3 9 15,-4-3 3-15,0 3 0 0,0 0-31 0,0 0 0 0,0 0 0 0,0 0 0 16,0 0 0-16,0 0 8 0,-1 3-8 16,1-3 4-16,0 0-4 0,0 3 0 0,-3-3 0 0,3 0 0 15,3 3 0-15,-3-3 0 16,0 0 0-16,-4 3 0 0,8 1 0 0,-4-1 0 0,-4-3 0 0,4 3 0 16,0-3 0-16,4 0 0 0,-4 0 0 0,0 0 0 15,-1 0 0-15,-2 0 0 0,3 3 0 0,-4-3 0 16,4 0 0-16,0 3 0 0,-3-3 0 0,2 3 0 0,-2-3 0 15,3 3 0-15,-4 1 0 0,4-4 0 0,-3 0 0 16,3 0 0 0,-4 0 0-16,4 3 0 0,0-3 0 0,-4 3 0 0,4 0 0 15,0-3 0-15,-3 0 0 0,3 3 0 16,-4 0 0-16,0 0 0 0,4 0 0 0,-3 1 0 0,-4-1 0 0,3-3 0 16,0 3 0-16,-3-3 0 0,4 0 0 0,-4 3 0 0,0 0 0 0,-1-3 0 31,1 3 0-31,0-3 0 0,0 3 0 0,0 1 0 0,0-1 0 0,0 0 0 15,0-3-26-15,0 3-5 0,-1 3-1 0,5-3 0 16,-4 0 51-16,0-3 9 0,3 4 3 0,-3-1 0 16,3 0-50-16,-3 0-9 0,4-3-3 0,-4 3 0 0,-1 0 50 0,1 4 9 0,0-7 3 0,4 3 0 15,-4 0-31-15,-1 0 8 16,1 0-8-16,-3 0 4 16,3 0-30-16,-4 4-5 0,4-4-1 0,-4 0 0 0,1 3 52 0,-1 0 9 0,0 10 3 0,4-10 0 31,-4-2-52-31,4-4-9 0,-3 6-3 0,3-3 0 0,0-3 52 0,-4 0 9 15,0 3 3-15,4-3 0 0,-4 3-24 0,4-3-8 16,0 0 0-16,0 3 0 0,0 1 0 0,0-1 0 16,0 3 0-16,3-3 0 0,-3 0 0 0,0 0 0 0,0 4 0 15,3-1 0-15,-3-3 0 0,0 0 0 0,0 0 0 0,0 0 0 16,-4 1 0-16,4-1 0 0,-4 0 0 16,1 3 0-16,3 0 0 0,0-3 0 0,0 1 0 0,-1-1 0 15,1 0 0-15,0 3 0 0,0-3 0 0,0 4 0 0,0-4 0 0,0 0 0 31,0 3 0-31,0 0 0 0,3-2 0 0,0 2 0 0,-3-3 0 16,4 3 0-16,-4-3 0 0,3 0 0 0,0 4 0 0,-3-1 0 16,0-3-28-16,4 0-3 0,-5 0 0 0,1 1 0 0,0 2 50 0,0 0 9 15,-4 0 3-15,1 1 0 16,3-4-31-16,-4 3 8 0,4 0-8 0,0 1 4 0,-4-1-4 16,4 0 0-16,0 0 0 0,0 1 0 15,0-1 0-15,0-3 0 0,0 3 0 16,-1 1 0-16,1-1-26 0,0-3-5 15,0 0-1-15,4 0 0 0,-5 4 52 0,5-1 9 0,-4 0 3 0,3 0 0 16,1 1-52-16,-1-1-9 0,0 0-3 16,4 4 0-16,-3-4 51 0,3 0 9 0,3 7 3 0,-3-4 0 0,0 0-31 0,0-2 8 15,3-1-8-15,1 3 4 16,-4 1-30-16,3-1-5 0,1 1-1 0,-1-4 0 0,-3 0 32 0,4 0 0 0,-1 1 0 0,1-1 0 16,-4 0 20-1,3-3 9-15,1 4 3 0,-4-4 0 16,3 3-52-16,-3 4-9 0,3-4-3 0,-3 0 0 0,4-3 32 0,-1 3 0 0,1 1 0 0,-4 2 0 15,3-6 0-15,1 4 0 16,-4-4 0-16,3 3 0 0,-3 0 0 0,3-3 0 0,1 4 0 16,-4-1 0-16,3-3 0 0,-3 3 0 0,4-3 0 0,-1 4 0 15,1-1 20-15,-1 3 9 0,1-2 3 0,-4-1 0 32,3 3-52-32,1-2-9 0,-4 5-3 0,3-2 0 0,-3-1 32 0,3 0 0 0,1 1 0 0,-4-1 0 15,3 4 0-15,1-4 0 16,-1 1 0-16,1-1 0 0,-1 3 0 0,1-2 0 0,-1-1 0 0,-3 1 0 15,4-1 0-15,-1 1 0 0,0 5 0 0,-3-2 0 16,4-4 20-16,-1 1 9 0,1 2 3 0,-1 1 0 16,1-1-24-16,-1 1-8 0,1-4 0 0,-1 1 0 31,1 2-26-31,-1-3-5 0,1 4-1 0,3-4 0 0,-4 1 32 0,1 2 0 0,-1-2 0 0,1 2 0 16,-1 1 20-16,0-4 9 0,1 4 3 0,3-1 0 15,-4 1-24-15,4-1-8 0,-3 4 0 0,-1 3 0 16,4-3-26-16,0 2-5 0,0 1-1 0,0 0 0 15,0 3 32-15,0 0 0 0,4 0 0 0,-4 0 0 16,0-3 19-16,0 3 9 0,3 15 34 31,-3-18-81-31,4-3-9 0,-4-1-3 0,0 1 0 0,0-3 50 0,0-1 9 0,3 1 3 16,-3-1 0-16,0 1-50 0,4-1-9 0,-4 1-3 0,4-1 0 16,-8 7 51-16,4-3 9 0,0 0 3 0,4 2 0 15,-4 1-52-15,0 6-9 0,3 4-3 0,-3-8 0 0,0-5 32 0,0 0 0 16,4-1 0-16,-4 1 0 0,0-3 0 0,0-1 0 15,0-2 0-15,0-4 0 0,0 3 0 0,0 1 0 16,0-1 0-16,0-3 0 0,0-6 0 0,3 7 0 16,-3-1 0-16,0 0 0 0,4 4 0 0,-4-4 0 0,0-6 0 0,0 6 0 15,0-6 0-15,0 6 0 0,0 1 0 16,0-1 0-16,0 3 0 0,0-9 0 0,0 0 0 0,0 7 0 16,0 2 0-16,0-3 0 0,0-6 0 0,0 0 0 0,0 0 0 0,0 0 0 31,0 0 0-31,0 0 0 0,0 0 20 0,0 0 9 0,0 0 3 0,-7-6 0 0,3 0-24 0,1 0-8 15,3-4 0-15,-4 1 0 16,4-4-43-16,0-2-8 0,4-1-1 0,-1 0-1 16,8 4-230-16,-4-1-45 0</inkml:trace>
  <inkml:trace contextRef="#ctx0" brushRef="#br2" timeOffset="75947.34">18034 14294 1958 0,'0'7'43'0,"0"2"9"0,0-3 1 0,0 4 3 0,0-10-45 0,0 6-11 0,0 0 0 0,0-6 0 0,0 0 139 0,0 0 25 15,0 0 6-15,0 7 1 0,0-7-63 0,-4 3-12 16,4-3-2-16,-3 6-1 15,-4 0-25-15,3 1-6 0,-3-4-1 0,4 0 0 16,-8 0-12-16,4 0-2 0,-3-3-1 0,3 0 0 0,-4-6-18 0,4 3-3 0,-4-7-1 0,4 4 0 31,-3 0-12-31,3-4-4 0,0 1 0 0,-1 0 0 16,5-1-8-16,-1 1 0 0,1-1 0 0,3 1 8 0,0-1-8 0,3 4 0 0,1-3 0 0,3-1 0 31,0 1-15-31,0 0-5 0,4-1 0 0,-1 1-1 0,-3 2 21 16,7 4 0-16,-3-3 0 0,0 0 0 0,-1 3 47 0,1 0 13 0,-11 3 4 0,10-4 0 15,-3 1-52 1,-7 3-12-16,15 0 0 0,-15 0 0 0,0 0 0 0,7 7 0 0,0 2 0 16,-4-3 0-1,1 4 0-15,-1-1 0 0,1 4 0 0,-8-1 0 16,4 4 0-16,-7-1 0 0,4-2 0 0,-4 0 0 0,0-1 19 0,-1 1 1 0,1-4 0 0,0-3 0 31,-3 1-20-31,-1-4 0 0,-3 0 0 0,4 0 0 0,-5 0-10 0,5-3-9 0,-1 0-1 16,-3-3-1-16,4 0 33 0,-1 0 6 0,4-4 2 0,0 1 0 15,0-3-32-15,3-1-7 0,-3-2-1 0,4 2 0 16,3 1 20-16,-4 0 0 16,8-1 0-16,-1 1 0 0,1-1 14 0,3 4 6 0,0-3 2 15,3-1 0-15,-3 4-35 0,4-3-7 0,3 2-2 0,-3 4 0 0,3 0 33 16,-4 0 6-16,1 0 2 0,3 3 0 0,-14 0-31 16,11 0-5-16,3 6-2 0,-4 0 0 0,-3-3 19 0,1 7 0 15,-1-1 0 1,0 1 0-16,-4-1 0 0,1 1 0 0,-1 2 0 0,-3 1 0 15,0-4 0-15,0 0 0 0,0-2 0 0,-3 2 0 0,-1-3 0 0,1 1 0 0,-8-1 0 16,4-3 0-16,0 0 0 16,0-3 0-16,-4-3 0 0,4 3 0 0,0-3 0 15,-3 0 0-15,-1 0 0 0,4-4 0 0,0 4 22 0,0 0 8 16,3 0 2-16,-3 0 0 16,0-3-52-16,4-1-9 0,-1 1-3 0,1 3 0 0,3 0 32 0,0 0 0 0,-4-1 0 0,4 4 0 31,0 0 0-31,0 0 0 0,0 0 0 0,0 0 0 15,0 0 0-15,11-3 0 0,-11 3 0 0,7 0 0 0,3 0 0 0,-3-3 0 16,-7 3 0 0,11 0 0-16,-11 0 0 0,11 0 0 0,-1 0 0 0,1 3 0 15,-1 0 0-15,1 4 0 0,-1-4 0 0,1 0 0 16,0 0 0-16,-4 3 0 0,3 1 0 0,1-1 0 0,-1 3 0 0,5-2 0 0,-5-1 0 16,4 0 0-16,0 0 0 0,0-2 0 0,1 5 0 0,-1-3 0 15,-4 4 0-15,4-1 0 0,-3-3 0 0,0 4 0 16,-1 2 20-16,-3 1 9 0,4-1 3 0,-4-2 0 31,-7-10-52-31,7 6-9 0,3-3-3 0,1 3 0 0,-4 1 32 0,4-4 0 0,-1 0 0 16,1 0 0-16,-4 3 0 0,4-2 0 0,-1-1 0 0,1 3 0 0,-1-3 0 0,1 3 0 31,-4 1 0-31,7 2 0 0,-3-6 0 0,-4 0 0 0,3 0 0 0,1 4 0 16,-1-1 0-16,-3 0 0 0,4-3 0 0,0 4 0 0,-1-1 0 0,-3 0 0 15,0 0 0-15,4 1 0 0,-1-1 0 16,1 0 0-16,0-3 0 0,-1 4 0 0,1-1 0 15,-1 0 0-15,1-3 0 0,0 1 0 16,3-1 0-16,-4-3 0 0,1 3 0 0,-1 0 0 0,1 0 0 0,3-3 0 16,-3 3 0-16,-1 0 0 15,4 0 0-15,1 1 0 0,-1 2 0 0,0-3 0 0,0 0 0 16,0 0 0-16,0 4 0 0,0-4 0 16,0 3 0-16,0 0 0 0,1 4 0 0,-1-4 0 0,-4 0 0 15,4 4 0-15,0-4 0 0,-3 3 0 0,3-2 0 0,-3-1 0 16,3 0 0-16,-4 0 0 0,1 4 0 0,3-1 0 15,-3-3 0-15,3 4 0 0,0 6 0 0,0 2 0 16,0 4 0-16,0-3 0 0,0-13 0 0,0 1 0 16,1-7 0-16,-1 6 0 0,3 0 0 0,1 0 0 15,0-2 0-15,-1 5 0 0,1-3 0 0,0 7 0 0,-1-1 0 0,1-2 0 32,-1-1 0-32,1 1 0 0,0-1 0 0,-1 0 0 0,-3 1 0 0,1-1 0 0,2 1 0 15,1 2 0-15,-1-6 0 0,5 4 0 16,-5-1 0-16,4-3 0 0,-3 4 0 0,3-1 0 0,0-2 0 0,1 2 0 15,-1 0 20-15,-4-2 9 0,5 2 3 0,-1 0 0 16,0 1-52-16,0 2-9 0,0 1-3 0,0 3 0 16,-3-7 52-16,3 7 9 0,-3-4 3 0,3 4 0 15,0 0-24-15,0-4-8 0,1-2 0 0,-1 5 0 16,0 7 0-16,0-6 0 0,-3-4 0 0,3 4 0 16,-4-3 0-16,1 2 0 0,3 1 0 0,0-7 0 15,-3 1 0-15,3-4 0 0,-3 0 0 0,3 1 0 16,-3-1 0-16,-1-3 0 0,-3 3 0 0,4-3 0 15,-4 4 0-15,0-1 0 0,4 0 0 0,-4 1 0 0,0-4 0 16,4 0 0-16,-4 3 0 0,4 0 0 0,-8-3 0 0,4 1 0 16,-3-1 0-1,3 0 0-15,-3-3 0 0,-1 3 0 0,1 0 0 0,-11-3 0 16,0 0-26-16,10 0-5 0,-3 0-1 0,-7 0 0 0,0 0 52 16,0 0 9-16,0 0 3 0,0 0 0 15,0 0-52-15,0 0-9 0,0 0-3 0,0 0 0 0,-3 0 52 0,-1-3 9 16,4 3 3-16,0 0 0 0,-3 0-24 0,-1-3-8 15,4 0 0-15,-3 3 0 0,3 0 0 0,0 0 0 16,0-3 0 0,-4-1 0-16,1 1-49 0,3 3-10 0,-4-3-1 0,1 0-1 15,-1 0-184-15,4 0-37 0,-7-7-7 0,-4 4-961 0</inkml:trace>
  <inkml:trace contextRef="#ctx0" brushRef="#br2" timeOffset="78657.27">15381 12849 1846 0,'0'0'40'0,"0"0"9"0,-7 0 2 0,0-3 1 0,3 3-41 0,-3 0-11 15,4-3 0-15,3 3 0 0,-7-3 103 0,3-1 18 16,4 4 4-16,0 0 1 15,0-3-23-15,0 3-5 0,0 0-1 0,0 0 0 0,0 0 15 0,0 0 4 16,0 0 0-16,0 0 0 16,0 0-40-16,0 0-8 0,0 0-2 0,0 10 0 15,0-4-22-15,0 0-5 0,4-3-1 0,-4 4 0 16,3-4-2-16,1 3 0 0,-4-3 0 0,3 3 0 16,-3-6-28-16,7 4-8 0,1-1 0 0,-1 0 0 15,0-3 0-15,0 0 0 0,0 0 0 0,0 0 0 16,0 0 0-16,0 0 0 0,4 0 0 0,-1 0 0 15,4-3 16-15,-3 3 3 0,3-3 0 0,0 3 0 0,0 0-19 0,0 3 0 0,0-3 0 0,0 3 0 16,1-3-9 0,-1 0-9-16,-4 0-2 0,8 0 0 0,-4 0 20 0,4-3 0 15,-1 0 0-15,1 3 0 0,-4-4 22 0,4 1 8 16,-4 3 2-16,0-3 0 16,0 0-52-16,0 0-9 15,0 3-3-15,0-3 0 0,0 0 51 0,-3 3 9 0,0 0 3 0,3 0 0 0,-4-4-31 0,1 4 8 16,-1-3-8-16,1 3 4 0,0 0-4 0,-1 0 0 15,4 0 0-15,-3 0 0 0,-4-3-26 16,4 3-5-16,3-3-1 0,-4 3 0 0,4 0 52 0,-3 0 9 0,0 0 3 0,-1 0 0 0,-3 0-24 16,4 0-8-16,3 3 0 15,-4-3 0-15,5 0 0 0,-5 0 0 0,4 3 0 0,0-3 0 16,-3-3 0-16,3 3 0 0,0-3 0 16,-3 3 0-16,3-3 0 0,-4 3 0 15,1-6 0-15,3 3 0 0,-3-4 0 0,3 4 0 0,-4 0 0 16,1 0 0-16,0-3 0 0,3 2 0 0,-4-2 0 0,1 3 0 15,-1 0-28-15,5 0-3 0,-1 0 0 16,0-4 0-16,-4 4 51 0,4 0 9 0,4 0 3 0,-4 0 0 0,4 0-24 0,-4 0-8 16,0-4 0-16,4 4 0 0,-4 0 0 15,3 0 0-15,-2 0 0 16,2 0 0-16,-3-1 0 0,4 1 0 0,-4-3 0 0,0 3 0 16,0 0-26-1,0-3-5-15,1 2-1 0,-5 1 0 0,1-3 52 0,3 3 9 0,-4 0 3 0,1 0 0 16,0-1-32-16,-1-2 0 0,1 3 0 0,-1 0 0 0,1-3 0 0,-4 2 0 15,4 1 0-15,3 0 8 0,-4 0-8 0,1 0 0 0,-1-3 0 0,5 3 0 16,-5-1 0-16,1 1 0 16,-1 0 0-16,1 3 0 0,-1 3 0 0,1-6 0 15,-4 0 0-15,4-3 0 0,-4 3 0 0,0-1 0 0,3-2 0 0,-3 0 0 32,4 3-26-32,0 0-5 0,-1 0-1 0,1-1 0 0,-4 1 52 0,3-3 9 15,1 3 3-15,0 0 0 0,-4-4-24 0,3 1-8 16,1 0 0-16,-1 0 0 0,1-1 0 15,-4 1 0-15,4 0 0 0,-1 0 0 0,-3-4 0 0,0 1 0 0,4-1 0 0,-4 4 0 16,3-7 0-16,-2 4 0 16,-1 0 0-16,0-1 0 0,0 1 0 0,-4-1 0 15,4 4 0-15,0-3 0 0,0-1 0 0,0 4 0 16,1-3 0-16,-1-1 0 0,0 4 0 0,0 3 0 16,0-3 0-16,0-1 0 0,3 4 0 0,-3 0 0 0,4-3 0 0,0 0 0 15,-4-4 0-15,7 1 0 0,-4-1 0 0,4-2 0 31,-3-1-26-31,0 1-5 0,-1-1-1 0,-3 1 0 0,4-4 52 16,-1 3 9-16,-3 1 3 0,4-4 0 0,0 4-24 0,-1 2-8 0,-3 1 0 0,4-1 0 16,-4 1 0-16,0 0 0 0,4-1 0 0,-4 1 0 15,0-1 0-15,-4 4 0 0,4-3 0 0,0 2 0 0,0-2 0 0,-3 3 0 16,3-1 0-16,-4-2 0 16,5 3 0-16,-5 0 0 0,4-1 0 0,0 1 0 0,-3 3 0 0,-1-3 0 15,4 2 0-15,-3 1 0 16,3 0 0-16,0 0 0 0,0 0 0 0,0 0 0 0,-3 0 0 0,3-4 0 15,0 4 0-15,0 0 0 0,-4 0 0 0,4 0 0 16,0 0 0-16,-3 0 0 0,3-4 0 0,-4 4 0 16,1 0 0-16,-4 3 0 0,4-6 0 0,-4 6 0 15,0-3 0-15,0 3 0 16,3-7-26-16,-3 7-5 0,0 0-1 0,0 0 0 0,-3-6 48 0,3 6 8 0,0 0 3 0,0-3 0 31,-4 0-141-31,4 3-28 0,-7 0-6 0,3 0-1333 0</inkml:trace>
  <inkml:trace contextRef="#ctx0" brushRef="#br2" timeOffset="79821.36">15296 12930 1008 0,'-7'4'22'0,"0"-1"5"0,-3 0 1 0,-1 0 0 0,1 0-28 0,-1 0 0 16,0 0 0-16,1 1 0 0,3-1 63 0,0-3 7 0,0 0 2 0,0 3 0 15,3-3 91-15,4 0 18 16,0 0 4-16,0 0 1 0,0 0-93 0,0 0-18 15,0 0-4-15,7 0-1 0,4 0-12 0,-1-3-2 16,1 0-1-16,-1-1 0 0,5 1-37 0,-5 3-7 0,1-3-2 0,-1-3 0 16,1 0 61-16,3 2 12 0,-3-2 2 0,-1 3 1 15,1-3-33-15,-1 3-8 0,1 0 0 16,-4 3-1 0,0 0 33-16,-7 0 8 0,0 0 0 0,4 3 1 0,-4-3-37 15,0 0-8-15,0 0-2 0,0 0 0 0,0 0-21 0,0 6-4 0,0 0-1 0,-4-3 0 0,-3 4-12 0,0-4-8 31,0 0 8-31,-4 0-13 0,4-3 13 0,-7 0 0 0,4 3 0 0,-1-3 0 16,-3 0 17-16,0 0 7 0,3 0 0 0,1-3 1 0,-1 3-40 0,0 0-8 31,4-3-1-31,0 0-1 0,0 0 43 0,4-1 9 0,-1 1 1 0,1-3 1 0,3 0-29 0,0 0 0 16,3-1 0-16,4-2 0 16,-3 3 0-16,6-4 0 15,-3 1 0-15,4 2 0 0,3-2 0 0,-3 0 0 0,3 2 0 0,0-2 9 0,-3 3 20 0,3-1 4 16,-4-2 1-16,4 3 0 0,-3 3-34 0,-1 0 0 15,1-1-12-15,0 4 3 0,-1 4 9 0,-3-1 11 0,0 3-3 0,0 0 0 16,-3 4-8-16,-1-1 0 16,-3 0 0-16,0 4 0 0,0-1 20 15,-3 1 3-15,-1 0 0 0,-3 2 0 0,0-2-13 0,0-1-2 0,-3 4-8 0,-1 0 12 32,-3-4-12-32,0 1 0 0,-4-1 0 0,4-2 0 0,0-1 0 0,-4 1 0 0,4-4 0 0,0-3 0 15,0 0 0-15,0 0 0 16,3-6 0-16,1 0-10 0,-1 0-13 0,4 0-2 15,4-4-1-15,-1-2 0 0,1 3 26 0,-1-4 0 16,4-2 0-16,0-1 0 0,4 4 0 0,-1-4 0 0,4 1 0 0,0 2 0 16,4 1 0-16,-1-4 0 15,1 4 0-15,3 3 0 0,0-4 12 0,0 4 7 16,0 0 1-16,0-1 1 0,1 1-21 0,-1 0 8 0,0 6-8 0,-4-3 0 16,1 3 8-16,0-3-8 15,-4 6 8-15,3-3-8 16,-6 3 8-16,3 3-8 0,-4-3 10 0,1 4-2 0,-4 2-8 0,3-3 0 0,-6 7 0 0,3-4 0 15,-4 1 0-15,1-1 0 0,-4-3 0 16,3 4 0-16,-3-1-26 0,0-3-5 0,-4 1-1 16,4 2 0-16,-3-3 52 0,3-2 9 0,-4-1 3 0,4-3 0 15,-3 0-32-15,3-7 0 16,-1 4 0-16,5-3 0 0,-4 0 0 0,0-4 0 0,3-2 0 0,1 2 0 16,3-5-22-16,-4 2-7 0,4 1-2 0,4-1 0 0,-4 0 31 0,3 1 0 15,1-1 0 1,3 7 0-16,0-3 0 0,0-1 0 0,0 4 0 0,0 0 0 0,4-4 0 0,-4 7 0 0,3 0 0 15,-3 0 0-15,4-3 0 0,-4 3 0 16,0 3 0-16,0 0 0 0,-7 0 0 0,7 0 0 0,-7 0 0 0,7 6 0 31,-3 0 0-31,-1 0 0 0,1 1 0 0,-4 2 0 16,0-3 0-16,0 1 0 0,-4 2 0 0,1 0 0 0,-1 1 0 0,-3-1 0 16,0 1 0-16,0-1 0 15,0-3 0-15,-4 1 0 0,1-1 0 0,-1 0 0 16,4-3 0-16,-3 0 0 0,-1 1 0 0,0-1 0 15,4-3 0-15,-3 0 0 0,3 0 0 0,0-3 0 0,-4-1 0 0,4 1 0 16,0 0 0-16,3-3 0 0,1 0 0 0,-1-1 0 0,1 1 0 0,3 0 0 16,3-1-92-1,-3 1-12-15,4 0-2 0,-4 3-1 0,3-3-187 0,-3-1-38 16,8-2-7-16,-8 9-1 0</inkml:trace>
  <inkml:trace contextRef="#ctx0" brushRef="#br2" timeOffset="82197.5">13021 10347 1832 0,'0'0'40'0,"0"0"9"0,0 0 2 0,0 0 0 15,0 0-41-15,-3 6-10 0,-1-3 0 0,4-3 0 0,0 0 112 0,-4 6 21 16,4-6 4-16,-3 7 1 0,3-7-26 0,-4 3-6 15,4-3-1-15,0 0 0 16,0 0-22-16,0 0-5 0,-3 9-1 0,-1-2 0 16,4-7-13-16,-3 6-4 0,-1 0 0 0,1 0 0 0,3-6-16 0,0 0-3 15,0 0-1-15,-7 7 0 0,3 2-15 0,1 0-3 16,-1 1-1-16,1-4 0 0,-1 0-8 0,1 4-1 16,-1-1-1-16,0 1 0 0,1-1 16 0,-1 0 3 0,4 1 1 15,-3 2 0 1,-1-2-31-16,1 2 0 0,3-2 0 0,-4-1 0 0,4 1 0 15,0-1 0-15,0 0 0 0,4-2 0 0,-4 2 0 16,0-3 0-16,0 1 0 0,0-1 0 0,0 3 0 0,0-2 0 0,0 2-11 0,3-3 11 16,-3-6 0-16,0 6 0 15,0 4 12-15,0-1-4 0,4 1-8 0,-4-1 12 0,0 1-12 0,3 2 12 16,-3-3-12-16,0 1-9 0,0 2 9 0,0-2-13 16,0-1 13-16,0 1 0 0,0 2 0 0,0-2 0 15,4 2 0-15,-4-2 0 0,3-1 0 0,1 0 0 16,-4 1 0-16,0 2 0 0,0 1 0 15,4-1 0-15,-4 4 9 0,3-3 5 0,-3 2 1 0,4 1 0 16,-1-3-24-16,-3 2-5 0,4-2-1 0,-1 2 0 16,-3-2 27-16,4 3 4 0,-4-4 2 0,3 4 0 15,1 0-29-15,-1-1-5 0,-3 1-2 0,4 3 0 0,-4-4 29 0,3 4 5 16,1 0 2 0,-4 0 0-16,3 0-18 0,1-1 0 0,-1-2 0 0,1 6 0 0,0-6 0 15,-1-1 0-15,-3 1 0 16,4 3 0-16,-1 0 0 0,1 3 10 0,-1-7-10 0,-3 7 8 15,4-6-24-15,-1 3-4 0,1 0-2 0,-1-1 0 16,-3 1 33-16,0 0 6 0,4 3 2 0,-1 0 0 16,1 3-31-16,-1 0-5 0,1 0-2 0,-1 0 0 15,1-6 31-15,-1 3 5 0,1 0 2 0,0 0 0 0,-1 0-19 16,4 0 0-16,-7 0 0 0,4 0 0 0,-1-3 0 0,1-1 0 16,-4 1 0-16,3-3 0 15,1 0 0-15,-4-1 0 0,3 1 0 0,-3 0 0 16,4 5-9-16,-4-2-9 0,0 0-2 0,0 3 0 0,3-3 32 0,1 3 7 15,-4-3 1-15,3-1 0 0,1 1-20 16,-1 3 0-16,-3 0 0 0,4 3 0 0,0-6 0 0,-1 0 0 16,1 0 0-16,-1 3 0 0,1-7 0 0,-1 4 0 15,1-3 0-15,-1-1 0 0,1 4 0 0,-1-3 0 16,1 3 8-16,-1-7-8 0,1 4 0 0,-1 0 0 16,1-1 0-16,-1 1 0 0,-3 0 0 0,4-1 0 0,-4 1 0 0,3 0 0 15,1-1 0-15,0-2 0 16,-4 3 0-16,3-4 0 0,1 1 0 0,-1-1 0 0,-3 1 0 0,4 2 0 15,-4 1 0-15,3 0 0 0,1-4 0 0,-4 4 0 16,3-3 0-16,1-1 0 0,-1 1 0 0,1-1 0 16,-1-2 0-16,1-1 0 0,-1 0 0 0,4 1 0 0,-3-4 0 0,3 0 0 15,0 4 0-15,-3-4 0 16,3 0 0-16,-4 1 0 16,1-1 0-16,3 0 0 0,0 4 0 0,0-4 0 0,0 3 0 0,0-2 0 15,0-1 0-15,4 3 0 0,-8-3 0 0,4 4 0 16,0-1 0-16,0-2 0 0,0 2 0 0,0-3 0 0,1 1 0 0,2-1 0 15,-3 0 0-15,0 0 0 0,0 1 0 0,-3-1 0 16,3 0 0-16,0-3 0 0,0 4 0 0,0-4 0 16,0 3 0-16,0-3 0 0,0 0 0 0,0 0 0 15,4 0 0-15,-4 1 0 0,3-1 0 0,-2-3 0 16,2 0 0-16,1 0 0 0,-4 0 0 0,3 0 0 0,1 0 0 0,-1 0 0 16,1 3 10-16,-4 0-10 0,0 0 8 0,4-3-8 15,-1 0 0 1,1 0 8-16,-4 3-8 0,4-6 0 0,-4 3 8 0,3 0-8 0,1 0 0 0,-1 0 8 15,-3 0-5-15,4 0-3 16,0 0 0-16,-1 0 0 0,1-3 0 0,-1 3 0 0,4-3 0 16,-3 0 0-16,0 0 0 0,3-1 0 0,0 1 0 15,0 0 0-15,0-3 0 0,0 3 0 16,0-3 0-16,4 2 0 0,0 4 0 0,-1-3 0 16,-3 0 0-16,4 3 0 0,0-3 0 0,-4 3 0 15,0 0 0-15,0 0 0 0,0-3 0 0,0 3 0 16,0 0 0-16,0 0 0 0,-3-3 0 0,3 0 0 0,0-1 0 0,0 1 0 15,-3-3 0-15,3 3 0 16,0-3 0-16,0 6 0 0,0-3 0 0,-3 3 0 0,3-4 0 0,-3 4 0 16,-1-3 0-16,4 3 0 0,-3 0 0 0,3 0 0 0,0 0 0 15,0 3 0 1,0-3 0-16,0 4 0 0,1-4 0 0,2-4 0 0,-3 4 0 16,0-3 0-16,1 3 0 0,-5-3 0 15,4 3 0-15,0-3 0 0,-3 0 0 0,3 0 0 16,-3 0 0-16,3-1 0 0,-4 1 0 0,4 0 0 0,-3 0 0 0,3 3 0 15,0-3-26-15,-3 3-5 16,3-3-1-16,0 3 0 0,0 0 52 0,-3 3 9 0,6-3 3 0,-3 0 0 0,1 0-24 0,-1-3-8 16,3 3 0-16,-3-3 0 0,1-1 0 0,2 1 0 15,1 0 0-15,-4 0 0 16,4 0-26-16,-4 0-5 0,3 0-1 0,-3 0 0 16,1-1 52-16,-1 1 9 0,0 0 3 0,-4 3 0 0,1-3-24 0,0 3-8 0,-1 0 0 15,1 0 0 1,-1 0-26-16,-3 0-5 0,4 3-1 0,-4 0 0 0,4-3 51 15,-1 3 9-15,-3-3 3 0,0 0 0 0,4 4-31 0,-4-4 8 16,3 3-8-16,-2-3 4 0,2-3-4 0,1 3 0 16,-4 0 0-16,3 0 0 0,-3 0 0 0,4 0 0 15,0 0 0-15,-4 0 0 0,0 0 0 0,3 0 0 0,1 0 0 0,-4 0 0 32,3 0 0-32,-2 3 0 0,-1-3 0 0,0 0 0 15,0-3-26-15,0 3-5 0,0 3-1 0,-7-3 0 0,3-3 32 0,-3 3 0 16,0 0 0-16,0 0 0 0,7 0 0 0,-7 0 0 15,0 0 0-15,0 0 0 0,0 0 0 0,0 0 0 0,0 0 0 0,0 0 0 0,0 0 0 0,0 0 0 32,0 0 0-32,0 0 0 0,0 0-11 0,0 0 11 0,0 0-12 15,-3 3 12-15,3-3-174 0,0 0-28 16,-4 3-6-16,1 0 0 0</inkml:trace>
  <inkml:trace contextRef="#ctx0" brushRef="#br2" timeOffset="83495.44">13166 10322 1958 0,'0'0'43'0,"0"0"9"15,-4 0 1-15,4 0 3 0,0 0-45 0,-7 0-11 0,4-3 0 0,-1-1 0 0,4 4 104 0,0 0 20 0,0 0 3 0,0 0 1 16,0 0 0-16,0-3 0 0,0-3 0 0,0 6 0 16,0 0-52-16,0 0-9 15,0 0-3-15,4-6 0 0,-1 3 0 0,-3 3 0 16,7-3 0-16,0-4 0 0,0 4-51 0,4 0-13 0,-4 0 0 0,3 3 0 16,-2-3 54-16,2 0 8 0,4 3 2 0,-3-4 0 15,-1 1-52-15,1 0-12 0,3 0 0 16,-3 0 0-16,3-3 0 0,0 2 0 0,0 4 0 0,0-3 0 15,0 0 8-15,0 0 0 0,-3 0-8 0,3 0 12 16,0 3-12-16,0 0 9 0,0-3-9 0,0 3 8 16,1-3-8-16,-1 3 8 0,0-4-8 0,0 4 8 15,-3 0-8-15,-1 0 10 0,4-3-10 0,-14 3 10 16,11 0-2-16,3 0 0 0,-4 0 0 0,-10 0 0 16,15-3-8-16,-5 3 0 0,1-3 9 0,-1 3-9 15,-10 0 0-15,14 0 0 0,1 0 0 0,-1 0 8 16,0 0-6-16,0 0-2 0,-4 3 0 0,5 0 0 15,-1 0 0-15,-4 1 0 0,4-4 0 0,4 3 0 0,-4-3 0 16,0 0 0-16,-3 3 0 16,3-3 0-16,0 0 0 0,4 0 0 0,-4 0 0 0,3-3 0 15,1 3 0-15,-4-3 0 16,4-1 0-16,-4 4 0 0,0-3 0 0,4 0 0 0,-4 3 0 0,0-3 0 0,0 3 0 16,4 0 0-16,-4 0 0 0,0 0 0 0,0 0 0 0,0 0 0 15,0 3 0-15,4-3 0 16,-8 3 0-16,5-3 0 0,-1 3 0 0,0-3 0 15,0 0-26-15,0 0-5 0,-3 0-1 0,3 0 0 0,-4 0 52 0,1-3 9 16,-1 3 3-16,5-3 0 16,-5 3-52-16,1 0-9 0,3-3-3 0,-4 3 0 0,5 0 52 0,-5-3 9 15,4 3 3-15,-3-3 0 0,3 3-24 0,0 0-8 0,-3 3 0 16,-1-3 0 0,1 0 0-16,3 0 0 0,-7 0 0 0,7 0 0 0,-3 0 0 0,-1 0 0 0,-3 0 0 0,4 0 0 15,-1 0 0-15,-2 0 0 16,2 0 0-16,1 0 0 0,-4-3 0 0,3 3 0 15,-3 0 0-15,4-3 0 0,-4 3 0 0,0-4 0 0,4 4 0 16,-4 0 0-16,3 0-26 0,1 4-5 0,-1-4-1 16,1 0 0-16,0 0 52 0,-1 3 9 0,1-3 3 15,-1 3 0-15,1-3-24 0,0 0-8 16,-1 3 0-16,1-3 0 0,-1 0 0 0,4 0 0 0,-3 3 0 0,0-3 0 16,-1 0 0-16,1 0 0 15,-4-3 0-15,0 3 0 0,0-3 0 0,0 3 0 0,-7 0 0 0,7 0 0 16,-7 0 0-16,7-3 0 0,0 3 0 0,0 0 0 15,-7 0 0-15,7 0 0 16,0 0 0-16,0 0 0 0,0 0-26 0,0 0-5 0,1 3-1 16,-1-3 0-16,-7 0 52 0,3 0 9 0,4 0 3 0,0 0 0 15,-7 0-32-15,0 0 0 0,0 0 0 0,0 0 0 16,0 0-22-16,0 0-7 0,0 0-2 16,0 0 0-16,0 0 51 0,0 0 9 0,0 0 3 0,0-6 0 15,0 6-52-15,0 0-9 0,-3-7-3 0,3 7-1040 16,0 0-209-16</inkml:trace>
  <inkml:trace contextRef="#ctx0" brushRef="#br3" timeOffset="99460.74">15074 10240 1267 0,'-7'6'112'0,"4"-2"-89"15,-8 2-23-15,8-3 0 0,-8 3 79 0,7-3 11 0,-3 1 2 0,0-1 1 16,0 0-15-16,0 0-3 0,0 0-1 0,0 0 0 16,0 0-21-16,0-3-4 0,3 4-1 0,-3-4 0 15,4 3-5-15,-1-3-2 0,1 0 0 0,-1-3 0 16,-3-1-33-16,7 4-8 15,0-6 0-15,-3 3 0 0,3 3 36 0,0-6 6 16,-4 3 1-16,1-4 0 0,3 1-19 0,-4 0-3 0,4-1-1 0,0-2 0 16,-3 3 36-16,3-4 8 0,-4 4 0 0,1 0 1 15,3-4-52-15,0 4-13 0,0 0 0 0,0 0 0 0,0-4 0 0,0 4 0 16,3 3 0-16,-3 3 0 16,4-6 15-16,-1 2 0 0,4-2 0 15,-3 0 0-15,3 0-15 0,-4 2 0 0,4 1 0 0,-7 3 0 16,4-3 0-16,3 0 0 0,0 0 0 0,0 3 0 15,0-3 0-15,0 3 12 0,0 3-3 0,4-3-1 0,-4 3 8 16,3 0 0-16,-3 0 1 0,4 0 0 0,-4 1-2 0,4-1-1 0,-8 3 0 16,4 0 0-1,-3 1-2-15,3-1-1 0,-4 0 0 0,-3 0 0 0,0 4-11 16,4-1 0-16,-8-3 0 0,4 4 0 0,-3-7 26 0,-1 3 3 0,1 1 1 0,-4-1 0 16,0 0-14-16,-4 0-2 15,1-3-1-15,2 4 0 0,-2-4 3 0,-1 3 1 0,-3-3 0 16,4 0 0-16,-5 1-8 0,5-1-1 0,-4-3-8 15,3 3 12-15,-3-3-12 0,4 0 0 0,-1 0 0 0,4-3 0 16,-4 0 0-16,4-1 17 0,0 1-1 0,0 0-1 16,4-3-15-16,-1 0 0 15,1-1 0-15,3-2 0 0,0 0 0 0,0-1 0 16,0 4 0-16,3-4 0 0,1 1 0 0,-1 0 0 0,1 2 0 0,-1-2 0 16,4 3 0-16,-3-1 0 0,3 1 0 0,-4 0 0 15,4 0 8-15,-3-1-8 0,3 1 0 0,-3 3 0 16,3 0 0-16,0 3 8 0,0 0-8 0,0 3 0 15,0-3 9-15,0 3-1 16,3 0 0-16,-3 3 0 0,1 1 2 0,-1-1 0 0,0 0 0 0,-4 4 0 0,4-4-2 16,-3 0-8-16,-1 4 12 0,-3-4-4 0,4 3-8 15,-4 1 10-15,0-1-10 0,0 1 10 0,0-4-10 16,-4 0 10-16,1 0-10 0,-1 1 10 0,1-1-10 16,-4 0 0-16,3-3 0 0,-3 0 0 15,4 1 0-15,-8-4 0 16,4 0 0-16,0 0 0 0,0-4 9 0,0 1-9 0,-4 0 10 0,4-3-10 0,-3 0 0 0,2-4 0 15,-2 1 0-15,3 3-10 0,0-4 10 0,0 1 12 16,0-1-2 0,0-2-1-16,0 2-9 0,3 4-14 0,0-3 3 0,1 2 1 0,3 1 10 0,-4-3 0 0,4 6 0 0,4-4 0 15,-4 1 0 1,3 3 0-16,1-3 0 0,3-1 0 0,-3 4 0 0,3 0 0 0,0-3 0 0,0 3 0 16,0-4 0-16,3 4 0 15,1 3 0-15,-4-3-8 0,4 0 8 0,-1 3 0 0,-3 0 0 0,4 0 0 16,-4 0 0-16,0 3 0 0,0-3 0 15,0 6 8-15,0-2 1 0,-3 5 1 0,-1 0 0 0,1 1 0 16,-1-4-2-16,-3 3 0 16,4 4 0-16,-4-4 0 0,0 1-8 0,-4-1 8 0,4 1-8 0,-3-1 8 15,-4 0-8-15,3-2 0 0,-3-1 0 16,0 0 8-16,0 1-18 0,0-4-4 16,0 0-1-16,0 0 0 0,-4-3 25 0,1 0 5 0,-1 0 1 0,4-3 0 15,-4 3-16-15,1-3 0 0,3 0 0 0,0-1 0 16,0-2 0-16,0 3 0 15,0-3 0-15,3-1 0 0,0-2 0 0,1 3-8 0,-1-4 8 0,4 4 0 16,4-3 0-16,-4-1-8 0,3 1 8 0,1 3 0 16,0-4 0-16,3 1 0 0,0-1 0 0,0 4 0 0,0-3 0 15,0 2 0-15,0-2 0 0,0 3 0 0,4 3 0 0,-1-4 0 32,-3 4 8-32,4 0-8 0,-4 0 0 0,3 3 0 0,1 0 0 0,0 3 0 0,-4 0 0 15,0 3-18-15,-4 1 2 0,4 2 1 16,-3 1 33-16,-1-1 6 0,1 4 2 0,-1-4 0 15,1 3 10-15,-4 1 1 0,0-4 1 0,0 4 0 0,0-1-30 0,0 1-8 0,-4-4 0 0,1 4 0 32,-1-4-23-32,-3 1-5 0,4 2-2 0,-4-2 0 15,3-1 48-15,-3 1 10 16,0-4 1-16,0 0 1 0,0 0-30 0,0-2 0 0,0-1 0 0,-4 0 0 16,4-3-17-16,0 0-10 0,0-3-1 0,4-4-1 0,-5 1 29 0,1 0-9 15,4-4 9-15,-1 1 0 16,1-4 20-16,3 1 8 0,-4-1 3 0,1 1 0 15,3-1-53-15,3 1-10 0,-3-1-3 0,4 4 0 0,-1-4 35 0,1 4 0 0,-1-4 0 0,1 4 0 16,3 3 0-16,-3-1 0 16,3 1 0-16,0 0 0 0,0 0 21 0,0 2 11 0,0 1 3 0,0 3 0 31,-7 0-55-31,10 0-12 0,-3 3-1 0,4 1-1 0,0-1 54 0,-8 3 12 0,4 0 1 16,-3 4 1-16,3-4-34 0,-4 3 0 0,1 1 0 0,-4-1 0 15,3 1-11-15,-3 2-9 16,-3-3-1-16,3 1-1 0,-4 2 35 0,1-2 7 0,-1-4 2 15,1 4 0-15,-4-4-32 0,0 0-6 0,3 0-2 0,-3 1 0 0,0-4 29 16,-4 3 5 0,4-3 2-16,-3 0 0 0,-1-3-29 0,1 3-5 0,-1 1-2 0,0-4 0 0,1 0 18 15,-4 0 0-15,3 0 0 0,1 0 0 16,-1-4-8-16,4 1 8 0,-4 0 0 0,8 0 0 0,-4-3-9 0,3 3 9 16,1-4 0-16,3 1-9 15,-4 0 9-15,4 0-8 0,4-4 8 0,-1 4-8 16,1 0 8-16,-1-1 0 0,1-2 0 0,3 3 0 15,0-4 0-15,4 4-8 16,-4 0 8-16,3-1 0 0,-3 4 0 0,4 0 0 0,-1-3 0 0,1 0 0 0,0 2 0 16,-4 1 0-16,3 0 0 0,1 0 0 0,-4 3 0 0,3 0 0 0,-3 3 0 15,-7-3 0-15,4 6 0 0,3 1 0 0,-3 2 8 16,-1 1-8-16,1-1 25 0,-4 0 1 0,0 1 0 16,0 2 0-16,-4-2-26 0,1 2-20 0,-1-2 3 0,1 2 1 31,-5-2 25-31,1-1 6 0,0-3 1 0,0 4 0 15,0-7-24-15,-3 3-5 0,-1-6-1 0,1 3 0 0,-1-3 14 0,4 0 0 0,-4-3 0 0,4 0 0 16,-3 0 0 0,3-3 0-16,-4-1 0 0,4 1-9 0,3 0 9 0,-3-4 0 0,4 1-9 0,-1 0 9 15,4 2 0-15,0-2 0 16,0-1 0-16,4 1 0 0,-1 0 8 0,1-1 10 16,3 1 2-16,-4 3 0 0,5-4-35 0,2 4-6 0,-3-4-2 0,0 4 0 15,4 3 23-15,-4-3 0 0,3 3 0 0,-2 0 0 16,2 3 0-16,-3 0 0 0,0 0 0 0,4 3 0 15,-8 0 0-15,4 3 0 0,0 0 11 0,0 1-11 16,-3 2 11-16,0 0-11 0,-1 1 12 0,-3 2-12 16,4-2 16-16,-4 2-4 0,0-2-1 0,3 2 0 15,-6-2-11-15,3-1 0 0,-4 4 0 0,1-4 0 0,-1 0 0 0,-3-2 0 32,3-1 0-32,-3 0 0 0,0 4 0 0,0-7 0 0,0 0 0 15,0 0 0-15,0-3 0 0,0 0 0 0,0-3-10 0,0 0 10 0,0 0 0 0,0-4 0 16,3 1 0-16,1-3 10 15,3 2-10-15,-4-2 0 0,4 0 0 0,0 2 0 0,0-2-10 0,4 0-4 16,-4-1-1-16,3 4 0 0,4 0 24 0,0-1 5 0,-3 4 1 0,3-3 0 31,0 0-15-31,0 2 0 0,4 1 0 0,-4 0 0 0,0 3-11 16,3-3-5-16,-3 3 0 0,0 0-1 16,1 0 27-16,-1 0 6 0,0 3 0 0,0 0 1 0,0 0-17 0,-4 4 0 0,4-4 0 15,-7 6 0-15,4-2 0 0,-1 2 0 16,-3-3 0-16,0 4 0 0,0-1 0 0,-3 0 0 15,-1 1 0-15,1-1 0 0,-1 1 9 0,-3-1-1 16,4 1-8-16,-4-4 12 0,0 0-12 0,3 0-8 0,-7 1 8 0,4-4-13 16,0-3 13-1,0 0 0-15,0-3 12 0,0-1-12 0,0-2 0 0,0 0 0 0,0 0 0 0,0-4 0 16,0 1 0-16,3-4 0 16,1 4 0-16,-1-4 0 0,1 4 0 0,3 0 0 15,0-1 0-15,0 1 0 0,3-1 0 0,-3 1 0 0,4 3-8 0,-1-1 8 16,1 1 0-16,3 0 0 15,-3 0 0-15,6-1 0 0,-3 1 0 0,0 0 0 0,0 3 0 16,4-1 0-16,-4 1 0 0,0 0 0 0,4 0 0 0,-4 3 0 0,3 0 0 0,-3 0 0 16,0 3 0-16,0 0 0 15,-7-3 0-15,11 7 0 0,-8-1 12 0,5 3-12 0,-5 1 0 16,1-1 0-16,-1 0-10 0,-3 4 10 16,0 0 11-16,-3-4 9 0,3 0 3 0,-4 4 0 15,1-4-23-15,-5 4 0 0,5-4 0 0,-8 1 0 0,4-1 0 0,0 1 0 16,4-1 0-16,-4-3 0 15,0-3 0-15,0 0 0 0,-1 1 0 0,1-1 0 16,0-3 0-16,0 0 0 0,0-3 0 0,0-1-8 16,0-2 8-16,4 0 0 0,-4 0-9 0,3-4 9 0,1 1 0 0,3-1 0 0,-4 1-9 0,4 0 9 31,0-4 0-31,0 4 0 0,0-1-8 0,4 1 8 0,-1-1 0 16,1 1 0-16,-1 0 0 0,4 2 0 0,-3 1 0 0,3 0 0 0,0 3 0 0,0-4 0 15,0 4-16 1,0-3 4-16,4 3 1 0,-4 0 0 0,3 3 21 0,1 0 4 0,-1 0 1 0,1 0 0 15,0 3-24-15,-1 0-5 0,-3 3-1 0,0-3 0 16,0 4 31-16,-3-1 5 16,3 0 2-16,-4 4 0 0,1-1-37 0,-1 0-7 15,-3 1-2-15,0-1 0 0,0 1 23 0,0-1 0 0,-3 0 0 0,-1 1 0 16,-3-1 20-16,4 1 9 16,-8-4 2-16,4 3 0 0,-3-2-31 0,3-1 0 0,-4-3 0 15,0 0 0-15,1 0 0 0,3-3 0 0,-4-3 0 0,4 0 0 31,-4 0-28-31,1-3 0 0,-1-1 1 0,4 1 0 0,0-3 40 0,0 2 8 0,0 1 2 0,4-3 0 16,-1-1-23-16,1 1 0 0,3 0 0 0,0-1 0 16,0 1 0-16,3 2 0 15,-3-2 0-15,7 0 0 0,-3-1 0 0,-1 1 0 0,4-1 0 0,-3 4-8 0,3-3 8 0,-4-1 0 16,4 1 0-16,4 3 0 0,-4 3 0 0,0-4 0 31,4 4 0-31,-4 3 0 0,3-3 0 0,-3 3 0 0,0 0 0 0,-7 0 0 16,7 3-12-16,1 3-8 0,-1 1 0 0,0-1-1 0,-4 3 41 0,1 1 9 15,-1 2 2-15,1-2 0 0,-4 2-31 0,0 1 8 16,0-1-8-16,-4 1 4 31,1-4-30-31,-1 4-5 0,1-1-1 0,-1-2 0 0,-3-1 32 0,0 1 0 0,-4-1 0 0,4-3 0 0,0 1 0 0,0-1 0 16,0-6 0-16,0 3 0 0,-3-6 17 0,2 0 10 16,1 0 1-16,0-4 1 15,0 1-46-15,0 0-10 0,0-4-1 0,4 1-1 16,-1 3 38-16,4-4 8 0,-3 1 2 0,3-1 0 0,3 1-19 0,-3 3 0 0,4-4 0 0,-1 1-9 15,4-1 9-15,-3 4 0 16,3 0 0 0,0-3 0-16,0 2 0 0,0 1 0 0,0 0 0 0,0-1 0 0,0 4 0 0,0 0 0 0,0 0 0 0,-7 3 0 15,7 0-14-15,-7 0-1 0,7 3 0 0,-3 7 0 16,-1-4 15-16,-3 6 0 0,0-2 0 16,-3 2 0-16,3 1 0 0,-4 3 0 0,-3-4 0 0,4 1 0 15,-4-1 20-15,0-2 8 0,0-1 0 0,0 0 1 16,0 1-46-16,-4-4-10 0,4 0-1 0,0-2-1 15,-4-4 40-15,4 0 8 0,0 0 1 0,0-7 1 16,0 4-71-16,0-3-14 0,0 3-4 0,3-4 0 31,4-2-215-31,0 3-43 0,0-16-9 0,0 12-1 0</inkml:trace>
  <inkml:trace contextRef="#ctx0" brushRef="#br4" timeOffset="114125.45">15067 9930 695 0,'0'0'29'0,"0"0"-29"16,0 0 0-16,0 0 0 0,0 0 39 0,0 0 1 15,0 0 1-15,0 0 0 0,0 0-33 0,0 0-8 16,0 0 0-16,0 0 0 0,7-3 14 0,-7 3 1 15,0 0 0-15,0 0 0 0,0 0 78 0,4-3 16 16,-4 3 3-16,0 0 1 0,3-4 5 0,-3 4 1 0,0 0 0 16,0 0 0-16,0 0-37 0,0 0-7 0,0 0-2 0,0 0 0 0,0 0-14 0,4-3-3 31,-4 3-1-31,7 0 0 0,-7 0-25 0,7-3-5 16,-7 3-1-16,7 0 0 0,-7 0-4 0,3 0-2 0,-3 0 0 0,8 0 0 0,-8 0 10 0,7 0 1 31,-7 0 1-31,3 0 0 0,-3 0 28 0,0 0 6 15,7 3 0-15,-7-3 1 0,4 0-52 0,-4 0-13 16,7 3 0-16,-7-3 0 0,3 4 54 0,-3-4 8 0,7 3 2 0,0 0 0 0,-7-3-52 16,4 3-12-16,3-3 0 0,-7 0 0 0,7 3 0 0,-3 0 0 15,3 0 0-15,-4 4 0 16,4-4 0-16,-3 0 0 0,-4-3 0 0,0 0 0 0,0 0 0 0,7 3 0 16,-4 0 0-16,-3-3 0 0,7 3 0 0,-3 0 0 15,-4-3 0-15,7 4 0 0,-7-4 0 0,3 6 0 16,-3-6 0-16,0 0 0 0,4 3 0 0,-4-3 0 0,4 6 0 0,-4-6 0 15,3 6 54-15,-3-6 8 16,7 7 2-16,-3-4 0 0,-1 3-52 0,-3-6-12 16,4 6 0-16,-4 1 0 0,3-4 0 0,1 3 0 15,-4-6 0 1,0 0 0-16,0 0 0 0,3 3 0 0,1 0 0 0,-4 4 0 0,3-1 0 0,-3-3 0 16,4 0 0-16,-1 3 0 0,-3 1 0 0,4-4 0 0,-4-3 0 15,0 6 0-15,0-6 0 0,3 3 0 16,1 4 0-16,-4-7 0 0,0 0 0 0,0 0 0 15,0 0 0-15,7 9 0 0,-7-6 0 0,4 3 0 0,-1 1 0 0,-3-7 0 0,4 3 0 0,-4 3 0 32,0-6 0-32,3 6 0 0,-3 1 0 0,4-1 0 0,-4 0 0 0,3 0 0 0,-3-6 0 15,0 7 0-15,0-4 0 0,0 3 0 0,0-6 0 16,4 6 0-16,-4-6 0 0,0 3 0 0,0-3 0 0,0 7 0 16,3-1 0-16,-3 0 0 15,0-6 0-15,0 0 0 16,0 7 0-16,4-4 0 0,-4 3 0 0,3 0 0 0,-3-6 0 0,0 7 0 15,0-1 0-15,0 0 0 0,0 0 0 0,-3 1 0 16,3-1 0-16,0 0 0 0,0-3 0 0,-4 7 0 16,4-4 0-16,-3 0 0 0,3 4 0 0,0-4 0 0,-4 0 0 15,4-3 0-15,0 4 0 0,0-1 0 16,0-6 0-16,-3 6 0 0,3-6 0 0,0 0 0 16,0 0 0-16,0 6 0 0,0 1 0 0,-4-1 0 0,4-6 0 0,0 3 0 0,0 3 0 15,0-6 0-15,-3 3 0 0,-1 4 0 0,4-1 0 0,-3 0 0 16,3-6 0-16,0 0 0 15,-4 7 0-15,4-1 0 0,0 0 0 0,-3-3 0 0,-1 4 0 0,4-7 0 16,0 0 0-16,-7 3 0 16,7 3 0-16,-7-3 0 0,7-3 0 0,-4 6 0 0,-3 1 0 15,4-1 0-15,3-6 0 0,-4 3 0 16,-3 3 0-16,4 1 0 0,3-7 0 0,-4 3 0 0,-3 0 0 0,4 3 0 16,-5-3 0-16,5 0 0 0,-4 0 0 0,3 1 0 0,-3-1 0 15,4 0 0-15,-4 0 0 0,3 0 0 16,-3 0 17-16,0 0 1 0,0 1 0 0,4-1 0 15,-5 0-9-15,5 3-1 0,-4-3-8 0,3 0 12 16,-3-3-29-16,4 4-7 0,3-4 0 0,-7 3-1 16,0 0 71-16,0 0 14 0,0 0 4 0,-1 0 0 15,1 0-52-15,0 0-12 0,0-3 0 0,0 4 0 16,0-1-12-16,0 0-6 0,4-3-1 0,-4 3 0 16,0 0 19-16,-1-3 0 0,1 3 0 0,0-3 9 15,7 0-9-15,-3 0 0 0,-4 0 9 0,0 0-9 16,0 0 0-16,0 0 8 0,3 0-8 0,-3 0 0 0,7 0 8 0,-7-3-8 0,0 3 8 0,7 0-8 31,-7-3 8-31,0 3-8 0,0 0 10 0,3-3-10 16,-3 3 9-16,7 0-9 0,-7 0 8 0,0 0-8 0,0 0 0 0,7 0 0 0,-7-3 8 0,0 3-8 15,7 0 0-15,-7-3 0 16,0 3 0-16,3-4 0 0,-3 1 0 0,7 3 0 16,-7-3 0-16,0 0 0 15,4 3 0-15,-5-6 8 0,5 3-8 0,-4 0 0 0,7 3 0 0,-7-4 0 16,0 1 8-16,3 3-8 0,-3-3 0 0,0 0 0 0,0 0 0 0,4 0 0 15,-4 0 0 1,7 3 0-16,-8-4 0 0,1 1 0 0,0 0 0 16,4 0 0-16,-4 0 0 0,3 0 0 0,-3 0 0 0,7 3 0 0,-7-7 0 0,4 4 0 15,-4 0 0-15,3-3 0 16,-3 3 0-16,7 3 0 0,-4-3 0 0,4 3 0 16,-7-4 0-16,4 1 0 0,3 3 0 0,-7-6 0 0,3 3 0 0,-3-3 0 15,4 2 0-15,-4 1 0 16,7 3 0-16,-4-6 0 0,1 0 0 0,-1 3-9 0,-3-4 0 15,7 1 0-15,-4 3 9 0,1-3 9 0,-1-1-1 0,1 1-8 0,-1 0 0 0,1 0 0 16,3-1-10-16,-4 1 10 0,4 6 0 0,-3-6 0 16,3 6 0-16,-4-3 0 15,1-7 0-15,-1 7 0 0,4-3 0 0,0 6 0 16,-3-6 0-16,-1-1 0 16,4 1 0-16,-3 0 0 0,3 0 0 0,0-1 0 15,-4 1 0-15,1 0 0 0,3-1 0 0,0 1 0 0,0 0 9 0,-4 0-1 0,4 2-8 0,0-2-10 16,0 6 10-16,4-6-13 0,-4 0 13 0,3 3 0 15,-3-4 0-15,4 1 0 16,-1 0 0-16,-3-1 0 0,4 4 12 0,-1-3-12 0,-3 0 0 0,4-1 0 0,-1 4 0 0,1-3-12 16,-1 0 12-16,1 0 0 15,-1-1 0-15,1 1 0 0,-1 0 0 0,1-1 0 16,-1 1 9-16,1 3-9 0,0-3 0 0,-1 0 0 16,1-1 0-16,-1 1 0 0,1 0 0 0,-1 3 0 15,1-4 0 1,-1 4-10-16,-3-3 10 0,4 0 0 15,-1 2 10-15,1-2-10 0,-1 0 0 0,1 0 0 0,-1-1 0 0,1 4-10 0,-1-3 10 0,1 0 0 16,-1 3 10-16,5-4-10 0,-1 1 0 0,-4 0 0 16,4-1 0-16,0 1 0 0,-3 3 8 0,3-3-8 15,-4 3 0-15,4 0 0 0,0-4 0 0,1 4 0 16,-5 0 0-16,4 0 0 0,-3 0 0 0,3 0 0 16,-4-1 0-16,4 1 0 0,0 0 0 0,0 3 0 15,-3-3 0-15,3 0 0 0,0 0 0 0,-3 3 0 16,3-3 0-16,0 0 0 0,-4-1 0 0,4 1 0 15,-7 3 0-15,7 0 0 0,-7 0 0 0,4-3 0 16,-4 3 0-16,7-3 0 0,-7 3 0 0,7 0 0 16,-4-3 0-16,-3 3 0 0,8 0 0 0,-8 0 0 15,7-3 0-15,-7 3 0 0,3 0 0 0,-3 0 0 16,7 0 0-16,-7 0 0 0,7-3-8 0,-3 3-5 0,-4 0-1 0,7-4 0 31,-4 4-144-31</inkml:trace>
  <inkml:trace contextRef="#ctx0" brushRef="#br3" timeOffset="182158.35">14323 10043 1337 0,'0'0'28'0,"0"0"6"0,0 0-34 0,0 0 0 16,0 0 0-16,0 0 0 15,0 0 101-15,0 0 14 0,0 0 2 0,0 0 1 16,0 0-86-16,0 0-18 0,0 0-3 0,0 0-1 16,0 0 66-16,0 0 12 0,0 0 4 0,0 0 0 0,7 0-16 15,0-3-2-15,-7 3-1 0,7-4 0 0,-4-2-8 0,1 3-1 0,0-3-1 0,-1-1 0 16,1 1-19-16,-1 0-3 16,-3-4-1-16,4 4 0 15,-4-3-13-15,3-1-3 0,1 1-1 0,-1 0 0 0,1-4 5 0,-1-3 0 16,1 4 1-16,-1-4 0 0,1 4-29 0,-1-4-16 15,4 3 1-15,-3-2 1 0,0-1 14 0,-1 3 0 0,1 1 0 0,-1-1 0 32,1 4 11-32,-1 0 1 0,1-1 1 0,-4 1 0 15,3 3-13-15,1-4-15 0,-1 4 3 0,1-4 1 0,-4 4 11 0,3-3 0 0,1 6 0 0,-4-4 0 16,3 1 0-16,-3 0 16 16,4 3-4-16,-4 0-1 0,3-4-11 0,-3 7 0 0,0 0 0 0,0 0 0 15,0 0 0-15,0 0 0 0,0-3 0 0,0 3 0 31,0 0 0-31,0 0 0 0,0 0 0 0,0 0 0 0,0 0 10 0,0 0 0 0,0 0 0 0,0 0 0 16,7 6-10-16,-7-6 12 0,4 7-12 0,0-1 12 16,-4-6-12-16,3 6 8 15,4 0-8-15,-3 4 8 0,-1-1-8 0,1-2 10 0,3 2-10 16,-4 0 10-16,1 1-1 0,-1 2 0 0,1-2 0 16,-1 2 0-16,1-2 17 0,-1 5 3 0,1-2 1 0,0-1 0 15,-1 1-30-15,1 3 0 0,-1-7 0 0,1 4 0 16,-1-1 0-16,-3 1 0 0,4-4 0 0,-1 1 0 15,1-1 0-15,-4 0 0 0,3 1 0 0,-3-4 0 0,4 3 0 0,-1-2 0 16,-3-7 0-16,0 9 0 0,4-3 0 0,-4 4 0 16,0-4 0-16,0-6 0 15,0 0 0-15,3 6 0 0,-3 4 0 0,0-10 0 16,0 0 0-16,0 0 0 0,0 0 0 0,0 0 0 16,0 0 0-16,0 6 0 0,0-6 0 0,0 0 0 15,0 0 0-15,0 0 0 0,0 0 0 0,0 0 0 0,0 0 0 0,0 0 0 0,0 0 0 0,0 0 0 31,-3-3-148-31,-1 0-35 0,1-4-7 0,-1 4-2 16,4-3-32-16,-3 3-8 0</inkml:trace>
  <inkml:trace contextRef="#ctx0" brushRef="#br3" timeOffset="182469.48">14453 9936 2289 0,'0'0'50'0,"0"0"10"0,0 0 3 0,0 0 2 0,-7-3-52 0,7 3-13 0,0 0 0 0,0 0 0 16,0 0 83-16,0 0 13 15,0 0 4-15,0 0 0 0,0 0-16 0,0 0-2 16,7 0-1-16,0 0 0 0,0 0-27 0,0 0-6 0,1-3 0 0,2 3-1 0,-3-3-15 0,0 3-2 15,4 0-1-15,-1-3 0 16,1 3-9-16,0-4-3 0,-1 4 0 0,1-3 0 0,-4 3-5 0,0 0 0 16,3-3-1-16,-6 3 0 15,3 0-11-15,0 0 8 0,0 0-8 0,-7 0 8 16,4 3-55-16,3-3-11 0,-4 3-2 0,-3-3-890 16,7-3-178-16</inkml:trace>
  <inkml:trace contextRef="#ctx0" brushRef="#br3" timeOffset="187004.74">18048 3361 1267 0,'0'0'28'0,"0"0"5"16,0 0 2-16,0 0 1 0,0 0-36 0,0 0 0 0,0 0 0 0,0 0 0 15,0 0 58-15,0 0 5 16,0 0 1-16,0 0 0 0,0 0 0 0,0 0 0 15,0 6 0-15,0-6 0 0,-3 6 0 0,3-6 0 0,0 0 0 16,0 0 0-16,0 0 0 0,3 7 0 0,-3-7 0 0,0 6 0 16,0-6-52-16,0 6-12 15,0 1 0-15,4-1 0 0,-4 0 54 0,0 0 8 0,0 4 2 0,0-1 0 0,3 4-24 0,-3-4-4 16,4 4 0-16,-4 2-1 0,3-2-5 0,1 3-1 16,-4-1 0-16,3 1 0 0,1-4-29 0,-1 4 0 15,-3 0 0-15,4-1 0 0,-1 1 11 0,1-3-11 16,-1 2 12-16,1-2-12 0,0-1 0 0,-4 1 0 15,3-4 0-15,-3 1 0 0,0-4 0 0,4 0 0 16,-4-6-9-16,0 0 9 0,0 0 0 0,0 0 0 16,0 0 0-16,0 0 0 0,0 0 0 0,0-6 0 15,0 0 0-15,0 0 0 0,0-1 46 0,0 1 14 16,0 0 4-16,-4-4 0 0,4 4-52 0,0-3-12 16,-3 2 0-16,-1 1 0 0,0-3-11 0,1 2-5 0,3 1 0 0,-4-3-1 31,1 2 27-31,-1-2 6 0,1 3 0 0,-1-4 1 0,1 4-17 15,-1-6-14-15,1 2 2 0,-4 4 1 16,3-4 11-16,1 1 16 0,-1-3-4 0,-3 2-1 16,3 1-11-16,1-4 0 0,-1 4 0 0,1-4 0 0,-1 4 0 0,1-1 0 0,-4 1 0 0,7 3 0 15,-4-7 0-15,1 7-12 16,-1-3 2-16,1 2 1 0,3 1 9 0,-4-3 12 0,1 2-2 16,-1 1-1-16,1 0-9 0,-1-1 0 0,1 4 0 15,3-3 0-15,-4 3 0 0,4-3 0 0,-4-1 0 0,1 4 0 0,-1 0 13 0,4 0 1 31,0 0 0-31,0 0 0 0,0 3-4 0,0-3-1 0,0-1 0 0,4 1 0 16,-4 3-9-16,0 0 0 16,0 0 0-16,3 0 8 0,5-6-8 0,-1 3 0 0,-7 3 0 0,7-3 0 15,0 0-18-15,0-4-6 0,0 4 0 0,3 0-1 0,-3-3 25 0,0 3 0 16,4-4 0-16,-4 4 0 16,0 0 0-16,4 3 0 0,-11 0 0 0,10 0 0 15,1 0 46-15,0-6 14 0,-1 6 4 0,1 0 0 0,-4 6-52 16,3-12-12-16,-3 6 0 0,4 6 0 15,-4-6 0-15,0 3 0 0,0 4 0 0,0-4 0 0,0 0 0 0,0 3 0 16,0 3 0-16,4-2 0 16,-8-1 0-16,5 3 0 0,-1-2 0 0,-4-1 0 15,-3-6 0-15,0 0 0 0,4 9 0 0,3 1 0 16,-7-4 8-16,3 0-8 0,1 1 11 0,-1 2-11 16,-3 0 11-16,4-2-11 0,-4 2 10 0,0 1-10 0,0-1 8 0,0 0-8 15,-4 1 0-15,4-4 9 16,-3 3-9-16,-1 1 0 0,4-4 0 0,-3 0 8 0,-4 4-19 0,3-7-4 0,1 3-1 0,-1-3 0 15,1 0 32-15,-1-3 5 0,-3 7 2 0,3-7 0 16,-3 0-23-16,4 0 0 16,-4 0 0-16,0 0 0 0,0 3 0 0,0-3 0 15,3 0 0-15,-3 3 0 0,0-3 0 0,0 3 0 16,0-3 0-16,3 3 0 0,1-3 0 0,-1 3 0 16,1-3 0-16,-1 4 0 0,4-4 0 0,-3 3 0 0,-1 0 0 15,4-3 0-15,0 0 0 0,0 0 0 0,0 0 0 0,0 0 0 16,0 0-21-16,0 0 1 15,0 0 0-15,0 0 0 0,0 0 31 0,0 0 6 0,0 0 2 0,0 0 0 16,0 0-19-16,0 0 0 0,0 0 0 0,0 0 0 16,0 0 0-16,0 0 0 0,0 0 0 0,0 0 0 15,0 0-9-15,7-3-9 0,4 3-2 0,-11 0 0 0,7-3 20 0,-7 3 0 16,0 0 0-16,10 0 0 16,1 0 26-16,0 0 9 0,-1 0 1 0,-3 0 1 15,-7 0-28-15,11 0-9 0,-1 0 0 0,-3 0 0 16,-7 0 0-16,11 0 0 15,-4-4 0-15,0 4 0 0,4 0 0 0,-4 0 0 0,0 4 0 16,0-4 0-16,3 3 0 0,-2 0 0 0,-1 0 0 0,3 0 0 16,-6 0 27-16,3 0-2 0,-4 4 0 0,4-1 0 0,-3-3-25 0,3 3 0 0,-4 1 0 15,1-1 0-15,0 0 0 0,-1 0 0 16,-3 1 0-16,4-1 0 0,-1 0 0 0,-3 0 0 0,0 1 0 0,4-1 0 16,-4 0 0-16,0-3 0 15,-4 4 0-15,4 2 0 0,0-6 0 0,-3 3-9 0,-1 1 0 16,1-1 0-16,-1 0 9 15,0-3 0-15,1 4 0 0,-1 2 0 0,1-3 0 0,-4 4 11 0,0-4-11 16,3 0 12 0,-3-3-12-16,4 4 0 0,-4-4 0 0,3 3 0 0,-3-3 0 15,3 0 0-15,-3-3 0 0,0 4 8 0,0-4-8 0,4 3 0 16,-4-3 0-16,0 0-11 0,3 0 11 0,-3 0 0 16,0-3 0-16,0 3 0 0,3-4 0 0,-3 4 0 15,0-3 8-15,0 0-8 0,4 3 0 0,-4 0 0 0,0-3 0 0,0 3 0 16,3 0 0-16,-3 0 0 15,0 0 0-15,0 3 0 0,0-3 0 0,0 0 0 0,3 0 0 16,1 0 0-16,-1 0 0 0,4 0 0 0,0 0 0 0,0 0 0 0,0 0 0 16,0 0 0-1,0 0 0-15,0 0 0 0,-7 0 0 0,7 0 0 0,0 0 0 0,0 0 0 16,0 0-47-16,0-3-13 0,-3-3-4 0,3-1 0 16,0 4-153-16,-4-3-31 0,4-10-7 15,-3 7-1-15</inkml:trace>
  <inkml:trace contextRef="#ctx0" brushRef="#br3" timeOffset="189067.51">17674 3496 1036 0,'0'0'23'0,"0"0"5"0,0 0 0 0,0 0 1 0,-3 3-29 0,3-3 0 0,0 0 0 0,-4 6 0 0,-3-3 81 0,4 0 11 16,-1 4 1-16,-3-4 1 0,3 0-10 0,1 0-1 16,-1 0-1-16,-3 0 0 0,0 0-2 0,4 1-1 15,-4-4 0-15,3 6 0 0,-3-6-11 0,0-6-3 16,0 6 0-16,0-4 0 16,0 1 1-16,0-3 0 0,0 3 0 0,0-3 0 15,-4-1-3-15,8 1-1 0,-4 3 0 0,-1-3 0 16,1-1-50-16,4 4-12 0,-4 0 0 0,3 0 0 15,4 0 0-15,0 3 0 0,0 0 0 0,0 0 0 16,0 0 30-16,0-6 3 0,0 6 1 0,0 0 0 16,7-7-34-16,0 4 0 0,0-3 0 0,1 0 0 15,2 3-23-15,1-1-8 0,-4-2-1 0,3 3-1 16,1-3 77-16,0 3 16 0,-1-4 4 0,4 1 0 0,-3 3-47 0,3 3-9 0,-4-3-8 0,1 3 12 16,0 3 36-16,-1 0 8 15,-3 3 2-15,0 1 0 0,-3 2-58 0,-1 0 0 16,4-2 0-16,-3 2-14 0,0 4 14 0,-4-4 10 0,0 0-2 15,0 1 0-15,-4-1-8 0,0-2 0 16,-3 2 0-16,4 0 0 0,-4 4 0 0,-4-10 0 0,4 3 0 0,0 1 0 16,-3-1 12-16,-1-3 0 0,0 0 0 0,1 0 0 15,-1 0-12-15,1-3 0 0,-4 0 0 0,6-3 0 16,-2 0 0-16,3 0 0 0,-4 0 8 0,4-3-8 16,0-1 0-16,0 4 0 0,0-3 0 0,3-4 0 15,1 4 0-15,-1-3 0 0,1-1 0 0,3 1 0 0,-4 3 0 0,4-4 0 16,4 1 0-16,-4-1 0 15,3 1 0-15,1 0 0 0,-1-1 0 0,5 1 0 16,-5-1 0-16,4 1 0 0,-3 0 0 0,3-1 0 16,-4 4 0-16,4-3 0 0,-3 2 0 0,3 1 0 15,-7 6 0-15,0 0 0 0,0 0 0 0,10-3 0 0,-10 3 0 0,0 0 12 16,15 0-12-16,-15 0 12 0,14 0-3 0,-14 0 0 16,10 6 0-16,1 0 0 0,-4 4 1 0,0-4 0 15,0 4 0-15,-3-1 0 0,3 0-10 0,-4 4 12 16,-3-4-12-16,4 1 12 0,-4-4-12 0,0 3 0 0,0 1 9 0,0-1-9 15,-4-3 0-15,4 4 9 16,-3-4-9-16,-4 0 0 0,3 1 9 0,0-1-9 0,-3-3 0 16,0 3 9-1,-3-3-9-15,3 1 0 0,0 2 0 0,-4-6 0 0,4 0 12 0,0 0-2 16,-4-6-1-16,4 2 0 0,0 1-9 0,-3-3-11 0,3 0 3 0,0 0 0 16,0-4 8-16,-1 4 11 15,5 3-3-15,-1-10 0 0,-3 7-8 0,4 0-12 0,3-1 2 0,-4 1 1 16,4-3 9-16,0 2 0 0,0-2 0 0,4 3 0 15,-1-4 0-15,4 4 0 16,-3-3 0-16,3 6-8 0,0-7 8 0,4 4 0 0,-4 0 0 0,3 2 0 16,1-2 0-16,3 0 0 0,-3 0 0 0,3 2 0 15,0 1 0-15,-4 3 0 0,4-6 0 0,1 6 0 16,-15 0 12-16,14 6-3 0,-4-3 0 0,1 1 0 16,-4 2 3-16,4 0 0 0,-4 4 0 0,-4-4 0 0,1 3-4 15,-1 1 0-15,1-1 0 16,-4 0 0-16,-4 1-8 0,1-1 0 0,-1 1 0 0,1-1 0 15,-4 0 0-15,-1-2 0 0,1 2 9 0,-3-3-9 0,-1 1 9 0,4-1-9 16,-3-3 12-16,-1 3-12 0,0-6 0 16,1 4 0-16,-1-4 0 0,1 0-9 0,-1 0 9 15,4-4 0-15,-4 1-9 0,4-3 9 0,0 0-8 0,0-4 8 16,0 4-10-16,0-3 10 0,4-1-8 0,-1 1 8 16,1 3 0-16,-1-4-9 15,4 1 9-15,0-1 0 0,0 1 0 0,4 0-8 16,-1-1 8-16,1 1 0 0,3 2 0 0,0-2 0 0,0 0 0 0,3 2 0 0,1 1 0 0,0 0 0 15,-4 3 0-15,3-4 0 0,1 1 0 16,-1 3 0-16,1 0 0 0,0 3 0 0,-1 3 0 0,1 3 0 16,-4-6 0-16,0 3 0 15,0 4 8-15,0-1-8 0,0 3 0 0,-3-2-20 0,-1 2 4 0,1 4 1 16,-4-4 35-16,0 4 6 0,0-4 2 0,0 7 0 16,0-7-20-16,-4 4-8 0,-3-1 0 0,0 4 8 15,0-4 20-15,0 1 4 0,-4-4 1 0,1 4 0 16,-1-1-33-16,0 1 0 0,1-7 0 0,-1 0 0 15,1 1-19-15,-1-4-10 0,1 0-3 0,-1-3 0 16,0 0 24-16,1 0 8 0,3-3 0 0,0-3-9 16,0 2 9-16,0-2-8 0,0 0 8 15,3-4-8-15,0 1 8 0,1 3 0 0,3-7-9 0,0 4 9 0,0-1 0 16,0 1 0-16,0 0 0 0,3-4 0 0,1 4-8 0,0-1 8 16,3 1 0-16,0-1 0 15,0 1 0-15,3 3 0 0,-3 0 0 0,4-4 0 0,-4 7 0 16,7-3 0-16,-3 3 0 0,-1-4 0 0,1 4 0 15,-1 0 0-15,1 3 0 0,0 0 0 0,-1 3 0 0,-3 3 8 16,0-2-8-16,-3 2 12 16,3 0 0-16,-4 4 0 0,1-1 0 0,-1 0 0 15,-3 1-12-15,0 2 0 0,-3 1 0 0,3-4 0 16,-4 4 22-16,1-1 2 0,-4-2 1 0,0-1 0 0,0 4-25 0,-4-4 0 16,4 0 0-16,0 1 0 15,-4-7 0-15,1 0 0 0,-1 3 0 0,-3-2 0 0,4-1-12 0,-5-3-8 0,1 0-2 0,0-3 0 16,4 3 22-16,-4-4-11 0,3-2 11 0,-3 0-8 15,3 0 8 1,1-1 0-16,-1-2-9 0,4 0 9 0,0-1 0 0,3 4 0 0,1-4 0 16,-1 4 0-1,8-3 0-15,-4-1 0 0,3 4-9 0,5-3 9 0,-1 2 0 16,0-2 0-16,0 0 0 0,3-1 0 0,1 4 0 0,-1-3 0 0,5-1 0 0,-5 1 0 16,4 2 0-1,0-2 0-15,-3 3 0 0,3 3 0 0,-3-1 19 0,3 1 10 0,-4 3 3 0,1 0 0 16,-1 0-32-16,-2 7 0 0,-1-1 0 0,0 0 0 15,-4 4 0-15,1-1 0 0,-1 4 0 0,-3-4 0 16,0 3 0-16,0-2-13 0,-3 2 1 0,-1 1 0 16,-3-1 12-16,4 1 0 0,-4 3 0 0,-1-10 10 0,1 3-10 0,0-2 0 15,0-1 9-15,0 0-9 16,0-3 8-16,0 0-8 0,0-3 10 0,0 0-10 16,0 0 0-16,0-3 0 0,3-3 0 0,-3 0-10 0,4 0 10 15,-4-4 0 1,7 1 0-16,-4-4 0 0,1 1 0 0,3-1-8 0,0 4 8 0,0-1 0 0,3-2 0 0,1-1 0 31,-1 4 0-31,4 3 0 0,0-4 0 0,0 1-8 0,1 6 8 0,2-4 0 16,-3 1 0-16,0 3 0 0,0 3 0 0,4-3 0 15,-4 3 0-15,0 3 0 0,4-3 0 0,-11 0 0 0,3 6 0 16,-3-6 12-16,7 10-2 0,-3-1-1 0,-1 4-9 0,1-10 0 16,-4 6 9-16,0 4-9 15,-4-4 9-15,1-3-9 0,-1 4 12 0,1-4-12 0,-1 3 8 16,1-2-8-16,-5-1 0 0,1 0 0 15,0 0 0-15,0 1 0 0,0-7-10 0,-3 0 10 16,3 0-65-16,3-7-6 0,-3 1-1 0,0 3 0 16,3-6-107-16,-3-1-21 0,4 1-5 0</inkml:trace>
  <inkml:trace contextRef="#ctx0" brushRef="#br5" timeOffset="-189398.73">3902 4581 1785 0,'0'0'39'0,"0"0"8"0,0 0 1 0,0 0 4 0,0 3-42 16,0-3-10-16,-4-3 0 0,4 3 0 0,0 0 92 0,0 0 16 15,-7-4 3-15,4 1 1 16,-1 0 12-16,4 3 4 0,0 0 0 0,0 0 0 15,0 0-52-15,-3 3-9 0,3-3-3 0,-7 3 0 16,7 1 0-16,0-4 0 0,0 0 0 0,0 0 0 0,0 0-23 0,0 0-5 16,0 0 0-16,0 0-1 0,0 0-24 0,0 0-11 15,0 0 10-15,3 0-10 0,-3 0 0 0,7 0 0 0,7-4 0 0,-10 4 0 32,6 0 0-32,-3 0 0 0,7 0 0 0,-3 0 0 0,0-6 0 0,-4 3 0 15,3 3 0-15,1-3 0 0,-1 0 0 16,1 3 0-16,0 0 8 0,-1 0-8 0,1 3 21 0,-8-3 2 15,8 3 0-15,-1-3 0 0,-6 3-23 0,3 0 0 0,0 4 0 16,0-4 0-16,4-3 0 0,-11 0 0 16,3 3 0-16,-3-3 0 0,7 3 0 0,-7-3 0 15,0 0 0-15,0 0 0 0,0 0 0 0,0 0 0 16,0 0 0-16,0 0 0 0,0 0 0 0,-10-3 0 16,10 0 0-16,-11 3 0 0,1-3 15 0,6-1-2 0,-7-2 0 0,1 3 0 15,-4-3-13 1,3 3-18-16,1-4 4 0,-4 4 1 0,3-3 36 0,0 0 7 0,-3-4 2 15,4 4 0-15,-1 3-21 0,-7-3-11 0,11 2 12 0,-3 1-12 16,-8 3 14-16,8 3-4 0,-5 1-1 0,5-1 0 16,3 0-9-16,-4 0 12 15,1 0-12-15,-1 0 12 0,0 0-12 0,1 1 0 0,6-1 0 0,-6 0 0 16,3 0 13-16,0 0-2 16,0 0-1-16,7-3 0 0,-4 3-10 0,4-3-14 0,0 0 3 0,0 0 1 0,0 0 10 0,0 0 0 15,0 0 0-15,0 0-8 16,4 0 16-16,3 0 3 0,7 0 1 0,-11 0 0 15,8 0-12-15,3 4-12 0,-3-4 2 0,6 0 1 0,-6 3 9 16,6-3 0-16,-6 0 0 16,3 0 0-16,4 0 0 0,-8-3-8 0,-3 3 8 0,11-4-8 15,-7 1 8-15,-8 0 0 0,8 3 0 0,-1-3 0 16,1 3 13-16,-4-3-1 0,0 3-1 0,4 0 0 16,-8-3-20-16,4 3-4 0,-7 0-1 0,4 3 0 15,-4-3 22-15,0 0 5 0,7 0 1 0,-7 0 0 16,0 0-14-16,0 0 0 0,0 0 0 0,0 0 0 0,0 0 0 0,0 0 0 0,0 0 0 0,0 0 0 15,0 0 0-15,0 0 0 16,-7 3 0-16,3-3 0 0,-6 3 0 16,3-3 0-16,0 0 0 0,-1-3 0 0,5 3 0 0,-4 0 0 15,3 3 0-15,-6-3 0 0,3-3 0 0,0 3 0 0,0-3 0 0,-4 0 0 16,7 3 0-16,-10 0 0 16,4-3-9-16,-1-1 9 0,1 4 0 0,-1 0 0 0,0 4 0 0,1-4 0 15,3 0 0-15,-4-4 0 16,1 8 0-16,3-4 0 0,3 3 0 0,-7 0 0 0,8-3 0 15,-4 3 10-15,7-3-10 0,0 0 0 16,0 0-12-16,0 0 12 0,-4 0-9 0,4 0 9 0,0 0 0 0,0 0 0 16,0 0-9-16,0 0 9 0,0 0 0 0,0 0-9 15,-7 0 9-15,7 0 0 0,0 0 0 0,0 0 0 16,0 0 0-16,0 0 0 16,0 0 0-16,0 0 0 0,0 0 0 0,0 0 0 0,0 0 0 0,7 6-8 15,4-3 8-15,-8-3 0 0,8-3 0 0,0 0-8 16,-1 0 18-16,-3 3 4 0,4 0 1 0,-1 3 0 0,1 0-24 15,3-3-5-15,-3 3-1 0,6-3 0 16,-10 4 15-16,4-4 0 16,7-4 0-16,-11 1 0 0,10 3 0 0,-6-3 0 0,0 3 0 0,3 0 0 0,0 0 9 0,-4 0 5 15,4-3 1-15,4 0 0 16,-7 3-15-16,3 0-18 0,-4 3 4 0,1-3 1 16,3 0 13-16,-3 3 0 0,-8 0 0 0,8 0 0 0,-1 1 0 0,1-4 0 0,-1 6 0 0,-2-3 0 15,-1-3 0 1,3 3 0-16,-6 0 0 0,3 0 0 0,-7-3 0 0,0 0 0 0,0 0 0 15,0 0 0-15,0 0 0 0,0 0 0 16,0 0 8-16,0 0-8 0,0 0 0 0,0 0 8 0,-11-3-8 0,4 0 0 16,0 0 0-16,0 3 0 15,-4-3 0-15,-3-3 0 16,-3 2 0-16,17 4 0 0,-4-3 0 0,1 3 0 16,-8 0-223-16,0-3-41 0,1-6-9 0,6 2-2 0</inkml:trace>
  <inkml:trace contextRef="#ctx0" brushRef="#br5" timeOffset="-188363.32">3658 4496 1958 0,'0'0'43'0,"0"0"9"0,0 0 1 0,0 0 3 0,0 0-45 0,0 0-11 0,0 0 0 0,0 0 0 0,0 0 104 0,0 0 20 0,0 0 3 0,0 0 1 15,7-3-52-15,4 0-9 16,-8 0-3-16,5-4 0 0,-8-2 0 0,3-4 0 15,1 1 0-15,3-1 0 0,-7-2 0 0,3-1 0 16,4 0 0-16,-7 1 0 0,0-4-51 0,0-3-13 16,0 3 0-16,0-3 0 0,0 3 0 0,0-3 0 15,0 0 0-15,0 0 0 0,0-3 54 0,0 3 8 0,0-3 2 0,-7-19 0 16,14 10-52-16,-7 21-12 16,0 1 0-16,0-4 0 15,0-3-48-15,0 4-13 0,4-4-3 0,-4-3 0 0,0 3 103 0,0 0 20 16,7 0 4-16,-7 1 1 0,0 2-52 0,0 3-12 15,0-2 0-15,0-1 0 0,3 7 0 0,-3-1 0 0,0 4 0 0,0 0 0 16,0-1-16-16,4 1-5 0,-4 6-2 0,0 0 0 16,0 0 23-16,0 0 0 15,0-3 0-15,0 3 0 0,0 0 0 0,0-3 8 16,3-3-8-16,1 2 0 0,-4 4 0 0,0 0 8 0,3-3-8 0,5 0 0 16,-8 0 0-16,3 0 0 0,4 0 0 0,-7 0 0 15,0 3 0-15,7 0 0 0,0-4 0 0,4 4 0 16,-8-3 0-16,8 3 0 0,-4 0 0 0,7-3 0 15,-3 3 0-15,-1 0 0 0,1 0 8 0,3-3-8 0,0 0 0 0,-3 3 0 16,3-3 0-16,3 3 0 16,-3-3 0-16,1 3 0 0,-1-3 0 0,3 3 0 15,-3 0 0-15,1 0 0 0,2 0 0 0,-3 0 0 0,0 0 0 16,4 0 8-16,-4 0-8 0,11 0 8 0,-4 3-8 0,-17-3 0 16,6 0 0-16,1 0 0 0,-1 3 0 0,1-3 0 15,-1 0 0-15,-6 0-11 16,3-3 11-16,0 3 0 0,0 0 0 15,4-3 0-15,-8 3 0 0,-3 0 0 0,4-4 0 0,-4 4 8 0,7-3-8 0,-7 3 0 16,0 0 0-16,10-3 8 0,-10 3-8 0,4-3 0 16,-4 3 0-16,7-3 0 0,-3 0 0 15,-4 3 0-15,0 0 0 0,0 0 0 0,7-3 0 0,-7 3 0 0,0 0 0 0,7 3 8 16,-7-3-8-16,7 3 11 0,-7-3-11 0,0 0 12 16,10 6-12-16,-10 0 0 15,0-6 0-15,4 7 8 0,3 2-8 0,-7 0 0 16,0 1 0-16,3-1 0 0,-3 1 24 0,4 2 4 0,-4 1 0 0,3 2 0 15,-3-2-17-15,4 3-3 0,0 2-8 16,3 1 12-16,-7 3-4 16,3 0-8-16,-3 3 11 0,7 0-11 0,-7 4 9 15,4-4-9-15,-1 6 0 0,1-6 9 0,-1 3-9 0,-3-3 0 0,4 0 0 0,3 4 8 16,-7-7 8-16,3 3 2 0,-3-6 0 0,7 2 0 16,-7-2-18-16,0 0 0 0,0-3 0 0,0-1 0 15,-7-2 0-15,7 0 0 0,0-1 0 0,-3 1 0 16,3-1 0-16,-7-2 0 0,3-1 0 0,4-3 0 15,-3 4 0-15,-1-1 0 0,4-3 0 0,-3 1 10 16,3 2-10-16,0-6 0 0,0-3 0 0,0 0 0 16,0 0 0-16,0 6 0 0,0-6 0 0,0 0 0 15,0 0-12-15,0 0 3 0,0 0 0 0,0 0 0 32,0 0-37-32,-4-6-7 0,4 6-2 0,0 0 0 15,0-3-103-15,0 3-21 0,0 0-4 0,0 0-1117 0</inkml:trace>
  <inkml:trace contextRef="#ctx0" brushRef="#br5" timeOffset="-163057.72">17057 7261 1634 0,'0'0'36'0,"0"0"7"0,0 0 1 0,0 0 3 0,0 0-38 0,0 0-9 0,0 0 0 0,0 0 0 16,0 0 135-16,0 0 25 31,0 0 4-31,0 0 2 0,7-3-50 0,-7 3-11 0,0 0-1 0,3-3-1 0,-3 3-43 0,7-3-8 0,-7 3-1 0,11 0-1 16,-4 0-11-16,0 0-3 0,0 0 0 0,0 0 0 15,-7 0-13-15,11 0-3 0,-1 0-1 0,1 0 0 16,-4 0-7-16,4-3-2 0,-1 0 0 0,1 0 0 15,-1 3 13-15,1 0 2 16,-11 0 1-16,11-3 0 0,-1 3-26 0,-3-4 0 16,-7 4 0-16,11 0 0 0,-11 0 24 0,10 4-1 0,1-1 0 0,-11-3 0 15,11 3-13-15,-11-3-2 0,10 3-8 0,-10-3 12 16,0 0-12-16,7 6 0 0,-7-6 8 16,0 0-8-16,0 0-23 0,0 0-7 0,0 0-2 0,0 0 0 15,0 0 32-15,0 0 0 0,0 0 0 0,7-6 0 16,-3 0-99-16,-4-4-26 0,3 4-6 15,-6 0-715-15,3-1-143 0</inkml:trace>
  <inkml:trace contextRef="#ctx0" brushRef="#br5" timeOffset="-162585.39">16969 7058 1690 0,'0'0'48'0,"0"0"11"0,0 0-47 0,0 0-12 0,0 0 0 0,-4 3 0 0,4-3 108 0,0 0 19 0,-3 3 4 0,3-3 1 16,0 0-33-16,0 0-7 0,0 0 0 0,0 0-1 31,0 0-27-31,0 0-6 0,0 0-1 0,0 0 0 16,0 0-5-16,0 0 0 0,0 0-1 0,0 0 0 0,0 0-2 0,7 0 0 0,-4 3 0 0,8-3 0 15,-4 0-5-15,0 0-2 0,3 0 0 0,1 0 0 0,-4 0-10 0,4 3-3 16,-1-3 0-16,-3 0 0 15,4 0-7-15,-1 0-2 0,-2 0 0 0,2 0 0 16,1 0-7-16,-4 0-1 0,3 0-1 0,1-3 0 16,-4 3-11-16,0 0 8 0,0 0-8 0,0 0 8 0,0 0-8 0,-3 0 8 0,3 0-8 15,-4 0 8-15,-3 0-8 0,7 3 0 16,0-3 0-16,-3 3 8 16,-4-3-8-16,0 0 0 0,7 0 0 0,-7 0 8 15,0 0-8-15,0 0 0 0,0 0 0 0,0 0 0 16,0 0-13-16,0 0-5 0,0 0-1 0,0 0 0 15,4-6-78-15,-4 3-16 16,0-3-3-16,0 3-1 0,0-4-87 0,0 7-18 0,-4-6-3 0</inkml:trace>
  <inkml:trace contextRef="#ctx0" brushRef="#br5" timeOffset="-162170.29">17050 6935 1958 0,'0'0'43'0,"0"0"9"0,0 0 1 0,0 0 3 0,0 0-45 0,0 0-11 0,-7-3 0 0,7 3 0 16,0 0 93-16,0 0 17 0,0 0 3 0,0 0 1 15,0-6-21-15,0 6-4 0,0 0-1 0,3-3 0 16,-3 3-8-16,7-6-1 0,-7 6-1 0,4-4 0 16,-4 4-6-16,7 0 0 0,-4-3-1 0,4 0 0 0,1 0-19 15,-1 0-4-15,0 0-1 0,0 3 0 0,0 0 2 0,0-3 1 16,0 3 0-16,3-4 0 0,1 4-50 0,0-3-25 31,-1 3 2-31,1-3 1 0,-1 0 22 0,-3 0 10 16,4 0-1-16,0 0 0 0,-4 3-9 0,0 0 8 0,-7 0-8 0,7-3 8 0,-7 3-8 0,7-4 0 15,0 1 0-15,-7 3 0 16,0 0-42-16,3-6-10 0,-3 6-3 0,7-3 0 16,-7 3-58-16,7-6-12 0,-7 6-3 0,8-4-1228 15</inkml:trace>
  <inkml:trace contextRef="#ctx0" brushRef="#br5" timeOffset="-161383.98">17985 7233 2030 0,'0'0'57'0,"0"0"14"0,-4 3-57 0,4-3-14 16,-7 4 0-16,7-4 0 0,0 0 105 0,-3 3 19 0,3-3 3 0,-4 6 1 15,4-6-52-15,0 0-9 0,0 0-3 0,0 0 0 16,0 0 2-16,0 0 0 0,0 0 0 0,0 0 0 0,0 0-3 0,0 0-1 16,0 0 0-16,7 3 0 15,0 0-50-15,0 0-12 0,0-3 0 0,0 3 0 16,0-3 54-16,0 0 8 0,4 0 2 0,-4 0 0 0,0 0-35 0,4 0-6 16,-4 0-2-16,3 0 0 0,1 0 18 0,-4 0 3 15,4-3 1-15,-4 0 0 16,3 3-35-16,-3 0-8 0,4 0 0 0,-4 0 0 15,0-3 0-15,0 3 0 0,0 0 0 0,0 3 0 0,0-3 0 0,-7 0 0 16,0 0 0-16,7 0 0 0,-7 0 0 0,0 0 0 16,0 0 0-16,0 0 0 0,0 0 0 15,0 0 0-15,0 0 0 0,0 0 0 16,0 0-110-16,0 0-24 0,7-3-5 0,-7 3-1 16,0 0-83-16,0 0-17 0,0 0-3 0,0-6-1 0</inkml:trace>
  <inkml:trace contextRef="#ctx0" brushRef="#br5" timeOffset="-160994.67">17949 7070 1808 0,'0'0'76'0,"0"0"-60"0,0 0-16 0,0 0 0 16,-3 3 124-16,3-3 23 0,0 0 4 0,0 0 1 0,0 0-28 0,0 0-4 16,0 0-2-16,0 0 0 15,0 0-32-15,0 0-6 0,0 0-2 0,0 0 0 16,0 0-13-16,0 0-2 0,0 0-1 0,0 0 0 16,3-6-10-16,-3 6-3 0,7-3 0 0,0 0 0 15,1 0-17-15,-1 3-3 0,0 0-1 0,3-3 0 16,-3 3 1-16,0 0 0 0,4 0 0 0,-1 0 0 0,-2-4-29 0,2 4 0 15,-10 0 0-15,7-3-10 0,4 0 10 0,-1 3 0 16,-10 0 0-16,11-3 8 16,-11 3-8-16,7 0 9 0,-7 0-9 0,0 0 10 15,11-3-10-15,-11 3 0 0,0 0 0 0,0 0 0 0,0 0 0 0,0 0 8 16,0 0-8-16,0 0 8 0,0 0-17 0,0 0-4 16,0 0-1-16,0 0 0 15,0 0-86-15,0 0-16 0,0 0-4 0,0 0-1 16,0-3-67-16</inkml:trace>
  <inkml:trace contextRef="#ctx0" brushRef="#br5" timeOffset="-160728.47">17875 6870 2901 0,'0'0'64'0,"0"0"12"0,0 0 4 0,0 0 2 0,0 0-66 0,0 0-16 0,0 0 0 0,0 0 0 0,0 0 78 0,0 0 12 16,7 0 2-16,0 0 1 16,4 0-33-16,0 3-8 0,-1-3 0 0,4 0-1 15,-3 3-21-15,3-3-4 0,-3 0-1 0,3 0 0 0,0-3-13 0,0 0-2 16,0 3-1-16,0 0 0 16,-3-4-9-16,3 4 0 0,-4-3 0 0,4 3 8 0,-3 0-8 0,-4-3-9 15,0 3 9-15,0 0-13 16,0-3-82-16,0 3-16 15,-7 0-3-15,0 0-861 0,0 0-172 0</inkml:trace>
  <inkml:trace contextRef="#ctx0" brushRef="#br5" timeOffset="-159437.71">17230 6208 1897 0,'0'0'41'0,"0"0"9"0,0 0 2 0,0 0 2 0,0 0-43 0,0 0-11 0,0 0 0 0,0 0 0 16,0 0 118-16,0 0 22 0,0 0 4 0,0 0 0 16,0 0-12-16,0 0-4 0,0 0 0 0,0 0 0 15,0 0-12-15,0 0-2 0,0 0-1 0,0 0 0 16,0 0-55-16,7 0-11 0,0 3-3 0,0-3 0 15,0 0-21-15,0 3-5 16,0-3-1-16,0 3 0 0,4-3-3 0,-4 3-1 0,3-3 0 0,4 0 0 16,-3 0-3-16,0-3-1 0,3 3 0 0,3 0 0 15,1-3-9-15,3 0 12 0,-3 3-12 0,3-3 12 0,0 0-12 16,0 0 0-16,0 0 0 0,1-1 8 16,-1 4-8-16,0-3 0 0,-3 3 0 0,3 0 0 15,-4 0 0-15,5 3-16 0,-1-3 3 0,0 4 0 16,-3-4 13-16,-1 3 0 0,1 0 0 0,-4-3 0 15,0 3 0-15,0-3 0 0,0 0 0 0,0 0 0 16,0 0 0-16,1 0 0 0,-1 0 0 0,-4 0 0 0,1-3 20 0,3 0 6 0,-3 3 2 0,-4-3 0 31,3-1-28-31,-3 4 8 0,0-3-8 0,0 3 0 16,-3-3-19-16,-4 3-9 0,0 0-1 0,0 0-1 0,0 0 30 16,0 0 0-16,0 0 0 0,0 0 0 0,0 0 0 0,0 0 0 15,0 0 0-15,0 0 0 16,-4-3-108-16,-3 0-16 0,0 3-4 0,4-3 0 15,-4 0-51-15,-4-1-10 0,-3 1-3 16</inkml:trace>
  <inkml:trace contextRef="#ctx0" brushRef="#br5" timeOffset="-158953.85">17184 6095 2188 0,'-4'3'97'0,"4"-3"20"15,0 0-93-15,0 0-24 0,0 0 0 0,0 0 0 16,-3 3 119-16,3-3 19 15,0 0 4-15,0 0 1 0,0 0-50 0,0 0-9 0,3 3-3 0,4-3 0 0,0-3-17 0,4 0-3 16,-4 0-1-16,4 3 0 16,-1-3-12-16,1 0-2 0,-4 3-1 0,3-3 0 15,5 0 8-15,-5 3 2 0,4-4 0 0,-3 1 0 0,3-3-44 0,-3 3-11 0,-1 0 0 16,4 0 0 0,4-1 0-16,-4 4 0 0,0-3 0 0,4 0 0 0,-4 3 0 15,0 0 12 1,0-3 0-16,4 3 0 0,-4 0-3 0,0 3 0 0,0-3 0 0,0 3 0 15,0-3-9-15,0 0 10 0,4 0-10 0,-4 0 10 0,0 3-10 0,0 1 8 0,0-8-8 0,1 8 8 16,2 2-8-16,-3 0 0 16,0-6 0-16,1 0 0 15,-5 0-17-15,4 0-9 0,-3-6-2 0,-1 3 0 16,-3 3 28-16,0-3 0 0,1-1 0 0,-5 4 0 0,-3 0 0 0,7-3 0 0,-7 3 0 0,0 0 0 16,0 0 0-16,0 0 0 15,0 0 0-15,0 0 0 0,0 0 0 0,0 0 0 0,0 0 0 0,0 0 0 16,0 0-96-1,0 0-13-15,0 0-3 0,-7 0-1 0,4-6-127 16,-8 3-24-16,4 0-6 0,-4 0-1 0</inkml:trace>
  <inkml:trace contextRef="#ctx0" brushRef="#br5" timeOffset="-158472.14">17311 5988 1897 0,'0'0'41'0,"-4"4"9"0,-3-4 2 0,0 0 2 0,4 3-43 0,3-3-11 0,-7 0 0 0,7 0 0 31,-4 3 169-31,4-3 32 0,0 0 7 0,0 0 0 0,0 0-91 0,0 0-18 0,0 0-4 0,0 0-1 16,0 0-27-16,0 0-6 0,0 0-1 0,0 0 0 15,0 0-17-15,7 0-4 0,4-3-1 0,-1 3 0 16,1-3-30-16,-1-1-8 16,5 1 0-16,-5 0 0 0,1 0 52 0,3 0 10 15,-4 0 2-15,8-4 0 0,0 4-52 0,3 0-12 16,-3 0 0-16,6 0 0 0,1 0 20 0,-4 0 0 16,-3 3 1-16,3 0 0 0,-3 0-9 0,-1 0-3 15,1 0 0 1,-4 0 0-16,0 0-31 0,0 0-6 0,0 0-2 0,0 3 0 0,-3-3 30 15,3 3 0-15,0-3 0 0,-3 3 0 0,-1-3 0 0,1 3 0 16,3-3 0-16,-3 0 0 0,-1 0 0 0,-10 0 0 16,0 0 0-16,14 3 0 0,-14-3 0 0,11 0 0 0,-11 0 0 0,10 0 0 0,-10 0 0 0,11-6 0 31,0 3 0-31,-11 3 0 0,0 0 0 0,0 0 0 0,0 0 0 0,0 0 0 16,7-3 0-16,-7 3 0 15,0 0 0-15,3-6 0 0,-3 2 0 0,0 1 0 0,-3 3 0 16,-1-3 0-16,-3 0-160 0,4 3-25 15,-4-3-6-15,-4 0-1 0,0 3-51 0,1-3-10 0</inkml:trace>
  <inkml:trace contextRef="#ctx0" brushRef="#br5" timeOffset="-158017.75">17314 5898 1792 0,'0'0'51'0,"-7"0"10"0,7 0-49 0,-3-4-12 0,3 4 0 0,0 0 0 31,-4-3 156-31,4 3 29 0,-3-3 6 0,3 3 1 0,0 0-52 0,0 0-9 16,0-6-3-16,0 6 0 15,0-3-51-15,0 3-10 0,0 0-3 0,0-7 0 0,3 1 0 0,-3 0 0 16,4 3 0-16,-4 3 0 0,3-3 0 0,4-4 0 0,0 4 0 0,0 0 0 15,1 0-51-15,2 0-13 0,1 3 0 0,-1-3 0 16,4-4 26-16,0 4 2 0,1 0 1 0,2 0 0 16,1 0-21-16,7-3-8 15,-1 2 0-15,1 1 9 0,-4 0-9 0,0 0 0 0,0 0 0 0,-3 3 0 16,0 0 0-16,-1-3 0 0,1 3 0 0,-4 0 0 16,0 3-26-16,0 0-4 0,0 0-1 0,1-3 0 15,-5 3 51-15,4-3 9 0,-14 0 3 16,11 3 0-16,3 1-24 0,-14-4-8 0,0 0 0 0,11 0 0 0,-11 0 0 15,14 0 0-15,-14 0 0 0,0 0 0 0,0 0 0 0,7-7 0 16,0 4 0-16,0-3 0 16,-4 0-77-16,1-1-15 0,3 1-4 0,-4 0-1446 15</inkml:trace>
  <inkml:trace contextRef="#ctx0" brushRef="#br5" timeOffset="-157474.33">17417 5675 608 0</inkml:trace>
  <inkml:trace contextRef="#ctx0" brushRef="#br5" timeOffset="-156906.93">17378 5603 1728 0,'0'0'38'0,"0"0"8"0,0 0 2 0,-4-3 0 0,-3 3-39 0,0-3-9 16,4 3 0-16,3 0 0 0,-7 0 190 0,7 0 36 0,0 0 7 0,0 0 2 16,0 0-69-16,0 0-14 0,0 0-2 0,0 0-1 15,0 0-69-15,0 0-13 0,0 0-3 0,0 0-1 16,0 0 1-16,0 0 1 0,0 0 0 15,3-4 0-15,4 1-52 0,0 0-13 0,0 0 0 0,4 0 0 16,-1 0 0-16,5-4 0 0,2 4 0 0,4 0 0 16,-3 3 0-16,3-3 0 0,0 0 0 0,1 3 0 15,-1-3 0-15,0 3 0 16,4 0 0-16,-1 0 0 0,1 0 0 0,-4 0 0 16,4 0 0-16,0 0 0 0,-4 0 0 0,0 0 0 0,0-3 0 0,-3 3 0 15,3 0 0-15,-4 3 0 0,1-3 0 0,-4-3 0 16,0 3 0-16,-3 0 0 0,-1 0 0 0,1 0 0 15,0 0 0-15,-8-4 0 0,4 1 0 0,-3 3 0 16,-4 0 0-16,3-3 0 0,1-3 0 0,-1 3 0 0,-3 0 0 0,0-4 0 16,-3 4 0-16,3 0 0 15,-4 0 0-15,1 0 0 0,-1 3 0 0,1 0 0 16,-4 0-202-16,0 0-43 0,-4 0-9 0</inkml:trace>
  <inkml:trace contextRef="#ctx0" brushRef="#br5" timeOffset="-156476.42">17406 5418 1597 0,'0'0'45'16,"0"0"11"-16,0 0-45 0,0 0-11 0,0 0 0 0,0 0 0 0,0 0 162 0,0 0 30 0,0 0 7 0,0 0 1 15,0 0-23-15,0 0-4 0,0 0-1 0,0 0 0 16,0 0-35-16,7 3-7 0,0-3-2 0,0 3 0 16,0 0-78-16,4-3-16 0,-4 0-3 0,7 0-1 15,0-3-3-15,4 3-1 0,3-3 0 0,0 0 0 16,0-3-8-16,0-1-2 0,1 1 0 15,2 0 0-15,-3-1-4 0,4 1 0 0,-4 0-1 0,4 3 0 16,-4-4-24-16,0 4-5 0,1 0-1 0,-5 0 0 16,1 0 19-16,-8 3 0 0,-10 0 0 0,15 0 0 0,-15 0 22 0,0 0 8 31,0 0 2-31,0 0 0 0,0 0-52 0,0 0-9 0,0 0-3 0,0 0 0 0,0 0 6 0,0 0 1 16,3 0 0-16,-6 0 0 15,-1-3-99-15,-3 3-19 0,0-3-4 0,-4 3-795 16,-3-3-159-16</inkml:trace>
  <inkml:trace contextRef="#ctx0" brushRef="#br5" timeOffset="-156172.45">17463 5267 2649 0,'0'0'58'0,"0"0"12"0,0 0 2 16,0 0 4-16,0 0-61 0,0 0-15 0,0 0 0 0,0 0 0 15,0 0 105-15,7-3 19 16,-4 3 3-16,4-3 1 0,0 3-52 0,0 0-9 0,0 0-3 0,4 0 0 16,-4 0 0-16,4 0 0 0,-1 3 0 0,1-3 0 15,-1 0-51-15,4 0-13 0,-3 0 0 0,3 0 0 0,-3 0 0 16,3-3 0-16,0 3 0 16,4-3 0-16,-1 0 0 0,1 3 0 0,3-3 0 0,4-1 0 15,-1 1 0-15,-2 3 0 0,-1-3 0 0,0 3 0 16,0 0 0-16,-3 0 0 0,-1-3 0 0,-3 3 0 0,1-3 0 0,-5 3 0 15,1 0 0-15,-4-3 0 16,0 3 0-16,-7 0 0 0,0 0 0 0,0 0 0 16,0 0-202-16,0 0-43 0</inkml:trace>
  <inkml:trace contextRef="#ctx0" brushRef="#br2" timeOffset="-132642.81">15342 10121 1958 0,'0'0'43'0,"0"0"9"0,0 0 1 0,-3 3 3 0,-1 3-45 0,4-6-11 0,0 0 0 0,0 0 0 31,0 0 104-31,0 0 20 0,0 0 3 0,0 0 1 15,0 0-52-15,0 0-9 0,0 0-3 0,0 0 0 0,0 0 0 0,7 4 0 0,-7-4 0 0,7 0 0 32,-7 0 0-32,4 0 0 0,-4 0 0 0,7 3 0 15,-7-3-51-15,7 0-13 0,-7 0 0 0,0 0 0 16,7 3 26-16,0-3 2 0,-7 0 1 0,7 3 0 16,-3 0-5-16,-4-3-2 0,7 0 0 0,0 3 0 0,-7-3 2 0,7 0 1 15,0 3 0-15,0-3 0 0,0 0-25 0,0 0-14 0,-7 0 2 16,7 0 0-16,0 4 39 0,0-4 8 0,0 0 1 0,4 0 1 15,-8 3-8-15,8-3-1 0,-7 0-1 0,6 0 0 16,-3 3-27-16,4-3 0 0,-4 0 0 0,3 3 0 16,-3-3-9-16,1 0-7 0,-1 3-2 0,0-3 0 15,0 0 18-15,3 0 0 16,-3 3 11-16,4-3-11 0,-1 0 10 0,-2 0-10 0,2 0 8 0,1 0-8 16,-1 0 12-16,1 0-4 0,-1-3 0 0,1 3 0 15,0-3-8-15,-1 3 0 0,1 3 0 0,-1-3 0 0,-3 0 0 0,4 3 0 16,0-3 0-16,-1 3 0 15,-3-3 0-15,4 3 0 0,-4-3 0 0,3 4 0 16,-2-4 0-16,-1 0 0 16,3 0 0-16,1 0 0 0,-4-4 0 0,3 4 0 0,-3-3 0 0,4 3 0 15,-4-3 0-15,0 0 0 0,4 3 0 0,-4-3 0 16,0 0 0-16,3 3 8 0,-3 0-8 0,4 0 0 16,-4 0 0-16,4 0 0 0,-4 3 0 0,3-3 0 0,1 0 0 0,-1 3 0 15,1 0 0-15,0-3 8 16,-4 3-8-16,7-3 0 0,-4 0 0 0,1 0 0 0,3 0 0 15,-3 0 0-15,-1-3 0 0,4 3 0 16,-3-3 8-16,3 0-8 0,-3 0 8 0,3 0-8 0,0 0 9 0,-4 3-9 0,1-4 10 0,0 1-10 16,-4 0 9-16,3 3-9 0,1-3 8 15,-1 3-8-15,1-3 0 16,0 3 0-16,-1 0 0 0,4 3 0 0,-3-3 0 0,3 3 0 0,-3-3 8 16,3 3-8-16,0-6-13 0,0 3-5 15,0-3-1-15,0 0 0 0,0 3 31 0,0-3 7 0,0 0 1 0,1-4 0 16,2 4-20-16,-3 0 0 15,0 3 0-15,4-3 0 0,0-3 8 0,-1-1-8 0,1 1 0 0,0 3 0 16,-1 0 0-16,1 0 0 16,0 3 0-16,-4-3 0 0,3-1 8 0,1 1-8 0,-4 3 0 15,0 0 0-15,0 0 8 0,0 0-8 16,0 3 0-16,1-3 0 0,2 4 10 0,-3-4-10 0,0 3 8 0,1 3-8 16,-1-3 0-16,-4-6 0 0,4-10-9 0,0 7 9 15,1 0 0-15,-5 3 0 0,8-4 0 0,-4 1 0 16,0 3 0-16,0 0 0 0,4 0 0 0,-4 0 0 15,0 3 0-15,4-3 0 0,-4 3 0 0,0-4 0 16,0 4 0-16,0-3 0 0,-3 3 0 0,3-3 0 16,0 0 0-16,-4 0 0 0,5 0 0 0,-5 0 0 0,1-1 8 15,-1 1-8-15,-3-3 0 0,4 3 9 0,0 0-6 0,-1 0-3 16,1-1 0 0,-1 1 0-16,-3 0 0 0,4 0 0 0,0 0 0 0,-1 0 0 0,1 0 0 0,-1 3 0 15,-3 0 0 1,4 0 0-16,0 0 0 0,-4 0 0 0,3 0 0 0,1 0 0 0,-1-3 0 15,-3 3 0-15,4 0 0 0,0 0 0 16,-4 0 0-16,3-4 0 0,-3 1 0 0,4 3 0 0,-4 0 0 0,3-3 0 16,-2 3 0-16,-1-3 0 0,0 3 0 0,0 0 0 15,0-3 0-15,0 3 0 16,-4 0 0-16,4-3 0 0,-3 3 0 0,3-3 0 0,0 3 0 0,-3 0 0 16,3 0 0-16,-4 0 0 0,-3 0 0 0,7-4 0 15,-3 4 0-15,3-3 0 0,-7 3 0 0,7 0 0 0,-7 0 0 0,3 0 0 16,4-3 0-16,-7 3 0 15,0 0 0-15,0 0 0 0,4-3 0 0,3 3 0 16,-7 0 0-16,0 0 0 0,0 0 0 0,4 0 0 0,6 0 0 0,-6 0 0 16,-4 0 0-16,7 0 0 15,0-3 0-15,-4 3 0 0,-3 0 0 0,7 0 0 16,0 0 0-16,0 0 0 0,-7 0 0 0,4 0 0 0,3 0 0 0,0 0 0 16,-7 0 0-16,0 0 0 0,7-3 0 0,-7 3 0 15,7-3 0-15,0 3 0 16,0 0 0-16,0 0 0 0,-7 0 0 0,7 0 0 0,-7 0 0 15,7 0 0-15,-7 0 0 0,8 3 0 0,-8-3 0 0,10 0 0 0,-6-3 0 0,-4 3 0 16,0 0 0-16,7 0 0 31,-7 0-26-31,10 0-5 0,-10 0-1 0,0 0 0 0,0 0 32 0,0 0 0 0,0 0 0 16,4-3 0-16,-4 3 0 0,0 0 0 0,0 0 0 0,0 0 0 16,0 0 0-16,7 0 0 0,-7 0 0 0,0 0 0 15,0 0 0-15,0 0 0 0,0 0 0 0,0 0 0 16,0 0 0-16,0 0 0 0,0 0 0 0,0 0 0 0,0 0 0 0,0 0 0 15,0 0 0-15,0 0 0 16,0 0 0-16,0 0 0 0,0 0 0 0,0 0 0 16,0 0 20-16,0 0 9 0,0 0 3 0,0 0 0 15,0 0-52-15,0 0-9 0,0 0-3 0,-4 0 0 16,1-4-128-16,-4 1-25 0,3 0-6 16,1 0-1-16</inkml:trace>
  <inkml:trace contextRef="#ctx0" brushRef="#br4" timeOffset="-97628.75">15304 10165 2188 0,'0'0'48'0,"0"0"11"0,0 0 1 0,0 0 1 0,0 0-49 0,0 0-12 0,0 0 0 0,0 0 0 16,0 0 105-16,0 0 19 0,0 0 3 0,0 0 1 16,0 0-20-16,0 0-4 0,0 0-1 0,0 0 0 0,3 3-31 0,-3-3-7 31,7 6-1-31,-7-6 0 0,4 3-31 0,3 1-6 0,-7-4-2 0,7 3 0 15,-4 0 11-15,4-3 3 0,0 3 0 0,-3 0 0 0,3-3-19 0,-4 3-3 16,5-3-1 0,-1 0 0-16,-4 0 0 0,4 0 0 0,-3 0 0 0,3 0 0 15,0 0-16-15,-4 0 0 0,-3 0-13 0,7 3 5 0,0-3 8 0,-3 0 0 16,3 4 0-16,0-4 0 16,-3 0 24-16,3 3 6 0,0-3 2 0,-4 3 0 0,-3-3-24 0,7 3-8 15,0-3 0 1,0 3 0-16,0-3 0 0,1 0 0 0,-1 0 0 15,0 0 0-15,0 3 0 0,0-3 0 0,0 0 0 0,3-3 0 0,-3 3 0 0,-3-3 0 0,3 3 0 0,0-3 0 16,0 3 0 0,0 0 0-16,0-3 0 0,0 3 0 0,4 0 0 0,-4 0 0 0,0 0 0 0,4 0 0 31,-1 0-26-31,-3-3-5 0,4 3-1 16,-4 0 0-16,3-4 52 0,1 4 9 0,0 0 3 0,-4-3 0 0,3 3-24 0,1 0-8 0,-4-3 0 0,0 3 0 15,0-3 0-15,4 0 0 0,-4 3 0 0,0 0 0 16,0-3 0-16,0 3 0 0,0-3 0 15,-4 3 0-15,4 0 0 0,1 0 0 0,-1 0 0 16,0-4 0-16,-4 4 0 0,4 0 0 16,0 0 0-16,4 0 0 0,-4 0 0 0,0 0 0 0,0 0 0 0,0 0 0 15,0 0 0-15,0 0 0 0,4 0 0 0,-4 0 0 16,3 0-28-16,-3-3-3 0,4 3 0 0,-4 0 0 16,4-3 51-16,-4 3 9 0,0 0 3 0,0-3 0 15,0 3-24-15,0 0-8 16,0-3 0-16,0 3 0 0,0 0 0 15,0-3 0-15,4 3 0 0,-4 0 0 0,3 0 0 0,-3 0 0 0,1 0 0 0,2 0 0 16,1-3 0-16,-1 3 0 0,-3 0 0 16,0 0 0-16,4-3 0 15,-4 3 0-15,4 0 0 0,-4-4 0 0,3 4 0 0,-3 0 0 0,0-3 0 16,0 3 0-16,4 0 0 0,-4-3 0 0,0 3 0 0,0-3 0 0,4 3 0 0,-4-3 0 16,0 3 0-16,-4 0 0 15,8-3 0-15,-4 3 0 0,0 0 0 0,4 0 0 0,-4 0 0 0,0 0 0 16,0 0 0-16,3-3 0 15,-3 3-28-15,4 0-3 0,0 0 0 0,-1 0 0 0,1 0 50 0,-1-4 9 16,1 4 3-16,0-3 0 16,-1 0-31-16,4 3 8 0,-3-3-8 0,-1 0 4 0,1 3-4 15,0 0 0-15,-1 0 0 0,1-3 0 0,-1 3 0 0,4 0 0 0,-3 0 0 0,3 0 0 16,-3 0 0-16,3 0 0 0,-4-3 0 16,5 3 0-16,-5-3 0 0,4 3 0 15,-3 0 0-15,-1-4 0 0,1 4 0 0,3-3 0 16,-3 3 0-16,-1-3 0 15,1 3 0-15,-1 0 0 0,-3 0 0 0,4 0 0 0,0 0 0 0,-1 0 0 32,-3-3 0-32,4 3 0 0,-1 0-26 0,1 0-5 0,0-3-1 0,-1 3 0 0,1-3 52 0,-1 3 9 15,4-3 3-15,-3 3 0 0,0-4-24 16,-1 1-8-16,4 3 0 16,-3 0 0-16,-1 0 0 0,1 0 0 0,3-3 0 0,-3 3 0 0,3 0 0 0,0 3 0 0,-3-3 0 0,3 3 0 15,0-6 0-15,0 3 0 0,-4-3 0 0,5 3 0 16,-5 0 0-16,4 3 0 0,-3-3 0 0,-1 0 0 15,1-3 0-15,0 0 0 0,-1 0 0 0,1 0 0 0,-1 3 0 16,-3-3 0-16,4-1 0 0,0 1 0 16,-4 3 0-16,0 0 0 0,3 0 0 0,1 0 0 15,-1 0 0-15,1 0 0 0,0 0 0 0,-1 0 0 16,-3-3 0-16,4 3 0 0,-1 0 0 0,1 3 0 0,0-3 0 0,-1 0 0 16,-3-3 0-16,0 3 0 0,4-3 0 0,-4 0 0 15,4 6 0-15,-4-3 0 0,3-6 0 0,-3 3 0 16,0 0 0-16,4-1 0 0,-4 4 0 0,3 0 0 0,-2 0 0 0,2 0 0 31,1-6 0-31,-4 3 0 0,0 0 0 0,3 0 0 0,-3 0 0 0,1 3 0 0,-1 0 0 0,3 0 0 16,-6 0 0-16,6 0 0 0,-6-4 0 0,3 4 0 15,0 0 0 1,0-3 0-16,0 3 0 0,0-3 0 0,-3 0 0 0,3 3 0 0,-4-3 0 0,4 0 0 16,-3 0 0-16,3-1 0 15,-4 1 0-15,1 3 0 16,-1-3-28-16,1 0-3 0,3 3 0 0,-3 0 0 0,3-3 50 0,-4 0 9 0,4 3 3 0,-3 0 0 15,-4 0-31-15,7 0 0 16,0 3 0-16,0-3 0 0,0-3 0 0,-4 0 0 16,1 0 0-16,3-1 0 0,-3 1 0 0,-1 0 8 15,-3 3-8-15,4 0 4 0,-4 0-4 0,3-3 0 0,4 0 0 0,-3 0 0 16,-1 0 0-16,1-1 0 0,-4 4 0 0,0 0 0 16,0 0 0-16,7-3 0 0,-4 3 0 0,4-3 0 15,-3 3 0-15,3-3 0 0,-3 3 0 0,3-3 0 16,-4 3-28-16,1-3-3 15,3 0 0-15,-4 0 0 0,1-1 31 0,-4 4 0 0,0 0 0 0,7-3 0 0,-4 0 0 0,4 0 0 16,-7 3 0-16,0 0 0 0,4-3 0 0,-4 3 0 16,0 0 0-16,3-3 0 15,1-4 20-15,-1 4 9 0,-3 3 3 0,0 0 0 16,0 0-52-16,0 0-9 0,0 0-3 0,4-3 0 16,0 0 32-16,-1-3 0 0,-3 6 0 0,0 0 0 0,4-3 0 0,-1-1 0 15,-3-2 0-15,4 3 0 0,-1-3 20 0,1 0 9 16,-4 2 3-16,0-2 0 15,3 0-52-15,-3 6-9 0,0-6-3 0,0-1 0 16,0 4 32-16,0-3 0 0,0 0 0 0,0 2 0 16,0-2 0-16,4 0 0 0,-4 0 0 0,0 3 0 0,3-4 0 0,-3 1 0 0,0 0 0 0,0-1 0 15,4 1 0-15,-4 0 0 16,0-3 0-16,0 2 0 0,3-2 0 0,-3 3 0 16,0-1 0-16,0-2 0 0,0-1 0 0,4 1 0 15,-4 3 0-15,0 0 0 0,0-1 0 0,0-2 0 0,0-1 0 0,0-2 0 16,0-1 0-16,0 1 0 0,0 2 0 0,-4 1 0 15,4 0 0-15,0-1 0 0,-3 1 0 0,3-1 0 16,0 1 0-16,0 0 0 16,0-1 0-16,0 4 0 0,0-4 0 0,0 1 0 15,0-3 0-15,0-1 0 0,-4-3 0 0,4 1 0 16,-3 2 0-16,3 4 0 0,0-1 0 0,-4 1 0 16,4 3 0-16,0-1 0 0,-3-2 0 15,3 3 0-15,0-1 0 0,0-2 0 0,0 3 20 0,-4-1 9 0,4 1 3 0,0 0 0 16,0 0-52-16,0-1-9 15,0 4-3-15,0-6 0 0,0 3 32 0,-3 2 0 0,3-2 0 0,0 0 0 0,0-4 0 0,0 1 0 16,0 6 0-16,0-3 0 16,0-1 0-16,0 4 0 0,-4-3 0 0,1 0 0 15,3-4 0-15,-4 7 0 16,4-3 0-16,0 6 0 0,0 0 0 0,0 0 0 0,0 0 0 0,-3-3 0 16,-1-7 0-16,0 4 0 0,1 0 0 0,3 0 0 0,-4 2 0 0,4 4 0 15,0 0 0-15,0 0 0 16,0 0 0-16,0 0 0 0,0-6 0 0,0 6 0 15,-3-3 0-15,3 3 0 0,0 0 0 0,0 0 0 16,0 0 0-16,0 0 0 0,0 0 0 0,0 0 0 16,0 0 0-16,0 0 0 0,0 0 0 0,0 0 0 0,-4-3 0 15,4 3 0-15,-3 3 0 0,-1 3 0 16,4-6 0-16,0 0 0 0,-3-6 0 0,-4 0 0 16,3 3 0-16,1-4 0 0,3 4 0 0,0 3 0 0,-4 0 20 0,1-3 9 0,3 3 3 0,0 0 0 15,0 0-24-15,-4-3-8 16,-3 0 0-16,4-4 0 0,-1 7 0 0,-3-3 0 0,3 0 0 15,-3 0 0-15,4 0 0 16,-4 3 0-16,7 0 0 0,-4 3 0 0,-3-3 0 0,0 3 0 16,4-3 0-16,3 0 0 0,-4 0 0 0,1 0 0 0,-5-3 0 0,5 3 0 15,-1 6 0-15,-3-6 0 16,4-3 0-16,-1 3 0 0,1 3-26 0,-1 0-5 16,1 4-1-16,-1-4 0 0,1 3 51 0,-1-3 9 0,1-3 3 15,-1 0 0-15,-3-3-31 0,4 3 0 0,-1-3 0 0,0 6 0 16,-3 0-19-16,4-3-9 15,-1 0-3-15,-3 0 0 0,4-3 51 0,-4 6 9 0,3 0 3 16,1 1 0-16,-1-8-24 0,-3 4-8 0,4 0 0 0,-5 0 0 0,5-3 0 0,-1 3 0 31,-3 7 0-31,4-4 0 0,-1-6 0 0,-3 3 0 0,4 3 0 0,-4-3 0 16,3 3 0-16,-3-3 0 0,4 3 0 0,-4-3 0 16,-1 3 0-16,1 0 0 0,0-3 0 0,0 3 0 0,0 4 0 15,0-4 0-15,0-3 0 0,0 3 0 0,0 0 0 0,0-3 0 16,0-3 0-16,0 3 0 15,3 3 0-15,-3-3 0 0,4 0 0 0,-8 3 0 0,4-3 0 0,0 3 0 16,0-3 0-16,-4 3 0 0,1 1 0 0,3-4 0 16,-4-4 0-16,4 4 0 0,-3-3 0 0,2 3 0 15,1 0 0-15,0 3 0 0,0-3 0 0,-3 0 0 16,3 4 0-16,-4-1 0 0,4-6 0 0,0 6 0 16,-4-3 0-16,4 3 0 0,-3-3 0 15,3 0 0-15,-4 0 0 0,4 0 0 16,-4-3 0-16,4 3 0 0,-3 0 0 0,3 0 0 0,-4 0 0 0,1 3 0 15,-1 0 0-15,0 0 0 0,-3 0 0 0,4 0 0 0,-4-3 0 0,3 4 0 16,-3-1 0-16,0 0 0 0,0 0 0 16,3 0 0-16,-3 0 0 15,3 0 0-15,1-6 0 0,-4 3 0 0,3 3 0 0,-3-3 0 0,3-3 0 0,-3 0 0 16,4 6 0-16,-1-3 0 16,-3 0 0-16,4 0 0 0,-5 0 0 0,5 0 0 15,-4-3 0-15,3 3 0 0,-3-3 0 0,3 3 0 16,1 0 0-16,-1 3 0 0,1 0 0 0,-1 0 0 0,-3-3 0 0,3 0 0 15,-3 0 0-15,0 4 0 16,0-4 0-16,3 3 0 0,-3 3 0 0,-3-3 0 0,3 0 0 0,-4 0 0 16,4-3 0-16,-4 3 0 0,4-3 0 0,0 4 0 15,0-1 0-15,0 0 0 0,0 0 0 0,0 0 0 16,-4-6 0-16,4 3 0 0,0 0 0 0,0 0 0 0,-1 3 0 0,1-3 0 16,0 0 0-16,0 3 0 0,4 0 0 0,-5 1 0 15,5-1 0-15,-4 0 0 16,3 0 0-16,1 0 0 0,-1 0 0 0,0-3 0 0,1 3 0 0,-1 0 0 15,1-3 0-15,-4 4 0 16,3-4 0-16,-3 3 0 0,0-3 0 16,0 3 0-16,3-3 0 0,-3 3 0 0,0 0 0 0,3 0 0 0,-3 0 0 15,0 1 0-15,3-1 0 0,-3 0 0 16,4 0 0-16,-4 0 0 0,3 0 0 0,0 0 0 16,-3 1 0-16,4-1 0 0,-1-3 0 0,-3 3 0 0,4 0 0 0,-1-3 0 15,-3 0 0-15,3 3 0 0,1 0 0 0,-1 0 0 16,0 0 0-16,4-3 0 0,-3-3 0 0,-1 3 0 15,1 3 0-15,-1 1 0 0,4-4 0 0,-4 3 0 16,1 0 0-16,-1 3 0 0,1-3 0 0,-4 0 0 16,3-3 0-16,0 4 0 0,1-4 0 0,-4 0 0 15,0 3 0-15,3 0 0 0,-3-3 0 0,3 3 0 16,-3 0 0-16,0 0 0 0,4 0 0 0,-5 1 0 0,1-1 0 0,4-3 0 16,3 3 0-16,-4 0 0 0,-3-3 0 0,3 3 0 15,1-3-26-15,-1 3-5 0,1 3-1 0,-1-6 0 16,-3 0 32-16,3 0 0 0,-3 4 0 0,7-4 0 15,-3-4 0-15,-1 4 0 0,0 4 0 0,-3-8 0 16,4-2 0-16,-1 6 0 0,1 10 0 0,-5-4 0 0,5-3 20 16,-1 0 9-16,-3 3 3 0,4-2 0 0,-4-4-24 0,-1 3-8 15,1-3 0 1,0 3 0-16,-3 0 0 0,2 0 0 0,5 0 0 0,-4 0 0 16,0 0 0-16,3-3 0 0,-3 4 0 15,0-4 0-15,0 0 0 0,0 0 0 0,-1 3 0 0,1 0 0 16,0-3 0-16,0 3 0 0,-3-3 0 15,2 0 0-15,5 0 0 0,-4 3 0 0,3 7 0 0,-3-4 0 0,0-9 0 16,0 3 0-16,0 0 0 0,0 3 0 16,-4 0 0-16,4 0 0 0,-4 3 0 0,1-6 0 0,-1-3 0 0,0 3 0 15,-3 3 0-15,3 1 0 0,4-4 0 0,-3 0 0 16,3 0 0-16,-4 0 0 0,4 3 0 0,-4 0 0 16,4 0 0-16,0 3 0 15,-4 0 0-15,4-6 0 0,0 0 0 0,-4-3 0 0,4 0 0 16,0 3 0-16,0 0 0 0,-3 0 0 0,2 3 0 0,1-3 0 0,0 0 0 15,-3 0 0-15,2 0 0 0,-2 0 0 0,-1-3 0 0,1 3 0 32,-1 3-28-32,-3 0-3 0,3-3 0 0,0 4 0 0,-3-1 31 0,7-3 0 15,0 0 0-15,0 0 0 0,0 3 20 0,0 0 9 0,-4 0 3 0,4 0 0 16,0-3-24-16,0 0-8 0,0 3 0 0,0-3 0 16,-1 0 0-16,1 0 0 0,4 4 0 0,-4-1 0 15,3-3 0-15,-3 0 0 16,0 3 0-16,0 0 0 0,0-3 0 0,-1 0 0 15,1 3 0-15,-3-3 0 0,3 0 0 0,-4 0 0 16,0 0 0-16,1 0 0 0,-1 3 0 0,0-3 0 0,1 0 0 0,3 3 0 16,0 4 0-16,-1-4 0 0,5 0 0 0,-4-3 0 15,0 3 0-15,0 0 0 0,3-3 0 16,-3 3 0-16,0-3 0 0,0 3 0 0,-1-3 0 0,5 0 0 0,-4 0 0 0,0 4 0 16,3-1 0-16,1-3 0 15,-5 3 0-15,1-3 0 0,-3 3 0 0,6 0 0 16,-3 0 0-16,0-3 0 0,0 3 0 0,0-3 0 15,0 4 0-15,-1-1 0 0,1-3 0 0,0 0 0 16,0 3 0-16,0-3 0 0,0-3 0 0,0 6 0 0,3 0 0 0,1 0 0 16,-1-3 0-16,0 3 0 0,1-3 0 15,3 0 0-15,0 0 0 0,0 0 0 0,0 0 0 0,0 0 0 16,3 0 0-16,-3-3 0 16,3 3 0-16,1 0 0 0,-1-3 0 0,4 3 0 0,0 0 0 0,0 0 0 15,-3 0 0-15,3 0 0 0,0 0 0 0,-4 0 0 16,4 0 0-16,0 0 0 0,-3-3 0 0,3 3 0 15,-4-3 0-15,4 3 0 0,-3-3 0 0,3 3 0 0,0 0 0 0,-4-4 0 16,1 1 0-16,3 0 0 0,-4 0 0 0,4 3 0 16,0 0 0-16,0 0 0 0,0 0 0 0,0 0 0 15,-3-3 0-15,3-3 0 0,-4 2 0 16,4 1 0-16,0 3 0 0,0 0 0 0,0-3 0 16,-3-3 0-16,3 0 0 0,0-1 0 0,3 4 0 15,-3-3 0-15,-3-3 0 0,3 2 0 0,3 4 0 0,-3-3 0 16,0-7 0-16,0 4 0 0,0 3 0 0,0-4 0 15,0 4 0-15,0 0 0 0,-3-4 0 0,3 1 0 16,0 3 0-16,0-4 0 0,0 1 0 0,0-1 0 16,0 1 0-16,0 0 0 15,0-1 0-15,-4 4 0 0,4-3 0 0,0-1 0 0,0 1 0 0,0-1 0 0,0 1 0 16,0-1 0-16,0 1 0 0,0 0 0 16,0-1 0-16,0 1 0 0,-3 3 0 0,3-1 0 0,0 1 0 0,0-3 0 15,0 2 0-15,0 1 0 16,0-3 0-16,0-1 0 0,0 4 0 0,0 0 0 15,0-4 0-15,0 1 0 0,0 0 0 0,0-1 0 0,0 1 0 0,3 2 0 16,-3 1 0-16,0 0 0 16,0-4 0-16,0-2 0 0,0-7 0 0,0 0 0 15,0 4-26-15,0-1-5 0,0 3-1 0,0-2 0 0,0-1 51 0,0 0 9 16,0 4 3-16,0-4 0 0,0 4-31 0,0-4 8 16,0 0-8-16,0 4 4 0,0 2-4 0,4-2 0 0,-4-1 0 15,0 1 0-15,3 2 0 0,-3-2 0 16,0-1 0-16,4 1 0 15,-4 2-26-15,0-2-5 0,3 2-1 0,-3-2 0 0,0-1 52 0,4 1 9 16,-4-1 3-16,0 1 0 0,0-1-24 0,0-3-8 16,0 4 0-16,3-1 0 0,-3 1 0 0,0-1 0 0,0 4 0 0,4-4 0 15,-4-2 0-15,0-1 0 16,3 0 0-16,-3 1 0 0,0-1 0 0,0 0 0 0,-3 1 0 0,3-4 0 16,3 3 0-16,-3 0 0 0,-3 1 0 0,3-1 0 15,3 0 0-15,-3 1 0 0,-3-1 0 0,3 0 0 16,0 4 0-16,0-4 0 15,0 4 0-15,-4-1 0 0,4 0 0 0,0 1 0 16,0-1 0-16,0-2 0 0,0-4 0 0,0 0 0 0,0 3 0 0,0-2 0 16,0 2 0-16,0 0 0 0,0 1 0 15,0 2 0-15,0-3 0 0,0 1 0 16,0-1 0-16,-3 0 0 0,3 1 0 0,0 2 0 0,0 1 0 0,0-1 0 16,-4 0 0-16,4 1 0 0,0-1 0 0,0 1 0 15,0 2 0-15,0 1 0 0,0-4 0 0,0 4 0 0,0 0 0 0,0-1 0 16,0 1 0-16,0-1 0 15,0 1 0-15,0 0 0 0,0-4 0 0,0 4 0 16,0-4 0-16,0 1 0 0,-3 2 0 0,3-2 0 0,0-1 0 0,-4 1 0 16,4-4 0-16,0 0 0 15,0 4 0-15,-3-4 0 0,3 3 0 0,0 4 0 0,0-4 0 0,-4-2 0 16,4 2 0-16,0-2 0 0,0 2 0 0,0-3 0 16,0 1 0-16,-3 2 0 15,3-3-26-15,0 1-5 0,0 2-1 0,0-2 0 0,0 2 52 0,-4 0 9 16,4 1 3-16,0-1 0 0,0 1-24 0,-4-1-8 15,4 1 0-15,0-1 0 0,-3 4 0 0,3-4 0 0,0 1 0 0,0-4 0 32,0 4-26-32,0-4-5 0,0 0-1 0,0-3 0 0,0 4 32 0,0-1 0 15,0 3 0-15,0-2 0 0,0-1 0 0,-4-3 0 16,8 4 0-16,-8-1 0 0,4-3 19 0,0 3 9 16,0 1 3-16,0-1 0 0,0 0-50 15,-3 1-9-15,3-1-3 0,0 3 0 0,0 1 51 0,0-4 9 0,0 4 3 0,0-1 0 16,0 1-24-16,-4-1-8 0,4 1 0 0,0-4 0 15,0 3-26-15,4-2-5 0,-4 2-1 0,0 1 0 16,0-4 51-16,-4 3 9 0,4 1 3 16,0-1 0-16,4 1-50 0,-4 2-9 15,0 1-3-15,-4-4 0 0,4 1 31 0,0-1 0 0,0 1 0 0,0-1 0 16,0 1 20-16,0-1 9 0,0 1 3 16,0-1 0-16,0-3-52 0,0 7-9 0,0-4-3 0,0 1 0 0,0-1 32 0,0 4 0 15,0-4 0 1,0 4 0-16,0-4 0 0,0 4 0 0,0-4 0 0,0 4 0 0,0 0 0 0,0-4 0 15,0 4 0-15,4-1 0 16,-4-2 19-16,0-4 9 0,0 4 3 0,0-4 0 16,0 3-50-16,0 1-9 0,0-1-3 0,0 1 0 0,0-1 31 0,-4-3 0 15,4 1 0-15,0 2 0 16,-3-6 0-16,3 7 0 0,0-4 0 0,0 4 0 0,0-1 20 0,-4-3 9 16,4 4 3-16,0-4 0 15,0 1-52-15,-3 2-9 0,3 1-3 0,0-1 0 16,0 0 32-16,0 1 0 0,0-4 0 0,0 1 0 0,0 2 0 0,0-3 0 15,0 4 0-15,0-4 0 0,0 0 0 0,0-2 0 16,0 2 0-16,0-3 0 0,0 3 0 0,0 1 0 0,0 2 0 0,0-2 0 31,0-1 0-31,-4 0 0 0,4 0 0 0,0 1 0 0,0-1 0 16,-3 0 0-16,3 4 0 0,0-4 0 16,-4 4 0-16,4-4 0 0,0 3 0 0,0 1 0 0,-3 3 0 0,3-4 0 15,0 0 0-15,0 4 0 0,0-4 0 0,0 4 0 16,0-3 0-16,-4 2 0 0,4 1 0 0,0-1 0 0,0 1 0 15,0-4 0-15,-3 4 0 0,3-4 0 0,0 4 0 0,0 0 0 16,0-1 0-16,0 1 0 0,0-4 0 0,0 4 0 16,0-1 19-16,0 1 9 15,0-3 3-15,0 2 0 0,0 1-31 0,0-1 0 0,0 1 0 0,0-1 0 0,-4 1 0 0,4 0 0 16,0-4 0-16,-3 1 0 16,3 2 0-16,0-2 8 0,0 2-8 0,-4 1 4 15,4-1-4-15,0-2 0 0,0 2 0 0,0-2 0 16,0 6 0-16,-4-4 0 0,4 1 0 0,0-1 0 0,0-2 0 15,-3 2 0-15,3 4 0 0,0-3 0 0,0-1 0 0,0-2 0 16,0 2 0-16,0 4 0 0,0-3 0 0,-4-1 0 16,4 1 0-16,0-4 0 15,-3 4 0-15,3-4 0 0,0 4 0 0,-4-3 0 0,4-1 0 0,0 4 0 16,-3-1 0-16,3-2 0 16,0-1 0-16,0 4 0 0,0-1 0 0,0 1 0 0,0-1 0 0,-4-2 0 0,4-4 0 0,0 1 0 31,0-4 0-31,0 3 0 0,-3 4 0 0,3-1 0 15,0 0 0-15,-4 1 0 0,4-4 0 0,0 1 0 0,0 2 0 0,-3 0 0 16,3-2 0-16,0-1 0 0,0 4 0 0,-4-1 0 16,4 0 0-16,-3 1 0 0,3 3 0 0,0-1 0 0,0-2 0 0,-4-1 0 15,4 0 0-15,0 1 0 16,-3-1 0-16,3 1 0 0,-4 2 0 0,4-2 0 16,0-7 0-16,0 3 0 15,-3-2 0-15,3 5 0 0,0 7 0 0,0-4 0 0,-4-2 0 0,4-4 0 0,0 0 0 16,0 1 0-16,0-1 0 0,0 0 0 0,0 1 0 0,-3-1 0 15,3 4 0-15,0-4 0 0,-4 3 0 0,4-2 0 16,0 2 0-16,0 1 0 0,0-1 0 0,0-3 0 16,0 1 0-16,0 2 0 0,0-3 0 0,-4 4 0 15,4-1 0-15,0 1 0 0,0-4 0 0,0 4 0 16,0-7 0-16,0 3 0 0,-3 4 0 0,3-1 0 16,0 4 0-16,0-1 0 0,0 1 0 0,0-4 0 15,0-2 0-15,0-1 0 0,0 0 0 0,3 1 0 0,-3-4 0 16,0 0 0-16,0 6 0 0,0-5 0 15,0 2 0-15,0 0 0 16,0 1 0-16,0 2 0 0,0-6 0 0,0 0 0 0,0 7 0 16,0-4 0-16,0 0 0 0,0 1 0 15,0-4 0-15,-3 3 0 0,3 1 0 0,0-4 0 0,-4 0 0 0,4 3 0 0,0 4 0 16,0-1 0-16,0-2 0 0,-3-4 0 0,3 0 0 0,0 3 0 16,0 1 0-16,0-1 0 0,0 0 0 0,-4 1 0 15,4-1 0-15,0 3 0 16,-3-2 0-16,3 2 0 0,0 1 0 0,-4-1 0 0,4 4 0 0,0-4 0 0,-3 1 0 15,3-1 0-15,0 4 0 0,0-4 0 0,-4 1 0 0,4-1 0 32,0 0-26-32,0 1-5 0,-3-1-1 0,3 1 0 0,0-4 52 0,0 7 9 0,0-4 3 0,-4 1 0 15,4-4-24 1,0-3-8-16,0 7 0 0,-3-4 0 16,3 0 0-16,0 1 0 0,0-1 0 0,0 0 0 0,0 1 0 0,0 5 0 15,0-6 0-15,0 1 0 0,0 2 0 0,3-2 0 0,-3 2 0 0,0 0 0 31,0 4-26-31,0-3-5 0,0-1-1 0,0 0 0 0,0 1 52 0,0-1 9 0,0 1 3 0,0-1 0 16,0 1-24-16,0-1-8 0,0 4 0 0,0-4 0 31,0-2 0-31,0 2 0 16,0-3 0-16,0 1 0 0,0-1 0 16,-3 3 0-16,3-5 0 0,0 8 0 0,0-5 0 0,0-1 0 15,0 3 0-15,-4 1 0 0,4-1-26 0,0 1-5 16,0-1-1-16,0-3 0 0,0 7 52 0,0-3 9 0,-3-1 3 0,3 0 0 0,0 4-24 0,0-3-8 0,-4-1 0 0,4 4 0 15,-3 2-26 1,3-2-5-16,0-1-1 0,-4 1 0 0,0 3 52 0,4-4 9 0,-3 4 3 0,3 0 0 0,-4 0-24 0,4-1-8 16,-3 1 0-16,3 0 0 15,0-4 0 1,0 4 0-16,-4 0 0 0,4 0 0 0,0-1 0 0,0-2 0 0,0 3 0 0,0-4 0 0,0 4 0 0,0-3 0 16,-3 2 0-16,3-2 0 0,0 6 0 0,3-4 0 0,-3-2 0 0,0 3 0 31,0-1-26-31,0 4-5 0,0-3-1 0,0 0 0 0,0 3 32 0,4-4 0 15,-8 7 0-15,4 0 0 0,0-3 0 0,0-6 0 16,0 6 0-16,0 0 0 0,0 3 20 0,0 0 9 16,0 0 3-16,0 0 0 0,4-7-24 15,-1 1-8-15,-3 0 0 0,4 3 0 0,-4-4 0 0,0 4 0 16,3-6 0-16,-3 3 0 0,0 6 0 0,0 0 0 0,0-7 0 0,0 7 0 16,0 0 0-16,4-3 0 0,-4-3 0 0,0 6 0 15,0 0 0-15,0 0 0 0,0 0 0 0,0 0 0 16,0 0-26-16,0 0-5 0,0 0-1 15,0 0 0-15,0 0 52 0,0 0 9 0,0 0 3 0,0 0 0 32,4 0-52-32,-4 0-9 0,7 0-3 0,-7 0 0 0,7 0 52 0,0 0 9 0,-7 0 3 0,3 0 0 15,-3 0-52-15,7 3-9 0,-3-3-3 0,3 3 0 16,0 0 52-16,-4-3 9 0,1 3 3 0,3 1 0 16,-3-1-52-16,-1 0-9 0,4-3-3 15,-3 6 0-15,-4-6 32 0,7 3 0 0,-4-3 0 0,4 3 0 0,-3-3 19 0,3 3 9 16,0-3 3-16,-4 4 0 15,5-4-31-15,-5 0 8 0,4 3-8 0,-3-3 4 16,3 3-4-16,-7-3 0 16,3 0 0-16,4 0 0 0,-3 0 0 0,3 3 0 0,-4-6 0 0,4 3 0 15,-3-3 0-15,3 3 0 0,-3-3 0 0,3 3 0 16,-7 0 0-16,3 3 0 0,4-6 0 0,-3 3 0 0,-1-4 0 0,4 1 0 16,0 3 0-16,-7 0 0 0,4 0 0 15,3-3 0-15,-7 3 0 0,3 0 0 0,5 0 0 0,-5 0 0 0,-3 0 0 16,0 0 0-16,7-3 0 0,-3 3 0 0,-4 0 0 0,7 0 0 31,0 0 0-31,0 0 0 0,-4-6 0 0,4 6 0 16,0-3 0-16,-3 3 0 0,0-3 0 0,3-1 0 15,0 1 0-15,0 3 0 0,0-3 0 0,0 3 0 0,0-3 0 0,-4 3 0 16,4 0 0-16,0 0 0 0,1 0 0 0,-1-3 0 0,-4 3 0 0,4-3 0 16,0 3 0-16,-3-3 0 15,3 3 0-15,-4 3 0 16,4-3-26-16,-3 0-5 0,3 3-1 0,0-3 0 0,0-3 52 0,-3 3 9 0,3 0 3 0,0 0 0 15,0 0-32-15,-4 0 0 16,4-3 0-16,-3 3 0 0,3 0 0 0,-4 0 0 0,5 3 0 16,-5-3 8-16,4 0-8 0,-3 3 0 0,3-3 0 0,-4 3 0 15,4 0 0-15,-3 0 0 0,3-3 0 0,0 3 0 16,0-3 0-16,-3 4 0 0,3-1 0 0,0-3 0 16,-4 3 0-16,4-3 0 0,0 0 0 15,-3 6 0-15,3-3 0 0,0-3 0 0,0 3 0 0,0 0 0 16,0-3 0-16,0 0 0 0,0 4 0 0,4-1 0 15,-4-3 0-15,0 3 0 0,0 0 0 0,0-3 0 0,0 0 0 0,0 3 0 16,0-3 0 0,0 0 0-16,4 3 0 0,-4-3 0 0,0-3 0 15,3 3 0-15,-2 0 0 0,2 0 0 0,-3 3 0 0,4-3 0 0,-1 0 0 0,1 0 0 16,0 0 0-16,-1 0 0 16,1 0 0-16,-4 0 0 0,3 0 0 0,1 3 0 0,-1-3 0 15,-2 0 0-15,2-3 0 0,-3 3 0 0,4 3 0 0,-4 1 0 0,0-1 0 0,3-3 0 31,-2 0 0-31,2-3 0 0,-3 3 0 0,0-4 0 0,0 4 0 16,4 0 0-16,-4 0 0 0,0 0 0 0,4 0 0 16,-4 0 0-16,0 4 0 0,3-4 0 0,-3-4 0 0,4 4 0 15,-4-3 0-15,4 0 0 16,-4 3 0-16,3 0 0 0,1-3 0 0,-1 3 0 0,1 3 0 0,-1-3 0 16,-2 3 0-16,2 0 0 15,1 1 0-15,-1-1 0 0,1 0 0 0,-1 0 0 16,1-3-26-16,0 0-5 0,3-3-1 0,0 0 0 0,-4 0 32 15,5-1 0-15,-1 4 0 0,-4-3 0 0,4 3 20 0,0-3 9 16,-3 3 3-16,3 0 0 16,-3 0-52-16,-1 0-9 0,1-3-3 0,3 3 0 0,-3 0 51 15,-1 0 9-15,1 3 3 0,3-3 0 16,-4 0-50-16,1 0-9 0,3 0-3 0,-3 0 0 0,-1 6 31 16,4-2 0-16,-3-4 0 0,3 0 0 0,0 0 0 0,0-4 0 15,0 1 0-15,1 3 0 0,-1 0 0 0,-4-3 0 0,4 3 0 16,4 0 0-16,-4 0 0 0,0 0 0 0,4-3 0 0,0 3 0 0,-4-3 0 0,3 0 0 15,-3 3 0-15,4 0 0 16,0-3 0-16,-4 3 0 0,0-4 0 16,0 1 0-16,0 3 0 0,0-3 0 0,-3 3 0 0,3 0 0 15,0-3 0-15,0-3 0 16,0 6 0-16,4 0 0 0,-4 0 0 0,0 0 0 0,4 0 0 16,-4 0 0-16,3-3 0 0,-6 3 0 0,3 0 0 0,-3-3 0 0,3 3 0 15,4 0 0-15,-4-4 0 0,3 4 0 0,-3 0 0 0,0-3 0 16,1 3 0-16,-1-3 0 0,0 0 0 0,0 3 0 15,0-3 0-15,-3 0 0 0,3 0 0 0,-4 3 0 32,4-4 0-32,-3 1 0 0,0 0 0 0,-1 3 0 0,1 0 0 0,-1 0 0 15,4 0 0-15,-3 0 0 0,0 0 0 0,-1 0 0 16,1 0 0-16,3 0 0 0,-4 0 0 0,1 0 0 0,3 0 0 0,-3 3 0 0,3-3 0 0,-4 3 0 31,1-3 0-31,3 0 0 0,0 0 0 0,0-3 0 0,0 0 0 0,1 0 0 16,-1 0 0-16,0-3 0 0,0 3 0 0,0 3 0 15,-3-4 0-15,3 1 0 0,0 0 0 0,-4 0 0 16,5 0 0-16,-5-3 0 0,1 6 0 0,-1-4 0 16,1 4 0-16,-4-3 0 0,4 0 0 0,-4 3 0 15,3 0 0-15,-3-3 0 0,0 3 0 0,4 0 0 0,-4 0 0 0,0 0 0 16,0 0 0-16,4-3 0 0,-4 3 0 0,0 0 0 16,0-6 0-16,3 6 0 0,1-4 0 0,-4 4 0 15,4-3 0-15,-4 3 0 0,3-3 0 0,1 3 0 16,-4 0 0-16,0 0 0 0,3-3 0 0,1 0 0 15,-4 3 0-15,0 0 0 0,0-3 0 0,0 0 0 0,0 3 0 0,0 0 0 16,4-3 0-16,-4 3 0 0,4-4 0 0,-1 4 0 16,-3-3 0-1,4 3 0-15,-1 0 0 0,-3 0 0 0,4 0 0 0,-4 0 0 16,4-3 0-16,-4 0 0 0,0 3 0 0,3 0 0 0,-3-3 0 0,1 3 0 16,-1 0 0-16,0 0 0 0,0 0 0 15,0 0 0-15,0-3 0 0,0 3 0 16,0 0 0-16,0 0 0 0,0 0 0 0,-3-7 0 15,3 7 0-15,0 0 0 0,0 0 0 0,-4-3 0 0,4 3 0 16,-3 0 0 0,3 0 0-16,0 0 0 0,0-3 0 0,0 3 0 0,0 0 0 0,0 0 0 0,0 0 0 15,4-3 0-15,-4 3 0 0,0 0 0 0,0-3 0 0,0 3 0 16,0 0 0-16,0-3 0 16,0 3 0-16,0 0 0 0,0 0 0 0,0 0 0 0,4 0 0 0,-11 0 0 0,7 0 0 0,0 0 0 31,0-3 0-31,4 3 0 0,-11 0 0 0,7 0 0 0,3 0 0 0,-3 0 0 0,4 0 0 0,0-4 0 15,-4 4 0-15,3 0 0 0,-3 0 0 0,4-3 0 16,-1 3 0-16,-3 0 0 0,1 0 0 0,2 0 0 16,-3 0 0-16,0 0 0 0,4 0 0 0,-4 0 0 15,0 0 0-15,0 0 0 0,0 0 0 0,0 0 0 16,0 0 0-16,0 0 0 0,0 0 0 16,0 0 0-16,0 0 0 0,0 0 0 0,0 0 0 0,1 0 0 15,-5 0 0-15,4 0 0 0,0 0 0 0,0 0 0 16,0 3 0-16,0-3 0 0,0 0 0 0,-3 0 0 15,3 0 0-15,0 0 0 0,0 0 0 0,-3 0 0 16,3 0 0-16,0 0 0 0,0 0 0 16,0 0 0-16,0 0 0 0,0 0 0 0,0 0 0 0,0 0 0 15,0 0 0-15,0 0 0 0,0 0 0 16,0-3 0-16,0 3 0 0,4 0 0 0,-4 0 0 0,0 3 0 0,-7-3 0 16,7 0 0-16,0 4 0 0,0-4 0 0,-7 0 0 0,11 0 0 15,-1 3 0-15,-3-3 0 16,4 0 0-16,-4 3 0 0,4-3 0 0,-4 0 0 0,3 0 0 0,-3 0 0 15,4 0 0-15,-4 0 0 16,0 0 0 0,0 3 0-16,-7-3 0 0,11 0 0 0,-4-3 0 0,3 3 0 0,-10 0 0 0,11 0 0 0,-4-3 0 15,0 3 0-15,-7 0 0 0,11 0 0 16,-4 0 0-16,3 0 0 0,-3 0 0 0,0 0 0 16,-7 0 0-16,7 0 0 0,0 0 0 0,4 0 0 0,-7 0 0 0,3 3 0 15,0-3 0-15,0 0 0 0,0 0 0 0,0 0 0 0,0 0 0 0,0 0 0 31,0 3 0-31,4-3 0 0,-4 0 0 0,0 0 0 0,0 0 0 0,0-3 0 0,0 3 0 0,3 0 0 32,-3-3 0-32,1 3 0 0,2 0 0 0,-3-3 0 0,4 3 0 15,-1-4 0-15,-3 8 0 0,4-4 0 16,-4 0 0-16,-3 0 0 0,-4 0 0 0,7 0 0 0,0 3 0 0,3-3 0 16,-3 0 0-16,0 0 0 0,0 0 0 0,4-3 0 0,-4 3 0 0,0 0 0 15,0 0 0-15,0 0 0 0,4 0 0 0,-1-4 0 16,-3 4 0-16,4-3 0 15,-4 3 0-15,4 0 0 0,-4-3 0 0,-7 3 0 16,7 0 0-16,0 0 0 0,0-3 0 0,0 0 0 0,-4 0 0 0,-3 3 0 16,0 0 0-16,8 0 0 0,-8 0 0 0,7 3 0 0,-7-3 0 0,7-3 0 31,0 0 0-31,-4-7 0 0,1 4 0 0,-4 3 0 16,3 0 0-16,-3 0 0 0,4 3 0 0,-4 0 0 0,0 0 0 0,0 0 0 15,0 0 0-15,0 0 0 0,0 0 0 0,0 0 0 0,0 0 0 16,3 6 0-16,-3-6 0 0,4 9 0 15,-1 1 0-15,-3-10 0 0,4 6 0 0,-4-6 0 16,0 0 0-16,0 0 0 0,0 0 0 0,3 6 0 0,-3-6 0 16,0 0 0-16,0 0 0 0,0 10 0 0,0-10 0 15,4 6 0-15,-4 3 0 0,0-9 0 0,0 0 0 0,4 10 0 16,-4-7 0-16,0 3 0 0,0 0 0 0,0-6 0 16,3 10 0-16,-3-10 0 15,0 6 0-15,4 3 0 0,-4 4 0 0,0-7 0 16,3 1 0-16,-3-1 0 0,0-6 0 0,0 6 0 0,0-6 0 15,0 0 0-15,0 6 0 0,0 7 0 0,0-4 0 0,0 4 0 16,0-1 0-16,0-2 0 16,4-1 0-16,-4-6 0 0,0 4 0 0,0-1 0 0,0 0 0 0,3 0 0 15,-3 1 0-15,0 5 0 0,4-9 0 0,-4 7 0 16,0-4 0-16,3 0 0 16,-3 4 0-16,0 2 0 0,0-5 0 0,0 2 0 0,0-3 0 15,0 4 0-15,0-1 0 0,4 4 0 0,-4-7 0 0,0 0 0 0,0 4 0 0,0-1 0 0,0-3 0 16,0 4 0-16,0-7 0 0,0 3 0 15,0 0 0-15,0 1 0 16,0 2 0-16,0-3 0 0,0 4 0 0,0-7 0 16,3 6 0-16,-3-3 0 0,0 1 0 0,0-1 0 0,0 0 0 0,0 7 0 15,0-10 20-15,0 3 9 0,4 1 3 0,-4 2 0 0,0-9-24 0,0 6-8 32,0 4 0-32,0-1 0 0,0-3 0 15,0 4 0-15,0-1 0 0,0 0 0 0,0 4 0 0,0-7 0 0,0 4 0 0,0-1 0 0,0 1 0 0,0-1 0 16,3-3 0-16,-3 0 0 15,0 4 0-15,0-1 0 0,0 1 0 0,4 2 0 0,-4-6 0 0,0 1 0 16,0-7 0-16,0 9 0 0,0 1 0 0,0-1 0 16,3 0 0-16,-3-9 0 15,0 0 0-15,0 4 0 0,0 5 0 0,0 3 0 16,0-2 0-16,4-4 0 0,-4-6 0 0,0 10 0 0,0-4 0 0,0 0 0 16,0-6 0-16,0 10 0 15,0-4 0-15,0 3 0 0,0 1 0 0,0-7 0 0,0-3 0 0,0 6 0 0,0-6 0 0,0 6 0 31,0 1-26-31,3-1-5 0,-3 0-1 0,0 0 0 0,4 4 32 0,-4-10 0 16,0 0 0-16,0 6 0 0,0 0 0 0,0 4 0 16,0-10 0-16,0 6 0 0,0 0 0 0,0 4 0 15,0-10 0-15,0 0 0 0,0 0 0 0,3 6 0 0,-3 0 0 0,4 4 0 16,-4-4 0-16,0-6 0 0,0 0 0 0,0 6 0 16,4 4 20-16,-4-1 9 0,0-9 3 0,0 0 0 15,0 3-24-15,0 3-8 0,0 1 0 0,0-7 0 16,3 6 0-16,-3 0 0 15,0 0 0-15,0-6 0 0,0 0 0 0,0 7 0 0,4 2 0 0,-4-9 0 16,0 0 0-16,0 3 0 0,0-3 0 16,3 7 0-16,-3-7 0 0,0 6 0 0,0 0 0 0,0-6 0 15,4 6 0-15,-4 1 0 0,0-7 0 0,0 0 0 16,0 0 0-16,3 6 0 0,-3-6 0 0,0 0 0 0,0 9 0 0,0-9 0 16,0 3 0-1,0-3 0-15,0 7 0 0,0-7 0 0,0 6 0 0,0-6 0 0,0 9 0 0,0-2 0 31,0-7 0-31,0 6 0 0,0-6 0 0,0 9 0 0,0-9 0 0,0 0 0 0,0 0 0 16,0 3 0-16,0-3 0 0,0 0 0 0,0 0 0 0,0 0 0 16,0 0 0-16,0 7 0 0,0-7 0 0,0 0 0 15,0 0 0-15,0 6 0 0,0-6 0 0,0 0 0 16,0 6 0-16,0-6 0 0,0 0 0 0,-3 7 0 16,3-7 0-16,0 0 0 0,0 0 0 0,0 0 0 15,0 0 0-15,0 0 0 0,0 0 0 0,0 0 0 0,0 0 0 0,0 0 0 16,0 3 0-16,0-3 0 0,0 0 0 0,0 0 0 15,0 0 0-15,0 0 0 0,0 0 0 0,0 0 0 16,0 0 0-16,0 0 0 16,0 0 0-16,0 0 0 0,0 0 0 0,0 0 0 15,0 0 0-15,0 0 0 0,0 0 0 0,0 0 0 0,0 0 0 0,0 0 0 32,3-3-78-32,1-4-12 0,-1 1-2 0,1 3-1 0,3-3-235 0,-4 2-46 0,1 1-10 0,-4-6-1 15</inkml:trace>
  <inkml:trace contextRef="#ctx0" brushRef="#br4" timeOffset="-76329.33">26832 8547 1335 0,'0'0'29'0,"0"0"7"0,0 0 0 0,0 0 2 0,-3 0-30 0,3 0-8 0,-7 3 0 0,0-3 0 0,3-3 83 0,-3 0 15 15,4 0 3-15,-5 0 1 0,8-1-38 0,-3-2-8 16,-4 0-2-16,3-3 0 0,1-1-8 0,-1-2-2 15,4-1 0-15,-3 0 0 0,-1 4 1 0,4 0 0 16,0-1 0-16,0-2 0 0,0 2 2 0,0 1 0 16,0 3 0-16,0-4 0 0,4 1-15 0,-4-4-4 0,3 4 0 0,1 3 0 15,-1-4-16 1,1 4-3-16,-1-3-1 0,1 2 0 16,3 1-28-16,0 0-5 0,0-1-2 15,-3 1 0-15,3 0 43 0,0 0 9 0,0 3 2 0,0-4 0 0,0 1-43 0,0 3-9 16,0 3-2-16,4-3 0 0,-1 3 73 0,4-3 14 0,0 3 4 15,-3 0 0-15,3 0-52 0,0 0-12 0,0 3 0 0,0 0 0 16,-3 0 54-16,-4 0 8 16,0 0 2-16,4 7 0 0,-8 2-42 0,4-2-8 0,-3 2-2 0,-1-2 0 15,1 2 8-15,-4-3 2 16,-4 4 0-16,1-4 0 0,-1 4 2 0,1 0 0 0,-4-1 0 0,0-3 0 0,-4 1-8 0,1-1 0 31,-1 1-1-31,-3-1 0 0,0 4-15 0,3-4-12 16,-3-3 3-16,0 1 0 0,-4-4 27 0,4 3 6 0,0 0 0 0,0-3 1 15,0 1-17-15,0-4-8 0,3 3 0 16,-3-3 8-16,7 0 0 0,-4-3-8 0,4-4 12 16,0-2-4-16,4-1-8 0,-1 1 8 0,-3-4-8 0,7 1 8 0,-3-4-8 15,3 4 0 1,0-1 0-16,0 1 0 0,3-1 20 0,4 1 4 0,-3-1 2 16,-1 0 0-16,4 1-26 0,0-1 0 15,0 4 0-15,0-4 0 0,4 4-15 0,-4 0-8 0,4-4-1 16,-1 4-1-16,4 2 40 0,-3 1 8 0,0 3 1 0,3-3 1 0,-4 3-40 0,1-1-8 15,3 4-1-15,-3-3-1 16,-1-3 25-16,1 3 0 0,-4 3 0 0,3 3 0 16,1 0 0-16,-4 0 9 0,0 0-1 0,0 4-8 15,-3-1 15-15,3 0-4 0,-4 1-1 0,1 2 0 0,-4 4 1 0,0-4 0 16,0 0 0-16,0 1 0 0,0 2-11 0,0-2 0 16,-4-4 0-16,-3 3-11 0,4 1 24 15,-8-4 5-15,4 0 1 0,-4-3 0 0,4 4 21 0,-3-4 4 16,-1 3 0-16,1-3 1 0,-1 4-36 0,0-1-9 15,1 0 0-15,-1-3 0 0,1 0-18 0,3-3-6 0,-4 0 0 0,0 0-1 16,8 0 17-16,-4-3 8 0,0-3-8 0,3 0 8 16,4 6 18-16,-3-3 9 0,3-4 1 0,-4 1 1 31,8 0-49-31,-4-1-9 0,0-2-3 0,3 0 0 0,4 2 32 0,-3 1-9 0,-1-3 9 16,4-4 0-16,1 4 0 0,-1-1 0 0,0 4 0 0,3 0 0 15,1 0 0-15,-1-1 0 16,4 1 0-16,-3 0-8 0,3 6 34 0,0 0 7 0,-3 0 2 15,-1-3 0-15,1 3-35 0,0 0 0 0,-4 0 0 0,0 3 0 0,-4 3-13 0,1 0-10 16,-1 7-1-16,-3-4-1 16,4-3 40-16,-4 1 8 0,0 2 1 0,-4 4 1 15,1-4-35-15,-1 4-7 0,1-7-2 16,-4 6 0-16,-4 1 19 0,4 0 0 0,-4-7 0 0,4 3 0 0,-3 4 0 0,-1-4 0 16,1-3 0-16,-1-2 0 15,0-1 19-15,1-3-3 0,-1 6 0 0,4-6 0 16,0 0-16-16,0 0 0 0,0-3 0 0,4 0 0 15,-4 0-14-15,3-4-6 0,0 1-2 0,1 0 0 0,3-4 22 0,0 1-11 16,0 0 11-16,0-1-8 0,0 4 8 0,3-4 0 0,1 1 0 16,3 0-8-16,-3-1 8 0,3 1 0 15,0-1 0-15,0 1 0 0,0 0 0 0,0-1 0 16,0 1 0-16,3 3-8 0,1-1 8 0,-4 4 0 0,4-3 10 0,-4 6-10 16,3 0 26-16,1 0-1 0,-4 0 0 0,4 3 0 31,-4 3-41-31,0 4-9 0,-4-7-2 0,4 3 0 0,-3 3 43 0,-1 1 9 15,-3-1 2-15,0 1 0 0,0-4-36 0,0 3-7 16,0 1-2-16,-3 2 0 0,-1-2 29 0,1-1 5 0,-4 1 2 0,0-1 0 16,-4 0-18-16,4 4 0 15,-4-7 0-15,1 0 0 0,-1 4 0 0,-3-4 0 16,4-6 0-16,-1 3 0 0,-3 0 0 0,3-3 0 0,4 3 0 0,-3-6 0 16,3 0 0-16,3-3 0 0,-3 3 0 0,0-3 0 15,0-1 0-15,3-2 0 0,1-4 0 0,3 1 0 16,-4-1 0-16,4 1-11 0,4 2 2 0,-4 1 0 15,3-1 9-15,4 1 12 0,-3 3-2 0,3-4-1 16,0-2-21-16,4 2-5 0,-1 1-1 0,1 0 0 16,-1-1 29-16,1 4 5 0,0 0 2 0,-1-1 0 15,4 1-18-15,-3 3 0 0,3 3 0 0,-3 0 0 16,-4 0-10-16,3 3-6 0,1 0 0 0,-1 4-1 16,-6-1 27-16,3 0 6 0,-4 4 0 15,4-4 1-15,-7 6-17 0,0-2-12 0,0-1 1 0,0 4 1 0,0-4 10 0,0 0 0 16,-3 1 10-1,-1 2-10-15,-3 4 11 0,0-3-11 0,0-4 12 0,-3 0-12 0,-1 1 12 0,-3-1-12 16,0 1 12-16,3-4-12 0,-3 0 0 0,0-3 0 0,3 0-10 16,1 1 10-16,-1-4 0 0,1 3 0 15,-1-3 0-15,4-3 0 0,-3 3 0 0,2-7 0 16,1 1 9-16,0-3-1 0,4 2-8 0,-1-2 0 0,4-7 0 0,-3 4 0 16,6 2 0-1,-3-2 0-15,4 2 0 0,-1 1 0 0,1 3-9 16,-1-4 9-16,4 1-10 0,4 0 10 0,-4 2 0 0,0-2 0 15,0-1 0-15,4 4 0 0,-4 0 0 0,3 0 0 0,1-1 0 0,0 1 0 16,3 3 0-16,0 0 0 16,0 0 0-16,0 3 0 0,-3 0-8 0,-4 0 8 0,0 3 0 0,-4 0-9 15,4 3 9-15,0 4 0 0,-3-1 0 0,-1-3 0 16,-3-6 0-16,0 13 9 16,4-1-9-16,-4 1 0 0,0-1 10 0,-4 1-10 15,1 3 8-15,-1-7-8 0,-3 1 0 0,-3-1 8 0,3 3-8 0,-4-2 0 0,1 2 11 16,-1-5-3-16,0-1-8 15,1 0 12-15,-4 0-21 0,3-2-5 0,0 2-1 16,1-6 0-16,-1-3 15 0,1 0 0 0,-1-1 0 0,4 4 0 0,0-3 0 0,0 0 8 16,0 0 0-1,3-3-8-15,1 0 0 0,-1-4 0 0,4 1-10 0,0-1 10 0,0 1 0 16,0 0 0-16,4-1 0 0,-1 4 0 0,1-4 0 0,3 7 0 16,0-3 0-16,0 0 0 15,0 3 0-15,4-4 0 0,-4 1 0 0,3 3 0 0,-3 3-8 0,4-3 8 16,-4 3 0-16,0 0 0 0,4 0 0 0,-4 0 8 15,0 0 0-15,-4 0 0 16,-3 0-8-16,7 6 0 0,0-3-12 0,-7-3 12 0,0 0 0 0,0 0 0 16,0 6 0-16,4 4 0 0,-8-4 0 0,4 0 10 15,-3 4-10-15,-1-4 10 16,-3 0-10-16,0 4 12 0,4-4-12 0,-8 0 12 0,4 1-12 16,-3-1 0-16,2-3 0 0,-2 3 0 0,-1-3 0 0,1-3 0 15,-1 4 0-15,1-4 0 0,3 0 0 0,-4-4 0 0,0 1 0 16,4 0 0-16,4-3-15 0,-4 3 2 15,0-7 0-15,0 4 0 0,3-3 22 0,4-1 5 16,-3 4 1-16,3-3 0 0,0-1-24 0,0 4-5 0,3 0-1 0,-3-4 0 16,4 4 15-1,3-3 8-15,-4-1 0 0,4 4-8 0,0-4 0 0,0 4 0 16,0-3 0-16,0 3 0 0,4-1-8 0,0 1 8 0,3 3 0 0,0 0-9 16,-4 3 9-16,1-3 0 0,0-1 0 0,-1 4 0 15,1 4 0-15,-4 2 0 0,-4 3 0 0,4-2 0 0,-3 2 0 0,-1-3 0 31,-3 4 0-31,0 2 0 0,0 4 0 0,-3-4 0 0,-4-2 0 0,0 2 0 16,0 1 13-16,0 3 5 0,0-4 1 0,-4 1 0 0,0-4-19 0,-3 4 0 16,4-4 8-16,-1 0-8 15,-3-2-13-15,0 2-7 0,0-3 0 0,0 1-1 16,0-1 33-16,3-3 8 0,-3-3 0 0,3 3 1 16,-3-6-21-16,4 3 0 0,-4-3 0 0,3-3 0 0,4-1 0 0,-4 1-10 15,4-3 10 1,4-1 0-16,-1 1-8 0,4-4 8 0,-3-2 0 0,6 2 0 0,1 4-17 0,-1-1 3 15,4 4 1-15,0-3 0 0,0-1 13 0,4 4 0 16,0-4 0-16,-1 1 0 0,4 0 0 0,0-1 0 16,4 4 0-16,0 0 0 15,-4-1 0-15,0 1 0 0,4 3 0 0,-1 0 0 16,1 0 0-16,-4 3 0 0,-3 3 0 0,3 0 0 0,-4 3 9 0,1-3 5 0,-4 4 1 0,3-1 0 31,-6 10-15-31,3-4 0 0,-7-2 0 0,0 2 0 16,0 1 9-16,0-1-1 0,-3-2 0 0,-5 2 0 0,5-2-24 0,-1 2-6 0,-3 1-1 0,-3-1 0 15,-1-2 23-15,1-4 0 16,-1 0 0-16,0 4 0 0,4-4 0 0,-7 0 0 16,4-3 0-16,-1 4 0 0,1-4 19 0,-1-3 8 0,0 0 1 0,1-3 1 15,3-1-46-15,0-2-10 0,-4 0-1 0,8 0-1 16,-5-4 41-16,1 1 9 0,4-1 2 0,-1 4 0 16,1 0-37-16,-1-4-7 0,4 1-2 0,0 0 0 15,0-1 23-15,4 4 0 0,-4-3 0 0,7 2 0 16,-4-5 0-16,4 2 0 0,1 4 0 0,-1-3 0 15,0-4 0-15,3 1 0 0,1 2 0 0,-4 4 0 16,3 0 0-16,-2-1 0 0,-1-2 0 0,0 6 0 0,0 0 0 0,0 6 0 31,-4-3 0-31,4 3 0 0,-7-3 0 0,4 6 0 16,-1 0 0-16,1 1 0 0,-4 2 0 0,0-3 0 0,0 1 0 0,0 2 0 0,0-3 0 0,0 1 0 16,-4 2 0-16,1 0 0 15,3 1 0-15,-4-1 0 0,1-2 0 0,-1-4 0 16,1 3 0-16,-1-3 0 0,1 3 0 0,-1-3 0 0,1 4 0 0,3-7 0 15,0 0 0-15,-7-3 0 16,0 6-128-16,-1-6-22 0,5-7-4 0,-4 4-1278 16</inkml:trace>
  <inkml:trace contextRef="#ctx0" brushRef="#br4" timeOffset="1982.34">17537 2455 1534 0,'0'0'44'0,"0"0"8"0,0 0-41 0,0 0-11 0,0 0 0 0,0 0 0 31,0 0 108-31,0 0 20 0,0 0 4 0,0 0 1 0,3-3-55 0,4-1-11 16,-3 1-3-16,3-3 0 0,-4 0-13 0,1 3-3 0,-4 3-1 0,7-4 0 15,0 1-24-15,0 0-5 0,-3 0-1 0,3-3 0 16,0 3 34-16,-4 3 6 15,4-3 2-15,0 3 0 0,0 0-43 0,0 0-16 0,-7 0 11 0,4 0-11 16,3 0 57-16,0 3 6 0,-3-3 1 0,6 0 0 16,-10 0-52-16,7 3-12 0,0-3 0 0,0 0 0 31,0 0 54-31,0 0 8 0,-3 0 2 0,7 0 0 0,-4-3-52 0,0 3-12 16,0 0 0-16,0 0 0 0,0-3 0 0,0 3 0 0,0 0 0 15,0 0 0-15,0 0 0 0,0-4 0 16,0 4 0-16,4 0 0 0,-4-3 39 0,0 3 5 0,3-3 0 0,-3 3 1 15,4-3-36-15,0 3-9 0,-1-3 0 16,1 0 0-16,-4 3 0 0,3-3 8 0,-3-1-8 0,4 4 8 16,0-3 6-16,-1 0 1 0,1 3 0 0,-4 0 0 15,3 0-15-15,-2 0 0 0,2 0 0 0,-3 0 0 0,4 0 0 0,-1 0 0 0,-3 0 0 16,4 0 0-16,-4 0 0 0,0 0 0 16,4 0 0-16,-1 0 0 0,-3 0 0 0,4-3 0 15,-4 3 0-15,7 0 0 0,-3 0 0 0,-1 0 0 16,1 0 0-16,-1 0 0 0,1 0 0 0,3-3 0 15,-3 3 0-15,-1 0 0 0,4 0 16 0,-3 0 0 0,0 0 0 0,3 0 0 32,-4 0-26-32,4 0-5 0,0 0-1 0,1-6 0 0,-1 3 16 15,0 3 0-15,0-4 0 0,-4 1 0 0,5 3 14 0,-1-3 6 16,0 0 0-16,0 0 1 0,0 3-10 0,-3 0-3 16,3 0 0-16,-4 0 0 0,4 0-8 0,-3 0 0 0,0 0 0 0,3 0 0 15,0 0-26-15,-4 3-1 0,4-3 0 0,1 0 0 16,-1-3 73-16,0 3 14 0,0 3 4 0,0 0 0 31,0-3-79-31,0 0-15 0,0 0-3 0,0 0-1 0,4 0 26 0,-4 0 8 16,4-3 0-16,0 0 0 15,-4 3-29-15,3-3 1 0,-3 0 0 0,4 3 0 0,-4 0 73 16,0-4 15-16,0 4 4 0,0-3 0 0,1 3-52 0,-1-3-12 0,0 3 0 0,0-3 0 16,0 3-24-16,0 0-8 0,0 0-2 0,0 3 0 15,0-3 54-15,1 0 12 0,2-3 1 0,1 3 1 31,-4 0-78-31,4 0-16 0,-4 0-4 0,0 0 0 0,3 0 52 0,1 0 12 0,0 0 0 0,3-3 0 0,-3 3 0 16,-1-6 0-16,1 2 0 0,-1 1 0 0,1 0 21 0,0 0 7 16,-1 0 2-16,-3 3 0 15,4-3-48-15,-4 3-10 0,4 0-1 0,0 0-1 0,-4 3 75 0,3-3 15 16,1 0 4-16,0 0 0 0,3 3-52 0,-4-3-12 16,1 0 0-16,0 0 0 15,-1 0-24-15,1-3-7 0,3 3-1 0,0 0-1 16,0-3 33-16,-3 3 0 0,3 0 0 0,-3-3 0 15,-1 3 0-15,5-3 0 0,-5 3 0 0,1-4 0 16,-4 4 0-16,4 0 0 0,-1 4 0 0,-3-4 0 0,4 0 0 16,0 0 0-16,-1 3 0 0,1-3 0 0,0 0 0 0,-1 3 0 0,1-3 0 0,-4 0 0 31,4 3 0-31,-1-3 0 0,4 0 0 16,-3 0 0-16,0 0 0 0,3 0 0 0,-3-3 0 0,3 3 0 0,-4-3 0 0,1 3 0 0,0-3 0 0,-4-1 0 15,3 4 0-15,1-3 0 0,-4 0 8 0,4 3-8 16,-1 0 0-16,-2-3 0 0,2 3 0 15,1 0 0-15,-1 0 25 0,5 0 3 0,-5 0 0 0,4 0 0 16,-3 0-44-16,0 0-8 16,3 3-1-16,4-3-1 0,-4-3 42 0,0 3 8 0,0 0 1 0,0 0 1 15,0 0-42-15,-3 0-8 0,3-3-1 0,-3 3-1 16,-1-3 42-16,1-4 8 0,3 4 1 0,-7 0 1 0,4 3-26 0,0-3 0 16,-1 0 0-1,1 3 0-15,3 0 0 0,-3-3 0 0,-1 3 0 0,1 0 0 16,3-3-12-16,-3-1-8 0,3 4-2 0,0 0 0 0,4 0 22 0,-4 4 0 15,-3-4 0-15,3 0 0 0,0 0 16 16,-3-4 4-16,-1 4 0 0,1-3 1 16,3 3-21-16,-7 0 0 0,4 0 0 0,3 0 0 15,-3 0 0-15,-1 0 0 0,4 0 0 0,1 0 0 0,-5 0 0 16,1 0 0-16,3-3 0 0,0 3 0 16,0 0-10-16,1 0-6 0,2-3-2 0,-3 0 0 0,1 0 18 0,-1 3 0 15,-4 0 0-15,5 0 0 0,-5-3 13 0,1 0 3 16,-1 6 1-16,5-3 0 15,-5-3-25-15,1-4-6 0,0-2-1 0,3 6 0 0,3 6 24 16,-2 0 5-16,-1-6 1 0,3 3 0 16,-2 0-25-16,2 0-5 0,1-3-1 0,0 3 0 0,-1 0 16 0,1 0 0 15,-4 0 0-15,4 0 0 0,-4 0 0 0,-3 0 0 0,3 0 0 0,0-3 0 32,-3 3 15-32,3-4-1 0,-3-2 0 0,3 6 0 0,0-3-14 0,-4 3 0 15,5 0 0 1,2-3 0-16,-2 3 0 0,-1-3-16 0,3 3 3 0,1-3 1 0,-4 3 12 0,4 0 0 0,-4 0 0 0,0 0 0 15,-3 0 9-15,3 0 2 16,-3 0 0-16,-1 0 0 0,5 0-11 0,-5 0 0 16,1 0 0-16,3 0 0 15,0 0 0-15,0 0 0 0,0 0 0 0,1-3 0 16,2-4 0-16,-3 4-14 0,4 0 3 0,-4 0 1 0,4 0 10 0,-4 0 0 0,4 6 0 0,-4-3 0 16,-3 0 0-16,3 0 0 0,-3 0 0 0,3 0 0 15,-4 0 0-15,4 0 0 0,-3-3 0 0,3 3 0 16,-3-4 0-16,3 1 14 0,-3-3-3 0,3 6-1 15,0-3-10-15,0 3-14 0,-3 0 3 0,7 0 1 16,-4 0 10-16,3-3 0 0,-2 0 0 0,-1 3 0 16,0 0 0-16,0 0 0 0,-3 0 0 0,3 0 0 0,-3-4 0 0,-4 4 0 31,3-3 0-31,1 3 0 0,0 0 0 0,-4 0 0 0,7 0 8 0,-4 0-8 16,1-6 9-16,3 6-9 0,-3 0 12 0,3-3-12 15,-3 3 0-15,-1-3 0 0,5 3 0 0,-1-3-12 16,0 3 12-16,-3 0 0 0,3-3 0 0,0 3 0 0,-4-4 0 15,5 4 0-15,-8 0 0 0,7 0 0 0,-7 0 0 0,0 0 0 16,4-3 0-16,-1 3 0 16,1 0 0-16,-4-3 0 0,4 0 12 0,-4 3-12 15,4-3 0-15,-1 3 0 0,1 3 0 0,3-3 0 0,-3 0 0 0,-1-3 0 16,1 6 0-16,0-3-9 0,-1 3 9 0,4-3 0 0,-3 0 8 0,3 0-8 16,-3 0 0-16,-1 0 0 15,1 0 0-15,0 3-8 0,-1-3 8 0,-3-3 0 16,4 3 10-16,-4-3-10 0,0 3 0 0,0-3 0 15,4 3 0-15,-4 0-10 0,4 0 10 0,-1 0 0 0,-2 0 10 0,2 0-10 16,1-3 0-16,3 3 0 16,-3 0 0-16,-1 0 0 0,1 0 0 0,0 0 0 0,-1 0 0 15,4 0 0-15,1 0 0 0,-5 0 0 0,1-3 0 16,-1 6 0-16,1-3 0 0,-4 0 0 0,0-3 0 0,4 3 0 16,-4 0 0-16,0-4 0 0,0 4 0 0,0 0 0 15,1 0 0-15,-1 0 0 16,0 0 0-16,3 0 0 0,-2 0 0 0,2 0 0 0,-3 0 0 0,4 0 0 15,-4 0 0-15,4 0 0 0,-1 0 0 0,-3 0 0 16,4 0 0-16,0 0 0 0,-1 0 0 0,1 0 0 16,0 0 0-16,-1 0 0 0,-3 0 0 0,0 0 0 0,1 0 0 0,-1 0 0 15,0 0 0-15,0 0 0 16,0 0 0-16,-3 0 0 16,3 0 0-16,0 0 0 0,0 0 0 0,-3 0 0 0,-1 0 0 0,4 0 0 15,0 0 0-15,0 0 0 0,4 0 0 0,0 0 0 0,-4 0 0 16,0 0 0-16,0 0 0 0,0 0 0 0,4 0 0 0,-8 0 0 15,4 0 0-15,1-3 0 0,2 3 0 0,1 0 0 16,0 0 0-16,-4 3 0 0,0-3 0 0,3 0 0 16,-3 0 0-16,1 0 0 0,-1 0 0 0,-4 4 0 15,1-4 0-15,3 0 0 0,0 0 0 0,0 0 0 16,-3 0 0-16,3 0 0 0,-4 0 0 0,5 0 0 0,-5 0 0 0,4-4 0 16,0 4 0-16,-3 0 0 15,3-3 0-15,0 3 0 0,0 0 0 0,0 0 0 16,1 0 0-16,-1 0 0 0,0-3 0 0,0 3 0 15,0 0 0-15,4 0 0 0,-4 0 0 0,3 0 0 0,-3 3 0 0,4-3 0 16,-4-3 0-16,0-3 0 16,0 6 0-16,1 0 0 0,-1 0 0 0,-4 6 0 15,4-6 0-15,-3 3 0 0,0-6 0 0,-1 3 0 16,1-6 0-16,3 6 0 0,-7 0 0 0,7 0 0 16,-3 0 0-16,-1 6 0 0,1-3 0 0,-1 0 0 0,1-3 0 0,-1-3 0 15,5 3 0-15,-5 3 0 0,4-3 0 0,0 0 0 16,-3 0 0-16,3 4 0 15,0 2 0-15,-3-3 0 0,-1-3 0 0,1 3 0 0,0 3 0 0,3-2 0 16,-4-8 0-16,-3 1 0 0,4-3 0 0,-1 0 0 0,1 3 0 0,0-1 0 16,-1 4 0-16,-3 0 0 15,4 0 0-15,3 0 0 0,-3 0 0 0,-1 0 0 0,-3-6 0 0,0 6 0 16,0 3 0-16,0-3 0 0,0-3 0 0,0 3 0 16,1 0 0-16,-5-6 0 0,4 3 0 0,4 0 0 15,-8 6 0-15,4-3 0 0,0 3 0 0,0-6 0 16,-3 0 0-16,3 0 0 15,0 3 0-15,-3 3 0 0,3 3 0 0,-4 3 0 16,-3-9 0-16,7-3 0 0,-7 3 0 0,7 0 0 0,0-6 0 0,0 6 0 16,0 6 0-16,0-6 0 0,-7 0 0 0,8 0 0 15,-1 3 0-15,0 0 0 0,-7-3 0 0,3 0 0 0,4 4 0 0,-7-4 0 16,7 0 0-16,-3 0 0 0,-1 6 0 0,4 0 0 16,-3-3 0-16,-1 0 0 15,1 1 0-15,3-1 0 0,-7-3 0 0,7 3 0 16,4 3 0-16,-4-6 0 0,-4 0 0 0,-3 0 0 15,4 6 0-15,-4 1 0 0,0-7 0 0,3 3 0 0,1 3 0 0,3 0 0 16,-4-3 0-16,-3 10 0 0,4 3 0 0,-4-7 0 16,0-9 0-16,0 0 0 0,0 0 0 0,7 13 0 15,-3 2 0-15,-1-2 0 0,-3-13 0 0,4 3 0 16,3 16 0-16,-4-10 0 0,1-15 0 0,-1-4 0 16,1 1 0-16,-4 9 0 15,3 6 0-15,-3-6 0 0,0 0 0 0,4 7 0 16,-1 2 0-16,1 0 0 0,-1 1 12 0,1-7-4 0,-4 6-8 0,0-9 12 15,0 0-12-15,3 7 0 0,1 5 0 0,-4-2 0 16,0-10 0-16,3 9 0 0,-3-6 0 0,4 7 0 0,-4-1 0 16,4 0 0-16,-1 4 0 0,1-7 0 0,-1 4 0 0,1-1-12 15,-4 4 12 1,3-1-10-16,-3-6 10 0,0 7 0 0,0-4 0 0,0 4 0 0,4-1 0 0,-4-5 0 16,0 5 0-16,0 1 0 0,3-1 0 0,-3-5 0 15,0 2 0-15,4 0 0 16,-1 1 0-16,1-1 0 0,-1 1 0 0,1-1 0 0,-1 0 0 15,1 1 0-15,-1-1 0 0,1 1 0 0,0-4 0 0,-4 3 0 0,3 1 0 16,1 2 0 0,-4 1 0-16,3-7 0 0,1 7 0 0,-4-1 0 15,0-6 0-15,0 7 0 0,0-7 0 0,3 4 0 0,-3-1 0 0,0 0 0 0,0 4 0 0,4-7 8 16,-4 4-8-16,0 2 0 0,0-2 0 0,0 2 0 16,0-2 0-16,3-1 0 0,-3 4 0 0,0-4 0 15,4 3 0-15,-1 1 0 16,-3 0 0-16,0 2 0 0,4-9 0 0,-4 7 0 15,0 0 0-15,3-4 0 0,-3 4 0 0,4-4 0 16,-4 3 0-16,3-2 0 0,-3 6 0 0,0-10 0 0,4 3 0 0,-4 4 0 16,3-4 0-16,-3 4 0 0,4-7 0 0,-1 0 8 15,-3 1-8-15,4 2 0 16,0-3 0-16,-1 7 0 0,1-7 0 0,-1 3 0 16,1 1-11-16,-4-1 11 0,3 7 0 0,-3-10 0 0,4 4 0 15,-1 2 0-15,1-2 0 0,-4 2 0 16,0-2 0-16,3 2 0 0,-3 1 0 0,4-1 0 0,-4-2 0 15,0 2 0-15,3 1 0 0,-3 2 0 0,0-5 0 0,4 5 0 0,-4-5 0 0,0 2 0 16,3 1 8-16,1-1-8 16,-4 1 0-16,0 0 0 0,0-4 0 0,3 3-12 15,-3 1 12-15,0-4 8 0,0 4 0 0,0-4-8 0,4 4 0 0,-4-4 0 32,0 1 0-32,0-4 0 0,4 7 0 0,-4-4 0 0,0 0-10 15,3 4 10-15,-3-4 0 0,0 4 0 16,0-4 0-16,0 7 0 0,0 0 0 0,0-4 0 0,0 1 0 0,0-1 0 0,0 4 0 15,-3 0 0-15,3-4 0 0,0 1 0 16,3 2 0-16,-3 1 0 0,0 0 0 0,0 2 0 0,0-2 0 16,0 3 0-16,0-3 0 0,0-1 12 15,0-2-12-15,4 6 0 0,-4-7-12 0,3 4 12 0,-3-4 0 0,0 4 0 16,0-3 0-16,0-1 0 0,0 4 0 16,0-4 0-16,0 1 0 0,0 3 0 0,0-4 0 0,-3 1 0 15,3 2 0-15,-4 1 0 0,4 0 0 0,0-1 0 0,0 4 0 0,0 0 0 16,0 0 0-16,0 0 0 15,0-4 0-15,0-2 0 0,0 3 0 0,0-1 0 0,0-2 0 0,0 6 0 16,0-1 0-16,-3 1 0 16,3-3 0-16,0-4 0 0,0 1 0 0,0 3 0 0,0-1 0 0,0 1 0 15,0-3 0-15,0 2 0 16,-4 1 9-16,4 0-1 0,-4 2-8 0,4-2 0 0,0 0 0 16,0-1 0-16,-3 1 0 0,-1 0-10 0,4 0 10 0,0-1-13 15,-3 7 13-15,3 0 0 0,-4 0 0 0,4 0 0 16,0-9 0-16,0 5 8 0,-3 1 0 0,3 0-8 15,0 0 0-15,0 0 0 0,0-4 0 0,0 1 0 16,-4-4 0-16,4 7 0 0,0 0 0 0,0 0 0 16,0 0 0-16,0 0 0 0,0-4 0 0,0 4 0 15,0-3 0-15,0 3 0 0,0 9-10 16,0-3 10-16,0-6 0 0,0-1 0 0,0 4 9 0,0 0-1 16,0-3-8-16,-3 0-10 0,6 0 10 0,-3 0-13 0,0-4 13 0,0 1 0 15,0 0 0-15,0 6 0 0,0 0 0 0,0-1 0 16,0-2 12-16,0 0-12 15,0 0 0-15,0 0 0 0,0 0 0 0,0-1-12 0,0-2 12 16,0 3 8-16,4 3 0 0,-4 3-8 0,0 6 0 0,3-3 0 0,-3-9 0 0,0 0 0 16,0 0 0-16,0 0 0 15,0 0 0-15,4-1 0 0,-4 4 0 0,3-3 0 16,-6 0-10-16,6 3 10 0,-3-3 0 0,4 3 0 16,-4 0 0-16,0 3 0 0,0-7 0 0,3 8 0 0,-3-4 0 0,4 3 0 15,-4-3 0-15,0-1 0 16,0 1 0-16,0-3 0 0,0 3 0 0,0-6 13 0,0 3 0 0,0-4 0 15,4-2-13-15,-4-1-18 0,0 4 4 16,0 0 1-16,0 3 21 0,0-1 4 16,0 1 0-16,0 3 1 0,0 0-13 0,0 0 0 0,3 0 0 0,-3 3-10 15,0 0 1-15,0-9 0 16,-3 0 0-16,6-1 0 0,-3 1 9 0,0 0 0 0,0-1 0 0,4-2 0 16,-4 6 8-1,3 3 4-15,-3-7 1 0,4 4 0 0,-4 3-13 0,0-3-18 16,3-3 4-16,-3 2 1 0,0 1 13 0,0 3 0 0,0-6 0 0,4 6 0 15,-4-7 9-15,0 4 5 0,0-3 1 16,0 0 0-16,0-1-24 0,0 7-5 16,0 3-1-16,3 3 0 0,-3-9 24 0,0 0 5 0,4 3 1 0,-1-3 0 0,-3 0-24 0,0-4-5 15,4 4-1-15,-4-3 0 0,0 0 15 0,0 2 0 16,-4-2 0-16,4 3 0 16,4 0 0-16,-4-4 0 0,0 4 0 0,0-3 0 15,0-4 0-15,0 1 0 0,0-1 0 0,0 4 0 0,3 0 0 0,-3-1 0 16,0-2 0-16,0 6 0 15,0 6 0-15,0-6 0 0,0 0 0 0,0-4 0 16,0 1 0-16,0 0 0 0,0-1 0 0,0 1 0 0,0-4 9 0,0 1 5 16,0 3 1-16,0-1 0 0,0-2-24 15,0-1-5-15,0 1-1 0,0-4 0 0,0 4 15 0,0 3 0 16,4-1 0-16,-4-2 0 0,0-1 8 0,0 1 4 16,0-1 0-16,0-2 1 0,0-1-13 0,0 1-18 0,0-1 4 0,0 1 1 15,0-1 13-15,0 0 0 16,0-2 0-16,3 2 0 0,-3 0 0 0,0 4 0 15,0-1 0-15,0 7 0 0,0 0 0 0,0 0 0 0,0 0 0 0,0-4 0 16,0-2 0-16,0 6 0 0,0-7 0 0,0 1 0 31,0-1 0-31,0-2 0 0,0-1 0 0,0 1 0 0,0-1 0 16,0-3 0-16,4 4 0 0,-4-1 0 0,0-3 0 0,0 4 0 16,0-1 0-16,0 1 0 0,0-4 0 0,0 0 0 0,-4 0 0 15,4 1 0-15,4-1 0 0,-4 3 0 0,0 1 0 0,0-1 0 16,0-3 0-16,3 1 0 0,-3-7 0 0,-3 6 0 15,3 0 0-15,0 4 0 0,-4-4 0 0,4 3 0 0,0-2 0 0,-3-1 0 16,3 3 0-16,0-9 0 16,0 0 0-16,0 0 0 0,0 0 0 0,-4 3 0 15,4 4 0-15,0-1 0 0,0-3 0 0,0 3 0 16,0-2 0-16,0-4 0 0,0 0 0 0,0 12 0 16,0 10 0-16,0-3 0 0,0-7 0 0,0-2 0 15,0 2 0-15,0 1 0 0,0-4 0 0,0 4 0 0,0-7 0 16,0 3 0-16,-3-2 0 0,3-1 0 15,0 3 0-15,0-2 0 0,0-7 0 0,0 0 0 16,0 3 0-16,3 3 8 0,-3 0 0 0,0-6-8 0,0 0 0 0,0 0 0 0,0 0-12 0,0 0 3 16,0 0 9-16,0 0 0 0,0 0 0 15,0 0 0-15,0 0-12 0,0 0-4 16,0 0-1-16,0 0 0 16,0 0-75-16,0 0-16 0,0 0-2 0,0 0-863 15,0 0-173-15</inkml:trace>
  <inkml:trace contextRef="#ctx0" brushRef="#br4" timeOffset="-50120.98">16140 9908 1530 0,'0'0'43'0,"0"0"10"0,-4 3-42 0,4-3-11 15,0 0 0-15,0 0 0 0,-3 6 100 0,3-6 19 16,0 0 3-16,0 0 1 15,0 0-39-15,0 0-7 0,0 0-1 0,0 0-1 0,0 0 42 0,0 0 9 16,0 0 2-16,0 0 0 0,0 0-60 0,0 0-11 16,0 7-2-16,0-1-1 0,3 0-10 0,1 0-3 15,-1 1 0-15,1-1 0 16,-4-6-20-16,7 6-4 0,-4 0-1 0,8 1 0 16,-8-4-8-16,8 0-8 0,-4 3 9 0,4-3-9 15,-4 4 0-15,3-4 0 0,-3 3 0 0,4-3 0 0,-1 0 0 16,1 0 0-16,0 4 0 0,-1-4 0 0,1 3 16 0,-1-3-4 15,1 4 0-15,0-1 0 0,-1 0-12 0,-3 0 0 0,4 1 0 0,-1-1 0 16,-3-3 0-16,0 3 0 16,0 1 0-16,1-4 0 0,2 3 0 0,-6-3 0 0,3 3 0 15,-4-2 0-15,1-1 0 0,-1 3 0 0,-3-6 0 16,0 6 0-16,4-3 29 0,-4 4 3 0,0-1 1 16,0 3 0-16,-4-2 4 0,1 2 1 15,-1 0 0-15,1 1 0 16,-1 5-12-16,-3-5-2 0,4 2-1 0,-4 1 0 0,3-1 9 0,-3 1 1 0,3-4 1 0,-3 4 0 15,4 0-34-15,-1-4 0 16,1-3 0-16,3 0 0 0,0-6 0 0,0 0 0 0,0 0 0 0,0 0 0 16,0 0 0-16,0 0 0 0,0 0 0 0,0 0 0 15,0-3 0-15,0-3 0 0,0 0 0 0,0 3 0 32,3-7-44-32,1 4-16 0,-1 3-4 0,-3 0 0 0,7-4-102 15,-3 4-21-15,-4 3-4 0,7-3-1 0</inkml:trace>
  <inkml:trace contextRef="#ctx0" brushRef="#br4" timeOffset="-49202.55">17611 9635 1958 0,'0'0'43'0,"0"0"9"0,0 0 1 0,0 0 3 0,-4 3-45 15,4-3-11-15,0 0 0 0,0 0 0 0,0 0 72 0,0 0 12 0,0 0 2 0,0 0 1 32,0 0-31-32,0 0-7 0,0 0-1 0,7 6 0 15,0-6 1-15,-7 0 0 0,4 0 0 0,3 0 0 16,-4-3 5-16,4 0 1 0,0-3 0 0,1 0 0 15,-5-1-11-15,4-2-3 0,0 0 0 0,0-1 0 0,-3 1-17 0,3-1-4 0,3-2-1 0,-3-1 0 16,4 1-19-16,0-4 8 0,-1 3-8 0,1-5 0 16,-1 2 8-16,4 3-8 0,-3 1 0 0,0-1 0 15,-1 1 10-15,1 2-2 0,-4 1 0 0,0 3 0 16,0-1-8-16,-3 4 8 0,-4 3-8 0,0 0 8 16,10-3-8-16,-10 3 10 0,11 0-10 0,-11 0 10 15,10 6 43-15,-3 1 9 0,4-1 2 0,-1 3 0 0,-2 1-52 0,2-1-12 16,1 1 0-16,-4 2 0 15,3-2 54-15,1 2 8 0,-4-2 2 0,0-1 0 0,4 0-52 0,-4 1-12 16,0-1 0-16,0 1 0 0,0-1 0 16,0 0 0-16,0 1 0 0,-4-1 0 15,5 1 0-15,-5-4 0 0,-3-6 0 0,7 9 0 0,-7-9 0 0,4 7 0 16,3-1 0-16,-7-6 0 16,0 0 0-16,0 0 0 0,0 0 0 0,0 0 0 0,7 6 0 0,-7-6 0 0,0 0 0 0,0 0 0 46,0 0-47-46,0 0-12 0,0 0-2 0,0-3-1 0,3 0-106 0,-6 0-20 16,3-7-5-16,-7 4-1 0</inkml:trace>
  <inkml:trace contextRef="#ctx0" brushRef="#br4" timeOffset="-48298.83">16147 9108 1800 0,'0'0'40'0,"3"-3"8"0,4 0 1 0,-3 0 1 0,3 0-40 0,-4 0-10 0,4-4 0 0,-3 4 0 16,3-3 111-16,0 3 20 0,-3 0 4 0,-1 0 1 15,1-1-29-15,-4 4-6 0,3-3-1 0,-3 3 0 0,0 0-1 0,0 0-1 32,0 0 0-32,0 0 0 0,0 0-17 0,0 0-3 0,0 0-1 0,0 0 0 15,-3 10-33-15,-1 2-8 0,1-2 0 0,-1 2-1 16,1 4-11-16,-5-4-3 0,1 1 0 0,-3 3 0 16,-1-1-8-16,4-2-1 0,-3 2-1 0,-1 4 0 0,0-6 2 0,1-1 1 0,-1 4 0 15,1-3 0-15,-1-1-14 16,1 1 0-16,-1-1 0 0,4 1 0 0,0-1 0 0,0 1 9 15,0-1-9-15,3 1 8 0,-3-1-8 0,4-2 0 16,-1 2 0-16,4 1 0 0,-3-4 0 0,3 1 0 16,0-4 0-16,3 3 0 0,1-2 0 0,3-1 0 15,0 0 0-15,0-3-11 0,0 4 11 0,3-7 8 16,1 3-8-16,3-3 11 0,4-3-11 0,-4 3 0 16,0 0-12-16,4 0 12 15,-4 0 0-15,3 3 0 0,-3-3 0 0,4 0 0 0,-7 3 0 16,3 0 0-16,0 0 0 0,-4 3 0 0,1 1 0 0,0-1 0 15,-1-3 0 1,-3 3 0-16,4 1 0 0,-4-4 0 0,-4 3 0 0,-3-6 0 0,8 6 0 0,-8-6 0 0,0 0 0 16,0 0 0-16,0 0 0 0,0 0 0 15,0 0 0-15,0 0 0 0,0 0-161 16,0 0-25-16,-4-3-5 0,0-3-1204 0</inkml:trace>
  <inkml:trace contextRef="#ctx0" brushRef="#br4" timeOffset="-47311.11">13074 8829 1926 0,'0'0'42'0,"0"0"9"0,0 0 1 0,0 0 3 0,0 0-44 0,7 3-11 16,-7-3 0-16,4 3 0 15,3 1 112-15,-4-4 20 0,-3 0 4 0,7 0 0 16,-3-4-6-16,3 1-2 0,-4 0 0 0,4-3 0 0,0 0-46 0,0-1-10 0,-3-2-1 0,7 0-1 15,-4-4-32-15,0 4-6 0,0-7-2 0,3 3 0 16,1 1-15-16,-1-1-3 0,-2-2-1 0,2-1 0 16,1 0-11-16,-1-3 0 15,-3 1 0-15,4-1 8 0,-4 0-8 0,4 0 0 0,-4 0 0 0,0 4 8 16,0-1-8-16,-4 4 8 0,4-1-8 0,0 4 8 16,-3-4-8-16,-1 4 0 0,1 2 0 0,-1 1 0 15,-3 6 9-15,0 0 0 16,0 0 0-16,0 0 0 0,0 0 11 0,0 0 3 15,0 0 0-15,0 0 0 0,11 9 14 0,0 1 3 0,-1-4 1 0,-3 4 0 16,0 2-41-16,0-2-11 0,0 2-1 0,1 1 0 16,2-4 20-16,-3 4 3 0,0-4 1 0,4 4 0 0,-1-4 0 0,1 0 0 15,-4 4 0-15,4-1 0 16,-1 4-2-16,-3-3 0 0,4-4 0 0,-1 0 0 16,1-2-2-16,-4 2-8 0,0-3 12 0,4 4-4 15,-4-4-8-15,-7-6 0 0,0 0 0 0,7 6 0 0,-7-6 0 16,0 0 0-16,0 0 0 0,0 0 0 15,0 0-21-15,0 0-10 0,7-3-1 16,-4-3-1-16,-3-3-87 0,0 2-18 16,0-2-3-16,-7-1-1299 0</inkml:trace>
  <inkml:trace contextRef="#ctx0" brushRef="#br4" timeOffset="-46527.1">13120 7475 1663 0,'0'0'36'0,"0"0"8"0,0 0 2 0,0 0 1 0,0 6-38 16,0-6-9-16,0 0 0 0,0 6 0 0,3 0 150 0,-3-6 28 15,4 7 6-15,-1-1 0 0,-3-6-45 16,0 0-10-16,0 0-1 0,7 3-1 0,-3 0-30 0,-4-3-5 0,11-3-2 0,-1 0 0 16,-3 0-42-16,0-3-8 0,4-1-1 0,-4-2-1 15,0 3-10-15,4-7-1 0,-4 1-1 0,0-4 0 16,3-3-2-16,-6 0-1 16,3-3 0-16,0-3 0 0,-4 0 14 0,1 3 3 0,3 0 1 0,-3 0 0 15,-1-3-33-15,1 6-8 0,-1 1 0 0,1 2 0 16,-4 0 0-16,3 1 0 0,1 2 0 0,3 0 0 0,-4 4-8 15,1 0-4-15,-1-1-1 16,4 4 0-16,-3 0 21 0,-4 6 4 0,0 0 0 0,0 0 1 16,0 0-13-16,14 6 0 0,-3 0 0 15,3 4 0-15,-4 2 17 0,1 1-2 0,-4 2-1 0,4 4 0 16,-1 0-3-16,1 0-1 0,-4 0 0 0,3 0 0 16,1-1-10-16,-1-2 10 0,1 0-10 0,0-1 10 15,-1-2-10-15,1-1 0 0,-1-2 0 0,1 2 0 0,-4-5 0 0,4-1 0 16,-11-6 8-1,0 0-5-15,0 0-3 0,0 0 0 0,0 0 0 0,0 0 0 16,0 0-28-16,0 0-6 0,10-3-1 0,-3-3 0 31,-3-4-47-31,-1 1-10 0,-3 2-1 0,0-2-1 16,0 0-151-16,0-1-31 0</inkml:trace>
  <inkml:trace contextRef="#ctx0" brushRef="#br4" timeOffset="-45784.11">13148 6474 1458 0,'0'0'64'0,"0"0"14"0,-7 4-62 0,3 2-16 0,-3 0 0 0,7-3 0 0,0-3 106 0,0 0 18 0,-3 7 4 0,3-7 1 15,0 0-44-15,0 0-9 0,0 0-1 0,0 0-1 32,0 0 43-32,0 0 9 0,0 0 2 0,0 0 0 0,0 0-48 15,0 0-8-15,3-4-3 0,4 1 0 0,1-3 3 0,-5 0 0 0,4-4 0 0,-3-2 0 16,3-1-17-16,0 1-3 0,0-7-1 0,0 0 0 15,3 0-24-15,-3-3-5 16,4 0-1-16,-4 0 0 0,4 4-9 0,-4-1-3 0,3 3 0 0,-3 0 0 31,4 7 20-31,0 0 4 0,-1-1 1 0,-3 4 0 0,4 0-34 0,-11 6 0 0,10 0 0 16,-10 0 0-16,14 0 0 0,1 3 0 0,-5 6 0 0,4 1 0 16,-3 2 12-16,-4 1-12 0,4-1 12 15,-4 4-12-15,3-4 18 0,1 4-3 16,-4 0-1-16,3-4 0 0,-3 1-6 0,4-1 0 0,-4 4-8 0,4-6 12 15,-4-4-12-15,-7-6 0 0,0 0 0 0,0 0 0 0,0 0-16 0,0 0-5 16,0 0-2-16,0 0 0 16,0 0-68-16,14-3-13 0,-7-4-4 0,0 1-889 15,-4-3-179-15</inkml:trace>
  <inkml:trace contextRef="#ctx0" brushRef="#br4" timeOffset="-44986">13010 4781 2041 0,'0'0'44'0,"0"0"10"0,0 7 2 0,-3 5 2 0,3-3-46 0,-4 1-12 0,4 2 0 0,0-2 0 16,0-1 101-16,0-2 19 0,0-7 3 0,4 3 1 16,-1 0-38-16,1 0-7 0,7-3-2 0,-4 0 0 15,0-3-9-15,7 0-1 0,0-7-1 0,0 1 0 16,-3-1-4-16,3-5-1 0,0-1 0 0,-4-6 0 0,5 3-23 16,-5 1-5-1,1 2-1-15,-1-3 0 0,1 3-12 0,-1 1-4 0,-3-1 0 0,4 3 0 16,-4 1-4-16,4 2-2 0,-4 1 0 15,-7 9 0-15,0 0 0 0,0 0 0 0,10 3 0 0,4 0 0 16,-3 4 8 0,-4 2 2-16,4 0 0 0,-1 1 0 0,-3-1-4 0,0 1 0 0,4 2 0 0,-4 4 0 0,0 0 0 15,0-1 0-15,-3 1 0 0,3 0 0 0,-4-7-31 0,4 4-6 16,0-4-2 0,0 0 0-16,-3 1 35 0,-1-4 8 0,-3-6 0 0,0 0 1 0,0 0-37 0,0 0-7 15,0 0-1-15,0 0-1 16,0 0-79-16,0 0-16 15,15-6-4-15,-15 6-855 0,0 0-171 0</inkml:trace>
  <inkml:trace contextRef="#ctx0" brushRef="#br4" timeOffset="-44221.01">13032 4063 1967 0,'-7'10'56'0,"7"-10"12"15,0 6-55-15,-4 0-13 0,1 0 0 0,-1 1 0 0,4-7 127 0,0 0 22 0,0 0 5 0,0 0 1 16,0 0-59-16,0 0-12 15,4-3-3-15,3-4 0 0,0-2-17 0,0 0-4 0,3-7-1 0,-3 3 0 16,4-6-8-16,-4 1-2 0,4-1 0 0,-1 0 0 16,1-3-10-16,-4 0-3 0,3 0 0 0,-3-3 0 15,4 0-12-15,-4 3-2 0,4-3-1 0,-4 3 0 16,3-3-21-16,-3 6 0 0,0 0 0 0,4 1 0 16,-4 2 27-16,4 6 1 0,-4 1 0 0,3 6 0 15,-10 3-12-15,14 3-3 16,-3 3 0-16,3 7 0 0,-3-1 7 0,3 1 2 0,-4 6 0 0,1-4 0 0,-1 1-22 0,1 3 0 15,0-3 0-15,-4 6 8 16,0-7-8-16,0 4 0 0,0 0 0 0,-4 0 0 16,4-7 27-16,-3 1 4 0,0-1 1 0,-1-2 0 15,1-1-32-15,-1-3 0 0,-3-3 0 0,4 1 0 16,-1-1-81-16,-3-6-10 0,0-1-1 0,0-5-940 16,0 0-188-16</inkml:trace>
  <inkml:trace contextRef="#ctx0" brushRef="#br4" timeOffset="-43522.42">13811 2336 2358 0,'0'0'52'0,"0"0"10"0,0 0 2 0,0 0 3 0,0 0-54 0,0 0-13 16,0 0 0-16,0 0 0 0,0 0 92 0,0 0 16 15,0 0 4-15,0 0 0 16,0 0-64-16,0 0-12 0,0 0-2 0,7 6-1 0,-3-3 25 0,3 0 5 0,3 0 1 0,-2 0 0 15,2 1-52-15,4-1-12 0,0 3 0 0,11-3 0 16,-4-3 39-16,0 3 5 0,4-3 0 0,-4 0 1 16,0 0-25-16,-3 0-4 0,0 3-2 0,-1 0 0 15,-6-3 0-15,3 7 0 0,0-1 0 0,-7 0 0 16,4 4-14-16,-4 2-12 0,-4-6 3 0,1 4 0 16,-1 2 58-16,-3-2 12 0,0 2 3 0,0 1 0 15,0-1-52-15,-3 1-12 0,3 0 0 0,-4-4 0 16,-3 4 0-16,4-1 0 15,-4 1 0-15,0-7 0 0,-4 6 28 0,4-2 4 0,0-1 0 0,0 1 0 16,-4-4-52-16,4 3-9 0,0 1-3 0,4-4 0 16,-1 0 32-16,1 4 0 0,-1-7 0 15,1 0 0-15,3-3 0 0,0 0 0 0,0 0-8 0,0 0 8 16,14-3-132-16,0-10-23 0,0 1-5 0,4-4-1264 16</inkml:trace>
  <inkml:trace contextRef="#ctx0" brushRef="#br4" timeOffset="-42886.61">15127 2204 2664 0,'0'0'59'0,"0"0"12"0,0 0 2 0,0 0 1 0,-7 3-59 0,4-3-15 0,3 0 0 0,-8 0 0 16,8 0 84-16,-3 3 15 0,-1 7 2 0,4-10 1 0,0 0-47 0,0 0-10 15,0 0-1-15,0 0-1 0,0 0-17 0,4 6-3 16,-1-3-1-16,5 3 0 0,-1-3-2 0,0 4-1 15,0-1 0-15,3 3 0 0,1 4-11 0,3-4-8 16,0 1 12-16,4 2-12 0,-1-2 0 0,5 2 0 0,-5-2 0 0,1 2 0 31,-1-2 0-31,5 2 18 0,-8-3-2 0,3 1-1 0,1-4-15 16,-4 4 0-16,4 2 0 0,-4-6 0 0,0 1 8 0,-3-1 0 0,-4-3-8 0,0 0 12 16,0 0 24-16,-7-3 5 0,0 0 1 0,0 0 0 15,0 0-25-15,0 0-5 0,-4 7 0 0,1-1-1 16,-4 3 7-16,-4-2 2 0,4 2 0 0,-4 0 0 15,1 4-20-15,-1-1 0 0,1-2 0 0,-4 2 0 32,3-2-21-32,0-1-8 0,1 1-2 0,3-1 0 0,0 0 50 0,0-2 9 15,0-1 3-15,7-6 0 0,0 0-45 0,0 0-9 0,0 0-1 0,3 0-1 32,8-3-123-32,-1 0-25 0,1-4-5 0</inkml:trace>
  <inkml:trace contextRef="#ctx0" brushRef="#br4" timeOffset="-42155.64">16348 2125 1683 0,'0'0'48'0,"0"0"10"0,0 0-46 0,0 0-12 16,0 0 0-16,0 0 0 0,0 0 217 0,0 0 42 0,-7 4 8 0,3-4 1 15,1 3-80-15,-1 0-17 0,-3 3-3 0,4 0-1 16,3-6-50-16,0 4-9 0,0-4-3 0,0 6 0 16,0-6-81-16,0 0-16 0,0 0-8 0,0 6 8 15,7-3-8-15,0 4 10 0,0-4-10 0,3-3 10 16,1 0-10-16,3 0 12 0,0 0-12 0,7 0 12 0,0 3-22 0,-3-3-4 15,3 0-1-15,-3 3 0 16,-1 0 15-16,-2 0 12 0,-1 3-3 0,0 1 0 0,0-1-9 0,-3 0 0 16,-1 4 0-16,-3-7 8 15,-7-3-8-15,7 9-16 0,-3 1 4 0,-1-4 1 0,-3 3 35 0,-3 1 6 16,-1-7 2-16,-3 6 0 0,0 1-24 0,-3-1-8 16,-1 0 0-16,-3 4 0 0,0 0 0 0,0 2 0 15,-1 4 0-15,1-10 0 16,-3 7-26-16,3-6-5 0,3 2-1 0,-3-9 0 0,3 3 32 0,4 1 0 15,0-1 0-15,4-3 0 0,-1 3 0 0,1-2 0 0,3-1 0 0,0-3 0 16,0 0 0-16,0 0 0 16,0 0 0-16,0-3 0 0,3-4 0 0,1 4 0 15,-1-3 0-15,1 0 0 16,3-1-160-16,0 4-25 0,0-9-6 0,-4 9-1 0</inkml:trace>
  <inkml:trace contextRef="#ctx0" brushRef="#br4" timeOffset="-40975.45">17455 2596 1789 0,'0'0'39'0,"0"0"8"0,0 0 1 0,0 0 4 0,0 0-42 0,0-3-10 0,-3-4 0 0,3 7 0 0,-4-6 126 0,4 3 23 0,-3 0 5 0,3 3 1 16,-4-3-27-16,4 3-6 0,-3 0-1 0,3 0 0 15,-4-3-29-15,4 3-7 0,-3 0-1 0,3 0 0 16,0 0-31-16,0 0-6 0,0 0-2 0,0 0 0 0,0 0-22 0,0 0-5 16,0 0-1-16,3 6 0 0,1 0-9 0,-1 4-8 15,4-1 12-15,0-3-12 16,1 4 12-16,2-1-4 0,1 0 0 0,-1 1-8 15,1-1 20-15,-4 4-2 0,3-1-1 0,-2 4 0 0,2-3-4 0,1 2-1 0,-4-2 0 16,0-1 0 0,-4 4 1-16,4-3 0 0,-3 2 0 0,3-2 0 15,-3-4-2-15,3 1-1 0,-4-1 0 16,4-3 0-16,0-3 1 0,0-3 0 0,0 0 0 0,0-6 0 0,0 0 1 0,0-4 0 0,1 1 0 0,2-7 0 16,-3 1 3-16,4 2 1 0,-4 1 0 15,3-1 0-15,15-12-16 0,-14 12 0 0,-1 4 8 16,-3 0-8-16,4-1 0 15,-4 1 0-15,0 6 0 0,0-10 0 0,0 7 0 0,0 0 0 0,0-1 0 32,-3 1-26-32,3 3-5 0,0-3-1 0,0 6 0 15,-4-7 32-15,5 4 0 0,-5 0 0 0,-3 3 0 0,0 0 0 0,0 0 0 16,4-3 0-16,-1-3 0 0,-3 6 0 0,0 0 0 0,0 0 0 16,0 0 0-16,0 0 0 0,0 0 0 0,0 0 0 0,0 0 0 15,0 0 0-15,0 0 0 0,0 0 0 0,0 0 0 16,0 0-120-16,0 0-19 0,0 0-3 0,0 0-830 15,0 0-167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21:55.51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5020 3025 1152 0,'0'0'25'0,"0"7"6"0,0-1 1 0,0 3 0 0,0 4-32 0,0-4 0 0,7 4 0 0,-7-1 0 0,0-2 66 0,0 2 7 0,0 1 2 0,4-1 0 15,3 1-19-15,0-4-3 16,-4 7-1-16,1 0 0 0,-1-1-7 0,4 1-1 15,-7 3-1-15,4 9 0 0,3-6 9 0,-4 0 1 16,1 0 1-16,0 0 0 0,-4 6 8 0,3-3 2 16,1-3 0-16,-1 3 0 0,1 0-52 0,-1 0-12 15,4 0 0-15,-7 1 0 0,4-5 37 0,-1 5 5 0,-3 2 1 0,4-3 0 16,-1 3-19-16,1 0-4 16,-1 1-1-16,-3 2 0 0,4 0-3 0,-4 4-1 0,0-1 0 15,0 4 0-15,0-7-4 0,0 7-1 16,0-1 0-16,0 4 0 0,-4-3-10 0,4 6 0 0,0-3 0 0,0 2 8 15,0-2-8-15,4-3 0 16,-4-7 0-16,3 4 8 0,5-1-28 16,-8-3-5-16,3 1-2 0,4-1 0 0,-7 4 27 0,7-1 0 0,-3 1 0 0,3-1 0 15,0 4 16-15,3-1 9 0,-6-2 2 0,-1 3 0 32,4-1-43-32,-3 4-9 0,3 3-2 0,-3 3 0 0,3-6 27 0,-4 3 0 0,4-1 0 0,-3 4 0 0,-1-3 16 0,4 0 9 31,-3 0 2-31,3 6 0 0,-4-6-43 0,5 3-9 0,-5 0-2 15,1 3 0-15,3-6 27 0,-4 3 0 0,4-3 0 0,-7 6 0 0,4-6 0 0,3 3 0 0,-7 0 0 16,3 4 0-16,1-4 0 0,-1 3 0 16,-3-3 0-16,4 3 0 0,-4-3 0 0,3-3 0 15,-3 3 0-15,4 0 0 0,-1 3 0 0,-3-3 0 16,4 3 0-16,-4 0 0 0,7 1 0 0,-7-4 0 16,4 0 0-16,-4 3 0 0,3 0 0 0,-3 0 0 15,0 0 0-15,4 7 0 0,-4-4 0 16,0 0 0-16,3 1 0 0,-3 2 0 0,0 1 0 0,0-1 0 15,0 1 0-15,4 2 0 0,-4 1 0 0,0-4 0 0,0 1 0 0,0 5 0 16,0-2 0-16,0-4 0 0,0 4 0 0,0 6 0 16,0-7 0-16,0 4 0 0,0 0 0 15,-4 6 0-15,4-7 0 0,0 4 0 0,0-3 0 0,0 6 0 16,0-3 0-16,4 0 0 0,-4 3 0 0,0 3 0 16,3-6 0-16,-3-1 0 0,0 1 0 0,4 6 0 15,-4-3 0-15,0 0 0 16,3 3 0-16,4 4 0 0,-7-7 0 0,0 3 0 0,0-3 0 15,4 9 0-15,-4-6 0 0,0 0 0 0,0 1 0 0,7 8 0 16,-7-9 0-16,0 3 0 0,0 4 0 0,0 2 0 16,0-5 0-16,0-1 0 0,0 6 0 15,0 4 0-15,0-3 0 0,3-1 0 0,-3 1 0 0,0 8 0 16,0-8 0-16,0 0 0 16,0-4 0-16,0 10 0 0,0-4 0 0,4-2 0 0,-4-1 0 15,0 10 0-15,0-6 0 0,0 3 0 16,0 0 0-16,0 9 0 0,-4-9 0 0,4 3 0 15,0-1 0-15,0 14 0 0,0-13 0 0,0-19 0 0,0 3 0 0,0 4 0 0,0 5 0 16,0 1 0-16,0 3 0 0,0 3 0 0,0 3 0 16,0 25 0-16,0-9 0 0,0 12 0 15,4-15 0-15,-4-4 0 0,4 0 0 0,-4 10 0 16,3-12 0-16,-3-1 0 0,4 0 0 0,3 7 0 16,-7-10 0-16,3 0 0 0,4 1 0 0,-7 11 0 15,4-11 0-15,-1-1 0 0,1 0 0 0,-1 10 0 0,1-10 46 0,-1 0 14 0,1 3 4 0,-1 10 0 16,4-16-52-16,-7 3-12 15,0 0 0-15,0 10 0 0,4-16 54 0,-4 3 8 16,0-3 2-16,4 9 0 0,-1-15-47 0,1 3-9 16,-4-4-8-16,3 11 12 0,1-11-12 0,-1 1 0 15,1-10-12-15,6 7 12 0,-3-10 0 0,-3-3 0 0,6 0 0 0,1 0 0 16,0-10 8-16,3-5 8 0,0-11 3 0,-4 1 0 16,5-9-19-16,-5-4 0 0,1-6 0 0,-1-6 0 31,1-3-64-31,-1-4-9 0,-6-5-3 0,7-7-749 15,-8-7-151-15</inkml:trace>
  <inkml:trace contextRef="#ctx0" brushRef="#br0" timeOffset="2616.83">5052 2900 1166 0,'0'0'25'0,"0"0"6"0,3 0 1 0,8 0 1 16,-4 0-33-16,4 0 0 0,-1 0 0 0,4 0 0 0,-7 0 80 0,4 0 8 16,-1 0 3-16,8 0 0 0,-11 0-19 0,11 0-3 15,-4-3-1-15,0 3 0 0,4 0-28 0,-4 0-7 16,7 0-1-16,-3 0 0 0,-1 0-2 0,4 0-1 16,4 0 0-16,-4 0 0 0,4 3-29 0,0-3 0 15,-8 6 0-15,11-6 0 0,1 3 0 0,2-3 0 16,1 3 0-16,0 1 0 0,3-1 0 0,8 0 0 15,-1 0 0-15,0 0 0 0,1 0 37 0,-1 0 2 16,-3 1 0-16,10-4 0 0,-3 3-25 0,0-3-5 16,0 3-1-16,3 0 0 0,-3-3-8 0,3 0 12 0,-3 3-12 0,7-3 12 0,0 0-12 15,0 6 0-15,0-6 0 0,3 0 8 16,-3-6 1-16,4 6 0 0,-1 0 0 0,8 0 0 16,-4 0-9-16,3-3 0 0,-3 3 0 0,4 0 0 15,-1-3 0-15,1 3 0 0,-1-3 0 0,8 0 0 0,-4-1 0 16,-4-2 0-16,4 0 0 0,7 3 0 15,-7 3 28-15,4-3 4 0,-1-1 1 0,8 4 0 0,-7-3-1 16,-1 3-1-16,4 0 0 0,7 0 0 16,-10 0-42-16,6-3-8 0,-2 3-1 0,6 0-1 0,-4 0 21 15,1 0 0-15,0 0 0 0,6 0 0 0,-6 3 0 0,-1-3 0 16,8 0 0-16,7 0 0 16,-11 0 0-16,4 3 0 0,-4-3 0 0,10 0 0 0,-6-3 0 0,-4 3 8 15,4 0-8-15,7 0 12 0,-8 0 2 0,5 0 1 31,-1 0 0-31,11 0 0 0,-11 0-3 0,3 0-1 0,-2 0 0 0,9 0 0 0,-6 0 2 0,0 0 1 0,0-3 0 16,10-3 0 0,-7 3 19-16,0 3 4 0,4-3 1 0,7 0 0 0,-7-1-30 15,-4 1-8-15,7-3 0 0,8 0 0 0,-12 3 0 0,1-4-16 16,0 4 4-16,10-6 0 0,-10-4 12 0,0 7 11 16,3 3-3-16,8 3 0 0,-15 3-8 0,4-3 10 0,-1 0-10 0,15 0 10 15,-14 0-10-15,0 3 0 16,3-6 0-16,15 3 0 0,-19 0 0 0,5 3 0 15,2-3 0-15,12 3 0 0,-15-6 0 0,1 3 0 16,2 3 0-16,15-3 8 0,-14 3-8 0,3 1 0 0,-3-4 0 0,18 3-11 16,-18-3 21-16,7 3 4 0,-8 0 1 0,15 3 0 15,-17-6-24-15,2 0-5 16,8 3-1-16,11 0 0 0,-18 1 15 0,3-4 0 0,4 3 0 0,7 0 0 16,-18-3 0-16,4 3 0 0,3-3 0 15,11 3 0-15,-14-3 8 0,3 0 4 0,4 0 0 0,7 0 1 0,-17 3-13 0,6-3 0 16,0-3 8-16,11 3-8 0,-17 3-9 15,6-3-5-15,0 3-1 0,11 1 0 16,-14-1 15-16,0 0 0 0,-4-3 0 0,15 3 0 16,-15-3 0-16,0 0 0 0,-3 6 0 0,14-6 0 15,-11 0 14-15,1 0 6 0,-5-6 0 0,15 3 1 0,-11 0-21 0,1 3 8 16,-1-3-8-16,11 3 0 16,-14-4 0-16,3 1 0 0,-3 3 0 0,10-6 8 15,-10 0-8-15,0 3 0 0,-4-1 0 0,14 1 8 16,-10 3-8-16,0-3 8 0,0 3-8 0,7 0 8 0,-8 0-8 15,-2-6 0-15,-1 6 0 0,11 0 0 0,-11-3 0 0,-3 3 0 0,6-3 0 16,5 0 0-16,-12-4 9 0,5 1-9 16,2 0 12-16,8-1-12 15,-14 7 0-15,0-3 0 0,3 0 0 0,7 3 0 16,-17-9 0-16,3 2 0 0,0 1 0 0,11 0 0 0,-11-3 0 0,1 2 0 0,-5 1 0 16,11-3 0-16,-13 5 0 0,-1-2 0 0,0 3 0 0,0-3 0 15,-10-4 21-15,-1 7 7 16,4 0 2-16,0 0 0 15,-7 3-46-15,-3 0-10 0,-4-3-2 0,0-3 0 0,-7 2 28 0,0 1 8 16,-8 3 0-16,1 0 0 0,-3 7 9 0,-5-1 3 16,-2-3 0-16,-1-3 0 0,-7 0-20 0,-3 0 0 15,0 0 0-15,-4 3 0 0,-4 0 0 0,1-3-19 0,-4 0 4 0,0 3 1 16,0 1 22-16,0-4 5 16,1 0 1-16,-5-4 0 0,1 4-14 0,-1 0 0 15,-3 0 0-15,0 0 0 0,4 0 0 0,-7 4 0 0,3 2 0 0,-4 0 0 16,-3-6 0-16,0 0 0 0,7 0 0 0,-7 0 0 15,0 0 0-15,4 6 0 0,-1 1 0 0,1 2 0 16,-4-9 0-16,0 0 0 0,3 3 0 0,-3 3 0 0,0 1 0 16,0 2 0-16,0-3 0 0,4 4 0 0,-4-1 0 0,3 1 0 15,-3-10 0-15,0 12 0 0,0-2 0 0,0 5 0 16,0-5 0-16,0 5 0 16,-3-2 0-16,3-1 0 0,0-2 0 0,0-1 0 15,0 1 0-15,3 8 0 0,-3-5 0 0,4 6 0 0,-1 0 33 0,-3-1 4 16,4-2 1-16,-1 3 0 0,1 3-38 0,0 0 0 0,-1 0 0 0,1 6 0 15,-1-3 0-15,1 0 0 16,-1 6 0-16,1-2 0 0,-1-4 0 0,4 3 0 16,-3 6 0-16,3 1 0 0,-4-1 0 0,1-2 0 15,-4-1 0-15,3 1 0 0,1 2 0 0,0 4 0 0,-1-1 0 0,1 1 0 32,-4 0 0-32,3 5 0 0,-3 4 0 0,4-3 8 0,-1 0-8 15,-3 3 0-15,4-3 0 0,-1 6 0 0,1 1 0 0,-4-4 0 0,3 3 0 0,1 0 0 31,-1 0-29-31,-3 0-7 0,4 0-2 16,-4 4 0-16,3-1 62 0,1 3 12 0,-1-2 2 0,-3 2 1 0,4 1-31 0,-4-4-8 0,3 3 0 0,-3 7 0 16,0-3 0-16,4-1 0 0,0 4 0 0,-4 3 0 15,3-4 0-15,-3 1 0 0,0 3 0 16,0 6 0-16,0-3 0 0,4 0 0 0,-4 0 0 0,3 3 0 16,-3-9 0-16,0 9 0 15,4-3 0-15,-4 9 0 0,0-9 21 0,3 4 3 0,-3-5 1 0,4 14 0 16,-1-4-40-16,-3-2-8 0,4-1-1 0,-1 3-1 15,1-2 25-15,3-1 0 0,-4 0 0 0,1 7 0 0,3-7 0 0,-3-3 0 16,3 6 0-16,-4 7 0 16,4-7 15-16,-3-2 8 0,-1-1 1 0,4 6 1 0,-3-5-40 0,3 2-8 15,0 0-1-15,0 10-1 16,-4-13-11-16,5 4-3 0,-5-1 0 0,4 13 0 16,0-9 83-16,0-1 16 0,0 1 3 0,0 6 1 15,0-13-64-15,0 3-28 0,1 1 3 0,2 5 0 0,1 4 25 0,-1-3 0 16,-3-4 0-16,7 4-8 15,-3-10 8-15,0 4 0 0,-1 2 0 0,1 7 0 0,-4-7 0 0,3 1 0 16,-3 6 0-16,4 3 0 0,0-13 0 0,-4 4 0 0,3-1 0 16,1 10 0-16,-4-3 0 0,0-4 0 15,-4 1 0-15,5 3 0 0,-1-10 0 16,-4 4 0-16,1 2 0 0,-1 7 0 16,1-6-30-16,-1-3-7 0,1 2-2 0,-1 7 0 15,-3-9 83-15,4-1 16 0,-4 1 3 0,3 9 1 0,1-10-64 0,-1 4-24 16,1-1 0-16,-1 7 1 0,1-12 23 0,0 2 0 15,-1 4 0-15,4-19 0 0,-3 0 0 0,-1 3 0 0,1 6 0 16,-1 0 0-16,4 4 0 0,-3-4 0 0,3 3 0 0,-4 29 0 16,4-13 0-16,-3-3 0 0,3-7 0 15,-3 7 0-15,-1-12 0 0,1-1 0 0,-1 1 0 0,1 5 0 16,-4-9 0-16,3 1 0 0,-3-4 8 0,4 9-8 16,-4-5 0-16,0-4 0 0,3 0 0 0,-3 6 0 0,0-9 0 0,0 3 0 15,4-3 0-15,-4 7 0 16,0-14 0-16,3 4 0 0,-3 0 0 0,0 6 0 15,0-12 12-15,0 2 8 16,4 1 0-16,-4 3 1 0,0-7-21 0,0-2 0 0,0 3 0 0,0 2 0 0,-4-5 0 16,4-1 0-16,0 4 0 0,0 2 0 0,0-11-11 0,-3 2-6 15,3 0-2-15,0 0 0 0,-4-2 19 0,4-1 0 16,-3 3 0-16,-1-3 0 16,4-6 0-16,-3 3 0 0,-1 3 0 0,4-6 0 15,-3-6 0-15,-1 0 0 0,4-4 0 0,-3 4 0 0,3-7 16 16,0 0 1-16,0 1 0 0,0-4 0 0,0-3-17 15,0-3 0-15,0 0 0 0,0 0 0 16,0-6-10-16,0 9-6 0,0 0 0 0,0-3-1 16,0-7 17-16,0 1 0 0,-4 3 0 0,4 0 0 15,0 3 0-15,-4-4 0 0,4-2 0 0,-3 0 0 0,3-7 0 0,0 4 0 16,-4-1 9-16,4-2-9 0,0-10 15 0,-3 6-3 16,3 0 0-16,-4 0 0 15,1-2-112-15,-1-4-22 0,1-4-5 0,-4-2-1 16,0 3-88-16,0-3-19 0</inkml:trace>
  <inkml:trace contextRef="#ctx0" brushRef="#br0" timeOffset="4505.14">5528 17493 1267 0,'11'-3'28'0,"3"3"5"0,7 0 2 0,4 0 1 0,-1-4-36 0,1 4 0 0,0 0 0 0,3-3 0 16,-3 3 0-16,-4 0-22 0,3 0 3 0,5 0 1 16,-1 0 29-16,0 0 5 0,11 0 2 0,3 0 0 15,1 0-18-15,2 0 0 16,-2 0 8-16,-1 0-8 0,-3 0 53 0,3 0 7 0,-3-3 2 0,7 3 0 15,0-3-34-15,3 0-6 16,8 0-2-16,-15 6 0 0,0 0-8 0,4 0-3 16,0-3 0-16,7 3 0 0,-4-3 6 0,4 0 1 15,0-3 0-15,18 3 0 0,-4 0 2 0,-7 0 1 0,3-3 0 16,4 3 0-16,-3 0-19 0,-1-3 0 0,1 3 0 0,3 0 0 16,-4 0 35-16,1 3 3 15,3-3 1-15,7 3 0 0,-7-3-23 0,0 3-5 16,3 0-1-16,12 1 0 0,-8-4-2 0,3 0 0 0,-3-4 0 15,11-2 0-15,-11-3 0 0,7 2-8 0,0-2 12 16,11 3-4-16,-11 6-8 0,0-3 0 0,8-7 0 16,6 1 0-16,-14 6 0 0,4 0 0 0,3-1 0 0,11 1 0 15,-11 6 12-15,0 1 0 0,0-1 0 0,7-3 0 16,-6 0 0-16,-1 0 0 0,0 0 0 0,7 0 0 0,-6 0 16 0,2 0 4 16,4 3 1-16,11-3 0 15,-14 0-7-15,7 0-2 0,0-3 0 0,13-4 0 16,-16 1-32-16,6-3-8 0,4-1 0 0,14-2-1 15,-18 2 37-15,4 4 8 0,3 0 2 16,15 0 0-16,-18-4 3 0,3 4 1 0,0 3 0 0,11 0 0 0,-14-7-34 0,0 4-19 16,3-3 3-16,8 2 0 0,-11 4 25 0,-1 0 6 15,5-3 1-15,13-1 0 0,-17 4-16 0,0 0 0 16,7 3 0-16,10 0 0 16,-17-6 0-16,7 0 0 0,-4-1 0 0,18 1 0 0,-14 3 0 15,0-3 0-15,4-4 0 0,10 4 0 0,-11 0 0 0,0-1 0 0,1-2-12 0,13 3 12 16,-13-4 0-16,-4 4 0 15,0-3 10-15,14 2-2 0,-11 4-8 0,0-3 12 16,-3 3-4-16,14 0 0 0,-14 3-8 0,0-3-12 16,-4-1 4-16,15 1 0 0,-11 3 16 0,0 0 3 15,0-6 1-15,10 3 0 0,-10 3-12 0,0-3 0 16,3 0 0-16,11-4 0 0,-14 1 0 0,0-3-16 16,3 2 3-16,18 1 0 0,-21 0 32 0,0 0 6 0,0-1 2 0,11 1 0 15,-15 3-18-15,0 3-9 0,1-3 10 0,10 0-10 16,-18 3 0-16,4 0 8 15,3 0-8-15,11 3 0 16,-18-3 0-16,4 0 0 0,-4 3 0 0,11-3 0 0,-10 0 0 0,-1 0 0 0,0-3 0 0,11 3 0 16,-14 3 28-16,3-3 2 15,-3-3 1-15,10 3 0 16,-6 0-46-16,-1 0-9 0,-3-3-1 0,10 3-1 0,-10 0 26 0,0-3 0 0,-8 3 0 0,15-4 8 16,-7 1-8-16,-7 3 0 0,3-3 0 0,7 3 8 15,-10-3-8-15,3 3 0 0,4-3 0 0,7 0 0 16,-14 3 0-16,3 0 0 0,-3 0 0 0,10-3 0 0,-10-1 0 0,-1 1 0 15,5-3 9 1,6 0-9-16,-10 3 8 0,-4 0-8 0,0-1 0 16,7 4 0-16,-10-3 8 0,0 3-8 15,-1-3 0-15,4 3 0 0,-10 0 0 0,0 0 0 0,-1 3 0 0,1 0 0 0,-8-3 0 0,-3 4 0 16,4-4 0-16,0 0 0 16,-8 0 0-16,-3 0 0 0,-3 0 8 0,-1 0-8 0,-7 0 0 0,-3 0 0 15,-3-4 0-15,2 4 0 0,-6-3 8 0,-4 3 4 16,1 0 0-16,-1 0 1 15,-7 0-13-15,-3 0 11 0,-4 0-11 0,0 0 10 0,0-3 2 0,-6 3 1 16,-1 0 0-16,0 0 0 0,-4 0 5 0,1 0 1 16,0 0 0-16,-1 0 0 0,-3 0-1 0,0 3 0 0,0-3 0 0,-7 0 0 15,7 0-18-15,-7 0 10 0,7 3-10 0,0-3 8 16,-7 0-8-16,8 0 8 0,-8 0-8 0,7 0 8 16,-7 0-8-16,10 0 0 15,-3 0 9-15,0 0-9 0,0 0 8 0,0 0-8 0,-7 0 10 16,11 0-10-16,0 0 16 0,-1 0-4 0,1 0 0 15,3 0 0-15,-4-3-20 0,5 3-5 0,2-3-1 0,-3 3 0 16,4 0 14-16,-4 0 0 0,0 0 0 0,4 0 0 16,-4 0 0-16,0 0 0 0,0-3 0 0,-3 3 0 15,3 0 0-15,-4 0 0 0,1 0 0 0,0 0 0 0,-1 0 11 16,-3 0 1-16,0 0 1 0,0-3 0 16,-3 3-13-16,-4 0-10 0,7 0 2 0,-7 0 0 15,0 0 8-15,0 0 0 16,0 0 0-16,0 0 0 0,0 0 0 0,0 0 12 0,0 0-2 0,0 0-1 15,0 0 0-15,0 0 0 0,0 0 0 0,0 0 0 0,0 0-1 0,0 0 0 16,-7-3 0-16,7 3 0 0,0 0-8 0,0 0 0 16,0 0 9-16,-4-3-9 0,1-4 0 0,-1 4 0 15,4 0 0-15,0-3 0 0,0-1 0 0,0-2 0 16,0 0 0-16,0-1 0 16,4-2 9-16,-4-4-9 0,3 0 12 0,-3 1-12 0,4-7 16 0,-4 0-3 0,0 0-1 0,3-3 0 15,-3-7-2 1,4-2-1-16,-4-1 0 0,0 1 0 0,-4-1 6 0,4 4 1 0,-3-3 0 15,-1 2 0-15,-3 4-16 16,-3 3-12-16,-1 0 3 0,0 3 0 0,-3 0-84 16,0 3-17-16,-3 0-3 0</inkml:trace>
  <inkml:trace contextRef="#ctx0" brushRef="#br0" timeOffset="9596.12">24712 9209 1663 0,'0'0'36'0,"0"0"8"0,0 0 2 0,0 0 1 0,0 0-38 0,0 0-9 0,0 0 0 0,0 0 0 0,0 0 119 0,0 0 21 16,0 0 5 0,0 0 1-16,0 0-66 0,0 0-12 0,0 0-4 0,0 0 0 0,4 3-51 0,3 0-13 15,-4 0 0 1,4-3 0-16,-3 0 0 0,3 3 0 0,3-3 0 0,-3 0 0 0,8 0 29 0,-1 0 3 16,0 0 1-16,0 0 0 15,4 0-19-15,-4 0-4 0,7 0-1 0,-4 0 0 0,5 0 3 16,-1 0 0-16,4 0 0 0,-4 0 0 0,3 0-2 15,-2-3 0-15,2 3 0 0,1 0 0 0,0-3 10 0,-1 3 1 16,8-3 1-16,-4 0 0 0,4-1-35 0,0 1-7 16,3 3-2-16,4-3 0 15,-4 6 42-15,4-6 8 0,-4-3 1 0,4 3 1 16,0 6-48-16,3 0-10 0,-3-3-1 0,3 0-1 0,1 0 46 0,3 0 8 16,-4-3 3-16,4 3 0 0,-4 0-27 0,-3-3 0 15,3-3 0-15,-10 2 0 16,0 1-16-16,3 0-9 0,0-3-2 0,4 3 0 0,-4-4 44 0,1 1 9 15,-5 3 2-15,12-3 0 0,-8-1-19 0,-7 4-9 16,0-3 10-16,-3 3-10 0,-4 0 15 0,0 0-3 16,1 0-1-16,-1 3 0 0,-4 0 0 0,1 0 0 15,0 0 0-15,-1 0 0 0,1 0-11 0,-4 0 0 16,4 0 0-16,-4 0 0 0,3 0 0 0,1 0 15 0,-4 0-4 0,0 0-1 16,0 0-10-16,1-4 0 0,-5 1 0 0,4 0 0 15,-3 0-18-15,-4-3-6 0,0 3 0 0,0-1-1 31,-3-2-165-31,-1 3-33 0,-3 3-6 0,0 0-2 0</inkml:trace>
  <inkml:trace contextRef="#ctx0" brushRef="#br0" timeOffset="10307.76">26614 8832 1414 0,'0'0'40'0,"0"0"9"0,0 0-39 0,0 0-10 15,0 0 0-15,0 0 0 0,0 0 56 0,0 0 10 16,-4 3 2-16,4-3 0 0,0 0 23 0,0 10 5 15,0-4 0-15,4 4 1 0,-1 2-26 0,-3 1-6 16,4 2-1-16,-1 4 0 0,4 0 3 0,-3 9 0 0,3 0 0 0,0 7 0 16,-4 3-2-16,4-4 0 0,0 4 0 0,1-1 0 15,-1 1-16-15,0-4-3 0,-4-2-1 16,4 2 0-16,0-9-19 0,0 0-4 0,-3-3-1 0,3-3 0 16,-4-3-8-16,5-4-1 0,-5-2-1 0,1-4 0 15,-1-3 0-15,4-3 0 0,-3-3 0 0,-1-3 0 16,1-7-11-16,-1 1 8 0,-3-7-8 0,4 0 8 15,-4-6-32-15,0-3-6 16,-4 0-2-16,1-1 0 0,3 1 40 0,-4-3 7 0,1-1 1 0,-1-2 1 16,1-1-26-16,-4 4-6 0,0 0-1 0,-1-1 0 0,5 4 0 0,-4 3 0 15,3 0 0 1,-3 3 0-16,4 0 25 0,-1 6 5 0,1 4 1 0,-1 2 0 0,1 4-31 0,3 6-5 16,0 0-2-16,0 0 0 0,0 0 23 15,7 0-11-15,0 0 11 0,3 3-8 16,1 4 8-16,0-1-10 0,3 3 10 0,0-2-10 0,3 2 10 0,-3 3 0 15,8 1 0-15,-5-4 0 16,4 1-28-16,1 2-3 0,-1-2-1 16,3 2 0-16,-2-2 55 0,2 2 10 0,1 1 3 0,3-1 0 0,0-2-36 0,1-4 0 15,-5 3 0-15,5 4 0 0,-8 0 23 0,0-1-3 16,0 1 0-16,-3-1 0 0,-4-2 2 0,-4 2 0 16,-2-3 0-16,-1 4 0 0,-4-4 2 0,-6 4 1 0,-1 0 0 0,-3 2 0 15,0 1 22-15,-7 3 4 16,0-4 1-16,-7 4 0 0,-1 3-10 0,-2-3-2 0,3 0 0 0,-4-4 0 15,0 4-16-15,0-3-3 16,4 0-1-16,-3-4 0 0,-15 7-12 0,25-13-8 0,0 1 0 16,-4-4-16-16,7 0-7 15,-3 0-1-15,4-3-1 16,3-3-83-16,-4 3-16 0,4-6-3 0,3 2-1 16,4 4-102-16,0 0-21 0,0 0-4 0,-3-15-1 0</inkml:trace>
  <inkml:trace contextRef="#ctx0" brushRef="#br0" timeOffset="11954.92">26218 7829 1371 0,'0'0'30'0,"0"0"6"0,-3-3 2 0,3-3 1 0,0-4-31 0,0 4-8 0,0-4 0 0,0 1 0 15,-4 0 103-15,4-1 19 0,0 1 4 0,0-1 1 16,0 4-22-16,0 0-4 0,0 0-1 0,0-1 0 16,0 7-16-16,0 0-4 0,0 0-1 0,0 0 0 15,0 0-24-15,-7 7-5 0,4-1-1 0,-1 3 0 0,-3 1 2 0,4 2 0 16,-4 1 0-16,7 2 0 16,0-2-11-16,0 3-1 15,-4 6-1-15,4-4 0 0,-7 4-10 0,4 4-1 0,3-1-1 0,-4 6 0 0,4 0-8 16,0 1-2-16,0-1 0 0,0-3 0 15,4-3-16-15,3-3 0 0,0 0 0 0,3-3 0 0,1 0 0 0,3-3 10 16,0-4 0-16,4 1 0 0,-1-4-10 0,1-6 0 16,3 0 0-16,-3-3 0 0,3-6 0 0,0 0-14 15,0-4 3-15,0-2 1 0,4-1 20 0,-4-2 4 16,4-4 1-16,0-3 0 0,-8 0-15 0,1 0 8 16,0 0-8-16,-1 0 0 15,1 0-8-15,-4-3-8 0,-3 0-2 0,-1 3 0 0,1 0 31 0,-4 0 7 16,-4 0 0-16,1 0 1 0,-1 0-21 0,-3 3 0 15,0-3 0-15,0 4 8 0,0-7-24 0,0 6-5 0,-3 6-1 0,-1 1 0 16,1 2 35-16,-1 4 7 16,1 0 2-16,-1 3 0 0,-3 6-22 0,4 3 0 0,-1 3 0 0,1 4 0 15,-1 3-8-15,1-1 8 0,-1 4-8 0,4 3 8 16,0 0 0-16,-4 3 0 0,4-3 0 0,0 3-8 16,0 0-5-16,4-3-1 15,0 0 0-15,-4 3 0 0,7-3 33 0,-4 0 6 16,4-3 2-16,0 0 0 0,4 0-13 0,-4-7-2 15,3 1-1-15,-3 2 0 0,4-5-11 0,-4-1 10 16,4-3-10-16,-1 1 10 0,-3-4-10 0,4 0 0 0,-4 0 0 0,0-3 0 16,0 0-37-16,-7 0-3 15,4 0-1-15,-4 0 0 0,0 0-122 16,7-3-24-16,-4 3-5 0,4-3 0 0</inkml:trace>
  <inkml:trace contextRef="#ctx0" brushRef="#br0" timeOffset="12413.7">27023 7901 576 0,'0'0'12'0,"0"0"4"0,0 0 0 0,0 0 0 15,0 0-16-15,3-3 0 0,-3 3 0 0,7-3 0 0,-3 0 0 0,-4 3 0 0,3-3 0 0,-3 3 0 16,7-7 47-16,-3 4 6 0,0 0 2 0,-4 3 0 16,3-3 142-16,-3 3 29 0,0 0 6 0,0 0 0 15,0 0-34-15,0 0-7 16,0 0-2-16,0 0 0 0,0 0-60 0,0 0-12 0,-3 6-2 0,-1 0-1 16,4 1-46-16,-4 5-10 15,1 1-2-15,-4 2 0 0,3 4-16 0,-3 3-3 0,0 3-1 0,4 0 0 16,-4 7-11-16,0 2-2 15,0 1-1-15,0 2 0 0,-1 1-1 0,5-4 0 16,-4-2 0-16,0 2 0 0,3-5-1 0,1-1 0 16,3-3 0-16,0 0 0 0,0-3 2 0,3-6 0 15,1-1 0-15,3-2 0 0,3-4-22 0,-2-3 0 0,2 1 0 0,4-4 0 0,0 0 0 0,0-6 0 32,1 0 0-32,-1 0 0 0,0-4 0 0,3 1-20 0,-2-3 4 0,2-1 1 15,-3-2 15-15,0 2 0 0,-3-2 0 0,0 2 0 0,-4 1 0 0,0 0 0 16,-4-4 0-16,4 4 0 0,-7-1 0 0,0 1-12 15,0-1 1-15,-3-2 1 32,-1-1-105-32,-3 4-21 0,4-4-4 0,-4-2-740 0,-1 2-149 0</inkml:trace>
  <inkml:trace contextRef="#ctx0" brushRef="#br0" timeOffset="12588.41">26913 8096 3110 0,'0'0'68'0,"0"0"15"0,0 0 2 0,0 0 3 0,0 0-71 0,0 0-17 0,7 0 0 0,1 0 0 15,2 0 54-15,4 0 7 16,4 3 2-16,0-3 0 0,-1 0 1 0,4 0 1 16,0 0 0-16,1 0 0 15,-1 3-77-15,0 0-16 0,4-3-4 0,-4 3 0 16,4 3-9-16,-4-3-3 0,0 1 0 0,-3-1-953 0,-1 0-191 0</inkml:trace>
  <inkml:trace contextRef="#ctx0" brushRef="#br0" timeOffset="15814.58">27379 8741 1728 0,'0'0'38'0,"0"0"8"0,0 0 2 0,0 0 0 16,0 0-39-16,0 0-9 0,0 7 0 0,4 2 0 16,-4 4 51-16,0 2 8 15,3 4 1-15,-3 3 1 0,4 3 1 0,-1 7 0 0,-3-1 0 0,4 7 0 0,-4 2 7 0,3 4 2 16,1 6 0-1,-1 0 0-15,1 1-7 0,-1-4-2 0,1-3 0 0,-1 3 0 0,1-7-47 16,3-5-15 0,0 3 8-16,0-7-8 0,0-3 13 0,4-3-1 0,-4-3 0 0,3-3 0 0,1-3-12 15,-4-7 11-15,0 0-11 0,0-2 10 0,-3-4 27 0,-4-3 6 16,7 0 1-16,-4-6 0 16,-3-4-44-16,4 1 0 0,-4-4 0 0,-4-2 0 15,4-1 18-15,0-3 2 0,-3 0 0 0,-1 0 0 0,-3 1-31 0,4-4-5 16,-1 3-2-16,1-3 0 15,-4 0 35-15,-1-3 7 0,1 3 2 0,4-3 0 0,-8 0-26 16,8 0 0-16,-4-4 8 0,0-2-8 16,3 3-20-16,-3-4-5 0,4 4-2 0,-1 0 0 15,0 3 27-15,1 0 0 0,3 0 0 0,0 3 0 0,0 0 16 0,0 0 9 0,0 3 2 16,3-3 0-16,-3 7-19 0,4-1-8 0,-4 0 8 0,4 4-8 31,-4 2-20-31,3-2-8 0,-3 2-3 16,4 4 0-16,-1-3 47 0,-3 5 8 0,0-2 3 0,0 6 0 15,4-3-43-15,-4 3-9 0,3-6-2 0,-3 6 0 16,0 0 27-16,7-3 0 0,0 0 0 0,4-1 0 0,-4 1 0 0,0 0 0 16,4 0 0-16,-1 3 0 0,4-3 0 0,0 0 0 15,0-4 0-15,4 4 0 0,3 0 0 0,-3 0 0 16,3 0 0-16,0 0 0 0,0-4 18 0,1 4 9 0,-1-3 1 16,0 0 1-16,4 0-21 0,-1-1-8 15,5 1 0-15,6 0 0 0,4-4-19 16,-1 1-9-16,8-1-3 0,0 4 0 0,-4 0 31 0,-3 0 0 0,4-1 0 0,-1-2 0 15,0 6 0-15,4-3 0 0,4 2 0 0,6 1 0 16,-7 0 25-16,1 3 11 0,-4-3 3 0,-1 0 0 16,-2 3-63-16,3-3-12 0,0 0-2 15,6 0-1-15,-2 3 63 0,-1-4 12 0,-3 1 2 0,-4 0 1 16,-3 0-11-16,-3 0-3 0,-5-3 0 0,5 2 0 16,-1 1-89-16,0-3-17 15,-3 3-4-15,3 0-1 0,0 0 123 0,1-1 25 0,-5 4 5 0,1-3 1 16,-7 0-51-16,0 3-9 0,-8 0-8 0,1-3 9 15,-4 3-9-15,0 0 10 0,-3 0-10 0,-4 0 10 16,3 0-10-16,-3 0 10 0,0 0-10 0,-7 0 10 16,0 0-10-16,4 0 8 0,-4 0-8 0,7 0 8 0,-7 0 7 0,0 0 1 0,0 0 0 0,4 0 0 31,-4 0-16-31,0 0-15 0,0 0 3 0,0 0 1 0,0 0 19 16,0 0 3-16,7 3 1 0,-7-3 0 0,0 0-12 0,3 6 0 15,-3-6 0-15,4 7 0 0,-4-7 9 0,3 6-9 16,-3-6 10-16,0 6-10 0,0 1 8 0,0-1-8 0,0 0 0 0,0 0 9 15,0-2-9-15,0 2 0 16,0 3 0-16,0 1 8 0,0-1-8 0,0 4 0 16,4-1 0-16,-1 1 0 0,-3 2 0 0,4 1 0 0,-1 3 8 0,1 0-8 15,-1 3 0-15,4 0 0 0,-3-1 0 0,3 5 0 16,0-1 0-16,0 3 0 0,0 0 0 0,0 3 0 16,-3 4 8-16,3 3-8 0,0-1 8 0,0 4-8 15,0 3 13-15,0-3-2 0,4 2-1 0,-1-2 0 16,-3 3-10-16,0 3 12 0,4-3-12 0,-4 3 12 15,3-3-12-15,1 0 0 0,0-3 0 0,-1-4 8 0,1 1-8 0,3-4 0 16,-7 1 0-16,4-4 0 0,-1-3 0 0,-3 1 0 16,4-4 0-16,-4 0 0 0,0-3 8 0,-4 0-8 15,4-7 0-15,-3-2 8 16,0-4-8-16,-1 1 10 0,-3-4-10 0,0-6 10 16,0 0-2-16,0 0-8 0,0 0 12 0,0 0-4 0,-3 3 4 0,-5 0 0 15,5 0 0-15,-4-3 0 0,0 0-4 16,0-3-8-16,-4 3 12 0,1-3-4 0,-1 0-8 0,-3 0 10 15,0 0-10-15,-4-3 10 0,4-1-10 0,0 4 0 16,-7 0 9-16,3-3-9 0,1-1 9 0,-1 1-9 16,-3 0 12-16,0 0-12 0,-1 2 0 0,1-2 0 15,0 0 0-15,0 3 0 0,0 0 0 0,-4 3 10 16,0 0-10-16,1-3 8 16,-5 3 0-16,-2-4-8 0,-5 4 12 0,5 4-4 0,-5-4-8 0,1 3 12 0,0-3-12 0,0 3 12 15,3 0-12-15,-4 0 0 16,1 0 0-16,11-3-11 15,-8 3 19-15,0-3 4 0,-3 0 1 0,-4 0 0 0,-3 0 0 0,-1 0 0 16,4 0 0-16,-13 0 0 0,13 0-13 0,0 0-18 0,0 0 4 0,0 3 1 16,4-3 13-16,-4 4 0 0,4-1 0 15,-4 0 0-15,7 0 15 0,1 3 5 0,-1-3 2 0,0 4 0 16,4-7-35-16,3 3-7 0,4 0-2 0,-4-3 0 16,4 3 22-16,-3-3 0 0,2 0 0 0,1 3 0 15,0-3 14-15,0 0 7 16,-4 3 2-16,4-3 0 0,0 4-23 0,3-1 0 15,1-3 0-15,-1 3 0 0,0 3-19 0,1 0-1 0,3-3-1 0,-1 4 0 16,5-1 33-16,-4-3 8 16,3 3 0-16,1-2 1 0,-1-1-33 0,0 0-8 0,4 0 0 0,0 0-1 15,0-3 35-15,4 3 7 0,-4-3 2 0,3 0 0 0,4 0-23 0,0 0 0 16,-3 0 0-16,3 0 0 16,-4 0 0-16,4 0 0 0,-3 0 0 0,3 0-8 0,0 0 8 0,-4 3 0 15,4-3 0-15,-4 0 0 0,4 0-17 16,-3 3-2-16,3-3 0 0,-4 0 0 15,1 4 19-15,-1-1 0 0,1-3 0 0,3 0 0 16,-4 0 0-16,1 0 0 0,-1 0 0 0,1 0 0 0,-1 0 0 16,4 0 0-16,-3 0 0 0,-1 0 0 0,1 0 0 0,-1-3 0 15,1-1 0-15,-1 4 0 0,0-3 0 0,1 0 0 16,3 3 0-16,-4-3 0 0,1 3 0 0,-4-3 0 16,3 3 0-16,1 0 0 0,-1-3 8 0,4 3 6 15,-3-3 1-15,-1 3 0 0,4 0-15 0,-3 0 0 16,3 0 0-16,-4-3 0 0,1 3 0 0,-1-4 0 0,1 4 0 0,3-3 0 15,-4-6 0-15,4 6 0 16,-3 6 0-16,-1 0 0 0,4-3-12 0,0 0-1 16,0 0-1-16,-4 0 0 0,4 0 14 0,0 0 0 0,0 0 0 0,-3-3 0 15,3 3 0-15,0 0 0 0,-4 0 0 0,4 0 0 16,-3-3 0-16,3 0 0 0,-4-1 0 0,4-2 0 16,-3 3 0-16,3-3 16 15,0 0-3-15,-4-1-1 0,4-2-12 0,0-1-16 0,4-2 3 16,-4-1 1-16,-4 1 12 0,4-4 15 15,0 4-3-15,-3-4-1 0,3-3-11 0,-4 0 0 16,4 4 0-16,0-4 0 0,-3 0 0 0,3 3-16 0,-7-3 4 0,3 1 1 0,4-1 11 0,-3 0 0 16,-4-3 0-16,3 3 0 15,0 0 0-15,1 1 0 16,-1-4 0-16,1 3 0 0,-1 0 0 0,1 3 0 16,-1 1 0-16,1-1 0 0,-1 7-156 0,1-1-30 0,-1 4-6 0,4 3-1202 0</inkml:trace>
  <inkml:trace contextRef="#ctx0" brushRef="#br0" timeOffset="16647.72">27855 9212 1497 0,'0'0'32'0,"0"0"8"0,0 0 0 0,0 0 4 0,0 0-36 0,0 0-8 0,0 0 0 0,0 0 0 15,0 0 104-15,0 0 20 0,-3 6 3 0,3 0 1 16,0 1-19-16,0 2-3 0,3 4-1 0,1 2 0 0,-1 1-14 0,4 3-3 16,1-1-1-16,-1 1 0 15,0 0-38-15,3 0-7 0,1 0-2 0,-1 0 0 16,4-1-12-16,1-2-4 0,-1 3 0 0,-4-7 0 0,1 4 32 0,-1-3 7 0,-2-1 1 0,-1-2 0 31,0 2-52-31,0-2-12 0,-4-4 0 0,-3 0 0 16,0-6 0-16,0 0 0 0,0 0 0 0,0 0 0 0,0 0 54 0,-3 3 8 15,-4-6 2-15,0 0 0 0,-4 0-52 0,0-7-12 16,1 1 0-16,-1-7 0 0,-3 1 0 0,4-4 0 16,-1 0 0-16,0-6 0 0,1 0-14 0,-4 0-6 15,7 0 0-15,-4-4-1 0,4 4 21 0,0 0-11 16,3 0 11-16,-3-3-8 0,4 3 26 0,3 0 6 16,-4 0 0-16,4 0 1 0,4 0-40 0,-1 3-8 0,1 3-1 0,3 0-1 31,0 0-11-31,4 3-3 0,-4 1 0 0,3 5 0 0,4 1 39 15,0 0 0-15,1 2 0 0,2-2 0 0,1 6 0 0,-1-3 0 0,1 2 0 0,3 4 0 16,-3-3 0-16,0 3 0 0,-1 3 0 0,1 1 0 16,-4-1 44-16,-3 0 16 0,3 6 3 0,0 1 1 0,-7-1-52 0,0 4-12 15,-4 5 0-15,4 1 0 16,-7 0 0-16,0 3 0 0,0 0 0 0,-3 0 0 16,3 0 0-16,-4-3 0 0,-3-1 0 0,0 1 0 15,-3 0 0-15,-1 0 0 0,1 0 0 0,-5-1 0 0,1 1 0 16,-3 0 0-16,3-3 0 0,-8 3 0 0,5-4 0 0,-1 1 0 15,-3 0 0 1,3-1 0-16,4-2-74 0,-3-4-18 0,6-2-3 0,0-1-1 16,4-6-102-16,4 0-21 0,-1-3-4 0,4-7-884 15</inkml:trace>
  <inkml:trace contextRef="#ctx0" brushRef="#br0" timeOffset="16988.71">28342 9111 2030 0,'0'0'57'0,"0"0"14"0,0 0-57 0,0 7-14 0,0-1 0 0,4 0 0 15,-1 4 105-15,1-1 19 16,-4 7 3-16,3-4 1 0,1 4 0 0,-1 3 0 0,1 0 0 0,-1 3 0 15,-3 3-52-15,0-3-9 0,0 3-3 0,0 0 0 16,0-3 0-16,0 0 0 0,0 3 0 0,4-3 0 16,-4 0-51-16,3-7-13 0,-3 4 0 0,0-3 0 0,4-4 0 0,-4 1 0 15,4-1 0-15,-4-2 0 0,0-1 0 0,-4 1 0 16,4-10 0-16,0 3 0 16,0-3-100-16,0 0-22 0,0 0-5 0,0 0-1 15,0 0 0-15,7 3 0 0,-7-3 0 0,7-3 0 16,0 0-95-16,0-1-19 0,4 1-4 0,-4 0-1 0</inkml:trace>
  <inkml:trace contextRef="#ctx0" brushRef="#br0" timeOffset="17557.18">28575 9450 1314 0,'7'-9'37'0,"-3"2"8"0,-1 1-36 0,4 0-9 0,-3-4 0 0,-1 1 0 0,1 3 169 0,-1-1 32 0,1 1 7 16,-4 6 0 0,0 0-54-16,0 0-11 0,0 0-3 0,0 0 0 15,0 0-32-15,-7 3-8 0,3 4 0 0,-3-1-1 16,4 3-28-16,-1 1-6 0,1-1-1 0,-1 4 0 0,-3-1-51 0,3 4-13 0,1-4 0 0,-1 4 0 15,1-3 54-15,-1-1 8 16,4-2 2-16,-3 2 0 0,3-6-64 0,0 4 0 16,0-10-12-16,0 0 2 0,0 0 10 0,0 0 0 15,0 0 0-15,0 0 0 0,7-3 8 0,-4 0 1 0,1-4 0 0,3-2 0 16,-3 3-9-16,-1-4-11 0,1 1 3 0,-1-4 0 16,4 4 8-16,-7 3 0 0,4-4 0 0,-1 4 0 15,1 0 0-15,-1-1 0 0,-3 1 0 0,0 6 0 16,4-6 0-16,-4 6 12 0,3-3-4 0,-3 3 0 15,0 0-8-15,0 0 0 16,0 0 0-16,0 0 0 0,0 0 0 0,0 0-8 0,4 3 8 0,-1 6-12 0,4 1 12 0,-3-1 0 16,-4 0 0-16,4 4 0 15,-1-1 8-15,4-2-8 0,0 2 8 0,0 1-8 16,0-4 0-16,0 1 0 0,0-1 0 0,0-3 0 0,0 1 0 0,1-4 0 16,-1 0 0-16,0 0 0 15,0-3 0-15,0 0 0 0,-7 0 0 0,3-3 0 16,4 0 0-16,0-3 0 0,0-4 0 0,1 4 0 15,-1-7 23-15,-4 4 0 0,1-4 0 16,-4 4 0-16,3-4-15 0,-3 1-8 0,0-1 10 0,4 1-10 0,-1-4 10 0,1 4-10 16,-1-4 10-16,4 3-10 0,-3-2 8 0,3 2-8 15,0 1 0-15,0 2 0 16,0-2 8-16,0 2-8 0,0 1 0 0,0 3 0 16,0 2 11-16,0 1-11 0,0 3 12 0,4 3-12 0,-7 1 15 15,3 2-4-15,0 0-1 0,0 7 0 16,-4-1 1-16,4 1 0 0,0 2 0 0,-3 1 0 15,-1 3-11-15,1-3 0 0,-1 2 9 0,1 1-9 0,-1 0 0 16,1-3 8-16,-4-1-8 0,4-2 0 0,-4 3 0 0,3-7 0 0,-3-3 0 0,4 1 0 31,-4-7-56-31,0 0-8 0,0 0-3 0,0 0 0 16,3-7 3-16,-3 1 0 0,4-6 0 0,-1-1 0 16,1 0-125-16,-1-2-25 0,1-4-5 0,-4 6-943 0</inkml:trace>
  <inkml:trace contextRef="#ctx0" brushRef="#br0" timeOffset="17810.05">29129 9111 1728 0,'0'0'38'0,"0"0"8"0,0 0 2 0,0 0 0 16,0 0-39-16,0 0-9 0,7 7 0 0,-4-1 0 15,-3 3 156-15,4 1 28 0,-4 2 7 0,0 7 1 16,0-3-52-16,0 3-9 0,0 3-3 0,0-4 0 16,0 7-51-16,0-6-10 0,0 3-3 15,4-3 0-15,-1 0 0 0,1 0-1 0,-1-1 0 0,1-2 0 0,-1 0-50 0,1 0-13 16,-1-4 0-16,1 4 0 0,-1-7 0 0,1 1 0 15,-4-4 0-15,3 0 0 0,1 0 0 0,-4-6 0 16,0 0 0-16,0 0 0 16,0 0 0-16,0 0 0 0,0-6 0 0,0 0 0 15,0 0-97-15,-4-4-25 0,1 4-5 0,-1-4-1 16,-6 1-60 0,3-3-12-16,-4 2-2 0,0 1-875 0</inkml:trace>
  <inkml:trace contextRef="#ctx0" brushRef="#br0" timeOffset="17976.83">29002 9369 2188 0,'0'0'48'0,"0"0"11"0,0 0 1 16,0 0 1-16,0 0-49 0,0 0-12 0,0 0 0 0,7 0 0 0,0 0 171 0,0 0 31 16,0 0 6-16,4 0 2 0,-4 0-80 0,3 3-16 15,1-3-3-15,-1 0-1 0,1 0-57 0,3 0-11 0,4 3-2 0,-4-3-1 16,4 0-19-16,-4 0-3 16,0 0-1-16,3 0 0 0,-2 3-16 0,-1-3 0 15,0 0-11-15,0 3 11 16,-4-3-97-16,-2 0-13 0,2 0-2 0,1 0-863 15,-4 0-172-15</inkml:trace>
  <inkml:trace contextRef="#ctx0" brushRef="#br0" timeOffset="19517.64">29767 9218 2311 0,'0'0'51'0,"0"0"10"0,0 0 3 0,0 0 0 0,-7 3-51 0,7-3-13 15,-3 3 0-15,-4-3 0 0,0 3 99 0,3 1 17 16,4-4 3-16,-7 3 1 0,0 0-45 0,7-3-9 0,-7 3-2 0,7-3 0 15,0 0-23-15,0 0-5 16,0 0 0-16,0 0-1 0,7 3-19 0,0-3-4 16,4 0-1-16,-1 0 0 0,8 0-3 0,-4-3 0 15,7 0 0-15,0 0 0 0,1 0-8 0,2-4 0 0,1 4 0 16,3 0 0-16,7 0 0 0,1 3 0 0,6-6 0 0,0 2 12 16,4 1-12-16,4 0 0 15,-5 3 0-15,1-3 0 0,4 0 0 0,-1 0 0 0,4 0 14 0,0 0-4 16,3-1-2-16,1 4 0 15,-8-3 0-15,1 0 0 0,-8 0 7 0,4 0 1 0,0 0 0 0,-4 0 0 16,0-1-16-16,-6 1 9 16,-1 3-9-16,-3-3 8 0,-1 0-8 0,-6 3 10 0,-4-3-10 0,-7 3 10 15,0 3 6-15,-3-3 0 16,-4 0 1-16,-7 0 0 0,0 0 7 0,0 0 0 0,0 0 1 0,0 0 0 16,0 0-9-16,0 0-1 0,-3 3-1 0,-4 0 0 15,3 0-4-15,-3 1-1 0,3-4 0 16,-3 0 0-16,4 3-9 0,-4 0 0 0,3 0 0 0,4-3 0 15,0 0 0-15,0 0 0 0,-7 0 0 0,0 0 0 0,4-3-8 16,3 3-1-16,0 0 0 0,-7-3 0 0,0 0 9 0,3-1 11 16,4 4-3-16,0 0 0 0,0 0-8 0,-4-3 0 15,-3 0 0-15,7 3 0 16,-7-3 0-16,7 3 0 0,-3-3 0 0,-1 0 0 0,4 3 0 0,0 0 12 16,-7-7-12-16,4 1 12 0,-1 3-22 0,1-3-4 15,3 0-1-15,-4-1 0 0,4 7 15 0,0 0 8 0,-3-3 0 0,3 3-8 16,0 0 0-16,0 0 0 15,0 0 0-15,0 0 0 0,0 0 0 0,0 0 0 16,0 0 0-16,0 10 0 0,3 2 0 0,-3 1 0 16,0 2 0-16,4 1-9 0,-4 3 9 0,3 0 0 15,-3-4 0-15,0 4 0 0,4-3 0 16,-1 3 0-16,-3-4 0 0,0 1 0 0,4 0 0 0,-4-1 0 0,0 1 0 0,0 0 0 16,0-4 0-16,3-2 0 0,-3-1 0 0,0 0 0 15,0 1 0-15,0-7 0 16,0-3 0-16,0 0 0 0,0 0 0 0,0 0 0 15,0 0 0-15,-3-3 0 0,3-3 0 0,-4-7 0 0,4 4 0 16,-3-7 0-16,3 3 0 0,0-5 0 0,-4 2 0 0,1-3 0 16,-1 0 0-16,1-3 0 15,-1-3 0-15,-3 0 0 0,0-6 0 0,0-1 0 0,0 4 0 16,0-3 11-16,0 3-11 0,3-1 0 0,-3 1 0 16,4 3 0-16,-1 0 0 0,1 3 0 15,-4 0 0-15,3 3 0 0,0 1 0 0,1 2 0 0,-1 0 0 0,1 4 0 0,-1 2 0 0,1-2 0 16,-1 5 0-16,4 1 0 0,-3 3 0 15,3 3 0-15,0 0 0 0,0 0 0 16,0 0 0-16,0 0 0 0,0 0 0 0,3 6 0 16,1 4 0-16,3-1 0 0,0 0 0 0,4 4 0 0,-8-4 0 0,4 7 0 15,4-6 0-15,-1 2 0 0,4 1-9 0,-3 2 9 16,3-2 0-16,0 3 0 0,7-4 0 0,-3 1-8 16,0-1 8-16,3 1 0 0,3-1 0 0,-2 1-8 15,-1-4 8-15,4-3 0 0,-4 1 0 0,3-1-8 0,1-3 8 16,3-3 0-16,4 0 0 0,-4 3 0 15,0-3 0-15,1 0 0 16,-1 0 0-16,-3 3 0 0,-1-3 0 0,-3 4 0 0,-3-1 0 0,0 0 0 16,-8 0 0-16,-3 3 0 15,-3 0 0-15,-4 4 0 0,-4 6 9 0,-6-1-9 0,-4 4 14 0,0 0-2 0,-11 3-1 16,4 0 0-16,-4-3 1 0,0-1 1 0,-3 4 0 0,0-6 0 16,0 3 4-16,-1 0 1 0,5-4 0 15,-4 4 0-15,3-6-18 0,0 2 0 0,0-5-13 0,1 2 5 31,-1-2-15-31,7-4-2 0,1 0-1 16,3-3 0-16,0 1-77 0,3-4-15 0,4-4-3 0,7 4-858 16,3-6-171-16</inkml:trace>
  <inkml:trace contextRef="#ctx0" brushRef="#br0" timeOffset="21565.75">30544 7431 1202 0,'0'0'26'0,"0"0"6"15,0 0 0-15,0 0 3 0,3-6-35 0,-3 6 0 0,4-4 0 0,-4 4 0 16,3-6 104-16,-3 6 15 0,4-3 2 0,-1-3 1 16,1 3 6-16,-1-4 0 0,1 1 1 0,-1 0 0 15,1-1-13-15,-1 4-4 0,1-3 0 0,-4 6 0 0,0 0-19 0,0 0-4 16,0 0-1-16,0 0 0 0,-4-3-10 0,-3 0-2 16,7 3-1-16,-3 0 0 0,-8 3-26 0,1 0-5 15,-1 3 0-15,0 1-1 0,-6-1-19 0,-1 0-4 16,4 4-1-1,-4-4 0-15,4 3-3 0,-3-2-1 0,3 2 0 0,-1-3 0 0,-2 4-3 0,3-1-1 16,0-6 0-16,-1 3 0 0,1 1-3 16,4-1-8-16,-4 0 12 0,3 0-4 0,4 1-8 0,-4 2 8 15,4-3-8-15,0 1 8 16,0-1-8-16,4 0 0 0,3 1 0 0,0-1 0 16,0 3-10-16,7-3 10 0,0 1 0 0,0 2-9 0,3-3 9 0,1 1 0 15,0-1-9-15,3 0 9 16,0 1 0-16,7-4 0 0,0 0 0 0,0 0 0 15,1-3 0-15,6 3 0 0,-4 0 0 0,5 0 0 0,-8 0 0 0,0 4 13 0,0-1-3 0,-3 3-1 16,-4 1 7-16,0 2 0 0,-3 1 1 0,-4 3 0 16,-4-1 1-16,1 1 0 15,-4 6 0-15,-4-3 0 0,1 3-8 0,-4-4-2 16,0 1 0-16,-1-3 0 0,-2 3-8 0,3-7 0 0,-4 4 9 0,1-7-9 16,-4 1 0-16,3-4 8 0,0 3-8 0,1-5 0 15,-1 2 10-15,1-6-2 0,-1 0-8 0,4 0 12 16,0 0-12-16,0 0-16 0,3-3 3 0,-3 3 1 15,4-7-24-15,3 7-5 0,-4-3-1 0,4 0 0 16,-3-3-58-16,3 3-11 0,3 0-2 0,1-4-1 31,3 4-107-31,0 0-22 0,0-3-4 0</inkml:trace>
  <inkml:trace contextRef="#ctx0" brushRef="#br0" timeOffset="22075.29">30932 7678 1965 0,'0'0'43'0,"0"0"9"0,3-6 1 0,-3 0 3 0,4-3-44 0,-4 2-12 0,-4 1 0 0,4-3 0 16,0 2 118-16,0 7 22 0,0-6 4 0,0 6 0 16,0-6-48-16,0 6-9 0,0 0-3 0,0 0 0 15,0 0-16-15,0 0-4 16,-7 3-1-16,4 3 0 0,-8 0-8 0,4 7-2 0,-4 3 0 0,1 2 0 15,3 1-31-15,-4 6-6 0,0 0-2 0,1 7 0 16,-1-1 0-16,1 1 0 0,-1-1 0 0,1 3 0 16,3-5-5-16,-1-1-1 0,1 0 0 0,0-3 0 15,4 0 0-15,-1 0 0 0,1-3 0 0,3-3 0 0,0-3 4 0,3-1 0 16,1-2 0-16,3-1 0 0,0 1-21 0,4-4-4 16,-1-2-1-16,1-4 0 0,3 0 14 0,-4-3 0 15,4 0 0-15,1-3-9 0,-1 0 9 16,3 0-8-16,-3-4 8 0,1 1-8 0,2 0-4 0,-6-4 0 15,-1 4 0-15,4-3 0 0,-3-1-3 0,-4 1-1 16,0-1 0-16,-3 1 0 31,-1 0-60-31,-3-1-13 0,0 4-3 0,-3-3 0 0,-1-1-86 0,1 4-18 0,-8 0-3 16</inkml:trace>
  <inkml:trace contextRef="#ctx0" brushRef="#br0" timeOffset="22252.83">30759 7876 2494 0,'0'0'55'0,"0"0"11"0,0 0 2 0,0 0 3 0,0 0-57 16,0 0-14-16,7 0 0 0,0-3 0 0,0 3 100 0,0-3 16 0,4 0 4 0,-1-1 1 15,1 1-48-15,-1-3-9 0,1 3-3 0,3 0 0 16,0-3-36-16,-3-1-7 0,3 1-2 0,0 3 0 31,4 0-44-31,-8 3-10 0,4 0-2 0,-3 0 0 16,3 0-112-16,-4 0-24 0,1 3-4 0</inkml:trace>
  <inkml:trace contextRef="#ctx0" brushRef="#br0" timeOffset="23268.88">31323 7835 1220 0,'0'0'27'0,"0"0"5"0,0 0 2 0,0 0 0 0,0 0-34 0,0 0 0 0,0 0 0 0,0 0 0 15,0 0 109-15,0 0 15 0,0 0 4 0,0 0 0 16,0 0-7-16,0 0-1 0,0 0 0 0,0 0 0 15,0 0-14-15,0 0-3 0,0 7-1 0,0 2 0 0,-3-3-29 0,3 4-5 16,0-1-2 0,0 4 0-16,0-4-27 0,0 4-6 0,3-4-1 0,-3 3 0 0,0-2 16 0,4 2 4 15,-4 1 0-15,0-1 0 0,3 1-7 0,-3-4-1 16,0 4 0-16,4-4 0 0,-1-2-35 0,-3 2-9 16,4 0 0-16,-1-2 0 0,-3-7 0 15,0 0 0-15,0 0 0 0,0 0 0 16,0 0-37-16,0 0-10 15,0 0-1-15,4-7-1 0,3 4-50 0,-7-3-9 0,0 0-3 0,0 6 0 16,0 0-39-16,0 0-8 0,0-6-2 0,0 6-836 16</inkml:trace>
  <inkml:trace contextRef="#ctx0" brushRef="#br0" timeOffset="23490.46">31224 7973 1796 0,'0'0'40'0,"0"0"8"0,0 0 1 0,0 0 1 0,0 0-40 0,0 0-10 0,4-3 0 0,-4 3 0 0,7-3 155 0,0 3 29 0,0-3 5 0,0 3 2 0,0-3-82 0,0 3-16 15,0 0-3-15,4-3-1 0,-1 3-29 0,1 0-7 16,0-4-1-16,-1 4 0 0,4-3-32 0,-3 3-8 16,-1 0 0-16,5 0-1 0,-1 0-11 0,0 0 0 15,-4 0 0-15,5 0 0 16,-5 3-55-16,4-3-9 0,-3 4-3 0,-4-4 0 15,3 0-97-15,1 3-19 0,-4-3-4 0</inkml:trace>
  <inkml:trace contextRef="#ctx0" brushRef="#br0" timeOffset="23849.24">31750 7682 2275 0,'0'0'50'0,"0"0"10"0,0 0 3 0,0 0 1 0,0 0-52 0,0 0-12 0,0 6 0 0,-4 3 0 16,1-2 136-16,-1 2 25 0,4-3 5 15,-3 7 1-15,-1-1-59 0,1 1-11 0,3 3-2 0,-4 2-1 16,4 1-30-16,-3-3-7 0,3 3-1 0,0-1 0 16,0 1-22-16,0 0-5 0,0-3-1 0,3-4 0 0,-3 4 2 0,4-3 0 15,-4-1 0-15,3-3 0 16,-3 4-30-16,0-4 0 0,0 1 0 0,0-4 0 16,0 0 0-16,0 1 0 0,0-7 0 0,0 0 0 15,0 0-72-15,0 0-15 0,0 6-2 0,0-6-1 16,0 0-139-16,0 0-28 0,0 0-6 0,-3 12-1 0</inkml:trace>
  <inkml:trace contextRef="#ctx0" brushRef="#br0" timeOffset="65444.79">5461 9014 2289 0,'0'0'50'0,"0"0"10"0,0-3 3 0,0 3 2 0,-4 0-52 0,4 0-13 0,0 0 0 0,0 0 0 16,0 3 134-16,0-3 24 0,-7 3 5 0,7-3 1 31,0 0-80-31,0 7-16 0,0-7-4 0,0 0 0 0,0 0-51 16,0 0-13-16,0 0 0 0,0 0 0 0,0 0 54 0,7 3 8 0,-7-3 2 0,8 3 0 15,2-3-40-15,1 0-7 0,6 0-1 0,-6 0-1 16,7 0-24-16,-1-3-5 0,1 3-1 0,3-3 0 15,4-1 15-15,-4 1 0 0,4 3 0 0,-1-6 0 16,-3 3 48-16,4 3 13 0,0-3 3 0,7 3 0 31,-4-3-80-31,4 3-15 0,-1 0-3 0,5-3-1 0,-1 3 35 0,7 0 0 0,-3-4 0 0,7 4 0 0,-11 0 11 0,11 0-11 16,-7-3 12-16,3 3-12 16,0 0 0-16,1-3 0 0,6 0 0 0,-3-3 0 15,0-1 0-15,-4-2 0 0,4 3 0 0,-4-4 0 0,1 4 22 0,3 0 4 16,-8 0 1-16,8-1 0 0,-3 1-40 0,-5 0-8 15,-2 3-2-15,3-1 0 0,-11 1 37 0,3 3 7 16,-6 0 2-16,0 0 0 0,0 3-23 0,-8-3 0 16,1 4 0-16,-8-1 0 15,5 0 0-15,-8 0 0 0,0-3 0 0,-7 0 0 16,0 0-30-16,0 0-10 0,0 0-3 0,0 0 0 31,0 0-69-31,-4 0-15 0,-3 0-2 0,0 0-1 0,3-6-116 0,-3 3-23 0,-3-4-5 0,-1 4-1 0</inkml:trace>
  <inkml:trace contextRef="#ctx0" brushRef="#br0" timeOffset="66122.28">7116 8735 1792 0,'0'0'51'0,"0"0"10"0,-4 0-49 0,4 0-12 0,0 0 0 0,-7-3 0 16,7 3 81-16,0 0 14 0,0 0 2 0,0 0 1 16,0 0-3-16,0 0-1 0,0 0 0 0,0 0 0 15,0 0-30-15,0 0-7 0,3 6-1 0,-3 4 0 16,4-1 13-16,-4 4 3 0,4 2 0 0,-1 7 0 0,1 3-7 0,-4 4-1 16,3-1 0-16,1 6 0 15,-1 1-16-15,-3-7-4 0,4-3-1 0,-4 6 0 16,3-2-17-16,-3-4-3 0,4 0-1 0,-1-3 0 15,-3 0-12-15,4-3-2 0,-1-4-8 0,1-2 12 16,-4-4-12-16,0-9-10 0,0 0 2 0,3-9 0 0,1-4 8 0,-4-2 0 0,3-4 8 16,-6-6-8-16,3 3 8 0,-4-7-8 15,1 4 8-15,-1-3-8 0,1 0 0 0,-1 3 8 16,-3-3-8-16,4 3 0 16,-4-1 0-16,0 1 0 0,0 0 0 15,-1 0 8-15,1 0-8 0,4 3 0 0,-4-3 0 0,7 6 0 0,-4-3 0 0,1 10 0 16,3-1 0-16,0 4 0 0,-4-1 0 0,4 4 0 15,4 3 0-15,-4 3 0 0,3 3 0 0,1 3 0 16,-1 1 0-16,1 5 0 16,-1 1 0-16,1 2 0 0,3 4 0 0,0 0 0 0,0 3 0 0,0-3 8 0,0 0-8 0,7-1 0 15,-3 1 0-15,3 3 0 16,0-6 0-16,0 3 8 0,0-4-8 0,4-2 0 16,0-4 0-16,3-2 0 0,0-1 0 0,4-3 0 15,-4-3-9-15,4-3 9 0,-4-3-13 0,0-1 1 16,-3 1 1-16,3 0 0 0,-7 0 11 0,0-1 12 15,0-2-2-15,-7 3-1 0,0-4-9 0,0 7 0 0,-3-3 0 0,-4 6 0 16,0 0 12-16,-4 3-4 0,1-3 0 0,-4 6 0 16,-4 0 6-16,-3 7 1 0,0 0 0 0,0 5 0 15,-7 1 3-15,3 3 1 0,-3 3 0 0,-4 3 0 16,4-2-7-16,0-5-2 0,0 5 0 16,3-1 0-16,0-7-10 0,4-2 0 0,0-3 9 0,0-4-9 0,3 0 0 15,1-2 0-15,3-7 0 0,0 0 0 16,3-7-50-16,4 1-11 0,0-3-3 0,7-4 0 15,-3 1-117-15,6-4-24 0,-3 3-5 0</inkml:trace>
  <inkml:trace contextRef="#ctx0" brushRef="#br0" timeOffset="67581.78">7430 7403 1470 0,'0'0'41'0,"0"0"11"0,0 0-42 0,0 0-10 0,0 0 0 0,0 0 0 16,0 0 115-16,0 0 21 0,0 0 4 0,0 0 0 15,0 0-2-15,0 0-1 0,0 0 0 0,0 0 0 0,0 0-75 0,0 0-15 16,-4 6-3-16,4 0-1 16,0-6-18-16,0 6-3 0,0-6-1 0,0 7 0 0,0-1 35 0,4 0 6 15,-4 0 2-15,0 1 0 16,0 2 0-16,3-3 0 0,1 4 0 0,-1-1 0 0,-3 1-52 0,4 2-12 31,-1-2 0-31,-3-1 0 0,4 4 0 0,-4-4 0 0,0 3 0 0,3 1 0 16,-3 0 36-16,0 2 4 15,4 1 0-15,-4 0 1 0,0 2-26 0,3 1-6 0,-3 3-1 0,0-3 0 16,0-3-8-16,4 6 12 0,-4 0-12 0,3-1 12 0,-3-2-4 0,4 0 0 0,-4 3 0 0,3 0 0 16,-3 0-8-16,4 0 0 15,-1 0 0-15,-3 0 0 0,4 3 0 0,-4-3 0 0,3 0 0 0,1 0 0 16,-4 0 0-16,4 3 0 0,-4 0 0 16,0 3 0-16,0-6 0 0,3 3 0 0,-3 0 0 15,0 0 0-15,0 0 0 0,0-3 0 0,0 3 0 0,0-3 0 16,0 0 0-16,0 0 0 0,0 3 0 0,0 0 0 15,0-3 0-15,0 0 0 0,0 3 0 0,0 0 0 16,0 1 0-16,0-1 0 0,-3 0 0 0,3 3 0 16,0 0 0-16,0 0 0 0,0-3 0 0,0 4 0 15,0-1 0-15,0-3 0 0,0 3 0 0,0-3 0 32,0 4 0-32,0-1 0 0,0 0 0 0,0 0 0 0,0 0 0 0,0-3 0 0,0 4 0 15,3-1 0-15,-3-3 0 0,4 3 0 0,-1-3 0 16,-3 0 0-16,0 0 0 0,4-3 0 0,-4 0 0 0,0 0 0 15,3 3 0-15,-3 0 0 0,0 4 0 0,0-1 0 16,4 3 0-16,-4-2 0 0,0-1 0 0,3 3 0 16,-3 0 0-16,0 1 0 0,0-1 0 0,0 4 0 15,0-7 0-15,4 3 0 0,-1-3 0 0,-3 4 0 0,4-1 0 16,-1-3 0-16,-3 1 0 0,4-1 0 0,-1 0 0 0,-3 3 0 0,0 1 0 16,4-4 0-1,-4 3 0-15,3-2 0 16,-3 2 0-16,0 0 0 0,4-3 0 0,-4 4 0 0,4 2 0 0,-4 1 0 0,0 2 0 15,3 1 0-15,-3-7 0 0,4 4 0 0,-4-1 0 16,0 1 0-16,3-1 0 0,-3 4 0 0,0-4 0 0,4-2 0 0,-1 2 0 0,-3 4 0 16,4-7 0-16,-4 1 0 0,3 2 0 0,1 1 0 15,-4-1 0-15,3 1 0 0,1 2 0 0,-4-2 0 16,3-1 0-16,1 1 0 16,-4-1 0-16,3 4 0 0,1-1 0 0,-4-2 0 0,3-1 0 0,1 1 0 15,-4 3 0-15,3-1 0 16,1-2 0-16,0-1 0 0,-4 1 0 0,3-4 0 0,1-3 9 0,-1 4-9 15,-3-4 0-15,4 3 0 0,-4-3 0 16,3 1 0-16,1-4 0 0,-1-3 0 0,-3-4 0 0,4 1 8 16,-4-3-8-16,0 0 0 0,3-1 0 0,-3-5-8 15,0 2 8-15,4-5 0 0,-4-1 0 0,0 3 0 16,0-3 0-16,0-6-10 0,0 0 10 16,0 0-10-1,0 0-77-15,0 0-15 0,0 0-3 0,3-6-816 0,1-3-163 0</inkml:trace>
  <inkml:trace contextRef="#ctx0" brushRef="#br0" timeOffset="68692.03">7482 7258 1461 0,'0'0'32'0,"0"0"6"0,0 0 2 0,0 0 2 0,0 0-34 0,0 0-8 16,0 0 0-16,4 7 0 15,-1-1 124-15,-3-6 24 0,0 0 4 0,4 6 0 0,0 0-40 0,-4-6-9 16,0 0-2-16,0 0 0 0,7 0-29 0,-4 4-7 16,1 2-1-16,-4-6 0 0,7 3-41 0,0 0-9 15,0-3-2-15,-4 3 0 0,4-3 42 0,0 0 8 16,4 0 2-16,-4 0 0 0,4 0-64 0,-4 0-21 16,3 0 0-16,1 3 0 0,-1 0 21 0,1-3 0 0,3 0 0 0,0 0 0 15,0 0 0-15,1 0 0 16,2 4 0-16,1-4 0 0,-4 0 8 0,7 3-8 15,0-3 8-15,0-3-8 0,4 3 8 0,0-4-8 16,-4 8 0-16,4-8 8 0,-1 1-8 0,1 3 0 16,-4-3 0-16,7 3 0 0,-3 0 13 0,3-3-2 0,-3 0-1 0,7 0 0 15,-4 3-10-15,4 0 0 0,0-3 0 0,3 3 0 16,-3-3 0-16,-1-1 0 16,5-2 0-16,-5 3-11 0,1 3 11 0,0-3 9 0,3 0-1 15,-3 0-8-15,3-1 0 0,-3 4 0 0,3-6 0 0,0 3 0 16,4 3 8-16,-3-3-8 0,-1-3 0 15,0 3 0-15,0-4 11 0,-3 4-11 0,3 0 10 0,1 3-10 16,-1-3 8-16,0 0-8 0,0-4 0 0,4 4 9 16,0 0-9-16,-4 3 10 0,4-6-10 0,-4 3 10 0,1-4-22 0,-1 4-5 15,-3 0-1 1,7 0 0-16,-4-3 38 0,4 3 7 0,-4 0 1 0,4 3 1 0,0-4-29 0,-1 1 0 16,1 3 0-16,-4-3 0 0,1 0 8 0,-5-3-8 15,5 3 0-15,-1-1 9 0,-3 1-9 0,0 3 0 16,-1-3 0-16,1 0 0 0,3-3 8 0,-3-1-8 15,0-2 0-15,0 3 8 16,-8-4-8-16,4 1 0 0,-3 3 0 0,7-1 8 0,-4 1-8 16,0 3 0-16,1-3 0 0,6 3 0 0,-3-4 0 15,-1 4 0-15,1 0 0 0,7 3 0 0,-7 0 0 0,-1-3 0 16,1 3 8-16,0-3-8 0,0 0 0 0,-4-4 0 16,0 4 0-16,4 0 0 0,-4 0 0 0,0-3 0 15,1-1 0-15,-1 1 0 0,0-6 0 0,0 9 0 16,0 3 0-16,1 0 0 0,-5-7 0 0,1 4 0 15,-4 0 8-15,0 0-8 0,4 3 0 0,-7-3 0 0,3 0-12 0,-4 3 12 32,1-4-34-32,-4 4 1 0,0 0 0 0,0 4 0 15,-3-4-101-15,0 0-20 0,-11 0-4 0,0 0-603 16,0 0-121-16</inkml:trace>
  <inkml:trace contextRef="#ctx0" brushRef="#br0" timeOffset="69458.78">11222 6935 1458 0,'0'0'64'0,"0"0"14"0,0 7-62 0,0-1-16 16,0 0 0-16,0 4 0 0,0-4 85 0,0 3 15 15,0 1 2-15,0 2 1 0,-4 1-27 0,4-1-4 16,0 1-2-16,4-1 0 16,-4 1-8-16,0 3-2 0,0-4 0 0,0 7 0 0,0-3-20 15,3 2-5-15,-3 1-1 0,0 3 0 0,4 0 14 0,-1 0 2 0,-3-3 1 0,4 0 0 16,0 0-26-16,-4 2-5 0,3 1 0 0,1 0-1 16,3 3-6-16,-4-3-1 15,1 4 0-15,-1-1 0 0,1-3 1 0,3 3 0 0,-4-3 0 16,1 6 0-16,-1-3-3 0,-3 3-1 0,4-3 0 0,-1 7 0 15,4-1 0-15,-3 0 0 0,0 4 0 0,3-1 0 16,-4-2-9-16,1 2 12 0,-1-3-12 0,1 4 12 16,3-1-3-16,-4 4 0 0,1-3 0 0,-1 5 0 15,1 4-9-15,-1-3 0 0,4 0 0 0,-3 3 0 16,3-4 0-16,-3 1 0 0,-1 0 9 0,1 3-9 16,-1-3 0-16,4 6 0 0,-3-4 0 0,-1 5 0 0,1-5 0 0,-1-2 0 15,1 3 0-15,3 0 0 16,-4-3 0-16,-3 3 0 0,4 0 0 15,-1 6 0-15,1-6 0 0,0 6 0 0,-1-3 0 0,1 3 11 16,-1-3-11-16,4-3 0 0,-3 3-10 0,-4 3 10 16,7 0 0-16,-4 4 0 0,1-4 0 0,-1 3 0 0,1-6 0 0,-1 0 0 31,1 0 0-31,-1 3 0 0,1-3 0 0,-4 3 0 0,4-2 0 0,-1 5 0 16,1-6 0-16,-4 0 0 0,3-3 0 0,1 3 0 15,-4-3 0-15,3 0 0 0,-3 0 0 0,0 6 0 0,4 0 0 16,-4 0 0-16,0 0 0 0,3 0 0 15,-6-6 0-15,3 3 0 0,-4 0 0 0,4 3 0 0,0-2 16 16,0 2 10-16,4-3 2 0,-4 3 0 0,-4 0 6 0,4-3 2 16,0-3 0-16,0 0 0 15,0-3-44-15,0-4-9 0,0 4-2 0,0 0 0 16,0-4 31-16,0 1 5 0,0-7 2 0,0 4 0 0,0-1-19 0,0-2 0 0,0 2 0 0,4 1 0 16,-4-7 0-16,0 0 0 15,3 0 0-15,-3 4 0 0,4-1 0 16,-4-6-9-16,0-3 1 0,3 0 0 0,-3-3 8 0,0-3 11 15,0-4-3-15,0 1 0 16,-3-7-108-16,3 0-23 0,-4-6-4 0,-3-3-1 16,4-3-51-16,-4 3-10 0,0-7-3 0,-1 1 0 0,-2-1-51 0,-1-2-10 15,-10-13-3-15,0 9 0 0</inkml:trace>
  <inkml:trace contextRef="#ctx0" brushRef="#br0" timeOffset="70155.71">7828 11836 1497 0,'0'0'32'0,"-3"3"8"0,-1 0 0 0,-3 1 4 0,4-1-36 0,-5 0-8 16,5 0 0-16,-4 0 0 0,7-3 104 0,0 0 20 0,0 0 3 0,0 0 1 15,0 0-52-15,0 0-9 16,0 0-3-16,0 0 0 0,0 0 0 0,0 0 0 16,7 3 0-16,4 0 0 0,-1 1-51 0,1-4-13 0,-1 0 0 0,4 0 0 15,0 0 32-15,1 0 3 0,2 0 1 0,1 0 0 16,0 0-21-16,-1 0-4 15,4 0-1-15,4 0 0 0,-4 0 6 0,7-4 2 0,-3 4 0 0,10-3 0 16,1-3-18-16,2 0 0 0,1-4 0 0,7 4 0 16,-4 3 33-16,4-3 3 0,0-4 1 15,7 1 0-15,0 3-21 0,0-1-5 0,3 1-1 0,8 3 0 16,-8-3-10-16,4-1 0 0,0 1 0 0,7-3 0 0,0 2 0 16,0 1 0-16,0 0 8 0,7-4-8 0,-7 4 14 0,4-6 1 15,7-1 0-15,3 1 0 16,-11 2-15-16,8 1 0 0,-4 2 0 0,11-2 0 15,-8 3 16-15,1 0 0 0,-4 2 0 0,7-2 0 16,-3 0-7-16,-1 3-1 0,1-4 0 0,3 4 0 16,-10-3-8-16,-1 3 10 0,4 0-10 0,0-4 10 0,-3 4 0 0,-4 0 0 15,-7 0 0-15,3 0 0 0,-3 0 6 0,-3 0 0 16,3 0 1-16,0-1 0 0,-7 1-2 0,-4 0-1 16,1 0 0-16,-5 0 0 0,-2 3-3 0,-1-3-1 15,-3 0 0-15,0 3 0 0,-8-4-2 0,1 1 0 0,0-3 0 0,-4 3 0 16,-3 0 0-1,0-4-8-15,-8 1 12 0,-3 0-4 16,0 0-31-16,-14 6-6 0,11-3-2 0,-8-1 0 0,1 1-38 0,-4 0-8 0,-4-3-2 16,-3 0-795-16,-3 2-159 0</inkml:trace>
  <inkml:trace contextRef="#ctx0" brushRef="#br0" timeOffset="71190.14">8107 9061 1744 0,'-4'38'73'0,"4"-22"-58"0,0-1-15 0,0 7 0 0,0 0 112 0,4 3 20 0,3 3 4 0,0 1 1 31,0-1-28-31,0 0-5 0,4 3-2 0,-4 4 0 16,3-4-43-16,1-2-9 0,-1 2-2 0,1-3 0 16,0-3-16-16,-1-3-4 0,-3-3-1 0,0-3 0 15,0-4-3-15,0-2-1 0,-3-1 0 0,3-3 0 0,-7-6 0 0,0 0 0 0,0 0 0 0,0 0 0 16,0 0 3-16,-4-6 1 0,-3-7 0 0,4 1 0 15,-4-1-11-15,3-2-3 0,-6-1 0 16,3 0 0-16,-4-9-13 0,1 3 0 0,-5-3 8 0,5 0-8 16,-4-3 0-1,0 3 0-15,3-3 0 0,0 2 0 0,-3 1 0 16,4 0 8-16,-1-3-8 0,4 3 0 16,0-3 0-16,0 0 0 0,0 2 0 0,3-2 0 0,1 3 0 0,3 0 0 0,3 0 0 15,1 3 0-15,-1 0 0 0,5 3 0 0,-1 1 0 0,3 2 0 16,1 0 0-16,3 4 0 0,0-1 0 0,4 4 0 15,-1-1 0-15,1 4 0 0,3-3 0 0,0 2 0 0,-3 1 18 0,3 3-2 16,-3 3-1-16,-1 0 0 16,1 3 9-16,0 3 3 0,-4 4 0 15,0 2 0-15,-4 1-4 0,1 2-1 16,0 4 0-16,-4 3 0 0,0 3-22 0,0 0 0 0,-4 0 0 0,-3 4 0 16,4-4 0-16,-8 0 0 0,1 0 0 0,-1-3 0 15,-3 0 0-15,0 0 0 0,-4-7 0 0,1 4 0 0,-1 0 0 16,-6-6 0-16,3 2 0 0,-1-5 0 0,-2-1 56 0,-1 1 6 15,4-4 2-15,-4 0 0 16,4-3-103-16,0 0-20 0,4-3-4 0,-1 0-1 16,0-3 0-16,4 0-1 0,4-3 0 0,-1 3 0 15,4-4-101-15,4 4-20 16,-1-3-4-16,4 0-1000 0</inkml:trace>
  <inkml:trace contextRef="#ctx0" brushRef="#br0" timeOffset="72786.88">8393 9441 2030 0,'0'0'57'16,"0"6"14"-16,0-6-57 0,0 0-14 0,0 0 0 0,0 0 0 15,0 0 156-15,0 6 29 0,7 0 6 0,0-6 1 16,0 0-103-16,0-3-20 0,3-3-4 0,1 0-1 16,3-7-51-16,0 4-13 15,-3-7 0-15,3 4 0 0,-4-4 40 0,1 3 6 0,0-2 1 0,-4 2 0 16,3 4-25-16,-3-4-5 0,0 1-1 0,-3 2 0 15,-1 1-16-15,1-1 0 0,0 4 0 0,-4 3 0 16,0 3 0-16,0 0 0 0,0 0 0 0,-8-3 0 16,5 0 22-16,-4 3-2 0,-4 3-1 0,4 0 0 15,0 3-31-15,-3 4-5 0,3-1-2 0,-4 4 0 16,0-1 19-16,4 4 0 0,0 0 0 0,0-1 0 16,0 4 0-16,4-3 0 0,-4-1 0 0,7 1 0 15,0 0 0-15,0-1 0 0,0-2 0 0,3-4 0 0,1 1 0 0,-1-1 0 16,4 4 0-16,4-7 0 15,-4 0 48-15,3 1 12 0,1-1 4 16,3-3 0-16,-3-6-103 0,3-3-20 0,0 2-4 0,4 1-1 16,-4-3 103-16,3 3 20 0,1 0 4 0,-4 3 1 0,0-3-52 0,0 3-12 15,0 0 0-15,-3 0 0 0,0-4 0 0,-4 1 0 0,0 0 0 0,-7 3 0 16,3-3 0-16,4-3 0 16,-7 3 0-16,0-4 0 0,0-2 0 0,0 0 0 15,-3-1 0-15,-1 1 0 0,1-4 0 0,-4 4 0 16,3-4 0-16,-3 1 0 0,4 2 0 0,-5-2 0 15,5 2 0-15,-1 4 0 0,1-3 0 0,-1-1 0 0,1 4 0 0,3 0 0 16,0-1 0-16,3 4 0 16,1-3 0-16,-1 0 0 0,1 3 0 0,3 0 0 0,-3-1 0 0,3 1 0 15,3 0 0-15,-3 0 0 16,0 3 0-16,4-3 0 0,-1 0 0 0,-3 3 0 0,4 0 0 0,-4 0 0 31,4 3-48-31,-1-3-13 0,-3 3-3 0,4-3 0 0,-4 3-51 0,4 0-10 0,-4 0-3 0,0-3 0 16,0 0-69-16,0 0-15 15,0-3-2-15,0 0-1 0,0 0-14 0,0-3-3 0,-3-1-1 0,3 1 0 16,0 0 84-16,-4-3 17 0,4 2 3 0,-3-2 1 0,-1 3 102 0,1-1 26 16,-4 1 0-16,3 0 0 15,-3 6 148-15,0 0 36 0,0 0 6 0,0 0 2 16,0 0 0-16,0 0 0 0,0 0 0 0,0 0 0 16,0 0-52-16,0 6-9 0,-3 0-3 0,3 4 0 15,-4-1-52-15,1 1-10 0,-1-1-2 0,1 0-1 0,-1 1 1 16,1 2 1-16,-1-2 0 0,1 2 0 0,-1-2-1 0,1-1 0 15,3-3 0-15,0 4 0 16,0-4-51-16,3 0-13 0,-3 1 0 0,4 2 0 16,-4-3 0-16,3 0 0 0,-3 7 0 0,7 0 0 15,-3-4 0-15,-1 0 0 0,1 4 0 0,3-4 0 16,-4 1 0-16,4-4 0 0,0 3 0 0,1-2 0 16,2-4 0-16,-3 0 0 0,0-6 0 0,0 3 0 15,0-6 0-15,4 2 0 0,-4-5 0 0,7-4 0 0,-3 4 0 0,-1 0 0 16,1-1 0-16,3 1 0 0,-3-1 0 0,-1 1 0 0,1 3-9 0,3-4 9 15,-4 4-17-15,1 0 2 16,-4 0 1-16,4-1 0 0,-4 1-6 0,3 0-2 16,-3-1 0-16,0 1 0 0,-3-3 13 0,-1 2 9 0,1-2-12 0,-4 3 12 15,3-4 0-15,-3 4 0 16,0-3 0-16,0 2 0 0,4 1 0 0,-4 0 0 0,-4 0 0 0,4 6 0 31,0-7 0-31,0 7 0 0,-3-3 9 0,3 3-9 0,0 0 17 0,0 0-1 16,0 0-1-16,0 0 0 0,0 0-4 0,0 0-1 0,-4-3 0 0,4 3 0 15,0 0-10-15,0 0 12 0,-7 0-12 0,4 3 12 16,3-3 1-16,-7 3 1 0,3 1 0 0,1-1 0 16,-1 6 7-16,1-3 2 0,-1 4 0 0,1-1 0 15,-1 4-6-15,1-1-1 0,-1-2 0 16,0 2 0-16,1 1-4 0,3 2 0 0,-4 1-1 0,4-3 0 16,0-1-3-16,0 1-8 0,0-1 12 0,4 4-4 0,-4-4-8 0,3-2 0 15,5-1 0-15,-5-2 8 16,4-1-8-16,0-3 0 0,0 0 0 0,0 0 0 0,0-3 0 15,0-3 0-15,4-3 0 0,-4-4 0 16,4 1 0-16,-1-4 0 0,1 1 0 0,-1-1 0 0,-3 1 0 0,4 2 0 16,0-2-12-16,-1 2 12 15,1-2-12-15,-4 3 12 0,0-1-12 0,3-2 12 16,-2 2-20-16,-1-2 3 0,-4 2 1 0,1 1 0 16,-1-1-16-1,1 4-2-15,-4-3-1 0,0 2 0 0,0 1 35 0,-4-3 0 0,4-1 0 0,-3 4 0 0,-1-3 8 0,1 2 9 0,-1 1 2 0,4 3 0 16,0 3-31-16,0 0-5 0,0 0-2 0,0 0 0 15,-3-3 19-15,3 3 0 0,0 0 0 16,0 0 0-16,0 0 0 0,0 0 0 0,0 0 0 0,0 0 0 16,0 0 0-16,0 6 0 0,0 4 0 0,3-1 0 15,1-3 0-15,-1 4 0 0,1 2 0 0,-1-2 0 16,4-1 0-16,-3 4 0 16,3-1 0-16,-4 4 0 0,4-1 0 0,0 4 0 0,0 3 0 15,1 0 0-15,-1 3 0 0,0 0 0 16,0 0 0-16,0 4 0 0,0-4 34 0,3 3 10 0,-3-3 3 0,1 0 0 15,2 0-31-15,-3 0-7 16,0-6-1-16,0 3 0 0,0 0 1 0,0-6 0 0,0-1 0 0,-3-2 0 16,-1-7-9-16,-3 0 0 0,4 1 0 0,-4-7 0 15,0 0 0-15,0-7 0 0,-4-2 0 0,1-4 0 16,-1-2 0-16,1-1 0 0,-8-6 0 0,4-3 0 16,0 0 0-16,0-3 0 0,0-4 0 0,0 1 0 15,0 0 0-15,0 2 0 0,0-2 0 0,3 0 0 16,1 6 0-16,-1-4 0 0,1 4 0 0,3 0 0 15,0 6 0-15,0-2 0 0,0 2 0 0,7-3 0 16,-4 3 0-16,1 3 0 16,3 1 0-16,4 5 0 0,-4 1 0 0,3 3 0 0,1 2 0 0,-1 4 0 0,4-3 0 0,-3 3 0 15,0-6 0-15,3 3 0 0,0 6 0 0,-4-3 0 0,5 3 0 16,-5 0 0 0,1 0 0-16,-4 4 0 0,0-4 0 0,0 6 0 15,0 1 0-15,-7-1 0 0,3 4 0 0,-3-4 0 16,-3 4 53-16,-1-1 9 0,-3 1 2 0,0-1 0 0,-3-2-52 15,-4 2-12-15,-1 1 0 0,1-1 0 0,0-2 0 0,-3-1 0 16,-1 0 0-16,4-2 0 16,0-7-48-16,3 3-13 0,4-6-3 0,0 0 0 15,0-4-51-15,3-2-10 0,4-1-3 0,0 1-1228 16</inkml:trace>
  <inkml:trace contextRef="#ctx0" brushRef="#br0" timeOffset="73238.42">9952 9052 2188 0,'0'0'48'0,"0"0"11"0,-4-3 1 0,4 3 1 15,0 0-49-15,0 0-12 0,0 0 0 0,0 0 0 0,0 0 105 0,0 0 19 16,0 0 3-16,0 9 1 0,4 1-52 0,-1-1-9 16,-3 3-3-16,7 4 0 15,-3 3 0-15,0 0 0 0,-1 6 0 0,1-6 0 0,-1-1 0 0,1 4 0 16,-1-3 0-16,1 0 0 0,-1 0-51 0,-3-3-13 15,4-1 0-15,-4-2 0 16,0-1 0-16,0 1 0 0,0-1 0 0,0-2 0 16,-4-1 0-16,4-3 0 0,-3 1 0 0,-1-4 0 15,1-3-48-15,-1 0-13 0,1-6-3 0,-4-1 0 16,3 4-102-16,-7-6-21 0,4-1-4 0,0-2-1 0</inkml:trace>
  <inkml:trace contextRef="#ctx0" brushRef="#br0" timeOffset="73367.52">9783 9227 2880 0,'-8'10'64'0,"8"-10"12"0,0 0 4 0,0 0 0 0,0 0-64 0,4 3-16 0,7 0 0 0,-4 0 0 15,3-3 0-15,1 0 0 0,-1 0 0 0,5-3 0 16,-1 0 54-16,0 0 8 0,7-3 2 0,-3 2 0 0,3-2-52 0,-4 3-12 16,1-3 0-16,3 3 0 15,-7-1-48-15,4 4-13 0,-4 0-3 0,4 0 0 16,-4 4-51-16,0-1-10 0,0 3-3 0,-3 0-1024 15</inkml:trace>
  <inkml:trace contextRef="#ctx0" brushRef="#br0" timeOffset="73509.02">10195 9325 3110 0,'0'0'68'0,"0"0"15"0,0 0 2 0,0 0 3 16,0 0-71-16,-7 0-17 0,0 3 0 0,0-3 0 16,4-3 55-16,-4 3 7 0,3-4 2 0,0-2 0 0,1 3 0 0,-1-3 0 0,1 3 0 0,3-4 0 31,-4-2-103-31,4 3-20 0,-3-4-4 0,3 1-1 15,-4 0-51-15,4-4-10 0,0 0-3 0</inkml:trace>
  <inkml:trace contextRef="#ctx0" brushRef="#br0" timeOffset="73611.74">10164 8952 2880 0,'0'0'64'15,"-4"3"12"-15,-3 0 4 0,0 0 0 0,0 3-64 0,3 0-16 0,1 1 0 0,-1-1 0 0,1 3 54 0,6 1 8 0,-3-1 2 0,4 1 0 16,-1-1-103-16,4 0-20 0,0 1-4 0,4-4-1 15,0 4-153-15,3-4-31 0,0 0-7 0,-7 0-1 16</inkml:trace>
  <inkml:trace contextRef="#ctx0" brushRef="#br0" timeOffset="73944.21">10432 9055 2649 0,'0'0'58'0,"-4"3"12"0,1 3 2 0,-4 1 4 0,3 2-61 0,-3-3-15 15,0 7 0-15,0-1 0 0,0 4 105 0,0 0 19 16,0 3 3-16,0 3 1 15,3-4-52-15,1 4-9 0,-1-3-3 0,1 3 0 0,6-6 0 0,-3-1 0 16,0 1 0-16,4-3 0 0,-1-1-51 0,4-2-13 16,0-4 0-16,4 0 0 0,3-6 0 0,-4 0 0 15,5 0 0-15,2-6 0 0,-3 0 0 0,0-4 0 16,1 1 0-16,-1-4 0 0,0-2 0 0,-4-1 0 16,4 0 0-16,-3-3 0 0,0 4 0 0,-4-1 0 15,-4-3 0-15,1 0 0 0,-1 4 8 0,1-1 0 16,-4 0-8-16,-4 1 12 0,-3-1-4 0,0 7-8 15,-3-1 11-15,-5 1-11 0,1 3 0 0,0-1-14 0,-3 1 1 0,-1 6 0 32,0-3 13-32,1 3 0 0,3 0 0 0,-1 3 0 15,5-3-44-15,-1 0-5 0,4 0-2 16,7 0 0-16,0 0-57 0,0 0-11 0,0 0-2 0,4 6-1 16,3-3-120-16,0 4-24 0</inkml:trace>
  <inkml:trace contextRef="#ctx0" brushRef="#br0" timeOffset="74211.96">10626 9306 3110 0,'0'0'68'0,"-4"0"15"0,4 0 2 0,-7-3 3 0,4-4-71 0,3 1-17 0,-4-3 0 0,8 2 0 16,-4-2 32-16,3-3 4 0,1-1 0 0,-1 4 0 15,4-1-7-15,0-2-1 0,0-4 0 0,0 0 0 0,4-3-4 0,0 4 0 16,3-4-1-16,-4 0 0 0,4 3-6 0,0 4-1 15,1 3 0-15,2-1 0 0,-6 7 1 0,6 0 0 16,-2 0 0-16,-1 6 0 16,0 0 6-16,-4 10 1 0,1-1 0 0,3 7 0 15,-7 3-7-15,-3 6-1 0,3 0 0 0,-4 0 0 0,1 1-11 0,-1-1-5 16,-3-3 0-16,0 3 0 0,0-6 0 0,0-3 0 16,0 0 0-16,0-4 0 15,-3-5-44-15,3-1-8 0,0-9-1 0,0 0-1 16,0 0-110-16,-7-9-23 0,0-4-4 0</inkml:trace>
  <inkml:trace contextRef="#ctx0" brushRef="#br0" timeOffset="76197.12">9024 7171 1227 0,'0'0'27'0,"0"0"5"0,0 0 2 0,0 0 1 0,0 0-35 0,0 0 0 0,0 0 0 0,0 0 0 0,0 0 84 0,0 0 9 16,0 0 3-16,0 0 0 16,0 0-3-16,0 0 0 0,0 0 0 0,0 0 0 15,0 0 1-15,0 0 0 0,0 0 0 0,0 0 0 16,0 0-17-16,0 0-3 0,0 0-1 0,0 0 0 16,0 0-22-16,0 0-5 0,0 0-1 0,0 0 0 15,0 0-16-15,0 0-3 0,0-7-1 0,4 4 0 16,-4-3-1-16,0 6 0 0,0-6 0 0,0-1 0 0,-4 1 2 0,4 3 0 0,0-3 0 0,0-1 0 31,-3 1-2-31,3 3 0 0,-4-3 0 0,0-4 0 16,4 4 0-16,-3 0-1 0,3-1 0 0,-4 1 0 15,1 0-4-15,3 0-1 0,-4-4 0 0,1 4 0 0,3-3-6 16,0-1 0-16,-4 1-1 0,1-1 0 0,-1 1-3 0,4-4 0 0,0 4 0 0,0-4 0 31,-3 1-8-31,3-1 12 0,-4 1-12 0,4 2 12 0,0-5-4 0,-3 2-8 0,3 4 12 16,0-4-4-1,0-2 2-15,-4-1 0 0,4 0 0 0,0-3 0 0,-3 4 2 0,3-1 0 0,-4-3 0 0,1 4 0 16,-1-1-3-16,1-3 0 16,-1 3 0-16,0-2 0 0,1-1 1 0,-1 0 0 0,-3 0 0 15,4-3 0-15,-4 3-10 0,3-3 8 16,-3 0-8-16,4-3 8 0,-4 3 20 0,3 0 4 16,-3 1 1-16,3-5 0 0,-3 5-33 0,4-5 0 0,-4 4 0 0,3-3 0 15,-3 3 0-15,4-3 0 0,-4 3 0 0,3-3 0 16,1 0 0-1,-4 0 0-15,0 0 0 0,3 0 0 0,-3-3 0 0,0 0-14 0,0 2 1 0,0-5 0 16,0 3 21-16,0 0 4 0,3-4 0 16,-3 1 1-16,0 0-13 0,0 2 0 0,3-2 0 0,-3 0 0 15,0 2 0-15,0-2 0 0,4 3 0 0,-4 0-10 0,0-4 10 0,0 4 0 32,3-6 0-32,-3-1 8 0,3 4-8 0,-3-1 9 0,4-2-9 0,-4 3 10 15,3-4-10-15,-3 4 0 0,0-4 9 0,0-2-9 16,-3-1 0-16,6 0 0 0,-7 7 0 0,8-7 8 15,-4 4-8-15,3 3 0 0,-3-4 0 0,4 1 8 16,-1 5-8-16,1 4 8 0,-1 0-8 0,-3-3 8 0,4 3-8 0,-1 0 0 16,1 0 8-16,-1 0-8 0,0 3 0 0,1 3 8 15,-1 3-8-15,1 4 0 16,3-7 0-16,-4 3 0 0,4-3 0 0,-3 4 8 0,-1-1-8 0,4 0 0 16,-3 1 0-16,3 5 0 0,0 1 0 0,-4-1 9 15,4 1-9-15,0 3 0 0,0-1 8 0,0 1-8 16,0 3 0-16,0 3 0 0,0 0 0 0,0 0 0 15,0 0 0-15,7-3 0 0,0-3 0 0,0 6 0 16,0 0 0-16,1-4 0 0,2 4 0 0,1-3 0 16,3 3 0-16,0 3 0 0,0-3 0 0,0 4 0 15,4-1 0-15,-1-3 0 0,1 3 0 0,0-3 0 0,-1 0 0 0,4 0 0 16,-3-3 0-16,3 0 0 16,0 3 0-16,8-4 0 0,-5 1 0 0,5 0 0 15,-5 0 0-15,8 0 0 0,0 6 0 0,0-3 0 16,-1-3 0-16,1 3 0 0,0 3 0 0,-4-3 0 15,0-3 0-15,4 3 0 0,-7 3 0 0,3 0 0 0,-3 0 0 0,6 0 0 0,-6-3 0 0,3 0 0 16,-3 0 0-16,3 0 0 16,0 4 0-16,1-4 0 15,-5 0 0-15,5 0 0 0,-5 0 0 0,1-4 0 16,-4 4 0-16,4-3 0 0,-8 3 0 0,5-3 0 0,-5-3 0 0,4 3 0 0,-3-3-19 16,0 2-4-16,-1 4-1 0,1-3 0 0,-4 3 40 0,0-3 7 15,0 0 1-15,-3 3 1 16,-1-3-25-16,1 3 0 0,-4 0 8 0,-3-3-8 0,-1 0 0 0,-3 3 0 15,0 0 0-15,0 0 8 16,0 0-8-16,0 0 0 0,0 0 0 0,0 0 0 16,0 0-42-16,0 0-1 15,0 0 0-15,0 0 0 0,0 0-49 0,0 0-9 0,0 0-3 0,0 0 0 16,0 0-84-16,7 3-16 0,-3 3-4 0</inkml:trace>
  <inkml:trace contextRef="#ctx0" brushRef="#br0" timeOffset="76879.72">9931 4233 2059 0,'0'0'45'0,"0"0"10"0,-7 0 1 0,7 0 2 0,0 0-46 0,-4-4-12 0,4 4 0 0,0 0 0 15,0 0 83-15,0 0 14 0,0 0 3 0,0 0 1 16,-3 4-30-16,3-4-7 0,-4 6 0 0,4 3-1 16,0 1 1-16,0 2 0 0,4 4 0 0,-4 3 0 0,0-1 3 0,0 1 1 15,0 6 0-15,3 0 0 0,-3 7-19 0,4 5-3 16,-1-2-1 0,1 3 0-16,-1-1-10 0,4-2-3 0,-3-4 0 0,3-3 0 0,0-3-17 0,0-3-4 15,0 0-1-15,0-3 0 0,0-6-10 0,0-1 0 16,-3-2 9-16,3-4-9 0,-7-6 0 0,0 0 0 15,0 0 0-15,0 0 0 0,3-10 0 0,1 1 0 16,-4-4 0-16,0-2 8 16,-4 2-8-16,1 1 8 0,-4-4-8 0,3-3 8 15,-3-3-8-15,-3 3 0 0,3 1 0 0,-1 2 8 0,-2-3-8 0,3 3 0 16,-4 4 0-16,4-4 0 16,0-3 0-16,4 4 0 0,-4 2 0 0,-1-2 8 0,1-1-8 0,7 3 0 0,-3 4 0 0,-1-4 0 31,1 1 0-31,3-1 0 0,0 7-9 0,0 0 9 0,0 6 0 0,3-7 0 15,1-2-9-15,3 6 9 0,-7 3-8 0,11 0 8 0,-4 3-12 0,7 0 12 16,0-3-10-16,0 0 10 0,0 3-8 0,0 0 8 16,4 4 0-16,-4-4-8 0,0 3 8 0,0 0 0 15,4-2 0-15,-1-1 0 0,-2 0 0 0,-1 0-8 16,0-3-10-16,0 3-2 0,0 3 0 0,0-3 0 16,0 4 34-16,0-1 6 0,0-3 2 0,-3 3 0 15,0-2-35-15,-1 2-7 16,-6 0-2-16,3-3 0 0,-7-3 69 0,3 7 13 0,1 2 4 15,-4 0 0-15,-4 1-52 0,4-1-12 0,-7 1 0 0,4-1 0 16,-4 0 0-16,0 4 0 0,-4 3 0 0,0 2 0 16,-3-2 0-16,0 3 0 0,0-3 0 0,0-1 0 15,0 1 0-15,3 3 0 0,-3-7 0 0,0 1 0 16,3-1 0-16,1-2 0 0,3-4 0 0,0 0 0 16,0-3 27-16,7-3 2 0,-4 0 1 0,4 0 0 15,0 0-57-15,0 0-11 0,4-6-2 0,3-3-1 16,0-1-93-1,3 1-18-15,1-4-4 0,0 4-1 0</inkml:trace>
  <inkml:trace contextRef="#ctx0" brushRef="#br0" timeOffset="79625.83">10393 3991 2188 0,'0'0'48'0,"0"0"11"0,0 0 1 0,0 0 1 0,0 0-49 0,0 0-12 0,0 0 0 0,0 10 0 15,0 2 54-15,0 1 8 0,3 5 2 0,-3 11 0 16,7 2 0-16,-3 7 0 0,3 2 0 0,-3 7 0 0,3 4 51 16,0 2 10-16,0 0 3 0,0 7 0 0,0-4-52 0,0 1-9 15,0-4-3-15,4 3 0 0,-4-9-51 16,-4 4-13-16,4 2 0 0,-3 0 0 0,3 1 0 0,-4-4 0 15,1-3 0-15,-4 0 0 16,3-3 54-16,1-7 8 0,-1-5 2 0,1-1 0 0,-1-6-52 0,1-6-12 16,-1-7 0-16,1-2 0 0,-4-10 0 0,0 0 0 31,7-3 0-31,0-7 0 0,-3 1 0 0,3-7 0 0,-4-6 0 0,-3-3 0 0,4 0 0 0,-4-3 0 16,0 3 0-16,0-3 0 15,0-4 0-15,0 1 0 0,-4-1 0 0,4 1 0 16,-3 3 0-16,3 0 0 0,-4-4 0 0,1-2 0 15,-1-1 0-15,-3 1 0 0,4-4 0 0,-1-3 0 0,-3 1 0 16,3-1 0-16,-3 0 0 0,0-3 0 0,4 0 0 0,-4-3 0 16,0 3 0-16,0-3 0 0,3 7 0 15,-3-4 0-15,0 3 0 0,0-3 0 0,0 10 0 0,0-1 0 16,3 7 0-16,-3 0 0 0,4 3 0 0,-4 3 0 16,3 0 0-16,-3 3 0 0,4 3 0 0,-1 4 0 0,0-4 0 0,1 3 0 15,-1 4 0-15,1 0 0 0,-1 2 0 0,4 1 0 16,0 0 0-16,-3 3 0 0,3 0 0 0,0 3 0 15,0 0 0-15,3-4 0 0,1 1 0 0,-1 0 0 16,1 3 0-16,3-3 0 0,-3 3 0 0,3 0 0 16,0 0 0-16,3 0 0 0,-3 0 0 0,0 3 0 0,0-3 0 15,4-3 0-15,0 3 0 0,-1 0 0 16,1 0-48-16,-1 0-13 0,1 0-3 16,-1 0 0-16,1 0 52 0,0 3 12 15,-1-3 0-15,1 0 0 0,3 0 48 0,-3 0 13 0,-1 0 3 16,4 0 0-16,-3 0-103 0,3 0-20 15,0 0-4-15,0-3-1 0,0 0 52 0,4 0 12 0,-4 0 0 0,4 3 0 16,-1-4 48-16,4 1 13 0,1-3 3 0,-1 3 0 16,0-3-103-16,4-1-20 0,-4 1-4 0,0 0-1 0,0 3 103 0,-3 0 20 15,-1-1 4-15,5 4 1 16,-1 0-52-16,0-6-12 0,4 3 0 0,-1 0 0 16,1 0 0-16,7 3 0 0,-1-3 0 0,5 3 0 0,-1-4 0 0,-3 1 0 15,0 3 0 1,3-3 0-16,-3 0 0 0,-1 0 0 0,1 3 0 0,3-3 0 0,1 0 0 15,-1 3 0-15,0-3 0 0,4 3 0 16,-4 0 0-16,4 0 0 0,0 0 0 0,0 0 0 0,-4 0 0 16,4 0 0-16,0 0 0 0,3 0 0 0,0 0 0 0,1 0 0 0,-1 0 0 0,4-4 0 15,-4 4 0 1,4-3 0-16,-4 3 0 0,4-3 0 0,-4 0 0 0,4 0 0 0,4 0 0 16,-1 0 0-16,1-4 0 0,-5 4 0 0,5 0 0 0,-1 0 0 15,-3 0 0-15,3-3 0 0,1 2 0 0,3 4 0 16,3-3 0-16,-3 3 0 15,4-3 0-15,-1 3 0 0,-3 0 0 0,-4-3 0 0,4 3 0 0,4 0 0 16,-1 0 0-16,1-3 0 16,-1 3 0-16,4 0 0 0,-7-3 0 0,0 0 0 0,3 3 0 0,1-4 0 15,3 1 0-15,0 0 0 0,0 0 0 0,0 0 0 0,-8-3 0 16,1 2 0 0,4 1 0-16,3-3 0 0,0 6 0 0,-4-9 0 0,-3 6 0 0,4-1 0 15,-8-2 0-15,0 3 0 0,1-3 0 0,3-1 0 16,-4 1 0-16,0 3 0 15,-3-3 0-15,-3 3 0 0,-5-4 0 0,-2 4 0 0,-5-3-12 0,1 3 12 0,-7-3 0 0,3 6 0 16,-7-4 8-16,4 4-8 16,-7 0 0-16,-1 0 0 0,-3 0 0 0,-3 0 0 15,3 0 8-15,-7 0-8 0,0 0 0 0,0 4 9 0,-7-4-9 0,0 0 12 16,7 3-12-16,-7-3 12 16,4 3-12-16,-4-3 0 0,7 0 9 0,-7 0-9 15,0 0 0-15,0 0 8 0,3 3-8 0,-3-3 0 0,4 3 0 0,-4-3 0 0,0 0 0 16,7 3 0-16,-3 0 0 0,-4-3 0 15,3 3 0-15,1 1 8 0,-4-4-19 0,3 6-3 16,-3 0-1-16,4 4 0 0,-1-4 25 0,-3 3 5 0,4-2 1 0,-1 5 0 16,-3-6-16-16,4 7 0 15,-4-1 0-15,3-2 0 0,-3-1 0 0,0 4 0 16,4 2 0-16,-4-2 0 0,0 0 0 0,3 2 8 0,-3 1-8 16,4 3 0-16,-1 0 0 0,-3-1 0 0,4 4 0 0,-1 10 0 15,1-10 0-15,-1 6 0 0,1 0 0 0,0 0 0 16,-1 0 0-16,1 1 0 0,-1 2 0 0,1 4 0 15,-1-1 0-15,1 4 0 0,3-1 0 0,-4 1 0 16,4-4 0-16,-3 1 0 0,3 3 0 0,0-4 0 16,-3 0 0-16,3 1 0 15,0-1 0-15,-4 7 0 0,4-3-12 0,-3 3-4 0,3-1-2 0,0 4 0 16,0-6 18-16,-4 0 0 0,4 2 0 0,-3 4 0 16,3-6 11-16,-3 6 5 0,-1-4 2 0,4 8 0 0,-3-8-18 0,-1 1 0 31,1 0 0-31,3 0 0 0,-4-4-11 0,-3-2-5 15,4 2-2-15,3 1 0 0,-4-4 18 0,1 1 0 0,0 3 0 0,3-4 0 16,-4-3 12-16,1 1 5 16,-1-4 2-16,1-9 0 0,3-4-19 0,-7 4 10 0,3-3-10 0,1-4 8 15,-1 4-8-15,-3-6 0 0,4-1 0 0,-1 0 0 0,-3-2 0 0,4-1 0 16,-4-6 0-16,0 6 0 16,0-6-16-16,0 6-6 0,0-6-1 0,-4 7 0 0,4-7 37 0,-3 6 7 15,-1 0 2-15,4-6 0 0,0 0-23 0,-3 3 0 16,-4 4 0-16,0-4 0 0,0 0-14 0,0 0-7 15,0 0-2-15,-1 0 0 16,-2-3 23-16,-1 0 0 0,1 3 0 0,-1-3 0 16,1 0 16-16,-5 4 7 0,1-4 1 0,-3 0 1 0,-4 3-40 0,-1 0-8 0,1 0-1 15,-4 0-1-15,1 3 25 0,3 1 0 0,-4-4 0 0,-3 3 0 16,-1 0 20 0,5 1 8-16,-4-1 3 0,-1 0 0 0,1-3-31 0,-4 4 0 15,1-4 0-15,-5 3 0 0,-2 0 0 0,-1-3 0 16,0 1 0-16,0-1 0 0,0-3 0 0,1 3 0 15,-1-3 0-15,-7 0 0 0,4 3 0 0,-1-3 0 16,-3 3 0-16,-3 0 0 0,0 0 0 0,3 1 0 0,-4-1 0 0,4 0 0 16,-3 0 0-16,3 0 0 0,-3 0 0 0,-4 3 0 15,3-2 0-15,1-1 0 0,-4 0 0 0,4 0 0 16,-1-3 0-16,1 0 0 0,0 3 0 0,-8-3 0 16,1 3 0-16,3-3 0 0,0-3 0 0,0 0 0 0,0 0 0 0,4 3 0 15,-8-3 0-15,-3 3 0 16,7 0 0-16,-3 0 0 15,-1 0 8-15,1-3-4 0,3-1-4 0,4 4 0 16,-8 0 0-16,4 4 0 0,0-1 0 0,-3 0 0 0,3-3 0 0,-3 3 0 16,3-3 0-16,0 3 0 0,0-3 0 0,0 0 0 0,-3 0 0 0,3 0 0 15,0-3 0-15,-4 3 0 0,8-3 0 16,-4 0 0-16,4 0 0 0,-4-1 0 0,0 1 0 0,0 0 0 16,3 3 0-16,-3-3 0 0,1 0 0 0,6 0 0 15,0 0 0-15,0 3 0 16,4 0-26-16,-1 0-5 0,-3 0-1 0,4-3 0 0,3 3 52 15,1-4 9-15,-1 4 3 0,0-3 0 0,7 0-24 16,4 0-8-16,-4 0 0 0,7 0 0 0,-3 0 0 0,4-1 0 16,-1 1 0-16,0 0 0 0,0 3 0 0,1-3 0 15,-1 3 0-15,0 0 0 0,4-3 0 16,0 3 0-16,0 0 0 0,3-3 0 0,-3 3 0 0,3-3 0 0,-3 3 0 0,4-4 0 16,-1 4 0-16,0-3 0 15,4 3 0-15,-3 0 0 0,3-3 0 0,-1 3 0 0,1 0 0 16,0 0 0-16,0 0 0 0,0-3 0 0,0 3 0 0,0 0 0 15,0 0 0 1,0 0 0-16,-1 0 0 0,1 0 0 0,0 0 0 16,0-3 0-16,3 3 0 0,-3 0 0 15,4-3 0-15,3 3 0 0,-4 0 0 0,1-3 0 0,3 3 0 0,3-3 0 16,-3 3 0-16,0 0 0 0,0 0 0 0,3 0 0 0,4 0 0 0,0 0 0 0,-3-4 0 0,3 4 0 16,-4-6 0-16,1 0 0 15,-1 3-26-15,1-4-5 0,-1 1-1 0,4 0 0 16,0 0 32-16,0-4 0 0,0 1 0 0,0 3 0 15,0-4 20-15,4 1 9 0,-1-4 3 0,1-2 0 0,-4 2-24 0,3-6-8 16,1-3 0-16,3 0 0 16,-4 0 0-16,1-3 0 0,-1 0 0 0,1-3 0 0,-1-3 0 15,1-1 0-15,0 1 0 0,-1 0 0 16,1-1 0-16,-4 1 0 0,-4 3 0 0,4-1 0 0,0 1 0 16,-3 6 0-16,-1 3 0 0,0 4 0 31,-3-1-25-31,7 0-5 0,-3 10-1 0,-1 0 0 0,1 0-72 0,3-1-14 0,0 7-3 15,0 0-867-15,0 0-173 0</inkml:trace>
  <inkml:trace contextRef="#ctx0" brushRef="#br0" timeOffset="80654.24">11158 4455 1552 0,'-7'-19'44'0,"7"13"10"16,0-3-43-16,0 2-11 0,-3 4 0 0,3 0 0 0,0-3 104 0,0 0 20 0,-4 2 3 0,4-2 1 31,0-3-9-31,0-1-2 0,0 7 0 0,0 3 0 0,0 0-33 0,0 0-8 0,-3 10 0 0,3 2-1 15,-4 1-9-15,4 2-2 0,-3 4 0 0,-1 3 0 16,1 3-6-16,-1 7-2 0,-3 2 0 0,4 1 0 16,-5-4-8-16,1 0-1 15,4 7-1-15,-4 0 0 0,0-4-15 0,0-3-3 0,3 1-1 0,1-4 0 16,-4-3-11-16,3 0-3 0,1 3 0 0,-1 1 0 16,4-1-13-16,-4-3 9 0,4-3-9 0,4-3 8 0,-4-4-8 15,4 1 0-15,-1 0 0 0,1-7 0 16,3-3 0-16,0-3 0 0,-7-3 0 0,0 0 0 15,0 0 0-15,17-6 0 16,-3-6 0-16,4-4 0 0,0 3 0 0,-4-5 0 0,3-1 0 0,-2 0 0 0,2 0 0 16,1 4 0-16,0-4 0 0,-1 3 0 0,1 4 0 0,-1-1 0 15,-2 4 0-15,2-1 0 16,-6 1 0-16,3-1 0 0,-4 7 0 0,-10 3 0 0,0 0 0 0,0 0 0 16,11-6 0-16,-11 6 0 0,11-6-9 0,-11 6 9 15,0 0 0-15,0 0 0 0,7-3 0 0,0-1 0 16,-4 4 0-16,1 0 0 0,-4 0 0 0,0-3 0 15,0 6 0-15,0 1 0 0,-4 2 0 0,4 0 0 16,-3-3 0-16,3 3 9 0,-4 4 0 0,1 2 0 16,3-2 0-16,-4 6 0 15,4-1 2-15,0 1 0 0,0 0 0 0,4-4 0 0,-4 1-1 16,3-1 0-16,1 1 0 0,-1-4 0 0,4 1-10 0,0-1 0 0,0-6 9 16,-7-3-9-16,0 0 0 0,18-3 0 0,0-3 0 0,-1-4 8 15,1-2-8 1,-4-4 0-16,4 0 0 0,-4 1 8 0,0 5 1 0,-3-2 1 15,3 2 0-15,-4-2 0 0,1 2-10 0,-1 4 0 16,-6-3 0-16,3 2 0 0,-3 1 0 0,-1 0 0 0,-6 0 0 0,3 2 0 16,-4-2 0-16,-3 3 0 0,0-3 9 0,-4 3-9 15,1 0 0-15,-1-1 0 0,-3 1 0 0,0 0 0 16,0-3 0-16,0 3-8 0,0 3 8 16,-1-3 0-16,1-1-20 0,0 1 2 15,4 0 0-15,3 3 0 0,-4 3-72 0,7 0-14 0,-3 1-4 16,7-1 0-16,0 0-15 0,0 0-3 0,4 0-1 0,-1 3 0 15,5 1-97-15,2-4-20 16,-10-3-4-16</inkml:trace>
  <inkml:trace contextRef="#ctx0" brushRef="#br0" timeOffset="81441.62">11772 4781 1738 0,'7'-3'38'0,"-3"0"8"0,3 0 2 0,0 0 1 0,0-4-39 0,-4 4-10 0,1-3 0 0,-4 6 0 0,0 0 101 16,0 0 19-16,0 0 3 0,0 0 1 15,4-3-4-15,-4 3 0 0,0 0 0 0,0 0 0 16,-4 3-19-16,-3 3-4 0,0 4-1 0,0-1 0 0,0 1-25 0,0 2-6 0,0 1-1 0,0 2 0 16,-4 4-12-16,4-3-4 0,0-1 0 0,0 4 0 15,0 0-19-15,0-3-4 16,3 6-1-16,4-7 0 0,-3 1 8 16,3 3 0-16,3-3 1 0,1-1 0 0,-1-2-33 15,1-4 0-15,3 4 0 0,0-7 0 0,-7-6-11 0,14 3-9 0,0 0-1 0,0-3-1 16,4 7 10-16,-4-7 3 0,-3-7 0 0,3 1 0 15,0-7-19 1,0 4-4-16,0-3-1 0,-3-4 0 16,-1 0 0-16,1 0 0 0,-1 1 0 0,4-1 0 15,-6 0-21-15,2 4-4 0,-3 3-1 0,0-1 0 16,4-6 19-16,-4 4 3 0,0 6 1 0,-4-1 0 16,5 4-43-16,-5 0-8 0,4-3-1 0,0 3-1 0,-3-4-11 0,3 4-3 0,0 0 0 0,-4 0 0 31,1-3 53-31,-1 3 10 0,4-4 3 0,-3 4 0 0,-1 0 26 0,1 0 11 15,0 0-8-15,-4-4 8 0,3 7 55 0,-3-3 16 0,0 3 3 0,0 0 1 16,-3 0 39-16,-1 3 8 0,-3 4 2 0,3-1 0 16,-3 0-21-16,0 1-4 0,0-4-1 0,0 9 0 15,-3-2-46-15,3 2-8 0,0 4-3 0,-1 0 0 0,1-4-6 16,4 4-2-16,-1-1 0 0,1-2 0 16,3-4-16-16,0 1-3 0,0-1-1 0,0 1 0 0,3-1-29 0,1-3-5 15,-4-6-2-15,0 0 0 0,0 0 39 0,14 0 7 16,-3-6 1-16,-1 0 1 0,1-1-25 0,-4-2 0 15,3-3 0-15,-3 2 0 16,4-2 0-16,-4-4 0 0,0 3 0 0,-3 1 0 16,3-1 0-16,-4 1 0 0,1-1 0 0,-1 4 0 15,1-4-12-15,-1 7 12 0,1 0-10 0,-4 6 10 0,0-7-8 0,0 7 8 0,0 0 0 0,0 0-9 32,7 7-3-32,0 5-1 0,0 1 0 0,0 6 0 15,0 3 13-15,0-4 0 0,0 4 9 0,4 3-9 16,-1 0 0-16,5 1 0 0,-5-4 0 0,4-4 0 0,0-5 8 0,0-1-8 15,1 1 0-15,-1-1 0 0,-4-2 11 0,4-4-11 0,0-6 12 0,4-3-12 16,-7 0 19-16,3-3-3 16,0-4-1-16,-3 1 0 0,-1-7 17 0,-3 0 3 15,4-2 1-15,-4-4 0 0,-4-3-24 0,1 0-4 16,-4-1 0-16,0 1-8 0,-4 0 20 0,-3-3-4 16,0 3 0-16,-3-6 0 0,-1 2-8 0,-3 1-8 0,0 0 12 0,-4 0-12 15,4 0 8-15,-4-1-8 0,4 1 0 0,0 3 0 16,0 6 0-16,4 0 0 0,-5 4 0 0,8 5 0 15,-3 1-29-15,6 3 0 16,-3 2 0-16,7 4 0 0,0 0-107 0,0 0-22 0,0 7-4 0,4-1-1259 0</inkml:trace>
  <inkml:trace contextRef="#ctx0" brushRef="#br0" timeOffset="81671.11">12672 5023 3110 0,'0'0'68'0,"0"0"15"0,0 0 2 0,0 0 3 0,0 0-71 0,0 0-17 0,0 0 0 0,-4-3 0 0,1-4 106 0,3 1 18 16,-4 0 3-16,4-1 1 0,-3-2-103 0,-1 3-25 16,1-4 0-16,-1 4 0 0,4 3 0 0,-3 0 0 0,3-3 0 0,0 6 0 31,0-7-200-31,0 1-44 0,3-16-10 0,1 6-2 0</inkml:trace>
  <inkml:trace contextRef="#ctx0" brushRef="#br0" timeOffset="81858.24">12644 4693 3110 0,'-11'4'68'0,"-3"-1"15"0,3 0 2 0,1 3 3 0,3 0-71 0,0-2-17 0,0 2 0 0,3-3 0 15,0 3 55-15,4-6 7 0,0 0 2 0,4 7 0 16,3-4-154-16,0 0-30 0,0 3-7 0,4-6-1 16,3 0-51-16,-4 0-10 0,5-3-3 0,-5 3 0 15</inkml:trace>
  <inkml:trace contextRef="#ctx0" brushRef="#br0" timeOffset="82170.7">12883 4731 2649 0,'-3'13'58'0,"3"-4"12"16,0 0 2-16,0 1 4 0,3-1-61 0,1-2-15 0,3-4 0 0,0 3 0 16,0-6 54-16,7 0 8 0,-3-3 2 0,-1 0 0 0,5-4 0 0,-1 1 0 0,3-3 0 0,-3-1 0 15,4 1-52-15,0-4-12 0,-1 4 0 0,-3 0 0 16,1 2 0-16,-1 1 0 15,-4 3 0-15,1 0 0 0,-4 0 0 0,-7 3 0 16,3-4 0-16,-3 4 0 16,0 0 28-16,0 10 2 0,-3 6 1 0,-4-4 0 0,-4 4-8 0,1 3-2 15,-4 3 0-15,-1 3 0 0,1 0 3 0,-3 3 0 0,3 0 0 0,-1 0 0 16,1 4 22-16,4-7 5 0,-4 0 1 0,7-3 0 16,-4 0-42-16,4-3-10 0,3-1 0 0,1-2 0 15,-1-3 0-15,4-4 0 0,0 4 0 0,4-4 0 16,-1 0 0-16,-3-9 0 0,0 0 0 0,15-3 0 15,-5-3 0-15,4 3 0 0,0-7 0 0,0 1 0 16,1 0-34-16,2-4-9 0,1-3-1 0,-1 4-1 16,-2-4-44-16,-1 4-9 0,0-1-2 0,-4-3 0 31,1 1-60-31,0 2-12 0,-4 1-2 0,0 2-1006 0</inkml:trace>
  <inkml:trace contextRef="#ctx0" brushRef="#br0" timeOffset="82842.92">12905 4913 3110 0,'0'0'68'0,"0"0"15"0,0 0 2 0,0 0 3 0,0 0-71 0,0 0-17 0,0 0 0 0,7 3 0 16,0 3 55-16,3-2 7 0,1-4 2 0,-1 0 0 16,5 0-52-16,-1 0-12 0,3 0 0 0,5 0 0 15,-5-4 16-15,8 4 1 0,-4-3 0 0,0 0 0 16,4 0-17-16,-4-3 0 15,0 3 0-15,0-4-9 16,1-5-42-16,2 2-8 0,-3-2-1 0,-3 6-1 16,0-4-15-16,-4 1-4 0,7-4 0 0,-7 4 0 15,4-4 13-15,-4 4 3 0,-4 3 0 0,5-4 0 0,-5 4 51 0,-3 0 13 16,-3-1 0-16,-4 7 0 0,0 0 48 0,0 0 13 16,-4 7 3-16,1 2 0 0,-4 0 51 0,0 4 10 0,-1 3 3 0,1-1 0 15,-3 4-52-15,-1 0-9 0,4 3-3 0,-3 0 0 16,3-3-51-16,-1-1-13 0,5-2 0 0,-1 3 0 15,-3 3 0-15,7-3 0 0,0-7 0 0,4 4 0 0,-1-7 0 16,1-2 0-16,-1-1 0 0,-3-6 0 16,0 0 0-16,0 0 0 0,11-6 0 0,0-4 0 0,3-2 0 15,-4-4 0-15,1 3 0 0,0-2 0 16,-1-4 0-16,1 0 0 0,-4 0 0 0,0 1 0 0,3-1 0 16,-3 3 0-16,-3 0 0 0,3 7 0 0,0 0 0 15,-3 2 0-15,-1-2 0 0,-3 3 0 0,4 6 0 0,-4 0 0 16,3 0 0-1,-3 3 0-15,4 0 0 0,-1 3 0 0,1 0 0 0,-1 7 0 0,1 3 0 16,3-1 0-16,-4 4 0 0,4-3 0 0,1-1 0 16,-1 1 0-16,3 0 0 0,-3 3 0 15,4-4 0-15,-1 1 0 0,4-3 0 0,-3 2 0 0,0-2 0 0,-1-1 0 16,4 1 0-16,-3-4 0 16,3 4-48-16,-3-7-13 0,3 0-3 0,-4 1 0 15,4-1 0-15,-3 0 0 0,0-3 0 0,-11-3 0 0,0 0 52 16,17 0 12-16,-17 0 0 0,14-3 0 15,0 0 0-15,-3-3 0 0,-4-4 0 0,-3 4 0 0,3-3 48 0,-4-1 13 0,-3 1 3 0,4 3 0 16,-4-4 0-16,3 1 0 16,-3-7 0-16,-3 0 0 0,-1 1-52 15,1-4-12-15,-1-3 0 0,-3 0 0 0,0 0 28 0,0-3 4 16,0 3 0-16,0 0 0 0,0 0-52 16,0-3-9-16,-4 3-3 0,4-3 0 0,0 6 22 0,0 4 10 0,3 5-10 0,-3 1 10 31,0 6-156-31,0-1-24 0,0 4-6 0</inkml:trace>
  <inkml:trace contextRef="#ctx0" brushRef="#br0" timeOffset="83143.07">13656 4926 3002 0,'0'0'126'0,"0"0"-101"0,7 3-25 0,0 0 0 0,0 0 102 0,4 0 15 16,3-3 3-16,-4 0 1 15,5 0-71-15,-1 0-14 0,0 0-4 0,0 0 0 16,4-3-22-16,-4 0-10 0,3 0 8 0,1 3-8 0,0 0-9 0,3 0-7 15,-4 0-2-15,5 0 0 16,-5 0-81-16,1 0-16 0,-1 0-3 0,5 3-1 16,-8 3-25-16,3 0-4 0,-2 1-2 0,2-1 0 15,-6-3 78 1,-1 3 16-16,1 4 4 0,-1-1 0 0,1-3 95 0,-7 1 19 0,3-1 4 0,-4 0 1 0,1 0 91 0,-4-6 18 0,0 0 4 16,0 0 1-16,0 0-59 0,0 0-12 15,0 0-2-15,0 0-1 0,0 0-59 0,0-6-11 16,-4-6-2-16,4-4-1 0,-3 0-26 0,-4 1-8 15,3 2 0-15,1-3 0 16,-1-2-51-16,-3-4-17 0,0-3-3 0,3-1-1 16,1 4-197-16,-1 7-40 0</inkml:trace>
  <inkml:trace contextRef="#ctx0" brushRef="#br0" timeOffset="83271.22">14019 4650 3438 0,'-10'15'76'0,"3"-8"15"0,0-1 3 0,0 0 2 0,-4-3-76 0,0 0-20 16,4 4 0-16,0-1 0 0,0 3 46 0,7 1 6 15,-3-4 0-15,3-6 1 0,0 0-43 0,0 0-10 0,0 0 0 0,7 6 0 32,0 1-56-32,0 2-10 0,4-3-2 0,-1 0-1 0,1-6-106 0,-1 0-21 0,1 4-4 0,-1-1-1100 15</inkml:trace>
  <inkml:trace contextRef="#ctx0" brushRef="#br0" timeOffset="83583.32">14192 4816 3150 0,'-3'9'69'0,"-1"1"15"0,-3 5 2 0,4 1 2 15,-1 0-70-15,-3 2-18 0,4 1 0 0,-5 3 0 0,5 0 73 0,-1-3 11 16,4 0 3-16,0 0 0 0,0-7-37 0,4 4-7 16,3-7-2-1,0 1 0-15,0-7-26 0,0 3-6 0,4-3-1 0,-1 0 0 0,4-3-8 0,1-3 8 16,-5-3-8 0,4 0 8-16,4-7-8 0,-4 1 0 0,0-4 0 0,4-3 8 15,-4-3-26-15,0 3-6 0,-3 4 0 0,-1-4-1 0,1 3 40 0,-8 0 8 16,4 1 1-16,-7-1 1 15,4 0-40-15,-4 4-8 0,-4-1-1 0,4 4-1 0,-3-1 38 0,-1 1 8 0,-3 0 2 0,0 2 0 16,0 7-37-16,0-3-7 16,0 0-2-16,-4 3 0 0,4 0 23 0,-3 0 0 15,3 0 0-15,0 3 0 0,0 0 0 0,3 1 0 0,4-4 0 0,0 0 0 47,0 0-107-47,0 0-17 0,-3 9-3 0,6 0-1 0,1-2 0 0,3-1 0 0,0 0 0 0,3 0-716 0,1-2-144 0</inkml:trace>
  <inkml:trace contextRef="#ctx0" brushRef="#br0" timeOffset="83839.82">14538 5035 3301 0,'0'0'72'0,"0"0"16"0,0 0 2 0,0-9 3 0,0-4-74 0,0 4-19 0,0-4 0 0,0-2 0 16,4 2 64-16,-1 1 8 16,1-4 3-16,3 0 0 0,-4-3-60 0,4 4-15 0,0-4 0 0,4 6 0 0,-4 1 0 0,3-1 0 15,1 4 0-15,0-1 0 0,-1 1 0 0,4 6 0 16,-3-3 0-16,0 6 0 15,-1 0 0-15,1 6 0 0,-1 0 0 0,1 4 0 0,-4 5 0 0,3 4 0 16,-2 3 0-16,-5 3 0 16,1 0 0-16,-1 3 0 0,1 1 0 0,-1 2 0 0,1-3 0 0,-1 0 0 15,-3 1 0-15,0-4 0 0,0 0 0 0,0-3 0 16,0-3 0-16,0-4 0 16,-3 1 0-16,-1-7 0 0,1-2 0 0,-4 2 0 15,0-6-100-15,-1-3-22 0,-2-6-5 0,-1 3-1 0</inkml:trace>
  <inkml:trace contextRef="#ctx0" brushRef="#br0" timeOffset="90948.5">2293 9089 2269 0,'0'0'64'0,"0"7"15"16,-3-1-63-16,3 0-16 0,0-6 0 0,3 7 0 0,-3-7 54 0,4 6 8 16,-4-6 2-16,7 3 0 15,-4 0 0-15,4 0 0 0,4-3 0 0,-8 0 0 0,8 0-52 0,-8 0-12 16,8-3 0-16,0 3 0 0,-1 0 60 0,1-3 8 15,3 3 3-15,0 0 0 0,4-3-25 0,-8 3-5 16,8 0-1-16,3-3 0 0,0 3-13 0,0 0-3 16,-3 0-1-16,3-3 0 0,0 3-8 0,-7 0-2 0,8-4 0 0,-1 1 0 31,-7 0-25-31,7 0-6 0,-3 0-1 0,3 0 0 16,4 0 40-16,6-4 8 0,-6 4 2 0,7-3 0 0,-4 3-18 0,4 3-3 15,3-3-1-15,-3 3 0 0,-4 0 0 0,4 0 0 16,3 0 0-16,-7-3 0 0,4 3 5 0,3 0 1 15,-3 0 0-15,3 0 0 0,1-4-15 16,2 4 0-16,5 0 0 0,-4 0 0 0,-4 0 0 16,7 0 0-16,-7-3 0 0,1 3 0 0,2-3 0 0,-2 3 0 15,-1 0 0-15,7 3 0 0,-3-3 0 0,4 0 0 16,-8 0 0-16,4-3 0 0,-4 0 0 0,0 3 0 0,0-6 0 16,4 3 0-16,-7-7 0 0,7 4 0 0,-11 0 0 0,7-1 0 0,8-2 23 15,-8 3 1-15,0-1 1 16,4 1 0-16,-4 0-10 0,-3 3-3 0,3 0 0 0,-3-1 0 15,3 1-12-15,-6 3 0 0,6 0 8 0,-3 0-8 0,-4 0 0 0,0 3 9 16,7-3-9-16,-6 0 8 0,2 0-8 0,-3 0 8 16,1-3-8-16,-5 0 8 15,1 3-8-15,0-3 0 0,-4 0 9 0,0 0-9 0,-3 0 8 16,3 0-8-16,-3 3 10 0,6-4-10 0,-10 1 13 0,8 0-3 16,-8 3-1-16,7 0 0 0,-11 0-9 15,8 0 0-15,0 0 0 0,-4 0 8 0,7-3-8 0,-3 3 0 16,-1 0 9-16,-3 3-9 15,8-3 0-15,-12 0 0 0,1 0 0 0,3 0 8 0,-4 0-8 16,-3 0-8-16,4-3 8 0,-4 3-12 0,4 0 20 0,-8 3 4 16,4-3 1-16,-3 3 0 0,-4-3-13 0,7 3 0 15,0-3 8-15,0 4-8 0,4-1-9 16,-8-3-5-16,4 0-1 0,0 3 0 0,0 0 26 16,4-3 5-16,-4 0 0 0,0 0 1 0,0 0-17 0,0 3 0 15,4-3 8-15,-4 3-8 0,0-3 0 0,0 0 0 0,3 0 8 0,-6 0-8 16,3-3-13-16,-4 3-7 0,1-3 0 0,-4 3-1 15,0 0 21-15,0 0 0 0,0 0 0 0,0 0 0 16,7-3 0-16,-7 3 0 16,0 0 0-16,0 0 0 0,0 0 14 0,0 0 7 0,0 0 2 0,-7-3 0 15,3 3-23-15,1 0-8 0,3 0 0 0,-7-3 0 16,3 3-73-16,4 0-15 0,-10-4-2 0,6 1-1 16,1 0-58-16,-1 0-12 0,-3 0-3 0,4-3-1108 15</inkml:trace>
  <inkml:trace contextRef="#ctx0" brushRef="#br0" timeOffset="91583.85">5200 8691 1265 0,'0'0'36'0,"0"0"8"0,-7 3-36 0,3-3-8 0,-3 4 0 0,4 2 0 16,-4-3 103-16,3 3 18 0,-3 7 4 0,0-1 1 15,7 4-26-15,-7 6-6 0,4-3-1 0,3 9 0 16,-11-3-18-16,11 6-4 0,-4 4-1 0,1-1 0 16,-1 1-1-16,1-1 0 0,-1-2 0 0,1 2 0 15,3-6-15-15,-4-3-3 16,4 1-1-16,0-4 0 0,-7-7-14 0,4-2-2 0,-1-4-1 15,4-3 0-15,-3-2-5 0,3-4 0 0,-4-4-1 0,1-2 0 16,-1-3-27-16,0-7 0 0,1-3-12 0,3-3 12 16,-7 0 0-16,3-6 0 0,4 3 0 0,-7-3 0 15,4 3 0-15,-1-3 0 0,1 2 0 0,-1-2 0 16,1 3 0-16,-4 3 0 0,3 3 0 0,4-3 0 16,-7 4 0-16,4-1 0 0,-1 0 0 0,0 0 0 15,4 4 0-15,-3-1 0 0,3 3 0 16,0 4 0-16,0-1 0 0,3 4 0 0,1 0 0 15,0 6 0-15,-4 0 0 0,0 0 0 0,0 0 0 0,14 9 0 0,0 4 20 0,3-1 11 16,1 4 2-16,0 3 1 16,-1-3-25-16,1 2-9 0,3 1 0 0,-3 0 9 15,3-3-9-15,-3-1 0 0,-1 1 0 0,4 0 0 16,-7-1 13-16,4-2-2 0,0-4-1 0,3 1 0 0,0-1 6 0,-7 1 0 16,0-4 1-16,7-3 0 0,-6 0-5 15,2 0 0-15,-6 0-1 0,-4 1 0 0,3-4-2 0,-10 0 0 16,0 0 0-16,0 0 0 0,0 0 8 0,0 0 2 15,0 0 0-15,0 0 0 0,-3 3 17 0,-4 0 4 0,0 0 1 0,-4 6 0 16,1 1 5-16,-8 5 1 16,0-2 0-16,1 6 0 0,-1 0-38 0,0-1-9 15,1 1 0-15,-1 0 0 0,1 0 0 0,-1 0 12 16,0-7-12-16,1 1 12 16,2-4-33-16,1 1-7 0,4-7 0 0,-1-3-1 15,4-7-97-15,4 1-19 0,-1-6-4 0,4-1-1251 0</inkml:trace>
  <inkml:trace contextRef="#ctx0" brushRef="#br0" timeOffset="113221.93">7758 5578 2602 0,'-18'9'57'0,"7"-6"12"0,-3 0 3 0,4 1 1 0,-4-1-58 0,3 0-15 0,4-3 0 15,-4 3 0-15,8 0 64 0,-4-3 11 0,7 0 1 0,0 0 1 0,0 0-10 16,0 0-3-16,7 3 0 0,0 0 0 0,7-6-51 0,0 3-13 16,4 0 0-16,-1-3 0 15,8 0 0-15,-4 0 0 0,4 0 0 0,0 0 0 16,-4-1 0-16,3-2 0 0,-2 3 0 0,2-3 0 16,-2 3 0-16,-1-4 0 0,0 1 0 0,0 0 0 15,0 3 0-15,-3-1 0 0,-4 4 0 0,0 0 0 0,0 0 0 0,-3 0 0 0,-1-3 0 0,1 3 0 16,-1-3 54-16,-6 3 8 15,-4 0 2-15,0 0 0 0,0 0-52 0,0 0-12 16,0 6 0-16,-4 1 0 16,-3 5 54-16,-3 4 8 0,-1 0 2 0,1 6 0 0,-8 3-52 0,4 0-12 0,-4 0 0 15,1 3 0-15,-1 0 0 0,4 7 0 0,-4-4 0 0,4 7 0 16,0-4 0-16,0 1 0 16,3-4 0-16,4 0 0 0,0-2 0 0,4 2 0 0,-1-6 0 0,4 0 0 15,0-3 0-15,7-3 0 0,-3-3 0 0,3-1 0 16,0-2 0-1,3-4 0-15,1-2 0 0,3-4 0 0,0 0 0 0,0-6 0 0,0 0 0 0,1-4 0 16,-1-2 0-16,0-1 0 0,-4-5 0 0,1 2 0 16,0-2 0-16,-4-4 0 0,-4 3 0 0,4-3 0 15,-7-3-100-15,4 3-22 0,-4 1-5 0,0-1-1 32,-4 3 0-32,1-3 0 0,-4 4 0 0,-4-1 0 15,4 3-153-15,-4 1-31 0,-17-13-7 0,7 9-1 0</inkml:trace>
  <inkml:trace contextRef="#ctx0" brushRef="#br0" timeOffset="113381.06">7818 5885 1958 0,'0'0'43'0,"-4"6"9"0,1-3 1 15,3 4 3-15,0-1-45 0,0-6-11 0,0 0 0 0,0 0 0 16,0 0 131-16,3 3 24 0,4-3 5 0,0 3 0 0,0-3-49 0,0 0-11 16,4-3-1-16,-1 3-1 0,1-3-25 0,0 0-5 15,3 0 0-15,0 0-1 0,0-1-29 0,0 1-6 16,0 0 0-16,0 0-1 0,0 0-3 0,0 3-1 15,1-3 0-15,-1 3 0 16,0-3-124-16,0 3-25 0,-3-4-5 0,-1 4-785 16,1-3-158-16</inkml:trace>
  <inkml:trace contextRef="#ctx0" brushRef="#br0" timeOffset="113869.08">8287 5948 1776 0,'0'0'50'0,"0"0"12"0,0 0-50 0,-4-3-12 15,1-4 0-15,-1 4 0 16,4 3 108-16,0 0 20 0,0 0 3 0,0 0 1 16,0 0-55-16,0 0-10 0,-3 3-3 0,3 7 0 15,0-1 0-15,0 0 0 0,0 4 0 0,0 3 0 16,0-1 0-16,0 4 0 0,0 0 0 0,0 3 0 16,0-3 0-16,0 3 0 0,0 0 0 0,0 3 0 15,0-3 0-15,0 0 0 0,0 0 0 0,0 0 0 16,-4 0-51-16,4-1-13 0,4-2 0 15,-4 0 0-15,3-3 0 0,1-4 0 0,3 1 0 0,-4-4 0 16,4-2 0-16,0-1 0 0,4-3 0 0,-4 0 0 0,7-6 0 16,-3 3 0-16,-1-3 0 0,4-3 0 15,1-1 0-15,-5-2 0 0,4-1 0 0,-3 1 0 16,3-4-48-16,-7 4-13 0,4-7-3 0,-1 4 0 16,-3-1 52-16,0 4 12 0,0-4 0 0,-3 1 0 15,-4 2-156-15,0-2-29 0,-4 2-6 16,1-2-1-16,-1 6 0 0,-3-4 0 15,0 4 0-15,-3 3 0 0</inkml:trace>
  <inkml:trace contextRef="#ctx0" brushRef="#br0" timeOffset="113982.45">8280 6173 2419 0,'0'0'53'0,"0"0"11"0,-4 4 3 0,-3-1 1 0,7-3-55 0,0 0-13 16,0 0 0-16,0 0 0 0,0 0 105 0,0 0 19 0,0 0 3 0,11 3 1 16,-4-3-52-16,3 0-9 15,1 0-3-15,0 0 0 0,3 0 0 0,0-3 0 0,0 0 0 0,0-1 0 0,4 1-51 16,-1-3-13-16,1 0 0 15,0-4 0-15,-1 1-100 0,1 3-22 0,-1-4-5 0,-2 7-1 0</inkml:trace>
  <inkml:trace contextRef="#ctx0" brushRef="#br0" timeOffset="115249.15">15046 6521 2066 0,'0'0'45'0,"0"0"10"0,0-6 1 0,4 0 3 0,-4-3-47 0,0 2-12 16,0 1 0-16,0 0 0 15,0-1 80-15,3 1 13 0,-3 0 3 0,0 0 1 0,0 6 26 0,0 0 5 16,0 0 0-16,0 0 1 16,0 0-52-16,-3 3-10 0,-8 0-3 0,4 3 0 0,0 0 0 0,-4 1 0 15,1 5 0-15,-1 1 0 16,-3-1 0-16,3 4 0 0,-3-3 0 0,0 2 0 0,0 1-51 0,0 0-13 0,3-1 0 0,-3 1 0 31,4-4 0-31,-1 4 0 0,4-3 0 0,3-4 0 0,1-3 0 16,3-6 0-16,-4 7 0 0,4-7 0 15,4 6 0-15,-1-3 0 0,1 0 0 0,3-3 0 16,4 0 0-16,-1 0 0 0,-3-3 0 0,7 0 0 0,-3 0 0 0,3 0 0 0,0 0 0 0,0-1 0 16,4-2 0-1,3 3 0-15,0 0 0 0,0 0 0 0,1 0 0 0,-1 3 0 16,-4 0 0-16,1 3 0 0,-7 3 0 0,3-3 0 0,-4 3 0 0,1 4 0 15,0-1 0-15,-4 4 0 0,-4-1 0 0,1 1 0 0,-4 3 0 0,-4-1 0 16,-3-2 0-16,0-1 0 16,0 4 0-16,0-4 0 0,-4-2 0 0,1-1 0 15,-1 1 0-15,-3-1 0 0,0 1 0 0,3-4 0 16,1 0 0-16,-1 0 0 0,4-3 0 0,0 4 0 31,7-7-51-31,0 0-13 0,0 0-2 0,0 0-1 0,0 0-97 0,0 0-20 16,0 0-4-16,7-7-1104 0</inkml:trace>
  <inkml:trace contextRef="#ctx0" brushRef="#br0" timeOffset="115519.09">15427 6575 2880 0,'0'0'64'0,"-4"3"12"0,-3 3 4 0,4 0 0 0,-4 1-64 0,3 2-16 0,1 1 0 0,-1 2 0 0,1 1 54 0,-1 2 8 0,1 4 2 0,-1 3 0 15,4 0 0-15,-3 0 0 0,3 3 0 0,-4 3 0 16,1-3 0-16,3 0 0 0,0 4 0 0,-4-4 0 16,4 3-52-16,0-3-12 0,0 0 0 0,4-3 0 15,-1 0 0-15,-3-3 0 16,4 0 0-16,-1-4 0 0,4 1 0 0,0-3 0 0,0-4 0 0,4 0 0 16,-4 1 0-16,4-4 0 15,-1-3 0-15,1 0 0 0,3-3 0 0,-4 0 0 0,4-3 0 0,1-3 0 16,-5 0-48-1,1 2-13-15,-1-5-3 0,-3 0 0 0,0-1 0 0,1 1 0 0,-5-4 0 0,1 1 0 16,-1-1-51-16,-3 1-10 0,-3-1-3 0,-1 1-716 16,1 2-144-16</inkml:trace>
  <inkml:trace contextRef="#ctx0" brushRef="#br0" timeOffset="115724.18">15346 6860 3135 0,'-4'3'69'0,"-3"4"15"0,0-4 2 0,7-3 2 0,0 0-71 0,0 0-17 0,0 0 0 0,11 3 0 16,-1 0 61-16,4 0 9 0,1-3 2 0,-1 0 0 16,3 3-19-16,1-3-3 0,0 0-1 0,3-3 0 15,0 0-49-15,0 0-14 16,-3 0-1-16,6 0 0 16,-6 3-22-16,3-4-5 0,-3 4-1 0,0-3 0 15,-1 0-178-15,-6 0-36 0,17-13-7 0,-17 10-2 0</inkml:trace>
  <inkml:trace contextRef="#ctx0" brushRef="#br0" timeOffset="117724.33">1919 8005 806 0,'-7'-13'17'0,"4"10"4"0,3-7 1 0,-4 4 2 0,-3 0-24 0,3 0 0 16,4-1 0-16,0 1 0 15,4-3 0-15,-4-1 0 0,7 1 0 0,-3 3 0 0,-1-7 0 0,4 4 0 0,4-7 0 0,-11 7 0 32,10-4 158-32,-10 4 27 0,4-4 6 0,-1-3 1 15,-3 4 0-15,0 2 0 0,0-2 0 0,0 6 0 16,-3-1-20-16,3 4-4 0,-4-3-1 0,4 3 0 15,-7 3-63-15,-3 0-12 0,6 3-2 0,-6 0-1 16,-1 0-20-16,0 4-4 0,1 2-1 0,-4 3 0 16,0 1-51-16,3 3-13 0,-10-1 0 0,7 4 0 0,3 0 54 0,-3 0 8 0,-4 0 2 0,4 3 0 15,0-7-52-15,4 7-12 16,-5-3 0-16,5 3 0 0,3-3 0 0,3 0 0 16,-6-1 0-16,10 1 0 0,0-3 0 0,0-7 0 0,3 1 0 15,4 2 0-15,4-5 0 0,-1-1 0 0,-6 0 0 16,10-3 0-16,-3 0 0 0,10-3 0 0,-11 0 0 15,12-3 0-15,-8 0 0 0,7 0 0 0,-3-3 0 0,3-1 0 0,0 1 0 16,4-3 0-16,-1 2 0 16,8 1 0-16,-4 0 0 0,4 0 0 0,-11 3 0 0,7 3 0 15,-6 0 0-15,-1 3 0 0,0 6 0 0,-7 0 0 0,-3 4 0 0,-1 0 0 16,4-1 0-16,-10 4 0 16,-4 3 0-16,0 3 0 0,0-1 0 0,-4 1 0 15,-6-3 0-15,-1 3 0 0,-3 0 0 0,3-3 0 16,-10 0 0-16,7 0 0 0,-11-4 0 0,8 1 0 15,-8-4 0-15,11 1 0 0,-7 0 0 0,7-7 0 0,0 0 0 0,3-3 0 16,4 0 0-16,3 0 0 0,4-3 0 16,0 0 0-16,0-6 0 0,0 0 0 0,4 0 0 0,3-4 0 15,7 1 0-15,0-4 0 0,4 1 0 0,-1-4 0 16,5 0 0-16,-1 4 0 0,0-4 0 0,4 4 0 16,-11-4 0-16,10 3 0 0,-6 1 0 0,7-1 0 0,-4 1 0 0,-3-1 0 15,3 4 0-15,-7-1 0 0,4-2 0 0,-1 6 0 16,1-4 0-16,-4 4 0 15,-3-7 0-15,-1 1 0 0,1-1 0 0,3 1 0 0,-4-1 0 0,-6-2 0 16,3 2 0-16,0 1 0 16,0-1 0-16,-3 0 0 0,-4 1 0 0,7 2 0 0,-7 1 0 0,-7 0 0 15,7 6 0-15,0 3 0 16,-4-7 0-16,4 7 0 0,-7 0 0 16,0 3 0-16,0 1 0 0,3 2 0 0,-3 3 0 0,4 1 0 0,-4 5 0 0,3 7 0 15,4-3 0-15,-3 0 0 16,6 0 0-16,-3-1 0 0,0 1 0 0,4 3 0 0,3-3 0 15,-4 3 0 1,8-6 0-16,-1-1 0 0,5 1 0 0,2-7 0 0,-3 1 0 0,0-1 0 0,4 1 0 16,-4-4 0-16,7-3 0 0,-7-3 0 15,1 0 0-15,2 0 0 0,-3-6 0 0,-3 0 0 0,0-1 0 16,3 1 0-16,-4 0 0 0,-6-1 0 0,3-2 0 0,0 3 0 0,0 3 0 0,3 0 0 16,-10-4 0-16,4 1 0 15,-4 3 0-15,7 0 0 0,-7-4 0 0,0 7 0 0,0 0 0 0,0-3 0 16,0-3 0-16,0 0 0 15,0-4 0-15,0-2 0 0,0 2 0 0,0 1 0 0,0 0 0 0,0-4 0 16,0 0 0-16,0 1 0 16,0-4 0-16,0 1 0 0,0-4 0 0,-7 3 0 0,7 0 0 15,0 4 0-15,0-1 0 0,7 4 0 16,-7 0 0-16,4 2 0 0,-1 1 0 0,4 3 0 0,-3-3 0 0,3-1 0 16,-4 4 0-16,8 0 0 0,-4 0 0 0,7 0 0 0,-3 0 0 15,-1 3 0-15,4 3 0 0,-3 0 0 0,-1 0 0 16,5 6 0-16,-12 1 0 0,8 6 0 15,-1 2 0-15,4 4 0 0,-3 3 0 0,-4-3 0 16,4 3 0-16,-8 0 0 0,8 4 0 0,-8-7 0 16,4 0 0-16,-7-7 0 0,0 4 0 0,4-6 0 15,-4-4 0-15,7-3 0 0,-7-6 28 0,0 0 4 16,0 0 0-16,-7-3 0 16,3-6-65-16,4-1-13 0,0-5-2 0,-7-1-1 15,7 0-26-15,-3-2-5 0,6-4 0 0,-3 3-1 0,7-3-53 0,-7 0-10 0,11 0-3 16,-8 0 0-1,8-3-65-15,-7 3-14 0,3 0-2 0,3 0-1 16,1 0 101-16,-8 0 21 0,8 0 4 0,-1 0 1 16,-6 0 17-16,3 3 3 0,0 1 1 0,0-1 0 0,-3 6 129 0,3 1 27 0,-4-1 5 0,-3 4 0 15,7 3 54-15,-7 6 10 0,0 0 3 0,0 0 0 0,-7 6 21 0,7 3 5 16,-3-3 1-16,3 4 0 16,0 2-48-16,-7 4-10 0,3 0-1 0,-3 3-1 15,4-4-31-15,-1 1-7 0,-3 0 0 0,3-1-1 16,4 1-27-16,-7 0-6 0,4-4-1 0,3 4 0 0,-7-7-17 0,7 1-3 15,0-1-1-15,0 1 0 16,0-4-12-16,0-6-8 0,0 0 10 0,0 0-10 16,0 0 0-16,7-3 0 0,3-4 0 0,-6 1 0 0,7 0 0 0,-1-4 0 15,1 1 0-15,-1 0 0 16,-6-1 0-16,10 1 0 0,-3-1 0 0,-1 4 0 0,4 3 0 0,4-3 0 16,-8 3 0-16,5-1 0 0,-5 1 0 0,1 3 0 15,3 0 0-15,-4 3 0 16,1 4 0-16,0-1 0 0,-4 3 0 0,0 4 0 0,-4-1 0 0,4 4 0 0,-7 0 0 0,0 3 0 31,0 6 0-31,0-3 0 0,-7 0 0 0,4 0 0 0,-4 0 0 16,0-4 0-16,0 4 0 0,3-6 0 15,-7 0 0-15,4-4 0 0,-3-2 0 0,6-4 0 0,1 0 0 16,3-6 0-16,0 0 0 0,-7-6 0 16,3 0-45-16,4-4-15 0,-7 1-4 0,14-4 0 15,-7-2-28-15,0 2-5 0,4-3-2 0,3 1 0 16,0-1-89-16,3 0-17 0,-3-2-4 0,4-1-907 0</inkml:trace>
  <inkml:trace contextRef="#ctx0" brushRef="#br0" timeOffset="118342.39">3341 7810 2419 0,'0'0'53'0,"0"0"11"0,0 0 3 0,0 0 1 15,0 0-55-15,0 0-13 0,-4 6 0 0,4 7 0 16,0 3 105-16,-7 2 19 16,4 1 3-16,3 3 1 0,-7 0 0 0,7 3 0 0,-4 0 0 0,4-3 0 0,0 0-103 0,4 3-25 15,3-6 0-15,-4 3 0 16,4-6 56-16,-3-7 7 0,6 1 1 0,1-4 0 15,0-3-52-15,3 0-12 0,-4-6 0 0,4 0 0 16,0-7 0-16,-3-2 0 0,7-1 0 0,-11-5 0 16,3-1 0-16,1 0 0 0,0-3 0 0,-4 3 0 15,0-3 0-15,0 3 0 0,-4 1 0 0,-3-1 0 16,7 3 0-16,-14 4 0 0,4-1 0 0,3 0 0 0,-11 4 0 0,4 0 0 0,0 2 0 0,-4 1 0 31,-10 0 0-31,11 3 0 0,-4 0 0 0,-4 6 0 16,4 0 0-16,3 3 0 0,1 4 0 0,3-1 0 15,0-3 0-15,3 4 0 0,4-1 0 0,0-3 0 16,4 4-48-16,3-1-13 0,0 1-3 0,3-1 0 16,1-3 0-16,3 4 0 0,4-4 0 0,-8 3 0 15,4-6 0-15,0 4 0 16,4-4 0-16,0 3 0 0,-1-3 0 0,-3 0 0 0,8 0 0 0,52 10 0 31,-29-7 0-31,-30-3 0 0,2 1 0 0,-6-1 0 0,-1 0 154 0,5 0 30 0,-12 0 7 0,4 0 1 31,0 0 0-31,-7-3 0 0,0 0 0 0,0 0 0 0,0 0-52 0,-3-3-9 16,-8-3-3-16,8-3 0 0,-8-4-51 0,4 0-13 16,0-5 0-16,-4 2 0 0,1-6 0 0,-1 3 0 0,8-3 0 15,-8-3 0-15,4 0 0 0,3 3 0 0,4 6 0 0,0-2 0 16,0-1 0-16,4 3 0 0,3-3 0 0,4 7 0 16,-8-4 0-16,8 4 0 0,-1 2 0 0,8 1 0 15,0-1 0-15,3 4 0 0,3 0 0 0,-6-4 0 16,10 7 0-16,-10-3 0 0,3 3 0 0,0 0 0 15,0 3 0-15,-3 3 0 0,0 0 0 0,-4 3 0 0,0-3 0 0,0 4 0 16,-3-1 0-16,-4 0 0 0,3 1 0 0,-10-1 0 16,0-6 0-16,0 0 0 0,0 0 0 0,0 0 0 15,0 6 0-15,-7 0 0 16,4-3-151-16,-11 1-33 16,-8 5-6-16,1 4-2 0</inkml:trace>
  <inkml:trace contextRef="#ctx0" brushRef="#br0" timeOffset="119648.36">2152 9782 1918 0,'0'0'42'0,"-7"-6"9"0,7 3 1 0,-4-3 3 16,4 3-44-16,0 3-11 0,0 0 0 0,0 0 0 15,0 0 123-15,0 0 22 0,0 0 5 0,0 0 1 0,0 0-47 0,11 6-8 16,-8 3-3-16,8 1 0 16,0 2-13-16,-1 4-4 0,1 0 0 0,3 2 0 0,-3 1-22 0,3-3-5 15,-4 3-1-15,4 3 0 0,4-4-12 16,-7 1-2-16,3 3-1 0,0 0 0 0,-4-3-14 15,1 3-3-15,0-3-1 0,3 0 0 0,-4-1-1 0,1-5 0 16,-1 3 0-16,1-4 0 0,-4-2-14 0,0-1 8 0,4-3-8 0,-11 0 0 16,3-2 27-16,-3-4-1 15,0 0 0-15,0 0 0 16,0 0-42-16,0 0-8 0,-3-4-1 0,-4-2-1 16,3 3 26-16,-3 0 0 0,0-3 0 0,0-1 0 0,3 4 0 0,4-3 0 0,-10 0 0 15,10 3 0-15,-7-4 0 0,3 4 0 0,1 0 0 16,3 0 0-16,-7-3-87 0,7 6-12 15,-4-3-2-15,4-1-1 16,-7 1-72-16,4 0-14 0,3-3-4 0,0 0-998 0</inkml:trace>
  <inkml:trace contextRef="#ctx0" brushRef="#br0" timeOffset="120036.57">2057 9742 2239 0,'0'0'49'0,"-7"0"11"0,3 0 1 0,-6-3 2 0,2 6-51 0,5-3-12 15,3 0 0-15,0 0 0 16,0 0 92-16,0 0 15 0,0 0 3 0,3-7 1 16,5-2-44-16,-5 3-9 0,4-4-2 0,4-2 0 15,3-1-7-15,0-2-1 0,7-1-1 0,-7-3 0 0,7 0-15 0,4 0-4 16,0 4 0-16,7-4 0 0,-8 3 14 0,8 4 2 16,3-1 1-16,1 1 0 0,2 2-15 0,5 1-3 15,-8 3-1-15,4 2 0 0,-4 4-1 0,0 4 0 16,-3 5 0-16,0 7 0 15,-8-4 6-15,1 7 1 0,-4 6 0 0,-3 3 0 16,0 1-18-16,-4-4-3 0,-4 3-1 0,1 3 0 16,-8-3-1-16,4 4 0 0,-3 2 0 0,-4 1 0 15,-4-1-9-15,4 1 0 0,-7-4 9 0,4 0-9 0,-8 1-13 0,-3-4-7 0,4-3-2 0,-1 0 0 16,-3 0 22-16,-7-6 0 16,10 0 0-16,-10 0 0 0,7-4 15 0,0-2 7 15,-4-1 2-15,4-2 0 16,0-1-24-16,3-2 0 0,-3-4 0 0,4-3-8 0,-1 0-10 0,0-3-2 15,4-4 0-15,4 1 0 16,3-3-72-16,0-1-14 0,3-2-3 0,4-4-1 16,4 0-44-16,0-3-9 0,3 1-1 0,0-1-1 15,4 0-97-15,-1 0-19 0,18-18-4 0,-13 11-1 0</inkml:trace>
  <inkml:trace contextRef="#ctx0" brushRef="#br0" timeOffset="120428.39">2981 9807 1575 0,'0'0'44'0,"0"0"11"0,7-3-44 0,-7 3-11 0,0 0 0 15,4-3 0-15,-4-3 151 0,0 6 28 0,0 0 5 0,0 0 2 16,0 0-46-16,0 0-10 0,0 0-2 0,0 0 0 16,0 0-60-16,0 0-12 0,-4 6-2 0,4 0-1 15,-7 4 18-15,3 2 3 0,-3 4 1 0,4 3 0 0,-4 0-39 0,3 3-8 16,1-3-2-16,-4-1 0 16,3 4 7-16,4-6 2 0,-7 3 0 0,7-4 0 15,0 1-12-15,0-6-3 0,0-4 0 0,7 0 0 16,-7-6-20-16,4 3 0 0,3-3 0 0,0-3 0 15,3-6-9-15,-3-1-7 0,-3-5 0 0,3-1-1 0,0-6 17 0,0 0 0 0,-3 0 0 0,3 0 0 16,-7 0 8-16,3 0 4 16,4 7 2-16,-7 2 0 0,0 0-14 0,0 4 0 15,0 0 0-15,4 2 0 0,-4 7 0 16,0 0 0-16,0 0 9 0,3 3-9 0,4 7 43 0,-3-1 3 16,3 10 1-16,-3 0 0 0,3 3-38 0,3 0-9 15,-3-3 0-15,4 3 0 16,-4-4 0-16,7 1 0 0,-3 0 0 0,-1-3 0 0,1-1 0 0,3-2 0 15,-4-4 0-15,1 1 0 0,0-7 0 0,-4-6 0 0,3 0 9 0,-3-4-9 32,4-2-50-32,-8-7-14 0,8 1-4 0,-7-4 0 15,3 0-54-15,-4-6-11 0,4 3-3 0,-7-3 0 0,4-3-127 0,-1-1-25 0,4 1-6 16</inkml:trace>
  <inkml:trace contextRef="#ctx0" brushRef="#br0" timeOffset="120688.13">3291 9594 2412 0,'0'0'53'0,"0"0"11"0,0 0 3 0,0 0 0 16,0 0-54-1,0 0-13-15,4 10 0 0,-4-4 0 0,7 3 112 0,-7 4 19 0,7-1 4 0,0 4 1 0,4-3-49 16,-1 2-10-16,-3 4-1 0,4-3-1 0,7 0-20 0,-11 2-4 16,10-2-1-16,-6 0 0 0,3-1-20 0,0 1-4 15,-3-3-1-15,3-1 0 0,3 4-11 0,-6-4-2 16,-4-2-1-16,4 2 0 16,-1 1-11-16,-3-4 0 0,0 1 0 0,4-1 0 15,-4-3-15-15,4 4 5 0,-8-1 1 0,4 1 0 16,-3-4-15-16,-1-3-4 0,-3-3 0 0,0 0 0 15,0 0-28-15,0 0-5 0,0 0-2 0,0 0 0 16,0 0-1-16,0-3 0 0,-3-3 0 0,-1-1 0 16,-3-2-51-16,4-4-10 0,-8-2-3 0</inkml:trace>
  <inkml:trace contextRef="#ctx0" brushRef="#br0" timeOffset="121179.31">3330 9829 2995 0,'0'0'66'0,"0"0"14"0,-3 4 2 0,-8 2 2 16,4-3-68-16,4 3-16 0,-1 1 0 0,-3-4 0 0,7-3 79 0,0 0 12 16,0 0 2-16,0 0 1 0,0 0-58 0,0 0-11 15,7 3-2-15,0-3-1 0,0-6-13 0,4-1-9 16,-1-2 12-16,4-1-12 0,1 1 17 0,-1 0-3 0,3-4-1 0,-3 1 0 16,0-4 3-16,4 3 1 0,-4 1 0 0,0-1 0 15,4 4-5-15,-4-1 0 0,0 1-1 16,0 3 0-16,4-1-11 0,-7 1 8 0,-1 0-8 0,4 3 8 15,-10 3-8-15,6-3 0 16,-3 0 0-16,0 3 0 0,1-4-38 0,-5 4-10 16,-3 0-1-16,7-3-1 0,-3 0-86 15,3 0-18-15,-4 0-3 0,1-3-760 0,-1 2-152 0</inkml:trace>
  <inkml:trace contextRef="#ctx0" brushRef="#br0" timeOffset="121526.72">3732 9550 2064 0,'0'0'59'0,"0"0"12"0,0 0-57 0,0 0-14 0,0 0 0 16,0 0 0-16,-3 7 188 0,-1 2 34 0,1 0 7 0,-4 7 2 16,3 0-104-16,-3 0-21 0,4 2-4 0,3 4-1 15,-7-3-36-15,3 6-7 0,4-6-2 0,-3 6 0 16,6-3-4-16,-3 3 0 0,0-3-1 0,0-3 0 0,4 0-41 0,3-4-10 16,-7-2 0-16,3-4 0 0,4 1 0 0,4-7-11 15,-8-3 3 1,4-3 0-16,0 0 8 0,4-7-8 0,0 1 8 0,-1-4-8 0,1-6-2 0,-1 1 0 15,-6 2 0-15,3-3 0 0,-4-3-3 0,8 3-1 16,-11 1 0-16,4-1 0 16,3 6-11-1,-7-3-3-15,0 1 0 0,0 5 0 0,0 1 43 0,0 6 8 0,0 3 1 0,0 0 1 0,0 0 11 0,0 0 3 16,0 0 0-16,0 9 0 0,3 4-23 0,4-1-4 16,0-2 0-16,4 5-1 0,-1-2 8 0,1 3 1 0,0-4 1 0,3 1 0 15,-4-1-21-15,4 1 0 16,-3-4 0-16,7-3 0 0,-4 1 0 15,7-1 0-15,-7 0 0 0,0-6 6 0,4-3-6 0,-1 0 0 16,1 0 0-16,-7-3 0 0,3 2-36 16,-4 1-8-16,4-6 0 0,-3 3-1 15,0-4-132-15,-1 7-27 0,15-6-4 0,-22-1-2 0</inkml:trace>
  <inkml:trace contextRef="#ctx0" brushRef="#br0" timeOffset="136100.91">18701 8284 1958 0,'-4'-3'43'0,"1"-1"9"0,-1-2 1 0,1 3 3 0,-1-6-45 0,1 2-11 0,3 1 0 0,-4-3 0 0,4 2 104 0,-3 1 20 15,3 0 3-15,0 6 1 16,0 0-66-16,0 0-13 0,0 0-2 0,0 0-1 15,3 12 29-15,4 1 5 0,0 3 2 0,0 9 0 0,0 3-66 0,4 6-16 16,-4 10 0-16,0 6 0 0,0 10 55 0,4 18 7 16,-4 7 2-16,3 9 0 0,-3-3-52 0,-3 0-12 15,3 3 0-15,-4 3 0 0,4-9 54 0,-3-3 8 32,0-4 2-32,3 7 0 0,-4-16-52 0,4 0-12 0,-3-9 0 0,6 3 0 0,-6-10 0 15,3 1 0-15,0-4 0 0,0-6 0 0,0-16 0 0,-3-2 0 16,3-11 0-16,0 1 0 0,-4-9 0 0,-3-10 0 15,0 0 0-15,0-7 0 0,0-5 0 16,0-10 0-16,-3-3 0 0,-1-3 0 0,-3-7 54 0,4 4 8 0,-4-7 2 16,-1 0 0-16,-2 1-52 15,3-1-12-15,-4-3 0 0,1-9 0 0,-1 0 0 16,0-3 0-16,1 3 0 0,-1-4 0 0,-3 7 0 0,4-6 0 16,-1-3 0-16,-3-4 0 0,3 4 0 0,1-4 0 0,-1 0 0 15,4 1 0-15,-3 6 0 0,2-4 0 16,-2-6 0-16,3-2 0 0,-4 2-17 0,4 0-7 15,-3 4 0-15,3-1-1 0,3 7 40 0,-3 2 8 0,0 1 1 16,0-3 1-16,0 3-25 0,0 6 0 0,0 3 0 0,3 0 0 16,-3 7 0-16,4 3 0 15,-1 2 0-15,-3 4 0 0,3 3 0 0,1 0 0 16,-1 7 0-16,4-1 0 0,-3 3 0 0,-1 4 0 16,4 0 0-16,-3 2 0 0,3 4-16 15,0 0-8-15,-4-3-1 0,4 3-1 0,0 3 26 0,0 0 0 0,0 0 0 0,0 0 0 0,0 0 18 0,0 0 6 31,0 0 0-31,11 3 1 0,-1 3-25 0,-2-3 0 0,2 0 0 0,1 1 0 0,-1-1 0 16,1 0 0-16,3-3 0 0,0 3 0 0,4-3 0 0,-1 3 0 16,1-3 0-16,7 3 0 0,-4-3-13 0,7 3-8 15,-3-3-2-15,3 0 0 16,0 0 37-16,4 0 7 0,-4 0 2 0,4 0 0 0,3-3-23 16,1 0 0-16,-1 0 0 0,7-3 0 0,4-1 0 15,0 1 0-15,0 0 0 0,3 0 0 0,-3-4 0 0,0 1 0 16,3-1 0-16,8-2 0 0,-1 6 0 0,4-4-13 15,-3 1 1-15,6-1 1 16,-3 4 11-16,0 0 0 0,3-4 0 0,-10 7 0 0,4-3 0 16,3 0 0-16,0-4 0 0,3 4 0 0,4-3 12 0,0-1-3 15,4 1 0-15,28-7 0 0,-15 4-1 16,-3-1-8-16,-3-3 12 0,7 7-4 0,-8 0-8 0,-3-1-9 16,1-2 9-16,2-1-13 0,-3 4 13 0,-3-1 12 15,-1 1-3-15,4 3 0 0,-7 6-9 0,0-7-12 16,-3-2 2-16,10 3 1 0,-3 9 9 0,-4-3 14 15,-4 0-3-15,4-3-1 0,-3-1-10 0,-1 1 0 0,1-3 0 0,-1 0 0 16,-6 0 0-16,-4-4-12 16,-8 1 0-16,5-1 1 0,-4 1 19 0,-4 3 4 0,-3-4 1 15,-4 1 0-15,0-4-13 0,-6 4 0 16,-5 3 0-16,1 2 0 0,-7 1 12 0,-4 0-4 0,-4 0-8 0,1 0 12 16,-8 3-12-16,1 0 0 0,-1 0 0 0,-3 0 0 15,0 0 8-15,0 0 0 0,0 0-8 0,0 0 12 16,0 0-12-16,-14 0 9 0,4 3-9 15,10-3 8-15,-14 0-5 0,3 0-3 0,11 0 0 0,-11 3 0 0,11-3 0 0,0 0 0 16,-10 3 0-16,10-3 0 0,0 0 0 0,-11 7 0 16,11-7 0-16,0 0 0 0,-7 6 0 0,0 0 0 15,4 0 0-15,-1 1 0 16,4-7 0-16,-3 6 0 0,-1 0 0 0,4 4 0 0,-3-4 0 16,3 3 0-16,0 1 0 0,0-1 0 0,-4 1 0 0,4 2 0 15,-4 1 0-15,4 2 0 0,0 4 0 0,-3 0 0 16,3-3 0-16,-4 6 0 0,4-4 0 15,0 1 0-15,0-3 0 0,0 0 0 0,4 5 0 0,-4 1 0 16,0 3 0-16,3 4 0 0,-3-1 0 0,4 0 0 16,-4 0 0-16,4 4 0 0,-1-4 0 0,-3 3 0 0,0 1 0 0,4 2 0 15,-4-2 0-15,3 2 0 16,-3 4 0-16,4 6 0 16,-4-7-26-16,0-5-5 0,3-4-1 0,-3 0 0 0,0 0 52 0,4 7 9 15,-4-4 3-15,0 3 0 0,3 4-24 0,-3 12-8 16,4-3 0-16,-1 0 0 0,-3-3 0 0,4-3 0 0,-4-3 0 0,3-1 0 15,-3 1 0-15,4 3 0 16,-4 3 0-16,0 3 0 0,3 0 0 0,-3-3 0 0,0-1 0 0,0 1 0 16,0-3 0-16,0-3 0 0,-3-1 0 0,-1 7 0 15,4-3-26-15,-3 3-5 16,-1 3-1-16,4 0 0 0,-3-3 32 0,-1-3 0 0,4-1 0 16,-3 1 0-16,3-3 0 0,0 3 0 0,0-1 0 0,0 4 0 15,0 3 20-15,0-3 9 16,3 0 3-16,-3 0 0 0,4-6-24 0,-4-1-8 0,0 4 0 0,0-10 0 15,0 1 0-15,3 2 0 0,-3 1 0 0,4 2 0 0,-1 7 0 16,-3-3 0-16,4 0 0 0,3 12 0 0,-4-9 0 0,5 0 0 16,-5-3 0-16,1-1 0 0,-1 1 0 15,4-3 0-15,-3-4 0 0,3-2 0 16,-4-4-26-16,1 0-5 0,-1-6-1 0,-3 3 0 16,0 0 52-16,4-3 9 0,-4 0 3 0,0-3 0 15,0 0-24-15,-4-4-8 0,4 1 0 0,0 3 0 16,-3 0-26-16,-1-1-5 0,1-5-1 0,3 3 0 0,0-4 52 0,-4 4 9 15,4-4 3-15,-3 1 0 0,-1-4-24 0,4 1-8 16,-3-1 0-16,3-3 0 0,-4 1 0 0,1-1 0 16,-1-3 0-16,4-3 0 0,-3 3 0 0,-1 0 0 15,0 0 0-15,1 4 0 16,3-7-26-16,-7 0-5 0,0 3-1 0,0 0 0 0,7-3 52 0,-4-3 9 0,-3 3 3 0,0 0 0 16,0 3-24-16,-4-3-8 15,4 0 0-15,0-3 0 0,-3 3 0 0,-1 0 0 0,4-3 0 0,-3 6 0 31,-5-3-26-31,1 0-5 16,4 0-1-16,-8-3 0 0,4 3 32 0,0 0 0 0,-4-3 0 16,1 3 0-16,3-4 19 0,-8 4 9 0,-2 0 3 0,-1 0 0 15,-3 4-50-15,0-1-9 0,-1 0-3 0,1-3 0 0,-4 3 51 0,4-3 9 0,-7 0 3 16,0 3 0-16,3-3-24 0,-3 0-8 0,-1 0 0 0,-3 3 0 16,-3-3 0-16,0 0 0 0,-4 3 0 0,0-3 0 15,4-3 0-15,-1 0 0 0,1-3 0 0,0 3 0 16,-1-4 0-16,-2 4 0 0,-8 3 0 0,0-3 0 15,3 0-26-15,1 3-5 0,0 3-1 0,-4-3 0 16,3 0 52-16,-3 3 9 0,0 4 3 0,-3 2 0 16,7-6-52-16,-4 3-9 0,3-2-3 0,-3 2 0 15,4 0 51-15,-8-3 9 0,5 4 3 0,-8-4 0 16,7 3-31-16,0-6 8 0,0 3-8 0,0-3 4 0,4 0-4 16,-4 0 0-16,0 3 0 0,-7-3 0 0,10 0 0 0,-3 0 0 15,4 0 0-15,0 0 0 0,3-3 0 16,3 3 0-16,-2-3 0 0,2 6 0 15,-3 0-26-15,8-3-5 0,-1 0-1 0,4 3 0 0,-1 0 52 0,4 1 9 16,1-4 3-16,-1 3 0 16,4-3-52-16,3 3-9 0,0 0-3 0,1-3 0 15,-1 0 32-15,4 0 0 0,-4-3 0 0,4 3 0 0,0 0 0 16,-4 0 0-16,4-3 0 0,0 0 0 0,0 3 0 0,3-4 0 16,0 4 0-16,4 0 0 0,4 0 0 0,-1-3 0 15,4 3 0-15,0 3 0 0,0-3 0 0,0 0 0 0,0 0 0 0,3 0 0 16,4 0 0-16,0 0 0 15,-3 0 0-15,-1 0 0 0,4 0 0 0,-3 4 0 0,3-4 0 0,0 0 0 16,-4-4 0-16,1 1 0 0,3 3 0 0,0 0 0 16,0 0 0-16,-4 0 0 0,1-6 0 15,-1 0 0-15,0 0 0 0,4 6 0 0,0 0 0 0,0 0 0 16,0-7 0-16,-3 1 0 0,3 0 0 0,-4-1 0 16,4 1 0-16,0 0 0 0,-3 0 0 0,-1-4 0 0,4 4 0 15,-3-3 0-15,-1-1 0 0,1 1 0 16,-1-4 0-16,4 4 0 0,-3-1 0 0,-1-2 0 15,1 2 0-15,-1-2 0 0,1-4 0 0,3 4 0 16,-4-4 0-16,4 3 0 0,-3-2 0 0,-1-1 0 0,1-3 0 0,3 4 0 16,-4-4 0-16,4 0 0 15,-4-3 0-15,1-3 0 0,-1 3 0 0,1 0 0 16,-1 0 0-16,1 0 0 0,-1-3 0 0,1 0 0 0,-1 0 0 16,1 0 0-16,-4 3 0 0,3-6 0 15,-3-1 0-15,0 1 0 0,0-3 0 0,3 3 0 16,-3-4 0-16,0 4 0 0,0 0 0 0,0 0 0 0,4-1 0 0,-4 1 0 15,3 3 0-15,-3-3 0 0,4 3 0 0,-1 3 0 16,0 0 0-16,4 0 0 0,0 0 0 0,0 3 0 0,0-3 0 16,0 3 0-16,0-6 0 0,4 7 0 15,-4-4 0-15,0 0 0 16,0 0 0-16,0 0 0 0,0 3 0 0,0 0 0 0,0 3 0 16,0 4 18-16,0-1-2 0,0 1-1 15,0 2-178-15,4 1-35 0,-4 0-7 0,0 2-2 0</inkml:trace>
  <inkml:trace contextRef="#ctx0" brushRef="#br0" timeOffset="137991.24">19202 8422 1728 0,'0'0'38'0,"0"0"8"0,-4-7 2 0,4 7 0 0,0-3-39 0,-3 0-9 0,3-3 0 0,0 0 0 16,0-4 104-16,0 7 20 0,0-3 3 0,0 3 1 15,0 3 0-15,0 0 0 0,0 0 0 0,0 0 0 16,0 0-52-16,0 0-9 0,0 0-3 0,0 0 0 16,0 6 0-16,0 3 0 0,-4 7 0 0,4 0 0 15,0 6-20-15,0 6-4 0,-3 3 0 0,-1 4-1 0,1-1-11 0,3 4-3 32,0-1 0-32,-4 4 0 0,4 0-16 0,0-7-9 0,-4 1 10 0,4-4-10 15,0-3 0-15,0 1 0 0,0 2 0 0,0-6-10 16,0 0 25-16,0-3 5 0,0-3 0 0,0-3 1 15,4-4 18-15,0-2 3 0,-4-4 1 0,3 0 0 16,-3-6-35-16,7 0-8 0,0-3 0 0,4-3 0 16,-1-1 0-16,4-2 0 0,-3 0 0 0,7-1 0 15,-4-5 0-15,3 2 0 0,1 0 0 0,3 1 0 16,-7 3 0-16,8-1 0 0,-5 4 0 0,1 0 0 16,-1-1 0-16,1 1 0 0,-4 3 0 0,0 0 0 15,0 3-41-15,1 0-11 0,-5 0-1 0,1 0-1 16,-4 3-56-16,0-3-11 0,3 3-3 0,-3-3 0 15,0 0-116-15,-3-3-24 0,3 3-5 0</inkml:trace>
  <inkml:trace contextRef="#ctx0" brushRef="#br0" timeOffset="138338.34">19759 8726 1792 0,'0'0'51'0,"0"0"10"31,4-7-49-31,-4 7-12 0,0 0 0 0,0 0 0 0,0 0 156 16,0 0 29-16,-4-3 6 0,4 3 1 0,0 0-43 0,-3 0-8 0,-1 3-1 0,1 4-1 15,-1-1-56-15,0 3-11 0,-3 4-3 0,0 3 0 16,4-1-16-16,-1 1-3 0,1 3-1 0,-1 0 0 16,4-4-13-16,-3 4-4 0,3-3 0 0,3-1 0 0,-3 1 0 15,4 0-1-15,-1-4 0 0,4 1 0 0,0-4-31 16,0-2 0-16,4-4 0 0,3-3 0 0,0 0 0 16,0-7 0-16,0 1 0 0,4-9 0 15,0 2 0-15,-1-3 0 0,-2-3 0 0,-1 7 0 0,0-4 0 0,-4 1 0 16,1 2 0-16,-4 4 0 0,0-4 9 0,-3 1-9 15,-4 2 8-15,0 1-8 0,-4-1 9 0,0 1-9 16,-3 3 10-16,0-4-10 0,-3 4 11 0,-4-3-11 16,3 2 12-16,-3 1-12 0,0 0 0 0,0 3 0 15,0-7 0-15,0 7 0 0,-11 0-17 0,14 3 1 0,4 3 1 32,-3-3-33-32,6 0-6 15,1 3-2-15,3-3 0 0,0 0-51 16,0 0-10-16,7 6-3 0,0 1 0 0,0-1-70 0,3-3-14 0,1 3-4 0</inkml:trace>
  <inkml:trace contextRef="#ctx0" brushRef="#br0" timeOffset="139248.7">20189 8685 1634 0,'0'0'36'0,"0"0"7"0,0 0 1 0,8-3 3 0,-8 3-38 0,3 0-9 15,1-3 0-15,-4 3 0 0,3-3 104 0,-3 3 20 0,4-7 3 0,-1 1 1 16,-3 6-4-16,0 0-1 0,0 0 0 0,0 0 0 15,0 0-5-15,0 0-1 0,0 0 0 0,-7 9 0 16,0-2-25-16,0 2-6 0,-4 4-1 0,4 2 0 16,-3 4-22-16,-1-3-5 0,1 3-1 0,-1-1 0 15,4 1-19-15,-4 0-4 0,4 0-1 0,0-3 0 0,4 2-14 0,-1-2-3 32,4 0-1-32,0-4 0 0,4-5-15 0,3 2 0 0,0-3 0 15,0 1 0-15,4-1 0 0,-1-3 0 16,4-3 0-16,0-3 0 0,0 0-11 0,4-4-1 0,0-2-1 0,-1 0 0 15,1-1-45-15,3-2-9 0,-3-1-1 0,-1 1-1 16,5-1-48-16,-5 0-10 0,4 4-1 0,-3-4-1 16,0 1 4-16,-1-1 1 0,1 4 0 0,-4 0 0 15,4-1 60-15,-8 1 13 0,4-4 3 0,-7 4 0 0,4 3 26 16,-4-4 6-16,0 1 0 0,-3-1 1 16,-1 1 28-16,1 0 6 0,-4-1 1 0,3 4 0 0,1-4 26 0,-1 4 6 15,-3 6 0-15,0 0 1 16,0 0-2-16,0 0-1 0,0 0 0 0,0 0 0 15,0 0 58-15,-7 6 11 0,4 7 2 0,-4 0 1 0,0-1-50 0,0 4-11 16,0 3-1-16,-1-1-1 0,1 4-13 0,0-3-2 0,0 3-1 0,0-3 0 16,0-3-17-16,4-1-3 15,-1 1-1-15,4-4 0 0,0 1-14 16,4-4-8-16,-1-2 8 0,4-1-8 0,-3 0 0 0,3-6 0 16,3 0 0-16,-3 0 0 0,8-6 0 0,-5 0 0 15,1-4 0-15,-1 1-8 0,1-4-2 0,-1 1 0 0,1-1 0 0,0-2 0 16,-1-1 0-16,-3 0 0 0,0 1 0 0,0 2 0 15,0 0 10-15,1 1-12 0,-5-4 12 0,4 7-12 16,-7-1 12-16,0 4 0 0,0 6 0 0,0 0 0 16,0 0 0-16,0 0 0 0,0 0 0 0,0 0 8 0,0 6 20 0,-3 1 4 15,3 2 0-15,-4 4 1 16,4-1-33-16,0 1 0 0,4-1 0 0,-4 1 0 0,3-1 0 0,1-2 0 16,3 2 0-16,-4 1 0 15,8-1 0-15,-4 1 0 0,0-4 0 0,0 1 0 0,4-1 0 16,-1-3 0-16,1-2 0 0,-1-1 0 0,4 0 0 0,1-3 0 15,-5 0 0-15,4 3 0 16,0-3 0-16,4 0 0 0,-4-3 0 0,0 3 0 0,0 0-13 16,4 0-10-16,0-3-1 0,-1 3-1 0,-3 0 3 0,4 0 1 15,-4 0 0-15,0-3 0 16,-3-1-1-16,-1 1 0 0,1 0 0 0,-4 3 0 0,0-3 14 0,-3 0 8 16,-4 3-10-16,7-3 10 15,-7 3 0-15,3-3 0 0,-3 3 0 0,4-4 0 0,-1-2 0 16,-3 6 0-16,4-3 0 0,-1 0 0 0,1 0 0 0,-1 0 8 15,-3 3 1-15,4-3 0 0,-1-4 44 0,1 1 9 16,-1 0 2-16,1 3 0 0,-1-4-52 0,-3 1-12 16,0 0 0-16,0-4 0 0,4 1 28 15,-4-7 2-15,-4 4 1 0,4-7 0 0,-3 3-50 0,-1-6-9 16,1-9-3-16,-4-4 0 0,0-5 51 0,-4 2 9 16,1 0 3-16,-1 1 0 15,0 5-24-15,1 4-8 0,-1 3 0 0,1 3 0 0,-1 3 0 0,1 4 0 16,-1-1 0-16,4 7 0 15,0-1-26-15,0 1-5 0,0 3-1 0,3 2 0 0,-3 1 32 0,7 3 0 16,0 0 11-16,0 0-3 0,0 0-188 0,0 7-36 0,4-1-8 16</inkml:trace>
  <inkml:trace contextRef="#ctx0" brushRef="#br0" timeOffset="139838.75">19382 9858 1792 0,'0'0'51'0,"0"0"10"0,0 0-49 0,0 0-12 0,0 0 0 0,0 0 0 0,0 0 105 0,3 9 19 16,1 0 3-1,-1 1 1-15,4 2 0 0,4 4 0 0,-4 3 0 0,7 6 0 16,-3 3-52-16,3 0-9 0,3 4-3 0,-3-1 0 0,4 1 25 0,0-4 5 16,-1 3 1-16,-3-3 0 15,4 1-50-15,0-1-9 0,-4-3-3 0,0 3 0 0,-3-6 25 16,-1 0 5-16,-3-6 1 0,0-4 0 16,0 4-52-16,-7-7-12 0,0-9 0 0,0 0 0 15,0 0-48-15,0 0-13 0,-3 0-3 0,-8-3 0 16,4-3-51-16,-7-7-10 0,3 1-3 0,-3-7-784 0,4-6-158 0</inkml:trace>
  <inkml:trace contextRef="#ctx0" brushRef="#br0" timeOffset="140199">19378 9695 2419 0,'0'0'53'0,"0"0"11"0,0 0 3 0,0 0 1 0,0 0-55 0,0 0-13 16,4-7 0-16,-1 4 0 0,4 0 72 0,4 0 12 15,-1 0 3-15,4 0 0 0,1 0-37 0,6-1-7 0,0 4-2 0,4-3 0 0,3 0 19 16,-3 3 3-16,3 0 1 0,4 0 0 16,-1 0-7-16,-3 0-1 0,1 3 0 0,-1 0 0 31,-3 1-24-31,-8 2-6 0,1 0-1 0,0 3 0 0,-8 1 18 0,1-1 3 16,-4 4 1-16,-4-1 0 0,-3 1-38 0,0-1-9 0,-3 1 0 15,-4 3 0-15,-4-1 0 0,1 1 0 0,-8-3 0 0,0 2 0 0,1 1 0 0,-5-4 0 16,-2 4 0-16,3-3 8 15,-4-1-8-15,0 1 0 0,4-1-12 0,3 1 12 16,1-4-56 0,3 1-3-16,0-4-1 0,3-3 0 0,4 0-54 0,7-3-11 0,0 0-3 0,0 0 0 15,3-3-100-15,4-3-21 0,4-13-4 16,10 0-1-16</inkml:trace>
  <inkml:trace contextRef="#ctx0" brushRef="#br0" timeOffset="140438.51">19981 9654 2649 0,'0'0'58'0,"-3"6"12"0,-1-3 2 0,4 7 4 0,-3-4-61 0,3 3-15 15,0 1 0-15,0 5 0 0,0-2 54 0,0 0 8 16,3 5 2-16,1 1 0 0,-4 0 28 0,3 3 5 0,1 0 2 0,-1 6 0 16,4 0-32-16,-3 4-7 0,0 2 0 0,-1 1-1 15,1-1-16-15,-1-3-3 16,1-5-1-16,-1 2 0 15,-3-3-16-15,4 3-3 0,-4 0-1 0,0-3 0 16,3 0-19-16,-3-3 8 0,4 0-8 0,-4 0 0 0,3-6 0 16,-3-3 0-16,4-4 0 0,-1-3-9 15,-3-6-61-15,0 0-12 0,0-6-2 0,7 0-1 16,0-10-43-16,0 3-9 0,4-5-2 0,-4-1 0 16,4 3-129-16,-1-3-25 0</inkml:trace>
  <inkml:trace contextRef="#ctx0" brushRef="#br0" timeOffset="141009.51">20320 9980 2419 0,'0'0'53'0,"0"0"11"0,0 0 3 0,0 0 1 16,0 0-55-16,0 0-13 0,0 0 0 0,0 0 0 16,-4 6 105-16,-3 4 19 0,4-1 3 0,-4 4 1 0,3 2 0 0,-3 1 0 15,0 0 0-15,0 2 0 0,0 4-73 0,4-3-15 16,-4-3-2-16,3 3-1 0,0-1-11 0,1-2-2 16,-1-3-1-16,1-1 0 0,3-2-11 0,3-1-1 15,-3-3-1-15,0-6 0 0,0 0-10 0,0 0 0 16,7 0 0-16,4-3 0 15,-4 0 0-15,0-3 0 0,4-4 0 0,-4-2 0 0,0 2 0 0,0-5 0 32,0 2 0-32,0 1 0 0,-3-4 0 0,3 0-9 0,-4 1 0 0,1-1 0 15,-1 3 9-15,1 1-8 0,-4 2 8 0,0 1-8 16,0 6 8-16,0 0 0 0,0 3 0 0,0 3 0 0,0 6 0 0,0-2 8 16,0 2-8-16,0 4 11 0,0-1-11 0,0 4 0 0,3-1 0 0,1 1 0 15,-1 3 0-15,1-3 0 16,3-1 0-16,0 1 0 0,4-3 0 0,-4-1 12 0,3 1-4 0,1-4 0 15,-1 4-8-15,-3-7 0 0,4 0 0 0,0 0 0 16,-1-2 0-16,1-4 0 0,-1-4 0 0,4 1 0 16,-3-3 0-16,-4 0 0 0,4-1 9 0,-4-2-9 15,3 0 8 1,-3-4-8-16,-3 1 10 0,3-1-10 0,-4 0 9 0,1 1-9 16,3-1 8-16,-3 1-8 0,-1-1 0 0,1 1 8 0,3-1-8 15,-4 4 0-15,1-4 0 0,3 1 0 0,-4 2 8 0,4 4-8 16,-3-3 0-16,3 2 0 0,-4 1 0 15,-3 6 0-15,0 0 0 0,11 0 8 0,-11 0-8 0,11 6 0 0,-1-3 10 0,1 7-10 16,-1-4 12-16,-3 7-12 16,0-1 8-16,4 1-8 0,-7-1 0 0,3-2 5 15,-4 5-5-15,4-2 0 0,-3-1 0 0,-1 1 0 0,-3 0 0 16,4-4 0-16,-4 4 0 0,0-4 0 16,0 3 0-16,0-5 0 0,0-1 0 0,0-6 0 15,0 0-64-15,0 0-12 0,0 0-2 0,0 0-1 16,0 0-43-16,0 0-9 0,0 0-1 15,0 0-1-15,0 0-116 0,3-3-23 0,-3 3-5 16,0-6-1-16</inkml:trace>
  <inkml:trace contextRef="#ctx0" brushRef="#br0" timeOffset="141655.03">20832 10234 1552 0,'0'0'44'0,"0"0"10"0,0 6-43 0,3 0-11 0,-3 1 0 0,4-1 0 0,-4-6 175 0,3 6 33 15,1 1 6-15,-4-7 2 0,0 0-90 0,0 0-18 0,0 0-3 0,0 0-1 16,0 0 10-16,3-4 2 0,1-2 0 0,-1 0 0 15,-3-4-47-15,4-2-9 0,-1-1-1 16,1 1-1-16,-4-1-27 0,3-2-6 0,-3 2-1 0,4 1 0 16,3-4-11-16,-4 6-2 15,5-2-1-15,-1 3 0 0,0 2-10 0,0 1 10 0,0 0-10 0,0 3 10 16,0-1-10-16,0 8 10 0,0-4-10 0,4 3 10 16,-4 3 2-16,3 3 1 0,-3-2 0 0,4 5 0 15,-4-2 10-15,3 5 1 0,-2-2 1 0,-1 2 0 16,0 1-25-16,3 0 0 0,-6 0 0 0,3-1 0 15,3 1 0-15,-3-4 8 0,0 1-8 0,1 0 0 16,2-4 9-16,-3-6-9 0,4 0 10 0,-1-3-10 0,-3-3 0 0,4 0 0 16,0-3 0-1,-1-4 0-15,1 1 0 0,-1-4 0 0,1-2 0 0,-1 2 0 16,1-3 0-16,-4 1 0 0,0-4 0 16,4 0 0-16,-4 0 0 0,0 0 0 0,0 4 0 0,-4-1 0 0,1-3 0 15,0 7 0-15,-4 5 0 0,0 4 0 16,0-3 0-16,0 6 0 0,0 0 0 0,0 0 0 15,-8 6 12-15,5 4-3 0,-4 2-1 0,3 4 0 0,-3 3-18 0,4-4-4 0,3 4-1 0,0-3 0 16,0 3 15-16,0 0 0 16,3-1 0-16,1-2 0 0,3 0 0 0,0-1 0 0,0 1 0 0,4 0 0 15,-1-7 0-15,1 1 0 16,3-4 0-16,3 0 0 0,1 0 23 0,0 1 7 0,-1-7 2 0,1 0 0 16,3-3-24-16,-3 3-8 15,3-4 0-15,-3 1 0 0,-1-3 0 0,1 3 0 16,-4-3 0-16,0-1 0 15,0 1-26-15,-3 0-5 0,-1 0-1 0,1-4 0 0,-4 4 52 0,0 0 9 0,-3-4 3 0,3 4 0 16,-4 0-24-16,-3-4-8 0,0 4 0 0,-3-3 0 16,3-1-26-16,-4-2-5 15,1-1-1-15,-1 0 0 0,-3-2 52 0,4-1 9 16,-1-3 3-16,0 4 0 0,1-7-24 0,-1 3-8 16,4 0 0-16,0 0 0 0,0 0-26 15,0 4-5-15,0-1-1 0,7 4 0 0,-3-1 32 0,3 4 0 16,0-4 0-16,4 4 0 0,-1 2 0 0,4 1 0 15,1 0 0-15,2 3 0 0,1 0 20 0,-1 3 9 16,5 3 3-16,-1-3 0 0,0 3-24 0,0 0-8 0,0 0 0 16,-3 3 0-16,0-2 0 0,-4 2 0 15,0-3 0-15,-4 0 0 0,-3 6-26 0,0 1-5 0,1-4-1 16,-5 0-1574-16</inkml:trace>
  <inkml:trace contextRef="#ctx0" brushRef="#br0" timeOffset="146032.39">22662 9343 1409 0,'0'0'60'0,"-3"0"-48"0,-4 0-12 0,7 0 0 0,0 0 76 0,0 0 12 16,-4 0 4-16,4 0 0 16,0 0-26-16,0 0-5 0,0 0-1 0,0 0 0 15,0 0-9-15,0 0-3 0,0 0 0 0,7 0 0 0,-7 0 7 0,7-3 1 16,-7 3 0-16,11 0 0 0,-4-3 6 0,0 0 2 15,0 3 0-15,0-3 0 0,0 0-26 0,0 3-5 16,0-3-1-16,4-1 0 0,-4 1 0 0,4 0 0 16,-4 0 0-16,3 3 0 15,1-6-9-15,-1 6-3 0,1-3 0 0,3 0 0 0,-3-1-6 0,-1 4-2 16,1-3 0-16,3 0 0 16,-3 0 16-16,3 0 4 0,0 3 0 0,0-3 0 0,0 0-13 0,0-1-3 15,4 4 0-15,-1-3 0 0,5 0-2 0,-5 3-1 16,1-3 0-16,0 0 0 0,3 3 15 0,0-3 4 0,0 0 0 0,0 3 0 15,0-3-24 1,4 3-8-16,-4 0 0 0,0 0 0 0,1 0 0 0,-5-4 8 0,4 4-8 0,1 0 0 31,-1 0 0-31,0-3 0 0,4 0 8 0,-1 3-8 0,1-3 8 0,3 3-8 16,-3 0 11-16,0-3-11 0,3 3 0 0,0-3 0 0,-3 0 0 0,-1 3 0 16,1-4 10-16,-4 4-10 0,0 0 8 0,1 0-8 15,-5 0 12-15,1-3-4 0,-1 3 0 16,1 0 0-16,0 0-8 0,-1 0 8 0,1-3-8 0,3 3 8 15,0 0-8-15,4 0 0 0,-4 0 0 0,0 0 0 16,1 0 0-16,-1-3 0 0,0 3 0 0,4 0 0 16,-4 0 8-16,3 0 0 15,-2-3 0-15,-1 3 0 0,-4 0-8 0,5 0 0 16,-5-3 0-16,1 0 0 0,0-1 13 0,-1 4-2 16,1-3-1-16,-1 3 0 0,5-3-2 0,-5 0 0 0,1 3 0 15,0-3 0-15,-4 0 3 0,3 3 0 0,-3-3 0 0,4 3 0 0,-4 0-11 0,0-3 0 16,4 3 0-16,-4 0 8 15,4 0-8-15,-4-4 8 0,3 4-8 0,1-3 8 0,-4 3 0 0,0 0 0 16,0-3 0-16,0 3 0 0,-3 0 0 0,3 0 0 16,-3 0 0-16,-1-3 0 0,1 3-8 15,-1 0 8-15,1 0-8 0,0 0 8 16,-1 0-8-16,1 0 0 0,-1-3 0 0,1 3 0 16,0 0 8-16,-1 0 0 0,1 0 0 0,-1 0 0 0,-3-3-8 0,4 0 0 15,0-1 0-15,-1 4 0 16,-3 0 0-16,0 0 0 0,-7 0 0 0,7 0 0 0,-3 0 0 0,3 0 0 0,-7 0 0 15,0 0 0 1,7-3 12-16,-4 3 1 0,1 0 0 0,-4 0 0 16,0 0-164-16,0 0-33 0,0 0-6 0,0 0-2 15</inkml:trace>
  <inkml:trace contextRef="#ctx0" brushRef="#br1" timeOffset="152359.06">18912 6851 2134 0,'0'9'47'0,"0"-3"9"0,0-6 3 0,4 7 1 0,-4-7-48 0,3 3-12 0,-3-3 0 0,0 6 0 0,0-6 117 0,0 0 21 0,0 0 4 0,0 0 1 31,0 0-63-31,0 0-13 0,0 0-3 0,0 0 0 16,0 0 0-16,-7 3 0 0,4-3 0 0,-4-3 0 16,0 0 0-16,0 0 0 0,0 0 0 0,-4-4 0 0,1 1-17 15,-1-3-4-15,-3-1-1 0,0-5 0 0,0-1-17 0,-1-3-3 16,1 0-1-16,0-3 0 16,0 7-21-16,4-4 0 0,-1-3 0 0,0 0 8 15,4 0-8-15,0 3 0 0,4-3 0 0,-1 0 0 0,1-3 0 0,3 0 0 16,3 0 0-16,-3 0 0 0,4 0 0 0,3 0 0 0,0-3 0 0,3-1 0 15,1 1 0-15,0 0 0 0,-1 3 0 0,1 0 0 16,3 3 0-16,-4 0 0 0,1 0 0 0,3 3 0 16,-3 3 0-16,-1-2 0 0,1 2 0 0,0 0 0 15,-1 1 0-15,1-1 0 0,-4 3 0 0,0 1 0 16,0 2 0-16,-4 4 0 0,4-3 0 0,-3 2 0 16,-1 1 0-16,1 0 0 0,-4 6 0 0,0 0 0 15,0 0-13-15,0 0-4 0,0 0-1 0,4 0 0 31,-4 0-125-31,7 3-25 0,-4 0-4 0,4 3-763 0,-3-2-152 0</inkml:trace>
  <inkml:trace contextRef="#ctx0" brushRef="#br1" timeOffset="152948.64">19188 6402 2079 0,'0'0'59'0,"0"10"13"0,0-1-58 0,0 1-14 16,0-1 0-16,0 0 0 0,3 7 107 0,-3-3 18 16,4-1 4-16,-4 1 1 15,3 5-14-15,1-2-2 0,-1 3-1 0,1 0 0 0,-1-4-90 16,1 1-23-16,3 3 0 0,-4-3 0 0,1-1 56 0,3-2 6 0,-3-1 2 0,3-2 0 16,0-4-52-16,-7-6-12 0,0 0 0 0,0 0 0 15,0 0 0-15,7-3 0 0,3-3 0 0,-6-1 0 16,-1-5 54-16,-3 2 8 0,0-2 2 0,0 2 0 31,-3 1-52-31,-1 0-12 0,1-1 0 0,-1 1 0 0,-3 3 0 0,0-4 0 16,0 1 0-16,0-1 0 0,0-2 0 0,-4-1 0 0,4 4 0 0,-3-7 0 15,-1 1-100-15,1 2-22 16,2-3-5-16,-2-3-1 0,3 4 52 0,0-4 9 16,0 0 3-16,0-3 0 0,0 0 0 0,0 0 0 0,0 4 0 0,3-1 0 15,-3 3 51-15,3 0 13 0,1 1 0 0,-1 2 0 16,1 1 0-16,3-1 0 0,-4 1 0 0,4 2 0 0,4-2 48 0,-4-1 12 15,3 4 2-15,1-4 1 0,-1 4 1 0,1-4 1 16,-1 1 0-16,5-1 0 16,-1 4-52-16,-4-1-13 0,4 1 0 0,0 3 0 15,-3-1 54-15,-4 7 8 0,14-3 2 0,0 3 0 16,0-3 0-16,0 3 0 0,4 0 0 0,-1 0 0 0,1-3-52 0,3 0-12 16,-3 3 0-16,3-3 0 15,-3 3 54-15,-1 0 8 0,-3 3 2 0,-14-3 0 16,15 6-52-16,-1 0-12 0,0 7 0 0,-7 3 0 0,0-4 0 0,0 4 0 15,-4-1 0-15,-3 1 0 16,0 0 0-16,0 3 0 0,-3-4 0 0,-1 1 0 0,-3 0 0 0,4-1 0 16,-8 4 0-16,4 0 0 15,-7-3 0-15,4-1 0 0,-1 1 0 0,0-4 0 0,-3 4 0 0,4-6 0 0,-1-1 0 0,0-3 0 16,4-3 0-16,0 1 0 16,0-4 0-16,4 0 0 15,3-4-100-15,0-2-22 0,3 0-5 0,1-4-854 0,3 1-171 0</inkml:trace>
  <inkml:trace contextRef="#ctx0" brushRef="#br1" timeOffset="153362.71">19681 6233 2786 0,'0'0'61'0,"0"0"13"0,-7 0 2 0,7 0 3 0,0 0-63 0,0 0-16 0,0 0 0 0,0 0 0 0,0 0 64 0,0 6 9 16,0 1 3-16,4 2 0 15,-1 0-30-15,5 4-6 0,-1 3 0 0,3-1-1 16,-3 4-2-16,0 0 0 0,4 3 0 0,-1 0 0 0,-2-3 23 0,-1 3 5 16,3-1 1-16,-3 5 0 15,4-8-57-15,-4 1-9 0,0-3 0 0,-4-4-10 16,1-2 10-16,-1 2 11 0,1-2-3 0,0-4 0 16,-4-6-8-16,0 0 0 0,0 0 0 0,0 0 0 15,0 0 0-15,0 0 0 0,0 0 0 0,0-6 0 0,-4 0-96 16,0-4-12-16,1 1-3 0,-4-1 0 15,3-2-72-15,-3 2-14 0,-3-2-3 0,-1-1-1009 0</inkml:trace>
  <inkml:trace contextRef="#ctx0" brushRef="#br1" timeOffset="153669.53">19505 6255 1958 0,'0'0'43'0,"0"0"9"0,0 0 1 0,0 0 3 0,-3-3-45 0,3 3-11 0,0 0 0 0,0 0 0 0,0-6 156 0,0 6 28 0,0 0 7 0,3-4 1 15,-3 4-80-15,7-3-15 0,-7 3-3 0,7-3-1 16,0 3-46-16,0-3-10 0,0 3-1 0,4 0-1 16,0 0 41-16,-1 0 9 0,4-3 2 0,-3 3 0 15,3-3-37-15,4 3-7 0,-4-3-2 0,7-1 0 16,-4 1-29-16,5 0-12 0,-1-3 11 0,-4 3-11 0,5 0 14 0,-5 3-3 16,-3-3-1-16,4 3 0 0,-4-4-10 15,4 4 8-15,-8 0-8 0,4-3 8 0,-3 3-8 0,0 0 0 16,-4 0 0-16,0 0 0 0,-7 0 8 0,0 0-8 15,0 0 0-15,0 0 8 16,3 0-8-16,-3 0 0 0,0 0 0 0,0 0-11 16,0 0-37-16,0 0-8 0,0 0-2 0,0 0 0 15,-3 3-83-15,-1 4-17 0,-3 2-3 0,4 0-1202 0</inkml:trace>
  <inkml:trace contextRef="#ctx0" brushRef="#br1" timeOffset="153919.88">19657 6641 2908 0,'0'0'83'0,"0"0"17"0,-7 0-80 0,7 0-20 0,0 0 0 0,0 0 0 16,0 0 72-16,3-7 10 0,4 1 2 0,0 0 1 16,4 3-1-16,0-4-1 0,-1 1 0 0,4 0 0 15,0 3-42-15,0-4-8 0,1 1-1 0,2 0-1 16,-3 3-14-16,4 3-2 0,-4-3-1 0,4 3 0 15,-4 0-14-15,0 3 0 0,0 0 0 0,4 0 0 16,-8 3 0-16,4-3 0 0,-3 1 0 0,0-4 0 16,-1 3-41-16,-3 0-15 0,0-3-2 0,0 3-1 15,0-3-89 1,-3-3-17-16,-1 3-4 0,4-6-1155 0</inkml:trace>
  <inkml:trace contextRef="#ctx0" brushRef="#br1" timeOffset="154190.56">20094 6220 2649 0,'-3'4'58'0,"-1"-1"12"0,4-3 2 0,-3 6 4 0,-1 0-61 0,4 1-15 16,0-1 0-16,4 3 0 0,-1 1 63 0,1 2 9 0,3 1 3 0,0-1 0 15,3 7-24-15,1-3-5 0,-4 3-1 0,4 3 0 16,-1-4-1-16,1 1 0 0,-1 0 0 0,1-3 0 15,0-1-11-15,-1-2-2 0,-3-4-1 0,4 1 0 16,-8-1-15-16,4-3-3 0,0-3-1 0,-3 1 0 16,-4-4-11-16,0 0-12 15,0 0 2-15,0 0 1 16,0 0-99-16,0 0-19 0,0 0-4 0,0 0-1 0,0 0-68 16,-4-4-13-16,-3-2-3 0,0 0-848 0</inkml:trace>
  <inkml:trace contextRef="#ctx0" brushRef="#br1" timeOffset="154531.19">20168 6283 1332 0,'4'-12'37'0,"-1"5"10"0,-3-2-38 0,4 3-9 0,-4-4 0 0,3 1 0 16,1-1 149-16,3 1 28 0,-3 0 6 0,3-1 1 0,-4 4-31 0,4 0-5 15,0-4-2-15,0 4 0 0,0 3-31 0,4 0-7 16,0 0 0-16,3 3-1 16,-4-4-27-16,4 1-4 0,0 3-2 0,4 0 0 15,0 3-18-15,-1 1-4 0,5-1-1 0,-5 0 0 16,4 3-15-16,-3 0-4 0,0 4 0 0,-1 2 0 0,1 1-5 0,-4-1-2 0,0 4 0 15,-3 0 0-15,-4 3-7 16,0-4-2-16,-4 4 0 0,1 3 0 0,-4-3-1 0,-4 3-1 0,1-6 0 16,-1 2 0-1,-3 4-2-15,-3-6 0 0,-1 0 0 0,0-1 0 0,1 1-4 0,-1-7-8 16,1 4 11-16,-4-4-2 0,3-2-9 0,-3-1 0 16,3-3 0-16,-3 0 0 0,4-3 0 0,-1 0 0 15,0 0 0-15,1 0 0 0,-1 3 0 16,4-3 0-16,-3-3 0 0,6 3 0 15,-3 0-55-15,4 0-10 0,-1-3-3 0,0 3 0 16,4-3-103-16,4 3-21 0,0-3-4 0,-4 3-1136 0</inkml:trace>
  <inkml:trace contextRef="#ctx0" brushRef="#br1" timeOffset="154754.85">20761 6525 2649 0,'0'0'58'0,"0"0"12"0,0 6 2 0,0 0 4 0,0 0-61 0,0 1-15 16,4-1 0-16,-4 3 0 15,3 1 105-15,-3-1 19 0,4 4 3 0,-4 2 1 16,3-2-52-16,-3 3-9 0,0-1-3 0,0 1 0 0,0 0 0 0,0-1 0 16,-3 1 0-16,3 0 0 0,-4-1-51 0,1-2-13 15,-1 3 0-15,-3-7 0 16,3 0 0-16,-3 1 0 0,0-4 0 0,0 0 0 15,4-3 0-15,-4 1 0 0,3-4 0 0,-3 0 0 16,4-4-100-16,-5 1-22 0,5 0-5 0,-1 0-1 16</inkml:trace>
  <inkml:trace contextRef="#ctx0" brushRef="#br1" timeOffset="155443.35">21082 6189 2105 0,'0'0'60'0,"0"0"12"16,0 0-57-16,0 0-15 0,0 0 0 0,0 0 0 0,0 0 120 0,0 0 20 16,0 0 5-16,4 6 1 0,-1 4-45 0,4-1-9 0,0 4-1 0,0-1-1 15,0 4-7-15,0 3-2 0,4 0 0 0,-4 3 0 16,4-1-29-16,-4-2-7 0,3 0-1 0,1 0 0 15,-4-3-32-15,0-1-12 0,3-2 0 0,-6-4 9 16,3 1 44-16,0-1 9 0,-3-6 2 0,-1 3 0 16,-3-6-52-16,0 0-12 0,0 0 0 0,0 0 0 15,4-6-48-15,-4 0-13 0,0 0-3 0,0-4 0 16,0 1-51-16,-4-1-10 0,1 1-3 0,-4-4-784 16,0-2-158-16</inkml:trace>
  <inkml:trace contextRef="#ctx0" brushRef="#br1" timeOffset="155722.23">20920 6111 1728 0,'-11'0'49'0,"11"0"11"0,-3-3-48 0,-4 3-12 0,7 0 0 0,0 0 0 15,0 0 154-15,0 0 29 16,0 0 5-16,0 0 2 0,0 0-34 0,0 0-8 16,0 0 0-16,0 0-1 15,0 0-67-15,0 0-12 0,7 0-4 0,3-4 0 0,1 4 0 0,-1 0 0 0,4 0 0 0,4 4 0 16,0-1 0-16,-1 0 0 15,5 0 0-15,-1 0 0 0,0-3-51 0,4 0-13 16,-4 0 0-16,3 0 0 16,1-3 0-16,0 0 0 0,-4 0 0 0,0 0 0 0,4-1 0 0,-7 4 0 0,-1-3 0 0,1 0 0 15,-4 0 0-15,0 0 0 0,-14 3 0 0,11-6 0 16,-11 6 0-16,0 0 0 0,3-3 0 0,4-4 0 16,-7 1-19-16,0 0 0 15,-3 3 0-15,-1-1 0 16,1 4-90-16,-1 0-19 0,1 4-3 0,-1-1-1 0,4 3-148 15,-4 0-31-15</inkml:trace>
  <inkml:trace contextRef="#ctx0" brushRef="#br1" timeOffset="156368.92">21555 6468 2269 0,'0'0'64'15,"0"0"15"-15,0 0-63 0,0 0-16 0,0 0 0 0,-7 0 0 0,3 0 156 0,1-3 29 16,-4-3 6-16,3 3 1 16,1-4-103-16,-1-2-20 0,-3 3-4 0,3-1-1 15,-3-2 0-15,0 3 0 0,0-4 0 0,4 4 0 0,-4-3 0 0,0 2 0 32,3 1 0-32,1 0 0 0,-1 0-51 0,4-1-13 0,0 1 0 0,0 0 0 0,0-1 0 0,4 1 0 0,-4 0 0 0,7 0 0 15,0-1 0-15,0 1 0 16,0 0 0-16,0 3 0 0,3-4 0 0,-3 4 0 15,4 0 0-15,0 0 0 0,-1 0 0 0,1 0 0 16,-1 0 0-16,4 3 0 16,-3-3 0-16,3 3 0 0,-3-4 0 0,3 4 0 0,0-3-100 15,0 0-22-15,-3 3-5 0,-1 0-1 16,4 0 0-16,-3-3 0 0,0 3 0 0,-1-3 0 0,-10 3 52 16,0 0 9-16,11-3 3 0,-11 3 0 0,7-7 0 0,-7 7 0 0,3-6 0 0,-3 6 0 15,4-3 31-15,-4-3 6 0,0 6 2 0,0 0 0 31,0 0 40-31,0 0 8 0,0 0 1 0,0 0 1 0,-4 0 31 0,4 3 7 0,-3 3 1 0,-4 0 0 16,3 4 0-16,-3-1 0 16,4 4 0-16,-1-1 0 0,1 4 51 0,-1 0 10 0,-3-1 3 15,3 1 0-15,1 0-52 0,3-4-9 0,-4 1-3 0,4-4 0 16,0-3-51-16,4 4-13 0,-1-4 0 0,-3-3 0 16,0-3 0-16,0 0 0 0,0 0 0 0,0 0 0 15,15-3 0-15,-5 0 0 0,-3-6 0 0,4-1 0 16,-4 1 54-16,0-1 8 15,0-2 2-15,0-1 0 0,4 4-103 0,-4-4-20 0,0 4-4 0,0 3-1 16,-4-4 52-16,-3 10 12 0,0 0 0 16,0 0 0-16,0 0 0 0,0 0 0 0,11 3 0 0,-4 4 0 0,0 2 0 0,-4-3 0 31,1 4 0-31,0-1 0 0,3 1 48 0,-4 2 13 0,1-2 3 0,-1-1 0 0,1-3-52 0,-1 4-12 0,4-1 0 16,-3-3 0-16,3 1 0 0,-7-7 0 0,7 3 0 0,-7-3 0 31,11 3-48-31,-1-3-13 0,-10 0-3 0,11 0 0 15,-11 0-102-15,7-3-21 0,3-4-4 16,-3 1-683-16,-3-3-137 0</inkml:trace>
  <inkml:trace contextRef="#ctx0" brushRef="#br1" timeOffset="156785.32">22056 6242 2419 0,'0'0'53'0,"0"0"11"0,0 0 3 0,0 0 1 0,0 0-55 0,0 0-13 15,0 0 0-15,0 0 0 0,0 7 54 0,0-7 8 0,0 6 2 0,3 0 0 16,-3 1 0-16,4-1 0 16,-1 0 0-16,1 0 0 0,-1 1 0 0,4 2 0 0,0 4 0 0,0-1 0 0,1 1-52 15,2 2-12-15,4 1 0 0,-3 3 0 0,3 0 54 0,4-1 8 16,-1 4 2-16,1 0 0 15,-4 0-52-15,4 3-12 0,-4-3 0 0,3 0 0 16,-3-3 54-16,1-3 8 0,-5 3 2 0,-3-4 0 16,0 1-52-16,-3-4-12 0,-1 1 0 0,1-4 0 0,-4 1 0 0,-7-4 0 15,0 3 0-15,0-2 0 16,-4-4 0-16,1 0 0 0,-1-3 0 0,-7-3 0 0,4 0 0 16,0 0 0-16,-4-4 0 0,-3 1 0 15,0 0 0-15,3 0 0 0,1-1 0 0,-1 1 0 16,4 0 0-16,0-1 0 0,0 1 0 0,3 3 0 15,1 0-100-15,6 0-22 0,-3-7-5 0,7 4-1 16,-3 3-153-16,3-6-31 0,0-7-7 0,-4 0-1 0</inkml:trace>
  <inkml:trace contextRef="#ctx0" brushRef="#br1" timeOffset="156953.65">22038 6101 3416 0,'0'0'76'0,"0"0"15"0,0 0 3 0,0 0 1 0,-3 3-76 0,3-3-19 0,0 0 0 0,0 0 0 16,0 0 24-16,0 0 0 15,0 0 1-15,0 0 0 0,0 0-75 0,0 0-15 0,0 0-3 0,0 0-1422 16</inkml:trace>
  <inkml:trace contextRef="#ctx0" brushRef="#br1" timeOffset="158535.6">22394 6064 2419 0,'0'0'53'0,"-3"3"11"0,3 3 3 0,-4 0 1 0,1 1-55 0,3-1-13 0,0 0 0 0,0 4 0 15,0-4 60-15,3 6 8 0,1-2 3 0,-1-1 0 16,1 4-3-16,-1 2 0 0,1 4 0 0,-1 0 0 16,1 6-10-16,0-3-2 0,-1 3-1 0,4 0 0 15,-3 3 5-15,-4 1 2 0,3-4 0 0,1 0 0 16,-1-6-50-16,1-1-12 0,-1-2 0 0,-3-6 0 0,0-1 0 15,4-6 0-15,-4-3 0 0,0 0 0 16,0 0-14-16,0 0-2 0,0-3-1 0,0-6 0 16,0-1-75-16,0-2-14 0,-4-4-3 0,1 3-1 15,3-5-66-15,-4 2-12 0,1 0-4 0,-1-3 0 16,1 1-7-16,-1 2-1 0,-3-6-1 0,0 3 0 16,0 4 61-16,-4-4 12 0,4 0 2 0,-3 0 1 15,-1 0 32-15,1 4 6 0,2-4 2 0,-2 3 0 0,3 0 130 0,0 1 27 0,0-1 4 16,3 4 2-1,1-1 47-15,-1 4 10 0,4-1 1 0,0 4 1 0,0-4-15 0,4 4-3 0,-1-3-1 0,4 3 0 16,-3-1-32 0,3 1-6-16,0 0-2 0,3 3 0 0,-2-4 30 0,2 4 7 15,-3 0 1-15,4 0 0 0,-1 0-32 0,1 0-7 0,3-1-1 0,-3 4 0 32,3 0-1-32,0 0-1 0,3 4 0 0,-2-1 0 0,-1 0-16 0,3 0-3 15,-6 3-1-15,3 4 0 0,-3 2-31 0,-4-2-7 16,0 5 0-16,0 1-1 0,-4 0-4 15,1 3-1-15,-1-1 0 0,-3 1 0 0,0 0-10 0,-3-3 10 16,-1 2-10-16,-3-2 10 0,0 3 19 0,-3 0 4 0,-1-4 1 0,0 1 0 31,1-3-34-31,-1-1 0 0,1 1 0 0,3-4 0 16,-4-3-14-16,8 4-10 0,-5-7-1 0,8-3-1 0,0 0 42 0,0 0 8 16,0 0 1-16,0 0 1 0,0 0-26 0,0 0 0 0,0 0 0 15,8-3 0-15,-5-7 0 0,4 4 0 0,4 0 0 0,-4 0 0 0,3-1 0 0,4 1 0 16,1 0 0-16,2 3 0 15,-3 0-12-15,4-1-8 0,0 8-2 0,-4-1 0 16,3 3 22-16,-3 3 12 0,-3 4-2 0,3 3 0 16,-3-1 4-16,-1 1 1 0,1 3 0 0,-8 0 0 0,4-1-15 0,-3 1 0 15,-4-3 0-15,0-1 0 16,0 4 0-16,0-6 19 0,0-1-3 0,-4-2 0 0,1-1-16 16,-1-3 0-16,4-6-11 0,0 0 11 15,0 0-89-15,0 0-11 0,0-6-3 0,0-6 0 16,0 2-20-16,4-5-4 0,3 2-1 0,-3-3 0 15,3 4-45-15,3-4-10 0,-3 4-1 0,0-1-1 16,4 1 2-16,-4-1 1 0,0 0 0 0,0 1 0 16,0-1 115-16,0 4 23 0,0-4 5 0,0 1 1 15,0 2 70-15,-3 4 15 0,3 0 2 16,-4 0 1-16,-3 6 75 0,0 0 15 0,0 0 4 0,0 0 0 0,0 0-9 0,0 0-2 31,0 6 0-31,0 3 0 0,0 1-33 0,0 2-6 0,-3 4-2 0,3-4 0 0,-4 4-4 16,4 0 0-16,-3-4-1 0,3 4 0 15,0-3-16-15,0-1-3 0,0 1-1 0,0-4 0 0,0-3-24 16,3 1-5-16,4-1-1 0,-3 0 0 0,3-3-18 0,-7-3-4 0,7 0-1 0,0 0 0 16,4-3-14-16,-4 0 11 0,3-6-11 0,1 2 10 15,-4-2-2-15,0 0 0 16,0-1 0-16,0-2 0 0,0 2-8 0,0 1 0 16,-3-1 0-16,-1 1 0 0,1-4 0 0,-4 1 0 0,-4 2 0 0,4 1 0 15,-7 3 0-15,0-4 8 0,0 1-8 0,-3 3 8 16,-1 3-19-16,0-1-4 0,1 4-1 0,-1 0 0 15,-3 4-42-15,4 2-9 0,-1 0-1 16,0 0-1-16,4 1-51 16,0 2-9-16,4-3-3 0,-1 4 0 15,4-4-72-15,4 0-16 0,-4 1-2 0,3-1-486 16,4-3-98-16</inkml:trace>
  <inkml:trace contextRef="#ctx0" brushRef="#br1" timeOffset="158810.5">23206 6424 2333 0,'0'0'66'0,"0"0"14"0,0 0-64 0,0 0-16 0,0 0 0 0,0 0 0 0,0 0 167 0,0 0 29 0,0 0 7 0,0 0 1 16,0 0-93-16,0 0-19 15,0-6-3-15,-4 0-1 0,1-4-33 0,-1-2-7 16,-3-1-2-16,4-6 0 0,-4 1-16 0,-1-1-3 0,1-3-1 0,-3 0 0 16,3-3-8-16,-4 3-2 15,1-3 0-15,-1 0 0 0,-3 0-7 0,3 0-1 16,-3-4-8-16,4 4 12 0,-1 3-12 0,4 3 8 15,0 1-8-15,0 5 0 16,0 4 0-16,3 2 0 0,1 1-13 0,3 6 4 0,0 0-68 0,0 0-14 16,0 10-2-16,3-1-1 0,1 4-66 15,-1 2-14-15,4 1-2 16</inkml:trace>
  <inkml:trace contextRef="#ctx0" brushRef="#br1" timeOffset="159067.16">23414 6384 2392 0,'0'0'68'0,"-7"3"15"0,3-3-67 0,4 0-16 0,0 0 0 0,-3-3 0 0,-1-4 117 0,1 1 20 16,-1 0 4-16,1-4 1 0,3-2-49 0,-4-1-9 15,4 1-3-15,-3-4 0 0,-1 0-8 0,1 1-1 16,3-7-1-16,-8 3 0 0,5-3-23 0,-1 3-4 15,-3-6 0-15,0 3-1 16,0 0-19-16,0-3-3 0,-3 3-1 0,3 0 0 0,0 3-12 0,-4 4-8 16,4 2 8-16,0 4-8 15,3 2 0-15,-3 4 0 0,4 3 0 0,3 3-8 16,0-3-80-16,0 7-15 0,3 5-3 0,1 1-1 16,-1 2-148-16,1 1-29 0,3 19-7 0,0-10-1 0</inkml:trace>
  <inkml:trace contextRef="#ctx0" brushRef="#br1" timeOffset="159307.78">23615 6384 3589 0,'0'0'79'0,"-7"3"16"0,3 3 3 0,1 0 3 16,-4 0-81-16,7 1-20 0,-4-1 0 0,1 0 0 16,3-6 26-16,-4 7 1 0,4-7 0 0,0 0 0 15,0 0-20-15,0 0-7 0,0 0 0 0,0 0 0 16,0-7-77-16,0-2-15 0,0-1-4 0,4 1-938 16,-1 0-188-16</inkml:trace>
  <inkml:trace contextRef="#ctx0" brushRef="#br1" timeOffset="160031.59">23671 5722 2266 0,'0'0'64'0,"0"0"14"0,-7 0-62 0,4 0-16 0,3 0 0 0,0 0 0 0,0 0 157 0,0 0 29 0,0 0 6 16,0 0 0-16,0 0-100 0,0 0-20 0,0 0-4 0,0 0 0 31,0 0-15-31,7 3-2 0,0 0-1 0,4 0 0 0,-1 0-16 0,1 4-3 0,-1-1-1 0,1 3 0 15,3-2 1-15,0 2 0 0,0 4 0 0,0-4 0 16,0 4-14-16,1 2-2 0,-1-2-1 0,3 6 0 16,-3-4 14-16,4 7 4 15,-4 3 0-15,0-6 0 16,-3 0-52-16,-1 6-9 0,1 0-3 0,0 0 0 0,-1 3 32 0,-3 1 0 16,0 2 0-16,4 7 0 0,-8-4 20 0,1 1 9 0,-1-4 3 15,1 3 0-15,-1-2-52 0,-6-4-9 0,3-3-3 16,-4-3 0-16,1 0 32 0,-1-3 0 0,-3-7 0 0,4 4 0 15,-8 0 0-15,4-7 0 16,-3-3 0-16,-1 1 0 0,-3-7 0 0,3 0 0 0,1 0 0 0,3 0 0 16,-4-3 0-16,0 3 0 15,4-4 0-15,4-2-1064 0,-1 3-208 0</inkml:trace>
  <inkml:trace contextRef="#ctx0" brushRef="#br1" timeOffset="163667.76">10887 2706 1126 0,'0'0'24'0,"0"0"6"0,0 0 1 0,3 9 1 0,-3-3-32 0,4 1 0 0,-1-1 0 16,1 0 0-16,-4-6 125 0,3 6 19 0,-3-6 3 0,0 0 1 16,0 0 4-16,7 3 2 0,-7-3 0 0,0 0 0 15,7 0-22-15,-7 0-4 0,4 0 0 0,-4 0-1 16,0 0-4-16,0 0-1 0,0 0 0 0,0 0 0 16,0 0-46-16,0 0-10 0,0 0-2 0,0-3 0 15,-4-3 0-15,-3 0 0 0,-10-4 64 0,6 4-115 0,1 0-13 16,-1-4 0-16,-3 1 0 15,0 0 14-15,0-4 0 0,0 4 0 16,-1-10 0-16,1 3-22 0,4-3-5 0,-1 1-1 0,1-4 0 0,3 0 14 0,0 0 0 16,-1 3 0-16,5-6 0 15,-1-3 0-15,4-1 0 0,0-2 0 0,4-3 0 0,3 2 19 0,-3 1 6 16,3-7 2 0,3 7 0-16,1-7-27 0,-1 4 0 0,4-4 0 0,1 4 0 0,-1 5 0 0,0 4 0 15,-4-3 0-15,4 6 0 0,1-6 0 0,-1 9 0 16,-4-6 0-16,1 6 0 0,-1 0 0 0,-3 7 0 0,4-4 8 0,-4 7-8 31,0-7 0-31,-3 7 0 0,-1-1 0 0,4 1 0 0,-7 6 0 0,4-4 0 0,-4-2 0 16,3 3 0-1,-3 3-24-15,4-1-9 0,-4-2-3 0,3 0 0 16,-3 6-85-16,0 0-18 0,0 0-3 0,7 0-822 0,1 3-165 0</inkml:trace>
  <inkml:trace contextRef="#ctx0" brushRef="#br1" timeOffset="164944.17">11197 2075 1652 0,'0'0'36'0,"0"0"8"0,0 0 2 0,0 0 0 0,-3-3-37 0,3 3-9 0,-4-9 0 0,4 9 0 0,0-3 120 0,0 3 23 0,-3-3 4 0,3 3 1 16,0 0-44-16,0 0-8 15,-4-7-1-15,4 7-1 16,0 0-30-16,0 0-5 0,0 0-2 0,0 0 0 0,0 0-15 0,0 0-3 16,0 0-1-16,0 0 0 0,0 0-8 0,0 0-2 0,0 0 0 0,0 10 0 15,0 2-5-15,0-6-2 0,0 7 0 0,4 3 0 16,-4 2 2-16,3-2 0 0,1 6 0 0,-1 0 0 15,4 3 1-15,-3 0 0 16,3 3 0-16,0 1 0 0,0 2 9 0,-4-6 3 16,8 3 0-16,-4 1 0 0,0-11-36 0,4 1 0 0,-4 0 0 15,0-3-12-15,0-1 12 0,0-2 0 0,0-1 9 0,-3-5-9 16,3-1 11-16,-7-6-11 16,0 0 12-16,0 0-12 0,0 0 13 0,0 0-4 0,0 0-1 15,0 0 0-15,0 0 0 0,0 0-8 16,0 0 12-16,0 0-4 0,0 0-8 0,0 0 8 15,-7 0-8-15,3-3 8 0,0 3-8 0,-3-3 0 0,4-4 0 0,-4 4 0 16,3-6 0-16,-3-1 0 0,0-2 0 0,0-1 0 16,4-2 0-16,-4-1 0 0,3-3 0 0,-3 0 0 0,0-3-22 0,3 1 0 15,-3-1 0-15,4 0 0 0,-1 0 36 0,-3 3 7 16,0-3 2-16,4 0 0 16,-4 3-23-16,0 0 0 0,-1 4 0 0,1-4 0 15,0 3 0-15,0 4 0 0,4-7 0 0,-1 6 0 16,1 1 0-16,-1 5 0 0,1 1 0 0,-1-3 0 0,4 3 0 0,0 6 0 15,0 0 0-15,0 0 0 0,0 0 0 0,4-4 0 16,-1 1 0-16,1 3 0 0,3 0 0 0,0 3 0 0,0-3 0 16,0 4 0-16,0-4-16 0,4 3-5 0,-4-6-1 0,3 3 0 15,1-4 22 1,-1 4 0-16,1-3 0 0,3 0 0 0,0-3 47 0,0 3 13 0,0-4 4 0,4 4 0 16,-4-6-64-16,0 3 0 15,0-1-9-15,4 4 0 0,-4 0 9 0,0 0 8 16,4-3-8-16,-4 3 11 0,0-1-11 0,0 1 0 0,0 3 9 0,-3-3-9 15,3 3 0-15,-3-3 0 0,-1-3 0 0,1 6 0 16,-4 0 0-16,0-3 0 0,-4 3 0 0,-3 0 0 16,0 0 0-16,0 0 0 15,0 0 0-15,4-7 0 16,-8 4-32-16,4 0-10 0,0 3-2 0,0 0-1 16,-7 0-70-16,4 0-13 0,-4 0-4 0,0 6-799 0,-4-3-160 0</inkml:trace>
  <inkml:trace contextRef="#ctx0" brushRef="#br1" timeOffset="165251.51">11240 2295 2728 0,'0'6'60'0,"-4"-3"13"0,0 3 3 0,4-6 0 0,0 0-61 0,0 0-15 16,0 0 0-16,0 10 0 0,0-10 89 0,8 3 15 15,-1-3 4-15,3 3 0 0,-3-3-37 0,4-3-7 16,3 3-2-16,-4-3 0 0,5-3-26 0,-1-1-4 0,-4 4-2 0,4 0 0 15,1-3-14-15,-1 0-2 16,0 2-1-16,0-2 0 0,0 3-13 0,0 0 8 16,-3 3-8-16,3-3 0 0,-4 3 20 0,1 0-1 0,0-7-1 0,-1 7 0 15,1-3-18-15,-4 3 0 16,0 0 0-16,0 0 0 16,-7 0-48-16,0 0-12 0,0 0-4 0,0 0 0 15,0 0-51-15,0 0-10 0,0 0-3 0,0 0 0 16,-7 0 0-16,0 0 0 0,0 3 0 0,0 7 0 15,-4-7-85-15,0 6-18 0,1 4-3 0,3-1-1 16,-4 4-19-16,1 0-4 0</inkml:trace>
  <inkml:trace contextRef="#ctx0" brushRef="#br1" timeOffset="165433.54">11367 2474 1497 0,'-4'9'32'0,"4"-9"8"0,-4 9 0 0,1-2 4 0,-1-1-36 0,4-6-8 0,-3 3 0 0,3-3 0 16,-4 9 209-16,4-9 40 0,0 0 8 0,0 0 2 16,0 0-99-16,0 0-20 0,7 0-4 0,0 0-1 15,-3-3-44-15,7 3-9 0,-4 0-2 0,3-6 0 0,1 6-25 0,-1-3-6 16,1 0-1-16,3 0 0 0,-3-4 5 0,3 7 1 15,0-3 0-15,4 3 0 0,-4-6-43 0,0 3-11 16,0 3 0-16,0-3 0 16,0 3 0-16,-3 0 0 0,-1 0 0 0,1-3 0 31,-1 3-100-31,1-4-23 0,0 4-4 0,-4 0-1 0,0-3-34 16,0-6-7-16,-4 3-2 0</inkml:trace>
  <inkml:trace contextRef="#ctx0" brushRef="#br1" timeOffset="165775.13">11846 1956 2376 0,'0'0'52'0,"0"0"12"0,-7 0 1 0,7 0 1 0,0 0-53 0,0 0-13 0,0 0 0 0,0 0 0 15,0 0 86-15,0 0 14 0,0 0 4 0,0 0 0 16,4 6-28-16,-4 7-6 0,3-7-1 0,1 4 0 15,-1 2-5-15,1 1 0 0,-1 2-1 0,1 1 0 16,3 0-25-16,-3-1-5 0,3 4-1 0,-4-3 0 16,1 0 11-16,-1 2 1 15,1-2 1-15,3 3 0 0,-4 0-21 0,1 3-4 16,-1-7 0-16,4 10-1 0,-3-6-19 0,-1 3 0 0,1-3 0 0,-4-6 0 16,3 2 0-16,-3-5 0 15,4 2 0-15,-4-6 0 0,0 1-100 0,0-7-23 16,0 0-5-16,0 0 0 0,0 0-51 0,4-7-9 0,-4 1-3 0,0-9 0 15,0 2-52-15,3 0-10 0,1-18-3 16,-1 3 0-16</inkml:trace>
  <inkml:trace contextRef="#ctx0" brushRef="#br1" timeOffset="166116.54">12023 2000 1958 0,'0'-9'43'0,"0"9"9"0,0 0 1 0,0 0 3 0,0 0-45 0,0 0-11 0,0 0 0 0,0 0 0 0,0 0 104 0,0 0 20 16,3 12 3-16,-3 1 1 0,0-1 0 0,0 4 0 0,-3 3 0 0,-1-4 0 15,-3 4-52-15,4 0-9 0,-4 0-3 0,-1 0 0 16,1 3-51-16,-3-7-13 0,3 1 0 0,-4 3 0 31,4-7 54-31,-3 1 8 0,6-1 2 0,-3-2 0 16,3-4-52-16,-3-3-12 0,7-3 0 0,0 0 0 16,0 0 54-16,0 0 8 0,4-6 2 0,-1 3 0 0,1-7-52 0,-1 1-12 0,5 0 0 0,-1-4 0 31,3 7-48-31,1 0-13 0,3-7-3 0,-4 7 0 0,5-1 103 0,-1 1 20 15,0 3 4-15,0 0 1 16,0 3-52-16,-3 0-12 0,3 0 0 0,-4 3 0 16,4 0 0-16,-3 3-8 0,0 4 8 0,-4-1-13 0,3 4 28 15,-6-1 5-15,3 4 2 0,-4 3 0 16,1-7-12-16,-1 7-2 0,-3 0-8 0,0-3 12 0,0-1-12 16,0 4-10-16,0-9 2 0,0-1 0 0,0 0-73 0,0-2-15 0,0-7-2 0,0 0-1 31,0 0-120-31,4-3-24 0,-4-4-5 0</inkml:trace>
  <inkml:trace contextRef="#ctx0" brushRef="#br1" timeOffset="166790.5">12330 2038 1573 0,'0'0'34'0,"0"0"7"0,0 6 2 0,3 3 2 0,-3 1-36 0,4 5-9 16,-1-2 0-16,-3 3 0 0,4 2 139 0,-4 1 25 16,3 3 6-16,1 0 1 0,-1 0-35 0,1 0-6 0,-1 0-2 0,4 0 0 15,-3-3-13-15,3 6-3 0,0-13-1 0,0 7 0 16,0-3-75-16,0-10-16 0,-3 0-2 0,6 1-1 15,-10-7 38-15,7-3 7 0,0-1 2 0,0-2 0 16,1-6-33-16,-5-1-7 0,1-3 0 0,-1 4-1 0,-3-10 14 0,0 3 3 31,-3 0 1-31,-1-3 0 0,-3 10-33 0,3-10-8 0,-6 3 0 0,3 0 0 16,-4 4 0-16,-3-4 0 0,4 3 0 0,-5 0 0 16,1 1 0-16,4 2 0 0,-4-2 0 0,0-1 0 15,-1 3 0-15,1-2 0 0,4 2 0 0,-1 4 0 0,4-1-14 0,-3 4-5 16,6 0-1-16,-3-1 0 15,3 1 11-15,4 6 9 0,0 0-13 0,0 0 5 16,0 0-1-16,0 0 0 0,4-3 0 0,3 0 0 31,0 0-15-31,0 0-4 0,4-1 0 0,-4 4 0 0,3 0 43 0,1 0 8 0,-1 0 1 0,1 0 1 16,3-3 11-16,-3 3 3 0,6-3 0 0,-2 0 0 0,2 3-31 0,1-6-8 16,-1 0 0-16,5-1 0 0,-5-2 0 0,1 3 0 0,0-1 0 0,-1 4 0 15,1 0 0-15,-1 0 0 16,5 0 0-16,-5-3-8 0,-3 2 8 0,0 1 0 15,-3 3 0-15,0 0 0 0,-4 0 0 0,0 0 0 16,-7 0 0-16,0 0 8 0,0 0-8 0,0 0 0 0,0 0 0 0,0 0 0 31,0 0-50-31,-4 3-11 0,-3 7-3 16,4-7 0-16,-4 0-113 0,0-3-23 0,-4 3-5 0</inkml:trace>
  <inkml:trace contextRef="#ctx0" brushRef="#br1" timeOffset="167074.64">12439 2198 3078 0,'0'0'68'0,"0"0"13"0,0 0 3 0,0 0 3 0,0 0-70 0,3 3-17 16,5-3 0-16,2 0 0 15,-3 0 62-15,4 0 9 0,3 0 1 0,-4 0 1 16,5-3-8-16,-1-1-1 0,-4 4-1 0,4-3 0 15,-3 0-34-15,3 0-6 0,0 0-2 0,0 0 0 16,0 0-7-16,1 3-2 0,-1-3 0 0,0-4 0 0,-4 4-8 0,1 3-4 16,-4-3 0-16,0 0 0 31,-3 0-26-31,3 0-5 0,-4 3-1 0,-3 0 0 0,0 0 32 0,0 0 0 0,0 0 0 0,7-4 0 16,-7 4-102-16,4-3-14 0,-4 3-4 0,10 0-866 15,-3-3-174-15</inkml:trace>
  <inkml:trace contextRef="#ctx0" brushRef="#br1" timeOffset="167925.56">12841 2420 2030 0,'0'0'57'0,"0"0"14"0,0 0-57 0,0 0-14 0,0 0 0 0,0 0 0 0,0 0 156 0,0 0 29 16,0 0 6-16,4 3 1 0,-4-3-52 0,3 7-9 16,1-4-3-16,-1 3 0 0,-3-6-51 0,0 0-10 15,7 3-3-15,-3 3 0 0,3 4-18 0,-4 2-4 0,4-5-1 16,-3 5 0-16,0 4-14 0,3-4-3 16,-4 4-1-16,4 0 0 15,-3 3 1-15,-1-1 1 0,-3 1 0 0,0 0 0 0,0 0-14 0,0 3-3 16,0-7-8-16,-3 4 12 15,-1 0-35-15,4-3-7 0,-3-1-2 0,-1 1 0 0,1-3 32 16,-1-1 0-16,1-6 0 0,-1 1 0 0,4-7 20 0,-4 9 9 0,-3-9 3 16,7 0 0-1,0 0-52-15,-3-3-9 0,-1-6-3 0,1 2 0 16,3 1-47-16,0-3-9 0,3-1-3 0,4 4-913 16,0-10-182-16</inkml:trace>
  <inkml:trace contextRef="#ctx0" brushRef="#br1" timeOffset="168752.95">13226 1900 1843 0,'0'0'40'0,"0"0"9"0,0-7 2 0,0 1 1 0,-4 3-42 0,4 3-10 16,0 0 0-16,0 0 0 0,0-3 130 0,0 3 24 15,0 0 5-15,0 0 1 0,0 0-24 0,-3 3-4 16,-1 6 0-16,4 7-1 0,4 6-64 0,-4-6-13 0,3 12-2 0,1-6-1 16,-1 9-33-16,4-6-6 0,-3 4-2 0,3 2 0 15,-4-3 48-15,4-3 10 16,0-3 1-16,-3 3 1 0,3-6-46 0,0 0-8 16,-3-7-3-16,3 1 0 0,-4-4 26 0,1-2 5 0,-1-1 0 0,-3-6 1 15,0 0-36-15,0 0-9 0,0 0 0 0,4-6 0 16,-4-4 0-16,3 1 0 0,-3-7 0 0,0 0 0 15,0 1 0-15,-3-4 0 0,-1-3 0 0,1 0 0 16,-4 0 0-16,3 3 0 0,-3-6 0 0,-3 6 0 16,2-2 0-16,-2-1 0 0,-1 3 0 0,-3-6 0 0,4 3 0 0,-5 0 0 15,5 3 0-15,-4-3 0 16,3 0 0-16,1 6 0 0,-1 1 0 0,4-1 0 16,-4 7 0-16,8-4 0 0,-4 1 0 0,3 2 0 0,1 4 0 0,3 0 0 15,0-4 0-15,0 4 0 0,0 6 0 16,7-6 0-16,-4 2 0 0,4-2-11 0,0 3 11 0,4 0 0 0,-4 3 8 15,4 0-8-15,-1 0 0 0,1 0 0 16,3 0 0-16,-3 3-12 16,3-3 12-16,0 0 0 0,0 0 10 0,0 0-10 0,4 0 12 0,-1 0-4 0,1 0-8 15,0 0 12-15,-4 0-12 0,7 0 0 0,-4 0 0 0,1 3 0 16,3-3 0 0,-3 0 11-16,0 0-11 0,-4 3 10 0,0 0-10 0,0-3 0 0,-7 0 0 0,4 0 8 15,-11 0-8-15,0 0 0 0,0 0 0 16,0 0 0-16,0 0-16 0,0 0-1 0,0 0-1 0,0 0 0 31,0 0-64-31,0 0-13 0,0 0-2 0,-8 0-1 16,5 0-116-16,-8 4-23 0,1-1-5 0</inkml:trace>
  <inkml:trace contextRef="#ctx0" brushRef="#br1" timeOffset="168970.85">13257 2151 2419 0,'0'0'53'0,"0"6"11"0,0-6 3 0,0 0 1 0,0 0-55 0,0 0-13 16,4 6 0-16,3-3 0 16,0 4 105-16,0-7 19 0,4 0 3 0,-1 0 1 15,4-7-52-15,-3 4-9 0,3 0-3 0,0 0 0 16,0 0-21-16,4 0-5 0,-4-1-1 0,4-2 0 16,-4 0-22-16,3 3-5 0,-2 0-1 0,-1-4 0 31,-4-2-42-31,4 3-9 0,0-1-2 0,1-2 0 0,-5 3-120 15,1-1-24-15,-1 4-4 0,-3-9-1000 0</inkml:trace>
  <inkml:trace contextRef="#ctx0" brushRef="#br1" timeOffset="169346.45">13688 1991 2082 0,'0'0'59'0,"0"0"13"0,0 0-57 0,-4 3-15 0,1 3 0 16,-4 0 0-16,0 1 145 0,3 5 27 0,-3-6 4 0,4 7 2 16,-5 3-80-16,5-1-16 0,-4-2-3 0,3 3-1 15,-3 2-22-15,4-5-5 0,-1 3-1 0,4-1 0 16,-3-2-40-16,3-1-10 0,0-2 0 0,3-1 0 15,-3-9 32-15,0 0 4 0,4 3 0 0,-4-3 1 32,10 0-28-32,-3-3-9 0,0 0 0 0,1-3 0 0,2-7 27 0,1 1-2 0,-4-4 0 0,0 0 0 15,3 1-36-15,-3-7-7 0,0 3-2 0,4 6 0 16,-7-9 32-16,3 7 7 0,0 5 1 0,-4-2 0 16,1 5-20-16,-1 1 0 0,1 3 0 0,-4 3 0 15,3 6 0-15,1 1 0 0,-4-1 0 0,3 3 0 16,1 4 37-16,-4 3 4 0,3 2 1 15,-3-5 0-15,4 6-10 0,0-1-3 0,-4-5 0 0,3 3 0 16,1 3-17-16,-1-10-3 0,1 3-1 0,3 1 0 16,-4 0-8-16,4-7-9 0,-3-6 9 0,6 3-13 31,-3 0-19-31,4-6-3 0,0 0-1 0,-1-3 0 0,4-7-51 0,-3 4-10 0,-1-7-3 0,5 7 0 16,-8-13-40-16,7 6-9 15,-7-3-2-15,3 3-1081 0</inkml:trace>
  <inkml:trace contextRef="#ctx0" brushRef="#br1" timeOffset="169734.69">14079 1856 2880 0,'0'0'64'0,"0"0"12"0,0 0 4 0,0 0 0 0,-7 6-64 0,4-3-16 16,-4 4 0-16,3 5 0 0,-3-6 89 0,0 7 15 0,0-4 4 0,0 4 0 16,0-7-54-16,0 7-10 0,0-1-3 0,0 1 0 15,-4-1-17-15,4-2-3 0,0 5-1 0,0-5 0 16,3 2-7-16,1-5-1 0,-1 2-1 0,1-3 0 15,3-6-11-15,0 0 0 0,0 0 0 0,0 0 0 16,7 3 0-16,0-3 0 16,0-3 0-16,0 0 0 0,4 0 0 0,-1 0 0 0,1 0 0 0,-1-4 0 15,1 4 0-15,3 3 0 0,-3-3 0 0,3 3 0 16,-4 3 0-16,1-3 0 0,0 0 0 0,-1 3 0 16,4 1 0-16,-3-1 0 0,-1 0 0 0,1 3 0 15,-4 0 12-15,0 1 0 0,0-1 0 0,0 6 0 16,0-8 2-16,-7 5 1 0,4 0 0 0,-4 1 0 0,-4-4-6 15,4 7-1-15,-3-10 0 0,-4 6 0 16,0 1 0-16,-4-4 0 0,4 0 0 0,-4-3 0 16,1 7-19-16,3-10-4 0,-4 3-1 0,4 0 0 15,0-3-45-15,0-3-10 16,0 0-1-16,3 3-1 0,1-10-51 0,-1 7-11 0,4-3-1 0,0 0-1 16,4-1-90-16,-1 1-17 0,1 0-4 0</inkml:trace>
  <inkml:trace contextRef="#ctx0" brushRef="#br1" timeOffset="169894.74">14404 2147 2880 0,'0'0'64'0,"0"0"12"0,0 0 4 0,0 0 0 0,0 0-64 0,0 0-16 0,0 0 0 0,0 0 0 16,7 0 54-16,-7-3 8 0,4 0 2 0,-1-3 0 0,-3 0 0 15,4-7 0-15,-4 1 0 0,0-1 0 0,0 0 0 0,-4-8 0 0,1 2 0 0,-1 6 0 16,-3-9-64-16,0 3-15 0,0 4-1 0,-4-4-1 15,4 0-24-15,-3 7-5 0,-1-1-1 0,4 4 0 32,-4-1-65-32,4 7-12 0,0-3-4 0,0 0-784 0,0 6-158 0</inkml:trace>
  <inkml:trace contextRef="#ctx0" brushRef="#br1" timeOffset="170083.25">14249 1981 2508 0,'0'0'71'0,"-4"3"16"0,4 4-70 0,0-1-17 0,0-6 0 0,4 6 0 15,-1-3 157-15,1 4 28 0,3-4 6 0,0 0 1 16,3-3-154-16,5 6-30 0,-1-6-8 0,0 3 0 16,3-3 52-16,1 0 10 0,0 0 2 0,-1-3 0 0,1-3-52 0,3 3-12 15,-3 3 0-15,-1-3 0 0,-2-4 0 0,2 4 0 16,-3-6 0-16,4 3 0 16,-4-1-94-16,0 1-22 0,0-7-4 0,-3 4 0 15,-1-7-116-15,5 7-22 0,2-16-5 16,-6 6-764-16</inkml:trace>
  <inkml:trace contextRef="#ctx0" brushRef="#br1" timeOffset="170479.98">14746 1690 2419 0,'0'0'53'0,"0"0"11"0,0 0 3 0,0 0 1 0,0 0-55 0,0 0-13 0,0 0 0 0,0 0 0 16,0 0 105-16,-7 6 19 16,4 0 3-16,-5 4 1 15,1-1-52-15,0 4-9 0,0-7-3 0,0 6 0 0,-3 1 0 0,-1 3 0 16,1-4 0-16,2 4 0 0,-2-7 0 0,-1 7 0 15,1-7 0-15,3 7 0 0,0-7-51 0,0 7-13 0,3-10 0 0,0 7 0 16,4-7 0-16,0-6 0 0,0 0 0 0,0 6 0 16,0-6 15-16,8 4 0 0,-1 2 0 0,3-3 0 15,-3-6-24-15,7-3-5 0,0 2-1 0,1 1 0 16,-1 0 23 0,0 0 4-16,0 0 0 0,4 0 1 0,-1 3-13 0,1 0 0 15,-1 0 0-15,1 0 0 0,-4 0 0 0,4 0 0 0,-8 3 0 0,5 3 9 16,-5-3-19-16,1 4-4 0,-4 5-1 0,0-6 0 15,0 1 15-15,-4 2 0 0,1 0 0 0,-4 4 0 16,0-4 0-16,-4 4 0 0,1-1 0 0,-4 4 0 0,0-6 0 16,0 5 0-16,-4-2 0 0,-3-1 0 15,3-2 0-15,-3-4 0 0,0 3 0 0,0-2 0 16,4-4-11-16,2-3 1 0,-2 0 0 0,3 0 0 16,3-3-78-16,4 3-15 0,-3-3-3 0,3 3-1 15,0 0-90-15,3-7-19 0,1 1-3 0,-1 3-961 16</inkml:trace>
  <inkml:trace contextRef="#ctx0" brushRef="#br1" timeOffset="170707.58">15095 2116 3110 0,'0'0'68'0,"0"0"15"0,0 0 2 0,0 0 3 16,0 0-71-16,0-6-17 0,-3 0 0 0,3-1 0 0,0-2 55 0,0-1 7 15,0-5 2-15,0 2 0 0,0-2 0 0,-4-4 0 0,4 3 0 0,-3-3 0 16,3-3-52-16,-4-3-12 0,-3 3 0 0,4-6 0 16,-4 6 0-16,0-3 0 0,0 0 0 0,3 3 0 15,-3 9 0-15,0-2 0 16,0 5 0-16,3 1 0 0,1 3 0 0,3 6 0 16,0 0 0-16,0 0 0 0,0 0-100 0,0 0-22 0,3 9-5 0,1 0-1 15,-1 1-153-15,4 2-31 0,8 7-7 16,-12-6-1-16</inkml:trace>
  <inkml:trace contextRef="#ctx0" brushRef="#br1" timeOffset="171298.11">15275 1799 2732 0,'0'0'60'0,"0"0"13"0,0 0 3 0,0 0 0 0,0 0-61 16,0 0-15-16,0 0 0 0,-3 7 0 0,-4-4 87 0,3 6 14 15,-3 1 3-15,4-1 1 0,-1 7-33 0,-3 3-6 16,3-1-2-16,1 4 0 15,-4-3 0-15,3 3 0 0,1 3 0 0,-1-6 0 0,1 0-40 0,3 0-8 16,3-1-1-16,1 1-1 16,-1-9-22-16,1 2-5 0,-4-2-1 0,3-4 0 15,-3-6 30-15,11 0 5 0,-4 0 2 0,0-6 0 0,0-1-23 0,4-2 0 16,-4-1 0-16,0-2 0 0,0-1 0 0,0-2 0 16,0 2-9-16,0-3 9 0,0 1 0 0,0 2-11 15,-3-2 11-15,3 2-8 0,0 4 8 16,0-4 0-16,-4 7 0 0,4-7-8 0,-7 7-4 0,4 0 0 0,0-1 0 0,-4 7 0 15,0 0 12-15,0 0 0 0,0 0 0 0,0 0 0 16,0 0 0-16,7 7 0 0,0 2 0 0,-4 1 0 16,4 2 0-16,0 1 0 0,0 2 0 0,0 1 0 15,0-3 0-15,-3 2 0 16,3 1 0-16,4-4 0 0,-4 1 0 0,0-4 0 0,-4 1 0 0,4 2 0 16,4-9 0-16,-8 1 0 15,-3-4 0-15,11 0 0 0,-7-4 0 0,3 4 0 0,0-6 0 0,-4-6 0 16,4 2 0-16,-3-2 0 0,-1 2 0 0,1-5 0 15,3 2 0-15,-4-3 0 0,1 7 0 0,-1-7 0 16,5 1 0-16,-5 2 0 0,4-3 0 0,-3 4 0 16,3-1 0-16,-4 7 0 0,4-6 0 0,0 5 0 0,4 1 0 15,-4 3 0-15,0 0 0 0,0 3 0 0,4 0 24 16,-4 0 6-16,3 6 2 0,-3 0 0 16,4 7-24-16,-4-4-8 0,4 1 0 0,-1 5 0 15,-3 4-26-15,0-10-5 0,0 7-1 0,0 3 0 16,-3-3 52-16,-1 2 9 0,1 1 3 0,-1-3 0 0,1 0-24 0,-4-1-8 15,0-5 0-15,0 2 0 0,0-5 0 0,-4-1 0 16,4-6 0-16,0 0 0 16,-3 0-56-16,-1-6-10 0,-3-1-2 0,4-5-1 15,3 5-199-15,0-5-40 0</inkml:trace>
  <inkml:trace contextRef="#ctx0" brushRef="#br1" timeOffset="172231.12">15685 2019 1058 0,'0'0'23'0,"0"0"5"0,0 0 0 0,0 0 3 0,0 0-31 0,0 0 0 16,0 0 0-16,0 0 0 15,0 0 131-15,0 0 20 0,3-6 4 0,-3 6 1 16,0 0-5-16,0 0-1 0,0 0 0 0,0 0 0 0,0 0-24 0,0 0-5 15,0-7-1-15,0 7 0 0,0 0-34 0,0 0-7 16,-3-3-2-16,3 3 0 0,-4-3-22 0,4 3-5 16,0-3-1-16,0-3 0 0,4-1-15 0,-1 1-3 15,1-6-1-15,6 2 0 16,-3-6-10-16,0 7-1 0,4-7-1 0,-1 4 0 16,1-4 13-16,0 1 2 0,-1 2 1 0,4-3 0 0,-3 7-34 0,3-7 0 0,-3 4 0 0,3-1-9 15,-4 7 9 1,1 0 0-16,3 2 10 0,-3 4-10 0,3 4 57 0,-4 2 6 0,-3-3 1 15,7 10 0-15,-3-1-52 0,-4 7-12 0,0-3 0 16,4 6 0-16,-8-4 0 0,1 4 0 16,-1-3 0-16,1 0 0 0,-4 0 0 0,3 0 0 0,-6-4 0 0,3 7 0 15,0-9 0-15,-4 2 0 0,4-5 0 0,0 5 0 32,-3-11 0-32,-1 2 0 0,4-6 0 0,0 0 0 15,0 0-69-15,0 0-17 0,-3-3-3 0,-1-4-1 16,1 1-112-16,3-6-22 0,-4 2-5 0,1-2-1 15</inkml:trace>
  <inkml:trace contextRef="#ctx0" brushRef="#br1" timeOffset="173470.65">16203 2107 2703 0,'0'0'60'0,"-7"3"12"0,4-3 2 0,-5 0 2 0,1-3-61 0,4 3-15 0,3 0 0 0,0 0 0 15,0 0 39-15,0 0 5 0,0 0 0 0,7-3 1 16,0-1 2-16,0 4 0 0,0 4 0 0,0-1 0 15,4 0 9-15,-4 3 1 16,3 7 1-16,-3-7 0 0,0 6 2 0,1 1 1 0,-5 3 0 0,4-1 0 16,-3 1-19-16,-1 3-4 0,1 0-1 0,-4 6 0 15,0-10-18-15,0 7-4 0,0 0-1 0,-4-3 0 16,1 0-14-16,3-7 0 0,-4 4 8 16,1-6-8-16,-4 2-16 0,7-9-5 0,0-3-2 0,-8 0 0 15,5-9-31-15,-1-1-6 0,1-5-2 0,-1 2 0 16,4-9-106-16,0 3-20 0,0-3-5 15</inkml:trace>
  <inkml:trace contextRef="#ctx0" brushRef="#br1" timeOffset="174266.32">16676 1552 1868 0,'-7'-7'41'0,"0"4"9"0,0 0 2 0,0-3 0 0,0-7-42 0,-1 4-10 0,1 3 0 0,0 3 0 0,0-4 115 0,0 4 21 15,0 3 4-15,4 0 0 0,-1 0-51 0,4 3-10 16,-3 7-3-16,6 2 0 0,-3 7-14 0,7 0-3 15,-3 9-1 1,3 0 0-16,3 7-15 0,1 2-3 0,-4-5-1 0,4 5 0 0,-4-2 9 0,3-1 3 16,-3-2 0-16,4-1 0 0,-4-6-8 15,4-3-2-15,-4-3 0 0,0-7 0 0,0 4-10 0,0-10-3 16,3 1 0-16,-6-7 0 0,3-3-13 16,-4-4-3-16,4 1-1 0,-3-10 0 0,-4-3-1 0,0-2 0 15,0-1 0-15,0 3 0 0,-4-6-10 16,1 6 0-16,-1-6 0 0,-3 3 0 15,0 0 0-15,-7 0 0 0,0-3 8 0,0 0-8 0,0 3 0 0,-4-3 0 0,1 3 0 0,-1 0 0 16,0 3 0-16,4-3 0 0,4 3 0 0,-1 0 0 16,4 7-10-16,0-4 10 15,7 7 0-15,0-7-9 0,3 7 9 0,5-4-12 16,-1 7 12-16,3-7-12 0,4 4 12 0,0 0-10 0,0-1 10 0,4 4-10 16,0 0 34-16,-1-4 8 15,1 4 0-15,0 3 1 0,-1 0-33 0,1 3 0 0,0 0 0 0,3 0 0 31,-4 3-16-31,1 0-11 0,0 0-1 0,-1 10-1 0,-3-4 29 0,-3 7 20 0,0-1-4 0,-4 1 0 16,-4 6 3-16,-3 0 0 0,0-3 0 0,0 6 0 16,0-6-7-16,-7 6-2 15,-3-3 0-15,-1 0 0 0,0 0-2 0,-3 0-8 0,0 0 12 0,0-7-4 16,-4 1-8-16,4-4 0 16,0-5 0-16,0 2-11 0,0-3-37 0,3-3-8 0,4 1-2 15,-3-4 0-15,6 0-70 0,-3 0-15 0,4-7-2 0,3 1-1 16,0 0-114-16,3 3-22 0</inkml:trace>
  <inkml:trace contextRef="#ctx0" brushRef="#br1" timeOffset="174792.23">17187 1668 2800 0,'-10'6'62'0,"3"0"13"0,0-3 2 0,0 1 1 0,0 2-62 0,-4-3-16 0,0 3 0 0,1 0 0 16,-1 4 74-16,1-4 12 0,-4 7 2 0,3-4 1 15,-3 4-29-15,3 5-7 0,1-8-1 0,3 6 0 32,0-4-17-32,3 4-4 0,0-7-1 0,1 4 0 15,3-4-13-15,0 1-2 0,0-1-1 0,3-6 0 0,1-3-14 0,7 0 0 0,-4 0 0 0,0 0 0 16,0-6 21-16,3-4 8 0,1 1 2 0,-4 0 0 31,4-4-51-31,-1 7-11 0,-3-10-1 0,7 4-1 0,-7-4 24 16,4 6 9-16,-4-5 0 0,0 5-9 0,-3 1 9 0,-4 9-12 15,0 0 12-15,0 0-12 0,0 0 12 0,0 0 0 0,7 9 0 0,-4 4 0 16,1 3 0-16,-4-4 0 0,3 7 0 0,1 3 8 16,-1-6-8-16,-3-1 0 15,7 4 0-15,-3-3 0 0,3-1 0 16,0 1 8-16,0-7-8 0,4 1 0 0,-4-4 0 0,-7-6 8 0,7 3-8 16,7-3 0-16,-4-3 32 0,-3-3 1 0,-3 0 1 0,7-4 0 0,-8 1-34 15,4-7 0-15,-3 0 0 16,-4 4 0-16,3-7 0 0,-3 3 0 0,0 4 0 0,0-4 0 0,-3 1 0 0,-1-1 0 15,1 0 0-15,-1 4 0 16,-3-1 0-16,4 4 0 0,-1-7 0 0,0 7 0 0,4-1 0 16,-3 4 0-16,-1-3 0 0,4 5 0 15,0 1 0-15,0 3 0 0,0 0 0 0,0 0 0 16,0 0 0-16,7-6 0 0,1 3 0 0,-1 6 0 16,3-3 0-16,1 9 0 0,-1-5 0 0,1 2 0 15,3 0 0-15,-3 0 0 0,3 1 0 0,0-1 0 16,3-3-78-16,1 0-22 0,0 3-5 15,-1-6-1-15,5-6-158 0,-8 3-32 0</inkml:trace>
  <inkml:trace contextRef="#ctx0" brushRef="#br1" timeOffset="174965.72">17639 1395 2649 0,'-11'16'58'0,"8"-7"12"0,-1 0 2 0,-3 4 4 0,4-4-61 0,3 4-15 0,0-1 0 0,0 7 0 15,0 0 54-15,3 6 8 16,4-6 2-16,-3 6 0 0,-1-3 34 0,4 6 7 16,-3-3 2-16,3 4 0 0,0-8-18 0,0 8-3 0,0-7-1 0,4 6 0 15,-4-12-68-15,0 2-17 16,0-2 0-16,0 0 0 0,0-7 0 0,0 1 0 0,-3 2 0 0,-1-12 0 31,-3 0-48-31,0 0-12 0,7-3-4 0,-3-6 0 16,-4-1-51-16,0-2-10 0,-4-1-3 0</inkml:trace>
  <inkml:trace contextRef="#ctx0" brushRef="#br1" timeOffset="175138.2">17526 1721 2394 0,'0'0'52'0,"0"0"12"0,0 9 1 0,0-9 3 0,0 0-55 15,4 4-13-15,-1-1 0 0,4 0 0 0,4-3 69 0,-1 0 11 0,1 0 3 0,3-3 0 0,0 3-23 0,-3-3-4 0,6-1 0 0,-3 4-1 16,4-6-47-16,0 3-8 0,3 0 0 0,-3 0 0 15,3 0 0-15,0-1 0 0,0 4 0 0,-3 0 0 32,3 0-48-17,0 0-5-15,0 4-1 0</inkml:trace>
  <inkml:trace contextRef="#ctx0" brushRef="#br1" timeOffset="175286.67">18076 1812 2876 0,'0'0'64'0,"0"0"12"0,0 0 4 0,0 0 0 16,0 0-64-16,0 0-16 0,0 0 0 0,-3 0 0 0,-1-3 106 0,1 0 18 15,-4-7 4-15,0 4 1 0,3 0-103 0,-3-7-26 0,4 1 0 0,-5-1 0 16,1 4-46-16,0-10-14 0,4 3-4 0,-4 1 0 31,0-1-153-31,0 0-31 0,3 0-7 0</inkml:trace>
  <inkml:trace contextRef="#ctx0" brushRef="#br1" timeOffset="175425.15">17963 1458 2986 0,'-7'12'84'0,"4"-6"20"0,-1-2-84 0,1 5-20 15,-1-6 0-15,1 7 0 0,3-1 54 0,0 0 6 16,0-2 2-16,3 5 0 0,4-9-48 0,-3 7-14 0,3-1 0 0,4 0 8 16,-4 4-109-16,3-7-22 0,1-3-4 0,-1 1-1 15,1-1-153-15,-1 0-31 0,15-3-7 0,-7-3-1 0</inkml:trace>
  <inkml:trace contextRef="#ctx0" brushRef="#br1" timeOffset="175651.39">18284 1533 2747 0,'0'0'78'0,"0"0"17"15,0 0-76-15,0 0-19 0,-3 3 0 0,-4 3 0 0,0-3 106 0,0 4 18 16,0-1 3-16,3 0 1 0,-3 4-52 0,0 2-9 0,-3-2-3 0,2 8 0 16,1 1 0-16,0-3 0 0,0 3 0 0,4 0 0 31,-4-4-51-31,3 1-13 0,1 0 0 0,3-4 0 0,0-3 0 0,3 1 0 0,-3 2 0 0,4-5 0 31,3-4 0-31,0 0 0 0,0 0 0 0,3-3 0 0,-2-3 0 0,6 0 0 16,-4 0 0-16,4-4 0 0,0-2 0 0,1 0 0 0,-1-4 0 0,3 4 0 31,1 2-151-31,0-8-33 0,-1 5-6 0,-6 4-2 0</inkml:trace>
  <inkml:trace contextRef="#ctx0" brushRef="#br1" timeOffset="176127.91">18517 1721 2188 0,'0'0'48'0,"0"0"11"0,4 3 1 0,3 3 1 0,0-2-49 0,0-1-12 0,0-3 0 0,-3 0 0 0,3 0 156 16,0 0 29-16,0 0 6 0,-4-3 1 0,4-1-103 0,-3-2-20 0,-1 3-4 0,1-3-1 31,-1-1 52-31,-3 1 9 0,0-3 3 0,0 3 0 0,0-10-103 0,-3 3-25 0,-1-2 0 0,-3 2 0 16,4-6 0-16,-4 0 0 0,0 1 0 15,0-4 0-15,0 3 0 0,-4-6 0 0,4-3 0 0,-4-1 0 16,1 4 0 0,3-3 0-16,-7 3 0 0,7 0 0 0,0 3 0 0,-1 3 0 0,-2 7 0 15,6-1 0-15,1 4 0 0,-1 2 0 16,1 4 0-16,3 3 0 0,3 3-97 0,1 7-25 0,-1 2-5 15,1-2-1-15,3 5-153 0,0 1-31 0,7 22-7 16,-3-10-1-16</inkml:trace>
  <inkml:trace contextRef="#ctx0" brushRef="#br1" timeOffset="176497.33">18637 1583 2880 0,'0'0'64'0,"0"0"12"0,0 0 4 0,4 6 0 15,-4-6-64-15,0 0-16 0,7 0 0 0,0 0 0 0,0 0 54 0,0-6 8 16,4-3 2-16,3-1 0 0,0-2 0 0,0 2 0 0,4-9 0 15,-4 4 0-15,3-1-12 0,-3-3-3 0,1 0 0 0,-5 7 0 16,1-4-29-16,-1 4-7 0,-3-1-1 0,0 7 0 16,-3-3-12-16,-4-1 8 0,0 10-8 0,0 0 0 15,0 0 0 1,-4 10 0-16,-6-4 0 0,3 0 0 0,-4 10 0 0,1 6 0 0,-1-4 0 0,0 4 0 31,1 0 0-31,-1 3 0 0,4-3 0 0,0 7 0 16,0-7 17-16,4 3-2 0,-4-3-1 0,3 0 0 0,4-4-22 0,4-5-5 15,-4-1-1-15,7-2 0 0,-4 2 14 16,8-5 0-16,-4-4 0 0,3 0 0 16,1-3 0-16,-1 0 0 0,5-3 0 0,-1 0 0 0,-4 0 23 0,4-7 7 15,1 4 2-15,2-4 0 16,-3-2-52-16,0 3-9 0,0 2-3 0,1-5 0 16,-1 2-128-16,0 1-25 0,0-1-6 0,4 4-1204 0</inkml:trace>
  <inkml:trace contextRef="#ctx0" brushRef="#br1" timeOffset="177149.29">19424 1241 1958 0,'0'0'43'0,"0"0"9"0,0 0 1 0,0 0 3 0,0 0-45 0,0 0-11 0,0 0 0 0,0 0 0 0,0 0 104 0,7 7 20 15,0 2 3-15,0 7 1 0,0 6 0 0,0 0 0 16,4 6 0-16,-1-6 0 0,1 6-52 0,0-3-9 15,3 0-3-15,-4 3 0 0,4-6 0 0,0 3 0 16,-3-3 0-16,0-12 0 0,-1 2 0 0,-3-2 0 0,4-1 0 16,-4-3 0-16,0-3-51 0,0 1-13 0,0-4 0 0,-7 0 0 31,4-4 0-31,-1 1 0 0,1-9 0 0,-4 2 0 0,-4-5 0 16,1 5 0-16,-4-12 0 0,3 4 0 0,-7 2 0 0,1-6 0 0,-1 0 0 0,-3 0 0 15,0-3 0-15,-4 3 0 16,1 0 0-16,-1-3 0 0,1 0 0 0,2 3 0 15,1 0 0-15,0 6 0 0,0-6 0 0,3 7 0 0,-3 5 0 0,4-2 0 16,-1 5 0-16,4 1 0 0,0 3 0 0,4 0 0 16,-4-3 0-16,3 6 0 0,4 0 0 0,-4 0 0 15,4 0 0-15,0 0 0 0,0 0 0 0,4-4 0 16,0 1 0-16,-4 3 0 0,3-3 0 0,4 0 0 16,-3-6 0-16,3 2 0 0,0 4 0 0,3-3 0 15,1-3 0-15,7 2 0 0,-1 4 0 0,4 0 0 16,-3-3 0-16,7-4 0 0,-4 4 0 0,7-3 0 0,-3-1 0 0,3 7 0 15,-3 0 0-15,-1-3 0 0,1-1 0 0,0 4 0 16,-8 3 0-16,1 0 0 0,0-3 0 0,-1 3 0 16,-6 0 0-16,-1 0 0 0,1 3 0 0,-4-3 0 15,0-3 0-15,-7 3 0 0,0 0 0 0,0 0 0 16,0 0 0-16,0 0 0 0,0 0 0 0,0 0 0 0,0 0 0 0,-3-3 0 16,-1 0 0-16,1 0 0 15,-4 3 0-15,-1 0 0 16,-2 0-151-16,-1 3-33 0,1 0-6 0,-1 3-2 0</inkml:trace>
  <inkml:trace contextRef="#ctx0" brushRef="#br1" timeOffset="177316.96">19544 1473 2986 0,'0'0'84'0,"0"0"20"0,0 0-84 0,0 0-20 0,3 3 0 0,4 1 0 16,4-4 107-16,-4 0 17 0,4 0 3 0,3-4 1 15,-4 1-52-15,5 0-9 0,-1-3-3 0,3 3 0 16,1-4-32-16,0 1-8 0,-1 0 0 0,1 3-1 0,-1-7-37 0,1 4-7 16,0 0-2-16,-1 0 0 0,-3-4 23 0,4 4 0 15,-4 3 0-15,4-10 0 16,-8 7-107-16,1 0-17 0,3 3-3 0</inkml:trace>
  <inkml:trace contextRef="#ctx0" brushRef="#br1" timeOffset="177475.66">19992 1505 3110 0,'-7'15'68'0,"3"-8"15"0,1 2 2 0,-1-3 3 0,1 1-71 15,-1 2-17-15,4-3 0 0,0 0 0 0,-3 1 106 0,3 2 18 0,0-6 3 0,0-3 1 16,0 0-103-16,0 0-25 0,0 0 0 0,0 0 0 16,0 0 0-16,0 0 0 0,0-3 0 0,0-9 0 31,3-1-97-31,1-3-25 0,-4 4-5 0,3-7-854 15,1 3-171-15</inkml:trace>
  <inkml:trace contextRef="#ctx0" brushRef="#br1" timeOffset="177621.35">19918 1263 3229 0,'0'0'71'0,"-14"0"14"0,7 3 3 0,-4 0 4 0,4 1-74 0,7-4-18 0,-7 3 0 0,7-3 0 15,0 0 28-15,-7 6 3 0,7-6 0 0,0 0 0 31,0 0-76-31,-7 9-15 0,7-2-4 0,0-7 0 0,0 0-149 16,3 0-31-16,8 0-5 0,0-7-2 0</inkml:trace>
  <inkml:trace contextRef="#ctx0" brushRef="#br1" timeOffset="177970.92">20130 943 2221 0,'0'0'48'0,"0"0"11"0,0 0 1 0,0 0 4 0,0 0-52 0,0 0-12 0,3-6 0 0,4 3 0 16,0 0 49-16,0 3 7 0,-3-3 2 15,3 0 0-15,0 3 41 0,0 0 8 16,-7 0 1-16,7 3 1 0,-4 3 5 0,1 7 1 16,3-4 0-16,-3 0 0 0,-1 7-35 0,1 6-8 15,-1-3 0-15,-3 9-1 0,4-3-27 0,-1 3-6 0,-3 1-1 0,4 2 0 16,-1 3-16-16,1 7-3 15,-1-10-1-15,4 4 0 0,-3-1-12 0,3-8-5 16,-3 2 0-16,3-6 0 16,-4 0-26-16,4-7-5 0,0 1-1 0,0 3 0 15,-3-10 32-15,3 1 0 0,-4-4 0 0,1 0 0 0,-4-6 0 0,0 0 0 0,0 0-8 0,0 0 8 32,0 0-95-32,0 0-16 0,3-6-3 0,1-3-874 0,-1-1-174 0</inkml:trace>
  <inkml:trace contextRef="#ctx0" brushRef="#br1" timeOffset="178472.46">20461 1291 2649 0,'0'0'58'0,"0"0"12"0,-3 4 2 0,3-4 4 0,0 0-61 0,0 0-15 16,-4 3 0-16,4-3 0 15,4 6 54-15,-1 0 8 0,-3 1 2 0,7-4 0 16,0 0 0-16,4 0 0 0,-1 0 0 0,1 0 0 16,3-3-14-16,4 0-2 0,-4-3-1 0,3 0 0 15,1 0-22-15,0-3-4 0,-4-1-1 0,4-2 0 0,-4 3-9 0,0-7-3 0,0 4 0 16,-4 2 0-16,1-2-8 0,-4 3 8 16,0 3-8-16,0-1 8 15,-3-2-8-15,-1-3 8 0,1 2-8 0,-1 4 8 16,-3 3-8-16,0-6 8 0,0 0-8 0,0 6 8 0,0 0-24 0,-3 6-6 0,-4-3-1 0,3 0 0 15,1 4 23-15,3-4 0 0,-7 0 0 0,3 3 0 16,1-3 0-16,3 0 0 16,-4 1 0-16,0 2 0 0,1 0 0 0,3 0 0 0,-4 1 0 0,1-1 0 15,-1 6 0 1,4-5 0-16,-3-4 0 0,3 3 0 0,-4 0 0 0,4 1 0 0,-3-4 0 0,3 3 0 16,0-6 0-16,0 0 0 0,0 0 0 0,0 0 0 15,0 0 0-15,0 0 0 0,0 0 0 0,0 0 0 16,0 0 0-16,0-3 0 0,-4 0 0 0,4 0 0 15,0 3 0-15,0 0 0 0,0-3 0 0,-3-1 0 16,3 1 9-16,0 3 7 0,0 0 0 0,0 0 1 31,0 0-56-31,0 0-11 0,0 0-2 0,0 0-1 16,0 0-54-16,0 0-10 0,0 0-3 0,0 0 0 0,0 0-104 0,0 0-20 0,7-6-5 0,0 0-1 0</inkml:trace>
  <inkml:trace contextRef="#ctx0" brushRef="#br1" timeOffset="178790.77">20606 1116 2880 0,'0'0'64'0,"0"0"12"0,-4 6 4 0,1 0 0 16,-1 7-64-16,4-7-16 0,0 0 0 0,0 7 0 0,4 0 54 0,-4 2 8 0,0-5 2 0,3 8 0 16,-3 1 0-16,4-6 0 0,-1 6 0 0,-3 3 0 15,4-4 0-15,-4 7 0 0,3-9 0 0,-3 6 0 16,0 0-52-16,0 0-12 0,0 0 0 15,0 0 0-15,-3 3 0 16,3-12 0-16,0 2 0 0,0 4 0 0,0-10 0 0,0 7 0 0,-4-3 0 16,4-1 0-16,0-6 0 0,0 7 0 0,0-7 0 0,0-6 0 15,0 0-151-15,0 0-33 0,4-6-6 0,-1-3-1205 16</inkml:trace>
  <inkml:trace contextRef="#ctx0" brushRef="#br1" timeOffset="179602.96">20786 1354 2188 0,'0'0'48'0,"0"0"11"0,0 0 1 0,0 0 1 0,-4 3-49 0,-3 0-12 0,7 1 0 0,0-4 0 16,-7 6 105-16,4-3 19 0,3 3 3 0,0 4 1 15,0-10-52-15,0 6-9 0,0 0-3 0,0 4 0 16,0-10 0-16,3 9 0 0,1-3 0 0,-1 4 0 16,4-7 0-16,0 0 0 0,4-3 0 0,-1 0 0 15,1-3-51-15,0 0-13 0,3-7 0 0,0 4 0 16,0-3 0-16,0-1 0 0,-3 4 0 0,3-10 0 16,-4 7 54-16,1-4 8 15,-1 1 2-15,-3 9 0 0,4-10-52 0,-7 7-12 0,-1 0 0 0,-3 6 0 16,0-4 0-16,0 4 0 0,-3-3 0 0,-4 0 0 0,-1 3 0 15,-2 3 0-15,-1 4 0 0,1-1 0 0,-1 3 0 0,1 4 0 16,-5-7 0-16,1 7 0 0,4-1 0 0,-1 4 0 16,4-4 0-16,0 4 0 0,0 0 0 0,3-7 0 15,1 4 0-15,-1-1 0 0,8-2 0 0,-1-1 0 16,1-3 0-16,3 1 0 0,0-1 0 0,0-3 0 16,4 0 0-16,-1 0 0 0,1 0 0 0,0-3 0 0,3-3 0 15,0 3 0-15,3-3 0 0,1-3 0 16,0 0 0-16,3-1 0 0,-4 4 0 0,1 3 0 0,0-3 0 0,-1 3 0 15,-3 0 0-15,4 0 0 16,-4 0 0-16,-3 0 0 0,-1 0 0 0,1-3 0 16,-4-3 0-16,0 2 0 0,-3-2 0 0,3 3 0 15,-4-3 0-15,-3-1 0 16,0-5 0-16,0 6 0 0,-3-10 0 0,-1 7 0 0,1-4 0 0,-4 4 0 0,3-7 0 16,-3 3 0-16,0-2 0 0,3 2 0 0,-3 1 0 0,4 2 0 15,-1-2 0 1,4 2 0-16,-3-2 0 0,6 2 0 0,-3 4 0 0,4 0 0 15,-1 0 0-15,1 2 0 0,6 1 0 0,-2 0 0 16,2 3 0-16,1 0 0 0,-1 0 0 0,4 0 0 0,0 3 0 16,4-3 0-16,3 3 0 0,-3-3 0 0,-4 4 0 0,4-4 0 15,-1 0 0-15,-3 0 0 0,4 3 0 0,-4-3 0 16,0 0 0-16,-3 3 0 0,-1-3 0 0,1 3 0 16,-4-3-48-16,0 0-13 15,-7 0-3-15,7 0-956 0,-3-3-191 0</inkml:trace>
  <inkml:trace contextRef="#ctx0" brushRef="#br1" timeOffset="180124.38">21509 762 1958 0,'0'0'43'0,"3"-4"9"0,-3 1 1 0,4-3 3 0,-1 0-45 0,1-1-11 16,3 1 0-16,-3 3 0 0,3 3 156 0,0 0 28 0,0 0 7 0,3 3 1 15,-3 3-52-15,4 1-9 0,3 5-3 0,0-5 0 16,0 5-51-16,0 1-10 0,4 2-3 0,3-2 0 0,0 3 0 0,1 5 0 16,-5-5 0-16,1 6 0 15,3-3-51-15,-3 3-13 0,-1 3 0 0,-3 0 0 16,0 0 28-16,-3 6 4 15,0 1 0-15,-1 2 0 0,-6 4-52 0,3-7-9 16,-7 1-3-16,0-4 0 0,0-3 32 0,-7 6 0 0,0-6 0 0,0 7 0 16,0-7 0-16,-4 0 0 0,4 0 0 0,-7 3 0 15,3-6 0-15,4 0 0 0,0-9 0 0,-3-1 0 16,3-2 0-16,3-1 0 0,0-6 0 0,4-3 0 16,0 0 0-16,0 0 0 0,-3-6 0 0,3-7-1064 15,7 4-208-15</inkml:trace>
  <inkml:trace contextRef="#ctx0" brushRef="#br1" timeOffset="181828.58">6089 13266 2221 0,'0'0'48'0,"0"3"11"0,0-3 1 0,3 10 4 0,-3-1-52 0,4-3-12 16,-4 4 0-16,0-4 0 15,0 3 160-15,0-2 30 0,-4 2 6 0,4-3 0 0,-3 0-72 0,3 1-14 16,-4-4-3-16,4-3-1 0,-3 3-45 0,-4-3-9 15,0-3-1-15,0 0-1 0,0-4-21 0,-4 1-4 0,8-3-1 0,-12-4 0 32,1 1-8-32,0-1-3 0,0-6 0 0,4 4 0 0,-5-4 1 0,1-3 0 0,0 0 0 0,0 0 0 31,4 3-14-31,-1-3 8 0,4 3-8 0,0-6 8 0,0-3-8 0,0 0 0 16,3-3 0-16,4-1 0 0,0 1 0 0,4-4 0 0,3 1 0 0,0-1 0 31,0 4 0-31,3-3 0 0,1-1 0 0,7 1 0 0,-4-4 0 0,3 7 0 0,5-1 0 15,2 4 0 1,-10 0 0-16,8 3 0 0,-1 3 0 0,0 0 0 0,-3 6 0 0,-4 0 0 16,3 4 0-16,1-1 0 0,-4 4 0 0,0 3 0 15,0-1 0 1,-3 1 0-16,-1 3 0 0,1 0 0 0,3 0 0 16,-7 0 0-16,0 3-82 0,4-4-16 0,-1 4-3 0</inkml:trace>
  <inkml:trace contextRef="#ctx0" brushRef="#br1" timeOffset="182814.89">6378 12670 1958 0,'0'0'43'0,"0"0"9"0,0 0 1 0,0 0 3 0,0-6-45 0,0 6-11 0,-3-3 0 0,3-3 0 0,-4-1 109 0,4 4 20 15,0-3 4-15,0 6 1 16,0 0-61-16,0 0-12 0,0 0-2 0,0 0-1 0,0 0 4 0,0 0 1 16,4-3 0-16,-1-4 0 0,-3 7-2 0,0 0 0 15,0 0 0-15,0 0 0 0,0 0-9 0,0 0-3 16,0 0 0-16,0 0 0 15,0 0-18-15,0 0-4 0,0 0-1 0,0 0 0 0,0 0-10 0,0 0-1 16,0 0-1-16,0 0 0 0,0 0-4 0,0 0-1 0,0 0 0 0,0 0 0 16,0 10-1-16,0-1 0 15,0-2 0-15,0 2 0 0,0-3 0 0,-3 4-8 0,3-4 12 0,0 0-4 16,0 7 0-16,0-1-8 16,-4-2 12-16,4 5-4 0,0 1-8 0,-3 3 10 15,3 3-10-15,0 3 10 0,0-3-10 0,0 6 12 16,0 3-12-16,0 1 12 0,0-1-12 0,0-3 0 0,0-3 9 0,0 0-9 15,0-6 0-15,0-3 8 0,0-3-8 0,3-4 0 0,-3 0 0 16,0-2 0-16,0-7 0 0,0 0 8 16,0 0-8-16,0 0 0 0,0 0-11 0,0 0 11 15,7-4 0-15,-3-2 0 0,-4 3 0 0,0 3 0 16,0 0 0-16,0 0 0 0,0 0 0 0,7 0 0 16,0 0 0-16,0 3 0 0,-4 0 0 0,5-3 0 0,2 3 0 0,-3 1 0 15,4-1 0-15,-1 0 0 16,1 3 0-16,3 0 0 0,-3-2 0 0,-1-1 0 15,1-3 0-15,-1 0 0 0,1 3 0 0,0-3 0 16,-1-3 0-16,1 3 0 0,-4 0 0 0,3 0 0 16,-3 0 0-16,0 0 0 0,0 0 0 0,4 0 0 0,0 0 0 15,-8 0 0-15,4-3 0 0,0-1 0 16,4 1-108-16,-4-3-16 0,4 0-4 16,-4-1 0-16,3 1-116 0,1-3-23 0,-1-10-5 0,1 0 0 0</inkml:trace>
  <inkml:trace contextRef="#ctx0" brushRef="#br1" timeOffset="183256.99">6936 12714 2257 0,'0'0'49'0,"0"0"11"0,-4-3 1 0,1 0 3 0,-1-3-51 0,1 2-13 0,-1-5 0 0,0 3 0 0,4 3 90 0,0 3 15 0,-3-7 3 0,3 7 1 15,-7 0 2-15,3-3 0 0,-3 6 0 0,4 0 0 16,-4 1-31-16,0 2-7 0,-4 6-1 0,4-2 0 0,3 2-22 0,-6-2-5 15,-1 2-1-15,1 4 0 16,-1-3-12-16,1-1-2 0,3 1-1 0,-1-1 0 16,1-2-21-16,0-4-8 0,7 3 0 0,-7-2 9 15,7-1-9-15,0-6 0 0,0 0 0 0,0 0 0 0,0 0 0 0,11 3 0 16,-1-3 0-16,1 0 0 0,3-3 0 0,-3 3 0 16,-1 0 0-16,4 0 0 15,1 0 0-15,-1 0 13 0,0 0-3 0,0 0-1 0,-4 3 4 0,5 0 1 16,-5 0 0-16,4 0 0 0,-3 4-6 0,-4-4 0 15,0 6-8-15,0-3 12 0,0 7-8 0,-3 0-4 16,-4-1 0-16,0 1 0 0,0 2 0 0,0 1 0 16,-4-3 0-16,1 2 0 15,-5-2 0-15,1 2 0 0,4-2 0 0,-8-1 0 16,4-2 0-16,0-1 0 0,-3 1 0 0,3-4 0 0,-4 3 0 0,4-2 0 16,0-1 0-16,0-3 0 15,3 0-34-15,1-3-6 0,-4 0-2 0,7-3 0 16,-4 0-62-16,4-3-13 15,0-1-3-15,4-2 0 0,-1 3-97 0,4-1-20 0,0 1-4 16</inkml:trace>
  <inkml:trace contextRef="#ctx0" brushRef="#br1" timeOffset="183484.12">7193 13097 2419 0,'0'0'53'0,"0"0"11"0,0 0 3 0,0 0 1 15,7 6-55-15,-3 3-13 0,-1 1 0 0,1 2 0 0,-1 4 105 0,-3 0 19 16,0-1 3-16,-3 7 1 16,-1-3-4-16,1 3-1 0,-1-3 0 0,-3 0 0 0,0-1-43 0,0-2-9 15,0 3-2-15,0-3 0 16,-4-4-48-16,4-2-9 0,0 2-3 0,0-2 0 0,4-7-9 0,-4 0 0 16,3 0 0-16,4-3 0 15,0 0-105-15,0 0-14 0,-3-3-2 0,-1 0-1354 16</inkml:trace>
  <inkml:trace contextRef="#ctx0" brushRef="#br1" timeOffset="184323.73">7602 12658 2188 0,'0'0'48'0,"0"0"11"0,0 0 1 0,0 0 1 0,0 0-49 16,0 0-12-16,0 6 0 0,0 3 0 15,0 1 105-15,4 5 19 0,-1 1 3 0,4 3 1 0,-3 0 0 0,3 3 0 16,-3 6 0-16,3-9 0 15,-4 6-64-15,4-3-12 0,-3 3-2 0,-1 0-1 0,1 0-27 0,-1-3-6 16,1 0 0-16,-1 0-1 16,-3-3 17-16,0-7 4 0,0 1 1 0,0-4 0 15,0-3-8-15,-3 1-1 0,-1-4-1 0,1-3 0 16,-1-3-27-16,-3 0 0 0,4-4 0 0,-1-2 0 16,-3-1 0-16,0-2-20 0,0-4 3 0,0 1 1 15,-4-1 16-15,4-3 0 0,0 3 0 0,-3-6 0 0,3 4-8 0,0-4 8 0,0 0 0 16,-1 0 0-1,5 0-9-15,-1 0 9 0,1 0 0 0,3 0-9 16,0 3 9-16,3 0 0 0,1 1 0 0,3-4 0 16,-3 3 0-16,6 0-8 0,1 0 8 0,-1 4 0 0,4-1 15 15,-3 0 8-15,3 4 1 0,4-1 1 0,-4 1-40 0,3 2-8 0,-2 4-1 0,-1 0-1 32,0 2 25-32,0 4 0 0,4 0 9 0,-4 4-9 0,0-1 19 0,0 3-3 15,-7 3-1-15,4 1 0 0,-4 5 1 0,-4 1 1 0,1 0 0 0,-4 3 0 16,0-1-8-16,0 1-1 0,-4-3-8 0,1 3 12 15,-4 0-12-15,-4-1 8 16,0-2-8-16,-3 0 0 0,0-1 8 0,4 1-8 0,-5 0 0 0,1-4 0 16,4 4-14-16,-1-3-9 0,4 2-1 15,-3-5-1-15,2 2 40 0,5-2 8 0,-4-4 1 0,3 0 1 16,1-3-25-16,3-3 0 0,0 0 0 0,0 0 0 16,0 0 0-16,10-9 0 0,-3-1 0 0,4 1 0 15,3 0 0-15,-3 2 0 0,6-2 0 0,-3 3 0 16,1-1 0-16,2 4 0 0,-3 3 0 0,0 0 0 15,-3 3 0-15,3 7 12 0,-3-4-12 0,-1 3 12 16,-3 1-12-16,4 2 0 0,-8 1 0 0,5 6 8 0,-5 0-5 0,1-1-3 16,-4 1 0-16,0 0 0 15,0 0 0-15,0-3 0 0,0-4 0 0,-4 1 0 16,4-4 0-16,0 0 0 0,-3-2 0 0,3-7 0 16,0 0-55-16,0 0-10 0,0-3-3 0,0-4 0 15,3-2-62-15,-3-1-13 0,4-2-2 0,-1 3-787 0,1-1-158 0</inkml:trace>
  <inkml:trace contextRef="#ctx0" brushRef="#br1" timeOffset="184779.16">7973 12984 2127 0,'0'6'47'0,"-4"3"9"0,1-2 3 0,3 2 1 0,-4-3-48 0,4 1-12 0,0-7 0 0,0 6 0 16,0-6 118-16,0 0 22 16,0 0 4-16,0 0 0 0,0 0-64 0,0 0-12 15,0 0-4-15,0 0 0 0,4-6 33 0,-1-4 7 0,1 1 0 0,3-4 1 16,-4-2-47-16,1-1-10 0,-1 0-1 0,4-6-1 16,-3 4-25-16,3-4-5 0,-3 0 0 0,3 0-1 15,0-3-15-15,0 0 0 0,-4-4 0 0,1 1 0 16,-1 0 9-16,1 3-9 0,-1 0 8 0,1 0-8 15,-1 0 0-15,-3 6 0 0,4 3 0 0,0 3 0 0,-4 7 22 0,0 6-1 16,0 0 0-16,3 3 0 16,-3 7-21-16,4 2 9 0,-4 4-9 0,7 3 0 15,-7 0 12-15,3 9-12 0,4 0 12 0,-3 7-12 16,3-4 14-16,-4-3-4 0,4 7-1 0,0-1 0 0,0-3-1 0,1 4-8 0,-1-4 12 0,3 1-4 16,1-10-8-16,-1 0 8 15,1-1-8-15,0-2 8 0,-1-6-8 0,-3-1 0 16,4-2 0-16,-4-4 0 0,-7-6 0 0,0 0 0 0,3-6 0 0,4 0-11 15,-3-1-7-15,-8-2-2 16,4-4 0-16,-3-2 0 16,-1 2-82-16,1-3-17 0,-4 4-3 0,0-4-1 15,0 4-147-15,-4-4-30 0</inkml:trace>
  <inkml:trace contextRef="#ctx0" brushRef="#br1" timeOffset="184978.17">7973 12952 2880 0,'0'0'64'0,"0"0"12"0,0 0 4 0,0 0 0 0,0 0-64 0,0 0-16 0,7-3 0 0,0 0 0 16,-4 0 74-16,4-3 12 0,4-1 2 0,0 1 1 0,-1 0-31 15,1 0-6-15,3-1-2 0,-3 4 0 0,3-6-25 0,0 3-5 16,0-1 0-16,3 1-1 0,-2 0-19 0,2-1 0 16,-3 4 8-16,0 0-8 31,1 3-46-31,-1 0-13 0,-4 3-2 0,4 0-1 15,-3 1-111-15,-4-1-23 0,0 3-4 0,-3-3 0 0</inkml:trace>
  <inkml:trace contextRef="#ctx0" brushRef="#br1" timeOffset="185405.94">8322 13043 2448 0,'-3'19'69'0,"-1"-16"16"0,4-3-68 0,0 0-17 0,0 0 0 0,0 0 0 0,0-6 113 0,0 0 19 0,0-4 4 0,4-5 1 15,-4-1-57-15,3-3-11 0,1-3-2 0,-1 0-1 16,4 3-28-16,-3-2-6 0,-1-5 0 0,1 1-1 16,-1 3-11-16,1-3-3 0,-1 0 0 0,1 3 0 15,-1-3-8-15,1 6-1 16,-1 1-8-16,-3 5 12 0,4 0-12 0,-1 7 9 16,-3 6-9-16,0 0 8 0,0 0 0 0,4 3-8 15,0 7 12-15,3 2-4 0,-4 7-8 0,4 0 0 0,-3 3 9 0,3 3-9 16,-4-3 0-16,4 3 0 0,0-6 0 0,0 3 0 15,-3-3 0-15,7-1 0 16,-4 1 0-16,3-3 0 0,-3-4 36 0,4-5 2 0,-1 2 1 0,1-6 0 16,0-3-11-16,-1-3-3 0,1 0 0 0,-1-3 0 15,1-7-25-15,0 1 0 0,-1-4 0 0,-3 3-11 16,4-5 11-16,-4 2 8 0,0 0-8 0,-4-6 11 16,1 3-11-16,-4 1 10 0,0-1-10 0,-4 0 10 15,1-3-10-15,-1 3 12 0,-3 4-12 0,0-1 12 16,4 0-12-16,-4 7 0 0,-4-1 9 0,4 4-9 15,0 0 0-15,0 3 0 0,0 3 0 0,7 0 0 16,-4 9-61-16,1 4-14 0,-1-1-2 0,4 4-1 16,0 3-110-16,4 0-21 0,-1-4-5 0,4 4-1056 15</inkml:trace>
  <inkml:trace contextRef="#ctx0" brushRef="#br1" timeOffset="185820.18">8805 12642 2067 0,'4'-25'87'0,"-4"16"-70"0,0-1-17 0,3-2 0 16,-3-1 157-16,4 4 28 0,-4 2 6 0,3 1 1 31,-3 0-96-31,0 6-18 0,0 0-4 0,0 0-1 0,0 0 12 0,0 0 3 0,-7 6 0 0,0 3 0 16,0 4-29-16,-3 0-6 0,3 2-1 0,0 4 0 15,-4 0-18-15,4 0-4 0,-4-1-1 0,4 1 0 16,0-3-9-16,4 0-1 0,-4-4-1 0,3 4 0 15,4-7-9-15,0 1-1 16,0-1-8-16,4-3 12 0,-1 1-12 0,1-4 0 16,-4-3 0-16,10 3 0 0,-3 0 0 0,0-3 0 15,4 0 0-15,0 0 0 0,-1-3 0 0,1 3 0 0,-1 0 0 0,1-3 0 16,3 0 0-16,0 3 0 16,-3-3 0-16,3-1 0 0,0 1 0 0,0 3 0 0,-3 0 0 15,-1 0 0-15,4 3 0 0,-3 4 9 0,0-4-9 0,-4 6 8 16,-4-3 4-16,1 4 1 0,-1 2 0 0,-3 1 0 15,-3-4-13-15,-1 4 9 0,4-1-9 0,-7 4 8 0,-4-3-5 0,1-4-3 16,-1 0 0-16,1 1 0 16,-4-1-20-16,3 1-4 0,-3-7-1 0,3 0 0 15,4-3-50-15,-3 0-9 0,3 0-3 0,0-6 0 16,0-1-71-16,3 1-14 0,0-3-4 0,4-1 0 16,0 4-72-1,0 0-14-15,8-10-3 0,-1 10-1 0</inkml:trace>
  <inkml:trace contextRef="#ctx0" brushRef="#br1" timeOffset="186196.35">9088 12968 3008 0,'0'0'85'0,"0"0"19"0,0 0-83 0,0-6-21 0,-4 0 0 0,4-4 0 16,0 1 71-16,4-4 9 0,-4-2 3 0,3-1 0 16,1 0-38-16,-4-3-7 0,3 1-2 0,1-1 0 15,-4-3-20-15,3-3-4 0,-3 0 0 0,4 0-1 16,-1-1-11-16,-3 1 8 0,4 3-8 0,-1-3 8 15,-3 3-8-15,4-3 10 0,-1 6-10 0,-3 1 10 16,4 5-10-16,-1 4 8 0,1-1-8 0,-4 10 8 16,0 0 1-16,0 0 0 0,7 0 0 0,0 3 0 15,0 1 3-15,-3 2 0 16,3 3 0-16,0 4 0 0,0 2 4 16,0 1 0-16,0 6 1 0,0 0 0 0,0 3 0 0,0 0 0 15,4 3 0-15,-4 4 0 0,0-1-1 0,0 4 0 0,0-4 0 16,3 3 0-16,1-2-16 0,0 2 10 0,-1-2-10 0,1-1 8 15,-1-6-32-15,1 0-6 0,3-6-2 0,0-3 0 16,-3-7 52-16,3-3 9 0,0-2 3 0,-3-4 0 16,-1 0-24-16,-3-4-8 0,0-5 0 0,0 0 0 15,0-4-12-15,-3-18-15 0,-4 15 13 16,0-3-54-16,0 4-12 0,-4-1-1 0,1 0-1 16,-1 4-88-16,-3-1-18 0,0 4-3 15,0 2-1-15</inkml:trace>
  <inkml:trace contextRef="#ctx0" brushRef="#br1" timeOffset="186415.29">9119 12915 3074 0,'0'0'68'0,"-3"3"13"0,-1 0 3 0,4-3 3 0,0 0-70 0,0 0-17 0,0 0 0 0,0 0 0 15,0 0 63-15,4-3 9 0,3 3 1 0,0-3 1 16,3-3-8-16,1 2-2 0,0 1 0 0,-1-3 0 15,4 0-52-15,-3-1-12 16,3 1 0-16,0 0 0 0,-3 0 0 0,3-1 12 0,3 1-4 0,-2 0-8 16,-1 0-8-16,0-1-9 15,3 4-2-15,1 0 0 0,-4-3-72 0,4 3-14 0,-8-1-3 0,1-2-871 16,0 3-173-16</inkml:trace>
  <inkml:trace contextRef="#ctx0" brushRef="#br1" timeOffset="186783.64">9663 12567 2275 0,'0'0'50'0,"0"0"10"0,0 0 3 0,0 0 1 0,3-7-52 0,1 4-12 0,-4 3 0 0,0 0 0 16,3-6 114-16,-3 0 20 0,0 6 4 0,0 0 1 0,0 0-7 0,0 0 0 16,-7 3-1-16,4 0 0 0,-8 3-39 0,4 4-7 0,-4 2-1 15,-3 4-1-15,0 0-35 0,0 2-8 0,-4 4 0 0,4 0-1 31,0 3-57-31,0-3-11 0,0 3-3 0,3-3 0 0,1 0 32 0,6-3 0 16,1 0 0-16,-1-3 0 0,8-1 0 0,-1 1 0 0,4-7 0 0,4 4 0 16,3-4 0-16,0 1 0 15,4-4 0-15,-1-3 0 0,1 0 0 0,0 0 0 16,-4-3 0-16,3-3 0 0,1-3 0 16,-4 3 0-16,-3-3 0 0,3-1 0 15,-4-2 0-15,1 0 0 0,0-1 0 0,-4 4 0 0,3-4 0 0,-3 1 0 16,0 0 0-16,-3 2 0 15,-4 7-160-15,0 0-25 0,0 0-6 0,0 0-1 0</inkml:trace>
  <inkml:trace contextRef="#ctx0" brushRef="#br1" timeOffset="187341.42">9917 12291 2411 0,'0'0'68'0,"0"0"16"0,-7 0-68 16,-1 0-16-16,5-3 0 0,3 3 0 0,-4 0 127 0,4 0 21 0,-7 0 5 0,7 0 1 15,0 0-21-15,-7 0-4 0,7 0-1 0,0 0 0 16,0 0-102-16,0 0-26 0,0 0 0 0,0 0 0 16,0 0 56-16,4 0 7 0,3 0 1 0,3 0 0 15,-2 3-52-15,6 0-12 0,0 0 0 0,0 7 0 16,7-4 0-16,4 6 0 0,-1 4 0 0,-2 3 0 15,-1-4 0-15,-4 7 0 0,-2 4 0 0,-1 5 0 16,-4 3 0-16,-3 4 0 0,0 3 0 0,-3 3 0 16,-1 0 0-16,1-7 0 0,-4 4 0 0,-4 0 0 0,1-7 0 0,-1 1 0 15,1 2 0-15,-1-2 0 16,-3-7 0-16,0 0 0 16,-3-6 0-16,-1-3 0 0,0-3 0 0,-3-1 0 0,4-5 0 0,-4-1 0 15,-1-3 0-15,1-2 0 0,0-1 0 0,4 0 0 16,-1 0 0-16,1 0 0 0,2 0 0 0,5 0-1056 15,-1 1-213-15</inkml:trace>
  <inkml:trace contextRef="#ctx0" brushRef="#br0" timeOffset="-209738.74">13649 6104 2120 0,'0'0'47'0,"0"0"9"0,0 0 3 0,0 0 0 0,0 0-47 0,0 0-12 0,0 0 0 0,0 0 0 15,-4 4 48-15,4-4 8 0,-3 6 2 0,3-6 0 16,0 0-27-16,0 9-6 0,0-2-1 15,0-7 0-15,3 6-24 0,-3 3 0 0,4-3 8 0,-4 1-8 16,0-7 40-16,4 6 7 16,-4 3 1-16,3 1 0 0,-3-1-23 0,4 1-4 15,-1-1-1-15,1 0 0 0,-4 4-20 0,3 3 0 0,-3-1 0 0,4 1-8 16,-4 0 44-16,3 3 8 16,-3-1 3-16,4 1 0 0,-4 0-25 0,0 0-5 0,0 0-1 0,0-1 0 15,0 1-16-15,0 0 0 0,3 0 0 0,-3 3 0 16,4-3 0-16,-4-1 0 0,3 1 0 0,1-3 0 15,-1 3 28-15,1 0-2 0,-1-4 0 0,4 4 0 16,-3 0-26-16,0 0 0 0,3 3 0 0,-4 3 0 0,1-3 8 0,-1 3-8 16,-3 0 8-16,4 0-8 15,-4 3-19-15,3-3-9 16,-3 7-1-16,4-1-1 0,-4 0 54 0,0 1 10 0,3-4 2 0,-3 6 1 16,4-2-25-16,-4-1-4 0,0 0-8 0,3 4 11 15,-3-4 8-15,0-3 1 0,0 1 1 0,4 2 0 0,-1 0-31 0,1 1-6 16,-1-4-2-16,1 0 0 0,3 0 18 0,-3 1 0 15,-1-1 0-15,1 0 0 0,-1 0 0 16,1 4 0-16,3-1 0 0,-4 0 0 0,4 1 0 0,0-4 0 16,-3 6 0-16,3-2 0 0,-4-1 0 0,5 4 0 15,-5-4 0-15,4 0 0 16,-3 1 0-16,-1-1 0 0,1 0 0 0,-1 4 0 0,1-1 0 16,-1-2 11-16,1-1-3 0,-1 0-8 15,1 1 13-15,-1 2-4 0,1-2-1 0,-1 2 0 0,-3-3-8 0,4 1 10 16,-4 2-10-16,4 7 10 0,-1-3-10 15,-3-1 0-15,4 4 9 0,-1 3-9 0,1-3 0 0,-4-4 0 16,3-2 0-16,1 3 0 0,-1-7 0 0,1 3 0 0,-1-2 0 0,1 5 0 16,-1-2 0-16,4-1 0 15,-3-2 0-15,-1 2 0 0,4 1 0 16,-3-4 0-16,0 0 0 0,3 1 0 0,-4-4 0 0,1 0 0 0,-1-3 0 0,1 0 8 16,3 0-8-16,-4 0 0 0,1-3 0 0,3 4 0 15,-4-8 0-15,1 4 0 0,3 0 0 0,-3-3 0 16,3 0 0-16,-4-3 0 15,4-1 0-15,0 1 8 0,-3-4-8 0,6 4-13 16,-3 0 3-16,0-4 1 0,0 1 23 0,1-4 5 0,-1 4 1 16,3-4 0-16,1 1-32 0,-1-1-7 0,-3 0-1 0,4 1 0 15,0-4 68-15,-1 0 12 16,1 1 4-16,-1-1 0 0,1-3-64 0,-1 0-12 0,1 3-2 0,3-2-1 0,-3-4 15 16,3 3 10-1,-4 0-2-15,5 0 0 0,2 0 0 0,-3 0 0 0,4 0 0 0,0 1 0 0,-4-1-8 0,3 0 0 16,1 0 9-16,3 0-9 15,-3 0 0-15,-1 4 0 0,5-4 0 0,-1 0-8 16,-4 0 8-16,5 0 0 0,-1 0 0 0,3 0 0 0,1 0 0 16,-4 1 0-16,4-4 10 0,0 0-10 15,-1 0 0-15,5 0 0 0,-1 0 0 0,-3 0 0 0,3 0 0 0,0-4 0 16,-3 1 0-16,3 0-10 0,-7 0 10 0,4 3 0 16,-1-3 10-16,5 3-10 15,-5-3 8-15,1 3-8 0,0-3 0 0,-1 3 0 0,-2-3 0 16,6 3 0-16,-3 0 0 0,3 0 0 15,0-4 0-15,-3 4 0 0,-1-3-11 0,1 3 11 0,-4-3 0 16,4 3 0-16,-4-3 9 0,4 0-1 0,-1 3-8 0,-2-3 0 16,2 0 0-16,5-1 0 0,-5 1 0 0,4 0 0 15,1 0 0-15,2 3 0 0,-2-3 0 0,2 3 0 0,1 0 8 0,-4 0-8 16,1 0 0-16,-5 0-12 16,1 3 2-16,3-3 0 0,0 0 20 0,-3 3 4 0,3-3 1 0,1 3 0 15,2-3-15-15,-2 3 0 0,-1-3 0 0,4 4 0 16,-1-4 0-16,1 0 0 0,-4 0 0 0,4 0 0 15,-4 0 0-15,4 0 0 16,-4 3 0-16,7-3 0 0,1 3 10 0,-5-3-10 16,5 3 10-16,3-3-10 0,-1 0 0 0,1 0 0 15,4 0 0-15,-8 0 0 0,0 0 0 0,0 0 0 16,1 0 0-16,2 0 0 0,-2-3 0 0,3 3 0 0,-4-3 0 0,4 0 0 0,-4-4 8 0,4 1-8 16,-1 0 0-16,-2 3 0 0,-4-4 8 0,3 1-8 31,-3 3 0-31,3 0 9 0,-3 3-9 0,3 0 10 0,-3-3-10 15,3 0 10-15,0 3-10 0,-3 0 0 16,3 0 0-16,-3 0 0 0,0 0 0 0,-1 3 0 0,-2-3 0 16,-1 0 0-16,0 0 0 0,-3-3 0 0,3 3 8 0,0-4-8 15,-3 1 27-15,0 3 3 0,3-3 1 0,-3 0 0 16,-1-3-43-16,4-1-8 0,-3 1-1 0,0 3-1 0,0-3 35 0,-4 3 7 16,0 0 2-16,0-1 0 15,0 1-22-15,0 0 0 0,-3 0 0 0,0 0 0 0,-4 0 0 0,3 0 0 16,1-4 0-16,0 4 0 0,-1 0 0 15,1 0 0-15,0 0 0 0,-1 0 0 0,-3-1 0 0,0-2 0 16,1 3 0-16,-1 0 0 0,0 0 0 0,0 3-20 0,-4-3 4 16,5-4 1-16,-1 7 24 0,-4-3 5 15,1 0 1-15,-1 0 0 0,1 0-15 0,0 0 0 0,3 0 0 0,-4-1 0 16,1 4 0-16,-4 0 0 0,4-3 0 0,-4 0 0 16,3 3 0-16,-3 0 0 15,0-3 0-15,4 3 0 0,-4 0 0 0,0 0 0 16,0-3 0-16,0 3 0 0,0-3 0 0,-3 3 0 15,-4 0 0-15,7 0 0 0,0-3 0 0,-7 3 0 0,3 0 0 0,-3 0 0 16,7 0 0-16,-7 0 0 16,7-4 0-16,-3 1 0 0,-4 3 0 0,0 0 0 0,7 0 0 15,0-3 0-15,4 3 0 0,-4 0 0 16,0-3 0-16,3 3 0 0,-3 0 0 0,0 0 0 16,1 0 0-16,-1 0 0 0,3 0 0 0,-3 0 0 0,0 0 0 0,4 0 0 0,-4 0 0 15,0 0 0-15,-7 0 0 0,7-3 0 16,0 3 0-16,0-3 0 0,0 0 0 0,0 3 0 15,0-3 0-15,-3-1 0 0,3 4 0 16,0-3 0-16,0 3 0 0,-3 0 0 0,-4 0 0 0,7 0 0 0,-7 0 0 0,7-3 0 16,-7 3 0-16,7 0 0 0,0 0 0 0,-7 0 0 15,7 0 0-15,-7 0 0 16,0 0 0-16,0 0 0 0,7 3 0 0,-7-3 0 16,3 3 0-16,-3-3 0 0,0 0 0 0,0 0 0 0,0 0 0 0,0 0 0 15,0 0 0-15,0 0 0 0,0 0 0 0,0 0 0 16,0 0 0-16,0 0 0 15,0 0-100-15,0 0-22 0,-3-3-5 16,-1 0-854-16,-3 0-171 0</inkml:trace>
  <inkml:trace contextRef="#ctx0" brushRef="#br0" timeOffset="-207598.44">18101 9209 1958 0,'0'0'43'0,"0"0"9"0,0 0 1 0,0 0 3 0,0 0-45 0,0 0-11 16,0 0 0-16,0 0 0 0,0 0 53 0,0 0 9 0,0 0 2 0,0 0 0 16,0 0-9-16,0 0-2 0,0 0 0 0,4 6 0 15,3 0-3-15,-4 4-1 0,1 2 0 0,3 1 0 16,-4 5-6-16,4 1-2 0,0 9 0 0,-3 4 0 16,3 2 7-1,-4 1 0-15,1-1 1 0,3 4 0 0,-3 0-39 0,3-1-10 16,-4-2 0-16,4-4 0 15,-3-3 0-15,3-3 0 0,-4-3 0 0,4-3 0 0,0-3 0 0,-3-1 0 16,3-5 0-16,-3-4 0 0,-4-6 0 0,0 0 0 0,0 0 0 0,0 0 0 16,7-6 0-16,-4-4 0 15,-3 1 0-15,4-3 0 0,-1-1 45 0,-3 0 7 0,0 4 2 0,-3-4 0 16,3 1-35-16,-4 3-7 0,1-4-2 0,3-3 0 16,-7 4-10-16,3-1 0 0,1 1 0 0,-1-1 0 15,0 1 0-15,-3-1 0 0,4-6 0 0,-4 0 0 16,0 1 0-16,3-1 0 0,1-3 0 0,-1 0 0 0,-3 0 0 0,4 3 0 15,-1 0 0-15,4 1 0 16,-3 2 0-16,3 0 0 0,0 0 0 0,-4 4 0 16,4-1 0-16,-4 1 0 0,4 2 0 0,0-2 0 15,0-1 0-15,0 4 0 0,0 0 0 0,0-1 0 16,4 1 0-16,-4-1 0 0,0 1 0 0,0 0 0 0,0-1 0 16,0 4 0-16,0 6 0 0,4-3 0 0,-4-4 0 0,3 4 0 0,-3 3 0 0,0-6 0 31,4 3 0-31,-4 3 0 0,0 0 0 0,3-3 0 15,1 0 0-15,-4 3 0 0,7 0 0 0,0 0 0 16,-4-4 0-16,4 4 0 0,0 4 0 0,0-4 0 16,4 0 34-16,0 0 5 0,-4 0 1 0,7 3 0 0,0 0-13 0,0 0-3 0,0-3 0 0,4 3 0 15,-4 0-24-15,4 0-19 16,-4 4 3-16,3-4 1 0,-3 3 15 0,0 0 0 16,1-2 12-16,-1 2-12 0,0-3 8 0,0 3-8 0,0-3 0 0,-3 0 0 15,3-3 12-15,0 0-4 0,0 4 0 0,0-4-8 16,-3 0 0-16,3 3 0 0,0 0 0 0,4-3 0 15,-4 3 0-15,-4-3 0 16,1 0 0-16,3 3 0 0,-4 0 0 0,1 4 0 16,3-4 0-16,0 3-9 0,-3-3 9 0,-1 3 0 0,-2 4 10 0,2-4-10 15,-3 0 0-15,4-3 0 16,-4 4 0-16,0-4 0 16,0-3 0-16,-7 0 0 0,3 3 0 0,4 0 0 0,-7-3 0 0,8 0 0 0,-8 0 0 0,7 3 0 15,-7-3 0-15,0 0 0 0,0 0 0 0,0 0 0 16,0 0 0-16,0 0 0 0,0 0 0 0,0 0 0 15,0 0 0-15,0 0 0 0,0 0 0 0,0 0 0 0,0 0 0 0,0 0 0 16,0 0 0-16,0 0 0 16,0 0 0-16,0 0 0 15,0 0 0-15,0 0 0 0,7 3 0 0,-7-3 0 16,0 0 0-16,0 0 0 0,0 0 0 0,0 0 0 0,0 0 0 0,0 0 0 16,0 0 0-16,0 0 0 0,0 0 0 0,0 0 0 0,0 0 0 0,0 0 0 0,0 0 0 0,0 0 0 15,0 0 0-15,0 0 0 16,0 0 0-16,0 0 0 15,0 0 0-15,7 4 0 0,-7-4 0 0,0 0 0 16,0 0 0-16,0 0 0 0,0 0 0 0,3 6 0 16,-3-6 0-16,0 0 0 0,0 0 0 0,4 6 0 0,-4-6 0 0,0 0 0 0,3 6 0 0,-3 1 0 15,0-7 0-15,4 6 0 0,-4-6 0 16,0 0 0-16,0 0 0 0,0 6 0 0,-4 0 0 0,4 1 0 16,-3 2 0-16,3-3 0 15,-4 4 0-15,1 2 0 0,-4-2 0 0,3 5 0 0,-3 1 0 0,0 0 0 16,0-1 0-16,-4-2 0 15,4 3 0-15,-3-1 0 0,-1 1 0 0,4-3 0 16,-3-1 0-16,-1 4 0 0,0-4 0 0,1-2 0 0,-1-1 0 0,1 4 0 16,-1-4 0-16,-3 1 0 15,0-1 0-15,3 3 0 0,-3-2 0 0,4 2 0 0,-5-2 0 0,5 2 0 16,-4 1 0-16,3-1 0 0,-3 1 0 16,3 3 0-16,-3-4 0 0,4 4 0 0,-1-4 0 0,-3 4 0 15,3 0 27-15,-3-4-1 0,4-2 0 0,-4 2 0 16,3 1 10-16,0-4 1 0,1 4 1 0,-1-4 0 15,1 1-30-15,3-1-8 0,0-3 0 0,-4 1 0 16,4-1 0-16,3-3 0 0,-3 3 0 0,4 0 0 16,-4-2-24-16,3-1-5 0,1 0-2 0,-1 0 0 0,4-3 50 0,-3 3 9 15,-1-3 3-15,4 0 0 16,-7 3-50-16,4 0-9 16,3-3-3-16,-7 0 0 0,-1 4 50 0,5-1 9 0,-1 0 3 0,4-3 0 0,0 0-31 0,-3 3 0 15,-1 0 0-15,4-3 0 16,-7 0-19-16,7 0-9 0,0 0-3 0,-3 6 0 0,3-6 50 0,0 0 9 15,0 0 3-15,-4 3 0 16,4-3-76-16,-7 0-15 0,7 0-4 0,0 0 0 16,-3 4 103-16,3-4 20 0,-4 6 4 0,1-3 1 0,3-3-52 0,0 0-12 0,0 0 0 0,0 0 0 15,-4 3 0-15,4-3 0 16,-7 3 0-16,4-3 0 16,3 0 0-16,-4 0 0 0,0-3 0 0,4 3 0 15,-3-3-23-15,3 0-7 0,-4-7-2 0,1 4 0 0,-1 0 52 16,1 0 9-16,-1-1 3 0,1-2 0 0,-1-4-32 0,1-2 0 15,-1 2 0-15,-3-2 0 0,4-4 0 0,-1 0 0 16,-3 0 0-16,3-3 0 0,-3 3-20 16,4-6-11-16,-4 3-1 0,3-3-1 0,-3 3 33 0,4-3 0 0,-1 0 0 0,1 0 0 15,-4 3 20-15,3-3 10 16,1 3 2-16,-1 0 1 0,1 6-33 0,-1-2 0 0,0-4 0 0,1 3 0 16,-1 3 0-16,1 1 0 0,3-1 0 0,0 0 0 15,-4 4 0-15,4-1 0 0,0 1 0 0,0-1 0 0,0 4 0 0,0-1 0 31,4 1 0-31,-4-1 0 0,3 1 0 0,-3 0 0 0,4-1 0 0,-1-2 0 16,1 2 0-16,0-2 0 0,-1 9 0 0,1-4 0 0,-1 1 0 0,1 3 0 16,-1 0 0-16,1 0 0 0,-1-1 0 15,4 1 0-15,-3 0 0 0,3 0 0 0,-4 0 0 0,1 0 0 16,-4 3 0-16,0 0 0 16,3-7 0-16,4 4 0 0,-7 3 0 0,4-3 0 0,3 0 0 0,-3 3 0 0,-4 0 0 15,7-6 0 1,-4 3 0-16,-3 3 0 0,4-3 0 0,-4 3 0 15,7-4 0-15,0 4 0 0,-7 0 0 0,7 0 0 16,3 0-22-16,-6 4-11 0,7-4-3 0,-4 3 0 16,3 0 7-16,4 0 1 0,-3 3 0 0,3-3 0 0,4 0 43 15,-4 1 9-15,3-1 1 0,1 0 1 0,0 3-26 0,-1-3 0 16,4 0 0-16,-3 1 0 0,0 2-18 0,-4 0-6 16,7 0 0-16,-3 1-1 0,-1 2 25 0,1-3 0 0,0 1 0 0,-1 2 0 31,1 0 0-31,0 1 0 0,-4-1 0 0,0 1 0 15,0 2 0-15,-4-2 12 0,5-4 0 0,-1 6-1 16,0-5-11-16,-4 2-11 0,1-3 3 0,3 1 0 16,-3-4 8-16,-1 0 0 0,-3-3-9 0,4 3 9 0,-4-3-9 0,-4-3 9 15,-3 3-12-15,11 0 12 0,-11 0 0 0,0 0-8 16,4 0 8-16,-4 0 0 0,0 0 0 0,0 0 0 16,0 0 0-16,0 0 0 0,0 0 0 0,0 0 8 15,0 0-8-15,7-3 12 0,-7 3-12 0,0 0 0 0,0 0 0 0,0 0 0 16,0 0 0-16,0 0 0 0,0 0 0 0,0 0 0 15,0 0 0-15,-4-3 0 0,1 3 0 0,-1 0 0 16,4 0-10-16,-4-4 10 0,1 4-8 0,-1 0 8 31,4 0-102-31,0 0-15 0,-7 0-3 0,7 0-1 0</inkml:trace>
  <inkml:trace contextRef="#ctx0" brushRef="#br0" timeOffset="-199114.19">14093 9613 851 0,'0'0'36'0,"0"0"-36"16,0 0 0-16,0 0 0 0,0 0 109 0,0 0 15 0,0 0 4 0,0 0 0 15,0 0-52-15,0 0-9 0,0 0-3 0,0 0 0 16,0 0 52-16,0 0 9 16,0 0 3-16,0 0 0 0,0 0-52 0,0 0-9 15,0 0-3-15,4 6 0 16,-4-6 52-16,0 0 9 0,0 7 3 0,0-7 0 0,-4 6-103 0,4-6-25 0,0 0 0 0,0 6 0 31,0 0 28-31,0-6 0 0,0 0 0 0,0 7 0 16,0-1-16-16,0 0-4 0,0-6 0 0,0 7 0 15,0-7-8-15,0 6 0 0,4 0 9 0,-4 0-9 0,0-6 10 0,0 7-2 16,4 2-8-16,-4-3 12 0,0-6 1 0,3 7 0 0,-3-7 0 0,4 6 0 16,-4 0 5-16,0 0 1 0,3 4 0 0,1-4 0 15,-4 0-19-15,3 1-19 16,-3-1 4-16,0 0 1 0,0 0 37 0,4 1 7 0,-4-7 2 15,0 9 0-15,3 0-24 0,-3 1-8 0,4-4 0 0,-4 4 0 16,0-1 8-16,3 0-8 0,-3-2 0 0,4 2 0 16,-1 0 8-16,-3 1-8 0,4-1 0 0,-1 1 9 15,1-4-9-15,-4 0 0 0,0 4 0 0,3-4 0 16,-3 0 0-16,4 0 0 0,-4 1 0 0,4-1 0 16,-1 0 22-16,-3 1 2 0,4-1 1 0,-4 0 0 15,3 0-36-15,-3 1-7 0,0-1-2 0,4 0 0 16,-4 0 20-16,3 1 0 0,-3-1 0 0,0 0 0 0,4 1 15 0,-4-1 3 15,0 0 1-15,3 0 0 16,-3 1-30-16,4-1-5 0,-4 0-2 0,0 0 0 16,0 4 29-16,0-4 5 0,0 4 2 0,3-4 0 15,-3 0-18-15,0 3-19 0,4-2 4 0,-4-1 1 16,0 0 22-16,3 4 5 0,-3-4 1 0,0 0 0 0,4 0-14 0,-1 1-12 16,-3-1 3-16,4 0 0 0,-4 1 9 0,3-1 0 15,-3 0 0-15,0 4 0 0,4-4 0 0,-4 0 8 0,0 3-8 0,3 1 0 16,-3-4 8-16,4 4-8 15,-4 2 10-15,0-2-10 0,4 2 0 0,-4-3 0 16,0 4 0-16,3 0 0 0,-3-4 0 16,0 0 0-16,4 1 0 0,-4-1 0 0,0 4 0 0,0-4 8 0,3 4-8 0,-3-4 0 15,4 4 0-15,-1 2 8 0,-3-2-8 0,4-1 0 16,-4 1 0 0,3-1 8-16,-3 4-8 0,4-3 0 0,-1 2 0 0,1-2 0 15,-1-1 0-15,1 1 0 16,-1 3 0-16,1-4 0 0,-1 1 0 0,1 2 0 0,-4-2 0 0,4 3 0 0,-1-4-8 0,1 4 8 15,-4 0 0-15,3-1 0 0,1 1 0 0,-1 3 0 16,1-4 0-16,-4 4 0 16,3-3 8-16,1-4-8 0,-4 4 0 0,3 0 0 0,1-1-8 0,-1 1 8 0,1-3 0 0,-1 2 0 15,1 1 12-15,-1 0-3 16,-3-1-9-16,4 4 0 16,-1-3 0-16,1 0 0 0,0-1 0 0,-4-2 0 0,3 2 0 0,1-2 0 15,-1 3 0-15,-3-1 0 0,4 1 8 0,-1 0-8 16,-3-4 0-16,4 4 0 0,-4 0 0 0,3-1 0 0,-3 1 0 15,4-4-14-15,-4 4 3 0,3 0 1 16,-3 0 10-16,4 2 16 0,-4 1-4 0,3 3-1 0,-3-6-11 0,4-1 0 16,-4 4 0-16,3-3 0 0,-3 3 0 0,4-4-14 0,-1 4 2 0,-3 0 0 31,4-3 23-31,-4 3 5 0,0-4 0 16,4 1 1-16,-4 0-27 0,3-1-6 0,-3 4 0 0,4 0-1 0,-4 0 17 0,3 0 0 15,-3 2 0-15,4-2 0 0,-1 3 12 0,-3-3 5 0,4 0 2 16,-4 0 0-16,3 3-31 0,1 0-5 15,-1-1-2-15,-3-2 0 0,4 3 33 0,-4-3 6 0,3 0 2 16,1 0 0-16,-4 0-22 0,3-4 0 16,-3 7 0-16,4-3-8 0,-1 0-8 0,-3 3-2 0,0 0 0 0,4 0 0 15,-4-4 30-15,3 1 7 16,1 0 1-16,-4 3 0 0,4 0-20 0,-4 0 0 16,3 0 0-16,1 0 0 0,-4 0-10 0,3 0-9 15,-3 0-1-15,4 0-1 0,-1 0 34 0,1-4 7 0,-4 4 2 0,3 0 0 16,1 0-35-16,-4 0-7 15,3 0-2-15,-3 3 0 0,4-3 22 0,-1 0 0 0,-3-3 0 0,4 3 0 16,-4 3 0-16,3-3 0 0,-3 0 0 0,4 0 0 16,-4 0 0-16,0-3 0 0,3 2 0 0,-3 1 0 15,4-6 18-15,-4 6 8 0,0-3 2 0,0 0 0 16,0-1-20-16,4-2-8 0,-4 3 0 0,3 0 8 16,-3-4-31-16,0 4-6 0,0 0-2 0,4-3 0 15,-4 3 31-15,0-4 0 0,0-2 0 0,0 6 0 0,0-4 0 0,0-2 0 16,0 3 0-16,0-4 0 15,3 1 20-15,-3-1 9 0,0 1 3 0,0-1 0 16,0-2-52-16,0-1-9 16,0 4-3-16,0-4 0 0,0 4 32 0,0-4 0 0,0 0 0 0,4 4 0 0,-4-1 20 15,3-2 11-15,1-1 1 0,-4 4 1 16,0-4-33-16,0 1 0 0,3-4 0 0,-3 3 0 0,0-6 32 0,0-3-1 16,4 7 0-16,-4 2 0 0,0-9-42 0,0 0-8 15,0 3-1-15,3 3-1 0,-3-6 31 0,0 7 6 16,0-1 2-16,0-6 0 0,0 0-6 0,0 6-2 0,0 4 0 0,0-4 0 31,0-6-2-31,0 6 0 0,0-6 0 16,0 0 0-16,0 7-18 0,0-1-4 0,0-6-1 0,0 0 0 0,0 6 24 0,0-6 5 0,0 6 1 0,0-6 0 31,0 0-24-31,0 0-5 0,0 0-1 0,0 0 0 16,0 0 24-16,0 0 5 0,0 0 1 0,4 7 0 15,-4-7-24-15,0 0-5 0,0 0-1 0,0 6 0 16,0-6 31-16,0 0 5 0,3 9 2 0,-3-2 0 0,0-1-37 0,0-6-7 0,0 0-2 0,0 0 0 15,0 6 23-15,0-6 0 0,0 6 0 0,0-6 0 16,0 0 0-16,0 0 0 0,0 0 0 0,0 0 0 16,0 7 0-16,0-7 0 0,0 0 0 15,0 0 0-15,0 0 0 0,0 0 0 0,0 0 0 0,0 0 0 0,0 0 12 0,4 6 8 16,-4-6 0-16,0 6 1 16,0-6-21-16,3 6 8 0,-3-6-8 0,0 0 0 0,4 7 0 15,-4-7 0-15,0 0 0 0,0 0 0 16,0 6-14-16,0-6-7 0,3 6-2 0,-3-6 0 0,0 0 23 0,0 0 0 15,0 0 0-15,0 0 0 16,0 0-107 0,0 0-17-16,0 0-3 0,0 0-1 0</inkml:trace>
  <inkml:trace contextRef="#ctx0" brushRef="#br0" timeOffset="-197263.49">14594 13595 1728 0,'0'0'38'0,"0"0"8"15,0 0 2-15,0 0 0 0,0 0-39 0,0 0-9 0,-7 3 0 0,7-3 0 16,0 0 53-16,0 0 9 16,0 0 2-16,0 0 0 0,0 0 0 0,0 0 0 0,0 0 0 0,0 0 0 0,0 0-20 0,0 0-4 31,0 0-1-31,0 0 0 0,0 0 23 0,0 0 5 0,0 0 1 0,7 0 0 0,-7 0-38 0,4 0-7 15,-1 0-2-15,5 3 0 0,-8-3 31 0,3-3 5 16,4 3 2-16,-3 0 0 0,3-3-43 0,0 3-16 16,3 0 11-1,-3 0-11-15,4 0 20 0,0 0-1 0,-1 0-1 0,1-3 0 0,3 3-18 16,0-3 0-16,4 3 0 16,-1 0 0-16,4 0 0 0,4-3 0 0,-4 0 0 0,0 0 0 15,4 3 0-15,-4 3 0 0,0-6 0 0,1 3 0 0,2 0-8 0,-3 0-9 16,1-4-2-16,2 1 0 15,1 3 19-15,0 0 0 0,-1 0 0 0,5 0 0 0,-1 0 0 0,0 3 0 16,0 1 0-16,4-1 0 0,-4 0 0 0,4-3 0 16,-4 0 0-16,0 3 0 0,1-3 0 0,2 3 0 0,-2-3 0 0,2 3 0 31,1 3 22-31,3-2 8 0,1 2 2 0,3 0 0 0,-1 0-20 0,-2-2-4 16,-1-1-8-16,0 3 12 0,0-3-4 0,-3 0 0 15,0 0-8-15,3-3 12 0,1 4-3 0,-5-1-1 0,5-3 0 0,2 3 0 16,-2 0-8-16,-5 0 10 15,1 0-10-15,0 0 10 0,-4 0-10 0,0 1 12 16,-3-1-12-16,3 3 12 0,-3-3-12 0,3 3 10 16,0-2-10-16,-3-1 10 0,0 0-10 0,-1 3 8 15,1-3-8-15,3 3 8 0,-3-6-8 0,-4 4 0 0,0-1 0 16,-3-3 8-16,0 0-8 0,-4 0 0 0,0-3 9 0,-4 3-9 16,1-4 11-16,-7 4-3 15,-4 0 0-15,0 0 0 0,0 0-8 0,0 0-17 16,0 0 4-16,0 0 1 0,-4 0-166 0,-3-3-33 15,3 3-6-15</inkml:trace>
  <inkml:trace contextRef="#ctx0" brushRef="#br0" timeOffset="-196483.94">16538 13420 1742 0,'0'0'38'0,"0"0"8"0,-3-4 2 0,3 4 1 0,0 0-39 0,0 0-10 0,-7 0 0 0,7 0 0 16,0 0 68-16,0 0 12 0,0 0 3 0,0 0 0 15,0 7-34-15,0 2-6 0,0 1-2 0,3 2 0 16,1 4 4-16,-4-1 1 0,3 7 0 0,1 0 0 15,-1 3 4-15,1 1 1 0,-1 2 0 0,-3-6 0 16,4 6-7-16,-1 0-2 0,1 0 0 0,-4 4 0 16,3-1-12-16,5-3-2 0,-8-3-1 0,7 10 0 15,0-4-11-15,-4-3-1 16,4-6-1-16,-3-3 0 0,3-3-14 0,-4-7 9 0,1 4-9 0,-1-7 8 16,1 0-8-16,-4-6 10 0,0 0-10 0,0 0 10 15,0 0 2-15,0-9 0 0,0 0 0 0,0-4 0 16,0-3-12-16,0-2 12 0,-4-1-12 0,4-3 12 0,-3 3-12 15,-1-3 8-15,1 3-8 0,-1 0 8 16,1-6-8-16,-4 3 8 0,3 0-8 0,-3 0 8 16,4-3-8-16,-4 3 0 15,3-3 9-15,-3 7-9 0,3-1 0 0,1-3 0 0,-1 3 0 0,4 0 0 0,0 3 0 16,0 7 0-16,4 0 0 0,-4-1 0 0,3 4 0 0,1 0 0 16,-1-1 0-16,1 1 0 0,3 3 0 0,-3 0 0 15,3 0 0-15,0 3 0 0,-4 0 0 0,4 3 0 16,0-3 0-16,0 3 0 0,0 3 0 0,4 1 0 15,-4-1 0-15,4 0 8 16,-1 3-8-16,1 4 0 0,-1-4 0 0,5 4 8 16,-5 0-30-16,4-4-6 0,0-3 0 0,0 0-1 15,1 4 47-15,2-4 10 0,-3 0 1 16,7 1 1-16,-6-7-30 16,2 3 0-16,1-3 0 0,-4 3 0 15,4-3-18-15,-1 3-10 0,-3-3-1 0,0 6-1 16,-3-2 49-16,3 2 9 0,-7-3 3 0,4 6 0 15,-4 1-22-15,0-1-9 0,-4 4 8 0,-3-4-8 0,0 4 13 0,0-1-2 0,-3 1-1 0,-4-1 0 0,0-2 7 16,-4 2 2-16,-3 1 0 0,4-1 0 0,-5-2 19 16,1 2 4-16,-3 1 1 0,-1 2 0 0,0-5 1 0,1 6 0 0,-4-4 0 0,3 1 0 15,0-1-20-15,4 1-4 0,0-1-1 16,3-2 0-16,-3-1 2 0,4-3 1 0,3 4 0 0,0-7 0 16,0 3-22-16,7-6-10 0,0 0 1 0,0 0 0 15,0 0-28-15,0 0-6 0,0 0-1 0,7-3 0 31,3-3-115-31,1 3-23 0,3-4-5 0,-3 1-1 0</inkml:trace>
  <inkml:trace contextRef="#ctx0" brushRef="#br0" timeOffset="-193536.89">17149 13162 1340 0,'0'0'38'0,"0"0"8"16,0 0-37-16,0 0-9 0,0 0 0 0,0 0 0 0,0 0 48 16,0 4 7-16,-4 2 1 0,4 0 1 0,0 4 35 0,4-4 6 0,-4 6 2 15,3-2 0-15,-3-1-16 0,4 7-2 16,-1 0-1-16,1 2 0 0,-1 4-12 0,1 7-2 0,-1 2-1 0,4 3 0 15,-3 1-6-15,-1 3-2 0,1 5 0 16,3 4 0-16,0-3-4 0,-3 7-1 16,3-1 0-16,-4 6 0 0,1 1-13 0,3-4-2 15,0-3-1-15,-4 3 0 0,4-6-14 0,0 0-3 16,4 0-1-16,-4 4 0 0,4-8-9 0,-1 1-2 0,-3 0 0 0,7 0 0 16,-3 3-8-16,3-6 0 15,-3-7 9-15,3-5-9 0,-4-7 23 0,4-4 0 0,-3-2 0 0,0 0 0 16,-1-4-31-16,1 1-7 0,-4-1-1 0,0-2 0 15,0-1 16-15,-4-2 10 0,1 2-2 0,-4-9 0 0,4 9-8 0,-1-2 12 32,-3 5-12-32,0-2 12 0,0-10-12 0,0 0 12 0,0 0-12 0,0 0 12 0,0 0-2 0,0 0 0 15,-3 0 0-15,-1-4 0 0,-3-5-1 0,3 3 0 16,1-7 0-16,-4 1 0 16,0-1-9-16,0-6 10 0,0 4-10 0,3-7 10 15,-3 0-10-15,4-3 0 0,-5-4 9 0,1 1-9 0,4-3 8 0,-4-4-8 16,3 1 10-16,-3-1-10 0,4 1 10 0,-4-4-10 15,3 4 10-15,1-4-10 0,-1 1 10 0,1-1-10 32,-4 3 10-32,-1-5-10 0,5-1 9 0,-1-3-9 0,1-3 8 15,-4-3-8-15,3 3 10 0,1 0-10 0,-1 0 12 0,1 0-12 0,3 3 12 16,-4 0-4-16,1 3 0 0,-1-6-8 0,4 6 11 16,0 1-11-16,-3-1 10 0,3-3-10 0,-4 6 10 0,4 1-10 0,-3-1 10 15,3 0-10 1,0 1 0-16,0 2-8 0,0 4-1 0,0-4 0 0,0 7 9 15,0 0 16-15,0 0-4 0,0 6-1 0,3 0-11 16,-3 0 0-16,0 3 0 0,0 0 8 0,4 4-8 0,-1-1 0 0,1-19 8 16,-1 23-8-16,1 2 0 15,-1 1 0-15,1 3 8 0,-1 3-8 0,4 0 0 0,0-1 0 0,0 1 0 16,1 0 0-16,2 0 0 0,1 0 0 0,3 0 0 16,3 0 0-16,-2-1 0 0,6 1 0 0,-4 0 0 15,1 0 0-15,3-3 0 0,0 3 0 0,0-4 0 16,1 4 0-16,-1-3 0 0,4 0 0 0,-1 3 0 0,1-4 0 0,3 1 0 31,4 0 0-31,3 3 0 0,-3-4-12 0,3 4-4 0,4-3 0 0,3 0-1 16,-3 3 17-16,0-4 0 0,-4 4 0 0,11-3 0 15,-7 3 15-15,3 0 6 0,4-1 2 0,0 1 0 16,3 0-37-16,-3 0-7 0,4 3-2 0,-1-3 0 16,-3 0 37-16,3 0 7 0,1 3 2 0,3-4 0 15,-1 4-37-15,1-3-7 0,0 0-2 0,4 0 0 0,-4 0 23 0,3 0 0 16,-3-3 0-16,7 2 0 0,0 1 0 15,0 0 0-15,0 3 0 0,0-3 0 0,0-6 0 0,-4-1 0 16,4 1 0-16,7-1 0 16,-7 7 11-16,-3 0 6 0,-1-3 2 0,1 0 0 15,-5 2-19-15,5 1 0 0,3 0 0 0,0 0 0 16,-7 0 0-16,0 3 0 0,-7-6 0 0,6-1 0 0,-6 1 0 0,0 6 0 0,-3 6 0 16,2-3 0-16,1-6-9 15,-3-3-9-15,-5 0-2 0,5 6 0 0,-8 6 33 0,-3-3 7 16,0-12 0-16,-4 3 1 0,-4 2-21 0,1 4 0 0,-4 10 0 15,0-4 0-15,1 0-12 0,-5-9-8 0,-3 0 0 0,4-3-1 16,-4 3 21-16,0 0 0 16,0-1 0-16,-3 1 0 0,0 0 16 0,3 3 7 15,-4-3 1-15,1 3 1 0,-1-3-25 0,-3 0 0 16,4 6 0-16,-4 0 0 0,4-3 0 0,-4 3 8 16,0-3-8-16,-4 3 0 0,4 0 0 0,-3 7 0 0,-1-1 8 15,1-3-8-15,-4-6 0 0,0 0 0 0,0 0 0 0,0 0 8 16,0 0 21-16,0 0 4 15,7 4 1-15,-3-1 0 0,-1 3-34 0,1 0 0 16,-4 1 0-16,3 2 0 0,1-3-18 16,-4 4-10-16,3-1-3 0,1 0 0 0,-4 4 50 0,3-4 9 0,-3 7 3 0,4-3 0 15,-1 2-31-15,-3 1 0 0,4 0 0 0,-4 2 0 16,3-2-17-16,1 0-10 16,-4 3-1-16,3-4-1 0,-3 4 46 0,4-3 10 0,-4-1 1 0,0 1 1 15,3 0-45-15,-3 3-10 0,4-1-2 16,-4-2 0-16,3 3 45 0,-3 0 9 0,0 0 2 0,0-1 0 15,0 4-44-15,4 0-9 0,-4 0-2 0,0 3 0 0,4-6 43 0,-4 3 9 16,3 0 2-16,-3 13 0 16,4-7-43-16,-4 3-8 0,3-3-1 0,1 4-1 0,-4-1 26 0,0-6 0 15,3 0 0-15,-3 3 0 16,4 4 18-16,-4-1 6 0,0 4 0 0,3-1 1 0,-3 1-25 0,0 8 0 0,4-2 0 0,-4 0 0 16,0-3-15-16,0-1-8 15,3 1-1-15,-3 3-1 0,0-1 25 0,4 4 0 0,-1 0 0 0,-3 0 0 16,0-6 0-16,4-1 0 15,-4 1 0-15,3 3 0 0,-3 0 0 0,4-1 0 0,-4 4 0 0,3 3 0 16,-3 3 0-16,4-6 0 16,-4 0 0-16,4 0 0 0,-1-3 15 0,-3 0 8 15,4 2 1-15,-1 5 1 0,-3-5-40 0,4 4-8 0,-1 0-1 16,4-3-1-16,-7 0 25 0,4-3 0 0,-1 0 0 0,1 0 0 16,-4-7 0-16,3 4 0 15,1-4 0-15,-1 7 0 0,1-3 15 0,-4 2 8 0,3-2 1 0,1 3 1 16,-4-4-38-16,0 1-8 0,3-7-2 0,-3 4 0 15,0-4 23-15,4 1 0 16,-4-4 0-16,4 3 0 0,-4-3 0 0,0 1 0 16,3-1 0-16,1 3 0 0,-4-3 0 0,0 1 0 15,0-4 0-15,0 3 0 0,0-6 0 0,0 3 0 0,3-6 0 0,-3 3 0 0,0-4 0 0,0 1 0 16,0-3 0 0,4 3 0-16,-4 0 0 0,0-4 0 0,3 1 0 0,-3 0 0 0,0-4 0 15,0 1 0-15,0-1 0 0,4-2 0 16,-4-1 0-16,0 0 0 0,0 1 0 0,0-4 0 0,0 0 0 0,0 4 0 15,0-4 0-15,0 0 0 0,0-3 0 0,-4 4 0 16,4-1 0-16,0 0 0 0,0 1 14 0,-3 2 7 16,3 0 2-1,-4-2 0-15,4-1-23 0,-3 0 0 0,3 0 0 0,0 1 0 0,-4-1 0 0,4 0 0 16,0-6 0-16,0 0 0 0,-3 3 0 0,3-3 0 16,0 0 0-16,0 0 0 0,-8 4-9 0,5-1-7 15,-1-3 0-15,4 0-1 0,-7 3 17 0,4-3 9 16,3 0-1-16,-7 0 0 0,0 0 1 0,3 3 0 15,1-3 0-15,-4 0 0 0,3 0-9 0,4 0-17 16,-7 3 4-16,0-3 1 0,3 3 12 0,-3-3 0 0,4 0 0 16,-4 0 0-16,0 0 10 0,0 0-10 0,3-3 8 0,-3 3-8 15,0 0 11-15,0-3-3 16,0 3-8-16,-4-3 12 0,1 3-12 0,-1-3 8 16,1 3-8-16,-4-3 0 0,-4-1 8 0,0 4-8 15,1 7 0-15,-1-4 9 0,-3-6-9 0,7-4 0 0,-4 4 0 0,0 0 0 16,-3 3 0-16,4-3 0 0,-5-3 0 15,5 6 0-15,-4 3 10 0,3-3-10 0,-3-3 12 0,0 3-12 16,-1 0 0-16,1 0 0 0,-3 0 0 0,-5-3 0 16,5-1 0-16,-8 1 0 0,4 3 0 0,-4-3 0 0,4-3 0 0,0 3 0 31,-4 0 8-31,4 3-8 0,-4-3-9 0,4-1-6 16,-4-2-1-16,0 3 0 0,0 6 28 0,1 0 6 0,-5 0 1 0,-2-3 0 0,2 0-19 15,-3 0 0-15,4 0 0 16,-4 0 0-16,4-3-9 0,0 0-9 0,0 0-2 0,-4 3 0 15,0-3 34-15,0-3 6 0,-7 2 2 0,4-2 0 0,0 3-22 0,3-3 0 16,-7 3 0-16,0-4 8 0,7 4-25 16,-7-3-5-16,4 3-1 0,-4 0 0 0,0 3 23 15,0-3 0-15,1-1 0 16,-1 4 0-16,3-3 0 0,1 0 0 0,3 0 0 0,-3 0 0 16,0-3 0-16,-1 2 0 0,-3 1 0 0,-3 0 0 0,7-3 0 0,3 3 0 15,-3-4 0 1,-1 1 0-16,1 3 0 0,3-3 0 0,0 0 0 0,-3 2 0 0,0 1 0 0,-1-3 0 15,1 3 0-15,0 0 0 0,6 0 0 0,1-1 0 16,0-2 0-16,3 3 0 0,0 0 20 0,4 0 8 0,-4 0 1 0,4 3 1 31,0-3-48-31,0-1-10 0,-4 1-1 16,4 3-1-16,3-3 47 0,-3 0 10 0,7 0 1 0,-4 0 1 0,4 0-46 0,0-4-10 16,-1 1-1-16,1 3-1 0,0 0 49 0,3 0 9 0,4-1 3 0,0 1 0 15,0 0-24-15,3 0-8 0,1 3 0 0,-1-3 0 16,1 0 0-16,3 0 0 0,-4 0 0 15,4-1-10-15,0 1 10 0,0 0 0 0,3 0 0 0,-3 3 0 16,4 0 0-16,-4 0 0 0,7 0 0 0,-4 0 0 16,1 0 0-16,3 0 0 0,0 0 0 0,0 0 0 15,0 0 0-15,-4 0 0 0,-3-3 0 0,4 0 0 16,3 3 0-16,0 0 0 0,-4-3 0 16,4 3-8-16,0 0 8 0,0 0 0 0,0 0 0 15,0 0 0-15,0 0 0 0,-3 0 0 0,3 0 0 0,-4-4 0 16,0 1 0-16,1 0 0 0,3 0 0 0,-4-3 0 15,4 3 0-15,-3 0 0 0,3-4 8 0,-4-2-8 16,4 3 0-16,0-4 0 0,-3 1 0 0,3-7-8 0,0 0 8 16,0 1 0-16,-4-1 0 0,1 0 0 15,3-6 0-15,-4-3 0 0,4 3 0 0,-3-3 0 0,3 0 0 0,-4 0 0 16,1 3 8-16,-1-6-8 0,1 3 0 16,-1-6 0-16,1 2 0 0,-1-2-8 0,4-4 8 0,-3 1 0 15,-1-7 0-15,4 0 0 0,0 4 0 0,0-4 0 16,0 3 0-16,-4 1 8 0,4-1-8 0,-3 4 0 15,3-4 0-15,0 0 8 0,-4 4-6 0,4-1-2 16,-3 1 0-16,-1-1 0 16,1 4-26-16,-4 3-5 0,3 0-1 0,1 3 0 0,-4-1 52 0,0 5 9 15,-4-1 3-15,4 3 0 16,0 3-52-16,3 0-9 0,-3-2-3 0,0 2 0 16,4 3-76-16,-1-2-16 0,-3-1-4 0,7 4 0 15,-3-4-136-15,3 6-27 0,-7-12-5 0,7 4-2 0</inkml:trace>
  <inkml:trace contextRef="#ctx0" brushRef="#br0" timeOffset="-192275.12">18034 13674 2041 0,'0'0'44'0,"4"-7"10"0,-1 1 2 0,1-6 2 0,-1-1-46 0,1-3-12 0,-1 4 0 0,1-4 0 0,-4 4 137 0,0-1 26 15,0 0 5-15,0 1 0 0,0-1-83 0,-4 4-17 16,1 0-3-16,-1-1-1 0,1 1 52 0,-4 6 9 16,-1-1 3-16,-2 1 0 0,3 0-103 0,-4 0-25 0,-3 3 0 0,4 6 0 31,-5-3 56-31,1 4 7 0,-3-4 1 0,-1 6 0 15,0 1-52-15,4 5-12 0,-3 4 0 0,3 0 0 16,-4 6-12-16,4 0-4 0,3 0-2 0,1 3 0 16,-1 4 18-16,4 2 0 0,3 4 0 0,1 0 0 0,3-4 18 0,3-3-2 0,1-2-1 0,0 2 0 15,6-3-15-15,1 0-13 16,3-6 2-16,0 0 1 0,7-3 10 0,-3-3 14 16,-1-4-3-16,5-2-1 0,-1-4-10 0,0 0 0 15,-3-3 0-15,6-6 0 0,-6 0 0 16,-1-3 0-16,5 0 0 0,-5-1 0 0,-3 1 0 0,4-3 0 0,-7 2 0 0,3 4 0 15,-4-3 0-15,1 3 0 16,-4-3 0-16,0-1 0 16,-7 7-49-16,0 0-12 0,0 0-3 0,7-6 0 0,-7 0 0 0,4-1 0 15,-1-2 0-15,1 0 0 0,-4 2-116 0,3 1-23 0,-3 6-5 0,0 0-965 16</inkml:trace>
  <inkml:trace contextRef="#ctx0" brushRef="#br0" timeOffset="-191806.41">18320 14040 2188 0,'0'0'48'0,"0"0"11"0,-4 7 1 0,4-1 1 16,0-6-49-16,0 0-12 0,0 0 0 0,0 0 0 0,0 0 105 0,0 0 19 16,0 0 3-16,0 0 1 0,0 0-52 0,0 0-9 0,0 0-3 0,0 0 0 15,0 0 0-15,0 0 0 0,0 0 0 0,0 0 0 16,0 0-51-16,0 0-13 15,0 0 0-15,0-6 0 16,0-1 54-16,4 4 8 0,-4-3 2 0,0 6 0 0,0-6-52 0,0 6-12 0,0-3 0 0,0 3 0 16,0 0 0-16,0 0 0 15,0 0 0-15,0 0 0 0,0 0 0 0,0 0 0 16,0 0 0-16,0 0 0 0,0 0 0 0,0 0 0 16,0 0 0-16,0 0 0 0,0 0 0 0,0 0 0 15,0 0 0-15,0 0 0 0,0 0 0 0,0 0 0 16,0 0 0-16,0 0 0 0,0 0 0 0,0 0 0 15,0 0 0-15,0 0 0 0,0 0 0 0,0 0 0 16,0 0 0-16,0 0 0 0,0 0 0 0,0 0 0 16,-4-7 0-16,4 7 0 15,0 0 0-15,-3 0 0 0,3 0 0 0,-4 3 0 0,4-3 0 0,-3 4 0 16,-1-1 0-16,4-3 0 0,0 0 0 0,-3-3 0 0,-1 3 0 0,4 0 0 16,-7-4 0-16,7 4 0 0,0 0 0 0,0 0 0 15,0 0 0-15,0 0 0 16,0 0 0-16,0 0 0 0,0 0 0 0,0 0 0 0,-4 4 0 0,4-4 0 0,0 0 0 15,0 0 0-15,0 0 0 0,-7 3 0 16,7-3 0-16,0 0 0 0,0 0 0 0,0 0 0 16,0 0 0-16,0 0 0 0,-7-3 0 0,7 3 0 15,-7 0-48-15,7 0-13 0,0 0-3 0,0 0 0 16,0 0-51-16,0 0-10 0,-3 3-3 0,3-3-716 16,-4-3-144-16</inkml:trace>
  <inkml:trace contextRef="#ctx0" brushRef="#br0" timeOffset="-191289.54">18062 13881 1958 0,'0'0'43'0,"0"0"9"0,0 0 1 0,-3 0 3 0,-4-4-45 0,3 4-11 0,-3-6 0 0,4 6 0 16,-1 0 104-16,4 0 20 0,0 0 3 0,0 0 1 15,0 0 0-15,-4 3 0 0,4-3 0 0,0 0 0 16,0 0-52-16,0 0-9 16,0 0-3-16,4 7 0 0,0-4-51 0,3 3-13 15,0-3 0-15,3 0 0 0,-3 0 0 0,7 0 0 16,1-6 0-16,-1 3 0 0,0-3 0 0,3 3 0 0,1 0 0 0,0 0 0 16,-1-6 0-16,1 3 0 0,0 0 0 15,-1 3 0-15,1 0 0 0,-1-3 0 0,-2-4 0 0,-1 1 0 16,0 6 0-16,-4-3 0 0,-3 0 0 0,1 3 0 15,-8 0 0-15,0 0 0 0,0 0 0 0,0 0 0 16,0 0 54-16,3 3 8 0,-3 9 2 0,-3-5 0 16,-1-1-52-16,-3 0-12 0,0 0 0 15,3 4 0-15,-6 2 54 0,3-2 8 0,0 2 2 0,0 1 0 0,-4 3-52 16,4-1-12-16,0 4 0 0,0 0 0 16,0 3 0-16,0 0 0 0,3-3 0 0,-3 3 0 0,4-4 0 15,-1 1 0-15,1 0 0 0,3 0 0 0,-4-4 0 0,4 1 0 16,0 0 0-16,-3-7 0 0,3-2 0 0,3-1 0 15,-3 0 0-15,0-6 0 0,0 0 0 0,0 0 0 16,0 0 0-16,0 0 0 0,0 0 0 0,0-6 0 16,0-4 0-16,4 1 0 15,-4-4-100-15,0 1-22 0,3-1-5 0,-3 1-1 16,4-4 0-16,-4 4 0 16,3-1 0-16,1 4-1126 0</inkml:trace>
  <inkml:trace contextRef="#ctx0" brushRef="#br0" timeOffset="-190801.09">18457 14087 2188 0,'0'0'48'0,"0"0"11"0,0 0 1 0,0 0 1 0,0 0-49 0,0 0-12 16,0 0 0-16,0 0 0 0,0 0 105 0,4-3 19 0,-4-6 3 0,3 0 1 16,1-1-8-16,-1 1 0 0,1-7-1 0,0 0 0 15,-1-2-54-15,4 2-10 16,-3-6-3-16,-1 0 0 0,1-6-13 0,-1 3-3 0,-3-4-1 0,4-5 0 16,-1 3 12-16,-3-4 2 0,0 1 1 0,0-1 0 31,-3-2-40-31,-1 5-10 0,1 1 0 0,-1 6 0 0,4 0 0 0,-3 6 0 15,-1 3 0-15,-3 4 0 0,4 5 0 16,-1 1 0-16,4 6 0 0,0 0 0 0,-4 6-49 0,1 1-12 16,-1-1-3-16,4 3 0 0,0 4-80 0,4-1-16 15,-1 1-3-15,1-1-728 0,3 4-145 16</inkml:trace>
  <inkml:trace contextRef="#ctx0" brushRef="#br0" timeOffset="-190498.55">18750 13837 2602 0,'-10'12'57'0,"10"-12"12"0,-4-3 3 16,-3 3 1-16,3 0-58 0,-3 0-15 0,0 0 0 0,0 3 0 0,0 3 116 0,0-2 20 15,-3 2 4-15,3 3 0 16,-1 1-63-16,-2 2-13 0,3 7-2 0,-4-3-1 0,4-4-18 0,0 7-4 16,0 3-1-16,4 0 0 15,-1-3-8-15,1 0-2 0,-1-1 0 0,4-2 0 16,0-3-28-16,4-1 8 0,-1-2-8 0,4-1 0 0,0-6 0 0,0 3 0 15,0-2 0-15,4-1 0 0,-1-10 0 16,5 1 0-16,-1-10 0 0,3 4 0 0,-3-1 0 0,1-5 0 16,-1-1 0-16,3 0 0 0,-6 0 0 0,-1 7 0 0,1 2 0 0,-4 1 0 15,0-4 0 1,-3 4 0-16,-1-4 0 0,-3 4 0 16,0-4 0-16,-3 1 0 0,-1-1 0 0,-3 4 0 0,-4-4 0 0,1 1 0 0,-1-4 0 0,-3 7 0 31,4-1-25-31,-4 1 1 0,3 3 1 0,-3 6 0 15,3-4-63-15,1 4-13 0,-1 0-2 0,11 0-1 16,0 0-21-16,0 0-4 0,0 0-1 0,0 0-716 0,0 0-144 0</inkml:trace>
  <inkml:trace contextRef="#ctx0" brushRef="#br0" timeOffset="-189528.64">19018 14091 2796 0,'0'-7'118'0,"0"7"-94"0,-3-3 83 0,3-6 17 16,-4-4 3-16,1 1 1 0,-1-1-52 0,-3 1-9 16,4-7-3-16,-4 0 0 0,-4 0-15 0,4-3-3 15,-4-3-1-15,1-3 0 0,-1 0-21 0,1 0-4 16,-1-4 0-16,4 7-1 0,-4 6-19 0,4 0 0 16,-3 7-8-16,6-1 8 0,-3 7-12 0,4 0 12 15,3 6-13-15,0 0 5 31,0 0-87-31,-4 6-17 0,4 7-3 0,4-1-1 0,-1 1-12 16,4-1-4-16,-3 1 0 0,6 2 0 0,-3 1-96 0,0 0-19 16,4 3-4-16,-4 3-1 0,4-4 48 0,-4 1 10 0,0-3 2 0,3 0 0 15,-3-4 102-15,-3 4 21 0,3 3 4 0,-4-1 1 0,1-2 204 0,-4 0 42 16,0-1 8-16,0 1 2 16,0-6-52-16,0-1-9 0,0-9-3 0,0 0 0 0,4 6-39 0,-4-6-8 15,0 0-1-15,3-6-1 0,4-7-11 0,-3 4-1 16,-1 0-1-16,4-1 0 0,-3-6 36 0,3 1 7 15,0 2 2-15,0 1 0 0,0-1-38 0,0 4-7 16,4-4-2-16,-4 4 0 0,3-1-51 0,1-2-13 0,-1 2 0 0,5 4 0 16,-5 0 54-16,1 6 8 0,3 0 2 15,0 3 0-15,-4-3-52 0,1 3-12 16,0 0 0-16,-1 0 0 0,-6 4 38 0,3-1 5 0,-4 3 1 16,1 4 0-16,-4 0-20 0,-4 2-3 15,1 1-1-15,-4 0 0 0,0-4-20 0,-4 4 0 0,1-4 0 0,-5 4 0 16,1-7 0-16,4 4 0 15,-4-1 0-15,3 1 0 0,4-4 0 0,-4-2 0 0,4-4 0 0,0 0 0 16,7-3-98-16,0 0-24 16,0 0-5-16,0-9-1 0,4-1 52 0,-1 4 9 15,4-4 3-15,4 1 0 0,0-3-103 16,-1-1-20-16,1 0-4 0,3 4-1 0,0-7-51 0,0 4-10 0,4-4-3 0,-4 4 0 16,3-7 103-16,-2 9 20 0,-5-2 4 0,1 2 1 0,-1-2 153 0,1 2 31 15,-1 1 7-15,1 0 1 16,-7 6 102-16,3-1 21 0,-7 4 4 15,0 0 1-15,0 0 51 0,0 10 10 0,0 2 3 0,-4 4 0 16,1 3-116-16,-4 0-24 0,-1 3-4 0,5-4 0 0,-8 1-25 0,8 0-5 0,-4-3-1 0,0-4 0 16,3 4-13-16,1-4-4 15,-1-2 0-15,1-1 0 0,3 1-51 0,0-10-13 0,0 0 0 0,0 0 0 16,0 0 0-16,3-7 0 0,4 1 0 0,0-3 0 16,-3-1 0-16,3-5 0 15,-4 2 0-15,4-6 0 0,0 0 0 0,1 1 0 0,-5-1 0 0,1 6 0 16,-1-2 0-16,1 5 0 15,-1 1 0-15,1 3 0 0,-1-1 0 0,1 4 0 16,-1 3 0-16,4 6 0 0,-3-2 0 0,3 5 0 16,-4 0 0-16,5 1 0 0,-5 2 0 0,4 7 0 0,0 0 0 0,0 3 0 15,0 0 0-15,0 0 0 0,4-7 0 0,3 1 0 16,-3 0 0-16,3 0 0 0,3-7 0 0,-3 3 0 31,4-5-48-31,-4 2-13 0,4-3-3 0,3-6 0 0,-3 0 103 0,-1-3 20 0,1 0 4 0,0-3 1 16,-4-4-64-16,-4 1-20 0,1 0 0 0,-4-4 0 15,-4-3 32-15,4 4 7 0,-7-7 1 0,0 0 0 16,-3-3-20-16,-4 0 0 0,0-3 0 0,0-6 0 16,-7-4 0-16,0-2 0 0,-4-1 0 0,4 1 0 0,-4 2 29 15,4 4 3 1,3-1 0-16,-3 1 0 0,4 6-24 0,-1 0-8 0,4 3 0 0,0 3 0 0,4 0 0 16,-4 7 0-16,7 2 0 0,-4 1 0 15,4 3-26-15,0 6-5 0,0 0-1 0,0 0 0 16,0 0-128-16,0 0-25 0,0 6-6 0</inkml:trace>
  <inkml:trace contextRef="#ctx0" brushRef="#br0" timeOffset="-188991.21">18249 14802 2030 0,'0'0'57'0,"0"0"14"0,0 0-57 15,-7 4-14-15,4 2 0 0,-1 3 0 0,4 4 156 0,-3 2 29 0,3 4 6 0,0 3 1 16,0 6-103-16,0-3-20 0,3 7-4 0,1 2-1 16,-1-2 0-16,1 2 0 0,-1-2 0 0,4 2 0 0,0-3 0 0,0 1 0 0,-3-4 0 0,3-6 0 31,-4 0-64-31,1-6 0 0,0-7-8 0,3 0-1 0,-7-2-3 0,7-1 0 0,-7-6 0 0,0 0 0 31,3-10-72-31,-3-2-14 0,0-4-3 0,0-3-1 16,0-9-83-16</inkml:trace>
  <inkml:trace contextRef="#ctx0" brushRef="#br0" timeOffset="-188687.41">18059 14771 2041 0,'-11'-6'44'0,"8"3"10"0,-1-7 2 0,-3 4 2 0,3 0-46 0,1 3-12 0,-1-4 0 0,4 1 0 16,4 3 94-16,-1-3 17 15,1 2 3-15,3 1 1 0,0-3-49 0,4 3-10 0,3 0-1 0,0 0-1 16,4 3 8-16,3-4 2 0,0 1 0 0,4 0 0 0,3 0 1 0,0 0 1 16,7-3 0-16,1 3 0 0,-1-4-23 0,-3 1-5 15,-1 3-1-15,-2 0 0 0,-5 3-9 0,1 3-3 16,-4 6 0-16,0-2 0 0,-7 2-25 0,1 3 0 16,-1-2 0-16,-7 6 0 0,0-4 56 0,-4 1 7 15,-3 2 1 1,-3 1 0-16,-1 0-52 0,-3 3-12 0,-3-4 0 0,-5 4 0 0,5 0 0 15,-8-4 0-15,4 4 0 16,-7 0 0-16,0 0 0 0,-4-3 0 0,0-1 0 0,1 1 0 0,-4-7 0 0,3 4 0 0,0-4 0 16,4 1 0-1,3-4 0-15,4-3 0 0,-3 3 0 0,6-2 0 16,0-1-100-16,4-3-22 0,7 0-5 0,0 0-1 16,0 0-51-16,0 0-10 0,7-3-3 0,4-4-998 0</inkml:trace>
  <inkml:trace contextRef="#ctx0" brushRef="#br0" timeOffset="-188372.52">18722 15276 2419 0,'-4'9'53'0,"1"-2"11"16,-4-1 3-16,3-3 1 0,4-3-55 0,-3 0-13 0,-4-3 0 0,3 0 0 15,1-4 105-15,-1 1 19 16,1-3 3-16,3-4 1 0,0 1-52 0,-4-4-9 0,4-3-3 15,0-3 0-15,0 3 0 0,-3-3 0 0,-1-3 0 0,4 3 0 16,-7-3 0-16,3-3 0 0,-3 0 0 0,-3-3 0 16,3-1-51-16,-4 1-13 15,1-1 0-15,3 4 0 0,-1 3 0 0,1 6 0 0,4 4 0 0,-4 2 0 16,3 7 0-16,1 0 0 0,3 2 0 0,0 4 0 31,3 7-100-31,1 2-22 0,3 1-5 0,0 2-1 16,0 1-153-16,4 2-31 0,10 20-7 0,-4-10-1 0</inkml:trace>
  <inkml:trace contextRef="#ctx0" brushRef="#br0" timeOffset="-186987.66">18895 14972 2188 0,'0'0'48'0,"0"0"11"0,0 0 1 0,0 0 1 0,0 0-49 0,0 0-12 0,-4 0 0 0,4 0 0 0,-3 6 105 0,-4 0 19 0,7-3 3 0,-4 4 1 15,1-1-52-15,-1 0-9 0,1 4-3 0,-1-1 0 16,1 4 0-16,-1-4 0 15,-3 3 0-15,3 1 0 0,1 0 0 0,-1-1 0 0,-3 1 0 0,7-1 0 16,-3 1-51-16,-1-4-13 0,4 4 0 16,-3-4 0-16,3-3 54 0,0 1 8 0,3 2 2 0,-3-3 0 15,4 4-52-15,-1-4-12 0,-3 3 0 0,0-2 0 16,0-7 0-16,4 9 0 0,-1-3 0 0,-3-6 0 16,0 0 0-16,0 0 0 15,0 0 0-15,0 0 0 0,0 0 0 0,7-3 0 16,0 0 0-16,1-3 0 0,-5 0 0 0,1-1 0 0,-1-2 0 15,1-4 0-15,-1 4 0 0,1 0 0 16,-1-4 0-16,4 4 0 0,-3-7 0 0,-1 3 0 0,1 1 0 0,-1-1 0 16,4 1 0-16,-3-1 0 15,-1 4 0-15,1-1 0 16,-4 4 0-16,4 0 0 0,-4 6 0 0,0 0 0 0,0 0 0 0,0 0 0 0,0 0 0 0,3 6 0 16,-3 0 0-16,4 4 0 15,-1-1 0-15,-3 1 0 0,0 2 0 0,4 1 0 0,-4-4 0 0,3 4 0 0,-3-1 0 16,4 1 0-16,-4-1 0 0,3-2 0 15,1-1 0-15,-1 0 0 0,1 1 0 0,-1-4 0 16,4 0 0-16,-3 1 0 0,3 2 0 0,-3-3 0 16,3 1 0-16,-4-4 0 0,4 3 0 0,0-3 0 0,0 0 0 0,0 0 0 0,0 1 0 15,0-1 0 1,0 0 0-16,1-3 0 0,-1 0 0 0,0 0 0 0,0 3 0 0,0 0 0 16,0-3 0-16,-4 0 0 0,-3 0 0 15,4 0 0-15,-1-3 0 0,1 3 0 0,-1-3 0 0,-3 0 0 0,0 3 0 16,4-7 0-16,-4 4 0 0,4-3 0 15,-4 0 0-15,0-4 0 0,3 4 0 0,-3-3 0 16,0-1 0-16,4 1 0 16,-1-4 14-16,1 4 0 0,-1-4 0 0,1 1 0 0,-1-1-14 0,4 1 0 15,0-1 0-15,0 4 0 0,0-7 0 0,0 7 0 16,1-4 0-16,2 4 0 0,-3-1-8 0,0 1-5 0,4 3-1 0,-4-1 0 31,0 4 14-31,4 0 0 0,-4 3 0 16,0 0 0-16,0 3 14 0,0 0 6 15,-4 4 0-15,4-1 1 0,-3 6-33 0,-1-2-8 0,4 6 0 0,-3-1-1 0,-4-2 21 0,3 2 0 16,-3 4 0-16,4 0 0 0,-4-3 0 0,4 3 0 0,-4-7 0 0,0 4 0 16,0-4 0-16,0 4 0 0,0-3 0 0,0-4 0 15,0-3 0-15,0-6 0 16,0 7 0-16,0-7 0 0,0 0 0 0,0 0 0 0,0 0 0 0,0 0 0 0,0-4 0 0,0-2 0 16,3 0 0-16,-3 3 0 15,4-4 0-15,-1 1 0 0,1-3 0 0,-1-1 0 16,1 4 11-16,-1 0 6 0,1 0 2 0,-1-1 0 15,1-2-31-15,-1-1-5 0,-3 4-2 0,7-3 0 0,-3 3 19 0,-4-4 0 16,3 1 0-16,1-1 0 0,0 1 0 0,-1 3 0 16,1-4 0-16,-1 1 0 0,1 3 0 15,-1-4 0-15,1 4 0 0,-1 0 0 16,1-4 0-16,3 4 0 0,-4 0 0 0,1-1 0 0,-1-2 0 0,1 3 0 31,3-1 0-31,-4 1 0 0,5 3 0 0,-1 0 0 0,0 0 0 0,0 0 0 0,0 3 0 0,-4 3 0 0,4 0 0 0,4 0 0 31,-8 0 0-31,5 3 0 0,-1-2 0 0,0 2 0 16,0 3 0-16,-4 1 0 16,4-1 0-16,-3 0 0 0,3 4 0 0,-4-4 0 0,-3 4 0 0,4-4 0 15,-1 4 22-15,1 3 8 0,-1-7 2 0,1 4 0 0,0-4-24 0,-1 0-8 0,4-2 0 0,-3 2 0 16,3 0 0-16,-4 1 0 0,4 2 0 0,0-2 0 16,0-7 0-16,0 3 0 0,1 0 0 0,2-2 0 15,-3-1 0-15,4-3 0 0,-1-3 0 0,-3 3 0 16,4 0 0-16,0-4 0 15,-1 1 0-15,1-3 0 0,-1 0 0 0,1-4 0 0,-1 1 0 16,-2 0 0-16,-1-4-26 0,0-3-5 0,3 1-1 16,-3-1 0-16,-3 3 52 0,3-2 9 0,-4 2 3 0,4 1 0 31,-3-4-52-31,-1 7-9 0,1-4-3 0,-4 4 0 16,4 2 32-16,-4 1 0 0,0 6 0 0,0 0 0 0,0 0 0 0,0 0 0 0,0 0 0 0,0 0 0 15,-8 6 0-15,5 4 0 0,-4-1 0 0,3 4 0 16,1 2 0-16,-1 1 0 0,1 0 0 0,3-1 0 15,-4 4 0 1,4-3 0-16,0 3 0 0,4-4 0 0,-1-2 0 16,1-1 0-16,-1 4 0 0,4-6 0 0,0-1 0 0,4-3 0 15,-4 1 0-15,4-4 0 0,3 0 0 0,-4-3 0 0,5-3 0 0,-1 0 0 16,0 3 0-16,3-4 0 0,-3-2 0 0,1 0 0 0,-5-4 0 0,4 1 0 16,-3 0 0-16,-1-7 0 0,1 0 20 0,0 1 9 15,-4 2 3-15,0-3 0 0,-4 1-24 0,4-1-8 16,-7 3 0-16,4 1 0 0,-1-1 0 15,-3-2 0-15,0 2 0 0,0 4 0 0,0-1 0 0,0 4 0 16,0-3 0-16,0 2 0 0,4-2 0 0,-1 0 0 16,-3 5 0-16,7-5 0 0,1 0 0 0,-1 2 0 0,3-2 0 0,1 3 0 15,-1-1 0-15,1 1 0 16,0 0 0-16,-1 3 0 16,4 3-26-16,0 0-5 0,-3 3-1 0,3 0 0 0,0-3 52 0,-3 6 9 15,-1-3 3-15,4 4 0 0,-3-4-24 16,0 3-8-16,-4-3 0 0,0 4 0 0,3-1 0 0,-6 0 0 15,3-6 0-15,-4 3 0 0,-3-3-10 0,0 0 2 16,0 0 0-16,0 0 0 16,0 0-268-16,0-3-54 0</inkml:trace>
  <inkml:trace contextRef="#ctx0" brushRef="#br0" timeOffset="-184137.06">20059 11366 597 0,'0'0'16'0,"0"0"5"16,0 0-21-16,0 0 0 0,0 0 0 0,0 0 0 15,0 0 100-15,0 0 16 0,3-6 4 0,1 2 0 16,0-2-39-16,-4 6-7 0,0 0-2 0,0 0 0 16,0 0-6-16,0 0-2 0,3-3 0 0,-3 3 0 0,0 0-8 15,0 0-1-15,0 0-1 0,0 0 0 0,0 0 30 0,4-3 5 16,-1-3 2-16,-3 6 0 0,0 0-7 0,0 0 0 16,0 0-1-16,0 0 0 15,0 0-23-15,0 0-5 0,0 0-1 0,0 0 0 0,0 0-14 0,0 0-4 16,0 0 0-16,0 0 0 15,0 0-4-15,0 0-2 0,0 0 0 0,0 0 0 0,4-4 1 0,-4 4 0 0,0 0 0 0,0 0 0 32,0 0 1-32,0 0 1 0,0 0 0 0,0 0 0 15,0 0-4-15,0 0-1 0,0 0 0 0,0 0 0 16,0 0-6-16,3 10-2 0,-3-1 0 0,4-2 0 16,-4-7-4-16,0 9 0 0,0-9-1 0,3 9 0 0,-3 4-3 0,4-1-1 15,-1 1 0-15,-3 6 0 0,4-3 1 16,-4 5 0-16,3-2 0 0,1 3 0 0,-4 3-1 0,3 0 0 0,-3 4 0 15,4-1 0-15,-1 3-1 0,1-3 0 16,-4 4 0-16,7-1 0 0,-3 0-2 0,-4 1 0 0,3-1 0 16,1-3 0-16,-1 1-8 0,-3-4 10 0,4 0-10 0,-1 3 10 15,1-3-24-15,-4 0-5 0,0-3-1 0,3 3 0 16,-3-3 39-16,4 0 7 0,-4-3 2 0,3 0 0 16,-3-4-20-16,0-2-8 0,4-1 8 0,-4 1-8 15,0-4 8-15,3 1-8 0,-3-10 8 0,0 0-8 16,0 0 8-16,0 0-8 0,0 0 0 0,0 0 8 15,0 0-8-15,0 0 0 0,0 0 9 0,0 0-9 16,0 0 0-16,0 0 8 0,0 0-8 0,0 0 0 16,0 0 0-16,0 0 8 0,4 3-8 0,-1 3 0 15,-3 1 0-15,0-7 8 0,0 0-8 0,0 9 0 16,0-3 0-16,0 0 0 0,0-6 0 0,0 0 0 16,0 0 0-16,0 0 0 0,0 0 0 0,0 0 0 15,0 0 0-15,0 0-16 0,-3-3 2 0,3-6 1 31,-4 3-105-31,4-1-21 0,-3 1-4 0,3 0-1253 0</inkml:trace>
  <inkml:trace contextRef="#ctx0" brushRef="#br0" timeOffset="-183161.02">20161 11306 1630 0,'0'0'36'0,"0"0"7"0,0 0 1 0,0 0 3 0,0 0-38 0,0 0-9 15,0 0 0-15,-3-3 0 0,-1 0 113 0,4 3 21 16,0 0 4-16,-3-3 1 0,-1-3-32 0,1 2-7 15,3 4 0-15,-4-3-1 16,1 3-29-16,3 3-6 0,-7 1 0 0,3 2-1 0,0-3-16 0,-3 0-3 0,0 3-1 0,0-2 0 31,4 5-10-31,-4-3-1 0,-4 4-1 0,4 2 0 0,-4 1-3 0,4 2 0 16,-3 4 0-16,-1-3 0 16,1 3-2-16,-4 3-1 0,-1 0 0 0,5 0 0 0,-4-4-5 0,3 1 0 0,1-3-1 15,-1-4 0-15,-3 4 7 0,7-7 2 0,0 1 0 0,3-4 0 16,1-3-28-16,-1 0 8 15,1-6-8-15,-1 0 0 0,4-6 10 0,0 2-10 0,0 4 12 0,4 0-12 32,-4-3 11-32,3 0-11 0,1-1 10 0,3 1-10 15,-4-10 9-15,4 4-9 0,0 6 8 0,0-4-8 0,4 1 9 0,-4-1-9 0,4-2 10 0,-4 2-10 32,3 1 8-32,1 0-8 0,0-4 0 0,-1 1 9 0,1-4-9 0,3 6 0 15,-4-2 0-15,1-1 8 0,0 1-8 0,-1 2 0 16,1 7 0-16,-1-3 0 0,1-3 0 0,-1 2 0 15,-10 7 0-15,11-3 0 0,0-9 0 0,-1 5 0 0,-10 7 0 0,7-3 0 16,4 0 0-16,-1 0 0 0,-10 3 0 16,0 0 0-16,11 0 0 0,-11 0 0 0,7 3 0 0,4 3 0 0,-4-2 34 0,0 2 2 15,0 0 0-15,3-3 0 16,-3 3-56-16,4 1-12 0,-4-4-1 0,4 3-1 16,-1 4 54-16,1-1 12 0,-1-3 1 0,5 4 1 15,-5 5-34-15,4-2 0 0,0-4 0 0,0 4 0 31,-3-4-18-31,3 1-10 0,-3-4-3 0,3 6 0 0,-4 4 31 0,1-6 0 0,0-1 0 0,-1 0 0 16,1 4 24-16,-4-4 4 0,0 1 0 0,-4-1 1 16,-3-9-45-16,7 3-8 0,-3 4-3 0,-4-7 0 0,0 0 43 0,0 0 9 0,0 0 2 0,0 0 0 31,0 0-27-31,0 0 0 0,0 0 0 0,-4 3 0 0,1-3 0 0,-4 3-12 0,0-3 0 16,-4 3 1-16,1 0 11 0,-4 0 16 15,3-3-4-15,-3 3-1 0,0 0 2 0,-4 4 1 16,-3-4 0-16,0 3 0 0,0 0 3 0,-1 4 1 15,-2-7 0-15,-1 3 0 0,0-6-18 0,-3 0 0 16,3 0 0-16,-6 0 0 0,6 0 0 0,-3-3 0 16,3 0 0-16,0 0 5 0,4 3-5 15,4 0 0-15,2 0 0 0,5 0 0 0,-4 0 0 0,3 0 0 16,4-3 0-16,4 6 0 0,-4 0 0 0,7 3 0 16,0 1 0-16,3-1 0 15,4 0-102-15,0 3-14 0,4 1-2 0,-1-1-901 0,4-2-180 0</inkml:trace>
  <inkml:trace contextRef="#ctx0" brushRef="#br0" timeOffset="-181094.82">20249 12228 501 0,'0'0'10'0,"0"0"3"0,0 0-13 0,0 0 0 0,0 0 0 0,0 0 0 32,0 0 134-32,0 0 24 0,0 0 5 0,0 0 1 15,0 0 16-15,0 0 3 0,0 0 1 0,0 0 0 0,0 0 1 0,0 0 1 0,0 0 0 0,0 0 0 16,0 0-63-16,0 0-13 16,0 0-2-16,0 0-1 0,0 0-39 0,0 0-7 0,0 0-1 0,0 0-1 15,0 0-28-15,0 0-6 0,0 6-1 0,0 1 0 16,0-1-6-16,0 0-2 15,4 4 0-15,-4 2 0 0,4 1 12 0,-1-1 3 0,1 1 0 16,-4 2 0-16,3 1 8 16,1 0 1-16,-1-1 1 0,-3 1 0 0,4 0-8 0,-4-4-1 15,3 4-1-15,-3-3 0 0,0-1-11 0,0 1-3 16,0-4 0-16,0 0 0 0,0 1-17 0,0-4 0 0,0 0 0 0,0 1 0 16,0-7 0-16,0 0 0 0,0 0 0 0,0 0 0 15,4-10-48-15,-1 1-12 16,1-4-4-16,3 1 0 0,-4-1-153 0,4-2-31 0,8-17-7 15,-12 7-1-15</inkml:trace>
  <inkml:trace contextRef="#ctx0" brushRef="#br0" timeOffset="-180119.31">20126 12209 687 0,'0'0'15'0,"0"0"3"0,0 0 1 0,0 0 1 0,0 0-20 0,4-3 0 0,3-3 0 0,-4 3 0 15,-3 3 0-15,4-3 0 0,3-4 8 0,-4 4-8 16,1 0 0-16,-1-3 0 16,4 3 0-16,-3 0 0 0,-1-1 28 0,1-2 3 15,-1 3 0-15,1-3 0 0,3-1-76 0,-3 1-15 0,-4 6-4 0,3-3 0 16,1-3 64-16,-4 6 16 0,3-3 2 0,-3 3 0 15,0 0-18-15,0 0-17 0,7-3 3 0,-7 3 1 16,0 0 29-16,0 0 7 0,0 0 1 0,0 0 0 16,0 0 48-16,0 0 9 0,0 0 3 0,0 0 0 0,0 0-4 15,0 0-1-15,0 0 0 0,0 0 0 0,0 0 39 0,0 0 8 16,0 0 2-16,4 6 0 0,-4-3-57 0,3 3-11 16,-6 4-3-16,3-1 0 15,0-3 4-15,0 4 1 0,0-1 0 0,3 4 0 16,-3-4 9-16,0 4 1 0,0-4 1 0,0 7 0 15,0-1-7-15,0-2-2 0,0 3 0 0,0-4 0 16,0 7 4-16,0-7 0 0,0 1 0 0,0 3 0 0,0-4-24 0,0 1-4 0,0 2 0 0,0 1-1 31,0-3-14-31,4-1-2 0,-4 4-1 0,0-4 0 0,3-2-10 0,-3 2-1 16,0 1-1-16,0-4 0 0,0-2-10 0,0-4 0 0,0 3 9 0,0-3-9 16,0 0 0-16,0 0-18 0,0 1 3 0,0-8 1 15,0 4 33-15,-3-3 6 16,3 0 2-16,-4-3 0 0,4 0-27 0,-3-1 0 15,3 4 0-15,-4-3 0 16,4-4-53-16,-3 4-16 0,-1 0-3 0,4 0-1 0,0-1-161 16,4 1-32-16</inkml:trace>
  <inkml:trace contextRef="#ctx0" brushRef="#br0" timeOffset="-179190.55">20997 11692 1562 0,'0'0'34'0,"0"0"7"0,0 0 2 0,0 0 1 0,0 0-35 0,0 0-9 16,0 0 0-16,0 0 0 16,0 0 90-16,0 9 16 0,0 1 3 0,4 5 1 15,-4-5 6-15,3 6 0 0,1 2 1 0,3 4 0 16,0 3-33-16,0 0-8 0,0 7 0 0,0 2-1 0,-3 1-21 0,3-1-4 16,0 1-1-16,0-1 0 0,0-2 7 0,0-7 2 0,-3 3 0 0,3-6 0 31,-4-3-14-31,1-1-2 0,-1-2-1 0,-3-3 0 15,4-1-11-15,-1-5-2 0,-3-4-1 0,0-3 0 16,0 0-9-16,0 0-2 0,0 0 0 0,0-7 0 16,-3-2-16-16,-1-7 8 0,4-3-8 0,-7 1 0 0,4-4 9 0,-1 0-9 0,1-3 0 0,-5 0 9 15,5-4-9-15,-4 1 0 16,-4 0 0-16,4 0 8 0,0 3-8 0,4 3 0 16,-4-7 0-16,0 8 0 0,3-5 0 0,1 4 0 0,-1-3 0 0,0 3 8 15,4 4-8-15,4 2 0 0,0 3 0 16,-1 1 0-16,4-4 0 0,0 1 0 0,4 2 0 0,-1 4 0 15,4-4 0-15,-3 7 0 0,3 3 0 0,4 0 0 16,-1-1 0-16,1 1 8 0,0 3-8 0,-1 0 8 16,4 0 1-16,1 3 0 0,-1-3 0 0,-4 4 0 15,5 2 1-15,-5 3 0 0,-3-3 0 0,0 7 0 16,-3 3 8-16,0-1 2 0,-8 1 0 0,4-3 0 31,-7 2-6-31,0 1-1 0,0 3 0 0,-3-4 0 0,-4 4-13 0,0 0 11 0,3-3-11 16,-7-1 10-16,1-2-10 0,-1-1 0 15,-3 1 9-15,-3 3-9 0,-5-7 9 0,5-3-9 0,-4 1 12 0,-1-1-12 16,5-3 0-16,-4 3-17 0,7-6 1 0,-4 7 1 16,4-7-25-16,3 3-4 0,1 0-2 0,-1-3 0 15,7-3-57-15,1 3-11 16,3 0-2-16,0 0-1 16,0 0-135-16,0 0-26 0,7-10-6 0,4 7 0 0</inkml:trace>
  <inkml:trace contextRef="#ctx0" brushRef="#br0" timeOffset="-178874.08">21594 12137 2269 0,'0'0'64'0,"0"0"15"0,0 0-63 0,0 0-16 0,-4 0 0 0,4 0 0 15,0 0 105-15,0 0 19 0,-4-6 3 0,1 3 1 16,3-3-8-16,-4-4 0 0,4 1-1 0,0-1 0 15,0 1-37-15,0-1-7 0,0-2-2 0,0 3 0 16,0-4-7-16,0-3-2 0,0 4 0 0,0-4 0 16,-3 0-51-16,-1 1-13 0,4-7 0 0,-3 0 0 15,-1-3 0-15,-3 6 0 0,4-3 0 0,-1 3 0 16,1 0 20-16,-1 1 2 0,1 2 0 0,-1 6 0 16,1 7-22-16,-1 0 0 0,1 0 0 0,3 3 0 31,0 0-40-31,0 0-7 0,0 6-1 0,0 4 0 0,3-4-64 0,1 0-12 15,-1 7-4-15,1 2 0 16,3 4-80-16,0 0-16 0,0-3-3 0,0-4-882 0</inkml:trace>
  <inkml:trace contextRef="#ctx0" brushRef="#br0" timeOffset="-178257.99">21731 11971 1702 0,'0'0'48'0,"7"-3"11"0,0 3-47 0,0 0-12 16,-7 0 0-16,4-3 0 0,-4 3 131 0,0 0 24 15,0 0 5-15,0 0 0 0,0 0-32 0,0 0-8 16,0 6 0-16,-4 0-1 0,-3 1-23 0,0 2-5 15,0 3-1-15,0 1 0 0,0 3-26 0,0-4-6 0,0 4-1 0,0 0 0 16,0-4-9-16,0 4-3 0,0-4 0 0,3-2 0 31,1-1-19-31,-1-3-4 0,1 1-1 0,3-7 0 0,0 0-11 0,0 0-2 16,0 0-8-16,0 0 12 0,0 0-12 0,10-3 0 16,-3-4 0-16,0 1 0 15,4-3 0-15,-4-1 0 0,3-2 0 0,-2-1 0 0,2 1 0 0,1-4 0 16,-4 0 0-16,0 1 0 31,3 2-22-31,-3 4-4 0,1-4-1 0,-1 4 0 0,-4-1 43 0,4 4 9 0,-3 3 2 0,-1 0 0 0,-3 3-27 0,0 0 0 0,0 0 8 0,7 0-8 31,-3 3 0-31,3 3 10 0,-4 0-10 0,1 4 10 0,-1-1-2 16,1 4 0-16,-1-4 0 0,5 1 0 0,-5 2 0 0,4-2 0 0,-3 2 0 0,3-3 0 16,0 1 0-16,0-1-8 0,0 1 12 15,3-1-4-15,-2-3-8 0,-1 1 0 0,0-1 9 0,0-3-9 16,0 0 8-16,0 0-8 0,-4-3 8 0,4 3-8 15,-7-3 8-15,0 0-8 0,0 0 8 0,4 4-8 0,-4-4 0 0,0 0 8 16,7 0-8-16,0 0 0 0,-7 0 0 16,7-4 0-16,-3-5 0 0,3 0 8 0,-4-1-8 15,4-2 0-15,-3-1 0 0,3 1 0 16,-4-1 0-16,4 1 8 0,-3 2-8 0,3-2 0 0,0-1 9 0,0 0-9 16,4 1 12-1,-1-1-12-15,1 7 13 0,-1-3-4 0,1 2-1 0,0 1 0 16,3 3-24-16,0 0-6 0,0 3-1 0,0-3 0 15,0 3 44-15,4 3 9 0,-8 3 2 0,4 0 0 0,1 1-24 0,-5 2-8 32,1 1 0-32,-4 2 0 0,3 4 0 0,-6-1 0 0,3 4 0 0,-3 3 0 15,-1-3 0-15,1 3 0 16,-1 0 0-16,-3-3 0 0,4 0 0 0,-4-4 0 0,0 1 0 0,0-4 0 16,3-2-26-16,-3-1-5 0,0-9-1 0,0 0 0 0,0 0 32 0,0 0-9 0,0 0 9 0,-3-6 0 31,3 0-157-31,-4-4-27 0,4-2-4 0,0 2-2 0</inkml:trace>
  <inkml:trace contextRef="#ctx0" brushRef="#br1" timeOffset="-167320.74">16947 16834 2432 0,'0'0'0'0,"4"3"0"0</inkml:trace>
  <inkml:trace contextRef="#ctx0" brushRef="#br1" timeOffset="-167076.84">17029 16856 3712 0,'-4'0'0'15,"1"0"0"1,-1 0 0-16,0-3 0 0,-3 0 0 0,0-3 0 15,0 2 51-15,0-2 10 0,-3 0 3 0,3-3 0 0,-4-1-52 0,0-2-12 16,1 2 0-16,-4-6 0 0,3 1 0 0,1-4 0 16,-5-6 0-16,5 6 0 0,-1-3 0 0,1 3 0 0,3 1 0 0,0-1 0 15,-4-3 28-15,8 3 2 0,-5-3 1 0,8 0 0 16,-3 3-31-16,3 0 0 0,3-3 0 0,1 4 0 31,3-1-19-31,4-3-9 0,-1 0-3 0,4-3 0 0,0 3 51 0,1 0 9 16,-1 0 3-16,0-3 0 0,3 3-24 15,1 3-8-15,0 3 0 0,-1 4 0 0,-3-1 0 0,1 1 0 0,-1-1 0 0,-4 7 0 32,1 0 0-32,-4 0 0 0,3 2 0 0,-6 1 0 15,-4 3-28-15,0 0-3 0,0 0 0 0,0 0 0 0,11 0-77 16,-11 0-16-16,0 0-4 0</inkml:trace>
  <inkml:trace contextRef="#ctx0" brushRef="#br1" timeOffset="-166404.02">17325 16395 1792 0,'0'0'51'0,"0"0"10"0,0 0-49 16,0 0-12-16,-4-3 0 0,4 3 0 0,0 0 105 0,0 0 19 0,-3-3 3 0,3 3 1 15,0 0-52-15,0 0-9 0,0 0-3 0,0 0 0 16,0 0 0-16,0 0 0 0,0 6 0 0,-4 4 0 0,4 2 0 0,0 1 0 31,4 2 0-31,-1 4 0 0,1 3 0 0,-1 3 0 16,1 0 0-16,0 0 0 0,-1 4-23 0,1-4-5 15,-1 3 0-15,4-3-1 0,-7 0-12 0,4-3-3 0,3 0 0 0,-4-6 0 16,1-1-10-16,-1-2-2 0,4-1-8 0,-3-5 12 0,-1-1-12 0,4-3 0 0,-7-3 0 0,4-3 0 31,0-6-8-31,-1-1-2 16,-3-2 0-16,0-4 0 0,0 0-64 0,-3 1-13 0,3-4-2 16,-4 0-1-16,-3 0-102 0,3 0-20 0,1 1-4 0,-4-4-887 15</inkml:trace>
  <inkml:trace contextRef="#ctx0" brushRef="#br1" timeOffset="-166094.04">17300 16386 1541 0,'0'0'44'0,"0"0"9"0,0 0-42 0,-3-3-11 0,-1-4 0 0,4 7 0 16,0 0 187-16,0 0 35 16,-3-6 7-16,3 0 2 0,0 6-111 0,0 0-23 0,3-3-4 0,4-4-1 15,0 4-22-15,0-3-5 0,0 0-1 0,4 0 0 16,3-4 10-16,0 4 2 0,4-4 0 0,3 4 0 31,-3 3-32-31,3-3-5 0,0 3-2 0,4-1 0 0,-4 1-5 0,0 3-2 0,0 0 0 0,0 3 0 16,-3 1 15-16,0 5 3 0,-1 0 1 0,-3 4 0 15,-3 0-35-15,3-1-14 0,-7 1 11 0,4 2-11 16,-4 1 20-16,-4 0-1 16,1-1-1-16,-1 4 0 0,-3 0-8 0,0 3-2 15,0-3 0-15,-3 0 0 16,-1 2-31-16,-3-2-6 0,0 3-2 0,0 0 0 0,-3-3 50 0,2 0 9 0,-2 0 3 0,-1-4 0 16,-3 1-31-16,4-4 0 0,-1 1 0 0,-3 0 0 0,3-7 0 0,-3 0 0 15,0 0 0-15,4-2 0 0,-1-1-9 16,0-3 9-16,4-3-13 0,-3-1 5 0,-1 1-5 0,1 0-1 15,3-3 0-15,-1 3 0 16,1 0-42-16,4-1-9 0,3 4-2 0,0 0 0 16,0 0-105-16,0 0-20 0,3-9-5 0,4 6-1096 15</inkml:trace>
  <inkml:trace contextRef="#ctx0" brushRef="#br1" timeOffset="-165865.93">17889 16765 2880 0,'-3'13'64'0,"3"-13"12"0,-4 3 4 0,1 3 0 15,3-6-64-15,-4 6-16 0,4-6 0 0,0 0 0 0,0 0 105 0,0 0 19 0,0 0 3 0,0 0 1 16,0 0-72-16,0 0-13 0,0 0-3 0,0-6-1 16,-3 0-11-16,-1 0-3 15,4-4 0-15,0 1 0 0,-3-4-25 0,-1 4 0 0,4-4 0 0,-3 1 0 16,-1-1 0-16,1 4 0 15,-4-4 0-15,3 4 0 16,0-1-148-16,1 1-36 0,-4 0-6 0,0 6-1205 0</inkml:trace>
  <inkml:trace contextRef="#ctx0" brushRef="#br1" timeOffset="-165719.41">17741 16533 3110 0,'-3'0'68'0,"-4"0"15"0,0 0 2 0,7 0 3 0,-7 6-71 0,3-2-17 16,4-4 0-16,0 0 0 0,0 0 0 0,0 0 0 15,7 6 0-15,0-3 0 16,4 0-100-16,-1-3-23 0,1 0-5 0,-1 0-1125 0</inkml:trace>
  <inkml:trace contextRef="#ctx0" brushRef="#br1" timeOffset="-165328.58">18030 16596 2553 0,'0'0'108'0,"0"0"-87"0,0 0-21 0,0 0 0 0,0 0 107 0,0 0 17 15,-3 6 3-15,3 0 1 0,0 4-52 0,0-1-9 0,0 1-3 0,3 2 0 16,-3-2 0-16,4 2 0 0,0-2 0 0,-1 2 0 15,1 1-51-15,3-4-13 0,0 4 0 0,0-1 0 16,0 1 0-16,0-1 0 0,3 1 0 0,-2-1 0 16,2 4 54-16,1 0 8 0,-1-4 2 0,1 4 0 15,-4 0-52-15,3-1-12 16,-2 7 0-16,-1-3 0 0,0 3 0 0,-4-3 0 0,1 0 0 0,-4-1 0 16,3-2 0-16,-6-3 0 0,-1-4 0 0,1 0 0 15,-1 4 0-15,-3-4 0 0,0-2 0 0,0-1 0 16,0-3 0-16,0-3 0 0,-4 0 0 0,4 0 0 15,-3-6 0-15,-1-4 0 0,-3-2 0 0,3-1 0 0,-3 1 0 0,4-4 0 16,-4 0 0-16,3 1 0 16,0-1-48-16,1 0-13 15,-1 1-3-15,4-1 0 0,0 0-153 16,0 1-31-16,-7-23-7 0,10 13-1 0</inkml:trace>
  <inkml:trace contextRef="#ctx0" brushRef="#br1" timeOffset="-165163.24">18027 16511 2880 0,'0'0'64'0,"0"0"12"0,-7-3 4 0,3 3 0 0,1-3-64 0,-4 0-16 0,3 0 0 0,1 0 0 16,3 3 54-16,0 0 8 0,-4-4 2 0,4 1 0 31,0 3 0-31,0 0 0 0,0 0 0 0,0 0 0 0,0 0-52 0,0 0-12 0,0 0 0 0,0 0 0 31,0 0-151-31,0 0-33 0,7-3-6 0,4 6-1102 0</inkml:trace>
  <inkml:trace contextRef="#ctx0" brushRef="#br1" timeOffset="-164868.83">18168 16348 1958 0,'0'0'43'0,"0"0"9"0,0 0 1 0,0 0 3 0,0 0-45 0,0 0-11 16,0 0 0-16,11 3 0 0,-4 4 156 0,0-1 28 16,3 3 7-16,-3 4 1 0,0 2-52 0,1 1-9 15,2 3-3-15,-3 3 0 16,0 0-48-16,0 3-9 0,0 3-3 0,4 0 0 16,-4-3-25-16,0 4-6 0,0-1-1 0,0 0 0 0,0-6-18 15,0 0-4-15,0-3-1 0,-3-3 0 0,-1-4-13 0,1 1 0 16,-1-4 0-16,-3 0 0 15,0-9-47-15,0 0-9 0,0 0-1 0,0 0-1 16,0 0-102-16,0-6-21 0,-3-3-4 0,3-4-1104 16</inkml:trace>
  <inkml:trace contextRef="#ctx0" brushRef="#br1" timeOffset="-164524.56">18450 16392 2885 0,'-7'9'82'0,"7"-9"18"0,0 0-80 0,-7 7-20 15,4 2 0-15,-1 1 0 0,1 2 95 0,-1 4 15 0,-3-1 3 0,3 1 1 16,-3 3-46-16,0 0-8 0,0 0-3 0,4-1 0 16,-4 1-23-16,0 0-5 0,3-3-1 0,-3 3 0 0,4-10-7 0,-4 0-1 15,3 1-1-15,0-4 0 0,4-6-19 16,0 0 0 0,0 0 0-16,0 0 0 0,0 0 14 0,0 0-4 0,0 0-1 0,0 0 0 0,8-6-9 15,-5-1-12 1,4 1 2-16,4 0 1 0,-4 0 9 0,3-1 0 0,-3 1 0 0,4 3 0 0,0 0 0 0,-1 3 0 31,1 0 0-31,-1 0 0 0,1 0 0 0,-1 3 0 16,1 0 0-16,0 0 0 0,-4 4 0 0,0-1 0 0,0 3 0 0,-4 4 0 15,1-1 0-15,-1 1 0 0,1-1 0 0,-4 1 0 16,0 3 0-16,0-4 0 0,-4 1 0 0,-3 2 0 16,4-2-53-1,-1-1-9-15,-3 1-2 0,4-4-956 0,-1 1-191 0</inkml:trace>
  <inkml:trace contextRef="#ctx0" brushRef="#br1" timeOffset="-163772.46">18651 16511 1958 0,'4'0'43'0,"-1"-3"9"0,4 0 1 0,1 0 3 0,-1 0-45 0,-4 3-11 15,-3 0 0-15,7-3 0 0,-7 3 156 0,4 0 28 16,3-4 7-16,-7 4 1 0,0 0-52 0,0 0-9 16,0 0-3-16,0 0 0 0,0 0-51 0,0 0-10 0,0 0-3 0,0 0 0 15,0 0 0-15,-4 7 0 16,-3-4 0-16,0 6 0 0,0-2-51 0,0 2-13 15,0 3 0-15,-4 1 0 0,1 0 0 0,-1-1 0 16,1 4 0-16,3-1 0 0,-4 7 0 0,0-9 0 16,1-7 0-16,3 4 0 0,3 2 0 0,1-2 0 0,-1-7 0 0,4-3 0 15,0 0 0-15,0 0 0 0,4 0 0 0,6-3 0 16,1-1 0-16,-1 4 0 0,5-3 0 16,-5 0 0-16,8-3 0 0,-4 3 0 15,0 0 0-15,4-1 0 0,-1 4 0 0,-3 0 0 0,4 4 0 0,-7 2 0 16,3 0 0-16,-7 4 0 0,3 2 0 0,-3-3 0 0,-3 1 0 15,3-1 0-15,-7 1 0 16,4-1 0-16,-4-3 0 0,0 1 0 0,0 2 0 0,-4-3 0 16,4 1 0-16,-4-1 0 0,1-3 0 0,-4 3 0 15,3-3 0-15,-3 1 0 0,0-1 0 0,0 0 0 16,0 0 8-16,0-3 0 0,0 0-8 0,0 0 12 31,0-6-117-31,3 3-24 0,1-4-5 0,-1-2-1 0,8-7-148 0,-4 1-29 0</inkml:trace>
  <inkml:trace contextRef="#ctx0" brushRef="#br1" timeOffset="-163503.55">18941 16455 2649 0,'-7'12'58'0,"7"-5"12"0,-4-1 2 0,1 0 4 0,3 0-61 0,0 4-15 15,0 2 0-15,0 1 0 0,3-1 54 0,4 1 8 0,-3 3 2 0,-1-1 0 16,4 1 0-16,0 0 0 0,0-1 0 0,0 4 0 15,4 0 0-15,0 0 0 0,-4-4 0 0,3 4 0 16,1-3 0-16,-1-3 0 0,1 2 0 0,-4-2 0 31,4-4-52-31,-4 4-12 0,0-4 0 0,0 1 0 0,0-4 0 0,-4 0 0 0,-3-6 0 16,0 0 0-16,0 0 0 0,0 0 0 0,0 0 0 0,0 0 0 16,0 0-100-16,0 0-22 0,0 0-5 0,-3-9-1 15,-1-1-102-15,1-2-21 16,-4 2-4-16,-4-2-1 0</inkml:trace>
  <inkml:trace contextRef="#ctx0" brushRef="#br1" timeOffset="-162756.64">18912 16621 1958 0,'0'0'43'0,"0"0"9"0,0 0 1 0,0 0 3 0,0 0-45 0,7 0-11 0,4 0 0 0,-4 3 0 15,4 3 156-15,-1-2 28 0,1-1 7 0,-1 0 1 16,1 0-91-16,3 3-17 0,0 4-4 0,0-4-1 0,0-3-24 0,4 0-5 15,-4-3-1-15,4 3 0 16,0 0-90-16,-4-3-19 0,3 0-3 0,1 0-1 16,0 4-51-16,-1-1-10 0,1 0-3 0,-1 3 0 15,1-3 0-15,-4 3 0 0,0 4 0 0,0-1 0 16,-7-2 52-16,4 2 9 0,-4-6 3 0,-7-3 0 0,7 6 102 16,-7-6 21-16,4 10 4 0,-1-4 1 0,1 0 100 0,-4-3 21 0,0 1 4 15,0-4 1-15,-4-4-48 0,4 4-10 0,0 0-1 0,-3-6-1 16,-1 3-53-16,1-3-10 15,-1-4-3-15,1 1 0 0,-1 0-51 0,-3-4-13 16,0 4 0-16,3-4 0 16,-3 1 0-16,4-4 0 0,-4-3 0 0,3 3 0 0,-3 1 54 0,4 5 8 15,3 1 2-15,-4-1 0 0,4 4-52 0,0 0-12 16,0 0 0-16,0 3 0 0,0 3 0 0,0 0 0 16,0 0 0-16,0 0 0 0,14 6 0 0,-3-3 0 0,-1 3 0 0,1-3 0 15,3 4-72-15,-3-4-16 16,3 3-4-16,0-3-1 0,4 0-5 0,-1 0-1 0,-3 1 0 0,4-4 0 15,0-4 21-15,3 1 4 16,-4-3 1-16,5 3 0 0,-8 0 25 0,0-4 6 0,0 4 1 0,-4 0 0 0,1 0 41 0,0 0 11 16,-8-3 1-1,-3 6 0-15,0 0 31 0,0 0 6 0,4-3 2 0,-4 3 0 16,0 0 1-16,0 0 0 0,0 0 0 0,0 0 0 0,-4 6-2 0,1 3 0 16,-1 4 0-16,-3-1 0 0,4 4-30 15,-1 0-5-15,-3 2-2 0,3 4 0 16,-3-3 41-16,4 0 8 0,3 0 2 0,-4-3 0 15,4-4 0-15,4 1 0 0,-1-7 0 0,1 3 0 0,-4-6-52 0,0-3-12 0,0 0 0 0,10 0 0 32,-2 0-13-32,2-3-6 0,1 0-1 0,-1-6 0 0,1-1 20 0,-4 1 0 0,4-4 0 15,-1-2 0-15,-3-1 0 16,0 0 0-16,-3 1 0 0,3 2 0 0,-4-3 0 0,1 1 0 0,-4 2 0 16,3 1 0-16,-3 2 0 0,0 4 0 0,-3 0 0 0,3 6 0 31,0 0 0-31,0 0 8 0,0 0-8 0,0 0 0 0,0 0 18 0,0 0-2 15,-4 3-1-15,4-3 0 0,0 3-15 0,0 3 8 0,0 1-8 16,4-1 0-16,-1 3 18 16,4 1-2-16,0-1-1 0,1 0 0 0,-1-5-27 0,3 2-4 0,1 3-2 0,3-2 0 15,-4-1 40-15,5-3 8 0,-1 0 2 0,0 3 0 16,0-3-24-16,0 4-8 0,4-4 0 0,-4 3 0 31,-4 0-26-31,4 1-5 0,-3-1-1 0,0 0 0 0,-4-3 32 0,3 4 0 0,-3-4 0 0,-3 3 0 16,-4-6 0-16,0 0 0 0,0 0 0 0,0 0-1064 15,0 0-208-15</inkml:trace>
  <inkml:trace contextRef="#ctx0" brushRef="#br1" timeOffset="-161008.61">20165 16803 1900 0,'0'0'42'0,"0"0"9"0,0 0 1 15,0 0 1-15,0-6-42 0,0 2-11 0,3 1 0 0,-3 3 0 16,0 0 145-16,0 0 27 16,0 0 6-16,0 0 1 0,7-3-67 0,-7 3-12 0,7 3-4 0,-7-3 0 15,0 0-31-15,7 3-6 0,1 1-2 0,-1 2 0 16,-4 0-42-16,4 0-15 0,0 4 9 0,-3-4-9 0,-4-6 56 0,7 6 7 16,-4 4 1-16,1-1 0 15,-1 4-21-15,-3-1-4 16,4 1-1-16,-4-1 0 0,0 7-7 0,0-3-2 0,0-1 0 0,-4 7 0 15,4-3-29-15,-3-3 0 0,3 0 0 0,-4-4 0 16,1 4 18-16,-1-1 7 0,1-5 2 0,-1 2 0 0,1-2-19 16,-1-1-8-16,-3-2 8 0,4-1-8 15,3-6 0-15,-7 0 0 0,3 0 8 0,-3 0-5 0,3 0-3 16,1 0-13-16,-1-6 4 0,1 2 1 16,3 4-83-16,0 0-16 0,0 0-3 0,3-3-907 15,1-3-182-15</inkml:trace>
  <inkml:trace contextRef="#ctx0" brushRef="#br1" timeOffset="-160160.42">20694 16768 2415 0,'-4'10'107'0,"1"-1"22"0,-1-3-103 0,1 1-26 0,-1 2 0 0,1 1 0 16,3-4 120-16,0-6 20 0,-4 3 3 0,4-3 1 16,0 0-62-16,0 0-12 0,0 0-2 0,0 0-1 15,4-6-32-15,-1-7-7 0,4 1 0 0,-3-7-1 16,3 0-8-16,4-6-2 0,-4 0 0 0,0-3 0 16,0-1 1-16,0 1 0 0,3 3 0 0,-3-3 0 15,0 0 24-15,1 3 5 0,-5-1 1 0,4 4 0 16,-3 4-39-16,-1-1-9 0,1 3 0 0,-1 0 0 15,-3 7 0-15,4 3 0 0,-4 0 0 0,0 6 0 0,0 0 0 16,0 0 0-16,0 0 0 0,0 0 0 0,7 6 20 0,-4 6 1 16,1 1 1-16,3 3 0 15,0-4-22-15,4 4 8 0,-4 3-8 0,3-1 0 16,-3 1 0-16,4 0 0 0,-1 3 0 0,1-3 0 0,3-4 0 0,-3-2 9 16,3 3-9-16,3 3 0 15,-2-1 11-15,-1 1-11 0,-4 0 10 0,4 0-2 0,-3 0-8 0,-4-1 0 16,4 1 0-16,-4 0 0 15,0-3 0-15,-4-1 0 0,4 1 0 0,-3 0 0 16,-1-4-26-16,1 1-5 0,-1-4-1 0,1 1 0 0,-4-4 52 0,0-6 9 16,0 0 3-16,0 0 0 0,0 0-24 0,0 0-8 0,0 0 0 0,0-3 0 31,0-7-26-31,0-2-5 0,-4-1-1 0,1 1 0 16,-1-4-54-16,1 4-11 0,-4-7-3 0,0 3 0 15,0 3-120-15,0-2-25 0,-4-1-5 0,0 4-926 0</inkml:trace>
  <inkml:trace contextRef="#ctx0" brushRef="#br1" timeOffset="-159905.11">20757 16659 2348 0,'0'0'67'0,"0"0"13"16,0 0-64-16,-3 6-16 0,3-6 0 0,0 0 0 16,0 0 140-16,0 0 25 0,0 0 5 0,0 0 1 15,0 0-86-15,0 0-17 0,0 0-3 0,3 6-1 0,1 4 0 0,7-4 0 16,-4 0 0-16,3-3 0 15,4-6-23-15,0 0-5 0,-3 0 0 0,7 3-1 0,-4-3-17 0,7 3-3 32,-7-3-1-32,7-4 0 0,-7 1-14 0,4-3 11 0,0-1-11 0,-4 4 10 0,3 3-10 15,-6 0 0-15,0 0 0 0,-4-4 0 16,0 4-32-16,0-3-11 0,-7 6-2 0,3-3-1 16,1 0-73-16,-1-4-14 0,1-2-3 0,-4 3-1227 15</inkml:trace>
  <inkml:trace contextRef="#ctx0" brushRef="#br1" timeOffset="-159485.72">21392 16185 1862 0,'0'0'52'0,"0"0"13"0,0 0-52 0,0 0-13 0,0 0 0 0,0-6 0 16,4 0 88-16,0 2 14 0,-4 4 3 0,3-6 1 15,1 3-31-15,-1-3-7 0,1 3 0 0,-4 3-1 16,0 0 22-16,0 0 5 0,0 0 1 0,0 0 0 0,0 0 1 15,0 0 1-15,0 0 0 0,0 0 0 16,3 6-16-16,-3 0-3 0,-3 0-1 0,3 7 0 0,-4-4-34 0,1 7-7 16,-1 0-2-16,-3 3 0 0,3-1-16 0,-6 7-3 15,6-3-1-15,-3 0 0 16,4-3-14-16,-4-3 8 0,3 3-8 0,1-7 0 16,-1 1 0-16,1-1 0 0,3-2 0 0,0-1 0 0,0-3 0 0,-4 1 0 15,4-7 0-15,0 0 0 0,0 0-14 0,0 0-9 16,0 0-1-16,0 0-1 15,0-7-63-15,0 4-12 0,4 0-2 0,-4-3-1 16,0 0-122-16,-4-1-25 0,4 1-5 0,0-3-1 16</inkml:trace>
  <inkml:trace contextRef="#ctx0" brushRef="#br1" timeOffset="-159141.99">21265 16163 2419 0,'0'0'53'0,"0"0"11"0,-3 3 3 0,3-3 1 16,-4 3-55-16,4-3-13 0,-3 7 0 0,3-7 0 15,-4 6 105-15,4-6 19 0,0 6 3 0,0 1 1 0,0-7-103 0,0 6-25 16,0 0 0-16,4 0 0 0,-4 4 56 0,3-4 7 16,4 3 1-16,-3 1 0 15,3-1-8-15,0-2 0 0,0 2-1 0,4 0 0 16,-1 1-37-16,-3-1-7 0,0-3-2 0,4 4 0 0,-4-4 27 0,4 4 6 31,-1-4 1-31,1 3 0 0,-1-3-29 0,5 7-6 0,-1-4 0 0,-4 1-8 16,4-4 8-16,-3 0-8 0,-1 1 0 0,1-4 0 15,-4 3 0-15,4-3 0 0,-11-3 0 0,0 0 0 0,7 3 0 0,-7-3 0 16,0 0-10-16,0 0 10 16,0 0-69-16,0 0-7 0,0 0 0 0,0 0-1 15,0 0-69-15,7-3-14 0,-4-3-2 0,-3 6-696 16,4-3-139-16</inkml:trace>
  <inkml:trace contextRef="#ctx0" brushRef="#br1" timeOffset="-158690.67">21294 16104 1695 0,'0'0'37'0,"0"0"8"0,0-4 2 0,0 1 1 0,0 3-39 0,0 0-9 0,0 0 0 0,0 0 0 15,0 0 79-15,0 0 13 0,0 0 4 0,0 0 0 16,0 0 6-16,0 0 2 0,0 0 0 0,0 7 0 16,0-7 7-16,3 9 1 0,1-3 1 0,-4 7 0 0,3-1-27 0,1-2-6 15,-1 2 0-15,1 1-1 16,-1 3-22-16,1-1-4 0,-1-2-1 0,1 6 0 0,3-4-17 0,-7 4-4 16,7-3-1-16,-3-1 0 15,-1-2-13-15,1 3-2 0,-1-4-1 0,4 4 0 16,-3-4-14-16,-1 1 8 0,1-4-8 0,-1 1 0 15,1-4 0-15,-1 0 0 0,-3-6 0 0,0 0 0 16,0 0-40-16,0 0-8 0,0 0-2 0,0 0 0 16,0 0-60-16,0 0-12 0,-3-3-2 0,3-3-1 15,-4 0-121-15,1-1-24 16,-4 1-5-16</inkml:trace>
  <inkml:trace contextRef="#ctx0" brushRef="#br1" timeOffset="-158444.42">21244 16311 1728 0,'0'0'38'0,"0"0"8"0,-3-4 2 0,3 4 0 0,0 0-39 0,0 0-9 0,-4 0 0 0,4 0 0 16,-3 0 156-16,3 0 28 0,-4 0 7 0,4 0 1 16,0 0-52-16,0 0-9 0,0 0-3 0,0 0 0 15,0 0-25-15,0 0-6 0,4 4-1 0,3 2 0 16,-4-6-39-16,8 3-8 0,-4 0-1 0,4-3-1 0,-1 0-13 0,1 0-2 16,3 3-1-16,0-6 0 0,4 3-9 0,-1-3-2 31,1 3 0-31,-1 0 0 0,-2-3-20 0,-1 3 0 0,0-3 0 0,0 3 0 15,-4 0 0-15,5 0 0 0,-8 0 0 0,3 0 0 16,-3-3 0-16,-3 3 0 0,3-4 0 0,-7 4 0 0,0 0 0 0,0 0 0 16,0 0 0-16,0 0 0 15,0-6 0-15,0 6 0 0,0 0 0 0,0 0 0 16,3-3-156-16,1 0-28 0,-4 3-7 0,0 0-1 0</inkml:trace>
  <inkml:trace contextRef="#ctx0" brushRef="#br1" timeOffset="-156141.52">21773 16273 1940 0,'0'0'43'0,"-7"0"9"0,0 3 1 0,0 0 1 0,0-3-43 0,4 3-11 0,-4-3 0 0,0 0 0 15,3 0 86-15,4 0 15 0,-7 0 3 0,7 0 1 31,-4 0-15-31,4 0-3 0,-7-3-1 0,4 0 0 0,3 3-13 16,-7 0-2-16,3 0-1 0,4 0 0 0,-7 0 46 16,7 0 10-16,-3 0 2 0,3 0 0 0,0 0-52 0,0 0-9 0,0 0-3 0,0 0 0 15,0 0-51-15,3 3-13 0,4 0 0 0,0 0 0 16,0 1 0-16,4-1 0 16,0 3 0-16,-1 0 0 0,4 1 0 0,7-1-15 0,1 3 3 15,2 1 1-15,-3-4 11 0,4 3 11 0,-4 1-3 0,1-1 0 16,-1 4 8-16,-4-1 0 0,1 1 1 0,-4 2 0 0,-3 1 1 15,-1 3 0-15,1 3 0 0,-8 3 0 16,4 0-13-16,-3 3-5 0,-4 0 0 16,0 4 0-16,-4-1 0 0,1 1 0 0,-4-4 0 0,0 3 0 15,0 0 0-15,-4-5 0 0,1-1 0 0,-1-3 0 0,0 6 0 16,-3-6 0-16,0 0 0 0,0-3 0 16,0-7 0-16,3 1 0 0,-3 2 0 0,0-5 0 15,4-7 0-15,2 0 0 0,-2-6 0 0,6 3 0 31,1-3-31-31,3 0-5 0,3-4-2 0,1-2-1031 0,3-1-207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26:52.23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FFC000"/>
    </inkml:brush>
    <inkml:brush xml:id="br7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1291 1458 1482 0,'-10'9'42'0,"10"-9"9"0,0 6-41 0,0 1-10 15,-4 2 0-15,4-6 0 16,0-3 68-16,0 6 12 0,0 1 3 0,0 2 0 16,0-9 24-16,0 6 5 0,0-6 0 0,0 0 1 15,0 0-17-15,0 0-3 0,0 0-1 0,0 0 0 16,0 0-12-16,0 0-4 0,0 0 0 0,11-3 0 15,-8-3-29-15,8-3-7 0,-11-1 0 0,10-12-1 0,-10 0 20 0,11-3 4 16,-8-3 1-16,8-10 0 16,-7 1-40-16,6-1-8 0,-3-3-2 0,7-6 0 15,-10 0-22-15,6 0-5 0,1 0-1 0,3 0 0 16,-3 3 14-16,-4 3 0 0,7-2 0 0,-4-1 0 16,-6 6 16-16,7 4 5 0,-4 5 2 0,3 4 0 0,-6 3-23 0,-1 3 8 0,4 10-8 0,-7 0 0 31,4-1 12-31,-4 10-1 0,0 0-1 0,0 0 0 0,0 0 11 0,7 10 3 15,-7 2 0-15,10-2 0 0,-6 8-8 0,-4 4 0 16,11 0-1-16,-8 3 0 0,8 0-5 0,-1 4-1 16,1-1 0-16,3 3 0 0,-3 4 29 0,3-4 6 15,3 7 0-15,-3 3 1 0,1-4-36 0,2 10-9 16,-3-3 0-16,-3 6 0 0,3-6 0 0,0 0 0 16,4 0 0-16,-4 0 0 0,-4 0 0 0,5-4 0 0,-1-2 0 15,-4 3 0-15,8-13 0 0,-8 3 0 0,-2-5 0 0,9-5 0 16,-13 1 0-16,6-3 0 0,1-9 0 15,-1 2 0-15,-10-2 8 0,4-4-8 0,-4-6 12 0,0 0-4 16,0 0-8-16,0 0 0 0,0 0 0 0,0 0 0 16,0 0 0-16,-4-3-12 0,-3-4 4 0,-3 4 8 15,6-6-82-15,-6 3-9 0,-1-1-1 0,8-5-1 32,-8-1-107-32,-3 1-20 0,3 2-5 0,1-5-986 0</inkml:trace>
  <inkml:trace contextRef="#ctx0" brushRef="#br0" timeOffset="296.88">1397 1426 1958 0,'-11'3'43'0,"8"-3"9"0,-4 0 1 16,0 0 3-16,-4 0-45 0,4 0-11 0,-3-3 0 0,6 3 0 0,-3-3 110 0,3 3 20 0,-6-3 4 0,10 3 1 15,0 0-25-15,-4-3-5 16,4 3-1-16,-7-3 0 0,7-4-69 0,0 7-15 0,0 0-2 0,0 0-1 15,7-3 38-15,-3 0 7 16,6 0 2-16,1 3 0 0,0 0-22 0,3 0-4 0,7 0-1 0,0 0 0 31,-7 0-15-31,11 3-3 0,-4-3-1 0,4 0 0 0,-1 0-8 16,1 0-2-16,7 0 0 0,-11 0 0 0,4-3-8 0,-11 3 0 16,7-3 9-16,-7 3-9 0,0 0 0 15,-3 0 0-15,-1 0 0 0,1 3 0 16,0-3-77-16,-8 0-20 0,4 0-4 0,4 0-830 0,-11 0-165 0</inkml:trace>
  <inkml:trace contextRef="#ctx0" brushRef="#br0" timeOffset="1120.91">1944 790 1232 0,'0'0'35'0,"0"0"7"0,0 0-34 0,0 0-8 0,0 0 0 0,0 0 0 31,0-7 94-31,0 7 17 0,0 0 3 0,-4-3 1 0,4 3-28 0,0 0-6 0,0 0-1 0,0-6 0 16,0 6 3-16,0 0 0 0,0 0 0 0,0 0 0 15,0 0-9-15,0 0-2 0,4 0 0 0,6 3 0 16,-6 3-12-16,3 1-4 15,4 5 0-15,-1-5 0 0,4 5-4 0,-3 1-2 0,6 5 0 0,1-2 0 16,0 0-12-16,-1 3-2 16,5-4-1-16,-5 4 0 0,4 0-19 0,-10-7-4 0,3 4-1 15,7 0 0-15,-10-7-11 0,-1 1 0 0,5-1 0 0,-5 0 0 16,1 4-21-16,-8-10-10 0,8-3-1 0,-8 3-1 16,4-3 33-16,-3-3 0 0,-4 3 0 0,7 0 0 31,-7-6-160-31,0-7-26 0,0 7-5 0,0-3-547 0,0-1-110 0</inkml:trace>
  <inkml:trace contextRef="#ctx0" brushRef="#br0" timeOffset="1454.19">2201 636 1997 0,'0'0'56'0,"0"0"13"16,0 0-55-16,0 0-14 0,0 0 0 0,0 0 0 0,0 0 105 0,0 0 19 0,-3 3 3 0,3 7 1 15,0-10-44-15,0 6-9 0,0 0-2 0,0 7 0 16,0-4-1-16,0 7-1 0,0 0 0 0,0 2 0 16,0 7-24-16,-7-6-5 0,3 6-1 0,4-3 0 15,-7 10-7-15,4-10-2 0,-1 6 0 0,-3 0 0 16,4-3-13-16,-5 3-3 0,-2-3-1 0,6 0 0 31,1-6-15-31,-8 3 8 0,4 0-8 0,4-6 0 0,3-4 0 0,-7 4 0 0,3-7 0 0,1 1-10 31,3-1-66-31,-7-2-12 0,7-7-4 0,0 0 0 0,0 0-89 0,0 0-19 0,7-10-3 0,-7 4-529 32,0-7-105-32</inkml:trace>
  <inkml:trace contextRef="#ctx0" brushRef="#br0" timeOffset="1789.25">2085 624 1890 0,'0'0'41'16,"0"0"9"-16,0 0 2 0,0 0 1 0,0 0-42 0,0 0-11 0,0 0 0 0,0 0 0 0,0 0 68 0,0 0 12 0,0 0 3 0,0 0 0 15,0 0 13-15,-4 3 4 16,4 3 0-16,0 3 0 0,0 4-58 0,4-1-11 0,-4 4-3 0,7 6 0 16,4-3 35-16,-8 9 6 0,1-6 2 0,3 9 0 15,3-9-30-15,-6 7-5 16,6-1-2-16,-6 0 0 0,3 3-9 0,-7-6-1 16,3 4-1-16,5-7 0 0,-5 3-23 0,4-10 0 15,-7 1-10-15,4 3 10 0,-4-13 0 0,0 4 0 0,3-1 8 0,-3-9-8 31,0 0-16-31,0 0-8 0,0 0-3 0,0 0 0 16,0 0-8-16,-7-3-1 0,7 0-1 0,-10-4 0 16,2 1-131-16,-2 0-27 0,6-4-5 0,-10 1-532 0,4 0-108 0</inkml:trace>
  <inkml:trace contextRef="#ctx0" brushRef="#br0" timeOffset="1984.79">1958 1006 1694 0,'0'0'48'0,"0"0"11"16,0 0-47-16,0 0-12 0,0 0 0 0,0 0 0 15,0 0 179-15,7 0 33 0,4-3 8 0,3 3 0 0,-4-3-67 0,1 0-13 16,6 0-4-16,5-7 0 0,-1 4-36 0,0 0-7 16,4-4-1-16,-1 4-1 0,1 0-38 15,0-10-7-15,3 7-2 0,-3-4 0 0,-1 7 2 0,1-4 0 16,0-2 0-16,-1 2 0 31,5-2-70-31,-5 6-13 0,1 6-3 0,-4-4-1 0,-3 4-88 16,3 0-18-16,0 0-3 0,-10 4-1 0</inkml:trace>
  <inkml:trace contextRef="#ctx0" brushRef="#br0" timeOffset="162553.73">1803 5167 1537 0,'0'0'33'0,"0"0"7"0,0 0 2 16,0 0 2-16,0 0-35 0,0 0-9 15,0 0 0-15,0 0 0 0,0 0 44 0,0 0 8 0,0 0 0 0,0 0 1 16,0 0 9-16,-7 6 2 0,7-6 0 0,7 6 0 16,-7-6 0-16,0 7 0 0,0-7 0 0,0 6 0 15,0 0-19-15,0-6-3 0,0 7-1 0,3-1 0 16,-3-6-14-16,0 6-3 0,0 0-1 0,7 1 0 16,-7-1 12-16,0 0 2 0,0 0 1 0,4 1 0 15,-4 2-10-15,0-3-1 0,0 4-1 0,0 2 0 16,0-2-26-16,0 2 0 0,0-2 0 15,0 2 0-15,0 1 0 0,0-1 0 0,0 1 0 0,0-1 0 16,0 4 0-16,0-3 0 0,0 2 0 0,0 1 0 16,0-3 43-16,0 2 3 0,7 1 1 0,-7 0 0 0,0-1-24 0,0 1-5 15,0 3-1-15,3-4 0 16,-3 4-17-16,7 0 0 0,-7-3-13 0,0 3 5 0,4-1 8 0,-4 1 0 16,0 0 8-16,0 3-8 0,4 0 0 0,-4 0 8 15,0 0-8-15,7 0 0 0,-7 0 0 0,0 0 0 0,0 3 0 0,0 0 8 16,0 0-8-1,0 0 0-15,3 3 0 0,-3 0 0 0,7 1 0 0,-7-4 0 16,0 3 0-16,4 0 0 0,-4-3 0 0,7 7 0 16,-7-7 0-16,3 6 0 0,-3-3 0 0,0 4 0 15,0 2 0-15,0-3 0 0,4 4 0 0,-4-1 0 0,7 1 0 0,-7-1 0 16,3-2 0-16,-3 2 0 0,7 1 0 0,-7-1 0 16,0 1 0-16,0-1 0 0,4 1-11 0,-4 5 11 15,7-2 0-15,-3 0 0 0,-4-1 0 0,0 4 10 16,3-6-10-16,4 2 0 0,-7 1-10 0,0-1 10 15,0 1 0-15,4 3 0 0,-4 0 0 0,7 3 0 16,-7-4 0 0,0 1 0-16,3 0 0 0,4 3 0 0,-7-4 0 0,0 1 0 0,4-3 0 15,-4 6 0-15,3-3 0 0,-3 2 0 16,7 1 0-16,-7 6 0 0,4-6 0 0,-4-3 0 0,7 3 0 16,-7 3 0-16,0-3 0 0,4 3 0 0,-4 0 8 0,7 6-8 0,-7-3 8 0,3-2-8 15,4 2 12-15,-3 0-12 16,-4-3 14-16,3 3-4 0,-3-3-1 0,7 10 0 15,-3-7 0-15,3 3 0 0,-4-3 0 0,8 7 0 16,-8-7-9-16,5 3 12 0,-5 0-12 0,8 7 12 0,-4-4-4 0,0 1-8 16,0-4 12-16,3 7-4 0,1-7 16 0,-7 3 2 15,6 1 1-15,1 2 0 16,-1 1-27-16,-6 0 8 0,6-7-8 0,1 10 0 0,-11-7 20 0,11 4-2 16,-11-1 0-16,10 7 0 0,-10-6-3 0,4-1-1 15,-1 1 0-15,4-1 0 0,-3 1-3 0,-4 0-1 16,7-1 0-16,-4 7 0 0,-3-10-1 0,7 1 0 15,-7-4 0-15,4 7 0 0,3-10-9 16,-3 3 0-16,-4 4 9 0,0-1-9 16,3-3 13-16,4 1-1 0,-7-7-1 0,0 3 0 0,4-6-11 0,-4 0 0 0,0 3 0 15,0 0 0-15,0 0 0 0,0-6 0 0,0 2 0 0,0-2 0 32,0-3 44-32,0-4 16 0,-4 1 3 0,4-4 1 0,0 0-52 15,0-2-12-15,-7-1 0 0,7-3 0 16,-3-3 0-16,3-3 0 0,0 0 0 0,-4-4 0 0,-3-2 0 15,7-1 0-15,-4-2 0 0,4-4 0 16,-7 0-100-16,7-6-22 0,0 0-5 0,-3-3-1 16,-4-6-117-16,-4-4-24 0,-3-21-5 0,3-4-1 0</inkml:trace>
  <inkml:trace contextRef="#ctx0" brushRef="#br0" timeOffset="164977.56">1877 5161 2649 0,'0'0'58'0,"0"0"12"0,0 0 2 0,0 0 4 0,0 0-61 0,0 0-15 16,0 0 0-16,0 0 0 0,0 0 0 0,0 0 0 16,0 0 0-16,0 0 0 0,7-7 0 0,-4 4 0 15,4 0 0-15,-3 3 0 0,7-3 32 0,-1 0 3 0,-6 3 1 0,3-3 0 32,3 3 4-32,-3 0 2 0,4 0 0 0,0 0 0 0,-1 0-8 0,1 0-2 0,-1 0 0 0,1 3 0 15,3-3-6-15,-3 3-2 0,-1-3 0 0,4 3 0 16,0-3-12-16,4 0-4 0,-4 3 0 0,0-3 0 15,4 3-8-15,-4-3 0 0,0 4 0 0,0-4 8 16,4 0-8-16,-8 0 0 16,5 0 0-16,-1 3 0 0,-4-3 0 0,4 0 0 0,4 0 8 0,-4 0-8 15,0 0-12-15,4 0-5 0,-1 0-1 0,1 0 0 16,7 0 30-16,-4 3 5 0,-3-3 2 0,10 3 0 16,-11 0-19-16,8-3 0 0,3 3 0 0,-3-3 0 15,0 0 0-15,-4 3 0 0,-3-3 0 16,3 3 0-16,0-3 0 0,-7 0 0 0,7 4 0 0,0-4 0 15,-7 0-12-15,8 0-5 0,-5 0-2 0,4 0 0 0,4 0 32 16,3-4 7-16,-3 4 0 0,3-3 1 0,-3 3-21 0,3 0 8 16,0-3-8-16,4 3 0 0,-11-3 0 0,4 3 0 15,-4-3 0-15,4 0 0 0,-7 3 0 0,3 0 0 16,0-3 0-16,4 3 0 16,-4 0 0-16,3 0 0 0,8 0 0 0,-7 0 0 0,3 0 0 0,0 0 0 15,8 0 0-15,-8 0 0 0,4 0 0 0,-8 0 0 16,-3 0 0-16,4 0 0 0,-4 0 0 0,4 0 8 15,-4 0-8-15,4 0 0 16,-4 0 0-16,4 0 8 0,-1 0-8 0,5 0 0 0,-1 0 0 0,7 0 0 16,-7 0 0-16,4 0 8 0,-4 0-8 0,4 0 0 0,-7 3 0 15,6-3 8-15,-9 0-8 0,2 3 0 0,-2 0 0 0,6-3 0 32,-4 3-20-32,1 0-9 0,3 0-2 0,1 1 0 0,2-4 51 0,-2 0 9 15,2 3 3-15,5-3 0 0,-1 0-24 0,-3 0-8 16,-8 0 0-16,5 0 9 0,-1 0-1 0,-7 0 0 15,4 0 0-15,3 0 0 0,4 0-8 0,-8 3 0 0,8-3 0 16,3 0 0-16,1 0 0 0,-1 0 8 0,0 0-8 0,-3 0 0 16,0 0 20-16,-4 0-2 15,0 3 0-15,-3-3 0 0,3 0-29 0,0 0-5 0,4 3-2 0,-4-3 0 16,4 0 29-16,3 0 5 0,0-3 2 0,4 3 0 16,0-3-29-16,-4 3-5 0,-6-3-2 0,2 0 0 0,-2 3 18 15,2-4 0-15,1 4 0 16,-4-3 0-16,4 3 0 0,3-3 0 0,4 3 0 0,3-3 0 15,-3 3 0-15,0-3 0 0,-4 3 0 0,1 0 0 0,-8 0 0 16,4 0 0-16,-8 0 0 0,8 0 0 0,-4 0 0 0,8 3 0 16,-1-3 0-16,7 0 0 15,-7 3 0-15,11-3 0 0,-10-3 0 0,2 3 0 16,-2 0 0-16,-5 0 0 0,1 0 0 0,3-3 0 16,-3 3 8-16,7 0 9 0,0-3 2 0,3 3 0 15,4-3-29-15,-14 0-6 0,3-1 0 0,0 1-1 0,4 0 17 16,-4 0 0-16,4 3 0 0,0-3 0 0,3 3 0 0,15 0 0 15,-4-3 0-15,0-4 0 0,-4 4 0 16,-3 3 0-16,0-3 0 0,3 0 0 16,-3 3 0-16,0-3 0 0,3 0 0 0,4 0 0 0,-3 3 0 15,-1-4 0-15,-3 4 0 0,7-3 0 0,-7 3 0 16,-1 0 9-16,5-3-9 0,6 0 8 0,-3 3-8 0,0-3 0 16,-4 3 0-16,4 0 8 0,-3 0-8 0,-1 0 0 15,1 0 0-15,6-3 0 0,0 0 0 16,-3-4 0-16,4 4 8 0,-1 0-8 0,-6 3 0 15,-1-3 10-15,0 3-10 0,8 0 10 0,-1 0-10 0,-3-3 0 0,0-3-12 16,4 6 12-16,-5 0 0 0,-2 3 0 0,3-6 0 0,3 3 0 16,1 3 0-16,-1-3 0 15,-3 0 0-15,0-3 0 0,0-1 0 0,-4 1 0 16,1 3 10-16,10-3-10 0,-7 3 0 0,3-3 0 16,-3 0 0-16,3 0-9 0,-6 6 9 0,-1-3 8 0,4 0-8 15,3 0 11-15,-6 0-11 0,3 0 0 0,-4 3 0 16,4-3 0-16,-7 3 0 0,3-3 0 15,1-3 0-15,3 3 0 0,0-6 0 0,-4 3 0 0,4 3 0 16,3 0 0-16,-3-3 0 0,-3 3 0 0,-1 0 0 0,4 0 0 0,-7-4 8 0,7 1-8 16,0 0 0-16,0 3 8 15,-4 0-8-15,0 3 0 0,-3-3 9 16,7 0-9-16,-4 0 0 0,1 0 8 0,3-6-8 16,0 3 0-16,0 0 0 0,-4 3 0 0,0 0 0 15,4 0 8-15,-3-7-8 0,3 4-15 0,0 0 4 0,3 3 1 0,-7-6 10 0,1 3 16 16,-1 3-4-16,1-7-1 15,-5 1-11-15,5 0-16 0,-4 6 4 0,7-3 1 0,-4-3 23 16,0 2 5-16,1 1 1 0,-1 0 0 0,-3 3-18 0,-4-3 0 16,4 0 0-16,4 0 0 0,-5 3 0 0,1 0 0 0,0-3 0 0,4 3 0 15,-8 0 8-15,0 0-8 16,1 0 0-16,-1-4 0 0,-3 4 0 16,-1-3 0-16,5 0 0 0,-1 0 0 0,4 0 0 0,0 3 0 15,-4 0 0-15,1-3 0 0,-5 3-10 16,5-3-9-16,-8 3-1 0,4 0-1 0,0 0 37 0,-1 0 7 0,5-3 1 15,-1 3 1-15,0 0-25 0,1 0 0 16,-4 0 0-16,3-4 0 0,-7 4 0 0,4-3 0 16,0 0 8-16,3 3-8 0,-3-3 0 0,3 3 0 0,4 0 0 15,0-3 0-15,-4-3 0 0,-3 2 0 16,0 4 0-16,3-3 0 0,-3 3-16 0,-4-3-9 16,4 3-2-16,3 0 0 0,-3 0 27 0,4 0 0 15,-1 0 0-15,-14 0 0 0,4 3 16 0,0 0 9 16,-1-3 2-16,5 0 0 0,-5 4 8 0,5-4 1 15,-5-4 1-15,15 4 0 16,-3 0-59-16,-1-3-12 0,0-3-2 0,1 3-1 0,-8 0 8 0,0 3 1 0,0-3 1 0,-3-1 0 0,0 1 43 0,0 0 9 16,-1 0 2-16,1 0 0 31,-4 3-43-31,1-3-9 0,-1 3-2 0,4 0 0 0,-1 0 73 0,-2 0 14 0,-5 0 4 0,5 0 0 16,-5 0-81-16,1 0-16 0,0 0-3 0,-1 0-1 15,1 0 8-15,3 0 1 0,-3 0 1 0,3-3 0 16,-3 0 43-16,3-1 9 0,4 1 2 0,-4 3 0 15,4-3-27-15,-8 3 0 0,-2-3 0 0,2 3 0 16,-3-3 0-16,4 0 0 0,-4 0 0 0,4-1 0 0,-4 4 0 16,7 0 0-16,1 0 0 0,-1-3 0 15,-3 3 0-15,3 0 0 0,0 0 0 0,-3 0 0 16,3-3 0-16,4 3 0 0,-4-3 0 0,0 3 0 16,-3-3 0-16,3 0 0 0,-3 0 0 0,3 3 0 0,-3-4 0 0,3 4 0 15,-3-3 0-15,3 0 0 0,-4-3 0 0,5 3 0 0,-1 0 0 16,0 3 0-1,0 0 0-15,4-3 0 0,-4 3 0 0,4-4 0 0,-7 1 0 16,-1 3 0-16,5-3 0 0,-5 3 0 0,-2-3 0 0,2 3 0 16,1-3 0-16,0 0 0 0,-1 3 8 0,1-3-8 15,-4-4 8-15,4 4-8 0,0 3 0 0,-1-3 0 16,5 0 0-16,-1 0 0 0,-4 0 0 0,-2 0 0 16,-1-1 0-16,0 1 0 0,-3 0 0 15,3 3 0-15,0-3 0 0,0 0 0 0,-3 3 0 0,6-3 0 16,-2 0 0-16,2-1 0 0,-3 1 0 0,1 3 0 0,-5-3 0 15,4 0 0-15,-6 0 0 0,2 3 0 0,-3-3 0 0,4 0 0 16,0-1 0-16,-4 1 0 0,3 3 0 0,-3-3 0 16,1 0 0-16,-1 3 0 0,0-3 0 0,-4 3 0 15,1 0 0-15,-1 0 0 0,1 0 0 0,-4 0 0 16,0 0-68-16,0 0-13 0,0 0-3 0,-7 0 0 16,7 3-139-16,-7-3-28 15,0 0-5-15,0 0-883 0</inkml:trace>
  <inkml:trace contextRef="#ctx0" brushRef="#br0" timeOffset="166287.38">17678 4719 1335 0,'0'0'29'0,"0"0"7"0,0 0 0 0,0 0 2 0,0 6-30 0,0-6-8 0,0 6 0 0,3 0 0 16,-3 1 28-16,0-7 5 0,4 6 1 0,-4-6 0 0,3 6 25 0,1 0 5 15,-4 1 0-15,3-1 1 0,-3-6 7 0,4 6 2 16,-4 1 0-16,3-1 0 0,1 3 40 0,-1-3 8 16,-3 1 2-16,0 2 0 15,0-3-46-15,0 7-9 0,4-4-1 0,-4 4-1 16,0-4-18-16,0 4-3 0,4-1-1 0,-4 1 0 15,0 0-20-15,0-1-4 0,0 1-1 0,0 2 0 0,0-2-20 0,0 2 0 16,0 1 0-16,0 0 0 0,0 0 0 0,0-1 0 16,3 4 0-16,-3-3 0 15,4 2 0-15,-4-2 0 0,3 0 0 0,-3 0 0 0,0-1 0 0,4 1 0 16,-4 3 0-16,0-4 0 0,3 4 0 0,-3-3 0 16,4 3 0-16,-4 3 0 0,3-4 0 0,1 4 0 0,-1-3 0 0,1 3 0 15,-1 0 26-15,4 0 1 16,-7 0 0-16,4 3 0 0,-1 3-19 0,1-3-8 15,-1 0 0-15,5 1 8 16,-5-1-30-16,1-3-6 0,-1 3-2 0,1 0 0 0,3-3 30 0,-4 3 0 0,4-3 0 0,-3 3 0 16,-1 0 0-16,4 0 0 15,-3 0 0-15,-1 0 0 0,5 3 16 0,-5 1 10 0,1 2 2 16,-1 0 0-16,-3-2-28 0,4 2 0 16,-1-3 8-16,4 0-8 0,-3 1-21 15,-1 2-7-15,1-3 0 0,-1 3-1 0,1-2 29 0,-1 2 0 0,1-3 0 0,-1 4 0 16,1-1 17-16,-4 0 10 0,7 4 1 0,0-4 1 15,-3 1-46 1,3-1-10-16,-7 0-1 0,7 1-1 0,-4-4 46 0,4 0 10 0,-3 0 1 0,3 4 1 0,-4-4 5 16,1 6 1-16,-1-2 0 0,5 2 0 15,-5 1-56-15,1-1-11 0,3-2-3 16,0-1 0-16,-4 0 35 0,1 1 0 0,-1-1 0 0,4-3 0 0,-3 3 0 16,-1-2 0-16,4 2 0 0,-3 4 0 0,-1-1 0 15,5-3 0-15,-5 4 0 0,4-4 0 16,-3 1 0-16,-1-1 0 0,1 0 0 0,3 1 0 0,-7 2 0 0,3-2 0 15,1 2 0-15,-1 1 0 16,1-1 24-16,-1 0 8 0,1 1 1 0,-1 3 1 16,1-7-78-16,0 3-16 0,-1-2-4 0,4-1 0 0,-3 1 103 15,3-1 20-15,-4 0 4 0,1 1 1 0,-1 2-52 0,1-3-12 16,3 7 0-16,0 0 0 0,-4-4 0 0,4 1 0 16,-3-1 0-16,3 1 0 0,-3-1 0 0,3 1 0 15,-4-1 0-15,4 1 0 0,-3-1-15 0,3 1-5 16,-4-1-2-16,4 4 0 0,0-1 22 0,1 1 0 0,-5 0 0 0,4-4 0 15,-3-3 0-15,3 4 0 0,-4-4 0 16,4 4 0-16,0-4 0 0,0 0 0 16,-3 4 0-16,6 3 0 0,-2-4 0 0,-1-6 0 15,0 4 0-15,0-4 0 0,0 3 18 0,0 1 2 16,3 2 0-16,-3-3 0 0,1 4-32 0,-1-4-5 16,0 1-2-16,3-1 0 0,-3 0 19 0,4 10 0 15,-4 0 0-15,0 0 0 0,0-7 0 0,4 1 0 16,-4-4 0-16,0 0 0 0,0 4 14 0,0-1 3 15,0-5 1-15,-4 2 0 0,4 0-18 0,1-3 0 0,-1 1 0 0,0 2 0 0,0-3 0 0,0 4 0 32,0-4 0-32,-4 0 0 0,4-3 0 0,0 3 10 15,0-3-10-15,-3 4 8 0,3-4-8 0,0 0 0 0,0 0 0 0,0 0-11 16,0-3 11-16,-3 3 0 0,3-6 0 16,0 6 0-16,0-3 0 0,0 3 0 0,0 0 0 0,0-3 0 15,0 0 49-15,0 3 12 0,0-6 3 0,0 3 0 16,-3-3-52-16,-1-4-12 0,4 4 0 0,-3 0 0 15,0-3 0-15,-1 2 0 0,1 1-9 16,-1-3 9-16,1 3 0 0,-1-4 0 0,1 1 0 0,-4 0 10 0,3-1-10 16,1 4 0-16,-4-3 0 0,3 0 0 15,1 2 0-15,-1-2 0 0,1 0 0 0,-1-4 0 16,-3 1 0-16,4-1 0 0,-1-2 0 0,1-1 0 0,0-3 0 16,-1 1 0-16,-3-7 0 0,4 6 0 15,-4-6-49-15,0 0-12 0,0 0-3 0,0 0 0 16,0 0-153-16,3-6-31 0,8-19-7 0,-4 0-1 15</inkml:trace>
  <inkml:trace contextRef="#ctx0" brushRef="#br0" timeOffset="168321.6">2187 11814 996 0,'0'0'28'0,"0"0"7"0,-7 3-35 0,4 4 0 0,3-7 0 0,-4 3 0 16,4 0 90-16,-7 3 11 0,4-3 3 0,3-3 0 15,0 0-23-15,0 7-4 0,0-7-1 0,0 6 0 0,0-6-12 16,0 0-4-16,0 0 0 0,0 6 0 0,0 0-3 0,3 1-1 16,4-4 0-16,0 3 0 15,0-6-19-15,4 3-4 0,-8-3-1 0,4 3 0 16,4-3 0-16,-7 3 0 0,6-3 0 0,1 0 0 15,3-3-16-15,-4 3-3 0,1-3-1 0,14 3 0 0,-11-3 0 0,7 3 0 16,-7 0 0-16,7-3 0 16,0 3-3-16,-3 0-1 0,3 3 0 0,4 0 0 15,3 0 20-15,-3 0 3 0,-1 1 1 0,-2-1 0 16,2 6-32-16,-2-3 0 0,2-2 0 0,4-1 0 16,-3 3 0-16,3-3 0 0,1 0 0 0,2 0 0 0,-2 1 0 0,2-1 0 15,5 0 0-15,-1 3 0 0,0-3 0 0,0 0 0 16,1 4 0-16,-1-4 0 15,7 0 12-15,-6 0-3 0,2 0-1 0,5 0 0 16,3 0-28-16,-8 1-5 0,8-1-2 16,0 0 0-16,0 0 47 0,0-3 8 0,0 0 3 0,0 0 0 0,-1 0-31 0,5 3 0 0,-1-3 0 0,8 3 0 15,-12-3 10-15,5 0-10 16,3 0 10-16,0 0-10 0,0 0 8 0,-4 0-8 0,4 0 0 0,7 0 9 16,-11 0 13-16,1 0 2 0,3 0 1 0,0 0 0 15,-4 0-37-15,4 0-7 16,0 0-1-16,7 0-1 0,-11 0 21 0,0 0 0 0,4 0 0 0,4 0 0 15,-8 0 0-15,8 0 8 0,-8-3-8 0,8 3 12 16,-1 0 1-16,-7 0 1 0,8-3 0 0,-1 0 0 16,-3 3-14-16,4-3 0 15,3 0-12-15,0 3 12 0,3 0 0 0,-10-4 0 16,3 4 0-16,4-3 0 0,-3 0 8 0,3 0-8 0,3 0 0 0,1 0 0 16,-8 3 0-16,4-3 0 15,-3-1 0-15,6 1 0 0,-3 3 20 0,0-3-1 0,0 0-1 0,7-3 0 16,-10 3-18-16,3-4 8 0,-1 4-8 15,9-3 0-15,2 3 9 0,-10 0-9 0,4-4 0 0,6 1 9 16,-6 0-9-16,-8 0 0 0,-3 2 9 0,7-2-9 16,3 3 10-16,1-3-2 0,-4 0-8 0,7-1 12 0,0 1-12 0,21-3 8 15,-3 2-8-15,3 1 0 0,-14 0 8 0,4-1-8 16,-1-2 0-16,8 3 0 0,-7 0 26 0,-1-4-1 0,-6 4 0 16,10-4 0-16,-3 4-25 15,-4 0 0-15,3 0 0 0,4-1 0 0,-7-2-11 0,4 3-7 0,3 3-2 16,4-1 0-16,-11-2 20 0,0 0 0 15,4 0 11-15,6-1-11 0,-3 7 10 0,1-6-10 16,-5 3 8-16,8-6-8 0,-8 2 8 0,8-2-8 0,-4 3 0 0,11-1 8 16,-14 1-8-16,6 0 12 15,1-4-12-15,7 4 12 0,-11 0-12 0,0-4 0 16,7 4 0-16,4-3 0 0,-7 6 0 0,-1-4 0 16,-3 1 0-16,11 0 0 0,-11 0 13 0,4-1-2 15,-4 4-1-15,11-3 0 0,-11 3-10 0,0-4 10 0,7 4-10 0,0 0 10 16,-6 0-10-1,-1 0 0-15,3 0 0 0,8-4 8 0,-11 4-20 0,4-3-4 0,-4 3 0 16,7-3-1-16,0 3 31 0,-3-4 6 0,-4 4 2 0,14-3 0 16,-10-4-22-16,0 4 8 0,-1 0-8 15,8 0 0-15,-7-1 0 0,-4 1 8 0,4 3-8 0,6-3 0 16,-13 3 8-16,3-4-8 0,0 1 10 0,11 0-10 16,-11 6 8-16,0-7-8 0,-3 4 0 0,10-3 0 15,-7 3-20-15,0-3-11 16,0 3-1-16,8-4-1 0,-12 1 55 0,4 0 11 0,4 3 3 0,3-4 0 0,-10 1-7 15,3 0-1-15,0-4 0 16,7 4 0-16,-7 0-42 0,1 0-9 0,-5-1-1 0,8-2-1 16,-7 6 25-16,3-4 0 0,-4 4 0 0,8-3 0 15,-11 3 0-15,0-3 0 0,4 3 0 0,6-4 8 16,-6 4-8-16,-4 0 0 0,0-3 8 0,11-1-8 0,-8 4 19 0,1-3-1 16,0 0 0-16,3-4 0 0,-4 1-18 0,1 0 0 15,0 2 0-15,6 1 0 0,-10 0 0 0,0-1 0 16,4 1 0-16,7 0 0 0,-11 0 0 15,0 2 0-15,-4-5 0 0,8 3 0 0,-4 3 0 0,-3-4 0 16,3 4 0-16,3 0 0 0,-13-3 17 0,-1 3 0 16,1 0 0-16,3-1 0 0,-7 1-27 15,0 3-6-15,0 0 0 0,0-3-1 0,-11 3 41 0,1-3 8 16,-5 3 1-16,5 0 1 0,-8 0-23 0,1 0-11 0,-1 0 10 0,-7 0-10 16,0 0 9-1,-6 0-9-15,-1 3 8 0,-3-3-8 0,-4 0 0 0,0-3 0 0,-7 3 8 0,4 0-8 16,-8 0 18-16,1 0 2 0,-1 0 0 0,-3 0 0 15,0 0-20-15,1 0 0 0,-8 0 0 0,0 0 0 32,7-3-24-32,-7 3-9 0,0 0-2 0,0 0 0 0,0 0-46 0,0 0-10 0,3-3-1 15,-3 3-1 1,4-6-131-16,-4-1-25 0,3-5-6 0,-10-1-1 0</inkml:trace>
  <inkml:trace contextRef="#ctx0" brushRef="#br0" timeOffset="170126.75">3598 5255 836 0,'0'0'24'0,"0"0"4"0,0 0-28 0,0 0 0 0,0 0 0 0,0 0 0 16,0 0 108-16,0 0 16 16,0 0 4-16,0 0 0 0,0 0 0 0,0 0 0 15,0 0 0-15,0 0 0 0,0 0-52 0,0 0-9 0,0 0-3 0,0 0 0 16,0 0 19-16,0 0 3 0,0 0 1 0,0 0 0 15,0 0-38-15,0 0-7 16,0 0-2-16,0 0 0 0,0 0 20 0,0 0 4 16,0 0 1-16,0 0 0 0,0 0-52 0,0 6-13 0,0-6 0 0,7 6 0 15,-7 1 0-15,0 2 0 0,0 0 0 0,4 1 0 16,-4-1 0-16,0 1 0 16,3-1 0-16,1 4 0 0,-4-4 23 0,4 3 1 15,-4-2 1-15,3 2 0 0,-3 1-17 0,7-4-8 16,-7 4 0-16,0 3 8 0,0-1-8 0,4 1 10 15,-4 3-10-15,7 0 10 0,-7 3-10 0,0-1 0 0,0-2 9 0,3 6-9 0,1-6 0 0,-4 3 9 16,3 0-9-16,1 6 0 16,-4-6 8-16,3 3-8 0,-3 0 0 0,7 0 0 15,-7 1 8-15,4-1-8 0,3 0 0 0,-7 6 0 0,3-3 8 16,5 4-8-16,-8-1 9 0,3-3-9 0,1 4 0 16,3-4 0-16,-7 3 0 0,3 1 0 0,4-1 0 0,-3 0 0 15,3 4 0 1,-7-1 0-16,3 1 0 0,1 2 0 0,-1 1 0 0,4 3 0 0,1-4 0 15,-8 1 0-15,3 0 0 0,4-1 0 0,-3 1 0 0,-1 3 0 16,1-4 0-16,3 7 0 0,0 0 0 0,-7-3 0 16,10 3 0-16,-10 0 0 15,11 0 0-15,-11-4 0 0,3 1 0 0,8 3 0 0,-11-3 0 16,4 3 0-16,3 3 0 0,-4 0 0 0,4 0 20 0,0 0-3 0,0 0 0 0,-3 0 0 31,3 3-17-31,-4-3-11 0,5 3 2 0,-5 3 0 0,4-2 9 0,0-4 0 0,0 3 0 0,-3 0 0 16,3 0 0-16,-4 0 0 0,4 0 0 0,-3 7 0 15,6-4 0-15,-10-3 12 0,11 1-2 0,-11 2-1 16,11-3-9-16,-11 3-12 0,3-2 2 0,1 5 1 16,-1-6 9-16,1 3 0 0,-1 1 0 0,4 2 0 15,-7-6 0-15,4 4-12 16,3-1 12-16,-7 3-12 0,3-2 22 0,1 2 4 16,0-3 1-16,-1 4 0 0,8-7-15 0,-11 0-12 0,3 0 3 15,4 7 0-15,-7-4 9 0,4 0 12 0,-4 1-2 0,7 2-1 0,-7-3-9 0,0-2 0 16,3 2 0-1,-3 3 0-15,4-5 0 0,3 2 0 0,-7 3 0 0,0 1 0 0,3-7 0 16,4 3 0-16,-7 1 0 0,0 2 0 0,4-3 0 0,-4 1 0 16,7 2 0-16,-7 0 0 0,4-2-8 15,-1-1-4-15,-3-3-1 0,4 4 0 16,-1-4 13-16,-3 3 0 0,4-3 0 0,-4 7 10 16,7-7-10-16,-7 0 0 0,0-3 0 0,3 0-11 0,4-3 11 0,-7 0 0 15,0 0 8-15,0 0-8 16,4-1 11-16,-1-2-3 0,1 0 0 0,-1-13 0 15,1-3 0-15,3 0 0 0,-3 4 0 0,3-1 0 0,-7-3 0 16,3-3 0-16,-3 0 0 0,4 0 0 0,-1-3 2 0,1 3 0 16,6-1 0-16,-10-2 0 0,4 0 3 0,3-3 1 15,-7-1 0-15,3-2 0 16,-3 0-14-16,7-1 0 0,-7-3 0 16,0 1 0-16,4-1 0 0,-4 1 0 0,0-1 0 0,0-3 0 15,0 1-56-15,0 2-7 0,0-3-1 0,0 1-1 16,0-7-131-16,0 0-25 0,0 0-6 0,0 0-1 0</inkml:trace>
  <inkml:trace contextRef="#ctx0" brushRef="#br0" timeOffset="171485.09">5701 5227 1497 0,'0'0'32'0,"0"0"8"0,0 0 0 0,0 0 4 0,0 0-36 0,0 0-8 31,0 0 0-31,0 0 0 0,0 0 104 0,0 0 20 0,0 0 3 0,0 0 1 0,0 0-52 0,0 0-9 15,0 0-3-15,0 0 0 0,0 0-51 0,-4 3-13 16,4-3 0-16,4 9 0 16,-4-3 54-16,0 1 8 0,0-1 2 0,3 0 0 15,-3 0-52-15,4 1-12 0,-4 2 0 0,0-3 0 16,3 4 46-16,-3 2 6 0,0-2 2 0,4 5 0 16,-4-2-35-16,0-1-7 0,0 1-2 0,0 3 0 0,4-4-10 0,-4 4 0 0,0 0 0 0,0 2 0 15,7 1 32 1,-7 0 4-16,0 0 0 0,0 3 1 0,3 0-28 0,-3-3-9 0,4 3 0 15,-1-4 0-15,1 4 27 0,-4-3-2 0,3 3 0 16,1 0 0-16,-1 0-33 0,1 3-8 0,-1 0 0 0,-3 3-1 16,4-3 27-16,-4 4 6 15,3 2 0-15,4 0 1 0,-7 1-17 0,0 2 0 0,4-2 0 0,-4 2 0 16,4-3 0-16,-1 4 0 0,1-1 0 0,-1 4 0 16,1 0 0-16,-1-4 0 0,1 4 0 0,-4 2 0 15,7 1 0-15,-7 0 0 0,3-3 0 16,1 2 0-16,-1 1 0 0,1-3 0 0,-1 3 0 0,1 2 0 15,-1-2 0-15,1 0 0 0,3 6 0 0,-3 0 0 16,-1-3 0-16,1-3 0 0,3 3 0 0,0-1 0 0,-4-2 0 0,4 3 0 16,4 0 0-16,-8 3 0 15,4 0 0-15,1 0 0 0,2 0 0 0,-3 3 0 16,0-6 0-16,0 3 0 0,4-3 0 16,-1 6 0-16,-6-3 0 0,3 4 0 0,0-4 0 0,0 3 0 15,0-3 0-15,0 0 0 0,0 0 0 0,0 0 0 0,0 0 0 16,0 3 0-16,1 0 0 0,2 4 0 0,1-7 0 0,-4 3 0 15,0-3 0-15,3 3 0 0,1-3 16 16,-4 0-1-16,0 3 0 0,4 3 0 0,-4-2-15 0,0-4 0 16,0 3 0-16,0 0-10 0,0 0-1 0,0 0 0 15,-3 1 0-15,3 2 0 0,-4 0 11 0,4 0 0 0,-3 1 0 16,6-1 0 0,-6 0 13-16,-1 1 5 0,1-1 1 0,-1 3 0 15,1 1-31-15,3-4-5 0,-4 0-2 0,5 4 0 0,-5-7 19 0,4 0 0 0,-3 4 0 0,3-1 0 16,-4 3 0-1,4-2 0-15,-3-1 0 0,6 0 0 0,-6-6 0 0,3 3 0 0,-3 1 0 0,3 2 0 16,-4 0 21-16,8 0 8 16,-8 1 2-16,4-1 0 0,0-6-31 0,0 3 0 0,0-3 0 0,0 3 0 15,1 1 12-15,-1-1-4 16,0 0-8-16,0 3 12 0,0-3 12 16,0-3 1-16,-4-3 1 0,4 3 0 0,0-3-26 0,1-3 0 0,-5 3 0 0,4 3 0 15,0-3 9-15,0-3 0 0,-3-1 0 0,3-8 0 16,3-7 0-16,-3 0 0 15,0 3 0-15,-3 0 0 0,3 1-1 0,0-4 0 16,0-3 0-16,0 6 0 0,-3-3-26 0,3-3-6 0,-4-3 0 0,4-4-1 16,0-2 44-16,1-1 9 0,-5-2 1 0,1-1 1 0,-1-2-30 0,1-4 0 31,-4-3 0-31,0 0 0 0,0 0-60 16,0 0-9-16,0 0-2 0,0 0-837 15,0 0-167-15</inkml:trace>
  <inkml:trace contextRef="#ctx0" brushRef="#br0" timeOffset="172650.48">7832 5158 1642 0,'0'0'46'0,"0"0"11"0,-4 3-45 0,4-3-12 0,0 6 0 0,-3 0 0 31,3 0 55-31,0 1 9 0,0-7 1 0,3 9 1 16,-3-3-26-16,4-2-4 0,-4 2-2 0,3 0 0 0,1 0 1 0,-1 1 0 16,1-1 0-16,-4 0 0 0,3 0 14 0,1 4 3 0,-1-4 1 0,-3 4 0 15,4 2-2-15,-4-3-1 16,3 4 0-16,-3 3 0 0,4-1-14 0,-4 1-4 16,0 0 0-16,3 3 0 0,-3-4-8 0,0 4-1 15,0 0-1-15,0 3 0 0,4 0-5 0,-4 0-1 0,0 0 0 0,0 0 0 16,4 3 0-16,-4-3-1 0,3 0 0 0,1 3 0 15,-4-3-3-15,3 3-1 16,1 3 0-16,-4 0 0 0,3 0-3 0,1 1-8 0,-1 2 12 0,1 0-4 16,-4 1-8-16,3 2 12 15,1 1-12-15,-1 2 12 0,1-5-12 0,-1 5 8 16,1-2-8-16,-1 5 8 0,1-2-8 0,0 3 10 0,-1-3-10 0,1 5 10 16,-1-2-10-16,1 0 8 0,-1 3-8 15,1 0 8-15,-1-4-8 0,1 1 0 0,-1 3-10 0,1 3 10 0,-1-3 0 16,4 3 0-16,-3 3 0 0,-1 0 0 0,1-3 8 15,-1 4-8-15,1-4 0 0,0 6 0 16,-1-3 0-16,4 0 0 0,-3 7 0 0,3-1 0 16,0-3 8-16,-4 4-8 0,1-4 12 0,3 4-12 15,0-7 9-15,0 6-9 0,-3 1 0 0,3 5 9 0,0-8-9 0,-4 2 0 16,4-3 0-16,0 7 0 0,0 0 0 0,-3-1 0 16,3 4 8-16,0 0-8 0,0-7 0 0,0 4-16 0,0-4 4 15,0 10 1-15,0-7 11 0,0 4 0 16,4 0 0-16,-1 0 0 0,-2-10 0 0,2 3 0 15,-3 4 0-15,4 6 0 0,-1-7 0 0,1 1 0 16,-1 0 0-16,-2 2 0 0,2-5 0 16,-3-1 0-16,4 4 0 0,-4 2 0 0,0-5 0 0,0 2 0 0,4-5 0 0,-4 5 0 15,0-2 0-15,0-1 0 16,0 1 0-16,3 5 0 0,-3-2 0 0,0-1 0 0,0-2 0 16,1-1 0-16,-1 1 0 0,0-1 0 15,0 1 0-15,0-1 0 0,0 1 0 0,0-4 0 0,0-3 0 0,0 3 0 16,0-6 0-16,0 0 0 15,0 0 0-15,0 0 0 0,-3 0 0 0,6-3 0 16,-3 0 0-16,0 0 0 0,0-3 49 0,-3 0 12 0,3-7 3 0,0 1 0 16,0 2-103-1,-3-2-20-15,-1-1-4 0,4 4-1 0,-3-4 52 0,-1 4 12 0,1-3 0 0,3-1 0 16,-4-3 0-16,1-2 0 0,3-1 0 0,-3-3 0 16,-1 0 23-16,1-3 7 0,-1-3 2 0,4 3 0 15,-3-4-32-15,-1-2 8 0,1-3-8 0,-1-1 0 16,1-2-24-16,-1-4-7 0,-3-6-1 0,0 0-1 15,0 0-82-15,4-3-16 0,-1-7-3 0,-3 4-1 0</inkml:trace>
  <inkml:trace contextRef="#ctx0" brushRef="#br0" timeOffset="173925.76">9719 5164 1074 0,'0'0'30'0,"0"0"8"0,0 0-30 0,0 0-8 16,0 0 0-16,0 0 0 0,7-3 52 0,-7 3 8 16,0 0 3-16,7 0 0 0,-7 0 1 0,4-3 1 15,-4 3 0-15,0 0 0 0,7 0-1 0,-7 0 0 16,0 0 0-16,0 0 0 0,0 0 0 0,3 0 0 0,-3 0 0 0,0 0 0 15,0 0-51-15,7 3-13 16,0 0 0-16,0 0 0 0,-7-3 0 0,4 6 0 0,3-3 0 0,-3 7 0 16,-1-4 0-16,1 3 0 0,-4-2 0 0,3 2 0 15,1-3 54-15,-1 7 8 0,-3-4 2 0,4 1 0 0,-1-1-52 0,1 1-12 16,-4-1 0-16,3 3 0 16,-3-2 54-16,4 2 8 0,-4-2 2 15,3 6 0-15,1-4-52 0,-4 1-12 0,3-1 0 0,1 1 0 16,-1 2 54-16,-3-2 8 0,0 6 2 0,4-4 0 0,0 4-52 15,-4 3-12-15,3 0 0 0,-3 0 0 0,4 0 0 16,-4 3 0-16,3-3 0 0,-3 3 0 0,4-3 54 0,-4 0 8 16,0 0 2-16,3 6 0 0,-3-3-52 0,4 3-12 15,-4-2 0-15,3 5 0 0,1-3 0 16,-4 7 0-16,3-1 0 0,1 1 0 16,-1-1 0-16,1 1 0 0,3-4 0 0,-4 3 0 15,4 1 0-15,-3-1 0 0,0 1 0 0,-1 3 0 16,1-1 0-16,3 4 0 0,-4 0 0 0,4 3 0 15,0-4 0-15,-3 1 0 0,3 3 0 0,-4 0 0 0,4-3 0 0,-3 6 0 0,3-3 0 0,-3 6 0 16,3 0 0-16,-4 0 0 16,4-3 0-16,-3 6 0 0,3-6 0 0,-4 4 0 15,1-1 0-15,3 3 0 0,-4 0 0 16,4 1 0-16,-3-1 0 0,3 3 0 0,0-2 0 0,-3 2 0 0,3 1 0 0,0-1 0 16,-4 1 0-16,4-1 0 15,0 0 0-15,0 4 0 0,-3 0 0 0,3-4 0 16,-3 7 0-16,3-1 0 0,0 1 0 0,0-3 0 0,0-1 0 0,0 1 0 15,0-1 0-15,0 1 0 0,0 3 0 0,4-1 0 16,-4-2 0-16,0 0 0 0,0-1 0 0,0 4 0 16,0-7 0-16,0 7 0 0,0 0 0 0,4 3 0 15,-4-10 0-15,0 0 0 0,0 4 0 0,0 3 0 16,0-4 0-16,3 1 0 16,-6 3 0-16,7-1 0 0,-4-5 0 0,3-1 0 0,-3 1 0 0,4 2 0 0,-4-2 0 15,3 2 0-15,-2-2 0 0,2-1 0 16,1-6 13-16,-1 4 0 0,-3-4 0 15,4 3 0-15,-4-3-13 0,4 0-18 0,-1 4 4 0,1-4 1 16,-1-3 13-16,-3-3 0 0,0 0 0 0,4 0 0 16,-4-1 0-16,0 1 0 0,0-3 0 0,0 6 0 0,4-3 0 15,-4 0 0-15,-4-6 0 0,4 2 0 0,-3-5 0 0,3 2 0 16,-3 4 0-16,-1-3 0 16,1-1 48-16,3 4 13 0,-4 0 3 0,1 3 0 0,-1-6-52 0,1-7-12 15,3-3 0-15,-7-3 0 0,3 7 0 0,4-4 0 16,-3-3 0-16,-1 0 0 0,1 0 0 0,3 3 0 15,0-3 0-15,0-6 0 0,0-3 0 0,-3-4 0 16,3 1 0-16,-4-7 0 0,4 0 0 0,-7-6 0 16,0 0 0-16,0 0 0 15,0-3-100-15,4-3-22 0,-1 0-5 0,-3-1-1127 0</inkml:trace>
  <inkml:trace contextRef="#ctx0" brushRef="#br0" timeOffset="175375.06">11705 5095 1188 0,'0'0'26'0,"0"0"6"0,0 0 0 0,0 0 1 0,0 0-33 0,0 0 0 0,0 0 0 0,0 0 0 15,0 0 80-15,0 0 8 16,0 0 3-16,0 0 0 0,0 0 0 0,0 0 0 16,0 0 0-16,0 0 0 0,0 0-5 0,0 0-1 15,0 0 0-15,0 0 0 0,0 0-14 0,4 6-3 0,-1 0-1 0,1 1 0 16,-1-1-21-16,1 0-4 15,-4 0-1-15,3 7 0 0,1-4-7 0,-1 1-2 0,-3-1 0 0,4 4 0 16,-1-1-6-16,-3 1-2 16,4-1 0-16,-4 1 0 0,4-1 12 0,-4 4 3 0,3 0 0 0,-3-1 0 15,4 4-39-15,-1-3-16 0,1 3 0 0,-1-4 1 16,1 4 15-16,-4 0 0 0,7 0 0 0,-4 3 10 16,1 0-10-16,3 0 0 0,-4 3 0 15,1 3 8-15,-1-3 1 0,1 3 0 0,3 1 0 16,-3-1 0-16,-1 3-9 0,1 1 0 0,-1 2 9 15,1 4-9-15,-1-4 0 0,1 4 0 0,-4 3 0 0,3 2 0 16,1-2 0-16,-1 0 0 0,1-3 0 0,-1 5 0 16,1-2 0-16,-1 3 11 0,-3 0-1 0,4 3 0 15,-1-3-10-15,1 3 0 16,0 0 0-16,-4 3 0 0,3-3 0 0,1 0-12 0,-1 7 0 0,-3 2 1 0,4-3 11 0,-4 4 0 16,3-1 0-16,1 7 0 15,-4-7 0-15,3 4 0 0,-3-4 0 0,4 7 0 16,-1 0 0-16,1-4 0 0,-1 4 0 0,4 0 0 15,-7-7 0-15,4 4 0 0,-1-1 0 0,4 4 0 0,-3-3 0 0,3 2 0 0,-3-5 0 0,3 2 0 32,-4 1 0-32,4-1 0 0,0 7 0 0,0 0 0 0,0-6 49 0,-3 2 12 0,7-5 3 15,-4 6 0 1,3-4-103-16,-3 1-20 0,0 2-4 0,4 1-1 0,-1-6 86 16,-3-1 17-16,4 1 3 0,-4 2 1 0,0-2-32 0,4 2-11 15,-4 1 0-15,3 2 9 0,1-8-9 0,-4-1 0 16,0 0 9-16,4 4-9 0,-1-4 0 0,-3 0 8 15,4 4-8-15,-1 2 0 0,-2-8 0 0,2-1 9 16,1 0-9-16,-4 0 0 0,3 0 15 0,1 0-4 0,-4 1-1 0,0 2 0 16,4-3-10-16,-4-3 0 0,-4-3 0 0,8 3 0 15,-4-3 0 1,0 0 0-16,0 0 0 0,0 3 0 0,0-3 0 16,0 3 0-16,-3-3 0 0,3-4 0 0,-4-2 0 0,1 0 0 0,3-1 0 0,0 4 0 0,0-3 0 0,-4-1 0 31,5 1 0-31,-5 3 0 0,1-1 0 0,3-2 0 15,-4 0 0-15,4-4 0 0,-3 1 0 0,-1-4 8 16,1 0-8-16,-1 1 8 0,1-1-8 0,3-3 0 0,-4-3 0 0,4 3-11 16,-3 1 11-16,0-4 0 0,-1 0 0 0,1 0 0 15,-1 0 0-15,1-6 0 0,-1 0 0 16,1-4 0-16,-1-2 0 0,1-4 0 0,-1 1 10 0,1-1-10 16,-4-9 0-16,0 0 0 0,0 0 0 0,0 0 0 0,0 0-15 0,0 0-2 15,0-6-1-15,3-4 0 16,-3 1-143-16,0 0-29 0,0-4-6 15</inkml:trace>
  <inkml:trace contextRef="#ctx0" brushRef="#br0" timeOffset="176696.98">13712 4963 1728 0,'0'0'38'0,"0"0"8"0,0 0 2 0,0 0 0 0,0 0-39 0,0 0-9 15,0 0 0-15,0 0 0 0,0 0 53 0,0 0 9 0,0 0 2 0,0 0 0 0,0 0 0 16,0 0 0-16,0 6 0 0,0 1 0 16,0-1-16-16,0 0-4 15,0 0 0-15,0 1 0 0,0 2-19 0,-3-3-4 0,3 4-1 16,0-1 0-16,-4 1-20 0,4 2 0 0,0-2 0 0,-3 2 0 0,3 1 0 16,0-4 0-16,0 4 0 0,0-1 0 0,3 4 0 0,-3-4 0 15,0 1 0-15,4-4 0 0,-4 4 56 0,0-4 6 16,0 4 2-16,3-1 0 0,-3 1-52 15,4-1-12-15,-4 4 0 0,4 6 0 0,-1-6 0 16,-3 3 0-16,4 3 0 0,-4-1 0 0,0 1 20 0,3-3 2 16,-3 3 0-16,4 3 0 0,-4-3 16 15,3 3 3-15,-3-3 1 0,4 0 0 16,-4 3-42-16,3-6-9 0,1 0-2 0,-4 3 0 16,3 0 11-16,1 0 0 0,-1 3 0 0,1 0 8 0,-1 0-8 15,1 9 0-15,-4-2 0 0,3 2 8 0,5 1-8 0,-5 2 12 0,-3 1-4 16,4 0 0-1,-1-1-8-15,1-2 12 0,-4 2-4 0,3 4 0 0,1-3-8 0,-4 3 9 0,0-1-9 0,3 4 10 16,-3 3-10-16,4 0 0 0,-4-3 0 0,3 6 0 16,1-6 0-16,-1 3 0 0,-3 0 0 0,4 4 0 15,-1-1 0-15,1 3 0 16,-1-3 0-16,4 7 0 0,1-10 0 0,-5 3 0 0,4-3 0 0,0 9 0 16,0-2 0-16,0-1 0 15,0 3 0-15,4 4 0 0,-4-7 0 0,0 1 0 0,0-1 0 0,4 6 0 16,-4 1 0-16,3-4-17 0,-3 4 2 0,0 0 1 15,0-4 23-15,1 0 5 0,-1 4 1 0,0 3 0 16,0-4-15-16,0 4 0 0,0-3 0 0,0 2 0 0,0 1 0 0,-4 0 0 31,5-4 0-31,-5 10 0 0,1-6 0 0,3 0 0 0,0-4 0 16,-4 7 0-16,1-3 0 0,3 0 0 16,-4 2 0-16,1 7 0 0,-1-12 0 0,1 3 0 15,-1 3 0-15,1 3 0 0,-1-4 0 0,-3-2 0 0,4 3 0 0,0 0 0 0,-1 0 0 0,1-4 0 16,-1-2 0-16,1 6 0 15,-1-3 0-15,1-4-20 0,-4-2 4 0,3 5 0 16,1-5 25-16,-1-1 6 0,1-3 1 0,3 7 0 16,-7-4-16-16,3-2 0 0,1-1 8 0,-1-3-8 0,5 0 0 0,-5-3 11 0,4 0-11 0,-3 0 10 15,-1 1-26-15,1-5-6 16,-1 4-1-16,1 0 0 0,-1-6 23 16,1-3 0-16,-1-4 0 0,1 4 0 0,-1-4 47 0,1-2 13 15,-1-1 4-15,-3 4 0 0,4-7-52 16,3 3-12-16,-7-3 0 0,4 1 0 15,-1-1-48-15,1-6-13 0,-4 3-3 0,0-6 0 16,3 0 103-16,-3-4 20 0,4 1 4 0,-4-4 1 0,0-2-64 0,3-1-15 16,-3-2-1-16,0-7-1 0,0 0 7 0,0 0 2 0,0 0 0 0,0 0 0 31,0-7-128-31,-3-2-24 0,3-4-6 0,-4 4-1 0</inkml:trace>
  <inkml:trace contextRef="#ctx0" brushRef="#br0" timeOffset="178064.68">15600 5010 1126 0,'0'0'24'16,"0"0"6"-16,-7-3 1 0,3 0 1 0,1 0-32 0,3 3 0 0,-4-3 0 0,1-4 0 0,3 7 76 0,0 0 8 16,0 0 1-16,0 0 1 15,-4-6-55-15,4 6-11 0,0 0-3 0,0 0 0 16,0 0 38-16,0 0 7 0,0 0 2 0,0 0 0 0,0 0 0 0,0 0 0 0,0 0 0 0,0 0 0 16,0 0 51-16,4 9 10 15,-4 1 3-15,3-1 0 0,1 4-52 0,-1-4-9 16,-3 7-3-16,4-4 0 0,-1 7-51 0,1 0-13 15,-1-3 0-15,4 6 0 16,0-3 40-16,-3 2 4 0,3 1 2 0,-3-3 0 0,3 3-30 0,0 0-5 0,0 3-2 16,0-3 0-16,0 3-9 0,0-3 0 15,-4 3 0-15,5 0 8 0,-1 4-8 0,-4-4 8 16,4 6-8-16,-3-3 8 0,-1 0 0 0,4 4 0 16,-3-4 0-16,3 3 0 0,-4-2 1 0,4 2 0 0,-7 0 0 15,4 4 0-15,-1-4-18 0,1 7-4 16,0-1-1-16,-1 4 0 0,1 3 14 0,-4-3 0 0,0 3 0 0,3 0 0 15,-3 0 12-15,4-4 4 0,-4-2 2 0,3 6 0 16,-3 0-29-16,4 3-5 0,-4-3-2 16,0 6 0-16,3-6 30 0,-3 0 5 0,4 3 2 0,-1 0 0 15,1-3-19-15,-4-1 0 0,3 1 0 0,1 7 0 16,-1-4 0-16,1 3 0 0,-1-3 0 0,1 3 0 16,3-3-12-16,-3 0-5 0,-1 3-2 0,1 0 0 15,-1 1 19-15,-3-1 0 0,7 0 0 0,-3 6 0 16,-1-6 0-16,1 1 0 0,-1-4 0 0,1 6 0 0,-1-3 0 0,1 0 0 31,-1-3 0-31,4 7 0 0,-3-7 0 0,-4 0 0 0,4 0 0 0,-1 3 0 16,1 3 0-16,-1 1 0 0,-3-1 0 15,4 3 0-15,-1-9 0 0,1 3 0 0,-4 1 0 0,3 2 0 16,-3-3 0-16,4 0 0 0,-1 4 0 0,1 2 0 0,-1-6 0 0,1-3 0 0,-1 3 0 0,1 1 0 31,-1-4 48-31,1 3 12 0,-4 6 4 0,4-3 0 0,-1 1-52 16,-3-7-12-16,4 3 0 0,-4-3 0 0,3 0 0 0,1 0 0 0,-4 0 0 15,3 6 0-15,1-2 0 0,-1-4 0 0,-3 0 0 0,4 3 0 16,-4-6 0-16,3 0 0 16,-3 0 0-16,4-1 0 0,-4 1 0 0,3 3 0 15,1-3 0-15,-4 3 0 0,3-6 0 16,-3 0 0-16,4 0 0 0,-1-1 0 0,-3-2 0 0,4 0 0 0,-4-4 0 0,3 7 0 16,1-4 18-16,0 1 1 0,-4 0 0 0,3-4 0 15,-3 1-31-15,4-4-5 0,-4-3-2 0,3 0 0 16,1 1 34-16,-4-4 6 15,0-3 2-15,0 3 0 0,0-3-12 0,0 3-3 16,3-3 0-16,1 3 0 0,-4 0 2 0,0 0 0 0,0-3 0 0,0 6 0 0,0-3-10 16,0 0 12-16,3-3-12 0,-3 0 12 0,0-3-12 0,4 0 8 31,-4 0-8-31,3-4 8 0,-3-2-8 0,4-1 0 0,-4 1 0 0,3-4 0 0,-3 1 15 16,4-4-3-1,-4-6 0-15,0 6 0 0,0-6-12 0,0 0-12 0,0 0 3 16,0 0 0-16,0 0 9 0,0 0 12 15,0 0-2-15,0 0-1 0,-4 7-109 0,4-7-23 0,0 0-4 0,-3 3-1 16,-1 3 0-16,1 0 0 0,3 1 0 0,-4 2 0 16,4 0-51-16,-3-2-10 0,3-1-3 15,-4 0 0-15</inkml:trace>
  <inkml:trace contextRef="#ctx0" brushRef="#br0" timeOffset="180162.25">2187 10660 1335 0,'0'0'29'0,"0"0"7"0,0 0 0 0,0 0 2 0,0 0-30 0,0 0-8 16,0 0 0-16,0 0 0 0,0 0 51 0,4 0 9 15,3 3 1-15,-4-3 1 0,4 4-23 0,-3-1-5 16,7-3-1-16,-11 3 0 0,10 0 8 0,-6 0 2 16,3-3 0-16,3 3 0 0,-6 0-12 0,6 1-3 15,1-4 0-15,3 3 0 0,0 0 5 0,-3-3 1 0,10 0 0 0,-7 3 0 16,4-3-14-16,-1 0-4 0,1 0 0 0,7 0 0 15,-4 3 20-15,4 0 3 0,-1-3 1 0,1 0 0 16,0 3-26-16,6-3-5 0,-9 0-1 0,6 0 0 16,-4 0-8-16,1-3 8 0,3 3-8 0,8 0 8 0,-8-3 0 0,7 0 0 15,0 0 0-15,8 0 0 16,-4 0-8-16,3-1 8 0,-7-2-8 0,4 3 8 0,3-3 0 0,-6 3 0 16,2-4 0-16,5 1 0 0,3 0-8 15,-8 3 0-15,8-4 0 0,0 4 0 0,-4 0 0 0,-3-3 0 16,4 0 0-16,-1-1 0 0,0 1 0 0,4 0 0 0,0 0 0 15,0-1 0-15,0 4 0 0,3-3 0 16,-3 3 0-16,0-4 0 0,0 1 0 0,-4 0 0 16,4 0 0-16,7 2 0 0,-7-2 0 0,3 3 0 15,0 0 0-15,4 0 0 0,-7 0 0 0,-7 0 0 16,7-4 0-16,0 4 0 0,3-3 12 0,4 3 0 0,-7 3 0 0,7-3 0 16,-7 3-12-1,7 0-17-15,-15-4 4 0,12 1 1 0,3 0 12 0,-7 0 0 0,6 3 0 0,5 0 0 16,-8 0 0-16,4 0 0 0,-7 0 0 0,11 0 0 15,-12-3 0-15,5 3 0 0,6 0 0 0,4 3 0 16,-3 0 0-16,-4-3 16 0,-1 0-3 0,-6 0-1 16,-3-3-12-16,6 6-16 0,0-3 3 0,8 0 1 15,-8 3 12-15,8-3 16 0,-4 0-3 16,21-3-1-16,-14 0 5 0,3 0 1 0,4 3 0 0,-3 0 0 0,-4 0-28 16,-4 0-6-16,4 0 0 0,0-3-1 15,0 3 27-15,0-3 6 0,0 3 0 16,3 0 1-16,-3 0-26 0,0 0-6 0,0-4-1 0,4 1 0 15,-4 3 16-15,0 0 0 0,3-3 0 0,1 3 0 16,-4-3 0-16,-4 0 0 0,4 0 0 0,7-3 0 0,-7 6 0 0,7-4 0 16,-7 1 0-16,7 0 0 0,-3-3 0 0,3 3 0 15,-4-4 0 1,8 1 0-16,-4 3 0 16,-4 0 0-16,4-3 0 0,4 3 0 0,-8-1 0 0,4-2 0 0,1 3 0 0,6 0 0 0,-11 0 0 15,4-4 0-15,0 4 0 0,7-3 0 0,-7 3 0 0,0 0 0 16,0-4 0-16,4 1 0 0,-4 0 0 0,3-3 0 0,1 2 0 0,7 1 0 15,-11 0 0-15,0-1 10 16,3 1 0-16,4-3 0 0,-3 3-10 0,-1-4-14 0,-3 7 3 16,8-3 1-16,-5-1 10 0,1 4 0 15,6-3 0-15,1 0 0 0,-4-1 0 0,0-2 0 0,4 3 0 0,6-4 0 16,-6 4 0-16,3-3 0 0,0 2 0 16,7-5 0-16,-3 2 0 0,0 1 0 0,3 0 0 0,11-1 0 15,-11-2 49-15,0 2 12 0,0 1 3 0,11 0 0 16,-11-1-52-16,4-2-12 0,0 5 0 0,6-2 0 15,-9 3 0-15,-5-4-16 16,8 4 3-16,7-3 1 0,-7 5 12 0,-1-2 10 16,1-3-2-16,10-1 0 0,-6 4-8 0,2 0 8 0,1-7-8 0,10 4 8 15,-10 3 4-15,4-1 0 0,-1 1 0 0,18-3 0 16,-14-4-4-16,3 7-8 0,0-4 12 0,15 1-4 16,-11 0 0-16,-4-1 0 0,4 1 0 0,18 2 0 15,-19 1 24-15,1 0 4 0,-3 0 0 0,13-1 1 16,-17 1-29-16,0 3-8 15,7-3 0-15,10-1 0 0,-13 4-10 0,2 0-3 16,1-3-1-16,14 3 0 0,-21-4 22 0,3 4 5 0,4 0 1 16,14-3 0-16,-17 0-14 0,3 3 8 0,3-4-8 0,8 1 0 15,-22 3 0-15,4-3 0 0,-1 2 0 0,12-2 0 16,-22 6 9-16,4-3 6 0,0-3 1 0,7 0 0 0,-11 6-26 0,-7-4-5 16,0 4-1-16,0-3 0 15,-10-3 39-15,0 3 7 0,-8 3 2 0,8-3 0 16,-15 0-20-16,-3-1-4 0,-3 1-8 0,3 0 12 15,-11 0-12-15,-3 0 0 0,0 0 0 0,-7 3 0 0,-1 0 0 0,-6 0 0 32,-4-3 0-32,1 3 0 0,-8 0 0 0,0-4 8 0,-7 1-8 0,0 3 0 15,-3-3 0-15,-4 3 0 0,0-3 0 0,-7 3 0 16,0 0 0-16,0 0 0 0,0 0 0 0,0 0 0 16,0 0 0-16,0 0-13 0,0 0 4 0,0 0 1 15,0 0-52-15,0 0-11 0,0 0-1 0,3 6-1 16,-3-6-89-16,0 0-18 0,0 0-3 15</inkml:trace>
  <inkml:trace contextRef="#ctx0" brushRef="#br0" timeOffset="182424.49">2141 9375 787 0,'0'0'22'0,"0"0"6"0,0 0-28 0,11 3 0 0,-8-3 0 0,5 0 0 16,-5 0 77-16,8-3 11 0,-1 3 1 0,1 0 1 16,-1 0-48-16,1 0-10 15,-4-3-1-15,4 3-1 0,-1-3 6 0,1 3 2 0,-1 0 0 0,1 0 0 16,0 0-3-16,-4 0-1 0,3 0 0 0,1 0 0 16,-1 0 8-16,4 0 2 15,-3 3 0-15,7-3 0 0,-4 0-21 0,-4 0-4 0,8 0-1 0,0 0 0 16,-4 3 13-16,7-3 2 15,-7 3 1-15,7-3 0 0,-7 3-21 0,7 0-4 0,1-3-1 0,-8 3 0 16,7 0-8-16,-3 1 0 16,3-4 0-16,3 3 0 0,-2-6 0 0,2 3 0 15,1-4 0-15,3 4 0 0,-3-3 11 0,0 0-3 0,-1-3-8 16,8 3 12-16,-4 0-12 0,4 3 9 0,-7-3-9 0,6 3 8 16,-2-4 0-16,-5 1 0 0,5 3 0 0,-1-3 0 15,4 3-8-15,-8 0 0 0,8-3 0 0,-4 3 8 16,-3 0 5-16,7 0 1 0,-1 0 0 15,5 0 0-15,-1 3 5 0,-7-3 1 0,4-3 0 0,3 3 0 16,-3 0-20-16,3 0 0 0,1-3 0 0,-1 0 0 16,0 0 0-16,0-1 0 0,4 4 0 0,4-3 0 0,-8 3 10 0,0-3-2 15,0 0 0-15,1 3 0 16,-1-3-8-16,0 3 0 0,0-3 0 0,8 0 0 0,-8-1 0 0,4 1 0 16,-4 3 0-16,7-3 0 0,-3 3 0 0,4-3 0 15,-5 0 0-15,5 0 0 16,-4 0 0-16,3-4 0 0,0 4 0 0,4-3 0 15,-4 3 0-15,4 0 0 0,0-4 0 0,4 1 0 16,-5 0 0-16,1 0 0 0,0-1 0 0,0 1 0 0,0 0 0 16,0 0-11-16,3-1 3 0,0 1 0 15,-3 0 8-15,0-1 11 0,0 1-3 0,3 3 0 16,-3-3-8-16,0 0 0 0,4-1 0 0,2 1 0 0,-2 0 0 0,-1-1 0 0,4 1 0 0,-3 3 0 16,-5-3 0-1,5 3 0-15,3-4 0 0,-4 4 0 0,4-3 0 0,0 3 0 16,-4 0 0-16,4 0 0 15,4-1 0-15,-11-2 0 0,3 0 0 0,7 3 0 0,-3-4 0 16,0 4 0-16,-3 3-12 0,6-3 12 0,1 0 0 0,-8 3 0 0,4-6 0 0,3 3 12 16,-3 3-12-16,4-3 0 15,-4 3 0-15,7-4-11 0,-8 4 11 0,5-3 11 0,-1 0-3 0,4 0 0 32,-3 3-31-32,-1-3-6 0,4 0-2 0,0 0 0 0,-3-1 76 0,-5 1 15 0,5 0 4 0,3 0 0 0,0 0-52 15,-4 0-12-15,1 3 0 0,3-3 0 16,-4-1 0-16,1 1 0 0,-1-3 0 0,4 6 0 15,-4-3 0-15,4 0 0 0,-3 3 0 0,3-3 0 16,-4-4 0-16,4 4-18 16,-3 3 4-16,3-3 1 0,-4 3 21 0,-3 0 4 0,4-3 0 0,2 0 1 15,-2 0-13-15,-1 0 0 0,4-1 0 0,0 4 0 16,0 0 0-16,-3-3 0 0,-4 0 0 0,7-3 0 16,-4 0 18-16,1 3 1 0,2-1 0 0,5 4 0 0,-8-3-31 0,1 0-5 15,-1 0-2-15,1 0 0 16,-1 0 19-16,1 0 0 0,-1-1 0 0,1 1 0 15,-5 3 0-15,1-3 0 0,0 0 0 0,4-3 0 16,-4 3 48-16,3-1 12 0,1 1 4 0,6 3 0 0,-10-3-52 16,3 0-12-16,1 0 0 0,3 0 0 0,-4-3 0 0,4 2 0 0,0 1 0 15,0 0 0 1,-3-3 0-16,3 3 0 0,0-4 0 0,3 1 0 16,-3 0 0-16,0 3 0 0,-4 0 0 0,11-1 0 0,-7-2 0 0,0 3 0 15,0-3 0-15,7 0 0 0,-3-1 0 0,-4 4 0 0,0 0 0 0,3-3 0 16,1-1 0-1,-4 1 0-15,3 0 0 0,4 0 0 0,-3-1 0 0,-1 4 0 0,-3-3 0 0,11-3 0 16,-11 2 0-16,7 1 0 0,0 0 0 0,3-4 0 16,-6 4 54-16,-1-3 8 0,5 2 2 0,6-2 0 15,-4 3-52-15,-3-1-12 0,0 1 0 0,7-3 0 16,-7 2-12-16,0 1-6 0,4 0-1 0,3 0 0 16,-7 3 19-16,4-4 0 0,-4 1 0 15,7 0 9-15,-4-1-9 0,1 4 8 16,-1-3-8-16,8 0 8 0,-7 3-8 0,3-4 12 0,3 1-12 15,8 0 12-15,-8 3-12 0,1-4 0 0,3 1 9 0,11 3-9 0,-11-3 0 16,0 3 8-16,4-1-8 0,3-2 0 16,-7 0 0-1,-3 3 0-15,-1-3 0 0,8 2 0 0,-11 1 0 0,4 0 0 0,-1-3 0 0,5 3 0 16,-8 0 0-16,0-1 0 0,0 1 0 0,7-3 0 16,-7 6 16-16,0-3 0 0,-3-3-1 0,10 2 0 0,-11 1-24 0,8-3-5 15,0 3-1-15,6 0 0 16,-6 0 15-16,-1 3 0 0,1-3 0 0,10-1 0 0,-7 1 23 0,1 3 7 15,-5-3 2-15,8 0 0 0,-4 3-23 0,-3-3-9 16,-1 3 8-16,1 0-8 0,-4-6 8 0,0 6-8 0,0 0 8 0,4 0-8 31,-8 0 11-31,-3 0-3 0,0-4-8 0,-3 4 12 16,-4 0 4-16,0 0 1 0,-4 0 0 0,4 0 0 16,-10 0-17-16,-1 0 0 0,-7 0-13 0,1 0 5 0,-5-3 8 0,-2 3 9 0,-5 0-1 0,1 0-8 15,-4 0 0-15,1 0 0 16,-8 3 0-16,-4-3 0 15,-2 0 0-15,-5 4 0 0,1-4 0 0,-4 0 0 0,0 3 0 0,-7-3 0 16,0 0 0-16,0 0 0 0,0 0 0 0,0 0-22 16,0 0 3-16,0 0 1 0,0 0-87 15,0 6-18-15,0-6-3 0,0 0-998 0</inkml:trace>
  <inkml:trace contextRef="#ctx0" brushRef="#br0" timeOffset="184701.72">2085 8136 906 0,'0'0'25'0,"0"0"7"0,7 0-32 0,4-3 0 0,-8 3 0 0,8 0 0 16,-1-3 84-16,-6 3 9 16,6-3 3-16,1 3 0 0,0 0 9 0,-8 0 3 15,8 0 0-15,-1-3 0 16,1 3-36-16,3-3-6 0,-3-1-2 0,3 1 0 0,3 0-9 0,-3 0-3 0,-3 0 0 0,3 0 0 16,7 0-25-16,-10-4-6 0,6 4-1 0,1 0 0 15,-4 0-9-15,7-3-3 0,-3-1 0 0,0 4 0 16,6 0-8-16,-2-3 8 0,2 3-8 0,-3 0 8 15,4-4 1-15,0 4 0 0,-4 0 0 0,4-3 0 16,-1 3 11-16,8-4 3 16,-7 4 0-16,3 0 0 0,0 0-23 0,0-3 0 0,4-1 0 0,3 4 0 15,1 0 11-15,-1 0-3 16,-3-3 0-16,3 3 0 0,0-4-8 0,-6 1 0 0,6 0 0 0,7 0 0 16,-7-1 8-16,4 1-8 0,4 0 0 0,2-1 8 0,-6 1 0 0,7 3 0 15,-4-3 0-15,1-4 0 0,3 4-8 16,-4 0 0-16,4-4-10 0,0 4 10 0,0-3 0 0,3 2 0 15,-3 1 0-15,3 0 10 16,-3-3-10-16,0-1 0 0,3 4 0 0,4-4 0 0,-7 1 0 0,7 3 8 16,0-1-8-16,0 1 8 15,0-3 0-15,-4 3 0 0,4-1 0 0,0 1 0 0,0 0-8 16,0-1 0-16,3 4 0 0,-3 0 0 16,0-3 0-16,0 3 0 0,0 0 0 0,3-4 0 0,-3 1 0 15,0 3 0-15,4 0 0 0,3 0 0 0,-7 0 0 16,3-1 0-16,-3 1 0 0,3 0 0 0,1 0 0 0,-1 0 0 0,1 0 0 15,3 0 0-15,-7-1 0 0,3 4 0 0,-3-3 0 16,3 3 0 0,-3-3 0-16,0 3 8 0,7 0-8 0,-3 0 8 15,-4 0-8-15,-1-3 0 0,1 3 0 0,0-3-11 0,0 0 11 0,-3 3 0 0,2 0 0 0,5 3 0 32,-8-3 0-32,4 0 0 0,-3 0 0 0,3 0 0 15,-4 0 0-15,4 0 0 0,0 3 0 0,3-3 0 0,-3 3 0 0,-3-3 0 16,2 0 0-16,5 0 0 0,-8 0 0 0,8 0 0 0,-8 3 0 0,8-3 0 15,-1 0 0-15,-3 0 0 16,0 0 8-16,3 0-8 0,-3 0 0 0,0-3 0 0,4 3 0 0,3-3 0 16,-4 3 8-16,0-3-8 0,1 0 10 15,-1 0-10-15,1 0 0 0,-1-1-8 0,4 1-1 16,4 3 0-16,-8-3 9 0,1 3 11 0,-1-3-3 0,4 0 0 16,-7-3-8-16,7 6 0 0,-4 0 0 0,4-4 0 0,-3 4 0 0,-4 0 0 15,3-3 12-15,8-3-4 0,-8 6-8 0,4-3 0 16,0 0 0-16,7-3-11 0,-11 2 11 0,4 1 0 15,0-3 8-15,7 3-8 0,-3-3 0 0,3 2 0 16,-7 1-12-16,10 0 4 16,-10-3 8-16,7 0 0 0,-3 2 0 0,7-2 0 0,-8 0 0 0,-3 3 0 15,3 0 8-15,5-4-8 16,-1 1 0-16,0 3 8 0,0 0-8 0,7 0 0 16,-7 0 0-16,0-4 0 0,0 1 0 0,10 0 8 15,-6 3-8-15,-1-4 9 0,1 1-9 0,3 0 10 16,0 0-10-16,-3-1 0 0,6 1 0 0,5 0 8 0,-8-4-8 0,3 4-9 0,1-3 9 0,6 2-13 15,-6 4 27-15,0-3 6 16,-1-3 0-16,8-1 1 16,-4 4-9-16,-3 0-1 0,-1 2-1 0,8-2 0 0,-7 0-10 0,-1 0 12 0,1-1-12 0,7 4 12 15,-8 0-12-15,1-3 0 16,-1-4 0-16,12 4 8 0,-8 3-8 0,0-3 0 16,3-1 0-16,5 4 8 0,-5-3-8 0,-3-3 0 15,4 6 0-15,3-4 0 0,-7 1 0 0,1 0 0 0,6-1 0 16,0 1 0-16,-7 3 0 0,-3-3 0 0,3 0 8 0,4-1-8 15,-4 4 0-15,0-3 0 0,0 3 0 16,11 0 8-16,-11-4-8 0,0 4 0 0,0 3 9 0,11-3-9 16,-11 0 17-16,4-3-1 0,-4 6 0 0,7-4 0 15,-10 1-16-15,-1 0-12 0,4 3 1 0,11-3 1 16,-7 0 10-16,-1 3 14 0,-2-3-3 0,9 0-1 0,-10 0-10 16,1-1 0-16,-5 1 0 0,8 0 0 15,-8 3 0-15,1-3 0 16,3 0 0-16,7 3 0 0,-14-3 0 0,1 0 0 0,2-1 0 0,1 1 0 15,-4 3 0-15,-4-3 0 0,-3 3 0 0,8-3 0 16,-12 0 0-16,1 3 0 0,-1-3 0 0,1 3 0 0,-5 0 0 0,-2-3 0 16,-1-1 0-16,4 4 0 0,-3-3 53 0,-1 0 9 15,1 3 2-15,3-3 0 0,-7 3-64 0,-4 0 0 0,0-3-16 0,1 3 3 16,-4-3 13-16,-4 3 16 16,0-3-3-16,1 3-1 15,-5-3-12-15,1 3 0 0,-4 0-12 0,1 0 12 0,-4 0 0 0,-4 0 0 16,-4 3 0-16,5-3 0 0,-8 0 0 15,-4 0 0-15,5 0 9 0,-8 0-9 0,0 3 0 0,-4-3 0 0,1 0 0 0,0 3 0 16,-4-3 0-16,0 0 0 0,-7 0 0 0,0 0 0 31,0 0-46-31,0 0-14 0,0 0-4 0,0 0-751 16,-11 0-150-16</inkml:trace>
  <inkml:trace contextRef="#ctx0" brushRef="#br0" timeOffset="187119.94">2036 6669 1026 0,'0'0'28'0,"0"0"8"0,0 0-28 0,0 0-8 16,0 0 0-16,0 0 0 0,0 0 78 0,0 0 14 0,0 0 4 0,0 0 0 15,0 0-53-15,0 0-11 0,0 0-1 0,10 0-1 0,-6 0 22 0,3 0 5 16,-4 0 1-16,1 0 0 0,3 0-5 15,3 0-1-15,-6 0 0 0,3-3 0 0,7 3-17 0,-10-3-4 16,6 3-1-16,1 0 0 0,-1 0-10 0,1 0-3 16,0 0 0-16,-1 0 0 15,-3-4-1-15,11 4 0 0,-8-3 0 0,5 0 0 16,-1 3 0-16,3-3-1 0,-3 3 0 0,0-3 0 16,8 0-15-16,-1 0 9 0,-4-1-9 0,12 1 8 0,-5 0 21 15,1 0 4-15,0 0 1 0,7 0 0 16,-8 0-34-16,4 0 0 0,1-1 0 0,-1 1 0 0,-3 0 10 15,3 0-10-15,-4 0 8 0,5 0-8 0,-1 3 10 0,-3-3-10 16,3-1 12-16,4 4-12 16,-8-3 8-16,8 3-8 0,-4-3 0 0,8 3 0 0,-5 0 13 0,1-3-4 15,-4 3-1-15,8-3 0 0,-1 0-8 0,0 0 0 16,0 0-10-16,8-1 10 0,-8 4 0 0,0-3 0 16,4 0 0-16,7 0 10 0,-4 3-10 0,-3-3 0 15,3 0 0-15,-3 0 0 16,4-1 0-16,2-2 0 0,-6 3 0 0,7 0 0 15,-4 0 0-15,8 3 0 0,-11-3 0 0,6-1 0 0,-2 1 0 0,3-3 0 16,-8 0 0-16,8 3 0 0,0-4 0 0,0 4 8 16,0 3-8-16,3-3 8 0,-6 0-8 0,-1 0 0 15,4 0 0-15,0 0 0 0,0-1 0 0,-4 1 0 0,4 0 0 0,0 0 0 16,-1 3 0-16,5 0 0 16,-4-3 0-1,0 0 0-15,-1 3 0 0,1-3 0 0,4-4 0 0,-1 4 0 0,-3 3 19 0,3 0 1 0,-3-3 1 0,7 3 0 0,-7-3-21 16,0 0-16-1,3 0 2-15,1 0 1 0,-1-1 13 0,4 1 0 0,3 3 0 16,-6 0 0-16,6 0 0 0,-10 0 0 0,3-3 0 0,1 0 0 16,3 0 0-16,-7 3 0 0,7-3 0 0,3 3 0 0,-7-3 0 15,1 3 0-15,-1 0 0 0,1-4 0 0,-1 4 0 16,0-3 0-16,1 3 0 0,-1 0 0 0,4-3 0 0,-4 0 0 31,1 0 0-31,3 0 0 0,-4 0 0 0,4 0 0 0,0-1 0 0,3 1 0 0,-3 0 8 16,0 0 4-16,0 3 0 0,4-3 1 0,-5-3-13 0,1-1-18 15,0 4 4-15,7 0 1 16,-3-3 13-16,-1 3 16 0,1-4-3 0,-1 1-1 0,0 3-12 0,-3 0 0 16,7-3 0-16,-3-1 0 15,3 4 0-15,-7 0 0 0,0 0 0 0,7-3 0 0,-7-1 0 0,3 4 0 16,0 0 0-16,4 0 0 0,-3 3 18 0,-1-3-2 16,-3 0-1-16,7 0 0 0,-7-4-24 0,0 4-5 0,3 0-1 0,1 3 0 15,-1-3 15-15,-3 0 0 16,4 0 0-16,-1-1 0 0,1 1 24 0,-1 3 7 0,0-3 1 0,8 0 1 15,-8 3-21-15,1-3-12 16,-1 0 12-16,4 0-12 0,0-1 0 0,0 1 0 16,0 3 0-16,7 0 0 0,-10-3 0 0,3 3 10 0,0-3-10 15,7 0 12-15,-7 3-12 0,0 0 8 16,-4-3-8-16,8 3 8 0,-8 0 8 0,4-3 0 0,-4 3 1 0,11-3 0 16,-7 3-17-16,4 0 0 0,-4 0 0 0,7-4 0 15,-7 4 0-15,0-3-11 0,0 0 2 16,3 3 0-16,1-3 9 0,-4 3 0 0,0-3 0 0,3 0 0 15,-3 0 0-15,4 3 11 0,-1-4-3 0,4 1 0 16,-3 3-8-16,-4-3 0 0,3 0 0 0,4 0 0 0,-3-3 0 16,-1 6 0-16,1-4 0 0,-1 4 0 15,-3-3 0-15,0 3 0 0,4-3 0 0,3 3 0 0,-4-3 0 16,1 3 0-16,-4 0 0 0,3 0 0 0,-6 0 0 0,3 0 0 16,0-3 0-16,7 3 0 0,-4 3 0 0,-3-3 0 15,-3 0 0-15,6 0 0 16,-3 0 0-16,0-3 0 0,3 3 0 0,4 0 0 0,-3 0 0 0,-4 0 0 15,0 0 0-15,7 0 0 16,-7-3 0-16,3 3 0 0,1 0 0 0,3 0 0 0,-7 0 56 0,3 0 7 16,-3-3 1-16,11 3 0 0,-8-3-64 0,1 3-28 15,-4 0 3-15,3 0 0 0,-3-4 40 0,0 4 8 16,-3 0 1-16,10-3 1 0,-7 3-25 0,0 0 0 16,0 0 0-16,3-3 0 0,-6 3 0 0,3-3 0 15,0 0 0-15,3 0 0 0,-6 3 0 0,-1-3 0 0,0-1 0 16,4 4 0-16,-3-3 0 0,-1 0 0 0,-3 0 0 0,4 0 0 15,-1 3 0 1,-3-3 0-16,-4 3 0 0,4-3 0 0,0 0 0 0,0-1 0 0,0 4 0 0,4 0 0 16,-5 0 0-16,1 0 0 15,0 0 0-15,0 0 0 0,-3-3 0 16,-1 3 0-16,0-3 0 0,4 0 0 0,-3 3 0 0,-1 0 0 0,-3 3 0 0,0-3 0 16,0-3 0-16,-4 0 0 0,4 0 0 0,0 3 0 15,-4-3 0-15,0-1 0 0,1 4 0 0,3-3 0 16,-4 3 0-16,-3 0 0 0,0 0 0 0,-1-3 0 15,1 0 0-15,-4 0 0 0,4 0 0 0,0 3 0 16,0-3 0-16,-4 3 0 0,4 0 0 0,0 0 0 0,-4 0 0 16,0-4-16-16,-3 4 3 0,0-3 0 15,0 0 21-15,-1 0 4 0,-2 3 0 0,-1-3 1 16,3 0-13-16,-2 0 0 0,-1 3 0 0,-3-3 0 16,3 3 0-16,-3 0 0 0,-4 0 0 0,3 0 0 15,-2 0 0-15,-5 0 0 0,1 0 0 0,-4 0 0 16,4 0 0-16,-8 0 0 0,4 0 0 0,-3 0 0 0,-1 0 0 15,-2 0 0-15,-1 0 0 0,0 0 0 0,0 0 0 0,-4 0 0 0,-3 0 0 16,7 0 0-16,-3-4 0 0,3 4 0 16,-7 0 0-16,7 0 0 0,0-3 0 0,-4 3 0 0,5-3 0 15,2 3 0 1,-3 0 0-16,0-3 0 0,4 3 0 0,-1-3 0 16,-3 3 0-16,1 0 0 0,2-3 0 0,1 3 0 15,-4 0 0-15,0-3 0 0,3 3 0 0,-3 0 0 0,-3-4 0 0,3 4 0 16,0 0 0-16,4 0 0 0,-8 0 0 0,4 0 0 0,-7 0 0 0,7-3 0 15,-3 3 0-15,3 0 0 16,-7 0 0-16,7 0 0 0,-7 0 0 0,7-3 0 16,-7 3 0-16,4 0 0 0,3 0 0 0,-7 0 0 15,0 0 0-15,0 0 0 0,0 0 15 0,0 0 0 0,0 0 0 0,0 0 0 16,0 0-24-16,0 0-5 0,0 0-1 0,0 0 0 16,0 0 15-16,0 0 0 0,0 0 0 0,0 6 0 31,0 1-156-31,3-4-29 0,-3 3-6 0,0 0-1 0</inkml:trace>
  <inkml:trace contextRef="#ctx0" brushRef="#br1" timeOffset="199647.49">4498 8491 1504 0,'0'0'43'0,"0"0"9"0,-4-7-42 0,4 1-10 0,0-3 0 15,-3 2 0 1,3-2 96-16,0 3 18 0,0-4 3 0,0 4 1 0,0 0-35 0,0-1-7 16,0 1-2-16,0 0 0 15,0 6-13-15,0 0-2 0,0 0-1 0,0 0 0 0,0 0 3 16,0 0 1-16,0 0 0 0,0 9 0 0,-7 4-33 0,14-7-6 0,-7 4-2 0,3 2 0 16,-3 4 35-16,4-1 6 0,-4 4 2 0,0 3 0 15,3 3-52-15,-3 10-12 16,4-1 0-16,0-2 0 0,-4-4 54 0,7-3 8 15,-7 0 2-15,3-3 0 0,-3-3-52 0,7-4-12 32,-7-2 0-32,4 0 0 0,3-7 0 0,-7 0 0 0,0-6 0 0,0 0 0 15,0 0 23-15,0 0 1 0,3-3 1 0,1-3 0 0,-1-4-9 0,1 1-3 16,-4-1 0-16,0-2 0 0,-4-4 11 0,4-3 1 16,-3 4 1-16,-1-4 0 0,1 3-26 0,3-3-9 0,-7-3 0 0,3 1 0 15,-3-5 9-15,4 5 11 16,-4-5-3-16,3 4 0 0,-3-3-8 0,3 3 0 0,1 0 0 0,-4 1 0 15,7 2 0-15,-4 3 0 0,4 0 0 0,-7 1 0 16,7-1 0-16,-3 3 0 0,3 1 0 0,-4-1-11 0,8 4 11 0,-4 3 0 16,-4-4 0-16,4 7 0 15,0 0 0-15,0 0 0 0,0 0 8 0,0 3-8 16,0 0 10-16,0 0-2 0,0 0-8 0,0 0 12 16,0 0-2-16,0 0-1 0,0 0 0 0,0 0 0 0,0 0-1 0,0 0 0 15,0 0 0-15,0 0 0 0,4 3-8 0,6-3 0 16,-6 0 0-16,3 3 0 15,-4 6 0-15,1-9 0 0,-1-12 0 0,5 3 0 16,-1-1 0-16,-4 4 8 0,4 0-8 0,-3-1 8 16,3 4-8-16,-4 0 0 0,1-6 0 0,3 2 0 15,-4 1 0-15,4 0 0 0,-3 0 0 0,3-1 0 16,-3 4 0-16,3 0 0 0,0-3 0 16,0-1 0-16,3 4 0 0,-3-3 0 0,4 0 0 0,0-1 0 15,6 4 0-15,-10 0 0 0,11 0 0 0,-8-3 0 16,5 3-20-16,-1 0-5 0,-4-4-2 0,4 4 0 0,4-3 46 15,-7 6 9-15,3-3 1 0,0 3 1 16,0 0-20-16,-4 0-10 0,8 0 10 0,-11 3-10 0,7-3 29 16,0 3 0-16,-3-3 0 0,0 0 0 0,3 0-43 0,0-3-9 0,0 3-1 0,4-3-1 15,-8 3 40-15,4 0 8 0,0-3 1 0,0-1 1 16,4 4-39-16,-7-3-8 0,3 0-2 0,7 3 0 16,-7-3 24-16,0 3 0 0,0 0 0 0,4 0 0 15,-4 0 0-15,4 0 0 0,-4 0 0 0,0 0 0 16,-4 0 0-16,5 0 0 15,-5 0 0-15,4 0 0 0,-3 0 0 0,-1-3 0 0,5 3 0 0,-5 0 0 16,1 0 0-16,-1 0 0 0,1-3 0 0,-1 3 0 0,1 0 0 0,-4 0 0 16,4 0 0-16,-1 0 0 0,1 0 0 15,-1 0 0-15,1 0 0 0,3 0 0 16,-3 0 22-16,-1 0-1 0,1-3 0 0,-1 3 0 0,-2-3-32 0,-1-1-6 16,3 1-2-16,1 0 0 15,-1 0 31-15,-6-3 5 0,6 3 2 0,1-1 0 16,-7 1-19-16,3 0 0 0,-4 3 0 0,4-3 0 15,-3 3-12-15,-4 0-5 0,0 0-2 0,0 0 0 0,3 0 19 16,-3 0 0-16,0 0 0 0,7 3 0 0,-7-3 0 0,0 0 8 16,4 0-8-16,-4 0 0 0,7 3 17 0,-7-3-2 15,0 0-1-15,0 0 0 0,0 0-14 0,0 3 0 16,0-3 0-16,3 0 0 0,-3 0-10 0,7 0-5 16,-7 0-1-16,0 0 0 0,0 0 26 0,0 0 5 15,0 0 1-15,0 0 0 0,0 0-24 16,0 0-5-16,0 0-1 0,0 0 0 0,0 0 14 0,0 0 0 0,0 0 0 0,0 10 0 15,4-4 0-15,-4-6 18 16,0 10-2-16,0-10-1 0,0 6-15 0,0 3-12 0,-4-3 3 0,4 4 0 16,0-10 9-16,0 9 12 15,0-2-2-15,0 2-1 0,0 0-9 0,4-2 0 0,-4-7 0 0,0 9 0 16,0 4-10-16,0-4-4 16,4 0-1-16,-4 4 0 0,0 3 15 0,3-4 0 0,-3 1 0 15,4-1 0-15,-4 1 0 0,3 2 0 0,4-2 0 0,-7 3 0 16,0-4 14-16,4 1-1 0,-4 2 0 0,3-2 0 15,-3 3-21-15,4-4-5 0,-1 1-1 0,-3 2 0 0,4-2 14 0,-4-1 0 16,0 1 0-16,3 0 0 16,1-4 0-16,-4 4 0 0,0-4 8 0,3 3-8 15,-3 1 12-15,0-4-2 0,7 4 0 0,-7 3 0 16,0-4-10-16,0 4 0 0,0-4 0 0,0 4 0 16,0-3-9-16,0-4-4 0,0 4-1 0,4-4 0 0,-4-3 14 0,0 4 0 15,0-10 0-15,0 0 0 16,0 0 0-16,0 0 0 0,0 0 0 0,0 0 0 0,0 0 0 0,0 0 0 15,0 0 0-15,0 0 0 16,0 0 0-16,-4 6 0 0,4 3 0 0,0-9 0 0,0 0 8 0,-10 7 5 0,6 2 1 16,-3-3 0-1,7-6-14-15,-3 7 0 0,-1-1 0 0,4-6 0 16,-3 9 0-16,-1 1-13 0,-3-4 2 0,7-6 1 16,-3 6 10-16,3-6 0 0,-11 6 0 0,7-2-8 0,4-4 8 0,-7 3 0 15,4 0 0-15,-8 0 0 0,1 0 0 0,3 0 0 16,0 0 0-16,0-3 8 0,3 4-8 0,4-4 0 15,-11 3 8-15,1 0-8 0,6-3 0 0,-6 3 8 0,-1-3-8 0,1 3 0 16,-1 0 0-16,0 0 0 0,4 0 0 0,-3 1 8 16,-1-4-8-16,1 0 11 15,-4 0-11-15,3 0 12 0,0-4-4 0,-3 4 0 0,0 0 0 16,7 0 0-16,-11-3-8 0,4 6 0 16,4-3 0-16,-4 4 8 0,0-4-16 0,3 3-4 15,-7 0-1-15,4 0 0 0,4 0 23 0,-5 0 5 0,1-3 1 0,-3 3 0 16,3 1-16-16,0-4 0 15,-8 3 0-15,8-3 0 0,-3 3 0 0,2-3 8 0,1 0-8 16,0 0 0-16,-3-3 0 16,3 3 0-16,-1 3 0 0,5-3 0 0,-11 0 9 0,7 0-9 0,3 3 8 0,-7 0-8 0,11 0 0 15,-10 0 0-15,6 1 0 0,0-1 0 16,4 0 0-16,-7 0 0 0,4 3 0 0,-1-3 0 16,4-3 0-16,-4 3 0 0,1-3 0 0,3 4 0 0,-4-4 0 0,1 0 0 15,-4 0 0-15,3 0 0 16,0 0 0-16,-3 0 0 0,4 0 0 15,-1 0 0-15,1 0 0 0,-1 0 0 0,-3 0 0 0,7-4 0 16,-4 4 0-16,4-3 0 0,0 0 0 0,4 0 0 0,3 0 0 0,-7 0 0 16,-1 0 0-16,1 3 0 0,7 0 0 0,-3-3 0 15,-1-1 0-15,4 4 0 0,-3-3-8 0,3 3 8 16,0-3 0-16,0 3 0 0,-4-3 0 0,4 3 0 16,-7-6 0-16,7 3 0 0,0 3 0 0,-3-4 0 15,3 4 0-15,0-6 0 16,0 3 0-16,-7-3 0 0,3-1 0 0,4 4 0 15,0-3 0-15,-3-3 0 0,-1 2 0 0,4-2 0 0,-3 3 0 16,3-4 0-16,0 1 0 0,-4 0 0 0,4 2 0 0,0 1 0 0,0-3 0 0,0-1 0 31,-7 4 0-31,7 0 0 0,-4-4 0 0,4 1 0 0,0-1 0 16,0 1 0-16,-7 0 0 0,4-1 0 0,3 4 0 0,0-4 0 0,-4 1 0 0,1 0 0 16,3-1 0-16,0-2 0 15,-4-1 0-15,1 1 0 0,3-1 0 0,0-3 0 16,-7 4 8-16,7-4-8 0,-4 1 0 0,4 2 0 15,-7-3 0-15,7 4 0 0,-3-1 0 0,3 1 0 0,0 2 0 0,-7-2 0 0,3-1 0 16,4 1 0-16,-4 5 0 0,4-2 0 16,-3-4 0-16,3 1 0 0,0-4 0 0,-4 1 0 15,4 2 0-15,0 0 0 0,0 4 0 0,0 0 0 16,0-4 0-16,-3 4 0 0,3-1 0 0,0-2 0 16,-7 2 0-16,7-2 0 15,0 2 0-15,-4 1 0 0,4 0 0 0,0 2 0 0,-7-2 0 0,7 3 0 16,0-1 0-16,-3 1 0 0,3 3 0 15,0-3 0-15,0 3 0 0,0-4 0 0,0 4 0 0,0 3 0 16,0 0 0-16,0 0 0 0,0-3 0 0,0 3 0 16,0 0 0-16,0 0 0 0,0-3 0 0,0 3 0 0,0 0 0 0,0 0 0 15,3-3 0-15,-3 3 0 0,0 0 0 0,7-3 0 0,-7 3 0 0,4 3 0 32,3-3 0-32,0 0 0 0,-7 0 0 0,7 3 0 15,4-3-23-15,-1 3 3 0,-6-6 1 0,6 3 0 0,1 0 28 0,3 0 6 0,-3 0 1 0,-1 3 0 31,4-3-16-31,4 3 0 0,0-3 0 0,-1 0 0 0,1 0 0 16,-1 0 0-16,1 0 0 0,3 0 0 0,-3 0-10 0,0-3-5 0,-1 0-1 0,1 3 0 16,-1-3 29-16,-2 0 6 0,-1-1 1 0,3-2 0 15,1 3-20-15,3 3 8 0,0-3-8 0,-7 3 0 16,8 0 0-16,-5 0 0 16,1 3 0-16,-1-3-12 0,1 3 12 0,0 0 0 15,-1 0 0-15,5 1 0 0,-5-4 0 0,4 3 0 0,1-3 0 16,-8 0 0-16,0 0 0 0,3 0 0 0,-3-3 12 15,1 3-12-15,-1 3 0 0,0-3 0 16,0-3 0-16,-3 3 0 0,3 0 0 0,-4-4 0 0,1 4 0 0,-1 0 0 0,1 0-16 16,-4 0-4-1,4 0-1-15,-1 0 0 0,-3 0 21 0,0 0 0 0,4-3 0 0,-4 3 0 16,4 0 14-16,-4-3 7 0,3 3 2 0,-3-3 0 16,0 0-37-16,0 3-7 0,0-3-2 0,0 0 0 15,0 0 31-15,1 3 5 0,-5-4 2 0,1 1 0 16,3 3-24-16,-7 0-5 0,0 0-1 0,7 0 0 15,0-3 15-15,-7 3 0 0,0 0 0 0,0 0 0 0,3 0 0 0,-3 0 0 16,0 0 0-16,0 0 0 16,0 0 0-16,7 6 0 0,-7-6 0 0,0 0 0 15,7 4 9-15,0-4 5 0,4 3 1 0,-7-3 0 16,3 0-15-16,-4 0 0 0,4 0 0 0,-3-3 0 0,-1 3 0 0,4 0-10 16,-3-4 2-16,-4 4 0 0,0 0 8 0,0 0 0 15,0 0 0-15,0 0 0 0,7 0 0 0,-7 0 0 16,0 0 0-16,0 0 0 15,0 0 0-15,0 0-13 0,0 0 5 0,0 0 8 0,0 0 0 16,0 0 0-16,0 7 0 0,0-7 0 0,0 0 0 0,-7 6 0 16,7-6 0-16,0 9 0 0,-4-2 0 0,1 2 0 0,3 0 0 0,0 1 8 15,0-1-8-15,0 4 0 16,0-1-10-16,3 4 10 0,1 0 0 0,3-1 0 0,-7 4 0 0,3 0 0 16,4 3 0-16,-3-3 0 15,3 0 0-15,0-4 0 0,0-2 0 0,0-1-9 16,0 4 9-16,-3-3 0 0,3-1-11 0,-4 1 11 15,4-1-13-15,-3 1 5 0,3 2 8 0,-7 1 0 0,0-3 0 0,4 2 0 16,-4 1 0-16,0 0 0 0,0-1 0 0,0 4 0 16,0-3 0-16,-4-1 0 0,4 1 0 0,0-3 0 15,0 2 0-15,0-2 0 0,0 3 0 0,0-7 0 0,0 0 0 16,0 1 0-16,0-10 0 0,0 0 0 16,0 0 0-16,0 0-8 0,0 0 8 0,0 0-12 15,4-3 4-15,-4 0 0 0,3-4 0 0,-3 4 0 0,0 0 8 0,0 3 0 16,0 0 0-16,0 0 0 15,0 0 0-15,0 0 0 0,0 0 0 0,0 0 0 16,0 0 0-16,-3 9 0 0,3 1 0 0,-4-4 0 16,4 3 0-16,0 1 0 0,0-4 0 0,0-6 0 0,0 0 0 0,0 0 0 0,0 0 0 0,0 0 0 31,-7 6 0-31,7-6 0 0,0 0 0 0,0 0 0 0,0 10 0 0,0-10 0 16,0 0 0-16,0 0 0 0,0 0 16 0,0 0 4 15,0 9 2-15,0 1 0 0,-4-4-34 0,4 3-6 16,0-2-2-16,0 2 0 0,0-9 20 0,0 9 0 15,0 1 0-15,0-10 0 0,0 6 0 0,0-6 0 16,0 6 0-16,0-6 0 0,0 0 0 0,-7 7 0 16,7-7 0-16,-7 6 0 0,4-3 0 0,-4 0 0 15,3 0 0-15,-3-3 0 0,-3 3 0 0,-1-3 0 16,0 0 9-16,1 4-9 0,-4-4 9 0,0 0-9 16,3 3 10-16,-7-3-10 0,4 0 9 0,0 0-9 0,-7 0 8 15,3 0-8 1,1-3 10-16,-4 3-10 0,3 0 12 0,0-4-12 0,-3 4 9 0,0-3-9 0,3 0 0 15,-3 0 9-15,4 3-9 0,-5-3 0 0,5 3 0 0,-4-3 0 16,3 3 0-16,-3 0 0 0,3 0 0 0,-7 0 0 16,8 3 0-16,-4 0 0 15,6-3 0-15,1 3 8 0,-7 0-8 0,7 4 0 0,-4-4 0 16,4 0 8-16,0 3-8 0,0-3-9 0,4 0 9 0,-8 1-13 0,4 2 22 0,0-3 5 16,0 0 1-16,-1 0 0 15,8-3-15-15,-7 3 0 0,0-3 0 0,7-3 0 0,-11 3 0 0,8-3 0 16,-4 3 0-16,3-3 0 0,-3 0 0 15,4 3 0-15,-1-3 0 0,0 3-10 16,1-3 10-16,3 3 0 0,-4 0 8 0,-3 0-8 16,7 0 0-16,-4 0 0 0,8 3 0 0,-8-3 0 15,1 3 0-15,6 0 0 0,-3-3 0 0,4 3 0 0,-4-3 0 0,3 0 0 16,-3 3 0 0,3-3-8-16,4 0 8 0,0 0 0 0,0 0 0 0,-3 0 8 0,-1-3-8 0,1 0 0 15,-1 3 0-15,4-3-8 0,0 0 8 0,0 0 0 0,-7-1 8 0,7-2-8 16,-3 3 0-1,3-3-8-15,0 3 0 0,-7-4 0 0,7 4 8 0,-4-3 0 0,4-4 0 16,-3 4 0-16,3-3 0 0,-4-1 0 0,4-2 0 0,0-1 0 16,0-2 0-16,0-4-8 0,0 0 8 0,-3-3 0 15,3 0 0 1,0-6 0-16,-4 0 0 0,4 3 0 0,0-4 0 0,0 4 0 16,0 0 0-16,0 3 0 0,0 3 0 0,0 1 0 15,0-1 0-15,0 3 0 0,4 0 0 0,-4 4 0 0,3 3 0 16,-3-4-8-16,4 4 8 0,-4-1 0 0,0 1 0 0,0 9 0 15,0 0 0-15,3-10 0 0,1-5 8 0,3 2-8 16,-7 7 0-16,3-4 0 0,4 4 0 0,-3-6-8 16,-1-1 8-16,1 7 0 0,-4 0 8 0,3-1-8 15,-3 1 0-15,0 3 0 0,4-3-12 0,-4 6 4 16,0 6 8-16,0 0 0 0,0 0 10 0,-4 4-10 0,4 6 0 16,-3 2 0-16,3 4 0 0,-4 3-10 15,1-3 10-15,3 0 0 0,-4 0 0 0,4 3 0 16,0-3 0-16,-7 0 0 0,7-6 10 15,0 3-10-15,7-7 0 0,-7 1 0 0,0-4 0 0,0-3-10 0,0-6 10 0,0 0 0 16,0 0 0-16,0 0 0 0,0 0-8 0,4-6 0 16,-1-3 0-16,1-1 0 15,-1-5 8-15,-3 2 11 0,4-3-3 0,-4 1 0 0,0-1-8 16,0 0-12-16,3 4 2 0,-3-4 1 0,0 4 9 0,4-4 0 0,-4-3 0 16,0 0 0-16,4 7 0 15,-4-1 0-15,0 1 0 0,7 2 0 0,-7 4 0 0,0 6 0 16,0 0 0-16,0 0 0 0,0 0 0 0,0 0 0 15,0 6 0-15,-7 1 0 0,7 2 0 0,0 0 0 0,-4 4 0 0,4-4 0 16,-4 7 0-16,1 0 0 16,-1-4 0-16,4 4 0 0,-3-4 0 0,-1 4 0 15,1-3 0-15,-1 2 0 16,-3 1 0-16,7-3 0 0,-3-1 0 0,3-2 0 0,0-10 10 16,0 0-2-16,0 0-8 0,0 0 12 0,0 0-12 0,0 0 0 0,0-4 0 0,0-2 0 15,3-3 0-15,-3-4 0 0,7-3 0 0,-7 1 0 16,4-4 0-16,-1-3 0 0,4 0 0 0,-3 0 0 15,-1-3 0-15,5 0 0 16,-1 0 0-16,-4 3 0 0,4 0 0 0,-3 6 0 0,-1 1 0 0,-3 5 0 16,4 7 0-16,-4 3 0 0,0 0 0 0,-4 13 0 15,4 2 0-15,-3 1 0 0,3 0 0 0,-4 9 0 16,4 3 0-16,-7 0 0 0,4 0 0 0,3 1 0 16,-7-1 0-16,3-3 0 0,0 3 0 0,1 0 0 15,3 1 11-15,-4-1-1 0,4 0 0 0,0 0 0 0,0-3-10 0,4 0 0 16,-4-6 0-16,3-6 0 15,1-1 0-15,0-2 0 0,3-7 0 0,-4-3 0 16,4-3-10-16,-3-7-1 0,3 1 0 0,0-7 0 16,0-3 11-16,-4-3-13 0,4-6 5 0,0 0 8 0,1-3-8 0,2-1 8 15,1 1 0-15,-4 0 0 0,0-1 0 0,0 1 0 16,0 3 0-16,4-4 0 16,-4 7 0-16,-4 6 0 0,1 4 0 0,-1 5 0 15,1 4 0-15,-4 6 0 0,0 0 0 0,0 13 0 0,0 2 11 16,-4 7 0-16,1 3 0 0,-1 0 0 0,1 4-11 0,-8 2 8 0,4 0-8 0,0 7 8 15,0-4-8-15,0-2 8 16,3-1-8-16,1 1 8 0,-8-1-8 0,11 0 0 16,-10-6 0-16,10 0 0 0,-4-3 0 0,0-3 0 0,4-9 8 0,4-1-8 31,-4-9 0-31,0 0 0 0,4 3 0 0,-1-6 0 16,4 0-9-16,-3-10 9 0,3 1-12 0,-7-10 12 0,3-6-11 0,4-4 11 0,-3-2-10 0,3-1 10 15,-4-2 0-15,8-1 0 16,-7 0 0-16,3-2 0 0,0 2 0 0,0-3 0 15,-4 4 0-15,8-4 0 0,-4 10 0 0,-4-1 0 16,1 7 0-16,3 6 0 0,-7 7 0 0,3 2 0 16,-3 4 0-16,0 6 0 0,0 13 0 0,-3 2 0 0,3 10 11 0,-4 4-3 15,1 2-8-15,-1 0 11 0,1 4-11 0,-4-1 12 16,3 1-12-16,-3 2 0 0,0 1 0 0,0 3 8 16,4-4-8-16,-4 1 0 0,3 0 0 0,-3-4 0 15,3-3 0-15,-3-2 0 0,4-4 0 0,3-6 0 0,0-4 0 0,-4 1 0 16,4-16 0-16,0 0 0 15,0 0 0-15,4-3-11 0,-4 0 3 0,0-7 0 0,0-5 8 0,0-4-10 16,0-6 10-16,0-4-10 16,0-2 10-16,3-3 0 0,1-4 0 0,-1 0-8 0,1 1 8 15,3-1 0-15,-3-3 0 0,3 7 0 0,0-4 0 0,3 7 0 16,-3 3 0-16,-3 3 0 0,3 3 0 16,0 0 0-16,-4 3 0 0,1 9 0 0,-1 4 0 15,-3 6 0-15,0 0 0 0,0 13 0 0,0 2 0 0,-3 4 0 16,3 3 0-16,0 3 0 15,-4 0 8-15,1 7 4 0,-1-4 1 0,1 6 0 0,-4-2-13 0,3-1-18 16,4 4 4-16,-7-1 1 0,4 1 13 0,3-4 0 16,-4 0 0-16,4-6 0 0,0-3 0 0,0-3 0 15,0-6 0-15,4-4 0 0,-1-3 8 0,-3-6 4 0,7-6 0 0,-7-6 1 16,11-4-13-16,-8-6-18 0,1-3 4 0,3-10 1 16,-4 1 13-16,5-1 0 15,-5 1 0-15,4-7 0 0,0 7 0 0,0-4 0 16,0 0 0-16,0-2 0 0,0 2 0 0,0 7 0 0,1 2 0 15,-5 7 0-15,1 7 0 0,-4 2 0 0,3 7 0 0,-3 6 0 16,0 0 0-16,-7 6 0 0,4 4 0 16,-5 8 0-16,1 8 0 0,-3-1 0 0,-1 3 0 0,1 3 0 15,-4-3 0-15,-1 1 0 0,5-1 0 0,-8 0 0 16,4 0 0-16,0 1 0 0,-4-4 0 0,4-3 0 16,4 0 0-16,-4-4 0 0,3-5 0 0,0-1 0 15,8-2 0-15,-4-4 0 0,0-3 0 0,0-6 0 0,7-6 0 0,-4-7 0 16,4-3 0-16,0 0 0 15,0-6 0-15,0 0 0 0,4-3 0 0,-4-3 0 16,3 2 0-16,1-2 0 0,-1 0 0 0,1-1 0 16,3 4 0-16,-4 0 0 0,4 3 0 0,-7 3 0 15,4 3 0-15,-4 3 0 0,3 1 0 16,-3 5 0-16,0 4 0 0,0 0 0 0,0 3 0 16,0 3 0-16,0 0 0 0,0 0 0 0,-3 0 0 0,-1 3 0 0,-3 3 0 0,4-3 0 15,-4 0 0-15,3 0 0 0,4-3 9 0,-7 7 5 16,4-4 1-16,-1 6 0 0,4 1-15 0,-7 2 0 15,7 1 0-15,-3 6 0 16,3-1-9-16,-7 4-5 0,7 3-1 0,-4 4 0 0,0-1 15 16,1 0 0-16,-1 3 0 0,1 1 0 0,-1-1 0 0,1 0 0 0,-1-2 0 0,4-1 0 15,0-6 0-15,0-3 0 16,-7-4 0-16,7-2 0 0,0-13 0 0,0 0 0 0,0 0 0 0,0 0 0 16,0 0 0-16,0 0 0 0,0 0 0 0,0-10 0 15,7 4 0-15,-7-3 0 16,0-1 0-16,4 1 0 0,-4 0 0 15,3-1 0-15,4 1 0 0,-3-1 0 0,-1-2 0 0,1 6 0 0,0-4 0 16,3 7 0-16,-4-3 0 0,-3 6 0 0,0 0 0 0,7 6 0 16,-3 0 0-16,-1 4 0 15,-3 2 0-15,4 4 0 0,-1 0 0 0,-3-1 0 0,0 1 0 0,4-4 0 16,-4 4 0 0,0-3 0-16,0 2 0 0,0-2 0 0,0-4 0 0,7 1 0 0,-7-4 0 15,0 0 0-15,0 1 0 0,0-7 0 0,0 0 0 0,0 0 0 16,0 0 0-16,3-4 0 0,4 1 0 0,-3-3 0 15,3-3 0-15,-3-7 0 0,6-3 0 0,-6-6 0 0,3-3 0 0,0 0 0 16,0-4 0-16,3-2 0 16,1 2 0-16,0 4 0 0,-8-6 0 0,8-1 0 0,-1 4 0 15,1-4 0-15,-8 4 0 0,4 3 0 0,0 6 0 0,1 3 0 16,2 3 0-16,-10 7 0 0,4 3 0 0,-4 6 8 16,0 0 0-16,3 6-8 0,1 6 0 0,-4 4 0 15,0 6-10-15,-4 3 10 0,4 3 0 0,-3 1 16 16,-1 2 0-16,-3 0-1 0,4 4-6 0,-5-1-1 0,5 4 0 0,-4 0 0 31,0-1 0-31,0 1-8 0,3-4 12 0,4 1-4 16,-10-1-8-16,6-5 0 0,1-1 0 0,-1-6 0 0,1-4 0 0,3-2 0 0,0-6 0 15,0-1 0 1,0-9 0-16,0 0 0 0,0 0-12 0,3-6 12 0,1-4-9 0,3 1 9 0,-4-10 0 16,4-3 0-16,-3-3-8 0,3-6 8 0,-4-4 0 0,4-2 0 15,0-4-11-15,4 0 11 0,0-3-10 16,-4 3 10-16,3-3-18 0,4 4 2 0,-7-1 1 15,4 0 0-15,0 7 15 0,-4 6 0 0,3 2 0 0,-6 4 0 16,3 7 0-16,0 2 0 16,0 7 0-16,-7 6 0 0,0 0 0 0,0 0 0 0,0 13 0 0,0 8 0 15,0 8 0-15,-7 5 0 16,3 1 0-16,1 2 0 0,-4 4 0 0,3-3 0 0,4 2 0 0,-7 1 0 16,4 0 0-16,-4-3 0 0,3 2 0 0,1 1 0 15,3-3 0-15,-4-7 0 0,4-3 0 0,4-6 0 16,-4-3 0-16,3-6 0 0,1-4 0 0,3-3 0 15,-7-6 0-15,10-6 0 0,-6-3 0 0,3-4 0 16,0-6 0-16,0-6 0 0,4-12 0 0,-4-4 0 16,0 0 0-16,3 0 0 0,1 1 0 0,-1-8 0 0,-3 5 0 0,4-1 0 15,-4-3 0-15,4 3 0 16,-1 3 0-16,4 7 0 0,-3 2 0 0,-8 7 0 16,8 6 0-16,-7 7 0 0,-1 2 0 0,1 4 0 0,-4 6 0 0,0 0 0 15,0 0 0-15,0 16 0 16,-7 3 0-16,3 6 0 0,-3 6 0 0,0 0 0 0,0 1 0 15,-4 2 0-15,4-2 0 0,0 2 0 0,4-6 0 0,-4 4 0 16,3-1 0-16,4 3 0 16,-7-5 0-16,4-1 0 0,-1-6 0 0,4 0 0 0,4 0 0 0,-1-7 0 15,-3-5 0-15,7-10 0 0,4-6 23 0,-8-7 7 0,1-6 2 0,3-3 0 16,3-6-24-16,-6 0-8 0,6-7 0 0,1 1 0 16,3-1 0-1,-3 1 0-15,-1-7 0 0,4 3 0 16,4 1-26-16,-11-1-5 0,4 7-1 0,-1 6 0 15,1 0 50-15,-4 6 10 0,-4 6 1 0,5 4 1 0,-5 6-22 0,-3 3-8 16,0 0 0-16,-3 9 8 0,-1 4-8 0,0 6 0 16,1 6 0-16,-4 3 0 0,3 3 0 0,-3 1 0 0,4-1 0 0,-8 0 0 15,1-3 0-15,6 4 0 0,-6-1 0 0,-1 1 0 16,7-1 0-16,-3 0 0 0,4-3 0 0,-1 1 0 16,1-1 0-16,3 0 0 0,0-9 0 0,3 0 0 15,1-4-26 1,3-5-5-16,-4-7-1 0,4 0 0 0,1-6 32 0,2-6 0 0,-3-10 0 0,0-6 0 15,4-4 0-15,-1-5 0 0,1-1 0 0,0-5 0 16,-4 2 0-16,3 0 0 0,1-2 0 0,-1-1 0 0,1 0 0 0,0 4 0 16,-4 2 0-16,3 4 0 15,-3 9 0-15,4 0 0 0,-11 9 0 0,3 4 0 0,1 6 0 16,-4 3 0-16,0 0 0 0,0 9 0 0,0 4 0 0,0 9 0 16,0 0 0-16,-4 6 0 0,4-3 0 0,-3 3 0 15,3-3 0-15,-7 3 0 16,3-3 0-16,4 1 0 0,-7-1 0 0,7 3 0 15,-3-3 0-15,3 3 0 0,0-3 0 0,0 3 0 0,0-6 0 0,0 3 0 16,0-3 0-16,3 0 0 0,4-12 0 0,-3-4 0 16,3 0 0-16,-4-9 0 0,1-9 0 0,3-7 0 15,0-6 0-15,0-3 0 0,0-4 0 0,0-2 0 0,0-1 0 0,0-2 0 16,0-4 0-16,4 3 0 16,-4 1 0-16,4 2 0 0,-4 4 0 0,0 6 0 15,-4 6 0-15,4 6 0 0,-7 4 0 0,0 9 0 0,0 0 0 0,0 9 0 16,0 7 0-16,0 3 0 15,-7 6 0-15,4 6 0 0,-4 4 0 0,0-4 0 0,3 7 0 0,-3-1 0 16,0-2 0-16,3-1 0 16,-3 1 0-16,4 2 0 0,-1-5 0 0,1-1 0 0,-1-3 0 0,4 1 0 15,-3-11 0-15,3 1 0 0,3-6 0 0,-3-4 0 16,4 1 0-16,-1-7 0 0,-3-3 0 0,7-3 0 16,0-4 0-16,4-2 0 0,-11-7 0 0,7-6 0 15,0-6 0-15,4 0 0 0,-11 0 0 0,10-7 0 16,-3 4 0-16,0-1 0 15,4 1 0-15,-1 3 0 0,-6 6 0 0,0 3 0 16,3 3 0-16,-4 4 0 0,-3 6 0 0,0 6 0 0,0 0 0 0,0 0 0 16,4 9 17-16,-4 3 10 0,0 7 1 0,-4 3 1 15,1 3-46-15,-1 0-10 0,1 4-1 0,-1-1-1 0,0-3 29 0,-3 0 0 16,7-3 0-16,-3 0 0 0,-1 3 0 0,4-9 0 16,0-7 0-16,0 1 0 15,0-10 0-15,0 6 0 0,4 0 0 0,-4-6 0 0,0 0 0 0,0 0 0 16,10-6 0-16,-6-4 0 0,3-2 20 0,-3-4 9 15,-1-6 3-15,4 3 0 16,-3-3-24-16,3 0-8 0,-7-6 0 0,3 3 0 0,-3-3 0 0,7 3 0 16,-7-3 0-16,0 3 0 0,4-1 0 15,-4 5 0-15,0 2 0 0,0 3 0 0,0 0 0 16,0 7 0-16,0 6 0 0,0 3 0 0,0 0 0 0,0 6 0 16,0 7 0-16,-4 2 0 0,4 4 0 15,0 3 0-15,0 0 0 0,0 3 0 16,0-3-26-16,-7 3-5 0,7-3-1 0,0 0 0 0,0 0 32 0,0-3 0 0,0 3 0 0,0-3 0 15,0-4 0-15,7-2 0 0,-7-1 0 0,0-2 0 16,0-4 0-16,0 0 0 16,0 4 0-16,0-10 0 0,0-7 0 0,0-2 0 15,0-4 0-15,0-2 0 0,0-4 0 0,0 0 0 16,0-6 0-16,0-3 0 0,-7 0 0 0,7-4 0 0,0 1 0 0,7-4 0 16,-7 1 0-16,0-4 0 0,0 4 0 0,0-4 0 15,4 4 0-15,-4 2 0 16,0 7 0-16,0 3 0 0,0 4 0 0,-4 2 0 0,4 6 0 0,-7 4 0 15,7 6 0 1,-3 6 0-16,-4 1 0 0,3 2 0 0,-3 10 0 0,4 3 0 0,-4 3 0 0,-1 0 0 16,8 0 0-16,-7 0 0 0,4-6 0 0,-1 3 0 0,4 0 0 0,-3-3 0 15,3-4 0-15,3 4 0 16,-3-3 0-16,0-4 0 0,4 1 0 0,-1-4 0 0,4-2 0 0,-7-4 0 16,0-3 0-16,0 0 0 0,8-3 0 0,-5-4 0 15,1 1 0-15,3-3 0 0,-4-1 0 0,1-2 0 16,-4-1 0-16,7 1 0 15,-7 2 0-15,0 1 0 0,0-1 0 0,0 10 0 0,0 0 0 0,0 0 0 16,0 7 0-16,0 2 0 0,0 4 0 0,0 5 0 16,0 4 0-16,-7 0 0 15,7 3 0-15,0-3 0 0,-4 0 0 0,4-3 0 0,0 0 0 16,0 0 0-16,0-10 0 0,0 1 0 0,0-1 0 0,0-3 0 16,0-6 0-16,0 0 0 0,0 0-11 15,0 0 11-15,0-6-12 0,0-3 12 16,0-1-53-16,0 1-4 0,0-4-1 0,0 1 0 15,-3 2-107-15,3-2-22 0,-4 2-4 0</inkml:trace>
  <inkml:trace contextRef="#ctx0" brushRef="#br2" timeOffset="207798.19">4840 8233 871 0,'0'0'38'0,"0"0"9"0,0 0-38 0,0 0-9 0,0 0 0 0,0 0 0 15,0 0 75-15,0 0 13 0,0 0 2 0,0 0 1 16,0 0-35-16,0 0-6 16,0 0-2-16,0 0 0 0,0 0-11 0,0 0-2 15,-7-3-1-15,7 3 0 0,0 0-3 0,0 0-1 16,0-6 0-16,0 6 0 0,0 0 3 0,0 0 1 0,-3-3 0 0,3 3 0 16,0 0-2-16,0 0 0 0,0-6 0 0,0 6 0 15,0 0 1-15,0 0 0 16,0 0 0-16,0 0 0 0,0 0 23 0,0 0 4 0,0 0 0 0,0 0 1 15,0 0-46-15,0 0-15 0,0 0 8 0,0 0-8 0,0 6 55 0,0 0 7 16,3 0 2-16,-3 1 0 16,0 2-46-16,7 1-9 0,-7-1-1 0,0 0-8 15,0 4 23-15,4-1-3 0,-4 1 0 0,3 3 0 0,-3-4 14 16,4 4 2-16,-4 0 1 0,3-1 0 0,1 4-29 0,-1 0-8 16,1 0 0-16,-1-1 0 15,4 1 0-15,-7-3 0 0,0 3 0 0,4-4 0 16,-1 1 0-16,1 0 0 0,0 0 0 0,-4-4 0 15,3 1 0-15,-3-1 0 0,0 4 0 0,4-4 0 16,-4 1 16-16,3-1 1 0,-3 1 1 0,0 0 0 0,-3-1-29 0,3-3-5 16,0 1-2-1,0-4 0-15,0-6 35 0,0 0 7 0,0 0 2 0,0 0 0 0,0 0-9 16,0 0-1-16,0 0-1 0,0 0 0 0,0-6 6 0,0 3 2 16,0-7 0-16,0 4 0 0,0 3-23 0,0 3 0 15,0 0 0-15,0 0 0 0,0 0 0 0,0 0 0 16,0 0 0-16,0 0 0 0,0 0 0 0,0 0 0 0,0 0 0 15,0 0 11-15,0 0-11 0,0 0 0 0,0 0 0 0,0 0 0 16,0 0 0-16,0 0 0 16,0 0 0-16,0 0 0 0,0 0 0 0,0 0 0 0,0 0 0 0,0 0 0 15,0 0 0-15,0 0 0 16,0-6 0-16,0 6 0 0,0 0 0 0,0-7 0 16,0 7 0-16,-4-6 0 0,4 0 8 0,0 0 0 15,0-4 0-15,-3 4 0 0,3 0-8 0,0-1-14 0,0-2 3 0,0-4 1 16,-4 1 30-16,4 2 5 15,0-2 2-15,-4-1 0 0,4-2-18 0,-3 2-9 16,3-3 10-16,-4 1-10 0,4-1 0 0,0 0 8 0,-7 1-8 0,7-1 0 16,0 0 0-16,-3 4 0 0,3-7 0 0,0 7 0 15,-4-4 0-15,4 0 0 16,0 0 0-16,-3 4 0 0,3-7 0 0,0 7 8 0,-4-4-8 0,4 3 0 0,-3 1 0 0,3-1 0 16,-4 1 0-16,4 2 0 0,0 1 0 15,-3 0 0-15,3 2 0 0,0 1 0 16,0 0 0-16,0 3 0 0,0-4 0 0,0 1 0 15,0 6 0-15,0 0 0 0,0 0 0 0,0 0 0 0,3-6 0 0,-3 6 0 0,0 0 0 0,0 0 0 16,0 0 0-16,0 0 0 16,0 0 0-16,0 0 0 0,0 0 0 0,0 0 0 15,0 0 0-15,0 0 0 0,0 0 0 0,0 0 0 16,4-7 0-16,-4 7 0 0,0 0 0 0,3-3 0 0,1-3 0 0,-4 6 0 31,0 0-28-31,0 0-4 0,3-3-2 16,-3 3 0-16,7 0 54 0,0-3 12 0,-7-3 1 0,0 6 1 15,7-4-3-15,-7 4-1 0,4-3 0 0,-4 3 0 0,7 0-38 0,-7 0-8 0,7-3-2 16,-7 3 0-16,11 0 26 0,-11 0 6 0,3 0 1 0,4 3 0 16,-7-3 0-16,11 3 0 15,-4-3 0-15,3 4 0 0,-2-1-3 0,-1 0 0 0,3-3 0 16,1 0 0-16,-4 3-12 0,3-3 9 0,1 3-9 0,3 0 8 16,-10-3-8-16,6 0 0 0,1 0 0 0,-1 0 0 15,1 3 0-15,-4-3 0 0,4 0 8 0,-1 3-8 16,1 1 0-1,-1-4 0-15,1 3 0 0,0-3 0 0,-1 3 8 0,-3-3-8 0,4 0 8 0,-1 0-8 16,1 3 0-16,-11-3 0 0,10 0 0 0,5-3 0 16,-15 3 28-16,10 0 1 0,1-3 0 0,-11 3 0 31,10 0-45-31,-10 0-8 0,14-3-3 0,-14 3 0 0,11 0 27 0,0-4 0 0,-11 4 0 0,0 0 0 0,10 0 21 16,-10 0 3-16,14 0 1 0,-14 0 0 0,0 0-25 0,11 0 0 15,-11 0 0-15,0 0 0 0,0 0 0 0,0 0 0 16,0 0 0-16,0 0 0 15,0 0-15-15,10-3-8 0,-10 3-1 0,0 0-1 0,0 0 40 0,0 0 8 16,0 0 1-16,0 0 1 16,0 0-25-16,0 0 0 0,0 0 0 0,0 0 0 0,0 0-14 15,0 0-8-15,0 0-2 0,0 0 0 0,0 0 24 0,0 0 0 0,0 0 0 0,0 0 0 32,0 0 17-32,11 7 5 0,-11-1 1 0,7-3 0 0,-7-3-37 0,0 0-7 15,4 6-2-15,-4 1 0 0,0-1 23 0,3 0 0 16,-3 0 0-16,0 1 0 0,0 2 14 0,0-3 7 15,0 1 2-15,0-1 0 0,0 3-36 0,0-2-7 16,0 5-2-16,0-2 0 0,0 2 22 0,-3 1 0 16,3-1 0-16,0 1 0 0,0 2 0 0,0 1 0 15,0 0 0-15,0-4 0 0,0 4 0 0,0 0 0 0,0-1 0 16,3 1 0-16,-3 0 0 0,0-1 0 0,4 1 0 16,-1 0 0-16,-3-1 0 0,4-2 0 0,-4 3 0 0,3 2 0 15,4-5 0-15,-7-1 0 0,4 4 0 0,3-3 0 16,-7-1 0-16,0-2 0 15,0-1 0-15,3 4 0 0,-3-7 11 0,0 3 9 16,0-2 3-16,0-1 0 0,0 3-23 0,0-3 0 0,0-6 0 0,0 7 0 16,0-7-14-1,0 6-7-15,0-3-2 0,0 3 0 0,0 1 23 0,0-7 0 0,0 6 0 0,0-3 0 16,0 3 0-16,0 1 0 0,0-7 0 0,0 0 0 16,0 0 0-16,-3 3 0 0,3-3 0 0,0 3 0 15,0-3 0-15,0 0 0 0,0 0 0 0,0 6 0 16,-7-3 0-16,7-3 0 0,0 0 0 15,0 0 0-15,-4 3 0 0,-3-3 0 0,4 0 0 0,3 0 0 0,-7 4 19 0,3-4 1 16,-3 0 1-16,4 0 0 0,-1 3-29 16,-7-3-7-16,4 0-1 0,4 0 0 0,-8 0 16 0,8 0 8 15,-8 0 0-15,1 0-8 0,-1 0 16 0,0 0-3 16,1 0-1-16,-1 0 0 0,-3 0 0 0,4 0 0 0,-5 0 0 16,1 0 0-1,-3-3 30-15,3 3 6 0,0 0 0 0,-8 0 1 16,8 0-65-16,-3 0-14 0,2 0-2 0,1 0-1 0,4 0 33 0,-4 0 0 15,3 3 12-15,1-3-3 0,-5 3-9 0,5-3 0 0,-1 3 0 0,1 0 0 16,3-3 0-16,0 3 0 0,-4 0 0 0,4 1 0 16,0-1 17-16,0 0 8 15,3 0 2-15,4-3 0 16,0 3-44-16,0-3-9 0,0 0-2 0,-10 3 0 0,10-3 28 0,0 0 0 16,0 0 0-16,0 0-8 0,0-3 8 0,0 3 0 0,0 0 0 0,-7-3 0 15,3 0 0-15,1-3 0 0,3 2 0 0,0-2 0 16,-4 0 21-16,4 3 7 0,0-4 0 0,0-2 1 15,0 3-43-15,0-4-9 0,0 1-1 0,4 0-1 16,-4-4 25-16,0 0 0 0,3-2 0 0,1-1 0 16,-4 0-10-16,0 1 10 0,0-4-12 0,0-6 12 0,0 3 18 0,0-3 10 15,0 0 3-15,0 0 0 16,0 0-50-16,0-1-9 0,0 5-3 0,0-5 0 0,-4 5 31 16,4 2 0-16,-3-3 8 0,3 3-8 0,0 0 0 0,0 3 0 15,0 4 0-15,-4 3 0 0,4-1 0 0,0 1 0 16,-3 2 0-16,3 1 0 15,0 0 17-15,0 0 10 0,0 6 1 0,0 0 1 16,0 0-46-16,0 0-10 0,0 0-1 0,0 0-1 0,0 0 29 16,0 0 0-16,0 0 0 0,0 0 0 0,0 0 22 15,0 0 4-15,0 0 1 0,0 0 0 16,0 0-47-16,0 0-10 0,0 0-2 0,3 9 0 0,-3-3 32 0,4 4 0 16,-4-4 0-16,-4 7 0 0,4-4 0 0,0 3 0 15,0 1-8-15,0 6 8 0,0-4 0 0,0 1 0 16,0 3 0-16,0 0 0 0,-3-4 0 15,3 4 0-15,0 0-10 0,0-3 10 0,0-1 0 0,0-2 0 0,0 0 0 0,0-4 0 32,3-3 0-32,1 0 0 0,-4-6-9 0,0 0 9 0,0 0 0 0,0 0-12 0,0 0 12 0,3-3-10 15,-3-6 10-15,4-4-12 16,-4 4 12-16,7-7-12 0,-7 1 12 0,0-4 0 0,0 3 0 0,3-3 0 16,-3 1 0-16,7-1 0 0,-7-6 0 0,4 0 0 15,-4-1 0-15,3 5 0 16,-3 2 0-16,4 0 0 0,-4 6 0 0,3 1 11 15,-3 2-3-15,0 4 0 0,0 6-8 0,0 0 0 0,0 0 0 0,0 10-11 16,4 2 11-16,-4 7 8 0,0 0-8 0,0 6 11 16,0-3-11-16,0 3 8 0,0 0-8 0,0 3 8 15,0-3-8-15,0 0 0 0,0 0 0 0,0 7 8 16,-4-4 20-16,4 0 4 0,0-3 1 0,0 0 0 16,0 0-33-16,4-6 0 0,-4 0 0 0,7-3 0 15,-7-4 0-15,0 1 0 0,0-4 0 0,0-9 0 0,0 0 0 0,0 0 0 31,3-9 0-31,5-1 0 0,-8-5-24 0,0-4-11 0,0 0-2 16,3-3-1-16,-3-3 30 0,0-3 8 0,0 3 0 0,4-7 0 0,-4 4 0 0,0 0 0 0,3 3 0 0,-3-3 8 31,0-1-8-31,0 7 0 0,4 4 0 0,-4 2-11 0,3 3 11 16,-3 4 8-16,0 3-8 0,0 6 11 16,0 0-11-16,0 0 0 0,0 0 0 0,4 9 0 0,-4 1 8 0,0 2 0 0,0 4 0 0,0 3 0 31,0-1 14-31,0 4 2 0,0 0 1 0,0 3 0 15,-4-3-25-15,4 3 0 0,0 1 0 0,0-1 0 16,0-3 0-16,0 3 0 0,-3-7 0 0,3 4 0 0,0-6-12 0,0 0-7 16,0-7-1-16,0 1-1 0,0-10 33 15,0 0 8-15,0 0 0 0,0 0 1 0,0-13-21 0,3-3 0 16,1 1 0-16,-4-7 0 0,0 0 0 0,3-3 0 0,-3 0 0 0,0 0 0 16,4-1-14-16,-4 1-7 15,7 0-2-15,-7 0 0 0,3 0 37 0,1 6 7 0,-1 0 2 0,1 7 0 16,-4-1-23-16,3 4 0 15,1 3 0-15,-4 6 0 0,0 0 0 0,0 0 0 0,0 0 0 0,0 0 0 0,0 9 0 0,4 1 0 16,-4 2 0 0,3 1 0-16,-3 2-11 0,0 1-6 0,0 0-2 0,0-1 0 15,0 1 31-15,0 0 5 0,-3-1 2 0,-1 4 0 16,4 0-19-16,-4-3 0 0,4-1 0 0,-3 1 0 16,3 0 0-16,-4-1 0 0,4-2 0 0,-3-1 0 0,3-5 0 0,0-1 0 15,0-6 0-15,0 0 0 16,0 0 0-16,0-9 0 15,0-1 0-15,0-5 0 0,3-4 0 0,-3 0 0 0,4-3 0 0,-4-3 0 16,0 3 0-16,0-6 0 0,3-1 0 0,1 1 0 16,-4 0 0-16,4 3 0 0,-1-3 0 0,-3 3 0 0,7 3-16 0,-7 3-8 15,4 0 0-15,3 7-1 0,-7 2 40 0,0 4 8 16,0 0 1-16,0 6 1 0,0 0-36 0,0 0-7 16,0 0-2-16,0 12 0 0,0 4 32 0,0 6 7 0,0-3 1 0,0 6 0 15,0 0-20-15,0 0 0 16,-7 0 0-16,7 0 0 15,0-3 0-15,0 3 0 0,-4 0 0 0,4 3 0 0,0 1 0 0,0-1 0 16,0 0 0-16,-7-3 0 0,7 0 0 0,-3 0 0 16,-1-3 0-16,4-3 0 0,0-3 0 0,4-4 0 0,-4 1 0 0,0-7 0 31,0-6 0-31,0 0-11 0,3-9 2 0,4-4 0 0,-7-6-3 16,0 0 0-16,4-9 0 0,-4 0 0 0,0 0 12 0,7-4 0 0,-7 4 0 0,0-3-8 15,3-1 8-15,-3 4 0 0,4 0 0 0,3 0 0 16,-4 3 0-16,4 6 0 0,-7 0 0 0,4 7 0 15,3 2 0-15,-7 7 0 0,0 3 0 0,0 0 0 16,0 6 0-16,0 1 11 0,3 5-3 0,-3 4 0 16,0-1 1-16,0 4 0 0,-3 0 0 0,3 3 0 15,0 0-1-15,0 0-8 0,0 3 12 0,-7-3-4 16,7 0-8-16,0 0 0 0,-4 0 0 0,4 3 8 0,0-6-8 0,0 3 0 31,0-4 0-31,0-2 0 0,0 3 0 0,0-6 0 0,0-4 0 0,0-3 0 0,0-6 0 0,0 0 0 16,0 0 0-16,11-3 0 0,-11-6-16 0,3-4 4 15,-3-6 0-15,4 0 1 0,3-9 11 16,-3 0-8-16,-1-3 8 0,1 2-8 16,-1-2 8-16,4 3 0 0,-3 0 0 0,3-4 0 0,-4 7 0 15,4 0 0-15,-3 6 0 0,-1 1 0 0,5 5 0 0,-5 4 0 0,-3 2 0 0,0 7 0 32,0 0 0-32,7 7 0 0,-7 2 8 0,4 4-8 0,-4 2 12 0,3 4-3 0,-3 3 0 15,0 0 0-15,0 6-9 0,0-3 12 0,0 0-12 0,0 4 12 16,0-4-12-16,0 0 0 15,0 3 9-15,0-3-9 0,0-3 0 0,4 0 0 0,-4-3 0 0,0 0 0 16,3-1 0-16,-3-2 0 16,4-7 0-16,3-2 0 0,-7-7 0 0,0 0 0 15,0-7-8-15,10-2 8 0,-10-10-11 0,4 0 11 16,-1-6-13-16,1-3 5 0,-1-3 8 0,1-1 0 16,0-2 0-16,-1-4-8 0,1 7 8 0,3-4 0 0,-4 1 0 0,1-1 0 31,-1 4 0-31,1 3 0 0,-1 3 0 0,1 6 0 0,-1 3 0 15,-3 7 0-15,0 3 0 0,0 6 0 0,4 6 10 0,-4 6 1 0,0 4 0 0,0 6 0 16,-4 3-11-16,4 0 0 0,-3 3-10 0,-1 7 10 16,4-4 12-16,-3 1 8 0,3 2 1 0,-4 1 1 15,1-1-22-15,3 1 9 0,-4-7-9 0,4 3 0 16,0-3 11-16,0-3-11 0,0 1 10 0,4-8-10 31,-4 1-18-31,3-9-10 0,1-1-1 0,-4-9-1 0,0 0 40 0,3-3 8 0,1-7 2 0,3-2 0 0,0-10-32 16,-7 0-7-16,3-6-1 0,5-4 0 15,-8 1 20-15,3-3 17 0,4 2-3 0,-3-2-1 0,-1 2-13 16,4 1-18-16,-3 6 4 0,3-3 1 0,-7 6 21 16,3 0 4-16,1 6 0 0,-4 4 1 15,3 2-13-15,-3 4-18 0,0 6 4 0,0 0 1 0,0 6 25 0,0 4 6 16,-3 2 1-16,3 1 0 0,-4 2-31 0,4 4-5 16,-3 0-2-1,3 0 0-15,-7 0 35 0,7-1 8 0,0-2 0 0,-4 3 1 0,4 0-40 0,0-4-8 16,0 4-1-16,0-3-1 15,0-4 43-15,0 1 9 0,0 3 1 0,0-7 1 0,0 4-29 0,0-4 0 16,0 0 0-16,0-2 0 16,0-1-9-16,0 0 9 0,0-6 0 0,0 0-9 0,0 0-11 15,0 0-1-15,0 0-1 0,0-9 0 0,0-7 22 0,4 4 0 0,-4-7 0 0,0-6 0 16,-4 0 0-16,4-4 0 16,0-2 0-16,0 0 0 0,0-4 0 0,-7 4 0 0,7 0 0 0,-3-4 0 15,3 4 0-15,0 2 0 16,-4 8 9-16,1-1-9 0,3 6 0 0,-4 3 0 0,4 4 0 0,-3 6 8 15,3 0 0-15,0 3 1 16,0 0 0-16,-8 3 0 0,5 3-9 0,-4 3 0 0,3 1 9 0,1-1-9 16,-4 1 0-16,7-1 0 15,-4 1 0-15,1-4 0 0,-1 3 0 0,4-3 0 0,-3 1 0 0,3-1 0 0,-11-3 0 16,8 0 0-16,-1 0 0 0,-3 1 0 0,3-1 0 0,-3 0 0 16,0-3 0-16,4 0 0 15,-8 3 0-15,4-3 0 0,0 0 0 0,-3-3-8 16,-1 3 8-16,4-3 0 15,0 0 0-15,-4-1 0 0,4 1 0 0,-3 0 0 0,3 0 0 0,-1 3 0 0,-2-3 0 0,6 0 0 16,-6 3 0-16,3-3 0 16,0-1 0-16,0 4 0 0,3 0 0 0,-6 0 0 15,2 0 0-15,1 4 0 0,0-4 0 0,4 3 0 0,-8 0 0 0,4 0 0 0,0 0 0 16,4 0 0 0,-1 0 0-16,4-3 0 0,0 0 0 0,0 0 0 15,0 0 0-15,0 0 0 0,0 0 0 0,0 0 0 0,-3-3-11 0,3 3-3 0,0 0-1 0,0-6 0 31,3-3 15-31,-3 2 15 0,4 1-3 0,-4 0-1 0,7 3-11 16,0 0 0-16,0 3 0 0,0 0 0 16,0 0 0-16,0-4 0 0,4 1 0 0,-1 3 0 0,1 3 0 0,-1-3 0 0,4 0 0 15,-3 0 0-15,3 0 0 0,0-3-14 0,0 3 2 0,0-3 0 16,1 0 12-16,-1 0 16 0,-4-3-3 0,4 2-1 16,-3 1-12-16,-4 0-16 15,0-3 3-15,4 6 1 0,-4-3 20 0,-7 0 4 16,0 3 0-16,0 0 1 0,0 0-13 0,3 0 0 15,-3 0 0-15,0 0 0 0,4-4 0 0,-4 4-16 0,0 0 1 0,0 0 1 32,0 0 14-32,0 0 0 0,0 0 0 0,0 0 0 0,0 4 8 0,0 5 5 0,0 0 1 15,0 1 0-15,-4 2-14 0,4 4 0 16,0-3 0-16,0 2 0 0,0 1 0 0,0 0 0 0,0-1 0 16,4 1 0-16,-4 0 0 0,3-1 0 0,1 4 0 0,-4-3 0 0,7-1 0 0,-4 1 0 15,1 3 0-15,3-3 0 0,-4-1 0 16,5 4 0-16,-8-3 0 0,7 6 0 0,-4-7 0 0,4 4 0 15,0 0 0-15,4-3 0 16,-8-4 0-16,1 4 0 0,3-3 0 0,-4-1 0 0,1 1 0 0,-1-1 0 16,1 1 0-16,3-4 0 15,-7 1 0-15,0-4 0 0,0 3 0 0,0-3 0 16,0-6 0-16,0 0 0 0,0 0 0 0,0 0 0 16,0 0 0-16,0 0 0 0,0 0 0 0,0 0 0 0,0 0 0 0,0 0 0 15,0-6 0-15,0 0 0 0,0-3-11 0,0-1-1 16,0 1-1-16,4-4 0 15,-4 1 21-15,0-4 4 0,0 0 0 0,0-3 1 16,0 4-13-16,0-4 0 0,0 0 0 0,0 3 0 0,-4 4 0 0,4-4 0 16,-7 4 0-16,3 2 0 15,1-2 0-15,-4 2 0 0,3 4 0 0,1-3 0 0,-1 2 0 16,1 1 0-16,3 3 0 0,-7 0 0 16,3 0 0-16,4 0 8 0,0-1-8 0,-7 1 0 0,4 0 0 0,3 0 0 15,0 0 0-15,0 3 0 0,0 0-10 0,0 0 2 16,0 0 0-16,0 0 0 0,0 12 8 0,0 1-10 15,0 3 10-15,0 2-10 0,0-2-98 0,0 3-20 0,0-3-4 0,0-1-1 32,0-2-146-32,-4-4-29 0,-3 19-5 0,7-28-2 0</inkml:trace>
  <inkml:trace contextRef="#ctx0" brushRef="#br3" timeOffset="212675.23">4879 8807 1335 0,'0'0'29'0,"0"0"7"0,0 0 0 0,0 0 2 0,0 0-30 0,0 0-8 15,0 0 0-15,0 0 0 0,0 0 24 0,0 0 3 16,0 0 1-16,0 0 0 15,0 0-13-15,0 0-3 0,0 0 0 0,0 0 0 0,0 0 31 16,0 0 5-16,0 0 2 0,0 0 0 16,0 0 18-16,0 0 3 0,0 0 1 0,0 0 0 15,0 0 2-15,0 0 1 0,0 0 0 0,0 0 0 0,0 0-23 0,0-6-4 16,0 6 0-16,0-3-1 16,0 0-27-16,0-4-4 0,0 4-2 0,0-3 0 15,0 3-14-15,-4-3 8 0,4-1-8 0,0 1 0 0,0 0 8 16,0 0-8-16,0-4 0 0,0 4 0 15,0 0 0-15,0-4 8 0,0 1-8 0,0-1 0 16,0 4 0-16,-7-3 0 0,7 2 0 0,0-2 0 0,0 3 0 0,0-4 17 16,0 1-1-16,0 0-1 0,0-4-24 15,0 4-5-15,-3-1-1 0,3 1 0 16,0-1 15-16,0 1 0 0,0 0 0 0,-4 2 0 0,4-2 48 0,0-1 13 0,0 1 3 0,0 0 0 16,0 2-82-16,0 1-16 0,0-3-3 0,0 2-1 15,0 1 38-15,0-3 0 0,0-1 0 0,0 1 8 16,0 3 0-16,0-4-8 0,0 4 12 0,0-3-4 15,0-1-8-15,0 1 0 0,0-1-10 0,-3 1 10 16,3 3 19-16,0-4 9 0,0 4 3 0,0 0 0 16,0-1-45-16,-4 4-9 0,4-3-1 0,0 6-1 15,0 0 25-15,0-3 12 16,0-3 0-16,-3-1-1 0,3 1-11 0,0 3 8 0,-4-3-8 0,4-1 8 16,0 4-8-16,0-3 0 0,0 0 0 0,-3 0 0 0,3-4 0 0,0 4 0 15,0 3 0-15,-4 0 8 16,4-4-8-16,0 1 0 0,0 3 0 0,0-3 0 15,0-1 0-15,0 4 0 0,0 3 0 0,0-6 0 16,0 0 0-16,0 3 0 0,0-4 0 0,0 7 0 0,0 0 0 0,0 0 0 16,0 0 0-16,0-3 0 0,0 0 0 0,0 3 0 15,0-6 0-15,0 6 8 0,0 0-8 0,0 0 0 16,0 0 0-16,0-3 0 0,0-4 0 0,0 1 0 16,0 3 0-16,0 3 0 0,0 0 0 0,0 0 0 0,0-6 0 0,0 6 8 15,0-7-8-15,0 7 8 16,0-3-8-16,0 3 8 15,0 0 15-15,0 0 2 0,4-6 1 0,-4 6 0 0,0 0-10 0,0 0-3 0,0 0 0 16,0 0 0-16,7 0-4 0,-7 0-1 0,3 3 0 16,-3-3 0-16,11 3-8 0,-1-3 0 0,-6 0 0 15,3 0 0-15,-3 0 16 0,3 0 0 0,0 0 1 0,3 0 0 16,-3 0-27-16,-3-3-6 0,6 3 0 16,1 0-1-16,-8-3 27 0,8 3 6 0,-4 3 0 0,0-3 1 15,4 0-17-15,-4 3 0 0,0 0 0 0,3 0 0 16,-2 1-10-16,2-1-6 0,-6-3 0 0,3 3-1 15,0 0 17-15,3 0 0 16,-3-3 0-16,4 3 0 0,-4-3 0 0,4 0 0 0,-1 0 0 16,-3 0 0-16,4-3 0 0,-1 3 0 0,-3 0 0 0,4 0 0 15,0 0 0-15,-1 0 0 0,1 0 0 0,-1 0 0 0,-3 0 0 0,0 0 9 32,4 0-9-32,0 3 8 0,-4 0-8 0,0-3 0 0,0 0-10 0,0 0 10 0,0 0 0 15,4 0 0-15,-8 0-8 0,4 0 8 0,0 0 0 16,0 0 0-16,-7 0 0 0,4-3 0 0,-4 3 8 0,7 0 8 15,-7 0 2-15,0 0 0 16,0 0-18-16,3 0 0 0,-3 0 0 0,0 0 0 16,4 0-15-16,-4 0-6 0,7 0-2 0,-4 0 0 15,-3 0 23-15,11 0 0 0,-4-3 0 0,-7 3 8 16,0 0-8-16,4-3 0 0,-1-3 0 0,1 3 8 0,-4 3-8 0,0 0 0 16,3-4 0-1,-3 4 0-15,0 0 11 0,0 0 6 0,0 0 2 0,7 0 0 16,-7 0-37-16,0 0-7 0,7 7-2 0,-7-7 0 0,0 0 27 0,0 0 0 0,0 0 0 0,0 0 0 15,0 0 16 1,0 0 9-16,0 0 2 0,0 0 0 0,0 0-42 16,0 0-8-16,0 0-1 0,0 0-1 15,7 0-11-15,-7 0-3 0,0 0 0 0,0 0 0 16,0 0 83-16,0 0 16 0,4 6 3 0,-4-6 1 0,7 6-52 0,-7-6-12 0,0 7 0 0,3-1 0 31,-3 0-19-31,0 0-6 0,0 1-2 0,4-1 0 0,-4 3 43 0,0-2 9 16,0-1 2-16,0-6 0 0,0 3-43 0,0 3-9 0,0 1-2 0,0-1 0 15,0 0 43-15,0 4 9 0,0-4 2 0,0 3 0 16,0-3-42-16,0 1-8 16,0 2-1-16,0 1-1 0,0-1 25 0,0 0 0 0,0 4 9 15,0-4-9-15,4 1 22 0,-4-1-2 16,3 1-1-16,-3-1 0 0,4-3-31 0,-4 4-5 0,7 2-2 0,-7-2 0 16,0-1 31-16,0 0 5 0,0 4 2 0,0-4 0 0,3 4-19 0,-3-1 0 15,0-2 0-15,0 2 0 16,0 1 0-16,0-1 0 0,0 1 0 0,7 0 0 15,-7-1-10-15,0-3-6 0,0 4 0 0,4-4-1 16,-4 1 17-16,3-1 0 0,-3 4 0 0,4-4 0 16,-1-3 10-16,-3 4 6 0,4-4 0 0,-4 4 1 0,3-4-33 0,-3 0-8 15,4 3 0-15,-4-2-1 16,3 2 25-16,-3-3 0 0,0 1 0 0,0-1 0 16,0-6 0-16,7 6 0 0,-7 1 0 0,0-1 11 15,0-6-11-15,0 6 0 0,0-6-10 0,0 6 10 16,0 1 0-16,0-4 0 0,0-3 0 0,0 6 0 0,0-6 0 0,-7 6 0 15,7-6 0-15,0 3 0 0,0-3 14 0,0 7 9 16,0-7 1-16,-3 6 1 0,3-6-40 0,0 0-8 16,0 0-1-16,0 6-1 0,0-6 40 15,0 0 8-15,0 0 1 0,0 0 1 16,0 0-41-16,0 0-9 0,0 0-2 0,-7 0 0 0,7 0 43 0,-4 3 9 16,-3-3 2-16,7 0 0 0,0 0-27 0,-3 0 0 15,-1 0 0-15,-3 0 0 0,4 0 0 0,-4-3 0 16,3 3 0-16,-3 0 0 0,3 0-10 0,1 3-7 0,-4-3-2 0,7 0 0 15,-4 0 19-15,-3 3 0 0,0-3 0 16,0 0 0-16,4 0 0 0,-4 0 12 0,3 0-1 0,-7 0-1 16,4-3 5-16,0 3 1 0,0 0 0 0,4-3 0 15,-8 3-4-15,4-3-1 0,0 3 0 0,0 0 0 16,4 0 1-16,-8 3 0 0,4-3 0 0,0 0 0 0,0 0-3 0,3 3 0 16,-3-3 0-16,4 3 0 15,-8-3 4-15,0 0 1 16,4 4 0-16,0-4 0 0,0 3 2 0,4-3 1 0,-11 0 0 0,7 0 0 15,-4 0 0-15,0 0 0 16,1 0 0-16,3 0 0 0,-4 0 19 0,4 0 4 0,-3 0 1 0,3 3 0 16,-4-3-41-16,4 0 0 0,3 0 0 0,-17 3 0 15,11-3 0-15,6 3 0 0,-3-3 0 0,0 0 0 16,0 0 13-16,0 0 4 16,0 0 1-16,0-3 0 0,0 3-6 0,0 0-2 0,0 0 0 0,0-3 0 15,-1 3-10-15,5 0 10 0,-8 0-10 0,8 0 10 16,-4 0-10-16,3-3 0 0,4 3 0 0,-7 0 8 0,4 0 20 0,-4 0 3 0,3 0 1 0,4 0 0 31,-3 3-48-31,-4-3-10 0,7 0-2 16,-4 3 0-16,0 0-6 0,4-3-2 0,-3 3 0 0,-1 0 0 15,4-3-65-15,0 0-14 0,0 0-2 0,0 0-1250 0</inkml:trace>
  <inkml:trace contextRef="#ctx0" brushRef="#br0" timeOffset="-210765.23">4653 9049 756 0,'0'0'16'0,"0"0"4"0,0 0 1 0,-7 3 0 0,7-3-21 0,0 6 0 0,0-6 0 0,0 0 0 0,0 0 15 0,0 0-2 15,0 0 0-15,0 0 0 16,0 0-13-16,0 0 0 0,0 0 0 0,0 0 0 16,0 0 37-16,0 0 2 0,0 0 0 0,0 0 0 15,0 0 141-15,0 0 28 0,0 0 5 0,0 0 2 16,0 0-17-16,-3 0-3 0,-4 3-1 0,7-3 0 0,-8 3-69 0,5 1-13 15,3-4-4-15,0 0 0 16,-4 3 50-16,4-3-82 0,0 0-1 0,0 0-23 0,0 0-5 16,0 0-1-16,0 0 0 0,0 0-26 0,0 0-6 15,0 0-1-15,0 0 0 16,0 0-5-16,4-3 0 0,3-1-8 0,4 4 12 16,-1-3-12-16,-3 0 9 0,4 0-9 0,-1 3 8 15,4-3-8-15,4 3 8 0,-7-3-8 0,3 3 8 0,-4-3-8 0,5-1 0 16,-1 1 0-16,-4-3 8 0,8 0-8 15,-8-1 10-15,5 1-10 0,-1 0 10 0,0-3-10 0,3 2-11 16,-10 4 3-16,4-3 0 0,0 3 21 0,-4-4 5 16,-4 4 1-16,4 0 0 0,-7 3-19 0,0 0 0 0,0 0 8 15,0 0-8-15,0 0 11 16,0 0-2-16,0 0 0 0,0 0 0 0,-7 3 2 0,4 0 0 16,-4-3 0-16,-4 4 0 0,4-1 9 0,-4 0 3 0,-3 3 0 0,4-3 0 15,-1 0-23-15,-7 1-10 0,1-4 1 0,-1 0 0 16,4 0 9-16,-7-4 11 0,3 1-3 0,1-3 0 15,-5 3-8-15,8 3 12 0,-3-3-12 16,-1 3 12-16,8 0-4 0,-5 0 0 0,5 0 0 0,-1 3 0 16,1-3-8-16,-1 3 12 0,4 3-12 15,-4-3 12-15,1 1-12 0,3-1 0 0,0 0 0 16,0 0 0-16,3-3 8 0,4 0-8 0,0 0 0 0,0 0 8 0,0 0-8 16,0 0 0-16,0 0 0 0,0 0 0 15,0 0 0-15,0 0 0 0,0 0 0 0,11 3 0 0,-8-3 0 0,8 0 0 16,-1 0-10-16,1 0 10 0,0-3 0 15,6 0 0-15,-3 3 0 0,4-3 0 0,3-4 8 16,-7 4-8-16,7 0 0 0,-6 0 0 16,6 0 0-16,-7 0 0 0,0 3-11 0,4 0 11 15,-11 0 0-15,3 0 0 0,1 0 8 16,-4 0-8-16,-4 0 0 0,-3 0 0 0,0 0 0 0,0 0 0 0,0 0 0 0,0 0 0 16,0 0 0-16,0 0 0 0,-3 0 0 0,-4 0 0 0,-4 0 0 0,1-3 0 15,3 3 8-15,-11 0-8 16,4-4 0-16,0 4 0 0,-7-3 10 0,-1 3-10 15,5 0 10-15,6 0-10 0,-6 3 0 0,2-3 0 16,1 0 0-16,4 4 0 0,-4-1 0 0,3 0 0 0,0 0 0 0,4 0 0 16,0 3 0-1,4-6 0-15,3 0 0 0,0 0 0 0,-4 4 0 0,4-4 0 0,0 0 0 0,0 0 9 16,0 0-9-16,4 3-11 0,6 0 3 0,1-3 0 16,-4 0 8-16,4 3 0 0,3-3 0 0,0 0 0 15,0 0 0-15,4-3 0 16,-1 3 0-16,4-3 0 0,1 0 0 15,-1-1 0-15,-4 1 0 0,5 0 0 0,-8-3 0 0,3 3 0 0,-6 3 0 16,3-3 0-16,-3-1 0 0,-1 4 0 0,-6 0 0 0,3 0 0 16,-7 0 0-16,0 0 0 0,0 0 0 0,0 0 0 15,0 0 0-15,0 0 0 0,0 0 8 16,-7 4-8-16,3 2 0 0,-6-3 9 0,-1-3-9 0,-3 3 0 16,3 3 8-16,-10-2-8 0,7-1 0 0,-7 0 0 0,0 3 0 0,-1-3 0 31,5 3 0-31,-4-2 9 0,7 2-9 0,-4-3 0 0,4 0 0 0,3 3 0 15,1-2 0-15,-1-1 0 0,4 0 0 16,7-3 0-16,0 0 0 0,0 0 0 0,0 0 0 0,0 0 0 0,0 0 0 0,0-3 0 16,7-4 0-16,4 1 0 15,6 3 0-15,-6 0 0 0,7-3 0 0,-1 2 0 16,1 1 0-16,3 0 0 0,0 0 0 0,-7 0 0 16,4 3-33-1,7 3-7-15,-11-3 0 0,7 3-1 0,-7 0-169 0,-3-3-34 0,10 0-6 0,3 0-2 0</inkml:trace>
  <inkml:trace contextRef="#ctx0" brushRef="#br0" timeOffset="-209642.63">5376 9008 2178 0,'0'0'48'0,"0"0"9"0,0 0 3 0,-7-3 1 16,7 3-49-16,0 0-12 0,0 0 0 0,0 0 0 0,0 0 108 0,0 0 18 0,0 0 4 0,0 0 1 15,0 0-54-15,0 0-10 16,0 0-3-16,0 0 0 0,0 0 27 0,0 0 5 15,0 0 0-15,0 0 1 0,0 0-53 0,7 3-10 16,4 0-2-16,-8 0-1 0,8 0-7 0,0-3 0 0,-1 0-1 0,1 0 0 16,3 0 14-16,0-3 3 0,0 0 1 0,4-3 0 15,-1 3-33 1,1-4-8-16,3 1 0 0,-7 0 0 16,4 0-49-16,-4-1-12 0,0 1-3 0,0 0 0 0,0 0 103 0,-3-1 20 0,0 1 4 0,-1 0 1 15,1-1-52-15,-1 1-12 0,-10 3 0 0,0 3 0 16,0 0 0-16,0 0 0 0,0 0 0 0,0 0 0 15,0 0 0-15,-7 3 0 0,0-3 0 0,-3 3 0 16,-1 0 0-16,-7 1 0 0,4-1 0 0,0 3 0 16,-11-3 0-16,8 0 0 0,-1 4 0 0,1-4 0 15,-1 3 0-15,7 0 0 0,1 0 0 0,-8-2 0 16,8-1 0-16,2 0 0 0,-2-3 0 0,-1 3 0 16,4 0 0-16,0-3 0 0,0 3 0 0,4-3 0 0,3 0 0 0,0 0 0 15,0 0 0-15,-7 7 0 16,7-7 0-16,0 0 0 0,-4 3 0 0,4-3 0 15,0 0 0-15,0 0 0 0,11 6 0 0,-11 0 0 16,10 0 0-16,-6-2 0 0,3-1 0 0,3-3 0 16,-3 0-14-16,8 0-6 0,-5-3 0 0,8-1-1 15,-4 1 33-15,7 0 8 0,-3-3 0 0,3 0 1 0,0-1-21 0,0-2 0 16,-7 3 0-16,7 3 0 16,-6-4 0-16,-1 4 0 0,3-3 0 0,-10 3 0 0,4 3 0 0,-4 0 0 0,4-3 0 15,-11 3 0 1,0 0 0-16,0 0 0 0,0 0 0 0,0 0 0 15,0 0 0-15,0 0 0 0,0 0 0 0,0 0 0 16,-7 3 0-16,-1 0 0 0,-2-3 0 0,-1 0 0 0,1 3 0 0,-4-3 0 16,3 3 0-16,-10 0 0 0,7-3 0 0,-4 3 0 0,0-3 0 0,1 4 0 15,-1-1 19-15,1-3-1 0,2 3 0 0,5 0 0 16,-1-3-10-16,1 0-8 16,-1 3 9-16,4-3-9 0,0 0-12 0,3 0-9 15,-6 0-2-15,6-3 0 0,1 3 23 0,3 0 0 0,0 0 0 0,0 0 0 16,0 0 0-16,0 0 0 0,0 0 0 0,0 0 0 15,0 0 0-15,0 0 0 0,0 0 0 0,0 0 0 16,0 0 0-16,0 0 0 0,0 0 0 0,0 0 0 16,7 3 0-16,3-3 0 0,-2 0 0 0,2 0 0 15,1 0 0-15,6-3 0 0,-6 0 0 0,7-3 0 16,-1-1 0-16,1 1 0 0,-1 0 0 0,-2 0 0 16,-1 2 0-16,0 1 0 0,-4 3 0 0,1 0 0 15,-4 0 0-15,0 0 0 0,-7 0 0 16,0 0 0-16,0 0 19 0,0 0 8 15,0 0 1-15,-3 10 1 0,-1-4-46 16,-3 0-10-16,3-3-1 0,-6 4-1 0,-1-1 29 0,1-3 0 16,-1 0 0-16,-3-3 0 0,3 3 0 0,1 0 0 0,-4-3 0 0,3 0 0 31,1 0-57-31,6 0-6 0,-7-3-1 0,4 3-956 0,0-3-191 0</inkml:trace>
  <inkml:trace contextRef="#ctx0" brushRef="#br0" timeOffset="-208343.9">4353 8058 2188 0,'0'0'48'0,"0"0"11"0,0 0 1 0,0 0 1 16,0 0-49-16,-7 3-12 0,7-3 0 0,-3 0 0 0,3 0 104 0,0 0 19 15,0 0 3-15,0 0 1 0,0 0-50 16,0 0-9-16,0 0-3 0,0 0 0 0,0 0-1 0,0 0 0 0,0 0 0 0,0 0 0 31,0 0 0-31,0 0 0 0,7 0 0 0,-4-3 0 16,8 3-51-16,-8-3-13 0,8 0 0 0,-4-1 0 15,0 1 0-15,4 3 0 0,6-6 0 0,-6 3 0 0,7-3 54 0,-4 3 8 0,3-1 2 16,-3 1 0-16,8 3-52 0,-8-3-12 0,0 3 0 0,3 0 0 16,-2 0 0-16,6 0 0 0,-11-3 0 15,4 3 0-15,1 0 0 0,-5 0 0 0,4 0 0 0,-3 0 0 16,-4 0 0-16,3 0 0 0,-10 0 0 0,0 0 0 15,0 0 0-15,0 0 0 0,0 0 0 0,0 0 0 16,0 0 0-16,-7 0 0 0,4 0 0 0,-8 0 0 16,4 0 0-16,0 0 0 0,-3 0 0 0,-5 0 0 15,5 0 0-15,-1 0 0 0,1 0 0 0,-8 0 0 0,4 3 0 0,0-3 0 16,0 0 0-16,-4 3 0 16,4-3 0-16,0 0 0 0,3 0 0 0,-6 0 0 0,10 3 0 0,-4-3 0 15,0 4 0-15,4-4 0 0,0 3 0 0,0 3 0 16,4-6 0-16,3 0 0 0,0 0 0 0,0 0 0 15,0 0 0-15,0 0 0 0,0 0 0 0,0 0 0 16,0 0 0-16,0 0 0 0,3 3 0 0,4 0 0 16,0-3 0-16,4 0 0 15,-4 0 0-15,4 0 0 0,-4 0 0 0,10-3 0 16,-6 3 0-16,3-3 0 0,0 0 0 0,4 0 0 0,-4 0 0 0,7-4 0 16,-7 4 0-16,7 0 0 15,-10-3 0-15,7 3 0 0,-1 3 0 0,-6-4 0 0,3 4 0 16,-4-3 0-16,-6 3 0 0,3 0 0 15,-7 0 16-15,0 0 0 0,0 0 0 0,0 0 0 0,-4 3-8 16,-3 4-8-16,-3-4 11 0,-1 3-11 0,1-3-11 0,-4 4-9 0,-1-4-1 0,1 0-1 16,-3 0 38-16,3 0 8 0,-4 0 2 0,0 0 0 15,1 0-42-15,3-3-8 16,-4 4-1-16,4-4-1 16,0 3 26-16,0-3 0 0,7 0 0 0,-4 0 0 0,4-3 0 0,0-1 0 0,3 4 0 0,4 0 0 15,0 0 0-15,0-6 0 0,0 6 0 0,4-3 0 16,-4-3 0-1,7 0 0-15,0 2 0 0,4 1 0 0,-4 0 0 0,7 0 0 0,-4 0 0 0,4 0 0 0,1 0 0 0,2-1 0 16,-3 1 0 0,0 0 0-16,4 3 0 0,-7-3 0 0,3 0 0 0,0 0 0 15,0 3 17-15,-3 0 9 0,-1-3 2 0,1 3 0 0,-4-4-28 0,-7 4 8 16,0 0-8-16,0 0 0 0,0 0 0 0,0 0 8 16,0 0-8-16,0 0 7 15,0 0-7-15,-7 10 0 0,3-4 0 0,-6 0 0 0,-1 1 0 16,0-1 0-16,4 0 0 0,0 1 0 15,-10-1 0-15,3 0 0 0,3 0 0 0,-3 1 0 16,3-4-26-16,1 3-5 0,-1-3-1 0,1 0 0 16,2-3 32-16,1 3 0 0,7-3 0 0,0 0 0 0,0 0 0 0,0 0 0 15,0 0 0-15,0 0 0 0,0 0 0 0,0-3 0 16,0 3 0-16,4-6 0 0,3 3 0 16,-3 0 0-16,3-4 0 0,3 4 0 15,1 3-80-15,-4-6-11 16,10 3-1-16,-6-6-911 0,3 2-181 0</inkml:trace>
  <inkml:trace contextRef="#ctx0" brushRef="#br0" timeOffset="-207147.84">5387 7983 2649 0,'0'0'58'0,"0"0"12"0,-11 3 2 0,4 0 4 0,0 0-61 16,0 0-15-16,4 0 0 0,-4 0 0 0,7-3 135 0,0 0 24 0,-4 7 5 0,4-7 0 16,-7 6-70-16,3-3-14 15,4-3-4-15,0 0 0 0,0 0-36 0,0 10-8 0,0-10-2 0,0 0 0 16,0 0-11-16,4 6-3 0,3-3 0 0,-3 0 0 16,3 0-16-16,0-3 0 0,3-3 0 0,1 3 0 31,3-3-21-31,4-3-8 0,-8 3-2 0,8-4 0 0,-1 1 31 0,-6 3 0 0,0 0 0 15,3-4 0-15,0 4 0 0,-4 0 0 0,5 0 0 0,-5 0 0 16,-3 3 0-16,7-3 0 0,-3 0 0 0,-8-1 0 16,4 4 0-16,-3 0 0 0,-4 0 0 0,0 0 0 0,0 0 0 0,0 0 0 31,0 0 0-31,-7 0 0 0,0 0 0 0,0 4 0 16,-4-1 0-16,-3 0 0 0,4-3 0 0,-5 3 0 15,1 0 0-15,4 0 0 0,-11 0 0 0,6 1 0 0,-2-4 0 0,-1 3 0 16,1-3 20-16,-1 3 9 0,7-3 3 0,-6 0 0 0,3 3-24 0,3-3-8 15,0-3 0-15,1 3 0 0,3 0 0 0,0-3 0 16,7 3 0-16,0 0 0 0,0 0 0 0,0 0 0 16,0 0 0-16,0 0 0 15,0 0 0-15,0 0 0 0,0 0 0 0,10 0 0 0,-3 3 0 0,0-3 0 16,4 0 0-16,3 0 0 16,-3 0-26-16,6-3-5 0,-6 3-1 0,7 0 0 0,-1-3 52 0,1 3 9 15,-1-4 3-15,1 4 0 0,0-3-24 0,-1 0-8 16,1 0 0-16,-4 0 0 0,4 0 0 0,-4 0 0 15,-7 3 0-15,4-4 0 0,-4 4 0 0,3 0 0 16,-10 0 0-16,0 0 0 0,0 0 0 0,0 0 0 16,0 0 0-16,-7 7 0 0,-3-4 0 0,2 0 0 0,-2 0 0 0,-8 0 0 15,4 0 0-15,0-3 0 16,-4 4 0-16,4-4 0 0,-7 0 0 0,7 0 0 0,-7 0 0 0,3 0 0 16,1 3 0-16,2-3 0 15,1 0 0-15,0 0 0 0,0 3 0 0,7-3 0 16,-4 0 0-16,4 3 0 0,4-3 0 0,3 0 0 15,0 0 0-15,0 0 0 0,0 0 0 0,0 0 0 0,0 0 0 0,7-3 0 16,7 0 0-16,-7 3 0 0,7-3 0 0,0-1 0 0,4 1 0 16,0 0 0-16,-4 0 0 0,7 0 0 15,-3-3 0-15,-1-1 0 0,4 4 0 16,4 3 0-16,-11-3 0 0,4 3 0 0,-4 0 0 0,0 0 0 16,-3 0 0-16,-1 3 0 0,-3-3 0 0,0 3 0 0,-7-3 0 15,0 0 0-15,0 0 0 0,0 0 0 0,0 0 0 0,0 0 0 16,-3 7 0-16,-4-1 0 15,-4-3 0-15,1 0 0 0,-1 0 0 0,-3-3 0 0,0 0 0 0,0 0 0 16,-4 0 0-16,0 0 0 0,1 0 0 0,-1-3 0 16,0 3 0-16,1 0 0 0,-1 0 0 0,4 0 0 0,3 0 0 0,1 0 0 31,-1 3 0-31,4-3 0 0,0 0 0 0,4 0 0 16,3 0 0-16,0 0 0 0,0 0 0 0,0 0 0 0,0 0 0 0,0 0 0 0,0 0 0 15,7 3 0 1,0 1-26-16,3-1-5 0,1 0-1 15,-4-3 0-15,11 0 32 0,-8 0 0 0,8 0 0 0,-1-3 0 0,1 0 20 0,3-1 9 16,0-2 3-16,4 3 0 0,-4 0-24 0,0 0-8 16,-3 0 0-16,3 3 0 15,-7-4-26-15,-3 4-5 0,0 4-1 0,-1-1 0 16,1-3 32-16,-8 3 0 0,4 0 8 0,-7-3-8 16,0 0-203-16,0 0-47 0,0 0-10 15,-10 6-1-15</inkml:trace>
  <inkml:trace contextRef="#ctx0" brushRef="#br4" timeOffset="-199406.77">14577 9478 1653 0,'0'0'47'0,"0"0"10"0,0 0-45 0,0 0-12 0,0 0 0 0,0 7 0 0,0-7 125 0,0 0 23 16,0 0 5-16,0 6 1 15,0-6-63-15,0 0-13 0,0 0-2 0,0 0-1 0,0 0-9 16,0 0-2-16,0 0 0 0,0 0 0 16,3-3 0-16,4-4 0 0,-3 4 0 0,3-6 0 0,-4-1 0 0,5 1 0 15,-5-3 0-15,4-1 0 0,0-3-51 0,-3-3-13 16,3 1 0-16,0-1 0 0,3-3 54 0,-3 3 8 16,4 0 2-16,3-3 0 0,-3-3-64 0,-1 3-12 15,1-3-2-15,-1 3-1 0,1 0 15 0,3-6 0 16,0-3 0-16,0 6 0 0,-3 0 8 0,0-1-8 15,-1 5 0-15,-3-1 0 0,4 0 8 0,-4 3-8 0,0 3 0 0,0 0 0 32,0 4 0-32,0-1 8 0,0-2-8 0,-3 2 0 0,-1 7 10 15,1 0-10-15,-1-1 8 0,1 4-8 0,-1 0 0 0,-3 3 8 0,4 0-8 0,3-3 0 16,-7 3 0-16,3 3 0 0,4-3 0 16,-3 3 0-16,0 0 0 0,3 0 0 0,-4 4 0 0,4-4 0 15,0 3 0-15,-3 0 0 16,-1 1 0-16,1-1 0 0,-1 3 0 0,4-2 0 0,0 2 0 15,-3 0 0-15,3 4 0 0,-3-4 0 0,3 1 0 0,0 2 0 16,0 1 20-16,0 6 0 16,0-4-1-16,0 7 0 0,0-3-9 0,4 3-2 0,-4 3 0 0,0 0 0 15,3-3-8-15,1 3 12 0,-1 0-12 16,1 4 12-16,0-4 15 0,-1-3 3 0,1 0 1 0,-1 0 0 16,4-4-31-16,1-2 0 0,-5 0 0 0,4 3 0 15,-3-4-14-15,3 1-9 0,0-4-1 0,-3 1-1 0,-1-4 40 0,1 1 8 31,-1-4 1-31,-3 3 1 0,0 1-25 0,1-7 0 0,-5 0 0 0,-3-3 0 16,0 0 0-16,0 0 0 0,4 6-12 0,-4-6 12 0,0 0 0 0,0 0 12 16,-7 4 0-16,3-4 0 15,-3 0-12-15,0 0 10 0,0 0-10 0,0 3 10 16,-4-3-10-16,4 3 0 0,-3 0 0 0,-1 0 0 16,0-3 0-16,1 0 0 0,3 0 0 0,-4 0 0 15,1 0 0-15,-1-3-12 0,-3 0 0 0,3 0 1 0,-3-4 21 0,0 1 4 0,0-3 1 0,-4-1 0 16,4 1-15-16,-3-4 0 15,-1 4 0-15,0-4 0 0,1-2-9 16,3 2-5-16,-8 1-1 0,5-1 0 0,-1 1 15 0,-3 2 0 16,-4-2 0-16,4 2 0 0,-4-2 17 0,4 5 7 15,4-2 0-15,-5 3 1 0,1 3-14 0,4-4-3 0,-1 4-8 0,0 3 12 32,4-3-8-32,0 0-4 0,0 3 0 0,0-3 0 0,3 3-26 15,1-3-5-15,-1 3-1 0,4 0 0 0,0-3 32 0,0 3 0 0,7 0 0 0,-4-4 0 16,4 4 0-16,0 0 0 0,0 0 0 0,0 0 0 15,0 0 0-15,0 0 0 0,4-3 0 0,-1-3 0 16,1 3 0-16,3 0 0 0,0 0 0 0,4-1 0 16,-1 1 0-16,4 0 0 0,1 0 0 0,2 0 0 0,1-3 0 15,3 2 0 1,4-2 0-16,-1 0 0 0,8-3 0 0,-4-4 0 0,1 0 0 0,-1 1 0 16,4-1 0-16,-4 4 0 15,0-4 0-15,0 1 0 0,0 2 0 0,1-2 0 0,-5 3 0 0,1-1 0 16,-4-2 20-16,0 2 9 0,1 1 3 0,-1-4 0 15,0 4-32-15,-4-1 0 0,1 1 0 0,-4 0 0 16,0-1 0-16,-3 1 0 0,0 3 0 0,-1-1 8 16,-3 1-34-1,-3 3-5-15,-1 0-1 0,-3 3 0 0,7-3 32 0,-7 3 0 0,0 0 0 0,0 0 0 0,0 0 0 16,0 0 0-16,0 0 0 0,0 0 0 0,0 0 20 0,0 0 9 16,0 0 3-16,0 0 0 15,0 0-52 1,-7 6-9-16,0 0-3 0,0 0 0 0,-3 4 32 0,-5 2 0 0,1-2 0 0,0 5 0 15,-3-2 20-15,-1 6 9 0,0-4 3 0,-6 4 0 0,-1-3-24 0,0 6-8 0,0 0 0 0,1 0 0 16,-1 0 0-16,0 0 0 0,1-4 0 16,-1 4 0-16,4-3 0 0,-4 0 0 15,4-3 0-15,-4-1 0 0,4 1 0 0,-4-3 0 16,4 2 0-16,4 4 0 0,-1-3 0 0,4 3 0 0,-4 3 0 0,4-4 0 16,4-2 0-16,-1 3 0 15,0 0 0-15,4 3 0 0,0-4 0 0,0-2 0 16,4 0 0-16,3-4 0 0,-4-2 0 0,4-1 0 15,-3-6 0-15,3-3 0 0,0 0-26 0,0 0-5 0,0 0-1 0,0 0 0 16,0 0 32-16,0 0 0 0,0 0 0 0,-4-3 0 16,-3 0 0-16,4-3 0 0,-1 3 0 0,0-4 0 15,4 7-57 1,0-3-6-16,0 3-1 0,0-6 0 0,0 0-212 16,0-1-42-16</inkml:trace>
  <inkml:trace contextRef="#ctx0" brushRef="#br4" timeOffset="-196806.64">14587 9560 1497 0,'0'0'32'0,"0"0"8"0,0 0 0 0,0 0 4 15,0 0-36-15,0 0-8 0,0 0 0 0,0 0 0 0,0 0 156 0,0 0 28 0,0 0 7 16,0 0 1-16,0 0-40 0,0 0-8 16,0 0-2-16,7 0 0 0,-7 0-74 0,4-3-14 15,3 3-3-15,-3-3-1 0,3-1 4 0,-4 1 1 16,1 0 0-16,-1 0 0 0,1-3-37 0,3-4-7 15,0 1-2-15,3-7 0 0,-6 1 44 0,3-4 9 0,4-3 2 0,-4 0 0 32,0 0-51-32,0 3-13 0,0-3 0 0,3 0 0 0,-6 3 16 0,3-3-1 0,0 4-1 0,0-4 0 15,4 0-4-15,-1 0-1 0,-3-3 0 0,4 0 0 16,-4-4 25-16,4 4 5 0,3-3 1 0,-4 3 0 16,1 0-61-16,-1 0-12 0,1 6-3 0,0-3 0 15,-1 0 36-15,-3 3 0 0,0 0 0 0,4 1 0 16,-4 2 0-16,0 0 0 0,0 4 0 0,4 2 0 15,-8-2 0-15,4 2 0 0,0 1 0 0,-3 3 0 0,3-1 0 0,-7 1 0 16,7 3 0-16,-4 0 0 16,-3 0 0-16,0 3 0 0,0 0 0 0,0 0 0 0,0 0 0 0,0 0 0 15,0 0 0-15,0 0 0 0,0 0 0 0,0 0 0 16,0 0 0-16,0 0 0 0,0 0 0 0,0 0 0 16,0 0 0-16,0 0 0 0,0 0 0 0,0 0 0 15,0 0 0-15,0 0 0 0,0 0 0 0,0 0 0 31,0 0 0-31,0 0 0 0,0 0 0 0,0 0 0 0,0 0 0 0,0 0 0 16,0 0 0-16,0 6 0 0,0-6 0 0,0 0 0 0,0 0 0 0,0 0 0 0,0 6 0 0,0-6 0 16,-3 7 0-16,3-1 0 15,0-6 0-15,0 6 0 16,0-6-29-16,3 6 1 16,-3 4 0-16,0-1 0 0,4-3 44 0,-4 4 10 0,7 2 2 0,-4 1 0 0,5 0-28 0,-5-1 0 15,8 4 0-15,-4-1 0 16,3 4 0-16,-3-3 0 0,4 6 0 0,0-3 0 0,-1 3 34 15,1-4 2-15,-1-2 0 0,4 3 0 0,-3 3-36 0,0 0 0 16,-1 0 0-16,1 0 0 0,-4 0 0 0,3 0 0 16,1 0 0-16,3-4 0 0,-3 1 0 0,-1 0 0 0,8-3 0 0,-4 2 0 15,0-5 0-15,0 3 0 0,4-4 0 16,-4 1 0-16,0-4 0 0,0-3 0 0,0 4 0 0,0-4 0 16,-3 0 0-16,0 1 0 0,-4-1 0 0,0 0 0 15,-7-6 0-15,3 7 0 0,-3-7 0 0,4 9 0 0,-1-3 0 0,-3-6 0 16,-3 10 0-16,-1-4 0 15,1 0 0-15,-1 0 0 0,1-2 0 0,-4 2 0 16,3-3 0-16,-3 3 0 0,3 0 0 0,-3-2 0 16,4-1-12-16,-1 3-8 15,-3-3-3-15,4-3 0 0,-1 3 37 0,1-3 7 0,-4 0 2 0,7 0 0 16,-4 0-47-16,4 0-10 0,-3 0-2 0,3 0 0 16,0 0 7-16,-4 0 1 15,1 0 0-15,-1 0 0 0,0 0 38 0,1 0 8 0,-1 0 2 0,1 3 0 0,-1 1-20 0,-3-1 0 31,4 0 0-31,-1 3 0 0,1-3-15 0,-1 4-3 0,-3-1-1 0,4 0 0 0,-1-3 28 16,-3 0 6-16,3 4 1 0,4-7 0 16,-3 0-16-16,3 0 0 0,0 0 0 0,0 0 0 0,0 0-12 0,0 0-3 0,-4 3 0 15,4-3 0-15,-3 0 24 0,3 0 5 0,0 0 1 0,-4 0 0 16,1 0-15 0,-1 0 0-16,-3-3 0 0,4 3 0 0,-4-4 10 0,0 4-10 0,0-3 10 0,0-3-10 15,-4 0 16-15,0 0-2 0,1-1-1 0,-1-2 0 16,-3-1 14-16,-4 1 2 15,1-7 1-15,-1 1 0 0,1 2-30 0,-1-3 0 0,0 1 0 16,1 2 0-16,-1 1 0 0,-3-4 0 16,3 3 0-16,1 1 0 0,-5-1 10 0,5 1-10 0,-4 2 10 15,3-2-10-15,0-1 9 0,-3 1-9 0,3-1 8 0,1 1-8 16,3-1 0 0,0 1 8-16,-4 2-8 0,4-2 0 0,0 2 0 0,0 1 8 0,0-1-8 0,-1 1 0 15,5 0 0 1,-4 2 8-16,0-2-8 0,3 3 0 0,0-1 0 0,1 1 0 0,-1 0 0 15,1 0 0-15,-1 2 0 0,4-2 8 0,0 3-8 0,-4-3 0 16,4 0 0-16,0-1 0 0,-3 4 0 0,6-3 0 16,-3 3 0-16,0 0 0 0,4 3 8 0,-1 0-8 15,0-4 0-15,1 1 0 0,3 3 0 0,0 0 0 16,0 0 0-16,0 0 0 0,0 0 0 0,0 0 0 0,0 0 0 0,0 0 0 16,0 0 0-16,0 0 0 15,0 0 0-15,0 0 0 0,7 0 0 0,-3-3 0 0,-4 3-12 16,0 0-5-16,7 0-1 0,-7 0 0 0,7-3 27 0,-7 3 6 15,7 0 1-15,-7 0 0 0,7 0-16 0,-7 0 0 0,7 3 0 16,0-3 0-16,0 0 0 0,0 0 0 16,-7 0 8-16,11 3-8 15,-1 0-12-15,1 1-4 0,-1-4-2 0,4 3 0 0,1-3 18 0,-1 0 0 16,0 0 0-16,3 0 0 16,5-3 8-16,-5 3 4 0,4-4 2 0,4 1 0 15,0 0-14-15,3 0 0 0,-3 0 0 0,3 0 0 0,0 0 0 16,-3 3 0-16,-4 3 0 0,4 0 0 15,-1 0 0-15,-2 0 0 0,-1 0 0 0,3 0 0 0,-2 1 0 0,-5-1 0 16,4-3 0-16,1 3 0 0,-5-3 0 0,1 3 0 16,-1-3 0-16,1-3 0 0,0 3 0 0,-1-3 0 15,-3 0 0-15,4-1 0 0,-4 1 0 0,0 0 0 16,-3 0 0-16,3 0 0 0,-3 0-8 0,-1 0-5 16,1 3-1-16,-1-3 0 0,-3 3 22 0,0 0 4 15,1-4 0-15,-8 4 1 0,7 0-13 0,-7 0 0 0,3-3 0 0,4 3 0 16,-7 0 0-16,0 0 0 0,0 0 0 15,0 0 0-15,0 0 0 0,0 0-8 0,0 0 8 0,0 0 0 16,0 0-11-16,0 0 2 0,0 0 0 0,0 0 0 16,0-6 9-16,0 6 0 0,0 0 0 0,0 0 0 0,0 0 0 0,0 0 0 15,-3-6 0-15,3 6 0 16,0 0 0-16,0 0 0 0,0-3 0 0,0 3 0 16,0 0-53-16,0 0-9 0,-4-4-2 0,4 4 0 15,-3-6 51-15,3 6 13 0,0 0 0 0,0 0 0 16,-4-3-31-16,4 3-1 0,0 0 0 15,0 0 0-15,-3-3 0 0,3 3 0 0,-4-3 0 0,4 3 0 16,0 0 4-16,0 0 1 0,0 0 0 0,0 0 0 16,0 0-7-16,0 0-2 0,0 0 0 0,0 0 0 0,-4-3 15 0,4 3 2 0,0 0 1 15,0 0 0 1,-3-4-22-16,3 4-5 0,-7 0-1 0,3 0 0 0,-3 0 37 16,0 0 9-16,0 4 0 0,-3-1 0 0,-1-3 9 0,-3 3 4 0,3 0 1 0,-3 3 0 15,-3-3-1-15,2 4 0 16,-6-4 0-16,4 0 0 0,-1 3 19 0,-3-3 4 0,-4 4 1 0,4-1 0 15,3-3-2-15,-3 0-1 0,-3 3 0 0,2-2 0 32,-2-1-10-32,-1 3-1 0,4-3-1 15,-4 0 0-15,0-3-6 0,-3 3 0 0,7 1-1 0,-4-1 0 0,8 0 3 0,-4 0 1 0,6 3 0 16,1-3 0-16,0-3 1 0,4 3 0 0,-1-3 0 0,0 4 0 16,4-4-3-16,4 0 0 15,-8 0 0-15,8 0 0 0,-1 0-4 0,1 0-1 0,-4 0 0 0,3 3 0 16,1-3-12-16,-1 3-15 0,1 0 3 0,-1 0 1 0,0-3 11 15,1 3 0-15,-1-3 0 0,4 0 0 16,0 0 23-16,0 0 6 0,0 0 2 0,0 0 0 0,0 0-31 16,0 0 0-16,11 0 0 0,0 3 0 0,3-3 0 15,0 0 0-15,3 0-8 0,5 0 8 0,2 0 0 0,1 0 0 16,3-3 0-16,0 3 0 0,-3-6 0 16,3 3 0-16,1 0 0 0,-1-4 0 0,0 1 0 0,0-3 0 15,0 3 0-15,4-4 0 0,-7 4-27 0,3 3 2 16,0-4 0-16,-3 4 0 0,3-3 25 0,-7 3 0 15,1-3 0-15,-1 3 0 16,-4-4 0-16,1 1 0 0,-4 0 0 0,-3-1 0 16,-1-2 8-16,1 3 8 0,-4-1 0 0,-4 1 1 0,5 0-27 15,-5 0-6-15,-3-1 0 0,4 1-1 0,-4 0 29 0,0 0 5 16,0 6 2-16,0 0 0 16,0 0-19-16,0 0 0 0,0 0 8 0,0 0-8 0,0 0-13 0,0 0-7 15,0 0 0-15,0 0-1 0,0 3 31 0,0-3 6 0,-4 6 2 0,1-3 0 31,3-3-29-31,-4 3-5 0,0 0-2 0,1 1 0 16,-1-1 18-16,1-3-8 0,-1 3 8 0,1 0 0 16,-1-3-34-16,-3 3 0 0,0-3 0 0,4 3 0 15,-4-3-81-15,0 0-16 0,-4 0-3 0,7-3-1 0</inkml:trace>
  <inkml:trace contextRef="#ctx0" brushRef="#br4" timeOffset="-194918.37">14993 9253 1926 0,'0'0'42'0,"0"0"9"0,0 0 1 0,0 0 3 0,0 0-44 0,0 0-11 16,0 0 0-16,0 0 0 0,0 0 9 0,0 0 0 16,7 0 0-16,-7 0 0 0,4-4-17 15,-4 4-4-15,0 0-1 0,0 0 0 0,0 0 13 0,0 0 15 16,0 0-3-16,0 0-1 0,0 0 70 0,0 0 15 16,0 0 2-16,0 0 1 0,0 0 20 0,0 0 4 0,0 0 1 0,0 0 0 15,0-3-72-15,-7-3-13 16,3-3-3-16,1 2-1 0,-1-5 21 15,0-1 4-15,1 1 0 0,-1-4 1 0,1-3-46 0,-1 0-15 0,1-3 8 0,-1 7-8 16,1-4 0-16,-1 0 0 0,-3 0 0 0,4 0 0 16,-4 1 28-16,0 2 3 15,0 0 0-15,-4-2 0 0,4 8-8 0,0 1-2 0,-4 2 0 0,4 7 0 16,0-3-7-16,0 6-2 0,4 1 0 0,-5 5 0 16,5 0 0-16,3 4-1 0,0-1 0 15,0 4 0-15,3-3-11 0,5 2 0 0,-1 1 0 16,3 0 0-16,1-1 0 0,-1 1 0 0,4 0 0 15,1-1 0-15,-1 1 0 0,0 0 13 0,0-1-3 0,4 7-1 16,-4 0 7-16,0 0 0 0,0-3 1 0,0 3 0 16,0-3-1-16,-3 0-1 0,3-1 0 0,0-2 0 0,0-3-15 0,-3 2 9 15,3-2-9-15,-4-1 8 16,-3 1 1-16,0-4 0 0,-3-2 0 0,3-4 0 16,-7-3-9-16,0 0-11 0,0 0 3 0,0 0 0 15,0 0 8-15,0 0 11 0,0-6-3 0,4-1 0 0,-4-2 0 0,-4-1 0 16,4 4 0-16,-4-3 0 15,1 3-8-15,-4-1 0 0,0-2 9 0,0 3-9 16,0-4 8-16,-4 1-8 0,1-1 8 0,-5-2-8 0,5 6 0 0,-4-4 0 16,0 1 0-16,3-1 0 15,-3-2 0-15,3-1 0 0,-3 7 0 0,0-3 0 16,4-1 9-16,-5 4-9 0,1 3 12 0,0 0-12 16,4-1 0-16,-1 1 0 0,0 0 0 0,1 0 0 15,3-3 0-15,-4 0 0 0,8 2-8 0,-4-2 8 16,3 3 0-16,1-3 0 0,3 6 0 0,0 0 0 0,0 0 0 0,0 0 0 15,0-7-8-15,0 7 8 0,0 0 0 0,7-3 0 0,-4-6-10 0,4 6 10 32,4-4-9-32,-4 7 9 0,0 0-12 0,0 4 12 15,0-4-12-15,0 3 12 0,4 0-12 0,-4-3 12 16,0 0-8-16,0 3 8 0,-4 0 0 0,4 0 0 0,0 0 0 0,-3 4 0 0,3-4 0 16,-3 0 0-16,-4-3 0 0,7 3 0 0,-4 0 0 0,-3-3 0 15,0 0 0-15,0 0 0 0,0 0 0 0,0 0 0 16,0 0 0-16,0 0 0 0,0 0 0 0,0 0 0 15,-3 3 0-15,-1 4 0 16,-3-1 0-16,0 3 0 0,0 4 0 0,-4-1 0 0,1-2 0 0,-1 6 0 16,1-1 9-16,-4 1-9 0,3 0 8 0,-7 2-8 15,4-5 0-15,0 3 8 0,-4 2-8 0,4-5 0 16,-3-1 0-16,3 1 0 0,-1 0 8 0,1-1-8 0,0-6 0 0,-3 4 0 16,6-7 0-16,-3 3 0 15,3 0 0-15,1-2-9 0,-1 2 0 0,1-3 0 0,-1 0 9 16,4 0 0-16,0 4 0 0,-4-4 0 15,4 3 0-15,0 0 0 0,0 0 0 0,4-2 0 16,-4 2 0-16,7-3 0 0,0-3 0 0,0 0 0 0,-4 3 0 16,4-3 0-16,0 0 0 0,0 0 0 0,0 0 10 0,0 0 4 15,4-3 1-15,3-3 0 16,0-1-24-16,0-5-5 0,3-1-1 0,1-2 0 16,-1-7 15-16,5 3 10 0,-1-3-2 0,0 0 0 0,3 0-8 0,1-3 0 15,3-3 0-15,0 0 8 0,-3-1-8 0,3 4 0 16,-3-3 0-16,-1 3 8 0,1-3-8 0,0 3 0 15,-4 0 0-15,0 0 0 0,0 3 0 0,-3 3 8 16,-1 0-8-16,-3 6 0 0,0 1 0 0,0 2 0 16,0 1 0-16,-3 3 0 0,0 0 0 0,-1 2 0 0,-3-2 0 0,0 6 0 31,0 0 0-31,0 0 0 0,0 0 0 0,0 0 0 0,0 0-68 16,0 0-5-16,0 0-2 0,-3 3-1455 0</inkml:trace>
  <inkml:trace contextRef="#ctx0" brushRef="#br0" timeOffset="-179580.46">25061 4728 1497 0,'0'0'32'0,"0"0"8"0,0 0 0 0,0 0 4 0,0 0-36 15,0 0-8-15,-3-3 0 0,3 3 0 0,0-6 156 0,-4 2 28 32,1-2 7-32,3 6 1 0,-4-3-84 0,4 3-17 0,0 0-3 0,-7 0-1 15,4-3-7-15,-4 0-2 16,0 3 0-16,-1 0 0 0,5 0-25 0,-4 0-5 0,3 0 0 0,-3 0-1 0,4 0-17 0,-4 0-3 16,0 0-1-16,3 0 0 15,-3-3-3-15,4 3-1 0,-4 0 0 0,-1 0 0 16,1-4-22-16,4 4 0 0,-4-3 0 0,0 3-8 15,0-3 44-15,-4 3 8 0,4 0 3 0,4 0 0 16,-8 0-21-16,7 0-4 0,-3 0-1 0,0 0 0 0,0 3-7 16,0 0-2-16,0-3 0 0,0 4 0 0,0-4-22 0,0 3-5 0,3-3-1 0,-3 3 0 15,0-3 64 1,0 3 13-16,0 0 3 0,0 0 0 16,0 0-73-16,-3 1-15 0,2-4-2 15,1 3-1-15,0 0 43 0,0 0 9 0,0 0 2 0,0 0 0 0,0 0-27 0,0 1 0 0,0-1 0 16,0 0 0-16,3 0 0 0,-3 0 0 15,4 0 0-15,-4 3 0 0,3-2 0 0,-3-1 0 16,4 3 0-16,-4-3 0 0,3 3 0 0,1-2 0 16,-4 2 0-16,3 0 0 0,4-6 0 0,-4 3 0 0,-3 3 0 15,4 1 0-15,-4-1 0 0,0-3 0 16,3 3 0-16,-3 1-11 0,4-1 11 0,-4 3 0 16,0-2 0-16,0 2 0 0,-1-3 0 0,-2 4 9 15,3-4-9-15,3 0 0 0,-6 4 0 0,6-1 0 0,-3-3 0 16,0 4 0-16,0-1 0 0,3 1 0 0,-3-4 0 0,0 3 0 15,4 1 8-15,-4-1-8 0,0 0 0 0,3 4 0 16,1-4 0-16,-1 1 0 0,1 2 0 0,-1 1 0 16,4-1 0-16,-3-2 0 0,-4 2 0 0,3 1 0 15,4-1 0-15,-4 4 12 0,4-3-4 0,-3 2-8 16,3-2 0-16,-4-1 0 0,1 4 0 0,3-3 0 0,0-1 0 0,-4 1 0 31,4-1-9-31,-3 1 9 0,3-1 0 0,0 4 0 0,-4-3 0 16,4-1 0-16,0 1 0 0,0 2 0 15,0-2 0-15,0 3-8 0,0-1 8 0,0-2 0 0,4-1 10 16,-4 4-10-16,3 0 0 0,1-1 0 0,-4 1 0 0,3 3 0 0,4 0 0 0,-3-4 0 16,0 7 0-16,-1-6-10 0,1 3 10 0,3-3 0 15,-4 2 0-15,4-2 0 0,-3 0 0 0,3-1 0 0,0 1 10 16,0-3-10-16,3-1 0 16,-2 4 0-16,2-4 0 0,1 4 0 0,-1 0 0 0,-3-1-8 0,4-2 8 15,0 3 0-15,-1-4 0 0,-3 4 0 0,4-4 0 0,-1 1 0 16,1 3 0-16,-1-4 0 0,1 4 0 0,0-1 0 15,-1 1 0-15,4-3 0 16,0 2 0-16,1 1 0 0,-1-3 0 0,3 2 0 16,1-2 0-16,3 2 0 0,-3-2 0 0,3-4 11 15,0 1-2-15,4 2 0 0,-4-2-9 0,4-1 0 16,-1 1 9-16,1-4-9 0,-4 3 0 0,0-2 9 0,1-1-9 0,-1 0 0 16,-4 0 8-16,5 1-8 15,-5-4 0-15,1 3 0 0,3 0 8 0,0-3-8 0,0 1 0 16,4-1 0-16,-4 0 0 0,7-3 0 0,-3 3 8 0,3-3-8 15,1 0 0-15,-5 0 0 0,1 0 0 0,0 0 0 16,-1 0 8-16,-3 0-8 0,1 0 0 0,-5 0 0 0,1 0 12 0,0 0-12 16,-1 0 12-16,1-3-12 15,3 0 0-15,-3 0 0 0,3-1 0 0,-4 1 0 0,1 0 0 16,0 0 0-16,3 0 0 16,0-3 0-16,-3 2 0 0,-1-2 0 0,4 0 8 0,1 0-8 15,-5-1 0-15,1 1 0 0,0-3 0 0,-4 2 0 31,3 1-18-31,-3-3-10 0,1 3-3 0,-5-4 0 0,4 1 31 0,0-1 0 0,0 1 0 0,1-1 0 0,-8-2 0 0,7-1 0 16,-4 1 0-16,1-1 0 0,-1 1 20 0,-2-1 9 16,6 1 3-16,-7-1 0 0,0 1-24 0,0-1-8 15,3 1 0-15,1-1 0 0,-7 4 0 0,3-4 0 16,3 0 0-16,-3 4 0 0,-3-3 0 0,-1-1 0 16,4 0 0-16,0 1 0 0,-3 2 0 0,-1-2 0 15,8 3 0-15,-7-4 0 0,-4 4 0 0,3-4 0 0,4 1 0 16,-3-1 0-16,-4 0 0 0,3-2 0 15,1-1 0-15,-4 0 0 0,0 1 0 0,0-4 0 16,0 3 0-16,0-3 0 0,0 1 0 0,-4-1 0 16,4 0 0-16,0-3 0 15,-3 3-26-15,-1 4-5 0,4-1-1 0,0 0 0 0,-3 1 52 0,-1 2 9 0,4-3 3 0,-3 4 0 16,-5-1-24-16,5 1-8 16,3-1 0-16,-4 1 0 0,-3-1 0 0,4 0 0 15,-4 1 0-15,3-1 0 0,-3 1 0 0,0 2 0 16,4-5 0-16,-4-1 0 0,-4 0 0 0,4 1 0 0,3-4 0 15,-3 0 0-15,0 0 0 0,0 4 0 0,0-1 0 0,0 0 0 16,0 1 0-16,0-1 0 0,3 0 0 0,-3 4 0 16,0-4 0-16,4 3 0 0,-4-2 0 0,0-1 0 15,0 4 0-15,3-4 0 0,-6 0 0 0,6 1 0 16,-3-4 0-16,0 3 0 0,0 4 0 0,-4-1 0 0,4 0 0 0,0 1 0 31,-3-1 0-31,-1 4 0 0,0-4-26 0,-3 4-5 0,4 0-1 0,-1-1 0 16,-6 1 32-16,2-4 0 0,5 4 0 0,-4-1 0 0,0-2 0 0,-1-1 0 15,1 4 0-15,4 0 0 0,-8-1 0 0,4 1 0 16,3-4 0-16,1 4 0 0,-4 2 20 0,3-2 9 16,1 0 3-16,-1 2 0 15,-3-2-52-15,3 3-9 0,4-1-3 0,-3 1 0 16,-1 3 51-16,1-3 9 0,-1 0 3 0,4 2 0 16,-4 1-50-16,4-3-9 0,-3 0-3 0,3-1 0 15,-4 7 50-15,4 0 9 0,0-3 3 0,-4 0 0 0,1-3-31 0,-1 3 8 0,1 3-8 0,-1-3 4 16,0 3-4-16,1-4 0 15,-4-2 0-15,3 0 0 0,-3 3 0 0,0 3 0 16,0-3 0-16,0 3 0 0,0 0 0 0,-1 0 0 0,5 0 0 0,-4 0 0 16,0-3 0-16,0 3 0 15,3 0 0-15,0-4 0 16,-6 4-26-16,3 0-5 0,-4 0-1 0,7 0 0 0,-3 0 52 16,4 4 9-16,3-4 3 0,-4 0 0 0,0 0-32 0,1 0 0 15,3 0 0-15,0 3 0 0,-4-3 0 0,4 0 0 0,0 0 0 16,0 3 8-16,0-3-8 0,-4 3 0 0,1-3 0 0,3 3 0 31,-4-3-28-31,4 0-3 0,-3-3 0 0,2 3 0 0,-2 6 50 0,3-6 9 0,0 3 3 0,-4-3 0 16,1 3-31-16,3 1 0 15,0-1 0-15,-4 0 0 0,4-3 0 0,-4 3 8 0,4 0-8 0,-3-3 4 16,-1 3-30-16,0 0-5 0,4-3-1 0,-3 4 0 16,-1-1 52-16,4-3 9 0,0 3 3 0,0-3 0 15,-7 3-24-15,7 3-8 0,3-6 0 0,-3 3 0 0,-3 4 0 16,3-4 0-16,0 0 0 0,3 0 0 15,-6 3-26-15,-1-3-5 0,4 4-1 16,0-1 0-16,-4 3 52 0,4-2 9 0,0 2 3 0,0-3 0 16,-3 4-52-16,2-1-9 15,1 1-3-15,4 2 0 0,-8-2 52 0,8-1 9 0,-4 0 3 16,0 1 0-16,3-1-52 0,1-3-9 0,-4 1-3 16,3 2 0-16,-3-3 32 0,3 1 0 0,1-1 0 0,-1 0 0 15,1-3 0-15,-1 0 0 0,1 1 0 0,-1-1 0 16,4-3 0-16,0 0 0 0,-3 3 0 0,3-3 0 15,0 0-57-15,0 0-6 0,-4 3-1 0,4-3 0 0,0 0-204 16,-7 0-42-16,-3 13-8 0,-1-4-2 16</inkml:trace>
  <inkml:trace contextRef="#ctx0" brushRef="#br0" timeOffset="-177986.8">24970 5568 2188 0,'0'0'48'0,"0"0"11"0,0 0 1 0,0 0 1 0,0 0-49 0,0 7-12 0,0-7 0 0,0 0 0 15,0 0 76-15,0 0 12 16,0 0 2-16,0 0 1 0,0 0-43 0,0 0-9 16,3-4-2-16,4-2 0 0,0-3 15 0,-3-1 2 15,3-2 1-15,0-4 0 0,3 0-23 0,-2 1-4 0,2-4 0 0,1 3-1 16,-4-3-4-16,0-2-1 0,3-1 0 0,1 0 0 15,-4-3-6-15,0 3 0 16,0 0-1-16,0 3 0 0,-3-3 1 0,3-3 0 16,3 0 0-16,-3 0 0 0,-3 3-16 0,-1 0-8 15,5-3 8-15,-5 3-13 0,4 0 29 0,-3 3 7 0,-1-3 1 0,4 0 0 16,0 6-39-16,-3-2-7 0,-1-4-2 0,-3 6 0 0,4 13 71 0,-1-3 13 16,-3 6 4-16,0 0 0 15,0 0-64-15,0 0-12 0,0 0-2 0,0 0-1 16,0 0 15-16,7 0 16 0,-7 0-3 0,0 0-1 15,8 6 0-15,-1 6 0 0,0 1 0 0,0-1 0 0,0 1-12 0,0 6-12 16,0 3 3-16,3 3 0 0,-3 3 30 0,4 0 7 16,0 0 0-16,-1 4 1 15,-3-1-16-15,4-3-3 0,-1 1-1 0,1 2 0 16,0-3-9-16,-1 4 12 0,-3-4-12 0,4 3 12 16,-4 4-12-16,3-4 8 0,1 0-8 0,0 1 8 0,-4-4-8 0,0-3 0 15,3-3 0-15,-3 0 8 0,0-6 5 0,1-1 1 16,-5-5 0-16,4 2 0 0,-3-9-14 0,3 4-18 15,-7-7 4-15,0 0 1 0,0 0 13 0,0 0 0 16,0-7 0-16,0 1 0 0,0-3 0 0,0 2 0 16,-7-2 8-16,3 0-8 0,-3-1 0 0,0-2 0 15,0-1 0-15,-4 4 0 16,4-1-38-16,0-2-14 0,0 2-4 0,-3 1 0 0,-1-1-65 0,0 1-14 16,1 0-2-16,-4-4-1 15,3 4-138-15,-3 2-27 0,-18-15-5 0,4 4-2 16</inkml:trace>
  <inkml:trace contextRef="#ctx0" brushRef="#br0" timeOffset="-177802.98">25090 5399 2269 0,'-7'6'64'0,"7"-6"15"0,-8 0-63 0,8 0-16 0,-3 3 0 0,3-3 0 16,-7 4 105-16,7-4 19 0,0 0 3 0,0 0 1 16,0 0 0-16,0 0 0 0,0 0 0 0,0 0 0 15,7 3-52-15,0-3-9 0,4 0-3 0,-1 0 0 0,1 0-39 0,3 0-8 16,0 3-1-16,4-3-1 0,-1 0 27 0,1-3 6 15,0 3 0-15,-1-3 1 16,1 3-62-16,-1 0-13 0,-2 0-2 0,-1 0-1 0,0 0 29 0,0-4 0 16,0 4 0-16,-3 0 0 15,-4-3-86-15,0 3-11 0,0-3-3 0,-4 0-867 16,-3 3-173-16</inkml:trace>
  <inkml:trace contextRef="#ctx0" brushRef="#br0" timeOffset="-176435.01">25157 4439 1321 0,'0'7'28'0,"0"-1"7"0,0-6 1 0,0 6 2 15,0-6-30-15,0 7-8 0,0-4 0 0,0 3 0 0,0-6 40 0,0 0 8 16,0 0 0-16,0 0 1 0,0 0 56 0,0 0 11 16,0 0 3-16,0 0 0 0,0 0-37 0,0 0-7 15,0 0-2-15,0 0 0 0,0 0 19 0,0 0 4 0,0 0 1 0,0 0 0 16,0-6-53-16,0-1-10 16,0 1-2-16,0 0-1 0,-4 0 30 0,4 2 7 15,0-2 0-15,0 0 1 0,0 0-59 0,0-4-10 0,0 1 0 0,0-4-10 16,0 1 59-16,0 2 12 0,-3-2 3 0,3-1 0 15,0 4-52-15,0-4-12 0,0-2 0 0,0 2 0 16,-4 1 29-16,4-1 3 16,0 0 1-16,-4 1 0 0,4-1-9 0,-3-2-3 15,3-1 0-15,-4 4 0 0,4-4-7 0,0 0-2 16,0 4 0-16,-3-4 0 0,3 0-2 0,0 1-1 16,-4-1 0-16,4 0 0 0,0 1-9 0,0 2 12 0,0-6-12 0,0 4 12 15,0-1-1-15,0 0 0 0,0-3 0 0,0 4 0 16,-3-1-11-16,3-3 12 0,-4 0-12 0,1 1 12 15,-1-1-1-15,4 0 0 0,-3 3 0 0,-1-3 0 16,4 4-3-16,-3-4 0 0,-1 0 0 0,1 0 0 0,-1-3 3 16,4 7 0-16,-3-4 0 0,3 0 0 0,-4 0-11 0,1 4 0 15,3-1 0-15,-4-3 0 16,4 3 0-16,-4-2 0 0,4 2 9 0,-3-3-9 16,3 0 0-16,0 4 0 0,-4-7 0 0,4 3 0 0,-3 0 0 0,3 7 19 15,-4-10-3-15,1 3-1 0,3 0-7 0,-4 0-8 0,4 0 11 0,-3-3-11 16,-1 4 9-16,4-11-9 15,-3 4 0-15,3 0 9 0,-4 3-26 0,1 0-6 0,3 0-1 0,-4 0 0 16,1 4 44-16,3-1 8 16,-4 3 1-16,1 0 1 0,3 1-22 0,-4 2-8 15,4-3 0-15,-4 4 8 0,4 3-8 0,-3-4 0 0,3 4 0 16,-4-4 0-16,4 7 0 0,-3-4 0 16,3 1 0-16,-4 3 0 0,4-1 0 0,0 1 0 15,0-3 0-15,-3 6 0 0,3-4 0 0,0 4 0 16,0 3 0-16,-4-6 0 0,4 6 0 0,0 0 0 15,0 0 0-15,0 0 0 0,0 0 0 0,0 0 0 0,-3 6 0 0,3-6 0 32,0 0-80-32,-4 6-12 0,1 1-2 0,3-7-1 15,0 12-169-15,3-2-35 0</inkml:trace>
  <inkml:trace contextRef="#ctx0" brushRef="#br0" timeOffset="-174767.2">25284 6333 1267 0,'0'0'28'0,"0"0"5"0,0 0 2 0,0 0 1 0,0 0-36 0,0 0 0 16,0 0 0-16,0 0 0 15,0 0 101-15,0 0 14 0,0 0 2 0,0 0 1 16,0 0 19-16,0 0 4 0,0 0 1 0,0 0 0 16,3-3-13-16,-3 3-2 0,0 0-1 0,0 0 0 0,0 0-51 15,0 0-11-15,0 0-1 0,0 0-1 0,4-6-6 0,-4 6-2 16,0 0 0-16,0 0 0 16,0 0-30-16,0 0-5 0,0-6-2 0,0 6 0 0,0 0-9 0,0 0-8 15,0 0 12-15,0 0-12 0,0 0 12 0,0 0-4 16,7 3 0-16,0 0-8 15,-4 0 19-15,1 0-3 0,-4 3-1 0,3 4 0 0,-3-4 3 0,4 4 1 16,-1-1 0-16,1 4 0 0,-4-1-7 0,0 1-2 16,3 2 0-1,-3 1 0-15,0 3 43 0,4 0 9 0,-4-1 2 0,0 1 0 16,4 3-76 0,-4 0-16-16,0 0-2 0,3 3-1 0,-3 3 31 0,4 1 0 0,-4-1 8 0,0 3-8 15,3 4 12-15,-3 2-12 0,0 4 12 0,4 0-12 0,-1-4 10 16,1-2-10-16,-1 3 8 0,1 2-8 0,3-2 0 15,-4 0 0-15,1-1 8 0,3 4-8 0,-4 0 0 0,1 3 0 0,-1-1 9 0,5-2-9 32,-5 0 13-32,4-3-1 0,-3 2-1 0,-1 4 0 0,4-3-3 0,-3 3-8 0,-4 0 12 15,3 3-4-15,1-3-8 0,-1-3-9 0,1-4 9 16,-1 1-13-16,1-7 28 0,-1 1 5 0,1-4 2 0,0 0 0 16,-1-6-14-16,-3-3-8 0,0 0 10 0,4-1-10 15,-4-2 10-15,0 0-10 0,3-1 10 16,-3-2-2-16,4 3-8 0,-4-7 0 0,0 4 0 0,0-1 0 15,3-3 0-15,-3 1 0 0,4-1 0 0,-4 1 0 16,3-4-28-16,-3 3-3 0,4 1 0 0,-4-4 0 0,0-6 50 0,0 0 9 16,0 0 3-16,0 0 0 15,0 0-31-15,-4-6 0 16,1 0 0-16,-1-4 0 16,-3-2-56-16,4-1-13 0,-4 0-3 0,-1 1-1 15,5-1-96-15,-4 1-19 0,-4-1-4 0,4 4-1 0</inkml:trace>
  <inkml:trace contextRef="#ctx0" brushRef="#br0" timeOffset="-173457.2">23110 5512 2188 0,'0'0'48'0,"0"0"11"16,-3 6 1-16,-1-3 1 0,1 4-49 0,3-7-12 0,-4 6 0 0,4-6 0 16,-3 3 54-16,3-3 8 0,0 0 2 0,0 0 0 15,-4 6 37-15,4-6 8 0,0 0 2 0,0 0 0 16,0 0-39-16,0 0-8 0,0 0-2 0,0 0 0 15,0 0-34-15,0 0-8 0,0 0 0 0,0 0-1 16,7 3 36-16,0 0 7 0,-7-3 2 0,0 0 0 0,7 0-52 0,-3 0-12 16,-4 0 0-16,0 0 0 0,11 0 0 0,-4 0 0 15,0-3 0-15,0 3 0 0,0 0 29 0,0-3 3 16,0 3 1-16,0 0 0 0,4 0-1 0,-1 0-1 16,1 0 0-16,-1 0 0 0,1-3-31 0,-4 0 0 15,4 3 0-15,-4-3 0 0,-7 3 0 16,10-3 0-16,1 0 0 0,-11 3 0 15,7-4 0-15,-7 4 0 0,10 0 0 0,1-3 0 0,-11 3 0 0,11 0 0 0,-11 0 0 16,7 3 0 0,-7-3 10-16,10 0-10 0,1 4 10 0,-11-4-10 0,7 3 0 15,3-3 0-15,1 3 0 0,-11-3-10 0,0 0 10 0,11-3 0 16,-1 3 0-16,-10 0 0 0,11 0 0 0,-1 0 0 16,-10 0 0-16,11-3 0 0,0 3 0 0,-1 0 0 15,1 0 0-15,-11 0 0 0,14 0 14 0,-4 3 5 0,1-3 1 0,-11 0 0 16,14 0-20-16,-3 0 0 0,3 0 0 0,-4 3 0 15,1 0 8-15,3-3-8 0,-3 0 0 0,3-3 0 16,-4 3 0-16,1-3 0 0,3 0 0 0,-3 3 0 16,-1 0 0-16,4-4 0 15,-3 1 0-15,3 0 0 0,-3 0 8 0,-1 3-8 0,1-3 0 0,3 0 0 16,-7 3 8-16,7-3-8 0,-3-1 0 0,3 4 0 0,0 0 8 0,0-3-8 16,4 3 9-16,-1 0-9 15,-3-3 0-15,4 0 0 0,0 0 0 0,3 0 0 0,-4 3 0 0,1-3 0 16,-4-1 0-16,4 1 0 0,-1 0 0 0,1 3 0 15,0-3 0-15,-1 3 9 0,1-3-6 0,-4 3-3 16,0 0 0-16,0 0 0 16,0 0 0-16,-3 0 0 0,0-3 0 0,-1 3 0 15,-3 0-26-15,4-3-5 0,-4 3-1 0,3-3 0 16,-6 3 32-16,3-4 0 0,0 1 0 0,0 0 0 0,-7 3 0 0,0 0 0 16,4-3 0-16,3 3 0 15,-7 0 19-15,3 0 9 0,-3 0 3 0,0 0 0 16,7 0-50-16,-7 0-9 0,11 0-3 0,-11 0 0 0,7 3 31 0,0-3 0 15,4 3 0-15,-11-3 0 0,0 0 20 0,0 0 9 0,7 0 3 0,0 0 0 32,-7 0-99-32,7-3-19 0,0 0-4 0,0 0-947 0,0-7-190 0</inkml:trace>
  <inkml:trace contextRef="#ctx0" brushRef="#br0" timeOffset="-172452.48">26278 5267 2077 0,'0'0'45'0,"0"0"10"0,0 0 1 0,0 0 4 0,0 0-48 0,0 0-12 0,0 0 0 0,0 0 0 16,0 0 100-16,0 0 17 15,0 0 4-15,0 0 1 0,0 0-23 0,0 0-5 0,0 0-1 0,0 0 0 16,0 0-23-16,0 0-5 0,0 0-1 0,0 0 0 0,0 0-19 0,0 0-4 16,0 0-1-16,0 0 0 0,0 0-8 0,0 0-3 15,0 0 0-15,0 0 0 0,0 0-9 0,0 0-3 16,0 0 0-16,0 0 0 15,0 0 1-15,0 0 0 0,0 0 0 0,7 0 0 16,1 0 0-16,-5 3 0 0,-3-3 0 0,7 0 0 0,0-3-5 0,0 3-1 16,-7 0 0-16,7 0 0 15,-3-3-3-15,-4 3-1 0,10 0 0 0,-3 0 0 0,1-3 1 0,-5 3 0 16,-3 0 0-16,11 0 0 16,-4 0-9-16,3-3 0 0,-3 3 0 0,0 0-11 0,-7 0 11 0,11 0 0 15,0 0 0-15,-1 3 8 0,-3-3 0 0,0 0 1 16,4 3 0-16,3-3 0 0,-3 3-9 15,3-3 0-15,0 3 0 0,0 1 0 0,0-4 0 0,4 3 0 16,-4-3 0-16,3 0 0 16,1 0 0-16,0-3 0 0,3 3 0 0,0 0 0 0,0 0 0 15,0-4 0-15,0 4 0 0,4-3 0 16,-4 3 0-16,4-3 0 0,0 3 0 0,-1 0 0 0,1 0 8 16,0 0 0-16,3 3 0 0,4-3 0 0,-4 0-8 0,4 0 0 0,-1-3-12 0,5 3 12 15,-1 0 0-15,0 0 0 16,1-3 0-16,2 3 12 0,-6-3-12 0,3 0 0 15,1 0 0-15,3-1 0 0,-1 4 0 0,1-3 0 0,3 0 0 0,4-3 7 16,-7 3-33-16,3-3-5 0,-6 2-1 0,6 1 0 0,0 3 32 0,-3-3 0 31,4 3 0-31,-1-3 0 0,0 3 0 0,-3 0 0 0,0 0 0 0,-4 0 0 16,-3 0 0-16,-4 0 0 0,-7 0 0 16,-3 3 0-16,0-3 0 0,-8 0 0 0,1 0 0 0,-11 0 0 15,0 0 0-15,0 0 0 0,0 0 0 0,0 0 0 16,0 0 0-16,0 0 0 0,-4 0 0 0,1 0 0 15,-4 0 0-15,0 0 0 0,-1 0 0 0,1-3 0 0,4 3 0 16,-4 0 0-16,0-3 0 0,3 0 0 16,-3 0-108-1,4-1-16-15,-1 1-4 0,1 0-1331 0</inkml:trace>
  <inkml:trace contextRef="#ctx0" brushRef="#br0" timeOffset="-171188.36">28596 4828 1497 0,'0'0'32'0,"0"0"8"0,-7-3 0 0,0 0 4 0,0 0-36 0,0 3-8 0,0 0 0 0,-4 0 0 0,4 0 104 0,0 0 20 16,0 0 3-16,0 0 1 16,0 3-8-16,0-3 0 0,3 0-1 0,-3 0 0 0,0 0-34 0,0 3-6 15,4-3-2-15,-4 3 0 0,0-3-13 0,0 3-4 16,0 1 0-16,-1-1 0 0,-2 0-11 0,3 0-2 0,0 0-1 0,-4 3 0 15,4 4-22-15,-3-4-5 16,-1 3-1-16,0-2 0 0,4-1 14 0,-3 0 2 16,3 4 1-16,0-1 0 0,-4 1-5 0,4-4-1 15,0 3 0-15,0 1 0 0,-4-1-29 0,4 0 0 16,0 1 0-16,0 2 0 0,0 1 0 16,0-4 0-16,-4 4 0 0,4 3 0 15,0-4 0-15,4 4 0 0,-4-4 0 0,0 4 0 0,0 0 0 16,3-1 0-16,-3 1 0 0,4 0 0 0,-5-1 57 0,5-2 6 0,-4 3 1 0,3-4 0 31,-3 1-76-31,4 2-16 0,-4-2-2 0,3 3-1 0,1-1 50 0,-1 1 9 16,1 0 3-16,-1-1 0 0,1 1-47 0,-1 0-8 0,4-1-3 15,-3 1 0-15,3 0 43 0,0-1 9 0,0 1 2 0,0 3 0 16,-4 0-27-16,4-1 0 0,4 1 0 0,-4 3 0 16,3-3 0-16,-3 3 0 15,4 0 0-15,-1-3 0 0,1 3 0 0,-4 0 0 0,3 0 0 0,4 0 0 0,-3-1-13 16,-1 1-8-16,1 0-2 0,3-3 0 15,-4 0 37-15,4 0 7 0,0-4 2 0,4 1 0 16,-4 0-37-16,4-4-7 0,-1 4-2 0,1 0 0 16,7-4 37-16,-4 1 7 0,3 2 2 0,1-2 0 0,0 0-23 0,-1-4 0 15,4 0 0-15,4 4 0 0,-4-7-16 0,4 0-7 16,-4 1-1-16,0-1-1 0,0-3 40 0,1-3 8 16,-5 3 1-16,4-3 1 0,1 0-40 0,-1 0-8 0,3 0-1 0,5-3-1 15,-1 0 40 1,0 0 8-16,4 0 1 0,0 0 1 0,-4-4-40 0,4 1-8 15,-4 3-1-15,4-6-1 0,-4 2 25 0,0-2 0 16,-3-1 12-16,-1-2-4 0,1-1-8 0,0-2 0 16,-1 2 0-16,1-3 0 0,-4 1 8 0,0-1-8 0,1-3 8 0,-1 4-8 15,-4-1 0-15,-2-3 0 16,-1 3 0-16,0 1 0 0,0-4 28 0,0 3 2 16,-3-3 0-16,-1 4 0 0,1-4-30 0,-1 0-16 15,1-3 1-15,-4 3 1 0,4-3 14 0,-4 1 0 16,0-1 0-16,0-4 0 0,0 5 0 0,0-1 0 0,-4-4 0 0,4 5 0 15,-3 2 0-15,3-3 10 0,-3 0-10 0,-1 0 8 16,1 0-8-16,-4 3 12 0,0-3-12 16,0 3 12-16,-4-3-3 0,1 4 0 0,-1-4 0 0,-3 6 0 15,3-6-9-15,1 0 8 0,-4 3-8 16,-4 4 8-16,4-4-8 0,0 3 0 0,-3-3 0 0,-5-3 0 16,1 4 0-16,0-4 8 0,0 0-8 0,4 3 8 0,-5 0-5 15,1 0-3-15,-3 4 0 0,-1-1 0 16,0 3 0-16,-3-2 0 0,4-1 0 0,-5 7 0 0,5-1 0 15,-1 1 0-15,-3-1 0 0,0 4 0 0,3-3 0 16,-3-1 0-16,3 4 0 0,-6 0 0 0,2-1 0 0,1 1 0 16,-3 3 0-16,-1-3 0 15,0-1 0-15,4 1 0 0,-4-3 0 0,8 3 0 16,3-1-26-16,-8 1-5 16,5 0-1-16,-1-1 0 0,1-2 32 0,2 0 0 0,-6-4 0 0,0 1 0 15,3-1 0-15,1 0 0 0,3 1 0 0,0 2 0 16,-1-2-57-16,1 3-6 0,-3-1-1 0,3 1 0 15,-4-1-204-15,0 4-42 0,-28-22-8 16,1 12-2-16</inkml:trace>
  <inkml:trace contextRef="#ctx0" brushRef="#br0" timeOffset="-169741.06">24938 1370 1695 0,'0'0'37'0,"0"0"8"0,-4-10 2 0,1 4 1 15,3-3-39-15,-4 6-9 0,1-7 0 0,-1 4 0 16,4 0 111-16,-3 3 20 0,-4-1 4 0,3-2 1 0,-3 0-6 0,4 3-1 15,-1 3 0-15,-3-3 0 0,0-1-8 0,3 1-1 16,-6 3-1-16,3-6 0 16,0 3-95-16,0 3-24 0,0-3 0 0,0 0 0 15,-4 3 63-15,4 0 8 0,0 0 1 0,-4 3 1 0,1 0-58 0,-1 0-15 0,0 3 0 0,1-3 0 32,-1 1 54-32,1-1 8 0,-1-3 2 0,1 3 0 15,-1 3-64-15,0 4-23 0,1-1 1 0,-4 3 0 0,3-5 35 16,1-1 7-16,-5 3 2 0,1-2 0 0,0 2-22 15,0 4 0-15,0-7 0 0,0 3 0 0,-4 4 0 16,4-1 0-16,-4 1 0 0,4 3 0 16,0-4 0-16,0 7 0 0,4-6 0 0,-1 2 0 0,0 7 14 15,1-9-2-15,-1 5 0 0,4 1 0 0,0 0-12 16,0 3-16-16,0-9 3 0,-4 5 1 16,4 4 12-16,0-9 0 0,0 3 0 0,4 2 0 15,-4-5 0-15,3 3 0 0,-3 2 0 0,4-5 0 0,-1 6 0 0,4 0 0 0,-3-4 0 0,-1 4 0 16,0 3 0-16,4 3 0 0,-3-3 0 0,3 6 0 15,0-3 9-15,0 0 5 0,0 1 1 0,0-1 0 16,3 0-24-16,1-3-5 0,-4 0-1 16,7-4 0-16,-3 1 15 0,-1-3 0 0,4 3 0 15,-3 0 0-15,3-10 0 0,-4 7 13 0,4-4-2 0,0 4-1 16,4 0-10 0,-4-1 0-16,4 4 0 0,3 0 0 0,0 0 0 0,0-4 0 0,4 1 0 0,-4 0 0 15,3-1 0-15,-3 4 8 0,4 0-8 0,-4 0 8 16,0 0-17-16,-3-1-4 0,3-2-1 0,-3 3 0 15,-1-3 14-15,4-7 12 0,-3 0-3 0,3 1 0 16,0-1-9-16,0 1-12 0,0-4 2 0,7-3 1 16,1 0 9-16,-1 0 0 0,3-3 0 0,5-3 0 15,-5 0 0-15,8 0 9 0,0-3-1 0,0-1-8 16,-4 1 8-16,0 0-8 0,0-4 0 0,1 1 0 16,-1 0 0-16,0-1 0 0,0-2 0 0,0-1 0 15,1 4 0-15,-1-1 0 16,0-9 0-16,0 4 0 0,1 2 0 0,-5-6-9 0,4 1 1 0,-3-1 0 15,-4 0 18-15,0 0 4 0,1-9 1 0,-5 6 0 16,-3-3-7-16,1 0 0 0,-5 0-8 0,4 3 12 0,-7-6-27 0,0 3-5 16,0-7-2-16,-3 4 0 15,-1-3 22-15,-3-1 0 0,0-2 0 0,0 2 0 0,-3 1 0 16,3 3 0-16,-4-7 0 0,1 4 0 0,-4 3 20 0,0-10 9 0,0 7 2 0,0 3 0 31,-4-7-50-31,-3 7-9 0,3 3-3 0,-3 3 0 0,0 3 50 0,0 0 9 0,-4-3 3 0,1 0 0 31,-4 3-50-31,-1 4-9 0,5-4-3 0,-11-6 0 0,-1 6 31 0,5 3 0 0,-1 4 0 0,-3-4 0 32,3 7 19-32,0-7 9 0,1 4 3 0,-1-1 0 0,0 4-31 15,1-7 0-15,-1 7 0 0,0-1 0 0,0 4 0 16,1 0 8-16,3 2-8 0,-1-5 4 0,1 6-4 0,4 0 0 0,-1 0 0 0,4-1 0 16,0 1-26-16,3 3-5 0,1-3-1 15,-1 3 0-15,4 0-43 0,0 0-9 0,3 0-1 0,4 0-1 16,-3 0-170-16,-1 3-33 0</inkml:trace>
  <inkml:trace contextRef="#ctx0" brushRef="#br0" timeOffset="-168287.15">22232 5198 2030 0,'0'0'57'0,"0"0"14"0,0 0-57 0,-3-6-14 16,-1 3 0-16,-3 0 0 16,3-4 156-16,1 4 29 0,-1 0 6 0,-3-3 1 15,4 3-103-15,-4 0-20 0,0-4-4 0,0 4-1 16,0 0 0-16,0 0 0 0,-1 0 0 0,-2 3 0 16,3-3-51-16,-4 3-13 0,1-3 0 0,-1 3 0 15,0 3 54-15,1-3 8 0,-4 3 2 0,7 0 0 16,-4-3-25-16,1 3-5 0,-1-3-1 0,0 3 0 0,1 4-13 0,-4-4-2 0,3 3-1 15,-10 6 0 1,3-2-4-16,1 2-1 0,-1-2 0 0,0 2 0 0,1 1-4 16,-1-1 0-16,0 1-8 0,1 0 12 15,3 2-12-15,0-2 9 0,0-1-9 0,-1 1 8 16,1 3-8-16,0-4 10 0,0 4-10 0,0-1 10 16,3 1-1-16,-3 3 0 0,0 0 0 0,4 0 0 15,-5-1-9-15,5 1 0 0,-1 0 0 0,4 0 0 0,-3-4 0 0,3-2 0 0,0 3 0 0,-1-1 0 31,1 4-16-31,4 0-6 0,-1 0-1 0,1 0 0 0,-1 3 37 0,1-7 7 0,3 4 2 0,-4-3 0 16,8 3-23-16,-4-4 0 0,3 1 0 0,1 0 0 16,3 2-14-16,-4 1-7 0,8-3-2 0,-4 6 0 15,4-3 37-15,-1-4 7 0,1 4 2 0,3 0 0 16,4-7-23-16,-4 4 0 0,3-3 0 0,1 2 0 16,3 4 0-16,0-3 0 0,4 0 0 0,0 2 0 15,-1-2 0-15,5 0 0 0,-1-1 0 0,4-2-8 16,-8-1 8-1,8-2 0-15,-4-1 0 0,0-2 0 0,4-4 0 0,-4 0 0 0,4 0 8 0,0-3-8 16,3-3-14-16,0 0-7 0,1-4-2 0,-1-2 0 16,0 0 37-16,-3-1 7 0,0-2 2 0,0-1 0 15,-1-3-23-15,1 4 0 0,0-1 0 0,0-2-8 16,-1 2 8-16,1-3 0 0,-4 1 0 0,1-1 0 16,-1-3 0-16,-7 0 0 0,0-2 0 0,0 2 0 15,0-3 9-15,-6 0-9 16,-1 3 12-16,0-3-12 0,-4 3 11 0,1 0-11 0,-1 1 10 15,-2-1-2-15,-1-3-8 0,0 3 0 0,-4-3 0 16,1 0 0-16,-4 0 0 0,0 0 0 0,0 0 0 0,-4 0 0 16,1 0 0-16,-1 0 0 0,-3 1 0 0,0-5 0 15,-4 4 0-15,-3 1 0 0,0 2 0 0,-3-6 0 16,-5 6-28-16,-2 0-3 0,-1 3 0 0,-3 1 0 0,0-1 51 0,-1 0 9 0,1 4 3 0,0-1 0 16,0 4-52-16,-1-1-9 0,5 4-3 15,-1 0 0-15,0 0 51 0,4-1 9 0,0-2 3 0,3 3 0 31,-3-1-31-31,4 1 8 0,-1 3-8 0,0-3 4 0,4-1-4 0,0 1 0 0,4 0 0 0,-5-4 0 32,5 7-26-32,-1-3-5 0,4 3-1 0,0 0 0 0,4 0 32 0,-1 0 0 15,1-1 0-15,3 4 0 16,0 0-160-16,0 0-25 0,0 0-6 0</inkml:trace>
  <inkml:trace contextRef="#ctx0" brushRef="#br0" timeOffset="-164024.58">25509 8406 2340 0,'0'0'66'0,"0"0"15"0,0-6-65 0,0-1-16 0,0 1 0 0,0 0 0 0,0 0 84 0,-3-1 12 0,3 1 4 15,0 0 0-15,0 6-22 0,-4-7-4 0,4 7-1 0,0-6 0 16,0 0-7-16,-3 0-2 0,-1-4 0 0,1 7 0 31,3 3-51-31,-4 0-13 0,-3 3 0 0,4 0 54 0,-4 1 8 0,3-1 2 0,-7 0 0 16,4-3-52-16,0-3-12 0,4-4 0 0,-4 7 0 15,-4-3 54-15,4 3 8 0,0 3 2 0,-4 1 0 32,1-1-52-32,-1 0-12 0,1 0 0 0,-1 0 0 0,4-3 0 15,-3 0 0-15,-1-3 0 0,0 3 0 0,4 0 0 0,-3 0 0 0,-1 0 0 0,1 0 0 16,2 3 0-16,-2-3 0 0,-1 0 0 0,1 0 0 16,-1 0 0-16,4 3 0 0,-3 0 0 0,-1 0 0 15,0 4 0-15,4-1 0 0,-7 0 0 0,7-3 0 16,-3 1 0-16,-1-8 0 0,0 1 0 0,1 3 0 15,-1 0 0-15,1 3 0 0,-1 4 0 0,4-1 0 16,-4-3 0-16,4 0 0 0,-3 0 0 0,-4 4 0 16,3-1 0-16,0 3 0 0,-3 4 0 0,4-1 0 0,-4 4 0 15,3 3 0-15,1 0 0 16,-5 0 0-16,5 2 0 0,-4 1 0 0,3 4 0 16,1-5 0-16,-1 1 0 0,0 0 0 0,1 3 0 0,-1-3 0 15,4 0 0-15,0 0 0 0,0 0 0 0,0 3 0 0,3-3 0 16,1 0 0-16,-1-3 0 15,4 3 0-15,-3-3 0 0,3 0 0 0,0-1 0 0,0 4 0 0,3 3 0 0,-3 1 0 16,4 2 0 0,-1-3 0-16,1 0 0 0,0-3 0 0,3 3 0 0,0-3 28 15,3-3 2-15,1 0 1 0,-1-1 0 0,4 1-31 0,1-3 8 16,2 3-8-16,1-1 4 0,0-2-30 0,-1 0-5 0,1 3-1 16,-1-4 0-16,1 1 52 0,0 3 9 0,-4-4 3 0,0 4 0 15,4-3-32-15,-1 0 0 16,1-4 0-16,3 4 0 0,4-4 0 0,3-2 0 0,0-1 0 0,4 1 8 15,0-7-8-15,3 0 0 0,0 0 0 0,0-3 0 16,1-3 0-16,-4 0 0 0,-4 0 0 0,3-4 0 16,1 1 0-16,0 0 0 0,0-4 0 0,7 4 0 15,-4 0-26-15,0 0-5 0,0 2-1 0,1-2 0 16,-5 3 52-16,-2 0 9 0,-1 3 3 0,-3-3 0 16,-1 0-24-16,-3 3-8 0,1-3 0 15,-5-1 0-15,4 1 0 0,1 0 0 0,-1-3 0 0,0 3 0 16,4-7 0-16,-4 1 0 0,3-1 0 0,1 1 0 15,0-3 0-15,-4-7 0 0,0 3 0 0,0 0 0 16,-3-2 0-16,-4 2 0 0,0-3 0 0,0 0 0 16,-3 0 0-16,-1 1 0 0,-2-4 0 0,-1 3 0 15,-4-6 0-15,1 3 0 0,-1-3 0 0,-3 3 0 16,0-3 0-16,0 0 0 0,0 0 0 16,-3 3 0-16,-1-3-26 0,-3-1-5 0,0 1-1 0,0-3 0 0,0 3 52 0,-4-3 9 0,1 0 3 0,-1-4 0 31,-3 7-24-31,0 3-8 0,0-3 0 15,-4 3 0-15,4 0 0 0,-4 3 0 0,1-6 0 0,-1 7 0 16,-3-1 0-16,7 6 0 0,-7 1 0 0,7-1 0 16,-4 4 0-16,0-1 0 0,1 4 0 0,-1-3 0 15,0 2-28-15,4 1-3 0,-3-3 0 0,-1 2 0 0,-3-2 51 16,0-4 9-16,-4 1 3 0,0-1 0 0,-3 4-24 0,0 3-8 0,0-4 0 0,-1 4 0 16,1 0-26-16,3 3-5 15,1-1-1-15,-1 4 0 16,0 0 32-16,8 7 0 0,-4-1 0 0,6 3 0 0,-2-2 0 0,3-4 0 15,0 0 20 1,-1 0 9-16,5-3 3 0,-4 0 0 0,3 0-52 0,1-3-9 0,-1 3-3 0,0-3 32 31,4 3 20-31,-3-3 9 0,3 3 3 0,0 0-24 16,3-3-8-16,4 3 0 0,0 0 0 0,0 0-128 0,0 0-26 0,0 0-5 0</inkml:trace>
  <inkml:trace contextRef="#ctx0" brushRef="#br5" timeOffset="-159286.09">23537 4935 1497 0,'0'0'32'0,"-3"-6"8"0,3 3 0 0,-4-4 4 15,4-2-36-15,-3 3-8 0,3-1 0 0,0-2 0 0,0-1 0 0,0 1 0 0,0 3 0 0,0-4 0 16,0 4 44-16,0-3 6 16,0 2 2-16,3 1 0 0,-3 6 71 0,0-3 14 15,-3-3 3-15,3 3 1 0,0 3-11 0,0-7-2 0,0 7-1 0,0 0 0 16,-4-3 1-16,4 0 0 0,-3 0 0 0,-1-3 0 16,4 6-103-16,0 0-25 0,0 0 0 0,0 0 0 15,0 0 46-15,0 0 4 0,0 0 1 0,0 0 0 16,0 0-31-16,0 0-7 0,7 6-1 0,-3 3 0 15,-1-2 4-15,1 2 0 0,-1 0 0 0,-3 1 0 16,4 2 26-16,-1 1 6 0,1 6 0 0,-1 3 1 16,1 0-39-16,-4 0-10 0,0 0 0 0,0 6 0 15,-4-3 14-15,8 3 1 0,-4-3 0 16,0 3 0-16,4-3-7 0,-4-3-8 0,3 0 11 0,1 0-11 16,-1-6 8-16,-3-3-8 0,4-1 0 0,-1-3 0 0,1 1-12 15,-4-7-8-15,3 0-3 0,-3 0 0 16,0-6 23-16,0 0 0 0,0-3 0 0,-3-1 0 0,3 1 8 15,-4-3 5-15,4-1 2 0,-3 4 0 16,-1-3-76-16,4 2-15 0,0-2-4 0,0 3-946 16,-3-1-190-16</inkml:trace>
  <inkml:trace contextRef="#ctx0" brushRef="#br5" timeOffset="-158426.66">25587 3414 836 0,'0'0'24'0,"0"0"4"0,0-6-28 0,0 0 0 0,0-4 0 0,0 4 0 0,4 0 135 15,-4-4 21-15,0 4 4 0,0-3 0 0,0 2-26 0,0 1-6 16,3-3 0-16,-3 2-1 0,-3 1-25 0,3 0-5 16,0 0-1-16,0-1 0 15,0 1 16-15,0 3 2 0,0 3 1 0,0-6 0 16,0 6-30-16,0 0-5 0,0 0-2 0,0 0 0 15,0 0-12-15,0 0-2 0,0 0-1 0,0 0 0 16,0 0-13-16,0 6-2 0,3 3-1 0,-3 4 0 0,0-1-24 0,0 10-5 16,0-6-1-16,0 6 0 0,4-3 25 0,-4 3 5 15,0 0 1-15,0 0 0 0,0 3-26 0,0-6-5 16,3 2-1-16,-3-2 0 16,0 0-16-16,0-3 0 0,4-1 0 0,-4-2 0 0,0 0 0 0,0-1 0 15,0-6 0-15,0 1 0 0,0-7 0 0,0 6 0 16,0-6 0-16,0 9 0 0,0-9 0 15,0 7 0-15,0-1 0 0,0 0 0 0,-4 4-15 0,4-4 0 16,-3 3 0-16,3 1 0 16,0-1-25-16,-4 0-6 0,4 1-1 0,0-1 0 0,0 1-21 0,-3-4-5 15,3 0-1-15,0-6 0 16,3 6-140-16,-3-6-28 0,14 0-6 0,-14 0 0 0</inkml:trace>
  <inkml:trace contextRef="#ctx0" brushRef="#br5" timeOffset="-157653.18">26924 4392 455 0,'0'0'12'0,"0"0"4"0,0 0-16 0,0 0 0 15,0 0 0-15,0 0 0 16,4-3-17-16,-4 3-7 0,3-6-2 0,1 3 0 0,-4 3 38 0,7-3 8 16,-4 0 2-16,-3 3 0 0,0 0 34 0,4-7 8 15,-1 4 0-15,-3 3 1 0,0 0 32 0,0-6 7 16,4 0 0-16,-4-1 1 0,0 7 19 0,0 0 3 15,0-6 1-15,0 3 0 0,0-3-52 0,0 6-9 16,0 0-3-16,0 0 0 16,0-7 41-16,0 7 8 0,0 0 2 0,0 0 0 0,0 0-19 0,0 0-3 0,0 0-1 0,0 0 0 31,0 0-34-31,0 0-7 0,0 0-2 0,0 0 0 0,3 7 12 0,1 2 3 0,-4 1 0 0,3 2 0 16,1 1 0-16,-4 2 0 15,3 4 0-15,-3 3 0 0,0 0 0 16,4 0 0-16,-1-3 0 0,-3 6 0 0,0 0-52 15,0 0-12-15,4-3 0 0,0 3 0 0,-1-3 0 0,-3 0 0 16,0-6 0-16,4-1 0 0,-4 1 0 16,0-7 0-16,3 1 0 0,-3-4 0 0,0-6 0 0,4 3 0 15,-4-3 0-15,-4 7 0 16,1-1-48-16,-1 0-13 0,4 3-3 0,-7-2 0 16,3 2-147-16,1 1-29 0,-1 2-7 0,1 1-1 0</inkml:trace>
  <inkml:trace contextRef="#ctx0" brushRef="#br5" timeOffset="-156709.43">25813 6970 1728 0,'0'0'38'0,"0"0"8"0,0 0 2 0,0 0 0 0,0 0-39 0,0 0-9 0,0 0 0 0,0 0 0 15,3-3 78-15,-3 3 14 0,4-7 2 0,3 4 1 16,-7 0-24-16,0 3-5 0,0 0-1 0,7-3 0 15,-7 3-2-15,0 0-1 0,7 0 0 0,0 6 0 16,-3-3 9-16,3 7 1 0,-4 2 1 0,4 1 0 16,-3 3-10-16,-1 2-3 0,1 4 0 0,-1 3 0 15,1 1-8-15,-1 2-3 16,-3 3 0-16,0 0 0 0,4 4-4 0,-1-4-1 0,-3 4 0 0,4-1 0 16,3-2-35-16,-3-1-9 0,3-3 0 0,-4 0 0 15,1-2 12-15,-1-5 0 0,1-5 0 0,3 0 0 16,-4-4-12-16,-3 1 0 0,4-7 0 0,-4 0 0 0,3-6 0 0,-3 0 0 31,0-3 0-31,0-6 0 0,0 0-22 0,0-4 3 0,-3 0 1 16,-1 1 0-16,1-4-132 0,-1 1-26 0,1-1-6 0</inkml:trace>
  <inkml:trace contextRef="#ctx0" brushRef="#br0" timeOffset="-145354.53">21996 1702 1958 0,'0'0'43'0,"0"0"9"0,0 0 1 0,0 0 3 0,-7 0-45 0,7 0-11 0,-4-6 0 0,1 3 0 16,-4 0 53-16,3 0 9 0,0-1 2 15,1 1 0 1,-4-3 50-16,3 3 10 0,-3 0 3 0,0 0 0 0,4-1-50 0,-4 1-9 0,0 0-3 16,3 0 0-16,-3 0 11 0,0 0 1 0,-4 3 1 0,4 0 0 31,0-3-31-31,0 3-7 0,0 0 0 0,0-4-1 16,0 4-7-16,0 0-2 0,0 4 0 0,0-4 0 15,0 0-4-15,3-4-1 0,-3 4 0 0,4 0 0 0,-4 0-4 0,-4 0-1 0,4 0 0 0,-4 0 0 16,1 4-2-16,-1-1-1 15,1 0 0-15,-1 0 0 0,1 0-4 16,-5 0-1-16,1 4 0 0,4-4 0 0,-4 3-12 0,3 7 8 0,-3-10-8 16,0 3 8-16,3 3-34 0,1-2-5 0,-4-1-1 15,3 6 0-15,-3-5 51 0,3-1 9 0,-3 3 3 0,4 1 0 16,-5-1-31-16,5 1 0 0,-4-4 0 0,0 3 0 0,0 4 0 0,-1-4 8 16,1 7-8-16,0-7 4 15,-3 4-30-15,2-1-5 0,5 4-1 0,-4-7 0 16,3 7 52-16,1 0 9 0,-1-7 3 0,0 7 0 15,1-7-32-15,-1 7 0 0,1-3 0 0,3 2 0 16,-4 7-22 0,4-6-7-16,0 3-2 0,0 3 0 0,-4 0 50 0,4-1 9 0,0-2 3 0,0 3 0 15,0-3-50 1,0 3-9-16,0-3-3 0,0 6 0 0,3-3 31 0,1 0 0 0,-1 3 0 0,1-6 0 0,-1 3 0 16,4-4 0-16,0 4 0 0,0-3 0 15,0 3 0-15,4-3 0 0,-4 0 0 0,3 3 0 0,-3 0 0 16,4-3 0-16,3 2 0 0,-4-5 0 0,4 3 0 0,1 0 0 15,-1 0 0-15,0-1 0 0,3 1 0 0,-3 0 0 16,4 0 0-16,-1-3 0 0,1 2 0 0,0 1 0 16,-1 0 0-16,4 0 0 0,-3-4 20 0,3 1 9 15,0-3 3-15,4-1 0 0,-1-2-24 0,1 2-8 16,0 1 0-16,3 2 0 0,-4-8 0 0,1 2 0 16,3-3 0-16,0 1 0 0,-3-1 0 0,3-6 0 15,0 0 0-15,4 0 0 0,0-3 0 0,3 0 0 0,0 3 0 16,0-4 0-16,1-5 0 0,-1 0 0 0,4 2 0 0,-1-2 0 15,-2 0 0-15,-1 2 0 0,-3-5 0 0,-1 2 0 16,-3 1 0-16,1 0 0 0,-1-1 0 0,0 1 0 31,0-1-28-31,0 4-3 0,4-7 0 0,-4 7 0 0,0-3 51 0,-3-1 9 16,3 1 3-16,0 0 0 0,0-1-24 0,1-2-8 0,-1 2 0 0,0 4 0 0,-3-10 0 0,-1 4 0 31,1-4 0-31,-1 7 0 0,-6-7 0 0,3-3 0 16,0 7 0-16,-3-10 0 0,-1 3 0 0,1-3 0 0,0-3 0 0,-4 6 0 15,0 0-28-15,0 0-3 0,0-3 0 0,0 0 0 0,-4 1 31 16,1-5 0-16,-1 5 0 0,1-5 0 0,-4 4 0 0,0 1 0 16,0 2 0-16,0-6 0 15,-4 3 0-15,4-3 0 0,-3 3 0 0,-1-7 0 16,1 7 0-16,3-3 0 0,-4 3 0 0,1-9 0 0,-1 9 19 16,1-6 9-16,-1 6 3 0,1-6 0 0,-1 6-31 0,-3-3 0 15,4 6 0-15,-4-3 0 0,0 0 0 0,-4 3 8 16,4-3-8-16,0 3 4 15,-4-3-30-15,1 4-5 0,-1-7-1 0,0 0 0 0,-3 6 52 0,4-3 9 16,-4 9 3-16,0-6 0 0,3 4-24 0,-3 5-8 16,3-5 0-16,1 2 0 0,-1 1 0 15,1 5 0-15,-1-2 0 0,4-4 0 0,-4 7 0 16,4 0 0-16,-3 0 0 0,3 2 0 0,0-2 0 0,0 6 0 16,3 0 0-16,0-3 0 15,1 0-26-15,-1 3-5 0,4-6-1 0,0 2 0 16,0 4-230-16,0 0-46 0</inkml:trace>
  <inkml:trace contextRef="#ctx0" brushRef="#br0" timeOffset="-143880.29">28564 1426 2649 0,'0'0'58'0,"0"0"12"0,-3-3 2 0,3 3 4 15,0 0-61-15,-4-3-15 16,1 0 0-16,3 3 0 0,-4-3 105 0,-3 3 19 0,4-3 3 0,-4 3 1 16,3 0-52-16,-3 0-9 15,0 0-3-15,4 3 0 0,-5-3 0 0,1 3 0 0,0 0 0 0,0 0 0 0,0 0-48 0,0 0-16 16,0 4 8-16,4-4-8 16,-4 0 0-16,-1 0 0 0,5 3 0 0,-4 1 0 15,0-1 0-15,0 3 0 0,3 4 0 0,-3-7 0 16,0 7 0-16,4-1 0 0,-8 4 0 0,4-4 0 15,0 4 0-15,-4 0 0 0,4-1 0 0,-3 1 0 0,3 0 0 0,-4-1 0 16,4-2 0-16,0 3 0 0,0-1 0 16,3-2 0-16,1-1 0 0,-1 4 0 15,1 0 0-15,-4-1 0 0,3 1 0 0,1 0 0 16,-4 3 0-16,7 3 0 0,-7-7 0 0,3 7 0 16,1 3 0-16,-1 0 0 0,-3 4 0 0,3 5 0 15,1-9 0-15,-1 3 0 0,1 1 0 0,-1-4 0 16,4 0 0-16,-3-3 0 0,3 0 0 0,3 0 0 15,-3-7 0-15,4 4 0 0,-1-3 0 0,-3 3 0 16,4-4 0-16,-1 1 0 0,-3 0 0 0,4-1 0 16,-1 1 0-16,1 3 0 0,0 0 0 0,-1-1 0 15,4 4 0-15,0 3 0 0,0 1 0 0,0-1 0 0,4 0 0 0,-1-6 0 0,-3 3 0 0,4-1 0 32,0-8 20-32,-1 3 9 0,1-4 3 0,-1 1 0 0,5-4-52 15,-1 1-9-15,3-4-3 0,1 0 0 0,0-3 32 0,-1 0 0 0,-3 4 0 0,4-7 0 16,0 3 19-16,-1-3 9 0,1 0 3 0,-1-3 0 31,5 3-50-31,-1 0-9 0,4-7-3 0,3 4 0 0,-4 0 31 16,8 0 0-16,0-3 0 0,0-1 0 0,-1-2 0 0,-2 0 0 0,-1-1 0 0,4-2 0 15,-8-1 0-15,1 1 0 16,0-7 0-16,-1 0 0 0,1 3 0 0,-4-9 0 0,0 6 0 0,1-6 0 16,-5 3 0-16,4 4 0 0,1-4 0 15,-5 0 0-15,1 3 20 0,-1 0 9 0,1-3 3 0,-4 0 0 16,4 0-24-16,0-3-8 0,-4 3 0 0,0-6 0 15,0 0 0-15,-4 3 0 0,1-13 0 0,-4 7 0 16,0-1-26-16,0-5-5 0,-3 2-1 0,-1 4 0 16,1-4 32-16,-4 4 0 0,-4 6 0 0,4-6 0 15,0 5 0-15,-3 1 0 0,-4 3 0 0,3-3 0 16,-3 7 20-16,0-8 9 0,-4 4 3 0,1 4 0 16,-1-4-24-16,-3 6-8 0,0-9 0 0,-4 9 0 15,1-9-26-15,-1 6-5 0,-3 1-1 0,0-4 0 16,3 6 52-16,-3-6 9 0,0 0 3 0,-4 3 0 15,4 0-52 1,0 4-9-16,-4-7-3 0,0 3 0 0,1 10 52 0,-5-7 9 0,-2 6 3 0,-1 1 0 16,0 0-52-16,4 6-9 0,-7-4-3 0,3 4 0 15,4-3 32-15,-4 3 0 0,4 0 0 0,3 3 0 16,0 0 20-16,4 0 9 0,0 3 3 0,0 0 0 16,0 3-52-16,0 0-9 0,-1-2-3 0,5-1 0 0,-1 0-76 15,0 0-16-15,4 3-4 0</inkml:trace>
  <inkml:trace contextRef="#ctx0" brushRef="#br0" timeOffset="-142572.71">22133 8494 851 0,'0'-7'36'15,"4"1"-36"1,-4 0 109-16,0-4 15 0,3 4 4 0,-3 0 0 16,0 0-19-16,0-1-3 0,0 1-1 0,0 3 0 15,0-3 19-15,0 6 3 0,0-7 1 0,0 4 0 16,0 3 9-16,-3-3 3 0,-1 0 0 0,1 0 0 0,3 0-25 16,-4 0-5-16,4 0-1 0,-3-1 0 0,-1 1-34 0,1 0-7 0,-4 3-2 0,0-3 0 31,-4 0-19-31,4 0-4 0,0 3-1 0,-4-3 0 15,4 3 6-15,-3 0 2 0,3 0 0 0,0 3 0 0,-4 0-50 0,4-3 0 0,-4 3-9 0,4 0 1 16,-3 0 16-16,3 0 4 0,-4 4 1 0,0-4 0 16,1 3-2-16,-1 0-1 0,1 1 0 0,-4 2 0 15,-1-3-1-15,5 4 0 16,-4-4 0-16,-4 6 0 0,4-2-26 0,0 2-6 0,-4 1-1 0,4 3 0 16,-3-1 45-16,2 1 9 0,1 3 2 0,0 0 0 15,0-4-52-15,-4 4-9 0,4 0-3 0,0 0 0 16,0 3 32-16,0 0 0 0,0 0 0 0,0 0 0 15,3-4 0-15,1 4 0 0,-1-3 0 0,0 0 0 16,1 0 0-16,3 3 0 0,0-3 0 0,3 2 0 0,-3 1 0 0,0 0 0 31,4 3 0-31,-4 1 0 0,-1 2 20 0,5 0 9 0,-1 0 3 16,1 4 0 0,3-4-52-16,-4 3-9 0,4-6-3 0,-3 3 0 0,3-6 52 0,0 0 9 0,0 0 3 0,3 0 0 0,-3-3-24 15,7 3-8-15,0 0 0 0,1 0 0 0,2 0 0 0,1-3 0 16,3 3 0-16,3 0 0 0,5-4 0 0,2 1 0 15,1-3 0-15,3 0 0 0,0-1 0 0,8 1 0 0,3-7 0 0,3-2 0 32,-3-4 0-32,-1-6 0 0,1-1 0 0,7-2 0 0,-4-3 0 15,1-1 0-15,-1-2 0 0,4-7 0 16,0 3-26-16,-4-3-5 0,-3 1-1 0,0 2 0 0,-7-3 32 0,3 4 0 16,-3-4 0-16,3 3 0 0,-3 0 0 0,-1 1 0 15,-2-1 0-15,-1 0 0 0,0 1 20 0,0-1 9 16,-3-3 3-16,-4 0 0 0,0 1-24 0,0-4-8 15,-3-7 0-15,-4 1 0 0,0-3 0 0,-3-1 0 16,-1-2 0-16,-2-1 0 0,-5-2 0 0,4 5 0 16,-7 1 0-16,0 0 0 0,-3-1 0 0,-4 4 0 15,-4 0 0-15,-3-3 0 0,-4-1-28 16,1 4-3-16,-5 3 0 0,1 0 0 0,0 0 51 0,-4 3 9 0,4 0 3 0,-4 3 0 16,4-3-32-16,0 3 0 15,0 4 0-15,3-4 0 16,-3 3-22-16,7 0-7 0,-4 1-2 0,4 2 0 0,4-2 31 0,-1 2 0 15,4 0 0-15,-3 4 0 0,2 0 0 0,5 2 0 16,-1-2 0-16,1 0 0 0,3-1 0 0,0 1 0 0,0-1 0 0,7-2 0 16,0-1-211-16,-3 7-36 0,6-3-7 15,4 2-1077-15</inkml:trace>
  <inkml:trace contextRef="#ctx0" brushRef="#br0" timeOffset="-141179.8">28949 8334 1728 0,'0'0'38'0,"0"0"8"16,0 0 2-16,3-6 0 0,-3-1-39 0,4 1-9 0,-4 0 0 0,4-1 0 16,-1 1 104-16,1 0 20 15,-4 0 3-15,3 3 1 0,-6-4 20 0,3 1 4 0,-4 0 0 0,1 3 1 16,3 3-40-16,-8-4-8 15,1 1-1-15,0 3-1 0,-3 0-31 0,-1 0-7 0,1 3-1 0,-4 1 0 16,-4-1-12-16,4 3-4 0,-7 0 0 0,3 4 0 16,-3-4-25-16,3 3-6 0,-3-2-1 0,0 2 0 15,0 0-16-15,3 1 0 0,-3-1 0 0,3 4 0 0,1-1 0 16,2 1 0-16,-2-1 0 0,-1 4 0 16,4 3 0-16,-4-3 0 0,1-1 0 0,-1 7 0 0,-3-3 0 15,3 3 0-15,1 3 0 0,-1 3 0 0,0-3 0 0,4 4 0 16,0-1 0-16,0 3 0 15,0-6 0-15,0 0 0 0,3 0 0 0,1 4 0 0,-1-1 0 16,4-3 0-16,0 0 0 0,0 3 0 0,3-3 0 0,1 4 0 16,3-1 0-16,0 3 0 15,0 0 0-15,0 1 0 0,3-1 0 0,4 0 0 16,-3-2 29-16,3-4 3 0,4 0 0 0,-1 0 0 16,4-3-24-16,0 0-8 0,4 0 0 0,-4 0 0 15,4-3-26-15,3 3-5 0,0-7-1 0,4 4 0 0,-4 0 32 0,0-3 0 16,0-4 0-16,1 4 0 0,-1-7 0 0,3 4 0 0,5-4 0 15,2 0 0-15,5-2 18 0,-1-1 10 0,0 0 1 16,4 1 1-16,0-1-30 0,0 0 0 0,-4-3 0 0,0 4 0 16,-3-1 0-16,0-3 0 15,-1 0 0-15,5 3 0 0,-1-3-18 16,0-3-10-16,1 0-1 0,-1 0-1 0,0-3 50 0,0 0 9 16,1-6 3-16,-5-1 0 0,-2 1-24 0,-1-4-8 0,-3-2 0 15,-1-4 0-15,1 0 0 0,-4-3 0 0,4 0 0 0,-4 0 0 16,0-3 0-16,-3 0 0 0,3 0 0 0,0-3 0 0,-7 0 0 15,4-1 0 1,-4 1 0-16,0-3 0 0,-3-1 0 0,-1 4 0 0,4-6 0 16,-3 2 0-16,-4 4 0 0,0-3 0 0,0 6 0 15,0-3 0-15,0 2-26 16,-3-2-5-16,-4 6-1 0,3-3 0 0,-3 3 52 0,-3 0 9 0,3 0 3 0,-4 0 0 16,-3 0-24-16,0-3-8 0,-3 0 0 0,2 0 0 15,-2 0 0-15,-1 0 0 0,1 3 0 0,-4 0 0 0,3 0 0 0,-3 3 0 16,-4 1 0-16,1 2 0 15,-5-3-26-15,1 3-5 0,0 1-1 16,0-1 0-16,0 3 52 0,0 1 9 0,-1 3 3 0,-2-1 0 16,-1 1-24-16,0-1-8 0,-6 4 0 0,2 3 0 15,-2-3-26-15,-1 2-5 0,0-2-1 0,0 3 0 16,1-3 32-16,2 3 0 0,-2-4 0 0,6 4 0 16,4 0 0-16,-4-3 0 0,7 3 0 0,-3 0 0 15,4-1 0-15,-1 1 0 0,-3-3 0 0,3 3 0 16,1 0 20-16,-1 3 9 0,0-3 3 0,-3 0 0 0,7 3-32 15,-4-4 0-15,4 1 0 0,4 3 0 0,-4 0-73 16,3-3-18-16,4 3-3 0</inkml:trace>
  <inkml:trace contextRef="#ctx0" brushRef="#br0" timeOffset="-139993.61">22553 8465 1580 0,'0'0'67'16,"0"0"-54"0,0 0 92-16,0 0 19 0,0 0 3 0,0 0 1 0,0 0 8 15,0 0 3-15,0 0 0 0,0 0 0 16,4-6-69-16,-1 0-14 0,1 0-2 0,-1 3-1 15,1-4 28-15,3-2 6 0,0-1 1 0,3 1 0 0,-3-3-40 16,8-1-8-16,-5-3-2 0,4-3 0 0,4 1-11 0,0-4-3 0,-1 3 0 0,-3-3 0 31,4 0-7-31,0 0-1 0,-1 0-1 0,1 0 0 0,0 0-3 0,-1-3 0 16,-3 0 0-16,4 0 0 0,0 0-3 0,-1-3-1 0,1 3 0 16,3-1 0-16,-3-2-8 0,3 0 12 0,0 0-12 0,0-4 12 31,0 4-4-31,0 0-8 0,1 0 12 0,2 3-4 0,-3-3-8 0,1-1 0 0,2 1-12 15,1 0 12-15,-4 0 0 16,-3-1 0-16,3 1 0 0,0 0 0 0,-3-3 0 0,3 2 20 0,4-2-3 16,-4-3 0-16,4 2-27 0,-4-2-6 0,3-4 0 0,1 4-1 31,0-1 29-31,-1 1 5 0,1 2 2 0,3 1 0 0,-3 0-19 0,0-1 10 16,-1 1-10-16,1 3 8 0,-4-1-8 0,1 7 12 0,-1-3-12 0,-4 0 12 15,4 3-12-15,-6 0 12 16,2 0-12-16,1 0 12 0,0 4-12 0,3-1 8 0,-4 0-8 0,4-3 8 15,1 3-8-15,2 0 0 0,-2 1 0 0,2-4 8 16,1 3 12-16,0-3 3 0,-1 0 0 0,1 0 0 16,-4 0-35-16,0 0-6 0,0 0-2 0,1 3 0 15,-1 1 20-15,-4-1 11 0,5 3-2 0,-5-3 0 16,1 4 2-16,0-1 0 0,-1 0 0 0,4-3 0 16,-3 7-11-16,0-4 0 0,-1 1 0 0,1-1 0 15,3 0 0-15,-3 1 10 0,3-1-10 0,-3-3 10 16,3 3-10-16,-4 1 0 0,4-1-10 0,-3 0 10 15,0-3 0-15,-4 1 0 0,4-1 0 0,-1 3 0 16,-3 1 0-16,-3-1 0 0,3 0 0 0,0 0 0 16,-3 4 0-16,3-1 0 0,-4 4 0 0,1 3 0 15,0-4 0-15,-4 4 0 0,3 0 0 0,-3-1 0 0,0 1 0 16,0 0 0-16,0 0 0 0,0-1 0 0,-3 4 0 0,-1-3 0 0,1 3 0 0,-4 3 0 16,0 0 0-1,0 0 0-15,0 0 0 0,0 0 0 0,0 0-126 0,0 0-22 16,0 0-5-16</inkml:trace>
  <inkml:trace contextRef="#ctx0" brushRef="#br0" timeOffset="-138657.87">22451 2652 1724 0,'0'0'38'0,"0"0"8"0,0 0 2 0,0 0 0 0,0-6-39 0,0 3-9 15,0 3 0-15,0 0 0 0,0 0 104 0,0 0 20 16,0 0 3-16,0 0 1 0,0 0 0 0,0 0 1 16,7 0 0-16,0 3 0 0,-4 0-52 0,4 3-10 15,-3 1-3-15,3-4 0 0,0 0-15 0,0 3-3 16,0 0-1-16,0 1 0 0,0-4-7 0,0 0-2 16,0 3 0-16,4-3 0 0,-4 1-5 0,0 2-2 15,4-3 0-15,-1 0 0 0,-3 0-9 0,4 4-1 16,0-4-1-16,3 3 0 0,-4 0-18 0,1 0 0 15,3 4 0-15,-3-7 0 0,-1 6 25 0,4-2 2 0,0 5 0 0,-3-2 0 16,3 2 8-16,0-2 1 16,0 2 1-16,0 1 0 0,0 2-29 0,1-2-8 0,-1 3 0 15,3-1 0-15,-3-2 0 0,-3 2 0 0,3-2 0 0,4 3 0 0,-4-1 0 0,0-2 0 16,0 3 0-16,4-4 0 0,-4 4 0 16,3-4 0-16,5 4 0 0,-5-3 0 15,4 2 0-15,-3-2 0 0,3-1 0 0,-3 4 0 16,3-3 0-16,4-1 0 0,-4 4 0 0,4-1 0 0,-4 1 0 0,0 0 8 15,0-1-8-15,0 4 8 16,-3 0-8-16,0 3 0 0,3-3 0 0,-4 3 0 0,1-3 0 16,0 3 0-1,-1 0 0-15,4-4-12 0,1 1 12 0,-1-3 0 0,0-1 0 0,0 1 0 0,0 0 8 16,0-4 4-16,4 4 1 0,0-3 0 0,-4 2-13 0,4-2 0 16,-4 2 8-16,4-2-8 0,-4 0 9 15,0 2-1-15,0 4 0 0,0-6 0 0,0 5-8 0,-6-2 0 16,2 0 0-16,1-1 0 0,3 1-21 0,0 0 0 0,0 3 0 0,0-1 0 15,1-2 21 1,6 6 0-16,-3-3 0 0,-1 3 0 0,4-3 0 0,-6-1 0 0,2 1 0 0,-3-3 0 16,1 0 0-1,-5-4 0-15,1 4 0 0,0-4 0 0,-1 4 0 16,-3-3 0-16,4 2 0 0,0-2 0 0,3 3 20 0,-4-1 8 0,5 4 1 0,-1-3 1 31,-4-1-48-31,1 1-10 0,3 0-1 16,-3-1-1-16,-1-2 50 0,1 3 9 0,0-4 3 0,-1 1 0 0,-3-1-24 0,4 1-8 15,-4-4 0-15,0 1 0 16,0-1-26-16,1 0-5 0,-5 1-1 0,4-1 0 0,-3 1 32 0,-1-4 0 0,1 3 0 0,0-2 0 16,-1 2 20-16,-3-3 9 15,4 1 3-15,-4-1 0 0,3-3-24 0,-2 0-8 0,-1 3 0 0,0-3 0 16,0 1 0-16,0-4 0 0,-7 0 0 0,3 6 0 16,-3-6 0-16,11 0 0 0,-4 0 0 0,-7 0 0 0,0 0 0 0,0 0 0 15,0 0 0-15,0 0 0 31,0 0-26-31,0 0-5 0,0 0-1 0,7 0 0 0,-4 3 52 0,-3-3 9 0,8 6 3 0,-5-3 0 16,-3-3-52-16,7 7-9 0,-3-4-3 0,-1 3 0 0,1 0 32 0,-4-6 0 31,3 3-8-31,4 1 8 0,-7-4-104 16,7-4-19-16,0 1-3 0,-3 0-1333 0</inkml:trace>
  <inkml:trace contextRef="#ctx0" brushRef="#br0" timeOffset="-137534.71">25777 4640 1897 0,'0'0'41'0,"0"0"9"0,0 0 2 0,0 0 2 16,0 0-43-16,0 0-11 0,4-6 0 0,3 3 0 15,0 0 40-15,0-4 5 0,0 4 2 0,0-3 0 0,0 3 15 0,0-3 3 0,4-1 1 0,0 1 0 31,-1 0-3-31,1-1-1 0,-1 1 0 0,1 0 0 0,-1 0-22 0,1-1-5 0,0-2-1 0,-1 3 0 16,1-4 24-16,-1 4 5 0,1-3 1 0,0-1 0 16,-1 1-52-16,-3 3-12 0,4-4 0 0,-1 1 0 15,1-1 54-15,0-2 8 0,3-1 2 0,0 1 0 32,0-1-52-32,0 1-12 0,4-1 0 0,-1-3 0 0,1 4 0 0,0-4 0 0,-4 4 0 0,3-4 0 15,1 0 11-15,3 1-1 0,-7-1 0 0,4 0 0 16,-1 4-1-16,-2-4 0 0,2 0 0 0,-3 1 0 15,0 2 4-15,1 1 1 0,-1-4 0 16,0 0 0-16,3 4-1 16,-2-1 0-16,-1-3 0 0,0 1 0 0,3 2 4 0,-2-2 1 15,-1 2 0-15,3-6 0 0,1 4-18 0,0-1 0 0,-4 0-8 0,3-3 8 16,1 4 0-16,3-1 0 0,-3 0 0 0,-1 1 10 16,5-4-10-16,-1 0 0 0,0 0 0 15,0-3 0-15,-3 3 0 0,3 1 0 0,-4-1 0 16,1 0 0-16,0 0 0 0,-1 4 0 0,-2-4 0 0,2 3 0 15,1 0 0-15,-1 1 0 0,1-4 0 0,0 3 0 16,-1 0 0-16,1 1 0 0,0-4 0 0,3 3 0 0,0 1 0 16,0-1 0-16,0 0 0 0,0 1 0 0,4-4 0 15,-4 3 0-15,0 0 0 0,1-2 0 0,-5-1 0 16,4 0 0-16,-3 3 0 0,0-2 0 16,3-1 53-16,-3 3 9 15,3-3 2-15,-4 0 0 0,5 4-52 0,-1-1-12 0,0-3 0 0,0 4 0 0,4-4 0 0,-1 0 0 0,-2 0 0 16,2-3 0-16,1 3 0 0,0 1 0 0,-1-1 0 0,1 0 0 15,0-3 0-15,-1 3 0 0,1 0 0 0,0 1 0 16,0-8 0-16,-1 8 0 16,1-4 0-16,0 3 0 0,3 3 0 0,-3-6 0 0,-1 7 0 0,1 2 0 15,0-6 0-15,-1 7 0 0,1-1 0 16,-4 1 0-16,0-1 0 0,0 1 0 0,1-1 0 0,-1-3 0 16,-4 4 0-16,5-4 0 0,-8 0 0 0,3 4 0 15,5-1 0-15,-5 1 0 0,1-1 0 0,-1 4 0 16,1-1 0-16,-4 1 0 0,0 0 0 0,0 5 0 15,-3-8 0-15,-4 6 0 16,0 3 0-16,0-4 0 16,-3 4 0-16,-4 3 0 0,3-3 0 0,-3 3 0 0,0 0 0 0,4-6 0 0,-4 6 0 0,3-3 0 15,1-1-151-15,-1 4-33 0,4-3-6 16</inkml:trace>
  <inkml:trace contextRef="#ctx0" brushRef="#br0" timeOffset="-136216.31">26261 5938 1333 0,'-4'-9'28'0,"4"9"6"0,0 0-34 0,-3-6 0 0,-1 2 0 15,4 4 0-15,0 0 110 0,0 0 15 0,0-6 3 0,0 6 1 16,0 0-1-16,0 0 0 0,0 0 0 0,0 0 0 16,0 0 0-16,0 0 0 0,0 0 0 0,0 0 0 15,0 0-51-15,0 0-10 0,0 0-3 0,0 0 0 16,0 0 0-16,0 6 0 0,0 1 0 0,4-1 0 16,-4-6 0-16,3 6 0 0,-3 1 0 0,4-1 0 15,-1 0-51-15,1 0-13 0,3 1 0 0,-4-1 0 31,4 0 0-31,1 4 0 0,-5-4 0 0,4 3 0 0,4 1 0 0,-4-1 0 0,0-3 0 0,0 4 0 16,0-1 54 0,0 1 8-16,-3-1 2 0,6 0 0 0,-6 1-52 0,3-1-12 0,0 1 0 0,0 2 0 15,0-2 0-15,-4 2 0 0,4-3 0 0,0 1 0 16,1 2 0-16,-1-2 0 0,-4 2 0 0,4-2 0 16,0-1 0-16,0-3 0 0,0 4 0 0,4-4 0 15,-4 4 0-15,0-1 0 0,4 0 0 0,-1 4 0 16,1-1 0-16,-1 1 0 0,1 0 0 0,0 2 0 15,-1 1 0-15,4-4 0 0,-3 4 0 0,-1 0 0 16,1-1 0-16,0 1 0 0,-1 0 0 0,4-1 0 0,-3 1 0 16,3 0 0-16,0-4 0 0,-3 4 0 15,3-3 21-15,0-1 2 0,0 1 0 0,0 2 0 16,0-2-37-16,-3-1-7 0,3 1-2 0,0 3 0 16,-3-1 38-16,3-2 7 0,-4 3 2 0,4 2 0 15,-3-2-24-15,0 3 9 0,3 0-9 0,0 3 0 16,0-4 10-16,-4 1-10 0,8 0 8 0,0 0-8 15,-4 0 0-15,0 3 0 0,4-4-9 0,-1 1 9 16,-3 0 0-16,4-3 0 0,0 3 0 0,-1-1 0 16,4-2 0-16,-3 0 0 0,0-4 0 0,3 4 0 15,-3 3 0-15,-1 0 0 0,1 3 0 0,-1-1 0 0,5 1 0 0,-8 0 0 0,3-3 0 16,1 3 0 0,-4-3-22-16,7 6-4 0,-3-3-1 0,3 3 0 0,-3-3 27 0,3 3 0 0,-3 0 0 0,3 0 0 31,-4-3 0-31,5-3 0 0,-1 3 0 0,3 0 0 0,-2-3 0 0,-5 3 0 15,4-3 0-15,1 2 0 0,-5-2 0 0,1 3 0 0,3-3 0 0,-3 3 0 16,-1 0 0-16,4 0 0 0,1 3 0 16,-1 0 0-16,0 0 0 0,0-3 0 0,4 3 0 0,-1-3 0 15,5 0 0-15,-5 0 0 0,5 0 0 0,-1-3 0 16,-3 3 20-16,-1 0 10 0,-3-4 2 0,4 8 0 16,-4-4-52-16,4-1-9 0,-7 1-3 0,3 4 0 15,0-1 32-15,-3 0 0 0,3 0 0 0,-4 3 0 16,5-3 0-16,-1-3 0 0,-4 0 0 0,4 3 0 15,1-6 0-15,-1 0 0 0,-4-4 0 16,5 1 0-16,-5 0 0 0,1-4 0 0,-4 4 0 0,4-4 0 16,-4 1 0-16,0-4 0 15,-4 1 0-15,1-1 0 0,0 1 0 0,-4 2 0 16,0-2 0-16,3-1 0 0,-3-3 0 0,-3 4 0 0,3-1 0 0,0-3 0 16,-3 1 0-16,3-1 0 0,-7-6 0 0,3 6 0 0,-3-6 0 15,0 0 0-15,0 0 0 0,0 0 0 0,0 0 0 0,0 0 0 0,0 0 0 0,0 0 0 16,0 0 0-16,0 0 0 0,0 0 0 0,0 0 0 31,-7 0 0-31,4 3 0 0,3-3 0 0,-8-3 0 16,5 3-160-16,-4-3-25 0,3 0-6 0</inkml:trace>
  <inkml:trace contextRef="#ctx0" brushRef="#br5" timeOffset="-131360.66">23245 2765 2101 0,'0'0'88'0,"0"0"-70"31,0 0 70-31,0 0 15 0,0 0 2 0,0 0 1 0,0 0-41 0,0 0-8 0,0 0-1 0,3 6-1 0,4 1-27 16,-3-1-4-16,3 3-2 0,-4 1 0 15,4-1 29-15,-3 4 5 0,3-1 2 0,-4 1 0 16,4 2-42-16,-3-2-8 0,3 3-8 0,-3-1 12 15,3-5 27-15,-4 2 5 0,1-2 2 0,-1-1 0 16,4 1-22-16,-3-4-4 0,-1 0 0 0,-3 0-1 16,0-6-1-16,0 0 0 0,0 0 0 0,0 0 0 15,0 0-2-15,0 0 0 0,0 0 0 0,0 0 0 16,4-6 4-16,-1-3 0 0,-3 2 0 0,0-5 0 16,0 2-8-16,-3 1-2 0,3-4 0 0,-4 1 0 15,4-1-10-15,-3-2 10 0,-1 2-10 0,1-6 10 16,-4 1-10-16,3 5 0 0,1-9 0 0,-1 6 8 15,1 4-8-15,-1-7 0 0,1 0 0 0,-1 10 0 16,0-10 0-16,1 3 0 0,-1 4 0 0,1-1 0 0,-1 1 0 16,1-1 0-16,-1 1 0 0,4 2 0 15,-3 1 0-15,3-1 0 0,-4-2 0 0,4 6 0 16,0-4 0-16,0 4-9 0,0-3 0 0,0 2 0 16,0 1 9-16,0 0 0 0,0 3 0 0,4-1 0 0,-4 1 0 15,0 3 0-15,0 0 0 0,3-6 0 16,-3 6 0-16,0 0 12 0,0 0-2 0,7 0-1 15,-7 0-9-15,7 0 0 0,0 0 0 0,1 0 0 0,-1 0 0 0,0 0 0 0,0 0 0 0,3 0 0 32,-3 0 0-32,4 0 10 0,-1 0-10 0,1 0 10 15,3-3-19-15,0 3-4 0,0-3-1 0,1 0 0 0,2 3 22 0,-3-4 4 0,4 1 0 0,0 0 1 16,3 0-13-16,0 0 0 0,0 0 0 0,0-3 0 16,0 2 0-16,4 4 0 15,-4-3 0-15,0-3 0 0,-3 0 0 0,3 3 0 0,0-4 0 0,1 1 0 16,-1 3 0-16,-4-3 0 0,5 2 0 0,-1 1 0 0,-4 0 0 0,1 3 0 15,0 0 0-15,-1-3 0 0,-3 3 0 0,-3-6 0 32,3 6 8-32,-7 0-8 0,4 0 0 0,-4-3 8 0,0 0-8 15,-4 3 0-15,4-4-8 0,-7 4-8 16,0-3-2-16,4 0 0 0,-4 0 36 0,-4 0 7 0,1 0 2 16,-1 3 0-16,1-3-27 0,-4 3 0 0,3-4-12 0,-3 4 12 15,4 0-110-15,-1-3-14 0,-3 3-4 0,-4 0-806 16,4 3-162-16</inkml:trace>
  <inkml:trace contextRef="#ctx0" brushRef="#br5" timeOffset="-130825.52">23689 2674 2041 0,'0'0'44'0,"-3"3"10"0,-5 4 2 0,1-4 2 0,4 0-46 0,3-3-12 15,0 0 0-15,0 0 0 0,0 0 77 0,0 0 14 0,0 0 2 16,0 0 1-16,0 0-15 0,0 0-3 0,0-6-1 0,0-1 0 0,3 1-49 0,1 0-10 31,-1-4-1-31,1 4-1 0,0 0 29 0,3-4 5 0,0 4 2 16,0 0 0-16,0 0-30 0,0-1-5 15,3 4-2-15,-3 0 0 0,0 0 31 0,4 0 5 0,0 3 2 0,-4 0 0 16,0 0-41-16,3 3-10 0,-3 0 0 0,4 0 0 16,-4 0 0-16,0 4 0 0,0-1 0 0,4 6 0 0,-4 1 44 15,-4 3 8-15,1-7 0 0,-1 7 1 16,1-4-33-16,-4 4-8 0,0 3 0 0,-4-4-1 0,1 1-11 0,-1-3 0 16,1 2 0-16,-4 4 0 0,-4-9 14 0,4 2 1 15,-3 1 0-15,-1-1 0 16,0-6-15-16,1 4 0 0,-1-1 0 0,1-2-10 0,-1 2 10 0,0 0 0 15,1-6 0-15,3 4 0 0,0-4 0 0,0 0 0 16,0 3 0-16,7-6 0 16,0 0 0-16,0 0 0 0,0 0 0 0,0 0 0 15,0 0 0-15,3-9 0 0,4-1 0 0,-3 7 0 0,3-6 0 16,3 3 0-16,-3-4 0 0,4 4 0 16,0-3 0-16,3 2 0 0,-4 4 8 0,4 3-8 15,1-6 13-15,-1 6-1 0,0-3-1 0,3 6 0 0,-3-3-3 0,-3 6-8 0,0-3 12 0,3 4-4 16,-7-4-8-16,3 0 12 15,-3 0-12-15,-3 0 12 16,3 0-92-16,-3 0-19 0,-1 4-3 0,1-4-867 0,-4-3-174 0</inkml:trace>
  <inkml:trace contextRef="#ctx0" brushRef="#br5" timeOffset="-129434.16">26628 3254 2062 0,'0'0'43'0,"0"0"10"0,0 0-42 0,0 0-11 0,0 0 0 0,0 0 0 32,3 7 87-32,-3-1 15 0,4 0 3 0,3 0 1 0,-4 1-30 0,4-4-5 0,0 3-2 0,0 0 0 15,1 1-41-15,-1-1-8 0,3 3-1 0,1 1-1 16,-4-4 31-16,3 3 7 0,-3-2 0 0,1-1 1 15,2 0-22-15,-3 0-5 0,0 1-1 0,0-4 0 16,0 0 11-16,0 0 1 0,-3-3 1 0,3 0 0 16,-4 0-22-16,5 0-4 0,-5-3 0 0,1 0-1 15,3 0-24-15,-7-4-5 0,3 1-1 0,1-3 0 16,-4 2 49-16,3 4 10 0,-3-9 1 0,0 2 1 16,0-2-30-16,0-1-7 0,4 1-1 0,-4-4 0 0,-4 0-8 15,4-2 0-15,-3-1 0 0,3 0 8 0,-4-3-8 0,1 0 0 16,-1 0 9-16,-3 3-9 15,4 0 0-15,-5 4 8 0,5-4-8 0,-4 3 0 16,0 4 0-16,3-4 8 0,-3 4-8 0,4-4 0 0,-1 3 8 16,4 1-8-16,-3 2 10 0,3-2-10 0,-4 6 0 0,4-4 0 0,0 1 0 0,0 2 0 15,0 4 0 1,0 0 0-16,0 3 0 0,0-6 0 0,0 6 0 0,4-3 0 0,-4-3 0 0,0 6 0 16,7 0 0-16,-4-4 0 0,4 4 0 15,0-3 0-15,0 3 0 0,0 0 0 0,4 0 0 0,-4 0 0 16,0 0 0-16,4 0 0 0,-1-3 0 0,1 3 0 15,0-3 0-15,-1 0 0 0,4 0 0 0,0 0 0 16,4-4 0-16,0 4 17 0,-1-6-1 0,4 3-1 16,4-1-15-16,0 1 0 0,-1 0 0 0,5-1 0 15,-5 4 0-15,1 0 8 0,0 0-8 0,-1-3 0 16,-6 3-11-16,3-1-5 0,-3 1 0 0,-4 0-1 31,0 0 30-31,-3 3 7 0,-4-3 0 0,0 0 1 0,0 0-13 0,-4 0-8 0,1-1 8 0,-4 4-8 16,0 0 9-16,0 0-9 15,0 0 12-15,0 0-12 0,0 0 9 0,0 0-9 0,0 0 0 0,0 0 9 16,0 0-34 0,0 7-7-16,0-7-2 0,-4 6 0 0,4-6-99 0,-3 3-20 0,-4 0-4 0</inkml:trace>
  <inkml:trace contextRef="#ctx0" brushRef="#br5" timeOffset="-128965.14">26991 3054 2224 0,'0'0'63'0,"0"0"14"0,0 0-61 0,-3-7-16 0,3 1 0 0,0 6 0 0,0-6 64 0,0 6 9 0,3-3 3 0,1-4 0 15,-1 4-10-15,1-3-2 0,-1 3 0 0,4 0 0 16,0 0-24-16,0-4-6 0,0 4-1 0,4 0 0 31,0 0-1-31,-1 3-1 0,4-3 0 0,0 0 0 16,4 3-2-16,-4 0 0 0,4-4 0 0,-1 4 0 15,-3 4-1-15,1-4 0 0,2 3 0 0,-6 3 0 0,-4 7-16 16,0-7-4-16,0 3-8 0,-3 4 12 0,-4-1 30 0,-4 1 6 0,0-1 0 0,-3 4 1 16,0 0-33-16,-3-1-6 0,-1 4-2 0,-3-3 0 15,0 0-8-15,-4-1 0 0,1 1 9 0,-1-7-9 16,4 1 0-16,-4 2 0 0,4-5 0 0,0 5 0 15,0-12 0-15,3 3 9 0,4-3-9 0,-3-3 10 16,6 3-10-16,-3 0-17 0,4-6 4 0,-1 0 1 16,4 2 12-16,-3-2 16 0,3 0-3 0,3 0-1 15,1-1-12-15,6-8 0 0,-3 8 0 16,0 1 0-16,4 3 0 0,3-3 0 0,-3 3 0 16,3 3 0-16,3 0 0 0,-3 0 0 0,4 3 0 15,-4 0 0-15,0 0 0 0,0 0 0 0,4 0 0 0,-7 0 0 16,3 1 0-16,-4-1 0 0,1 3 0 0,0-3 0 15,-4 0 0-15,0 4 0 0,0-1 0 16,0 0-107-16,-4 0-24 0,4-3-5 0</inkml:trace>
  <inkml:trace contextRef="#ctx0" brushRef="#br5" timeOffset="-127718.27">27305 6666 1746 0,'0'0'49'0,"0"0"12"16,0 0-49-16,0 0-12 0,0 0 0 0,0 0 0 15,0 0 72-15,0 0 12 0,0 0 3 0,0 0 0 0,0 0-9 0,0 6-2 16,4 0 0-16,-1 1 0 0,-3 2-28 0,4 0-5 0,-4 1-2 0,3-1 0 31,1-3 19-31,-1 4 3 0,-3-1 1 0,4 4 0 16,-1-1 0-16,1 1 0 0,-1 3 0 0,1-1 0 15,-1 1 0-15,1-4 0 0,-4 1 0 0,3-4 0 16,1 1-52-16,-1-4-12 0,1 0 0 0,3-3 0 16,-7-3 0-16,7 4 0 0,0-8 0 0,0 4 0 0,0-6 0 0,0 0 0 0,0 0 0 0,0-4 0 31,0-2 46-31,-3-1 6 0,3 4 2 0,-3-4 0 15,-1-2-36-15,1 2-7 0,-1 0-2 0,-3-2 0 0,4 2-9 0,-4 1 0 0,-4 2 0 16,4-2 0-16,-3-4 0 0,3 4 8 16,-4-4-8-16,1-3 0 0,-1 3 0 15,1 1 0-15,-1-1 0 0,-3 0 0 0,3 1 0 0,4-1 0 0,-3 3 0 0,-1-2 0 16,1 2 0-16,3-2 0 16,-4 2 0-16,1 0 0 0,3 1 0 0,0 2 0 0,-4 1 0 0,4 3 0 15,0 0 0-15,4-1 0 0,-4 7 0 0,0 0 0 16,0 0 0-16,0-3 0 0,0 3 0 0,0 0 0 15,0 0 0-15,3-3 0 0,-3 3 0 0,0 0 0 16,7-6 0-16,0 3 0 0,0-1 0 0,-3 4 0 16,7 0 0-16,-4 0 0 0,0 0 8 0,3 4-8 15,4-1 0-15,1 0 0 0,-1 0 0 0,3 3 0 16,4-3 0-16,4 1 0 0,0-1 0 0,0 0 0 16,-1-3 0-16,1-3 15 0,0 0-1 0,-1-1 0 15,1-2-22-15,0 0-5 0,-1 0-1 0,5-4 0 16,-1 4 14-16,0-3 0 0,4-1 0 15,-4 4 0-15,4 0 0 0,-4-1 0 0,4 1 0 0,-4 0 0 16,-3 3 0-16,-4-1 0 0,-4 1 0 0,1 0 0 16,-4 3 0-16,0-3 0 0,0 0 0 0,-3 3 0 15,0 0 0-15,-4-3 0 0,3 3 0 0,-6-3 0 0,3 3 0 0,-4 0 0 0,-3 0 0 16,7-3 0-16,-7 3 0 0,0 0 0 0,0 0 0 0,0 0 0 16,4-4 48-16,-4 4 13 15,0 0 3-15,0 0 0 0,0 0-103 0,0 0-20 16,0 0-4-16,0 0-1 15,0 0 52-15,0 0 12 0,0 0 0 0,0 0 0 0,0 0-156 16,0 0-29-16,0 0-6 0</inkml:trace>
  <inkml:trace contextRef="#ctx0" brushRef="#br5" timeOffset="-127033.45">27679 6575 1162 0,'0'0'49'15,"0"0"-39"-15,0 0 80 0,0 0 16 0,0 0 3 16,0 0 1 0,0 0 14-16,0 0 4 0,0 0 0 0,0 0 0 0,0 0-52 0,0 0-9 0,3-3-3 0,5 0 0 31,-5-4 0-31,1 4 0 0,-1-3 0 0,1 3 0 0,3 0 0 15,-4-1 0-15,4 1 0 0,0 3 0 0,0-3 0 0,4 3 0 0,0 0 0 0,-1 0 0 16,1 3-42-16,3 0-9 0,-4 1-1 0,5-1-1 16,-1 3 33-16,0 0 8 0,0 1 0 0,0-1 1 15,-3 3-42-15,3 1-11 0,-4-1 0 0,-3 7 0 16,0-4 0-16,0 1 0 0,-3 2 0 0,-1 1 0 16,-3 0 53-16,-3-1 9 0,-1 1 2 0,-3 0 0 15,0 3-64-15,0-1 0 0,-3-2-9 0,-4 6 0 16,3-6 9-16,-3 3 8 0,0-1-8 0,0-2 11 15,0 0-11-15,3-4 0 0,-3-2 0 0,3-1 0 16,-3-3 0-16,4 1 8 0,-5-4-8 0,5 0 0 31,3 0 0-31,-4-6 0 0,4 3 0 0,0-3 0 0,4-3 0 0,-1-1-17 0,4 1 2 16,0 0 1-16,0-4 22 0,4 1 5 0,-1-1 1 0,1 1 0 16,-1 0-26-16,4 2-6 0,0-2-1 0,0 3 0 15,0-1 19-15,0 4-10 0,1 0 10 0,2 0-8 16,1 3 24-16,-4 3 6 0,3-3 1 15,1 3 0-15,-1 4-23 0,1-4-12 0,0 3 2 0,-1 0 0 16,1 4 10-16,-1-4 14 0,1 0-3 0,-4 4-1 16,4-4-10-16,-4 3 0 0,0-2 0 0,0 2 0 15,-4-3 0-15,4 1 0 0,-3-1 0 0,-4-6 0 16,0 0-160-16,0 0-35 0,0 0-6 0</inkml:trace>
  <inkml:trace contextRef="#ctx0" brushRef="#br5" timeOffset="-125759.15">22768 7108 2030 0,'0'0'57'0,"0"0"14"16,0 0-57-16,0 0-14 0,0 0 0 0,0 0 0 15,0 6 54-15,0 0 8 0,4 4 2 0,-1-1 0 16,4 1 0-16,0 2 0 0,1 1 0 0,-1-1 0 0,0 4 0 0,3-4 0 0,-3 1 0 0,7 0 0 15,-7-1-52-15,4 1-12 0,0-4 0 0,-1-3 0 16,-3 4 54-16,0-7 8 0,4 3 2 0,-4-3 0 16,0-3 0-16,0 0 0 0,0 0 0 0,0-3 0 15,-3 0-52-15,-1-3-12 0,1 3 0 0,-4-4 0 16,0 1 0-16,3 0 0 0,-3-4 0 0,0 4 0 16,-3-3 0-16,3-4 0 0,0 4 0 0,0-4 0 15,-4 1 32-15,1-1 4 0,3 1 1 16,-4-1 0-16,4-3-25 0,-3 1-12 0,3-1 10 0,-4-3-10 15,1 0 24-15,-1-3-2 16,1 0 0-16,-1 0 0 0,0 1-33 0,1-1-6 0,-1-3-2 0,1 3 0 16,-1 0 19-16,1 6 0 0,-1-3 0 0,1 3 0 15,-1 4 0-15,-3-1 0 0,4 1 0 16,-1 2 0-16,1 1 0 0,3 0 0 0,-4-1 0 0,4 1 0 16,-3 3 0-16,-1-1 0 0,4 4 0 0,0-3 0 15,-4 0 0-15,8 2 0 0,-4-2 0 0,0 0 0 0,0 3 0 0,0 3 0 16,0 0 0-16,4-3 0 15,-4 3 0-15,7-4 0 0,-4 1 0 0,4 3 0 16,-3 0 0-16,3 0 0 0,0 0 0 0,0 0 0 16,0 0 0-16,0 3 11 0,4 1-3 0,-1-4-8 15,1 0 14-15,3 0-4 0,0 0-1 0,4-7 0 16,-1 4-9-16,1-3 0 0,7 0 0 0,-1-1 8 16,1-2 0-16,0 0-8 0,3-1 12 0,0 1-4 0,0-1-8 0,-3 1 12 0,-4 3-12 0,4-1 12 31,-4 1-12-31,0 0 0 0,-3 0 0 0,3 2 8 15,-3 1-8-15,-1 0 0 0,-3 0 0 0,4 0-11 0,-4 0 0 0,0 0 0 0,-3 3 0 0,-4-3 0 16,0 3 60-16,-7 0 12 16,0 0 3-16,11 0 0 0,-11 0-52 15,0 0-12-15,0 0 0 0,0 0 0 0,0 0 0 0,0 0 0 0,0 0 0 0,0 0 0 16,0 0 0-16,0 0 0 0,0 0 0 0,0 0 0 16,0 0-100-16,-8-4-22 0,5 4-5 15,-4 0-1-15,3 0-51 0,-3 0-10 16,4 0-3-16</inkml:trace>
  <inkml:trace contextRef="#ctx0" brushRef="#br5" timeOffset="-125189.4">23153 6882 1735 0,'0'0'76'0,"0"0"17"16,0 0-74-16,0 0-19 0,-4 0 0 16,4 0 0-16,0 0 92 0,0 0 16 0,-3-3 2 0,3 3 1 15,0 0-23-15,0-6-4 0,0-1 0 0,3 4-1 16,-3 0-15-16,7-3-2 0,-3 3-1 0,3 0 0 15,0-1-10-15,0 1-3 0,4 0 0 0,-1 3 0 16,1 0-4-16,-1 0-2 0,4 0 0 0,1 3 0 16,-1 0-8-16,3 1-2 0,-3 2 0 0,1 0 0 15,-5 0-6-15,1 4-2 0,-1-1 0 0,1 1 0 0,-4 2-4 16,0 4-2-16,-3 0 0 0,-1-1 0 16,1 1-7-16,-4 0-2 0,0 2 0 0,-4-2 0 0,1 0-13 0,-5-1-13 15,1 1 2-15,-3 0 1 0,-1-1 10 0,-3 1 0 16,0-3 0-16,0 2 0 0,-4-2 11 0,1-4 4 0,3 4 1 0,-4-4 0 15,0-3-26-15,4 1-5 0,-3-1-1 0,6-6 0 16,-3 0 16-16,7 0 0 0,0-6 0 0,0-1 0 16,3 1 0-16,1 0 0 0,3-3 0 0,0 2 10 15,3-2-10-15,4-4 0 0,4 4 0 16,-1 3 0-16,4-4 0 0,1 1 0 0,-1 3-9 0,0-1 9 16,3 1 0-16,-2 0 0 0,-1 3 0 0,0-1 9 15,0 4-9-15,0 0 8 0,-3 4-8 0,-1-1 8 16,1 0-8-16,-4 3 8 0,0 0-8 0,-4 1 8 31,1 2-8-31,3-3-12 0,-7 1 2 0,3 2 1 0,1-3-169 0,-4 1-34 0</inkml:trace>
  <inkml:trace contextRef="#ctx0" brushRef="#br5" timeOffset="-110805.39">5764 8513 1267 0,'0'0'56'0,"0"0"12"0,0 0-55 0,0 0-13 0,0 0 0 0,0 0 0 16,0 0 105-16,0 0 19 0,0 0 3 0,0 0 1 15,0 0-52-15,0 0-9 16,0 0-3-16,0 0 0 16,0 0 52-16,0 0 9 0,0 0 3 0,0 0 0 0,0 0-52 0,0 0-9 0,0 0-3 0,0 0 0 31,0 0 3-31,0 0 0 0,0 0 0 0,0 0 0 16,0 0-5-16,0 0-1 0,7 0 0 0,-7 0 0 15,4 0-43-15,-4 0-9 0,4 0-1 0,-4 0-8 16,7 0 23-16,-7 0-3 0,3 0 0 0,-3 0 0 0,0 0 0 0,7 0 0 0,-7 0 0 0,11-4 0 31,-11 4-2-31,3 0-1 0,-3 0 0 0,4-3 0 16,3 3-17-16,-7 0 0 0,3 0 0 0,-3 0 0 0,7 0 28 0,-7 0 3 0,0 0 0 0,11 3 0 15,-7-3 1-15,3 0 1 0,0 0 0 0,-7 0 0 16,7 0-46-16,-7 0-10 0,3 0-1 0,-3 0-1 16,7-3 40-16,-3 0 8 0,3 3 1 0,0-3 1 15,-4 0-25-15,1 3 0 0,-4 0 0 0,7-3 0 16,-7 3 0-16,0 0 0 0,7 0 0 15,0-3 0-15,-7 3 0 0,4 0-14 0,3 0 2 0,0 0 0 16,-7 0 12-16,7 0 0 0,3 0 0 0,-6 3 0 16,3-3 0-16,-3 0 0 0,3-3 0 0,0 3 0 15,0 0 9-15,3 0-9 0,-10 0 0 0,4 0 9 16,3 0-9-16,0 0 8 0,0 0-8 0,-3 0 8 16,3 0-8-16,0 0 8 0,0 0-8 0,-7 0 8 0,7 0-8 0,0 0 0 0,-7 0 9 15,7 0-9 1,0 0 0-16,-7 0 0 0,7 0 0 0,0 0 8 15,0 0-8-15,4 0 0 0,-11 0 0 0,7 3 0 16,0-3 0-16,-7 0 0 0,7 0 0 0,0 0 0 16,0 0 0-16,0 0 0 0,0 0 0 0,0-3 0 0,-3 3 0 0,3 0 8 0,-4-4-8 0,4 4 0 15,-3-3 0 1,3 3 0-16,-4-3 0 0,4 3 0 0,0 0 0 0,1 0 8 0,-5 0-8 0,4 3 0 16,0-3 0-16,0 0 0 0,0 0 0 0,-3 0 0 15,6 3 0-15,-6-3 0 0,3 0 0 0,0 0 0 0,0 0 0 16,4 0 0-16,-8 0 0 0,1 0 0 15,3 0 0-15,0 0 0 0,-4 0 0 0,4 0 8 16,0 0-8-16,1 0 0 0,-8 0 0 0,7 0 0 16,0 0 0-16,3-3 0 0,1 6 0 0,-8-6 0 31,4 3 0-31,4-3 0 0,-4 3 0 0,0-3 0 0,4 0 0 0,-4 0 0 16,0 0 0-16,3-1 0 0,-3 1 0 0,0 0 0 0,4 0 0 0,-4 3 0 15,0-3 0-15,4 3 0 0,-4-3 0 16,0 3 8-16,0-3-8 0,4 3 0 0,-8 0 0 0,8 3 0 15,-4-3 0 1,0 0 0-16,0 3 0 0,3-3 0 0,-3 0 0 0,0 0 0 0,1 0 0 16,6-3 0-16,-11 3 0 0,4 0 0 0,0-3 0 15,0 3 0-15,4 0 0 0,-4-3-20 0,0 3 4 16,4-4 1-16,-4 4 27 0,3-3 6 0,-3 3 1 0,4 0 0 16,-1-3-19-16,5 3 0 0,-5 0 0 0,1 0 0 0,-1-3 0 0,1 3 0 15,0 0 0-15,-1 0 0 16,1-3 0-16,-1 3 0 0,1-3 0 0,-1 3 0 15,1 0 0-15,3-3 0 0,-3 3 0 0,-1 0 0 0,1-4 0 16,-1 1 0-16,-2 3 0 0,2-3 0 0,1 0 8 0,-1 3-8 16,-3 0 0-16,4-3 0 15,-1 3 0-15,1 0 0 0,-4 0 8 0,4 0-8 0,-1 0 0 0,-3 0 0 0,4 0 0 16,0 0 0-16,-1 0 0 16,1 0 0-16,-4-3 0 0,3 3 0 0,1 0 0 0,-1-3 0 0,-2 3 0 0,2-3 0 31,1 3 0-31,-1 0 10 0,-3 0-10 0,4 0 8 15,0 0-8-15,-4 0 0 0,3 0 0 0,4 0 0 0,-3-4 0 0,-1 4 0 16,1 0 0-16,0-3 0 0,-1 3 0 16,4 0 0-16,0 0 0 0,-3 0 0 0,3 0 0 0,0 0 0 15,0 0 0-15,0 0 0 0,-3 0 0 0,3 0 0 0,-3-3 0 0,-1 3 0 32,4 0 0-32,-3-3 0 0,0 0 0 0,3 3 0 0,-4-3 0 15,1 3 8-15,3 0-8 0,-3 0 8 0,-1 0-8 16,4 0 0-16,-3 0 0 0,3 0 0 0,-3 3 0 15,3-3 0-15,0 3 0 0,0 0 0 0,0 0 0 0,0-3 0 0,0 0 0 0,0 0 0 16,0 3 0-16,1-3 0 0,-1 0 0 0,0-3 0 16,3 3 0-16,-3 0 0 0,1-3 0 0,2 0 0 15,-3 3 0-15,0 0 0 0,1-3 0 0,-1 3 0 16,0-3 0-16,0 0 0 0,-4-1 0 0,5 4 0 0,-5-3 0 0,4 3 0 0,0 0 0 16,-3 3 0-1,3-3 0-15,0 4 0 0,0-1 0 0,0-3 7 0,1 3-7 0,-1-3 0 16,0 3 0-16,-4-3 0 15,4 0 0-15,1 0 0 0,-1 3 0 0,0-3 0 16,-4 0 0-16,4 0 0 0,1 0 0 0,-1 0 0 16,0 0-26-16,0-3-5 0,0 0-1 0,0 0 0 15,0 3 32-15,0-3 0 0,0 3 0 0,1-4 0 16,-5 4 20-16,4 0 9 0,-3 0 3 0,-1 0 0 16,1 0-24-16,3 0-8 0,-3 0 0 0,-1 4 0 0,1-4 0 0,-1 0 0 0,1 0 0 15,0 3 0-15,-1-3-26 0,1 0-5 0,-1 0-1 16,1 0 0-16,0 0 32 15,-1 0 0-15,1 0 0 0,-1 0 0 0,1 0 20 0,-1 0 9 0,1-3 3 16,0 3 0 0,-4 0-24-16,3 0-8 0,1 0 0 0,3 3 0 0,-3 0 0 0,-1 0 0 0,4-3 0 0,0 0 0 15,-3-3 0-15,3 3 0 0,0 3 0 0,-3-3 0 16,3 0 0-16,-4 0 0 0,5 0 0 0,-5 0 0 16,1 0 0-16,-1 0 0 0,-3-3 0 0,4 3 0 15,0 0 0 1,-1 0 0-16,-3 0 0 0,4 0 0 0,-1 0 0 0,1 0 0 0,0 0 0 0,-1 0 0 15,1 0 0-15,-1 0 0 0,1 3 0 0,-1-3 0 16,5 3 0-16,-5-3 0 0,1 0 0 0,-1 0 0 0,4 0 0 16,-3 0 0-16,0 0 0 0,-1 0 0 0,1 0 0 0,3-3 0 15,-4 3 0-15,1-3 0 16,3 3 0-16,-3-3 0 0,-1 3 0 0,1-3 0 16,3-1 0-16,-3 1 0 0,-1 0 0 0,1 0 0 0,-1 3 0 15,-3-3 0-15,4 3 0 0,-4 0 0 16,4 0 0-16,-4 0 0 0,3 0 0 0,-3 0 0 15,0 0 0-15,0 0 0 0,0 0 0 0,1 0 0 16,-1 0 0-16,0 0 0 0,0 0 0 0,0 0 0 0,0 0 0 0,0 0 0 16,0 0 0-16,0 0 0 0,0 0 0 0,0 0 0 0,4 0 0 0,-4 0 0 15,0-3 0-15,0 3 0 16,-4 0 0-16,8 0 0 16,-4 0 0-16,0 0 0 0,0 0 0 0,0 0 0 15,0 0 0-15,4-3 0 0,-4 3 0 0,0 0 0 16,0 0 0-16,0 0 0 0,0 0 0 0,4 0 0 0,-4 0-26 0,0 0-5 0,3 3-1 0,-3-3 0 15,0 0 32-15,4 0 0 0,0-3 0 16,-1 3 0-16,-3 3 20 0,0-3 9 0,4 0 3 0,-4 0 0 31,4 0-52-31,-1-3-9 0,-3 3-3 0,4 0 0 0,-4 0 52 0,3 0 9 0,1-4 3 0,-4 1 0 16,4 3-52-16,-1 0-9 0,-3 0-3 0,4 0 0 16,-4 0 32-16,3 0 0 0,-2 0 0 0,-1 0 0 15,3 0 20-15,-3 0 9 0,0 0 3 0,4-3 0 16,-4 3-52-16,0 0-9 0,4 0-3 0,-4 0 0 0,0 0 32 0,0 0 0 15,3 3 0 1,-3 0 0-16,4-3 0 0,-4 0 0 0,4 0 0 0,-1 0 0 0,-3 0 20 0,4 4 9 16,-4-8 3-16,3 4 0 0,1 0-24 0,0 0-8 15,-4 0 0-15,3 0 0 0,1 0 0 0,-1 0 0 16,1 0 0-16,0-3 0 0,-1 0 0 0,-3 3 0 16,4 0 0-16,3-3 0 0,-3 0 0 0,-1 0 0 15,1 0 0-15,-1 3 0 0,1 0 0 0,-4 0 0 16,3 0 0-16,1 0 0 15,-4 0-26-15,4 0-5 0,-4-3-1 0,3-1 0 0,-3 8 52 16,4-4 9-16,-4-4 3 0,4 4 0 0,-4 4-32 0,3-1 0 16,-3-10 0-16,4 7 0 0,-1 0 0 0,-2 0 0 0,2-3 0 0,1 3 8 15,-1 3-8 1,1-3 0-16,-1-3 0 0,1 0 0 0,0 3-26 0,-1 0-5 16,1-3-1-16,-1 3 0 0,1 3 52 0,0-3 9 0,-1-3 3 0,1 0 0 15,-1 6-24-15,1-3-8 0,-1-6 0 0,1 3 0 16,0 3 0-16,-1-4 0 0,4 4 0 0,-3 0 0 15,-1 4-26 1,1-4-5-16,0-4-1 0,-1 1 0 0,1-3 52 0,-1 0 9 0,1 3 3 0,-4 0 0 16,4-1-52-16,-4 1-9 0,3 3-3 0,-3-3 0 0,4 0 52 0,-4 0 9 15,0 3 3 1,0-3 0-16,0 6-52 0,0-3-9 0,0-3-3 0,0 0 0 0,0 3 51 16,0 0 9-16,0 3 3 0,1 0 0 15,-1 0-50-15,-4 0-9 0,4-3-3 0,0-3 0 16,0 3 50-16,0 0 9 0,0-3 3 0,-3 3 0 15,6 0-50-15,-2 0-9 0,-1-3-3 0,0 0 0 16,0 3 51-16,0 0 9 0,0-4 3 0,0 4 0 0,3-3-24 0,1 3-8 16,-4-3 0-1,4 0 0-15,-4 3 0 0,0 0 0 0,0 0 0 0,3 0 0 16,-3-3 0-16,4 0 0 0,0-4 0 16,-4 1 0-16,3 3 0 0,1 0 0 0,-1 3 0 0,1 0 0 15,-4 0 0-15,4-3 0 0,-4 3 0 0,3 0 0 0,-3 3 0 0,4-3 0 0,-4-6 0 0,0 3 0 31,4-1 0-31,-4 4 0 0,0 0 0 0,3 0 0 0,-3-3 0 0,0 3 0 0,1 0 0 16,2 0 0-16,-3 3 0 0,0 1 0 16,4-4 0-16,-4 0 0 0,0 0 0 0,3-4 0 0,-2 1 0 0,2 3 0 31,1 0-26-31,-4 0-5 0,3-3-1 0,1 3 0 0,-4 0 52 16,4 0 9-16,-1-6 3 0,1 3 0 0,-4 0-24 0,3 3-8 15,1-4 0-15,0 14 0 0,-4 9 0 0,3-13 0 0,1-15 0 16,-1-1 0-16,-3 10 0 0,4-3 0 15,0 0 0-15,-1 0 0 0,4 6 0 0,-3-6 0 0,-1 0 0 0,1-1 0 16,0 1 0-16,-1-3 0 16,1 6 0-16,-4-3 0 0,3 0 0 0,-3 0 0 0,4 3 0 0,-4 0 0 0,4 0 0 0,-4-4 0 31,0 4 0-31,3 0 0 0,-3-3 0 0,0 3 0 0,4 0 0 0,-4 0 0 16,0 0 0-16,4 0 0 0,-4 0 0 0,3 0 0 0,-3 0 0 0,4 0 0 31,-4 0 0-31,0 0 0 0,4-3-26 15,-4 3-5-15,3-3-1 0,1 3 0 0,-4 0 52 0,0 0 9 16,4-3 3-16,-4 3 0 0,0 0-52 0,0-3-9 0,3 3-3 16,1-3 0-16,-4 3 52 0,4 0 9 0,-4 0 3 0,0 0 0 15,0-3-24-15,3 3-8 0,1 0 0 0,0-4 0 0,-4 4 0 0,3 0 0 16,1 0 0-16,-1 0 0 16,-3-3 0-16,4 3 0 0,0-3 0 0,-4 0 0 0,3 0 0 0,-3 0 0 15,0 3 0-15,0-3 0 0,4-1 0 0,-4 4 0 16,0-3 0-16,4 0 0 0,-4 3 0 0,-4-3 0 15,8 3 0-15,-4-3 0 0,0 3 0 16,0 0 0-16,0-3 0 0,0 3 0 0,4 0 0 0,-4 0 0 16,0-3 0-16,0 3 0 15,0 0-26-15,0-3-5 0,4 3-1 0,-4 0 0 0,3-4 32 0,-3 4 0 16,4-3 0-16,-1 3 0 0,-3-3 0 0,4 3 0 0,-4 0 0 0,4 0 0 16,-1-3 0-16,1 3 0 15,-1 0 0-15,1-3 0 0,0 3 0 0,-4-3 0 0,0 3 0 0,3 0 0 16,-3 0 20-16,4 0 9 0,-4 0 3 0,4-3 0 15,-1 3-24-15,1 0-8 16,-1 0 0-16,1 0 0 0,-1-4 0 0,1 4 0 0,-4-3 0 16,0 3 0-16,4-3 0 0,-4 3 0 15,3 0 0-15,-3-3 0 0,1 3 0 0,-1 0 0 16,0-3 0-16,3 3 0 0,-3-3 0 0,0 3 0 0,0 0 0 0,0 0 0 16,0 0 0-16,4 0 0 0,-4 0 0 0,0 0 0 15,0 3 0-15,0-3 0 16,4 0 0-16,-4 0 0 0,4 0-26 0,-4 0-5 0,0 0-1 15,3 0 0-15,1-3 32 0,-1 3 0 0,-3-3 0 0,4 3 0 16,0-4 0-16,-1 1 0 0,-3 3 0 0,4-3 0 16,-1 3 20-16,-3-3 9 0,1 3 3 0,2 0 0 15,-3 0-24-15,4-3-8 0,-1 3 0 0,1 0 0 0,-1-3 0 0,-2 3 0 16,2-3 0-16,1 3 0 0,-1 0 0 0,1 0 0 16,-4 0 0-16,0-3 0 0,4 3 0 0,-4 0 0 15,0-4 0-15,0 4 0 0,3 0 0 0,-3-3 0 16,0 3 0-16,-3 0 0 0,3 0 0 0,0-3 0 0,0 3 0 15,0 0 0-15,-3-3 0 16,3 3 0-16,0 0 0 0,0-3 0 0,-4 3 0 16,4 0 0-16,1 0 0 0,-5 0 0 0,-3 0 0 15,7 0 0-15,0 0 0 0,-3 0 0 0,-4 0 0 0,7-3 0 0,0 3 0 16,-4 0 0 0,-3 0-26-16,0 0-5 0,7-3-1 15,-7 3 0-15,4 0 32 0,-4 0 0 0,7 0 0 0,0 0 0 0,-3 0 0 0,3 0 0 0,-7 0 0 0,3 0 0 16,4 0 0-16,-3 0 0 0,-4 0 0 0,7 0 0 15,0 0 0-15,0 0 0 0,0-4 0 0,-4 4 0 16,-3 0 0-16,8 0 0 0,-1 0 0 0,0 0 0 16,-4 0 0-16,-3 0 0 0,7-3 0 0,-7 3 0 15,4 0 0-15,3 0 0 0,0-3 0 0,-4 3 0 16,4-3 20-16,-3 3 9 0,3 0 3 0,-3 0 0 16,-4 0-24-16,7 0-8 0,-4 0 0 0,4 0 0 15,-7 0 0-15,4 0 0 0,-4 0 0 0,10 0 0 31,-6 0-26-31,-4 0-5 0,7 0-1 0,-7 0 0 0,3-3 32 0,-3 3 0 0,7 0 0 0,-7 0 0 16,0 0 20 0,0 0 9-16,0 0 3 0,4 0 0 0,-4 0-52 0,0 0-9 0,0 0-3 0,7 0 0 15,-7 0 32-15,0 0 0 0,0 0 0 0,4 0 0 16,-4 0 0-16,0 0 0 0,0 0 0 16,7 0 0-16,-7 0 0 0,3 3 0 0,-3-3 0 0,7 0 0 15,-7 0 0-15,0 0 0 0,4 0 0 0,-4 0 0 16,7 3 0-16,-7-3 0 0,0 0 0 0,3 0 0 15,-3 0 0-15,7 0 0 0,-3 3 0 0,-4-3 0 16,7 0 0-16,-7 0 0 0,0 0 0 0,3 3 0 16,5-3 0-16,-8 0 0 0,0 0 0 0,3 4 0 15,-3-4 0-15,7 0 0 0,-7 0 0 0,4 0 0 16,-4 0 0-16,3 0 0 0,1 3 0 0,-4-3 0 16,0 0 0-16,7 0 0 0,-7 0 0 0,0 0 0 15,0 0 0-15,3 0 0 0,-3 0 0 0,0 0 0 0,0 0 0 0,0 0 0 0,0 0 0 0,0 0 0 16,0 0 0-16,4 0 0 0,-4 0 0 0,0 0 0 15,7 0 0-15,-7 0 0 0,3 0 0 0,-3 0 0 32,0 0 20-32,0 0 9 0,0 0 3 0,4 0 0 0,-4 0-24 15,0 0-8-15,7 3 0 0,-7-3 0 0,4 0 0 0,-4 0 0 0,0 0 0 16,3 0 0-16,-3 0-26 0,0 0-5 0,0 0-1 0,0 0 0 31,4 0 52-31,-4 0 9 0,0 0 3 0,0 0 0 0,7 0-24 0,-7 0-8 16,0 0 0-16,0 0 0 0,3 3 0 15,-3-3 0-15,0 0 0 0,4 3 0 0,-4-3 0 0,3 0 0 0,-3 0 0 0,0 0 0 16,7 3 0-16,-7-3 0 0,0 0 0 0,4 0 0 16,-4 0 0-16,7 0 0 0,-7 0 0 0,3 0 0 15,-3 0 0-15,0 0 0 0,0 0 0 0,0 0 0 16,0 0 0-16,7 0 0 0,-7 0 0 0,0 0 0 16,4 0-26-16,-4 0-5 0,0 0-1 15,7 0 0-15,-7 0 52 0,0 0 9 0,0 0 3 0,0 0 0 16,4 0-24-16,-4 0-8 0,0 0 0 0,7-3 0 15,-7 3-26-15,0 0-5 0,0 0-1 0,0 0 0 16,0 0 52-16,0 0 9 0,3 0 3 0,-3 0 0 16,0 0-24-16,0 0-8 0,0 0 0 0,0 0 0 0,0 0 0 0,0 0 0 0,0 0 0 0,7-3 0 31,-7 3 0-31,0 0 0 0,0 0 0 0,0 0 0 16,0 0-26-16,0 0-5 0,0 0-1 0,0 0 0 0,0 0 52 0,0 0 9 15,0 0 3-15,0 0 0 0,0 0-52 0,0 0-9 0,0 0-3 16,0 0 0-1,4 3 48-15,-4-3 10 0,0 0 2 0,3 3 0 16,-3 0-131-16,4 1-25 0,-4-1-6 0</inkml:trace>
  <inkml:trace contextRef="#ctx0" brushRef="#br5" timeOffset="-107342.12">13212 7964 893 0,'0'0'37'16,"0"0"-29"0,0 0 54-16,0 0 11 0,0 0 3 0,0 0 0 15,0 0 2-15,0 0 1 0,0 0 0 0,0 0 0 16,0 0 13-16,0 0 4 0,0 0 0 0,0 0 0 15,0 0-3-15,0 0 0 0,0 0 0 0,7 3 0 16,-7-3-20-16,3 3-4 0,-3-3-1 0,7 6 0 16,-7-6-12-16,7 3-4 0,-7-3 0 0,4 7 0 15,-4-7-24-15,7 3-4 0,-7-3-2 0,7 6 0 16,-7-6 19-16,7 3 4 0,-7-3 1 0,7 3 0 16,-7-3-18-16,0 0-3 0,4 4-1 0,-4-4 0 0,7 3 4 0,-7-3 0 0,3 3 0 15,-3-3 0-15,7 3-16 0,0 3-4 0,0-3 0 0,-3 1 0 16,3-1 2-16,0 3 0 0,0-3 0 0,-4 0 0 15,5 0 5-15,-8-3 1 0,3 3 0 16,4 1 0-16,-7-4-8 16,7 3 0-16,-3 3-8 0,3-3 12 0,-4 0-12 0,4 0 8 0,0 1-8 0,-7-4 0 15,4 3 22-15,3 3-2 0,-7-6 0 0,4 3 0 32,3 3-20-32,-4-2 0 0,8-1 0 0,-8 3 0 15,4-3 0-15,0 0 0 0,0 3 0 0,0 1 0 0,-3-4 0 0,3 3 0 0,0 0 0 0,4 1 0 16,-4-4 0-16,0 3 0 0,0 0 0 0,0 1 8 15,0-4-8-15,4 0 0 0,-8 0 8 0,4 3-8 16,-3-3 0-16,3 4 0 0,-4-4 0 0,4 3 8 16,-3 0-8-16,-4-6 0 0,7 4 0 0,0 2 0 31,-4-3 0-31,4 3 0 0,-7-6 0 0,4 6 0 16,3 1 0-16,-3-1 0 0,3 0 0 0,-4 1 8 0,4-1-8 0,0 0 0 0,-3-3 0 0,3 7 0 15,-4-4 0-15,4 0 0 16,-3 0 0-16,3 1 0 0,-3-4 0 0,3 3 0 0,0-3 0 0,-4 4 0 15,4-1 0 1,-3 0 0-16,3-3 0 0,-4 3 0 0,4-2 0 0,0 2 9 0,-3-3-9 0,3 3 10 16,-3-3-10-1,3 4 0-15,-4-1 0 0,4 0-11 0,0-3 11 16,0 4 0-16,0-1 0 0,-3 0 0 0,3-3 0 0,0 4 0 0,0-1 0 0,-3 0 0 0,-1-3 0 16,4 4 0-16,-3-1 0 0,3-3 0 15,-4 3 0-15,4 0 0 0,-3-2 0 0,3 2 0 0,-4 0 0 0,5-3 0 16,2 4 0-16,-3-1 0 15,0 0 0-15,-3 0 0 0,3-2 0 0,0 2 0 0,3 0 0 0,-2 0 0 0,-1-3 0 0,0 1 8 16,0 2-8-16,0-3 0 16,-4 3 0-16,4-3 0 0,-3 1 0 0,-1 2 0 0,4-3 0 0,0 3 0 31,-3-3 0-31,3 4 0 0,-7-7 0 0,7 3 0 0,0 0 0 0,0 3 0 0,0 0 0 0,0 1 0 31,0-4 0-31,0 3 0 0,-3-3 0 0,3 4 0 0,-3-4 0 0,3 0 0 16,-4 0 0-16,4 0 0 15,-3 0 0-15,-1 0 0 0,4 4 0 0,-3-4 0 16,-1 3 0-16,4 3 0 0,-3-2 0 0,3-1 0 0,-3-3 0 0,-1 0 0 0,1 0 0 16,3 1 0-16,-4-1 0 15,1 0 0-15,-1 3 0 0,4 0 0 0,0-3 0 0,-3 1 0 0,-1-1 0 0,4 0 0 16,1 0 0-16,-5 0 0 0,4 3 0 0,-3-2 0 16,-1-1 0-16,4 0 0 15,-3 0 0-15,3 0 0 0,-4 0 0 0,4 0 0 0,-3 4 0 0,3-4 0 16,0 0 0-16,-3 3 0 0,-1-3 0 0,1 0 0 15,3 1 0-15,-4 2 0 0,1-3 0 0,3 3 0 16,-4-3 0-16,4 1 0 0,-3-4 0 0,3 3 0 16,0 0 0-1,0 0 0-15,0 0 0 0,0 3 0 0,0-3 0 16,0 1 0-16,0-4 0 0,4 3 8 0,-4 0-8 0,0 0 11 0,0-3-11 16,0 3 12-16,0 0-12 0,0 0 0 0,-3 1 0 0,3 2 0 15,0-3 0-15,0 0 0 0,0 0 0 0,0 0 0 0,-3 1 0 0,3 2 0 16,0-3 0-16,0 0 0 15,-4 0 0-15,4 0 0 0,-3 0 0 0,3 1 0 16,-4 2 0-16,4-3 0 0,1 0 0 0,-1 3 0 16,-4-2 0-16,4 2 0 0,-3 0 0 0,-1-3 0 15,4 4 0-15,-3-1 0 0,3-3 0 0,-4 3 0 0,1 0 0 0,3-2 0 0,-3 2 0 0,-1-3 0 16,1 0 0-16,3 3 0 0,0-2 0 0,-4-1 0 31,4 3 0-31,-3-3 0 0,3 3 0 0,-4 1 0 0,4-4 0 0,0 3 0 0,1-3 0 0,-1 3 0 31,0-2 0-31,3 2 0 0,-3 0 0 0,0 0 0 0,0 1 0 0,0-1 8 0,1 0-8 0,-1 0 0 32,-4-2 8-32,4 2-8 0,0 0 8 0,-3-3-8 15,3 4 8-15,-4-4-8 0,4 0 8 0,-3 0-8 0,-1 0 0 0,-3-3 8 16,0 0-8-16,7 3 0 16,-3 0 0-16,0 4 8 0,3-1-8 0,-4 0 0 0,4-3 0 0,-3 0 8 0,3 4-8 0,0-7 0 15,-4 3 12-15,1 0-4 0,3 3 0 0,0 1 0 16,0-1-8-16,0-3 0 0,-3 0 0 0,3 0 0 0,-4-3 0 0,-3 0 0 15,7 6 0-15,-3-2 0 16,-4-4 18-16,0 0 2 0,3 0 0 0,-3 0 0 16,0 0-20-16,0 0 0 0,0 0 0 0,0 0 0 0,0 0 0 0,0 0 0 15,0 0 0-15,0 0 0 16,0 0 0-16,7 3 0 0,-7-3 0 0,7 3 0 16,-7-3 10-16,4 3-2 0,-4-3 0 0,7 3 0 15,-7-3-8-15,7 3 0 0,-7-3 0 0,7 3 0 16,-7-3 0-16,0 0-11 0,0 0 3 0,0 0 0 15,0 0 8-15,0 0 0 0,0 0 0 0,0 0 0 0,0 0 0 0,0 0 9 16,0 0-9-16,0 0 0 16,0 0 10-16,0 0-10 0,0 0 8 0,0 0-8 0,0 0 8 15,0 0-8-15,0 0 0 0,0 0 8 0,0 0-8 0,0 0 0 0,0 0 0 0,0 0 0 32,0 0 0-32,0 0 0 0,0 0 0 0,0 0 0 15,0 0 0-15,0 0 0 0,0 0 0 0,0 0 0 16,0 0 0-16,-7 0 0 0,0-3-8 0,0 0 8 15,3-3-107-15,-3 3-17 0,-3-4-3 0,3 4-1 0,0 0-108 0,3-3-23 0</inkml:trace>
  <inkml:trace contextRef="#ctx0" brushRef="#br0" timeOffset="-22613.73">3302 1762 2192 0,'0'0'97'0,"0"0"20"15,0 0-93-15,0 0-24 0,0 0 0 0,0 0 0 16,0 0 104-16,0 0 16 0,0 6 3 0,0-6 1 31,0 0-35-31,0 0-6 0,-7 3-2 0,7-3 0 0,-4 6-20 16,-3-6-4-16,4 0-1 0,-4 0 0 0,3 0-8 0,-3-6-1 0,4 3-1 0,-1 0 0 16,-3 0-27-16,-3-4-6 0,6 1-1 0,-10-3 0 15,3 3 42-15,1-10 8 0,-1 6 2 0,-3-5 0 16,3 5-52-16,1-5-12 0,-4-4 0 0,-4 6 0 15,8-5 10-15,-5 2-1 0,5-3 0 0,-1-3 0 0,-3 3 1 0,4-3 0 16,-1 0 0-16,0-3 0 16,4 3-10-16,-3 0 12 0,3 0-12 0,3 4 12 0,-6-7-12 15,6 3 0-15,-3-7 9 0,7-2-9 16,-4 3-18-16,4-4-8 0,0 1-2 0,0-7 0 0,4 4 48 0,3-4 10 16,-3 7 2-16,6-10 0 0,-6 10-24 0,3 0-8 0,3-4 0 0,-3 1 0 31,4 5 0-31,0-5 0 0,-1 2 0 15,-3 11 0-15,7-5 0 0,-3 1 0 0,-1-3 0 0,5 6 0 0,-5-6 0 0,4 6 0 16,7 0 0-16,1-3 0 0,-8 0 0 0,7 3 0 16,-3 0 0-16,3 3 0 15,0 0-26-15,0 1-5 0,-3-1-1 0,3 3 0 0,0-3 52 0,-7 4 9 0,0-4 3 16,4 3 0-16,-11 0-32 0,3 7 0 16,1-4 0-16,-4 4 0 15,4 0-22-15,-11-1-7 0,3 7-2 0,1 0 0 0,-4 0 31 0,0 0 0 0,0-4 0 0,-4 7 0 16,1 0 0-16,3 0 0 0,-7 0 0 0,3 0-1064 15,-3 0-208-15</inkml:trace>
  <inkml:trace contextRef="#ctx0" brushRef="#br0" timeOffset="-21175.71">4039 937 1792 0,'0'0'51'0,"0"0"10"0,0 0-49 0,0-6-12 0,4 3 0 0,-4-4 0 16,7 1 152-16,-7 6 28 0,0-6 6 0,0 3 1 15,0 0-43-15,0-4-9 0,0-2-2 0,0 9 0 16,0 0-55-16,-7-3-11 0,7-3-3 0,-4-1 0 15,4 4-3-15,-3-3-1 0,3 3 0 0,-7 0 0 16,3 3-21-16,-3-4-5 16,4 1-1-16,-8 0 0 0,4-3-7 0,3 6-2 0,-6-3 0 15,6 0 0-15,-10 3-10 0,4-3-2 16,-1-1-1-16,-7 4 0 0,4-3 5 0,-7 3 2 16,4 0 0-16,-1 0 0 0,0 3-8 0,8 1-2 0,-12-1 0 0,8 3 0 15,4 3-8-15,-8-2 8 0,4-1-8 0,0 3 8 31,0 1-30-31,3-1-6 0,-6 7-2 0,10-7 0 0,-11 7 49 0,7 3 9 0,1-7 3 0,3 10 0 0,-4 0-31 16,4 6 0-16,0-3 0 16,3 10 0-16,1-7 0 0,-1 3 8 0,4 1-8 0,0 2 4 0,0-2-4 0,0-1 0 15,0 0 0-15,7 1 0 0,1-1 0 0,2 0 0 16,-6 1 0-16,6-4 0 0,1-3 0 0,-1 3 0 16,4-3 0-16,1 0 0 15,2-3 0-15,-6 0-8 0,6 0 8 0,1-9-10 16,0 3-14-16,3-7-2 0,4 0-1 0,-4-5 0 15,3-4 42-15,-2 0 8 0,-1 0 1 0,-4-7 1 0,1-2-25 0,0-1 0 0,-1-2 0 0,-3 2 0 32,-3-8 0-32,3 5 8 0,-3-6-8 0,3 4 8 0,-4-1-8 15,-3 0 0-15,4-3 0 0,-7 4 0 16,3-1 0-16,-4-6 8 0,1 6-8 0,3 1 0 0,-7-4 0 16,3 3 0-16,-3 7 0 0,0-7 0 0,0 4 0 0,0-1 0 0,-3 4 0 0,3-4 0 15,0 4 0-15,-7-1 0 0,3 4-14 0,1 0 5 16,-4 3 9-16,3 0 0 0,4-1 0 0,-7 1 0 15,3-3-20-15,-6 6-3 16,10 0 0-16,-11 0 0 0,8 0 23 0,-4 6 0 16,3-6 0-16,4 0 0 0,-7 3 17 0,7-3 8 0,-3 4 2 0,3-4 0 15,0 0-27-15,0 0 0 0,0 3 0 16,3 3 0-16,4 0-16 0,-3 1-9 0,3-4-2 0,7 3 0 16,-4-3 27-16,1-3 0 0,0 3 0 0,6-6 0 15,1 3 0-15,7-3 0 0,-11-3 0 0,10 3 0 16,1-4 0-16,-4 1 0 0,11 0 0 0,-7 3 0 15,-4-1 13 1,4-5 8-16,-8 6 2 0,4 0 0 16,-6 0-37-16,2 3-7 0,-6 0-2 0,-1 3 0 0,-6 0 23 0,3 6 0 15,-4-2 0-15,1-1 0 0,-4 6 21 0,0 4 9 0,-7 0 2 0,3-1 0 16,-3 11-24-16,-3-8-8 0,-1 7 0 0,1 0 0 16,-1 7 0-16,-3-7 0 0,0 6 0 0,3-9 0 15,1 3 0-15,-5-3 0 0,5 6 0 0,-8-9 0 16,8 6 0-16,-1-6 0 0,4 0 0 0,-4 3 0 15,1-3 0-15,3 0 0 0,3-10 0 0,1 0 0 0,-4 1 0 16,7-4 0-16,0-3 0 0,0 0 0 16,0-3 0-16,0 0 0 0,0 0 0 0,10-6 0 15,-3-3-88-15,7-1-18 0,-3 1-3 0</inkml:trace>
  <inkml:trace contextRef="#ctx0" brushRef="#br0" timeOffset="-20568.57">4770 1577 1792 0,'0'0'51'0,"0"0"10"16,3-3-49-16,1-1-12 0,-4 4 0 0,7-3 0 0,3 3 164 15,-6 0 29-15,3 0 7 0,0 0 0 0,0 0-64 0,4 3-14 0,-1 1-2 0,-6-1-1 16,6 3-8-16,1 0-2 0,-1-3 0 0,1 7 0 16,0-1-34-16,-4 4-7 0,3-1-2 0,1-2 0 15,-4 5-39-15,-4 4-8 0,8-6-2 0,-11 6 0 16,3-1-17-16,-3 1 0 0,0 3 0 0,0 0 0 31,-3 0 0-31,3 3 0 0,-11 0 0 0,4 0 0 0,0 4 0 0,0-8 0 0,4 5 0 16,-8-8 0-16,4 1 0 0,4-3 0 0,-5-7 0 15,1 1 0 1,0-1 0-16,4-6 0 0,3-3 0 0,0 0 0 0,0 0 0 0,0 0 0 0,-4-3 0 0,1-3-702 16,3 3-144-16,0-4-29 15</inkml:trace>
  <inkml:trace contextRef="#ctx0" brushRef="#br0" timeOffset="-17123.15">6184 1379 2310 0,'0'0'97'16,"0"0"-77"-1,0 0 117-15,0-6 24 0,0 6 5 0,0 0 1 16,0 0-53-16,0 0-10 0,0 0-3 0,0 0 0 15,-3 0-24-15,-4 6-5 0,3 4 0 0,1-4-1 16,-4 0-24-16,3 7-5 0,-3-1-1 0,0 4 0 0,0 3-17 0,-4-4-3 0,8 4-1 0,-8 3 0 31,4 0-4-31,4-3-2 0,-5 6 0 0,5-9 0 0,3 3-14 0,0 2 0 16,0-11 8-16,3 6-4 0,1-1-4 16,0-5 0-16,-1 2 0 0,4-2 0 0,-3-4-28 15,3 0-3-15,0 4 0 0,3-7 0 0,1-3 50 0,0 0 9 0,-1-3 3 16,1-1 0-16,-1-5-31 15,4 0 0-15,0-1 0 0,4-2 0 0,-7-4 0 0,3 0 8 0,0-3-8 0,0 1 4 16,-3-4-4-16,-1 6 0 0,1-6 0 0,-4 3 0 16,-4 0 0-16,1 4 0 0,-4-1 0 0,0 4 0 15,-4-1 0-15,4 4 0 0,-7-1 0 0,4 4 0 16,-4 3 0-16,0 0 0 0,-4-4 0 0,1 4 0 16,2 0-26-16,1 3-5 0,-7 0-1 0,4-3 0 15,3 3 51-15,-4 0 9 0,8-3 3 16,-5 3 0-16,8 0-116 15,0 0-23-15,-3-3-5 0</inkml:trace>
  <inkml:trace contextRef="#ctx0" brushRef="#br0" timeOffset="-10890.7">5260 1103 1968 0,'0'0'83'16,"0"0"-67"-1,0 3 60-15,0 7 11 0,0-4 2 0,0 4 1 0,0 5-5 0,3-5-1 0,-3 5 0 0,8 4 0 32,-5-3-9-32,-3 6-3 0,4 0 0 0,3 3 0 15,-7 0-8-15,3 0-3 0,4 0 0 0,-3 0 0 0,-4-3-13 0,7-3-2 0,-4 0-1 0,1-10 0 16,-1 4-45-16,1-4 0 0,-4-3 0 0,0-6-10 31,0 0 35-31,0 0 7 0,7-3 2 0,0-3 0 16,0 0-3-16,-7-7-1 0,4 4 0 0,-1-10 0 0,1 3-30 0,-1 1 0 0,-3-7 0 0,7 3 0 15,-3 3 0-15,6-3 0 16,-6 4 0-16,3-11 0 0,0 5 0 0,0 2 0 0,4-6 0 0,-8 3 0 31,4 0 0-31,4 3 0 0,-1-6 0 16,8 0 0-16,0 0 0 0,-1 9 0 0,1-6 0 0,0 10 0 16,3-1 0-16,0 10 0 0,0-3 0 0,0-1 0 15,-3 14 0-15,3-1 0 0,-7-3 0 0,0 13 0 0,-3-1 57 0,3 7 6 0,-3 3 1 0,-1 0 0 16,1 4-44-16,-4-1-9 0,0 0-2 0,0-3 0 15,-4 7 4-15,4-11 1 0,-3 8 0 0,3-4 0 16,-3-3-5-16,-1 3-1 0,-3 0 0 0,4-6 0 16,-4 3-31-16,3-7-6 0,-3 4-2 15,0 0 0-15,0-10 51 0,0 4 9 0,0-7 3 0,0-6 0 16,0 0-52-16,0 0-9 0,-7-3-3 0,4-6 0 16,-1-1-25-16,1 1-6 0,3-7-1 0</inkml:trace>
  <inkml:trace contextRef="#ctx0" brushRef="#br0" timeOffset="-8622.92">6713 1636 1337 0,'0'0'56'0,"0"0"-44"31,0 0 41-31,0 0 9 0,0 0 2 0,0 0 0 16,0 0 0-16,0 0 0 0,0 0 0 0,0 0 0 0,0-6 45 0,0 6 10 0,0 0 1 0,0 0 1 15,0 0-5-15,0 0 0 0,0 0-1 0,0 0 0 32,0 0-25-32,0 0-5 0,0 0-1 0,7 3 0 0,-3 0-16 0,-1 0-3 0,8 4-1 0,-11 2 0 31,7 1-7-31,-3 5-1 0,3-8-1 0,-4 8 0 0,1-2-37 0,6 2-7 0,-10-2-2 0,4 3 0 15,-4 6 24-15,0-7 5 0,0 7 1 0,0 0 0 16,0 0-21-16,0 0-4 0,-4 3-1 0,4 0 0 16,-10 0-1-16,3-3 0 0,0 0 0 15,0 3 0-15,3-9-12 0,-10 0 0 0,7-1 0 0,-4-5 0 32,4-1 0-32,0-3 0 0,-3 1 0 0,3-4 0 15,3-6-151-15,-3 0-33 0,3-7-6 0</inkml:trace>
  <inkml:trace contextRef="#ctx0" brushRef="#br0" timeOffset="-7927.11">7161 1016 1432 0,'0'0'60'0,"0"0"-48"16,-3 6 137-16,3 0 27 0,-4 0 6 0,4 7 1 15,-3-7-71-15,3 7-13 0,0-1-3 0,-4 7-1 16,4-6-11-16,0 9-3 0,0-4 0 0,0 4 0 15,0 0-13-15,0-6-4 0,0 3 0 0,0 0 0 16,0-4 18-16,0-2 3 0,0 2 1 0,0-5 0 16,0-1-36-16,0 1-7 0,0-4-2 0,4 0 0 15,-4-6-32-15,0 0-9 0,0 0 0 0,0 0 0 16,0 0 0-16,0 0 0 0,0 0 0 0,0 0 0 16,0 0 0-16,3-6 0 0,1 0 0 0,-1-4 0 0,1-2 23 0,3 2 0 15,-3-12 0-15,3 4 0 16,0-8-12-16,0 1-3 0,3-6 0 0,1 6 0 0,3-10-8 15,0 10 10-15,4-3-10 0,3 3 10 16,-3 3-2-16,3 3-8 0,0 0 12 0,0 7-4 16,0-1 3-16,0 1 0 0,1 2 0 0,-1 7 0 15,-4 0-1-15,1 3 0 0,-4 3 0 0,4 4 0 16,-4 2-10-16,-4 7 0 0,5-4 0 0,-5 10 0 0,1 0 28 0,-1 6 3 0,1 4 1 0,-4 2 0 31,0-2-24-31,-4-1-8 0,1 3 0 0,0-2 0 16,-4-4-26-16,0 3-5 0,0-9-1 0,0 0 0 0,0-3 52 0,0-3 9 0,-4 3 3 0,4-10 0 31,-4 3-52-31,1-2-9 0,-1-4-3 0,4 0 0 0,0-6 32 0,0 0 0 0,0 0 0 0,0 0 0 31,0 0-262-31,0 0-46 0,7-3-10 0</inkml:trace>
  <inkml:trace contextRef="#ctx0" brushRef="#br0" timeOffset="-7165.48">8029 1317 2221 0,'0'0'63'0,"0"0"13"16,-3-7-60-16,3 7-16 0,-4-3 0 0,1-3 0 15,3 6 116-15,-7-3 20 0,3 3 4 0,4 0 0 16,-7 0-32-16,7 0-6 0,-4 0-2 0,4 0 0 0,-7 0-43 0,7 0-9 0,-3 0-1 0,-4 3-1 16,7-3-12-16,-4 6-2 0,1 0-1 0,-4 1 0 15,3 2-7-15,1 4 0 0,-1-7-1 0,1 10 0 31,-1-4-1-31,1 4 0 0,-1-7 0 0,4 7 0 0,-3-4-6 0,-1 1 0 0,4 3-1 16,0-4 0-16,0-2-7 0,0 2-8 0,4-9 11 16,-1 4-11-16,-3-7 0 0,4 0 0 0,3 0 0 15,-4 0 0-15,4-7 0 0,0 4 0 0,0-3 0 0,0-7 0 16,0 4 15-16,0-4-1 0,4 4 0 0,-4-4 0 16,0 4-14-16,-3 0 0 0,3-1 0 0,0 4 0 15,-4-3-11-15,1-1-5 0,-1 1 0 0,-3 2-1 16,0 1 17-16,0 6 0 0,-3-3 0 0,-1 0 0 15,4 3 8-15,-3-3 8 0,-1 3 1 0,4 0 1 16,-7 0-18-16,4 0 0 0,-1 3 0 0,1 0 0 16,-1 6-9-16,4-2-6 0,0 2-1 0,0 7 0 15,4-4 26-15,-1 7 5 0,1 0 1 0,3 3 0 16,0 6-16-16,3-3-18 0,1 3 4 0,3 4 1 16,0-1 13-16,4-3 0 0,-1-3 0 0,5 4-9 15,-8-1 19-15,3-3 4 0,-2 3 1 0,-5 4 0 16,1-1 4-16,-1 0 1 0,-3 4 0 0,0-1 0 0,-7 1-10 0,4-1-2 0,-8-2 0 15,1 5 0 1,-1-12-8-16,-6 3 8 0,-1-9-8 0,1 0 8 0,-5-3-5 0,-2-4-3 0,-1-2 0 16,-3-1 0-16,3-6 0 0,-3-3 0 0,0-3 0 15,3 0 0 1,1-6-28-16,-4-4-3 0,6 4 0 0,-2-7 0 0,3 0 31 0,3 1 0 0,1-7 0 0,3-3 0 31,-1 3 19-31,5-7 9 0,-1 4 3 0,1-3 0 16,3 0-31-16,3 3 0 0,1-7 0 0,-1 4 0 15,5 3 0-15,-1 0 0 0,0 3 0 0,3 6 0 16,-3-6 0-16,0 7 8 0,4-1-8 0,-1 7 4 0,-2-4-4 0,2 4-8 0,-3 3 8 0,0 2-10 16,0 1-14-16,0-3-2 15,0 6-1-15,0 0 0 0,1-3-87 0,-1 3-18 0,0 0-3 16,0 0-1-16,-4-3-119 0,4 0-24 0</inkml:trace>
  <inkml:trace contextRef="#ctx0" brushRef="#br0" timeOffset="-6816.76">8290 1348 2310 0,'-7'-3'97'15,"0"3"-77"1,4 0 89-16,-4 3 19 0,3-3 3 0,-3 3 1 16,3 3-33-16,-3 1-7 0,4-1 0 0,-4 0-1 0,3 7-25 0,-3-4-5 0,4 4-1 15,-1-1 0 1,-3 4-8-16,4-7-1 0,3 7-1 0,-4-4 0 15,4 4-14-15,4-3-4 0,-4-1 0 0,3 4 0 0,1-7-14 0,3-6-3 0,0 4-1 0,3-1 0 16,1-3-14-16,0-3 0 0,3-3 0 0,0-3 0 31,0-1 0-31,-4 1 8 0,5-6-8 0,-5 2 0 16,1-2 0-16,-1 2 8 0,1 1-8 16,-4-4 0-16,0 4 8 0,-3-1-8 0,-1 1 0 0,1 6 9 0,-4 0-9 0,0-7 8 0,0 10-8 0,0-6 8 15,-4 3-8-15,-3 0 8 0,0-3-8 0,0 2 8 16,0 1-8-16,-4 3 0 0,1 0 0 0,3 0 0 31,-4 3-40-31,0 1-6 0,1-1-2 0,-1 3 0 16,4 0-56-16,4 4-11 0,-1-4-2 0,8 0-1 0,-1 4-89 0,4-1-17 0,4 0-4 0</inkml:trace>
  <inkml:trace contextRef="#ctx0" brushRef="#br0" timeOffset="-6387.81">8611 1389 1792 0,'0'0'51'0,"0"0"10"16,0 0-49-16,0 0-12 0,0 0 0 0,-3-3 0 16,-1 3 157-16,-3 0 29 0,0 3 6 0,4 0 0 15,-4 0-38-15,-4 0-8 0,0 0-2 0,4 7 0 16,-3-1-26-16,-1 0-6 0,1 4 0 0,3 3-1 16,-1-4-89-16,1 7-22 0,-3-6 0 0,6 2 0 15,-3 1 42-15,4-7 4 0,3 1 1 0,0-1 0 0,0-3-24 16,0-6-5-16,0 0-1 0,0 0 0 0,7 0-17 0,0-3 0 15,3-3 0-15,-3-3 0 16,1 2 0-16,2-8 0 0,1 2 0 0,-4 1 0 16,3 2 0-16,-3-6 0 0,4 4 0 0,-4-1 0 0,0 4-11 15,0 3-5-15,0-4-2 0,0 4 0 16,0 3 29-16,-3 0 5 0,-4 3 2 0,0 0 0 16,7 0-18-16,-4-3 0 0,-3 3 0 0,7 3 0 15,1-3-8-15,-1 3-6 0,0 3-1 0,0 0 0 0,0 4 15 16,0-4 0-16,0 3 0 0,3 4 0 0,1-4 8 0,-4 7-8 0,4-10 0 0,-1 7 0 15,1-4 0 1,-1 4 0-16,1-7 8 0,0 0-8 0,-4-2 0 0,0 2 0 0,3-3 0 0,-3-3 0 16,0 0-20-16,-3 0-2 0,3-3 0 0,0 0 0 31,-3 0-51-31,-1-1-11 0,1 1-1 0,-1 0-1 0,-3 3-41 0,4-3-8 0,-4 3-1 16</inkml:trace>
  <inkml:trace contextRef="#ctx0" brushRef="#br0" timeOffset="-6155.18">8999 1480 2792 0,'0'0'58'0,"0"0"14"0,0 0-58 16,0 0-14-16,0 0 0 0,0-7 0 0,-3 1 106 0,-4 0 18 0,3-1 4 0,1 1 1 16,-1 0-52-16,1-10-10 0,-4 4-3 0,3-4 0 0,-3-3 0 0,0-3 0 15,-4-3 0-15,4-6 0 16,0-1-51-16,-3-8-13 0,-1 2 0 0,1-3 0 15,2 1 0-15,1 5 0 0,0 7 0 0,0-3 0 16,0 9 0-16,4-7 0 0,-4 11 0 0,3-4 0 16,1 3 0-16,-1 3 0 0,4 0 0 0,0-2 0 0,0 2 0 15,0 0 0-15,0 1 0 0,4 2 0 0,-1-3 0 0,1 1 0 0,-1 2 0 16,4-3 0 0,-3 4-202-16,3-1-43 0</inkml:trace>
  <inkml:trace contextRef="#ctx0" brushRef="#br0" timeOffset="-789.28">9405 1639 1937 0,'0'0'55'0,"0"0"12"16,0 0-54-16,0 0-13 0,0 0 0 0,0 0 0 15,0 0 112-15,7-3 20 0,-3 0 4 16,3 3 1-16,0-3-5 0,-4 3 0 0,4-6-1 0,-3 6 0 15,3 0-43-15,-4 0-9 0,5 0-2 0,-1 0 0 16,-4 6-10-16,4 0-3 0,-3-3 0 0,3 4 0 16,-4 5-2-16,1 1-1 0,-1 3 0 0,-3-4 0 15,4 4-29-15,-4 6-5 0,-4-7-2 0,4 10 0 16,-3-9-13-16,-1 6-2 0,-3 0-1 0,4 0 0 16,-4 3-9-16,3-6 0 0,-3 3 0 0,-4-7 7 15,4 4-33 1,-3 3-5-16,-1-9-1 0,1 2 0 0,-4 1 32 0,-1-10 0 0,1 4 0 0,0-1 0 15,0-6 19-15,0 1 9 0,3-1 3 0,1 0 0 16,-1 0-50-16,4-3-9 0,0-3-3 0,7 3 0 16,0 0-27-16,-3-3-6 0,3-4 0 0,3-2-1 15,4-4-203-15,4 1-41 0</inkml:trace>
  <inkml:trace contextRef="#ctx0" brushRef="#br0" timeOffset="-62">10174 736 1958 0,'0'0'87'0,"0"0"17"16,0-6-83-16,0 6-21 0,0-6 0 0,0 6 0 15,0 0 107-15,0 0 17 0,0 0 3 0,0 0 1 0,0 0 0 0,0 0 0 0,0 0 0 0,0 0 0 16,0 9-52-16,4 1-9 0,-1 2-3 0,1 1 0 16,-4 2 0-16,3 4 0 0,1-3 0 0,-1 6 0 15,1 0-51-15,-1 0-13 0,1 3 0 0,-1 3 0 16,4 3 34-16,-3 4 4 0,-4-4 1 0,7 4 0 31,-3-1-10-31,-4 4-1 0,3-7-1 0,4 4 0 0,-3-1-7 0,-4-12-2 16,3 6 0-16,-3-6 0 0,4-3-30 0,-4 3-7 0,0-3-1 15,0 3 0-15,0-10 42 0,-4 4 8 0,4 0 2 0,-3-7 0 32,3 4-24-32,0-7-8 0,0 0 0 0,0-6 0 0,0 0-26 15,0 0-5-15,0 0-1 0,0-6 0 0,3-7 52 0,1 1 9 0,-1-4 3 0,8-3 0 16,-4 7-24-16,3-10-8 15,1 3 0-15,7 3 0 0,-4-5-26 0,3 2-5 0,5-3-1 0,-1 0 0 16,3 0 51-16,-2 3 9 0,2-3 3 0,1 0 0 16,-4 3-50-16,0 1-9 0,-3-1-3 0,0 6 0 15,-1 7 50-15,1-4 9 0,-4 4 3 0,0 9 0 16,0 7-31-16,-3-1 8 0,-1 10-8 0,1 6 4 16,-4-3-4-16,0 6 0 0,-3-3 0 0,-1 4 0 15,-3-1 0-15,0-3 0 0,0 0 0 0,0 0 0 16,0-3 0-16,-3 0 0 0,-1 0 0 0,1 0 0 15,-1-10 0-15,1 1 0 0,-1-1 0 0,0 1 0 16,4-10 0-16,-3 3 0 0,3-6 0 0,0 0 0 16,0 0-26-16,0 0-5 0,0 0-1 0,0 0 0 15,3-6-179-15,1 3-36 0</inkml:trace>
  <inkml:trace contextRef="#ctx0" brushRef="#br0" timeOffset="701.52">11187 1639 1500 0,'0'0'31'0,"0"0"8"0,7 4-31 0,-7-4-8 0,3 3 0 0,-3-3 0 31,0 0 171-31,7 3 33 0,-7-3 6 0,0 0 2 16,0 0-36-16,0 0-6 0,0 0-2 0,0 0 0 0,0 0-41 0,0 0-9 0,0 0-2 0,0 0 0 15,0 0-42-15,0 0-9 0,-7 0-1 16,0-3-1-16,4-4-20 0,-8 4-4 0,4-3-1 0,0-6 0 16,-4-4-14-16,4 3-2 0,-3-9-1 0,-1 0 0 15,4 0-8-15,-4 1-1 0,1-1-1 0,-1 0 0 16,1 0-8-16,3-3-3 0,-4 6 0 0,4-6 0 15,0 3 0-15,3 0 0 0,-3-3 0 0,4 3 0 16,-1-3 0-16,4-4 0 0,0 4 0 0,0-3 0 16,4 3 0-16,-1-9 0 15,4 8 0-15,0-2 0 0,4 0 0 16,3 3 0-16,0 0 0 0,0 3 0 0,4 0 0 0,3 0 0 0,0 6 0 0,1-6 0 16,-1 4 0-16,0-1 0 0,0 0 0 0,0 3 0 15,-3 1 0 1,-1-1 0-16,-2 3 0 0,-1 7 0 0,-4-6 0 0,1 5 0 0,-4 1 0 0,0 3 0 15,-3 0 0-15,-1-3 0 0,-3 6 0 0,0 0 0 16,0 0 0-16,0 0 0 0,0 0 0 0,0 0 0 16,0 0-78-16,-7 3-15 0,0 0-3 0</inkml:trace>
  <inkml:trace contextRef="#ctx0" brushRef="#br0" timeOffset="3375.01">11811 1141 2818 0,'7'-9'80'0,"0"2"17"0,0 1-77 0,0 0-20 0,0-1 0 0,-3 1 0 31,-1 6 91-31,1-6 14 0,-1-4 3 0,-3 7 1 0,0 3 15 0,0-6 4 0,0 3 0 16,0 3 0-1,-3-6-84-15,-4-1-17 0,0 4-3 0,0 0-1 0,-4 3-12 0,4 0-3 0,-7 0 0 0,3 0 0 16,1 0-8-16,-4 0 0 0,3 3 0 0,-3 4 7 16,-4-1-7-16,4 3 0 0,-3 4 0 0,-1-4 0 15,0 7 0-15,1 3 0 0,3 3 0 0,-4 3 0 16,4-3 0 0,0 0 0-16,3 0 0 0,1 3 0 0,2-3-26 0,1-4-5 0,0 7-1 0,4-6 0 15,3 3 32-15,0-3 0 0,0 3 0 0,3 0 0 16,1-3 0-16,3 6 0 0,0-9 0 0,4 2 0 15,6 1 0-15,1-6 0 0,3-1 0 0,7-2 0 16,-3-1 19-16,7-6 9 0,-4-3 3 0,4 0 0 16,-4-3-50-16,-3-6-9 0,-4 2-3 0,0 1 0 0,-3-3 31 0,-1 2 0 15,-3 4 0-15,0-3 0 16,-3-3 0-16,-4 2 0 0,0 1 0 0,0 0 0 16,-3 0 0-16,-4-1 0 0,3 4 0 15,-3-3 0-15,0-4 0 0,0 7 0 0,0-3 0 0</inkml:trace>
  <inkml:trace contextRef="#ctx0" brushRef="#br0" timeOffset="3925.16">12315 1520 851 0,'0'0'36'15,"0"0"-36"1,4-6 94-16,0 3 12 0,-1-3 2 0,1-1 1 15,-1 4 39-15,1 0 7 0,-1 0 1 0,-3 3 1 16,0-3 20-16,0 3 4 0,4-10 1 0,-4 10 0 16,3-3-22-16,-3 3-4 0,0 0 0 0,0 0-1 15,0 0-47-15,0 0-10 0,4-6-2 0,-4 6 0 16,0 0-36-16,0 0-8 0,0 0-2 0,0 0 0 16,3 3-25-16,1 3-5 0,-1-2 0 0,4 8-1 0,-3-9 8 0,-4 10 1 0,3-1 1 0,1 4 0 31,0-3-46-31,-1 5-10 0,-3 4-1 0,4-6-1 15,-1 3 49-15,-3 0 9 0,4-1 3 0,-4 8 0 16,0-11-52-16,-4 1-9 0,4 3-3 0,-3-1 0 16,-1 4 52-16,1-9 9 0,-5 6 3 0,5 0 0 0,-1-7-32 0,-3 4 0 0,4 0 0 0,-4-4 0 31,3-3 0-31,-3 1 0 0,0-1 0 0,0-6 0 16,0 1 0-16,0-4 0 0,0-4 0 0,0-2 0 0,-4 0-22 0,4-4-7 15,-3 4-2-15,6 0 0 0,-3-7-93 0,4 4-18 0,3 0-4 0</inkml:trace>
  <inkml:trace contextRef="#ctx0" brushRef="#br0" timeOffset="4551.74">12816 981 2310 0,'0'-19'48'0,"0"16"11"0,0 0-47 0,0-3-12 0,0-1 0 0,0-2 0 15,0 3 156-15,0 6 28 0,0-7 7 0,0 7 1 16,0 0-72-16,0 0-13 16,0 0-3-16,0 0-1 0,0 0-38 0,0 0-7 0,0 0-2 0,-3 7 0 31,-1 2-8-31,1 1-1 0,3-1-1 0,-4 3 0 0,1 4-22 0,-1 3-5 0,1 3-1 0,-1 6 0 31,1 0-39-31,-1 7-8 0,1-1-2 0,-1 7 0 0,4-10 50 0,-3 1 9 0,3 2 3 0,0-9 0 16,3 4-31-16,-3-7 0 0,4 0 0 0,-1-7 0 15,1 1 0-15,-1 3 8 0,4-10-8 0,0 0 4 16,4-2-30-16,-4-1-5 0,4-3-1 0,-1 0 0 16,1-3 52-16,3-3 9 0,0-3 3 0,0 0 0 0,-3-4-24 15,3 4-8-15,0 0 0 0,0-4 0 16,-3 1-26-16,3-1-5 0,-4 1-1 15,1 6 0-15,-1-3 32 0,-3-7 0 0,1 7 0 0,-1 0 0 16,-4-4 0-16,1 1 0 0,-4 2 0 0,0-5 0 16,-4 3-160-16,1-4-25 0,-1 7-6 0</inkml:trace>
  <inkml:trace contextRef="#ctx0" brushRef="#br0" timeOffset="4769.7">12742 1210 3374 0,'-7'6'96'0,"-3"0"20"0,6 1-92 0,1 2-24 0,-1-3 0 0,1-2 0 16,3-4 75-16,3 6 10 0,4-3 3 0,0 3 0 15,0-3-46-15,0-3-9 0,0 3-1 0,4-3-1 16,0 0-31-16,3 0 8 0,0-3-8 0,0 3 4 16,0-3-30-16,0 0-5 0,4-3-1 0,-1 3 0 15,-2 0 52-15,2-1 9 0,1 1 3 0,-4-6 0 16,0 6-32-16,0 0-15 0,0-4 2 0,0 4 0 31,0 0-119-31,-3 3-24 0,-4-3-5 0</inkml:trace>
  <inkml:trace contextRef="#ctx0" brushRef="#br0" timeOffset="5593.82">13349 733 2030 0,'0'0'57'0,"0"0"14"16,0 0-57-16,0 0-14 0,-7 0 0 0,4 0 0 16,-5 0 146-16,5 0 26 0,-4 0 6 0,7 0 1 15,-4 0-31-15,4 0-5 0,-3 0-2 0,-4 0 0 16,7 0-54-16,-4 0-11 0,4 0-3 0,0 0 0 15,-7 3-14-15,7-3-3 0,0 0-1 0,0 0 0 16,0 0-39-16,-3 7-7 0,3-7-1 0,-4 9-8 0,4-9 20 0,4 6-4 16,-4-2 0-16,0 2 0 0,3 0-5 0,1-3-2 0,3 3 0 0,0 1 0 15,0 2-6-15,3-6-3 0,1 4 0 0,3-4 0 32,4 3 0-32,-1 0 0 0,5-3 0 0,-1 4 0 0,3 5-26 15,1-6-5-15,3 1-1 0,-3 5 0 0,0-2 52 16,-4 8 9-16,-3-8 3 0,-1 9 0 0,1 0-24 0,-4-4-8 0,-3 7 0 15,3 0 0-15,-7 3 0 0,3 3 0 0,-3 7 0 0,0-7 0 32,-3 0 0-32,-1 4 0 0,-3-1 0 0,-3 4 0 15,3-10 0-15,-4 0 0 0,-3 0 0 0,4 0 0 16,-4 0 0-16,-4-3 0 0,4 0 0 0,-3 0 0 0,-1-7 0 0,0 4 0 0,1 0 0 0,-4-6 0 16,0-1 0-16,3-2 0 0,-3-1 0 0,3-3 0 15,1-6 0-15,-1 3 0 0,4-3 0 0,0 0 0 16,0-3 0-16,0 3 0 0,0-3 0 0,3 0 0 15,1-6 0-15,-1 5 0 0,1-2 0 0,3 0 0 16,-4 0 0-16,4-1 0 0,0 4 0 0,0 0 0 16,0 0 0-16,0-6 0 0,0 2 0 0,0 7 0 15,4-3-26-15,-4 3-5 0,0-6-1 0,3 0 0 16,1-1-228-16,-1 1-47 0</inkml:trace>
  <inkml:trace contextRef="#ctx0" brushRef="#br0" timeOffset="7496.24">14104 116 1552 0,'-7'0'44'0,"7"0"10"0,-4-4-43 0,4 4-11 0,-7-3 0 0,7 3 0 16,0 0 96-16,0 0 18 0,-3 0 3 0,3 0 1 15,-4-6 16-15,4 6 3 0,-7 0 1 0,4 0 0 16,3 0-43-16,-7 0-9 0,3 0-2 0,4 0 0 16,-7 0 4-16,4 6 0 0,-4-6 0 0,7 0 0 15,0 0-29-15,-4 3-6 0,4-3-1 0,0 0 0 16,0 0-19-16,0 0-4 0,0 0-1 0,0 0 0 15,0 0-19-15,0 0-9 0,4 7 8 0,-1-4-8 16,1 0 15-16,3 0-3 0,0 3 0 0,0-2 0 16,0 2 0-16,0-3-1 0,3 3 0 0,-2 4 0 15,2-1 1-15,1 0 1 0,3 4 0 0,-4 6 0 0,5-7 12 16,2 7 3-16,-3 3 0 0,0 0 0 16,4 0-28-16,3-3 0 0,0 3 0 0,1 0 0 0,-5 3 0 15,4-3 0-15,0 3 0 0,-3 0 0 16,3 0 0-16,-3 0 0 0,0 0 0 0,3 3 0 15,-7 4 0-15,0-4 0 0,0 3 0 0,-3 7 0 0,-1-7 0 0,1 1 0 0,-4 5 0 0,0-5 0 32,0 5 0-32,0-2 0 0,0 2 0 0,-3-2 0 0,3 3 0 0,-4-1 0 0,1 7 0 0,-1-9 0 15,-3 2 0-15,4-2 0 16,-4-1 0-16,3-6 0 0,-6 4 0 0,3-4 0 0,-4-3 0 0,1 10 0 16,-1-10 0-16,-3 6 0 0,0-6 0 0,0 3 0 15,-4 0 31-15,1-2 1 0,-4 2 0 0,0-3 0 31,0 3-52-31,-1-12-9 0,5-1-3 0,-4 4 0 0,0-6 32 0,0-1 0 16,3 1 0-16,-3-1 0 0,3-5 20 0,4-1 9 0,-3 0 3 0,3 0 0 16,-1-2-24-16,1-1-8 0,-3 0 0 0,6 0 0 15,-3 0 0-15,4-3 0 0,-4 0 0 0,3 6 0 16,4-6 0-16,0 0 0 0,-3 0 0 0,3 0 0 16,-7 0 0-16,7 0 0 0,-4-6 0 0,1 3 0 15,-1 0-26-15,0 0-5 0,1 0-1 0,3 3 0 16,0-7-47-16,-4 1-9 15,1 0-3-15</inkml:trace>
  <inkml:trace contextRef="#ctx0" brushRef="#br0" timeOffset="32646.75">1940 14724 1065 0,'-7'-6'47'0,"4"-1"10"0,3 4-45 0,0-6-12 0,-7 3 0 0,7-1 0 31,0 1 75-31,-4 0 13 0,4-4 2 0,0 1 1 0,0 0 13 16,0-1 2-16,0 1 1 0,-7-4 0 0,7 4 5 0,0-1 0 0,0 4 1 0,-3-3 0 16,3 2-14-16,0 1-3 0,0 0-1 0,0 0 0 15,0-1-21-15,0 4-4 0,3-3-1 0,-3 3 0 16,0 3-17-16,0 0-3 0,0 0-1 0,0 0 0 15,0 0-13-15,7 3-3 0,4 6-1 0,-11 4 0 16,3-1 1-16,-3 7 0 0,7 10 0 0,-3 2 0 31,6 6-1-31,-10 4 0 0,11 6 0 0,-7 7 0 0,3-1 0 0,-4 0 0 0,8-3 0 16,-1 4 0-16,-6-1-11 0,3-3-1 0,3-3-1 0,-3 0 0 16,1-9-8-16,2-1-2 0,-6-8 0 0,3 2 0 15,0-6-8-15,0 0 12 0,-4 0-12 0,4-3 12 16,-7-3-4-16,4 0 0 0,3-3 0 0,-7-4 0 15,0-3-8-15,4 1 10 0,-8-4-10 0,4-6 10 16,0 3-10-16,0-3 12 0,0 3-12 0,-7-6 12 16,3 0-12-16,4-3 12 0,-7-4-12 0,4-2 12 15,3-1-12-15,-7 1 0 0,7-7 9 0,0 3-9 16,7-2 0-16,-7-1 8 0,10-3-8 0,1-3 0 0,0 6 0 16,-4-3 0-16,10 0 0 0,-3-3 0 15,8 3 0-15,-8 0 0 0,7 3 0 0,4 0 0 0,-4 1 0 0,3-1 0 16,1 6 0-16,7 1 8 0,-7-1-8 0,3 7 0 0,0 3 0 0,-3 3 0 15,3 3 13-15,-7 6-1 16,4 7-1-16,-4 3 0 0,0 0-11 0,0 3 8 16,-7-1-8-16,-3 8 8 0,3 2-8 0,-3-3 0 0,-1 7 0 0,-10-4 0 31,4-3-23-31,-4 4-6 0,0-1-2 0,0 4 0 0,-4-4 31 0,-3-3 0 16,4 3 0-16,3 4 0 0,-7-1 19 0,3-8 9 15,1-14 3-15,-5-3 0 16,5-5-50-16,3-4-9 0,0 9-3 0,0-9 0 0,-7-6 31 0,7-4 0 15,0-2-8-15,0-4 8 16,7-6-131-16,4 3-23 0,-4-6-5 0,3 0-1266 0</inkml:trace>
  <inkml:trace contextRef="#ctx0" brushRef="#br0" timeOffset="34080.25">3295 15862 1958 0,'0'0'43'0,"-4"6"9"0,4-2 1 0,0-4 3 16,0 0-45-16,0 0-11 0,0 0 0 0,-7 6 0 0,7-6 123 0,0 0 22 16,0 0 5-16,0 0 1 31,0 0-88-31,-3 0-18 0,-4 0-3 0,3-3-1 15,4 0 19-15,-10-4 3 0,6-2 1 0,-3 0 0 0,-3-1 29 0,6-2 7 0,-7 2 0 0,1-2 1 16,6-1-37-16,-6-6-7 0,-4 4-1 0,7-7-1 16,3-3-24-16,-7-1-5 0,1-2-1 0,-1 0 0 0,8 3-9 15,-8-3-1-15,4 6-1 0,4-6 0 0,-4 2-2 0,3-5-1 0,0 0 0 16,4-1 0-16,0 1-20 0,0 0-4 16,0-1-1-16,4-2 0 15,0-1 34-15,3 4 6 0,3 0 2 0,1 2 0 16,-8 4-20-16,8 0-8 0,-1 0 8 0,1 3-1 0,0 0-7 0,3 0 0 15,-4 0 0-15,4 4 0 0,-3-4 0 0,0 12 0 16,-8 4 0-16,4 0 0 16,0-4 0-16,0-9 0 0,4-9-10 0,-8 6 10 15,4 0-80-15,4 7-10 0,-4 2-2 0,0 1-940 16,4 2-188-16</inkml:trace>
  <inkml:trace contextRef="#ctx0" brushRef="#br0" timeOffset="34741.69">3648 15182 2269 0,'0'0'64'0,"0"0"15"0,0 0-63 0,0 0-16 0,0 0 0 0,0 0 0 0,0 0 105 0,0 0 19 16,0-6 3-16,0-1 1 0,0 7-26 0,3-3-5 15,-3-3-1-15,4 0 0 0,-4-1-16 0,-4 1-4 0,4 3-1 0,-3 0 0 16,-1 0 8-16,1 3 1 0,-8-4 1 0,4 8 0 15,-4-1-61-15,4 6-12 0,-3 1-2 0,-1-1-1 16,-3 7 4-16,4 2 1 0,-8 4 0 0,4 7 0 16,0-1-6-16,-4 3-8 0,4-3 11 15,0 10-11-15,0-3 9 0,3-7-9 0,1 3 0 0,10-3 9 16,0-3-6-16,0 4-3 0,3-7 0 16,8 0 0-16,-1-4 0 0,1-5 0 0,3-1 0 0,0-2 0 0,4-1 0 0,-1-6 0 15,4-6-10-15,-3 3 10 16,0-3 0-16,3-3 0 0,0 0 0 0,-3-1 0 15,-1 1-13-15,5 0-1 0,-8 3 0 0,0-4 0 16,0 1-50-16,-4 0-9 0,1 0-3 0,0-1 0 16,-1 1-66-1,1 0-14-15,-8-4-2 0,4 1-739 0,4-4-148 0</inkml:trace>
  <inkml:trace contextRef="#ctx0" brushRef="#br0" timeOffset="35490.14">4113 15746 1728 0,'0'0'38'0,"0"0"8"0,0 0 2 0,0 0 0 16,0-6-39-16,0 6-9 0,0-6 0 0,0-1 0 16,0 1 104-16,4 0 20 0,-1 0 3 0,-3-4 1 0,4 4 0 0,3 0 0 31,-7-1 0-31,4 4 0 0,3 0-14 0,0 0-2 0,-7 3-1 0,7 0 0 15,-4 6-24-15,4 7-5 0,-7 6-1 0,4-1 0 16,-4 1-13-16,0 0-4 0,0 6 0 0,0-3 0 16,-4 0-51-16,-3 0-13 0,4 0 0 0,-4 3 0 0,3-6 0 0,1 0 0 15,-8-4 0-15,0 4 0 16,4-6 0-16,0-1 0 0,0 1 0 0,4-7 0 16,-4-3-41-16,3-3-11 0,1-3-3 0,-1-3 0 15,4-1-168-15,4-2-33 0,-1-16-8 16,-3 6 0-16</inkml:trace>
  <inkml:trace contextRef="#ctx0" brushRef="#br0" timeOffset="39123.25">4579 15116 1686 0,'4'-13'35'0,"-1"-2"9"0,1 2-36 0,3 1-8 0,-4-1 0 0,4 1 0 16,0 2 82-16,0-2 14 0,0 2 4 0,1 1 0 15,-1 6 22-15,-4-4 5 0,4 4 1 0,0 3 0 16,-7 0-16-16,7 7-2 0,4-1-1 0,-11 3 0 15,3 7-21-15,-3 0-4 0,0 5 0 0,0 1-1 16,-3 7-15-16,-4 2-4 0,3 4 0 0,-3 2 0 16,0 1 0-16,0 3 0 0,-3-1 0 0,2 4 0 15,-2 0-51-15,3-3-13 0,3 0 0 0,-6-1 0 16,10-2 0-16,-11 3 0 0,8-4 0 0,3-2 0 16,0-7 0-16,0-3 0 0,3-3 0 15,8-3 0-15,-1-3 0 0,-3-7 0 0,7 0 0 0,1-2 0 16,2-4 0-16,4-6 0 0,-3 0 0 0,7-1 0 15,-8-5 0-15,5 0 0 0,-1-4 0 0,0-3 0 16,-7 4 0-16,0-1 0 0,-3 1 0 0,-1-1 0 16,1 4 0-16,-1-4 0 0,-6 4 0 0,3-1 0 0,-3 4 0 15,-1-3 0-15,-3 3 0 0,0-1 0 16,0 1-100-16,-3-3-22 0,-1 2-5 0,0-2-1 16,-3 3-51-16,0-1-10 0,-3-2-3 0,3 3 0 15,-4-1-102-15,-7-2-21 0</inkml:trace>
  <inkml:trace contextRef="#ctx0" brushRef="#br0" timeOffset="39290.74">4526 15458 2030 0,'-7'0'57'0,"4"-3"14"15,3 3-57-15,0 0-14 0,0 0 0 0,0 0 0 0,0 0 156 0,0 0 29 0,0 0 6 0,0 0 1 16,0 0-52-16,3 3-9 0,4 0-3 0,4 0 0 16,-4-3-51-16,3 3-10 0,1-3-3 0,0 3 0 15,3-3 0-15,3 0 0 0,-3 3 0 0,8-3 0 16,-8 0-51-16,7 0-13 0,-7 0 0 0,7-3 0 15,-7 0 0-15,4 3 0 0,0-3 0 0,-1 0 0 32,1 0-100-32,-1 0-22 0,1-4-5 0</inkml:trace>
  <inkml:trace contextRef="#ctx0" brushRef="#br0" timeOffset="39836.27">5274 14859 2299 0,'-3'0'65'0,"-8"-3"15"16,4 3-64-16,3-3-16 0,-3-1 0 0,7 4 0 16,-3-3 107-16,-1 3 18 0,-3-3 4 0,7 3 1 15,-3-3-34-15,3 3-8 0,0 0 0 0,0 0-1 0,0 0-45 0,0 0-9 0,0 0-1 0,0 0-1 16,0 6 14-16,3 1 3 0,1 2 1 0,6 0 0 15,1 1-29-15,7 2-7 0,-8 4-1 0,8-3 0 16,3 2-12-16,0 1 8 0,4 0-8 0,3-1 0 16,0-2 44-16,7 2 2 0,-6 1 1 0,-5-6 0 15,5 5-24-15,-5 1-5 0,1 3-1 0,3 0 0 16,-7 2-17-16,4 8 0 0,-4-4 0 0,0 16 0 16,1-1 29-16,-5 1 3 0,-3 3 0 0,0-3 0 15,-10-1-52-15,3-2-9 0,-7 0-3 0,0-1 0 16,-3 1 52-16,-5 3 9 0,1 3 3 0,-7-4 0 15,4-5-52-15,-4-4-9 0,-1-3-3 0,-2-2 0 16,-1-4 32-16,1-10 0 0,2 1 0 0,-6-4 0 16,7-3 0-16,-7 1 0 15,7-7 0-15,0 3 0 0,0-6 20 0,7 3 9 0,0-7 3 0,3 1 0 16,8-7-52-16,3 1-9 0,-4-7-3 0,4 3 0 16,7-2-281-16,4-1-57 0</inkml:trace>
  <inkml:trace contextRef="#ctx0" brushRef="#br0" timeOffset="40320.66">6378 15163 2419 0,'0'0'53'0,"-7"3"11"0,0 3 3 0,0-2 1 16,0 2-55-16,3-3-13 0,4-3 0 0,0 0 0 15,0 0 105-15,0 0 19 0,0 0 3 0,0 0 1 16,0 0-52-16,0 0-9 0,0 0-3 0,0 0 0 15,11 0 0-15,-4 0 0 0,0 3 0 0,4-3 0 16,3 3-50-16,-4-3-14 0,8 0 0 0,-4 3 0 16,0-3 0-16,4 0 0 0,-4 0 0 0,7-3 0 15,-7 3 32-15,0-3 5 0,1 3 1 0,-1-3 0 16,0 3-23-16,0-3-5 0,-4 3-1 0,-2 0 0 16,-1-3-9-16,0 3 0 0,0 0 0 0,0 0 0 0,-4 0 0 15,-3 0 0-15,0 0 0 0,0 0 0 16,0 0-13-16,0 0-5 0,0 0-1 0,0 0 0 15,-7 3-73-15,0-3-16 0,4 3-2 0,-11 0-1 0,6-3-101 0,-2 3-20 16,-1-3-4-16</inkml:trace>
  <inkml:trace contextRef="#ctx0" brushRef="#br0" timeOffset="40476.73">6339 15392 2505 0,'-3'6'111'0,"-1"0"23"0,4-6-107 0,0 0-27 0,0 0 0 0,4 7 0 16,-4-7 124-16,7 6 20 15,-4-3 4-15,8 0 1 0,0-3-47 0,-1 0-10 0,4 0-1 0,4 0-1 16,0 0-35-16,3 0-7 0,0 0-2 0,-3 0 0 16,3 3-21-16,-4 0-4 0,1 1-1 0,0 2 0 15,-1 0-11-15,-3-3-9 0,4 0 12 0,-4 4-12 16,0-7-16-16,-3 3-11 0,3-3-1 0,-3 0-1 31,-4-3-119-31,3 0-24 0,-3-1-5 0</inkml:trace>
  <inkml:trace contextRef="#ctx0" brushRef="#br0" timeOffset="42440.04">7468 15404 1710 0,'0'0'36'0,"0"0"7"0,0 0-35 0,0 0-8 0,0 0 0 0,0 0 0 16,0 0 98-16,0 0 18 0,0 0 3 0,0 0 1 15,0 0-39-15,0 0-7 0,0 0-2 0,0 0 0 16,0 0 5-16,4 4 1 0,-4-4 0 0,3 9 0 15,1-3 8-15,3 4 2 0,-7 2 0 0,3-2 0 16,1 2-21-16,0 1-4 0,-1 5-1 0,4-2 0 16,-3 0-22-16,-1 3-5 0,1-4-1 0,3 7 0 15,0-3-13-15,0 0-2 0,-4 0-1 0,8-4 0 0,-4-2-8 0,0-1-2 16,0-2 0-16,0-4 0 16,-7-6 3-16,7 3 0 0,-7-3 0 0,7 3 0 15,0-6 5-15,-7 3 2 0,4 0 0 0,3-3 0 0,-7 0 12 0,3 0 2 16,-3-3 1-16,0-1 0 15,0 1-33-15,0-3 0 0,0-1 0 0,0 1 0 16,4-4 0-16,-4 4 0 0,0 3 0 0,4-7 0 16,-4 4 19-16,3-4-3 0,-3 1-1 0,4-1 0 15,-1 0-15-15,-3 1 0 0,4-1-9 0,-4 1 9 0,3-1 0 0,-3-2 0 0,4-1 0 0,-4-3 0 16,3 0 12-16,-3 1-12 16,4-11 12-16,-4 7-12 0,3 4 11 0,1-4-11 15,-4 0 10-15,0 0-10 0,3-3 8 0,-3 0-8 16,4-1 0-16,-4 1 9 0,3 0-9 0,-3 0 0 15,4-3 0-15,-4 0 8 0,3-4-8 0,-3 4 0 16,4-3 0-16,-4-4 8 0,0-5-5 0,4 2-3 0,-4-3 0 16,3 4 0-16,-3 2 0 0,0 7 0 0,4 0 0 0,-4 3 0 15,3 3-26-15,-3 3-5 0,4 0-1 0,-4 0 0 0,3 0 32 16,1 1 0-16,-4-1 0 0,3 6 0 0,-3 1 0 0,4 2 0 16,-1-2 0-16,-3-1 0 0,4 4 0 0,-4-1 0 15,3 7 0-15,-3-3 0 16,4 0 20-16,-4-1 9 0,0 1 3 0,3 3 0 31,-3 3-52-31,0-3-9 0,-3-3-3 0,3 6 0 0,0 0-25 0,0 0-6 0,0 0-1 0,0 0 0 16,0 0-102-16,0 0-21 0,0 0-4 0,7 6-1101 15</inkml:trace>
  <inkml:trace contextRef="#ctx0" brushRef="#br0" timeOffset="44404.09">8248 15593 1990 0,'0'0'41'0,"0"0"11"15,0 0-42-15,0 0-10 0,0 0 0 0,7 0 0 16,-7 0 147-16,0 0 27 0,4-4 6 0,-4 4 0 0,0 0-24 0,0 0-4 15,0 0-2-15,0-6 0 0,-4 0-62 0,4 3-12 0,-7-4-2 0,3 4-1 16,1-3-22-16,-4-3-5 0,0-1-1 0,0 1 0 16,-4-1-17-1,1 1-4-15,-1 0-1 0,-3-7 0 16,3-3-5-16,-3 3-1 0,4-6 0 0,3 4 0 0,-1-4-5 0,1 3 0 0,0-3-1 16,4 0 0-16,-1 0-8 0,4-3-3 0,0 0 0 0,0 0 0 15,4-3 0-15,3-4 0 0,0 4 0 16,4 0 0-16,-1 0 0 0,4-1 0 0,4 1 0 0,3-6 0 0,-3 2 0 0,-1 4 0 15,4 0 0-15,-3 0 0 0,0 6 0 0,-1-3 0 16,1 6 0-16,-4-3 0 0,0 9 0 0,0-2 0 16,-3 2 0-16,3 1 0 0,-7 2 0 0,4 4 0 15,-4 0 0-15,0-1 0 16,0 1-26-16,0 3-5 0,-4-3-1 0,1 6 0 16,-4 0 52-16,0 0 9 0,0 0 3 0,0 0 0 31,0 0-93-31,0 0-19 0,0 0-3 0,0 0-1 0,7 6-96 15,-7-6-19-15,0 0-4 0</inkml:trace>
  <inkml:trace contextRef="#ctx0" brushRef="#br0" timeOffset="44891.87">8724 15389 1681 0,'0'0'36'0,"0"0"8"0,0 0 2 0,4-7 2 0,-1 1-38 31,1 0-10-31,-4 0 0 0,3-1 0 0,1-2 115 0,-1 3 21 0,1-4 4 0,-1 1 0 15,1 3 0-15,-1-4 0 0,1 1 0 0,0 3 0 16,-4-1-25-16,0 1-6 0,0 0-1 0,0-1 0 16,0 4-26-16,0 3-6 0,-4-3 0 0,-3 0-1 0,3 0-26 0,-3 3-5 15,0 0 0-15,0 3-1 16,0 0-16-16,-3 0-3 0,-1 0-1 0,0 4 0 0,1-1-11 0,-4 0-1 0,3 7-1 0,-3-4 0 16,3 1 0-16,1 2 0 15,-4 4 0-15,3-1 0 0,4-2-28 0,-3 0-6 0,3 2 0 0,-1-2-1 16,1 2 25-16,4 1 0 15,-1-3 0-15,4 2 0 0,0 1 0 0,0 0 0 16,4-1 0-16,-1-2 0 0,4 6 0 0,1-4 0 16,-1 1 0-16,0 0 0 0,0-4 20 0,3 1 10 0,1-1 2 0,3-2 0 15,-3-1-24-15,6-6-8 0,-3 1 0 0,0-1 0 16,4-3 0-16,-4-3 0 0,0-4 0 16,-3 1 0-16,3 0-12 0,-3-4 4 0,-1 1 8 0,1 3-13 31,-4-1-51-31,0 1-9 0,-7 6-3 0,10-3 0 15,-3-3-101-15,-7 6-21 0,4-7-4 0,-4 7-1 0</inkml:trace>
  <inkml:trace contextRef="#ctx0" brushRef="#br0" timeOffset="45304.55">8992 15527 1728 0,'0'0'38'0,"0"0"8"0,0 0 2 0,0-7 0 0,-3 1-39 0,3 0-9 0,0 6 0 0,0 0 0 31,0 0 104-31,0 0 20 0,0-3 3 0,0 3 1 16,0 0 0-16,0 0 0 0,0 0 0 0,0 0 0 16,0 0-52-16,3 3-9 0,4 6-3 0,0-2 0 15,-3 2 0-15,3 0 0 0,0 4 0 0,4-1 0 0,-4 1 0 0,3 3 0 0,1-4 0 0,-1 1 0 16,5-1-51-16,2 4-13 0,-3-3 0 0,0-4 0 16,4 0 0-16,-4 1 0 15,0 2 0-15,0-2 0 0,1-1 0 0,-1 0 0 16,0 1 0-16,0 2 0 0,0-5 0 0,-3 2 0 0,-4-3 0 0,0-2 0 15,0 2 0-15,-7-6 0 16,0 0 0-16,0 0 0 16,0 0-62-16,0 0-15 0,0 0-3 0,-4-10-1 15,1 1-127-15,-1 0-24 0,-3 2-6 0,0 1-1 0</inkml:trace>
  <inkml:trace contextRef="#ctx0" brushRef="#br0" timeOffset="45560.64">9052 15809 2880 0,'0'0'64'0,"0"0"12"0,0 0 4 0,0-6 0 0,0-1-64 0,4-5-16 0,-4 2 0 0,7-2 0 0,0-4 105 0,0-3 19 16,0 1 3-16,0-1 1 0,4-3-52 0,3 0-9 0,-4 3-3 0,4 0 0 31,1 0-51-31,-5 4-13 0,1-1 0 0,-1 3 0 16,1-2 0-16,0 2 0 0,-1 1 0 0,-3 2 0 0,0 1 28 0,0 3 4 0,-3-1 0 15,3 1 0-15,-4 3-24 0,-3 3-8 16,0 0 0-16,0 0 0 16,0 0-24-16,0 0-5 0,0 0-1 0,0-3 0 15,0 3-133-15,4-3-26 0,-1 0-6 0,-3 3-1 0</inkml:trace>
  <inkml:trace contextRef="#ctx0" brushRef="#br0" timeOffset="46213.71">9744 15483 1280 0,'0'0'36'0,"0"0"8"0,0 0-35 0,0 0-9 0,0 0 0 0,0 0 0 0,0 0 112 0,7 0 20 0,0-3 4 0,0 3 0 16,-7 0 36-16,3 3 6 15,-3-3 2-15,7 0 0 0,1 3 19 0,-5 0 4 0,1 3 1 0,3 1 0 16,-4-1-112-16,-3 0-23 0,4 4-4 0,3 2-1 16,-4-3-5-16,4 4-2 0,-3 0 0 0,3-1 0 15,-4 4-21-15,-3-1-5 0,4 1-1 0,0 3 0 16,-1 3-42-16,-3-3-9 0,4 3-2 0,-4 0 0 16,0 0 23-16,0-10 0 0,-4 4 0 0,1-4 0 15,-1 4 0-15,0-3 0 0,4-1 0 0,-3 1 0 0,-4-7 0 0,3 3 0 31,-3-2 0-31,4-4 0 0,3-3 0 0,-4 0 0 0,-3-3 0 16,4-1 0 0,-1-2-107-16,1-3-17 0,3-1-3 0,-7 1-1332 0</inkml:trace>
  <inkml:trace contextRef="#ctx0" brushRef="#br0" timeOffset="48140.01">10135 15160 2310 0,'0'0'97'15,"0"0"-77"1,0 0 122-16,0 0 25 0,0 0 5 0,0 0 0 16,7 0-64-16,0 3-12 0,0-3-4 0,4 0 0 15,0 3-26-15,-4-3-6 0,7 0 0 0,-4 3-1 16,1-3 1-16,3 0 0 0,-3 0 0 0,-1 3 0 16,1-3-48-16,3 4-12 0,-3-1 0 0,-1 0 0 15,1 0 0-15,3-3 0 0,-4 0 0 0,5 0 0 16,-1 0-13-16,0-3 5 0,0 0 8 0,0 0-13 15,-3-1-119-15,3 1-24 0,0 0-5 0</inkml:trace>
  <inkml:trace contextRef="#ctx0" brushRef="#br0" timeOffset="48797.52">11038 14962 2019 0,'0'0'57'0,"0"-6"13"0,4-3-56 0,-1 2-14 0,-3 1 0 0,4 0 0 16,0-4 146-16,-4 4 26 0,3 0 6 0,-3 0 1 15,4 2-54-15,-4 4-10 0,0 0-3 0,0 0 0 16,0 0-28-16,0 0-7 0,0 0-1 0,0 0 0 16,0 10-24-16,0-1-6 0,0 7-1 0,0 0 0 15,0-1-15-15,0 4-3 0,0 3-1 0,0-3 0 16,0 0-4-16,-4 3-1 0,1 3 0 0,-1 0 0 16,0 3-5-16,1-3-2 0,-1 3 0 0,1 7 0 0,-1-4-29 15,4-3-5-15,-3 4-2 0,3-4 0 16,0-6 42-16,0 0 9 0,3 0 2 0,1-7 0 0,-1 1-31 0,4-3 8 0,1-1-8 15,2-2 4 1,1-4-4-16,3-3 0 0,0 0 0 0,4 0 0 0,-1-3 0 0,1-6-12 16,-1 3 12-16,1-3-13 15,3-4 13-15,-3 4 0 0,0-3-10 0,-1-1 10 0,-3 1-16 0,0-1 0 16,-3 1 1-16,0-4 0 16,-4 4-21-16,0-4-4 0,-4 1 0 0,1-1-1 0,-4 4-70 0,-4-4-13 15,1 4-4-15,-4 0 0 16,0-1-40-16,-4 1-8 0,-3-4-1 15</inkml:trace>
  <inkml:trace contextRef="#ctx0" brushRef="#br0" timeOffset="48947.74">10936 15194 2538 0,'0'0'107'0,"0"0"-86"15,0 0 111-15,7 3 23 0,-3 1 4 0,3-1 1 16,3 0-56-16,1-3-10 0,0 0-2 0,3 0-1 15,-4 0-39-15,4 0-7 0,4-3-1 0,-4 3-1 16,4-3-18-16,-1 3-3 0,1-7-1 0,3 4 0 16,-3 0-9-16,-1 0-3 0,1-3 0 0,0 3 0 15,3-4-104-15,0 4-21 0,-3-3-4 0</inkml:trace>
  <inkml:trace contextRef="#ctx0" brushRef="#br0" timeOffset="50662.95">12241 14686 2467 0,'0'0'70'0,"-7"3"15"0,0 1-68 0,0-1-17 0,0 0 0 0,4 0 0 16,3-3 114-16,-4 6 19 0,1 1 4 0,3-7 1 15,0 0-53-15,0 6-10 0,3 3-3 0,1 1 0 0,3-1-25 0,0 0-6 16,3 1-1-16,1 2 0 0,0-2-6 0,3 2-2 16,0 4 0-16,3 0 0 15,1-1-3-15,3 4-1 0,-3-3 0 0,3 6 0 0,-3 0 0 0,6-3-1 16,-3 6 0-16,1-3 0 0,-1 3-8 0,-4 0-2 15,5 3 0-15,-8 3 0 16,0-2-6-16,-7-1-2 0,3 0 0 0,-6 3 0 0,3 1-6 0,-3-1-3 16,-1 0 0-16,1 1 0 0,-4-7 0 0,-4 6 0 15,1-3 0-15,-1-2 0 0,-3-8 0 0,0 1 0 0,-4-3 0 0,4-7 0 32,-3 1-26-32,-4-4-5 0,3 0-1 0,-3-3 0 0,0-6 32 0,0 0 0 0,3-3 0 15,-3 0 0-15,3-1 20 0,1-5 9 0,-1 2 3 16,4-5 0-1,0-1-82-15,4 0-16 0,-4-3-3 0,7 1-1 0,-4-1-170 0,8-3-33 0,-4-28-7 16,0 15-2-16</inkml:trace>
  <inkml:trace contextRef="#ctx0" brushRef="#br0" timeOffset="51117.39">12598 14552 2649 0,'0'0'58'0,"0"0"12"0,0 0 2 0,0 0 4 0,0 0-61 0,0 0-15 15,0 0 0-15,0 0 0 0,0 0 54 0,0 0 8 16,0-7 2-16,3 4 0 0,-3-3 0 0,4 0 0 16,3-4 0-16,0 4 0 0,0-3 0 0,0-1 0 15,4 4 0-15,-1-4 0 0,4 4 0 0,0 0 0 16,-3 3 0-16,3-4 0 0,0 7-52 0,0-3-12 15,0 6 0-15,4-3 0 0,-4 4 0 0,-3 2 0 16,-1 0 0-16,1 0 0 16,-1 4 0-16,-2-4 0 0,-5 4 0 0,1 2 0 0,3 1 0 0,-7-1 0 0,0 4 0 0,0-1 0 31,-4 1 0-31,-3 6 0 0,0 0 0 0,0-3 0 0,-4 3 0 0,1-3 0 0,-1-1 0 0,-3-2 0 16,4 0 0-16,-5-4 0 15,1 1 0-15,0-4 0 0,0 1 0 0,3-4 0 0,1-3 0 16,3 0 0-16,0-6 0 0,0 0 0 0,7 3 0 0,0-6 0 15,-4-4 0-15,8 1 0 0,-1-1 0 16,4 1 0-16,0-3 0 0,4 2 0 0,-4 1 0 0,4 2 0 16,-1 1 0-16,4 0 0 15,-3 0 0-15,-1 2 0 0,1 4 0 0,0 4 0 0,-1-1 0 0,-3 3 0 0,4 0 0 16,-4 1 0-16,0 2 0 0,0 0 0 16,4 4 0-16,-4-1 0 0,0-2 0 0,0 2 0 15,0 1-209-15,0 0-45 0,14 15-9 16,-7-9-1-16</inkml:trace>
  <inkml:trace contextRef="#ctx0" brushRef="#br0" timeOffset="51685.74">13804 15028 1792 0,'0'0'51'0,"0"0"10"15,0-6-49-15,0 0-12 0,0-1 0 0,0 4 0 0,-3-6 341 16,3 3-150-16,0 6 1 0,0 0-52 0,0 0-9 0,0 0-3 0,0 0 0 15,0 0-16-15,0 0-4 16,0 0-1-16,0 0 0 0,0 0-69 0,0 6-14 0,3 6-2 0,-3 1-1 16,4-1 35-16,-1 7 6 0,-3 0 2 0,4 0 0 0,-1 3-27 0,-3 0-5 15,4 3 0-15,-1 0-1 0,-3 3-31 0,4-3 8 16,-1 0-8-16,1-3 4 0,-1-3-4 0,-3-6 0 16,4-7 0-16,0 3 0 0,-1 1 0 15,-3-1 0-15,4-6 0 0,-4-3 0 16,0 0-21-16,0 0-4 0,0-3-1 0,0-9 0 15,-4-1-63-15,1-3-13 0,-1 1-2 0,0-1-1 16,-3 0-93-16,0 4-18 0,-3-7-4 0,-1 6-1 16</inkml:trace>
  <inkml:trace contextRef="#ctx0" brushRef="#br0" timeOffset="51863.4">13607 15163 2649 0,'0'0'58'0,"0"0"12"0,0 0 2 0,0 0 4 0,3 6-61 0,4 1-15 16,-3-4 0-16,3 0 0 0,0 0 144 0,0 0 27 15,4-3 5-15,-1 3 0 0,1-6-78 0,3 3-16 0,0 0-3 0,0-3-1 16,4 0-36-16,-1 0-7 0,1 0-2 0,3-1 0 16,0 4-24-16,0 4-9 0,1-4 0 0,-1 3 0 15,3-3 0-15,1 6 0 0,0-3 0 0,0 3 0 16,-4-6 0-16,-4 0 0 16,1 3 0-16,0-3 0 0,-8 0-10 0,4-3-2 0,-7 0 0 0,0 0 0 15,-3-3-211-15,-1 3-42 0</inkml:trace>
  <inkml:trace contextRef="#ctx0" brushRef="#br0" timeOffset="53306.7">14870 15486 2650 0,'-4'6'75'0,"1"-3"17"0,3-3-74 0,0 0-18 0,0 0 0 0,0 0 0 16,0 0 120-16,0 0 20 0,-8 0 4 0,5-3 0 16,-4 0-57-16,3 0-12 0,-6 0-3 0,3-3 0 15,0 2-19-15,-4-2-4 0,-3 0-1 0,3 0 0 16,-3-1-13-16,0-2-3 0,-3-1-1 0,2-2 0 15,1-1-31-15,4-2-16 0,-4-4 1 0,3 0 1 16,0-3 14-16,4 0 0 0,0-6 0 0,4 9 0 16,3-3 0-16,0 0 0 0,3 0 0 0,4 0 0 15,0 0 0-15,1 0 0 0,2 4 0 0,4-11 0 16,0 4 23-16,4 0 7 0,-4 0 2 0,4-3 0 16,-1 0-52-16,5 0-9 0,-5-4-3 0,4 1 0 15,0 3 51-15,-3 6 9 0,0 0 3 0,-1 0 0 16,-2 3-50-16,2 3-9 0,-3 1-3 0,0-1 0 0,0 6 50 0,1 1 9 15,-5 3 3-15,4 0 0 0,-3-1-31 0,-4 1 8 0,0 0-8 16,4 3 4 0,-4-1-18-16,0-2-2 0,0 3-1 0,3 0 0 15,-3 0-101-15,4 3-20 0,-4 0-4 0</inkml:trace>
  <inkml:trace contextRef="#ctx0" brushRef="#br0" timeOffset="54171.56">15409 14969 2063 0,'0'0'87'16,"0"0"-70"0,0 0 66-16,0 0 13 0,0-7 2 0,4 1 1 31,-4 0 11-31,0 3 2 0,3-4 1 0,-3 7 0 0,0-6-6 0,0 6-2 0,-3-3 0 0,3-3 0 16,0 6-21-16,-4-3-5 0,-3 3-1 0,4-4 0 15,-4 8-19-15,0-4-4 0,0 6-1 0,-4 0 0 16,4 3-43-16,-4 4-11 0,-3 0 0 0,4 5 0 15,-4 1 0-15,-1 3 0 0,1 3 0 0,4-3 0 16,-4 6 0-16,3 1 0 0,0 2 0 0,1 0 0 0,3 4 0 0,0-4 0 0,0-3 0 0,0 10 0 31,3-4 0-31,1-5 0 0,3-1 0 0,3-3 0 0,1-3 0 0,3-3 0 16,3-4 0-16,1-2 0 0,3-4 28 0,4-2 3 0,-1-4 1 0,1-3 0 31,3 0-52-31,-3 0-9 0,3-3-3 0,0 0 0 0,-3-4-25 0,-1-2-6 0,5 3-1 0,-5-7 0 31,4 1-102-31,-3-1-21 0,3-3-4 0,-7 4-1 16,-3 2-153-16,3 4-31 0</inkml:trace>
  <inkml:trace contextRef="#ctx0" brushRef="#br0" timeOffset="54729.18">15617 15310 1958 0,'0'-6'87'0,"0"6"17"16,0 0-83-16,0 0-21 0,0 0 0 0,0 0 0 16,-7 3 154-16,4 3 26 0,-1 1 6 0,1 2 1 15,-1 1-72-15,4 2-15 0,-3 4-2 0,3-4-1 16,-4 4-21-16,4 0-4 0,4-1 0 0,-4-2-1 15,3 3-15-15,1-4-4 0,3 1 0 0,0-1 0 16,0-2-8-16,0-1-3 0,0-3 0 0,4 1 0 16,3-7-33-16,0 3-8 0,4-6 0 0,-4 3 0 15,3-4 0-15,-3-2-12 16,1 3 2-16,-1-3 1 0,0-4 9 0,-4 1 0 0,-3-4 0 0,4 7 8 0,-4-3-8 0,-3 2 11 16,-1 1-11-16,1 0 12 0,-1 3-12 15,-3 3 0-15,0-7 0 0,0 7-11 0,0 0 11 0,0 0 0 16,0 0 8-16,0 0-8 0,0 0 0 0,0 0 0 0,0 0 0 15,0 0-8-15,0 0 8 0,0 0 0 16,0 0 8-16,0 10-8 0,0 2 0 0,0 1 0 16,4 0 0-16,3 2 0 0,-4 4 8 0,4 3-8 15,0 0 10-15,0 6-10 0,0 0 12 0,4 1-3 16,-4-1-1-16,0 3 0 0,0-6-16 0,0 7-4 16,-3-4-1-16,3 0 0 0,-7-3 35 0,3-3 7 15,-3 0 2-15,0-3 0 0,-3 0-31 0,-1-1 0 0,1-2 0 0,-4 3 0 16,-4-3 0-16,4-4 0 15,-7-2 0-15,3-1 0 0,1-6-19 16,-4 0-9-16,0 0-3 0,-4-6 0 0,4-3 51 0,0 0 9 0,-4-1 3 0,4-2 0 16,0 0-24-16,0-1-8 0,0-2 0 0,3 2 0 15,4-2 0-15,-4-1 0 0,8-3 0 0,-4 4 0 16,3-1 0-16,4-2 0 0,0-1 0 0,4-3 0 16,-1 0 0-16,4 4 0 0,4 2 0 0,0-2 0 0,-1-4 0 0,4 6 0 15,0 1 0-15,1 2 0 16,2-2 0-16,-3 2 0 0,4 4 0 0,0 3 0 0,-4-3 0 0,0-1 0 15,0 4 0-15,0 0 0 16,0 0-24-16,-3 0-4 0,6 0 0 0,-3 0-1 16,-3-1-184-16,3 1-37 0,7-9-7 15,-7-4-2-15</inkml:trace>
  <inkml:trace contextRef="#ctx0" brushRef="#br0" timeOffset="55344.46">16492 15006 2747 0,'-10'10'78'0,"3"-7"17"0,3 0-76 0,-3 0-19 15,0 0 0-15,4 0 0 0,3-3 106 0,0 0 18 16,-4 3 3-16,4-3 1 0,0 0 0 0,0 0 0 0,0 0 0 0,7 4 0 16,4-1-103-16,-1 0-25 15,4-3 0-15,0 3 0 0,4-3 0 0,0 0 0 16,3 3 0-16,4-3 0 0,-1 0 0 0,-3 0 0 15,1 3 0-15,2-3 0 0,-2-3 0 0,-5 0 0 0,1 3 0 0,-1-3 0 16,-2 0 0-16,-5 3 0 0,4-3 0 0,-3-1 0 0,-4 4 0 16,3 0 0-1,-2-3 0-15,-1 3 0 0,0 0-46 16,0 3-14-16,0 4-4 0,-4-4-956 16,4 0-191-16</inkml:trace>
  <inkml:trace contextRef="#ctx0" brushRef="#br0" timeOffset="58145.84">11479 15561 1968 0,'0'-12'41'0,"0"12"9"0,0 0-40 0,0 0-10 0,0 0 0 0,0 0 0 16,0 0 176-16,0 0 34 0,0 0 6 0,0 0 2 16,0 0-123-16,0 0-25 0,0 0-5 0,7 6-1 15,-3 0 0-15,7 0 0 0,-4 4 0 0,0-4 0 16,3 7 0-16,4-4 0 0,0 7 0 0,4-4 0 31,-4 7-51-31,0-3-13 0,0-1 0 0,8 11 0 0,-5-5 13 0,1 5 0 0,0-4 0 16,-1-1 0-16,-3-2-5 15,0 0-8-15,-3-3 11 0,3-4-11 0,-3-2-8 0,-4-1-9 0,0-3-2 16,0 1 0-16,-4-4 19 0,1-3 0 0,-4 0 0 0,0 0 0 16,0 0-55-16,0-6-7 0,0-1-2 0,-4-2 0 31,1 3-66-31,-1-1-14 0,-3-2-2 0</inkml:trace>
  <inkml:trace contextRef="#ctx0" brushRef="#br0" timeOffset="58389.57">11501 15887 2986 0,'-7'3'84'0,"7"-3"20"0,0 0-84 15,0 0-20-15,0 0 0 0,0 0 0 0,0 0 107 0,0 0 17 0,7-3 3 0,-4-6 1 16,4 3-52-16,4-7-9 0,3 1-3 0,-4-1 0 15,8-3-51-15,0 4-13 0,6-13 0 0,-2 6 0 16,2-3 0-16,-3 0 0 16,1 3 0-16,2-3 0 0,-3 0 28 0,-3 7 2 0,0-1 1 0,-1 3 0 15,-3-2-50-15,1 2-9 0,-5-3-3 0,1 4 0 16,-1-1-77-16,-3 1-16 16,0-1-4-16,1 4-1331 0</inkml:trace>
  <inkml:trace contextRef="#ctx0" brushRef="#br0" timeOffset="59232.13">17290 14793 2508 0,'0'-13'71'0,"0"1"16"16,0-1-70-16,0 1-17 0,3-1 0 0,-3 1 0 15,4 2 106-15,-4-2 18 0,0 5 3 0,0 1 1 16,0 0 0-16,0 3 0 0,0-3 0 0,0 6 0 15,0 0-77-15,0 0-15 0,0 9-4 0,0 3 0 16,0 7 1-16,0 3 0 0,-4 6 0 0,4 4 0 0,0 2-11 0,0 4-2 0,-3-4-1 0,3 7 0 31,3-6-31-31,-3-1-7 0,4 1-1 0,-1-7 0 16,1 0 42-16,3 3 8 0,0 4 2 0,3-4 0 16,-2-2-24-16,-1-4-8 0,0-7 0 0,0 8 0 15,3-5 0-15,1-2 0 0,3 0 0 0,-3-3 0 0,-1-7 0 0,4 4 0 0,0-4 0 0,0-3 0 31,1 1-26-31,-1-4-5 0,0 0-1 0,0-3 0 16,4-3 51-16,-4-7 9 0,3-5 3 0,1-1 0 16,0 0-50-16,-4-6-9 0,0 4-3 0,3-4 0 0,-6 0 31 0,3 3 0 0,-3-3 0 15,-4 3 0-15,0 3-160 0,-4 1-25 0,1 2-6 0</inkml:trace>
  <inkml:trace contextRef="#ctx0" brushRef="#br0" timeOffset="59464.56">17223 15113 3225 0,'-7'-3'92'0,"3"0"19"16,4 3-89-16,0 0-22 0,0-7 0 0,4 4 0 0,-1-3 71 0,4 3 9 0,0 0 3 15,4-1 0-15,-1 1-25 0,8 0-5 0,-4 0-1 0,7 0 0 16,-3 0-52-16,0 3 0 0,3-3 0 0,0-1-12 31,-3 4 12-31,3-3 0 0,-4 0 0 0,1 3 0 16,0-3 23-16,-1 0 6 0,-3 3 2 0,0-3 0 15,-3 0-57-15,3 3-11 0,-3-3-3 0,3-1 0 16,-7 1-165-16,4 0-34 0,-1 0-6 0</inkml:trace>
  <inkml:trace contextRef="#ctx0" brushRef="#br0" timeOffset="60179.14">17925 15345 1792 0,'0'0'51'0,"0"0"10"0,0-6-49 0,0 6-12 0,0-7 0 0,0 7 0 16,0 0 151-16,0 0 27 0,0 0 6 0,0 0 0 15,-7 7-24-15,3 5-4 0,1 1-2 0,-5-1 0 16,5 7-36-16,-1-3-7 0,1 2-2 0,-1 1 0 16,4 0-61-16,0 0-12 0,0 0-2 0,4 0-1 0,3-4-1 15,4 1-1-15,-4-7 0 0,7 4 0 16,0-7-31-16,0 0 0 0,4 1 0 0,-4-7 0 0,0 0 0 0,0-7 0 0,0 1 0 16,4 0 0-16,-4-4 0 0,0 1 0 0,0-4 0 0,4-5 0 31,-4 5 12-31,0 1-4 0,-7-1-8 0,3 4 12 0,-2-4-12 0,-5 4 0 15,1-1 0-15,-1 4 0 16,-3 6 0-16,0 0 0 0,0 0 0 0,0 0 0 16,-7 3 0-16,4 0-8 0,3 4 8 0,-4-1-13 15,4 3 13-15,0 7 0 0,0 0 0 0,4 2 0 16,-1 4 0-16,4 3 0 0,0 4 0 0,0 2 0 0,4 0 0 0,-1 4 0 0,1 2 0 0,3 1 0 16,-3-7 0-16,-4-2 0 0,3-4 0 0,-3 0 0 15,0 0 21 1,0-3 7-16,-3 0 2 0,0 0 0 0,-1 0-22 0,-6 0-8 0,3 0 0 0,-8-4 8 15,1 1-34-15,-3 0-5 0,-1-6-1 0,-3-1 0 16,4 1 32-16,-5-4 0 0,1-3 0 0,-3 1 0 16,3-7 19-16,-1-3 9 0,1-1 3 15,0-5 0-15,0-4-50 0,4-2-9 0,-1-4-3 0,4 3 0 16,0 1 31-16,0 2 0 0,0 0 0 16,3 1 0-16,4-1 19 0,-3-2 9 0,3-1 3 0,0 0 0 0,3 1-31 15,1-1 0-15,-1 0 0 0,4 4 0 16,4-1 0-16,0-2 0 0,-1 2 0 0,4 4 0 15,4-1-19-15,-1 4-9 0,1 3-3 0,0 0 0 16,-1 0 31-16,1 3 0 0,0-4 0 0,-1 4 0 16,1-3 0-16,-4 0 0 0,0 0 0 0,0-3 0 0,-3-1-39 0,-1 1-1 15,1-6-1-15</inkml:trace>
  <inkml:trace contextRef="#ctx0" brushRef="#br0" timeOffset="60650.82">18528 14530 2033 0,'0'0'85'16,"0"0"-68"-16,0 0 147 0,0 3 30 0,0 3 6 0,0 0 0 16,-4 1-57-16,4-7-12 0,0 6-3 0,0 0 0 15,0 3-32-15,0-2-8 0,4-1 0 0,-1 3-1 16,4 1-37-16,-3 2-7 0,7-2-2 0,-1 2 0 16,4 1-33-16,0 3-8 0,4-1 0 0,0 4 0 15,3 3 0-15,0 3 0 0,0 0 0 0,4 0 0 16,-4 0 0-16,4 4 0 0,-1-1 0 0,1 0 0 15,-4-3 28-15,0 3 3 0,1 1 1 0,-5 2 0 16,-3-3-52 0,-3 3-9-16,0 1-3 0,-8-7 0 0,4 6 32 0,-7 4 0 0,4 2 0 0,-1-2 0 0,-3-4 0 15,-3-3 0-15,-1 1 0 0,-3 2 0 16,0-9 0-16,-4-3 0 0,1-4 0 0,3-2 0 16,-7-7 0-16,3 1 0 0,-3-7 0 0,0-4 0 0,-4-2 0 0,1-6 0 0,-5-4 0 0,5 0 0 15,3-9-57 1,0-3-6-16,-1-3-1 0,1-4 0 0,4 1-153 0,3-4-31 15,3 3-7-15</inkml:trace>
  <inkml:trace contextRef="#ctx0" brushRef="#br0" timeOffset="61124">18888 14348 2067 0,'0'0'87'15,"0"0"-70"1,3-7 191-16,1 4 39 0,-4 3 7 0,3-3 2 16,4-3-154-16,-3 3-30 0,3 0-7 0,0 0-1 15,0-4 0-15,0 1 0 0,4 3 0 0,-1-3 0 0,1-1 0 16,3 4 0-16,0-3 0 0,4 0 0 0,-4 6-51 0,3-4-13 0,1 8 0 0,0-1 0 31,-4 0 0-31,-4 6 0 0,1 1 0 0,0 2 0 0,-8 1 0 16,1 2 0-16,-4 1 0 0,-4 3 0 15,-3 0 28-15,0 6 4 0,-4 0 0 0,-3 0 0 16,0-3-52-16,0 3-9 0,-7-6-3 0,7 3 0 16,-4-3 32-16,1-4 0 0,-1 1 0 0,4-3 0 0,0-4 0 0,3 0 0 0,1-2 0 15,2-1 0-15,1-6 0 0,7 0 0 0,0 0 0 16,0 0 0-16,4-6 0 0,-1-4 0 0,1 1 0 0,7 3 0 15,-4-4 0 1,7 4 0-16,0 0 0 0,0 2 0 0,7 4 0 0,0-3 0 0,0 3 0 16,4 0 0-16,0 0 0 15,0 3 0-15,-4 1 0 0,-4 2 0 0,-3-3 0 16,4 3 0-16,-4 1 0 0,-3-1 0 0,-1 0 0 0,-3 3 0 0,1 1 0 0,-5 2 0 16,-3-5 0-16,0-1 0 0,0-6 0 0,-3 3 0 15,-8 0-211-15,4-6-36 0,-7 3-7 0</inkml:trace>
  <inkml:trace contextRef="#ctx0" brushRef="#br0" timeOffset="63566.39">7793 14263 2572 0,'0'0'73'0,"0"0"15"15,7 0-70-15,-4 3-18 0,5 0 0 0,-1 0 0 16,-4 1 119-16,4-1 20 0,-3 0 4 0,3 0 1 15,0 0-52-15,-4 3-9 0,4-2-3 0,0-1 0 16,0 0-32-16,1 0-6 0,-1-3-2 0,0 3 0 16,0-3-13-16,3 3-3 0,1 0-1 0,-1 1 0 0,5-4-9 0,-1 3-2 0,0-3 0 0,0 0 0 15,-4 0 0-15,5-3-1 0,2-1 0 0,-3 1 0 16,0 0 4-16,1 3 1 0,2 0 0 0,-3 0 0 31,4 3-6-31,-4 0-1 0,4-3 0 0,-1 4 0 0,1-4-6 0,0 0-3 16,-1 0 0-16,1-4 0 15,0 1-26-15,-1 0-5 0,4 0-1 0,-3-3 0 0,0 3 51 0,3-1 9 0,-4-2 3 0,5 3 0 16,-1 0-50-16,3 0-9 0,-2 0-3 0,2-1 0 0,-3 1 51 0,1 0 9 16,2-3 3-16,1 3 0 15,0 0-24-15,-1 0-8 0,5-4 0 0,-5 4 0 16,1 0 0-16,0 0 0 0,-1-3 0 0,-2 2 0 16,2 1 0-16,-3 0 0 0,4 0 0 0,3 0 0 0,-3 0 0 0,3 3 0 15,1-3 0-15,-1 3 0 0,0-4 0 0,4 4 0 16,-4-3 0-16,0 3 0 0,0 0 0 0,-3 0 0 15,-4 0 0-15,4 0 0 0,0 0 0 0,-1 0 0 16,1 0 0-16,3-3 0 0,0 3 0 0,1-3 0 16,-1 3 0-16,4 0 0 0,-1 0 0 0,5 0 0 15,-5-3 0-15,1 3 0 16,0 0-26-16,-4 0-5 0,0-3-1 0,1 3 0 0,-1-3 32 0,0 3 0 16,4 0 0-16,0 0 0 0,-1-3 20 0,1-1 9 15,0 1 3-15,3 0 0 0,0-3-24 0,-3 0-8 16,0 2 0-16,0 1 0 0,-1-3 0 0,-2 3 0 15,2 3 0-15,5-3 0 0,-1 0-28 0,0 3-3 0,0 0 0 0,4 0 0 16,0 0 51-16,-4-3 9 0,1 3 3 0,-1-4 0 31,-3 4-52-31,-4 0-9 0,4-3-3 0,-4 3 0 0,4-3 32 0,-1 3 0 16,1-3 0-16,3 3 0 0,1-3 20 0,-1-3 9 0,4 2 3 0,-4 1 0 16,-3 0-24-16,-1 0-8 0,1 0 0 0,4 0 0 15,-5 0 0-15,1-1 0 0,7 1 0 0,0 0 0 16,-1 3 0-16,1 0 0 0,0 0 0 0,0 0 0 15,0 0 0-15,-4 0 0 0,0 0 0 0,0 0 0 16,4 0-26-16,-3-3-5 0,6 0-1 0,0 0 0 0,-3 3 52 0,0-3 9 31,0 0 3-31,-1-1 0 0,-2 1-24 0,-1 3-8 0,0-3 0 16,4 0 0-16,-4 0-26 0,4 3-5 0,0 3-1 0,3-3 0 16,1 0 52-16,3-3 9 0,-8 3 3 15,5 0 0-15,-8 0-24 0,4 0-8 0,0-3 0 0,-1 0 0 0,1 3 0 16,0 0 0-16,3 0 0 0,1-4 0 0,2 4 0 0,-6 0 0 15,4 0 0-15,-5 0 0 16,1-3 0-16,0 0 0 0,3 0 0 0,1 0 0 0,-4 0 0 0,3 0 0 16,4-4 0-1,3 4 0-15,-7 3 0 0,1-3 0 0,-4 3 0 0,3 0 0 0,0-3 0 0,-6 3 0 0,2-3 0 16,5 3 0-16,-1 0 0 0,4 0 0 16,-4 0 0-16,1 0 0 0,-5-3 0 0,-2 3 0 15,2-3 0-15,1-1 0 0,-4 4 0 0,4-3 0 16,0 3 0-16,7 0 0 0,-4-3 0 0,1 3 0 15,-5 0 0-15,5 0 0 0,-4-6 0 0,-1 0 0 0,1 6 0 0,4 0 0 16,-5-4 0-16,5 1 0 0,3 3 0 0,-11 0 0 16,4 0 0-16,-4 0 0 0,4 0 0 0,-1 0 0 15,1 0-26-15,0 0-5 16,3 0-1-16,11-3 0 0,-3 3 52 0,-1 0 9 0,-7 0 3 0,4 0 0 16,-3 0-32-16,-5-3 0 15,1 3 0-15,0 0 0 0,-4 0 0 0,4-3 0 0,0 3 0 0,0 0 8 0,0 0-8 16,-4 0 0-16,4 0 0 15,-4 0 0-15,0 0-28 0,0 0-3 0,-3 0 0 0,4 3 0 16,2-3 31-16,1 0 0 0,0 3 0 0,3-3 0 0,1 3 0 0,-1-3 0 16,-3 0 0-16,0 0 0 0,-4 0 0 0,4 0 0 31,-4 0 0-31,4 0 0 0,-4 0 0 0,0 0 0 0,4 0 0 0,-4 0 0 16,4 0 0-16,-4-3 0 0,-3 3 0 0,0 0 0 15,-4 0 0-15,4 0 0 0,-4 0 0 0,4 0 0 0,0 3 0 0,-1-3 0 16,1 0 0-16,0 3 0 0,0 1 0 0,-1-4 0 15,1 3 0 1,3 0 0-16,-6 0 0 0,-1-3 0 0,0 3 0 0,-3 0 0 0,-1 0 0 0,1 1 0 0,-4-1 0 16,4 0 0-16,-4 0 0 0,4 3 0 15,3-3 0-15,-3 4 0 0,3-4 20 0,-3 0 9 16,3-3 3-16,0 3 0 16,4 0-52-16,-7 0-9 0,3-3-3 0,-3 3 0 0,-1-3 32 0,1 4 0 15,0-4 0-15,-1 3 0 0,1 0 0 0,0-3 0 16,-1 3 0-16,5 0 0 0,-5-3 0 0,5 0 0 15,-1 3 0-15,0-3 0 0,0 0 0 0,-3 0 0 0,-4-6 0 0,0 3 0 16,0 0 0-16,4 0 0 0,-4-1 0 0,4 1 0 16,0 0 0-16,6 0 0 0,-2 0 0 0,2 3 0 15,-2 0 0-15,-1 0 0 16,0 3 0-16,0-3 0 0,0-3 0 0,1 0 0 16,-1 6 0-16,-7 0 0 0,0 3 0 0,0 1 0 0,1-1 0 15,-1-3 0-15,0 0 0 0,0 0 0 0,4 0 0 0,7 4 0 0,-4-4 0 0,0 0 0 31,0 0 0-31,0 0 0 0,1 0 0 0,-1 0 0 0,0 1 0 0,4-4 0 16,-4 0 19-16,0 0 9 16,-3 0 3-16,3 0 0 0,-3 0-31 0,0 0 8 0,3 0-8 15,0-4 4-15,0 4-30 0,0 0-5 0,1 0-1 0,2-3 0 0,-2 3 52 0,2-3 9 16,1 3 3-16,0 0 0 16,-4 0-52-16,-3 0-9 0,3 0-3 0,-3 0 0 15,-1 0 32-15,1 0 0 0,0 0 0 0,3 3 0 0,0-3 0 0,-3 0 0 16,3 0 0-16,0-3 0 0,-3 3 0 0,3 0 0 0,1-3 0 0,-5 0 0 31,1 3 0-31,0-3 0 0,-4-3 0 0,3 2 0 0,-2 1 0 16,-5 3 0-16,4-3 0 0,1 0 0 15,-5 0 0-15,4 3 0 0,-3-3 0 0,3 3 0 0,-3 0 20 0,0-3 9 16,-4 3 3-16,3 0 0 0,-3-4-24 0,0 4-8 0,1 0 0 0,2-3 0 16,-3 3 0-16,4 0 0 0,-4 0 0 0,0-3 0 15,0 3 0-15,-3-3 0 16,-1 3 0-16,5-3 0 15,-5 3-26-15,1-3-5 0,-1 3-1 0,-3-3 0 0,4 3 51 0,-4 0 9 16,0 0 3-16,0 0 0 0,0 0-31 0,0 0 8 0,0 0-8 0,0 3 4 31,-7-3-30-31,4 0-5 0,3 0-1 0,0 3 0 0,-7-3 52 16,0 0 9-16,7 0 3 0,-7 0 0 16,0 0-52-16,7 0-9 0,0 3-3 0,-3-3 0 0,3 0 51 0,-7 0 9 15,0 0 3-15,0 0 0 0,0 0-50 0,0 0-9 0,3-3-3 0,-3 3 0 16,0 0 50-16,0 0 9 0,0 0 3 0,0 0 0 15,0 0-31-15,0 0 8 0,0 0-8 0,4 9 4 32,-4-9-30-32,7 7-5 0,-7 2-1 0,3 0 0 0,1 4 52 0,-4-4 9 0,0 4 3 0,3-1 0 15,-3 4-52-15,0 0-9 0,0-1-3 0,0 7 0 16,0-3 52-16,4 6 9 0,-4 0 3 0,4 4 0 16,-1-7-24-16,-3 3-8 0,4 0 0 0,3-3 0 15,-4-4 0-15,1 1 0 0,3 0 0 0,-4-3 0 16,1-4 0-16,-4 1 0 0,3-7 0 0,-3 4 0 0,0-10 0 15,0 0 0-15,0 0 0 0,0 0 0 16,0 0-26-16,0 0-5 0,0 0-1 0,4-7 0 16,-4-2-179-16,0-4-36 0,-4 1-7 0</inkml:trace>
  <inkml:trace contextRef="#ctx0" brushRef="#br6" timeOffset="94846.36">14894 9268 846 0,'0'0'17'0,"0"0"6"15,0 0-23-15,0 0 0 0,0 0 0 0,0 0 0 16,0 0 129-16,0 0 22 0,0 0 4 0,0 0 1 15,0 0-12-15,0 0-1 0,0 0-1 0,0 0 0 16,0 0-44-16,0 0-9 0,0 0-1 0,0 0-1 16,0 0-32-16,0 0-7 0,0 0 0 0,0 0-1 15,0 0-24-15,4 3-5 0,-4-3-1 0,0 0 0 0,0 0 38 0,0 0 7 0,0 0 2 0,0 0 0 32,0 0-35-32,0 0-6 0,0 0-2 0,0 0 0 15,0 0 18-15,0 0 3 0,0 0 1 0,0 0 0 16,0 0-43-16,0 0 0 0,0 0 0 0,0 0-11 15,0 0 11-15,0 0 0 0,0 0 10 0,0 0-10 0,0 0 0 0,0 0 8 0,0 0-8 0,0 0 0 32,0 0 10-32,-7 3-1 0,7-3 0 0,0 0 0 0,-4 4 7 15,4-4 0-15,0 0 1 0,0 0 0 0,-7 6-2 16,7-6-1-16,-3 3 0 0,3-3 0 0,0 0 8 0,-7 0 2 0,7 0 0 0,-7 3 0 31,7-3-24-31,-4 0-15 0,4 0 3 0,0 0 0 0,-7 0 12 0,7 0 0 0,-7 0 0 0,7 0 10 31,-7 0-2-31,7 0-8 0,-7 0 12 0,3 3-4 0,4-3-8 0,0 0 10 0,0 0-10 0,-7 3 10 16,7-3-10-16,-7 4 0 0,7-4 0 0,-7 0-11 16,7 0 11-16,-3 3 16 0,-4-6-4 0,7 3-1 15,-4 0-11-15,4 0 0 0,-7 0 0 0,0 0 0 16,3 0 0-16,1 0 0 0,-4 0 8 0,7 0-8 16,-4 0 0-16,4 0 0 0,-3-4 0 0,-4 4 8 0,3 0-8 15,-3 0 0-15,4 0 0 0,-1 0 8 0,-3 0-8 0,0 4 12 16,0-4-12-16,0 0 12 15,0 0-4-15,0 0-8 16,0-4 12-16,0 4-4 0,3 0-8 0,4 0 10 0,-7 0-10 0,3 0 10 16,-3 0-10-16,0 0 8 0,4 0-8 0,-4 0 8 0,0 0-8 15,3 0 0-15,1-3 0 0,-1 3 0 0,-3 0 22 0,4 0 2 16,-1-3 1-16,-3 3 0 16,3 0-25-16,-3-3 0 0,4 3 0 0,-4 0 0 0,0 0-13 0,0 0-8 15,0 0-2-15,0-3 0 0,0 3 23 0,-1 0 0 0,1-3 0 0,-3 3 0 16,3 0 0-16,0 0 0 15,0 0 0-15,0 0 8 0,0 0-8 0,-1-3 0 16,1 3 0-16,0-4 8 0,0 4-8 0,0-3 0 16,0 3 0-16,0 0 8 0,-3 0-8 0,3 0 0 15,-1 3 0-15,1-3 0 0,0 0 0 0,-3 0 0 16,3-3 8-16,-4 3-8 0,4 0 0 0,0 0 0 16,-4 0 0-16,1 0 0 0,-1 0 8 0,4-3-8 0,-3 0 0 0,-1 3 8 15,0 3-8-15,1-3 0 0,-1 0 0 0,4 0 0 16,-3 0 0-16,-1 0 0 0,0-3 9 0,4 0-9 15,0 3 9-15,0 0-9 16,0 0 12-16,0 0-12 0,0-3 0 0,-3 3 0 16,3-3 0-16,-4 0-12 0,4-1 12 0,-4 1 0 0,4 3 0 0,-3-3 0 15,-1 3 0-15,0 0 0 0,1 0 0 0,-4 0 0 16,3-3 0-16,1 0 0 0,-1 0 0 0,-3 0 0 0,3 3 0 0,-3 0 0 16,4 0 0-16,-4 0 0 15,-1-4 0-15,1 4 8 0,4 0-8 0,-4 0 10 16,0 4-10-16,3-1 0 0,-3 0 0 0,0-6 0 15,0 0 0-15,-1-1 0 0,1 4 0 0,0-3 0 0,0 0 0 16,0 0 0-16,0-3 0 0,0 3 0 0,-4-1 0 0,4 4 0 16,0 0 0-16,-4-3 0 15,4-3 0-15,0 3 0 0,-4 3 0 0,4 0 0 0,0 0 0 0,-3 0 0 16,2-3 0-16,-2 0 0 0,3 3 0 0,-4 0 0 16,4-3 0-16,-4 3 0 0,1-4 0 0,-1 4 0 0,0-3 0 0,1 3 0 15,-1 3 0 1,1-3 0-16,-5 0 0 0,5-3 0 0,-4 0 0 0,3 0 0 15,0 0 0-15,4 3 0 0,-3-3 0 0,-1 0 0 0,0-1 0 0,1 1 0 16,-1 3 0-16,0-3 0 0,1 0 8 0,-4 0-8 16,3 0 0-16,-3 0 0 0,0 3 0 0,3-4 8 15,-3 1-8-15,0 0 0 16,-1 0 0-16,1 0 0 0,0 3 0 0,0 0 0 16,3-3 0-16,-3 0 0 0,0 0 0 0,0-1 0 15,0 1 0-15,3 0 0 0,-3 3 0 0,0-3 0 0,-1 0 0 16,1 3 0-16,0-3 0 0,0 0 0 0,-4 3 8 15,4 0-8-15,-4-4 0 0,1 4 0 0,-1-3 9 0,0 0-9 16,1 0 0-16,2 0 0 0,-2 0 0 0,3 0 8 16,-1 0-8-16,1-1-15 0,-3-2 4 0,2 6 1 15,5-3 10-15,-8 0 16 0,4 3-4 0,0-3-1 16,-4 0-11-16,0 3-16 0,1 0 4 0,-1-4 1 0,-3 1 11 0,7 0 0 16,-1 0 0-16,1 0 0 15,-3 0 8-15,-1 0 3 0,0-1 1 0,0 1 0 0,4-3-12 16,-3 3-17-16,2 0 4 0,1 0 1 15,-3 0 12-15,-5-1 0 0,5 1 0 0,-5 0 0 0,1 0 0 16,-11 0 0-16,4-3 0 0,0 2 0 0,3-2 0 0,0 0 0 16,4 0 0-16,0 3 0 15,3-4 0-15,1 4 0 0,-5-3 0 0,1 3 0 0,3-4 11 0,-3 4 5 16,3 0 0-16,-3 0 1 16,0-3-17-16,0 3 0 0,-4-1 8 0,4 1-8 0,0-3 0 0,3 3 0 15,-3 0 0-15,-1 0 0 0,1 0 0 0,0-1 0 16,3 1 0-16,-3 3 0 0,3-3 0 0,1 0 0 0,-5 3 0 15,1-3 0 1,0 3 0-16,-4-3 0 0,4 3 0 0,-4-3 0 16,4-1 0-16,0 1 8 0,3 0-8 0,0-3 0 0,-6 3-11 0,3 0-9 0,3-1-1 0,0 4-1 31,-3 0 41-31,3 0 8 0,1-3 1 0,-8 0 1 0,4 3-29 16,-4-3 0-16,0-3 0 0,0 3 0 0,4-4 0 0,0 4 0 0,-4 3 0 0,4-3 0 31,0 0 0-31,3 0 0 0,-3 0 0 0,3 0 0 0,-3 3 0 0,0-4 0 15,-1 8 8-15,-2-4-8 0,-1 0 0 0,4-4 0 0,-4 1 8 0,0-3-8 16,4 6 0-16,-4-3 0 0,4 0 8 0,0 0-8 16,0 0 0-16,3-1 0 0,-3 1 0 0,-1 3 0 15,-2 0 29-15,2 0 0 0,-2-3 0 16,-5 0 0-16,5 3-45 0,-5 0-10 0,5-6-2 0,-1 3 0 16,4-1 28-16,-4 1 0 0,4 3 0 0,3 0 0 15,-3 0 0-15,0-3 0 0,-1 3 0 0,1 0 0 16,-4 0 0-16,1-3 0 0,-1 0 0 0,-7 0 0 0,0 0 0 0,4-1 8 15,0 1-8 1,3 0 0-16,0 0 0 0,0 3 0 0,1-3 0 0,-1 0 8 16,0 0-8-16,0-4 0 0,1 1 0 0,-5 3 0 0,5 0 0 15,-1 0 0-15,-3 0 0 0,3 3 8 16,-3-4-8-16,3 1 0 0,4 0 0 0,-8 3 0 16,5-3 0-16,-5 3 0 0,5-3 0 0,-5 0 8 15,5 3-8-15,-1-3 0 0,0-1 0 0,0 1 0 0,1-3 0 0,-1 3 0 0,0-3 0 16,0 3 8-16,1-1-8 0,-5 1 0 15,4 0 0-15,-3 0 0 16,0 0 0-16,0 3 0 0,-1-3 0 0,1 0 8 16,3-4-8-16,-3 4 0 0,3-3 0 0,-3 3 8 0,3 0-8 0,1 0 0 0,-5-1 0 0,5 4 8 31,-1 0 1-31,0-3 1 0,0 3 0 0,-3 0 0 16,0-3-10-16,3 0-9 0,-3-3 9 0,-4 3-13 15,7-1 13-15,-3-2 0 0,3 3 0 0,0 0 0 16,-3 0 0-16,3 0 0 0,1 3 0 0,-5-4 0 0,1 1 8 0,3 0-8 0,1-3 0 0,-1 3 0 15,0-3 8-15,4-1-8 0,0 4 0 0,-4-3 0 16,4 3 0-16,-1 0 0 0,-2 3 0 0,-1-4 0 16,4 1 0-16,-1 0 0 0,1 0 0 0,-4-3 0 15,4 3 0-15,0-4 0 0,0 4 0 0,0-3 0 16,-1 3 8-16,5 0-8 0,-1-4 0 0,0 4 0 16,-6 0 0-16,6 0 0 0,-3 0 8 0,-1 3-8 15,5-3 0-15,-5 0 0 0,8-1 0 16,-10 1 0-16,6 0 0 0,0 0 0 15,-7 0 0-15,4 0 0 0,0-3 0 0,3 2 0 0,1 1 0 0,-1 0 0 16,0 0 8-16,0 3-8 0,4 0 0 0,-10 0 0 16,6-3 12-16,0 3-2 0,0-3 0 0,1 3 0 15,3-3-10-15,-4 3 0 0,4 0 0 16,0 0 0-16,-1-4-10 0,5 4-4 16,-1-3-1-16,1 3 0 0,-1-3 15 0,4 3 16 0,0-3-3 0,3 3-1 15,-3-3-12-15,3 3 0 0,1 3 0 0,-1-3 0 16,1 0 0-16,-1 0 8 0,8 0-8 0,-8-3 0 15,0 3 0-15,4 0 0 0,0 3 0 0,0-3 0 0,4 0 0 0,-8 0 0 0,4 0 0 0,3 0 0 32,4 0 0-32,-7 0 0 0,7 0 0 0,-3 3 0 15,3-3 0-15,0 0 0 0,-4 0 0 0,4 0 0 0,0 0 0 0,-7 0-18 0,7 0 2 0,-3 0 1 16,-8 0 24-16,8 3 5 0,-4-3 1 0,7 0 0 16,-4 0-15-16,4 0 0 0,-10 3 0 15,10-3 0-15,0 0 0 0,0 0 0 0,-11 7 0 0,11-7 0 16,0 0-9-16,0 0-5 0,-4 0-1 0,4 0 0 15,0 0 15-15,-7 3 8 0,7-3 0 0,0 0-8 16,-3 0-20-16,3 0-10 0,0 0-2 0,-7 0-1 31,7 0-11-31,0 0-3 0,0 0 0 0,0 0 0 16,-4 0-54-16,-3 3-11 0,7-3-3 0,-3 0 0 16,3 0-95-16,0 0-19 0</inkml:trace>
  <inkml:trace contextRef="#ctx0" brushRef="#br5" timeOffset="-10043.54">14101 9782 1022 0,'0'0'21'0,"0"0"5"16,0 0-26-16,0 0 0 0,-4 4 0 0,4-4 0 31,0 0 72-31,0 0 10 0,0 0 2 0,0 6 0 0,0 3-17 0,0-3-3 0,4 1-1 0,-4-7 0 16,3 3 1-16,-3-3 0 0,0 0 0 0,0 0 0 15,4 6 0-15,-4-6 0 0,0 0 0 0,0 0 0 16,0 0 0-16,3 3 0 0,-3-3 0 0,0 0 0 15,0 0 0-15,0 0 0 0,0 0 0 0,0 0 0 16,0 0 0-16,0 0 0 0,0-6 0 0,0 0 0 16,-3-1-3-16,3-2 0 0,0 0 0 0,0 2 0 15,0-2-21-15,0 0-4 0,-4-4 0 0,4 4-1 0,0-4-10 0,0 4-1 16,0-4-1-16,0 1 0 16,0-1-6-16,0 1-1 0,0-1 0 0,0-3 0 0,-3 1 0 0,3-1 0 15,-4 0 0-15,4 1 0 16,0 2-4-16,-4-3 0 0,1 1-1 0,3 2 0 0,-4-3 1 0,1 1 0 15,3-1 0-15,-4 0 0 0,4 1 0 16,-3-1 0-16,-1 0 0 0,4 1 0 0,-3-1-1 0,3 4 0 16,-4-4 0-16,1 0 0 0,3 0-3 0,0 1 0 15,-4-1 0-15,4 0 0 0,-3 4-8 0,3-4 10 0,0 1-10 0,-4-1 10 32,4 0-22-32,0 1-5 0,0-1-1 0,0 0 0 0,0 0 36 0,0 1 7 15,-3-1 2-15,3 0 0 0,0-2-19 0,-4-1-8 0,4 3 0 0,0 0 8 16,0-2-8-16,0 2 10 0,-3 0-10 0,3 1 10 15,0 2-10-15,0 1 8 0,0 2-8 0,0-2 8 16,0 2-8-16,0 1 8 0,-4-4-8 0,4 4 8 16,0-4-8-16,0 4 0 0,-3-1 9 0,3-2-9 15,0 3 0-15,-4-4 8 0,4 0-8 0,0 4 0 16,-4-3 0-16,4-1 9 0,0 4-9 0,-3-1 0 16,-1-2 11-16,4 2-11 0,-3 1 10 0,-1-1-10 15,4 1 10 1,-3 3-10-16,-1-4 10 0,4 1-10 0,-3 3 8 0,3 2-8 0,-4-2 0 0,4 0 9 15,0 3-9-15,-3 0 0 0,3-4 0 0,0 7 8 16,-4-3-8-16,4 3 0 0,0 0 0 0,0 0 0 16,0 0 0-16,0 0 8 0,0-3-8 0,0 3 0 15,0 0 0-15,0 0 0 0,0 0 0 0,0 0 0 16,0 0 0-16,0 0 8 0,0 0-8 0,0 0 0 16,0 0 9-16,0 0-9 0,0 0 10 0,0 0-10 0,0 0 0 0,0 0 0 0,0 0 0 0,0 0 0 31,7 0 0-31,-7 0 0 0,11-3 0 0,-11 3 0 15,7 0 0-15,3 0 0 0,-10 0 0 0,8 3 0 0,-1-3 0 0,0 3 0 16,-7-3 0-16,10 0 0 0,-3 0 0 0,0 3 0 16,0 1 0-16,0 2 0 0,0-3 0 15,1 0 9-15,-1-3-9 0,0 3 8 0,0-3-8 0,0 0 0 0,0-3 0 0,0 3 0 32,0-3-15-32,0 3 2 0,0 0 0 0,0 3 0 15,0-3 21-15,0 3 5 0,0-3 1 16,4 0 0-16,-4 0-14 0,0 0 0 0,4 3 8 0,-4 0-8 0,0-3 0 15,0 4 8-15,3-4-8 0,-3 0 0 0,0 0 0 0,4 0 8 16,0 0-8-16,-1 0 0 0,1 0 0 0,-1 0 0 16,1 0 8-16,-1 0-8 0,1 0 0 0,0 0 0 0,-4-4 0 0,3 4 0 0,1-3 8 0,-1 3-8 31,1 0 0-31,0 3 9 0,-1-3-28 16,1 4-5-16,-4-8-2 0,3 4 0 0,-3-3 44 0,4 3 9 0,0 0 1 0,-1 0 1 15,-3 0-21-15,4 0-8 0,-1 0 0 0,1 0 9 31,0 3-33-31,-1-3-6 0,1 0-2 0,3 0 0 0,-4 0 32 0,5 0 0 0,-5 0 0 0,4 0 0 16,0 0 18-16,-3 4 10 0,0-4 1 0,3 6 1 16,-4-3-22-16,4-3-8 0,-3-6 0 15,3 3 8-15,0-1-8 0,0 4 0 0,0-3 0 0,1 3 0 0,-1 0 0 0,3 0 0 16,-3 0 0-16,-3 0 0 16,3 0-26-16,0 0-5 0,0 3-1 0,-3-3 0 0,3-3 51 15,0 0 9-15,-3 3 3 0,3-3 0 16,-4 3-50-16,1 0-9 0,3 0-3 0,0 0 0 0,0 0 51 15,0 0 9-15,1 0 3 0,-1 0 0 0,-4 3-24 0,8-3-8 16,-4 0 0-16,0 0 0 0,-3-3 0 0,3 3 0 0,0-6 0 16,0 3 0-1,4 0-26 1,-4-1-5-16,3 1-1 0,-3-3 0 0,1 3 52 0,-1 0 9 0,0 0 3 0,0-1 0 16,0 4-52-16,-3 0-9 0,3-3-3 0,0 3 0 0,-4-3 51 0,1 3 9 0,3-3 3 0,0 3 0 15,-3 0-31-15,3 3 8 16,0-3-8-16,0 0 4 0,0-3-4 15,0 3 0-15,0-3 0 0,1 0 0 0,-1 0 0 0,0 0 0 0,0-1 0 0,0 1 0 16,0 0 0-16,-3 0 0 0,-1 0 0 0,4-3 0 16,1 2 0-16,-1 1 0 0,3 0 0 0,-3 0 0 15,1 0 0-15,2 0 0 16,1 3 0-16,-1-3 0 0,-2-1 0 0,-1 4 0 16,0-3 0-16,0 3 0 0,0-3 0 0,-3 3 0 15,-1-3 0-15,4 0 0 0,-3 0 0 0,-1 3 0 0,-3-3 0 0,4 3 0 31,-4-3-28-31,4 3-3 0,-4 0 0 0,0-4 0 0,0 4 31 16,0 0 0-16,-4-3 0 0,-3 3 0 0,8 0 20 0,-8 0 9 0,0 0 3 0,0 0 0 0,0 0-24 0,7 0-8 16,-7 0 0-1,0 0 0-15,0 0 0 0,0 0 0 0,3 3 0 0,-3-3 0 0,0 0 0 0,0 0 0 16,0 0 0-16,0 0 0 16,0 0 0-16,7 4 0 0,-3 2 0 0,-4-6 0 15,0 0 0-15,0 6 0 0,0 3 0 0,3-2 0 16,-3-1 0-16,0 0 0 0,0-6 0 0,0 7 0 0,-3-1 0 0,3 3 0 15,0-2 0-15,0 2 0 16,-4 0 0-16,4-2 0 0,0 2 0 0,0 4 0 0,0 2 0 0,4-2 0 16,-4 2 0-16,0-2 0 15,3 0 0-15,-3-1 0 0,0 1 0 0,4-1 0 0,-4 1 0 0,0-1 0 16,3 4 0-16,-3-4 0 0,0-2 0 0,0 2 0 0,0 1 0 0,0-1 0 16,0 4 0-16,0-3 0 15,0 2 0-15,0 1 0 0,0 0 0 0,0-1 0 16,4 7 0-16,-4-3 0 0,3 0 0 0,-3 0 0 15,0 0 0-15,4 3 0 0,-4-4 0 0,0-2 0 0,0 3 0 0,0 0 0 16,3 3 0-16,-3-4 0 16,0 1 0-16,4 0 0 0,-4 0 0 15,0 0 0-15,0-4 0 0,3 1 0 0,-3 0 0 0,0-1 0 16,0 1 0-16,4 3 0 0,-4 0 0 0,3 0 0 0,-3-1 0 16,4 1 0-16,-4 0 0 0,0-3 0 15,0 2 0-15,4 1 0 0,-4 0 0 0,0-3 0 0,3-4 0 16,-3 4 0-16,4-3 0 0,-4-1 0 15,0 1 0-15,0-4 0 0,0 0 0 0,0 4 0 0,0-7 0 16,0 4 0-16,0 2 0 0,0-2 0 0,0-4 0 0,3 0 0 16,-3 4 0-16,0-4 0 15,0 0 0-15,4 0 0 0,-4 1 0 0,3 2 0 0,-3-3 0 16,4 1 0-16,-4 2 0 0,0-3 0 0,3 4 0 0,1-1 0 16,-4-3 0-16,3 4 0 0,-3-4 0 0,4-3 0 0,-4-3 0 15,0 0 0-15,0 0 0 0,0 0 0 0,0 0 0 0,0 0 0 16,0 0 0-16,0 0 0 0,0 0 0 0,0 0 0 15,0 0 0-15,0 0 0 0,0 0 0 0,0 0 0 16,-4 3 0-16,4-3 0 16,0 0 0-16,-7 3 0 0,0-3 0 0,7 0 0 15,-7 0-26 1,0 0-5-16,0 0-1 0,0 0 0 0,3 0 52 0,-3-3 9 0,7 3 3 0,-7 0 0 0,-3-3-24 0,3 3-8 0,-4 0 0 0,4 0 0 16,0 0 0-1,-4 0 0-15,4-3 0 0,0 3 0 0,0 0 0 0,0 0 0 0,0 0 0 0,0-3 0 16,0 3 0-16,0 0 0 0,3 0 0 0,-3 0 0 31,0 0-26-31,0-3-5 0,0 3-1 0,0 0 0 0,0 0 51 0,0-3 9 16,0 3 3-16,0 0 0 0,0 3-31 0,-4-3 8 0,4 0-8 0,-3 0 4 0,-1 0-4 15,0 0 0 1,1 0 0-16,-1 0 0 0,1 0 0 0,-4 0 0 0,0 0 0 0,-1-3 0 16,1 3 0-16,0 0 0 0,0 0 0 0,0 0 0 15,0 0 0-15,0 0 0 0,0 0 0 0,0 3 0 16,-4-3-26-1,4 0-5-15,-4 0-1 0,4 3 0 0,-4-3 32 0,4 0 0 16,-3 0 0-16,3-3 0 0,-4 3 20 0,4 0 9 0,0 0 3 0,-4 0 0 31,4 0-52-31,-7 0-9 0,3-3-3 0,0 3 0 0,-3 3 52 0,0-3 9 0,3 3 3 0,-3 0 0 16,0-3-52-16,4 3-9 0,-5 0-3 0,1-3 0 16,0 3 52-16,0-3 9 0,3 0 3 0,-3 4 0 15,3-4-24-15,1 0-8 0,-1 0 0 0,-3 0 0 0,3 0 0 0,-3-4 0 16,4 4 0-16,-5 0 0 15,1 0 0-15,0 0 0 0,-4 0 0 0,4 4 0 0,-4-4 0 0,4 0 0 16,4 3 0-16,-5-3 0 16,1 3 0-16,0 0 0 0,4-3 0 0,-5 0 0 15,5 0-26-15,-1 0-5 16,4 0-1-16,-4 3 0 0,1 3 32 0,3-3 0 0,-1 1 0 0,-2-1 0 16,3-3 0-16,0 0 0 0,-1 0 0 0,-2 3 0 0,3-3 0 0,0 3 0 0,0-6 0 0,-1 3 0 15,1 0 20 1,4 0 9-16,-4 0 3 0,3 0 0 0,-3 0-24 0,3 0-8 0,1 0 0 15,-1-3 0 1,1 3 0-16,3 3 0 0,-1-3 0 0,1 0 0 0,0 0 0 0,0-3 0 16,4 3 0-16,-4-3 0 15,0 3 0-15,3 0 0 0,-3 0 0 0,7 0 0 0,-3-4 0 0,3 4 0 0,0 0 0 0,-4-3 0 32,4 3 0-32,-4-3 0 0,1-3 0 0,3 0 0 15,0-1 0-15,0 1 0 0,0 0 0 0,0 0 0 0,0-1-26 16,0 1-5-16,0-3-1 0,0 2 0 0,0-2 32 0,0 3 0 0,0-4 0 0,0 4 0 15,0-3 20-15,0-1 9 0,-4-2 3 16,4-1 0-16,-3 1-24 0,3-1-8 0,-4 1 0 0,4-4 0 0,-3-3 0 0,-1 0 0 16,4 4 0-16,0-4 0 15,-3 0 0-15,-1-3 0 0,4 3 0 0,-3-3 0 16,3 0 0-16,-4 0 0 0,1 0 0 0,-1 4 0 0,1-4 0 0,-1 6 0 16,1-3 0-16,-1 3 0 0,1 1 0 0,-1 2 0 15,0 1 0-15,1-1 0 0,-1 1 0 0,1-1 0 16,3-3 0-16,-4 4 0 0,1-4 0 0,-1 0 0 15,4 4 0-15,0-4 0 0,-3 4 0 0,3-4 0 16,-4 0 0-16,4 4 0 0,-3-7 0 0,3 3 0 16,-4-3 0-16,4 1 0 0,0-1 0 0,0 0 0 15,0 3 0-15,0-2 0 16,0 2-26-16,0 0-5 0,0 4-1 0,0-1 0 0,0-3 52 0,0 4 9 16,0-1 3-16,0 1 0 0,0-1-32 0,0 4 0 15,0-4 0-15,0 4 0 0,0 0 0 0,-3-1 0 0,3 4 0 0,0-4 0 16,-4 4 0-16,4 6 0 15,0 0 0-15,0-9 0 0,0-4 0 0,-3 1 0 16,3 2 0-16,0 4 8 16,0-3-34-16,3 5-5 0,-3 4-1 0,0-6 0 0,0 0 52 0,0 6 9 15,0 0 3-15,0 0 0 0,0 0-32 0,0 0 0 0,0 0 0 0,0 0 0 32,0 0 0-32,4-6 0 0,-4 6 0 0,0 0 0 0,0-7 0 15,0 7 0-15,0 0 0 0,3-3 0 0,-3 3-22 0,4-6-7 0,-1 0-2 0,-3 6 0 16,0 0 50-16,0 0 9 0,0 0 3 0,0 0 0 31,4-3-50-31,-4 3-9 0,0 0-3 0,7-4 0 0,-7 4 31 0,7-3 0 0,-7 3 0 16,7 3 0-16,0-3 0 0,0-3 0 0,0 3 0 0,0-3 0 0,0 0 0 0,0 3 0 15,0-3 0-15,4 0 0 0,-4 0 0 0,0-1 0 16,4 8 0-16,-4-4 0 0,0 0 0 0,3 0 0 16,4 0 0-16,-3 0 0 0,0 0 0 0,3 0 0 15,-4 3 0-15,4-3 0 0,0 0 0 0,1 0 0 16,-1 0 0-16,0 0 0 15,-4-3 0-15,5-1 0 0,-1 4 0 0,-4 0 0 16,4 0 19-16,-3 0 9 0,-1-3 3 0,1 0 0 16,0 3-50-16,-1-3-9 0,1 0-3 0,-1 3 0 15,5 0 31-15,-5 0 0 16,1 0 0-16,-1 3 0 0,1-3 0 0,3 6 0 0,-3 1 0 0,3-4 0 16,0-3 20-16,-4 0 9 0,4 0 3 0,-3 0 0 15,3 3-24-15,-3 0-8 0,-1-3 0 0,4 0 0 0,1-3-26 16,-1 0-5-16,0 3-1 0,3 0 0 15,-2-3 52-15,-1-1 9 0,0 1 3 0,0 3 0 0,0-3-32 16,-3 0 0-16,3 3 0 0,-4 0 0 0,4 0-22 0,0 0-7 0,-3-3-2 0,3 3 0 16,0 0 31-16,0 0 0 0,4 0 0 0,0 0 0 15,-1-3 0-15,1 3 0 0,-4-3 0 0,7 0 0 16,-7-1 0-16,4 1 0 16,0 3 0-16,-1-3 0 0,-3 0 20 0,8 0 9 0,-5 0 3 0,1 0 0 0,-1-1-24 15,1 1-8 1,3 3 0-16,-3-3 0 0,-4-3-26 15,4 3-5-15,-4 0-1 0,0 3 0 0,0 0 32 0,0-4 0 0,0 1 0 16,0 0 0-16,-3 0 0 0,3 3 0 0,0 0 0 0,4 0 0 16,-8 0 0-16,4 0 0 0,4-6 0 15,-4 6 0-15,0 0 0 0,-3 0 0 16,3-3 0-16,0 3 0 0,0 0 0 0,0-3 0 0,4 3 0 0,0-4 0 16,-1 1 20-16,1 0 9 0,-4 3 3 0,4 0 0 15,-4 0-52-15,0 0-9 0,-4 0-3 0,5 0 0 0,-5-3 32 0,1 3 0 16,-1 0 0-16,1 0 0 0,-1-3 0 0,1 3 0 15,-4 0 0 1,0 0 0-16,4 0 0 0,-4 0 0 0,-4-3 0 16,4 3 0-16,-7 0 0 0,4 0 0 0,-4 0 0 15,7 0 0-15,0-3 0 0,-7 3 0 0,0 0 0 0,4 3 0 0,-4-3 0 0,0 0 0 16,0 0 0-16,0 0 0 0,0 0 0 0,0 0 0 16,7 3 0-16,-7-3 0 0,3 6 0 0,1-3 0 15,-4 4 0-15,3-1 0 0,-3 0 0 0,4 0 0 0,-4-6 0 0,0 7 0 16,3 2 0-16,-3-3 0 15,0 1 0-15,0 2 0 0,4 0 0 0,-4 1 0 0,0-1 0 16,3 1 0-16,-3 2 0 0,0 1 0 16,0-4 0-16,0 4 0 0,4-1 0 0,-1 1 0 0,-3-1 0 0,0 4 0 15,4-4 0-15,-4 4 0 0,0-3 0 0,0-1 0 16,0 1 0-16,3-1 0 0,-3 1 0 0,0-1 0 16,0 4 0-16,0-3 0 15,0-1 0-15,0 4 0 0,4 3 0 0,-4-1 0 16,0 4 0-16,0 0 0 0,0 3 0 0,0 7 0 0,0-1 0 15,0 4 0-15,0-4 0 0,3 3 0 0,-3-2 0 0,4-4 0 0,-4-3 0 0,4-3 0 32,-1 3 0-32,1-3 0 0,-4 3 0 0,0-3 0 0,3 3 0 15,1-3 0-15,-1 0 0 0,-3 0 0 16,4 0 0-16,-4 3 0 0,3-6 0 0,-3 6 0 0,4-3 0 16,-1 3 0-16,-3-3 0 0,0-3 0 0,4 0 0 0,-1-1 0 15,1 1 0-15,-4-6 0 0,0 2 0 0,0-2 0 16,3 0 0-16,-3-4 0 0,0-3 0 0,0 4 0 15,0-7 0-15,0-3 0 0,0 0 0 0,0 0 0 16,0 0 0-16,0 0 0 0,-3 6 0 0,3-6 0 16,-7 0 0-16,0-3 0 0,0 0 0 0,0 0 0 15,0 0-57-15,3-4-6 0,1 1-1 0,-1 0-956 16,0-4-191-16</inkml:trace>
  <inkml:trace contextRef="#ctx0" brushRef="#br5" timeOffset="-6048.91">12040 8798 1653 0,'0'0'69'0,"0"0"-55"16,0 0 61-16,0 0 12 0,0 6 2 0,0-6 1 31,0 0-6-31,0 0 0 0,0 0-1 0,0 0 0 16,0 0 36-16,-3-6 7 0,3 0 2 0,0-1 0 16,0-2-52-16,-4 0-9 0,4-1-3 0,0-2 0 15,-3-1 0-15,6-3-1 0,-3 4 0 0,0-4 0 0,0 4-25 0,0-1-5 0,0 0-1 0,4 1 0 16,-4-1 1-1,0-2 0-15,0 2 0 0,3-2 0 0,-3-4-15 0,-3 3-3 0,3-3-1 0,0 0 0 16,0 4 0-16,0-1 0 0,0 0 0 0,0 1 0 16,-4-1 18-16,4-3 3 0,0 4 1 0,-3-1 0 15,-1-3-36-15,4 0 0 0,-3 0 0 0,3 1 0 32,0 2 0-32,-4-3 0 0,4 0 0 0,0 0 0 0,-3 1 0 0,3 2 0 0,0-6 0 0,-4 3 0 15,4 0 19-15,-3 1-3 0,-1-4-1 0,4 0 0 16,-3 3-15-16,3 0 0 0,-4-3 0 0,0 3 0 31,1 0-9-31,-1 4-5 0,1-4-1 0,-1 0 0 0,4 0 15 0,-3 1 0 0,3-4 0 0,-4 0 0 0,1 3 20 0,3 0 8 16,0 0 0-16,-4-3 1 15,4 3-46-15,0-2-10 0,0 2-1 0,0-3-1 0,-3 3 48 0,3 3 9 16,0-3 3-16,-4 1 0 16,1 2-50-16,-1 0-9 0,1 1-3 0,-1 2 0 15,1-3 31-15,3 4 0 0,-4-4 0 0,0 4 0 16,1-1 0-16,3 4 0 0,-4-4 0 0,1 4 0 15,-1-1 0-15,4 1 0 0,0-4 0 0,-3 4 0 0,3 3 0 16,0-4 0-16,0-2 0 0,0 2 0 0,0 1 20 0,0 3 9 16,0-1 3-16,0-2 0 0,3 3-24 0,-3-1-8 15,0 1 0-15,0 6 0 0,0 0 0 0,0 0 0 16,0 0 0-16,0 0 0 0,0-6 0 0,0 6 0 16,0 0 0-16,0 0 0 0,0 0 0 0,0 0 0 0,0 0 0 0,0 0 0 15,0 0 0-15,0 0 0 16,0 0 0-16,0 0 0 0,0 0 0 0,0 0 0 15,0 0 0-15,0 0 0 0,0 0 0 0,0 0 0 16,0 0 0-16,0 0 0 16,0 0-26-16,0 0-5 0,0 0-1 0,7 0 0 0,-7 0 52 0,4-3 9 15,7 3 3-15,-4 0 0 0,0 0-24 0,0 0-8 16,3 3 0-16,-3-3 0 0,4 0 0 0,-4 0 0 0,0 0 0 0,0 0 0 16,4 0 0-16,-1 0 0 15,1 3 0-15,-4-3 0 0,3 0 0 0,-2 0 0 0,2 0 0 0,-3 0 0 0,4-3 0 0,-1 3 0 16,4 0 0-16,-3 0 0 15,3-3 0-15,0 3 0 0,0-3 0 16,0-1 0-16,1 1 0 0,-1 0 0 0,0 0 0 0,0 0 0 16,-3 0 0-16,3 3 0 0,0-3 0 0,3 0 0 15,-3 3 0-15,-3 0 0 0,3-4 0 16,4 4 0-16,-4 0 0 0,4-3 0 0,-4 3 0 0,3 0 0 0,1-3 0 0,0 3 0 16,-1 0 0-1,1-3 0-15,3 0 0 0,-3 0 0 0,3 3 0 0,0-3 0 0,0 3 0 0,0 0 0 16,1-4 0-16,-1 1 0 0,0 0 0 15,0-3 0-15,0 0 0 0,0-1 0 0,-3 4 0 0,3 0 0 16,4 0 0-16,-4 3 0 0,0-3 0 0,0 0 0 0,1 0 0 0,2 3 0 31,1-4 0-31,0 4 0 0,-1 0 0 0,1-3 0 0,0 3 0 0,-1-3 0 16,1 3 0-16,-4 0 0 16,0 0-26-16,1 0-5 0,-5 0-1 0,4-3 0 0,1 6 32 0,-5-3 0 0,1 0 0 0,3 0 0 15,-3 3 20-15,-1-3 9 16,1 0 3-16,0 0 0 0,3 3-24 0,0-3-8 0,0 4 0 15,0-1 0 1,0-3-26-16,1 0-5 0,-1 0-1 0,-4 0 0 0,5 3 51 0,-5-3 9 16,1 0 3-16,-1 3 0 0,-2-3-31 0,2 0 0 0,-3 0 0 0,4 0 0 31,-7 0-19-31,6 0-9 0,-3 3-3 0,0-3 0 0,0 3 31 0,1-3 0 0,-1 3 0 0,-4 1 0 16,4-4 20-16,-3 3 9 0,0-3 3 0,3 0 0 15,-4 0-24-15,1 3-8 0,3-3 0 0,-3 0 0 16,3 0 0-16,0 0 0 0,-4 0 0 0,4 0 0 0,-3 0 0 0,0 0 0 31,3 0 0-31,-4 0 0 0,1 0 0 0,-1 0 0 0,-2 0 0 16,-1 0 0-16,3 0 0 0,-3 0 0 15,-7 0 0-15,7-3 0 0,0 3 0 0,-7 0 0 16,0 0 0-16,7 0 0 0,-7 0 0 0,7 0 0 0,-7 0 0 0,0 0 0 0,0 0 0 0,4 0 0 16,-4 0 0-1,0 0 0-15,0 0 0 0,0 0 0 0,0 0 0 16,7 0 0-16,-7 0 0 0,0 0 0 0,0 0 0 0,0 0 0 0,0 0 0 15,0 0 0-15,0 0 0 0,0 0 0 0,0 0 0 16,4 9 0-16,-1-3 0 0,-3 4 0 0,-3-4 0 0,3 0 0 0,0 1 0 16,-4-1 0-16,4 3 0 15,0 1 0-15,0-1 0 0,-3 0 0 0,-1 1 0 16,4 6 0-16,-4-4 0 0,4 1 0 0,0 2 0 16,0 1 0-16,0 3 0 0,0 0 0 0,0-1 0 0,0-2 0 15,0 6 0-15,0-3 0 0,0 0 0 0,0-1 0 0,0 4 0 16,0 0 0-16,0 0 0 0,0 3 0 0,0 0 0 15,0 1 0-15,4-1 0 16,-4 3 0-16,0 0 0 16,0 0-28-16,0 1-3 0,4-4 0 0,-4 3 0 15,0-6 51-15,3 3 9 0,-3-3 3 0,0 3 0 16,4-3-32-16,-1 0 0 0,1 0 0 0,-4 0 0 0,0 0 0 16,3 3 0-16,-3 0 0 0,0-3 0 0,0 3 0 0,4-3 0 0,-4 0 0 0,0 0 0 31,0-3-22-31,0-4-7 0,0-2-2 0,0-1 0 0,0 1 51 0,0-1 9 15,0-2 3-15,0-1 0 0,0-3-32 0,0 4 0 0,0-1 0 0,0 1 0 16,0 2 0-16,0-2 0 0,0 5 0 0,0-2 0 16,0-1 0-16,3 1 0 0,-3-1 0 0,0 1 8 15,4 0-8-15,-4-1 0 0,0-3 0 0,3 1 0 16,-3-4 0-16,0 0 0 0,0-6 0 0,0 0 0 16,0 0 0-16,0 0 0 0,-3 4 0 0,3-4 0 15,0 0 0-15,0 0 0 0,0 0 0 0,-7 0 0 16,3 0 0-16,4 0 0 15,-7 0 0-15,7 0 0 0,-7 0 0 0,0 3 0 0,3-3 0 0,4 0 0 0,-7 0 0 16,0 3 0-16,0-3 0 0,4 0 0 0,-4 0 0 0,0 0 0 16,0 0 0-16,0 0 0 15,-1 0 0-15,-2 0 0 0,3-3 0 0,-4 3 0 0,1 0 0 0,-1 0 0 16,1 0 0-16,-1 0 0 16,0 0 0-16,1 0 0 0,-1 0 0 0,4 0 0 15,-3-3 0-15,2 3 0 0,-2-4 0 0,3 4 0 16,-4-3 0-16,4 3 0 0,-3 0 0 0,3 0 0 0,0 0 0 15,-4 0 0-15,4 0 0 0,-4 0 0 0,4 0 0 0,0 0 0 16,-3 0 0-16,3-3 0 16,-4 3-26-16,0 0-5 15,1-3-1-15,-1 3 0 0,1-3 51 0,-1 3 9 0,-3-3 3 16,3 3 0-16,1 0-31 0,-4 0 8 0,0 0-8 0,-1 0 4 0,1 3-4 0,0 0 0 0,0 0 0 16,-4 3 0-16,1 1 0 0,-1-4 0 15,1 0 0-15,-1 3 0 0,0-3 0 0,4 1 0 0,-3-1 0 0,-1 0 0 16,0-3 0-16,4 0 0 0,-4 3 0 15,1-3 0-15,-1 0 0 0,1 0 0 0,-5-3 0 0,5 3 0 16,-1 0 0-16,-3 3 0 0,0-3 0 0,0 3 0 16,-1 0 0-16,1-3 0 0,-3 3 0 0,-1 0 0 15,0 1 0-15,4 2 0 16,0-3 0-16,-4 3 0 0,4-3 0 0,-4 1 0 0,4-4 0 0,-4 3 0 16,4-3 0-16,-3 0 0 0,2-3 0 0,1 3 0 15,0 0 0-15,3 3 0 0,-3-3 0 0,0 3 0 16,0-3 0-16,-4 0 0 0,4 3 0 0,-4-3 0 15,4 3 0-15,0 0 0 0,0 0 0 0,0 0 0 16,0 1 0-16,3-1 0 0,-3 0 0 0,0 0 0 16,3 0 0-16,0-3 0 0,4 3 0 0,-3-3 0 0,-1 3 0 15,4 1 0-15,-4-4 0 0,4 3 0 16,3 0 0-16,-3 0 0 0,0 0 0 0,0 0 0 16,0 0 0-16,0-3 0 0,0 0 0 0,0 4 0 15,3-4-26-15,1 3-5 0,-1-3-1 0,0 3 0 0,1-6 52 0,3 0 9 0,-4-1 3 0,4 1 0 16,0 6-24-16,0 1-8 0,0-4 0 0,7 0 0 15,0 0 0-15,-4 0 0 0,4 0 0 16,0 0 0 0,-7 0-26-16,0-4-5 0,0 4-1 0,4 0 0 15,3 0 52-15,-7-6 9 0,7 0 3 0,-4 3 0 0,4 3-52 0,0 0-9 0,0 0-3 0,-3-7 0 16,3 1 32 0,0 0 0-16,0 0 0 0,0-1 0 0,0-2 20 0,3 0 9 0,1-1 3 15,-4-2 0-15,0-1-52 0,0 1-9 16,0-4-3-16,0 0 0 0,0 4 32 0,0-4 0 0,0 3 0 15,0-2 0-15,3 2 0 0,-3 1 0 0,-3-1 0 0,3 4 0 16,0-4 0-16,0-3 0 16,0 4 0-16,-4-4 0 0,4 1 0 0,-3-1 0 15,-1 0 0-15,4-3 0 0,-3 1 0 16,-5-4 0-16,5 0 0 0,-1-3 0 0,-3 0 0 0,4 3 0 0,-1-4 0 0,1 1 0 0,-1-3 0 0,1 6 0 16,-1-3 0-16,4 3 0 15,-3-3 0 1,-1 3 0-16,4 0 0 0,-3 0 0 0,3 0 0 0,-4 0 0 0,4-6 0 15,-3 3 0-15,3 0 0 0,-4 0 0 0,1 0 0 0,-1-3 0 16,4-1 0-16,-4 1 0 0,4 0 0 16,0 0 0-16,-3 3 0 0,3-4 0 0,0 7 0 0,0-3 0 0,0 0 0 0,0 3 0 0,0-3 0 15,3 3 0 1,-3 0 0-16,0 0 0 0,4 0 0 0,-4 7 0 16,4-1 0-16,-4 4 0 0,0-1 0 0,3 4 0 0,-3-1 0 0,0 1 0 0,0-1 0 0,-3 7 0 15,3-3 0-15,0 6 0 16,0 0 0-16,0 0 0 0,-4 0 0 0,0 0 0 0,4 0 0 0,0 6 0 31,-3 1-45-31,3-1-3 0,0 0-1 0,-4 0 0 0,4 1-73 0,-3 2-14 0,3-3-4 16,-4 4 0-1,1 2-95-15,-1-2-19 0,-3-1-4 0,4 0-768 16</inkml:trace>
  <inkml:trace contextRef="#ctx0" brushRef="#br5" timeOffset="-2785.44">10213 8883 1267 0,'0'0'56'0,"0"0"12"0,0 0-55 0,0 0-13 0,0 0 0 0,0 0 0 31,0 0 105-31,0 0 19 0,0 0 3 0,0 0 1 16,0 0 0-16,0 0 0 0,0 0 0 0,0 0 0 16,-4-7-52-16,4 7-9 0,0 0-3 0,0-3 0 0,0 3 0 0,0 0 0 0,0-6 0 0,0 6 0 15,-3-6 0 1,3-1-1-16,-4 4 0 0,4-3 0 0,-3 0-18 0,3-1-3 0,0 1-1 0,0 0 0 15,0-4-1 1,-4 1 0-16,4 0 0 0,0-1 0 0,-3-2-12 0,3-4-2 16,-4 3-1-16,4-2 0 0,-3-4-1 0,3 0-1 0,0 0 0 0,0 0 0 15,-4-2-5-15,4-5-1 0,-3 5 0 0,3-5 0 16,-4 1 24-16,4 3 5 0,0 0 1 0,0-3 0 16,-3 3-38-16,3 0-9 0,-4 4 0 15,4-4 0-15,-3 0 0 0,3 0 0 0,-4-3 0 0,0 0 0 16,4 0 0-1,-3 3 0-15,-1-3 0 0,1 3 0 0,-1-4 8 0,4 1-8 0,-3 0 12 0,-1 3-4 16,4-3-8-16,-3 3 8 0,-1 0-8 0,4 0 8 16,0 4-8-16,-3-1 8 0,3 0-8 0,0 0 8 0,-4 0-8 0,4 1 8 15,0-1-8-15,0 0 8 0,-3 0-8 0,3 0 0 0,0 7 0 0,0-1 0 16,-4 1-13 0,4-4-5-16,0 0-1 0,0 1 0 15,0 2 32-15,-3 1 7 0,3-4 0 0,0 0 1 0,-4 4-21 0,4 2 8 16,0 1-8-16,-3-1 0 0,3 1 0 0,0 0 8 0,0 2-8 0,0 1 0 15,0 0 0 1,0 3 9-16,0-4-9 0,0 7 0 0,0 0 9 0,0 0-9 0,0 0 0 0,0 0 9 16,0 0-9-16,0-3 0 0,0 0 0 15,0-3 0-15,0 0 0 0,0 2 0 0,0-2 0 0,-4 0 7 16,4 0-7-16,0-1 0 16,-3 1 0-16,3 0 0 0,0 0 0 0,0-1 0 15,0 1 0-15,0 0 0 0,0 3 0 0,0-1 0 16,0 4 0-16,0-6 0 0,0 6 0 0,0 0 0 15,0 0 0-15,0 0 0 0,0 0 0 0,0 0 0 0,0-6 0 0,0 3 0 16,0 3 0-16,0 0 0 16,0 0 0-16,0 0 0 0,0 0 0 0,0 0 0 0,0 0 0 0,0 0 0 15,0 0 0-15,0 0 0 0,0 0 0 16,0 0 0-16,0 0 0 0,0 0 0 0,0 0 0 0,0 0 0 16,0 0 0-16,0 0 0 0,7 0 0 0,0-3 0 15,-7 3 0-15,0 0 0 0,3 0 0 0,-3 0 0 0,7 0 0 0,0 0 0 16,0 0 0-16,0 0 0 15,-7 0 0-15,7 0 0 0,-7 0 0 0,7 0 0 16,1 0 0-16,-1 0 0 0,0 0 0 0,0 0 0 16,0 3 0-16,0 0 0 0,0-3 0 0,0 0 0 15,0 3 0-15,0-3 0 0,0 0 0 0,4 3 0 0,-4-3 0 0,0 0 0 16,0 0 0-16,3 0 0 0,-3 3 0 0,1-3 0 16,-1 0 0-16,0 0 0 0,0 0 0 0,0 0 0 15,3 0 0-15,-3 0 0 0,4 0 0 0,-4 3 0 16,0-3 0-16,4 0 0 0,-1 0 0 0,1 0 0 15,-4 4 0-15,3-4 0 0,1 0 0 0,0 0 0 0,-1 0 0 0,1 0 0 16,-1 0 0-16,5-4 0 16,-5 4 0-16,1 0 0 15,-1 0-26-15,1 0-5 0,-1-3-1 0,1 3 0 0,0-3 52 0,-1 3 9 16,1-3 3-16,-1 3 0 0,1 0-32 0,0 0 0 0,-1 0 0 16,4 0 0-1,-3 0-22-15,3 0-7 0,-4 0-2 0,5 0 0 0,-5 0 51 0,4 0 9 16,0 0 3-16,1 0 0 0,-1-3-24 0,0 3-8 0,0 0 0 0,3 0 0 0,-2 0 0 0,-1 0 0 15,3 0 0-15,-3-3 0 16,1 0 0-16,2 3 0 0,-3-3 0 0,0 3 0 16,1-4 0-16,-1 4 0 0,0-3 0 0,0 0 0 15,-4-3 0-15,5 6 0 0,-1 0 0 0,0 0 0 16,0 0 0-16,0 3 0 0,0-3 0 0,4-3 0 0,-4 3 0 0,4-3 0 16,-4 0 0-16,3 3 0 15,1 3 0-15,-4-3 0 0,4-3 0 0,-1 3 0 16,1 0 0-16,0-4 0 0,-1 1 0 0,1 0 0 15,-1 0 0-15,1 0 0 0,-4 0 0 0,4 3 0 16,-4 3 0-16,4-3 0 0,-4-3 0 0,0-3 0 0,0 2 0 0,0 1 0 16,0 0 0-16,4 0 0 0,-4 0 0 0,4 3 0 15,-4 3 0-15,3-3 0 0,-3 0 0 0,4-3 0 16,-4 6 0-16,0-3 0 0,0 0 0 0,1-3 0 16,-5 3 0-16,1-3 0 0,-1 0 0 0,1 3 0 15,-4 0 0-15,3-4 0 0,-2 1 0 0,2 0 0 16,-3 0 0-16,0 0 0 0,0 0 0 0,0 3 0 15,0-3 0-15,0-1 0 0,1 4 0 0,-1-3 0 16,0 0 0-16,0 0 0 0,-7 3 0 0,3 0 0 16,4-3 0-16,-3 0 0 0,3 3 0 0,-7 0 0 0,7 0 0 0,-7 0 0 31,7 0 0-31,-7 0 0 0,0 0 0 0,3 0 0 0,-3 0 0 0,8 0 0 0,-8 0 0 0,0 0 0 16,7 0 0-16,0 0 0 0,-7 0 0 0,0 0 0 15,3-3 0-15,-3 3 0 0,0 0 0 0,0 0 0 16,0 0 0-16,7 0 0 0,-7 0 0 0,0 0 0 15,0 0 0-15,7 0 0 0,-7 0 0 0,0 0 0 16,0 0 0-16,0 0 0 0,7 6 0 0,-7-6 0 16,4 3 0-16,-1 3 0 0,-3-6 0 0,0 0 0 31,0 0-26-31,7 7-5 0,-7-7-1 0,4 6 0 0,0-3 51 0,-4-3 9 0,0 0 3 0,0 0 0 16,0 0-50-16,0 0-9 15,7 6-3-15,-7-6 0 0,0 0 51 0,3 7 9 0,-3-7 3 0,0 0 0 0,7 3-24 0,-7-3-8 16,4 6 0-16,-1 0 0 15,1 1 0-15,-4-7 0 0,0 0 0 0,3 6 0 0,-3 0 0 0,4 3 0 16,-4-2 0-16,3-1 0 0,-3-6 0 0,4 6 0 16,-4 1 0-16,3-1 0 0,-3-6 0 0,4 9 0 15,-1-3 0-15,1 1 0 0,-4-7 0 0,0 9 0 16,0-3 0-16,0 1 0 0,3-1 0 0,-3 0 0 0,0 4 0 16,4-1 0-1,-8 0 0-15,4 1 0 0,4-1 0 0,-4 4 0 0,0-1 0 16,0 1 0-16,0-1 0 0,0 4 0 0,0-6 0 0,4 5 0 15,-4 1 0-15,0 0 0 0,0-1 0 0,3 1 0 0,-3 0 0 16,4-1 0-16,-4 1 0 0,0 3 0 0,3-4 0 16,-3 1 0-1,4 0-26-15,-4-1-5 16,3 1-1-16,1 3 0 0,-1-6 52 0,1-1 9 0,-1 4 3 0,1-4 0 0,-1 1-24 16,1-1-8-16,-1 1 0 0,1 3 0 0,-1-4 0 0,1 7 0 0,0-3 0 0,-1-1 0 15,1 4 0-15,-1 0 0 0,-3 0 0 0,4 3 0 16,-1-4 0-16,1 1 0 0,-1 0 0 0,1 0 0 31,-1 0 0-31,1-4 0 0,-1 1 0 0,1 3 0 0,-1 0 0 0,1-4 0 0,-1 1 0 0,1 0 0 16,-1-1 0-16,1-2 0 0,0 0 0 0,-1 2 0 15,-3-2 0-15,4-1 0 0,-4 1 0 0,3-1 0 16,-3 1-26-16,4-1-5 16,-4 1-1-16,3 0 0 0,1 2 52 0,-4 1 9 0,3 0 3 0,-3 2 0 15,4-2-24-15,-4 0-8 16,3 3 0-16,-3-4 0 0,0 1 0 0,4 0 0 0,-4-1 0 0,0-2 0 15,0-4 0-15,0 1 0 0,0-1 0 16,3-3 0-16,-3-6 0 0,0 0 0 0,0 0 0 0,0 3 0 16,0-3 0-16,0 7 0 0,0-1 0 0,0-6 0 15,0 0 0-15,0 0 0 0,0 0 0 0,0 0 0 16,0 0 0-16,0 0 0 0,0 0 0 0,0 0 0 16,0 0 0-16,0 0 0 0,0 0 0 0,0 0 0 15,-7 3 0-15,7-3 0 16,-7 0 0-16,0 3 0 0,0-3 0 0,0 0 0 0,0 0 0 0,0-3 0 0,0 3 0 0,0 0 0 15,0-3 0-15,-4 3 0 16,4 0 0-16,-3 0 0 0,3 0 0 0,-4 3 0 0,4-3 0 16,0 3 0-16,0 0 0 0,0 1 0 0,0-1 0 0,-4 0 0 0,4-3 0 0,0 3 0 31,0 0 0-31,0-3 0 0,0 3 0 0,0-3 0 0,0 0 0 0,3 0 0 16,-3 0 0-16,0 0 0 0,4 0-26 15,-5 0-5-15,1 0-1 0,-3 0 0 0,3-3 32 0,0 3 0 16,0-3 0-16,0 0 0 15,0 3 20-15,-4 0 9 0,4 0 3 0,-4 0 0 0,4 0-24 16,0 3-8-16,-3 0 0 0,3 0 0 16,-4-3 0-16,4 3 0 0,0 0 0 0,-4 1 0 0,1-1 0 0,-1 0 0 0,1-3 0 0,-1 3 0 15,-3 0 0-15,-4 0 0 0,1 0 0 0,-1 1 0 16,0-1 0-16,-3 3 0 0,-4-3 0 0,4 0 0 31,0 0 0-31,-4-3 0 0,4 3 0 0,0-3 0 0,0 4 0 0,-4-1 0 16,1-3 0-16,-1 3 0 0,0 0 0 15,0 0 0-15,1 0 0 0,-1 4 0 0,0-4 0 0,1 3 0 16,-1-3 0-16,0 0 0 0,1 0 0 0,2 1 0 0,1-1 0 0,0 3 0 16,0-3 0-16,0 0 0 0,3-3 0 0,-3 3 0 15,0-3 0-15,0 0 0 0,-1 0 0 0,-2 0 0 16,3 0 0-16,-1 0 0 0,-2 3 0 0,3-3 0 16,-1-3 0-16,5 3 0 0,-4 0 0 0,3 0 0 15,0-3-26-15,1 3-5 0,3 0-1 0,-1 0 0 16,1-3 32-16,0 3 0 0,0 0 0 0,4 0 0 15,-1-3 0-15,0 3 0 0,1 0 0 0,3 0 0 16,-4-3 0-16,1 3 0 0,-1-3 0 0,0 3 0 0,1 0 0 16,-4-3 0-16,3 3 0 0,4 0 0 15,-4 0 20-15,4-4 9 0,-3 4 3 0,3 0 0 16,0-3-24-16,0 3-8 0,-4 0 0 0,8 0 0 16,-8 0 0-16,7 0 0 0,-3 0 0 0,0 0 0 15,0 3 0-15,4-3 0 0,-4 0 0 0,3 0 0 0,1 0 0 16,-4 0 0-16,3 0 0 0,-3 0 0 0,7 0 0 0,-4 0 0 0,-3 0 0 0,7 0 0 31,-3 0 0-31,3 0 0 0,-7 0 0 0,7 0 0 16,0 0 0-16,-7 0 0 0,7 0 0 0,0 0 0 0,-4 0 0 0,4 0 0 0,0 0 0 0,0 0 0 15,0 0 0-15,0 0 0 0,0 0 0 0,0 0 0 16,-3 4 0-16,3-4 0 0,0 0 0 0,0 0 0 16,-7 0 0-16,7 0 0 0,-7 0 0 0,7 0 0 15,-7 0-26-15,-1 0-5 16,5 0-1-16,-4 0 0 0,0 0 32 0,0 0 0 0,3 0 0 0,-3 0 0 15,0-4 0-15,4 4 0 0,-4 0 0 0,3 0 0 16,-3 0 20-16,7 0 9 0,-7 0 3 0,7 0 0 16,-4 0-52-16,4 0-9 0,-3 0-3 0,-4 0 0 15,7 0 32-15,0 0 0 0,0 0 0 0,0 0 0 16,0 0-269-16,0 0-48 0,0 0-10 0</inkml:trace>
  <inkml:trace contextRef="#ctx0" brushRef="#br5" timeOffset="324.42">8156 9017 1872 0,'0'0'39'0,"0"0"9"32,0 0-38-32,0 0-10 0,-3-3 0 0,3 3 0 0,-4-3 123 0,1 0 22 0,3 0 5 0,-4-3 1 15,4 2-29-15,-3-2-6 0,3 6 0 0,0-6-1 16,0-4-8-16,3 1-2 0,-3 0 0 0,4-1 0 15,-4 1-69-15,3-1-15 0,-3 1-2 0,0-4-1 16,4 4 10-16,-1 0 3 0,-3-4 0 0,4 4 0 16,-4-4-7-16,3 1-2 0,-3 2 0 0,4-5 0 15,-4 2-3-15,0 0-1 0,0-2 0 0,0-1 0 16,0 0-3-16,0 1-1 0,0-1 0 16,0-3 0-16,0 4-2 0,-4-4-1 0,4-3 0 0,0 3 0 31,-3-3 0-31,3 3 0 0,0-3 0 0,-4 0 0 0,4 4-2 0,-3-1 0 15,-1-3 0-15,4 3 0 0,-3 3-9 16,3-3 12-16,-4 1-12 0,1-1 12 0,-1 0-12 0,1 3 8 0,-1-6-8 0,0 4 8 0,4-1-8 16,-3-3 0-16,-4 6 0 0,7-3 8 0,-4-3-8 0,1 4 0 15,-1-4 9-15,4 3-9 0,-3-3 8 16,3 3-8-16,-4 0 8 0,4 0-8 0,0 1 0 0,-3-1 9 16,3 0-9-16,0 0 0 0,-4 0 8 0,4 1-8 15,-3 2 0-15,3-3 0 0,-4 0 0 0,4 0 0 0,-3 1 0 0,3 2 0 16,-4-3 8-16,4 3-8 15,0 1 0-15,-3-1 9 0,3 0-9 0,0 1 0 0,0-1 0 16,0 0 0-16,0 1 0 0,0 2 0 0,0-3 0 0,3 7 0 16,-3-3 0-16,0 2 0 0,4-2 0 0,-4 2 0 15,0 1 0-15,3-1 0 0,1 1 0 0,-4 3 0 16,0-1 0-16,0 1 0 0,0 0 0 0,3 0 0 16,-3-1 0-16,0 4 0 0,0 0 0 0,0 3 0 15,0-3 0-15,0 3 0 0,0-3 0 0,0 3 0 16,0 0 0-16,0 0 0 0,0 0 0 0,0 0 0 15,0 0 0-15,0 0 0 0,0 0 0 0,0 0 0 0,0 0 0 0,0 0 0 16,0 0 0-16,0 0 0 16,4 0 0-16,-4 0 0 0,0 0 0 0,7 0 0 15,-7 0 0-15,7 0 0 0,0 0 0 0,-4 0 0 16,4-3 0-16,1 3 0 0,-1 0 0 0,3 0 0 0,-3 0 0 16,4 0 0-16,-4 0 0 0,3 0 0 15,1-3 0-15,3 3 0 0,-3-4 0 0,-1 4 0 16,1 0 0-16,-1 0 0 0,1 0 0 0,3 0 0 15,-7 0 0-15,4 0 0 0,-1 0 0 0,1 0 0 0,0 0 0 0,-1-3 0 16,1 3 0-16,-1-3 0 0,1 3 0 0,-1 0 0 16,5 0 0-16,-5 0 0 15,4 0-26-15,-3-3-5 0,3 3-1 0,0 0 0 16,0 0 52-16,0 0 9 0,0 3 3 0,-3-3 0 0,3 0-24 16,0 3-8-16,0-3 0 0,4 0 0 15,-4 0 0-15,0 3 0 0,4-3 0 0,-4 4 0 0,4-4 0 0,-4 3 0 16,0-3 0-16,0 0 0 0,0 0 0 0,0-3 0 0,0 3 0 0,-3 0 0 15,3 0 0-15,0 0 0 16,0 0 0-16,0-4 0 0,-3 4 0 0,3-3 0 0,0 3 0 16,-3 0 0-16,-1 0 0 0,4-3 0 0,-3 6 0 0,3-3 0 15,-3 0 0-15,3 3 0 0,0-3 0 0,0 0 0 16,0 0 0-16,-3 0 0 0,-1 0 0 0,4 0 0 16,-3 0 0-16,3 0 0 0,4 0 0 0,-4-3 0 15,0 3 0-15,0-3 0 0,0 3 0 0,0-3 0 16,-3 3 0-16,3 0 0 15,-3 3 0-15,3-3 0 0,-4 0 0 0,1 3 0 0,-1-3 0 16,1 0 0-16,0 3 0 0,-1-3 0 0,-3 0 0 0,4 4 0 0,-1-4 0 0,1 3 0 16,3-3 0-1,-3 0 0-15,3 0 0 0,0 0 0 0,0 3 0 0,0-3 0 0,0 0 0 16,0 0 0-16,0 0 0 0,4 0 0 16,-4 0-26-16,0 0-5 15,0 0-1-15,4 3 0 0,0-3 32 0,-1 0 0 0,-3 0 0 0,4 0 0 0,-4 0 0 0,0 0 0 16,0 3 0-1,4-3 0-15,-7 0 20 0,3-3 9 0,-4 3 3 16,4 0 0-16,-3 0-52 0,0 0-9 0,-1 0-3 0,4 0 0 0,-3 0 32 0,-1 0 0 16,1 0 0-16,3 0 0 0,-3 0 0 0,-1 0 0 0,1 0 0 0,3 0 0 15,-3-3 0-15,3 3 0 0,-4 0 0 0,4 0 0 16,-3 0 20-16,0 0 9 0,-1 0 3 16,1 0 0-16,-1-3-24 0,4 3-8 0,-7 0 0 0,4 0 0 15,0-3 0-15,-1 3 0 0,1-4 0 0,-4 1 0 16,3 3 0-16,-2 0 0 15,-1 0 0-15,0-3 0 0,0 3 0 0,0-3 0 16,-7 3 0-16,7 0 0 0,-7 0 0 0,7 0 0 0,-7 0 0 0,0 0 0 31,0 0-26-31,0 0-5 0,0 0-1 0,3 3 0 0,-3-3 52 0,0 0 9 0,0 0 3 0,0 0 0 16,0 0-32-16,0 0 0 0,0 0 0 0,4 10 0 16,-4-10-22-16,3 6-7 0,-3 3-2 0,0-3 0 15,0 1 51-15,0-7 9 0,0 0 3 0,0 9 0 16,0-3-24-16,0 4-8 0,0-4 0 15,0 4 0-15,-3-1 0 0,3-3 0 0,0-6 0 0,0 10 0 0,-4-1 0 0,4 4 0 16,-3-4 0-16,3 3 0 16,0 4 0-16,0-3 0 0,-4-4 0 15,4 4 0-15,-3-1 0 0,3 1 0 0,0-1 0 0,0 4 0 16,0-4 0-16,0 4 0 0,0 0 0 0,0 3 0 0,3-4 0 0,-3 1 0 16,4 0 0-16,-4-1 0 15,3-2 0-15,1-1 0 0,-1 1 0 0,-3-4 0 16,4 4 0-16,-4-1 0 0,3 1 0 15,1 0 0-15,-4-1 0 0,0 4 0 0,4-1 0 0,-1 1 0 16,-3 3 0-16,4-3 0 0,-1 2 0 0,-3 1 0 0,4-3 0 0,-1 0 0 16,-3-1 0-16,4 1 0 15,-1 0 0-15,-3-1 0 0,4 1 0 0,-1 0 0 16,1-1 0-16,-1 1 0 0,1-3 0 0,-1-1 0 16,1 1 0-16,-1-1 0 0,1 1 0 0,0-4 0 15,-1 4 0-15,-3-1 0 0,4-2 0 0,-4 2 0 0,3-2 0 0,1 2 0 0,-1 1 0 0,1-1 0 31,-1 1 0-31,-3-1 0 0,4 1 0 0,-1-1 0 16,-3 4 0-16,4-3 0 0,-1-1 0 0,1 4 0 16,-1-4 0-16,-3 1 0 0,4-4 0 0,-1 1 0 0,-3 2 0 15,4 1 0-15,-1-4 0 0,-3 4 0 0,4-1 0 0,-4 1 0 0,4-1 0 0,-4-2 0 32,3-1 0-32,-3 1 0 0,4-4 0 0,-1 0 0 15,-3 4 0-15,0-1 0 0,0 0 0 0,4 1 0 0,-4-10 0 0,0 0 0 0,0 0 0 0,0 0 0 31,0 0 0-31,0 6 0 0,3 0 0 0,-3-6 0 0,0 0 0 0,0 7 0 0,0-7 0 16,0 0 0-16,4 9 0 0,-4-3 0 0,0 1 0 0,0-1 0 16,0-6-26-16,0 0-5 0,0 6-1 0,0-6 0 15,0 0 52-15,0 0 9 0,0 0 3 0,0 0 0 32,0 0-24-32,0 6-8 0,0-6 0 0,0 0 0 0,-4 3 0 0,4-3 0 0,-3 7 0 0,3-7 0 15,-4 6 0-15,1-3 0 0,-1 3 0 16,1 1 0-16,3-7 0 0,0 6 0 0,-4 0 0 0,4-6 0 15,-4 3 0-15,4-3 0 0,0 0 0 0,-3 7 0 16,3-7 0-16,-7 3 0 0,7-3 0 16,-4 0 0-16,4 0 0 0,-7 0 0 0,0 0 0 0,4 3 0 15,-4-3 0-15,3 0 0 0,-3 0 0 0,0 3 0 0,4-3 0 16,-5 3 0-16,5-3 0 0,-4 3 0 16,0 0 0-16,0-3 0 0,0 4 0 0,3-1 0 15,-3 0 0-15,-3 0 0 0,2-3 0 0,1 3 0 16,-3-3 0-16,3 3 0 0,-4-6 0 0,4 3 0 15,-3 0 0-15,-1 0 0 0,0-3 0 0,1 3 0 16,-1 0 0-16,4 0 0 0,-3 0 0 0,-1 0 0 16,0-3 0-16,1 3 0 0,-1-3 0 0,1 3 0 0,-1 0 0 0,1 3 0 0,-1-3 0 0,0 3 0 31,4-3-26-31,-3 0-5 0,-1 3-1 0,1-3 0 0,-1 0 51 0,0 3 9 0,1-3 3 0,-1 3 0 31,1-3-31-31,-1 0 0 0,0-3 0 0,1 3 0 0,-1 0 0 0,4 0 0 0,-7 0 0 16,4 0 0-1,-1-3 0-15,-3 3 0 0,3 0 0 0,-3-3 0 16,0 3 0-16,0 0 8 0,0-3-8 0,-4 3 4 0,4 0-4 0,0 0 0 16,0 3 0-16,0-3 0 0,0 0 0 0,0 0 0 15,3 0 0-15,-3-3 0 0,3 3 0 0,-3 0 0 0,4 3 0 16,-1-3 0-16,-3 0 0 0,3 0 0 0,-3 0 0 0,0 0 0 16,3 0 0-16,-3 0 0 0,4 0 0 0,-1 0 0 15,-3 3 0-15,3-3 0 0,1 3 0 0,-1-3 0 16,1 3 0-1,-1 1 0-15,1-4 0 0,-1 3 0 0,0 0 0 0,1 0 0 0,-1 0 0 0,-3 0 0 32,4 0 0-32,-5-3 0 0,5 0 0 0,-8 0 0 0,4 0 0 0,4 4 0 15,-5-4 0-15,1 0 0 0,0 0 0 16,0-4 0-16,3 4 0 0,-3-3 0 0,4 3 0 0,-1-3 0 0,-3 3 0 16,4-3 0-16,-1 3 0 0,-3 0 0 0,3-3 0 0,1 3 0 0,-1 0 0 0,0 0 0 15,1 0 0-15,-1 0 0 16,1 3 0-16,-1-3 0 0,1 3 0 0,-1-3 0 15,0 3 0-15,1-3 0 0,-4 3 0 0,3-3 0 16,1 0-26-16,-5 0-5 0,5 0-1 0,-4 0 0 0,0 0 52 0,-4 0 9 0,4 0 3 16,0 0 0-1,-4 0-24-15,4 0-8 16,0-3 0-16,0 3 0 0,0 0 0 0,0 0 0 0,-1 0 0 16,5 0 0-16,-4 0 0 0,3 0 0 0,-3 0 0 0,3 0 0 0,-3 0 0 15,4 0 0-15,-4-3 0 0,3 3 0 0,-3 0 0 0,3-3 0 0,-3 3 0 0,4 0 0 16,-4-3 0-16,3 3 0 0,0 0 0 0,1 0 0 15,-4 0 0-15,3 0 0 0,1 0 0 0,-1 0 0 16,0 0 0-16,1 0 0 0,-1 0 0 0,1 0 0 16,-1 0 0-16,0 0 0 0,1 0 0 0,3 0 0 15,0 0 0-15,0 0 0 0,-4 0 0 0,4 0 0 16,0 0 0-16,4 0 0 0,-5 0 0 0,8 0 0 16,-3 0 0-16,3 0 0 0,0 0 0 0,0 0 0 15,0 0 0-15,0 0 0 0,0 0 0 0,0 0 0 16,0 0 0-16,0 0 0 0,0 0 0 0,0 0 0 15,0 0 0-15,0 0 0 0,0 0 0 0,0 0 0 16,0 0-11 0,0 0-1-16,0 0-1 0,0 0 0 0,0 0-99 0,3 6-20 0,-3-6-4 0,0 0-1 15,0 0-115-15,0 0-22 0,0 0-5 0</inkml:trace>
  <inkml:trace contextRef="#ctx0" brushRef="#br5" timeOffset="3897.99">6135 9020 1094 0,'0'7'46'0,"0"-1"-37"32,-4 0 66-32,4-6 13 0,0 0 2 0,0 0 1 15,0 0 5-15,0 3 0 0,0-3 1 0,0 0 0 16,0 0 8-16,0 0 2 0,0 0 0 0,0 0 0 15,0 0-15-15,0 0-2 0,0 0-1 0,0 0 0 0,0 0-20 0,0 0-4 0,0 0-1 0,0 0 0 16,0 0-9-16,0 0-3 0,0 0 0 0,0 0 0 16,0-3-10-16,4-3-2 0,-4 0-1 0,0-1 0 15,0-5-5-15,0 3-1 0,0-7 0 0,0 3 0 16,-4-2-5-16,1-1 0 0,3 0-1 0,-4-3 0 31,4 1 11-31,0 2 2 0,0-6 1 0,-3 3 0 0,3 0-33 0,0-3-8 16,-7 1 0-16,7-1 0 0,-4 3 0 0,4-3 0 15,-3 3 0-15,3-3 0 0,-4 0 53 16,4 0 9-16,-3 0 2 0,-1 0 0 0,0 0-52 0,1 0-12 0,-1 0 0 0,1 0 0 16,-1 0 0-16,1 4 0 0,-4-1 0 0,3-3 0 15,1 0 0-15,-4 0 0 0,3 0 0 0,-3 0 0 16,4 3 0-16,-4-3 0 0,7 0 0 0,-4 4 0 16,0-4 0-16,1 3 0 0,-1 0 0 0,1 0 0 15,-1 4 0-15,4-4 0 0,-3 3 0 0,3-3 0 0,-4 4 0 0,4-1 0 16,0 0 0-16,-7 1 0 15,7-1 0-15,-3 0 0 0,3 0 0 0,-4 1 0 16,1 2 0-16,3-2 0 0,-4-1 0 0,1 0 0 0,3 4 0 0,-4-4 0 16,1 3 0-16,3 1 0 0,0-1 0 0,0 4 0 15,-4 0 0-15,4-1 0 0,-4 1 0 0,4-1 0 16,-3 4 0-16,3-3 0 0,-4-1 0 0,4 1 0 16,0-1 0-16,0 4 0 0,0-3 26 0,0-1 2 15,-7 1 1-15,7 0 0 16,-3-1-46-16,3 1-10 0,0 2-1 0,-4-2-1 0,4 0 46 0,-3-1 10 15,-1 4 1-15,4-3 1 16,0 2-46-16,0 1-10 0,-3 0-1 0,3 0-1 0,0 2 29 0,-4-2 0 0,4 6 0 0,0-3 0 0,0-3 0 0,0 3 0 16,0 3 0-1,0 0 0-15,4-7 0 0,-4 7 0 0,0-3 0 0,0-3 0 0,0 6 0 0,0-3 0 16,0 3 0-16,0 0 0 16,0 0 0-16,3-3 0 0,-3 3 0 0,7-4 0 0,-7 4 0 0,0 0 0 15,7-3 0-15,0 0 0 16,0 0 0-16,1 3 0 0,-1 0 0 15,0 0 0-15,3-3 0 0,-3 3 0 0,0 3 0 0,4-3 0 16,0 0 0-16,-4 0 0 0,3 0 0 0,-3 0 0 0,4 0 0 0,-1 0 0 16,-3 0 0-16,4 0 0 0,0 0 19 0,-4 0 9 15,3 0 3-15,-3 3 0 16,4-3-50-16,-4 3-9 0,0-3-3 0,4 3 0 0,-4-3 31 0,0 4 0 16,3-4 0-16,-6 0 0 0,6 0 0 0,-3 3 0 15,0-3 0-15,1 0 0 0,2 3 0 0,-6-3 0 16,6 3 0-16,-3-3 0 0,7 0 0 0,-10 0 0 0,7 3 0 0,-4-3 0 15,0 0 0 1,3 3 0-16,-3-3 0 0,4 3 0 0,-4-3 0 0,3 4 0 0,-2-4 0 16,2 0 0-16,1 0 0 15,3 3 0-15,-7-3 0 0,3 3 0 0,1 0 0 16,0-3 0-16,3 0 0 0,0 0 0 0,0 3 19 0,-3-3 9 16,3 0 3-16,-4 0 0 0,4 0-31 0,-3 3 0 15,0-3 0-15,3 0 0 0,-4 0-19 0,1 0-9 0,-1 3-3 0,1-3 0 16,0 0 50-16,3 0 9 15,-7 0 3-15,3 0 0 0,1 0-50 0,-1 4-9 16,5-4-3-16,-1 3 0 0,0 0 31 0,0 0 0 0,-4-3 0 0,5 3 0 0,-1-3 20 16,3 3 9-16,-6-3 3 0,3 3 0 15,0 0-52-15,4-3-9 0,-1 0-3 0,1 0 0 16,0 0 52-16,-4 0 9 0,3 0 3 0,-2 0 0 16,2 0-32-16,-3 0 0 0,4 4 0 0,-4-4 0 15,0-4-22-15,0 4-7 0,0 0-2 0,1 0 0 0,-5 0 31 0,4 0 0 16,4 0 0-16,-4-3 0 0,0 3 0 0,0 0 0 15,0 0 0 1,4 3 0-16,0-3 0 0,-4 0 0 0,0 0 0 0,0 4 0 16,4-4 0-16,-4 0 0 0,0 0 0 0,3-4 0 15,1 4 0-15,0-3 0 0,-4 3 0 0,3-3 0 16,-2 3 0-16,-1-3 0 0,-4 0 0 0,4 0 0 0,0 0 19 0,1 0 9 16,-5 3 3-16,4-4 0 15,-3 1-50-15,-1 3-9 0,1 0-3 0,0 0 0 0,-1 0 31 0,4 0 0 16,-3 3 0-16,-1-3 0 0,5 0 0 0,-5 4 0 15,1-4 0-15,3 3 0 0,-4-3 0 0,1 0 0 0,0 0 0 0,-1 0 0 16,1-3 0-16,-1-1 0 16,1 4 0-16,0-3 0 0,-1 3 0 0,1-3 0 15,-1 0 0-15,1 3 0 0,-1 0 0 0,-3-3 0 16,4 3 0-16,0 0 0 0,-4-3 0 0,3 0 0 0,-3 3 0 0,0 0 0 16,0 0 0-16,-7 0 0 0,8 0 0 0,-8 0 0 15,7 0 0-15,0-4 0 16,-7 4 0-16,7 0 0 0,0-3 0 0,0 0 0 0,-7 3 0 0,7-3 0 15,-4 3 0-15,4-3 0 0,-7 3 0 0,7-3 0 16,1 3 0-16,-8 0 0 16,3-3 0-16,-3 3 0 0,7-4 0 0,-7 4 0 0,7 0 0 0,-7 0 0 15,7-3 0-15,-7 3 0 16,7 0 0-16,-7 0 0 0,7-3 0 0,-7 3 0 0,0 0 0 0,7 0 0 16,-7 0 0-16,0 0 0 0,4-3 0 0,-4 3 0 15,0 0 0-15,0 0 0 0,0 0 0 0,0 0 0 16,0 0 0-16,7 3 0 0,-7-3 0 0,0 0 0 15,0 0 0-15,0 0 0 0,7 3 0 0,-7-3 0 0,0 0 0 0,7 3 0 16,0 1 0-16,-7-4 0 0,0 0 0 0,0 0 0 16,7 6 0-16,-7-6 0 0,0 0 0 15,4 3 0-15,-4-3 0 0,0 0 0 0,0 0 0 0,7 6 0 16,-7-6 0-16,7 7 0 0,-7-7 0 0,0 0 0 16,3 6 0-16,-3-6 0 0,7 6 0 0,-3-3 0 15,-4-3 0-15,7 7 0 0,-7-7 0 0,0 0 0 16,4 6 0-16,-4-6 0 0,0 0 0 0,7 3 0 15,-4 3 0-15,-3-6 0 0,0 0 0 0,4 6 0 16,-4-6 0-16,3 10 0 0,-3-10 0 0,4 6 0 0,-1 0 0 0,1 1 0 16,-4-1 0-16,0 0 0 15,0 0 0-15,3 1 0 0,-3-1 0 0,4 0 0 0,-4 1 0 16,0 2 0-16,3-3 0 0,-3 1 0 0,0-1 0 0,0 3 0 16,4-3 0-16,-4 4 0 15,0-1 0-15,3 1 0 0,-3 2 0 0,4 1 0 0,-4-4 0 16,3 4 0-16,-3-1 0 0,4 1 0 15,0-4 0-15,-1 4 0 0,-3-1 0 0,4 1 0 0,-4-1 0 16,3 1 0 0,1 3 0-16,-4-4 0 0,3 1 0 0,1-1 0 0,-4 1 0 0,3-1 0 15,-3 4 0-15,4-3 0 0,-1 2 0 0,1 1 0 0,-1 0 0 0,1 2 0 16,-1-2 0-16,-3 3 0 0,4 0 0 0,-1-1 0 16,-3-2 0-16,4 3 0 0,-1-3 0 0,1 2 0 15,0-2 0-15,3 0 0 0,-4 3 0 0,4-4 0 16,-3-2 20-16,3 3 9 0,-4-4 3 0,1 1 0 15,3-1-24 1,-4 1-8-16,1-1 0 0,-1 1 0 16,1-1-26-16,3 4-5 0,-3-3-1 0,-1 2 0 0,1 1 32 0,-1 0 0 0,4-1 0 0,-3 1 0 15,-1 0 0-15,1-1 0 0,-1 1 0 0,4 0 0 16,-3 2 20-16,-1-2 9 0,1 3 3 0,3-3 0 16,-3 2-24-16,-1-5-8 0,1 0 0 0,-1-1 0 15,1 4-26-15,-1-1-5 0,-3-2-1 0,7 3 0 0,-3-4 52 0,-1 1 9 16,1-1 3-16,-1 1 0 15,1-4-52-15,-1 1-9 0,1 2-3 0,-1-2 0 0,-3-4 52 0,4 3 9 16,0-2 3-16,-1-1 0 16,1-3-52-16,-1 3-9 0,1 0-3 0,-1-2 0 15,-3-4 52-15,0 0 9 0,0 0 3 0,0 0 0 16,0 0-52-16,0 0-9 0,0 0-3 0,0 0 0 16,0 0 52-16,0 0 9 0,0 0 3 0,0 0 0 0,0 0-52 0,0 0-9 15,0 0-3-15,0 0 0 16,-3 6 52-16,3 0 9 0,-4 0 3 0,4-6 0 15,-3 4-24-15,3-4-8 0,0 0 0 0,-4 3 0 0,1 0 0 0,-5 0 0 0,5 0 0 0,-4 0 0 16,3-3 0-16,-3 0 0 0,4-3 0 16,-4 3 0-16,0 3 0 0,0-3 0 0,0 0 0 15,3 3 0-15,-3 1 0 0,0-4 0 0,-4 3 0 0,4-3 0 32,0 3 0-32,0 3 0 0,0-3 0 0,0 3 0 0,0-2 0 0,0-1 0 0,0 3 0 15,0-3 0-15,0 0 0 0,0 0 0 0,0 1 0 16,0-4 0-16,0 3 0 0,-1-3 0 0,5 0 0 15,-4 0 0-15,3 0-26 0,-3 0-5 0,0 0-1 0,0 0 0 16,-3-3 32-16,3 3 0 0,0-4 0 0,-1 1 0 16,1 0 19-16,0 3 9 0,-3 0 3 0,3 0 0 15,0 0-31-15,0 0 0 0,0 3 0 0,-1 0 0 16,1-3 0-16,0 4 0 0,0-1 0 0,0-3 0 16,-3 3 0-16,3-3 0 0,0 0 0 0,-4 0 0 15,4 0 0-15,-4 3 0 0,4 0 0 0,-3-3 0 16,-1 3 0-16,-3-3 8 0,3 0-8 0,-3 0 4 15,0 0-4-15,0 0 0 0,0 0 0 0,-4 3 0 16,4-3 0-16,-3 0 0 0,2 3 0 0,-2-3 0 16,3 4 0-16,0-4 0 0,0 3 0 0,-1 0 0 15,-2 0-26-15,3 0-5 0,0-3-1 0,-4 3 0 16,4-3 32-16,-4 0 0 0,4 3 0 0,-4-3 0 16,1 4 19-16,-1-1 9 0,0 0 3 0,-3 0 0 0,4 0-50 15,-4-3-9-15,-1 0-3 0,1 3 0 0,0 0 51 0,0 1 9 0,-4-1 3 16,4 0 0-1,0 0-24-15,0 3-8 0,-1 0 0 0,1-2 0 0,0-8-26 0,0 8-5 0,3-4-1 0,-3 3 0 32,0 3 52-32,3-3 9 0,-3 0 3 0,0 7 0 0,0-4-24 15,0 0-8-15,-4-6 0 0,4 0 0 16,-4 0 0-16,4 0 0 0,-4 0 0 0,1 3 0 0,2-3-28 16,-2 3-3-16,3-3 0 0,-1 4 0 15,1-4 31-15,0-4 0 0,0 4 0 0,0-3 0 0,3 3 0 0,0 0 0 0,1 0 0 16,-1 3 0-16,1-3 20 0,2 4 9 0,1-4 3 0,0 3 0 15,0-3-52 1,4 3-9-16,-8 0-3 0,4-3 0 0,3 3 32 0,-3-3 0 0,0-3 0 0,3 3 0 16,1 3 20-16,-4-3 9 0,3 3 3 0,1 0 0 15,-1 1-24-15,4-1-8 0,0-3 0 0,-4 3 0 16,4-3-26-16,0 3-5 0,0-3-1 0,4 0 0 16,-5 0 32-16,5 0 0 0,-4 0 0 0,7 0 0 15,-4 0 0-15,4 0 0 0,0 0 0 0,-7 0 0 16,7 0 0-16,-3 3 0 0,3-3 0 0,-7 3 0 15,7-3 0-15,-4 3 0 0,1-3 0 0,3 0 0 0,-7 4 0 16,7-4 0-16,-4 6 0 0,4-6 0 16,0 0 0-16,0 0 0 0,0 0 0 0,0 0 0 15,0 0 0-15,0 0 0 0,0 0 0 0,0 0 0 16,0 0 0-16,0 0 0 0,0 0 0 0,0 0 0 16,0 0 0-16,0 0 0 0,0 0 0 0,0 0 0 15,-7-3 0-15,7 3 0 0,-3 0 0 0,3 0 0 16,0 0 0-16,-4-3 0 0,4 3 0 0,-7 3 0 0,7-3 0 0,-4 0 0 0,-3 3 0 0,7-3 0 15,0 0 0-15,-7 0 0 0,7 0 0 16,0 0 0-16,-7 0 0 0,7 0 0 0,-3 0 0 0,3 0 0 16,-7 3 0-1,7-3 0-15,-4 3 0 0,4-3 0 0,0 0 0 0,0 0 0 0,-10 0 0 0,10 0 0 32,-8 0 0-32,8 0 0 0,0 0 0 0,0 0 0 0,-3 0 19 0,3 0 9 0,0 0 3 0,0 0 0 15,0 0-31-15,-7 0 0 0,7 0 0 0,0 0 0 16,-7 0 0-16,7 0 0 0,-7 0 0 0,7 0 0 15,0 0 0-15,-4 0 0 0,4 0 0 0,0 0 0 16,0 0 0-16,0 0 8 0,-7 0-8 0,7 0 4 16,0 0-4-16,0 0 0 0,0 0 0 0,0 0 0 15,0 0 0-15,0 0 0 0,0 0 0 0,0 0 0 16,0 0 0 0,0 0 0-16,-3-3 0 0,3 3 0 0,0 0-28 0,0 0-3 0,0 0 0 0,0-6 0 15,0-1 50-15,0 1 9 0,-4-3 3 0,4-1 0 16,0 4-31-1,0-7 0-15,0 4 0 0,0-7 0 0,0 1 0 0,0-1 0 0,-3-3 0 16,3-3 0-16,0 3 0 16,-4-2 0-16,4-1 0 0,0 0 0 0,-3-3 0 0,-1 3 0 0,4-3 0 0,-3-1 0 15,-1 1-19-15,4 0-9 0,-7-3-3 0,3 3 0 16,1 0 31-16,-4 3 0 0,3 0 0 0,-3 0 0 16,4 3 19-16,3 0 9 0,-7 4 3 0,0 2 0 15,3 4-31-15,1 3 8 0,-5 2-8 0,5 1 4 0,-1 0-72 16,1 3-12-16,-1-3-4 0,4 3 0 15,0 0-136-15,0 0-28 0,0 0-6 0</inkml:trace>
  <inkml:trace contextRef="#ctx0" brushRef="#br5" timeOffset="7705.45">4018 9278 1489 0,'0'0'42'0,"0"0"10"0,0 0-42 0,0 0-10 0,0 0 0 0,0 0 0 16,0 0 67-16,0 0 11 0,0 0 2 0,0 0 1 16,0 0-13-16,0 0-4 0,0 0 0 0,0 0 0 15,0 0 0-15,0 0 0 0,0 0 0 0,0 0 0 16,0 0 0-16,0 0 0 0,0 0 0 0,0 0 0 16,0 0 0-16,0 0 0 0,0-7 0 0,0 1 0 15,0-3-4-15,0 2 0 0,0-2-1 0,0-4 0 16,0 4-15-16,0-4-4 0,0 4 0 0,0-3 0 0,0 2-1 0,0-6-1 0,0 4 0 0,-3-1 0 31,3 1-6-31,0-4 0 0,0 4-1 0,0-4 0 16,0 0-7-16,-7-3-2 0,3 4 0 0,4-7 0 15,0 6-5-15,-3-3-1 0,3 1 0 0,-4-1 0 0,4 3-2 0,-4-3-1 0,4 0 0 0,-3 1 0 16,3-1 19-16,0 0 4 0,-7 0 1 0,7 0 0 16,0-3-48-16,-4 4-9 0,4-4-3 0,0 0 0 15,0 3 23-15,-7 0 0 0,7 0 12 16,0-3-4-16,0 3 7 0,0 1 1 0,0-4 0 0,0 3 0 15,0 0-16-15,0 0 0 0,0 0 0 0,0 4 0 16,-3-1 0-16,3 0 0 0,0 1 0 16,-4-1 0-16,4 0 10 0,0 1-10 0,-3-1 10 0,3 0-10 15,-4-2 10-15,4-1-10 0,-3 3 10 0,3-3-10 16,0 0 8-16,-7 4-8 0,7-4 0 0,0 3 9 16,0-3-9-16,-4 4 0 0,4-4 9 0,0 3-9 15,0 1 8-15,0 2-8 0,-7-3 8 0,7 4-8 16,0-1 0-16,0 4 8 0,-4-1-8 0,4 1 0 15,0-3 0-15,0 2 0 0,0 1 0 0,0-1 8 16,0 1-8-16,-7-1 0 0,7 1 0 0,0 3 0 16,-3-4 0-16,3 4 9 0,0 3-9 0,0-3 0 15,0-1 8-15,0 1-8 0,0 0 0 0,0 0 0 16,0-1-17-16,0-2-11 0,0 3-1 0,0-1-1 16,0 1 49-16,0 0 9 0,0 0 3 0,0 2 0 0,0 4-31 0,0-3 8 0,0-3-8 15,0 6 4 1,0 0-4-16,0 0 0 0,3-3 0 0,-3 3 0 0,0-3 0 0,0 3 0 0,0 0 0 15,0 0 0-15,0 0 0 16,0 0 0-16,0 0 0 0,0-6 0 0,0 6 0 0,0 0 0 0,0 0 0 0,0 0 0 16,0 0 0-16,0 0 0 0,0 0 0 0,0 0 0 15,7-4 0-15,-7-2 0 0,4 3 0 0,3-3 0 16,-7 6 0-16,0-3 0 0,4-1 0 0,-4 4 0 16,0 0 0-16,7-3 0 0,-4 0 0 0,4 0 0 0,-7 3 0 15,7-3 0 1,0 0 0-16,-3 0 0 0,-4 3 0 0,10 0 0 0,-2-4 0 15,-1 1 0-15,0 0 0 0,3 0 0 0,-6 0 0 0,3 3 0 32,0 0-26-32,3 0-5 0,-3 0-1 0,4-3 0 0,-7 3 51 0,6 0 9 0,1 0 3 0,-8 0 0 15,8 3-31-15,-4 0 8 0,0 0-8 16,0 0 4-16,4-3-4 0,-8 0 0 0,8 0 0 0,-1 0 0 0,-6 0 0 16,6 0 0-16,-3 0 0 0,4-3 0 0,3 3 0 0,-3 0 0 15,-8 0 0-15,8 0 0 16,3 0 0-16,-3 0 0 0,-1 3 0 0,1-3 0 15,-1 0 0-15,1 0 0 0,-4 0 0 0,4 0 0 16,-4 0 0-16,3 0 0 0,-3 0 0 0,0 0 0 16,4 0-28-16,-1 3-3 0,-6-6 0 0,3 3 0 0,0 0 51 0,0-3 9 0,4 3 3 15,-8-3 0-15,4 0-32 0,-7 3 0 0,7 0 0 0,4 0 0 32,-4-3-22-32,4 3-7 0,-8 0-2 0,8 0 0 0,-1 0 51 0,1 0 9 15,-8 0 3-15,8 0 0 0,0 0-24 0,-1 3-8 0,-6-3 0 0,6 3 0 16,-3-6 0-16,7 3 0 15,-10-3 0-15,7 3 0 0,-1-3 0 0,1 3 0 0,-8 0 0 16,8 0 0-16,-1-3 0 0,1-1 0 16,0 1 0-16,-1 3 0 0,1-3 0 0,3 3 0 0,-11-3 0 15,8 3 0-15,0-3 0 0,3 0 0 0,-4 3 0 0,1 0 0 16,-4-3 0-16,7 3 0 16,-3 0 0-16,-8 0 0 0,8 0 0 0,-1 0 0 0,1 0 0 15,-4 0 0-15,3 0 0 0,1 0 0 16,0-4 0-16,-1 4 0 0,-3-3 0 0,7 0 0 0,-7 3 0 0,4-3 0 15,0 0 0-15,-1 3 0 0,4 0 0 0,-3-3 0 32,7 3-26-32,-8 0-5 0,1-3-1 0,3 3 0 0,-4-3 52 0,1 3 9 0,3 0 3 15,-3 0 0-15,3-4-24 0,-4 1-8 0,4 0 0 0,1 0 0 16,2 0 0-16,-3 3 0 0,0-3 0 16,4 3 0-16,-7-3 0 0,3-1 0 0,0-2 0 0,-4 3 0 0,5-3 0 0,-5 3 0 15,4 3 0-15,4-4 0 0,-7 4 0 0,-1 0 0 16,4-3 0-16,0 3 0 15,-3 0-28-15,3 0-3 0,0 3 0 0,4-3 0 0,-4 0 51 0,0 0 9 16,4 0 3-16,-8 0 0 0,4 0-24 0,0 0-8 16,-3 0 0-16,3-3 0 0,4 0 0 0,-8 0 0 15,4 0 0-15,1 0 0 0,-1 0 0 0,3 0 0 16,-3-1 0-16,1 4 0 0,2-3 0 0,-6 0 0 0,3 3 0 16,-4-3 0-16,5 3 0 0,-5-3 0 15,1 3 0-15,3 0 0 0,-4 0 0 0,1 0 0 0,0 0 0 16,-1 0 0-16,-3 0 0 0,4-3 0 15,-1 3 0-15,-3-3 0 0,4 3 0 0,-4 0 0 0,4-4 0 0,-1 4 0 16,-3-3 0-16,4 0 0 16,-4-3 0-16,4 3 0 0,-4 0 0 0,3-4 0 0,-3 4 0 0,4 0 0 15,-1 3 0-15,1-3 0 16,-4 0 0-16,0 3 0 0,0-3 0 0,0 0 0 0,0-1 0 0,4 4 0 16,-1-3 0-16,-6 3 0 0,3 0 0 0,0-3 0 15,0 3 0-15,-7 0 0 0,7-3 0 0,0 3 0 16,0-3 0-16,-7 3 0 0,4-3 0 0,-4 3 0 15,0 0 0-15,7 0 0 0,-7 0 0 0,3-3 0 0,-3 3 0 0,0 0 0 16,0 0 0-16,0 0 0 16,7 0 0-16,-7 0 0 0,0 0 0 0,0 0 0 15,0 0 0-15,0 0 0 0,0 0 0 0,0 0 0 0,0 0 0 0,0 0 0 16,0 0 0-16,8 3 0 16,-8-3 0-16,0 0 0 0,0 0 0 0,7 6 0 0,-7-6 0 0,0 9 0 15,0-9 0-15,3 10 0 16,-3-4 0-16,0 4 0 0,0-4 0 0,0 0 0 15,0-6 0-15,0 6 0 0,0 4 0 0,0-1 0 0,0 1 0 0,0 2 0 16,0-3 0-16,0 1 0 16,0 2 0-16,0-2 0 0,0-1 0 0,0 4 0 0,0-1 0 0,0 1 0 15,0-1 0-15,0 1 0 0,0 3 0 0,4-1 0 16,-1 1 0-16,-3 0 0 16,4-1 0-16,-4 1 0 0,3-3 0 0,1-1 0 15,-1 1 0-15,-3-1 0 0,4 1 0 0,-4-1 0 0,7 1 0 16,-7-1 0-16,0 1 0 0,0-1 0 15,3 1 0-15,-3 0 0 0,4 2 0 0,-1 1 0 16,1 0 0-16,-4 2 0 0,3 1 0 0,1 3 0 16,-4-3 0-16,4-3 0 0,-4 2 0 0,3 1 0 15,1 0 0-15,-4 0 0 0,3 0 0 0,1 0 0 0,3-4 0 16,-7 1 0-16,3-4 0 0,1 4 0 0,-1-3 0 0,1-1 0 0,-4 1 0 16,3-1 0-1,1 1 0-15,-1-1 0 0,1 1 0 0,-4-1 0 0,7 1 0 16,-7-1 0-16,4 1 0 0,-4 0 0 0,3 2 0 0,-3-2 0 0,0 2 0 0,4 1 0 15,-4-3 0 1,3 2 0-16,-3 1 0 0,4-3 0 0,-4 2 0 16,0 1 0-16,3 0 0 0,-3-4 0 15,4 4 0-15,-4 0 0 0,0-4 0 0,3 1 0 0,-3-1 0 16,7-2 0-16,-7-1 0 0,0 0 0 0,4 4 0 0,-4-4 0 0,0 1 0 0,3-1 0 16,1 1 0-1,-1-1 0-15,-3-3 0 0,0 4 0 0,4-1 0 0,-1-3 0 0,1 1 0 0,-1 2 0 16,1-3 0-16,-4 1 0 0,0-4 0 0,4 3 0 15,-4-6-26-15,0 6-5 0,0 0-1 0,3-2 0 16,-3 2 51-16,0 0 9 0,7 0 3 0,-7-2 0 16,0 2-31-16,0-6 8 0,0 3-8 0,0 3 4 15,0 1-4-15,0-4 0 0,0 3 0 0,0 3 0 16,0-2 0-16,0 2 0 0,0 0 0 0,0 1 0 16,0-1 0-16,0 1 0 0,0-1 0 0,0 0 0 0,0-2 0 0,0-1 0 0,0-6 0 0,0 9 0 31,0-9 0-31,0 7 0 0,0-7 0 0,0 0 0 15,-7 6 0-15,7-6 0 0,0 0 0 0,0 6 0 16,0-6-26-16,0 0-5 0,-3 3-1 0,3-3 0 16,-4 7 51-16,4-7 9 0,0 0 3 0,-4 6 0 0,1-3-31 15,-1 3 0-15,1 1 0 0,-1-1 0 16,4-6 0-16,-3 6 8 0,-1 0-8 0,4 1 4 16,-3-1-4-16,-1 0 0 0,4 0 0 0,-7 1 0 15,7-7 0-15,-3 0 0 0,-1 0 0 0,4 0 0 16,-7 3 0-16,4-3 0 0,-4 0 0 0,3 3 0 0,4-3-28 0,-7 3-3 0,0 0 0 0,0-3 0 15,3 3 51-15,1-3 9 0,-1 0 3 0,1 0 0 16,-4 0-24-16,3 0-8 0,-3 0 0 0,4 4 0 31,-5-4-26-31,5 3-5 0,-4 0-1 0,0-3 0 16,0 3 32-16,0-3 0 0,0 0 0 0,3 3 0 0,-3-3 20 0,4 0 9 0,-8 0 3 0,0 0 0 16,4 0-24-16,0 3-8 0,0-3 0 0,-3 0 0 15,3-3 0-15,0 3 0 0,-1-3 0 0,5 3 0 16,-1 0 0-16,-6 0 0 0,6 3 0 0,1 0 0 15,-4-3-26-15,0 0-5 0,3 0-1 0,-3 0 0 16,0 0 32-16,0 0 0 0,3 0 0 0,-3 3 0 16,4 0 0-16,-4 1 0 0,0-1 0 0,0 3 0 15,0-6 0-15,3 0 0 0,-3 0 0 0,0 3 0 16,0-3 0-16,0 3 0 0,0-3 0 0,-4 3 0 16,8-3 0-16,-8 0 0 0,1 0 0 0,3 0 0 0,-1 0 0 15,1 4 0-15,0-4 0 0,0 0 0 16,0 0 0-16,0 0 0 0,-3 0 0 0,3 3 0 0,-1-3 0 0,1 3 0 15,0-3 0-15,0 3 0 0,-3 0 0 0,-1-3 0 16,1-3 0-16,6 3 0 0,-7 0 0 0,-3 0 0 0,4-3 0 0,-1 0 0 31,-3 3 0-31,3-3 0 0,1 3 0 0,-1-4 0 0,1 4 0 16,-1 0 0-16,1 0 0 0,-5 0 0 0,8 0 0 0,0 0 0 0,-3-3 0 0,-1 3 0 31,1 0 0-31,-1 0 0 0,0 0 0 0,-3 3 0 0,4-3 0 0,-1 0 0 0,-3 4 0 16,3-4 0-16,1 3 0 0,-1-3 0 0,-3 0 0 0,4 0 0 15,-1 0 0-15,-3 0 0 0,3 3 0 0,1-6 0 0,-4 3 0 0,3 0 0 16,0 0 0-16,-3 0 0 16,4 0 0-16,-4-3 0 0,0 3 0 0,-1 0 0 15,1 0 19-15,0 3 9 0,0 0 3 0,-4-3 0 16,4 0-31-16,0 0 8 0,-3-3-8 0,2 3 4 31,1 0-30-31,0 0-5 0,-3 3-1 0,3-3 0 0,-1 3 32 0,5 0 0 0,-11-3 0 0,7 3 0 16,3 0 0-16,-7 1 0 0,4-4 0 0,0 3 0 15,0-3 20 1,3 3 9-16,-6-3 3 0,3 3 0 0,3-3-52 0,-3 3-9 0,0-3-3 0,-4 0 0 16,4 0 32-16,0 3 0 0,-4 0 0 0,1 0 0 15,-1-3 20 1,4 4 9-16,0-1 3 0,-7 0 0 0,7 0-52 0,-1 0-9 16,5 0-3-16,-1 0 0 0,-6 1 32 0,6-4 0 0,-3 0 0 0,3 3 0 15,-6-3 0-15,6 3 0 0,1-3 0 0,-8 0 0 16,11 3 0-16,-11-3 0 0,8 0 0 0,-4 3 0 0,3-3 0 0,0 0 0 0,4 0 0 0,-3 0 0 15,-8 0 19-15,8 3 9 0,2-3 3 16,-2 3 0 0,-4 0-31-16,3-3 8 0,1 4-8 0,-1-4 4 15,0 3-30-15,1-3-5 0,-1 0-1 0,8 3 0 0,-8-3 52 0,1 3 9 0,6-3 3 0,-7 3 0 16,1-3-24 0,3 0-8-16,0 3 0 0,0-3 0 0,3 0 0 0,-3 0 0 0,0 0 0 0,0 0 0 31,3 3-26-31,-3-3-5 0,4 0-1 0,-8 4 0 15,4-4 32-15,7 0 0 0,-7 0 0 0,0 0 0 16,4 0 0-16,-4 3 0 0,3-3 0 0,-7 0 0 0,4 0 0 0,4 0 0 16,-8 0 0-16,8 0 0 0,-4 0 0 0,0 0 0 0,0 0 0 0,3 0 0 15,-3 0 0-15,3 0 0 0,-3 0 0 0,7 0 0 16,-3 0 0-16,-8 0 0 0,8 0 0 0,3 0 0 16,-7 0 0-16,7 0 0 0,-4 3 0 0,4-3 0 15,0 0 0-15,-7 0 0 0,7 0 0 16,0 0 0-16,-3 0 0 0,-4 3 0 15,3-3 0-15,4 0 0 16,0 0 0-16,-7 0 0 0,7 0 0 0,0 0 0 0,0 0 0 0,0 0 0 16,-4 0 0-16,4 0 0 0,0 0 19 0,0 0 9 0,0 0 3 0,0 0 0 15,0 0-50 1,0 0-9-16,0 0-3 0,0 0 0 0,0 0 31 0,-3-3 0 0,3 3 0 0,0 0 0 16,0-3 0-16,-7-4 0 0,7 1 0 0,0 0 0 15,0-4 0-15,7-2 0 0,-7 3 0 0,3-7 0 0,-3-3 0 0,4-3 0 16,3-3 0-16,-3-3 0 15,3 0 0-15,-4-1 0 0,4-2 0 0,-7 0 0 16,4 2 0-16,-4 4 0 0,7 0 0 0,-7 3 0 16,0 4 0-16,0 2 0 0,-7 0 0 0,7 4 0 15,0-1-160-15,0 4-27 0,-4-1-5 0</inkml:trace>
  <inkml:trace contextRef="#ctx0" brushRef="#br7" timeOffset="62278.14">5800 8465 1668 0,'0'0'47'0,"0"0"11"16,0 0-46-16,0 0-12 0,0 0 0 0,0 0 0 15,0 0 100-15,0 0 19 0,0 0 3 0,0 0 1 0,0 0-31 0,0 0-5 0,0 0-2 0,0 0 0 16,0 0-11-16,0 0-2 0,0 0-1 0,0 0 0 31,0 0-10-31,0 0-1 0,7 7-1 0,-4-4 0 16,-3-3-21-16,4 6-4 0,-4-6-1 0,7 3 0 15,-7-3-11-15,0 0-2 0,7 3-1 0,-7-3 0 0,0 0-3 0,0 0 0 16,0 0 0-16,0 0 0 16,0 0-4-16,0 0-2 0,7 0 0 0,-7 0 0 15,0 0-10-15,0 0 0 0,0 0 0 0,7 0 0 16,-7 0 15-16,4-3-3 0,-4 3 0 0,10 0 0 0,-10 0 3 0,7 0 0 0,-3-3 0 0,-4 3 0 15,0 0-3-15,7 0 0 0,-7 0 0 0,0 0 0 32,0 0-12-32,0 0 8 0,0 0-8 0,7-3 0 0,-7 3 0 0,0 0 0 0,7 0 0 0,-7 0 0 15,3-3 8-15,-3 3 0 0,4-3-8 0,3 0 12 16,-7 3-12-16,4-4 0 0,-4 4 8 0,7 0-8 31,-7 0 0-31,0 0 0 0,3-3 0 0,-3 3 0 0,7 0 0 16,0-3 0-16,-3 3 0 0,-4 0 0 15,7 0 16-15,-7 0-4 0,0 0 0 0,3-3 0 0,-3 3-12 16,7 0 0-16,-7 0 0 0,7-3 0 0,-7 3 0 16,4 0 0-16,-4 0 0 0,7 0 0 0,-3-3 14 0,-4 3-3 15,7 0-1-15,-4 0 0 0,-3 0-10 0,7 0 0 0,0 0 0 0,-7 0 0 16,7 0 0-16,-7 0 8 0,4 0-8 0,-4 0 0 16,3 0 0-16,4 0 8 0,-7 0-8 0,7 0 0 15,-3 0 0-15,-4 0-19 0,11 0 3 0,-8 0 1 16,-3 0 27-16,0 0 6 0,4 0 1 0,-4 0 0 15,7-3-19-15,-7 3 0 0,7 0 0 0,-7 0 0 16,7 3 0-16,-7-3 0 0,7 0 8 0,-7 0-8 0,3 0 0 0,4 3 0 0,-7-3 8 16,7 0-8-1,-7 0 0-15,8 0 0 0,-8 0 0 0,0 0 0 16,7 0 8-16,-7 0-8 0,7 0 0 0,-7 0 0 16,0 0 0-16,7 0 0 0,-7 0 0 0,7-3 0 15,-7 3 0-15,7 0 0 0,-7 0 0 0,7 0 0 0,-7 0-14 16,7 0-10-16,0 0-1 0,-7 0-1 0,4-3 42 0,-4 3 9 0,0 0 2 0,7 3 0 31,-7-3-27-31,7 0 0 0,-7 0 0 0,7-3 0 0,-7 3 0 16,3 0 0-16,-3 0 0 0,7-3 0 0,-7 3 35 0,7 0 1 0,-7 0 1 0,7-4 0 15,-7 4-56-15,4 0-11 0,3 0-2 0,-4-3-1 16,5 3 33-16,-5 0 0 0,-3 0 0 0,7 0 0 16,0-3 0-16,-7 3 0 15,4 0 0-15,3-3 0 0,-7 3 24 0,3 0 6 0,-3 0 1 0,7 0 0 16,0 0-31-16,-7 0 0 0,4 0 0 0,-4 0 0 15,7-3-17-15,-7 3-10 0,7 0-1 0,0 0-1 16,-7 0 46-16,11 0 10 0,-11 0 1 0,7-3 1 16,-7 3-43-1,7 0-9-15,-7 0-1 0,3-3-1 0,-3 3 25 0,7 0 0 0,-7 0 0 16,7 0 0-16,0 0 22 0,-7 0 0 0,4 0 0 0,3 0 0 16,-3 0-32-16,3 0-6 0,-7 0-2 0,7 0 0 15,-7 0 29-15,0 0 5 0,0 0 2 0,3-4 0 16,-3 4-18-16,11 0 0 0,-8 0 0 0,-3 0 0 15,7 0 0-15,-7 0-19 0,0 0 4 0,4 0 1 16,3-3 14-16,-3 3 0 0,6 0 0 0,-10 0 0 16,0 0 0-16,0 0 0 0,4 0 0 0,-4 0 0 15,7-3 0-15,-7 3 0 0,3 0 0 0,-3 0 0 16,7 0 16-16,-7 0-4 0,7-3-1 0,-7 3 0 16,0 0-11-16,4 0-12 0,-4 0 2 0,7 3 1 15,0-3 9-15,-7 0 0 0,3-3 0 0,5 3 0 16,-8 0 8-16,3-3 0 0,-3 3 0 0,7 0 0 15,-7 0-8-15,7 0-8 0,-7 0 8 0,7 0-12 0,-7 0 12 0,4 0 0 0,-4 0 0 0,0 0 0 32,10 0 0-32,-10 0 8 0,7-3-8 0,-7 3 11 0,7 0-11 0,-7 0 0 15,8-3 0-15,-8 3 0 16,7 0 0-16,-7 0 0 0,7 0 0 0,-7 0 0 0,7 0 0 16,-7 0 0-16,7 0 0 0,-7 0 0 0,0 0 0 0,7 0 0 0,-7 0 0 0,0 0 0 15,3 0 0-15,-3 0 0 16,7 0 0-16,-7 0 0 0,0 0 0 0,7 0 0 0,-7 0 8 0,0 0-8 15,7 0 0-15,-7 0 0 0,8 0 0 0,-5 0 0 16,-3 0 0-16,11 0 0 0,-11 0 0 0,3 0 0 16,-3 0 0-16,7 0 0 0,-7 0 0 0,7 0 0 15,-7 0 0-15,7 0 0 16,-3 0 0-16,3 0 8 0,-7 0-8 0,7 0 0 0,-7 0 0 0,7 0 0 16,-7 0 0-16,7 0 0 0,-7 0 0 0,4 3 0 15,-4-3 0-15,10 0 0 0,-6-3 8 0,3 3-8 16,-7 0 0-16,7 0 0 0,-7 0 0 0,7 0 0 15,-7 0 0-15,7 0 0 0,0 0-12 0,0 0 12 16,-7 0 0-16,4 3 0 0,3 0 14 0,-7-3-4 0,7 0-10 0,0 3 0 0,-7-3 0 16,3 0 0-1,4 0 0-15,-7 0 8 0,7-3-8 0,-3 3 8 0,-4 0-8 16,7 0 0-16,-7 0 0 0,7-3 0 16,-3 3-16-16,3 0 5 0,-7 0 1 0,3-3 0 15,4 3 10-15,-3 0 0 0,3 0 0 0,-4 0 0 0,-3 0 8 0,7 0 3 0,-3 0 1 0,-1 0 0 31,-3 0-12-31,7 0 0 0,-3 0 0 0,-4 0 0 16,7 0 0-16,-3-3 0 0,-4 3 8 0,7 0-8 16,-4 0 0-16,1-4 0 0,-4 4 0 0,7 0 0 0,-4 0 0 15,-3 0 0-15,7 0 0 0,0 0 0 0,-7 0 0 0,4-3 0 0,-4 3 0 0,3 0 0 16,5-3 0 0,-8 3 0-16,7 0 0 0,-7 0 0 0,3 0 0 15,4 0 0-15,-7 0 0 0,7-3 0 0,-7 3 0 0,4 0 0 0,-4 0 8 0,7 0-8 16,0 0 0-16,-7 0 0 0,7-3 0 15,-4 0 0-15,-3 3 0 0,7-3 0 0,-7 3 0 0,4 0 0 16,-4 0 0-16,7-4 0 0,-7 4 0 0,7 0 0 16,-7 0-8-16,7 0-8 0,-7 0 0 0,7 0-1 15,-7 0 29-15,7-3 5 0,-7 3 2 0,7 0 0 16,-7 0-19-16,4-3 0 0,-4 3 0 0,7 0 0 16,-7 0 0-16,7-3 0 0,-7 3 0 0,7 0 0 15,-7 0 0-15,7-3 0 0,-7 3 0 0,7 0 0 16,-7 0 0-16,4-3 0 0,-4 3 12 0,7 0-12 15,-7 0 0-15,7 0 0 0,0 0 0 0,0 0-12 16,-7 0-4-16,3 0-1 0,-3 0 0 0,7-3 0 16,-7 3 27-16,8 0 6 0,-8 0 0 0,7 0 1 15,-7 0-17-15,3-4 0 0,1 1 0 0,3 0 0 16,-7 3 8-16,0 0-8 0,3 3 12 0,4-3-12 16,-7 0 0-16,7 0 0 0,0-3 0 0,0 3 0 15,-3-3 0-15,0 3 0 0,-4 0 0 0,7-3 0 0,0 3 0 0,-4-3-9 0,-3 3 9 16,7 0 0-16,0-3 0 0,-7 3 0 0,7 0 9 0,-3 0-9 31,3 0 0-31,-4-3 0 0,-3 3 0 0,7-7 0 16,-7 7 0-16,0 0 0 0,8 0 0 0,-8 0 0 0,0 0-12 0,3-3-8 0,-3 3-3 0,7 3 0 15,0-3 34-15,0 0 6 0,0-3 2 0,-3 0 0 16,-4 3-19-16,7 0 0 0,-4 0 0 16,4 3 0-16,-3-6 0 0,3 3 0 0,-3-3 0 0,3 0 0 15,0 0 0-15,0 6 10 0,0-3-10 0,0 0 8 16,-4 0-24-16,4 0-6 0,-7 0-1 0,4 0 0 15,3-3 23-15,-3-1 0 0,3 4 0 16,-7 0 0-16,7-3 11 0,-7 3 6 0,7 0 2 0,-7 0 0 16,7-3-19-16,0 3 10 0,-4-3-10 0,-3 3 8 15,7 0-24-15,0 0-6 0,-7 0-1 0,11 0 0 16,-4 0 34-16,-7 0 6 0,7 0 2 0,0 0 0 16,-7 0-19-16,7 0 10 0,-7 0-10 0,7 0 8 31,-7 0-8-31,7 0 0 0,0 0 0 0,-7 0-11 0,4 0-6 0,-4 0-2 0,7-3 0 0,0 3 0 15,-7 0 31-15,4 0 5 0,-4 0 2 0,7 0 0 0,0-3-19 16,-4 3 10-16,4-3-10 0,-3 3 8 0,3 0-8 0,-4 0 0 16,4 0 0-16,1 0-11 0,-5 3 11 0,4-3 0 15,-3 0 0-15,3 0 0 16,-7 0 0-16,3 0 0 0,-3 0 0 0,7 0 0 0,-7 0 0 16,7 3 0-16,0-3 0 0,-7 0 0 0,7 3 0 0,0-3 0 15,1 0 0-15,-5 0 0 0,-3 0 0 0,7 0 0 0,-7 0 0 16,7 0 0-16,0 0-17 0,4 0-2 0,-8 0 0 0,8 0 0 15,-11 0 31-15,7 0 5 0,0 0 2 0,-7 0 0 32,7 0-31-32,0 0-5 0,-7 0-2 0,7 3 0 15,-7-3 34-15,4 0 6 0,3 0 2 0,0 3 0 0,-4 0-23 0,4-3 0 16,-3 4 0-16,3-1 0 0,0-3 0 0,0 0 0 16,-3 0 0-16,3-3 0 0,0 3 0 0,-4 3 0 0,4 0 0 15,0-3-8-15,-3 0 8 0,3 0 0 0,0 0 0 0,0 0 0 31,-3 0 0-31,3 0 0 0,-7 0 0 0,7 0 0 16,0 0 0-16,-7 0 0 0,3 0 0 0,4-3 0 0,-7 3-17 0,7 0-2 16,-7 0 0-16,7 0 0 0,1 0 19 0,-8 0 0 15,0 0 0-15,10 0 0 0,-3 0 12 0,-7 0 5 0,7 0 2 0,0 0 0 16,0 0-19 0,-7 0 0-16,7 0 0 0,0 0 0 0,1 0 0 0,-8 0 0 0,7 0 0 0,0 0 0 15,0 3 0-15,-4-3 0 0,4 3 0 0,0 0 0 16,0 0-12-16,-3-3-5 0,3-3-2 0,-7 3 0 15,7 0 34-15,0 0 6 0,-3 0 2 0,3 0 0 16,0-3-23-16,0 3 0 0,0-3 0 0,-4 3-8 16,4-3 8-16,-7 3 0 0,7 0 0 0,1 0 0 15,-5 0 0-15,-3 0 0 0,11 0 0 0,-4 0 0 16,0 3 0-16,3-3 0 0,-3-3 0 0,-3 3 0 16,3 0-17-16,-7 0-2 0,7 0 0 0,0 3 0 15,-7-3 31-15,7 0 5 0,0 0 2 0,-7 0 0 0,4-3-19 0,3 3 10 0,0 0-10 0,0-3 8 16,-7 3-8-16,3 0 0 15,4-4 0-15,1 4 0 16,-5-3-16-16,4 3-6 0,-3 0-1 0,3 0 0 0,0-3 34 0,-4 3 6 0,-3 0 2 16,7 0 0-16,0-3-19 0,0 3 10 0,-7 0-10 0,7 0 8 15,1 0-8-15,-1 0 0 0,0 0 0 16,-7 0-11-16,7 3 11 0,-7-3 0 0,7 0 0 0,-7 0 0 16,7 0 0-16,-7 0 0 0,7 0 8 0,3 3-8 15,-10-3 0-15,8 0 0 0,-1-3 0 0,3 6-8 16,-6-3 8-16,-4 0 0 0,7 0 8 0,3 0-8 15,-6 3 0-15,3-3 0 0,0 0 0 0,0 0-8 16,0 0-9-16,-3 0-2 0,3-3 0 0,0 0 0 16,-4 3 34-16,-3 0 6 0,7 0 2 0,0 0 0 15,-3 3-23-15,3-3 0 0,0 0 0 0,0 0 0 16,0 0-14-16,0 0-7 0,0 0-2 0,0 0 0 16,0 0 34-16,-3 0 6 0,3 0 2 0,0 0 0 15,0 0-31-15,0 3-5 0,0 1-2 0,4-1 0 16,-4-3 31-16,-4 0 5 0,4-3 2 0,0-1 0 15,0 4-31-15,-7 0-5 0,8 0-2 0,-1-3 0 16,-4 3 31-16,4 0 5 0,0-3 2 0,0 3 0 0,-3 3-19 0,3-3 0 0,-4 0 0 0,4 0 0 31,0 0 0-31,1 0 0 0,-1 0 0 0,-4 0 0 16,4 0-12-16,0 0-5 0,0 0-2 0,-3 0 0 16,3 0 19-16,0 3 0 0,0-3 0 0,0 0 0 15,0 0 15-15,0 0 6 0,-3 0 2 0,3 0 0 0,0 0-23 0,-7 0 0 0,7-3 0 0,-4 3 0 16,4 0-14-16,-7 0-7 15,7 0-2-15,1 0 0 16,-8 0 37-16,10-3 7 0,-3 3 2 0,-7 0 0 16,7 0-23-16,0-3 0 0,0 3 0 0,0 0 0 15,-3-3 0-15,3 3 0 0,0 0 0 0,0-3 0 0,-7 3 0 0,4 0 0 0,3 0 0 0,0 0 0 16,-4-3 0-16,4 3 0 0,-3 0 0 0,3 0 0 16,0 0 0-16,0 0 0 0,0 0 0 0,0 0 0 15,0 0-14-15,0 3-7 0,0-3-2 0,0 0 0 16,0 0 23-16,0-3 0 0,1 3 0 0,-1-3 0 15,-7 3 0-15,7 3 0 0,-4-3 0 0,4 0 0 16,-7 0 14-16,0 0 7 0,7 0 2 0,0-3 0 16,0 6-23-16,0-3 0 0,0 3 0 0,1 0 0 15,-1 0 0-15,0-6 0 16,-4 3 0-16,4 0 0 0,-3 6 0 0,3-3 0 0,-4-12 0 0,4 3 0 0,0 6-14 0,1-3-7 16,-1 3-2-16,0 3 0 0,-4 0 37 0,4-3 7 15,0 0 2-15,0 0 0 16,0 0-23-16,-3 3 0 0,3-3 0 0,0-3 0 15,0 3 0-15,-7 0 0 0,7 0 0 0,0 0 0 16,-7 0 0-16,7 0 0 0,-7 0 0 0,7 3 0 16,0-3 0-16,0 0 0 0,-3-3 0 0,3 0 0 15,-7 3 0-15,7-3 0 0,-7 3 0 0,7 0 0 16,0-4 0-16,-7 4 0 0,7-3 0 0,-7 3 0 0,7 0-14 0,0 0-7 0,0 0-2 16,-3 0 0-1,3 0 37-15,0-3 7 0,0 3 2 0,0 0 0 16,-3 0-37-16,3 3-7 0,-7-3-2 0,7 3 0 15,-4 1 37-15,4-1 7 0,-7-3 2 0,7 0 0 0,-3 0-37 16,3-3-7-16,0-1-2 0,0 1 0 0,-7 3 37 0,0 0 7 0,0 0 2 0,7 0 0 31,0 0-23-31,0-3 0 0,-3 0 0 0,6 3 0 0,-6 0-14 0,6 0-7 0,-6 0-2 0,3 3 0 32,0-3 37-32,-7 0 7 0,11-3 25 0,-4 3-60 0,0 0-7 0,0 0-2 0,0 0 0 31,0 0 37-31,-7 0 7 0,7-3 2 0,-3 6 0 0,-4-3-37 0,7 0-7 0,0-3-2 0,-4 3 0 15,4 3 23-15,0-3 0 0,0 0 0 0,0 0 0 16,0 0 0-16,-3 0 0 0,3 0 0 16,0 0 0-16,0 0 0 0,-3 0 0 0,3 0 0 0,0 0 0 15,0 0 0-15,0 0 0 0,-4-3 0 0,5 3 0 16,-8 0 0 0,7 0 0-16,-7 0 0 0,7 0 0 0,0 0 0 0,-7 0 0 0,7 0 0 0,-7 0 0 15,7 0 0-15,0 0 0 0,-7 0 0 0,7 0 0 16,3 0 0-16,-10 0 0 15,4 3 0-15,7 0 0 0,-11-3 0 0,7-3 0 0,-4 0 0 0,4 3 0 16,-7 0 0-16,7 0 0 0,0 0 0 0,-7 0 0 16,4 0 14-16,3 0 7 0,-7 0 2 0,7 0 0 15,-3 0-37-15,3 0-7 0,-7 0-2 0,7 3 0 16,0-3 23-16,-4 3 0 0,-3-3 0 0,7 3 0 0,0-3 0 0,-3 0 0 0,3 0 0 0,-4 0 0 31,-3 0 0-31,7 0 0 0,-3 0 0 0,3 0 0 0,-3 0 0 0,3 0 0 0,-4-3 0 0,-3 3 0 16,7 0 0-16,-7 0 0 0,0 0 0 0,7 0 0 15,0 3 0 1,0-3 0-16,0 0 0 0,-7 0 0 0,8 3 0 0,-1 1 0 0,-7-4 0 0,7 3 0 31,-4-3 0-31,4 0 0 0,-3-3 0 0,3-4 0 16,-4 4 0-16,4-3 0 0,0 3 0 0,0 0 0 0,-7 3 0 16,0 0 0-16,8 3 0 0,-8-3 0 0,7 3 0 0,0-3 0 15,-4-3 0-15,4 0 0 0,-7 3 0 0,7 3 0 0,-7-3 0 0,7 0 0 16,-3 3 0-1,6-3 0-15,-6 0 0 0,3 0 0 0,-3 0 0 0,3-3 0 0,-4 3 0 0,-3 0 0 16,7-3 0-16,0 3 0 0,-3-4 0 0,-4 4 0 31,7-3 0-31,-7 3 0 0,7 0 0 0,0 0 0 16,-7 0 0-16,7 0 0 0,-7 0 0 0,7 0 0 16,-7 0 0-16,7 0 0 0,-7 0 0 0,7-3 0 15,-7 3 0-15,7 0 0 0,-7 0 0 0,7 0 0 0,-7 0 0 0,0 0 0 0,7-3 0 0,-7 3 0 16,7 0 0-16,0-3 0 0,1 0 0 0,-8 3 0 15,0 0 12-15,7 0 6 0,-7 0 2 0,7 0 0 16,-7 0-32-16,7 0-7 0,0 0-1 0,-7 0 0 16,7 0 20-16,0 0 0 0,-7 0 0 0,7 3 0 0,-7-3 0 15,7 0 0-15,0-3 0 0,-7 3 0 16,4 0 0-16,3-3 0 0,-7 3 0 0,7 0 0 16,0-4 0-16,-7 4 0 0,7-3 0 0,-7 3 0 15,7 0 0-15,0 3 0 0,-4 1 0 0,-3-4 0 0,0 0 12 0,7-4 7 16,1 1 1-16,-1 6 0 0,-4 1-20 15,-3-4 0-15,7-4 0 0,0 1 0 16,0-3-12-16,0 6-7 0,-7 0-1 0,7-3 0 0,0 0 20 0,-7 3 0 16,4 0 0-16,-4 0 0 0,7 0 0 0,0 0 0 0,-3 3 0 0,3 0 0 31,-7-3 12-31,3 0 7 0,4-3 1 0,-3 0 0 16,3 3-20-16,-7 0 0 0,3 0 0 0,4 0 0 0,-7 0 0 0,7-3 0 0,-3 0 0 0,-4 3 0 31,7 0 0-31,0 0 0 0,0 0 0 0,-3 0 0 0,-4 0 0 0,7 0 0 0,-4-4 0 15,4 4 0 1,0-3 0-16,-3 3 0 0,3 3 0 0,-4-3 0 0,5 0 0 16,-8 0 0-16,0 0 0 0,7 0 0 0,0-3 0 0,-7 3 0 0,3 0 8 0,4 0-8 15,-7 0 0-15,7 0 0 0,-7 0 0 0,7-3 0 16,-7 3-19-16,7 3-1 0,-3-3 0 0,-4 0 0 16,11 0 32-16,-8 0 7 0,4 0 1 0,-7 0 0 15,7 0-20-15,-7 0 0 0,7 0 0 0,-7 0 0 16,7 0 0-16,-7 0 0 0,7-3 0 0,-7 3 0 15,7 0 0-15,-7 0 0 16,7-3 0-16,-7 3 0 0,7-3 0 0,-7 3 0 16,4 0 0-16,-4 0 0 0,7 0 0 0,-7 0 0 0,7-3 0 0,-7 3 0 15,7 0 0-15,-7 0 0 0,7 0 0 0,-3-3 0 16,-4 3-12-16,7 0-7 0,-7 0-1 0,7-4 0 16,0 4 32-16,-7 0 7 0,3-3 1 0,-3 3 0 15,8 0-20-15,-1 0 0 0,-7 0 0 0,3-3 0 0,4 3-12 16,0-3-7-16,-7 3-1 0,4 0 0 0,3 0 32 15,-4 0 7-15,4 0 1 0,-3 3 0 16,-4-3-20-16,7 0 0 0,-7 0 0 0,0 0 0 0,3 0 0 0,5 0 0 16,-5 0 0-16,-3 0 0 15,7 0 0-15,-7 0 0 0,7-3 0 0,-7 3 0 16,7 0 0-16,-3 0 0 0,-4 0 0 0,10-3 0 16,-10 3 0-16,7 0 0 0,-7 0 0 0,7 0 0 0,1 0 0 0,-8 0 0 0,7 0 0 0,0 0 0 15,-7 0 0-15,7 0 0 16,-7 0 0-16,3 0 0 0,4 0 0 0,0 0 0 0,0 0 0 15,-7 0 0-15,4 0 0 0,-4 0 0 0,7 0 0 0,-7 0 0 16,7 0 0-16,0 0 0 0,0 0 0 0,0 0 0 16,0 0 0-16,0 0 0 0,0 0 0 0,-3 0 0 31,3 0-12-31,-4 0-7 0,-3 0-1 0,8 0 0 0,-1 0 32 0,-7 0 7 0,7-3 1 0,-7 3 0 16,3 0-20-16,4 0 0 0,0-3 0 0,-3 3 0 15,-4 0 0-15,7 0 0 0,-7 0 0 0,7-4 0 16,-7 4 0-16,7 0 0 0,-7 0 0 0,7 0 0 15,0-3 0-15,-7 3 0 0,7 0 0 0,0 0 0 16,-7 0 0-16,7 0 0 0,0 0 0 0,-7 0 0 16,7 0 0-16,0 0 0 0,-7 0 0 0,7 3 0 15,-7-3 0-15,8 0 0 0,-1-3 0 0,-7 3 0 16,7 0 0-16,0 0 0 0,-7 0 0 0,7 0 0 16,0 0-12-16,-7 0-7 0,3 0-1 0,8 0 0 15,-8 0 32-15,4 0 7 0,1 0 1 0,-1 0 0 0,0 0-20 0,-4-3 0 16,4 3 0-16,0 0 0 15,4 0 0-15,-4 0 0 0,0 0 0 0,4 3 0 0,-4 0 0 16,0-3 0-16,0 4 0 0,0-1 0 16,0-3 0-16,0 0 0 0,3 0 0 0,-2 0 0 0,-1 0 0 0,0 0 0 0,0 0 0 15,0-3 0-15,0 3-12 0,0-4-7 0,0 4-1 0,0 0 0 16,0-3 32-16,0 3 7 16,4-3 1-16,-1 3 0 0,-3 0-20 0,4-3 0 0,-1 3 0 0,-2 0 0 15,2 0 0-15,1 0 0 0,-1 0 0 0,1 0 0 16,-4 0 0-16,0-3 0 0,4 3 0 0,-4 0 0 31,0 0 0-31,-7 0 0 0,10-3 0 0,-3 3 0 0,4 0-12 0,-4-3-7 0,0 3-1 0,0 0 0 16,0-3 32-16,0 3 7 0,0-4 1 0,0 4 0 15,0-3-32 1,0 3-7-16,4-3-1 0,-4 0 0 16,0 0 20-16,0 3 0 0,0-3 0 0,0 3 0 0,0-3 12 0,0 3 7 0,0-4 1 15,0 4 0-15,1 0-20 0,2-3 0 0,-3 3 0 16,0 0 0-1,0 0 0-15,-7 0 8 0,11 0-8 0,-4-3 0 0,-7 3 0 0,7 0 0 0,4 0 0 16,-4 0 0-16,-7 0 0 0,7-3 0 0,3 3 0 0,-3-3 0 16,-7 3 0-16,7 0 0 15,0 0 0-15,0 0 0 0,-7 0-19 0,8 0-1 0,-1-3 0 0,0 0 0 16,0 3 33 0,-7 0 7-16,7 0 0 0,0 0 1 0,0 0-33 0,-4-3-8 0,4 3 0 0,1 0-1 15,-5-4 33-15,4 1 6 0,-3 3 2 16,3-3 0-16,-7 3-20 0,7 0 0 0,-7 0 0 0,3-3 0 0,4 3 0 0,0-3 0 0,-7 3 0 0,4-3 0 31,3 3 0-31,-7 0 0 0,3 0 0 0,5-3 0 0,-8 3 0 0,3 0 0 0,-3 0 0 16,7 0 0-1,-7 0 0-15,7 0 0 0,-7 0 0 0,7 0 0 0,-7 0-12 0,0 0-7 0,7-4-1 0,-7 4 0 32,4 0 32-32,-4 0 7 0,7 0 1 0,-7 0 0 15,7-3-20-15,-7 3 0 0,7 0 0 0,-7 0 0 0,4-3 0 0,3 3 0 16,-4-3 0-16,4 3 0 15,-3-3-12-15,-4 3-7 0,0 0-1 0,7 0 0 0,-7 0 34 16,7 0 6-16,-4-3 2 0,-3 3 0 16,7 0-22-16,-3 0 0 0,-4 0 0 0,7 0 0 0,-7 0-18 15,7 0-2-15,-7 0 0 0,7 3 0 0,-7-3 38 0,7-3 7 0,-7 3 2 0,4 0 0 16,-4 0-27-16,7 0 0 0,-7 0 0 0,7 0 0 16,0 0 0-16,-7 0 0 0,3-3 0 0,4-1 0 15,-7 4 0-15,7 0 0 0,1 0 0 0,-8 0 0 16,7 0 0-16,0 0 0 0,-7 0 0 0,7 0 0 15,0 0 0-15,-7 0 0 0,7-3 0 0,-4 3 0 16,-3 0 0-16,7 3 0 0,-7-3 0 0,11 0 0 16,-11 0 0-16,0 0 0 0,0 0 0 0,3 0 0 15,-3 0 0-15,0 0 0 0,0 0 0 0,11 0 0 16,-7 0 0-16,3-3 0 0,-7 3 0 0,7 0 0 16,-7 0 0-16,0 0 0 0,7 0 0 0,-7 0 0 15,0 0 0-15,7 0 0 0,-7 0-9 0,3-3 9 16,-3 3-24-16,7-3 3 0,-7 3 0 0,7 0 0 15,-3-3 34-15,-4 3 7 0,7-3 2 0,0 3 0 16,-7 0-22-16,0 0 0 0,0 0 0 0,4 0 0 0,-4 0 0 0,0 0 0 0,7 0 0 16,-7 0 0-16,3 0 0 0,4-3 0 0,-3 3 0 0,3 0 0 15,0-3 0 1,-7 3 0-16,3 0 0 0,4 0 0 0,-3 0 0 0,3 0 0 0,-3-4 0 0,3 4 0 16,-7 0 0-16,3 0 0 0,-3 0 0 0,7 0 0 31,-3 0 0-31,-4 0 0 0,3 0 0 0,4 4 0 0,-7-4-16 0,4 0-4 0,-4 0 0 0,7-4-1 15,-7 4 33-15,0 0 6 0,0 0 2 0,7 0 0 16,-7 0-20-16,4-3 0 0,-4 3 0 0,7-3 0 16,-7 3 0-16,0 0 0 0,0 0 0 0,7 0 0 15,-7 0 0-15,0 0 0 0,0 0 0 0,7 0 0 16,-7 0-10 0,7 0-9-16,-7 0-1 0,0 0-1 0,7-3 34 0,-7 3 7 0,3 0 2 0,-3 0 0 15,7 0-22-15,-7 0 0 0,4-3 0 0,-4 3 0 16,0 0 0-16,0 0 0 0,0 0 0 0,7 0 0 15,-7 0 0-15,0 0 0 0,0 0 0 0,7 0 0 16,-7 0 0-16,0 0 0 0,7 0 0 0,-7 0 0 16,4 0 12-16,-4 0-3 0,7 0 0 0,-7 0 0 15,7-3-9-15,-7 3 0 16,7 0 0-16,-7 0-11 0,3 3 11 0,-3-3 0 0,7 0 0 0,-7 0 0 16,4 0 0-16,-4 0 0 0,0 0 0 0,7 0 0 15,-7 0 0-15,0 0 0 0,3 0 0 0,-3 0 0 0,0 0 0 0,8 0-8 0,-8 0 8 0,0 0-8 31,7 0 8-31,-7 0 0 0,0 0 0 0,7 0 0 16,-7 0 0-16,3 0 0 0,-3 0 8 0,7 0-8 0,-7 0 0 0,0 0 0 16,0 0 0-16,0 0 0 15,0 0 0-15,7 0 0 0,-7 0 0 0,0 0-8 0,7-3 8 0,-7 3 0 16,7 0 0-16,-7 0 0 16,4 3 0-16,-4-3 0 0,0 0 0 0,0 0 0 15,7 0 0-15,-7 0 0 0,0 0 0 0,7 0 0 16,-7 0 0-16,0 0 0 0,0 0 0 0,11 0 0 0,-11 0 0 15,7 0 0-15,-7 0 8 0,3 0-8 0,-3 0 0 0,0 0 0 0,7 0 0 0,-7 0-8 16,7 0 8-16,-7 0 0 0,7 0 0 0,-7 0 0 16,7 0 0-16,-7 0 0 0,7 0 0 0,-7 0 0 15,11 0 0-15,-11 0 0 0,4 0 0 0,-4 0 0 16,0 0 0-16,0 0 0 0,0 0 0 0,0 0 0 16,0 0-20-16,0 0-3 0,0 0 0 0,0 0 0 15,7-3 37-15,-7 3 7 0,7 0 2 0,-7 0 0 16,7 0-23-16,-7 0 0 0,7 0 0 0,-7 0 8 15,3 0-8-15,-3 0 8 0,0 0-8 0,7 0 8 16,-7 0-8-16,7 0 0 0,-7 0 0 0,0 0-8 16,7 0 8-16,-7 0 8 0,0 0-8 0,8 0 11 15,-8 0-11-15,3 0 0 0,-3 0-12 0,7 0 12 16,-7 0 0-16,7 0 0 0,-7 0 0 0,0 0 0 16,4 0 0-16,-4 0 0 15,0 0 0-15,7-3 0 0,-7 3 0 0,3 0 0 0,-3 0 0 0,7 0 0 16,-3 0 0-16,3 0 0 0,-4-4 0 15,-3 4 0-15,8 0 0 0,-8 0 0 0,0 0 0 0,3 4 0 0,-3-4 0 16,7 0 0-16,-7 0 0 0,0 0 0 0,7 0 0 0,-7 0 0 0,4 0 0 0,-4 0 0 31,7 0 0-31,-7 0 0 0,0 0 0 0,7 0 0 0,-7 0 0 0,3 0 0 16,-3 0 0-16,0 0 0 0,7 0 0 0,-7 0 0 16,0 0 0-16,0 0 0 0,7 0 0 0,-7 0 0 0,0 0 0 0,4 0 0 15,-4 0 0 1,7 3 0-16,-7-3 0 0,0 0 0 0,7 0 0 0,-7 0 0 0,0 0 0 0,4 0 0 31,-4 0 0-31,0 0 0 0,7 3 0 0,-7-3 0 0,0 0 0 0,0 0 0 0,0 0 0 0,7 3 0 16,-7-3 0-16,7 0 0 0,-7 0 0 0,0 0 0 31,7 0 0-31,-7 0 0 0,0 0 0 0,0 0 0 16,7 3 0-16,-7-3 0 0,3 0 8 0,-3 0-8 15,0 0 0-15,7 3 0 0,-7-3 0 0,0 0 0 0,8 0 0 0,-8 0 0 0,0 0 0 0,7 3 0 16,-7-3 0-16,0 0 0 0,3 0 0 0,-3 0 0 15,7 0 0-15,-7 0 0 16,7 0 0-16,0 0 0 0,-7 0 0 0,0 0 0 0,0 0 0 0,0 0 0 16,7 4 0-1,-7-4 0-15,0 0 0 0,4 0 0 0,-4 0 0 0,7 3 0 0,-7-3 0 16,7 3 0-16,-7-3 0 0,0 0 0 0,7 3 0 0,-7-3 0 16,4 0 0-16,-4 0 0 0,7 3 8 0,-7-3-5 15,7 3-3-15,-7-3 0 0,7 0 0 0,-7 0 0 16,7 0 0-16,-7 0 0 0,0 0 0 0,3 0 0 15,-3 0 0-15,0 0 0 0,0 0 0 0,11 3 0 0,-11-3 0 0,3 3 0 0,-3-3 0 0,0 0 0 32,7 0 0-32,-7 0 0 0,0 0 0 0,0 0 0 0,0 0 0 15,8 4 0-15,-8-4 0 0,0 0 0 0,7 3 0 0,-7-3 0 16,0 0 0-16,10 0 0 16,-10 0 0-16,7 3 0 0,-7-3 0 0,7 3 0 0,-7-3 0 0,0 0 0 0,7 3 0 0,-7-3 0 31,0 0 0-31,7 3 0 0,-7-3 0 0,0 0 0 0,7 0 0 0,-7 0 0 15,4 3 0-15,-4-3 0 0,0 0 0 0,7 4 0 0,-7-4-10 0,0 0 10 32,7 0 0-32,-7 0 0 0,7 0 0 0,-7 0 0 0,4 3 0 0,-4-3 0 15,7 0 0-15,-7 0 0 16,3 0 0-16,-3 0 0 0,7 3 0 0,-3 0 0 16,3-3 0-16,-4 3 0 0,-3-3 0 0,7 0 0 0,1 0 0 0,-8 0 0 0,0 0 0 0,7 3 0 0,-4-3 0 0,4 0 0 15,-7 0 0-15,4 0 0 16,-4 0 0-16,7 0 0 0,-4 0 0 0,-3 0 0 15,7 3 0-15,-7-3 0 0,4 0 0 0,-4 0 0 16,7 4 0-16,-7-4 0 0,0 0 0 0,3 0 0 16,-3 0 0-16,0 0 0 0,7 3 0 0,-7-3 0 15,0 0-28-15,4 0 0 0,-4 0 0 0,0 0 0 16,7 3 28-16,-7-3 0 0,0 0 0 0,4 0 0 16,-4 0 0-16,0 0 0 0,0 0 0 0,7 3 0 15,-7-3 17-15,7 0 9 0,-7 0 2 0,3 3 0 16,-3-3-28-16,0 0 0 0,0 0 0 0,7 3 0 15,-7-3 0-15,0 0 0 0,0 0 0 0,7 0 0 0,-7 0 0 16,0 0 0-16,7 0 0 0,-7 0 0 0,7 3 0 16,-7-3 0-16,4 0 0 0,-4 0 0 0,7 3 0 0,-7-3 0 15,7 4 0-15,-7-4 0 0,0 0 0 0,7 3 0 0,-7-3 0 0,0 0 0 32,4 0 0-32,-4 0 0 0,0 0 0 0,7 3 0 0,-7-3 0 0,7 6 0 0,-4-3 0 15,-3-3 0-15,0 0 0 0,7 3 0 0,-7-3 0 0,7 0 0 31,-7 0 0-31,4 4 0 0,-4-4 0 0,7 3 0 0,-7-3 0 0,4 0 10 0,-4 0-10 0,0 0 10 32,7 3-7-32,-7-3-3 0,0 0 0 0,3 3 0 15,-3-3 0-15,7 3 0 0,-3 0 0 0,-4-3 0 16,3 3 0-16,-3-3 0 0,0 0 0 0,7 3 0 16,-7-3 0-16,4 4 0 0,-4-4 0 0,7 3 0 0,-7-3 0 0,3 3 0 0,-3-3 0 0,7 3 0 15,-7-3 0 1,4 3 0-16,3 0 0 0,-7-3 0 0,0 0 0 0,0 0 0 0,0 0 0 0,7 3 0 15,-7-3 0-15,4 4 0 0,-4-4 0 0,7 3 0 16,-7-3 0-16,7 3 0 0,-4 0 0 0,-3-3 0 16,0 0 0-16,7 0 0 0,-7 0 0 0,0 0 0 15,4 3 0-15,-4-3 0 0,7 0 0 0,-7 0 0 16,3 0 0-16,1-3 0 0,3 0 0 0,-3 0 0 16,-4 3 0-16,0 0 0 15,0 0 0-15,0 0 0 0,7 6 0 0,-4 0 0 0,-3-6 0 0,7 3 0 16,-7-3 0-16,0 0 0 0,0 0 0 15,0 0 0-15,7 7 0 0,-7-7 0 0,7 6 0 0,-7-6 0 16,0 0 0-16,0 0 0 0,4-3 0 0,3 3 0 0,-7 0 0 0,0 0 0 0,0 0 0 0,3 0 0 31,-3 0-26-31,0 0-5 0,7 3-1 16,-7-3 0-16,8 0 32 0,-8 0 0 0,3 3 0 0,-3-3 0 16,7 6 0-16,-7-6 0 0,0 0 0 0,4 3 0 15,-4-3 0-15,7 0 0 0,-7 0 0 0,3 4 0 0,-3-4 0 0,7 3 0 0,-3 0 0 0,-4-3 0 16,0 0 0-16,7 3 0 0,-7-3 0 0,3 3 0 31,-3-3 0-31,7 3 0 0,-7-3 0 0,4 3 0 0,-4-3 0 0,3 0 0 0,-3 0 0 0,8 4 0 16,-5-4 0-16,-3 0 0 0,7 0 0 0,-7 0 0 15,4 3 0-15,-4-3 0 16,7 0 0-16,-4 3 0 16,-3-3 0-16,7 0 0 0,-7 0 0 0,4 0 0 15,-4 0 0-15,3 3 0 0,1 0 0 0,-4-3 0 0,7 3 0 0,-7-3 0 0,0 0 0 0,3 0 0 16,-3 0 0-16,0 0 0 0,8 7 0 0,-8-7 0 15,3 3 0-15,-3-3 0 16,7 3 0-16,-7-3 0 0,0 0 0 0,4 3 0 0,-4-3 0 0,0 0 0 16,7 0 0-16,-7 0 0 0,0 0 0 0,0 0 0 15,7 3 0-15,-7-3 0 0,7 0 0 0,-7 0 0 16,7 3 0-16,-7-3 0 0,3 3 0 0,-3-3 0 16,0 0 20-16,0 0 9 0,0 0 3 0,11 3 0 15,-11-3-24-15,3 4-8 0,-3-4 0 0,0 0 0 16,8 3-11-16,-8-3-1 0,0 0-1 0,0 0 0 15,7 3 13-15,-7-3 0 0,0 0 0 0,0 0 0 16,0 0 0-16,7 0 0 0,-7 0 0 0,7 3 0 16,-7-3 0-16,0 0 0 0,0 0 0 0,7 3 0 15,0 3 0-15,-4 1 0 0,-3-7 0 0,4 3 0 16,-4-3 0-16,0 0 0 0,0 0 0 0,0 0 0 0,7 3 0 0,-7-3 0 0,3 3 0 0,-3-3 0 31,0 0 0-31,0 0 0 0,0 0 0 0,8 3 0 0,-8-3 0 16,0 0 0-16,0 0 0 0,7 3 0 0,-7-3 0 0,0 0 0 0,7 3 0 15,-4 1 0-15,-3-4 0 0,0 0 0 0,4 3 0 0,-4-3 0 32,7 3 0-32,-7-3 0 0,0 0 0 0,3 3 0 0,-3-3 0 0,7 3 0 0,-7-3 0 0,0 0 0 15,0 0 0-15,4 3 0 16,-4-3 0-16,0 0 0 0,7 3 8 0,-4 1 4 0,-3-4 0 0,7 3 1 16,-7-3-9-16,0 0-4 0,4 3 0 0,-4-3 0 15,7 3 0-15,-7-3 0 0,4 3 0 0,-4-3 0 31,0 0 0-31,0 0 0 0,0 0 0 0,7 3 0 0,-7-3 0 0,0 0 0 0,7 3 0 0,-7-3 0 16,0 0 0-16,7 4 0 16,-7-4 0-16,7 3 0 15,-7-3 0-15,0 0 0 0,3 3 0 0,-3-3 0 0,0 0 0 0,7 3 0 0,-7-3 0 0,7 3 0 16,-7-3 0-16,0 0 0 0,8 3 0 0,-8-3 0 16,7 3 0-16,-7-3 0 0,0 0 0 0,7 7 0 15,-7-7 0-15,3 3 0 0,-3-3 0 0,7 6 0 16,-7-6 0-16,0 0 0 0,0 0 0 0,7 3 0 15,-7-3 0-15,0 0 0 0,7 3 0 0,-7-3 0 16,4 3 0-16,-4-3 0 0,7 7 0 0,-7-7 0 16,3 3-26-16,4 0-5 0,-7-3-1 0,8 6 0 0,-5-3 52 15,-3-3 9-15,7 3 3 0,-3 1 0 16,-4-4-24-16,7 3-8 0,-7-3 0 0,3 3 0 16,-3-3-26-16,7 3-5 0,-3 0-1 0,-4-3 0 15,3 3 51-15,-3-3 9 0,7 0 3 0,0 3 0 16,-7-3-31-16,4 4 8 0,3-1-8 0,-3 0 4 15,-1-3-30-15,1 3-5 0,-1 0-1 0,4 0 0 0,-7-3 52 0,4 0 9 0,3 0 3 0,0 3 0 32,-4 1-24-32,1-1-8 0,3 0 0 0,-7-3 0 0,3 3-26 0,5 0-5 0,-8-3-1 0,3 3 0 31,-3-3 52-31,4 3 9 0,3 0 3 0,-7-3 0 0,3 4-52 0,-3-4-9 16,0 0-3-16,7 3 0 0,-7-3 52 0,4 3 9 0,3 0 3 0,-7-3 0 15,7 3-24-15,-7-3-8 16,3 3 0-16,-3-3 0 0,7 0 0 0,-7 0 0 15,4 3 0-15,-4-3 0 0,7 7-26 0,-7-7-5 16,4 3-1-16,3 0 0 0,-7-3 32 0,3 3 0 0,4 0 0 16,-3 0 0-16,-4-3 16 0,3 7 8 0,1-4 3 15,-1 0 0-15,-3-3-18 0,4 3-9 0,-4-3 10 0,7 3-2 16,-7-3-8-16,3 3 0 0,-3-3 0 0,4 7 0 16,-1-4 0-16,-3-3 0 0,4 3 0 0,3 0 0 15,-7-3 0-15,4 3 0 0,-4-3 0 0,7 3 0 16,-7-3 0-16,3 3-8 0,-3-3 8 15,4 4-10-15,-1-1 10 0,-3-3 0 0,7 3 10 0,-7-3-2 16,4 3-8-16,-1 0 0 0,-3-3 0 16,4 6 0-16,-4-6 0 0,3 3 0 0,-3-3 0 0,0 0 0 15,7 4 0-15,-7-4 0 0,4 0 0 0,3 3 0 16,-7-3 0-16,4 3 0 0,3 0 0 0,-4 0 0 16,-3-3 0-16,4 6 0 0,-4-6 0 0,7 4 0 0,-4-1 0 0,1 3 0 0,-1-3 0 0,-3-3 0 31,0 0 0-31,0 0 0 0,0 0 0 0,7 6 0 15,-7-6 0-15,7 4 0 0,-3 2 0 0,-4-6 0 16,3 3 0-16,-3-3 0 0,8 3 0 0,-8-3 0 0,0 0 0 0,3 3 0 16,-3-3 0-16,0 0 0 15,7 3 0-15,-7-3 0 0,7 7 0 0,-7-7 0 16,7 3 0-16,-7-3 0 0,7 3 0 0,-7-3 0 0,4 3 0 0,-4-3 0 0,7 6 0 0,-4-3 0 31,-3-3 0-31,4 7 0 0,-4-7 0 0,7 6 0 0,-7-6 0 0,0 0 0 0,4 3 0 0,-1 0 0 16,-3-3 0-16,4 7 0 0,3-4 0 0,-4 3 0 15,-3-6 0-15,0 0 0 0,4 3 0 0,3 0 0 16,-4 0-28-16,1 0-3 0,-1 1 0 0,4-1 0 16,-7-3 31-16,7 0 0 0,-7 0 0 0,4 0 0 15,-4 0 0-15,7 0 0 0,-3 6 0 0,3-3 0 16,-4 0 0-16,-3-3 0 0,7 3 0 0,-3-3 0 16,-4 0 20-16,7 4 9 15,-4-1 3-15,1 0 0 0,-1 0-32 0,1 3 0 0,-1-3 0 0,-3-3 0 16,7 3 0-16,-7-3 0 0,0 0 0 0,4 0 8 15,3 4-8-15,-7-4 0 0,4 3 0 0,3 0 0 16,-7-3 0-16,0 0 0 0,3 3 0 0,-3-3 0 16,7 0-28-16,-7 0-3 0,7 3 0 0,-7-3 0 15,4 3 50-15,-4-3 9 0,0 0 3 0,7 3 0 16,-7-3-50-16,7 4-9 0,-7-4-3 0,7 3 0 16,-7-3 51-16,7 6 9 0,-7-6 3 0,4 3 0 15,-4-3-32-15,0 0 0 0,7 3 0 0,-7-3 0 0,0 0 0 0,7 3 0 0,-7-3 0 0,0 0 8 31,7 4-8-31,-4-1 0 0,-3-3 0 0,7 3 0 16,-7-3 0-16,4 3 0 0,-4-3 0 0,7 3 0 0,-7-3 0 0,7 3 0 0,-7-3 0 0,7 6 0 16,-7-6 0-16,7 4-10 0,-3-1 10 0,3 3-8 15,-7-6 8 1,3 3 0-16,1 0 10 0,-4-3-2 0,7 3-8 0,-4 1 0 0,1-1 0 0,3 0 0 16,-7-3 0-16,3 3 0 0,-3-3 0 0,7 3 0 15,-7-3 0-15,4 3 0 0,-4-3 0 0,7 3 0 16,-7-3 0-16,4 4 0 0,-4-4 0 0,7 6 0 15,0-3 0-15,-7-3 0 0,3 6 0 0,-3-6 0 16,7 3 0-16,-7-3 0 0,7 7 0 0,-7-7 0 16,4 3 0-16,-4-3 0 0,0 0 0 0,10 3 0 15,-10-3 0-15,4 6 0 0,3 0 0 0,-3 1 0 16,-4-7 0-16,0 0 0 0,0 0 0 0,7 6 0 16,-7-6 0-16,7 6 0 0,-7-6 0 0,7 6 0 15,-7-6 0-15,7 7 0 0,-7-7 0 0,3 3 0 16,-3-3 0-16,7 6 0 0,-7-6 0 0,7 3 0 15,-7-3 0-15,7 7 0 0,0-1 0 0,-7-6 0 16,8 6 0-16,-5 0 0 0,4 1 0 0,-7-7 0 16,4 3 0-16,-4-3 0 0,0 0 0 0,7 3 0 15,-4 0 0 1,4 0 0-16,-7-3 0 0,4 6 0 0,-4-6 0 0,7 4 0 0,-7-4 0 0,7 0 0 16,-4 3-26-16,5 3-5 0,-5-3-1 0,1 3 0 15,-1-2 32-15,-3-4 0 0,0 0 0 0,7 3 0 16,-7-3 20-16,4 3 9 0,3 0 3 0,-7-3 0 15,7 3-24-15,-7-3-8 0,3 3 0 0,4 0 0 16,-3 0 0-16,-1 4 0 0,1-4 0 0,-4-3 0 0,3 6 0 0,1-3 0 16,0 4 0-16,-4-7 0 0,0 0 0 0,0 0 0 0,3 0 0 0,-3 0 0 15,7 3 0-15,-7-3 0 0,0 0 0 0,7 3 0 16,-7-3-26-16,7 6-5 0,-7-6-1 0,4 3 0 16,-4-3 52-16,0 0 9 0,7 7 3 0,-7-7 0 31,3 6-24-31,1 0-8 0,-1 0 0 0,-3-6 0 0,0 0 0 0,0 0 0 0,0 0 0 0,0 0 0 15,7 3 0-15,1 4 0 0,-5-1 0 0,-3-6 0 32,0 0-26-32,0 0-5 0,0 0-1 0,7 3 0 0,-7-3 52 0,4 6 9 0,3-2 3 0,-7-4 0 15,3 6-24-15,-3-6-8 16,0 0 0-16,0 0 0 0,7 0 0 0,-7 0 0 0,4 3 0 0,-4-3 0 16,0 0 0-16,7 0 0 15,-7 0 0-15,0 0 0 0,3 3 0 0,-3-3 0 0,7 3 0 0,-7-3 0 31,0 0 0-31,4 3 0 0,-4-3 0 0,0 0 0 0,0 0 0 0,0 0 0 0,0 0 0 0,0 0 0 16,0 0 0-16,0 0-8 0,0 0 8 0,0 0-10 16,0 0 10-16,0 0 0 0,0 0 0 0,3 4 0 15,-3-4 0-15,0 0 0 0,0 0 0 0,0 0 0 16,0 0 0-16,0 0 0 0,0 0 0 0,0 0 0 16,0 0 0-16,0 0 0 0,0 0 0 0,0 0 0 15,0 0 0-15,0 0 0 0,0 0 0 0,0 0 0 0,0 0 0 16,0 0 0-16,0 0 0 0,0 0 0 15,0 0 0-15,0 0 0 0,0 0 0 0,0 0 0 16,0 0 0-16,0 0 0 0,0 0 0 0,0 0 0 16,0 0 0-16,0 0 0 0,0 0 10 0,0 0-2 15,-3 0-8-15,3 0-8 0,-7-4 8 0,7 4-10 16,-4 0 10-16,4 0 0 0,-3-3 0 0,3 3 0 16,-7-3 0-16,7 3 0 0,-4 0 0 0,4 0 0 0,0 0 0 0,0 0 0 0,0 0 0 0,-7 0 0 15,7 0-34-15,0 0-5 16,-3 0-1-16,-4 0 0 0,3 0-72 0,-3 0-14 0,4-3-3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37:20.72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1256 918 2173 0,'-14'0'45'0,"7"-3"11"0,3 0-45 0,-3 0-11 0,4 0 0 0,3 3 0 16,0 0 57-16,0 0 10 0,0 0 1 0,0 0 1 0,0 0 21 0,3-3 4 0,4-1 1 0,-3 4 0 15,6 4-72-15,1-1-15 0,-8 0-8 0,8 6 10 16,0 4 30-16,-1 6 7 0,1-4 1 0,-1 14 0 16,-6-7-5-16,6 12-1 0,1-3 0 0,-7 10 0 15,3-3-7-15,3-1-2 0,1 7 0 0,-8-12 0 16,8-1-33-16,-8 7 0 0,4-10 0 0,4 3 0 15,-7-3 0-15,6-3 0 0,-6-3 0 0,3 4 0 16,3-8 0-16,-6-2 0 0,-1-10 0 0,-3-6 0 16,0 0 0-16,0 0 0 0,0-3 0 0,-3-13 0 15,3-2-119-15,-4-1-30 0,-6-13-7 0</inkml:trace>
  <inkml:trace contextRef="#ctx0" brushRef="#br0" timeOffset="545.88">1069 783 2329 0,'-11'-6'103'0,"8"0"21"0,-4 0-99 0,3 3-25 0,-3-1 0 0,4-2 0 16,3 3 80-16,0-6 10 0,0 2 2 0,3 1 1 15,4 0-26-15,-7-4-6 0,11 7-1 0,-8-6 0 16,8-4-48-16,3 7-12 0,7-3 0 0,-7-1 0 31,7 7 0-31,4 0 0 0,7-3 0 0,-7-4 0 16,10 7 48-16,-3 0 6 0,-4 0 2 0,7 0 0 0,0 0-29 0,1-1-6 0,-1 1-1 0,0 0 0 31,1 6-6-31,-5 0-2 0,1 1 0 0,3 5 0 16,-10-3 2-16,0 10 0 0,-4-7 0 0,0 7 0 0,-14 6-2 0,4-3 0 0,-1 3 0 0,1 0 0 15,-11 3-2-15,0-3-1 0,0 6 0 0,-4 0 0 16,-6 0-9-16,3-6 12 0,-7 3-12 0,-1-3 12 15,5-3-12-15,-11 3 0 16,7-3 9-16,-8 0-9 0,1-7 0 0,7 4 0 0,-7 3 0 16,7-10 0-16,3 1 0 0,-3-1 8 0,4 0-8 0,3-5 0 15,3 5 0-15,4-9 0 0,0 0 0 0,0 0 8 16,0 0-8-16,11-6 0 0,-8 6 0 0,15-7-8 16,-4 1 8-16,7 0 8 0,-3-7-8 0,3 10 11 0,0-6 6 15,4-1 2-15,-4 4 0 0,7 3 0 0,0-3 13 0,-3 6 2 0,3-3 1 0,8 6 0 16,-5 3-35-16,1 0 0 0,-7 10 0 0,-1-7 0 15,1 10 8-15,-4 3 8 16,0 0 2-16,-3 3 0 16,0-3-4-16,-11 6-1 0,3-6 0 0,-3 6 0 15,-3-6-13-15,-4 3 11 0,0-3-11 0,-4 4 10 0,-6-5-7 0,-4 1-3 0,3 3 0 0,-10-3 0 32,0-3 0-32,3 0 0 0,-3 0 0 0,-4-10 0 0,4 1-26 0,-4-4-5 0,1 0-1 0,-4-3 0 31,3-3 32-31,4 0 0 0,3-3 0 0,-3-3 0 15,7 0 0-15,-4-1 0 0,4 1 0 0,3-6 0 0,1 2-21 0,6-2 1 0,4-1 1 0,0 1 0 32,11-1-157-32,-1 0-32 0,1 1-7 0</inkml:trace>
  <inkml:trace contextRef="#ctx0" brushRef="#br0" timeOffset="1042.97">2360 1348 1036 0,'0'0'46'0,"0"0"10"0,0 0-45 0,0 0-11 0,0 0 0 0,0-3 0 16,0-4 0-16,4-2 0 0,3 3 0 0,-7 0 0 15,7-1 16-15,-7 1 2 0,7 0 0 0,-7 3 0 16,3-10 42-16,-3 7 8 0,0-1 1 0,0 1 1 0,-3-3 70 0,3 3 13 0,-7 2 3 15,3-2 1 1,1-3 11-16,-4 6 3 0,-4-4 0 0,8 7 0 16,-5 0-60-16,1 0-12 0,-3 3-3 0,-1 4 0 15,1 2 8-15,-4 1 0 0,3-4 1 0,0 13 0 16,-3-1-50-16,4-5-11 0,-8 3-1 0,15 6-1 0,-12-10-12 0,8 7-2 0,-3 0-1 0,6-4 0 31,-3 4-5-31,7-3-1 0,-3 0 0 0,3-1 0 0,3 1-7 0,4-7-2 16,-3 4 0-16,6-4 0 0,1 4-12 0,3-7 0 0,4-3 0 0,-4-3 0 15,7 0 0-15,4-6 0 0,-4-7 0 0,4 1 0 16,-1-4-9 0,8 1-5-16,-7-1-1 0,3-3 0 0,0 3 23 0,-10-2 5 0,3 2 1 0,-7 0 0 15,4 1-14-15,-15 2 0 0,8 4 0 16,-8-4 0-16,-3 4 0 0,-3-1 0 0,-1 1 0 0,-6 6 0 16,-1-4 0-16,0-2 0 0,-10 6 0 0,7 0 0 31,0 3-35-31,-7 3-3 0,7 0-1 0,-7 6 0 0,10-2-24 0,-3-4-5 15,7 9 0-15,3-2-1 16,-3-1-73-16,4 4-14 0,3-7-4 0,0 3 0 0,3 1-109 0,4-4-23 0</inkml:trace>
  <inkml:trace contextRef="#ctx0" brushRef="#br0" timeOffset="1402.34">2723 1226 2269 0,'4'-7'64'0,"-4"7"15"16,0 0-63-16,0 0-16 0,-4-3 0 0,4 3 0 15,-3-3 156-15,-4 3 29 0,3 3 6 0,-6 3 1 0,3 1-103 16,3 5-20-16,-10-2-4 0,7 5-1 0,3 1 6 0,-6 3 1 0,-1 0 0 0,8 6 0 16,-8-6-11-16,4 3-3 15,4-7 0-15,3 7 0 0,0-3-45 0,0 3-12 0,0-6 0 16,3 2 0 0,4-2 0-16,-3-3 0 0,3 2 9 0,7-8-9 0,-4-1 0 15,1 0 0-15,3-3 0 0,0-3 0 16,4-3 0-16,0-3 0 0,-1-4 0 0,1 4 0 15,-1-10 0-15,1 4 0 0,0-4 0 0,-8 7 8 16,4-10-8-16,-3 6 0 0,0 1 8 0,-4-4-8 0,0 4 0 0,-4-1 8 16,-3 7-8-16,0-3 0 0,-3-4 8 0,3 4-8 0,-11-4 10 0,1 7-10 15,-1 3 8-15,0-7-8 0,-3 7 0 0,0 0 0 16,4 0 0-16,-5 3-20 0,5 0 4 0,-8 0 0 16,11 3-49-16,-3-3-10 0,3 0-1 0,7 0-1 15,0 0-82-15,0 0-16 0,0 0-3 0</inkml:trace>
  <inkml:trace contextRef="#ctx0" brushRef="#br0" timeOffset="1643.52">3133 1520 2808 0,'0'7'124'0,"0"-7"26"0,0 0-120 0,0 0-30 0,0 0 0 0,0 0 0 16,0 0 73-16,0-7 9 0,-4 1 2 0,4-6 0 15,-7-1-16-15,4-6-4 0,3-3 0 0,-11 0 0 16,7-3-22-16,-6-3-5 0,-1-3-1 0,-3-7 0 16,4 3-11-16,-1-5-2 0,-7 2-1 0,4-3 0 15,0 4-14-15,4 5-8 0,-5 4 8 0,8 6-8 16,-3 3 0-16,3 7 8 0,0-7-8 0,3 6 0 16,4 1-54-16,-7 6-15 0,4-1-3 0,3-5-1 15,3 6-83-15,4 2-17 0,-3 4-3 0</inkml:trace>
  <inkml:trace contextRef="#ctx0" brushRef="#br0" timeOffset="1952.42">3408 984 2770 0,'-28'25'58'0,"21"-12"12"0,-11-1-56 0,4 7-14 0,0-3 0 0,-7 9 0 15,6-3 60-15,-6 6 8 0,-3-3 3 0,2 3 0 16,8-3 9-16,-7 1 3 0,7-5 0 0,-4 1 0 15,4-6-29-15,4 0-6 0,-1 3 0 0,8-13-1 16,-4 3-14-16,3 1-2 0,4-10-1 0,0 0 0 16,0 0-16-16,0 0-3 0,4-7-1 0,6 1 0 15,-3-3 10-15,4 2 1 0,3-5 1 0,-4 3 0 16,1-4-22-16,7 7-10 0,-1-10 1 0,1 3 0 16,3 1 9-16,4 3 14 0,3-1-3 0,0-6-1 15,4 10 2-15,-7 3 1 0,-4 3 0 0,4 3 0 16,-11 7 3-16,0 2 0 0,-4-2 0 15,1 8 0-15,-4 4-16 0,0-6 0 0,-3 6 8 0,-1 3-4 16,-3 0-30-16,-3 0-5 0,-1 3-1 16,-3 1 0-16,0-1 52 0,3-9 9 0,-6 3 3 0,3-4 0 0,0-2-32 0,-4 0-16 15,1-4 1-15,-1-5 1 16,4-1-93-16,0-3-18 0,0-3-4 0</inkml:trace>
  <inkml:trace contextRef="#ctx0" brushRef="#br0" timeOffset="4936.97">3866 896 1682 0,'-10'-25'35'0,"10"19"9"0,-4-3-36 0,4 2-8 0,-3-2 0 0,-1 0 0 31,4 2 63-31,-3 4 10 0,3-3 3 0,0 6 0 16,0 0-1-16,0 0 0 0,0 0 0 0,0 0 0 15,0 0 9-15,0 0 1 0,0 0 1 0,0 0 0 0,0 0 27 0,0 9 6 0,-4 1 1 0,4 5 0 16,0 1-45-16,0 6-9 0,0 6-2 0,0 10 0 15,0-4-51-15,-7 13-13 0,4 3 0 0,-4 10 0 32,3-10 54-32,4-3 8 0,-7 0 2 0,3-3 0 0,1 0-52 0,3-3-12 0,0-4 0 0,0 1 0 15,0-3 13-15,0-7 0 0,3 3 0 16,-3-12 0-16,4 6-13 0,3-16 0 0,-7 4 0 0,4-4-10 16,3-2-6-16,-7-1-2 0,0-6 0 0,0 0 0 15,0 0-81-15,0-6-16 0,3-4-3 0,4 1-1 16,-3-4-33-1,-1-5-6-15,4 2-2 0</inkml:trace>
  <inkml:trace contextRef="#ctx0" brushRef="#br0" timeOffset="6220.08">4071 1078 2306 0,'0'0'97'16,"0"0"-77"-1,-7 0 87-15,3 3 17 0,-6 7 4 0,3-4 1 16,3 0-52-16,-6 10-10 0,6-3-3 0,-6 5 0 15,3 4 0-15,0 0 0 0,-1 0 0 0,-2 3 0 16,6-6-51-16,-6 3-13 0,3 0 0 0,0 0 0 16,0-3 0-16,3-4 0 0,-3-2 0 0,7 3 0 15,-4-10 31-15,4 0 3 0,0-6 1 0,0 0 0 0,0 0-35 16,4 0 0-16,3-3 0 0,-3 0 0 0,6-3 0 0,-3-7 0 0,0 4 0 16,4-4 0-1,-1 4-31-15,5-4 0 0,2 1 0 0,-6 2 0 16,6 1 76-16,1 6 15 0,0-4 4 0,-1 4 0 0,1 3-64 0,0 0 0 0,-1 0-16 0,1 3 3 15,-8 4 25 1,1-4 6-16,3 9 1 0,-3-2 0 0,-1 5 30 0,-3-2 7 0,0 3 0 16,-3 12 1-1,-4-9-66-15,0 6-14 0,0-3-2 0,0 6-1 0,-4-9 26 16,-3 0 0-16,4-1 0 0,-1 1 0 16,1 0 0-16,-1-6 0 0,4 5 0 0,-3 1 8 0,6-9-8 0,-3 2 0 0,4 1 0 0,3-1 0 15,3-5 0-15,1-1 0 0,-4-3 0 0,11 0-8 16,-4-6 8-16,0-3 0 0,4 3-9 0,-1-13 9 15,4 3 0-15,1-6 0 0,-1-6-9 0,0 3 9 16,-3-3 20-16,3 0 8 0,0-3 2 0,4 6 0 16,-15-3-30-16,4 3 0 0,-3 3 0 0,10-15 0 15,-14 9 0-15,-3 15 0 0,-1 1 0 0,-3 3 0 16,0-7-10-16,0 4-8 16,-3-1-2-16,-1 1 0 0,-3 6 20 0,0 3 0 15,3-3 8-15,-3 3-8 0,-3 3 18 0,3 0-2 0,0 3-1 0,-4 4 0 0,8-1-15 0,-8 7 0 16,0-4 0-16,8 7 0 15,-8 3 0-15,4 0 0 0,4 3 0 0,3-6 0 16,-4 6-9-16,4-9-5 0,4 5-1 0,-4-2 0 16,10 0 24-16,-10-3 5 0,11 3 1 0,-8-4 0 0,8-2-15 0,0 2 0 0,-1-5 0 0,4-1 0 31,-3-2-11-31,3-4-5 0,0 0 0 0,4-3-1 0,-1-3 17 0,5 0 0 0,-1-4-8 0,3-2 8 16,-2-1 0-16,-1 4 0 15,-4-6 0-15,5-1 0 0,-5 1 0 0,1 2 0 0,-4-9 0 0,4 4 0 16,-8 2 0-16,-3-9 0 0,0 3 8 0,4-3-8 15,-1 4 15-15,-6 2 0 16,-1-6 0-16,5 3 0 0,-8 4-15 0,3-4-15 0,1 0 3 16,-4 9 1-16,3-5 11 15,-3 2 16-15,0 1-4 0,-3 9-1 0,3-10-11 16,-4 10 0-16,1-3-12 0,3 6 12 16,0 0 0-16,-4 0 0 0,-3 0 0 0,3 3 0 0,-6 0 9 0,3 6-9 0,0 1 10 15,0-4-10-15,3 7 8 0,-6 2-8 0,-1-2 0 0,4 6 0 31,0-4 0-31,7 1 0 0,-11 3 0 0,11 3 0 0,-7-7 0 0,7 4 0 16,-3 3 0-16,3-6 0 0,3 3 8 0,4-4-8 0,-7 4 0 0,11-3 0 16,-8-4 0-16,8 1 0 0,0-1-11 0,-1-2 11 15,1-1 0-15,3-3 0 0,0-6 14 0,4 4-4 16,-1-4-10-16,1-4 0 0,-1-2 0 0,1-3 0 16,0 3-10-16,-1-1 10 0,-2 1-13 0,-1 0 5 15,-4-1 8-15,1 4 0 0,-1-3 0 0,1-3 0 16,-4 2-42-16,0-2-13 0,-3 0-2 0,-1 2-1 15,-3-2-68-15,4-7-14 0,-4 4-2 0,0-1-1 16,0 1-73-16,-4-4-16 0,4 0-2 0,-3 7-1 16,3-7 97-16,-4 4 19 0,4 2 4 0,-3 4 1 15,3-3 46-15,0-4 8 0,-4 7 3 0,4-4 0 0,0 4 81 0,0 0 16 0,0 3 3 16,0 3 1-16,0 0 55 0,0 0 11 0,7-4 2 0,-7 4 1 31,7 0-4-31,0 7-1 0,0-4 0 0,4 6 0 0,-4 1-19 16,3 2-4-16,1 4-1 0,-4 6 0 15,4 0 32-15,3 0 5 0,-4 3 2 0,-3 0 0 0,4 6-43 0,0-6-9 16,-1 7-2-16,1 2 0 0,-4-6-4 0,7 1-1 0,-11 2 0 0,8-3 0 16,-4 4-51-16,0-7-13 0,0 3 0 0,4-6 0 15,-8 0 0-15,1-10 0 0,-1 4 0 0,1-7 0 16,-1 4 0-16,-3-10 0 0,0-3 0 0,0 0 0 31,0 0 0-31,-7-6 0 0,0-10 0 0,-3 4 0 0,6-1 0 0,-6-6 0 16,-1-3 0-16,8 0 0 0,-8-3 0 0,0 6 0 0,1-9 0 0,3-6 0 15,0 6 0-15,0-13 0 0,3 6 0 0,1-2 0 16,3 5 0-16,3-2 0 0,1 2 0 0,3-2 0 16,0 6 0-16,0 3-12 15,3-7 3-15,4 7 0 0,-3-3 9 0,10 6 0 0,-7-3 0 0,4 6 0 16,3-3 0-16,-3 3 12 0,6 1-2 16,-2 5-1-16,-5 0-1 0,1 10-8 0,0-3 12 0,-1 6-4 15,-3 6 14-15,0 1 2 0,-3 5 1 0,0 4 0 16,-4 0-45-1,-4 5-10-15,-3 1-2 0,0 0 0 0,-3 0 52 0,-4-3 9 0,3 3 3 0,-10 0 0 16,3-3-52-16,-6 3-9 0,-1-3-3 0,0-4 0 16,-3 1 32-16,4 0 0 0,-8-4 0 0,0 4 0 15,4-10 0-15,3-3 0 0,1-3 0 0,-1 0 0 16,4 0 0-16,3-3 0 0,1-3 0 0,6-4 10 16,1 1-114-16,-1 0-24 0,8-1-4 0</inkml:trace>
  <inkml:trace contextRef="#ctx0" brushRef="#br0" timeOffset="6728.18">5740 1473 2795 0,'0'13'58'0,"0"-13"14"0,0 0-57 0,0 0-15 0,0 0 0 0,0 0 0 16,0 0 105-16,0 0 19 0,0 0 3 0,0 0 1 15,0 0-52-15,0 0-9 0,0 0-3 0,0 0 0 16,0 0-15-16,-4-6-3 0,1-1-1 0,-1-2 0 16,1 3-29-16,3-7-5 0,-7 7-2 0,3-10 0 15,0 4-9-15,-3-1-9 0,4 1 9 0,-1-7-13 32,1 0-79-32,-1 3-15 0,-3 1-3 0</inkml:trace>
  <inkml:trace contextRef="#ctx0" brushRef="#br0" timeOffset="6875.64">5648 1025 2287 0,'-14'9'48'0,"14"-9"10"0,0 10-46 16,-4-4-12-16,4-6 0 0,0 3 0 0,0 3 44 0,4 1 8 0,-1-1 0 0,4 0 1 16,-3 0-84-16,7 4-17 0,-1-4-3 0</inkml:trace>
  <inkml:trace contextRef="#ctx0" brushRef="#br0" timeOffset="7161.26">5962 1426 2310 0,'-4'-3'97'16,"-6"0"-77"0,6-3 86-16,1-1 18 0,3 1 3 0,-4 0 1 15,4-3-48-15,0-4-8 0,0 0-3 0,4 1 0 16,-1 2-22-16,4-5-5 0,0-1-1 0,0 7 0 0,1-10-12 0,2 6-2 0,4-2-1 0,-3 5 0 15,3-2-26-15,4-1 0 0,-4 1-14 0,0 5 5 32,0 1 37-32,4-6 8 0,-4 5 2 0,3 1 0 0,-3 3-17 0,1 0-3 0,-1 0-1 0,-7 3 0 31,3 3-6-31,1 0-2 0,-4 3 0 0,0 4 0 16,4 2-9-16,-8-2 0 0,4 5 0 0,-3 7 0 15,-1-6 0-15,1 6 0 0,-4 0 0 0,-4-7 0 0,4 1 0 0,-3 0 0 16,-1-1 0-16,4-2 0 0,-7 3-100 0,0-10-23 0,3 3-4 0,1-2-1 31,3-7-51-31,0 0-10 0,0 0-3 0</inkml:trace>
  <inkml:trace contextRef="#ctx0" brushRef="#br0" timeOffset="7722.18">6473 1081 2508 0,'-7'0'71'0,"4"10"16"16,-4-4-70-16,0 0-17 0,0 7 0 0,0 3 0 15,0 2 106-15,3-2 18 0,-6 3 3 0,2 0 1 16,5-1-52-16,-4 4-9 0,3-3-3 0,4 0 0 16,0-3 0-16,4 3 0 0,-1-7 0 0,4 4 0 15,1-7-51-15,2 4-13 0,1-7 0 0,-1 7 0 16,4-10 0-16,0-3 0 0,1 0 0 0,2-3 0 16,-6-7 0-16,-1 1 0 0,5-1 0 0,-5-2 0 0,-3-1 0 0,0 1 0 0,4-4 0 0,-8 7 0 31,1-7 0-31,-4 0 0 0,0 4 0 0,0-1 0 15,-4-3 0-15,1 7 0 0,-4-3 0 0,0 8 0 16,3-2 0-16,-3 0 0 0,0 6 0 0,4 0 0 0,-8 6 0 0,7-3 0 16,-3 0 0-16,0 7 0 15,0 5 0-15,7 4 0 0,0-6 0 0,0 9 0 16,0 3 0-16,0 0 0 0,4 0 0 0,3 3 0 16,-4 4 0-16,4-1 0 0,0 0 0 0,1 4 0 0,-1-1 0 0,3-2 0 15,-3 2 0-15,4 1 0 0,-1 2 54 0,-3-2 8 0,0-1 2 0,-3 4 0 16,3-4-52-1,-3 1-12-15,3-1 0 0,-7 4 0 0,0-13 0 16,0 3 0-16,0-3 0 0,-11-3 0 0,8 0 0 0,-5-6 0 0,-2-4 0 0,-4 1 0 16,0-7 0-16,-4-3 0 0,0-6 0 0,1 0 0 15,-1-3 0-15,0-4 0 16,1-5 0-16,-1 2 0 0,8-2 0 0,-4-1 0 0,6 0 0 0,5 1 0 16,-1-4 0-16,1-3 0 15,3 0 0-15,3 0 0 0,4 3 0 0,1-3 0 0,6 0 0 0,-4 0 0 16,4 0 0-16,4 7 0 0,-4-7 0 0,11 0 0 15,-1 0 0-15,1 3 0 0,0 6 0 0,0-2 0 16,-1 5 0-16,1 1 0 0,0 6 0 0,-1 3 0 16,-3 0 0-16,1 6 0 0,-5 0 0 0,1 1 0 15,-4-1 0-15,4 6 0 0,-8-8 0 0,1 2 0 0,-1 0 0 0,-3-3 0 16,-7-3 0-16,0 0 0 16,0 0-64-16,0 0-15 0,-7 0-3 0</inkml:trace>
  <inkml:trace contextRef="#ctx0" brushRef="#br0" timeOffset="8576.2">1348 2038 2002 0,'0'0'84'32,"0"0"-67"-32,0 0 51 0,0 0 11 15,0 0 1-15,0 0 1 0,0 0-13 0,0 0-4 0,3 0 0 0,4-3 0 16,4 3 4-16,-4 0 1 0,3-4 0 0,8 1 0 16,-11 3-17-16,11 0-3 0,-1-3-1 0,5-3 0 15,2 3-17-15,8 0-4 0,0-4-1 0,3 4 0 16,0-3-9-16,4 0-1 0,3-1-1 0,8 1 0 15,-1-3 8-15,8-1 1 0,3 4 1 0,10-7 0 16,-3 7-7-16,4 0-2 0,6-7 0 0,5 7 0 16,-1-3-16-16,14 2 10 0,-3 1-10 0,13 0 8 31,-6-3 6-31,4-1 1 0,9 4 0 0,8-7 0 0,-7 4-15 0,7 3 0 0,4-10 0 0,17 3-10 16,-14 1 10-16,0 6 0 0,3-7-9 0,22 4 9 15,-25-1 0-15,4 4 12 0,-1 0-2 0,22 3 0 16,-25-1 20-1,3 4 4-15,4 0 1 0,7 0 0 0,-14 4-48 0,0-1-10 0,-10-3-1 0,17 3-1 16,-21 3 25-16,0-3 0 0,-7 3 0 0,10-2 0 0,-24-1 8 0,-1 0 0 0,-2 0 0 16,-5-3 0-16,-10 0 5 15,-3 0 2-15,-11 0 0 0,0-3 0 16,-11 3 9-16,-6 0 1 0,-8-3 1 0,0 0 0 0,-10 3-10 0,-8-4-3 16,-2 4 0-16,-5-3 0 15,-3 3-1-15,-7 0 0 0,0 0 0 0,0 0 0 0,0 0 0 0,-7-3 0 0,-3 0 0 0,3 3 0 31,-4-3-49-31,4 0-11 0,-11 0-1 16,8 3-1-16,-1-7-164 0,-3-2-33 0</inkml:trace>
  <inkml:trace contextRef="#ctx0" brushRef="#br0" timeOffset="17090.16">1358 3267 1497 0,'0'0'66'16,"0"-6"14"-16,0 2-64 0,0-2-16 0,0 6 0 0,0-9 0 31,0 6 106-31,0-4 18 0,0 1 3 0,0 0 1 0,0 3 0 16,0-4 0-16,0 1 0 0,0 3 0 15,0-6-52-15,0 2-9 0,0 1-3 0,0-3 0 0,0 2 3 0,-7 1 0 0,7 3 0 0,0-3 0 16,0-1-9-16,0 7-2 0,-3-3 0 0,3 3 0 16,0 0-8-16,0 0-1 0,0 0-1 0,0 0 0 15,0 0-18-15,-11 7-4 0,11 2-1 0,-11-3 0 16,8 7 8-16,-4 2 1 0,3 4 1 0,-6 6 0 16,3 4-1-16,3 2-1 0,1 3 0 0,-8 1 0 15,4 3-31-15,3-4-10 0,4 0 0 0,-7 1 0 16,7-1 10-1,0-2 0-15,7-1 10 0,-7 4-10 0,11-7 8 0,-7 3-8 0,6 1 0 16,-6-1 9-16,6-6-9 0,-3 0 0 0,7-3 0 16,-3 0 0-16,0-6-9 0,-1-1 9 0,4-5 0 0,7-1 0 15,-6-3 0-15,6-2 0 0,3-1 10 0,-2-6-2 16,2-4-8-16,1-2-13 16,0 3 3-16,6-10 1 0,-6-3 9 0,0 0 0 0,0-6-9 0,-4 6 9 15,0-9 0-15,-7 3 0 0,0-3 0 0,4 9 0 16,-8-6 8-16,-3 3 2 0,0-3 1 0,4 0 0 15,-7-3-11-15,6-1 0 0,-10 1 0 0,4 0 0 0,3 0 0 0,-7 3 0 0,3-3 0 0,-3 6 0 32,7 0 0-32,-7 3-14 0,0 0 3 0,0 3 1 15,0 1 10-15,0 8 14 0,0 1-3 0,0 6-1 16,0 0-10-16,0 9 0 0,4 1-12 0,-4 6 12 16,7 6 0-16,-7 3 0 0,3 3 0 0,4 0 12 15,-7 0-12-15,4 0 0 0,0 1 0 16,3 2 0-16,-4-6 14 0,4 3 1 0,-3-3 0 0,6 1 0 0,1-1-6 0,-1 0-1 0,1-3 0 0,-4 0 0 31,4-4-24-31,-1 1-6 0,1-3-1 0,3-4 0 0,-3-5 35 0,-1-1 6 0,1-3 2 0,-1 0 0 16,1-3-32-16,3 0-7 0,-11-3-1 0,8 0 0 31,-4-3-26-31,-3-1-6 0,3 1 0 0,-4-3-1 0,1-1-150 16,3 1-29-16</inkml:trace>
  <inkml:trace contextRef="#ctx0" brushRef="#br0" timeOffset="17772.91">2244 3784 1576 0,'0'0'32'0,"0"0"9"0,0 0-33 0,0 0-8 0,0 0 0 0,0 6 0 15,0-6 156-15,0 7 30 0,0-1 6 0,0-6 0 16,0 3-48-16,0-3-11 0,0 6-1 0,0-6-1 15,0 0-56-15,0 0-11 0,0 0-3 0,0 0 0 16,0 0-1-16,-7-3-1 0,3 0 0 0,4-3 0 16,0 0-35-16,0-4-8 0,0 1 0 0,0-1-1 15,0-2-7-15,0-7 0 0,0 3-8 0,4-2 12 32,3 2-23-32,-4 3-5 0,8-2 0 0,-8 2-1 15,4 1 33-15,4 2 8 0,0 1 0 0,-4-1 1 0,10 4-9 16,-6 3-3-16,3-3 0 0,-3 2 0 0,3 1 11 0,0 0 1 0,3 0 1 0,-3 3 0 15,1 3 3-15,2-3 1 0,-3 3 0 0,0 4 0 0,-3 2 1 0,0 0 0 16,-1 7 0-16,1 0 0 16,-11 3-6-16,3-1-1 0,4 4 0 0,-7 0 0 0,0-3-24 0,0-3 0 15,0 3 8-15,-7-1-8 0,7-5-16 0,-3 0-4 0,3-4-2 0,-7 0 0 16,3-2-22-16,4-7-4 16,0 0 0-16,0 0-1 15,-7-4-127-15,7-5-24 0,0 0-6 0</inkml:trace>
  <inkml:trace contextRef="#ctx0" brushRef="#br0" timeOffset="18594.34">2720 3627 1820 0,'0'-15'38'0,"0"15"8"0,0-3-37 0,0-4-9 0,0 1 0 0,0 3 0 16,0 0 105-16,0 3 19 0,0 0 4 0,0 0 1 16,0 0-1-16,0 0 0 0,0 0 0 0,0 0 0 15,0 6-15-15,0 3-3 0,3 4-1 0,-3 0 0 16,4 5-50-16,3 1-11 0,-3 3-1 0,3 0-1 15,-4 0-7-15,4 0-2 0,-3 0 0 0,6-3 0 16,-6 0-11-16,6-4-2 0,-3 1-1 0,8 0 0 0,-5-4-7 0,-6 1 0 0,6-10-1 0,1 3 0 31,-1-6 2-31,1-3 1 0,-7-3 0 0,6-1 0 16,1-2 2-16,-1-4 1 0,-6 1 0 0,3-4 0 0,0 4-7 0,0-4-2 0,-3 3 0 16,-4-5 0-16,7 2-12 0,-7 0 8 0,0-3-8 15,0 1 0-15,0 2-16 0,-7 0-10 16,7 1-2-16,-4 2 0 15,-3-6 48-15,0 7 10 0,-4-4 2 0,4 3 0 16,-3 4-24-16,3-3-8 0,0-1 0 0,3 10 0 0,-7-7 0 0,4 4 0 0,4 6 0 0,3 0 0 31,0 0-26-31,-4 3-5 0,4 4-1 0,-7 2 0 0,14 4-119 0,-7 2-24 0,7 1-5 0</inkml:trace>
  <inkml:trace contextRef="#ctx0" brushRef="#br0" timeOffset="18758.07">3143 3797 2649 0,'0'0'117'0,"4"6"25"16,-4-6-114-1,0 0-28-15,0 0 0 0,0 0 0 0,0 0 57 0,0 0 6 0,0 0 1 0,0 0 0 16,-4-9-52-16,4-1-12 0,-3 1 0 0,3-4 0 16,-7 1 0-16,3-4 0 0,4 0 0 0,-10 1 0 15,10 2-120-15,-11-3-28 0,7 1-4 0</inkml:trace>
  <inkml:trace contextRef="#ctx0" brushRef="#br0" timeOffset="19216.83">3094 3408 2451 0,'3'6'103'0,"4"7"-83"15,1-4 76-15,-1 1 14 0,3-4 3 0,-6 3 1 0,6 1-72 0,1-4-14 0,-1 0-4 0,1 0 0 16,0 1-14-16,3-4-10 0,-4 0 12 0,4 0-12 15,-3 0 0-15,0-3 0 0,-1 0-10 0,4 3 10 32,-3-3-12-32,-1 0 12 0,-6 0-10 0,-4 0 10 0,7 4 0 0,-7-4 0 0,7 6 0 0,-7 0 0 31,0 0 20-31,-3 1 3 0,-1 2 1 0,-3-3 0 0,3 4 32 0,-6-1 6 0,-1 0 2 0,-3 4 0 31,4-4-7-31,-1 4-1 0,-3-4 0 0,-4 7 0 0,4-7-12 0,0 1-4 0,3-1 0 0,1 1 0 16,-1-7-8-16,8 3-3 0,-4-3 0 0,7-3 0 31,0 0-21-31,0 0-8 0,0 0 0 0,7-6 9 0,-7 3-9 0,7-7 0 16,3 4 0-16,8-3 0 0,-7 2 0 0,3 1 0 0,7 3 0 0,-3-6 0 15,3 2 0-15,3 4 0 16,1-3 0-16,3 6 0 0,-3-3 0 0,-7 6 0 16,10-3 0-16,-11 6 0 0,1-3 0 15,-4 7 0-15,0-4 0 0,-3 3 0 0,0 7 20 0,-4-3 0 0,-4 2-1 16,1 1 0-16,-4 0-8 0,-4-1-2 0,-3 1 0 0,0 0 0 15,-4-1-6-15,1 1-3 0,-4-3 0 16,3-1 0-16,-10 1 0 0,7-4 0 0,-7-3 0 0,7-2 0 0,-4-1-19 0,4-6-3 16,3-1-1-16,1 1 0 15,6-3-63-15,-3 0-13 0,0-4-2 0,7 4-1 16,0-3-167-16,4-1-34 0</inkml:trace>
  <inkml:trace contextRef="#ctx0" brushRef="#br0" timeOffset="19389.31">3687 3800 3282 0,'-8'19'68'0,"5"-13"16"31,3-6-67-31,0 3-17 0,0-3 0 0,0 0 0 0,0 0 60 0,0 0 9 0,0 0 2 0,-7-3 0 16,3 0-63-16,-3-3-8 0,0-4-9 0,4 1 9 16,-4 2-23-16,7-8 3 0,-11-1 1 0,4-3 0 15,4 4-174-15,-5-7-35 0,5 3-8 0</inkml:trace>
  <inkml:trace contextRef="#ctx0" brushRef="#br0" timeOffset="19505.63">3560 3380 2649 0,'0'0'58'0,"0"0"12"0,-8 3 2 0,5 0 4 0,-4 0-61 0,0 7-15 0,0-7 0 0,7 3 0 16,-4 0 104-16,4 4 17 0,0-4 4 0,0 0 1 16,0 4-94-16,4-4-20 0,3 0-3 0,0 3-1 15,0-2-76-15,4-1-15 0,-8 0-3 0</inkml:trace>
  <inkml:trace contextRef="#ctx0" brushRef="#br0" timeOffset="20004">3972 3681 2473 0,'0'0'52'0,"-3"3"11"16,3-3-51-16,0 0-12 0,0 0 0 0,0 0 0 15,0 0 71-15,0 0 11 0,0 0 2 0,0 0 1 0,-4-3-3 16,4-4-1-16,0 1 0 0,-3 0 0 0,3 0-9 0,0-1-1 0,-4 1-1 0,4-3 0 31,0 2-23-31,0 1-5 0,-3 0-1 0,3 6 0 16,0-6 19-16,0-1 3 0,0 4 1 0,0-3 0 16,-7 0-52-16,7-4-12 0,0 1 0 0,0 3 0 15,0-4 0-15,-4 4 0 0,4-4 0 0,0 1 0 0,0 0 0 0,0-1-12 0,-7 1 3 0,7-4 0 16,-4 1 9-16,4 2 12 15,0 1-2-15,-7 0-1 0,7-1-9 0,-3 1-12 0,3-1 2 0,0 1 1 16,0 3 9-16,0-4 12 0,0 1-2 0,0 3-1 16,0-1-9-16,0 1 0 0,0 0 0 0,0-1 0 15,0 4 0-15,3-3 0 16,-3 0 0-16,0 6 0 0,0 0 0 0,0 0-12 0,0 0 2 0,0 0 1 16,7 6 9-16,-7 3 12 0,0 4-2 0,4 6-1 15,3-3-9-15,-7 5 0 0,4 5 0 0,3-1 0 16,-7 0 0-16,3 6 0 0,-3-3 0 0,4 4 0 15,-1-1 0-15,1-3 0 0,-1 4 0 0,4-4 0 16,-3 0 0-16,3-3 0 0,-7 0 0 0,7-6 0 16,-3 0 0-16,-1-7 0 0,1 1 0 0,3-7 0 15,-4 0 0-15,-3-6 0 0,0 0 0 0,0 0 0 16,0-6 0-16,0-6 0 0,-3-1 0 0,3 1 0 16,-7-7-49-16,3 3-12 0,-3-6-3 0,0 6 0 15,0-2-153-15,-4-1-31 0,4 3-7 0</inkml:trace>
  <inkml:trace contextRef="#ctx0" brushRef="#br0" timeOffset="20767.57">3856 3627 2067 0,'7'4'87'0,"-4"2"-70"15,5 0 140-15,-5-3 28 0,1 3 6 0,3 1 1 16,3-4-52-16,1 3-9 0,-1-3-3 0,-3 0 0 31,11 1-51-31,-7-4-10 0,-1 3-3 0,4-3 0 16,0 0-51-16,1 0-13 0,2-3 0 0,-6 3 0 15,3-4 54-15,0 1 8 0,4 0 2 0,10-6 0 0,-7-4-52 0,-10 10-12 0,-1-3 0 0,4 0 0 16,0-1 0-16,-3-2 0 0,3-1 0 0,-3 1 0 16,-1 3 0-16,1-4 0 0,-1 1 0 0,1 0 0 15,-7 2 0 1,-1 1 0-16,1-3 0 0,-1 5 0 0,-3 4 0 0,0 0 0 0,0 0 0 0,0 0 0 16,-7 4 0-16,0 2 0 0,0 0 0 0,-4 4 0 15,1 2 0-15,3 4 0 0,-4 3 0 0,-3-1 0 16,3 4 0-16,4 0 0 0,-3 0 0 0,6 0 0 15,-6-3 0-15,6-3 0 0,1-1 0 0,-1 1 0 16,4-3 0-16,0-1 0 0,4 1 0 0,3-1 0 0,-4-6 0 0,8 1 0 16,-4-1 0-16,7-3 0 0,0-3 0 0,4 3 0 0,-4-3 0 0,7-3 0 31,-7-3 0-31,7 0 0 0,-3-1 0 0,0-5 0 16,-1-1 0-16,1 1 0 0,-4-1 0 0,7-3 0 15,-10 1-100-15,3-4-22 16,7 0-5-16,-10-3-1 0,3 3-102 0,0-3-21 0,-4 1-4 0,5-1-1 15,-5 3 52-15,1 0 9 0,-1-3 3 0,1 3 0 16,-1-3 102-16,-6 3 21 0,3 1 4 0,-7-1 1 0,4 3 204 0,-4 0 42 0,0 4 8 0,0-10 2 31,0 9-154-31,0 13-30 0,0 0-8 0,0 0 0 0,0 0 155 0,0 0 29 0,0 0 7 16,0 0 1 0,0 0-69-16,7 7-14 0,-4-1-2 0,8 7-1 0,-11-4-36 0,3 7-7 0,4-1-2 15,0 4 0-15,0 0-6 0,-3 0-2 0,3-4 0 16,4 7 0-16,-8-6-8 0,8 3-1 15,-4 0-1-15,7-1 0 0,-11-2-17 0,8 0-3 0,-4-1-1 16,0 1 0-16,4-6-22 16,-4 2 9-16,3-6-9 0,-3 4 9 0,4-4-9 0,-4-3 0 0,-3 0 0 0,-4-3 0 15,0 0 0-15,0 0 0 0,0 0 0 0,0 0 0 16,0 0 0-16,0 0 0 0,0 0 0 0,-4-3 0 16,-10 0 0-16,3 0 0 0,1 0 0 0,-8 3 0 15,4-3-8-15,0 6 8 0,-7-3 0 0,7 6 0 16,-4 3 0-16,4 1 0 0,0 2 0 0,3 1 8 15,1 3-8-15,6 2 0 0,-7-8 0 0,4 6 0 32,7-4-28-32,0 1-3 0,7-4 0 0,-3 4 0 0,7-4 31 0,-1-3 0 0,1 4 0 0,3-7 0 15,3-3 0-15,1 3 0 0,3-6 0 0,0 3 0 16,-6-3 20-16,6-7 9 0,-4 4 3 0,1-3 0 16,-4-1-32-16,0-2 0 0,4-1 0 0,-11 1 0 15,3-1 0-15,1 0-13 0,0 4 2 0,-1-4 1 16,1 4-111-16,-1 0-23 0,-3-1-4 0</inkml:trace>
  <inkml:trace contextRef="#ctx0" brushRef="#br0" timeOffset="21594.82">5556 3336 2508 0,'0'-13'71'0,"0"1"16"16,0 2-70-16,4 1-17 0,-4-4 0 0,0 4 0 15,0 0 144-15,-4-1 24 0,1 4 6 0,-1 0 1 16,-3 2-70-16,4 1-13 0,-8 0-4 0,0 3 0 15,1 3-24-15,-1 0-6 0,-3 4-1 0,4 2 0 0,-1 4-45 0,-3 5-12 0,0 4 0 0,-4 4 0 32,4-1 0-32,3 6 0 0,-3 0 0 0,0 4 0 0,4-4 0 0,-1 4 0 15,0-4 0-15,4 0 0 16,4 1 0-16,-1-1 0 0,4-3 0 0,0 4 0 16,4-4 0-16,3 0 0 0,-4-3 0 0,8 0 0 0,-4 0 0 0,4-6 0 0,-1 0 0 0,8-3 0 15,-7-4 0-15,3 1 0 0,0-4 0 0,0-3 0 16,3 1 0-16,-2-4 0 0,-1-3 0 0,3 0 0 15,-3-3 0-15,8 0 0 0,-12-4 0 0,8 1 0 16,-1-7 0-16,-2 1 0 0,2-1 0 0,-6 4 0 16,6-4 0-16,-6 1 0 0,3-1 0 0,7 4 0 15,-10-4 0-15,3 1 0 0,0 2 0 16,7-2 0-16,0 2 0 0,-6-2 0 0,6 3 0 0,-7-4 0 16,0 4 0-16,0-4 0 0,-3 1 0 0,3 2 0 15,-7-2 0-15,3-1 0 0,-3 0 0 0,1 4 0 16,-5-3 0-16,1 2 0 0,-4-2 0 0,0 2 0 15,0 1 0-15,-4 2 0 0,1-2 0 0,-1 3 0 16,-3 3 0-16,0 0 0 0,0-1 0 0,-4 4 0 16,1 4 0-16,-1-1 0 0,4 3 0 0,-11 3 0 15,8 4 0-15,3-1 0 0,-7 7 0 0,3 0 0 16,0 0 0-16,4 3 0 0,-3 3 0 0,6 0 0 16,1-3 0-16,-1 0 0 15,4 0 0-15,4 0 0 0,-1-7 0 0,4 1 0 0,0 0 0 0,0-4 0 16,4-2 0-16,3-1 0 0,0-6 0 15,0 4 0-15,4-7 0 0,3-4 0 0,-3-2 0 0,7 0 0 0,-4 0 0 16,0-10 0-16,4 3 0 0,-4 1 0 0,-4-1 0 0,1 1 0 0,-4-4 0 16,0 7 0-16,-3-4 0 0,-1 1 0 15,1-4 0-15,-4 3 0 0,-3 1-100 0,3-4-23 16,-4 1-4-16,-3-1-1 16,4-3-204-16,-8 0-42 0</inkml:trace>
  <inkml:trace contextRef="#ctx0" brushRef="#br0" timeOffset="21887.29">6156 3251 2761 0,'0'0'57'0,"0"0"15"0,0 3-58 0,4 7-14 0,-4-1 0 0,3 4 0 16,-3 2 112-16,4 1 20 0,-4 6 4 0,3 3 1 15,-3 0-7-15,4 3-2 0,-1 1 0 0,1-1 0 16,-1 3-102-16,4 0-26 0,-3 1 0 0,-1 2 0 15,1 1 0-15,-1 2 0 0,4-2 0 0,-3 3 0 16,3-7 0-16,0 0 0 0,0 1 0 0,-3-7 0 16,-1-3 0-16,4-4 0 0,-3-2 0 15,3-3 0-15,-4-4 0 0,4-3 0 16,-7 1 0-16,0-7 0 0,0 0 0 0,0 0 0 0,4-7 0 0,-4-2 0 16,3 0 0-16,1-4 0 0,-4 0 0 0,4-2 0 15,-4-1-97-15,3-6-25 0,1 3-5 0</inkml:trace>
  <inkml:trace contextRef="#ctx0" brushRef="#br0" timeOffset="22205.21">6488 3267 2310 0,'0'0'97'32,"0"0"-77"-17,0 6 130-15,-4 3 26 0,4 1 6 0,0-1 1 0,0 1-88 0,-3 2-18 0,3 1-3 0,-4 2-1 16,4 1-7-16,-4 0-2 0,4 0 0 0,0 2 0 15,-3 1 0-15,3-3 0 0,0 3 0 0,0-1 0 16,0 4-51-16,3 0-13 0,-3 0 0 0,4 0 0 16,3 0 0-16,-3 0 0 0,3 0 0 0,3 3 0 15,-6-3 0-15,-1 3 0 0,4-3 0 0,0 0 0 16,0-3 0-16,1 0 0 16,-5 0 0-16,4-1 0 0,-3-2 0 0,-1 0 0 0,-3-4 0 15,4 1 0-15,-1-4 0 16,-3 1 0-16,0-1 0 0,-3-6 0 0,3-3-100 15,0 0-22-15,0 0-5 0,0 0-1 0,0 0-23 0,0-6-5 0,-4 0 0 0</inkml:trace>
  <inkml:trace contextRef="#ctx0" brushRef="#br0" timeOffset="22606.41">6784 3508 2067 0,'3'-6'87'16,"-3"6"-70"0,0 0 140-16,0 0 28 0,0 0 6 0,0 0 1 0,0 0-52 0,0 0-9 0,0 0-3 0,0 9 0 15,-3 1-51-15,-1-1-10 0,1 1-3 0,-1 2 0 16,-6 1 0-16,-1-1 0 0,4 4 0 0,0-4 0 16,-4 4-51-16,4-3-13 0,4 2 0 0,-4-2 0 15,0-1 0-15,3 1 0 0,1-4 0 0,3 1 0 16,-4-4 0-16,4 0 0 0,0 1 0 0,4-1 0 15,-1-3 0-15,1 0 0 0,3-3 0 0,0-3 0 32,7 3 0-32,-3-3 0 0,3-3 0 0,3 2 0 0,-3 1 28 0,4 0 4 0,0 0 0 0,-1 0 0 31,1 0-52-31,3 3-9 0,0 3-3 0,-3 0 0 0,0 0 52 0,-4 3 9 0,7 1 3 16,-14 2 0-16,4 1-24 0,-4-1-8 0,0 0 0 0,0 4 0 15,-7-1-26-15,0 1-5 0,0 3-1 0,0-1 0 16,-7-2 51-16,0 3 9 0,-4-4 3 0,0 1 0 15,-3-1-50-15,-3 1-9 0,-1-1-3 0,-3-2 0 16,0-1 51-16,3 0 9 0,-3 4 3 0,3-7 0 16,1 1-52-16,3-1-9 0,-1-3-3 0,8 0 0 15,-3-3 32-15,3-3 0 0,3 0 0 0</inkml:trace>
  <inkml:trace contextRef="#ctx0" brushRef="#br0" timeOffset="44781.55">1393 4954 2408 0,'0'-13'68'0,"-7"1"15"16,7 2-67-16,-3 1-16 0,3-4 0 0,-7 4 0 16,7-1 128-16,0 1 21 0,-4 0 5 0,4-1 1 15,0 4-73-15,0 0-14 0,0-1-4 0,0 7 0 16,0 0 0-16,0 0 0 0,0 0 0 0,0 0 0 16,0 0 0-16,4 7 0 0,3 2 0 0,-4 4 0 0,8 5-51 0,0 8-13 0,-1-1 0 0,1 0 0 31,3 6 0-31,-4 4 0 0,5 2 0 0,6 4 0 0,0-3 0 15,-7 2 0-15,7-2 0 0,7 15 0 0,-6-12 0 16,2 0 0-16,-3-4 0 0,1-2 0 0,-8-7 0 16,0-6 0-16,3-3 0 0,-2-3 0 0,-5-7 0 0,4 0 0 0,-3-2 0 0,-1-4 0 15,1-9 0-15,-7-4 0 0,6-2 0 0,-6-4 0 16,3-9 0-16,-4 0 0 0,4-10 0 0,-3 1 0 16,3-4 0-16,-7-3 0 0,3 1 0 0,4-4 0 15,-3-3 0-15,-4 3 0 0,4 0 0 0,3 3 0 16,-7 3 0-16,0 4 0 0,3 3 0 0,-3 2 0 15,7 4 0-15,-7 3 0 0,0 4 0 16,0 2 0-16,0 3 28 0,0 1 2 0,0 2 1 0,0 4 0 16,0 3-50-16,0 0-9 0,0 0-3 0,0 3 0 15,0 0 51-15,0 0 9 0,0 0 3 0,0 9 0 16,0 1-32-16,0-1-21 0,0 3 3 0,4 1 1 16,3 0-152-16,-4-1-31 0,1 4-5 0</inkml:trace>
  <inkml:trace contextRef="#ctx0" brushRef="#br0" timeOffset="44950.89">2335 5412 3463 0,'-10'6'76'0,"3"-3"16"0,-4 3 4 0,8-3 0 0,-11 0-76 0,6-3-20 0,5 0 0 0,-4-6 0 15,3 3 28 1,4-3 1-16,-7-7 1 0,4 4 0 0,3-7 1 0,-4 0 0 15,-3-2 0-15,4-1 0 0,3 0-31 0,-7 3 0 0,3-2 0 0,4 5 0 16,-7-3 0-16,4 4 0 0,3-1 0 0,-4 4 0 31,-3-4-88-31,7 4-16 0,0-1-4 0,-4 1-1417 16</inkml:trace>
  <inkml:trace contextRef="#ctx0" brushRef="#br0" timeOffset="45440.81">2314 5010 2747 0,'-7'10'78'0,"7"-10"17"0,-3 3-76 0,3-3-19 0,0 6 0 0,0-6 0 16,0 0 55-16,0 6 7 0,3 1 2 0,4-4 0 0,-3 0-52 0,6 0-12 31,1-3 0-31,0 0 0 0,-1-3 0 0,4 0 0 0,-3 0 0 0,3-4 0 0,-4 1-9 0,5 0-5 16,-5-1-1-16,11 1 0 15,-10 0-5-15,3 3 0 0,0 0-1 0,4 3 0 0,-8-4 21 0,4 4 0 16,-10 0 0-16,3 0 0 0,4 4 24 15,-11-1 0-15,3 3 0 0,-3 0 0 0,0 1 40 0,0 2 7 16,-3 4 1-16,-8-1 1 16,4 1-13-16,-4 2-4 0,4 4 0 0,-10 3 0 0,3 3-13 0,0-6-3 15,3 3-1-15,0-3 0 16,1-4 1-16,-1 4 0 0,1-6 0 0,-1-1 0 16,4-2-40-16,0-4 0 0,3 0-9 0,4-6 9 0,0 0 0 15,0 0 0-15,0 0 0 0,11-3 0 16,3-3 0-16,-3-4 0 0,-1 1 0 0,8 0 0 0,3-4 0 0,4 4 0 0,-1-4 0 15,5 4 0-15,-5-1 0 0,1 1 0 0,0 3 0 0,-1-1 0 16,-2 4 0-16,-1 3 0 16,0 3 0-16,-3 4 0 0,-1 2 0 0,-3 4 0 15,-3-1 0-15,-1 4 0 0,-6 3 0 0,7-1 0 16,-11 1 0-16,0 3 0 0,0 3 0 0,-7-3 0 16,-1 3 0-16,1 0 0 0,-7 0 0 0,4-3 0 15,-4 0 0-15,-4-3 0 16,0-3 0-16,8-4 0 0,-11 1 0 0,6-4 0 0,5-6 0 0,-4-3 0 0,3-3 0 0,1-3 0 15,3 0-59 1,3-7-4-16,1 1-1 0,3-4-956 0,3-3-191 0</inkml:trace>
  <inkml:trace contextRef="#ctx0" brushRef="#br0" timeOffset="45631.22">3037 5493 3139 0,'-14'3'89'0,"14"-3"19"0,-7-3-86 0,4 0-22 0,-4 0 0 0,3 0 0 0,-6-7 92 0,6 4 13 15,4-3 3-15,-11-1 1 0,11-2-58 0,-10-1-12 16,10-3-3-16,-11 1 0 16,8-4-25-16,-4 3-11 0,-4-3 8 0,8-3-8 15,-8 4-22-15,0-4-10 0,8 0-1 0,-4 3-1 16,-4-3-98-16,8 3-19 0,3 0-4 0,-7 4-1218 0</inkml:trace>
  <inkml:trace contextRef="#ctx0" brushRef="#br0" timeOffset="45747.89">2872 4960 2880 0,'0'0'64'0,"0"0"12"0,-11-3 4 0,11 3 0 0,-7-3-64 0,7 3-16 16,0 0 0-16,0 0 0 0,0 0 0 0,0 0 0 0,0 0 0 0,7 6 0 15,-3-3-100-15,3 0-22 0,-4 4-5 0,8-4-1025 16</inkml:trace>
  <inkml:trace contextRef="#ctx0" brushRef="#br0" timeOffset="46384.68">3164 4891 2508 0,'0'13'71'0,"0"-7"16"0,0 0-70 0,0 4-17 0,0-1 0 0,4 3 0 0,3 4 106 0,-3 0 18 15,3 6 3-15,0 3 1 16,0 0-52-16,3 3-9 0,1 0-3 0,-8 4 0 15,8-7 0-15,0 3 0 16,-1 0 0-16,4 0 0 0,-10-2 0 0,6 2 0 0,-3-3 0 16,4 0 0-16,-4-6-51 0,0 6-13 0,-3-3 0 0,3 0 0 0,-7 0 0 0,3 0 0 15,4-4 0-15,-7-2 0 16,0 0 0-16,4-7 0 0,-4-3 0 0,0-6 0 16,0 0-48-16,0 0-13 0,-4-3-3 0,4-6 0 15,0 0 0-15,-7-4 0 0,4-3 0 0,-4 1 0 16,3-7-51-16,-3 3-10 0,0-9-3 0,-4 6 0 15,1 0 0-15,3 6-1 0,3-3 0 0,-6 7 0 16,6-1 53-16,-3 7 10 0,4-4 2 0,-8 7 1 0,4 0 51 0,3 3 12 16,1 0 0-16,-4 3 0 0,3 0 48 0,-3 1 13 15,4-1 3-15,3 3 0 16,0-6 80-16,0 6 17 0,0 4 3 0,0-4 1 0,3 3-59 0,4 1-12 0,-3-1-2 0,3 1-1 16,7-1-49-16,-3 0-10 0,-1 1-1 0,4-1-1 15,-3-2-6-15,10-4 0 16,-7-3-1-16,7-3 0 0,4-1-8 0,0-2-2 15,-4-3 0-15,4-4 0 0,-1 1-4 0,-3-4-1 16,4 0 0-16,-4-3 0 0,-3 1 4 0,0-1 1 0,-4 0 0 16,7 0 0-16,-11 0-5 0,-3 1-8 0,1 5 11 0,2-3-11 15,-6 4 12-15,3 2-12 0,-7 1 12 0,0 6-12 16,0 3 16-16,0 0-4 0,-7 0-1 0,3 6 0 16,-6 7 5-16,2-1 2 0,1 10 0 15,0-3 0-15,-3 6-18 0,6-3 0 0,-6 6 0 0,6-3 0 16,-3 4 0-16,7-4 0 0,-3 3 0 0,6-3 0 15,-3 0 0-15,7-3 0 0,-7 0 0 0,7-3 0 16,0-4 27-16,4 1 1 0,-1-3 1 0,1-1 0 16,3-2-46-16,0-4-10 0,7-3-1 0,-7 0-1 0,8-6 29 0,-8 0 0 15,3-7 0-15,8-2 0 16,-7-1-57-16,3-2-6 0,0-7-1 0,0-3 0 16,4-4-60-16,-7 1-12 15,3-3-2-15,-4-4-768 0,1 1-154 0</inkml:trace>
  <inkml:trace contextRef="#ctx0" brushRef="#br0" timeOffset="46771.35">4064 4866 2030 0,'0'0'57'0,"0"-6"14"0,-4-1-57 0,4 7-14 16,0 0 0-16,0 0 0 0,0 0 156 0,0 0 29 0,0 7 6 0,-7 2 1 15,7 4-52-15,0 2-9 16,0 1-3-16,7 3 0 0,-7 0-51 0,4 3-10 16,3 3-3-16,-3 0 0 0,3 3 0 0,0 0 0 0,0 0 0 0,3 4 0 15,-3-7-51-15,4 0-13 0,0-3 0 0,-1-3 0 16,1-1 0-16,3-2 0 0,-4-3 0 15,1 2 0-15,0-5 0 0,3-1 0 16,-4-3 0-16,1-2 0 0,-1 2 0 0,-6-6 0 16,3 3 0-16,-7-3 0 0,0 0 0 0,0 0 0 0,0 0 0 0,0-6 0 0,0 3 0 15,-11-4 0-15,4 4 0 0,-3-3 0 16,-4 3 0-16,0 3 0 0,-1-3 0 0,-6 6 0 16,-3 3 0-16,-5 0 0 0,5 7 0 0,-1 3 0 15,4-1 0-15,3 4 0 0,1 0 0 0,2 3 0 0,5-3 20 0,-1-1 0 31,4 1 1-31,4-3 0 0,3-4-33 0,3-2-8 0,1 2 0 16,6-2-1-16,1-4 21 0,-4-3 0 0,11 0 0 0,-4-3 0 0,7 0 0 0,-7 0 0 16,11-3 0-16,-1 0 0 15,5-3 0-15,-5 0 0 0,-3-4 0 0,4-2 0 0,-4 2 0 0,4 1 0 16,0-7 0-16,-11 4 0 0,3-4 0 0,-2 3 0 16,-1-2 0-16,-7 8-1063 15,0 1-208-15</inkml:trace>
  <inkml:trace contextRef="#ctx0" brushRef="#br0" timeOffset="47526.25">5274 4963 2299 0,'0'-19'96'0,"0"4"-76"0,4-1 88 0,-4 3 19 16,0 1 3-16,-4 2 1 15,4 1-3-15,-3 0 0 0,-5-1 0 0,5 4 0 16,-8 3 0-16,1 0 0 0,3 0 0 0,-7 6 0 16,3 0-102-16,-3 3-26 0,0 0 0 0,-7 7 0 15,-1-1 0-15,5 10 0 0,-1-3 0 0,1 13 0 16,-1-1 0-16,4 10 0 0,0 3 0 0,3 3 0 15,-3-7 0-15,7 1 0 0,3-3 0 0,1-10 0 16,3 3 0-16,3 1 0 0,1-1 0 0,3 0 0 16,0-5 0-16,4 2 0 0,-1-6 0 0,4 6 0 0,4-3 0 15,3-6 0-15,0-4 0 0,0-2 0 0,1-4 0 0,-1-5 0 16,0-1 0-16,4-6 0 0,-8-1 0 16,4-2 0-16,1 0 0 0,-1-4 0 15,0-2 0-15,0-1 0 0,0 1 0 0,0-4 0 16,1 0 0-16,-8 1 0 0,7 2 0 0,-3-2 0 15,-1 2 0-15,-3 1 0 0,4-1 0 0,0 0 0 16,-1 1 0-16,-3 2 0 0,4 4 0 0,-4-3 0 16,0 3 0-16,0-4 0 0,-3 1 0 0,-1-1 0 15,1-2 0-15,-4 2 0 0,-3-2 0 0,-1-1 0 16,1 1 0-16,-1-1 0 0,1 1 0 0,-4-1 0 16,-4 4 0-16,4-4 0 0,-3 4 0 0,-4-1 0 0,0 4 0 0,3 0 0 0,-7 3 0 0,-3 3 0 31,4 3 0-31,-1 3 0 0,-6 0 0 0,2 7 0 0,5 3 0 15,-4 2 0-15,3 4 0 0,1 0 0 0,6 3 0 0,-7 0 0 16,4 4 0-16,7-1 0 0,0-3 0 0,4 3 0 0,-1-3 0 0,8 0 0 16,0-6 0-16,-4-3 0 0,7 0 0 0,3-4 0 15,-2-3 0 1,6 1 0-16,-4-4 0 0,8 0 0 0,-7-2 31 0,3-8 1 0,0 1 0 0,0 0 0 16,0-6-24-16,1-1-8 0,-1-2 0 15,0-1 0-15,0 1 0 0,-3-4 0 16,-4 0 0-16,3-2 0 0,-6-1-68 0,3 0-14 0,-7-3-2 0,4-3-1 15,-4 3-144 1,0-3-29-16</inkml:trace>
  <inkml:trace contextRef="#ctx0" brushRef="#br0" timeOffset="47785.02">5990 4825 2553 0,'-7'25'53'0,"7"-15"12"16,-3 2-52-16,3 1-13 0,3-1 0 0,-3 4 0 0,7 3 152 0,-3 6 27 0,6 0 5 0,-6 6 2 31,6 4-75-31,1-1-15 0,0 7-4 0,-4 3 0 16,3-3-24-16,1-4-4 0,-4 4-2 0,3-3 0 15,1 2-41-15,-4 1-8 0,0 0-1 0,4 0-1 16,-8-7-11-16,4 1 0 0,0-7 0 0,0 0 0 16,-3-6-23-16,3-3-6 0,-7-7-2 0,4 1 0 0,-1-7-1 15,1-3 0-15,-4-3 0 0,0 0 0 0,0-9-80 0,3-4-17 0,-3-2-3 0,0-1-1 31,4-6-126-31,-1 0-25 0</inkml:trace>
  <inkml:trace contextRef="#ctx0" brushRef="#br0" timeOffset="48009.15">6318 4803 2484 0,'-7'10'52'0,"7"-4"12"0,0 3-52 0,0 1-12 0,-3-1 0 0,3 7 0 16,3-1 120-16,-3 7 20 0,0 0 5 0,4 7 1 15,-1 2-66-15,1 3-12 0,3 7-4 0,-4 0 0 16,4-3 52-16,-3-1 9 0,3 1 3 0,0-1 0 16,-3-2-91-16,3-1-17 0,-4 1-4 0,4-1-1 15,4-2-5-15,-8-1-1 0,8 4 0 0,-4-7 0 16,0 0-9-16,0-3 0 0,-3-3 0 0,3 0 0 16,-4-6-52-16,1-1-7 0,3-2-1 0,-7-4 0 15,0-2-70-15,0-7-14 0,0 0-4 0,0 0 0 16,0 0-147-16,0-10-29 0</inkml:trace>
  <inkml:trace contextRef="#ctx0" brushRef="#br0" timeOffset="48393.89">6713 5057 2553 0,'-3'6'108'15,"-1"1"-87"-15,4 2 127 0,-3 7 24 0,-4-4 6 16,3 4 1-16,-3 6-87 0,0-3-18 0,0 0-3 0,-4-1-1 0,-3 4-22 0,4 0-5 15,-1 0-1-15,-3 0 0 16,0 0-10-16,3 3-1 0,-3-3-1 0,4-3 0 16,-1 0-6-16,4-7-2 0,4 1 0 0,-5-4 0 15,5-2-12-15,3-7-2 0,0 0-8 0,11 3 12 16,-8-6-12-16,8-1 0 16,-1-2 0-16,4 0 0 0,0 0 0 0,4-4 0 0,0 1 8 15,-1 3-4-15,5-1-4 0,-5 1 0 16,8 0 0-16,-4 3 0 0,4-1 0 0,3 1 0 15,0 0 0-15,4 3 0 0,-4 3 0 0,-3 0 0 0,-4 4 0 0,0 2 0 16,-7 4 0-16,-3 2 0 0,-1 1 0 0,-3 3 0 16,-3-3 0-16,-4 2 0 15,0 4 0-15,-4-3 0 0,-3 0 0 0,-3-3 0 0,-4-1 0 0,3 4 0 16,-6-6 0-16,-5-4 0 0,1-3 0 0,-4-3 0 0,4 1 0 0,0-4 0 0,4-4 0 16,-1-2 0-1,4 0-62-15,0 0-12 0,3-1-2 16,0 1-1-16,1 0-210 0,3-4-41 15</inkml:trace>
  <inkml:trace contextRef="#ctx0" brushRef="#br0" timeOffset="48894.43">7412 5245 3106 0,'-14'10'88'0,"0"-4"19"15,3 3-86-15,0-2-21 0,1-1 0 0,3 0 0 16,3-3 132-16,4-3 23 0,0 0 4 0,0 0 1 0,0 0-115 0,0 0-22 0,4 3-5 0,6 1-1 16,-3-4-27-16,8 0-6 0,-5 0 0 15,8 0-1-15,-1 0 38 0,1-4 8 0,0 4 2 0,3 0 0 32,0-3-50-32,0 3-9 0,0-3-3 0,1 3 0 0,-1-3 31 0,-4 0 0 0,5 0 0 15,-1-3 0-15,0-1 20 0,0 1 9 0,0 0 3 0,4-4 0 31,-4-2-160-31,4-4-32 0</inkml:trace>
  <inkml:trace contextRef="#ctx0" brushRef="#br0" timeOffset="50322.79">8615 5007 3012 0,'3'-6'85'0,"4"3"19"0,-3-4-83 0,3-2-21 0,-3 3 0 0,3-4 0 31,-4 4 91-31,4-3 13 0,-3-1 4 0,-1 1 0 16,1-1-25-16,-1 1-5 0,1 0-1 0,-4-1 0 15,3-2-39-15,-3 2-8 0,-3 1-2 0,-1-4 0 0,1 4-44 0,-4-4-10 0,0 4-2 16,-4-4 0-16,0 4 28 0,-3-4 0 0,0 1 0 0,0 2 0 31,0 4 20-31,-4 0 10 0,4 3 2 0,4 3 0 0,-4 0-52 0,3 3-9 16,0 3-3-16,1 4 0 0,-4 2 32 15,0 4 0-15,0 3 0 0,-8 9 0 0,5 3 20 0,-1 4 9 16,0-4 3-16,4 10 0 0,-3-4-24 0,3 7-8 0,-1 0 0 0,1 3 0 16,7-3 0-1,-3 3 0-15,3-3 0 0,3 3 0 0,4-3 0 0,4 0 0 0,3-3 0 0,3-1 0 16,4-2 0-16,4-3 0 0,0-4 0 0,3-3 0 15,4-6 0-15,3-6 0 0,4-4 0 0,3-5 0 16,0-4 0-16,4-6 0 0,3-1 0 0,4-8 0 16,-7-1 0-16,0-5 0 0,-4-1 0 0,0-3 0 15,-3 3 0-15,-4 0 0 0,-3 3 0 0,0 1 0 16,-4-1-28-16,-7 4-3 0,0 2 0 0,-3 1 0 16,-4-1 51-16,0 4 9 0,-4 0 3 0,-3 6 0 15,0 0-24-15,0 0-8 0,0 0 0 0,0 0 0 16,0 0-26-1,-3-3-5-15,-1 0-1 0,4 3 0 0,0 0 52 0,-7-4 9 0,4 1 3 0,-4 3 0 0,7 0-24 16,0 0-8-16,0 0 0 0,0 0 0 16,-4-3 0-16,4 3 0 0,-4 0 0 0,4 0 0 15,0 0-78-15,0 0-15 0,0 0-3 0</inkml:trace>
  <inkml:trace contextRef="#ctx0" brushRef="#br0" timeOffset="67477.53">7362 3916 1267 0,'0'0'56'0,"0"0"12"16,0 0-55-16,4-6-13 0,0 2 0 0,-4 4 0 31,3-6 105-31,-3 6 19 0,4-3 3 0,-4 3 1 0,0 0 48 0,0 0 9 0,0 0 3 16,0 0 0-16,7 0-52 0,-4 3-11 0,1 3-1 0,3 1-1 15,-4 2-43-15,1 1-8 0,3 2-1 0,-4 1-1 32,1-1-26-32,3 1-4 0,-7 2-2 0,4 1 0 0,-1-3-7 0,1 2-2 0,-4-2 0 0,3 6 0 15,-3-4-11-15,-3 1-2 0,-1 0-1 0,1 2 0 16,-5-2 1-16,1 0 0 0,-3-4 0 0,-4 4 0 31,3-3-16-31,-3-4 9 0,0 0-9 0,0-2 8 0,0 2-17 0,0-3-4 0,3 1-1 0,0-4 0 16,8 0-114-16,3-3-22 0,0 0-5 0</inkml:trace>
  <inkml:trace contextRef="#ctx0" brushRef="#br0" timeOffset="68921.25">8093 3420 817 0,'0'0'34'16,"3"-6"-34"-16,1-3 0 0,-1 3 0 16,4-4 116-16,-3 4 17 0,6-4 3 0,-2 1 1 15,-1 0 72-15,3 2 15 0,-3-5 2 0,4 2 1 16,-4 1-31-16,0 3-7 0,0-4-1 0,0 10 0 16,0-9-72-16,-7 9-16 0,0 0-2 0,0 0-1 15,0 0-15-15,4 9-3 0,-4 1-1 0,0 2 0 16,0 4-22-16,-4 0-5 0,1 2-1 0,-1 1 0 15,1 0-50-15,-5 0 0 0,1-3 0 0,-3 2 0 16,3 1 11-16,-4-3 5 0,-3 0 0 0,3 2 1 16,1-5-4-16,-4 3-1 15,3-1 0-15,1-2 0 0,-1-1-4 0,0-2 0 0,4-1-8 16,0 1 12-16,0-4-8 0,4 0-4 16,-4 0 0-16,7-6 0 0,0 0 0 0,0 0 0 0,0 0 0 0,0 0 0 0,7 0 0 15,0 0 0-15,0-3 0 0,3 0 0 0,5 3 0 0,-1-6 0 0,3 0 0 16,1-1 0-16,0 4 0 15,3-3 0-15,3 3 0 0,-6 0 0 0,0-1 0 0,-4 4 0 0,3 0 0 16,-2 0 0-16,-1 4-26 0,-4-1-5 0,4 0-1 16,1 6 0-16,-8 1 32 0,3 2 0 0,-6 1 0 15,3 2 0 1,-7 4 20-16,0 0 9 0,0 0 3 0,0 0 0 0,0 3-32 0,-4-4 0 0,1-2 0 16,-1 3 0-16,1-3 0 0,3-1 0 0,0-2 0 0,0-1 8 15,0 1-8-15,0-4 0 0,0-2 0 0,3-1 0 16,1-3 0-16,3-3 0 0,0 0 0 0,3 0 0 15,1-6 0-15,3-1 0 0,0-2 0 16,0 0 0-16,0-10 0 0,8 3 0 16,-5 0 0-16,4 1 0 0,-3-4 0 0,3 0 0 0,-7 0 0 0,4 1 0 15,0 2 0-15,-4 0 0 0,0 1 0 0,0 2 0 16,-4 0 0-16,-2 4 0 16,-1 0 0-16,-4-1 0 0,1 7 0 0,-1-3 0 0,-3 0 0 15,0 6 0 1,-7-4 0-16,4 1 0 0,-4 0 0 0,-1 3 0 0,1 3 0 15,-3 0 0-15,-1 1 0 0,1 8 0 0,-1-9 0 16,4 10 0-16,0-1 0 0,0 1 0 0,0 3 0 16,3-1 0-16,-3 4 0 0,4-3 0 0,-1-1 0 0,4 1 0 0,0-3 0 0,0-1 0 15,4 1 0-15,-1-1 0 0,1-2 0 0,3-1 0 16,3-3 0-16,-2 1 0 0,2-1 0 0,4-3 0 0,0 0 0 0,0 0 0 0,1-3 0 0,2 0 0 31,-3 0 0-31,4-3 0 0,0 3 0 0,-1-3 0 16,1 0 0-16,-4 0 0 0,0 0 0 0,0-4 0 15,-3 4 0-15,3-3 0 0,0 0 0 0,-3-1 0 0,3 1 0 0,-4-3 0 0,1-1 0 0,-1 4 0 32,1-3 0-32,0-1 0 0,-4-2 0 0,0-1 0 15,0 1 0-15,0-1 0 0,0 0 0 0,-4-2 0 16,4-1 0-16,-3 0 0 0,0 1 0 0,-1 2 0 0,1 1 0 16,-1 2 0-16,-3 1 0 0,0 3 0 0,0-1 0 0,0 7 0 0,0-6 0 0,0 6 0 15,0 0 0-15,0 0 0 0,0 0 0 0,-3-3 0 16,-1 3 0-16,1 3 0 0,-5-3 0 0,5 6 0 15,-4-3 0-15,0 4 0 0,3 2 0 0,-3 1 0 16,4 2 0-16,-4 1 0 0,3 2 0 0,1 1 0 16,-1 3 0-16,1-4 0 0,3 4 0 0,0-3 0 31,0 0 0-31,0 2 0 0,3-8 0 0,1 6 0 0,-1-4 0 16,4 1 0-16,-3-4 0 0,3 4 0 0,0-4 0 0,3-3 0 0,1 4 0 0,0-7 0 15,-1 0 0-15,4 0 0 0,0 0 0 0,0-3 0 16,4 0 0-16,-4-3 0 0,4 0 0 0,0-3 0 15,-1 6 0-15,-3-10 0 0,0 4 0 0,-3-3 0 16,0 2 0-16,-1-2 0 0,-3-1 0 0,0 4 0 0,0-3 0 0,0 3 0 16,-7-4 0-16,4 4 0 15,-1 0 0-15,-3 2 0 0,4-5 0 0,-4 3 0 0,0-4 0 0,0 4 0 16,3 0 0-16,-3-4 0 16,4 4 0-16,-4-3 0 0,4-1 0 0,-1 1 0 15,1-4 0-15,-1 4 0 0,1-4 0 0,3 1 0 0,-4 2 0 0,4 1 0 0,-3 0 0 0,3 2 0 31,0-2 0-31,0 3 0 0,0-1 0 0,0 4 0 0,4 0 0 0,-4 3 0 0,0 0 0 0,3 0 0 16,1 3 0-16,-4 0 0 0,4 4 0 0,-1-1 0 31,-3 3 0-31,4 7 0 0,-4-7 0 0,0 10 0 16,0-3-26-16,-4 3-5 0,5 0-1 0,-5-1 0 0,1-2 32 0,-1 3 0 16,-3-7 0-16,4 4 0 0,-4 0 20 0,0-1 9 0,0-2 3 0,-4 3 0 31,4-7-24-31,0 4-8 0,-3-7 0 0,-1 0 0 15,4 0 0-15,0-6 0 0,0 0 0 0,0 0 0 16,0 0-26-16,0 0-5 0,0 0-1 0,0 0 0 16,0 0-128-16,0-9-25 0,0 3-6 0</inkml:trace>
  <inkml:trace contextRef="#ctx0" brushRef="#br0" timeOffset="76263.05">10047 3602 3270 0,'-3'3'93'0,"3"-3"19"15,0 0-89-15,0 0-23 0,0 0 0 0,0 0 0 32,3 4 63-32,4 2 8 0,0-3 1 0,0 0 1 0,4 0-24 0,-4 0-5 0,4-3 0 0,-1 0-1 15,1 0-34-15,-1 0-9 0,1 0 0 0,-1 0 0 16,5 0 0-16,-5 0 8 0,4-3-8 0,0 3 0 16,0 0-32-16,1-3-10 0,2 3-2 0,1 0-1 15,-1 0-158-15,5 0-31 0</inkml:trace>
  <inkml:trace contextRef="#ctx0" brushRef="#br0" timeOffset="76870.59">11352 3154 2583 0,'-3'-6'73'0,"-1"-4"16"0,4 4-71 0,-3-3-18 0,3-1 0 0,0 1 0 15,0 2 112-15,0-2 20 0,-4 3 3 0,4 3 1 16,-3 0-29-16,-4-1-6 0,0 4-1 0,0 0 0 16,-4 4-27-16,-3 2-5 0,-4 0-2 0,1 3 0 15,-5 1-29-15,5 2-5 0,-8 7-2 0,4 0 0 16,0 3-22-16,0 3-8 0,-1-3 0 0,1 6 0 31,7 4 0-31,-3-1 0 0,2 3 0 0,1 4 0 16,4-7 0-16,3 1 0 0,0-4 0 0,0 0 0 0,7 0 0 0,-4-2 0 0,4 2 0 0,4-3 0 15,3 3 0-15,-4-3 0 0,4 3 0 0,7-3 0 16,-3 1 0-16,7-1 0 0,-1-7 0 0,8 4 0 16,0-6 0-16,6-3 0 0,8-1 0 0,0-2 0 15,0-4 0-15,0-6 0 0,-1 0 0 0,5-3 0 16,-1-4 0-16,-3 1 0 0,3-3 0 0,0-1 0 16,1-5 0-16,3-4 0 0,0 0 0 0,-1-6 0 15,-9 3 0-15,-5-3 0 0,-2 3 0 0,-8 3 0 16,-4-3 0-16,-2 0 0 0,-1 0 0 0,-4-3 0 15,1 0 0-15,-4 0 0 0,-4-3 0 0,-3 0 0 16,-3-1-28-16,-4-5-3 0,0 3 0 0,-7 2 0 0,3-8 31 0,-7 8 0 0,1-2 0 0,-11-6 0 16,3 8 0-1,-3 1 0-15,-4 6 0 0,4 0 0 0,-1 3 20 0,1 4 9 0,0 2 3 0,3 4 0 16,1-1-32-16,2 4 0 0,5 3 0 0,-1 0 0 16,4 0 0-16,4 3 0 0,2 0 0 0,1 3 0 15,4 0-46-15,3-3-12 0,-4 6-2 0</inkml:trace>
  <inkml:trace contextRef="#ctx0" brushRef="#br1" timeOffset="82669.94">13695 3060 2093 0,'0'-6'88'16,"0"-4"-70"-16,0 4 134 0,-4 0 26 0,4-1 6 0,0 1 0 16,0 6-78-16,-3-6-16 0,3 3-3 0,0 3-1 15,0 0-7-15,-7-3-2 0,7 3 0 0,-4 0 0 16,4 0-24-16,-7 0-5 0,4 0 0 0,-1 3-1 16,-3 0-15-16,4 3-4 0,-5-3 0 0,1 7 0 15,0-4-7-15,0 0-1 0,0 4-1 0,-3-4 0 16,3 3-3-16,-4 4 0 0,0-4 0 0,4 4 0 15,-3-4-4-15,-1 7 0 0,1-4-1 0,3 1 0 16,-4 3-11-16,4-1 8 0,-4 4-8 0,4-3 8 0,0 6-5 0,-3 0-3 16,3 6 0-16,3-3 0 15,-3 6 0-15,0-6 0 0,3 1 0 16,1 2 0-16,-1-3 0 0,4 0 0 0,0 0 0 0,0 3 0 16,4-3 0-16,-1 0 0 0,1 4 0 0,3-1 0 15,0 3 0-15,4 4 0 0,-1-1 0 0,1 1 0 16,-1-4-26-16,5-3-5 0,-1 0-1 0,0 1 0 0,3-11 32 0,-3 4 0 15,4-6 0-15,0 0 0 16,3-4 0-16,0-2 0 0,0-7 0 0,4 0 0 16,3-6 0-16,7-3 0 0,1-4 0 0,3-2 0 0,-1-7 19 15,1 0 9-15,0-6 3 0,-11 6 0 16,4-3-31-16,0-3 0 0,-4-3 0 0,4 3 0 16,-8-3-19-16,1 2-9 0,0 1-3 0,3-3 0 0,-3 3 31 0,-4-6 0 15,-4 6 0-15,1 0 0 0,-4 3 0 16,-7-3 0-16,0-1 0 0,-3 1 0 0,-4 0 0 0,0 0 0 15,-7 0 0-15,0 0 0 16,0 0 0-16,-4-3 0 0,-3-1 0 0,0 1 0 0,0 0 20 16,-4 6 9-16,0-6 3 0,-3 6 0 0,4 0-24 0,-4 3-8 0,3 0 0 0,0 4 0 31,1-1-26-31,-1 7-5 0,0-7-1 0,1 3 0 0,-1 4 51 0,0 0 9 0,1-1 3 16,3 1 0-1,0 2-31-15,-1-2 8 0,1 3-8 0,4 0 4 0,-4 6-4 0,7-4 0 0,-4-2 0 0,7 6 0 31,1-3 0-31,3 3-13 0,0 0 4 0,0 0 1 0,7-3-113 0,0 3-23 16,4-3-4-16</inkml:trace>
  <inkml:trace contextRef="#ctx0" brushRef="#br1" timeOffset="83154.37">14609 3326 2747 0,'0'0'78'0,"0"0"17"15,0 0-76-15,0 0-19 0,0 0 0 0,0 0 0 0,0 0 106 0,0 0 18 0,0 0 3 0,0 0 1 31,7-3-52-31,0 3-9 0,0 0-3 0,3-3 0 0,1 3 0 0,3-3 0 0,0 3 0 0,0-3 0 16,4 0-56-16,-4 3-8 0,4-3 0 0,-1-1-12 16,4 4 12-16,-3-3 8 0,0 3 0 0,-1 0-8 15,1-6 12-15,-4 6-12 0,-3 0 12 0,3 0-12 16,-4 0 0-16,1 0 0 0,-4 0 0 0,0 0 0 16,-7 0-12-16,0 0-10 0,0 0-2 0,0 0 0 31,0 0-69-31,0 0-15 0,0 0-2 0,0 6-1 0,-3-3-79 0,-5 4-16 0,5-4-3 15</inkml:trace>
  <inkml:trace contextRef="#ctx0" brushRef="#br1" timeOffset="83322.28">14693 3467 2747 0,'-10'7'78'0,"3"-1"17"16,0 0-76-16,3-3-19 0,4-3 0 0,0 0 0 15,0 0 106-15,0 0 18 0,0 0 3 0,7 7 1 16,0-7-52-16,4 3-9 0,-1-3-3 0,4 0 0 15,0 0 0-15,1 0 0 0,2 0 0 0,4 0 0 16,-6 0-51-16,6 0-13 0,-4-3 0 0,-3 3 0 0,1 0 0 0,-1 0 0 0,-4 0 0 0,8 0 0 31,-4 0-151-31,0 0-33 0,0 0-6 0</inkml:trace>
  <inkml:trace contextRef="#ctx0" brushRef="#br1" timeOffset="84574.18">15780 2608 1824 0,'0'0'38'0,"0"0"8"16,3-3-37-16,-3 3-9 0,4-3 0 0,-4 3 0 16,0 0 137-16,3-3 26 0,1 0 5 0,-4 3 0 0,0 0-45 0,0 0-10 0,0 0-1 0,0 0-1 15,0 0-11-15,0 0-1 0,0 0-1 0,0 0 0 16,-4 6-33-16,-3 0-6 0,4 1-2 0,-4 2 0 15,-4-3-18-15,1 7-4 0,-5-4-1 0,5 4 0 16,-4-4-9-16,0 7-1 0,-4-4-1 0,4 1 0 31,0-4-3-31,0 4 0 0,0-1 0 0,-1 4 0 16,1-3-20-16,0 2 0 0,0 1 0 0,0-3 0 16,0 2 0-16,0-5 0 0,3 2 0 0,8-6 0 15,-4 4 0-15,0-1 0 0,3-2 0 0,0 2 0 0,4 0 0 0,-3-6 0 0,-1 4 0 0,4 2 0 16,0 1 0-16,0-4 0 0,4 6 0 0,-1-8 0 15,1 2 0-15,3 0 0 0,0 0 0 0,0 1 0 16,4-1 0-16,-4-3 0 0,3 3 0 0,1 1 0 16,3-4 0-16,0 3 0 0,0-3 0 0,4 0 0 15,0 4 0-15,-1-4 0 0,4 0 0 0,1 0 0 16,-5 0 0-16,1-3 0 0,-1 3 0 0,1 0 0 16,0 4 0-16,-4-4 0 0,0-3 0 0,0 3 0 15,-3 0 0-15,-1 0 0 0,1 0 0 0,-4 0 0 0,0 4 0 0,0-1 0 16,0-3 0-16,-3 0 0 15,-1 3 0-15,-3-6 0 0,4 7 0 0,-4-7 0 16,0 0 0-16,0 0 0 0,3 3 0 0,-3-3 0 16,-3 6 0-16,3-6 0 0,-4 6 0 0,4 1 0 15,-3-1 0-15,-4 0 0 0,3-3 0 0,0 4 0 0,-3-1 0 0,0-3 0 16,0 3 0-16,0 1 0 16,0-1 0-16,0 0 0 0,-3 0 0 0,-1 1 0 15,4 2 0-15,-4-3 0 0,1 1 0 0,-1 2 0 16,1-3 0-16,-1 4 0 0,0-1 0 0,1 1 0 15,-1 2 0-15,1-3 0 0,3 1 0 0,-4-1 0 0,4-2 0 0,0 2 0 0,0-3 0 0,3 1 0 16,1-1 0-16,-1 0 0 16,4 0 0-16,-3 1 0 0,3-1 0 0,0 0 0 0,0 0 0 0,0-6 0 15,0 7 0-15,0-4 0 0,0-3 0 0,0 0 0 16,3 6 0-16,1-3 0 0,-4-3 0 0,7 7 0 31,-4-4 0-31,4-3 0 0,4 3 0 0,-4 0 0 0,4-3 0 0,-1 0 0 0,1 0 0 16,-1 0 0-16,5 0 0 0,-5-3 0 0,1 0 0 0,3 0 0 15,-4 3 0 1,1-7 0-16,0 4 0 0,-1 3 0 0,1-3 0 0,-4 0 0 0,0 3 0 0,-4 0 0 31,4 0 0-31,-3 0 0 0,-4 0 0 0,0 0 0 0,0 0 0 0,0 0 0 0,0 0 0 0,0 0 0 16,0 0 0-16,0 0 0 0,0 0 0 0,0 0 0 16,0 0 0-16,-4 6 0 0,4 4 0 0,-7-4 0 15,0 3 0-15,0 1 0 0,-7 2 0 0,4 1 0 0,-1-1 0 16,-3 4 0-16,-4 3 0 0,4-4 0 15,-4 7 0-15,1-3 0 0,3 3 0 0,-4 3 0 16,4-3 0-16,0 3 0 0,0 0 0 0,3 0 0 0,4 0 0 0,4-3 0 16,-1-3 0-16,4 3 0 0,4-3 0 0,-1 0 0 15,4 0 0-15,4-4 0 0,-1 1 0 0,4 0 0 0,4-4 0 0,0 1 0 16,-1-4 0-16,5-3 0 0,-1-2 0 0,0-1 0 16,-3-3 0-16,3 0 0 0,0-3 0 15,0-1 0-15,0 1 0 0,-3 0 0 0,3 0 0 0,0 0 0 31,-3 0 0-31,-1-4 0 0,-2 4 0 0,-1 3 0 0,0-3 0 0,0 0 0 0,-4 0 0 0,1-3 0 16,0 6 0-16,-1-10 0 16,-3 4 0-16,4 0 0 0,-1-7-98 0,-3 4-24 0,1-1-5 0</inkml:trace>
  <inkml:trace contextRef="#ctx0" brushRef="#br1" timeOffset="85519.92">16531 3119 1371 0,'-3'-6'58'16,"-1"0"-46"-1,1 3 78-15,-1 3 16 0,4-10 3 0,0 10 1 16,0 0 18-16,-7-3 4 0,7 3 1 0,0 0 0 16,0 0 1-16,0 0 0 0,-4 3 0 0,1 7 0 0,-1-7-38 15,1 6-8-15,-1 4-2 0,1 3 0 16,3-1-31-16,0 7-7 0,0 3 0 0,0 3-1 0,3 1-11 16,-3 8-1-16,4-5-1 0,3 2 0 0,-4-2 0 0,5-4 0 0,2-3 0 0,-3 0 0 31,0-3-8-31,0-3-2 0,0-1 0 0,0-2 0 15,0-3-5-15,1-4-2 0,-1-3 0 0,0 1 0 16,0-4-4-16,-4 0-1 0,4-3 0 0,-3 0 0 0,-1-6-2 16,1-1-1-16,-1-2 0 0,1-4 0 0,-4 1-1 0,3-1 0 0,1-2 0 0,-4-1 0 31,3-3-8-31,-3 0 0 0,4 1 9 0,0-4-9 0,3 3-12 16,-4-3-6-16,4-3-2 0,0 3 0 0,0 3 20 0,0 3 0 0,4-6 0 0,0 4 0 15,-1 2 16-15,4 0 6 0,-3 1 2 0,3 5 0 16,-4 1-24-16,5-1 9 0,-1 4-9 0,3 3 0 15,-3-3 11-15,1 6-11 0,2 0 10 0,1 6-2 16,-1-3-8-16,1 6 0 0,0 4 0 0,-4-4 0 16,4 7 0-16,-8 9 0 0,4-3 0 0,-3 6 0 15,-4 1 0-15,0-1 0 0,0 3 0 0,-4-3 0 16,1 1 0-16,-4-4 0 0,0 0 0 16,0-6 0-16,0-1 0 0,-7 1 0 0,3-3 0 0,1-4 0 15,-4 1 0-15,0-4 0 0,0-2 0 0,3-1 0 16,-3 0 0-16,4-3 0 0,-4 0 0 0,7-3 0 15,0 0-83-15,0 0-16 0,0 0-3 0</inkml:trace>
  <inkml:trace contextRef="#ctx0" brushRef="#br1" timeOffset="88527.53">17261 3709 1938 0,'0'0'81'0,"0"0"-65"31,0 0 168-31,0 0 34 0,0 0 6 0,0 0 2 16,0 0-78-16,0 0-16 0,0 0-4 0,0 0 0 16,0 0-51-16,-3 0 54 0,-1 0-67 0,4 0-16 15,-7 6-4-15,4-3-1 0,-4 0 0 0,3 4-18 0,1 2-3 0,-1-3-1 16,1 7 0-16,-1-1-8 0,1 1-1 15,-1 3-1-15,1-1 0 0,-1 1 1 0,4 0 0 0,-4-1 0 0,4 4 0 16,-3-3-12 0,3-4 8-16,0 4-8 0,3-3 8 0,-3-1-8 0,4 4 0 15,-4-4 9-15,7-2-9 16,-3-1-20-16,3-2-8 0,0 2-1 16,3-6-1-16,1 0 50 0,3-3 9 0,0 0 3 0,0-3 0 15,0 0-52-15,4-3-9 0,0-1-3 0,3 1 0 0,-4 0 49 16,-3-4 10-16,4 4 1 0,-4 0 1 0,0-4-29 0,-3 4 8 0,0-3-8 0,-4 6 0 15,-4-4 0-15,1-2 0 16,-1 3 0-16,-3-4 0 0,0 1 0 0,-3 3 8 0,-1-7-8 0,-6 1 4 16,-1-4-30-16,0 3-5 0,-3 1-1 0,4-1 0 15,-4 4 52-15,3 3 9 0,-3-4 3 0,3 4 0 16,1-4-32-16,-4 4 0 0,3-3 0 0,0 3-10 16,-3-4-2-16,7 4 0 0,0 3 0 15,4-4 0-15,3 7-100 0,0 0-20 0,3-3-4 0</inkml:trace>
  <inkml:trace contextRef="#ctx0" brushRef="#br1" timeOffset="89843.27">17724 2354 2508 0,'0'0'71'0,"0"0"16"16,0 0-70-16,0 0-17 0,0 0 0 0,0 0 0 16,0 0 106-16,0 0 18 0,0 0 3 0,0 0 1 15,0 0-52-15,0 0-9 0,0 0-3 0,0 0 0 16,7 0-51-16,0 4-13 0,3-1 0 0,-3-3 0 16,4 6 54-16,3-3 8 0,-3 0 2 0,6-3 0 15,-3 3-44-15,4-3-9 0,3 3-2 0,-3-3 0 16,3 4 11-16,-3-1 3 0,3-3 0 0,-7 6 0 15,4-3-4-15,-4 3-1 0,-4-2 0 0,4 8 0 0,0-9-4 0,1 0-1 0,-5 0 0 16,4 4 0-16,-3-1-4 0,-1-3-1 0,1 0 0 0,0 0 0 16,-4 1 0-16,3-1 0 0,-3 0 0 15,0 0 0-15,0 3-18 0,-3-3-4 0,-4-3-1 0,3 0 0 16,4 4 37-16,-7-4 7 0,0 6 2 0,4 0 0 16,0 0-50-16,-4 1-9 0,0-1-3 0,0 3 0 15,-4-2 51-15,0-1 9 0,1 3 3 0,-1 1 0 16,-3-1-24-16,-3 4-8 15,3-7 0-15,-4 6 0 0,1 1-26 0,-1 3-5 0,0-7-1 0,1 7 0 16,-4-4 32-16,0 4 0 0,-1 0 0 0,1 2 0 16,0 1 0-16,-3 0 0 0,3 3 0 0,-1-6 0 15,1 6 0-15,-3-4 0 0,3 4 0 0,-1 0 0 0,1 0 0 16,0 0 0-16,0-3 0 0,4 12 0 16,-1-12 0-16,0 0 0 0,4 0 0 0,4 0 0 0,-1-7 0 0,4 1 0 15,0-1 0-15,0 1 0 0,0-7 0 16,4 3 0-16,3-2 0 0,-4-4 0 0,8 0 0 0,-4 0 0 0,4 0 0 0,-1-3 0 31,1 3 20-31,-1-3 9 0,4-3 3 0,-3 3 0 16,3 0-52-16,0-3-9 0,0 3-3 0,0-3 0 0,-3 3 32 15,3-3 0-15,-3 3 0 0,3-3 0 0,-4 3 0 0,1 3 0 16,0-3 0-16,-1 3 0 0,1-3 0 0,-4 3 0 0,0 0 0 0,0-3 0 16,-4 3 0-16,5 1 0 0,-8-4 0 15,3 3 0-15,4 3 0 0,-3-3 0 0,-4 3 0 0,3 1 0 16,-3-1 0-16,0 3 0 0,-3-2 0 15,-1-1 0-15,1 3 0 0,-1 1 0 16,-3-1 0-16,3 1 0 0,-3-1 0 0,0 0 0 0,0 4 0 0,0-4 0 16,0 1 0-1,4-1 0-15,-4 0 0 0,3 1 0 0,-3-1 0 16,3-6 0-16,4-3 0 0,0 7 0 0,0-7 0 0,4 6 0 0,-4-6 0 0,4 6 0 16,3-3 0-16,0 1 0 0,3 2 0 0,4-3 0 15,-3 0 0-15,7 3 0 0,-1 1 0 0,4-4 0 31,-3 3 0-31,7 0 0 0,-4 1 0 0,4-1 0 0,-1 0 0 0,1 4 0 0,3-4 0 0,-7 3 0 16,1 4 0-16,-5-4 0 0,1 4 0 0,-8-1 0 16,1 4 0-16,-4-4 0 0,0 4 0 15,-3 0 0-15,-4-1 0 0,-4-2 0 0,1 3 0 0,-5-1 0 16,-2 1 0 0,-4 0 0-16,-4-4 0 0,1 7 0 0,-1-10 0 0,-3 4 0 0,0 0 0 0,-1-1 0 15,1-2 0-15,-3-1 0 0,-1-3 0 0,4 0 0 0,-1-2 0 16,1-1 0-16,0-3 0 0,4 0 0 0,2-3 0 15,1 3 0-15,0-4 0 0,4 1 0 0,3 0 0 0,-1 0 0 16,5 0 0-16,3 3 0 16,0 0-262-16,0 0-46 0</inkml:trace>
  <inkml:trace contextRef="#ctx0" brushRef="#br1" timeOffset="91945.11">13854 4659 2273 0,'3'-6'64'0,"4"-4"15"15,-3 4-63-15,3-3-16 0,-4 2 0 0,4-2 0 16,0 0 124-16,-3-1 23 0,-1-2 4 0,1 2 1 16,0 1-43-16,-4-1-8 0,0 1-1 0,0 3-1 15,0-1-26-15,-4 1-5 0,0 0 0 0,-3 3-1 16,0 0-20-16,0-1-4 0,0 1-1 0,-3 0 0 15,-1 0-11-15,0 0-3 0,1 3 0 0,-1 0 0 16,-3 0-28-16,4 6 0 0,-4 0 0 0,-1 1-10 16,-2 2 34-16,3 4 6 0,0-1 2 0,-1 4 0 15,1 3-52-15,0 3-9 0,4 3-3 0,-4 6 0 16,-1-3 52-16,1 1 9 0,-3 2 3 0,6-3 0 16,-3 3-24-16,0 1-8 0,0-1 0 0,0 4 0 15,3-1 0-15,0 4 0 0,4-1 0 0,4 4 0 16,3-6 0-16,3-1 0 0,1-2 0 0,3-1 0 0,4-3-26 0,-1-3-5 0,8 0-1 15,-4-3 0 1,4-3 51-16,-4 0 9 0,3-3 3 0,1-4 0 0,3 1-31 16,0-7 0-16,4-3 0 0,0 0 0 0,3-3 0 0,4-3 8 0,-4-3-8 0,0 3 4 31,-3-7-4-31,3 4 0 0,0-3 0 0,-3-1 0 16,3-2 0-16,-3 2 0 0,-4 1 0 0,4-7 0 15,-1 4 0-15,-6 2 0 0,0 1 0 0,-1 2 0 0,-6-2 0 16,3 0 0-16,-7 2 0 0,4 4 0 0,-4-3-28 0,0 0-3 0,-4-1 0 0,4 1 0 15,-7 0-180-15,4 0-36 0,-4 6-7 0</inkml:trace>
  <inkml:trace contextRef="#ctx0" brushRef="#br1" timeOffset="92507.11">14591 4910 1337 0,'-4'3'56'16,"1"3"-44"15,-1-3 144-31,4-3 28 0,-7 4 7 0,7-4 1 0,0 0 0 0,0 0 0 0,0 0 0 0,0 0 0 16,0 0-52-16,4 3-9 0,-1 0-3 0,1 3 0 15,3-3-26-15,0 0-6 0,4-3 0 0,-1 3-1 16,1-3-50-16,-1 0-9 0,4 0-3 0,-3 0 0 15,3 0-10-15,4 0-3 0,-4 0 0 0,3 0 0 16,1 0-32-16,-4 0-6 0,7 0-2 0,-3 4 0 16,0-4 40-16,-4 0 8 0,3 0 2 0,-2 0 0 15,-5 0-30-15,4 0 8 0,-7 0-8 0,4 0 0 16,-4 0 0-16,-4 0 0 0,-3 0 0 0,0 0 8 16,0 0-16-16,0-7-2 0,0 4 0 15,0 3 0-15,0-6-42 0,-3 3-9 0,-1 0-2 16,1 0 0-16,-4 3-76 0,0 0-15 15,0 0-3-15</inkml:trace>
  <inkml:trace contextRef="#ctx0" brushRef="#br1" timeOffset="92789.65">14619 5167 2310 0,'-3'6'97'15,"-4"0"-77"-15,7 1 137 0,-4-4 28 0,4-3 6 0,0 0 1 16,0 0-52-16,0 0-9 0,4 6-3 0,3-3 0 15,-4 0-51-15,8-3-10 0,-4 4-3 0,3-1 0 16,4-3-27-16,1 0-5 0,-1 3-2 0,3-3 0 16,1 0-22-16,3 0-8 0,0 0 0 0,4 0 8 15,-4 0-8-15,0 0 0 0,0 0 0 0,1 0 0 16,-1 0 0-16,-4 0 0 0,1-3 0 0,-4 0 0 16,0-1 0-16,0-2 0 0,-3 0 0 0,-4 0 0 31,4-1-96-31,-4-2-18 0,0 0-4 0</inkml:trace>
  <inkml:trace contextRef="#ctx0" brushRef="#br1" timeOffset="111301.98">16030 4697 2269 0,'-3'-7'64'0,"3"7"15"16,0-3-63-16,0 3-16 0,-4-6 0 0,4 6 0 0,4-6 54 16,-4-1 8-16,3 4 2 0,1-3 0 15,-1 0 51-15,1-1 10 0,-4 1 3 0,7 0 0 16,-7 0-52-16,3 2-9 0,-3-2-3 0,0 0 0 15,0 0 0-15,-3 3 0 0,-1-4 0 0,1 4 0 16,-4 0-8-16,0 6-3 0,-4-3 0 0,1 6 0 0,-1 1-26 0,0 2-6 0,1 0-1 0,-1 1 0 16,1 2-20-16,3 1-10 0,-4 3 1 0,4-1 0 15,-4 4 9-15,1 0 0 16,-1 0 0-16,-6 9 0 0,2 0 0 0,5-3 0 16,-4 0 0-16,3 0 0 0,1 4 0 0,-1 2 0 15,-3 0 0-15,7 4 0 0,3-4 0 0,1 4 0 0,-1-1 0 16,1-2 0-16,6-1 0 0,4-3 0 0,-3-3 0 0,6 0 0 15,1 0 0-15,0-3 0 0,3-3 0 0,0 0 0 16,3 0 0-16,5-7 0 0,2 1 0 0,5-1 0 0,-1-5 24 0,3-4 6 16,5 0 2-1,3-6 0-15,-1-3-52 0,1-4-9 0,-4-2-3 16,4-4 0-16,-3-3 32 0,2 0 0 0,1-6 0 0,3 0 0 16,-6 0 0-16,-1 3 0 0,-3-3 0 15,3 0 0-15,-10-3 0 0,-1-1 0 0,-6 1 0 0,0 0 0 16,-8 0 0-16,1 0 0 0,-8-1 0 0,-3 1 0 15,-3 0 0-15,-4 0 0 0,-7 0 0 0,0-4 0 16,-11 7 0-16,4-3 0 0,-4 0 0 0,-3 3 0 16,0-1 0-16,3 1 0 0,-3 3 0 0,-1 4 0 15,5-1 0-15,-1 3 0 0,4 4 0 0,0 2 0 16,3 7 0-16,0 0 0 0,4 3 0 0,0 0 0 16,0 0 0-16,4 3 0 0,-1 3 0 0,4 7 0 0,0-4 0 15,0 4 0-15,3-1 0 0,1 1 0 16,3 3-108-1,3-4-16-15,1 1-4 0</inkml:trace>
  <inkml:trace contextRef="#ctx0" brushRef="#br1" timeOffset="111599.93">16457 4502 1824 0,'-3'-12'38'0,"3"9"8"0,0-4-37 15,-4-2-9-15,1 3 0 0,3-4 0 16,-8 4 156-16,5 3 28 0,-1 0 7 0,1-1 1 0,-4 1-103 0,3 0-20 0,1 0-4 0,-1 0-1 16,4 3 52-1,-7 0 9-15,4 3 3 0,-4 3 0 0,3 1-103 0,-3 5-25 0,0 4 0 0,0 3 0 16,-4 6 56-16,1 3 7 16,-4 6 1-16,0 7 0 0,-1 3 0 0,-2 3 0 0,-1 6 0 0,-3 7 0 15,-4-4-52-15,1 10-12 0,-5-3 0 0,1 6 0 16,3-6 0-16,-3-1 0 0,4-5 0 0,-1 6 0 15,4-4 0-15,3-6 0 0,0-12 0 0,4 0 0 16,4-7 0-16,-1 1 0 0,8-7 0 0,-4-6 0 16,3-6 0-16,4-10 0 0,0-6 0 0,0 0 0 15,4-3-48-15,-1-6-13 0,1-4-3 0,3-6 0 16,0 0-102-16,3 1-21 16,1-4-4-16,-8 6-1 0</inkml:trace>
  <inkml:trace contextRef="#ctx0" brushRef="#br0" timeOffset="120125.99">1782 6910 1400 0,'0'0'62'0,"0"0"13"15,0 0-60-15,0 0-15 0,0 0 0 0,0 0 0 16,-4-6 68-16,4 0 12 0,0-1 1 0,-7 1 1 15,7 0-7-15,-4 0-2 0,4-4 0 0,0 4 0 16,-7-3 31-16,7 2 5 0,0 1 2 0,0 0 0 16,0-1-37-16,0 1-7 0,-3 0-2 0,3 6 0 0,0 0-17 0,0 0-3 0,0 0-1 0,3 9 0 31,4 4 6-31,-3 6 1 0,3 3 0 0,-3 3 0 0,6 9-2 16,-6 4 0-16,6 6 0 0,-3 3 0 0,4 3 12 0,3 0 3 0,-3 3 0 15,-1 7 0-15,4-10-52 0,-3 3-12 0,3-2 0 16,0-1 0-16,-3-6 23 15,6-4 1-15,-3 1 1 0,-3-3 0 16,0-4-15-16,3-5-10 0,0-1 12 0,-4 0-12 16,1-9 9-16,-8 3-9 0,5-7 0 0,2 1 9 15,-10-3-9-15,0-13 8 0,0 0-8 0,-7-3 8 16,4-1-8-16,-8-8 12 0,-3-1-12 0,3-9 12 0,-10-3 6 0,7-3 2 0,-7-3 0 0,0-7 0 16,3 0-20-16,-3 4 0 0,0-7 0 0,0 0 0 15,3-2 0-15,0 2 0 0,4-3 0 0,-7-3 0 16,7 3 0-16,0 0 0 0,3 3 0 0,-3-6 0 15,3 6 0-15,1 1 0 16,3-1 0-16,3 0 0 0,4 4 0 0,0-4 0 0,0 3 0 0,4-3 0 16,3 7 0-16,3 3 0 0,1-1 0 0,-4 4 0 15,4 0 0-15,6 6 0 0,-3-3 0 0,11 6 0 16,-4-3 0-16,4 6 0 0,-4 4 0 0,7-1 0 16,8 4 0-16,-1 3 0 0,0 2-13 0,8 8 5 0,-8-1 8 0,-10 6 9 0,6 4-1 0,-6 5-8 15,0 1 29 1,-4 6-1-16,-7 4 0 0,7 5 0 0,-10 4-19 0,-1-1-9 15,-6-2 8-15,-4 2-1 0,0 4-7 0,-4-3 0 16,-6 3 0-16,-1-4 0 16,1-2 0-16,-12-4 0 0,8 0 0 0,-10 1 0 0,-1-4 0 0,-7-3 0 0,0-3 0 15,4-3 0-15,-4-3 0 0,8-7 0 16,-1-3 0-16,4 0 0 0,0-6 0 0,7 0 0 16,-1-6 0-16,5 0 0 15,3 0-72-15,7-4-13 0,0-2-3 0,7 2-951 16,3 1-189-16</inkml:trace>
  <inkml:trace contextRef="#ctx0" brushRef="#br0" timeOffset="121231.79">2748 7390 1335 0,'0'-9'29'0,"-3"2"7"0,3 1 0 0,0 0 2 0,-7 0-30 0,3-4-8 0,-3 4 0 0,3 0 0 16,1-1 140-16,-4 4 26 0,3 0 6 0,-6 0 0 0,3-3-35 0,-4 2-7 15,4 1-2-15,-4 0 0 0,1 0 0 0,-4 6 0 16,-4-3 0-16,4 3 0 0,0 4-51 0,3-1-10 15,-3 0-3-15,-3 4 0 0,6 2-14 0,-3 1-3 16,3-1-1-16,1 7 0 16,-1 0-17-16,4 0-3 0,0 6-1 0,4-3 0 0,3 0-9 0,0 0-1 0,0-4-1 15,0 7 0-15,3-6 23 0,4 3 5 0,7-3 1 16,-3-3 0 0,-1-4-35-16,4-5-8 0,8-1 0 0,-8-3 0 15,7-6-29-15,-7 0-8 0,7-7-2 0,-7 1 0 0,7-7 39 0,-6 4 0 0,-1-4 0 0,3-3 0 16,-3 3 0-1,1-2 0-15,2-1 0 0,-10 3 0 0,4 0 0 0,-4 1 0 0,3 2 9 0,-10 4-9 16,4 3 0-16,0-1 0 0,-4 4 0 0,0 3 0 16,0 6 0-16,0 1 0 0,0 2 8 0,0 4-8 31,7 2 0-31,-7 1 9 0,0 3-9 0,0 0 0 16,0-1 8-16,0-2-8 0,3 3 0 0,4-3 0 0,-3-4 0 0,3 4 0 15,-4-4 0-15,4-2 0 0,0-1 8 16,-7-9-8-16,0 0 0 0,11 0 0 0,0 3 8 0,-11-3-8 0,14-3 0 0,-4 0 0 15,1 0 11-15,-4-3-11 0,-4-1 10 0,8 1-10 16,-11 0 20-16,4-4-3 0,-4 4 0 0,-4-3 0 16,4-1-17-16,0 1 0 15,0-4 0-15,-7 4 0 0,3-4 0 0,1 1 0 0,3-1 0 16,-7 1 0-16,7-1 0 16,-4-2 0-16,4 2-11 0,0 1 11 0,0-1 0 0,4 4 0 0,3-1 0 0,-4 1 0 15,8 3 0-15,0 2 0 0,-1 1 8 0,1 3-8 16,-4 3 0-16,3 1 0 0,8-1-8 0,-11 3 8 0,11 3 0 15,-8 1 0-15,4-4 0 0,-3 3 0 16,3 1 0-16,-3 2 0 0,3-2 0 0,-4 2 0 16,5 1 0-16,-5-4 0 0,1 4 8 0,-1-1-8 15,1-2 12-15,-1-1-4 0,1 1-8 0,0-1 12 0,-4-3-12 0,0-3-8 0,3 1 8 0,1-4-13 32,-8 0 13-32,8-4 0 0,-7-2 0 0,3-3 10 15,-4-1-10-15,4-2 0 0,-3-1 0 0,-1 1 0 16,4-7 0-16,-7 3 0 0,-7-6 8 0,4 3-8 0,3 1 0 0,-4-1 0 15,4 6 0-15,-7 1 0 0,4 2 0 0,-4 4 0 0,3 3 8 16,-7 6-8-16,8 3 0 0,-4 4 0 0,3 2 0 0,4 4 0 16,-7 3 0-16,7-4 8 15,-3 4-8-15,3 3 0 0,0-3 0 0,3 3 0 0,4-3 0 16,-3 3 0-16,3 0-11 0,-4 0 3 16,8 0 0-16,0-4 0 0,-1 1 8 15,4-6 9-15,-3-1-1 0,-1 1-8 16,5-1 0-16,-1 1 0 0,7-4 0 0,0-2 0 15,-7-4 0-15,0-3 0 0,4-3 0 0,-1-1 0 0,1-5 0 0,-7 0 0 0,3-1 0 0,-4-2 0 16,1-4 8 0,0-3-8-16,-4-3 9 0,0 3-9 0,3-3 12 0,-6 4-3 0,-1-1-1 0,4-3 0 15,4 6-8-15,-11-3 8 0,3 4-8 0,5-1 8 16,2 0-8-16,-6 4 0 0,-1-1 0 0,8 1 0 16,-4-1 0-16,3 7 0 0,-3 0 0 0,4-1 0 0,-4 4 0 0,4 0 0 15,3 0 0-15,-4 3 0 0,1 3 0 16,0 0 0-16,3 4 0 0,-4 2 8 15,1 3 0-15,-1 1-8 0,5 0 12 0,-5 2-4 16,1 4-32-16,-4-3-6 0,0 3-2 0,3 2 0 16,-10-2 52-16,4 3 9 0,-4 0 3 0,0 0 0 15,0-3-24-15,-4-3-8 0,4-4 0 0,0 1 0 16,-7-4-49-16,7-3-10 0,0-6-1 0,0 0-648 16,0 0-128-16,0-6-27 0</inkml:trace>
  <inkml:trace contextRef="#ctx0" brushRef="#br0" timeOffset="121543.33">4106 7183 2747 0,'-10'6'78'0,"10"-6"17"0,-7 3-76 0,7-3-19 0,0 0 0 0,0 0 0 15,0 0 0-15,0 0 0 16,0 0 0-16,7 4 0 0,-4-4 55 0,8 0 7 0,-4 3 2 0,7 0 0 15,-3 3 0-15,-4 0 0 0,3 4 0 0,1 6 0 16,-1-1-22-16,5 7-4 0,2 3-1 0,-6 3 0 0,3 1-8 0,0-4-1 16,0 3-1-16,4 3 0 15,-8-2 25-15,1-8 4 0,-1 1 2 0,5 4 0 16,-12-5-33-16,8 1-6 0,-1 0-2 0,1 0 0 16,-8 0-17-16,8 0 10 0,-4 0-10 0,0-3 8 15,0-6-8-15,-3-7 0 0,-4-6 0 0,0 0-11 16,0 0-9-16,0 0-3 15,0 0 0-15,-4-3 0 16,4-4-62-16,-10 1-13 0,-1-6-2 0,0-1-1 0,-3 0-80 0,0-2-16 16,-7 2-3-16</inkml:trace>
  <inkml:trace contextRef="#ctx0" brushRef="#br0" timeOffset="121750.45">4004 7556 2419 0,'0'0'107'0,"0"0"22"15,0 0-103-15,0 0-26 0,0 0 0 0,0 0 0 0,0 0 141 0,0 0 23 0,11 0 5 0,-1 0 1 31,1-3-58-31,3 3-11 0,-4 0-2 0,5-3-1 16,6 0-37-16,-4 0-7 0,12-4-2 0,-5 1 0 0,1 0-21 0,7 0-5 16,-8-1-1-16,1 4 0 0,0-3-40 0,-4 3-8 0,0 3-1 0,4-3-1 15,-11 3 45-15,7-4 10 0,-10 4 2 0,3 0 0 32,0 4-52-32,-3-4-9 0,3 0-3 0,-4 3-1040 0,1 0-209 15</inkml:trace>
  <inkml:trace contextRef="#ctx0" brushRef="#br0" timeOffset="122561.95">5539 7136 2660 0,'3'-6'59'0,"1"-4"12"0,-1 1 2 16,1-4 1-16,3 1-59 0,0-1-15 15,0 1 0-15,-4-1 0 0,-3 4 103 0,4-1 17 0,-1 1 4 0,-3 3 1 16,4-1-57-16,-8 1-12 0,4 3-3 0,0 3 0 16,-7-3 18-16,4 3 3 0,-8 0 1 0,1 3 0 15,-1 0-60-15,1 3-15 0,-5 1 0 0,1 2 0 16,-3 4 0-16,-1-1 0 0,0 10 0 0,4-3 0 15,0 3 28-15,-7 6 2 0,7 7 1 16,-4 2 0-16,4 1-31 0,0 0 8 0,3-1-8 0,-3 16 4 16,4-9-4-16,-1 0 0 0,4-3 0 0,4 3 0 0,3-6 0 15,0-1 0-15,3-2 0 0,4-1 0 0,4-2 0 0,-4-7 0 16,7-3 0 0,0-1 0-16,0 1 0 0,7-6 0 0,-3 3 0 0,10-7 0 31,-3-2-26-31,0-7-5 0,6-3-1 0,5-3 0 0,-1-7 52 0,-7 1 9 0,7 0 3 0,-3-7 0 15,0 0-52-15,-4 1-9 0,-3-4-3 0,0-3 0 16,3-3 32-16,-11 3 0 0,5-3 0 0,-1 0 0 16,0 0 20-16,-7 0 9 0,0-4 3 0,-3 4 0 0,3 0-24 0,-7 3-8 15,3-3 0-15,-10 0 0 16,4 3 0-16,-4 3 0 0,0-3 0 0,-4 3 0 0,4 7 0 0,-7 3 0 16,4-1 0-16,-4 4 0 0,0 3 0 0,-4 3 0 15,4 3 0-15,-3 3 0 16,-1 7-26-16,4 2-5 0,-7 1-1 0,0 6 0 0,3 0 32 0,4 3 0 15,-4 0 0-15,1 3 0 0,3-3 0 0,3 4 0 16,1-1 0-16,-4 0 0 0,7 0 0 0,0 0 0 16,0-2 0-16,7-4 0 0,-4-4 0 0,4 1 0 15,4 0 0-15,3-3 0 0,-7-4 0 0,7 1 0 16,0-4 0-16,4 1 0 0,0-7 20 0,-1 0 9 0,1-3 3 0,3 0 0 16,-3-6-24-16,3-1-8 15,0 1 0-15,0 0 0 0,-3-7-26 16,-1 1-5-16,1-1-1 0,0-3 0 0,-8 4 6 0,4-1 1 15,-3-2 0-15,0-4 0 0,-1 0-92 16,-3-3-19-16,0 0-3 0,0 0-1 16,0-3-108-16,-3 0-23 0,-1 0-4 0</inkml:trace>
  <inkml:trace contextRef="#ctx0" brushRef="#br0" timeOffset="122836.44">6195 7111 2188 0,'3'-19'97'0,"1"3"20"0,-1 4-93 0,-3 3-24 16,4-1 0-16,-4 10 0 0,0 0 107 0,0 0 17 15,0 0 3-15,3 6 1 0,1 4 0 0,-1 2 0 0,1 1 0 0,0 9 0 0,-1 0-60 0,4 6-12 16,-7 3-3-16,4 4 0 0,-1-1-3 0,1 7-1 16,-1 0 0-16,1 3 0 15,3-7-18-15,-4 4-4 0,4 3-1 0,-3 0 0 0,3-6-26 0,-3-1 0 16,3 1 0-16,0-1 0 16,0-8 24-16,-4 2 0 0,4-3 0 0,0-3 0 0,0-3-38 15,-3-3-8-15,3-6-2 0,-4-4 0 16,1 4-6-16,-4-13-2 0,7-7 0 0,-7 1 0 15,4-3-53-15,-1-7-11 0,-3-3-3 0,4-6 0 16,-1-3-123-16,1 0-25 0,3-10-5 0,0-3-872 16</inkml:trace>
  <inkml:trace contextRef="#ctx0" brushRef="#br0" timeOffset="123087.58">6579 7042 1958 0,'0'-6'43'0,"4"3"9"0,-4-4 1 0,0 7 3 0,0 0-45 0,0 0-11 0,0 0 0 0,0 0 0 0,3 7 147 0,1 2 27 0,-1 7 6 0,1 2 0 15,-1 8-51-15,1-1-10 0,-4 3-3 0,0-3 0 16,4 6-24-16,-4 4-4 0,0 2-2 0,0 7 0 0,0 0-17 0,0 0-3 16,0 0-1-16,0 19 0 15,0-10-42-15,0-3-9 16,3 0-2-16,1-3 0 0,-4-6-4 0,7-3-8 0,-7-7 11 0,7 0-11 16,-4-5 0-16,4-4 0 0,-3-7 0 15,-1-2-9-15,1-4-55 0,-4-9-12 0,0 0-1 0,10-6-1 16,-6-7-90-16,3 1-19 15,-3-7-3-15,3-3-684 0,-4 0-137 0</inkml:trace>
  <inkml:trace contextRef="#ctx0" brushRef="#br0" timeOffset="123385.37">6971 7296 2557 0,'0'0'72'0,"0"6"16"0,0 4-70 0,-7-1-18 0,3 0 0 0,-3 7 0 0,4-3 147 0,-8 5 25 15,4 1 6 1,-3 3 1-16,-1-3-98 0,-3 3-19 0,3-3-4 0,-3 3-1 16,4 0-10-16,2 0-3 0,-9 0 0 0,6-4 0 0,1 1-14 0,-1-3-3 0,4 0-1 0,0-1 0 15,3-2-14 1,-3-4-4-16,4-3 0 0,3 1 0 0,0-7-8 0,0 0 0 0,0 0 0 0,0 0 0 16,10-3 0-16,1-4 0 15,0 1 0-15,-1 0 0 0,4 0 0 0,7-4 0 0,-6 4 0 0,2 0 0 16,1 2 0-1,3-2 10-15,0 3-2 0,4 3-8 0,-11-3 15 0,7 3-4 0,-3 0-1 0,3 3 0 16,-7 3-2-16,0 1 0 0,0 2 0 0,0-3 0 16,-3 4-8-16,-4 2 0 0,0 1 0 0,-3 6 7 0,-1-4-7 0,-3 1 0 31,-3 3 0-31,-4 0 0 0,-4-4 0 0,0 1 0 16,-3 0 0-16,-3 2 0 0,-4-5 0 0,-1-1 0 0,-6 1 0 0,3-7 0 0,-3 4 0 15,0-7 0-15,3 0 0 0,4-6 0 16,3 0-77-16,1 0-15 0,3-7-4 0,3 1-938 15,8-1-188-15</inkml:trace>
  <inkml:trace contextRef="#ctx0" brushRef="#br0" timeOffset="123891.02">7934 7425 2474 0,'-11'6'70'0,"4"-3"16"0,0-3-69 0,0 3-17 0,0 0 0 0,4-3 0 15,-8 3 113-15,8 0 19 0,-5 1 4 0,8-4 1 0,0 0-1 0,-3 3-1 16,3-3 0-16,0 0 0 16,0 0-78-16,0 0-15 0,3 6-3 0,8-3-1 0,-4 0-18 0,0 0-3 15,7 1-1-15,-7-1 0 0,4-3-5 0,3 0-2 16,-3 3 0-16,3-3 0 0,-4-3-9 0,8 3 0 16,-4 0 0-16,11 0 0 31,-4-3-52-31,0 3-15 0,0-4-3 0,4 1-953 0,0-3-190 0</inkml:trace>
  <inkml:trace contextRef="#ctx0" brushRef="#br0" timeOffset="124556.03">8812 7045 2269 0,'0'0'64'0,"-3"6"15"0,-1 1-63 0,1-1-16 16,3 3 0-16,0 1 0 0,3 5 105 0,4 4 19 0,-3 3 3 0,3 3 1 15,4 3-52-15,3 4-9 0,-4-4-3 0,8 10 0 16,0-1 0-16,3-2 0 0,0-4 0 0,0 1 0 16,-3-1 14-16,3-6 2 0,-7 0 1 0,4 0 0 0,-4-3-39 0,0-3-8 15,0 3-2-15,-3-3 0 0,-1-1-9 0,-3 1-3 16,0 0 0 0,-3-6 0-16,-1-1-8 0,-3-2-1 0,-3-7-1 0,-4 3 0 0,0-6-2 0,-4 0-8 15,0-3 12-15,1-3-4 0,-8-7-8 0,4-6 0 16,-7 0 0-16,0-9 8 0,-4 0-25 0,0 0-6 15,4-4-1-15,-7-5 0 0,7-1 24 0,-4-6 0 0,4 3 0 16,0-6 0-16,7 4 13 0,0-4 7 16,3-1 2-16,0 1 0 0,8 4-22 0,3-4 0 15,3-4 0-15,8 4 0 0,0 7 0 0,3-1 0 16,3-3 0-16,8 3 8 16,0 7-25-16,3 2-5 0,0 1-1 0,7 6 0 0,1 3 37 0,3 0 7 0,6 3 2 0,-2 7 0 31,-4 2-11-31,-4 1-3 0,-3 9 0 0,3 0 0 15,-7 9-6-15,-3 1-3 0,-1 5 0 0,-2 7 0 16,-5 0-26-16,-3 6-5 0,-3 7-1 0,-4-1 0 0,-3 4 52 16,-8-4 9-16,-3 1 3 0,0 6 0 0,-7 0-32 0,0 2 0 0,-7 1 0 0,3-3 0 0,-3-3 0 15,-4-1 0-15,-3 1 0 16,0-4 8-16,-1-5-8 0,-2-7 0 0,2 0 0 16,1-4 0-16,3-5 0 0,1-4 0 0,3-6 0 0,-1-3 0 15,5 0-26-15,3-6-5 0,0 0-1 16,3-4 0-16,4-5-128 0,3-1-25 0,4-3-6 0,0 1-1204 15</inkml:trace>
  <inkml:trace contextRef="#ctx0" brushRef="#br0" timeOffset="143453.49">3623 9438 1759 0,'0'12'74'0,"0"1"-59"15,0-4 77-15,0 0 16 0,0-2 4 0,0-1 0 0,0-6-12 0,0 0-3 0,7 6 0 0,-7-6 0 32,0 0-34-32,0-3-7 0,4 0-2 0,3-3 0 15,-7-7 16-15,3 1 3 0,4-4 1 0,-3-3 0 0,-1 0-6 0,4-3 0 0,-7 0-1 0,4-3 0 16,3 3-27-16,-4-6-4 0,5-3-2 0,-5-4 0 31,1 1-14-31,3-7-2 0,-4-3-1 0,4 3 0 16,-3 1-8-16,3-1-1 0,-4 3-8 0,1 4 12 15,3 2-12-15,4 1 0 0,-8 3 8 0,4 3-8 0,-3 3 8 0,3 6 0 16,-4 4-8-16,1 5 12 0,3 1-3 0,-7 3-1 0,3 6 0 16,4 3 0-16,-7 4 8 0,4 5 0 0,3 4 1 0,-4 3 0 15,1 6-5 1,3 4 0-16,-3 5-1 0,3 7 0 0,3 0-3 16,-6 3 0-16,3 3 0 0,7 7 0 15,-11-7 5-15,8 3 1 0,0-3 0 0,-1 4 0 0,1-4-14 0,-1-3 0 16,4 0 0-16,-3-3 0 0,3-10 0 0,0-5 0 0,4-7-9 0,-4-4 9 31,0-2 0-31,7-7 0 0,0-2 0 0,-6-7 10 16,6-7-10-16,-7-2 8 0,7-7-8 0,-7-6 8 0,7-3 4 0,-7-6 0 0,4-4 0 15,-4-2 0-15,0 2-3 0,-3 4 0 0,-1-4 0 0,1 4 0 16,-11-3-9-16,4 2 10 16,-4 1-10-16,-4-4 10 15,4 1-32-15,-11-1-6 0,1 1-2 0,3-1 0 0,0 4 50 0,-4 0 9 0,-3 3 3 16,3 2 0-16,1 1-24 0,3 7-8 0,-4 2 0 0,4 3 0 15,0 4 0-15,4 0 0 0,-4 2 0 16,3 4 0-16,4 3 0 0,0 0 0 0,0 0 0 0,0 0 0 16,0 0-40-16,0 6-7 0,0 1-1 0,4-1-1 15,6 3-82-15,1-2-16 0,3 2-3 0</inkml:trace>
  <inkml:trace contextRef="#ctx0" brushRef="#br0" timeOffset="144307.96">4434 9378 1958 0,'0'0'87'0,"-3"3"17"15,-4 0-83-15,3 0-21 0,4 0 0 0,-7 4 0 16,4-4 111-16,3 6 17 0,0-2 4 0,-7 2 1 16,7 0-30-16,0-2-7 0,7 2 0 0,-7 0-1 15,3-2-54-15,4-1-10 0,0 3-3 0,4-5 0 16,0-1 23-16,3-6 4 0,3-1 1 0,-3-2 0 0,8-3-39 0,-1-7-7 0,-4 0-2 0,5 1 0 15,-1-4 17-15,0 3 3 0,4-3 1 0,-8 1 0 32,1 2-16-32,-1 0-3 0,1 1-1 0,-7-1 0 15,-4 3-1-15,0 4-8 0,-4-4 12 0,1 4-4 0,-4 0 1 0,0 5 0 0,-7 1 0 0,3 0 0 16,-6 3 7 0,-1 3 0-16,-3-3 1 0,-4 3 0 0,4 4-8 0,0-1-1 0,-7 3-8 0,-11 16 12 15,8-6-12-15,20-9 0 0,-7 2 0 0,4 4 0 16,-3 0 10-16,3-1-1 0,0 4 0 15,3 0 0-15,-3 0-9 0,7 0 0 0,0 2 0 0,0 1 0 16,7 0 0-16,-3-3 0 0,3-3 0 0,0 3 0 16,3-1 0-16,1 1 0 0,0 0-10 0,3-3 10 15,3-10-8-15,1-3 8 0,0-6 0 0,3 0-9 16,-4-3 9-16,5 3 0 0,-1-4-9 0,-7 4 9 16,7 0 0-16,-7 0 0 0,7 0 0 0,-7 3 0 15,0 0 0-15,4 0 0 0,-7 3 0 0,3-3 0 16,0-3 0-16,-3 0 0 0,-4-4 0 0,7 4 0 0,-11 3 0 15,4-3 0-15,0 3 0 0,0 0 0 16,-3 0 9-16,-4 0 0 0,7 0 0 0,-7 0 0 16,3-3 26-16,5-3 5 0,-5-1 0 0,-3-2 1 15,4-4-33-15,-4 1-8 0,0-1 0 0,0-2 0 0,-4-1 0 16,1 0 0-16,3-3 0 0,-8 1 0 16,5-1 0-16,-8 3 0 0,4-3 0 0,0 4 0 15,0-1 0-15,4 3 0 0,-4 1 0 0,-4-1 0 16,4 1-97-16,0 2-22 0,3 1-4 0,-6-4-1 15,3 4-176-15,0-3-35 0,-4-10-7 0,1 6-2 0</inkml:trace>
  <inkml:trace contextRef="#ctx0" brushRef="#br0" timeOffset="144426.07">4921 9071 2768 0,'0'0'61'0,"0"0"13"0,-7 0 2 0,7 0 1 0,-3 3-61 0,-4 3-16 0,7-6 0 0,0 6 0 0,-4 1 74 0,4-1 12 15,0 0 2-15,4 4 1 0,-4-4-56 0,7 3-11 0,-4 1-2 0,4-4-1 16,-3 3-52-1,6 1-11-15,1-4-1 0,0 3-1 0,3 1-98 0,0-1-20 0,-4-3-4 0,8 4-993 16</inkml:trace>
  <inkml:trace contextRef="#ctx0" brushRef="#br0" timeOffset="144948.76">5263 9193 2235 0,'0'0'49'16,"8"-3"11"-16,-8 3 1 0,0 0 2 0,0 0-51 0,0 0-12 15,0 0 0-15,0 0 0 0,0 0 136 0,-8 6 25 0,5 0 5 0,-4 4 1 0,3-1-75 0,-3 4-16 16,4 2-2-16,-4 1-1 15,0 0-5-15,0 3 0 0,3-1-1 0,-3 4 0 16,3-3-39-16,4 0-7 0,-3 0-1 0,-1 0-1 16,4-7 1-16,0-2 0 0,4-4 0 0,-4-6 0 0,0 0-20 0,0 0 0 15,0 0 8-15,11 0-8 0,3-3 0 0,-11-4 0 0,4-2 0 0,0 0 0 32,0-4 0-32,4 0 0 0,-8 1 0 0,5-1 0 15,-8-2 0-15,3 2 0 0,1 1 0 0,-1-1-9 16,-3 1-1-16,4-1 0 0,-4 4 0 0,0 2 0 15,0-2 10-15,-4 3-8 0,4-1 8 0,-3 4-8 0,3 0 8 0,-4 3 0 0,4 0 0 16,-3 3 0-16,3 4 0 0,0 2 9 0,0 0-9 0,3 7 0 16,1 0 9-16,3 6-9 15,3 3 0-15,1 3 9 0,-1 6 19 16,4 1 4-16,1 3 1 0,-1 2 0 16,3-2-33-16,1 0 0 0,0-1 0 0,-1 1 0 0,1-1 0 15,0-2-11-15,-4-1 0 0,0 4 0 0,0-3 11 0,-4-1 16 0,1 1-4 0,0-1-1 31,-8-6-11-31,4-3 0 0,-7-3 0 0,-3 0 0 0,-1-3 21 0,1 0 3 0,-8-3 0 0,-3-4 0 16,-4-6-15-16,4 1-9 0,-7-4 12 0,3-6-12 16,-3-4 8-16,-3-5-8 0,2-7 0 0,-6 0 0 15,3-6-21-15,8 0-8 0,-11-3-2 0,10-4 0 16,-3 4 51-16,7 0 9 0,-4 0 3 0,7 3 0 16,4 0-24-16,0 3-8 0,4 0 0 0,3 3 0 15,0 3 0-15,0 1 0 0,3-1 0 0,4 3 0 16,0 4 0-16,4-1 0 0,0 1-10 0,-1-3 10 15,4 2-42-15,4-2-3 0,-4-1-1 0,7 1 0 16,-7-1-54-16,4 0-12 0,3 1-1 0,-3 2-1 16,-4-2-164-16,4-4-33 0</inkml:trace>
  <inkml:trace contextRef="#ctx0" brushRef="#br0" timeOffset="145399.72">5676 9431 2580 0,'-3'13'54'0,"3"2"11"16,-4-5-52-16,1 2-13 0,-1-2 0 0,1-4 0 0,3 0 151 0,0-6 27 0,0 0 6 0,0 0 0 31,0 0-96-31,0 0-19 0,-4-9-4 0,4 0-1 16,0-7 0-16,-7-3 0 0,3-3 0 0,4-3 0 15,-10 3-51-15,3-6-13 0,-4 0 0 0,4-4 0 0,-14-2 8 0,7-4 0 16,-4-3-8-16,4 1 12 0,0 2-12 0,3 4-8 16,-3-1 8-16,4 7-13 0,-1 6 13 0,4 3 8 0,0 7 0 0,0 2-8 31,3 4-51-31,4 6-17 0,0 6-3 0,0 4-1 15,0 2-44-15,4 4-8 0,0 6-3 0,3 3 0 0,0 3-54 0,7 0-11 0,-11 4-3 0,11-1 0 16,-3-3 56-16,7 0 11 0,-11 1 3 0,7-1 0 16,0 0 100-16,-7 0 25 0,4 0 0 0,-4 1 0 15,3-4 50-15,-3-3 15 0,0 0 3 16,-3-4 1-16,3-2 43 0,-4-6 9 0,4-4 2 16,-7 0 0-16,0-6-47 0,0 0-10 0,4-3-2 0,3-6 0 15,-7-4 0-15,4-3 0 16,3-2 0-16,-4-1 0 0,4 0 0 0,0 0 0 0,0-3 0 0,0 3 0 15,4 0 16-15,0 4 2 0,3-1 1 0,0 0 0 16,0 4-31-16,0-1-5 0,0 4-2 0,4 0 0 0,-4 2-36 0,7 4-9 16,-10 6 0-16,3 0 0 15,0 4 19-15,-4 5 1 0,1 1 1 0,0 6 0 16,-1-1-8-16,-3 7-1 0,0-3-1 0,-3 10 0 0,-1-1-8 16,1 4-3-16,-4 2 0 0,0-2 0 15,0-4 0-15,0-6-13 0,-4-3 4 0,4-3 1 16,0-6-72-16,-3-4-13 0,3 0-3 0,0-9-1 15,0 0-178-15,3-6-35 0</inkml:trace>
  <inkml:trace contextRef="#ctx0" brushRef="#br0" timeOffset="151558.16">6308 9083 1824 0,'-11'-12'38'0,"11"12"8"15,0-7-37-15,-3 1-9 0,3 0 0 0,-4-4 0 16,4 4 53-16,-3 0 9 0,3 3 2 0,-4-4 0 15,4 7 51-15,0-3 10 0,0 3 3 0,0 0 0 16,0 0 0-16,0 0 0 0,0 0 0 0,0 0 0 16,0 0-67-16,0 10-13 0,0-1-2 0,0 4-1 15,0 2-21-15,4 1-4 0,-4 3 0 0,3 3-1 16,1 3 36-16,-1 3 7 0,1 0 2 0,3 4 0 16,-4-4-52-16,4 0-12 0,0 0 0 0,-3 1 0 0,-1-1 0 0,1 0 0 0,3 0 0 15,0-3 0 1,-3-3 54-16,-1-3 8 0,1 0 2 0,-4-7 0 15,0 1-52-15,3-4-12 0,-3 1 0 0,0-4 0 0,0 3 0 0,0-2 0 0,0-1 0 0,0-6 0 16,0 0 0-16,0 0 0 0,0 0 0 0,0-6 0 16,4-4 0-16,-4 1 0 0,3-4 0 0,1-2 0 15,-1 2 0-15,8-3 0 0,-8-2 0 16,4-1 0-16,4 0 0 0,-4 0 0 0,4 4 0 0,-1-4 0 16,4 3 0-16,-3 4 0 0,3-1 0 0,0 4 0 15,4-1 0-15,-4 4 0 0,4 0 0 0,-8-1 0 16,4 4 0-16,4 0 0 0,-4 0 0 0,0 0 0 15,0 3 0-15,0 0 0 0,-3 0 0 0,-1 6 0 16,-2 3 0-16,-5 1 0 0,4 2 0 0,-7 4 0 16,0 3 0-16,0 3 0 0,-7 0 0 15,4 3 0-15,-5 0 0 0,-2 0 0 0,3 0 0 0,-7 0 0 16,7-3 0-16,-11-3 0 0,4 3 0 0,0-3 0 16,-4-4 0-16,4-2 0 0,0 0 0 0,0-7 0 0,3-3 0 15,-3 0 0-15,0-6 0 0,3 0 0 16,1-3-48-16,3-1-13 0,3 1-3 15,1-3 0-15,3-1 0 0,3 1 0 0,4-4 0 0,0 4 0 16,0-4-102-16,8 4-21 0,-1-1-4 16</inkml:trace>
  <inkml:trace contextRef="#ctx0" brushRef="#br0" timeOffset="151880.21">6858 9284 2986 0,'-4'3'84'0,"-3"3"20"0,0 1-84 0,0-1-20 0,-3 3 0 0,3 4 0 0,0-1 56 0,0 4 6 0,3 3 2 0,-3 0 0 16,0 3 0-16,3 0 0 0,1 3 0 0,-1-3 0 16,4-1 0-16,0-2 0 0,0 3 0 0,4-3 0 15,-1-3-52-15,4-4-12 0,-3 1 0 0,7-7 0 16,-1 0 0-16,4-2 0 0,4-1 0 0,-4-3 0 16,4-3 0-16,-1-4 0 0,4-2 0 0,-3-1 0 15,0-2 0-15,3-4 0 16,-7 4 0-16,0-7 0 0,0 3 0 0,0 0 0 0,-3-2 0 0,0 2 0 15,-4 0 0-15,-4 4 0 16,1 2 0-16,-4 4 0 0,-4-3 0 0,1 2 0 0,-1 1 0 0,-7 0 0 16,-3 3 0-16,0 0 0 0,-3-1 0 0,-1 4 0 15,-3 4 0-15,3-4 0 0,-3 3 0 0,3 0 0 16,1 0-48-16,3 3-13 0,3-3-3 0,0 4 0 16,4-1 0-16,4-3 0 0,-1 3 0 0,4 1 0 15,4-1-22-15,3-3-5 0,3 0-1 0,5 3 0 16,-5 1-57-16,4-1-12 0,0 0-3 15</inkml:trace>
  <inkml:trace contextRef="#ctx0" brushRef="#br0" timeOffset="152146.29">7161 9566 1728 0,'7'13'153'15,"-3"-4"-122"-15,3 0 129 16,-3 1 25-16,-4-4 6 0,3 0 1 0,-3-6 0 0,0 0 0 0,0 0 0 0,0 0 0 16,-3-6-103-16,-4-6-20 0,3-4-4 0,-3 3-1 15,3-5-51-15,1-1-13 0,-1 0 0 0,1 0 0 16,3 3 54-16,0-2 8 0,0-1 2 0,0 3 0 15,3 0-52-15,1 1-12 0,-1 2 0 0,4 1 0 32,1-1 0-32,2 1 0 0,1 2 0 0,3 1 0 15,0-1 0-15,4 4 0 0,-1 0 0 0,4 0 0 0,1 2 0 0,2 4 0 0,-3 0 0 16,1 7 0-16,-1-1 0 0,0 3 0 0,-3 4 0 0,-1-1 0 16,-3 1 0-1,4 3 0-15,-4 2 0 0,0 1 0 0,-3 0-48 0,-1-3-13 0,1-1-3 0,-1-2 0 16,-2 0-153-16,-1-7-31 0</inkml:trace>
  <inkml:trace contextRef="#ctx0" brushRef="#br0" timeOffset="153004.6">8315 9140 1958 0,'0'0'43'0,"0"0"9"0,-4-7 1 0,4 1 3 0,-3-3-45 0,3 2-11 16,0-2 0-16,3 3 0 0,-3-4 141 0,8 1 27 15,-5 3 4-15,4-1 2 0,0 4-73 0,4 6-14 16,-4 1-3-16,3 5-1 0,1 3 9 0,3 7 3 0,-3 6 0 16,-1 0 0-16,1 1 1 0,-1 2 0 0,1 0 0 0,0 3 0 0,-1-2-77 0,-3 5-19 15,4-3 0-15,-4 4 0 16,0-1 0-16,0-2 0 0,0-1 0 0,0 0 0 15,-3-2 0-15,-1-4 0 0,1-3 0 0,-1-3 0 16,1-4 0-16,-1-2 0 0,-3-7 0 0,0-6 0 16,0 0 0-16,0 0 0 0,-3-6 0 0,3-7 0 15,-7-2-40-15,0-4-12 0,0-3-3 0,-1-3 0 16,1-4-48-16,-3 1-9 0,-4 0-3 0,3-3 0 16,1 2 23-16,-5 1 5 15,1 3 1-15,0 3 0 0,4 3 4 0,-4 4 1 0,-1 2 0 0,1 7 0 16,0 0 71-16,0 6 10 0,4 0 11 0,-1 3-3 0,0 3 41 0,4 0 8 15,0 4 2-15,4-1 0 0,-1 0-10 0,4 4-1 0,4-4-1 0,-1 4 0 16,4 0 3-16,0-4 1 0,4 3 0 16,0-2 0-16,3-4-3 15,0 0-1-15,3 1 0 0,1-1 0 16,0 0-11-16,3-3-3 0,0-3 0 0,4-3 0 0,3 0-4 16,-3-3-1-16,-1 0 0 0,5-4 0 0,-1-2-15 0,0 2-3 0,-3-2-1 0,-1-4 0 31,-2 3-1-31,-1 1 0 0,-4-1 0 0,1 1 0 0,0-1-8 0,-8 4 12 0,1-1-12 15,-4 4 12-15,-4 0-4 0,1 0 0 0,-1 3 0 0,-3-1 0 16,0 1 8-16,-3 6 2 0,-1-3 0 0,1 7 0 31,-4 2 0-31,0 4 0 0,0-1 0 0,0 4 0 0,0 3-10 0,-1-1-8 0,1 4 12 16,0 3-12-16,4 1 13 0,3-1-4 0,-4 0-1 0,4 3 0 0,4-6 0 0,-1 0 0 16,1-6 0-16,6-4 0 15,-2 1-8-15,2-4 0 0,1-3 0 0,3-3 0 16,0-3 0-16,4-9 12 0,-4-4-12 0,7-2 12 15,0-7-12-15,-3 0 0 0,-4 0 0 0,3 0 0 16,1 3 0-16,-7 4 0 0,-1 2 0 0,1 0-11 16,-4-2 11-16,-4 5 0 0,-3-2 0 0,0 2 8 15,0 4-8-15,-7-3 0 0,0-1 0 0,0 4 8 32,-3 0-32-32,-4-1-7 0,-1 1-1 0,1 0 0 0,-3 0 52 0,3-1 9 0,-4 4 3 0,0-3 0 31,4 3-59-31,0 0-11 0,0 0-2 0,0 3-1 0,3-4-66 0,1 4-13 0,3 0-2 0</inkml:trace>
  <inkml:trace contextRef="#ctx0" brushRef="#br0" timeOffset="154953.29">10054 9077 2026 0,'0'0'57'0,"0"0"14"0,-7 0-57 0,4 0-14 0,-4 0 0 0,-1-3 0 0,1 3 170 0,4 0 31 0,-4-3 7 0,3 3 0 16,-3 3-76-16,0-3-16 0,-3 0-4 0,3 3 0 15,-4-3-38-15,0 6-8 0,1 0-2 0,-4 4 0 0,0 2 0 0,-1 4 0 16,-2 6 0-16,-1 0 0 16,4 3-51-16,-4 0-13 0,4-3 0 0,0 9 0 0,0-2 0 0,7 2 0 15,0 4 0-15,-4-1 0 0,8 4 21 0,3-4 2 16,0-3 0-16,0 1 0 15,3-4-37-15,4-3-7 0,1-3-2 0,2-3 0 16,1-3 23-16,3-4 0 0,0-6 0 0,4 1 0 0,-1-7 0 0,4 3 0 0,1-3 0 0,-1-6 0 31,3-7 0-31,-2-6 12 0,2-3-2 0,-3-6 0 0,4 0-19 16,-7 0-4-16,-1-4-1 0,5 1 0 16,-5 0-16-16,1 2-3 0,-8-2-1 0,5 3 0 15,-5 3 1-15,1 0 0 0,-4 3 0 0,0 0 0 0,0 6 20 0,-4 3 4 16,1 4 1-16,-1 0 0 0,-3 2 8 0,0 4 0 15,-3 6 0-15,3-3 8 0,-4 3 3 0,1 7 1 0,-1-1 0 0,1 4 0 16,-1-1-12-16,4 4 0 0,0 0 0 0,-3-1 0 16,3 4 53-16,0 0 9 15,3 3 2-15,1-3 0 0,-1-4-52 0,4 1-12 16,0 0 0-16,1-4 0 0,-1-2 0 0,3-1 0 16,1-3 0-16,-1 1 0 0,1-1 0 0,3-6 0 0,0 3 0 0,-3-3 0 15,3-3 13-15,-4 0 0 0,5-3 0 0,-1-4 0 16,0 4-13-16,0-3 0 15,-4-1 0-15,1 1 0 0,-4-1 0 0,0-2 0 0,0 2 0 0,-3 1 0 16,3 0-12-16,-4 2 0 0,-3 7 1 0,0 0 0 16,0 0 11-16,4-3 0 0,-4 3 0 0,0 0 0 15,0 0 0-15,0 0 0 0,0 0 0 0,10 6 0 16,-3 1 0-16,-3-1 0 0,3 0 0 0,-3 4 0 16,3-1 0-16,0 0 0 0,0 1 0 0,0-4 0 0,-4 4 0 0,4-4 16 15,0 0-4-15,0 3-1 0,4-2-11 0,-4-4 0 0,4 0 0 0,-1 0 0 31,-3 0 0-31,4-3 8 0,-4 0-8 0,4 0 8 16,-4 0-8-16,0-3 0 0,0 3 0 0,3 0 0 0,-3 0-10 16,0 3-4-16,0 0-1 0,-3 1 0 0,-4-4 24 0,7 0 5 0,-7 0 1 15,4 0 0-15,-4 0-24 0,7 0-5 16,-7 0-1-16,0 0 0 16,0 0 24-16,0 0 5 0,0 0 1 0,0 0 0 15,0 0-15-15,0 0 0 0,0 0 0 0,0 0 0 16,0 0 0-16,0 0 0 0,0 0 0 0,0 0 0 15,0 0 0-15,0 0 0 0,0 0 0 0,0 0 0 0,0 0 0 0,0 0 0 0,0 0 0 0,0 0 0 16,0 0 0 0,0 0-10-16,0 0 2 0,0 0 0 0,0 0-7 0,0 0-1 0,0 0 0 0,0 0 0 31,0 0 7-31,0 0 1 0,0 0 0 0,0 0 0 0,0 0 8 0,0 6 0 0,0-6 0 0,0 6-8 16,0-6 8-16,0 0 0 15,0 0 0-15,0 0 0 0,0 0 0 0,0 0 0 0,0 0 0 0,0 0 0 16,0 0 0-16,0 0 0 0,0 0 0 0,0 0-8 15,0 0 8-15,0 0 0 0,-4-3 0 0,4-3 0 16,-3-1 12-16,-1-2-3 16,4 0 0-16,-3-4 0 15,-1 4-9-15,0-1 10 0,1-2-10 0,-1-1 10 0,1 1-10 0,-1 2 10 16,4-5-10-16,-3 2 10 0,-1 0-10 0,4 1 0 16,-3-4 0-16,3 4 0 0,0-1 0 0,0 1 0 0,0 2 0 0,0-2 0 15,0 5 0-15,3 1 0 0,-3 6 0 16,0 0 0-16,7-3 0 0,0 3 0 0,0 3 0 0,1 0 0 15,-1 0 0-15,0 4 0 0,3-1 0 0,1 0 0 16,-1 0 0-16,1 1 0 0,3 2 9 0,-3-3-9 16,3 1 0-16,-4-4 0 0,8 3 0 0,-4 0 0 0,0-3 0 0,0 1 0 15,-3 2 0-15,3-3 0 16,-3 0 0-16,-1 3 0 0,1 1-11 0,-1-4 11 16,1 3-30-16,-4-3 0 0,0 4 0 0,-3-4 0 15,3 0-58-15,0 3-12 0,-4 0-3 0,1 1 0 16,3-1 44-16,-4 0 9 0,-3 4 2 0,4-1 0 15,-4-3-20-15,0 4-3 0,0-4-1 0,3 0 0 0,-3 4 72 0,-3-4 8 16,3 3 5-16,0-2 1 0,0-7-14 0,0 0 0 0,0 0 0 0,0 6 0 16,0-6 0-16,0 0 9 0,0 0-9 0,0 0 12 15,0 0 5-15,0 6 2 0,0-6 0 0,0 6 0 16,0-6 12-16,0 0 2 0,0 7 1 0,0-7 0 16,0 0 18-16,0 0 4 0,0 0 1 0,0 0 0 15,0 0 3-15,0 0 1 0,0 0 0 16,-4-4 0-16,1-2-18 0,-1 0-4 0,1-3-1 0,-1-1 0 15,4 1-14-15,-3-4-2 0,3 1-1 16,-4-1 0-16,4 1-9 0,0-1-3 0,0 0 0 0,-3 1 0 0,3 3-9 16,3-4 8-16,-3 4-8 0,0-1 8 15,0 4-8-15,4 0 0 0,-1-1 0 0,1 4 0 0,-4-3 0 16,0 6 0-16,3-6 8 0,4 3-8 0,0-4 0 16,0 4 0-16,-7 3 0 0,8 0 0 0,-1 3 0 15,0-3 0-15,3 3 0 0,1 4 0 16,-1-1 0-16,1 0 8 0,0 4-8 0,-1-1 0 15,4 0 0-15,-3 1 0 0,-1-1 0 0,5-2 0 16,-5-1 8-16,1 0-8 0,3 0 8 0,-4-3-8 16,1 1 0-16,0-4 0 0,-1 0 0 0,1 0 0 15,-1-4 0-15,1 1 0 0,-4 0 0 0,0-3 0 16,0 0 0-16,0-1 0 0,0 1 0 0,0-3 0 16,-3-1 0-16,-1 1 0 0,1 3 0 0,-1-1 0 15,-3-2-8-15,0 3 8 0,-3-4 0 0,-1 7 0 16,4 3 0-16,0 0-9 0,-7-3 9 0,7 3 0 15,-7 6-11-15,0 1 11 0,0 2-10 0,4 3 10 0,-1 4-11 0,4 0 11 0,0 3-12 16,0-1 12-16,0 1 0 0,4 0 0 0,-1 0 0 0,4-3 0 16,0-1 0-16,4-2 0 0,-1-4 0 15,1 1 0-15,-1-1 0 0,1-3 0 0,0 1 0 0,3-1 0 16,-4-3 0-16,1-3 0 0,0 0 0 16,-1 0 0-16,1-3 0 0,-4-3 0 0,3-1 0 0,1 1-10 15,-4-3 10-15,0-1 0 0,0-2 0 0,0-1 0 31,0 1 8-31,-3-4 1 0,3 0 0 0,-4 1 0 0,1-4 1 0,3 0 0 0,-4 3 0 0,1-6 0 32,-1 3-2-32,1 1 0 0,3-4 0 0,-3 6 0 0,-1-3 0 0,1 7-8 15,-1-1 12-15,1 4-4 0,3 2-8 0,-4 1 0 0,4 6 0 0,0 0 8 0,0 0-5 0,0 0-3 16,1 3 0-16,-1 0 0 16,3 7 0-16,4-1 0 0,-3 4 0 0,-1-1 0 15,1 4 0-15,-4 0 0 0,4-1 0 0,3 7 0 16,-4 0 0-16,4 0 0 15,-3 0 0-15,0 3 0 0,-1-3 0 0,1 0 0 0,-1 0 0 0,-3-3 0 16,-3-3 0-16,0-4 0 16,-1-2 0-16,-3-10 0 0,0 0-33 0,0 0-7 0,0-7 0 0,-3-2-1 15,-1-1-114-15,4-8-22 0,-4 2-5 0</inkml:trace>
  <inkml:trace contextRef="#ctx0" brushRef="#br0" timeOffset="155184.37">11920 8898 2880 0,'0'0'64'0,"0"0"12"0,0 0 4 0,0 10 0 0,-3-1-64 16,3 0-16-16,-4 4 0 0,4 6 0 0,0 6 97 0,4 0 17 0,-4 3 3 0,3 0 1 15,-3 1-44-15,7 2-9 0,-3 0-1 0,3 4-1 16,-3-7-19-16,3 3-4 0,0-2-1 0,0-4 0 16,3 0-28-16,-3-3-11 0,4 0 8 0,0-7-1 31,-4 1-7-31,3-3 0 0,-3-4 0 0,4-3 0 0,-4-3 0 0,-7-3 0 0,0 0 0 0,0 0 0 15,3-6-41-15,1 0-8 0,-4-4-2 0,-4-2 0 16,-3-4-61-16,4 1-13 0,-8-1-3 16,1 0 0-16,-4 0-164 0,-1-2-34 15</inkml:trace>
  <inkml:trace contextRef="#ctx0" brushRef="#br0" timeOffset="155374.98">11709 9274 2747 0,'0'0'78'0,"0"0"17"0,0 0-76 0,7 4-19 0,0-1 0 0,3 0 0 0,5 0 137 0,2-3 24 15,1 3 5-15,3-3 1 16,0 0-67-16,0 0-14 0,0-3-2 0,8 3-1 16,-5 0-38-16,1-3-7 0,0 0-2 0,3 3 0 15,-3 0-27-15,-4-3-9 0,4 3 0 0,-4 0 9 0,0-4-9 0,-3 4 0 16,-4-3 0-16,3 0 0 16,-6 0-30-16,3 3-6 0,-14 0 0 0,14-3-1 15,-14 3-180-15,0 0-36 0</inkml:trace>
  <inkml:trace contextRef="#ctx0" brushRef="#br0" timeOffset="156101.29">13141 9171 2818 0,'0'0'62'0,"-7"0"13"0,7 0 2 0,-4-3 3 0,1 0-64 0,-1 0-16 0,-3-1 0 0,4 1 0 0,-4 0 68 0,0 0 10 16,0 0 2-16,0 0 1 0,-8 0-13 0,5 3-4 15,-1 0 0-15,-3 0 0 16,4 3 0-16,-5 0 0 0,1 3 0 0,0 0 0 0,0 7-51 16,4-4-13-16,-1 4 0 0,0-1 0 0,1 4 0 0,3-3 0 0,-4 2 0 0,4 1 0 15,0 0 0-15,0 6 0 16,3-4 0-16,1 4 0 0,3 0 0 0,3-3 0 0,1 0 0 0,3 0 0 15,0-3 0-15,4-1 0 16,-1-2 0-16,4-4 0 0,4 1 0 0,0-7 0 16,-1-3 0-16,4 0 0 0,8-3 0 0,-1-7 0 0,0-2 0 0,0-4 0 15,1 0 0-15,-5 1 0 0,1-4 0 0,3 3 0 16,-7-3 0-16,1 4 0 0,-1-1 0 0,3 3 0 16,-6-2 0-16,0 2 0 0,-4 1 0 0,-4-1 0 15,4 1 0-15,-3 2 0 0,0-2 0 0,-4 2 0 16,-4 1 0-16,1-1 0 0,-1 1 0 0,1 3 0 15,-4-1 0-15,-4 1 0 0,1 0 0 0,-1 3 0 16,-3 3 0-16,0 3 0 0,-3-3 0 0,-1 3 0 16,0 3 0-16,1 4 0 0,-1 2 0 0,-3 1 0 15,3 2 0-15,1 1 0 0,3 3 0 0,0 0 0 0,0 0 0 0,3-1 0 32,1 4 0-32,3 0 0 0,0-3 0 0,3 3 0 0,1 0 0 0,3-3 0 0,3 0 0 0,1-4 0 15,0 1 0-15,3 0 0 0,-4-7 0 0,8-3 0 16,0-3 0-16,-1-3 0 0,8-3 0 0,0 0 0 15,-1-3 0-15,4 0 0 0,-3-7 0 0,0 7 0 16,0-4 0-16,-4 4 0 0,0-3 0 16,-3 6 0-16,-4-4 0 0,-4 4 0 0,1 0 0 0,-1 0 0 15,-6 3 0-15,3-3 0 16,-4-3-100-16,-3 6-22 0,0 0-5 16,0-7-1-16,0 1-156 0,-3 0-31 0,-8-13-6 0,1 3-739 0</inkml:trace>
  <inkml:trace contextRef="#ctx0" brushRef="#br0" timeOffset="156401.62">13829 9469 2880 0,'0'0'64'0,"0"0"12"0,0 0 4 0,0 0 0 16,0 0-64-16,0 0-16 15,0 0 0-15,7-6 0 0,-4-10 105 0,1 3 19 16,3 7 3-16,-3-3 1 0,3-7-52 0,-4 3-9 0,-3-2-3 0,0 2 0 16,0-6-51-16,0 4-13 0,-3-4 0 0,-1-3 0 15,-3 0 28-15,0-6 4 0,0 0 0 0,-4-7 0 16,1-3-32-16,-4-2 0 0,0-1 0 0,3 3 0 16,-3 4 0-16,3 3 0 0,1 9 0 0,3 0 8 15,-4 3-8-15,4 6 0 0,3 1 0 0,1 5 0 16,3 7-59-16,0 0-11 15,0 0-2-15,3 10-1 0,-3 2-117 0,8 4-23 0,-1 3-5 0,0 3-665 16,0 0-133-16</inkml:trace>
  <inkml:trace contextRef="#ctx0" brushRef="#br0" timeOffset="156669.16">14185 9475 3117 0,'0'0'68'0,"0"0"15"0,0 0 2 0,0 0 3 0,0 0-70 0,0 0-18 0,0 0 0 0,-3-3 0 15,-1-6 104-15,-3-1 18 16,0-2 3-16,4-4 1 0,-5-6-101 0,1 0-25 0,0-3 0 0,-3-3 0 31,-1 0 31-31,1-4 1 0,-5-2 0 0,1-7 0 0,0 0-24 0,0 4-8 16,4-1 0-16,-5 3 0 0,5 7 0 0,3 3 0 0,-4 6 0 0,4 1 0 16,0 2 0-16,4 3 0 0,-4 1 0 0,-1 2 0 31,1 4-41-31,4 0-8 0,-1 3-2 0,1 0 0 15,-1-1-118-15,4 4-24 0,-7-3-5 0</inkml:trace>
  <inkml:trace contextRef="#ctx0" brushRef="#br0" timeOffset="157866.32">14443 9541 2355 0,'0'0'67'0,"0"0"14"0,0-6-65 0,0 6-16 0,3-7 0 0,-3 7 0 0,4-3 133 0,-4 3 23 32,0 0 5-32,7-3 1 0,-7 3-49 0,3 3-9 0,4 4-3 0,-3 5 0 0,3 1-2 0,-3 2-1 0,-1 1 0 0,1 3 0 15,-1 3-78-15,-3-3-20 16,0 3 0-16,0-4 0 0,0 1 28 0,-3 0 1 0,3-3 1 0,-4 2 0 31,1 1-48-31,-1-3-10 0,-3 3-1 0,3-4-1 0,-3 1 50 0,4-3 9 0,-4-4 3 16,3 0 0-16,-3 1-24 0,0-7-8 15,4 0 0-15,3-3 0 16,0 0-47-16,0 0-9 0,0 0-1 0,3-9-1 16,4-1-86-16,0 1-18 0,4 0-3 0</inkml:trace>
  <inkml:trace contextRef="#ctx0" brushRef="#br0" timeOffset="158566.62">15427 9425 2649 0,'0'0'58'0,"0"0"12"15,0 0 2-15,0 0 4 0,0 0-61 0,0 0-15 0,4-3 0 0,-1-3 0 0,1-1 84 0,-1-2 15 0,-3-1 2 0,4-5 1 16,-1-1-7-16,-3 0-2 0,0-2 0 0,0-1 0 16,0 0-34-16,-3 0-7 0,-1-3-2 0,-3 3 0 15,0 1-11-15,3-4-3 0,-6 0 0 0,3-3 0 16,-4 0-48-16,4 3-11 0,-3 0-1 0,3-3-1 16,-1-1 25-16,-2 5 0 0,3-1 0 0,-4 3 0 15,4 0 0-15,0 0 0 0,0 0 0 0,0 4 0 16,7 5 0-16,-3 4 0 0,-1 0 0 0,4 6 0 15,0 0-28-15,4 6 0 0,-4 3 0 0,3 7 0 16,1 0-53-16,-1 9-11 0,1-3-3 0,-4 6 0 16,7 3-30-16,-4-2-7 0,-3 2 0 0,4 3-1 31,-1-2-47-31,-3 2-10 0,0-6-2 0,0 1 0 0,-3-1 103 0,-1-3 20 0,4-3 4 16,-3 3 1-16,3-6 102 0,-4 0 21 0,4-4 4 0,-3-2 1 0,3-4 51 0,0-6 10 15,3 1 3-15,-3-4 0 16,4-4 0-16,3-5 0 0,0-4 0 0,0 1 0 15,0-4-52-15,-4 1-9 0,8-1-3 0,0 0 0 0,-1 1 0 16,4 2 0-16,-3-3 0 0,3-2 0 0,0 5 0 0,0 0 0 0,4 1 0 0,-1 2 0 16,1 7-51-16,0-6-13 15,-1 0 0-15,1-1 0 0,-4 7 0 0,-14 3 0 0,14 0 0 0,4 13 0 16,-4 5 0-16,-3 1 0 16,-1-9 0-16,-3-1 0 0,0 0 0 0,0 7 0 15,-3 0 0-15,-1-1 0 0,1 7 0 0,-4-3 0 0,-4 6 0 0,4-3 0 16,0 3 0-16,-3-6 0 15,3 0 0-15,-4 3 0 0,4-6 0 0,-3-4 0 16,3-6 0-16,3 1 0 16,-3-7-100-16,4-4-22 0,-1-5-5 0,4-3-1 15,1-1 0-15,-1-6 0 0,3 4 0 0,1-1-1126 0</inkml:trace>
  <inkml:trace contextRef="#ctx0" brushRef="#br0" timeOffset="159373.73">15924 9149 2419 0,'0'0'53'16,"0"0"11"-16,-7 3 3 0,0 0 1 0,4 0-55 0,-4 4-13 0,3-1 0 0,-3 3 0 0,0-2 91 0,4 2 15 16,-1 4 3-16,-3-1 1 0,3-2-24 0,1 2-5 15,3 1-1-15,0 2 0 0,-4-2-20 0,4-1-5 16,0 1-1-16,0-1 0 0,0 1-18 0,4-4-4 16,-4 4-1-16,3-4 0 15,1-2-14-15,-1-1-2 0,-3-6-1 0,8 6 0 0,-1 0 14 0,-4-2 2 16,4-1 1-16,0-3 0 0,-7 0-43 0,7 0-8 15,-3-3-1-15,3-4-1 0,-4 4 35 0,1-3 7 16,-1 0 2-16,1-4 0 0,0 1-22 0,3-1 0 16,-7-2 0-16,3 2 0 0,1-5-14 0,-1 2-7 15,1-2-2-15,3 2 0 16,-7-3 37-16,3 7 7 0,1-4 2 0,-1 4 0 0,1 3-39 16,-4-4-7-16,3 7-1 0,-3-3-1 0,4 0 40 0,-4 6 8 0,0 0 1 0,0 0 1 15,0 6-25-15,0 3 0 0,0 1 0 16,0 2 0-16,0 1 0 0,0-1-9 15,3 1 0-15,-3 3 0 0,0-4 9 16,0 4 12-16,4-1-2 0,-1 1-1 0,1 0-9 0,0-4 0 16,-1 1 0-16,4-1 0 0,0 4 0 0,0-3 0 0,0-4 0 0,4-3 0 15,-1 1 0 1,1-4 0-16,-4 0 0 0,0 3 0 0,4 0 0 0,-4-2 0 0,3-4 0 0,1 0 0 16,0 0 8-16,-1 0-8 0,1-4 12 0,-1-2-4 15,1-3-8-15,-1-1-9 0,1 1 9 0,0-4-13 0,-1-2 13 0,1-1 12 31,-4 0-3-31,3 1 0 0,-3-1-9 0,1 3 0 0,-5-2 9 16,4-1-9-16,0 0 0 0,-3 4 0 0,-1-1 0 0,1 1 8 16,-1 6-8-16,1-1 0 0,-1 1 0 0,1 0 8 15,-4-1-8-15,0 7 0 0,0 0 0 0,0 0 0 0,0 0 0 0,0 0 0 16,3 7 0-16,1-1 0 0,-1 0 9 0,1 4-9 16,0-1 12-16,-1 4-12 0,1-1 0 0,-1 1 0 15,4-1 0-15,-3 4 0 0,-1-4-13 0,4 1-7 16,0 0 0-1,4-4-1-15,-4-3 21 0,4 1 0 0,-1-1 0 16,4-3 0-16,-3-3 0 0,6 0 0 0,1 0 0 0,0-6 0 0,-1-4 0 0,1 1 0 0,0-1 0 16,3-2 0-16,-4 2 18 15,-2-2 8-15,-1-1 2 0,0 1 0 0,-4-1-28 0,1-2 8 16,-4 2-8-16,0 1 0 0,-3-4 0 0,-1 3 0 16,-3 4 8-16,0 0-8 0,-3 2 0 0,-1 4 0 0,-7 3 0 0,4 6 7 15,-3 1-7-15,-1 2 0 16,1 7 0-16,-4-1 0 0,3 4 0 0,0 0 0 0,-3 3 0 0,7 3 0 15,-3-3-26-15,3 3-5 0,3-3-1 16,1 3 0-16,3 0 32 0,3-3 0 0,1-3 0 0,3-3 0 16,0 2 0-1,7-5 0-15,0-4 0 0,4-2 0 0,3-4 20 16,0 0 9-16,0-3 3 0,0-6 0 16,4-1-52-16,-4-2-9 0,0-4-3 0,-3 1 0 0,3-1 32 0,-3 1 0 0,-1-4 0 0,1 4 0 15,-4 2-44-15,4 1-2 0,-4-1-1 0,3 1-983 16,-6 0-197-16</inkml:trace>
  <inkml:trace contextRef="#ctx0" brushRef="#br0" timeOffset="159804.99">17706 9372 3110 0,'0'0'68'0,"0"0"15"0,0 0 2 0,0 0 3 0,0 0-71 0,0 0-17 0,0 0 0 0,0 0 0 15,0 0 106-15,0 0 18 0,-4 0 3 0,4 0 1 16,-3-7-103-16,-1 1-25 0,1-3 0 0,3-1 0 16,-4-2 0-16,4-1 0 15,0-2 0-15,-3-4 0 0,-1 3 0 0,4-3 0 16,-3 0 0-16,-1-9 0 0,-3-3 0 0,4-4 0 16,-1 1 0-16,1-1 0 0,-5-5 0 0,1-4 0 0,0 3 0 15,0 3 0-15,0 7 0 0,4 3 0 0,-4 6 0 0,3 0 0 16,1 3 0-16,-1 10 0 15,4 2 0-15,0 7 0 0,0 0 0 0,0 0 0 0,0 0 0 0,4 10 0 16,-1 5-46-16,4 1-14 0,0 6-4 0,0 3 0 16,0 0-204-16,4 3-42 0,7 32-8 0,-8-13-2 0</inkml:trace>
  <inkml:trace contextRef="#ctx0" brushRef="#br0" timeOffset="160140.69">17981 9152 3040 0,'-21'-6'64'0,"17"3"12"0,-3 3-60 0,0-3-16 0,0 3 0 0,0 0 0 32,4 3 54-32,-4 3 8 15,3 0 2-15,-3 7 0 0,3-4 0 0,1 4 0 0,-1-1 0 0,4 7 0 16,-3-6 0-16,3 2 0 0,-4 4 0 0,4-3 0 0,4-4-42 16,-4 4-8-16,3-3-2 0,1-1 0 15,7-2-12-15,-4-1-16 0,3 0 3 0,-3-5 1 16,7-1 34-16,-3 0 7 0,0-3 2 0,3 0 0 15,3-6-50-15,-3-1-9 0,4-2-3 0,3-1 0 16,-3-2 51-16,-1-1 9 0,1 1 3 0,-4-1 0 16,-3 4-32-16,-1-4 0 0,-3 1 0 0,0-1 0 15,-3 1 0-15,-4-4 0 0,-4-3 0 0,1 4 8 0,-4 2-34 0,-4 0-5 16,1 1-1-16,-1 2 0 0,-3 4 52 0,0 0 9 0,0 3 3 0,0 3 0 31,-4 3-32-31,4 0 0 0,0 3 0 0,3 4-10 16,1-1-65-16,3 1-13 0,0-1-2 0,3 4-1 15,8-4-81-15,-1-3-16 0,4 4-3 0</inkml:trace>
  <inkml:trace contextRef="#ctx0" brushRef="#br0" timeOffset="165778.19">18426 9199 1926 0,'3'-6'85'0,"-3"0"18"0,0 3-83 0,0-4-20 0,0 1 0 0,-3 0 0 15,3-4 114-15,0 4 18 0,0 0 4 0,-4-1 1 32,4 1-29-32,0 0-5 0,-3 0-2 0,3 3 0 0,-4-4-23 15,4 4-5-15,0 3-1 0,0 0 0 16,0 0 9-16,0 0 2 0,-4 0 0 0,-3 6 0 0,4-2-67 0,-1 5-16 0,1 0 0 16,-1 4 0-16,1-1 55 0,-4 1 7 0,7 3 2 0,-4-1 0 15,1 1-52-15,3 0-12 0,0-1 0 0,0 1 0 16,0 0 0-16,3-1 0 0,1-2 0 0,3 3 0 15,-4-1 0-15,4-2 0 0,-3 3 0 0,3-4 0 16,4-3 0-16,-4 1 0 0,3-1 0 0,-3-2 0 0,-7-7 0 0,14 0 0 16,-3-4 0-16,0-2 0 15,3-3 0-15,-4-4 0 0,1 1 0 0,-1-4 0 16,1 0 0-16,0 1 0 0,-1-4 0 0,1 3 0 0,-1 0 0 16,1 4 0-16,-4-4 0 0,0 4 0 0,0 2 0 0,-3 1 0 15,-1 6 0-15,-3 3 0 0,0 0 0 0,0 0 0 16,0 0 0-16,0 0 0 15,7 9 0-15,-7 4 0 0,4-1 0 0,-1 4 0 16,-3-4 0-16,4 1 0 0,-1 0 0 0,1-1 0 16,-1 1 0-16,1-1 0 0,3 1 0 0,0-4 0 0,0 1 0 0,4-4 0 15,-1-3 0-15,4 0 0 16,0-3 0-16,1-3 0 0,2 0 0 0,1 0 0 0,-1-7 0 0,1 1 0 0,0-1 0 0,3-2 0 16,-7 2 0-16,4-2 0 15,-4-1 0-15,-4 4 0 0,1 0 0 0,-1-4 0 16,1 1 0-16,-4 2 0 0,0 4 0 0,-3-4 0 15,-1-2 0-15,1-4 0 0,-4 7 0 0,0-4 0 16,0 1 0-16,-4-4 0 0,1 0 0 0,-1 1 0 0,1 2 0 0,-1 4 0 16,1-4 0-16,-4 7 0 0,3 0 0 0,0-1 0 15,1 7 0-15,-1 0 0 0,1 4 0 0,-1 2 0 16,4-3 0-16,0 6 0 0,0 1 0 0,0 2 0 16,0 7 0-16,4-3 0 0,-1-4 0 0,1 1 0 15,3-1 0-15,0 1 0 0,0-1 0 0,0 1 0 16,4-4 0-16,-4-2 0 15,3-4 0-15,1 3 0 0,3 0 0 0,-3-6 0 0,3-6 0 0,0 3 0 16,4-3 0-16,-1-4 0 0,1 1 0 0,-1-4 0 16,1 1 0-16,0-1 0 0,-1 1 0 0,1-7 0 0,-4 3 0 0,0 1 0 15,0-1 0-15,0 0 0 0,-6 1 0 16,2-1 0-16,-3 3 0 0,-3 4 0 0,-1-4 0 0,-3 1 0 16,0 2 0-16,-3 4 0 15,-1 0 0-15,-3 3 0 0,0 3 0 0,-4 3 0 0,4 0 0 0,-3 6 0 16,-4 4 0-16,3 6 0 0,1 0 0 0,-1 6 0 0,0-3 0 0,4 3 0 15,0 0 0-15,0 0 0 16,4 0 0-16,3-3 0 0,0-6 0 0,3-1 0 16,1-2 0-16,3-1 0 0,3 1 27 0,-3-4 2 15,4-2 1-15,3-1 0 16,0 0-48-16,-3 0-10 0,3-3-1 0,4 1-1 16,-4-4 30-16,0 0 0 0,0 0 0 0,4-4 0 15,-4 1 0-15,-4 0 0 0,4-6 0 0,0 3 0 0,1-4 0 0,-1-2 0 0,0-1 0 16,0-3 0-1,0 1-57-15,-3-1-6 0,3-6-1 0,-4 3 0 16,1 0 0-16,-1 1 0 0,1 2 0 0,0-3 0 16,-4 0 0-16,0 1 0 0,0-1 0 0,-4 3 0 0,1 3 52 0,-1 1 12 0,-3-1 0 0,0 4 0 15,0 0 0-15,0-1 0 0,0 4 0 16,-3 3 0-16,3-3 0 0,-4 6 0 0,4 0 0 0,-3 0 0 16,-1 3 48-16,-3 3 13 0,4 0 3 0,-4 4 0 15,0-1 0-15,0 0 0 0,-4 4 0 0,4-1 0 0,-4 1 0 16,4 0 0-16,0 9 0 0,4-7 0 15,-8 1-52-15,8-4-12 0,-1 1 0 16,0-1 0-16,1-2 0 0,-1-4 0 0,1-3 0 0,3-3 0 16,0 0 0-16,0 0 0 0,0 0 0 0,0 0 0 0,10 3 0 0,1-3 0 15,3-3 0 1,0 3 0-16,0 3 19 0,4-3 1 0,0-3 0 0,-1 3 0 16,1 0-32-16,3 7-7 0,4-1-1 0,-4 0 0 0,0 0 35 15,0 1 6-15,-3 2 2 0,0 4 0 16,-4-4-11-16,0 4-3 0,-4-1 0 0,1 1 0 15,-4-1-6-15,0 1-3 0,-3-1 0 0,-4 1 0 0,0-1 0 0,0 1 0 0,-4-1 0 0,-3-2 0 32,0 2 0-32,0-5 0 0,-4-1 0 0,1 0 0 15,-1-3 0-15,-3-3 0 0,3 0 0 0,-3 0 0 16,4-6 0-16,-1 0-15 0,4-4 5 0,0 1 1 16,0-4-47-16,4 1-10 0,-5-4-2 0,8 1 0 15,0 2-64-15,0-3-14 0,0-2-2 0,4-1-1 16,0 0-85-16,-1-3-17 0,4 0-3 0,0 3-768 0</inkml:trace>
  <inkml:trace contextRef="#ctx0" brushRef="#br0" timeOffset="165999.93">19844 8864 1788 0,'14'-13'51'0,"-11"7"10"0,4 3-49 0,1-4-12 0,-5 4 0 0,8 0 0 15,-8 0 208-15,8 3 40 16,-4 6 7-16,0 1 1 0,0-1-114 0,0 3-23 0,4 7-5 0,-4-3-1 16,3 2-23-16,1 1-5 0,-1 3-1 15,1 3 0-15,0 3-20 0,-1 0-4 0,4 3 0 0,-3-3-1 16,3 0-29-16,0 3-6 0,0 1 0 0,4-1-1 15,-4-6-11-15,0 3-3 0,0-6 0 0,0 3 0 16,0-7-6 0,0 1-3-16,-3-3 0 0,3-1 0 0,-3-3-26 0,-4-2-5 0,0-4-1 15,-7-3 0-15,0 0 49 0,0 0 10 16,0 0 1-16,0 0 1 0,3-6-61 0,-3-1-13 0,0-2-3 0,-3 0 0 31,-4-1-24-31,-4 1-4 0,1-1-2 0,-5 1 0 16,-2-4-95-16,-4 4-19 0,0 0-4 0,-4-1-640 0,4 1-128 0</inkml:trace>
  <inkml:trace contextRef="#ctx0" brushRef="#br0" timeOffset="166234.7">19897 9187 2426 0,'0'0'68'0,"0"0"16"0,0 0-67 0,0 0-17 0,0 0 0 0,0 0 0 0,0 0 175 0,0 0 31 15,3-7 6-15,4 4 2 0,0-3-120 0,0 3-24 0,0 0-5 16,4 0-1-16,3 3 19 0,-3 0 3 16,3 0 1-16,3-4 0 0,5 4-63 0,-1-3-12 15,3 0-2-15,5-3-1 0,-5 0-6 0,5-1-3 16,-5 1 0-16,1 3 0 0,0 0 0 0,-4 0 0 15,0-4 0-15,-3 4 0 16,-1-3-28-16,1 6-3 0,-4-3 0 0,4 6 0 16,-8-3-14-16,1 3-3 0,-1-3-1 0,-2 6-1490 15</inkml:trace>
  <inkml:trace contextRef="#ctx0" brushRef="#br0" timeOffset="167285.93">21728 8967 2588 0,'-4'-6'57'0,"1"3"12"0,-1-7 3 0,-3 4 0 16,3-3-58-16,1 2-14 0,-1 1 0 0,-3 3 0 16,0-3 119-16,-3 6 21 0,3 0 4 0,-4 0 0 0,4 6-64 0,-4 0-12 0,1 4-4 0,-1-1 0 31,-3 7-51-31,4-1-13 0,-1 4 0 0,-3 3 0 0,3 0 54 0,-3 0 8 15,4 0 2-15,-1 3 0 0,0-3-52 0,4-3-12 16,0-3 0-16,4 2 0 16,-1 1 0-16,4 0 0 0,0-3 0 0,0 3 0 0,4-4 0 0,-1 4 0 15,4-3 0-15,4-1 0 0,-4 1 0 0,4-3 0 0,3-4 0 0,-4 0 0 32,4-5 0-32,0-1 0 0,4-3 0 0,-4-3 0 0,4-4 0 0,3-2 0 15,-3-1 0-15,3 1 0 0,0 0 0 0,-3-4 0 0,3-6 0 0,0 0 0 16,0-2 0-16,0 2 0 0,0-3 0 0,1-3 0 15,-5 6-48 1,-3 0-13-16,1 0-3 0,-1 4 0 0,-7-1 52 0,0 6 12 16,0 1 0-16,-7 3 0 0,0 6 0 0,0 0 0 0,0 0 0 0,-4 3 0 15,-3 6 48-15,0 1 13 0,0 5 3 0,0 4 0 0,0 3-52 16,-4 0-12 0,4-6 0-16,4 3 0 0,-4-4 0 0,3 1 0 0,1 0 0 0,3-1 0 0,3-2 0 15,1-1 0-15,3-2 0 0,0 2 0 16,0-2 0-16,4-4 0 0,3 0 0 0,-4-6 0 0,4 3 0 15,4-6 0-15,-4 0 0 16,4-3 0-16,-4 0 0 0,3-4 0 0,1-2 0 0,-4 2 0 0,0-2 0 16,0-1 0-16,1-2 0 0,-5-1 0 0,1-6 0 0,-1 6 0 15,-6 4 0-15,3 2 0 0,-7-5 0 0,0-1 0 16,-4 3 0-16,1 4 0 0,-4-4 0 16,-4 1 0-16,1 2 0 0,-1 4 0 0,0 0 0 0,-3 3 0 15,4 0 0-15,-4 0 0 16,3-1-36-16,0 4-11 0,1 0-1 0,3 4-1 15,0-1-49-15,0 0-10 0,3 3-1 0,4-3-1 16,0 0-92-16,0-3-18 16,7 3-4-16,-7-3-1 0,0 0 26 0,0 0 6 0,14-6 1 0,0 0 0 15,4 0 51-15,-4-4 10 0,4-2 3 0,-1 2 0 16,1-2 51-16,0-1 10 0,-1-2 3 0,1-1 0 0,0 3 153 0,-1-2 31 16,-3-1 7-16,4 3 1 15,-4 1 23-15,0-1 5 0,0 4 0 0,1 3 1 0,-5-1-29 0,-3 4-7 0,-7 3-1 16,0 0 0-16,0 0 14 0,0 0 2 0,4 7 1 0,-4-1 0 15,-7 3-17-15,3 1-3 0,-6 5-1 0,-1 1 0 0,-3 0-36 0,0-1-7 16,-4 4-1-16,4 0-1 16,0 0-26-16,-4 0-5 0,4-4 0 0,-4 1-1 15,8-4-13-15,-1-2-2 0,1-1-1 0,3 4 0 16,0-7-23-16,3 3 0 16,4-2 0-16,0-4 0 0,0-3 0 0,0 0 0 0,0 0 0 0,11-3 0 0,-1-4-14 0,4 1-7 15,0-3-2-15,4-4 0 16,-4 4 35-16,7-4 8 0,1 4 0 0,2 0 1 0,-3 2-21 0,4 1 0 15,-4 3 0-15,4 3 8 0,-7 0-8 0,3 3 0 16,0 0 0-16,-3 3 8 0,-4 1-26 0,0 2-5 16,3 0-1-16,-6 10 0 0,0 0 45 0,-1 0 9 15,-6 0 2-15,-1 0 0 0,1-4-24 0,-4 4-8 16,-4 0 0-16,1-3 0 16,-4-1-26-16,0 1-5 0,-4 0-1 0,4 2 0 15,-4-2 32-15,-3 0 0 0,4-1 0 0,-1-5 0 16,-3-1 0-16,3-3 0 0,1-2 0 0,3-4 0 15,-4 0-57-15,8-7-6 0,-4-2-1 0,3-4 0 16,4 1-98-16,0-4-20 0,0 0-4 0,0-2-1112 0</inkml:trace>
  <inkml:trace contextRef="#ctx0" brushRef="#br0" timeOffset="167565.04">22655 8785 2926 0,'-3'25'83'0,"-1"4"18"0,4-4-81 0,0 3-20 0,4 0 0 0,3 4 0 0,0-1 120 0,0 3 19 16,4-2 4-16,-1 5 1 0,1-5-64 0,3-1-13 31,0-3-3-31,0 0 0 0,4-2-44 0,-4-4-10 0,0-1-2 0,0-2 0 16,4 0-8-16,-8-6 12 0,4-1-12 0,-3-6 12 16,0 1-12-16,-4-1 0 0,0-3 0 0,0-3 0 15,-4-3 0-15,1-3 0 0,-1-1-14 0,1 1 5 16,-8-3-45-16,4-1-9 0,-3 1-1 0,-4-4-1 15,0 1-64-15,-4-1-13 0,1-2-2 0,-5-1-1 16,1 0-147-16,-3-3-28 0</inkml:trace>
  <inkml:trace contextRef="#ctx0" brushRef="#br0" timeOffset="167772.65">22553 9171 2934 0,'0'0'64'0,"0"0"14"0,0 0 2 0,0 0 3 15,0 0-67-15,0 0-16 0,4 3 0 0,6 0 0 0,-3-3 99 0,0 0 16 0,7 0 3 0,1 0 1 16,-1-3-42-16,3-3-8 0,4 3-1 0,1 0-1 15,2-1-35-15,5 1-8 0,-5-3 0 0,4 0-1 16,-3-1-17-16,-4 1-6 16,4 0 0-16,-4 0 0 0,0 3 0 0,-3-4 0 0,0 4 0 0,-4 0 0 15,0 0-10-15,-4-3 2 0,1 2 0 0,0 1 0 32,-1 0-115-32,-3 0-22 0,0 3-5 0,-7 0-1323 0</inkml:trace>
  <inkml:trace contextRef="#ctx0" brushRef="#br0" timeOffset="168583.22">24285 8823 2508 0,'0'0'71'0,"0"9"16"0,-3 4-70 0,6 6-17 0,-3 0 0 0,4 2 0 0,-1 1 106 0,1 4 18 16,-1 5 3-16,1 3 1 0,-1-2 0 0,4 2 0 15,-3-2 0-15,3-4 0 0,0 0-52 0,0-3-9 16,0 0-3-16,4-3 0 0,-4 0-51 0,3-6-13 16,-3-1 0-16,-3-2 0 0,0-1 0 0,3-5 0 15,-4-1 0-15,-3-6 0 0,0 0 0 0,0 0 0 16,0 0 0-16,0 0 0 16,-3-3-62-16,-1 0-15 0,-3-4-3 0,0 1-1 0,-4 0-24 0,1-3-5 0,-1-1-1 0,-3 1 0 31,-7-7-65-31,3 4-12 0,-3-1-4 0,0 4 0 0,0-4-16 0,0 4-3 15,-4-1-1-15,4 1 0 0,3 6 147 0,0 0 29 0,1-1 5 16,3 4 2-16,3 0 45 0,-3 0 10 16,7 0 2-16,0 0 0 0,0 0 96 15,0 4 20-15,7-4 4 0,0 0 1 0,0 0-17 0,0 0-3 0,0 0-1 0,0 0 0 16,10 6-3-16,-3 0-1 0,4-3 0 16,3 0 0-16,0 4 7 0,4-4 1 0,0-3 0 0,3 0 0 15,0 0-55-15,0 0-10 0,4 0-3 0,3 0 0 16,0 0-51-16,7-3-13 0,-3-4 0 0,7 1 0 15,-4-3 0-15,4-1 0 0,0 1 0 0,0-4 0 0,-8 4 0 0,1-4 0 16,-4-2 0-16,-3-1 0 0,3 3 0 0,-6 1 0 16,-1-1 0-16,-4 1 0 15,-3-1 0-15,1 4 0 0,-5-1 0 0,-3 1 0 16,-3 6 0-16,-8-3 0 0,1 3 0 0,-4 3 0 0,0 3 28 0,-4 3 2 16,4 6 1-16,-7 1 0 15,0 6-50-15,0 3-9 0,3 3-3 0,-3 0 0 0,0 3 51 16,3-3 9-16,1 0 3 0,3-3 0 0,-1-3-24 0,5 3-8 15,3-6 0-15,0-1 0 16,3-2-26-16,5-4-5 0,-5 1-1 0,8-4 0 0,-1-3 52 0,8 0 9 16,0-3 3-16,3 0 0 15,0-6-52-15,4 0-9 0,-4-1-3 0,7-2 0 0,0-3 52 0,0-1 9 16,-6 4 3-16,2-4 0 0,-6 4-24 0,0-1-8 0,-4-5 0 0,-4-4 0 16,1 3 0-16,-4 0 0 15,-4 1 0-15,1-4 0 0,-8 6 0 0,1-2 0 16,-8 2 0-16,1-3 0 0,-4 4 0 0,-4-4 0 15,-3 4 0-15,0-4 0 0,3 3-26 0,-3 1-5 0,0-1-1 16,3 1 0-16,0 2 32 0,1 1 0 16,6 0 0-16,-3 6 0 0,3-1-72 15,4 4-8-15,0 0-1 0,4-3-928 16,-1 0-186-16</inkml:trace>
  <inkml:trace contextRef="#ctx0" brushRef="#br0" timeOffset="170437.32">26173 9309 2790 0,'-7'12'61'0,"7"-5"13"0,0-7 2 0,0 0 3 0,-4 3-63 0,4-3-16 16,0 0 0-16,0 0 0 0,0 0 74 0,0 0 12 16,0 0 2-16,0 0 1 0,0 0-20 0,0-10-4 15,-4 1-1-15,4-3 0 0,-3-1 0 0,3 0 0 16,0 1 0-16,-4-7 0 0,1 3-51 0,-1-6-13 0,4 1 0 0,-3-1 0 15,3-4 0-15,0 5 0 0,0-5 0 0,-4 1 0 16,4 0 0-16,0 6 0 16,0-2 0-16,4 8 0 0,-4 0 0 0,0 7 0 15,0 6 0-15,3-6 0 0,1 0 0 0,-1 3 0 16,1-1 0-16,-1 8 0 0,1 11 0 0,3-2 0 0,0-7 0 0,0 7 0 0,0-1 0 16,4 1 0-16,-1 2 8 0,8 4-8 15,-4 0 0-15,4-7 0 0,3 4 0 0,-3-3 0 16,3-7 0-16,0 0 8 0,-3 0-8 0,3-2 12 15,0-4 2-15,-3-4 0 0,6-2 0 0,-3 0 0 16,1 0-2-16,-1-7-1 0,3 1 0 0,1 2 0 0,-4-2-8 0,-3-4-3 16,0-3 0-16,-1 0 0 15,-3 1-26-15,0 2-5 0,1 3-1 16,-5-5 0-16,1 2 52 0,-4 6 9 0,-4 17 3 0,-3-7 0 0,0 0-24 0,0 0-8 16,0-10 0-16,-7 7 0 15,0 3-26-15,-3 0-5 0,-5 0-1 0,1 6 0 0,4 10 32 0,-4 3 0 16,0 6 0-16,-4 3 0 0,4 0 0 0,0 4 0 15,3-4 0-15,-3 3 0 0,3-9 19 0,4 3 9 16,0-3 3-16,4-3 0 16,3 0-50-16,0-3-9 0,0-1-3 0,7-2 0 0,0-4 31 0,0 4 0 15,7-4 0-15,-3-3 0 0,3 1 0 0,3-4 0 16,1 0 0-16,3-3 0 0,0 0 0 0,1-3 0 16,-1-3 0-16,3-1 0 0,-2-5 0 15,-5-1 0-15,4 1 0 0,1-1 0 16,-5-2-47-16,-3 2-3 0,4 0-1 0,-4-2 0 0,4-1 31 0,-4 0 5 15,0-6 2-15,-4 4 0 0,1-1 13 0,0-3 0 0,-1-3 0 0,-3 0 0 16,0 3 0-16,0 3 0 0,-3 13 0 16,-1-1 0-16,1-2 0 0,-4 9 0 0,-4 3 0 0,1 3 0 15,-1 1 48-15,-3 2 13 0,0 7 3 0,0 3 0 16,0 6-52-16,-3-3-12 16,3 6 0-16,-4-3 0 0,4-3 0 0,-4 0 0 0,4-3 0 0,0-1 0 15,7-2 25-15,-3-3 3 0,-1 2 0 16,4-2 0-16,0-4-20 0,0-2-8 0,0-7 0 0,0 0 8 15,7 3-8-15,0-6 0 0,0-1 0 0,0-2 0 16,0-3-25-16,0-4-4 16,4-2-1-16,-4 2 0 0,0-3 30 0,0 1 0 0,4-4 0 0,-4 3 0 0,3-3 0 0,-2 4 0 15,-1-1 0 1,0 3 0-16,-4-2 0 0,4 8 0 0,-3 1 0 0,-4 6 0 0,0 0 0 0,0 0 0 16,0 0 0-16,3 6 0 0,-3 1 0 15,4 2 0-15,-4 4 0 0,3-1 0 0,-3 4 0 0,4-4 0 16,-1 4 11-16,1 0-3 15,3-4 0-15,0 4 0 0,0-3 0 0,0-1 0 0,0 1-8 0,4-1 0 16,-4-2-11-16,3 2 11 0,1-2-14 0,0-4 3 16,-1 0 1-16,1-3 0 0,3-3-6 0,-4-3 0 0,1-3-1 15,0 0 0 1,3-4-51 0,-4 1-9-16,1-7-3 0,3 4 0 0,-3-4-12 0,-1 3-2 0,1-2-1 0,-1-1 0 15,1 0-8-15,-1 4-1 0,-2-4-1 0,2 3 0 0,1 1 65 0,-4 3 14 16,0-4 2-16,0 4 1 0,0 2 31 0,-4-2 5 0,1 3 2 0,0-1 0 15,-1 1 27-15,-3 0 6 16,4-4 0-16,-4 10 1 0,0 0 12 0,0 0 3 16,-4-3 0-16,4 3 0 0,-3 7 0 0,3 5 0 0,-4 1 0 15,0-1 0-15,1 7 0 0,3 0 0 16,-4-4 0-16,1 4 0 0,3 0-31 0,-4-3-5 0,4-1-2 0,0 4 0 16,0-6 9-16,0-1 1 0,4 1 1 0,-4-1 0 15,3 1-29-15,4-4-8 0,-3-2 0 0,3 2 0 16,-3-6 0-16,6 0 0 0,1 0 0 0,-1-3 0 15,1 0 0-15,3-3 0 0,0 3 0 0,0 0 0 16,0 0 0-16,0 3 0 0,-3 1 0 0,3-1 0 0,0 0 0 0,0 0 0 16,0 0 0-16,4 0 0 0,-7 0 0 0,3-3 0 15,-4 0 0-15,1 0 0 0,0-3 24 0,-8 0 1 16,1-3 0-16,3 0 0 16,-7-1-17-16,3-2-8 0,1 0 8 0,-1-4-8 15,1 4 0-15,-1-7 8 0,1-3-8 0,-4 7 0 16,0-7 0-16,3-3 0 0,-3 0 8 15,4-6-5-15,-1 3-3 0,-3-1 0 0,0 1 0 0,0-3 0 16,4 6-26-16,-4 3-5 0,-4 4-1 0,4 5 0 0,0 4 32 0,-3 3 0 16,3 0 0-16,0 6 0 0,-4 3 19 0,4 4 9 15,0-1 3-15,0 7 0 0,0-1-31 0,0 1 0 16,0 3-13-16,4 3 4 0,-4-3 9 0,3 3 0 16,1-4 0-16,-1-2-8 0,1 3-11 0,3-3-1 15,-3-4-1-15,-1 4 0 0,1-4 21 0,3-2 0 0,-4-1 0 16,4-3 0-16,-7-6 0 0,0 0 13 0,0 0-1 0,0 0-1 15,0 0-11-15,14-3 0 16,-14 3 0-16,7-6 0 0,1-3 0 0,-1-1-14 16,-4-2 2-16,1-1 0 0,-1 1 12 0,-3-4 0 15,-3-3 0-15,3 0 0 0,-4 0 15 0,-3 1 5 16,4-4 2-16,-5 0 0 0,1 0-22 0,4 0 9 0,-4 0-9 0,0-3 0 0,0 0 10 0,0 0-10 16,0 3 8-16,3-3-8 15,1 3 0-15,-1 3 0 0,0 3 0 0,1 4-11 16,3 2 11-16,0 4-10 0,0 0 10 0,0-1-10 15,0 7 0-15,-4 0 0 0,4 0 0 0,-3 7 0 0,3-1-2 16,0 0-1-16,-4 4 0 0,1-4 0 0,3 0 3 0,0 0 1 16,0 4 0-16,-4-1 0 0,4 1 17 0,0-4 4 15,0 3 1-15,-3-2 0 16,3-4-63 0,0 3-13-16,0-3-2 0,0 0-1 0,0-3 13 0,0 0 2 0,0-3 1 0,0 3 0 15,0 0 3-15,0 0 1 0,0 0 0 0,0 0 0 16,3 6-10-16,-3 1-3 0,0-1 0 0,4 0 0 15,-4 4-1-15,0-1-1 0,0 0 0 0,0 1 0 16,3-4 18-16,-3 0 4 0,0 1 1 0,4-1 0 16,-4 0-21-16,0-6-4 0,0 0-1 0,0 0 0 0,0 0 64 0,0 0 21 15,0 0 0-15,0 0 0 0,0 0-33 0,0 0-8 0,0 0 0 16,0 0-1-16,0 0 38 0,0 0 8 0,0 0 2 0,3 6 0 31,1-2-49-31,-4 5-10 0,3-3-1 0,1 4-1 16,-4-4-70-16,0 6-13 0,4-2-3 0,-4-1-1 15,3 1-54-15,-3-1-10 0,0-3-3 0,4 4 0 0,-1-4 96 0,1 0 20 0,-4 1 3 16,3-1-202-16,-3-3-40 0</inkml:trace>
  <inkml:trace contextRef="#ctx0" brushRef="#br0" timeOffset="171928.94">27732 9074 1267 0,'3'15'56'0,"1"1"12"0,3 0-55 0,-3-1-13 0,-1-2 0 0,1 0 0 15,-1-1 54-15,1-6 8 0,-1 4 2 0,1-4 0 16,-4-6 50-1,0 0 10-15,0 0 3 0,0 0 0 0,0 0 53 0,0 0 10 0,0 0 2 0,0 0 1 16,0 0-103-16,0 0-21 0,-4 3-4 0,4-3-1 16,0 0 12-16,-3 3 1 0,3-3 1 0,0 0 0 15,0 0-47-15,0 0-10 0,0 0-1 0,0 0-1 16,0 0-11-16,7-6-8 0,0 0 12 0,0-7-12 16,3-2 27-16,1-7-2 0,0 0 0 0,3 0 0 15,3 0-14-15,1 3-3 0,3 0-8 0,0 0 12 16,4 4-12-16,-4-1-8 0,4 0 8 0,0 7-13 15,-1 3 61-15,4 6 13 0,-6 3 3 0,2 3 0 16,-6 0-52-16,0 4-12 0,-4 2 0 0,0 1 0 16,-4 6 0-16,1 6 0 0,0 0 0 0,-4 3 0 15,-4 0 0-15,1 0 0 0,-4-2 0 0,3 2 0 16,-3-3 0-16,4-3 0 0,-4 0 0 0,0-3 0 16,0-1 0-16,0-2 0 0,-4-3 0 0,4-1 0 15,0-6 0-15,0-6 0 0,0 0 0 0,0 0 0 0,0-3 0 0,0-6 0 0,4-4 0 0,-4 1 0 31,3-4-202-15,1-6-43-16</inkml:trace>
  <inkml:trace contextRef="#ctx0" brushRef="#br0" timeOffset="173624.67">3817 10463 2470 0,'-7'3'52'0,"0"0"10"15,0 0-50-15,3 0-12 0,4 0 0 0,0 7 0 16,0-1 72-16,0 7 11 0,0 0 2 0,4 9 1 15,3 3-19-15,-4 3-4 0,8 7-1 0,0 3 0 16,-8 3 4-16,8 0 1 0,-1 3 0 0,1 3 0 16,0-6-2-16,-4-4 0 0,0 4 0 0,3-3 0 15,1-6-27-15,-1-1-6 0,-6 0 0 16,6-5-1-16,-6-4 0 0,3-6 0 0,4-4 0 0,-8-2 0 16,1-7-39-16,-4-6-8 0,7-3-2 0,3-3 0 15,-10-1 29-15,4-5 5 0,-4-7 2 0,0 3 0 0,0-2-18 0,-4-1 0 0,4 0 0 16,-10 0 0-16,-1-3 0 15,8 0 0-15,-15-3 0 0,4-3 0 0,0 0 0 0,-4-4 0 16,1-2 0-16,-8-7-9 0,4 3 9 0,-4-5 0 16,-3 2 8-16,10-3-8 0,-7 3 0 0,8 4 0 0,3-1 0 15,0 3-12-15,3 7 12 0,0 0 0 0,1 6 10 16,3 0-10-16,7 6 0 0,0 4 0 0,3-1 0 0,4 4 0 16,0 0 0-16,7-1-10 15,-3 4 0-15,10-4 0 0,-7 7 10 0,8-3 0 16,2 0-9-16,1 3 9 0,7 3 0 0,-8-4 0 0,5 4 0 0,-1 0 0 15,0 0 0-15,0 4 0 0,0-1 0 0,-3 3 8 16,-4 0 1-16,4 4 0 0,-7-1 0 0,-1 1 0 16,-3-1-9-16,-3 3 0 0,0 4 0 0,-4 0 0 15,-4-4 0-15,-3 4 0 0,0 0 0 16,0-4 0-16,-3 1-100 0,-8-1-23 0,0-2-4 0,1-1-1 16,-1 4-153-16,-6-4-31 0</inkml:trace>
  <inkml:trace contextRef="#ctx0" brushRef="#br0" timeOffset="174303">3768 10961 2094 0,'3'7'60'0,"1"-1"12"16,3 0-58-16,-4 0-14 0,8 1 0 0,-1-1 0 0,1-3 116 0,3 0 20 0,0-3 4 0,4 0 0 16,-4 0-33-16,7-3-7 0,0 0-2 0,-7 0 0 15,8 3-58-15,2 0-12 0,-6 3-3 0,3 0 0 16,0-3-40-16,0 0-8 0,1-3-1 0,2 0-1 31,-10 3-33-31,8 0-6 0,-5 0-2 0,4 0 0 16,-3 3-80-16,0 3-16 0,-4-3-3 0,3 7-1 15,-6-1 68-15,0 4 14 0,-4-4 2 0,3 4 1 16,-3-4 35-16,-3 4 7 0,3-1 2 0,-7 1 0 16,0-4 81-16,3 7 17 0,-3-4 3 0,0-2 1 0,0-1 60 0,0 1 12 0,0-4 3 15,-3 0 0-15,3 0-19 0,0-2-3 0,-7 2-1 0,7-6 0 16,-4 3-30-16,4-3-7 15,-7 0 0-15,4 0-1 16,3-6-27-16,-7 3-6 0,3-4-1 0,1-2 0 0,-1-1-18 16,1-2-4-16,3-1-1 0,0 1 0 0,0-4-10 0,0 4-1 0,0-4-1 0,3 0 0 15,4 1-2-15,-3 2-8 0,3 0 12 0,3-2-4 16,-6 2-8-16,3 1 8 0,0-1-8 0,4 1 8 16,-1 2-8-16,-3 1-16 0,4 3 4 0,3 2 1 15,-4 1 11-15,1 3 9 16,3 0-1-16,-3 3-8 0,-1 1 0 0,4-4 0 0,1 0-10 0,-5-4 10 15,11 4-18-15,-10 0 4 0,3-3 1 0,0 3 0 16,-3 0 13-16,-4 0-11 0,3 3 11 0,-3-3-10 16,0 4 10-16,-7-1 0 0,4 3 0 0,-4 0 0 15,0 4 9-15,-4-1 7 0,4 0 2 0,-7 1 0 16,0 2 38-16,4 4 7 0,-4 3 1 0,0-3 1 0,3 2-52 0,4 1-13 16,-7 0 0-16,7 0 0 15,0-4 0-15,0 1 0 0,7-3 0 0,-7-1 0 16,11-2 15-16,-8-4 0 0,11 0 0 0,-3 0 0 15,0-6-15-15,3-3 0 0,-4 0 0 0,4-3 0 0,4-3 0 0,-4-4 0 0,4-3-8 0,-1 1 8 16,-3-1 0 0,-3-3 0-16,7 3 0 0,-11 4 0 0,0-4 0 0,3 4 0 0,-6 2 0 0,3-2 0 15,-7 2 0-15,0 1 0 0,0 0 0 16,-7-1 0-16,0 4 0 0,0 0 0 16,0-1 0-16,0 4 0 0,-4 0 0 0,1 0-15 15,-5 0 5-15,5 3 1 0,3 3-79 16,0-3-16-16,0 6-4 0,3-3 0 15,-3 7-66-15,7-1-14 0,0 1-2 16,7 2-1-16,-7-3-55 0,4 1-11 16,3-1-3-16</inkml:trace>
  <inkml:trace contextRef="#ctx0" brushRef="#br0" timeOffset="175046.95">4847 11187 2283 0,'0'0'48'0,"0"0"10"0,0 0-46 0,0 6-12 0,0-6 0 0,0 0 0 16,0 0 154-16,0 0 29 0,0 0 5 0,0 0 2 15,0 0-74-15,0 0-14 0,0 0-3 0,0-6-1 16,-3-3-47-16,3-1-10 0,0 1-1 0,0-4-1 16,0 1-18-16,-4-4-3 0,4-3-1 0,0 4 0 0,0 2-5 0,4-3 0 15,-4 4-1-15,0-4 0 0,3-3-11 0,1 7 12 0,-1-4-12 0,4 7 12 32,0-1 14-32,0 4 3 0,-3 0 1 0,-1 3 0 15,5 3-41-15,-5 0-8 0,4 3-1 0,4 3-1 16,-8 0 33-16,4 4 8 0,-3 2 0 0,3 4 1 0,-4-3-21 0,1 5 9 15,3-2-9-15,-7 0 0 0,3-1 0 0,-3-2 0 16,8-1 0-16,-8 1 0 0,3 3 9 0,-3-7 5 0,0 0 1 0,4-2 0 31,-4-7-15-31,0 0 0 0,0 0 0 0,0 0 0 16,0 0 0-16,7-3 0 0,-4-4 0 0,1 4 0 16,-1 0-9-16,-3 3-5 0,0 0-1 0,4-6 0 0,-4 6 15 0,7-6 8 0,-4-1 0 15,-3 7-8-15,0 0 0 0,0 0 0 0,7 0 0 0,-7 0 0 16,0 0 0-16,0 0 0 0,0 0 0 0,4 7 0 15,-4-7 0-15,3 3 0 0,-3-3-10 0,0 0 10 16,0 0 0-16,0 0 0 0,0 0 14 16,0 0-4-16,0 0-10 0,0 0 0 0,0 0 0 0,0 0 0 31,8-3 0-31,-5-4 0 0,4-2 0 0,-3 3 0 0,3-1 0 0,-4-2 0 0,4 3 0 16,-3-1 0-16,6 1 0 0,-6 0 0 0,3 0-9 0,0-1 9 31,0 1 0-31,4 0 0 0,-1-1 0 0,1 1 0 0,-1-3 0 0,5 6-12 15,-5 0 12-15,-3-1-10 0,4 1 10 0,-1 0 0 0,1 3 0 0,-1 3 0 0,1 0 12 16,0 1 5-16,-1 5 1 0,-3 0 0 16,4 1-8-16,-4 2-2 0,4 4 0 0,-8 0 0 15,1-1-8-15,-1 4 10 0,1 0-10 0,-4 0 10 16,3 0-10-16,-3-4 0 0,0 1 0 0,0 0 7 16,0-4-33-16,-3-2-5 0,3-1-1 0,-4-3 0 15,4-6 32 1,0 0 0-16,0 0 0 0,0 0 0 0,-3-3 0 0,-1-3 0 0,4-4 0 0,-3 1 0 15,3 0 0-15,0-4 15 16,0 4-2-16,0-1 0 0,3 1-13 0,-3-1-18 0,4 1 4 0,-1 0 1 16,1-1-41-16,-4 1-8 0,3-1-2 0,4 1 0 15,-7 3 64-15,0-4 12 0,4 1 2 0,3 3 1 16,-7-4-24-16,0 1-5 0,0 3-1 0,3-1 0 0,-3 7 26 0,0 0 5 16,0 0 0-16,0 0 1 15,0 0-27-15,0 0-6 0,0 0 0 0,0 7-1 0,4-4 29 0,-4-3 5 16,3 6 2-16,-3-6 0 0,0 9-19 0,0-9 0 0,0 0 0 15,0 7 0 1,0-1-47-16,-3 0-13 0,3 0-2 0,-4-2-1 0,4-4-170 0,0 0-35 16</inkml:trace>
  <inkml:trace contextRef="#ctx0" brushRef="#br0" timeOffset="176855.42">6519 10836 1926 0,'0'0'55'0,"0"0"11"16,0 0-53-16,0-6-13 0,0-4 0 0,4-2 0 15,-4 2 149-15,0-2 27 0,0-1 6 0,0 1 1 16,-4 2-39-16,1-2-7 0,-1 2-1 0,1 1-1 16,-1 3-35-16,-10 3-8 0,7-1 0 0,-4 8-1 15,1 2-29-15,-4 3-6 0,3 4 0 0,1 6-1 16,-1 3-27-16,-3 3-4 0,3 6-2 0,8 0 0 16,-8 4-7-16,4-1-2 0,0-2 0 0,4-1 0 15,-1 3-13-15,4-5 0 0,0 5 0 0,4-2 0 0,-1-7 0 16,1 0 0-16,3-6 0 0,0-1 0 15,0-2 0 1,0-7 0-16,3 1 0 0,1-7 0 0,3 0-9 0,0-3 9 0,0-3 0 0,0-3-9 16,4-7 9-16,-4-3-12 0,4 1 12 15,0-4-12-15,-1-3 12 0,-3 3-8 0,0-3 8 0,4 3-8 16,-7 1 8-16,3-1-13 0,-4 0 5 0,8 0 8 16,-15 4 0-16,8-1 0 0,-4 3 0 0,0 1 0 0,-3 2-8 0,-1 4 8 15,-3 6 0-15,0 0 0 0,0 0 0 0,0 0 8 16,0 0 0-16,0 0 0 0,4 6-8 0,-4 1-9 15,0-1 9-15,3 3-13 0,-3 4 13 0,4-4 0 0,-4 1 0 0,3-1 0 32,1 0 0-32,-1 1 0 0,1-1 0 0,-1 1 0 0,4-1 0 0,-3 1 0 0,3-4 0 0,0 0 0 15,0-3 0 1,0 0 0-16,0 0 0 0,4-3 0 0,-4 0 0 0,0-3 0 0,4-3 0 16,-1 0 0-16,-3 0 0 0,4-7 0 0,-4 4 0 0,3-1 0 15,1-2 23-15,-4-1 7 16,-3 1 2-16,6-1 0 0,-6 4-32 0,3-1 0 0,-4 1 0 0,1 3 0 15,-4 6-22-15,0 0-7 0,0 0-2 0,0 0 0 0,0 0 47 0,0 0 10 16,0 0 2-16,7 3 0 0,3 0-28 16,-6 6 8-16,3 4-8 0,-3-1 0 0,3 1 0 0,0 2 0 15,0 1 0-15,0 0 0 16,0 0-19-16,0-4-9 0,0 4-1 0,0-4-1 16,0 1 50-16,0-4 9 0,4 1 3 0,-4-1 0 0,0-3-32 0,3 1 0 15,1-7 0-15,-4 0 0 16,4-4-22-16,-4 1-7 0,3 0-2 0,-3-3 0 15,0 0 31-15,0-1 0 0,-3 1 0 0,-1-3 0 16,1-1 0-16,-4 4 0 0,4-3 0 0,-4-1 0 16,0 1 0-16,0-4 0 0,-4 1 0 0,4-1 0 0,-4 1 0 0,1-4 0 15,-1 7 0-15,4-4 0 0,-3 4 19 0,-1-7 9 16,1 3 3-16,3 1 0 16,0-1-50-16,-4 1-9 0,4 2-3 0,4-2 0 15,-4 2 31-15,0 1 0 0,3 6 0 0,4-3 0 0,-3 6 19 16,3 0 9-16,-3 0 3 0,6 6 0 0,-3 3-50 15,4 1-9-15,3-1-3 0,-4 0 0 0,5-2 11 0,-5 5 3 16,4-2 0-16,0-1 0 16,-3 1-12-16,3 2-3 0,0-3 0 0,0 4 0 15,0-4-9-15,-3 1-3 0,0-1 0 0,-4-3 0 0,0 4 24 0,0-1 5 16,-4 1 1-16,-3 2 0 16,4 1 14-16,-1-4 0 0,-3 1 0 0,4-4 0 0,-4 0 0 0,0-6 0 15,0 0 8-15,0 0-8 0,0 0 15 0,0 0-1 0,0 0 0 0,0 0 0 16,0 0 9-16,0 0 1 0,0 0 1 0,0-3 0 15,0-6-5-15,0 2 0 0,0-5-1 0,0 2 0 16,-4-2 21-16,4 2 4 0,0-2 0 0,-3 2 1 0,3-5-36 0,0 2-9 16,-4 1 0-16,4-1 0 15,0 1 8-15,0 2-8 0,0-2 12 0,0 2-4 16,4-2-8-16,-4-1 0 0,3 4 0 0,1 3 0 0,3-1 0 0,-4 4 12 16,-3 3-12-16,4-3 12 0,3 0-12 0,0 0 0 15,0 3 0-15,0 6 8 0,0 0-8 0,4 4 0 16,-4 2 0-16,3 1 0 0,-2 2 8 0,2-2-8 15,-3 0 12-15,0 2-4 16,4-5-24-16,-1 2-4 0,-3-6-2 0,4 4 0 0,0-4 22 0,-4-3 0 0,3 0 0 16,1 0 0-1,-1-3 12-15,5 0 8 0,-5-6 0 0,4 0 1 16,0 3-33-16,-3-7-8 0,-1 1 0 0,5 0-1 16,-5-4 21-16,-3 1 0 0,4-1 0 0,-4 0 0 15,0 1 0-15,0-1 0 0,-3-2 0 0,3 2 0 0,-7 1 8 0,3-1 7 0,-3 4 1 0,0-4 0 31,0 7-16-31,-3-4 9 0,-1 7-9 0,4 3 8 0,-3 0-8 0,-5 0 0 16,1 3 0-16,0 4 8 16,0-1-8-16,0 3 0 0,0 1 0 0,4 2 0 0,-4 1-13 0,3 3-8 0,1-1-2 0,-1 4 0 15,4-3 23-15,4 3 0 0,-4-4 0 0,0 1 0 16,3 0 0-16,4-4 0 0,-3 1 0 0,3-4 0 16,0 4 14-16,0-4 7 0,0 4 2 0,3-4 0 15,-2-3-23-15,2 0 0 0,4 1-12 16,-3-7 4-16,-1 3-7 0,4-3-1 0,1-3 0 0,-5 3 0 15,1-7 32-15,-1 4 5 16,1-6 2-16,0 3 0 0,-4-7-23 0,0 1 0 0,0-1 0 0,0 0 0 16,0-5 0-16,-4-1 9 0,4 3-9 0,-3-3 10 15,-1 1-10-15,4 5 0 0,-3-3 0 16,3 4 8-16,-3 2-8 0,3 4 0 0,-4 0 0 0,4 0 0 16,0 2 0-16,0 1 8 0,0 3-8 0,0 0 7 15,1 3-7-15,-1 1 0 0,0-1 0 0,0 0 0 16,0 0 0-16,0 3 0 0,-4 4 0 0,4-1 0 15,0 4-28-15,0 2-3 0,4 1 0 0,-4 0 0 16,0 2 31-16,0 1 0 0,0-3 0 0,0 6 0 0,-3-6 0 0,3 2 0 0,-4 1 0 16,1 0 0-1,3-3 20-15,-7-1 9 0,4-2 3 0,-1-4 0 16,-3 1-52-16,0-10-9 0,0 0-3 0,0 0 0 16,0 0-32-16,0-10-8 0,4-2 0 0,-4-1-1 15,3-2-191-15,1-4-37 0</inkml:trace>
  <inkml:trace contextRef="#ctx0" brushRef="#br0" timeOffset="177144.09">8255 11106 2736 0,'4'9'121'0,"-1"4"25"0,1-4-117 15,-1 0-29-15,1-2 0 0,3-4 0 0,0 0 112 0,-4-3 16 0,4-3 3 0,-3-4 1 16,3 1-40-16,-4 0-8 0,1 0-2 0,0-1 0 15,-4-2-26-15,3-4-6 0,-3 4-1 0,0-3 0 16,0-1-38-16,0 0-11 0,-3-5 0 0,-1-1 6 16,4-3-6-16,-4 0 0 0,-3 0 0 0,4 0 0 15,-4-6 0-15,0 0 0 0,-4-7 0 0,4-3 0 16,-3 4 0-16,2 6 0 0,-2-4-10 0,3 7 10 31,0 3-79-31,0 4-10 0,3 5-3 0,-3 4 0 0,4 5-161 0,-4 4-33 16</inkml:trace>
  <inkml:trace contextRef="#ctx0" brushRef="#br0" timeOffset="177323">8128 10899 3243 0,'0'0'72'0,"4"6"14"0,-1 0 3 0,1 0 2 0,3 4-73 0,3-4-18 0,1-6 0 0,-1 3 0 16,5 4 76-16,-1-4 12 0,3 3 3 0,1-3 0 31,-4-3-53-31,4 0-10 0,-1 0-3 0,1-6 0 0,-4 0-14 0,4-1-3 0,-4-2-8 0,3 3 12 16,-2-1-8-16,2 1-4 0,-6 0 0 0,3-4 0 31,0 4-26-31,-3-3-5 0,3 2-1 0,0 1 0 16,0 0-87-16,0 3-17 0,0 3-4 0,4 0-834 15,-1 0-166 1</inkml:trace>
  <inkml:trace contextRef="#ctx0" brushRef="#br0" timeOffset="178147.06">9698 10776 2649 0,'0'0'58'0,"0"0"12"0,0 0 2 0,0 0 4 0,0 0-61 0,0 0-15 0,0 0 0 0,0 0 0 16,0 0 56-16,0 0 9 0,0 0 2 0,0 0 0 15,0 0 9-15,0-6 1 0,0 3 1 0,0-3 0 16,0-1-8-16,-4 1-2 0,1 3 0 0,-1 0 0 15,-3 3-17-15,0 0-4 0,0-3-1 0,0 0 0 0,-4 3-19 0,1 3-4 0,-1 3-1 0,1 3 0 32,-4 1-12-32,3-1-2 0,0 4-8 0,-3 2 12 0,4-2-8 0,-1 0-4 0,1 2 0 15,3 4 0-15,-1 0 0 0,5 0 0 16,-1 3 0-16,4 0 0 0,0 0 0 0,4-4 0 0,-1-2 0 0,5 0 0 31,-1-1-26-31,0-2-5 0,3 3-1 0,1-4 0 0,-1-2 52 0,1-1 9 0,3-3 3 16,0 0 0-16,0-2-52 15,4-4-9-15,-4 0-3 0,4 0 0 0,-1-4 32 0,1-2 0 0,0 0 0 0,-1-3 0 16,1 2 0-16,0-2 0 0,-1 3 0 0,4-1 0 16,-3 1 0-16,-4 0 0 0,4 3 0 0,-4-4 0 15,-4 4 20-15,5-3 9 0,-5 3 3 0,1 0 0 16,-1-4-24-16,-10 7-8 0,7-3 0 0,4-3 0 16,-4 0 0-16,4-1 0 0,-4-2 0 0,0 0 0 0,0-4 0 0,0-3 0 15,0 1 0-15,3 2 0 0,-3 1 0 0,-3-1 0 16,3-3 0-1,0 4 0-15,-3-4 0 0,-1 7 0 0,1-1 0 0,-4 4 0 16,0 0 0-16,0 3 0 16,-4-4 0-16,1 4 0 0,-1 3 0 0,-3 0 0 0,0 3 0 0,0 4 0 0,0 2 0 15,0 1 0-15,-4 2 0 0,4 4 0 0,0 3 0 0,0 3 0 0,0-1 0 0,0 5 0 32,3-4 0-32,1 3 0 0,3-3 0 0,-4-1 0 15,8-2 0-15,-1 0 0 0,1-3 0 0,7-1 0 16,-4-2 0-16,7 3 0 0,-4-7 0 0,4 4 0 0,-3-7 0 0,3-3 0 0,4 0 0 0,-1-3 0 31,-2-3 0-31,2 0 0 0,-3-3 0 0,0-1 0 0,4-2 0 16,-4 0 0-16,0-4 0 0,4 0 0 15,-4-2 0-15,-3-4-15 0,3 3 5 0,0-3 1 0,-4-2-80 16,1 2-16-16,0 0-3 0,-4 0-1 16,-4 0-175-16,1 0-36 0</inkml:trace>
  <inkml:trace contextRef="#ctx0" brushRef="#br0" timeOffset="178339.73">10326 10485 2542 0,'3'12'107'0,"4"1"-86"16,-3 3 88-16,3-1 18 0,0 4 3 0,4 3 1 0,-4 3-11 0,3 0-3 16,-3 6 0-16,4 4 0 15,-4-1-48-15,4 1-9 0,-4 6-3 0,0 3 0 16,0 0-14-16,0-4-3 15,0-2-1-15,-4 3 0 0,4-7-23 0,-3-2-4 0,-1-1 0 0,1-3-1 16,0-6-11-16,3-3 0 0,-4-7 0 0,1-5 0 16,-1-1-24-16,-3-6-3 0,0 0-1 0,4-6 0 15,-1-4-36-15,1-2-8 0,-1-4-2 0,-3 0 0 16,4 1-59-16,-4-4-12 0,3 0-3 0,1-6-745 0,-4 0-150 16</inkml:trace>
  <inkml:trace contextRef="#ctx0" brushRef="#br0" timeOffset="178577.42">10686 10312 3085 0,'-4'13'68'0,"1"3"13"0,-1-1 3 0,4 4 4 16,-3 3-71-16,-1 0-17 0,4 3 0 0,-4 3 0 0,4 4 112 0,4-1 18 0,-4 3 4 0,7 7 1 16,-3 0-108-16,-1 0-27 0,4 3 0 0,0 6 0 15,0 0 0-15,0 0 0 16,0-3 0-16,4 3 0 15,0-6 31-15,-4-3 1 0,3 0 0 0,4-7 0 0,-7-2-24 0,4-4-8 0,0-6 0 0,-4-3 0 16,3-7 0-16,-3-6 0 0,0-2 0 0,0-8 0 16,-3-2-57-16,3-6-11 0,-7-4-3 0</inkml:trace>
  <inkml:trace contextRef="#ctx0" brushRef="#br0" timeOffset="188260.44">1806 13068 2553 0,'-10'7'53'0,"10"-7"12"16,0 0-52-16,0 0-13 0,0 0 0 0,-4 6 0 15,4-6 72-15,0 6 12 0,0 1 3 0,0-1 0 16,0 3-51-16,0-3-9 0,4 4-3 0,-4-1 0 16,7 1 7-16,-4 2 1 0,4-2 0 0,-3-1 0 15,3 4 13-15,-4-4 3 0,8 0 1 0,-7 1 0 16,6-1 12-16,1-3 3 0,-1-2 0 0,1 2 0 15,3-6-52-15,7 3-12 0,-7-3 0 0,7-3 0 16,-6 0 54-16,9-7 8 0,-3 4 2 0,1-3 0 16,-1-4-52-16,-4 1-12 0,1-4 0 0,-4 3 0 15,-3 1 0-15,-1-7 0 0,1 3 0 0,-8-2 0 16,8-1 0-16,-11 0 0 0,3-3 0 0,5-6 0 16,-8 3 19-16,-8 0 1 0,8-1 0 0,-3 5 0 15,-8-5-20-15,1 1 8 0,-1-3-8 0,1 6 0 16,-4 0 8-16,-1-3-8 0,-2-3 0 0,-1 0 0 0,0-1 8 0,1-5-8 15,-1 3 0-15,1-13 0 16,-5 6 0-16,1 4 0 0,7-1 0 0,0 1 0 16,-4 5-17-16,8 1-7 0,-4 0-2 0,3 0 0 0,1-4 26 0,6 1 0 15,0 3 0-15,-6-4 0 0,10 4 0 0,-7 0 0 16,3 3 0-16,4-3 0 0,0 6 0 0,4 0 0 0,-4 0 0 0,7 3 0 31,-4 3 0-31,4-2 0 0,-3 2 0 0,7 0 0 0,-8 4 0 0,4 2 0 0,4 1 0 0,-4-1 0 16,3 4 0-1,1 0 14-15,3 0-2 0,4 3 0 16,-4-1-12-16,7 1 0 0,4 3 0 0,-4-3 0 0,4 6 8 0,-1-3-8 16,1 3 0-16,-4 1 0 0,0-1 8 0,-3 3-8 0,0 0 0 15,-8 0 0-15,4 4 0 0,-10-4 0 0,6 4 0 0,-3 2 0 16,-3 1-10-16,3 2-5 0,-3 4-1 0,-1 3 0 31,-3 0-89-31,0-3-19 0,-3 0-3 0</inkml:trace>
  <inkml:trace contextRef="#ctx0" brushRef="#br0" timeOffset="188445.9">1877 12705 3195 0,'-4'12'91'0,"4"-2"19"15,0-1-88-15,0 4-22 0,4-7 0 0,3 3 0 16,3-2 80-16,1 2 12 0,3-3 3 0,0 1 0 15,7-1-43-15,-6-3-9 0,9 0-2 0,-3 0 0 16,4-3-33-16,-4 3-8 0,4-3 0 0,-4-3 0 0,0 0 0 0,-3 0 0 0,0-3 0 0,-4-1 0 31,0 4-49-31,3-3-12 0,-2 3-3 0</inkml:trace>
  <inkml:trace contextRef="#ctx0" brushRef="#br0" timeOffset="188917.75">2582 12833 2757 0,'0'0'57'0,"0"0"15"0,0 0-58 0,0 0-14 0,11-3 0 0,0 3 0 0,-4 0 113 0,3-3 20 0,8 3 4 0,-4 0 1 15,-4 0-59-15,5-3-12 0,6 3-3 0,-11 0 0 16,4 0 0-16,1 0 0 0,-5 0 0 0,4 0 0 16,-3 3-51-16,-1 0-13 0,1-3 0 0,0 3 0 31,-1-3 0-31,1 3 0 0,-8-3 0 0,8 0 0 0,-1 0-48 0,1-3-13 0,7-3-67 15,-1 0-60-15,-6-4-24 0,3 4-6 0</inkml:trace>
  <inkml:trace contextRef="#ctx0" brushRef="#br0" timeOffset="189549.07">3722 12567 2030 0,'0'-7'57'0,"0"4"14"15,0-3-57-15,0 6-14 0,0-6 0 0,0 0 0 0,0-1 84 0,3 1 13 0,-3 0 3 0,0 6 1 32,0 0 29-32,0 0 6 0,-3 0 0 0,-8 0 1 15,1 6 7-15,-4 0 2 0,3 4 0 0,-10 2 0 0,7 1-80 0,-7 2-16 0,-1 4-3 0,1 3-1 16,4-3-10-16,-1 3-3 0,0 0 0 0,1 0 0 15,-1-6-21-15,0-1-12 0,4 1 12 0,0 0-12 16,4-4 9-16,-5 1-9 0,5-4 0 0,3 0 9 16,3 1-9-16,4-1 0 0,0-2 0 0,0-1 0 15,0 0 0-15,4 0 0 0,3 1 0 0,0-4 0 16,3 3 0-16,1-3 0 0,0-3 0 0,3 3 0 16,3-3-22-16,-2 0 0 0,-1 0 0 0,7 0 0 31,0-3 36-31,0 0 7 0,-3 0 2 0,3 3 0 0,4 0-23 15,-8 3 9-15,8 0-9 0,-11 0 0 0,7 7 12 0,-7-1-12 0,0 1 12 16,4 2-3-16,-14-3-9 0,3 7 0 0,0 0 0 0,-7 0 0 16,0 2 0-16,-4 1 0 0,-3 0 0 0,0 0 0 15,0 0 0-15,-4-4 0 0,1 1 0 16,-4-4 0-16,3 1 0 0,-3-4 0 0,0 4 0 0,-4-7 0 16,4 0-26-16,4 1-5 0,-4-4-1 0,3-3 0 15,0 3 32-15,8-3 18 0,-8-3-2 0,11 3-1 16,0 0-83-16,0-3-16 0,0 3-3 0,0-7-1 15,0-2-53-15,4 0-11 0,3-1-3 0,-4 1 0 16,8-4-103-16,0 4-21 0</inkml:trace>
  <inkml:trace contextRef="#ctx0" brushRef="#br0" timeOffset="190648.59">4050 12727 2310 0,'0'0'48'0,"0"0"11"15,0 0-47-15,0 0-12 0,0 0 0 0,0 0 0 16,-7-3 104-16,7 3 20 0,-7 3 3 0,7 0 1 16,-11 0 0-16,4 0 1 0,4 3 0 0,-8 4 0 31,4-1-42-31,0 4-9 0,0-1-2 0,3 7 0 0,-6 0-20 0,3 3-4 0,0 3 0 0,0 0-1 16,3 0-26-16,-3 0-5 0,3 3 0 0,-3-3-1 15,4 1-6-15,3 24 11 0,3-28-12 16,4-4-12-16,-3-2 0 0,3-3 0 0,4-1 8 15,-4-2-8-15,3-4 0 0,1 0 0 0,-1-3 0 16,5-3 0-16,2-3 0 0,-3-3 0 0,7 0 0 16,-6-7-22-16,-1 4-1 0,7-7 0 0,0 0 0 15,-3 4-11-15,10-7-2 0,-10 3-1 16,10 1 0-16,-11-1-12 0,8 0-3 0,-4 4 0 0,0-4 0 16,1 4 12-16,-8 2 1 0,0-2 1 0,-4 2 0 15,1 1 23-15,-4-1 5 0,0 1 1 0,0 3 0 0,-7-4 9 0,4 1 0 16,-4-1 0-16,0 4 0 15,0 3 31-15,0 3 1 0,0 0 1 0,0 0 0 0,-4 3-3 16,-3 3-1-16,0 4 0 0,0 2 0 0,3 1 19 0,-6-1 3 0,3 7 1 0,0-3 0 16,0 3-25-16,3 3-5 15,4 0-1-15,0 3 0 16,0-6-21-16,0 3-10 0,4-7 1 0,-1 1 0 16,4 0 28-16,4-7 5 0,-1 0 2 0,-2-2 0 0,2-7-42 0,1 0-8 0,-1-4-1 0,4 1-1 31,4-6 26-31,-7-4 0 0,3-2 0 0,-4-1 0 0,4-3 0 0,-3-3 0 15,0 3 0-15,-8-2 0 16,4 2 0-16,-3 3 0 0,3 0 0 0,-7 1 0 0,0 2 0 0,0 1 0 16,-7 2 0-16,3 1 0 0,-6-1 20 0,3 4 10 0,-4-3 2 0,4 2 0 15,-4 4-32-15,4 0 0 0,-3 0 0 0,3 3 0 16,7 3 0-16,-11 0-10 0,11 4 2 0,-7-1 0 16,7-6-55-16,0 6-10 15,-4 0-3-15,8 1 0 0,-4-1-4 16,7 0 0-16,-3 4-1 0,3-1 0 15,0 0-3-15,3 1-1 0,1-1 0 0,-1 1 0 16,1-1-13-16,0-3-2 0,-1 4-1 0,4-4 0 16,-3 3 29-16,3 1 7 0,-3-1 1 0,3 1 0 15,3-1 103-15,-10 0 21 0,7-2 4 0,1-1 0 0,-5 3 52 0,1-2 9 0,3-1 3 0,-11 0 0 16,8-3-20-16,-8 0-4 0,-3-3-1 0,0 0 0 16,0 0-37-16,8-3-7 0,-5 0-2 0,4-6 0 15,-7-1-19-15,0-5-4 0,0-1-1 0,0 0 0 0,0-2-17 0,0 2-3 0,-7-3-1 0,4 0 0 31,3 0-4-31,0 4-8 0,0-1 11 0,0 4-11 0,0-1 8 0,0 0-8 16,0 1 0-16,10 2 0 16,-10 4-11-16,4 0-9 0,3 0-1 0,0 3-1 0,0-1 22 0,3 1 0 15,1 3 0-15,0 3 0 0,-4 1 14 0,3 2 7 0,8 3 2 0,-11 1 0 16,11 2-23-16,-8 1 0 0,4-1 0 0,7 4 0 31,-6 0 11-31,6-1-3 0,-7-2 0 0,7 3 0 0,-7-4-31 0,7 1-6 16,-3-4-2-16,3-3 0 15,0 1 51-15,0-4 9 0,1-3 3 0,2-3 0 16,-6-1-24-16,3 1-8 0,-7-6 0 0,4 3 0 16,-4-4 0-16,-4-2 0 0,1-1 0 0,0 4 0 15,-4-4-26-15,0 1-5 0,-4-1-1 0,1 4 0 0,-1-4 32 0,-6 1 0 0,3-1 0 0,-7 0 0 16,3 4 20-16,-3-3 9 0,-3 5 3 0,3 1 0 31,-4 6-52-31,0 3-9 0,1 3-3 0,-8 7 0 0,4-1 32 0,3 4 0 0,-3 6 0 0,4 0 0 16,-1 3 20-16,4 0 9 0,0 3 3 0,4-2 0 15,3-1-52-15,3-3-9 0,1 0-3 0,3-4 0 16,3-2 52-16,1 0 9 0,-1-4 3 0,8-2 0 0,-4-4-24 16,4 0-8-16,-1-3 0 0,1 4 0 15,0-7 0-15,3 3 0 0,0-3 0 0,0 0 0 16,0 0 0-16,4-3 0 0,-7-1 0 0,10 1 0 16,-14 0-28-16,7 0-3 0,-7 0 0 15,7-3 0-15,-10-1 51 0,0 4 9 0,3-3 3 0,-11 0 0 16,4-1-52-16,-7-2-9 0,4 0-3 0,-8 2 0 15,4 1-235-15,-7 0-47 0</inkml:trace>
  <inkml:trace contextRef="#ctx0" brushRef="#br0" timeOffset="192521.3">1887 14981 2489 0,'-3'-3'104'16,"3"0"-83"-1,-7 0 99-15,7 3 20 0,-4-3 4 0,1-1 1 16,-8 4-50-16,11 0-11 0,-7 0-1 0,4 0-1 15,-4 0-30-15,3 4-5 0,4-4-2 0,-11 0 0 16,8 3-13-16,-8 3-2 0,4-3-1 0,4 3 0 16,-8 1 6-16,8 2 1 0,-4 0 0 0,3 1 0 15,-7 2-26-15,11 4-10 0,-7 0 8 0,4 3-8 16,-1-1 11-16,-3 1-3 0,4 0-8 0,3 0 12 16,0-3-12-1,0 2 0-15,3 1 0 0,4 0 0 0,-3-3 8 0,-1-4-8 0,4 1 0 16,4-4 9-16,-7-6-9 0,6 0 0 0,1-3-12 0,-1-3 12 15,1-3-9-15,3-3 9 0,-3-4 0 0,-1-3 0 16,4 4-12-16,-3-4 4 0,3-3 8 0,-3 4-13 16,-1 2 13-16,-6-3 0 0,3 1 0 0,-4 2 0 15,4 4 0-15,-7-1 0 0,0 4 0 0,0 6 0 0,0 0 0 16,0 0 0-16,0 0 0 0,0 0 0 16,0 0 0-16,0 0 0 0,0 0 0 0,0 0 0 0,0 0 0 0,7 10 0 0,0-1 0 15,4 3 0 1,0 4 0-16,3 6 0 0,0 3 0 0,7 7 0 0,-7-1 9 15,7 3 5-15,0 4 1 0,-6-4 0 16,6 1-6-16,-7-1-1 0,0 4 0 0,4 3 0 0,-4 3-24 0,0 0-6 16,-4 6-1-16,12 13 0 0,-12-10 44 0,1-3 9 0,3-3 2 0,-4-3 0 15,-6-3-24-15,3-4-8 0,-4 1 0 0,-3 0 0 16,0-4 0-16,-3-6 0 16,-4 1 0-16,3-4 0 0,-6-7 0 0,-1 1 0 0,1-6 0 0,-4-4 0 15,-1-6 0-15,-2-3 0 0,3-6 0 0,-8 0 0 16,5-4 0-16,-4-2 0 0,-4-7 0 0,4-6 0 0,-4 3 0 0,4-6 0 31,7 0 0-31,-4 2 0 0,4 1 0 0,4 3 0 0,6 0 0 0,-7-3 0 16,11 3 0-16,-7-6 0 0,7 0 0 0,7-3 0 15,-7-1 0-15,4 7 0 0,7 0 0 0,-1 0 0 16,1 0 0-16,3 3 0 0,7 0 0 0,-7 0 0 0,4 3 0 0,-1 4 0 16,5 2 0-16,-1 1 0 15,-11-4 0-15,8 6 0 0,-8-2 0 0,8 2 0 16,-4 4-46-16,-3-3-9 0,3 3-1 0,-3-1-1 15,-1-2-143-15,1-4-29 0,13-12-6 0,-13 6-1 0</inkml:trace>
  <inkml:trace contextRef="#ctx0" brushRef="#br0" timeOffset="192868.7">2688 14918 3193 0,'-7'13'70'0,"7"-13"14"0,-3 6 4 0,3-3 2 0,0-3-72 0,0 7-18 0,0 2 0 0,0-9 0 15,3 3 85-15,-3-3 14 0,7 6 2 0,4-2 1 16,-1-4-54-16,1 3-12 0,3-3-1 0,-3-3-1 15,6-1-26-15,1 1-8 0,7 3 0 0,-11-3 5 16,7 0-5-16,0 3 0 0,-3 0 0 0,3 0 0 16,0 0 0-16,-7 0 0 0,4 3 0 0,-4 0 0 0,0-3-20 0,0 3-4 15,-3 1-1-15,-1-4 0 16,1 3-165-16,-8 0-33 0,-3-3-6 16,0 0-2-16</inkml:trace>
  <inkml:trace contextRef="#ctx0" brushRef="#br0" timeOffset="193534.52">3747 14768 2504 0,'0'0'71'0,"0"-3"16"0,-8-4-70 0,5 1-17 0,-1-3 0 0,4 3 0 15,-3 2 112-15,-1-2 20 0,1 3 3 0,3 0 1 16,-7 0-12-16,3 3-3 0,-6 3 0 0,-1 0 0 0,8 3-82 0,-8 1-17 15,-7 2-3-15,4 3-1 16,4 1 22-16,-4 0 5 0,-1 2 1 0,-2 4 0 16,3-3-33-16,0-1-13 0,-4 4 11 0,0-3-11 0,8 0 18 0,-4-1-2 0,3-2-1 0,0-4 0 15,4 1-6-15,4-1-1 16,3 0 0-16,0-2 0 0,0-7-8 0,3 6 0 16,4-3-10-16,4 0 10 0,0 0 0 0,3-3 0 15,-4 4-8-15,4-4 8 0,0 0 0 0,4 0 0 16,-4 0 0-16,0 0 0 0,0-4 0 0,4 4 0 15,-4-3 0-15,7 3 0 0,-7 3 0 0,1 1 10 16,2-1-10-16,-6 3 12 0,3 3-33 16,-3 1-7-16,-8 2 0 0,4 1-1 0,-7 2 49 0,0-2 9 0,0 3 3 0,-7-1 0 31,4 1-52-31,-8 0-9 0,0 3-3 0,1-4 0 0,-1 1 32 0,1 0 0 16,-5-4 0-16,12-2 0 0,-8-4 0 0,4-3 0 0,-3 0 0 0,6 0 0 31,1-3-57-31,3-3-6 0,-7-3-1 0,14 0 0 15,-7-7-51-15,3 4-10 0,4-7-3 0,7 3-488 16,-3-2-99-16,0-1-19 0</inkml:trace>
  <inkml:trace contextRef="#ctx0" brushRef="#br0" timeOffset="194083.6">4008 14796 2419 0,'0'0'53'0,"0"0"11"0,0 0 3 0,0 0 1 0,0 0-55 0,0 0-13 31,-4 3 0-31,-3 0 0 0,3 7 105 0,1-1 19 0,-4 4 3 0,3-1 1 0,-3 7-52 0,4 0-9 0,-4 3-3 15,0 0 0-15,0-3 0 0,3 6 0 16,-7-3 0-16,1 3 0 0,6-3-11 0,-6 0-2 16,3 0-1-16,3 0 0 0,-3-4-18 0,4 1-4 15,3 0-1-15,0 0 0 0,0-4-27 0,10-2-16 0,-6 0 3 16,3-1 0-16,3-6 13 0,4 1 0 16,-3-7 0-16,0-4 0 0,3-2 0 0,0-3 0 15,4-4 0-15,-1-2 0 0,1-4 0 0,6 0 0 16,-9-6 0-16,9 3 0 0,-6 0 0 0,7 0 0 15,-11 3 0-15,7-3 0 0,-7 3-61 0,0 1-10 16,4-1-1-16,-11 6-1 0,0-2 39 0,3 5 8 16,-10 1 2-16,4 3 0 15,-4 2-6-15,0 4-1 0,-4-3 0 0,-3 3 0 0,4 0 76 0,-4 3 15 16,0 4 4-16,-4 5 0 0,1 1-52 0,6-7-12 0,1 3 0 0,-1 1 0 16,0 2 0-16,-3-2 0 0,4 5 0 0,-4-2 0 15,3-4 54-15,4 4 8 0,0-1 2 0,0 1 0 16,0 0-52-16,0-4-12 0,4 0 0 0,3 4 0 15,-4-4 0-15,4 1 0 0,1-1 0 0,-1 1 0 16,3-4 0-16,1 3 0 0,3-2 0 0,0-1 0 31,4-3 0-31,-1-3-12 0,1-3 3 0,0 0 0 0,-1 0 9 0,1-7 12 16,-1 4-2-16,-2-4-1 0,-1-2-9 0,-4 2 0 0,1 1 0 0,-1-3 0 16,1-1 0-16,-7 0 0 0,3 1 0 0,-4 2 0 15,1-5 0-15,-1 5 0 0,-3-2 0 0,0 2 0 16,-3 1 0-16,3 0 0 0,-4-1 0 0,1 1 0 15,-8-1 13-15,4 1 1 16,-4-4 0-16,4 4 0 0,-3 0-14 0,-1 2 0 0,1 1 0 0,-5 6 0 16,5 0-25-16,-1 3-11 0,1 4-3 15,6-1 0-15,-3 0-59 0,4 0-12 0,3 1-2 16,0 2-1-16,0-3-70 0,3 4-13 0,4-4-4 0</inkml:trace>
  <inkml:trace contextRef="#ctx0" brushRef="#br0" timeOffset="194588.01">4551 15213 2986 0,'3'10'84'0,"4"-4"20"0,-3 0-84 16,-4-6-20-16,0 0 0 0,0 0 0 0,0 0 107 0,0 0 17 0,7-6 3 15,-7-4 1-15,0-2-52 0,0-1-9 0,0-2-3 0,0 2 0 32,-7-3-51-32,7-2-13 0,-4 2 0 0,4-3 0 15,0 3 0-15,0 1 0 0,-7-1 0 0,7 4 0 16,0-1 0-16,0 0 0 0,0 1 0 0,7 3 0 0,-7-1 0 15,0 4 0-15,4 0 0 0,3-1 0 0,-7 7 15 0,4 0 0 0,3 0 0 0,0 3 0 16,3 1-15-16,-3-1 0 0,4 6 0 0,3-3 0 16,0 4 0-16,0 2 0 0,4-2 0 0,-4-1 0 15,0 1 0-15,4 2 0 0,-4-3 0 0,7 4 0 16,-7-4 0-16,0 1 8 0,4-1-8 0,-4 1 0 16,7-7 8-16,-7 0-8 0,7-3 11 0,-10 0-11 15,3 0 0-15,7-3 0 0,-10-3 0 0,6-4 0 16,-2 4 0-16,-1-4 0 0,0 1 0 0,-4-4 0 15,1 1 0-15,-4-1 0 0,0 1 0 0,-3-1 0 16,3-2-14-16,-7 2-6 0,0-3-2 0,-7 7 0 16,3 3 40-16,-6 3 8 0,-1-4 2 0,0 10 0 0,1 4-20 0,-1 2-8 15,-3 4 8-15,0 6-1 0,3-1-7 0,-3 1 0 0,4 6 0 16,3-6 0-16,0 0 0 16,3 0 0-16,1-1 0 0,-1 1 0 15,4 0-26-15,4 0-5 0,-1 0-1 16,8 0 0-16,-4-1 52 0,7-2 9 0,0-3 3 0,4-4 0 0,-1-3-24 0,1 1-8 0,3-7 0 0,4 0 0 15,-1-4 0-15,-2 1 0 16,2-3 0-16,-3 0 0 0,4-4 0 16,-7 1 0-16,-1 3 0 0,1-4 0 0,0 4 0 0,-8 0 0 15,1-1 0-15,-4 4 0 16,0-3-66-16,4 0-13 0,-11 3-2 0,0-4-962 0,0 4-192 0</inkml:trace>
  <inkml:trace contextRef="#ctx0" brushRef="#br0" timeOffset="207258.45">5514 14940 2649 0,'0'0'117'0,"0"0"25"16,0 0-114-16,0 0-28 0,0 0 0 0,0 0 0 0,0 0 108 0,0 0 16 16,0 0 4-16,0 0 0 15,0 0-52-15,0 0-9 0,0 0-3 0,0 0 0 16,0 0-51-16,0 0-13 0,0 0 0 0,0 0 0 16,0 0 0-16,0 0 0 0,0 0 0 0,0 0 0 15,0 0 0-15,0 0 0 0,3 0 0 0,-3 0 0 16,0 0 0-16,0 0 0 0,0 0 0 0,0 0 0 15,0 0 40-15,0 0 6 0,0 0 1 0,0 0 0 16,0 0-24-16,0 0-5 0,0 0-1 0,0 0 0 0,0 0-17 0,0 0 0 0,0 0 0 0,0 0 0 16,0 0 0-16,0 0 0 15,0 0 0-15,0 0 0 16,0 0 0-16,0 0 0 0,0 0 0 0,0 0 0 0,0 0-16 0,0 0-8 0,0 0 0 0,0 0-1 16,0 0-114-16,0 0-22 0,0 0-5 0</inkml:trace>
  <inkml:trace contextRef="#ctx0" brushRef="#br0" timeOffset="207639.64">5539 15207 2424 0,'0'0'102'0,"0"0"-82"16,0 0 93-16,0 0 19 0,0 0 3 0,0 0 1 16,0 0-37-16,0 0-7 0,0 0-2 15,0 0 0-15,0 0-72 0,0 0-18 0,3-6 0 0,-3-1 0 16,4 1 37-16,-4 0 4 0,3 0 1 0,1-1 0 16,-4 1-16-16,7 0-3 0,-4-1-1 0,1 1 0 15,3 3-22-15,-4 0-16 0,1 0 2 0,-4 3 1 16,0 0 21-16,7 0 4 0,-7 0 0 0,4 6 1 15,3-3 41-15,-7-3 8 0,0 6 2 0,3 1 0 16,4-1-52-16,-7-3-12 0,0 3 0 0,0 1 0 16,0-7 0-16,-7 6 0 0,7-6 0 0,0 6 0 15,0-6 15-15,-3 6 0 0,3-6 0 0,0 7 0 16,0-7-15-16,0 0 0 0,-4 3 0 0,4-3-10 16,-7 6 10-16,7-3 0 0,-4 4 0 0,4-7-8 15,0 0-1-15,0 0 0 0,-7 3 0 0,7-3 0 0,0 0-147 0,0 0-28 0,0 0-7 0</inkml:trace>
  <inkml:trace contextRef="#ctx0" brushRef="#br0" timeOffset="208825.14">6964 14972 1522 0,'0'0'68'0,"7"-7"13"16,-7 4-65-16,0-3-16 0,3 0 0 0,-3 6 0 15,0-7 100-15,0 7 17 0,4-3 3 0,-4 3 1 16,0-6 15-16,0 0 4 0,-4 3 0 0,4 3 0 15,0-7-24-15,0 7-4 0,-3-3 0 0,-4 0-1 16,7 3-31-16,-4 0-5 0,-3-3-2 0,0 3 0 16,0 0-26-16,0 3-6 0,0-3-1 0,0 3 0 0,0 4-16 15,0-1-3-15,-4 3-1 0,4 4 0 0,0-1-8 0,0 4-1 16,0 0-1-16,0 2 0 0,3 1-10 16,-6 3-14-16,3-3 3 0,3 3 1 15,1-3 18-15,3 0 4 0,0-1 1 0,0-2 0 16,3 0-13-16,1-7 0 0,3 4 0 0,3-7 0 15,-6 0 0-15,7-3 0 0,-1-3 0 0,1 0-10 0,3-3 10 0,-4 0-13 0,5-3 5 16,-1 0 8 0,-4-4-12-16,8-2 12 0,-8 2-12 0,5-2 12 15,-5-4-11-15,-3 3 11 0,0 1-8 0,0-4 8 0,-3 4 0 0,-1-1 0 0,1 4 0 0,-1-1 0 16,-3-2 0-16,0 6 0 0,0-4 0 0,-3 7 0 16,3 3 0-16,0 0 0 0,0 0 0 0,0 0 8 15,0 0-8-15,0 0 0 0,-4 6 8 0,4 1-8 16,0 5 0-1,0 1 9-15,4 2-9 0,-1 1 0 0,1 3 0 0,0 0 0 0,3 3 0 0,3 0 0 16,-3 3 0-16,0 0 0 0,4 3 0 0,-1 0 0 31,1 0 11-31,0 1-11 0,-1 2 10 0,4 0-10 0,-7 1 0 0,4 2 0 0,-4 1-11 16,0-1 11-16,-3-3 17 0,-1 4 11 0,1-1 3 16,-1-2 0-16,-3-4 1 0,0-3 1 0,-7 0 0 0,4-6 0 15,-4 0-33-15,-1-4 0 0,1-5 0 0,-3-1 0 16,-1-6 0-16,1 1 0 0,-4-4 0 0,-1-4 0 15,1-2 0-15,-3 0 0 0,3-4 0 0,-4 1-12 16,0-3 12-16,-3-4 0 0,3 0 0 0,1-3-9 0,-1 4 9 0,1-4 0 0,2-3 0 16,5 3 8-1,-1 0-8-15,1 0 8 0,6 1-8 0,1-4 8 16,-1 3-8-16,8-3 0 0,-1 3 0 0,4 0 8 16,4 1-8-16,-1 2 9 0,8 3-9 0,-4-2 10 15,4 2-10-15,3 4 10 0,-3-1-10 0,-1 1 10 16,1 3-10-16,-4-1 0 0,4 1 9 15,-4 0-9-15,0 3 0 0,0-1 0 0,0 1 0 0,0 0 0 0,0 0-55 16,0 3-15-16,-3-3-3 0</inkml:trace>
  <inkml:trace contextRef="#ctx0" brushRef="#br0" timeOffset="209675.43">7264 15041 2169 0,'0'0'92'15,"7"3"-74"-15,-4-3 70 0,4 3 13 0,0 0 3 0,4 0 1 16,0-3 15-16,-1 3 4 0,4 0 0 0,0-3 0 16,4 4-85-16,-4-4-17 0,4 3-3 0,-1-3-1 15,-2 3 22-15,-1 0 5 0,0 0 1 0,-4 0 0 16,1 0-37-16,-1-3-9 0,-2 4 0 0,2-4 0 15,-3-4-61-15,0 1-15 0,4-3-2 0,-4 0-1 16,3-1-145-16,-2-2-28 0</inkml:trace>
  <inkml:trace contextRef="#ctx0" brushRef="#br0" timeOffset="210213.67">7945 14846 1661 0,'0'0'47'0,"0"0"10"0,0 0-45 0,0 0-12 0,0 0 0 0,0 0 0 32,0 0 96-32,0 0 16 0,-4 3 4 0,1 4 1 15,-1-1-5-15,-3 0-2 0,3-3 0 0,-3 7 0 16,0-4 14-16,0 3 4 0,-3 1 0 0,-1 2 0 16,-3-2-56-16,3 2-12 0,-3 1-1 0,0-1-1 0,0-2-2 0,3-1-1 0,1 1 0 0,-1-4 0 15,4 0-23-15,0 0-5 0,4-2-1 0,3-4 0 16,0 0-18-16,0 0-8 0,0 0 0 0,7 3 8 15,3 0-8-15,1-3 0 0,-1 0 0 0,5 0-11 16,2 0 11-16,-3 0 0 0,0 0 0 0,4 0 0 16,-4 3 0-16,0-3 0 0,0 3 0 0,-3 0 0 15,3 0-12-15,-3 1 2 0,-4-1 1 0,3 3 0 16,-3 3 51-16,0 1 10 0,0-4 3 0,-3 7 0 16,0-4-31-16,-1 4-7 0,-3-4-1 0,0 0 0 15,0 4-6-15,-3-4-2 0,-1 4 0 0,0-4 0 16,-3 1-8-1,4 2 0-15,-4-2 0 0,0-1 0 0,-4 0 0 0,4-2 0 0,0-1 0 0,0 0 0 16,0 0-32-16,0-2-9 0,7-4-2 16,0 0 0-16,0 0-69 0,0 0-13 0,0-7-3 0,0-2-1 15,0 3-112-15,7-7-23 0,0 4-4 0</inkml:trace>
  <inkml:trace contextRef="#ctx0" brushRef="#br0" timeOffset="210549.43">8132 14984 2217 0,'0'0'63'0,"0"0"13"0,0 0-60 0,0 0-16 0,0 0 0 0,0 0 0 16,0 0 136-16,0 0 25 0,-8 7 5 0,5-1 1 16,-4 0-64-16,3 3-13 0,-3-2-2 0,0 2-1 15,0 4-6-15,0-1-1 0,0 1 0 0,0 2 0 32,0-2-64-32,3 0-16 0,-3 2 0 0,4-2 0 0,-1-1 55 0,4 1 7 0,0-1 2 0,0 1 0 15,0-4-52-15,4 1-12 0,3-4 0 0,-4-3 0 16,8 0 0-16,0 0 0 0,-1 1 0 0,4-4 0 15,-3-4-15-15,3 1-5 0,4-3-2 0,-1-3 0 16,1 2 22 0,-4-2 0-16,0 0 0 0,0-1 0 0,0 4 0 0,-3-4 0 0,0 1 0 0,-4 3 0 15,0-4 0-15,-4 4 0 0,4-3 0 0,-3 2 0 16,-4-2 0-16,0 3-11 0,-4-4 11 0,1 4-8 16,-1-3-6-16,1 2-1 0,-4 1 0 0,3 3 0 15,-3-3-34-15,3 6-7 0,-3-3-2 0,0 3 0 31,7 0-123-31,-3 3-25 0,-1 3-5 0</inkml:trace>
  <inkml:trace contextRef="#ctx0" brushRef="#br0" timeOffset="211876.46">8467 15000 1792 0,'0'0'51'0,"0"0"10"0,0 0-49 0,0 0-12 0,0 0 0 0,0 0 0 0,0 0 54 0,0 0 8 0,0 0 2 0,0 0 0 31,0 0 0-31,0 0 0 0,0 0 0 0,0 0 0 0,0 0 51 0,0 0 10 15,0 0 3-15,0 0 0 0,-4 3-49 0,-3 3-10 0,4 1-1 0,-1 2-1 16,-3 4 4-16,3 2 1 0,-3-2 0 0,4 2 0 31,-1 1-16-31,1 3-2 0,-1-3-1 0,4-1 0 0,0-2-21 0,0-1-4 0,0 1 0 16,0-1-1-16,4-2-15 0,3-4-4 0,-4 0 0 0,4-2 0 16,4-1 17-16,0-3 3 0,3-3 1 0,-4-1 0 15,4-2-52-15,1 0-10 0,-1-7-3 0,0 4 0 16,0 0 36-16,0-4-8 0,-3 4 8 0,-1-4 0 15,-3 4 0-15,0-1 0 0,-3 1 0 0,-1-1 0 16,-3 1 26-16,-3 0 9 0,-1 2 1 0,1 1 1 16,-8 0-55-16,4-1-11 15,-3 4-3-15,-1 0 0 0,0 3 23 16,1 0 9-16,3 0-8 0,-4 3 8 0,4 0-22 0,0 1 1 0,0-1 0 0,3 3 0 16,4-6-50-16,0 6-9 0,0 1-3 0,0-1 0 15,7 0-26-15,-3 0-6 0,7 1-1 0,-4-1 0 16,3 3-24-16,1-2-4 0,-1-1-2 0,5 3 0 15,-1-2 46-15,0 2 10 0,0 0 2 0,3-2 0 16,-2 2 45-16,-1-3 10 0,0 4 1 0,0-4 1 16,0 0 135-16,-3 1 26 0,-1-4 6 0,1 3 0 15,-1-3-6-15,-3-3-2 0,-3 0 0 0,-4 0 0 16,0 0-22-16,3-3-5 0,-3-3-1 0,0-1 0 16,-3-2-47-16,3 0-9 0,-4-4-3 0,1 1 0 15,-1-1-22-15,4 0-5 0,-3 1-1 0,3-1 0 16,0 1-5-16,0 2 0 0,0-2-8 0,0-1 12 0,0 4-1 0,7 3-1 0,-4-4 0 15,4 1 0-15,1 3-10 0,-1 2 0 0,0-2 9 0,0 3-9 16,0 0 0-16,0 0 9 0,0 3-9 0,0 0 0 31,0 0 10-31,4 3-10 0,-4-3 8 0,0 3-8 0,3 0 9 16,1-3-9-16,-1 3 10 0,5 0-10 0,-5-3 13 0,4 0-3 0,-3 4-1 0,-1-4 0 16,5 0-9-16,-5 3 12 0,1-3-12 0,-1 0 12 15,1 0-2-15,-4 3 0 0,-7-3 0 0,0 0 0 16,0 0-2-16,0 0-8 0,0 0 12 0,0 0-4 15,0 0 24-15,0 0 5 0,0 0 1 0,0 0 0 32,-4-3-52-32,-3 3-10 0,0 3-3 0,-3-3 0 0,3 0 27 0,0 3 0 15,0-3 0-15,-1 3-8 0,1 3 8 0,0-3 0 0,0 4 0 0,0 2 0 16,4-3 0-16,-4 4 0 0,3-1 0 0,1 4 0 16,3-4 0-16,-4 1 0 0,4 2 0 0,4-2 0 15,-4 2 0-15,3-2 0 0,-3-1 0 0,7 3 0 16,-3-2 0-16,3-1 0 0,0-2 0 0,0 2 0 15,3-3 23-15,1 0 3 0,0 1 1 0,3-4 0 0,0 0-27 0,3-3 0 16,1-3 0-16,3 0 0 16,0 0 0-16,1-4 0 0,-1 1-12 15,0 0 12-15,-3 0 0 0,-1-1 0 0,1 1 0 0,0 3 0 16,-4-3 0-16,-4-1 0 0,1 1 0 0,-1 3 0 16,-3 0-44-16,0-3-8 0,-3 2-2 0,0 1 0 0,-4 3-114 0,0 0-24 0</inkml:trace>
  <inkml:trace contextRef="#ctx0" brushRef="#br0" timeOffset="212798.44">10040 15047 2075 0,'0'-9'59'0,"0"5"13"31,0 4-58-31,0 0-14 0,0 0 0 0,0 0 0 15,0 0 128-15,0 0 24 0,0 0 4 0,-7 0 0 16,3 0-45-16,-3 4-10 0,4-1-1 0,-4 3-1 0,3 0-38 0,-3 4-7 0,4 2-2 0,-4 1 0 16,3-1 10-16,1 1 2 0,-1 2 0 0,1-2 0 31,3 3-52-31,0-1-12 0,3 1 0 0,1 3 0 0,3-7 0 0,0 1 0 0,0-4 0 0,3 1 0 31,1-4 0-31,3-3 0 0,4 0 0 0,-4-6 0 16,3 0 0-16,-2-6 0 0,-1-4 0 0,3 1 0 15,-3-1 0-15,-3-3 0 0,3 1 0 0,-3-1 0 0,-1 0 54 16,-3 1 8-16,0 2 2 0,0-3 0 0,-3 4-52 0,-4-1-12 0,0 4 0 0,-4-1 0 16,-3 1 0-16,0 3 0 0,0 0 0 0,0 2 0 15,-3 1 0-15,3 0 0 0,-4 0 0 0,0 3 0 16,1 0-48-16,3 0-13 0,0 3-3 0,0-3 0 16,0 3 0-16,7-3 0 0,0 0 0 0,0 0 0 15,0 0-51-15,0 0-10 0,3 7-3 0,4-1 0 16,0 0-51-16,4 3-10 15,-4 1-3-15,3-1 0 0,5 1 0 0,-5-1 0 0,4 4 0 0,0-4 0 16,1 0 52-16,2-2 9 16,-3 2 3-16,7-3 0 0,-3 1 204 0,3-1 42 0,-3 0 8 0,3-3 2 0,-3 4 102 15,3-1 21-15,-7-3 4 0,4 3 1 16,-8 1-52-16,1-4-9 0,-4 0-3 0,0-3 0 0,-7 0-51 0,0 0-10 0,0 0-3 0,3-3 0 16,-3-7-51-16,-3 1-10 0,-1 0-3 0,-3-4 0 15,0-6-51-15,0 3-13 0,0-5 0 16,-3-1 0-16,-1 0 0 0,-3-7 0 0,-4 4 0 15,1-6 0 1,-1-4 0-16,0 1 11 0,1-4-11 0,-1-2 10 0,0 5-10 0,4 4 0 0,0-4 0 0,0 7 8 31,3 0-8-31,4 6 0 0,-3 0 0 0,3 0-11 16,3 3-1-16,1 7 0 0,3-1 0 0,0 1 0 0,0-1-4 0,3 4 0 0,4 2-1 0,-3-2 0 16,3 3 4-16,3-1 1 0,-2 1 0 0,6 3 0 15,-4 0-12-15,8 0-1 0,-4 0-1 0,4 3 0 16,-1 0 38-16,4 0 7 15,1 3 1-15,-1 0 1 0,-4 3-21 0,1 0-12 16,0 4 2-16,-4 2 0 0,-4 1-101 0,1-1-20 0,0 4-4 0</inkml:trace>
  <inkml:trace contextRef="#ctx0" brushRef="#br0" timeOffset="212990.17">10199 15122 3040 0,'0'0'128'0,"0"0"-103"16,7-3 88-16,0 3 18 0,4-3 3 0,3 0 1 16,0-3-60-16,7-1-12 0,0 1-3 0,0 0 0 0,7-1-36 0,-3 1-7 0,3 0-1 0,4 0-1 31,-7 2-25-31,3 1-5 0,0-3-1 0,-3 3 0 16,0 0-112-16,-1 0-24 0,-2 0-4 0</inkml:trace>
  <inkml:trace contextRef="#ctx0" brushRef="#br0" timeOffset="213773.55">11356 15141 2450 0,'25'-25'51'0,"-15"16"12"15,-3-4-51-15,4 4-12 0,-1-4 0 0,1 0 0 16,-4 4 76-16,0 0 12 0,0 2 2 0,0-2 1 16,0 3-22-16,-3-1-4 0,-1 1-1 0,1 0 0 15,-1 0-51-15,1 3-13 0,-4-4 0 0,0 7 0 16,0 0 54-16,0 0 8 0,0-6 2 0,0 6 0 15,-4-3 17-15,1 0 4 0,3 3 1 0,-7 0 0 16,0 0-42-16,0 3-9 0,0 0-2 0,0 0 0 0,-4 3-13 0,4 4-4 0,-4-1 0 0,4 1 0 31,-3 2-8-31,3 1-8 0,-4 5 9 0,4-2-9 16,0 0 8-16,3 0-8 0,-3-1 0 0,4 1 0 16,3 0 8-16,-4-1-8 0,4 1 0 0,4-4 0 0,-1 1 0 0,4 0-20 0,4-1 4 0,-4 1 0 15,4-4 29 1,-1 0 7-16,4-2 0 0,-3-1 1 0,0 0-21 0,3-3 0 0,0 4 0 0,0-4 0 15,4-3-12-15,-4-3-8 0,3 0 0 16,1-4-1-16,0 1 21 0,3-3 0 0,-4-4 0 0,1 0 0 31,3 1 0-31,-3-1 0 0,3-2 0 0,-3 2 0 16,-4-2 18-16,3 2 8 0,-3 0 2 0,1 1 0 0,-5-1-28 0,4 1 0 0,-3-1 8 0,-1 1-8 16,1 2 0-16,-4 1 0 0,0-1 0 15,0 1 0-15,0 0 0 0,0 2 8 0,-3 1-8 0,-1 0 7 16,1 3-7-16,-1-4 0 0,-3 1 0 0,0 6 0 15,4-3 0-15,-4 3 0 0,0 0 0 0,0 0 0 16,-4-6-26-16,4 6-5 0,-3-6-1 0,-1 2 0 16,1 4 32-16,-4-3 0 0,0 3 0 0,-4 3 0 15,4 1 0-15,-4-1 0 0,1 3 0 0,3 0 0 16,-4 4 0 0,1-1 0-16,-1 4 0 0,4-1 0 0,0 4 0 0,-4-4 0 0,8 1 0 0,-4 3 0 15,3-1 0-15,1-2 0 0,-1 2 0 0,4 1 0 16,4 0 0-16,-4-1 0 15,7 4 0-15,-4-3 0 0,4 0 0 0,0-1 0 0,4-2 0 0,0-1 0 0,3 1 0 16,0-4 0-16,0-2 0 0,4-1 0 0,-1-3 0 0,-3 0 0 16,0-3 0-16,1-3 0 15,-1 0 0-15,0-3 0 0,0-4 0 0,0 4 0 0,0-3 0 16,0 2 0-16,-3-2 0 0,-1 3 0 16,1-1 0-16,0 1 0 0,-4 3 0 0,3 0 0 15,-3 0 0-15,0-1 0 0,-7 4 0 0,7-3 0 16,-7 3-108-16,0 0-16 0,4 0-4 0,-4 0 0 0,3-6-153 0,1 0-31 0</inkml:trace>
  <inkml:trace contextRef="#ctx0" brushRef="#br0" timeOffset="214167.77">12114 14589 2880 0,'0'0'128'0,"0"6"25"16,0 1-122-16,4 2-31 0,-4 1 0 0,3 2 0 15,1 1 108-15,0 5 16 0,-1-2 4 0,4 6 0 0,-3 3-76 0,3 3-14 0,-4 4-3 0,4 2-1 32,-3 1 6-32,3-1 2 0,0 1 0 0,0 2 0 15,-4-2-18-15,5-1-3 0,-5 1-1 0,4-1 0 0,-3-2-14 16,3-1-6-16,-4 0 0 0,4-2 0 16,0-4-26-16,0-7-5 0,-3-2-1 15,7 0 0-15,-8-7 32 0,4-3 0 0,-3 1 0 0,3-10 0 0,-4-1 0 0,1-5 0 0,-1-7 0 0,1 1 0 16,-4-1-108-1,0-6-16-15,3 3-4 0,-3-6 0 0,4-3-180 16,-1 0-36-16</inkml:trace>
  <inkml:trace contextRef="#ctx0" brushRef="#br0" timeOffset="214398.79">12365 14711 2624 0,'0'0'75'0,"0"0"15"0,0 0-72 0,0 0-18 0,0 0 0 0,0 0 0 16,0 0 132-16,0 0 24 0,0 7 4 0,3 2 0 15,1 4-69-15,-4-1-15 0,3 7-2 0,1 3-1 16,0 0-14-16,-1 3-3 0,1 3-1 0,-1 0 0 16,1 4-44-16,3-4-11 0,-4 0 0 0,1 4 0 15,-1-4 0-15,1 0 0 0,-1 3 0 0,1-2 0 16,-1-4 28-16,1 0 3 0,-1 0 1 0,4-3 0 16,-7-3-24-16,4-7-8 0,0 1 0 0,-4-7 0 15,0-6-54-15,0 0-10 0,0 0-3 0,0 0 0 16,0-9-123-16,0-4-25 15</inkml:trace>
  <inkml:trace contextRef="#ctx0" brushRef="#br0" timeOffset="-212297.65">13564 15433 1865 0,'0'0'79'0,"0"0"-63"15,0 6 137-15,0-6 28 0,4 6 6 0,-4-6 1 32,7 6-64-32,-7-6-12 0,7 0-2 0,-4 4-1 0,5-8-41 0,-1 1-8 0,0 0-1 0,3-3-1 15,-3-4-32-15,0 1-6 0,0 0-2 0,0-1 0 16,1-2 30-16,-1-1 5 0,0 1 2 0,0-1 0 16,0 4-31-16,-4-1-7 15,1 1-1-15,-1 3 0 0,1-1-6 0,-1 1-2 0,-3 6 0 0,0 0 0 31,0 0 2-31,0 0 0 0,0 0 0 0,0 0 0 0,0 0 2 0,0 0 1 0,0 0 0 0,-7 6 0 16,4 1-5-16,-1-1 0 0,1 3-8 0,-1 1 12 16,1-1-3-1,-1 4-1-15,1-1 0 0,3 1 0 0,0-1 0 0,-4 4 0 16,4-4 0-16,4 1 0 0,-4 0-8 0,3-1 12 16,-3-2-12-16,7-1 12 0,-3-3-12 15,-1 0 0-15,4 1 0 0,0-4 8 0,0 0-8 0,0-3 0 0,4 0 0 0,-4-3 0 16,0-3 0-16,4-1 0 0,-4 1 0 0,3-3 0 15,-6-1-53-15,3 1-13 0,0-4-2 0,-3 1-1 16,-1-1-47-16,1 4-10 0,-4-4-2 0</inkml:trace>
  <inkml:trace contextRef="#ctx0" brushRef="#br0" timeOffset="-212130.68">13660 15019 3146 0,'-4'-3'89'0,"4"3"20"16,-7-4-87-16,7 4-22 0,0 0 0 0,0 0 0 16,0 0 79-16,0 0 11 0,0 0 2 0,0 0 1 31,0 0-29-31,0 0-7 0,0 0-1 0,0 0 0 0,4-3-56 16,-4 3-22-16,3-6 1 0,-3 6 0 0,4-3-26 0,3 0-5 0,0 3 0 0</inkml:trace>
  <inkml:trace contextRef="#ctx0" brushRef="#br0" timeOffset="-210932.17">14316 15016 2412 0,'0'0'107'0,"0"0"21"16,0 0-102-16,0 0-26 0,0 0 0 0,0 0 0 31,0 0 109-31,7 0 17 0,0 3 3 0,3-3 1 0,1 0-74 0,0 3-14 0,-1-3-3 0,1 0-1 16,3 0-10-16,0 0-1 0,0 0-1 0,0 0 0 15,0 0 30-15,-3 0 7 0,-1 0 1 0,1 0 0 31,0 0-52-31,-1 0-12 0,-3 0 0 0,0 0 0 0,4-3 0 0,-4 3 0 0,-3-3 0 0,-1 3 0 16,-3 0-48-16,7-4-13 0,-7 4-3 0,0 0 0 16,0 0-61-16,0 0-13 0,0 0-2 0</inkml:trace>
  <inkml:trace contextRef="#ctx0" brushRef="#br0" timeOffset="-210731.21">14372 15141 2211 0,'0'0'93'16,"0"0"-74"-16,0 0 140 0,0 0 28 0,0 0 5 0,0 0 2 16,0 0-66-16,0 0-14 0,0 0-2 0,7 3-1 15,0-3-47-15,0 3-8 0,0-3-3 0,4 0 0 32,0 0-1-32,-1 0 0 0,1 0 0 0,-1-3 0 0,1 0-41 0,3 0-11 0,-3 0 0 15,-1 0 0-15,1-1 0 0,-1-2 0 0,1 3 0 0,0 0 0 31,-1 0-160-31,1 0-33 0,-1 0-7 0</inkml:trace>
  <inkml:trace contextRef="#ctx0" brushRef="#br0" timeOffset="-209920.51">15406 14881 2408 0,'0'0'68'0,"0"0"15"0,0 0-67 0,-4-7-16 0,1 1 0 0,3 6 0 31,-4-3 128-31,1-3 21 0,-4 3 5 0,0 3 1 16,0 0-64-16,-4 0-13 0,-3 3-2 0,0 3-1 15,0 0-19-15,0 4-3 0,-1 2-1 0,1 4 0 0,0-3-16 0,4 2-4 0,-5 4-1 0,5 0 0 31,3 0-14-31,0-1-2 0,3 1-1 0,1 0 0 16,3-3 5-16,3-1 1 0,4 1 0 0,0 0 0 0,4-7-31 0,0 1-5 16,3-4-2-16,0-3 0 0,0-3 18 0,4 0 0 15,-4-3 0-15,3-3 0 0,-3-1 0 0,0-2 0 0,1-4 0 0,-5 1 0 16,1-1 0-16,-1 1-8 0,-3-1 8 0,0-2 0 16,-3 5 12-16,0-2 7 0,-1 2 1 0,-3 4 0 15,0 0-20-15,0 6 0 0,0-7 0 0,0 7 0 16,0 0 0-16,0 0 0 0,0 0 0 0,0 0 0 15,-7 4-11-15,3-1-5 0,1 3-2 0,-1 3 0 16,4 4 29-16,0-1 5 0,0 1 2 0,4 6 0 31,-1 0-18-31,1-1 0 0,0 4 0 0,3 7 0 0,-4-1 0 16,4 3 0-16,0 4 0 0,-3 2 0 16,3-2 0-16,0 2 0 0,0-2 0 0,3 2 0 0,-6 4 0 0,3 3 0 0,-3 3 0 0,3 0 0 15,-4-6 0-15,-3 3 0 0,0-3 0 0,0-1 0 16,-3-8 0-16,-1-1 0 0,1-6 0 0,-4 0 0 15,-1-3 0-15,-2-3 0 0,-1-3 0 0,1-1 0 16,-4-5 0-16,0-4 0 0,-1-3 0 0,-2-3 0 0,3 0 0 0,-8-6 0 16,5 0 0-16,-4-4 0 15,3 1 0-15,0-4 0 0,1 1 0 0,3-1 0 0,-4-2 0 0,7-1 0 16,-3-3 0-16,4 0 0 16,3-3 0-16,3 0 0 0,1 0 0 0,3-3 0 15,3 3 0-15,1-3 0 0,3 3 0 0,3 0 0 0,1 4 0 0,-1 2 0 0,5 0 0 0,2 1 0 16,-3 2 0-16,4 0 0 0,0 4 0 0,-1 3 0 15,1-1 0-15,-8 1 0 16,5 0 0-16,-5 3 0 0,1 0 0 0,-1 0 0 0,1-1 0 0,-4 1 0 31,0-3-99-31,0 0-23 0,0-1-5 0</inkml:trace>
  <inkml:trace contextRef="#ctx0" brushRef="#br0" timeOffset="-208772.9">15536 14385 2138 0,'0'0'44'0,"0"0"12"0,0 0-45 0,0 0-11 0,0 0 0 0,-3-3 0 32,3 3 89-32,0 0 16 0,0 0 3 0,0 0 1 15,0 0 15-15,0 0 4 0,0 0 0 0,7-3 0 16,3 3-52-16,1 0-9 0,0 0-3 0,3 3 0 16,-4-3 0-16,4 3 0 0,1-3 0 0,2 3 0 15,-3 1-34-15,-3-4-7 0,3 3-2 0,0-3 0 16,-3 3-11-16,-1-3-2 0,1-3-8 0,-1 3 12 0,1 0-12 0,-4-3 0 0,-3-1 8 0,3 4-8 31,-4-3 0-31,-3 3 0 0,0 0 0 0,0 0 0 16,0 0 0-16,0-6 0 0,-3 3-8 0,3 3 8 15,-4-6-86-15,-3 3-10 0,0-4-3 0,0 4 0 16,-4 0-90-16,1 0-19 0,-1-3-3 0</inkml:trace>
  <inkml:trace contextRef="#ctx0" brushRef="#br0" timeOffset="-208335.04">15512 14420 1337 0,'0'0'56'15,"0"0"-44"1,0 0 144-16,0 0 28 0,0 0 7 0,0 0 1 16,0 0 0-16,0 0 0 0,0 0 0 0,0 0 0 15,0 0-60-15,0 0-12 0,0 0-3 0,0 6 0 16,0 0-50-16,0 1-11 0,0 2-1 0,0 0-1 15,0 1-16-15,0-1-3 0,0 4-1 0,0-1 0 16,0 1-16-16,0-1-3 0,0 4-1 0,0 0 0 16,-4-1-5-16,4 1-1 0,0 0 0 0,-3 3 0 0,3-4-8 15,0 1 0-15,-4 0 0 0,4-1 0 16,0-2 0-16,-3-1 8 0,3 1-8 0,0-4 0 16,3 1 26-16,-3-4 0 0,4 3 0 0,-4-5 0 15,0-4-26-15,0 0 0 0,7 6 0 0,-4-3 0 0,4-3 0 16,0 3 0-16,0-3 0 0,0 3 0 15,4-3 0-15,-4 0 0 0,7 0 0 16,-3 0 0-16,-1 0 0 0,4 0 0 0,-3 0 0 0,3 3 0 16,-3-3 0-16,-1 0 0 0,1 0 0 0,-1 4 0 0,-2-4 0 15,2 0 0-15,-3 0 0 0,0 0 8 16,-3 0-8-16,3 0 0 0,-7 0 0 0,7 0 0 0,-7 0 0 16,3 0 0-16,1-4-14 0,-1 1 5 0,1 0-64 0,3-3-13 0,-3 3-2 15,3 0-1 1,3-4-103-16,-3 1-21 0,4 3-4 0</inkml:trace>
  <inkml:trace contextRef="#ctx0" brushRef="#br0" timeOffset="-207962.42">15917 14677 2792 0,'0'0'58'0,"0"0"14"16,0 0-58-16,0 0-14 0,0 0 0 0,0 0 0 16,0-6 55-16,0-1 8 0,4 1 1 0,-1-3 1 15,1-1-52-15,-1 1-13 0,5-4 0 0,-1 4 0 16,-4 0 34-16,4-1 4 0,-3 1 1 0,3 2 0 0,0 1-11 0,-4 0-3 0,1 0 0 0,-4 6 0 31,0 0-25-31,0 0 0 0,0 0 0 0,0 0 0 0,0 0 0 0,0 0 0 0,0 0 0 0,0 0 0 16,0 0 56-16,0 0 7 0,3 6 1 0,-3 0 0 31,0 0-41-31,0 4-8 0,-3-4-2 0,3 4 0 16,-4-1 31-16,4 4 5 0,-3-4 2 0,-1 3 0 15,4-2-41-15,0 2-10 0,0-2 0 0,0-1 0 16,0 1 0-16,0-4 0 0,4 3 0 0,-1-2 0 0,1-1 0 0,3-3 0 16,-7-3 0-16,7 3 0 0,4-3 0 0,-4 0 0 0,3-3 0 0,-3 0 0 15,4 0 0-15,-1-4 0 0,1 1 0 16,-4 0 0-1,0-4-59-15,0 4-4 0,-3 0-1 0,3-3 0 16,-4-1-124-16,-3 1-26 0,4-1-5 0</inkml:trace>
  <inkml:trace contextRef="#ctx0" brushRef="#br0" timeOffset="-207785.09">15970 14379 2553 0,'0'0'108'15,"0"0"-87"-15,0 0 86 0,0 0 17 0,0 0 3 0,0 0 1 16,0 0-60-16,0 0-12 0,4-3-3 0,-4 3 0 31,0 0-41-31,7-3-12 0,-7 3 0 0,7-3 8 16,-7 3-102-16,3 0-20 0,4 0-4 0</inkml:trace>
  <inkml:trace contextRef="#ctx0" brushRef="#br0" timeOffset="-207163.81">16214 14310 2721 0,'-4'6'120'0,"4"-6"26"15,0 0-117 1,-3 4-29-16,3-4 0 0,0 0 0 16,0 0 63-16,3 6 6 0,1 0 2 0,3-3 0 0,0 0-41 0,0 0-8 0,3-3-2 0,-3 0 0 15,1 0-8-15,2 0-3 0,-3-3 0 0,4 3 0 16,-4-3-9-16,3-3 10 0,-3 3-10 0,4 0 10 15,0-4-10-15,-4 1 0 0,3 0 0 0,-3 3 8 16,0-4-8-16,4 4 0 0,-4-3 0 0,0 3 0 16,0 0 0-16,-3 0 0 0,-4 3 8 0,0 0-8 15,0 0 0-15,0 0 0 0,0 0 0 0,0 0 0 16,0 0 23-16,3 6 5 0,1 0 2 0,-1 4 0 0,-3-1 3 0,0 4 1 0,0-1 0 0,0 1 0 31,0 2-34-31,4 1 0 0,-4 0 0 0,3 2 0 16,-3-2 25-16,4 3-1 0,-4-3-1 0,7 2 0 0,-4-2-23 15,1-3 9-15,3 2-9 0,0 1 0 16,-3 0 0-16,3-1 0 0,0 1 0 0,0 0 0 16,0 3-19-16,-4-4-4 0,4 1-1 0,0 0 0 0,-3-4 43 15,-1 1 8-15,1-1 1 0,0-2 1 0,-1-1 5 0,-3-3 1 0,0 1 0 0,0-7 0 32,0 0-35-32,0 0 0 0,-7 0 0 0,0 0 0 0,0-4 19 15,0 4-3-15,-4-3-1 0,1 3 0 16,-1 0-24-16,1 0-5 0,-1 0-1 0,-3 0 0 0,3 0 15 0,1 3 0 0,-1 1 0 15,-3-4 0-15,7 3 0 0,-4 0 0 0,4-3 0 0,4 3 0 16,3-3-26-16,0 0-2 0,0 0-1 0,0 0 0 31,0 0-147-31,0 0-28 0,7 3-7 0</inkml:trace>
  <inkml:trace contextRef="#ctx0" brushRef="#br0" timeOffset="-201494.23">13056 15270 2973 0,'4'15'264'16,"3"1"-211"-1,-4-4-26-15,1-2-6 0,-1-1-1 0,1-2 0 16,-4-7-8-16,0 0-3 0,0 0 0 0,0 0 0 15,0 0 0-15,0 0 0 0,0 0 0 0,4-4 0 16,-1-5 8-16,1 0 2 0,-1-1 0 0,1-5 0 16,-1 2-31-16,1-3-5 0,-1 1-2 0,4-1 0 15,-3-3 43-15,3 3 8 0,0-2 1 0,0 2 1 16,0-3-26-16,4 0-8 0,-4 1 0 0,3-1 0 16,-3 3 0-16,4 3 10 0,-4-2-10 0,4 2 8 15,-4 1 14-15,0 2 2 0,0-2 1 0,0 2 0 16,3 4-9-16,-3-3-3 0,4 2 0 0,-4 4 0 15,0 3 4-15,4 0 1 0,-4 3 0 0,0 4 0 0,0-1 7 0,0 7 2 0,0-1 0 16,-4-3 0 0,1 7-5-16,0 3-1 0,-1 0 0 0,1 3 0 15,-1 0-5-15,-3 0-2 0,4 0 0 0,-4 6 0 16,0-6-14-16,-4 0 8 0,4-4-8 0,0-2 8 16,-3 0-34-16,3-4-5 0,0 1-1 0,0-7 0 0,0-6 32 0,0 0 0 0,0 0 0 0,-4-3 0 15,4-6-57-15,0-4-6 0,4 1-1 16</inkml:trace>
  <inkml:trace contextRef="#ctx0" brushRef="#br0" timeOffset="-195376.89">7041 16521 2282 0,'0'0'101'0,"0"0"21"0,0 0-98 0,-3-7-24 0,-1 4 0 0,1-3 0 31,-1 3 111-31,4 3 17 0,-3-3 3 0,-1-4 1 0,1 4-51 16,3 3-9-16,-7-3-3 0,3 0 0 0,-3 0-13 0,0 3-2 0,0 0-1 0,0 3 0 16,0 0-9-16,-4 0-3 0,1 7 0 0,-1-1 0 15,-3 7 18-15,3 3 3 0,-3 3 1 0,4 3 0 16,-4 3-51-16,3 0-12 0,0 3 0 0,1-6 0 16,-1 1 0-16,8-1 0 0,-1 0 0 0,1 0 0 15,-1-3 0-15,4 3 0 16,-3-3 0-16,6 3 0 0,1 0 0 0,3-6 0 0,0 0 0 0,3-4 0 15,5-5 0-15,-5-1 0 0,4 1 0 0,4-7 0 16,-4-3 0-16,4-3 0 0,-1-4 0 0,4 1 0 16,-3-7 0-16,0 1-12 0,-1-4 3 0,5 1 0 31,-5-4 9-31,1-3 12 0,-1 0-2 0,1-3-1 0,0 6-9 0,-4-3 0 16,3 0 0-16,-2 3 0 0,-5 0-31 15,1 4-8-15,-4-1-1 0,0 3-1 0,-4 4 41 0,1 3 0 0,-4 6 0 16,0 0 0-16,0 0 0 0,-7 3 14 0,3 0-3 0,-3 6-1 15,4 4 6-15,-4 3 0 16,0 3 1-16,0 2 0 0,0 1-4 0,3 0-1 0,-3 0 0 0,3 0 0 16,1 0-2-16,3 0-1 0,0-3 0 15,3 0 0-15,-3-7-9 0,7 4-12 0,-3-7 2 16,3 1 1-16,0-4 17 0,4 0 3 0,-1-6 1 0,1 0 0 16,-1-3-12-16,5-3 0 0,-1-7 0 0,3 4 0 15,-3-7 0-15,-3 1 0 0,3-1 0 0,0 0 0 0,-7 4-15 0,4-1 5 0,-8 1 1 16,1 2 0-16,-1 1 17 15,-6 3 3-15,3-1 1 0,-7 1 0 16,3 0-12-16,-6 0 0 0,-1-4 9 0,1 4-9 16,-1 0 0-16,0-1 0 0,-3 4 0 0,4-3 8 0,-1 3-8 0,1 0 0 0,2 3-8 15,1-4 8 1,0 4-44-16,7 0-3 0,-3-3-1 0,3 3 0 16,0 0-49-16,0 0-11 0,3-6-1 0,4 0-1 15,0-4-38-15,1 1-7 0,6 0-1 0,0-4-1 16,0 4-93-16,0-1-18 0,7 4-4 0,-3-3-1 0,-1-4 116 15,1 0 23-15,0 4 5 0,-1-3 1 0,1 2 84 0,0 1 16 0,-4 2 4 0,3 4 1 16,-6-3 139-16,0 3 28 16,-4 0 6-16,0 0 1 0,-7 3 63 0,0 0 13 0,0 0 2 0,7 6 1 15,-4 0-49-15,-3 0-9 16,-3 4-3-16,-1-1 0 0,-3 1-62 0,0-1-13 16,0 0-2-16,0 4-1 0,-4 0-55 0,1-1-12 0,3 1-1 0,-4-1-1 31,1 1 34-31,-1-1 6 0,4 1 2 0,0-1 0 0,0-2-64 15,3-1 0-15,-3-6 0 0,7-3-10 0,0 0 10 0,0 0 0 0,0 0 8 0,0 0-8 16,0 0 0-16,7 0 0 0,0-3 0 0,4 0 0 16,-4-3 0-16,4-1-8 0,-1 1 8 0,1 0 0 15,3 0 0-15,0 3 0 16,0-4 0-16,0 4 11 0,0 3-11 0,0 0 0 0,1 3 0 0,-1 0 0 16,0 4 13-16,0 2 1 0,-4 0 0 0,-3 4 0 0,4 0 2 0,-4-1 0 15,-3 4 0-15,-1-1 0 16,-3 1-16-16,0 3 11 0,-3-3-11 0,-1 2 10 15,1-2-7-15,-4 0-3 0,-4-1 0 0,0 1 0 0,4-3 0 0,-3-4 0 16,-1 1 0-16,1-4 0 16,3-6-26-16,-1 0-5 0,1-3-1 0,0 0 0 15,4-7-51-15,-1 1-10 0,4-1-3 0,0-5 0 16,0 2-103-16,4-3-21 0,-1 1-4 0</inkml:trace>
  <inkml:trace contextRef="#ctx0" brushRef="#br0" timeOffset="-195184.73">7821 16521 2639 0,'0'0'75'0,"0"6"16"31,0 0-73-31,0 4-18 0,0-1 0 0,4 7 0 0,-4-1 112 0,3 4 18 16,1 0 4-16,-1 3 1 0,1 0-39 0,-1 3-8 0,1-3-2 0,3 0 0 16,-4-3-34-16,4 3-8 0,0-4 0 0,-3 4-1 15,3-3-15-15,-3-3-4 0,3-4 0 0,-4 4 0 16,4-3-15-16,-3-1-9 0,3-2 10 0,-4 2-10 15,4-6-23-15,-3 1-10 0,-1-4-3 0,-3-3 0 16,0 0-55-16,0 0-11 0,0 0-2 0,0 0-1 16,0-6-106-16,0-1-21 0,-3-2-4 0</inkml:trace>
  <inkml:trace contextRef="#ctx0" brushRef="#br0" timeOffset="-195011.09">7712 16834 2649 0,'0'0'117'0,"0"0"25"15,0 0-114-15,0 0-28 0,0 6 0 0,0-6 0 0,7 7 122 0,0-4 18 0,0 0 4 0,3 0 1 16,1-3-27-16,3 0-6 0,-3 0 0 0,3-3-1 16,0 0-81-16,0 0-16 0,4 0-3 0,-4-1-1 15,0 4 0-15,0-3 0 0,4 0 0 0,-4 0 0 32,3 0-10-32,-2 0 0 0,-1 0 0 0,0-4 0 0,0 4-70 15,-4-3-10-15,1 3-1 0</inkml:trace>
  <inkml:trace contextRef="#ctx0" brushRef="#br0" timeOffset="-194412.45">9024 16696 2473 0,'-11'0'104'0,"4"0"-83"16,0-3 77-16,0 3 15 0,0 0 3 0,0 0 1 16,0 0-17-16,0 0-3 0,0 0-1 0,0 0 0 15,0 3-44-15,0 3-8 0,0-2-3 0,-4 2 0 16,4 3 3-16,-3 1 1 0,3-1 0 0,-4 1 0 16,4-1-2-16,0 3-1 0,0 1 0 0,3 3 0 0,1-4-28 0,3 1-6 0,0 2 0 0,3-2-8 31,-3-4 12-31,7 4-12 0,0-4 12 0,0-2-12 15,4-1 0-15,3 0-14 0,0-3 1 0,0 0 0 16,4-3 13-16,3-3 13 0,0 0-2 0,8-3-1 16,-5-4-10-16,1 1 0 0,0 0 9 0,-4-4-9 0,-4 4 0 0,1-4 0 0,-7 4 0 0,-1-1 8 15,-3 1-18-15,0 3-3 0,-3-1-1 16,-1 1 0-16,-3 0 34 0,-3 0 8 0,-1-4 0 0,-3 4 1 16,0-3-29-16,-7-1 0 0,4 1 0 0,-5-1 0 15,-2-2-17 1,-1-4-10-16,1 4-1 0,-1-1-1 0,0 0 29 0,4 4 0 0,0 3 0 0,0 0 0 15,3 2 0-15,4 1 0 0,0 3 0 0,4 0 0 16,3 0-108-16,0 0-16 0,0 0-4 0,3 7 0 16,4 2 0-16,0-3 0 0,0 4 0 0,7 2 0 15,-3-2-153-15,3-1-31 0</inkml:trace>
  <inkml:trace contextRef="#ctx0" brushRef="#br0" timeOffset="-194032.88">9243 16815 1958 0,'10'13'87'0,"-3"-1"17"16,4 1-83-16,-4-4-21 0,0 4 0 0,-3-4 0 15,3-2 107-15,-4 2 17 0,-3-3 3 0,4 1 1 0,-4-7 0 0,0 0 0 0,0 0 0 0,0 0 0 32,0 0-24-32,0 0-4 0,0 0 0 0,0 0-1 15,0-7-56-15,-4 1-11 0,4-3-3 0,-3-4 0 0,-4-3 28 0,3 1 6 0,-3-4 1 0,0-3 0 16,-4 0-52-16,1-6-12 0,-1-4 0 0,1 1 0 31,-4 3 0-31,-1-3 0 0,1-1 0 0,0 4 0 16,-3 0 8-16,2 0 0 0,1 2-8 0,4 1 12 0,-4 3-12 15,3 0-8-15,4 4 8 0,-4-1-13 0,8 0 13 0,-4 3 0 0,3 4 0 0,4-1 0 16,0 1 0-16,0 2 0 0,4 1 0 0,3 3 0 16,-4-4 0-16,5 4 0 0,2-3 0 0,1 2 0 15,3 4 0-15,-4-3 0 0,4 0 0 16,4 2 0-16,-4 1 0 0,4 0 0 0,0 0 0 0,-1 3 0 16,4 0 0-16,-3 3 0 15,3 0 0-15,-3 0 0 0,-1 4 0 0,-2-1 0 0,-1 0 0 0,0 4 0 16,0-1 0-16,-4 4 0 0,-3-1 0 0,4 1 0 15,-7-1-105-15,-4 1-19 0,0-1-3 0,-4 1-1 32,-3-1-204-32,3 1-42 0</inkml:trace>
  <inkml:trace contextRef="#ctx0" brushRef="#br0" timeOffset="-193917.58">9077 16721 2796 0,'11'3'118'16,"-4"1"-94"-1,3-4 83-15,4 0 17 0,-3 3 3 0,3-3 1 16,0 0-38-16,0 0-7 0,4 0-2 0,0 0 0 0,-1 0-49 0,1 0-11 0,-1 0-1 0,1 0-1 16,0 3-32-16,-1-3-7 0,1-3 0 0,3 3-1 15,-3 0-98 1,3-3-19-16,0-1-4 0</inkml:trace>
  <inkml:trace contextRef="#ctx0" brushRef="#br0" timeOffset="-193227.54">10213 16825 2795 0,'-4'12'58'0,"4"-12"14"16,0 0-57-16,0 7-15 0,0-7 0 0,0 0 0 15,0 0 91-15,0 0 15 0,0 0 3 0,0 0 1 16,0 0-27-16,0 0-6 0,-3 0-1 0,-4-4 0 15,3 1-27-15,-3-3-5 0,4 0-2 0,-1 0 0 16,-3-4-15-16,7 4-3 0,-3-4-1 0,-1 1 0 16,1-4-9-16,-1 4-2 0,0-3 0 0,4 2 0 15,0-2-12-15,0 2 0 0,0 1 0 0,4-1 0 16,0 4 0-16,-4-3 0 0,3 2 0 0,1 4 0 16,-1 3 0-16,4 0 0 0,-3 0 0 0,6 3 0 15,-3 1 0-15,0-1-8 0,4 3 8 0,0 3-13 16,3 1 13-16,0-1 8 0,-4 1 0 0,4-4-8 15,1 0 0-15,2 0 0 0,-3-2 0 0,4-1 0 0,3-3 12 0,0 0-12 0,-3 0 12 0,7-3-12 16,-8-4 0 0,1 1-14-16,3-3 1 0,-3-1 0 0,-1-2 13 0,-3 2 0 0,1-2 0 0,-1-1 0 15,-4 1 0-15,1 2 0 16,-4-2 0-16,0 2 0 0,0-2 0 0,-3 2 0 0,-1 1 0 0,1-1 0 16,-4 4 0-16,-4 0 0 0,4 0 0 15,-3 3 0-15,3 3 0 0,-7 0 0 0,-1 3 0 0,1 6 0 16,-3-3 0-16,3 4 0 0,-4 2 0 0,4 1 0 15,0 3 0-15,-4-1 0 0,4 7 0 0,0-3 0 16,0 0 0-16,4 0 0 0,-4-1 0 0,3 1 0 16,4-3 0-16,0 0 0 15,0-4 0-15,4 1 0 0,-1-4 0 0,4-3 0 0,0 4 0 16,0-4 0-16,0-3 0 0,4 3 0 0,0-6 0 0,-1 4 0 16,1-4 0-16,-1-4 0 0,5 1 0 0,-5 0 0 15,8 0-54-15,-4 0-8 0,3-3-2 0,-2-1 0 16,2-2-102-16,-3 0-21 0,0-4-4 0</inkml:trace>
  <inkml:trace contextRef="#ctx0" brushRef="#br0" timeOffset="-192807.33">10883 16590 1824 0,'0'0'76'16,"0"0"-60"-16,0 0 192 0,0 0 38 0,-7 3 8 0,4 0 2 16,-4 3-103-16,0 0-20 0,-1 1-4 0,5-1-1 15,-8 3-51-15,4 4-10 0,0-1-3 0,-3 4 0 16,3 0 0-16,0 3 0 0,-4 3 0 0,4 0 0 15,0-1-51-15,0-5-13 0,3 3 0 0,1-3 0 16,-1-4 10-16,4-2-1 0,0-1 0 0,0-3 0 16,4-3-9-16,-4-3 0 0,0 0 0 0,10 0 0 15,-3 0 0-15,7-6 0 0,-3 0 0 0,0 0 0 16,3-4-10-16,-4 1 10 0,4-7 0 0,-3 4-9 16,3-1 9-16,-3-3-10 0,-1 1 10 0,1-1-10 15,-4 0-1-15,0 1 0 0,0 2 0 0,0 1 0 16,-3 2 11-16,-1 4-8 0,-3 0 8 0,0 6-8 15,0 0 8-15,0 0 0 0,0 0 0 0,4 9 0 16,-4 0 10 0,0 4-2-16,0 3-8 0,0-1 12 0,3-2 0 0,-3 3-1 15,0-4 0-15,4 4 0 0,-4-4-3 0,3 1 0 16,4-4 0-16,-7 1 0 0,7-1-8 0,-3-3 0 0,-1 4 0 16,5-4 8-16,-5 0-8 0,4 1 0 0,0-1 0 0,0-3 0 15,0-3-57 1,0 3-7-16,0 0-2 0,0-3 0 0,0-3-108 0,4 0-22 0,-4 0-4 0</inkml:trace>
  <inkml:trace contextRef="#ctx0" brushRef="#br0" timeOffset="-192212.67">11271 16608 2464 0,'0'-6'70'0,"0"6"14"15,0 0-67-15,-3-3-17 0,3 3 0 0,-4-3 0 16,-3 3 116-16,0 3 19 0,0 0 4 0,0 3 1 0,0 4-32 0,0 2-5 0,-4 4-2 0,4 0 0 15,0 3-40-15,0-1-8 0,-3 4-1 0,6-3-1 16,-3-3-9-16,3 3-2 0,1-7 0 0,-1 4 0 16,4 0-32-16,0-7-8 0,4 3 0 0,-1-2 0 15,4-4 0-15,1 0 0 16,-1 1 0-16,3-4 0 16,4 0 0-16,0-3 8 0,1-3-8 0,-1 3 8 0,0 0-8 15,-4 0 0-15,4 0-10 0,1 0 10 0,2 0-24 0,-3-3 2 0,0 3 0 0,8 0 0 16,-8 0-3-1,0 0-1-15,0 3 0 0,0-3 0 0,-3 0 18 0,-1 0 8 0,-3-3-8 0,0 0 8 16,0-1 0-16,0 1 9 0,-3-3 0 0,-1 0 0 16,1-4 28-16,-4 1 6 0,4-4 1 0,-4 1 0 15,3-4-36-15,-3 0-8 0,0-2 0 16,-3-4 0-16,3 0 0 16,-4-3 0-16,0-4 0 0,-3-2 0 0,4-3 8 0,-4-1-8 0,3 1 12 0,-3 2-4 15,4 4-8-15,-4 3 0 0,3 3 0 0,1 3 0 16,-4 7 0-16,3 5 0 0,0 1 0 0,4 6 0 15,0 0-48-15,-3 10-9 0,-1-1-2 0,1 3 0 16,3 4-60-16,-4 6-12 0,4 0-2 0,0 3-1 16,4 0-50-16,-1 3-11 0,1 1-1 0,-1-1-1 15,1-3 98-15,3 0 20 0,-3 3 4 0,3-3 1 16,-4 0 29 0,1-3 5-16,-1 0 2 0,1 0 0 0,-1 0 113 0,1-3 22 0,-4-3 5 0,3-1 1 0,-3-2 16 0,4-4 3 15,-4-2 1-15,0-7 0 16,0 0-37-16,0 0-7 0,3-7-2 0,4-2 0 0,-3 0-9 15,3-4-3-15,-3 0 0 0,6 1 0 16,-3-7-1-16,0 3 0 0,0-2 0 0,0-1 0 16,4 3-25-16,3-3-6 0,-3 4-1 0,3-1 0 0,0 7 0 0,0-1 0 15,-3 4 0-15,-1 0 0 0,4 6-17 0,-3 3-4 0,-1 0-1 0,1 6 0 32,0 1 7-32,-4 2 2 0,3 1 0 0,-3 2 0 0,0 1-19 0,0 0 8 0,-7-1-8 15,4 1 9 1,-1 0-9-16,-3 3 0 0,-3-4 0 0,3-2 0 0,0-1-36 0,-4 1-6 0,4-4-2 15,0-2 0-15,0-7-160 0,0 0-32 0,0 0-6 0</inkml:trace>
  <inkml:trace contextRef="#ctx0" brushRef="#br0" timeOffset="-191591.35">11942 16762 3040 0,'-22'13'64'0,"12"-7"12"15,3-3-60-15,0 0-16 0,0-3 0 0,3 3 0 16,-3-3 116-16,4 3 20 0,-5-3 4 0,8 0 0 16,0 0-71-16,0 0-14 0,0 0-3 0,-7-3-1 15,7 3-38-15,-3-3-13 0,-1 0 9 0,1-3-9 16,3-1-24-16,-4-2-11 0,4 0-1 0,0-1-1 15,4 1-110-15,-4-4-21 0,0-2-5 0</inkml:trace>
  <inkml:trace contextRef="#ctx0" brushRef="#br0" timeOffset="-191440.04">11853 16452 2986 0,'-10'0'84'0,"-1"3"20"0,1 0-84 0,3 0-20 0,-4 0 0 0,7 0 0 15,4-3 84-15,0 0 12 0,-7 3 2 0,7-3 1 16,0 0-79-16,4 7-20 0,3-1 0 0,0-3 0 15,4 3-76-15,-4 1-21 0,3-4-5 0,4 3-1 16,-3 0-131-16,3 4-26 0</inkml:trace>
  <inkml:trace contextRef="#ctx0" brushRef="#br0" timeOffset="-190673.15">12009 16775 2530 0,'-7'6'72'0,"-4"0"16"0,7-3-71 0,1 0-17 0,3-3 0 0,0 0 0 15,0 0 101-15,-4-6 17 0,8-3 3 0,-4 2 1 16,3-5-65-16,1 3-13 0,3-1-2 0,0-2-1 16,0-1-14-16,4 4-3 0,-1-4-1 0,1 4 0 0,-1-1 32 0,-3 1 6 0,4-1 2 15,0 7 0 1,-1 0-39-16,-3 0-8 0,4 3-2 0,-4 0 0 16,4 6 4-16,-4 1 1 0,3-1 0 0,-3 6 0 0,0-2-1 0,-3 2 0 0,-4 1 0 0,3-1 0 15,1-2-9 1,-4 2-1-16,0-2-8 0,3-1 12 15,-3 4-12-15,0-4-8 0,0-3 8 16,4 4-13-16,-4-1-51 0,3-2-11 0,4-4-1 0,-7-3-1 16,8 0-44-16,-5-3-9 0,4-1-2 0,0-2 0 15,4-3-74-15,-4-1-15 0,0-2-3 0,0-4-1 0,4 0-25 0,-4-2-5 0,3-1-1 0,1 0 0 16,-4 3 154 0,3-3 30-16,-6 7 7 0,3 3 1 0,-4-1 193 0,1 1 39 0,0 2 8 0,-1 1 2 15,-3 0 61-15,0 6 12 0,0 0 2 0,0 0 1 16,-7 9-74-16,0 4-16 0,0-1-2 0,3 4-1 15,-3 3-69-15,0 0-13 0,0-4-3 0,4 7-1 16,-4-6-24-16,3 3-5 0,1-4-1 0,3 1 0 16,0-3-17-16,0-1-4 0,3 1-1 0,4-7 0 15,0 0-23-15,0 1 9 0,4-4-9 0,-1-3 0 16,1-3 30-16,0-1-1 0,3-2 0 0,-4-3 0 16,1 3-50-16,-1-7-11 0,1 0-1 0,0 1-1 15,-4-4 34-15,0 4-8 0,0-4 8 0,-4 3 0 16,1-2 0-16,-1-1-10 0,-3 4 10 0,0-4-8 15,0 3 8-15,-3 4 0 0,3 3 0 0,-4-1 8 16,4 7-8-16,0 0 0 0,-3 4 0 0,-1 2 0 16,4 6 0-16,0 7 0 0,-3 0 0 0,6 3 8 15,1 6-8-15,-1-3 0 0,-3 7 0 0,4 2 8 16,3 4 19-16,-4-4 4 0,4 7 1 0,1 0 0 16,-1-1-32-16,-4-2 0 0,4 0 0 0,-3-1 0 15,3-2 0-15,-4-1 0 0,1 4 0 0,-4-4 0 16,0-5 10-16,-4-1-10 0,1 0 10 0,-8-6-10 0,4 0 9 0,-3-6-9 15,-5-7 8-15,1 0-8 16,0-5 0-16,-7-4 8 0,3 0-8 0,-3 0 0 16,0-7 0-16,3 1 8 0,1-3-8 0,-1-4 0 0,1-3 0 0,2-2 0 0,1-1 0 0,4 0 0 15,-1 0 0-15,4-3 0 16,0-3 11-16,3 0-11 0,4 0 14 0,4-3-3 16,3 0-1-16,0 2 0 0,4 1-10 0,3 3 12 15,0 0-12-15,0 1 12 0,4 2-9 0,-1 0-3 0,1 0 0 0,0 7 0 16,3 2 0-16,-4 4 0 0,1 0 0 0,-4 2 0 15,4 4 0-15,-4 4 0 0,-4-1 0 0,1 0 0 16,0 0-26-16,-4 0-5 16,0 0-1-16,-7-3-1040 0,0 0-209 0</inkml:trace>
  <inkml:trace contextRef="#ctx0" brushRef="#br0" timeOffset="-183535.54">13240 16477 1824 0,'0'0'38'0,"0"0"8"0,0 0-37 15,0 0-9-15,0 0 0 0,0 0 0 0,0 0 143 0,0 0 26 0,0 0 6 0,0 0 1 16,0 0-77-16,0 0-15 0,0 0-4 0,-4 3 0 16,1 3 6-16,3 0 1 0,0 4 0 0,0-1 0 15,0 7-47-15,3 0-10 0,-3 6-2 0,0-1 0 16,4 1-12-16,-4 4-2 0,3-5-1 0,1 5 0 31,-4-8-13-31,3 1 0 0,-3-3 0 0,0-4 0 16,4 1 54-16,-1-1 8 0,-3-2 2 0,0-1 0 0,4-2-52 15,-4-1-12-15,0-6 0 0,0 0 0 0,0 0 0 0,0 0 0 0,0 0 0 0,0 0 0 16,3-10 0 0,1 1 0-16,-4-4 0 0,4 1 0 0,-4-1 23 0,3 4 1 0,-3 0 1 15,4-4 0-15,-4 0-40 0,3 1-8 16,-3-4-1-16,4 4-1 0,-1-1 41 15,1 1 9-15,-1 2 2 0,4 1 0 0,-3-4-43 0,3 1-9 0,0-1-2 0,3-2 0 16,-2 5 42-16,2 1 8 0,-3-1 1 16,4 4 1-16,-1 3-16 0,1 0-9 0,0 0 10 0,-1 3-10 15,1 3 21-15,3 0-1 0,-4 3-1 0,-3 0 0 16,4 7 1-16,0 0 1 16,-4-1 0-16,3 4 0 0,-3-1-5 0,-3 1 0 0,3-3-1 0,0 2 0 0,-4-2-15 0,1 6 9 15,-4-4-9-15,4-2 8 0,-4 3-8 16,0-4 0-16,0-2 0 0,0-1 0 15,-4 3-16-15,4 1-8 0,-4-4-1 0,1-2-1 0,3-1 38 16,0-6 7-16,0 0 1 0,0 0 1 16,0 0-33-16,-4-3-8 0,1-7 0 0,3 1-1 15,0 0-93-15,0-7-18 0,3 3-4 0</inkml:trace>
  <inkml:trace contextRef="#ctx0" brushRef="#br0" timeOffset="-183057.73">13681 16997 2419 0,'0'0'107'0,"0"0"22"0,0 0-103 0,0 0-26 0,0 0 0 0,0-6 0 15,0-3 56-15,0 2 7 0,3-2 1 0,1-1 0 16,-1-2 0-16,1 3 0 0,-1-4 0 0,1 0 0 16,-1 1 0-16,1 2 0 0,-1-2 0 0,-3 6 0 15,4-4 0-15,0 4 0 0,-1 0 0 0,-3-1 0 16,4 4-52-16,-4-3-12 0,0 6 0 0,0 0 0 0,0 0 14 0,0 0 3 0,0 0 1 0,0 0 0 31,0 0 23-31,0 0 5 0,0 0 1 0,0 0 0 16,0 6-47-16,0 4-21 0,-4-4 1 0,4 3 1 0,0 1 31 0,0-1 5 0,0-3 2 0,0 4 0 31,0-1-19-31,0 1 0 0,0-1 0 0,0 1 0 16,4-4 0-16,-4 0 0 0,0-6 0 0,3 6 0 15,-3-6 0-15,0 0 0 0,7 3 0 0,-7-3 0 0,7 4 0 0,-3-1 0 16,-4-3 0-16,7 3 0 0,-7-3 0 0,7 0 0 0,0-3 0 0,-7 3 0 31,7 3 0-31,0 0 0 0,-3 3 0 0,-4-6 0 16,7 3-48-16,-7-3-12 0,7 0-4 0,-7 0 0 0,3-3-102 15,4 0-21-15,-3-3-4 0,-1-4-1101 0</inkml:trace>
  <inkml:trace contextRef="#ctx0" brushRef="#br0" timeOffset="-182885.55">13712 16659 3344 0,'0'0'148'0,"0"0"31"16,0 0-143-16,0 0-36 0,0 0 0 0,0 0 0 15,0 0 57-15,0 0 5 0,0 0 1 0,0 0 0 16,0 0-51-16,0 0-12 0,0 0 0 0,0 0 0 16,0 0-48-16,4-4-13 0,3 1-3 0</inkml:trace>
  <inkml:trace contextRef="#ctx0" brushRef="#br0" timeOffset="-182193.39">14711 16734 1960 0,'0'0'83'0,"0"0"-67"16,-4 3 119-16,1 3 23 0,3 1 5 0,0-7 1 15,0 0-36-15,0 0-6 0,0 0-2 0,0 0 0 16,0 0 7-16,0 0 1 0,0 0 0 0,-7-7 0 16,3 1-81-16,-3 0-16 0,0-7-3 0,4-3-1 15,-4 1 8-15,-1-4 1 0,1-3 1 0,0-3 0 0,0 0-11 0,-3 0-2 0,3 0-1 0,0-3 0 32,-4 2-15-32,0-2-8 0,1 3 8 0,3 3-8 0,0 3 0 0,-4 1 0 15,1-1 0-15,3 0 0 0,-1 0 0 0,1 3 0 0,0 1 0 0,0-7 0 16,4 6-17-16,-1 4-8 0,4-1-2 0,0 4 0 31,0-1 27-31,4 1 17 0,-1-1-2 0,4 1-1 0,0 0-14 0,0-1-8 0,1 1 8 0,6-1-13 31,0 1 5-31,0 0 8 0,0 2-13 0,4 1 5 16,-1 0 8-16,1 3 9 0,0-1-1 0,-4 4-8 16,3 4 0-16,-3-1 0 0,0 3 0 0,1 3-9 0,-5 1-46 15,-3-1-9-15,4 1-1 0,-4 2-1 0,-4-2-89 0,1 2-17 0,-1 1-4 0</inkml:trace>
  <inkml:trace contextRef="#ctx0" brushRef="#br0" timeOffset="-182038.42">14559 16508 2795 0,'0'0'58'0,"0"0"14"0,0 0-57 0,0 0-15 0,4 3 0 0,3 4 0 16,0-7 105-16,0 3 19 0,3 0 3 0,-3-3 1 15,8 0-80-15,-5 0-16 0,4 0-4 0,0 3 0 0,4-3-18 0,-4 0-10 0,0-3 10 16,4 3-10 0,0 0-34-16,-1 0-13 0,1-3-2 0,-1 3-1 15,1 3-100-15,-4-3-20 0,4 3-4 0</inkml:trace>
  <inkml:trace contextRef="#ctx0" brushRef="#br0" timeOffset="-181723.83">14961 16728 2419 0,'-3'6'107'0,"-1"0"22"0,4-6-103 0,0 0-26 0,0 0 0 0,0 0 0 16,0 0 96-16,0 0 13 0,0 0 3 0,0 0 1 15,0 0-32-15,0 0-6 0,0-3-2 0,0-6 0 16,0 2-2-16,-3-5-1 0,3 2 0 0,-4 1 0 0,4-4-5 0,-3 4-1 16,3-4 0-16,-4 4 0 15,4 0-51-15,-3-1-13 0,3 1 0 0,0-1 0 16,0 4 0-16,3-3-12 15,1 2 3-15,-1 1 0 0,1 0 9 0,3 0 12 0,-4 3-2 0,4-4-1 16,0 4-19-16,4 0-4 0,-4 0-1 0,4 3 0 16,-1 0 24-16,4 3 5 0,-7-3 1 0,4 3 0 15,0 0-41-15,-1 4-8 0,1-4-2 0,-1 3 0 16,1 0 19-16,-1 4 3 0,-2-1 1 0,2 0 0 16,-3 1-53-16,4-1-10 0,-8-2-3 0,4 2 0 15,0-6-60-15,-7-3-12 0,0 0-2 0</inkml:trace>
  <inkml:trace contextRef="#ctx0" brushRef="#br0" timeOffset="-181396.39">15265 16524 2473 0,'-7'6'109'0,"0"3"23"0,3 1-105 0,1-1-27 0,-1 4 0 16,0-1 0-1,4 1 72-15,-3-4 8 0,3 4 3 0,0-1 0 16,0 1-23-16,0-4-4 0,3 1 0 0,-3 2-1 16,8-5 3-16,-5-1 1 0,4 0 0 0,0 0 0 15,0-3-14-15,0-3-2 0,0 0-1 0,4 0 0 16,0-3-12-16,-1-3-2 0,1 3-1 0,-1-3 0 16,1-1 9-16,-1 1 3 0,-3 0 0 0,1 0 0 15,-1-1-51-15,-4 1-9 0,4 0-3 0,-3 0 0 0,-1-1 24 0,-3 4 0 0,4-3 0 0,-4 0 0 16,0 6 0-16,-4-4 0 0,-3-2 0 0,4 3 0 15,-4-3 22-15,0 3-1 0,-1-4 0 0,-2 1 0 16,3 0-68-16,0 0-13 16,-4-1-4-16,4 4 0 0,0 0-50 0,4 0-10 0,3 3-3 0,0 0 0 31,0 0-155-31,0 0-31 0</inkml:trace>
  <inkml:trace contextRef="#ctx0" brushRef="#br0" timeOffset="-180710.09">15480 16699 2386 0,'0'0'106'0,"0"0"22"0,-4 3-103 0,4-3-25 0,0 0 0 0,0 0 0 31,-3 4 104-31,3-4 16 0,0 0 4 0,0 0 0 16,0 0-50-16,0 0-10 0,0 0-1 0,0 0-1 0,0 0-17 0,0 0-3 15,0 0-1-15,0 0 0 0,0 0-12 0,-4-4-2 16,4-2-1-16,0-3 0 0,0 3-10 0,0-4-1 0,0 1-1 0,0 2 0 16,4-2-5-16,-4 0-1 15,3 2 0-15,1 1 0 0,-4-3 2 0,3-1 0 0,-3 1 0 0,4 3 0 16,-1-1 27-16,-3 4 6 0,4-3 1 16,0 0 0-1,-1-1-36-15,1 1-8 0,-1 0 0 0,4 0 0 16,-3-1 0-16,3 7 0 0,0-3 0 0,0 3 0 15,-4 0 0-15,4 3 0 0,1-3 0 0,-1 3 0 0,0-3 0 0,-7 0 0 0,7 4 0 0,0 2 0 16,-4 0 0-16,1 0 0 0,-1 7 0 0,1-4 0 16,-4 1 0-16,3 2 0 0,1 1 0 0,-4 3 0 15,3-4 0-15,-3 1 0 0,0-1 0 0,0-2 0 16,0-1 0-16,0 0 0 0,0-2 0 16,-3-1 0-16,3-6 0 0,0 0 0 0,0 0 0 0,0 0 0 15,0 0-9-15,0 0 9 0,0 0 0 0,0 0 0 16,0 0 0-16,3-3-8 0,1-4 8 0,3 1 0 15,-7 0 0-15,4 0 0 0,-1-1 11 0,1-2-11 16,3 0 0-16,-4 2 0 0,4-2 0 16,0 0 0-16,0-1 0 0,0 4 0 0,0 0 0 0,1-1-12 0,-1 4 12 0,0-3 0 15,0 3 0-15,3 0 0 16,-3-1 0-16,4 1 0 0,-4 0 0 0,0 0 0 0,0 0 11 16,0-3-11-16,4-1 10 0,-4 4-10 0,0 0 0 0,0 0 0 0,0 0 0 15,0 0 0 1,0 6 12-16,0 0 2 0,0 0 1 0,4 3 0 0,-8 1-15 15,4 2 11-15,0-3-11 0,0 1 10 0,-3-1 1 0,-1 0 0 0,1 4 0 0,0-4 0 32,-1 6-11-32,-3 1 0 0,4-1 0 0,-4 1 7 0,3 3-33 15,-3-4-5-15,-3 4-1 0,3-4 0 16,0 1 52-16,0-4 9 0,0 1 3 0,0-1 0 0,0-3-24 0,0-6-8 0,0 0 0 16,0 0 0-1,0 0-22-15,0 0-4 0,0 0-1 0,0-9 0 16,0 3-136-16,0 0-27 0,-4-4-6 0</inkml:trace>
  <inkml:trace contextRef="#ctx0" brushRef="#br0" timeOffset="-178953.08">16482 16364 2340 0,'0'0'66'0,"0"0"15"0,0 0-65 0,0 0-16 0,0 0 0 0,0 0 0 16,0 0 104-16,0 0 16 15,0 0 4-15,0 0 1 0,0 0-37 0,0 0-8 16,0 6-2-16,0 4 0 16,3 2-20-16,-3 1-4 0,0-1-1 0,4 7 0 15,-4 3-15-15,3 0-3 0,-3 3-1 0,4 3 0 0,-4 0-10 0,3 1-3 0,1 2 0 0,-1 0 0 16,-3-2-9 0,4-8-1-16,3 1-1 0,-7 0 0 0,7-6-10 15,-3 0 10-15,-1-4-10 0,1-2 10 0,-1-4-10 0,4-3 0 0,-7-3 9 0,4 0-9 16,3-3 12-16,-4 0-1 0,1-3-1 0,-1-1 0 15,1-5 13-15,-4 2 2 0,4-2 1 0,-1-1 0 16,-3 1-26-16,4-1 0 0,-4 1-12 0,3-1 12 16,1 1 0-16,-4-1 0 0,3 0 9 0,4 1-1 15,-3-1-8-15,3 1 0 0,0-1 0 0,0 1 0 16,3-4 0 0,-2 0 0-16,2 1 0 0,1 2-8 0,-1-2 8 0,1 5 0 0,-1-2 0 0,1 5 0 31,0 1 0-31,-1 6 0 0,-3 3 0 0,4 0 8 0,-4 4-8 0,3 2 0 15,1 0 0-15,-4 7 0 0,0 0 20 0,4-1 2 0,-8 1 1 0,4 3 0 16,-3 3-11-16,-1 3-3 0,1 0 0 16,-4 0 0-16,0-3-9 0,0 3 0 0,0-6 0 0,-4 3 0 15,4-6 0-15,0-1 0 0,-3 1 0 0,3-4 0 32,0-5 0-32,0-1 0 0,0-6 0 0,0 0 3 0,0 0-3 0,0 0 0 0,0-6 0 0,0-1 0 15,0-2-28-15,3-3-3 0,-3-1 0 0,4 0 0 16,-1 1-81-16,-3-1-17 15,4 1-3-15</inkml:trace>
  <inkml:trace contextRef="#ctx0" brushRef="#br0" timeOffset="-178332.73">17082 16806 1552 0,'0'0'44'0,"0"0"10"16,0 0-43-16,0 0-11 0,0 0 0 0,0 0 0 16,0 0 33-16,0 0 5 0,3-6 1 0,-3 6 0 15,4-3-11-15,-4 3-3 0,3-7 0 0,-3 7 0 16,0 0 134-16,4-3 26 0,-4 3 6 0,0-6 1 0,0 6 0 0,3-3 0 0,-3-4 0 0,0 7 0 31,0 0-103-31,0 0-20 0,-3-6-4 0,3 6-1 0,0 0 0 0,0 0 0 0,0 0 0 0,0 0 0 16,0 0-51-16,-4 3-13 15,1 0 0-15,-4 4 0 0,-1-1 0 0,5 3 0 0,-4 1 0 0,0 6 0 16,0-4 0-16,0 7 0 0,0-3 0 0,0 2 0 16,0-2 0-16,3 3 0 0,-3 0 0 0,7-1 0 15,0 1 0-15,0-3 0 0,7 3 0 0,-3-4 0 16,3-2 0-16,3-4 0 0,1-2 0 15,-1-1 0-15,1 0 0 0,0-6 0 16,3 0 0-16,0-3 0 16,-4-3 0-16,4-4 0 0,1-2 0 0,-1-1 0 0,-4-2 0 15,1-1 0-15,-1-3 0 0,1 3 0 16,0 1 0-16,-8 2 0 0,4 1 0 0,-3-1 0 16,-1 4 0-16,1 2 0 0,-4-2 0 0,-4 3 0 0,1-4 0 0,-1 4 0 0,1-3 0 0,-4 2 0 15,0 1 0 1,3 0 0-16,-7 0 0 0,4-1 0 0,0 1 0 0,0 0 0 0,0 3 0 0,0-4 0 15,0 4 0-15,0 0 0 0,-4 0 0 16,8 0 0-16,-4 0-100 0,3 0-22 0,4 3-5 0</inkml:trace>
  <inkml:trace contextRef="#ctx0" brushRef="#br0" timeOffset="-170414.54">5913 12771 2822 0,'-7'3'80'0,"-1"0"17"0,1 0-77 0,4-3-20 0,-4 3 0 0,3 0 0 31,-3-3 118-31,4 3 20 0,3-3 4 0,-7 4 1 16,7-4-70-16,0 0-13 0,0 0-4 0,0 0 0 0,0 0-15 0,0 0-3 0,0 0-1 0,0 0 0 15,0 0-29-15,0 0-8 0,0 0 0 0,0 0 0 16,0 0 0-16,0 0 0 16,0 0 0-16,0 0 0 0,0 0-101 0,3-7-22 0,1 4-4 0,-1-3-1 31,-3 6-51-31,7-3-10 0,-3 3-3 0</inkml:trace>
  <inkml:trace contextRef="#ctx0" brushRef="#br0" timeOffset="-170258.17">5909 12974 2751 0,'-7'4'116'0,"3"-1"-93"16,1 0 67-16,3-3 14 0,0 0 2 0,0 0 1 15,0 0-8-15,0 0-2 0,0 0 0 0,0 0 0 16,0 0-97-16,0 0-12 0,0 0-7 0,0 0-1 16,0 0-23-16,0 0-5 0,0 0 0 0,7 0-1 15,0 0-162-15,0 0-32 0</inkml:trace>
  <inkml:trace contextRef="#ctx0" brushRef="#br0" timeOffset="-169207.93">6622 12974 1552 0,'0'10'44'0,"0"2"10"16,0 1-43-16,3-4-11 0,-3 1 0 0,4 2 0 15,-1-6 104-15,1 4 20 0,3-4 3 0,-4 4 1 16,8-7-52-16,-8 3-9 0,1-3-3 0,3 3 0 16,0-2 52-16,0-1 9 0,0-3 3 0,0 0 0 15,0 0-71-15,-7 0-13 0,7-3-4 0,0-1 0 16,0-5 0-16,4 3-1 0,-11-4 0 0,4 1 0 15,-1-1-7-15,-3-2 0 0,4 3-1 0,-1-4 0 16,-3 0-11-16,0 4-1 0,0-7-1 0,0 4 0 16,-3-1-7-16,3 1-2 0,-4-1 0 0,1-2 0 0,-1-1-9 15,4-6 8-15,-11 3-8 0,4-6 8 16,0 0-16-16,-3-3-4 0,-1-1-1 0,1-2 0 16,-1 0 25-16,0-1 4 0,1-2 2 0,-4 3 0 15,3 2-18-15,8 1 8 0,-11 0-8 0,3 3 0 16,0 3 11-16,4-3-11 0,-3 6 10 0,3-6-10 15,3 6 0-15,1-3 8 0,3 0-8 0,0 0 0 16,0 0 0-16,3-3 0 0,1 0 0 0,3 3 0 0,0 0 0 0,0 0 0 0,0 0 0 0,3 4 0 31,-2-1 0-31,6 3-8 0,-11 3 8 0,8 1 0 16,-1-1 0-16,4 1 0 0,-3 2 0 0,0 4 0 16,3 0 0-16,0 3 0 0,0 0 0 0,0 3 0 0,-3 0 0 15,3 3 0-15,0 3 0 0,-4 0 0 0,1 1 0 0,0 2 0 0,-4 4 0 0,0 2 0 16,0 4-73-16,-4 0-11 15,-3 3-3-15,0 0 0 0,0 0-124 0,-7 0-25 0,4 0-4 0</inkml:trace>
  <inkml:trace contextRef="#ctx0" brushRef="#br0" timeOffset="-169010.86">6622 12799 2379 0,'3'6'105'0,"4"0"23"0,0 1-103 15,4-1-25-15,-1 0 0 0,1-3 0 16,3 0 84-16,0 1 11 0,0-4 2 0,0 0 1 16,4 0-51-16,-4 0-11 0,0 0-1 0,4 0-1 15,-4 0-26-15,4-4-8 0,-4 4 0 0,7 0 0 16,-7-3-107-16,0 3-25 0,4 0-4 0</inkml:trace>
  <inkml:trace contextRef="#ctx0" brushRef="#br0" timeOffset="-168611.37">7020 12793 1691 0,'0'0'71'0,"0"0"-57"16,0 0 98-16,4 6 20 0,3-3 4 0,-4 0 1 15,4 3-43-15,1-3-9 0,-1 1-1 0,3-1-1 16,1 0-25-16,-4 0-5 0,3-3-1 0,1 0 0 0,0 3-26 0,-1-3-6 0,4 0 0 0,-3 0-1 31,-1 0-19-31,5 0 0 0,-5 0 0 0,1 0 0 16,-1 0-48-16,1 0-14 0,-4-3-2 0</inkml:trace>
  <inkml:trace contextRef="#ctx0" brushRef="#br0" timeOffset="-168170.44">7472 12680 2024 0,'0'0'42'0,"-7"0"10"0,0 3-41 0,3-3-11 0,1 3 0 0,-4 3 0 15,0 0 92-15,0 1 16 0,-4-1 3 0,4 0 1 16,0 1-38-16,-4 2-7 0,1 0-2 0,-1 1 0 16,4 2-14-16,-4-2-3 0,1 2-1 0,-1-2 0 15,4-1 1-15,0 0 1 0,0-2 0 0,4-1 0 16,3 0-17-16,0-6-4 0,0 0-1 0,0 0 0 15,0 0-19-15,7 0-8 0,0 3 0 0,3-3 8 16,-3 0-8-16,4 0 0 0,3-3 0 0,-3 3 0 0,3-3 0 16,0 3 0-16,-4-3 0 0,5 3 0 15,-1 3 8-15,0-3-8 0,-4 3 12 0,4 4-4 0,-3-1 11 16,-4 3 1-16,0 1 1 0,0-1 0 16,0 4 19-16,-3-1 4 0,-1 1 1 15,-3 2 0-15,0 1-25 0,-3 0-4 0,-1-1-2 0,4 1 0 16,-7 0-14-16,0-4 11 0,4 4-11 0,-4-4 10 15,-4 1-10-15,4-4 10 0,0-2-10 0,-4-1 10 0,4-3-10 0,4-3-16 16,-4-3 4-16,3 0 1 16,4-3-101-16,0-1-21 0,0-2-4 0,4-4-1 0,-1 1-98 15,4 2-20-15,0-2-4 0</inkml:trace>
  <inkml:trace contextRef="#ctx0" brushRef="#br0" timeOffset="-166709.77">9010 12742 2067 0,'-4'-6'87'16,"1"3"-70"-1,-1 0 38-15,4 3 7 0,-3-3 2 0,3 3 0 16,-7-3 51-16,7 3 10 0,-4 3 3 0,4-3 0 0,-7 3-52 0,4 6-9 0,-4 1-3 0,3-1 0 16,-3 0-51-16,0 4-13 0,0 3 0 0,0-1 0 31,0 1 54-31,3 0 8 0,-3 2 2 0,7-2 0 0,-3 0 0 0,-1-4 0 0,4 1 0 0,0-4 0 16,4 1-52-16,-1-4-12 0,1 0 0 0,3-3 0 15,3-3 0-15,5 0 0 0,-1-3 0 0,3-3 0 16,1 0 0-16,0-4 0 0,6-2 0 0,-3-1 0 15,-3-2 0-15,3 2 8 0,-3-3-8 0,-4 1 0 16,0-1 9 0,-3 3-9-16,-4 1 8 0,0-1-8 0,-4 1 0 0,1 2 0 0,-8 1-12 0,1 3 12 15,-1-1 8-15,-6 1 8 0,-1 0 3 0,0 3 0 16,-3 0-19-16,-3 3 0 0,-1-3 0 0,4 6 0 16,-4-3-47-1,4 3-13-15,0 0-2 0,4 3-1 0,-1 0-68 0,4 1-13 0,3-1-4 16,1 0 0-16,3 1-35 0,3-1-7 0,1 0-2 0,3 0 0 15,0 4 0-15,4-7 0 0,3 3 0 16</inkml:trace>
  <inkml:trace contextRef="#ctx0" brushRef="#br0" timeOffset="-166371.5">9289 12915 1637 0,'14'3'69'16,"-4"3"-55"0,4-3 130-16,-6 4 27 0,2-1 5 0,-3 0 0 0,0-3-38 0,-7-3-8 0,0 0-2 0,0 0 0 15,0 0 0-15,0 0 0 0,4-3 0 0,-4-3 0 16,0-4-51-16,0 1-10 0,-4-3-3 0,1-4 0 31,-1-3-51-31,-3 0-13 0,-3-3 0 0,2-3 0 0,-2-3 0 0,-1 0 0 0,1-7 0 0,-4 1 0 16,3-1 0-16,-3 1 0 0,0-4 0 0,3 4 0 15,1 5 54-15,-1 1 8 0,0 3 2 0,1 0 0 32,3 6-103-32,0-3-20 0,0 7-4 0,3 2-1 0,1 1 52 15,-1 2 12-15,4 1 0 0,0 2 0 0,4 1 0 0,-4 0 0 0,7 3 0 0,0-3 0 16,3 2 0-1,-3-2 0-15,8 3 0 0,-5 0 0 0,4 0 0 0,0 0 0 16,0 3 0-16,1-4 0 0,2 4 0 0,1 0 0 16,-4 4 0-16,4-1 0 0,-4 0 0 15,0 0 0-15,0 3 0 0,-4 1 0 0,1 2-54 0,0 0-8 0,-4 4-2 0,-4 3 0 32,1-4-102-32,-4 7-21 0,0 0-4 0</inkml:trace>
  <inkml:trace contextRef="#ctx0" brushRef="#br0" timeOffset="-166215.08">9133 12802 2937 0,'11'-3'124'0,"3"3"-100"16,0-3 80-16,0 0 16 0,4-1 4 0,-4-2 0 16,4 3-44-16,-1-3-9 0,5 3-2 0,-1-4 0 15,-4 1-34-15,5 3-7 0,-1-3-2 0,-4 2 0 31,4 1-26-31,-6 0 0 0,2 3 0 0,-3-3 0 16,0 3-61-16,1 3-18 0,-5-3-3 0</inkml:trace>
  <inkml:trace contextRef="#ctx0" brushRef="#br0" timeOffset="-162847.22">7747 12799 2242 0,'0'0'47'0,"0"0"9"15,0-6-44-15,0 6-12 0,0-7 0 0,0 7 0 16,0 0 117-16,0 0 22 0,0 0 4 0,0 0 1 15,-4-3-43-15,1 0-8 0,-1 0-1 0,4 3-1 16,-7-3-32-16,4 3-7 0,-4 0 0 0,3 0-1 16,-3 0 1-16,0 3 0 0,0-3 0 0,0 3 0 15,0 3-42-15,0-3-10 0,0 7 0 0,0-1 0 16,-4 1 0-16,8 2 0 0,-4 4 0 0,0-1 0 16,3 1 0-16,1 0 0 0,-1 0 0 0,0-1 0 15,4 1 0-15,4 0 0 0,-4-1 0 0,4 1 0 16,-1-4 0-16,4 1 0 0,-3-4 0 0,6-2 0 15,1-1 0-15,-1-3 0 0,1-3 0 0,3 0 0 0,0-6-100 0,0 0-23 16,0-1-4-16,4-2-1 16,-4-1-20-16,0 1-5 0,0 0-1 0,1-4 0 15,-5 4-100-15,4-4-20 0,-3 1-4 0,3-1-1 16,-4 4 109-16,-2-4 22 0,-1-3 4 0,0 7 0 0,-4-4 116 16,1 4 28-16,-4 3 0 0,3-4 0 0,-3 7 165 0,0 3 39 0,0 0 8 0,0 0 2 15,0 0-35-15,-3 3-7 0,-4 4-2 0,3 2 0 16,1 0-85-1,-1 4-17-15,-3 0-3 0,3-1-1 0,4 1 52 0,-3-1 9 0,3 1 3 16,0-1 0-16,0 1-103 0,3-4-25 16,-3 1 0-16,4-1 0 0,3-6 56 0,-3 3 7 0,3-2 1 0,0-4 0 15,0 0-52-15,0-4-12 16,0-2 0-16,0 0 0 0,0-3 0 0,0 2 0 0,0-2 0 0,4-1 0 16,-8 1 0-16,4 0 0 15,0-1 0-15,-3 1 0 0,-1 3 0 0,1-4 0 0,-4 4 0 0,0 0 0 16,0 6 54-16,0-4 8 0,-4-2 2 0,1 3 0 15,-4 0-64-15,3 0-28 0,-3 0 3 0,4-1 0 16,-4 4 17-16,0-3 8 0,3 3-8 0,4 0 8 31,-7 0-33-31,7 0-2 0,0 0 0 0,0 0 0 0,0 0-125 0,-4 7-26 0,4-1-5 16,4 0-1-16,0 0 36 0,-1 4 8 0,1-4 0 0,-1 0 1 16,4 1 31-1,0-1 5-15,-3 0 2 0,3 0 0 0,0 4 29 0,-4-1 7 16,4 1 1-16,-3-1 0 0,3-3 64 0,-3 4 8 0,-1-1 11 0,4-3-3 15,-3 1 96-15,-1-4 20 0,-3-3 3 0,0 0 1 0,7 6-4 0,-7-6 0 0,0 0 0 0,0 0 0 16,0 0-44-16,4-6-10 0,-1 0-2 0,1-4 0 16,-4 1-3-16,0-1-1 0,0 1 0 0,0 0 0 15,0-1 0-15,0 1 0 0,0-1 0 0,0 1 0 32,0 3 0-32,0-4 0 0,0 1 0 0,3 3 0 0,-3-4-51 0,4 4-13 0,-1 0 0 0,1-1 0 31,-1 4 0-31,1-3 0 0,0 0 0 0,-4 6 0 0,7-3 0 15,-7 3 0-15,0 0 0 0,7 0 0 16,0 0 0-16,-4 6 0 0,4-3 0 0,0 0 0 0,0 3 28 16,0-3 2-16,0 1 1 0,1-1 0 0,-1-3-15 0,3 3-4 0,1-3 0 0,-1 3 0 15,1-3-12-15,0-3 0 0,-1 3 8 0,1-3-8 16,3 0 0-16,-4-1 0 0,1 1 0 16,0 0 0-16,-1-3 0 0,-3 0 8 0,0-1-8 0,0 1 0 15,-3 3 0-15,-4 3 8 0,0 0-8 0,0 0 0 16,0 0 13-16,0 0-3 0,-7 0-1 15,0 0 0-15,0 0-9 0,-4 6 10 0,0 1-10 0,1 2 10 16,-1 0 9-16,1 1 1 16,-1 2 1-16,1 1 0 0,-1-1-21 0,4 4 8 0,0 0-8 0,0-1 0 15,3 1 0-15,1 0 8 0,-1-1-8 0,4-2 0 16,0 0 9-16,0-1-9 0,4-3 12 0,-1 1-12 0,1-1 33 0,3-6 0 0,-4 4 0 0,4-7 0 16,1 3-33-16,2-3 0 15,-3-3 0-15,4 3 0 16,-1-3 0-16,4-1 0 0,-3-2 0 0,3 0 0 15,-3 3-96-15,-1-4-25 0,1 1-6 16</inkml:trace>
  <inkml:trace contextRef="#ctx0" brushRef="#br0" timeOffset="-161334.89">10181 12714 2067 0,'0'-6'87'0,"0"0"-70"16,0 2 89-16,0 4 18 0,0-6 3 0,0 6 1 16,-3-6-1-16,-1 3 0 0,1-4 0 0,-1 4 0 15,4 3-50-15,-7 0-9 0,0-3-3 0,0 3 0 32,0 3-1-32,0-3 0 0,0 3 0 0,0 1 0 0,0 2-51 0,0 0-13 0,0 4 0 0,-1-1 0 15,1 4 26-15,4-1 2 0,-4 4 1 0,3-1 0 0,1 4-20 0,-1 0-9 16,4 0 8-16,0 3-8 15,0 0 0-15,4-3 8 0,-1-1-8 0,1 1 0 16,-1 0 0-16,4-3 0 0,0-1 0 0,1-2 0 16,-1-4 0-16,3 1 0 0,1-7 0 0,-1 0 0 0,4-3 0 0,-3-6-11 15,3-1 11-15,0-2-8 0,4 0 8 16,-4-4 0-16,4-3 0 0,-1 1 0 0,-3 2 0 16,4-2 0-16,-4 2 0 0,4 0-8 0,-4 1 8 0,0 2 0 0,-3 1 0 0,3 0 0 15,-4-1 0-15,1 4 0 0,-4-3 0 16,0 2 0-16,0 4 0 0,-3-3 0 0,-1 3 0 15,1 0 8-15,3-4-8 0,-7 7 0 0,0-3 0 0,3 0 0 16,1 0 0-16,-4-3 0 0,3-1 0 0,-3 1 8 31,0 0-8-31,0 0 0 0,0-4 0 0,0 4 0 0,-3-3 0 0,-1 2 0 0,1 1 0 0,-1 0 8 16,-3 3-8-16,4-1 0 0,-5 4 8 16,1 0-8-16,0 0 27 0,0 4 1 0,0-1 0 0,0 3 0 15,0 0-40-15,0 7-8 0,0-4-2 0,4 7 0 16,-1 0 22-16,0 2 0 0,1 1 0 0,-1 0 0 15,4 3 0-15,4-3 0 16,-4 0 0-16,3-1 0 0,1-2 20 0,3 0 0 0,0-1-1 0,4-2 0 16,-4-4-19-16,3 1 0 0,-3-4 0 0,4 0 0 15,3-3-9-15,-3 1-6 0,3-8-1 0,0 1 0 16,-4 0 16-16,1-6 0 0,3 3 0 0,-3-4 0 16,-1-2-12-16,1-1 12 0,-1-3-13 0,1 4 5 15,0-4-72-15,-1-3-15 0,-3 0-2 0,4 4-1 16,-4-4-131-16,0 3-27 0,-3 1-4 0</inkml:trace>
  <inkml:trace contextRef="#ctx0" brushRef="#br0" timeOffset="-161123.64">10629 12366 2161 0,'0'0'61'0,"0"0"14"15,0 0-60-15,0 0-15 0,0 0 0 0,0 0 0 0,0 6 77 0,4 7 13 0,-1-1 2 0,1 4 1 16,-4 3 13-1,7 3 2-15,-4 0 1 0,1 6 0 0,-1 3-31 0,4 1-6 0,-3 2-2 0,0 4 0 16,-1-7-8-16,4-3-2 0,-3 1 0 0,-1-4 0 31,1-3-36-31,-1 0-7 0,4-4-1 0,-3-2-1 16,3 0-25-16,-4-7-5 0,4 4-1 0,1-7 0 16,-5-3-99-16,4-3-20 0,-7 0-4 0,7-6-1 15,0-4-68-15,-3 1-15 0,3-7-2 0,-4-2-1 0,-3 2-6 0,4-6 0 0</inkml:trace>
  <inkml:trace contextRef="#ctx0" brushRef="#br0" timeOffset="-160933.62">10777 12495 1263 0,'4'-16'56'0,"-4"3"12"16,3 1-55-16,1-1-13 0,-4 4 0 0,3 0 0 15,-3-1 128-15,0 10 24 0,0 0 4 0,0 0 0 16,0 0 20-16,0 0 4 0,4 10 1 0,-4 2 0 16,4 7-21-16,-4-3-4 0,0 2 0 0,3 7-1 15,1 1-47-15,-4 2-8 0,3 3-3 0,1 0 0 16,-1-2-37-16,1-1-7 0,3-3-1 0,-4 0-1 15,4-3-23-15,0-3-5 0,-3 0-1 0,7-4 0 16,-8-2-22-16,4-4 0 0,0 4 0 0,0-4 8 16,0-3-49-16,-3-2-10 0,3-1-1 0,0-3-1 15,-4 0-131-15,4-3-27 0,-3-1-5 0</inkml:trace>
  <inkml:trace contextRef="#ctx0" brushRef="#br0" timeOffset="-160308.36">11314 12861 2310 0,'0'0'97'0,"0"-6"-77"32,0 0 86-32,3-3 18 0,-3-1 3 0,7-2 1 0,-3 2-20 0,-1-5-4 0,4-1-1 0,0 3 0 15,0-6-57-15,4 4-11 0,0-4-3 0,-1 0 0 31,1 3-10-31,-1-2-2 0,4 2-1 0,-3 0 0 16,3 4 1-16,-3 2 1 0,3-2 0 0,0 6 0 0,0 2-3 0,0 4-1 0,-3 4 0 0,3-1 0 16,-4 6 38-16,5-3 7 15,-1 4 2-15,0 2 0 0,0-2-52 0,0 2-12 0,-3-2 0 0,3-1 0 16,-7 4 14-16,3-4 0 0,-3 7 0 0,0-4 0 16,-3 1-6-16,-1-1-8 0,5 1 11 0,-8-1-11 15,3 1 8-15,-3-4-8 0,-3 1 0 0,3-4 0 16,-4 0-24-16,4-6-11 0,-4 3-2 0,4-3-1 15,0 0-59-15,-3-3-12 0,-1-6-3 0,4 3 0 16,-3-7-167-16,3 1-33 0</inkml:trace>
  <inkml:trace contextRef="#ctx0" brushRef="#br0" timeOffset="-159948.08">11744 13050 2628 0,'0'6'75'0,"0"-6"15"15,0 0-72-15,0 0-18 0,4 3 0 0,3 0 0 16,0 0 96-16,0-6 15 0,0 0 3 0,3-3 1 0,-3-1-39 0,4-2-8 0,0-3-2 0,-1-1 0 16,1 0-23-16,-1-5-5 0,-3 2-1 0,4 0 0 15,0-3-17-15,-4 4-4 0,0-1-1 16,0-3 0-16,0 4-15 0,0-1 9 0,-4-3-9 0,4 7 8 15,-7 2-8-15,4 1 0 0,-4 3 9 0,0 6-9 16,0 0 12-16,0 0-3 0,0 0 0 0,-4 6 0 16,1 3 0-16,-1 4 0 0,-3 2 0 0,4 1 0 15,-4 3 0-15,3 0 0 0,4 3 0 0,-3-4 0 16,3 4 3-16,-4-3 1 0,4 0 0 0,4-3 0 16,-4-1-4-16,3-2-1 0,1 3 0 0,3-7 0 31,0-3-8-31,0 1 0 0,-4-1 0 0,8-6 0 0,-4-3 0 15,4 0 0-15,-4-4 0 0,3-2 0 0,1-1-49 0,-1-5-12 0,-3-4-3 0,1 3 0 16,-1-2-153 0,-4-1-31-16</inkml:trace>
  <inkml:trace contextRef="#ctx0" brushRef="#br0" timeOffset="-159776.99">11853 12623 3237 0,'-7'0'136'0,"7"0"-108"16,0 0 38-16,0 0 8 0,0 0 2 0,0 0 0 0,0 0-59 0,7 0-17 0,4-3 8 0,0 0-8 31,-1 0-203-31,4 0-45 0</inkml:trace>
  <inkml:trace contextRef="#ctx0" brushRef="#br0" timeOffset="-159482.77">12626 12507 3124 0,'0'0'139'0,"0"0"28"15,3 6-134-15,5-2-33 0,-5-1 0 0,8 0 0 16,-1-3 46-16,1 0 2 0,-1 0 1 0,4 0 0 16,-3-3-31-16,3 3-6 0,-3-3-2 0,-1 3 0 15,1 0-10-15,-4-4-17 0,0 4 4 0,-3 0 1 16,-4 0-135-16,0 0-26 0,0 0-6 0</inkml:trace>
  <inkml:trace contextRef="#ctx0" brushRef="#br0" timeOffset="-159302.18">12577 12767 2796 0,'14'-3'118'15,"0"3"-94"-15,0-3 83 0,4 0 17 0,-1 0 3 0,1 0 1 16,3 0-52-16,-3-4-9 0,3 1-3 0,0 3 0 31,-3 0-34-31,3 0-7 0,-4 0-2 0,1-1 0 16,3 1-70-16,-3 0-15 0,-1 3-2 0</inkml:trace>
  <inkml:trace contextRef="#ctx0" brushRef="#br0" timeOffset="-158408.77">13515 12733 2269 0,'-7'3'64'0,"3"3"15"16,1 1-63-16,-1-1-16 0,1-3 0 0,-1 6 0 15,8-2 92-15,-1 5 16 0,1 1 4 0,-1-1 0 16,4 4-47-16,0 3-9 0,4 0-1 0,-4-4-1 16,4 4-22-16,-1-6-5 0,1-1-1 0,-1 1 0 15,1-4 38-15,0-3 8 0,-1 1 2 0,4-4 0 16,0-3-20-16,1 0-4 0,-5-3-1 0,4-4 0 15,-3 1-9-15,3-3-1 0,-4-1-1 0,1 1 0 16,-4-4-6-16,4 4 0 0,-4-7-1 0,0 4 0 0,0-4-31 16,-4 0 0-16,1 4 0 0,-1-7 0 0,-3 0 0 0,0 0 0 15,0 1 0-15,-3-4 0 0,-1-3 0 0,-3-1 0 16,0-2 0-16,0 0 0 0,-3 0 18 0,-1 0-2 16,-3 3-1-16,0-4 0 15,3 4-15-15,-3 0 0 0,0-3 0 0,0 3 0 0,0 0 0 0,-4 3-8 16,4-3 8-16,0 3 0 15,0 0 0-15,0-3 0 0,0 3 0 16,3-3 0-16,0 3 0 0,1-3-16 0,-1 0 3 0,4 3 1 0,0 0 0 16,4 0 0-16,-4 0 0 0,3 0 0 15,4 3 0-15,0-3 1 0,-3 3 0 0,3 0 0 0,3 4 27 0,-3-1 4 16,0 4 2-16,4 2 0 0,-1 1-41 0,1 2-8 0,-1 1-1 16,4 0-1-16,-3 3 29 0,3 3 0 0,0-3 0 15,0 3 0-15,0 3 0 0,4-3 0 0,-1 3 0 0,4 0 0 31,0 0 0-31,-3 3 0 0,3-2 0 0,-3 2 0 0,3 0 0 0,-4 0 0 0,4 1 0 0,-6-4 0 16,2 3-17-16,-3 0 2 0,4 4 1 0,-4-1 0 31,0 1-89-31,-4 2-17 0,4 1-4 0,-3 2-1 16,-1 4-148-16,-3-3-30 0</inkml:trace>
  <inkml:trace contextRef="#ctx0" brushRef="#br0" timeOffset="-158228.48">13554 12567 3161 0,'7'3'133'0,"0"3"-106"31,0-6 49-31,3 3 9 0,1-3 3 0,3 0 0 16,-3 0-28-16,3-3-6 0,-4 3-1 0,5 0 0 15,-1-3-27-15,0 3-6 0,-4-3 0 0,4 0-1 16,1 0-19-16,-5-1 0 0,1 1 0 0,3-3 0 0,-4 0-49 15,1 0-14-15,-4-1-2 0</inkml:trace>
  <inkml:trace contextRef="#ctx0" brushRef="#br0" timeOffset="-157363.1">14037 11761 1824 0,'0'0'76'0,"4"-6"-60"31,-1 3 115-31,1-1 23 0,-1-2 5 0,-3 3 1 16,0 3-54-16,4-6-10 0,-4-1-3 0,0 4 0 15,0 3-6-15,0 0-2 0,0-6 0 0,0 6 0 16,0 0-3-16,0 0-1 0,-4 0 0 0,-3 0 0 0,4 0-29 0,-1 0-5 0,-3 3-2 0,3-3 0 16,-3 3 3-16,4-3 0 0,-4 3 0 0,-4-3 0 31,4 4-48-31,0-4-15 0,0 0 0 0,0 3 0 15,3-3 15-15,-3 0 0 0,4 0 9 0,3 0-9 0,-7 0 9 0,7 0-9 0,-4 3 8 0,4-3-8 16,-3 0 8-16,3 0-8 0,-4-3 0 0,4 3 8 16,-3 0-8-16,3 0 0 0,-7 3 0 0,3 3 8 15,1-3-8 1,3-3 0-16,-4 3 0 0,4 4 0 0,-3-4 0 0,-1 6 0 0,4-3 8 0,0 1-8 16,0 2 0-16,0-3 0 0,0 4 0 0,0-1 0 15,-3 1 0-15,3-1 0 0,0 0 0 0,-4 1 0 16,4 2 0-16,-4 1 0 0,4-1 0 0,-3 4 0 15,-1-3 0-15,1 2 0 0,-1-2 0 0,4 3 0 16,-3-4 0-16,-1 1 0 0,4-1 0 0,-3 1 0 16,3-7 0-16,-4 0 0 0,4-6 0 0,0 0 0 15,0 0 0-15,0 0 0 0,0 0 0 0,0 0 0 16,0 0 0-16,0 0 0 0,0 0 0 0,0 0 0 16,7 3 0-16,0 1 0 0,4-1 0 0,-4 0 0 15,4-3 0-15,-4 3 0 0,3 0 0 0,1 0 0 16,-1 0 0-16,1-3 0 0,0 4 0 0,-1-4 8 15,1 3-8-15,-4 0 0 0,3-3 0 0,-3 3 8 0,0-3-8 0,1 0 0 0,-1 3 0 16,0-3 0-16,-4 0 0 0,1-3 0 0,3 3-10 0,-4-3 10 31,1 0-57-31,3-4-6 0,-4 4-1 0,4-3 0 0,-3 0-124 16,3-1-26-16,0 1-5 0</inkml:trace>
  <inkml:trace contextRef="#ctx0" brushRef="#br0" timeOffset="-157009.95">14206 11940 2188 0,'0'0'97'0,"0"0"20"16,0 0-93-16,0 0-24 0,0 0 0 0,0 0 0 15,0 0 107-15,0 0 17 0,0 0 3 0,0 0 1 16,0 0-24-16,7 0-4 0,0 0 0 0,1-3-1 15,-5-1-56-15,4-2-11 0,-3-3-3 0,3 2 0 16,-4-2 22-16,4 3 4 0,-3-1 1 0,3 1 0 16,-4-3-38-16,4-4-7 0,-3 1-2 0,3-1 0 15,-3 4-9-15,-1-4 0 0,4 4 0 0,-7-1 8 0,4 4-8 16,-4 0 0-16,3 0 0 0,-3 6 8 16,0 0-8-16,0 0 0 0,0 0-10 0,-3 6 10 15,-1 0 11-15,1 0 8 0,-1 4 1 0,1 2 1 0,-4 1-3 0,3 3-1 16,0-1 0-16,1 1 0 15,-1 0 0-15,1 2 0 0,-1-2 0 0,4 0 0 0,0-4-5 16,0 1-2-16,4-4 0 0,-1 1 0 0,4-4-10 16,-3 0 0-16,3-3 9 0,0-3-9 0,4 0 0 15,-4 0 0-15,3-3 0 0,1-3 0 16,-1 0-57-16,1-4-7 16,-4 1 0-16,4-1-1 0,-4-2-76 0,-4 3-15 15,4-1-4-15</inkml:trace>
  <inkml:trace contextRef="#ctx0" brushRef="#br0" timeOffset="-156838.3">14259 11601 3040 0,'-14'3'64'0,"14"-3"12"16,0 0-60-16,0 0-16 15,0 0 0-15,0 0 0 0,0 0 0 0,0 0 0 0,7-3 0 0,0 0 0 31,4 0 0-31,-4 0 0 0,4-1 0 0,-4 1 0 0,3 0-202 0,-3 3-43 0</inkml:trace>
  <inkml:trace contextRef="#ctx0" brushRef="#br0" timeOffset="-156220.86">14559 11639 2428 0,'-10'9'51'0,"10"-9"10"0,0 0-49 0,0 0-12 0,-4 3 0 0,4-3 0 16,0 0 132-16,0 0 23 0,0 0 5 0,0 0 0 15,0 0-76-15,0 0-16 0,0 0-4 0,0 0 0 16,0 0-51-16,0 0-13 0,4 0 0 0,3 0 0 16,-4-3 0-16,4 0 0 0,0 0 0 0,0-3 0 15,0 2 17-15,4 1 1 0,0-3 0 0,-1 0 0 16,4 3-29-16,-3-4-5 0,-1 4-2 0,5 0 0 16,-5 0 18-16,1 0 0 0,-4 0 0 0,0-1 0 15,0 4 11-15,-7 0 5 0,0 0 2 0,0 0 0 16,7 0-18-16,-7 0 0 0,0 0 0 0,0 0 0 15,0 0 0-15,0 0 8 0,0 0-8 16,0 0 0-16,0 0 9 0,0 0-9 0,0 0 0 0,0 0 9 16,0 0-1-16,3 7-8 0,1-1 12 0,-1 3-4 15,1 1 0-15,0-1 0 0,-4 4 0 0,3 2 0 16,1 4 2-16,-1-3 0 0,4 3 0 0,0 0 0 0,-3 3-2 16,3 6-8-16,-4-3 12 0,4 3-4 0,0-6 1 15,1 3 0-15,2-3 0 0,-3 0 0 0,0-6 1 0,0-1 0 16,0-2 0-16,0-1 0 0,-3-2 2 0,-4-10 0 15,0 0 0-15,0 0 0 0,0 0 3 0,0 0 1 16,0 0 0-16,0 0 0 0,0 0 5 0,0 0 2 16,-4 3 0-16,-3 0 0 0,0 0-7 0,-3 3 0 15,-1-2-1-15,1-1 0 0,-5 3-4 0,5 0-1 0,-1-3 0 16,-3 4 0-16,4-4-10 0,-1 3 0 0,4-3 9 0,-4-3-9 16,4 3-16-16,4-3-8 15,-1-3-2-15,4 3 0 0,0 0-134 0,7-3-26 16,0-3-6-16</inkml:trace>
  <inkml:trace contextRef="#ctx0" brushRef="#br0" timeOffset="-141350.28">16284 12256 2496 0,'-3'-12'105'0,"-4"2"-84"32,3 1 83-32,-3 0 17 0,4-1 3 0,-5 1 1 15,1 2-34-15,-3 1-7 0,-1 0-2 0,4 0 0 16,-3 3-30-16,-1-1-7 0,4 4-1 0,-4 0 0 16,1 4-16-16,-1 2-4 0,4 0-1 0,-3 3 0 0,3 7-9 0,-4 0-2 0,0 3 0 0,4 3 0 31,0 0-4-31,0 3-8 0,4 3 11 0,-4 0-11 15,3-3 8-15,4 3-8 0,0 1 0 0,4-1 0 16,-1-3-12-16,1 0-8 0,6 0-3 0,-3 0 0 16,4-3 37-16,3-3 7 0,0-3 2 0,0-1 0 15,0-2-37-15,4-7-7 0,-4 0-2 0,4 1 0 16,-1-11 23-16,-3 1 0 0,1-6 0 0,2 0 0 0,-6-7 0 0,6 0 0 0,-2-6 0 0,-1 0 0 16,3 0 0-16,-3 0 0 0,4-3 0 0,-4 0 0 15,0 0-18-15,4 0 1 0,-7 0 0 0,3 3 0 16,-4 0 9-16,-3 3 8 0,-3 4-12 0,-1 2 12 15,1 4 0-15,-4 2 0 0,-4 1 0 0,4 6 0 16,-3 0 8-16,-4 6 4 0,0 4 2 0,0 2 0 16,0 4 3-16,0 3 1 0,-4 6 0 0,4 0 0 15,0 0-18-15,3 0-12 0,1 0 1 0,-1 0 1 16,4 0 59-16,0-3 12 0,0-3 3 16,0 3 0-16,7-6-79 0,-3-4-15 0,3 1-3 0,0-4-1 15,4-2 34-15,-1-4-8 0,4-3 8 0,0-3 0 16,0-4 0-16,4-2 0 0,0-4 0 0,-1 1 0 15,-3-4 0-15,1-3 0 16,-1 0 0-16,0 1 0 0,0-1 0 0,-4 3 0 0,-2 0 0 0,-1 1 0 16,-4-1 0-16,-3 4 0 0,0-4 0 0,0 3 9 15,-3 4-9-15,-4-4 0 0,-1 4 0 0,-2 0 0 0,-4 2 0 0,3 4 0 16,-3-3 0-16,0 3 0 16,0 3-10-16,3-3-4 0,1 6-1 0,-1-3 0 15,4 0-74-15,0 0-15 0,3 0-4 16,4 0 0-16,0 0-46 0,0 0-10 0,0 0-1 0,8 0-1 15,2-3-56-15,1 0-11 0</inkml:trace>
  <inkml:trace contextRef="#ctx0" brushRef="#br0" timeOffset="-140980.79">16828 12143 1824 0,'0'0'76'0,"0"0"-60"0,0 0 182 0,0 0 37 0,-4 4 7 0,-3-1 2 15,3 6-105-15,-3-3-21 0,0 4-4 0,4-1-1 16,-8 4-44-16,4-1-9 0,0 1-1 0,0-1-1 15,-4 4-25-15,4-3-5 0,0-1 0 0,0 4-1 16,0-4-17-16,0-2-10 0,4-1 12 0,-4-3-12 16,3 1 27-16,4-7-2 0,0 0 0 0,0 0 0 15,0 0-16-15,0 0-9 0,0 0 10 0,4 0-10 32,3 0 0-32,-4-3 0 0,4-1 0 0,0 1 0 0,4 0 0 0,-4 0 0 0,3-3 8 0,1 3-8 15,0 3 9-15,3 0-1 0,-4 0 0 16,4 3 0-16,-3 0 4 0,3 3 1 0,-3 4 0 0,-1-1 0 15,1 7 6-15,-4-1 1 0,-4 1 0 16,1 6 0-16,0-3-8 0,-4 0 0 16,-4 3-1-16,0-1 0 0,1 1-11 0,-1-3 8 0,1 6-8 0,-4-6 8 15,0 0-8-15,0-3 0 0,0-1 0 0,0-5 0 16,0-1-14-16,3-3-8 0,-3-2-2 0,0-1 0 16,7-3 24-16,-4-3 0 0,-3-4 0 0,7-2 0 15,-3 3-84-15,3-7-13 0,3 4-3 0,-3-4 0 16,7-3-44-16,-3 4-10 0,3-4-2 0</inkml:trace>
  <inkml:trace contextRef="#ctx0" brushRef="#br0" timeOffset="-140540.67">17007 12187 2249 0,'0'0'95'0,"0"0"-76"16,0 0 100-16,0 0 20 0,0 0 4 0,7 3 1 15,1 7-36-15,2-1-6 0,-3 1-2 0,7-1 0 16,-3 4-32-16,-1 2-8 0,5 1 0 0,-5 3-1 31,1 0-7-31,-1-1-2 0,1 1 0 0,-4 3 0 0,0-3-2 16,4 3-1-16,-8 0 0 0,8 0 0 15,-4-3-33-15,-4-1-6 0,4 1-8 0,0-3 11 0,0 0-11 0,-3-1 10 0,0-2-10 0,-1-1 10 16,1-5-10-16,-1 2-11 0,-3-9 3 0,0 0 0 16,0 0-50-16,0 0-10 0,0 0-1 0,0 0-1 15,-3-6-51-15,-1-4-11 0,1 4-1 0,-1-3-1 16,-3-4-90-16,-4 1-19 0,4 2-3 0,-7-2-1 15,0-1-26-15,-4 1-6 0,1 2-1 0,-4-2 0 16,3 2 131-16,0 1 25 0,1-1 6 0,3 1 1 16,-1 6 253-16,1 0 50 0,0 0 10 0,4 3 3 15,3 0-19-15,-4 3-3 0,8-3-1 0,-5 3 0 16,8-3 0-16,0 0-1 0,0 0 0 0,0 0 0 16,0 0-33-16,0 0-6 0,11 3-2 0,-4 0 0 15,4 0-38-15,-1 0-8 0,4-3-2 0,0 0 0 16,1 4-26-16,6-4-6 0,-4 0-1 0,5-4 0 0,-5 4-25 15,1-3-4-15,-1-3-2 0,1 3 0 0,0 0-14 16,-1 0-8-16,1 0 10 0,0-1-10 16,-1 1-50-16,1 3-16 0,0 0-3 0</inkml:trace>
  <inkml:trace contextRef="#ctx0" brushRef="#br0" timeOffset="-139653.12">18108 12363 2508 0,'-7'-3'71'0,"0"0"16"16,0 0-70-16,0-1-17 0,0 1 0 0,3 0 0 15,-3 3 106-15,0-3 18 0,4 3 3 0,-4 3 1 16,0-3-52-16,-1 3-9 0,1 4-3 0,-3-1 0 15,3 0 0-15,-4 3 0 0,1 4 0 0,-1 0 0 16,4 2-51-16,-4-2-13 0,4 2 0 0,-3 1 0 16,6 0 54-16,1-4 8 0,3 4 2 0,3-3 0 15,1-1-52-15,3-2-12 0,0 2 0 0,3-3 0 0,5-2 0 0,-5-1 0 0,4-3 0 0,0-3 0 32,0-3 0-32,1-3 0 0,-1-1 0 0,0-5 0 15,0-1 0-15,-3 1 0 0,3-4 0 0,-4 0 0 16,4 1 0-16,-3-1 0 0,-1 0 0 0,-2 4 0 15,-5-1 0-15,1 1 0 0,-1 2 0 0,-3 1 0 0,0 0 0 0,-3 2 0 0,-1 1 0 0,-3 0 0 16,0 0 0-16,0-1 0 0,0 4 0 0,-4 0 0 16,4 0 0-16,0 0 0 0,0 3 0 0,0 0 0 15,0 0 0 1,0 3 0-16,3 0 0 0,1 3 0 0,3 4-100 0,0-4-22 0,3 6-5 0,1 1-1 16,3 0 0-16,0 2 0 0,0 1 0 0,0 3 0 15,4-4-102-15,-1 1-21 0,4-3-4 0,4 2-1 16,-4-5 103-16,4 2 20 0,-1-2 4 0,5-1 1 15,-1 0 144-15,0 1 30 0,4-4 6 0,-1 4 0 16,-2-4 121 0,-1 3 24-16,-4-2 5 0,1-1 1 0,-4-3-60 0,-3 3-12 0,-1 0-3 0,-3-2 0 15,-3-1 0-15,3 0 0 0,-7-3 0 0,0 0 0 16,0 0-51-16,0-3-10 0,0-4-3 0,0-2 0 16,-4-3 0-16,1-4 0 0,-4-3 0 0,0-3 0 15,0 0-51-15,-4-3-13 0,-3 0 0 0,0-6 0 16,0 2 0-16,-4-2 0 15,-3 0 0-15,3-7 0 0,1 4 0 0,-5-4 0 0,5 0 0 0,-1 1 0 16,8 2 0-16,-4 7 0 0,3 0 0 0,0 3 0 16,1 3 0-16,3 3 0 0,0-3 0 0,3 6 0 15,-3 1 0-15,7-1 0 0,-3 3 0 0,3 1 0 0,-4 2 0 0,4-2 0 0,4 2 0 16,-1 1 0-16,-3 3 0 0,7-4 0 16,0 1 0-16,4 3 0 0,-1-1 0 0,4 1 0 0,4 0 0 0,0 3 0 31,3 0 0-31,4-1 0 0,-4 1 0 0,3 3 0 0,-2 0 0 0,2-3 0 0,-3 6 0 0,1 0 0 15,-5 1 0-15,-3-1 0 0,1 3 0 0,-5 3 0 16,1-2 0-16,-4 5 0 0,0-2 0 0,-4 2 0 16,1 1-49-16,-4 2-13 15,0 1-2-15,0 0-1 0,-4 3-101 0,1-1-20 0,-4 1-4 0</inkml:trace>
  <inkml:trace contextRef="#ctx0" brushRef="#br0" timeOffset="-139491.58">18157 12413 3040 0,'0'0'64'0,"4"6"12"16,3-2-60-16,0-4-16 0,4 0 0 0,3-4 0 15,0 4 128-15,4 0 22 0,3-3 5 0,0 0 1 0,0 3-96 0,4-3-20 16,-1 0-3-16,-2 0-1 16,-1-4-3-16,-4 4-1 0,5 0 0 0,-5 0 0 15,1 3-51-15,-8-3-10 0,5 0-3 0,-1 3 0 16,-4-3-25-16,4-1-6 0,-3-2-1 0</inkml:trace>
  <inkml:trace contextRef="#ctx0" brushRef="#br0" timeOffset="-135665.49">19424 12313 2030 0,'0'0'57'0,"0"0"14"16,-4-6-57-16,1 2-14 0,-1-2 0 0,4 3 0 15,-3-3 105-15,3 6 19 0,-4-3 3 0,1-1 1 16,3 4 0-16,-4-3 0 0,-3 0 0 0,7 3 0 15,-3-3-65-15,3 3-13 0,-4-3-2 0,4 3-1 16,-7-3-24-16,7 3-5 0,-7-3-1 0,7 3 0 16,-3 0 38-16,-5 0 7 0,1 0 2 0,0 3 0 15,0 0-52-15,0 0-12 0,4 0 0 0,-4 3 0 16,0 1 54-16,0-1 8 0,3 3 2 0,-3 1 0 16,3-1-52-16,-3 4-12 0,7-1 0 0,-3 4 0 15,3 0 0-15,0-1 0 0,0 4 0 0,3-3 0 16,1-1 0-16,-1 1 0 0,4 0 0 0,1-4 0 15,-5-2 0-15,4-1 0 0,0 1 0 0,0-4 0 16,0-3 0-16,0 0 0 0,-3-3 0 0,3-3 0 16,0 0 0-16,0-3 0 0,0-1 0 0,0 1 0 0,0 0 0 15,0-4 0-15,-3 1 0 0,3 0 0 0,0-1 0 0,0 1 0 0,-4-4 0 16,5 1 0-16,-5 2 0 0,1 1 0 16,-1-4 0-16,1 4 0 15,-4-1-48-15,3 1-13 0,-3 0-3 16,4-1 0-16,-4 1 103 0,0-1 20 0,0 4 4 0,0 0 1 15,0 0-103-15,0 3-20 0,0-4-4 0,0 7-1 0,0 0 52 0,0 0 12 16,0 0 0-16,0 0 0 16,0 0 48-16,0 0 13 0,3 7 3 0,1-1 0 0,-4 3-103 15,3 1-20-15,1-1-4 0,-1 4-1 0,1-4 103 16,-1 3 20-16,1 4 4 0,3-3 1 16,0-1-52-16,0 1-12 0,0-4 0 0,4 4 0 0,-4-4 0 0,7 1 0 15,-4-4 0-15,1 3 0 0,3-3 0 0,-3-2 0 0,3 2 0 0,0-3 0 16,-3 0 0-1,3-3 0-15,0 0 0 0,-4 0 0 0,1-3 0 0,0 3 0 0,-4-3 0 0,3 3 0 16,-6-3 0-16,-1 0 0 0,1-1 0 0,-1-2 0 16,-3 0 0-1,0-3-12-15,-3-1 3 0,-1 1 0 0,1-4 9 0,-1 1 9 0,-3-1-1 16,0-3-8-16,0 1 10 16,0 2-10-16,0-2 8 0,0-1-8 0,3 3 0 0,-3 1 0 15,0-4 8-15,4 7-8 0,-1-4 0 0,4 4 0 0,-3-1 0 0,3 1 0 16,0 0 0-16,3 2 0 0,1-2 0 0,-1 6 0 15,4-4 0-15,0 4 0 0,0 3 0 0,0-3 0 16,4 6 0-16,0-3 0 0,-1 3 0 0,4 4 0 16,0-4-20-16,1 3 4 0,-1-3 1 0,0 4 0 15,-4-4-71 1,1 3-14-16,3-3-4 0,-3 3 0 0,3 1-77 0,-4-4-16 0,1 3-3 0</inkml:trace>
  <inkml:trace contextRef="#ctx0" brushRef="#br0" timeOffset="-135392.78">19953 12535 2743 0,'0'0'57'0,"-3"0"13"0,3 0-56 0,-7-3-14 0,3-3 0 0,-3 0 0 16,3-1 101-16,1 1 18 0,-1-3 3 0,1-1 1 31,-1-2-51-31,-3-1-11 0,4 1-1 0,-1-4-1 0,-3 4-25 0,7 2-5 0,-3-2-1 0,-1-1 0 15,1 4-10-15,3-1-2 0,0 1-1 0,0-1 0 16,3 1-15-16,-3 3 9 0,4-4-9 0,3 4 8 31,-4 3-8-31,1-3 0 0,3 3 0 0,0 3 0 16,0-4 0-16,0 4 0 0,0 4 0 0,4-4 0 16,-4 3 0-16,3-3-17 0,1 3 4 0,-1 0 1 15,1-3-102-15,3 3-20 0,-3 0-4 0</inkml:trace>
  <inkml:trace contextRef="#ctx0" brushRef="#br0" timeOffset="-135223.42">20232 12520 2553 0,'-4'15'53'0,"4"-15"12"0,0 0-52 15,0 0-13-15,0 0 0 0,0 0 0 0,0 0 130 0,0 0 23 0,0 0 5 0,-3-3 1 16,-1-3-80-16,4 0-16 0,-3-4-3 0,-1 1-1 31,1-7-34-31,-1 1-6 0,1-1-2 0,-1-3 0 16,-3 3-48-16,3-2-9 0,-3 2-3 0,0-3 0 15,4 0-120-15,-4 4-24 0,0-1-5 0</inkml:trace>
  <inkml:trace contextRef="#ctx0" brushRef="#br0" timeOffset="-135064.58">20133 12078 3114 0,'-7'3'138'0,"3"0"28"0,-3 0-133 0,4 0-33 0,3-3 0 0,-4 6 0 15,4-6 44-15,4 7 3 0,-4-1 0 0,3 0 0 16,4 4-36-16,1-4-11 0,-1 0 0 0,3 4 0 15,1-1-84-15,-1 0-24 0,4 1-5 0,-3-1-1 32,0 1-119-32,-1-1-24 0,1 0-5 0</inkml:trace>
  <inkml:trace contextRef="#ctx0" brushRef="#br0" timeOffset="-134788.15">20299 12253 2508 0,'0'0'71'0,"0"0"16"0,0 0-70 0,0 0-17 0,0 6 0 0,-4 1 0 15,4 2 89-15,0 1 15 0,4-1 2 0,-4 0 1 16,3 4-18-16,1-1-3 0,-1 1-1 0,1 3 0 16,3-1-68-16,-3 1-17 0,3 3 0 0,-4-3 0 15,4-1 55-15,0 1 7 0,0-4 2 0,0 1 0 0,0-1-20 16,0-2-4-16,4-1-1 0,-4-2 0 16,4-4-25-16,-1 0-5 0,-3-3-1 0,4-3 0 15,-1-4 3-15,1 1 0 0,0-3 0 0,-1-4 0 16,-3 4 0-16,4-4 0 0,-4-2 0 0,0-1 0 0,-3 3-2 15,-1-2 0-15,-3-1 0 0,4 3 0 0,-8-2-9 16,4-4 0-16,-7 3 9 0,3 4-9 16,1-1 0-16,-4 1 0 15,0 2 0-15,0 4 8 0,0 0-44 0,0 3-9 0,0 3-2 16,0 0 0-16,7 0-117 0,-4 6-23 0,0 0-5 0</inkml:trace>
  <inkml:trace contextRef="#ctx0" brushRef="#br0" timeOffset="-134580.75">20666 12526 3061 0,'0'0'64'0,"0"0"15"0,0 0-63 0,0 0-16 0,0 0 0 0,0 0 0 15,0 0 71-15,0 0 11 0,0 0 2 0,0-6 1 16,0-4-53-16,-4 1-10 0,4-7-2 0,-3 4-1 31,3-7-54-31,-7 0-10 0,3-3-3 0,-3 0 0 16,0 0-183-16,-4 0-37 0</inkml:trace>
  <inkml:trace contextRef="#ctx0" brushRef="#br0" timeOffset="-134473.1">20549 12106 2674 0,'-7'9'56'0,"7"-9"12"16,0 10-54-16,0-4-14 0,0 3 0 0,7 1 0 16,-3 2 47-16,3-2 6 0,3 2 2 0,1-2 0 15,0 2-45-15,-1 1-10 0,1-4 0 0,3 1 0 16,-3-1-182-16,3 3-36 0,-4-5-7 0</inkml:trace>
  <inkml:trace contextRef="#ctx0" brushRef="#br0" timeOffset="-133727.91">20768 12466 2419 0,'0'0'107'0,"0"0"22"0,0 0-103 0,0-6-26 0,0-3 0 0,0-1 0 16,4 1 94-16,-4 0 14 0,0-4 2 0,0 4 1 31,3-1-39-31,-3 1-7 0,4-1-1 0,-1 4-1 15,1 0-24-15,-1 0-5 0,-3 6-1 0,7-4 0 16,-7 4-21-16,4-3-4 0,-4 3 0 0,10 0-8 16,-6 3 10-16,3 1-10 0,0-1 8 0,-3 3-8 0,3 0 11 15,-4 4-3-15,1-1-8 0,3 7 12 0,-4-4 0 0,1 4 0 0,-4 3 0 16,3-4 0-16,-3 4-1 0,4 0-1 0,-4-3 0 0,0-1 0 16,3-2-10-16,-3-1 0 0,0-5 0 0,0-7 0 15,0 0 0-15,0 0 0 0,0 0-10 0,0 0 10 16,4-7-46-16,-1-2-3 0,1-3-1 0,3-1 0 15,-3 0-62 1,-1 4-12-16,1-4-2 0,-1 1-1 16,4-1-53-16,-3-2-10 0,3-1-2 0,0 0-1 0,0 1-81 15,0-1-16-15,3 3-3 0,-2 1-1 16,-5 3 207-16,4-1 42 0,0 7 8 0,-3 0 1 0,-4 3 190 0,0 0 38 0,0 0 7 0,3 3 1 16,1 3 59-16,-1 4 11 0,1-4 2 0,-4 3 1 15,3 1-114-15,-3-1-23 0,0 4-5 0,4-4-1 16,-1 4-43-16,-3-4-9 0,4 4-2 0,-1-1 0 15,1-2-32-15,3-1-8 0,0-3 0 16,0-3-1-16,4 0-22 0,-4 1-4 0,3-4-1 0,1-4 0 0,0 1-8 0,-4 0 0 16,3-3 0-16,1-3 0 15,-4-1 0-15,-4-2 0 0,4-1 0 0,-3 1 0 16,-1-1 0-16,1 0 0 0,-4 1-11 0,4-1 11 16,-4 4-14-16,-4-4 2 0,4 1 1 0,-4 2 0 0,1 1-3 15,-1 0-1-15,-3 2 0 0,4 1 0 0,3 6 4 0,0 0 1 0,0 0 0 0,0 0 0 16,-7 3 10-16,7 4 0 0,-4-1 0 15,4 0-8-15,0 7 8 0,4-1 0 0,-4 7 0 0,3 0 0 16,4 3 0-16,-3 3 0 0,3 3 0 0,-4 3 0 16,1 4 0-16,3 2 11 0,-3 4-3 0,-1-3 0 31,1-1 8-31,-1-2 0 0,4-1 1 0,-7 1 0 16,4-1 2-16,-4-2 0 0,0-1 0 0,0 4 0 0,-4-7-9 0,1 0-2 0,-4 0 0 0,-4-3 0 15,0-3-8-15,-6-3 8 16,-1-3-8-16,4-4 8 0,-7-8-8 0,3-4 0 0,1-4 0 0,-5-5 8 15,8-4-8 1,-3-5 0-16,-1-4 9 0,7 0-9 0,-3-3 33 0,7 0 3 0,-3-1 0 0,6 1 0 31,1 0-28-31,3 3-8 0,0 0 0 0,0-3 0 0,7 3 0 16,0 0 0-16,3-3 0 0,1 3 0 0,3 4 20 0,4-1 4 0,-1 3 1 0,5 4 0 16,-5-1-25-16,1 7 8 0,-1-1-8 0,1 4 0 15,0 3-49 1,-4 0-15-16,3 3-4 0</inkml:trace>
  <inkml:trace contextRef="#ctx0" brushRef="#br0" timeOffset="-133138.83">21886 12234 2290 0,'11'-18'48'0,"-8"11"11"0,-3 1-47 16,4 0-12-16,-4-4 0 0,-4 7 0 0,4-3 147 0,0 6 27 0,-7-3 6 0,4 3 0 16,-4 0-52-16,0 3-10 0,0 0-2 0,-4 6-1 15,1 1-54-15,-1 6-10 0,0-1-3 0,1 4 0 16,-1 3-2-16,-3 3-1 0,4 0 0 0,-1 0 0 16,4 3-36-16,0-2-9 0,3-1 0 0,1 0 0 15,-1-3 0-15,8-4 0 0,-4 4 0 0,3-6 0 16,1-3 0-16,3-1 0 0,0-2 0 0,4-4 0 15,-1-6 0-15,4-3 0 0,0 0 0 0,0-7 0 16,1-2 0-16,2-4-14 0,-3 0 3 0,4-3 1 0,-4-2 10 0,0 2 0 16,0-6 0-16,0 6-8 15,-3 0 8-15,-4 3-10 0,4 1 10 16,-4-1-10-16,0 7 10 0,-4-1 0 0,-3 4 0 0,4 0 0 0,-4 6 0 0,0 0 0 0,0 0 0 16,0 0 0-16,3 6 0 0,-3 3 9 15,4 1-1-15,-4-1-8 16,3 7 20-16,1-4-2 0,-1 4-1 0,1 0 0 15,-1-1-17-15,1-2 0 0,0-1-13 0,-1 4 5 16,4-3 24-16,-3-4 6 0,3 4 1 0,-4-4 0 0,4 0-23 0,-3-2 0 0,3-1 0 0,0-3 0 16,-4 0-24-16,-3-3-10 15,7-3-2-15,1 0 0 0,-1 0-63 0,0-3-13 16,0-4-2-16</inkml:trace>
  <inkml:trace contextRef="#ctx0" brushRef="#br0" timeOffset="-132937.14">22334 12560 3016 0,'0'0'134'0,"0"-6"27"15,0 0-129-15,0 0-32 0,0-4 0 0,0 1 0 16,0-1 83-16,0-2 9 0,0-1 3 0,0 1 0 16,0-4-29-16,-3-3-6 0,-1-3 0 0,1 0-1 15,-4-3-47-15,0 0-12 0,-4-3 0 0,1-3 0 16,-1-1 0-16,-3 1 0 0,0 0 0 0,0 2 0 15,3 4 0-15,0 3 0 0,-3 4 0 0,7 2 0 16,-3 3-100-16,6 7-23 0,-3 0-4 0,4 3-1 16,-4 6-128-16,3 0-27 0</inkml:trace>
  <inkml:trace contextRef="#ctx0" brushRef="#br0" timeOffset="-132773.42">22094 12332 3110 0,'4'6'138'0,"3"-3"28"0,0 3-133 0,4 1-33 0,-1-4 0 0,4 0 0 15,4-3 109-15,3 0 15 0,0 0 4 0,8 0 0 16,-5-3-103-16,1 0-25 0,0-1 0 0,-1 1 0 16,-2 0 0-16,-1 0 0 0,-4 3 0 0,5-3 0 15,-8 0 0-15,3 3 0 0,-3-3 0 0,-3-1 0 32,3 1-46-32,-3 0-14 0,-1-3-4 0</inkml:trace>
  <inkml:trace contextRef="#ctx0" brushRef="#br0" timeOffset="-131995.3">23065 12219 2245 0,'0'0'47'0,"0"0"10"0,0 0-45 0,-4 3-12 0,4-3 0 0,-3 6 0 16,3 4 118-16,-4-1 22 0,4 7 4 0,4-4 0 16,-4 7-64-16,3 0-12 0,1 0-4 0,-1 3 0 15,4-4 0-15,-3 4 0 0,3 0 0 0,0-3 0 16,0 3-7-16,-4-6-1 0,4-1-1 0,1 1 0 0,-5-7-37 0,4 1-7 15,-3-4-2-15,3-3 0 16,-4-3 44-16,-3 0 9 0,7-3 2 0,0 0 0 16,-3-6-52-16,-1-1-12 0,4-2 0 0,-3-1 0 15,0-3 0-15,-1 1 0 0,4-4 0 0,-3 3 0 16,3-3 0-16,0 1 0 0,0 2 0 0,0-3 0 16,0 0 0-16,0 1 0 0,4-1 0 0,-1 3 0 15,1 0 0-15,-1-2 0 0,-3 5 0 0,4 0 0 16,-4 4 0-16,4 0 0 0,-4 5 0 0,0 4 0 15,3 0 0-15,1 4 0 0,-4 2 0 0,3 6 0 0,-2 1 0 0,2 3 0 0,-3 2 0 16,0 1 0-16,0 0 0 0,0 3 0 0,-3-3 0 16,-1 3 0-16,1 0 28 0,-1 0 4 0,1-3 0 15,-4 2 0-15,0-2-52 0,0-3-9 0,0-4-3 0,0 4 0 16,0-6 32-16,0-4 0 0,0 0 0 0,0-6 0 16,0 0-109-16,0 0-16 0,7-6-3 0,-3 0-1 15,-1-1-72-15,4-2-15 0,-3-4-2 0</inkml:trace>
  <inkml:trace contextRef="#ctx0" brushRef="#br0" timeOffset="-131241.78">23629 12441 2661 0,'-7'13'76'0,"3"-4"16"0,1-2-74 0,3-1-18 0,0-6 0 0,0 6 0 15,0-6 93-15,0 6 15 0,0 1 4 0,0-7 0 16,7 6-50-16,0-3-10 0,-3 0-1 0,3 0-1 31,0-3-50-31,-4 0 0 0,8 0-16 0,-4-3 4 16,0 3 40-16,0-3 9 0,0 0 2 0,0 3 0 0,0-6-30 0,0 2-9 0,-3 1 0 15,-1 0 0 1,1-3 8-16,-4 6-8 0,3-3 0 0,1-3 0 16,-4-1 8-16,0 1-8 0,0 0 0 0,-4-4 0 0,1 1 0 0,3 3 0 15,-7-4 0-15,3 4 0 0,4 0 0 0,-3-1 0 0,3 7 0 0,0 0 0 16,0 0 8-16,0 0-8 0,0 0 0 0,0 0 0 15,0 0 0-15,0 0 0 0,-4 7 0 0,1-1 0 16,3-6 0-16,0 6 0 0,-4 1 0 0,4-7 0 31,0 6 0-31,0-6 0 0,4 6 0 0,-4-6 0 0,0 0 0 0,0 0 0 0,0 0 0 0,0 0 0 16,0 0 0-16,0 0 0 0,0 0 0 0,0 0 0 16,0 0 0-16,0 0 0 0,0 0 0 0,0 0 0 15,0 0 0-15,0 0 0 0,0 0 0 0,0 0 0 16,0 0 8-16,0 0-8 0,3 0 0 0,-3 0 0 31,0 0 19-31,0 0-3 0,0 0-1 0,7 0 0 0,-7 0-15 0,0 0-10 0,0 0 2 0,0 0 0 16,4 3 8-16,-4-3 14 0,7 3-3 0,-4 0-1 15,1 7-2-15,-1-4 0 0,1 4 0 0,-1 2 0 16,4 4 0-16,-3 3 0 0,3-1 0 0,-3 7 0 16,3 4 2-16,-4 2 0 15,4 4 0-15,-3-1 0 0,3 1 10 0,-4-1 1 0,1 1 1 0,-1 2 0 16,-3 1 6-16,0 3 0 15,0-1 1-15,-3 1 0 0,-1-3-13 0,1-1-2 0,-1-2-1 16,-3-1 0-16,-3-6-13 0,-1-6 9 0,4 0-9 0,-7-6 8 16,-4-3-5-16,1-4-3 0,-5 0 0 0,-2-5 0 15,-1-1-26-15,0-3-5 0,1-3-1 0,-5-1 0 16,8-2 32-16,0 0 0 0,0-4 0 0,3 1 0 0,1-3 20 0,3-4 9 0,3 0 3 0,0-6 0 31,4 0-52-31,4-3-9 0,-1-3-3 0,8 6 0 0,-1-3 32 0,4 3 0 0,4-3 0 16,3 3 0-1,0 0 0-15,4 0 0 0,-1 0 0 0,8-3 0 0,3 6 20 0,-3 0 9 0,3 7 3 0,-7 2 0 16,1 4-24-16,-1 0-8 0,-7 3 0 0,4 0 0 16,-4-4-24-16,0 7-4 0,0-3 0 0,0 3-1 15,0-3-133-15,-3 3-26 0,-1-3-6 16</inkml:trace>
  <inkml:trace contextRef="#ctx0" brushRef="#br0" timeOffset="-129783.4">24183 12560 2188 0,'0'0'97'0,"0"0"20"16,3 7-93-16,1-1-24 0,-4 3 0 0,7 1 0 0,-7 2 107 0,4 4 17 0,-4 0 3 0,3 3 1 31,-3-1-52-31,4 1-9 0,-4 0-3 0,0 0 0 16,-4-4 0-16,4 1 0 0,0 0 0 0,0 0 0 15,-3-4-51-15,-1 1-13 0,4-4 0 0,-3 0 0 16,-1 1 0-16,0-4 0 0,1-3 0 0,3-3 0 16,0 0 0-16,0 0 0 0,0 0 0 0,0 0 0 15,0 0-36-15,-4-6-11 0,4 0-1 0,0-1-1 16,4-2-135-16,-1 0-28 0,8-1-4 0</inkml:trace>
  <inkml:trace contextRef="#ctx0" brushRef="#br0" timeOffset="-128838.49">24765 12106 1337 0,'4'-10'56'15,"-1"1"-44"1,-3 3 72-16,0-4 16 0,0 4 2 0,4 0 1 16,-4 6-11-16,0 0-3 0,0 0 0 0,0 0 0 15,3 3 31-15,4-3 7 0,-3 3 1 0,3 6 0 16,0 4 0-16,-4 3 0 0,4 6 0 0,-3 3 0 16,3 3-52-16,0 0-9 0,0 4-3 0,0 2 0 15,0 1-8-15,0-7-1 0,-3 3-1 0,-1-3 0 16,1-3-32-16,-1-3-6 0,-3 0-2 0,4-6 0 15,-1 0-14-15,1-4 0 0,-4 1 0 0,3-4 0 16,-3-6-56-16,0-3-15 0,0 0-2 0,0 0-1 0,0 0-46 0,-3-6-10 0,-1-7-2 0,-3 4 0 31,0-7-91-31,0 1-18 0,-3-1-4 0,-1 0-1 0,1 1 43 0,-1 2 9 16,-3-3 2-16,0 1 0 0,3 2 88 0,-3 1 17 0,0-1 4 16,0 1 1-16,0 5 131 15,3 1 27-15,4 0 4 0,0 3 2 0,0 0 88 16,7 3 18-16,0 0 3 0,0 0 1 0,0 0-103 0,0 0-20 0,0 0-4 0,0 0-1 15,0 0 0-15,7 3 0 16,4 3 0-16,-1-3 0 0,4 0 0 0,-3 3 0 0,3 1 0 16,0-4 0-16,4 3 52 0,-4 0 9 0,3 1 3 0,5 2 0 31,-5-3-100-31,4 4-20 0,1-4-8 0,-1 3 0 0,0 1 0 0,-3-4 0 16,-1 0 0-16,4 4 0 0,-3-4 8 0,-4 0 4 0,4 4 2 0,-4-1 0 15,0-6-14-15,-3 4 0 0,-1-4 0 0,-3 0 0 16,4-3 0-16,-8-3-18 0,4 0 2 0,-7-1 1 15,4-2 63-15,-1 0 13 0,-3-7 3 0,0 4 0 16,0-7-52-16,-3 1-12 0,-1-4 0 0,1-3 0 16,-4-3 54-16,3 0 8 0,-3-7 2 0,0 1 0 15,0 0-48-15,0-4-16 0,0 1 9 0,-4-1-9 16,4 4 8-16,-3 3-8 0,3 2 0 0,0 4 8 0,0 4-8 0,3 2 0 16,1 3 0-16,-1 4 8 15,0 3-8-15,1 3 0 0,3 3 0 0,0 0 0 16,0 9-60-16,0 4-10 0,0 2-2 0,3 7-1 15,1-3-50-15,0 3-9 0,-1 3-3 0,1 0 0 16,-1 0-90-16,1 3-19 0,3-2-3 0,-4-1-1 16,4 3 31-16,0-6 5 0,0 3 2 0,0 0 0 15,-3 0 116-15,0 0 23 0,3-3 5 0,-4 3 1 16,-3-3 169-16,4-6 35 0,-1 3 6 0,1-7 2 0,-4 1-15 0,3-7-4 0,-3 0 0 0,0-6 0 16,0 0-18-16,0 0-4 0,0 0-1 0,4-6 0 31,-1-3 37-31,1-4 7 0,-1 0 2 0,4 4 0 15,-3-3-70-15,3-1-13 0,0 0-4 0,4 4 0 0,-4 0 0 0,3-4 0 0,4 4 0 0,-3 2 0 16,0-2-21-16,-1 3-5 16,4-1-1-16,-3 4 0 0,3 0-12 0,-4 0-2 0,5 3-1 0,-1 0 0 15,0 3-14-15,0 0-8 0,-3 4 10 0,3 2-10 16,-7-3 28-16,0 7 0 0,0-4 0 0,-4 1 0 16,1 2-11-16,-4 1-2 0,3-1-1 0,1 1 0 15,-8-1-14-15,4 1 0 0,-3-1 8 16,-1-2-8-16,1-4-51 0,-1 0-13 15,4-6-2-15,0 0-1 0,0 0-81 0,0 0-17 0,0 0-3 0</inkml:trace>
  <inkml:trace contextRef="#ctx0" brushRef="#br0" timeOffset="-128541.99">25534 12542 2874 0,'0'0'81'0,"0"0"19"0,0 0-80 15,0 0-20-15,0 0 0 0,0 0 0 0,0 0 83 0,-3-7 13 0,-1 1 2 0,0-3 1 16,4-1-32-16,0-2-7 0,0-4 0 0,0 0-1 16,0 1-59-16,0-4 0 0,0 0-12 0,0 0 1 31,0 4 11-31,4 2 0 0,-4-3 0 0,4 4 0 0,-1-1 0 16,-3 4 0-16,4-4 0 0,-4 4 8 0,7 3-8 0,-4-1 0 0,4 4 0 0,-3 0 0 15,3 3-12-15,0 0 2 0,0 3 1 0,0 0 0 16,0 1-14-16,0-1-2 15,-3 0-1-15,3 3 0 0,0-3-98 0,0 4-19 0,3-4-4 16</inkml:trace>
  <inkml:trace contextRef="#ctx0" brushRef="#br0" timeOffset="-128207.36">25866 12238 2419 0,'0'0'107'0,"-4"3"22"16,1 3-103-16,-1-3-26 0,4 6 0 0,-3-2 0 16,3-1 56-16,-4 3 7 0,1 1 1 0,3 2 0 15,-4 1 45-15,0-4 10 0,1 4 1 0,-1 3 1 16,1-4-40-16,3 4-8 0,0-4-1 0,0 4-1 16,3-3-21-16,-3-4-4 0,4 3-1 0,-1-2 0 15,5-4-21-15,-1 0-4 0,0 1 0 0,0-4-1 16,3-3-19-16,1 0 0 0,-4-3 0 0,7 0 0 15,-3-7 0-15,-1 1 0 0,1-1 0 0,-1-2 0 0,-3-1 0 16,4 4 0-16,-4-4 0 0,0 1 0 0,0-1 0 0,-3 4 0 0,-1-4 0 16,1 1 0-16,-1 2 0 15,-3 1 0-15,-3 3 0 0,-1-4 0 0,1 1 0 16,-4 3 0-16,-4-1 0 0,0 4 0 0,1 0 0 16,-1 0 0-16,1 3 0 0,-1 0 0 0,1 0-73 15,-1 3-19-15,4 0-3 0,0 0-1 0,-4 0-51 0,8 1-10 0,-4-1-3 0,7-3 0 16,-4 6 3-16,4-6 0 15,0 0 0-15</inkml:trace>
  <inkml:trace contextRef="#ctx0" brushRef="#br0" timeOffset="-127782.77">26060 12228 1958 0,'0'0'87'0,"0"0"17"15,0 0-83-15,0 0-21 0,0 0 0 0,7 0 0 16,-4 3 56-16,4 4 6 0,0 2 2 0,-3 3 0 16,3 1 51-16,-3 0 10 0,-1 2 3 0,1 1 0 15,-1 0 0-15,-3 2 0 0,0-2 0 0,4 3 0 16,-4-3-43-16,3-1-8 0,1 1-1 0,-1-4-1 16,1 1-18-16,3-4-3 0,3 1-1 0,1-7 0 15,0 0-53-15,-1 0-23 0,1-6 2 0,-1 0 0 16,1 0 21-16,-1-3 0 0,1-1 0 0,0-2 0 15,-1-1 0-15,1-2 0 0,-1-1 0 0,1-2 0 16,-4-1-9-16,0 3 9 0,0-2 0 0,0 2 0 0,0 4-8 0,-3-1 8 0,-1 1 0 0,1 3 0 16,-4 3 0-1,0 3 0-15,0 0 0 0,0 0 0 16,0 0 0-16,0 0 0 0,3 6 0 0,1 3 0 0,-4 1 10 0,3 2-10 16,-3 4 10-16,4 0-10 0,-1 2 16 0,1 1-4 0,0 0 0 0,-1 0 0 31,1 0-12-31,-1-4 11 0,-3 4-11 0,4-6 10 0,-1-1-10 0,1 1 0 0,-1-4 0 15,4 1 8-15,-3-7-35 0,-4-3-7 0,3 3-2 0,4-3 0 32,-3-3-46-32,-1-4-10 0,1 1-1 0,3-3-1 0,-3-1-104 0,-1 1-21 0,1-4-4 0</inkml:trace>
  <inkml:trace contextRef="#ctx0" brushRef="#br0" timeOffset="-127250.68">26536 12300 2188 0,'0'0'97'0,"0"0"20"0,3 7-93 0,1-1-24 0,-4 0 0 0,4 0 0 16,-1 1 158-16,-3-1 27 0,4 3 6 0,-1 1 1 16,1-1-76-16,-4 0-16 0,0 1-2 0,0 2-1 15,0-2-53-15,0-1-10 0,3 1-2 0,1-1-1 16,-1-3 26-16,-3 1 6 0,4-1 1 0,3 0 0 16,0-3-52-16,0 0-12 0,4 1 0 0,-1-4 0 15,1 0 0-15,-1-4 0 0,4 1 0 0,-3-3 0 16,-4 0-28-16,0-1-8 0,0-2-1 0,-3 0-1 15,-1-1 20-15,1-2 4 0,-1 2 1 0,-3-2 0 0,0 2 3 0,-3 1 1 0,-4 0 0 16,3-1 0-16,-3 1 9 16,-4 2-8-16,1-2 8 0,3 3-8 0,-4 3 8 0,4-4 0 15,-3 4 0-15,3 0 0 16,0 3 0-16,3 3 0 0,4-3 0 0,0 0 0 0,-4 7 0 16,4-1 0-16,0 0 0 0,0 3 0 15,4-2 0-15,0 2 0 0,-4 4 0 0,7-1 0 16,-4 1 8-16,4 6 4 0,0-1 1 0,0 4 0 0,0 3-13 0,0 4 0 0,0 2 0 0,0 3 0 31,-3 4 0-31,3 0 0 0,-3 2 8 0,-1 4-8 16,-3 0-9-16,0-3-5 0,0 3-1 0,-7 3 0 15,4-6 27-15,-8 3 6 0,0 0 1 0,1-4 0 0,-8-2-31 0,1-7-5 16,-1-3-2-16,-3 1 0 16,0-10 19-16,-1-4 0 0,5-2 0 0,-1-4 0 0,4-9 48 0,0 0 12 15,3-6 4-15,1-7 0 0,3 1-52 0,0-4-12 0,0-3 0 16,-1-3 0-16,5 0 0 0,3-6-16 0,0-3 3 0,0-1 1 15,3 4 20-15,5 0 4 0,2 0 0 16,1 0 1-16,-4 6-5 0,3 0-8 0,1 3 11 0,0 3-11 16,-1 1 10-16,1-1-10 0,3 6 8 0,0-2-8 15,0 3 8-15,0 2-8 16,0 1 8-16,0 0-8 0,0 3 0 0,1-1-16 0,-5 1 3 0,4 3 0 16,-3-3-35-16,-1 3-8 0,1 0 0 0,-4 0-1 15,4 0-121-15,-8-3-24 0,4 0-5 0</inkml:trace>
  <inkml:trace contextRef="#ctx0" brushRef="#br0" timeOffset="-126686.78">26875 12517 1238 0,'10'3'52'0,"1"0"-41"16,-4 0 11-16,3 0 2 0,-3 0 1 0,1 0 0 16,-8-3 95-16,0 0 20 0,0 0 3 0,0 0 1 15,0 0 77-15,0 0 16 0,0 0 3 0,0 0 1 16,0 0-90-16,0 0-19 0,0 0-3 0,0 0-1 15,0-6-45-15,-4 0-10 0,4-4-1 0,-4 1-1 16,4-7-11-16,-3 1-3 0,-1-4 0 0,1-3 0 16,-4 0-45-16,0-6-12 0,0 3 0 0,3-7 0 15,-6 1 0-15,3-4 0 0,0-2 0 0,-1 2 0 16,1 1 0-16,0 6 0 0,4-4 0 0,-4 7 0 0,3 3 0 0,-3 3 0 0,4 4 0 0,-1 2 0 16,1 4 8-16,-1 3-8 0,4 6 12 0,0 0-4 31,0 6-52-31,0 3-12 0,0 7-1 0,0 3-1 15,4 0-64-15,3 6-13 0,-4-3-2 0,1 6-1 16,3 0-122-16,-4-3-25 0</inkml:trace>
  <inkml:trace contextRef="#ctx0" brushRef="#br0" timeOffset="-126508.48">26889 12520 2553 0,'7'-10'53'0,"-4"4"12"0,4-3-52 0,0-1-13 0,0-2 0 0,4 2 0 15,-4 1 146-15,7-1 26 0,-3 1 6 0,3 3 1 16,-3 0-82-16,3 2-16 0,0 1-3 0,0 0-1 15,3 3-8-15,-2 3-1 0,2-3-1 0,1 3 0 16,-4 1-56-16,4-1-11 0,-4 0 0 0,0 3 0 16,0 0 0-16,-3 4 0 0,-1-4 0 0,1 3 0 15,-1 1 20-15,-3 2 8 0,0 1 3 0,0-1 0 16,1 4-50-16,-5 0-9 0,1 3-3 0,-1-4 0 16,-3-2 51-16,0 3 9 0,-3-4 3 0,-1-3 0 15,-3-2-81-15,0-4-16 0,-4 0-3 16</inkml:trace>
  <inkml:trace contextRef="#ctx0" brushRef="#br0" timeOffset="-123877.33">27933 12209 2553 0,'-7'0'72'0,"3"-3"16"16,-3 3-70-16,7 0-18 0,-3 0 0 0,3 0 0 15,0 0 86-15,0 0 14 0,-4 3 2 0,4-3 1 16,-3 7-72-16,3 2-15 0,3 0-2 0,-3 4-1 16,4-1 41-16,-1 7 8 0,1-3 2 0,-1 6 0 0,4 0 0 0,-3 3 0 0,-1 3 0 15,5-3 0 1,-5 0-52-16,1 0-12 0,3 0 0 0,-4 1 0 16,1-8 54-16,-1 1 8 0,4 0 2 0,-3-6 0 15,-1-4-52-15,4-3-12 0,-3 1 0 0,-4-7 0 0,7 0 0 0,-3-4 0 0,3-2 0 0,-4-6 0 31,4 2 0-31,0-6 0 0,0-2 0 0,-3 2 0 0,3-3 0 0,-4 0 0 0,4 1 0 0,0 2 0 32,-3-3 0-32,3 3 0 0,0 1 0 0,0-4 0 0,0 3 0 15,-3 1 0-15,3-1 0 0,0 3 0 0,0 1 0 0,0-4 0 0,0 4 0 0,4 2 0 32,-4-2 0-32,0 2 0 0,3 1 0 0,1 3 0 0,-1 2 15 0,-2 4 0 15,2 0 0-15,1 4 0 0,-1 5-24 16,1 0-5-16,-1 4-1 0,1-1 0 0,-4 4 15 0,0 0 0 0,0 3 0 15,-3-1 0-15,-1 1 0 0,1 3 0 0,-4 0 0 0,0 0 0 16,0 3 23 0,0-3 7-16,-4 3 2 0,1 0 0 0,3-3-52 15,0 0-9-15,-4-3-3 0,4 0 0 16,0-4 32-16,0-5 0 0,0-4 0 0,0-6 0 0,0 0 0 0,0 0 0 16,0 0 11-16,4-9-3 0,-4-1-64 0,3 1-12 15,-3-4-2-15,4 1-1 0,-4 2-199 0,3 4-40 0</inkml:trace>
  <inkml:trace contextRef="#ctx0" brushRef="#br0" timeOffset="-123419.81">28452 12877 2310 0,'-4'6'48'0,"4"1"11"0,0-7-47 0,0 0-12 0,0 0 0 0,0 0 0 15,0 0 104-15,0 0 20 0,0 0 3 0,0 0 1 32,4-3-52-32,3-4-9 0,-4 1-3 0,4-3 0 0,0 2 0 0,0-2 0 0,0-4 0 0,0 1 0 15,0 2 0-15,1-2 0 0,-1-4 0 0,0 4 0 16,0-1-51-16,0 1-13 0,0-1 0 0,0 1 0 15,-4 2 0 1,1 1 0-16,3 2 0 0,-4 1 0 0,-3 6 33 0,0 0 4 0,0 0 1 0,0 0 0 16,0 0-13-16,0 10-2 0,4-4-1 0,-4 3 0 15,0 1-14-15,0 2-8 0,0 1 8 0,0-4-8 32,-4 4 0-32,4-4 0 0,-3 4 0 0,3-4 0 0,0 0 0 0,0 1 0 0,3-1 0 0,-3 4 0 31,4-7 0-31,0 3 0 0,-1 1 0 0,1-4 0 0,3-3 0 0,-4 0 0 0,-3-3 0 0,4 4 0 15,3-4 0-15,0-4 0 0,0 1 0 0,0 0 0 16,0-3 0-16,0-4 0 0,-3 4 0 0,3-3 0 16,0-4-98-16,-4 4-24 0,1-4-5 0,-1 1-1 15,-3-1-102-15,4-2-21 0</inkml:trace>
  <inkml:trace contextRef="#ctx0" brushRef="#br0" timeOffset="-123239.95">28568 12416 3526 0,'-7'7'148'15,"3"-1"-118"1,1-3 27-16,3-3 6 0,0 0 1 0,0 0 0 16,0 0-52-16,0 0-12 0,0 0 0 0,7 3 0 15,0-3-153-15,0 0-31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30T19:43:18.53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1027 1837 1818 0,'-4'6'52'0,"4"1"10"16,0-7-50-16,0 0-12 0,0 0 0 0,0 0 0 31,0 0 62-31,0 0 10 0,0 0 1 0,0 0 1 0,4-7 6 16,3 1 0-16,-7 0 1 0,3-4 0 0,4 1 15 0,-7-4 2 0,4 1 1 0,3 2 0 15,-4-8-14-15,1-1-2 0,3-3-1 0,-7-3 0 16,3-3-28-16,5-4-6 0,-5-12 0 0,4 4-1 15,-3-1-16-15,3-6-3 0,-4 3-1 0,1 3 0 16,3 3-14-16,-4-5-2 0,8-8-1 0,-1 4 0 0,1 0-10 16,-7-3 12-16,3 3-12 0,3 0 12 0,-6 9-12 0,6 1 0 15,1 5 9-15,-8-2-9 0,8 6 0 0,-7 0 0 0,3 2 0 16,3 1 8 0,-6 0-8-16,3 10 0 0,-4 2 0 0,4 1 8 15,-3 8 2-15,-1 1 1 0,4 0 0 0,-3 9 0 0,3 4 8 0,-3 2 1 16,3 1 1-16,0 3 0 0,0 6-5 0,3-1 0 0,1 5-1 0,-4 5 0 15,4 0 9-15,-1 4 1 0,1-4 1 0,-1 10 0 16,1 0-26-16,3 3 0 0,-3 3 0 0,3 0 0 16,-4-3 0-16,4 3 0 0,-3-13 0 0,7 7 0 15,-8-4 0-15,-3-2 8 0,4-4-8 0,6 4 0 16,-9-4 0-16,2-6 0 0,1 3 8 0,-1-3-8 16,1-3 0-16,-8-3 0 0,8 0 0 0,-4-6 0 15,-7-1 0-15,4-2 0 0,3-1 8 0,-7 0-8 16,0-9 0-16,0 0 0 0,0 0-10 15,-7 4 10-15,3-4 0 0,-3 0 0 0,3 0 0 0,-6-4 0 16,3-5-57-16,3 3-6 0,-10-1-1 0,4-2 0 16,-1 0-102-16,0 2-21 0,1-8-4 0</inkml:trace>
  <inkml:trace contextRef="#ctx0" brushRef="#br0" timeOffset="252.83">1104 1511 2649 0,'-10'3'117'0,"-1"0"25"0,8-3-114 15,-5 3-28-15,8-3 0 0,0 0 0 16,0 0 57-16,0 0 6 0,0 0 1 0,0 0 0 16,8 0-11-16,2 3-1 0,4-3-1 0,-3 4 0 15,10-4-3-15,-3 0 0 0,3 6 0 0,3-6 0 16,-2 0-16-16,-1 3-3 0,3-3-1 0,-2 0 0 0,-5 0-12 0,4 0-4 0,1 0 0 0,-8 0 0 31,0 3-12-31,3-3-15 0,-2 0 3 0,-1 0 1 16,7 3-93-16,-11-3-20 0,5 0-3 0</inkml:trace>
  <inkml:trace contextRef="#ctx0" brushRef="#br0" timeOffset="829.06">1803 1053 1728 0,'-11'-19'36'0,"11"13"8"15,0 3-35-15,0-3-9 0,0-1 0 0,0 1 0 16,0 3 124-16,0 3 24 0,0-3 4 0,0 3 0 16,0 0-15-16,0 0-3 0,0 0-1 0,0 0 0 0,0 0-47 0,0 0-10 0,0 3-1 0,11 3-1 15,-11 7-14-15,10 2-4 0,-6 4 0 0,3 6 0 16,3 0 1-16,-2 10 0 0,-1-4 0 0,3 7 0 31,-6 0-23-31,6 2-5 0,-6-5-1 0,3-4 0 0,-7 7 7 0,0-7 1 0,10 10 0 0,-6-3 0 16,3-1-36-16,-3-9 0 0,-1 4 0 0,4-1 0 15,-7-12 0-15,4 6 0 0,-4-3 0 0,7-6 0 16,-7-4 0-16,0-2 0 0,0-7 0 0,0-3 0 16,0 0-59-1,0 0-18-15,0-3-4 0,0-13-1 16,3 3-78-16,-3-5-15 0,7-1-3 0</inkml:trace>
  <inkml:trace contextRef="#ctx0" brushRef="#br0" timeOffset="1426.04">2152 1470 2584 0,'0'0'108'16,"-7"6"-86"-1,3 4 97-15,1-4 19 0,-4 4 4 0,3 2 1 16,-3 1-55-16,4 2-12 0,3 1-1 0,0 3-1 0,-7 0-31 0,7-1-7 0,0 1 0 0,0-3-1 31,0 0-13-31,0-1-2 0,7-5-1 0,-4-1 0 0,4-3-19 0,-3 1 10 0,6-1-10 0,-6-6 8 31,3 0-8-31,4 0 0 0,-1-3 0 0,-3-4-11 16,4-2 11-16,-4-3-8 0,3-1 8 0,1-3-8 16,-7-3 8-16,6 1 0 0,-6-4-9 0,3 0 9 0,-7 0-10 0,3 3 10 15,-3-3-13-15,0 3 5 0,-3 4 0 0,3-1 0 0,-7 3 0 0,3 4 0 16,-3-4 8-16,4 7 0 0,-1 0 0 15,-7 3 0-15,11 0 0 0,-10 3 0 0,10 0 0 0,-7 3 8 16,3 3-8-16,4 0 0 0,-7 7 0 0,7-4 8 16,0 7-8-16,7 0 0 0,-7-1 0 0,11 13 0 15,-8-2 0-15,4-1-8 0,4 0 8 0,-4-3-12 16,4 0 12-16,-1 3 9 0,1-3-1 0,3 3-8 16,-4 0 12-1,5 3-12-15,2-3 12 0,-3 16-12 0,0-7 23 0,-3 4-3 0,0 0 0 0,-1 2 0 16,1-5 9-16,-8-1 2 0,4-5 0 0,-7 2 0 15,0-3-31-15,0-3 0 0,-7-3 0 0,4 0 0 16,-4-6 0-16,0-4 0 0,-4 1 0 0,1-4 0 16,-5-6 24-16,-2-3 0 0,3-3-1 0,0-3 0 0,-4-3-23 15,4-4 0-15,-7 1 0 0,10-7 0 0,-3 0 0 0,0 0 0 0,3 0 0 16,1 0-12-16,6-2 12 16,-6-5 0-16,10 1 0 0,-8 0 0 15,8 3 0-15,8 0 0 0,-8 0 0 0,10 0 0 16,-6 1-16-16,6 2-2 0,1 3 0 0,-1-6 0 15,1 6 29-15,-4 4 5 0,4-4 2 0,6 4 0 16,-10-1-29-16,4 7-5 0,-1 0-2 0,5-7 0 0,-5 7-124 0,8-1-25 0,-4 4-5 0</inkml:trace>
  <inkml:trace contextRef="#ctx0" brushRef="#br0" timeOffset="2073.06">2561 1511 2508 0,'-3'-9'71'0,"-8"-1"16"15,4 7-70-15,3-6-17 0,-3-1 0 0,4 4 0 16,-1 3 106-16,4 0 18 0,0 3 3 0,-10-4 1 16,3 4-52-16,3 4-9 0,-3-1-3 0,0 3 0 15,-3 3 0-15,2 7 0 0,5-6 0 0,-4 8 0 16,3 4-51-16,-6-3-13 0,6 6 0 0,-3-3 0 15,7 0 54-15,-3-3 8 0,3 0 2 0,3 0 0 16,4-7-52-16,-3 1-12 0,3-1 0 0,0 1 0 16,3-10 0-16,1 0 0 0,10 0 0 0,-10 0 0 0,6-6 0 0,1 0 0 0,3-3 0 0,-3-1 0 15,0-5 0 1,-4 2 0-16,0-2 0 0,0 3 0 0,3-7 0 0,-6 3 0 0,-7-2 0 0,6 5 0 31,-6-5 0-31,3 2 0 0,-7 0 0 0,0 4 0 16,0-4 0-16,-7 4 0 0,3-3 0 0,-6 5 0 0,6-2 0 0,-7-1 0 15,4 4 0-15,4 3 0 0,-11 0 0 0,7 0 0 0,-4 3 0 0,8 0 0 32,-4 0 0-32,7 0 0 0,-7 3 0 0,7-3 0 15,0 6-100-15,0 0-22 16,3 4-5-16,8-4-1 0,-8 0 0 0,4 1 0 16,4 2 0-16,3-3 0 0,-4 1-102 0,1-4-21 15,3 6-4-15,-3-6-1 0,3-3 52 0,7 7 9 0,-7-4 3 0,7 3 0 16,-7-3 153-16,8 3 39 0,-8 1 0 0,3 2 0 0,-3-3 95 0,1 1 26 0,-1-1 6 0,3 6 1 15,-6-2 102-15,3 2 21 0,-10-5 4 0,3 2 1 16,-7-3-103-16,3 1-20 0,-3-7-4 0,0 0-1 16,0 0 0-16,0 0 0 0,-3 0 0 0,-8 0 0 15,4-4-102-15,0-5-26 0,0 0 0 0,-4-1 0 16,8-5 56-16,-8-4 7 0,8 3 1 0,-8-6 0 16,11 3-52-16,-7 0-12 15,3-2 0-15,4 8 0 0,-7-6 0 0,7 4 0 0,0 5 0 0,0-2 0 16,7 2 0-16,-7 1 8 0,4 2-8 0,3 1 0 15,-3 0 0-15,6 3 0 0,1 0 0 0,-1-4 0 16,1 4 0-16,3 0 0 0,-3 0 0 0,-1 0 0 16,4 3 0-16,-3-3 0 0,-1 3 0 0,5 0 0 15,-5 0-45-15,1 0-6 0,3 3-1 0,0 0 0 16,-3 3-92 0,6-3-20-16,-3 7-3 0</inkml:trace>
  <inkml:trace contextRef="#ctx0" brushRef="#br0" timeOffset="2328.96">3157 1304 2067 0,'7'16'87'0,"-3"-4"-70"16,3 4 140-16,-7 0 28 0,4 6 6 0,3-10 1 15,0 7-103-15,0 3-20 0,-4-10-4 0,4 10-1 16,-3-3 52-16,3 3 9 0,-4 0 3 0,8 0 0 15,-7-3-65-15,3 3-13 0,-4 3-2 0,4-6-1 16,0 3-14-16,0 0-2 0,-3-7-1 0,3 4 0 16,3-3-14-16,-6-1-2 0,3-2-1 0,0 3 0 15,0-10-13-15,-3-3 0 0,3 3 8 0,-7-6-8 16,0 0 0-16,0 0 0 0,0 0 0 0,0-9 0 16,0 3-22-16,0-7-4 0,-7 0-1 0,3 1 0 15,4 3-81-15,-10-10-16 0,6 3-3 16</inkml:trace>
  <inkml:trace contextRef="#ctx0" brushRef="#br0" timeOffset="2494.67">3104 1194 3496 0,'-21'3'73'0,"14"-3"15"0,4 4-70 16,3-4-18-16,-4 0 0 0,4 0 0 15,0 0 43-15,0 0 5 0,0 0 0 0,0 0 1 16,0 0-37-16,0 0-12 0,0 0 0 0,0 0 0 0,0 6-130 0,0 0-33 0,4 0-6 0</inkml:trace>
  <inkml:trace contextRef="#ctx0" brushRef="#br0" timeOffset="3139.65">3443 1464 1690 0,'-10'-19'35'0,"10"16"9"0,-8-3-36 0,5-4-8 0,-1 4 0 0,4-3 0 16,-3 2 132-16,3 1 25 0,-4 3 5 0,4-3 1 16,0 6-50-16,4-3-9 0,-4 3-3 0,3-10 0 15,-3 10-34-15,7 0-7 0,1 0-2 0,2 3 0 16,-6 4 5-16,6 2 1 0,1-3 0 0,-1 13 0 16,1 3 8-16,0-3 1 0,3 12 1 0,-4-6 0 15,-3 3-41-15,4 4-8 0,-1-1-1 0,-2-6-1 16,2-6 14-16,-6 3 3 0,6-3 1 0,-6 0 0 15,3-1-41-15,-4-8 0 0,4 5 0 0,0 1 0 16,1-6-83 0,-5-7-15-16,-3-3-3 0,0 0-1 0,0-7 8 0,0-5 2 0,0-1 0 15,-3 4 0-15,-1 3-160 0,-3-10-32 0</inkml:trace>
  <inkml:trace contextRef="#ctx0" brushRef="#br0" timeOffset="3561.1">3355 1614 1839 0,'7'4'77'16,"4"2"-61"-16,-4 0 110 0,10 0 22 0,-6-3 5 0,-1 1 1 16,5-1-45-16,6 0-9 0,-7 3-1 0,7-3-1 15,-3 0-21-15,-1 1-4 0,8-1-1 0,-4 0 0 16,4 0-64-16,0 3-8 0,-1-6-11 16,1 3 3-16,7 1 8 0,-8-4 0 0,1 0 0 0,7 3 0 31,-11-3 0-31,4 3 0 0,-8 0 0 0,1-3 0 0,0 3-12 0,-1-3-1 15,-6 3 0-15,-1-3 0 16,-3 0 13-16,0-3 0 0,-3 3 0 0,-4 0 0 0,0 0 22 16,7-6 10-16,-7 0 3 0,0 2 0 0,-7-8 41 0,3 2 8 0,-3-5 1 0,4 2 1 15,-8-9-29-15,8 0-5 0,-8-3-2 16,-3 0 0-16,4-3-20 0,-1-3-4 0,-7 2-1 0,4 1 0 16,4 0-11-16,-5 0-2 0,5 6-1 0,-1-6 0 15,1 6-11-15,-1-4 8 0,4 5-8 0,-3 2 8 16,2 0-8-16,1 6 0 0,4 1 0 0,-1 2 0 15,1 1 0-15,3 6 0 0,0 3-10 0,0 0 10 16,0 0-108-16,0 9-16 0,0 4-4 0,7 3 0 16,-4 2 0-16,12 7 0 0,-12-3 0 0,11 7 0 15,-3-7-128-15,6 6-27 0,-6 0-5 0</inkml:trace>
  <inkml:trace contextRef="#ctx0" brushRef="#br0" timeOffset="3764.63">3902 1658 1958 0,'0'25'87'0,"7"-18"17"16,-7-1-83-16,0-6-21 0,0 0 0 0,0 0 0 0,0 0 154 0,0 0 26 0,0 0 6 15,0 0 1-15,-7-6-62 0,7-1-12 0,0-5-2 0,0-1-1 16,0-2-29-16,7 2-5 16,-7-9-2-16,10 3 0 0,-6-6-25 15,6 6-5-15,1-3 0 0,0 1-1 0,-4 8-15 0,10-6-2 0,-6 7-1 16,3-1 0-16,0 7-7 16,4-4-2-16,-1 4 0 0,1 0 0 0,0 6-16 0,-1 0 0 0,-6 0-13 0,7 3 5 15,-8 3 32-15,4 7 6 16,-3-7 2-16,-1 10 0 0,1-1-24 0,0 1-8 0,-8 6 0 0,4 3 0 15,-3-6 0-15,3 6 0 0,-7-6 0 0,0 3 0 16,0-3-8-16,0-1-2 16,-7-5 0-16,7 0 0 15,-4-1-70-15,4-3-15 0,0 1-2 0,-7-7-1 0,7 6-179 16,0-5-36-16</inkml:trace>
  <inkml:trace contextRef="#ctx0" brushRef="#br0" timeOffset="4614.58">4385 1489 2066 0,'0'0'43'0,"0"0"10"0,0 0-42 0,0 0-11 0,0 0 0 0,0 0 0 16,0 0 102-16,0 0 18 0,0 0 4 0,0 0 1 15,0 0-46-15,0 0-10 0,4 3-1 0,-4 7-1 32,3 2 28-32,4 1 5 0,-7 2 2 0,11 1 0 15,-11 0-33-15,3-1-6 0,4 4-2 0,-3-3 0 16,-4-1-17-16,3 1-4 0,1 0-1 0,-1 0 0 0,1-10-15 0,3 6-2 0,-7-5-1 0,0 2 0 15,4 0-9-15,-4-9-1 0,0 0-1 0,0 0 0 16,0 0-10-16,0 0 0 0,0 0 9 0,7-9-9 16,-7 3 8-16,3-4-8 0,-3-2 10 0,4-1-10 15,-1-2 18-15,-3-4-2 0,4 3-1 0,-4-6 0 16,0 3-15-16,3 0 0 0,4 1 0 0,-3 2 0 16,3-6 0-16,-7 3 0 0,7 4 0 0,0-1 0 15,4 3 0-15,-8 4 0 0,8 3 0 0,-1-7 0 16,1 10 0-16,-1-3 0 0,1 3 0 0,-4 3 0 15,0 0 9-15,4 3-1 0,-1 0 0 0,-6 6 0 16,3 4 7-16,-4-4 1 0,1 7 0 0,-1 0 0 16,1 2-7-16,-4 4-1 0,0 3 0 0,0 0 0 15,-4-3-5-15,4 0-3 0,-3 0 0 0,-1-6 0 0,4 0 0 16,-3-1 0-16,-1-8 0 0,4 2 0 0,0-3 0 0,0-6 0 0,0 0 0 0,0 0 0 31,0 0 0-31,4-6 0 0,-1 0 0 0,4 0-10 0,1-10 10 0,-1 0 0 0,3 0 0 16,-3-5-8-16,11-1 8 0,-8 0 0 0,1-3 0 0,3 3 0 15,4-3 0-15,-1 3 0 0,5 3 0 0,-5 0 0 16,1-6 0-16,7 6 0 0,-8 0 0 0,4 4 8 16,1 2-31-16,-1 7-5 0,-7 3-2 15,7-1 0-15,-7 4 50 0,0 7 9 0,4-4 3 0,-11 9 0 16,3 1-24-16,-2 6-8 0,2 0 0 0,-10 6 0 16,4-3 0-16,-4 9 0 0,0-6 0 0,0 6 0 15,0-2 0-15,-4-1 0 0,4 0 0 0,0-9 0 16,-7 3 0-16,4-6-15 15,-5-4 5-15,5-3 1 0,-1-2-112 0,-3-1-23 0,4-6-4 0</inkml:trace>
  <inkml:trace contextRef="#ctx0" brushRef="#br0" timeOffset="5260.18">861 2285 2310 0,'0'0'97'0,"0"0"-77"16,0 0 86-16,0 0 18 0,0 0 3 0,0 0 1 15,10 4-59-15,-6-1-11 0,6 0-2 0,12 0-1 16,-8-3-23-16,7 0-4 0,0 0 0 0,14 0-1 16,1 0-5-16,2 0-1 0,8 0 0 0,11-3 0 15,-1 0 9-15,4 3 2 0,0-7 0 0,21 4 0 16,-3-3-7-16,7 3-1 0,6 0 0 0,15-7 0 15,-4 7-6-15,4-3-2 0,11 0 0 0,10-1 0 16,-7 1 8-16,3 3 2 0,8 0 0 0,13-3 0 0,-17-4-5 16,7 7-1-16,-3-3 0 0,17-1 0 0,-17 1-4 0,-4 0-2 0,0 0 0 15,14-7 0 1,-21 4 3-16,3-1 1 0,-3 1 0 0,11-1 0 16,-22-5 3-16,-3 5 1 0,0-2 0 0,-1 2 0 15,-13 4-11-15,-11-6-3 0,0 2 0 0,4 1 0 16,-18 3-8-16,-7-1 0 0,-3 4 0 0,-8-6 0 0,-7 6 0 0,-10-1 0 0,0 1 0 0,-11 0 0 15,-7 0 0-15,-3 3 0 0,-11 0 0 0,0 0-11 32,0 0-49-32,0 0-9 0,-4 3-3 0</inkml:trace>
  <inkml:trace contextRef="#ctx0" brushRef="#br0" timeOffset="33375.48">1150 3424 596 0,'0'0'25'0,"4"-4"-25"16,-4-2 69-16,7 0 9 0,-7 0 2 0,3 3 0 31,-3-4 36-31,0 1 7 0,0 0 1 0,0-1 1 0,0 1 18 0,0 3 3 0,0-3 1 0,0-1 0 16,0 4-39-16,0 3-7 0,0-6-1 0,0 6-1 15,7-6 22-15,-7 6 5 0,0 0 1 0,0 0 0 31,0 0-50-31,0 0-9 0,0 0-3 0,0 0 0 0,4 6-14 0,-4 0-3 0,10 7-1 0,-6 3 0 16,3-1-6-16,4 4-1 0,-8 6 0 0,8 0 0 16,-1 3-11-16,1 4-2 0,3-1-1 0,-4 4 0 15,1-4-9-15,0-3-1 16,-4 4-1-16,0-4 0 0,3 0-7 0,-6-3 0 0,6-3-8 16,-6 0 12-16,3-3-12 15,-3-7 0-15,3 1 0 0,-4-4 0 0,-3-2 0 0,0-7 0 16,0 0 0-16,0 0 0 0,0 0-68 0,0-10-16 0,0 1-3 0,0-4-1 15,-3-2-100-15,3-1-21 16,-11-3-4-16</inkml:trace>
  <inkml:trace contextRef="#ctx0" brushRef="#br0" timeOffset="33640.94">928 3348 2228 0,'-7'-9'99'0,"3"3"20"15,-3-1-95-15,7-2-24 0,-3 6 0 0,3-3 0 16,0 6 121-16,0-7 20 0,0 7 4 0,0 0 1 16,0 0-45-16,0 0-9 0,3 0-1 0,4 0-1 15,4 0-22-15,-1 0-4 0,-3 0 0 0,11 3-1 16,-4 1-19-16,0-1-4 0,7 0-1 0,4 0 0 0,0 0-15 16,7 0-2-16,3-3-1 0,-3 0 0 0,3 0-5 0,-7-6-2 0,7 3 0 0,-3-3 0 31,0 2-14-31,-4 1 0 0,4-9 0 0,-4 5 0 0,4 1 0 15,-7 0 0-15,6 0 0 0,-6-1 0 0,-4 4 0 0,-3 0 11 16,-1 3-11-16,-6 0 10 0,3 0-33 16,-14 0-6-16,0 0-2 0,0 0 0 15,0 0-84-15,0 0-17 0,0 0-3 0</inkml:trace>
  <inkml:trace contextRef="#ctx0" brushRef="#br0" timeOffset="34506.19">1834 3590 1789 0,'0'-7'76'15,"-7"1"-61"1,4 3 90-16,3-3 19 0,-7 0 3 0,7-1 1 16,-4 4-44-16,4 3-9 0,-7 0-2 0,7 0 0 15,-3 0 23-15,-4 6 5 0,3-2 1 0,-6 5 0 16,6-3-26-16,-3 4-6 0,3-4-1 0,-6 6 0 16,6-2-20-16,-3 2-4 0,4-2-1 0,-4-1 0 15,3 4-12-15,4-1-4 0,-7 1 0 0,7-1 0 16,-3 1-12-16,3-4-2 0,0 1-1 0,3 2 0 15,-3-5-13-15,7-1 0 0,-7 0 0 0,4 0 0 16,3-6 0-16,-4 3 0 0,8-3 0 0,-8-3 0 16,4 0 0-16,-3-3 0 0,3 0 0 0,4-1 0 0,-8-2 0 0,1 3-8 15,3-4 8-15,-4 1-10 16,4 0 10-16,-3 2 0 0,3 1 0 0,-4 3 0 16,4 0 0-16,-3 0 0 0,-4 3 0 0,11 0 8 0,-11 0-8 0,3 0 0 0,-3 0 8 0,7 3-8 31,-7-3 20-31,4 0-1 0,-4 0 0 0,10 3 0 0,-6-3-9 0,-4 0-2 0,7 3 0 15,3-3 0-15,-10 0-8 0,4-3 0 0,-4 3 9 0,11 0-9 16,-11 0 32-16,3 3 1 0,-3-3 1 0,7 0 0 31,-3 3-34-31,3 3 0 0,-4-2 0 0,4 2 0 0,-3 3 0 0,-1 1 0 16,-3-1 0-16,7 4 0 0,-7-4-10 0,4 3-9 0,-4-2-1 0,7 2-1 16,-3-5 33-16,3 2 8 0,-7 1 0 0,3-1 1 15,8-3-45-15,-11 0-10 0,0 1-2 0,3-4 0 31,-3-3-28-31,0 0-7 0,11 3-1 0,-4-6 0 16,-4 0-45-16,8 0-10 0,-8-4-1 0</inkml:trace>
  <inkml:trace contextRef="#ctx0" brushRef="#br0" timeOffset="34786.25">2208 3863 2747 0,'0'0'78'0,"0"0"17"15,0 0-76-15,0 0-19 0,0 0 0 0,0 0 0 16,-7-7 73-16,7 1 11 0,0-3 3 0,0-1 0 0,0-2-15 0,-3-4-2 0,3 3-1 0,0-9 0 31,-7 4-17-31,7-4-4 0,-4 0-1 0,-3 0 0 0,0 0-18 16,0 3-3-16,4-9-1 0,-8 3 0 15,0 3-13-15,1 0-2 0,-1 3-1 0,1 0 0 16,6 7-9-16,-6-7 0 0,6 6 0 0,-7 1 0 16,11 6 20-16,-7-1-2 0,7 7 0 0,0 0 0 15,0 0-168-15,0 0-34 0,7 7-6 0,-7-1-2 0,4 3-51 0,7 1-10 0</inkml:trace>
  <inkml:trace contextRef="#ctx0" brushRef="#br0" timeOffset="35345.94">2318 3502 2508 0,'0'0'71'0,"-4"3"16"0,4 3-70 0,0 1-17 0,-7-1 0 0,4 0 0 31,3 0 106-31,-7 4 18 0,3-1 3 0,1 1 1 0,-5-1-81 0,5 0-16 0,-4 4-3 16,3-4-1-16,-3 4 14 0,4-4 3 0,3 1 1 0,-4-4 0 16,-3 3-7-16,4-2-2 0,3-7 0 0,0 3 0 15,0-3-12-15,0 0-4 0,0 0 0 0,0 0 0 0,0 0-20 0,0 0 0 16,0 0 0-16,0 0 0 15,0 0 0-15,0 0 0 0,3-6 0 0,4-1 0 16,-3 4 0-16,-1 0 0 0,4-3 0 0,4 3 0 0,-8 0 0 0,8-1 0 16,0 8 0-16,-8-1 0 15,8 0 0-15,-4 3 0 0,7-3 0 0,-11 7 0 16,5-1 56-16,2 4 6 0,-6-4 2 0,3 4 0 16,-4 2-52-16,1-2-12 0,3-4 0 0,-7 4 0 0,3-1 0 15,-3 1 0-15,7 2 0 0,-7-5 0 16,0 6 0-16,4-4 0 0,3 1 0 0,-7-1 0 0,7 1 0 15,0-4 0-15,-3-3-9 0,3 4 9 0,3-7 0 0,1 0 0 0,-4-3 0 16,3 0 10 0,8-3-10-16,-11 0-11 0,11-7 3 0,-8 1 0 15,4 0 8-15,1-4 11 0,2-3-3 0,-3 4 0 16,-3-4-8-16,3 4 0 0,0-4 0 0,-3 3 0 16,-4 1 0-16,0-1 0 0,0 1 0 0,-4 2 0 0,4-2 0 0,-7 2 0 0,4 4 0 0,-4-3 0 31,0 6 0-31,0 3 0 0,0-7 0 0,0 7 0 0,0 0 0 0,-4 3 0 0,-6 1 0 15,3-1 0-15,0 6 0 0,0 1 0 0,3-1 0 0,4 7 0 16,-7-4 0-16,7 1 0 0,-3-1 0 0,3 1 0 16,3 2 0-16,-3-5 0 0,7 6 0 0,-7-7 0 15,4 0 0 1,3 1 10-16,0-4-10 0,3 0 10 0,-3-3 0 0,4 1 0 0,-4-4 0 0,4 0 0 16,-1-4-10-16,1 1 0 15,3-3 0-15,-3 0 0 0,-1-1-15 0,4 1 2 0,-3-3 0 0,-1 3 0 16,1-1-68-16,0 1-14 0,-8 0-2 0</inkml:trace>
  <inkml:trace contextRef="#ctx0" brushRef="#br0" timeOffset="37050.89">3612 3624 1337 0,'0'0'56'16,"0"0"-44"0,0 0 127-16,0 0 25 0,4-6 6 0,-4 6 1 15,0-6 33-15,0 3 8 0,0 3 0 0,0-7 1 16,0 1-68-16,0 0-13 0,-4-1-4 0,1 1 0 16,3-3-69-16,-4 3-15 0,4-4-2 0,0 4-1 0,-7 0-14 0,4-1-3 0,3 1-1 0,-7 3 0 15,3 0 9 1,4 3 1-16,0 0 1 0,0 0 0 0,-10 0-14 0,6 3-2 0,-3 3-1 0,4 0 0 31,-8 7-8-31,4 0-1 0,0 2-8 0,0 1 12 0,3 3-4 0,-3 3-8 16,4 0 11-16,3 0-11 15,-7-4 0-15,3 1 0 0,4 0 0 0,0-3-9 16,0-1 9-16,0-2 0 0,0-1 0 0,4-2 0 16,3 2 0-16,-4-2 0 0,4-1 0 0,0-3 0 0,4 1 0 0,-1-4-8 15,1 0 8-15,0 0 0 0,10-6 0 0,-7 0 8 0,7 0 0 0,-7-4 0 16,7-2-8-16,1 3 0 0,-8-4 0 15,7 1 0-15,-4 0-9 0,1 5-3 0,0-8-1 16,-1 2 0-16,-3 1 21 0,1 0 4 0,2-1 0 0,-10 1 1 16,4-1-13-16,-4 1-13 0,4-3 2 0,-8 2 1 15,1 1 10-15,-1-1 0 0,1 1 0 0,-1-1-8 16,4 1 8-16,-7 3 0 0,4-4 0 0,-4 4 8 16,7 0-8-16,-7 0 0 0,0-1 0 0,3 1 0 15,-3 3 0-15,0 3 0 0,0-6 0 0,0 6 0 16,0 0 8-16,0 0 1 0,0 0 0 0,0 0 0 15,0 0-9-15,0-4 0 0,0 4 0 0,0 0 0 16,-3-3 0-16,3 3-11 0,-7-3 3 0,3 3 0 16,-6 3 8-16,6 0 0 0,-3 1 0 0,4 2 8 0,-5 3-8 15,5-2 0-15,-4 2 0 0,7 0 0 16,-4 7 8-16,4-7-8 0,-3 10 8 0,6-3-8 16,-3 0 0-16,4-1 0 0,3 1 0 0,-4 0-8 15,5-1 8-15,-5 1 0 0,4-7 8 0,7 4-8 16,-10-4 0-16,6 1 0 0,-3-4 0 0,7 0-12 0,-3 1 12 0,0-7 0 0,-4 3 10 15,3-3-10 1,1-3 0-16,-1-4 0 0,1 1 0 0,3 0 0 16,-7 0 0-16,4-4 0 0,3 4 0 0,-11-4 0 15,8 1 0-15,-4 0 0 0,0-4 0 0,0-3 0 0,-3 4-112 16,3-4-28-16,-4-3-5 0,4 4-2 16,-3-4-123-16,-1 3-25 0</inkml:trace>
  <inkml:trace contextRef="#ctx0" brushRef="#br0" timeOffset="37340.94">4177 3279 2650 0,'0'0'75'0,"0"7"17"0,-7-4-74 0,3 3-18 0,4 0 0 0,-7 4 0 15,7-1 100-15,0 4 16 0,0-4 3 0,0 7 1 16,7 3-40-16,-7-4-8 0,0 7-2 0,4 0 0 15,3 0-17-15,-4 0-3 0,4 0-1 0,1 6 0 16,-5-6-11-16,4 3-2 16,0 0-1-16,-3 4 0 0,3-4-12 0,0 3-3 0,0 0 0 0,3 0 0 15,-6-3-8-15,7 0-3 0,-8-6 0 0,4 0 0 16,4-3-9-16,-8-4 0 0,4-2 0 0,4-1 0 16,-8-6 0-16,1 0 0 0,3-3-12 15,-7 0 12-15,4-6-64 0,3 0-4 0,-7 0-2 16,0-7 0-16,3 0-66 0,-3 1-12 0,0-4-4 0,0 4 0 15,-3-4-139-15,3 3-28 0</inkml:trace>
  <inkml:trace contextRef="#ctx0" brushRef="#br0" timeOffset="37627.68">4343 3370 2269 0,'3'-6'64'0,"-3"6"15"16,0 0-63-16,0 0-16 0,0 0 0 0,0 0 0 15,0 0 165-15,0 0 31 0,4 6 5 0,-1 4 2 0,-3-1-76 0,4 4-15 0,3 2-4 0,-7 1 0 16,3 0-40-16,4-1-9 0,-3 4-2 0,0-3 0 16,-1 3-18-16,1 3-4 0,6-4-1 0,-6 4 0 15,3-3-16-15,-4 3-3 0,4 0-1 0,4-3 0 16,-4 3-14-16,0 0 0 0,-3 0 0 0,3 0 0 16,-4 0 0-16,4 0 0 15,-3-4 0-15,6 1 4 16,-10-3-30-16,4 0-5 0,3-1-1 0,-7-5 0 0,0-1 52 0,0 0 9 15,0-2 3-15,0-7 0 0,0 0-52 16,0 0-9-16,0 0-3 0,0 0 0 0,0 0-149 0,-7-7-31 0,3 1-5 0</inkml:trace>
  <inkml:trace contextRef="#ctx0" brushRef="#br0" timeOffset="38491.36">5179 3678 1767 0,'0'-10'78'0,"0"1"17"15,0-1-76-15,0 4-19 0,0-3 0 0,0 2 0 0,3-2 108 16,-3 3 17-16,0-1 4 0,0 1 1 15,0 0-17-15,0 6-3 0,0 0-1 0,0 0 0 16,0 0-6-16,0 0-2 0,0 0 0 0,0 0 0 16,-3 3-23-16,-4 0-5 0,0 3-1 0,3 1 0 15,1 2-25-15,-1 1-6 0,-3 2-1 0,7 1 0 16,-3 2-16-16,3 4-3 0,0 0-1 0,0 3 0 16,0 0-9-16,0 0-3 0,3 0 0 0,4 6 0 15,-3-6-8-15,6 0 0 0,1-3 9 0,-8-4-9 0,8-2 19 0,-1-4-1 0,-2 1 0 0,6-4 0 31,-7-6-30-31,7 0-5 0,0-3-2 0,-3 0 0 16,-1-7 19-16,4 1-8 0,-3-7 8 0,-1 4 0 16,1-4 11-16,3-3 9 0,-3 0 1 0,-1 4 1 0,-3-4-22 0,0 9 0 15,4-5 0-15,-8 5 0 0,1 1 0 0,3 6 0 0,-7 3 0 0,0 0 0 16,0 0 0-16,4 3 0 0,3 6 0 0,-4 1 0 16,4-1 0-16,-7-3 0 0,4 4 0 0,3-1 0 15,-4 1 0-15,4-1 0 0,0 0 0 0,4 1 0 16,-4-1 0-16,0-2 0 0,4-1 0 0,-1 0 0 15,4-3 0-15,4 0 0 0,-7-3 0 0,3 0 0 16,7-3 0-16,-11 0 0 0,5 0 0 0,-1-3 0 16,-4-4 0-16,4 1 8 0,-3-1-8 0,0-2 8 15,-4 3-8-15,0-7 0 0,0 6 0 0,3-5-8 16,-10-1 8-16,4 0 0 0,-1 1 0 0,-6-4 0 16,3 0 12-16,-4 0 4 0,-3 0 0 0,0 1 1 0,0-4-17 0,0 3 10 15,0 0-10-15,-4 3 8 16,1 4-8-16,-1 2 0 0,1 1 0 0,6 6 8 15,-10 0-24-15,7 3-6 0,3 3-1 0,-3 3 0 16,7 0-101-16,0 4-21 0,0-1-4 0</inkml:trace>
  <inkml:trace contextRef="#ctx0" brushRef="#br0" timeOffset="38808">5750 4101 2750 0,'-3'12'57'0,"3"-12"14"0,0 0-57 16,0 0-14-16,0 0 0 0,0 0 0 0,3-3 127 0,1-3 22 0,3-3 5 15,-4-4 1 1,4-3-85-16,-3-6-17 0,3-3-3 0,0-6-1 0,4 0 23 0,-4-7 4 15,0 0 0-15,3-6 1 0,-3 1-77 0,4-1 0 0,-7 0-16 0,3 0 3 16,0 3 13-16,0 0 0 0,-4 7 0 0,4-7 0 16,4 7 0-16,-11-1 0 0,7 1 0 0,-4 5 0 15,1 4 23-15,0 3 7 0,-1 4 2 0,1 2 0 16,-4 3-24-16,3 7-8 0,-3-3 0 0,0 6 0 0,0 3-9 0,0 0-2 0,0 0 0 0,0 0 0 31,0 0-110-31,-3 3-23 0,-1 6-4 0</inkml:trace>
  <inkml:trace contextRef="#ctx0" brushRef="#br0" timeOffset="39450.71">6675 3837 2269 0,'0'10'64'0,"0"-1"15"16,0-2-63-16,0-1-16 0,0-6 0 0,3 6 0 16,-3-6 156-16,0 0 29 0,0 0 6 0,0 0 1 15,7-6-52-15,-3 0-9 0,-1-4-3 0,1-2 0 0,-1-4-69 0,-3-6-15 0,4 0-2 0,-4-3-1 31,0 3-2-31,0-3-1 0,0 0 0 0,-4-3 0 16,4 3-18-16,-3-1-3 0,3-2-1 0,-4 0 0 16,1 0-37-16,-1-4-8 0,1-2-2 0,-1 3 0 15,1-4 31-15,-1 4 0 0,4-1 0 0,-3 7 0 0,-1 3 0 0,4 4 0 0,-4 2 0 0,4 6 0 32,0 1 0-32,-3 3 0 0,3 6 0 0,0 0 0 15,0 0-80-15,3 9-11 0,5 1-1 0,-5 2-1 16,1 4-159-16,-1 6-31 0</inkml:trace>
  <inkml:trace contextRef="#ctx0" brushRef="#br0" timeOffset="39805.71">7006 3596 2481 0,'-7'-3'104'0,"0"0"-83"16,0 3 110-16,0 0 21 0,0 0 5 0,0 3 1 15,-4 3-60-15,4 0-12 0,-3 4-2 0,3-1-1 16,-4 4-35-16,4-1-8 0,0 4 0 0,-4 3-1 16,4-3-11-16,0 2-1 0,4 1-1 0,-4 0 0 0,7-3 6 15,0 2 0-15,0-2 1 0,3 0 0 16,4-4-33-16,0-2 0 0,4-1 0 0,-1-3 0 16,5 1 0-16,-1-7 0 0,3 0 0 0,1-3 0 15,-4-4 0-15,4-2 0 0,-1-1 0 0,-3 1 0 16,1-3 0-16,-1-1 0 0,0 0 0 0,0-5 0 0,-4-1 0 0,1 0 0 0,-4 0 0 0,4-3 0 15,-8 0 0-15,1 7 0 16,-4 2 0-16,-4-3 0 0,1 7 0 0,-4 0 0 0,0-1 0 0,-1 7 0 31,-2 0 0-31,-1 3 0 0,1 0 0 0,-1 3 0 16,1 3 0-16,3 1 0 0,-1-1 0 0,5 3 0 0,-4 1-44 16,7-1-16-16,0-3-4 0,0 4 0 0,3-4-102 15,1 0-21-15,3-3-4 0</inkml:trace>
  <inkml:trace contextRef="#ctx0" brushRef="#br0" timeOffset="40649.36">7292 3612 1824 0,'0'0'38'0,"0"0"8"16,0 0-37-16,0 0-9 0,0 0 0 0,0 0 0 15,0 0 149-15,0 0 28 0,-4-7 6 0,4 7 1 16,0 0-71-16,0 0-13 0,0 0-4 0,0 0 0 0,0 0-25 16,0 0-6-16,0 0-1 0,0 0 0 15,0 0-19-15,0 0-4 0,0 0-1 0,0 0 0 16,-3 4 12-16,3-4 3 0,-7 3 0 0,7-3 0 0,-4 6-20 0,1 0-4 0,3 1-1 0,-4-1 0 15,4 3-9-15,-3-3-1 0,3 4-1 0,0 2 0 16,0 1-7-16,0 3-2 0,3-1 0 0,-3-2 0 16,0 3-10-16,4-4 12 0,-1 4-12 0,1-1 12 15,-1-5-12-15,1 2 0 0,3 1 9 0,0 3-9 32,4-4 0-32,-4-2 0 0,3-1 0 0,-3-3 0 15,4-3 0-15,-4-3 0 0,0 0 0 0,4-6 0 0,-1 0 0 0,-3-7-8 0,0 4 8 16,4-7 0-16,-4 1 0 0,0-1-8 0,0-3 8 0,4 3 0 15,-4-2 0-15,-4 2 0 0,4 0 0 0,-3 4-8 16,-1 5 8-16,1 1 0 0,-1 0 0 0,-3 6 0 16,0 0 0-16,0 0 0 0,4 6 0 0,-1 0 8 15,-3 4-8-15,4 2 0 0,-4-2 0 0,3-1 8 16,-3 1-8-16,4 2 0 0,-1 1 0 0,1-4 8 16,0 0-8-16,-1 4 9 0,1-4-9 0,6 4 10 15,-3-4-10-15,0-2 0 0,0-1 0 0,0-3 0 16,4 0 0-1,0-3 0-15,-1-3 0 0,1 0 0 0,3 0 0 0,-4-7 0 0,5 4 0 0,-1-3 0 16,-4-4 0-16,1 1 0 0,-1 2 0 0,-3-2 0 0,4-4 0 16,-4 3 0-16,4-2 0 0,-4 2 0 15,0-2 9-15,-4-1-9 0,4 0 10 0,-3 4-10 16,-1-1 8-16,-3-3-8 0,4 1 0 0,-4 5 0 16,0-2 0-16,0 2 0 0,-4 4-11 0,1 3 11 15,-1 0 0-15,4 0 13 0,-7 0 0 0,4 6 0 0,-1 0-13 0,-3 0 9 0,4 0-9 16,-1 6 8-1,-3 1-20-15,4 2-4 0,-4 1 0 0,3 3-1 16,-3-1 29-16,3 4 5 0,1 0 2 0,3 3 0 0,-4-3-19 0,4 0 0 0,4-4 0 0,-4 4 0 16,3-3-14-16,1-1-3 0,3 1-1 0,0 0 0 15,4-4 29-15,-1 1 5 0,4-4 2 0,0 1 0 16,4-7-18-16,0 0 0 0,-1-3 8 0,1-3-8 31,0 0 0-31,3-4 0 0,-4-2-8 0,-2 3 8 0,-1-4 0 0,0 1 0 0,0-1 0 0,0-2 0 16,0-1-45-16,-3 1-3 0,-1 2-1 0,4-12 0 15,-3 7-87 1,0-1-18-16,-1 4-3 0,-3-4-1 0,0 3-78 0,0 1-16 0,0-1-4 16</inkml:trace>
  <inkml:trace contextRef="#ctx0" brushRef="#br0" timeOffset="40989.94">8065 3530 2095 0,'0'0'92'0,"0"-6"20"16,0 6-89-16,0-3-23 0,0 3 0 0,0 0 0 15,0 0 128-15,0 0 20 0,0 0 5 0,-8-3 1 16,1 6-48-16,0 0-10 0,0 0-1 0,0 3-1 15,-3 7-30-15,3-7-7 0,-4 10-1 0,0-4 0 16,4 1-11-16,0-4-2 0,-3 1-1 0,3-1 0 0,3-3-6 0,1 1 0 0,-1 2-1 0,4-9 0 31,0 0-5-31,0 0-1 0,0 0 0 0,0 0 0 16,4-6-29-16,6 3 0 0,-3 0 0 0,4-1 0 16,3 1 0-16,0-3 0 0,0 3 0 0,4-3 0 15,-1 6 0-15,1-4 0 0,-4 1 0 0,7 0 0 16,-7 3 0-16,4 0 0 0,0 0 0 0,-4 3 0 15,0 0 0-15,0 1 0 0,-3 2 0 0,-1 3 0 0,1 1 0 0,-4-1 0 0,0 4 0 0,0 2 0 32,-3 1 0-32,-4 0 0 0,0 2 0 0,-4-5 0 0,0 3 0 15,-3-4 0-15,0 1 0 0,-3 2 0 0,-4-8 0 0,0-1 0 0,-1 0 0 0,5 1 0 16,-4-4 0-16,3-3 0 0,1 0 0 0,-5 0 0 16,5-3-45-1,3-7-15-15,-4 4-4 0,4-4 0 16,0-2-51-16,4 2-10 0,3-2-3 0,0 6 0 15,3-4-109-15,1 1-23 0</inkml:trace>
  <inkml:trace contextRef="#ctx0" brushRef="#br0" timeOffset="41187.94">8446 3794 3236 0,'-4'3'144'0,"4"-3"28"0,0 0-137 0,0 0-35 0,-4 0 0 0,-3-3 0 15,4-1 30-15,-1-2-1 0,-3-3 0 0,4-1 0 16,-1-5 28-16,1-4 6 0,-1 0 1 0,1-3 0 16,-1 0-52-16,1-3-12 0,-1-3 0 0,1 0 0 15,-1 3 0-15,4-4 0 0,-7 4 0 0,3-3 0 0,1 3 0 0,-1 3 0 0,1-3 0 0,-1 6 0 32,-3 3 0-32,4 1 0 0,-1 5 0 0,1-2 0 15,-4 6-158-15,3 2-34 0,-3 4-8 0</inkml:trace>
  <inkml:trace contextRef="#ctx0" brushRef="#br0" timeOffset="41379.46">8149 3577 3110 0,'11'0'138'0,"-1"0"28"0,4 0-133 0,1-3-33 0,6 0 0 0,0 0 0 0,0-3 109 0,0 2 15 0,0-2 4 0,1 0 0 31,-1 0-103-31,0 2-25 0,0 1 0 0,0 0 0 0,-3 0 0 0,0 3 0 15,-4 0 0-15,3-3 0 0,-3 3-46 16,0 0-14-16,-3 0-4 0,0 3 0 0,-4 0-153 0,3 0-31 0</inkml:trace>
  <inkml:trace contextRef="#ctx0" brushRef="#br0" timeOffset="42053.11">9349 3932 2747 0,'0'15'78'0,"0"1"17"16,0 0-76-16,3-7-19 0,4 4 0 0,0-4 0 16,4-3 55-16,-1-3 7 0,5 0 2 0,2-3 0 15,1-3 16-15,-1 0 3 0,5-3 1 0,2-3 0 16,-6 2-27-16,0-2-5 0,-1-1 0 0,-3 4-1 16,-3-3-16-16,0-4-3 0,-4 4-1 0,0-4 0 15,-4 1-9-15,1-4-2 0,-4 7 0 0,-4-13 0 31,1 3-8-31,-4 0-1 0,0-6-1 0,-4 3 0 0,-3-6-10 16,-4 3 8-16,1-3-8 0,2 2 8 0,1-2-8 0,-3 0 0 0,-1-3 0 0,-3-1 0 16,0 1 10-16,3-4-10 0,-3-2 12 0,3 5-12 15,1-2 0-15,3 3 0 0,-1-1-12 0,-2-5 3 16,3 5 9-16,3 4-13 0,4 3 5 0,0-3 8 16,3 9-16-16,1-6 5 0,-1 3 1 0,4 3 0 15,4 0 2-15,-1 7 0 0,1-7 0 0,3 0 0 16,4 7 8-16,-4-4 0 0,7 0 0 0,0 1 0 0,4-1 12 0,-1 3 5 0,4-2 1 0,4 5 0 31,3-5-18-31,0 2 0 0,4 0 0 0,3 7 0 16,-6-3 0-16,-1 3 16 0,-3 6-1 0,-1 0-1 0,-3 6-5 0,-6 3-1 0,-1-3 0 0,0 4 0 15,-7 6-8-15,3 2 0 0,-6-5 0 0,0 6 8 16,-4 0-23-16,0-4-5 0,-4 1 0 16,0 3-1-1,-3 0-132-15,-3-1-27 0,-1-2-4 0</inkml:trace>
  <inkml:trace contextRef="#ctx0" brushRef="#br0" timeOffset="42246.44">9352 3631 2796 0,'11'0'118'16,"-1"0"-94"0,1-4 134-16,7 4 27 0,-4-3 6 0,7 3 1 15,0-3-115-15,0 0-22 0,4-3-5 0,0 3-1 16,-4-1-27-16,0 1-6 0,0 0 0 0,-3 0-1 15,-1 3-15-15,-3-3 0 0,1 0 0 0,-1 3 0 16,-4-3-95-16,1-1-21 0,-1 4-5 0</inkml:trace>
  <inkml:trace contextRef="#ctx0" brushRef="#br0" timeOffset="42433.31">9779 3684 3040 0,'0'0'128'16,"7"-3"-103"-16,0-4 31 0,0 4 7 0,7-3 1 0,-3 0 0 15,3-1-8 1,4 1 0-16,3 3-1 0,-4-6 0 0,5 2-41 0,-1 4-14 0,3-3 9 0,-2 0-9 31,-1 3-88-31,-4 3-24 0,1 0-4 0</inkml:trace>
  <inkml:trace contextRef="#ctx0" brushRef="#br0" timeOffset="43013.75">10294 3417 1732 0,'4'-3'73'16,"-1"0"-58"0,-3 3 151-16,0 0 30 0,4-3 7 0,-4 3 1 15,0 0-40-15,0 0-8 0,0 0-2 0,0 0 0 0,-4 0-32 0,-3 3-6 0,0 0-2 0,-4 0 0 16,1 4-91 0,-1-1-23-16,1 0 0 0,-1 4 0 0,1-1 42 0,-1-3 4 0,0 4 1 0,1-1 0 15,3-3-30-15,0 4-5 0,3-7-2 0,1 3 0 16,3-6-2-16,0 0-8 0,0 6 12 0,0-6-4 31,3 7-8-31,1-1-12 0,3-3 2 0,0-3 1 16,0 3 9-16,3 0 0 0,12-3 0 15,-12 3 0-15,4-3 12 0,0 0-2 0,0 0-1 16,1 0-9-16,-1 4 0 0,0 2 0 0,3-6 0 16,-6 3 11-16,3 0 3 0,-3 3 1 0,3 1 0 15,-7-1-3-15,0 3-1 0,0 1 0 0,-3-1 0 16,-4 1-11-16,0 2 10 0,-4 1-10 0,0-1 10 0,-3 1-10 0,0-1 0 15,-3 4 0-15,-1 0 8 0,1-1-5 0,-1-2-3 0,0-1 0 0,1 1 0 16,-1-4-21-16,4 1-4 0,-3-4-1 0,6-3 0 16,4-3-45-16,0 0-9 0,0 0-1 0,0-6-1 15,7 0-70-15,0-1-15 0,0-2-2 16</inkml:trace>
  <inkml:trace contextRef="#ctx0" brushRef="#br0" timeOffset="46911.6">10654 3536 2101 0,'0'0'60'0,"0"-6"12"15,3 0-57-15,-3 0-15 0,0-1 0 0,4-2 0 0,-4 3 90 0,3-1 15 0,-3-2 3 0,4 3 1 32,-4-1-36-32,0 4-7 0,4-3-2 0,-4 6 0 0,0 0 32 0,0 0 5 0,0 0 2 0,0 0 0 15,0 0-63-15,0 0-12 0,-8 3-2 0,5 0-1 31,-4 0 31-31,3 4 7 0,1-1 1 0,-1 0 0 0,1 4-52 0,-4-7-12 0,3 6 0 0,1 1 0 16,-1-1 15-16,1 4 0 0,-1-1 0 0,1 1 0 16,-4 2-4-16,7-2-1 0,-8 3 0 15,5-1 0-15,3 4-2 0,0-3 0 0,-4 6 0 0,4 0 0 32,0 0-8-32,0-4 0 0,4 4 9 0,-1-3-9 0,1 0 0 0,0-3 0 0,3-4 0 0,0-2 0 15,3-4 0-15,-3-6 0 0,4 0 0 0,3-3 0 16,0-7-9-16,0 1 9 0,4-7-10 0,-1 1 10 15,1-4-16-15,3-3 2 0,0 0 1 0,1-3 0 16,-1 6-20-16,0 0-4 16,-3 3-1-16,3 1 0 0,-7 2 2 0,0 1 0 0,0 2 0 0,-7 7 0 0,0-3 24 0,-3 3 12 15,-4 3-10-15,0 0 10 16,0 0 0-16,0 0 0 0,0 0 0 0,-4 6 0 0,1 3 36 0,-4-2 12 0,0 2 4 16,-1 1 0-1,5 2-20-15,-4-3-4 0,0 4-1 0,0 3 0 0,3-4-7 0,-3 1-2 0,4-1 0 0,3-2 0 31,-4-1-6-31,8-3 0 0,-4 1-1 0,0-7 0 0,7 3-11 0,0 0 0 0,0-3 0 0,0-3 0 16,3-3 0-16,1-1 0 0,0-5 0 0,-1 2 0 31,1-2 0-31,-1-1 0 0,-3 1 0 0,4-1 0 0,-7 1 18 0,3-1 2 0,0 4 0 0,-4 2 0 32,-3-2-33-32,4 3-7 0,-4-1 0 0,0 1-1 0,-4 0 21 0,4 0 0 15,-7-1-9-15,4 1 9 16,-4 0 0-16,0 0-12 0,-1-1 12 0,1 1-10 0,0 3-1 15,0 3 0-15,4 0 0 0,-4 0 0 0,0 0-13 0,3 0-4 0,1 3 0 0,-1 3 0 32,1 1-69-32,3-1-15 0,3 3-2 0,1-3-1 0,-1 4-18 15,4-1-4-15,-3-2-1 0,3 2 0 0,0-3 73 0,3 1 14 0,-3-1 3 0,4 0 1 16,0-3-2-16,3 0-1 0,-4 0 0 0,4 1 0 16,1 2 66-16,-1-3 14 0,0 3 2 0,-4-3 1 15,1 4 25-15,0-1 5 0,-4 0 1 0,3 4 0 16,-3-4 0-16,-3 0 0 0,3 0 0 0,-4 1 0 15,-3-7 0-15,0 0 0 0,0 0 0 0,0 0 0 16,0 0 16-16,0 0 3 0,0 0 1 0,0 0 0 16,0 0-35-16,0-7-6 0,-3-2-2 0,-1-3 0 15,4 2-18-15,-3-2-4 0,3 2-1 0,-4-2 0 16,4-1-9-16,-3 4-1 0,-1-4-8 0,4 4 12 16,-3-1-27-16,3 1-5 0,0-1-2 0,3 1 0 0,-3 0 22 15,4 2 0-15,-1 1 0 0,4 0 0 16,-7 6 0-16,7 0 0 0,0 0 0 0,0 3 0 0,4 0 0 15,0 3 0-15,-4 1 0 0,3 2 0 0,4-3 0 0,-3 4 0 16,3-1 0-16,0-3 0 16,0 4 0-16,0-4 0 0,4 0 0 0,-7-2 0 0,3-1 0 0,3-3 0 0,-3 0 0 15,1 0 0-15,2 0 47 0,-3-3 13 0,0-1 4 16,4 1 0 0,-4-3-52-16,0-3-12 0,0-1 0 0,1 1 0 0,-5-1 0 0,-3-2 0 15,4-1 0-15,-8 7 0 16,1-3 0-16,-1-1 0 0,1 1 0 0,-4-1 0 0,-4 4 0 0,1 3 0 0,-1-3 0 0,-6 6 0 15,3 0 0-15,-4 0 0 0,0 6 0 0,1 3 0 16,-1 4 0-16,1 3 0 0,-1 2 0 0,1 4 0 16,2-3 0-16,5 3 0 0,-1 0 0 0,4-6 0 15,0 3 0-15,4-4 0 0,-1 1 0 0,8 0 0 16,0-4 0-16,-1 1 0 0,8-4 0 0,0 0 0 16,3-2 0-16,0-4 0 0,4 0 0 0,3 0 0 0,-7-3 0 0,4 0 0 15,-1-3 0-15,1 0 0 0,0 0 0 0,-4 0 0 16,-3-1 0-16,-1-2 0 15,-6 3-48-15,-1-3-13 0,1 3-3 0,-8-4 0 32,1 1-102-32,-4-3-21 0</inkml:trace>
  <inkml:trace contextRef="#ctx0" brushRef="#br0" timeOffset="48107.17">370 3489 1851 0,'-3'7'52'0,"-4"-7"12"16,7 6-51-16,0-6-13 0,0 0 0 0,-4 3 0 15,4-3 90-15,0 0 15 0,0 6 3 0,0-6 1 32,0 0-47-32,0 0-10 0,0 4-1 0,0-4-1 0,4 6-1 0,6-3 0 0,-6-3 0 0,3 0 0 31,4 0 3-31,-1-3 0 0,-6 0 0 0,6-4 0 15,-6 1-14-15,6 0-2 0,-3 3-1 0,-3-10 0 0,7 4-16 0,-8-1-3 16,4-2-1-16,-3 2 0 0,3-2-5 0,-4 2-1 16,1 1 0-16,-4 0 0 0,7 6 2 0,-7-7 0 0,0 4 0 0,0 6 0 15,0 0 11-15,0 0 2 0,0 0 1 0,0 0 0 16,0 0 4-16,0 0 1 0,0 0 0 0,0 0 0 16,0 0-13-16,0 0-2 0,0 9-1 0,0-2 0 15,0 2-36-15,0 3-7 0,0 1-2 0,3 0 0 16,4-1 57-16,-7 7 11 0,4 0 3 0,3 0 0 15,-7 2-24-15,4 1-4 0,-4 3 0 0,0 4-1 16,0-4 10-16,7 3 3 0,-7 0 0 0,0 0 0 16,0 1-6-16,0-4-1 0,0 0 0 0,0 0 0 15,0-3 15-15,0 0 4 0,0-3 0 0,0-4 0 16,0 1-36-16,0 0 0 0,3-1 0 0,-3 1 0 16,0-3-33-16,0-4-14 0,0 4-2 0,0-4-1 15,4-6-41-15,-4-3-8 0,0 0-1 0,0 0-1 16,0 0-5-16,-4-6-1 0,4-4 0 0,0 4 0 15,0-3-15-15,-3-1-3 0,-4 1-1 0,7 3 0 16,-11-1-104-16,7 1-21 0</inkml:trace>
  <inkml:trace contextRef="#ctx0" brushRef="#br0" timeOffset="48378.95">286 3944 2066 0,'0'0'43'15,"0"0"10"-15,0 0-42 0,0 0-11 0,0 0 0 0,0 0 0 16,3 0 104-16,1 0 20 0,6 0 3 0,1 0 1 0,0 0 0 0,-1 3 0 0,4-3 0 0,4 0 0 16,-11 3-103-16,11-3-25 0,-4 0 0 0,-4 3 0 15,4-3 56-15,-3 0 5 0,0 0 2 0,-1 0 0 16,4 0-50-16,-3 4-13 0,-8-4 0 0,8 0 0 16,0 3 0-16,-1-3 0 0,1 0 0 0,-1 3 0 15,1-3-46-15,-8 3-14 0,8-3-4 0,-7 0 0 31,6 3-51-31,1-3-10 0,-1 0-3 0,1 3 0 0,-1-3-102 0,1 0-21 0</inkml:trace>
  <inkml:trace contextRef="#ctx0" brushRef="#br0" timeOffset="48504.98">861 4016 3526 0,'-21'13'74'0,"17"-7"15"15,4-6-71-15,0 0-18 0,0 0 0 0,0 0 0 16,0 0 55-16,0-6 7 0,0 3 2 0,0 3 0 16,0-7-52-16,0 7-12 0,0-3 0 0,0-3 0 15,0 0-151-15,0-1-33 0</inkml:trace>
  <inkml:trace contextRef="#ctx0" brushRef="#br0" timeOffset="51282.19">2223 4929 2674 0,'-15'15'56'0,"15"-8"12"15,-7-1-54-15,4 0-14 0,3-3 0 0,0-3 0 16,0 0 90-16,0 7 15 0,0-7 3 0,0 0 1 0,3 3-46 0,4 0-10 0,-3 0-1 0,7 0-1 31,-1-3-14-31,1 0-2 0,-1 0-1 0,4-3 0 0,0 3-20 0,1-3-4 0,2 0-1 0,8 0 0 16,-4 3-41-16,-3-4-9 0,3 4-2 15,4 0 0 1,3 0-107-16,-3 0-22 0</inkml:trace>
  <inkml:trace contextRef="#ctx0" brushRef="#br0" timeOffset="52047.34">3221 4822 1094 0,'0'0'23'0,"0"0"5"0,0-6-28 0,0-1 0 0,0 4 0 0,0 3 0 31,0 0 108-31,0 0 16 0,0 0 3 0,0 0 1 0,0 0 51 0,0 0 10 0,0 0 3 0,0 0 0 16,0 0-52-16,0 0-9 0,0 0-3 0,0 0 0 15,0 0 0-15,0 0 0 0,0 0 0 0,-7 3 0 16,3 4-51-16,-6-1-10 0,10 3-3 0,-11 1 0 16,1-1-47-16,-1 4-9 0,0-4-8 0,1 4 9 15,3-1 4-15,-4 1 1 0,1-1 0 0,-1 1 0 16,0-1-5-16,1 1-1 0,-1-4 0 0,4 1 0 16,-3-1-8-16,3 1 10 0,3-1-10 0,-7-3 10 0,4 1-10 15,7-7 8-15,0 0-8 0,0 0 8 16,0 0-8-16,0 0-11 0,7 0 3 0,-3 3 0 15,7-3 8-15,-4 0-10 0,3-3 10 0,4 3-10 16,0-4 10-16,8 1 0 0,-1 0 0 0,3-3 0 16,1 3 0-16,0 0 0 0,0-1 0 0,-4 1 0 0,3 3 8 15,-2 3 4-15,-1 1 1 0,3 2 0 16,-13 0 3-16,3 4 1 0,0-1 0 0,-3 7 0 16,-4-4-1-16,-7 1 0 0,3 2 0 0,-6 1 0 15,3 0-4-15,-11-4 0 0,4 4-1 0,-3 0 0 16,-4-4-11-16,-1 4 8 0,1-4-8 0,-3 1 8 0,-1 0-8 0,0-4 0 0,4 0 0 0,-7 1 0 31,11-4-8-31,-5-3-4 0,5 3-1 0,-1-2 0 16,8-4-76-16,-4 0-15 0,7 0-4 0,0-4 0 15,-4-2-140-15,4 0-28 0</inkml:trace>
  <inkml:trace contextRef="#ctx0" brushRef="#br0" timeOffset="52260.53">3514 4769 2811 0,'-7'9'124'0,"3"1"27"0,1 2-121 0,3 1-30 0,0-1 0 0,3 1 0 15,1 6 60-15,3-1 5 0,-4 1 2 0,4 3 0 16,0 3-14-16,4 3-2 0,-4 1-1 0,4-1 0 16,-1 3-4-16,-3-3-1 0,4 4 0 0,-4-1 0 15,3-6 3-15,-3-3 1 0,1 0 0 0,-5-3 0 16,4-7-39-16,4 1-10 0,-11 0 0 0,3-7 0 15,-3-6-31-15,0 0-8 0,0 0-1 0,0 0-1 16,0 0-37-16,0-6-7 0,-3-7-2 0,3 4 0 16,-11-4-101-16,11 1-20 0,-10-1-4 0</inkml:trace>
  <inkml:trace contextRef="#ctx0" brushRef="#br0" timeOffset="52933.55">3433 5057 1522 0,'-18'19'68'0,"14"-13"13"0,1 4-65 0,-4-1-16 0,7-3 0 0,-4 4 0 0,8-1 102 0,-4-3 17 0,7 4 3 0,-4-4 1 15,4 0-20-15,0-2-4 16,4 2-1-16,0-3 0 0,-1 0-8 0,1 0-2 0,3-3 0 0,-3 3 0 16,3-3-18-16,3-3-4 0,-3 0-1 0,0 0 0 15,4-3-49-15,0-4-16 0,3 1 8 0,0-4-8 32,-7 1 33-32,7-4 3 0,1 4 1 0,-8-4 0 0,7 3-26 0,-7 1-11 15,0-4 8-15,4 7-8 16,-4-4 0-16,-4 4 0 0,1 2 0 0,3-2 0 0,-10 3 0 0,3 3 0 15,-7 3 8-15,0 0-8 0,0 0 9 0,0 0 0 0,0 0 0 0,-11 0 0 16,4 3 18-16,0 0 3 0,-4 3 1 16,4 4 0-16,-3-1-3 0,3 4 0 0,0-1 0 0,3 4 0 15,-3-1-10-15,4 1-2 0,-5 3-1 0,5 9 0 16,-1-6-15-16,8-12 0 16,-4-4 0-16,3 3 0 0,5-3 13 0,-5 1 0 0,4-4 0 0,-3 3 0 15,6-3-13-15,1-3 0 0,-1-3 0 0,-6 0 0 16,6 0-9-16,1-7 9 0,0 1 0 0,-1 0-9 15,-3-4 9-15,4-3 0 16,-4 1 0-16,-4-1-8 0,5 0 8 0,-5 1 0 0,4-1-9 0,-3 4 9 16,-4-1 0-16,3 4 0 0,-3 2 0 0,0 1 0 15,0 6 0-15,0 0 0 0,0 0-9 0,0 0 9 0,0 0 0 0,0 6 0 0,0 4 0 0,0-1 0 32,7 7 0-32,-7-4 0 0,0 4 0 0,4 0 0 15,3-4 0-15,3 4 0 0,-6 0 0 0,6-4 0 0,-6 1 0 16,7-4 0-16,-1 0-9 0,1 1 9 0,-1-1 0 15,1-2 0-15,0-4-8 0,3 3 8 0,-4-3 0 16,1-3 0-16,3 0 0 0,-4 0 0 0,1 0 0 0,-7 0 0 0,3-3 8 0,0 0-8 16,0 0 0-16,-7-4 8 0,3 1-8 0,-3 0 0 15,0-7 0-15,0 4 0 0,-3-4 0 16,3 1 0-16,0-4 38 0,-7 0 1 0,3-2 0 16,1 2 0-16,-1 0-11 0,1 4-3 15,-1-1 0-15,-3 1 0 0,7 2-33 0,-4 1-8 0,4-1 0 0,0 1-1 16,0 3 17-16,0 3-10 15,0 3 10-15,0 0-8 0,0 0 23 0,0 0 5 0,4 0 0 0,3 3 1 16,4-3-21-16,-4 3 0 0,3 3 0 0,1-3 0 16,3 0-47-16,-3-3-13 0,-1 4-4 0,4-4 0 31,4-4-51-31,-4 4-10 0,7-3-3 0,-7-3 0 0,7 3 0 0,-6-3 0 16,-1-1 0-16,3 1 0 15,-6-3-102-15,-1-4-21 0</inkml:trace>
  <inkml:trace contextRef="#ctx0" brushRef="#br0" timeOffset="53646.59">4364 4747 2419 0,'0'0'107'0,"0"0"22"15,0 0-103-15,3 6-26 0,-3 0 0 0,0 4 0 16,7 2 108-16,-7 1 16 0,4 2 3 0,3 1 1 16,-3 6-52-16,6-3-9 0,-6 3-3 0,3 3 0 15,-4-3 0-15,4 3 0 0,0 0 0 0,0 0 0 0,4 0 0 0,-7-3 0 0,6 3 0 0,-3-3 0 31,0-3-51-31,0-3-13 0,4-1 0 0,-11-2 0 16,3-4 0-16,1 1 0 0,-1-4 0 0,-3-6 0 16,0 0-48-16,0 0-13 0,0 0-3 0,0 0 0 15,0 0-51-15,-7 0-10 0,4-3-3 0,-8-3 0 0,1-1-51 0,3 1-10 0,0-3-3 0,-4-1 0 32,-3 1-84-32,3-4-16 0,1 4-4 0,-1-4-1 0,-6-9 249 0,9 7 48 15,1 8 15-15,4 1 0 0,3 3-15 0,0-3 0 0,0 6 0 0,-7-6 0 16,7 6 60-16,0 0 8 0,0 0 3 0,0 0 0 15,0 0 87-15,7-4 18 0,-7 4 3 0,10-3 1 16,-6 3-68-16,3 0-14 0,0 0-2 16,4 0-1-16,-1 0 26 0,1 0 6 0,-1 0 1 15,1-3 0-15,3 3-103 0,0-3-25 0,4 0 0 0,-8 0 0 16,8-4 0-16,0 1 0 16,-4 0 0-16,0-4 0 0,4 1 0 0,-1-3 0 0,4 2 0 0,1-2 0 15,-8-1 0-15,7 1 0 0,-11-1 0 0,5-3 0 16,-1 4-11-16,-4 2-4 0,1-2-1 0,-1 6 0 15,1-4 7-15,-7 4 1 0,3 3 0 0,-7 3 0 0,0 0 8 0,0 0 0 16,0 0 0-16,0 0-8 16,0 0 28-16,0 0 5 0,0 0 2 0,0 9 0 15,-7-3-3-15,3 7-1 0,-3-4 0 0,0 4 0 16,0-1 14-16,-4 1 3 0,8-4 1 0,-8 4 0 16,-3-1 10-16,7 1 1 0,-4-4 1 0,8 1 0 15,-8-1-33-15,4 1-8 0,4-4 0 0,-1 0-1 16,4 0 17-16,0-6 4 0,0 0 1 0,0 0 0 15,0 0-1-15,0 0-1 0,4 4 0 0,3-4 0 16,7-4-52-16,-4 1-11 0,-6-3-1 0,10 3-1 0,-3-3 34 0,3 2 0 0,0 1 0 0,0-3 0 31,0 6 0-31,0-3 0 0,-3 6 0 0,3-3 0 0,4 0 19 0,-8 0-3 0,1 6 0 0,-1-3 0 16,4 4-1-16,-10-1-1 0,7 3 0 0,-4 1 0 16,-4-1-14-16,1 4 0 0,-4-1 0 0,7 1 0 15,-14-1 0-15,7 1 0 16,-4-1 0-16,-3 1 0 0,0-4 0 0,0 1 0 0,3-1 0 0,-10-2 0 15,4-1 25-15,-1-3 3 0,1-3 0 16,-1 0 0-16,-3 0-60 0,3-3-11 16,1 3-2-16,-1-3-1 0,1 0-77 0,6-4-15 0,-7 4-3 15</inkml:trace>
  <inkml:trace contextRef="#ctx0" brushRef="#br0" timeOffset="54303.62">5807 4882 2066 0,'0'0'43'0,"0"0"10"0,0 3-42 0,0-3-11 0,-7 3 0 0,7-3 0 0,0 0 104 0,-4 0 20 0,1 0 3 0,3 0 1 16,-7 3 0-16,0 0 0 0,-1 0 0 0,1 4 0 16,0-4-52-16,0 0-9 0,0 3-3 0,0 0 0 31,-3 4 0-31,3-1 0 0,-4 1 0 0,4 2 0 0,-4 4-51 0,1-4-13 16,3 4 0-16,0 0 0 15,0 3 54-15,3-1 8 0,4-2 2 0,0 3 0 0,0-4-52 0,0-2-12 16,0 3 0-16,4-7 0 0,3 1 0 0,0-4 0 0,3-3 0 0,-3 0 0 15,4-6-48-15,-4 0-13 0,4-3-3 0,-1-4 0 16,1-6 52-16,-1 1 12 0,-3-1 0 0,7-3 0 16,-6 0 0-16,-1-2 0 0,3 2 0 0,1 0 0 15,-4 3 0-15,0 4 0 0,0-1 0 0,0 4 0 16,0 6 0-16,-3-1 0 0,-4 4 0 0,0 0 0 0,7 4 48 0,-4 2 13 16,1 3 3-16,3 1 0 15,-4 2-52-15,1 1-12 0,-1 2 0 0,1 1 0 16,3 0 0-16,-4-1 0 0,1 1 0 0,3 0 0 0,-3-4 0 0,3 1 0 15,-4-4 0-15,8 1 0 16,-4-4 0-16,0-3 0 0,0 0 0 0,3-6 0 16,1 0-100-16,0-3-22 0,3-4-5 0,0 1-1 15,-4-4-102-15,5-2-21 16</inkml:trace>
  <inkml:trace contextRef="#ctx0" brushRef="#br0" timeOffset="54605.76">6223 4813 2880 0,'0'0'128'0,"-7"0"25"16,3 0-122-16,4 0-31 0,-7 0 0 0,4 0 0 16,-4 6 57-16,3-3 6 0,-3 3 1 0,4 1 0 15,-4-1 0-15,0 3 0 0,0 1 0 0,-4 2 0 0,4 1-52 0,-4 2-12 0,1 1 0 0,-1 0 0 32,1-1 54-32,2-2 8 0,-2 3 2 0,3-7 0 0,0 4-52 0,3-4-12 0,1-3 0 0,3-6 0 15,0 0 0-15,0 0 0 0,7 0 0 0,0 0 0 16,3-3 0-16,5 0 0 0,-1-3 0 0,0-1 0 15,3-2 0-15,-2 3 0 0,2-4 0 0,1 4 0 16,3 3 0-16,0-3 0 0,-7-1 0 0,7 4 0 16,-6 3 0-16,-1 3 0 0,0 1 0 0,-4-1 0 15,1 6 0-15,-4 1 0 0,0-1 0 0,0 7 0 16,-7-1 0-16,4 1 0 0,-4 6 0 0,-4-3 0 0,1 0 0 16,-5-1 0-16,1 1 0 0,-3 0 0 0,-1-3 0 0,1-4 0 0,-8-2 0 15,4-1 0-15,0-3 0 16,3-6 0-16,-3 0 0 0,0 0 0 31,3-3-100-31,1-3-22 0,-1 0-5 0</inkml:trace>
  <inkml:trace contextRef="#ctx0" brushRef="#br0" timeOffset="57398.01">7154 4809 2508 0,'0'0'71'0,"0"0"16"0,0 0-70 0,0 0-17 0,-3-3 0 0,3 3 0 0,-7-3 106 0,7 3 18 0,-4-3 3 0,4 3 1 31,0 0-52-31,0 0-9 0,0 0-3 0,0 0 0 0,0 0-25 0,0 0-6 0,0 0-1 0,0 0 0 16,0 6 4-16,0 4 0 0,4-1 0 15,-1 4 0-15,1 6-14 0,-1-1-2 0,1 7-1 0,3 1 0 16,-4-1 17-16,5 0 4 0,-5 0 1 0,4 0 0 16,-3-3-41-1,3 0 0-15,-4 0-11 0,1-4 3 0,3-2 16 0,-4-3 4 0,1-1 1 16,-1-2 0-16,1-4-5 0,-4 0-8 0,0-6 11 0,0 0-11 15,0 0 9-15,0 0-9 0,0 0 0 0,0 0 9 32,0 0-18-32,3-6-4 0,-3-3-1 0,0-1 0 0,4-6 14 0,-1 4 0 0,5-7 0 0,-5 0 0 15,4 0 0-15,0 1 0 0,0-1 0 0,0 0 0 16,4 0 12-16,-1 0 6 0,1 4 1 0,0-4 0 16,3 3-31-16,-4 4-5 0,4-4-2 0,1 3 0 15,-1 1 34-15,0 3 6 0,3-1 2 0,-2 1 0 16,-1 2-12-16,0 1-3 0,0 3 0 0,-4 0 0 15,5 3-8-15,-5 3 0 0,1 0 0 0,-1 3 7 16,1 1-7-16,-1 2 0 0,-2 4 0 0,2-1 0 16,-3 4-26-16,0 0-5 0,-3 2-1 0,3 4 0 15,-4 0 52-15,-3 3 9 0,4 4 3 16,-4 2 0-16,-4-6-24 0,4 3-8 0,0-3 0 0,-3 0 0 16,3-6-26-16,0 0-5 15,-4-6-1-15,4-4 0 0,0-3 52 0,0-6 9 0,0 0 3 0,0 0 0 0,0 0-24 0,-3-9-8 0,3-4 0 0,0 1 0 31,0-4-46-31,3-3-9 0,1 0-1 16,3 1-1-16,-4 2-88 0,8 0-18 0,-4 4-3 0</inkml:trace>
  <inkml:trace contextRef="#ctx0" brushRef="#br0" timeOffset="57843.52">7892 5151 1626 0,'0'0'34'0,"3"-3"7"16,4 0-33-16,-7 3-8 0,4-3 0 0,-1-3 0 16,-3 6 129-16,0-4 24 0,0 4 5 0,4-6 1 15,-4 6-32-15,0 0-7 0,0 0 0 0,0 0-1 16,0 0-15-16,0 0-4 0,0 0 0 0,0 0 0 15,0 0-16-15,0 0-4 0,0 0-1 0,0 0 0 16,0 0-16-16,0 0-3 0,-7 3-1 0,3 0 0 16,-3 4-12-16,4-4-3 0,-4 3 0 0,0 4 0 15,-1-4-12-15,1 3-4 0,0 1 0 0,0 2 0 0,0 1-16 16,4-1-3-16,-4-2-1 0,3 5 0 16,1-2-8-16,-1 3 0 0,4-1 0 0,-3 4 0 15,3-3 0-15,0 3 0 0,3-4 0 0,1 1 3 16,-1 0-3-16,1-4 0 0,3 1 0 0,0-1 0 0,0-2 0 15,3-1 0-15,-3-3 0 0,4-3 0 16,0-6 0-16,3 0 0 0,-4-3 0 0,4-4 0 16,1-2 0-16,-5-4 0 0,4 1 0 0,-3-4 0 15,3 3 0-15,-7 0 0 0,4-2 0 0,-1 5 0 0,-3-3-26 16,0 4-5-16,-3 2-1 0,-1-2 0 0,-3 2 32 0,-3 1 0 0,-1 0 0 0,1-1 0 16,-8 4 20-16,4 0 9 0,-3-1 3 0,-1 4 0 15,0 0-32-15,1 0 0 0,-1 0 0 0,1 3 0 16,3-3-132-16,0 0-19 0,-1 3-4 0</inkml:trace>
  <inkml:trace contextRef="#ctx0" brushRef="#br0" timeOffset="74337.45">512 5945 1580 0,'0'0'67'16,"0"0"-54"0,0-7 107-16,0 7 20 0,0-6 5 0,0 6 1 15,0-3-80-15,7-3-16 0,-4 2-3 0,-3 4-1 16,4-3 14-16,3 0 4 0,-4 0 0 0,8 0 0 16,-4 0-52-16,-4 3-12 0,8 0 0 0,0 0 0 15,3 0 62-15,-4 0 10 0,4 0 1 0,8 3 1 16,-8 0-18-16,3 3-3 0,-3 1-1 0,8 5 0 0,-8 1-5 0,0 2-2 0,3 4 0 15,-10 3 0-15,1 0-10 0,2 0-3 16,-6 3 0-16,-4 0 0 16,0 0-9-16,0-3-3 0,-11 3 0 0,8-3 0 15,-8 3-7-15,0-3-1 0,-10-3-1 0,11-3 0 16,-4-1 9-16,-1 1 1 0,-6 0 1 0,7-7 0 0,-7 1-22 0,7-1 0 0,-4-3 0 0,1 1 0 16,-1-7 0-16,4 0 0 0,3-4 0 0,1 1 0 15,6-3 0-15,-6 0 0 0,6-1 0 16,-3 1 0-16,7-3-16 0,0 3-7 0,0-4-1 0,7 4-1 15,-3 0 25-15,3-4-10 16,-4 1 10-16,8 3 0 0,-8-4 0 0,8 4-8 0,-1 0 8 0,1 2 0 16,0 1 20-16,-1 0 7 0,4 3 1 0,-3 0 1 15,-1 0-29 1,1 3 0-16,-4 0 0 0,11 4 0 16,-8-1-45-16,-3 3-15 0,4 1-4 0,0-1 0 15,-1 1-60-15,-6-1-13 0,3-3-3 0</inkml:trace>
  <inkml:trace contextRef="#ctx0" brushRef="#br0" timeOffset="74518.21">907 6418 3230 0,'0'0'68'0,"0"0"13"15,0 0-65-15,0 0-16 0,0 0 0 0,0 0 0 16,0 0 66-16,0 0 10 0,0 0 1 0,0 0 1 15,0 0-11-15,0 0-3 0,0 0 0 0,0 0 0 16,0 0-51-16,0 0-13 0,0 0 0 0,0 0 0 16,3-3-151-16,-3-3-33 0,7-1-6 0</inkml:trace>
  <inkml:trace contextRef="#ctx0" brushRef="#br0" timeOffset="75383.95">1573 6026 2240 0,'0'0'64'0,"0"0"12"0,0-9-60 0,0 2-16 16,0 4 0-16,-3-3 0 0,3 0 102 0,0 3 18 16,0-1 3-16,0 4 1 15,0-6-40-15,-7 3-7 0,3-3-1 0,4 3-1 16,-3-4-22-16,-4 4-4 0,3 0-1 0,-3 0 0 15,4 0-1-15,-4 0-1 0,3 0 0 0,-7 3 0 16,8 0-8-16,-8 0-2 0,4 6 0 0,4 0 0 0,-8 3-8 0,1 4-1 0,6 0-1 0,-7 5 0 16,1 4 9-16,6 3 1 15,-6 1 1-15,3 2 0 0,3 3-49 16,4-3-11-16,0 4-1 0,0-1-1 16,0 0 40-16,4-2 8 0,3 2 1 0,-4-6 1 15,8 0-25-15,-1-3 0 0,1 0 0 0,0-3 0 16,3-4-20-16,0-2-8 0,7-4-3 0,-7-5 0 15,7-1 15-15,0-6 4 0,4-4 0 0,-4 1 0 16,-3-7-10-16,0 1-2 0,-1-7 0 0,1 0 0 16,3 1-29-16,-7-1-7 0,-3-3 0 0,3 3-1 15,-4-3-107-15,1 3-22 0,3-3-4 0</inkml:trace>
  <inkml:trace contextRef="#ctx0" brushRef="#br0" timeOffset="76025.92">1905 5970 2149 0,'0'0'47'0,"0"0"9"0,-7 6 3 0,3 0 2 0,4 4-49 0,0 2-12 16,-7 1 0-16,7 5 0 0,-3 1 114 0,3 0 20 0,0 3 4 0,3 0 1 0,-3 0-64 0,7 0-13 16,-7 3-2-16,0-3-1 15,4 0-9-15,-4-3-2 0,11 3 0 0,-11-4 0 32,3-2-17-32,4-3-4 0,-7-1-1 0,4 1 0 0,3-4-26 0,-7 1 0 0,3-4 0 15,-3 0-11-15,7 0 11 0,-7-6 0 0,0 0 0 0,0 0 0 16,0 0 0-16,0 0 0 0,0 0 0 0,-7-3 0 15,7 0 36-15,0-3 8 0,0-4 3 0,0 1 0 16,0 0-38-16,0-4-9 0,7 1 0 0,-7-1 0 16,4 4 0-16,6-4 0 0,-6 4 0 0,3-1 0 15,-3 1 13-15,6 3 4 0,1 2 1 0,-8-2 0 0,-3 6-18 0,11 0-14 0,6 0 2 0,-17 0 1 32,7 3 27-32,4 0 4 0,0 4 2 0,-1-1 0 15,1 3 25-15,-8 4 5 0,4-4 0 0,-7 4 1 16,4 3-42-16,3-4-11 0,-7 4 0 0,0-1 0 0,4-2 0 0,-4 0 0 0,0-1 0 0,7-3 0 15,-7 1 0 1,3-4 0-16,-3-6 0 0,0 0 0 0,0 0-9 0,0 0-4 0,0 0-1 0,0 0 0 16,0 0 14-16,11 0 0 0,-1-3 0 0,1 0-9 15,-4-3 20-15,3-1 4 16,-2 1 1-16,2-3 0 16,-3 2-28-16,0-2-6 0,4 0-1 0,-8-1 0 0,8 4 31 0,0-4 5 15,-8 1 2-15,8 3 0 0,-4-4-19 0,3 4 0 0,-6-3 0 0,-1 2 0 16,4-2 0-16,-3 3 0 15,-4 0 0-15,7-4 0 0,-7 4 0 0,0 3 0 0,0-4 0 0,0 7 0 16,0 0 0-16,0 0 0 0,0 0 0 0,-11 0 0 16,11 4 0-1,-10 2 0-15,6 0 0 0,-3 4 0 0,4 2 0 0,-4 1-14 0,3-1 2 0,-3 4 1 16,4-1 11-16,-1-2 16 16,4 0-4-16,-7-1-1 0,7 1-11 0,7-4-12 0,-7-3 2 15,4 4 1 1,-1-1 9-16,4-3 12 0,-3 1-2 0,6-4-1 0,1 0-9 0,-8-3 0 0,8-3 0 0,-4 0 0 15,4 0-24-15,-4-1-8 0,3-2 0 0,8 0-1 16,-8 0-101-16,-3-4-20 16,4 1-4-16,7-1-1 0,-4 1-77 15,-4-4-16-15,1 4-4 0</inkml:trace>
  <inkml:trace contextRef="#ctx0" brushRef="#br0" timeOffset="76282.89">2505 6208 1824 0,'0'0'76'16,"0"0"-60"-16,0 0 140 0,0 0 29 0,-4 0 6 0,4 0 1 31,0 0-80-31,0 0-16 0,0 0-4 0,-7 0 0 16,7 0-37-16,-3 0-8 0,3 0-2 0,-4 6 0 0,-6 0 6 0,10 1 1 0,-8-1 0 0,5 3 0 31,-4 1-5-31,3 2-1 0,1 4 0 0,-8-3 0 16,11 2-11-16,-7 1-3 0,7 0 0 0,-3-4 0 0,3 4-8 0,0-4-1 0,0 1-1 0,3-4 0 31,4-2-14-31,-3 2-8 0,6-6 10 0,-6 0-10 0,6 0 0 0,1-3 0 0,3 0 0 0,-3-3 0 31,6 0-34-31,-10 0 0 0,11-6 0 0,-7 2 0 16,3 1-96-16,0 0-19 0,4 0-4 0,-4-1-1 15,-4 1-134-15,4 3-26 0,11-7-6 0,-14 4 0 0</inkml:trace>
  <inkml:trace contextRef="#ctx0" brushRef="#br0" timeOffset="76485.24">2748 6387 2059 0,'0'6'87'0,"0"0"-70"15,0-6 142-15,0 0 28 0,0 0 5 0,0 0 2 0,0 0-104 16,7 0-21-16,-7-3-4 0,4 0-1 0,-4-3 13 0,0-4 3 0,0 1 0 0,0-4 0 31,0-2-16-31,0-1-4 0,0-3 0 0,-4 0 0 16,4 1-6-16,-10-4-2 0,3 0 0 0,3 0 0 16,-7 0-41-16,8 0-11 0,-8 3 0 0,1 0 0 0,3 3 0 0,3 7 0 15,-6-3 0-15,6 5 0 16,4 1-56-16,0 6-14 0,0 0-2 0,0 0-1 15,0 0-88-15,0 0-18 0,0 0-3 0,0 6-1 16,4-3-71-16,-1 1-14 0,4-1-4 0,-3 3-633 0</inkml:trace>
  <inkml:trace contextRef="#ctx0" brushRef="#br0" timeOffset="76777.53">2861 6083 1728 0,'0'0'38'0,"11"0"8"0,-8 0 2 0,8 0 0 31,-8 0-39-31,4 3-9 0,4 0 0 0,-8 0 0 0,1 3 112 0,3 0 20 16,-3 1 4-16,3 2 0 0,-7 4-12 0,0-4-4 0,0 7 0 0,-7-1 0 15,3 1-45-15,-3 0-10 0,0 3-1 0,-4-4-1 16,4 4 52-16,4 0 10 0,-4 0 3 0,0-4 0 16,7 1-52-16,-7-7-9 0,3 1-3 0,4-1 0 15,-7-6-64-15,7 4-14 0,0-7-2 0,0 0-1 16,0 0 17-16,7-7 0 0,-7 1 0 0,11-3 0 16,-8 2 10-16,1-2 6 0,3 3 0 0,3-4 1 15,1 4-17-15,-4 0 0 0,4 0 0 0,-1-1 0 16,8 4 0-16,-11 0 0 0,3 3-13 15,8 0 5-15,-18 0 21 0,7 3 5 0,4 3 1 0,-1 4 0 16,-3-1-19-16,0 4-16 0,0-1 4 0,-3 1 0 16,-4 3 35-1,7-1 7-15,-7 1 2 0,0-4 0 0,-7 4-52 0,7-3-9 0,-4-1-3 0,4 1 0 16,-7-4-12-16,4-3-4 0,-1-2 0 0</inkml:trace>
  <inkml:trace contextRef="#ctx0" brushRef="#br0" timeOffset="77365.77">3877 6358 2408 0,'0'0'68'0,"0"0"15"16,0 0-67-16,0 0-16 0,0 0 0 0,0 0 0 0,0 0 179 0,0 0 32 15,0 0 6-15,0 0 2 0,0 0-120 0,0 0-24 16,0 0-5-16,0 0-1 0,0 0-34 0,0 0-7 15,0 0-2-15,0 0 0 0,0 0 6 0,0 0 0 16,0 0 1-16,0 0 0 0,0-6-33 0,-3 3 0 0,3-3 0 0,0-1 0 16,0 1 12-16,0 0 4 15,0 0 2-15,-8-1 0 0,8 4-3 0,0-3-1 0,0-3 0 0,-3 2 0 16,3-2-14 0,0 0 0-16,0-4 0 0,0 0 0 15,0-2-23-15,0 2-4 0,0 1-1 0,0 2 0 16,0 1 45-16,0-1 9 0,-7 4 2 0,7 0 0 15,0 0-28-15,0 6 0 0,0 0 0 0,0 0 0 16,0 0-98-16,-4 3-12 0,1-3-2 0</inkml:trace>
  <inkml:trace contextRef="#ctx0" brushRef="#br0" timeOffset="77543.11">3768 6070 2880 0,'-4'3'64'0,"1"0"12"0,-1 0 4 0,4-3 0 0,0 0-64 0,0 0-16 0,0 0 0 0,0 0 0 16,0 0 0-16,0 0 0 0,0 0 0 0,0 0 0 15,4 0-48-15,-1 4-13 0,8-4-3 0,-4 3-751 16,3 3-150-16</inkml:trace>
  <inkml:trace contextRef="#ctx0" brushRef="#br0" timeOffset="77947.03">4071 6418 2553 0,'0'9'108'15,"0"-2"-87"1,0-7 86-16,0 0 17 0,0 0 3 0,0 0 1 0,0 0-52 0,0 0-9 0,0 0-3 0,-7-7 0 31,3-2-10-31,4-7-2 0,-7-2-1 0,4-1 0 16,-4 0-31-16,3-3-5 0,1-3-2 0,-4 3 0 0,3-3 41 0,-6 3 8 0,3 0 2 0,3 3 0 15,-3-3-64-15,3 0-16 0,1 3-2 0,3-3 0 16,-7 4 29-16,7-1 5 0,-4 0 2 0,4 0 0 16,0 4-32-16,0-1-6 0,0 3-2 0,0 1 0 15,0-4 22-15,0 7-9 0,4-4 9 0,3 4 0 16,-4-1 0 0,1 1 0-16,3 3 0 0,4-4 0 0,-8 7 13 0,8-3 10 0,-4 0 1 0,7-1 1 15,-4 1-25-15,5 3 0 0,-1-3 0 0,3 2 0 16,-3 1 0-16,8 0 0 0,-12 3 0 0,8 3 0 15,-8 0 0-15,5 4 0 0,-5-1 0 0,1 3 0 16,-1 1-27-16,-6-1-10 0,-1 4-3 0,1-1 0 16,-8 4-66-16,1 0-14 0,-1-4-2 0,-6 4-1 15,-1 0-133-15,-3-1-28 0,-18 23-4 16,4-7-2-16</inkml:trace>
  <inkml:trace contextRef="#ctx0" brushRef="#br0" timeOffset="78048.85">3962 6321 2777 0,'7'-3'117'15,"3"0"-93"-15,1-1 87 0,0-2 17 16,3 0 4-16,0 0 1 16,7-4-4-16,-7 4-1 0,7-3 0 0,0-1 0 0,4 4-96 0,-4 3-20 0,4-4-4 0,0 4-8 15,-1 0 0-15,-3 3 0 0,1-3-10 0,2 0 10 32,-10 3-161-32,8-3-25 0,-8 0-5 0</inkml:trace>
  <inkml:trace contextRef="#ctx0" brushRef="#br0" timeOffset="79801">8220 4825 2663 0,'0'0'112'15,"7"0"-89"1,3 3 9-16,1-3 3 0,0 7 0 0,3-4 0 15,0-3 23-15,-4 3 5 0,4 0 1 0,1 0 0 16,-1-3-37-16,0 3-7 0,3 0-2 0,-2 1 0 16,-5-4 22-16,4 0 5 0,-3 0 1 0,-1 0 0 15,1-4-37-15,0 4-9 0,-4-3 0 0,0 0 0 16,0 3-48-16,-7 0-11 0,0 0-2 0,0 0-1 16,0 0-157-16,0 0-31 0</inkml:trace>
  <inkml:trace contextRef="#ctx0" brushRef="#br0" timeOffset="79963.39">8315 5038 3024 0,'0'0'86'0,"0"0"18"16,0 0-84-16,0 0-20 0,0 0 0 0,0 0 0 16,7 0 48-16,0 0 4 0,4 4 2 0,-4-4 0 15,3 0 14-15,4 0 4 0,-3 0 0 0,0-4 0 0,3 1-56 16,3 0-16-16,-3 0 8 0,1 3-8 15,2-3-69-15,1 3-19 0,3-3-3 0</inkml:trace>
  <inkml:trace contextRef="#ctx0" brushRef="#br0" timeOffset="80577.35">8975 4803 2074 0,'-4'-3'88'15,"-3"3"-71"1,4-3 87-16,3 3 18 0,-7 0 3 0,7 0 1 16,0 0-50-16,0 0-9 0,0 0-3 0,0 0 0 15,0 9-51-15,0 1-13 0,3-4 0 0,1 7 0 16,-1-1 105-16,1 1 19 0,-1-1 3 0,1 7 1 16,-1 0-72-16,4 0-13 0,-3-1-3 0,3 4-1 0,0 0-3 0,0 0 0 0,0-3 0 0,0 0 0 15,4-7-9-15,-4 4-3 0,0 0 0 16,0-4 0-16,0-2-5 0,0-4-2 0,4-3 0 15,-4-3 0-15,-4 0-8 0,4-3-1 0,-3 0-8 16,-1-7 12-16,1 1-4 0,-1-3 0 0,-3-7-8 0,0 0 12 31,4 0-12-31,-4 3 8 0,0-2-8 0,0-4 0 16,0 3 8-16,0-3-8 0,0 0 0 0,0 3 0 0,3 3 0 0,1 4 0 16,-1 3 0-16,4-1 0 0,0-2 0 0,4 2 0 15,0-2 0-15,-1 2 0 0,1 1 0 0,-1-1 0 0,1 7 0 0,3 0 0 16,-3 3 0-16,3 0 0 0,-4 6 0 0,4 1 0 15,1 2 14-15,-1 0-3 16,-4 4-1-16,4 3 0 0,-3-1 3 0,-4 4 1 0,4 0 0 0,-4 3 0 16,0 0-14-16,0 3 0 15,-4-3 0-15,1 3 0 0,-1-6-22 0,1 3-7 0,-4-3-2 16,0-4 0-16,-4 1 50 0,4-4 9 0,0-2 3 0,-3-1 0 16,3-9-101-1,0 0-20-15,0 0-4 0,0 0-1 0,3-6-77 0,-3-3-16 0,4-4-4 0</inkml:trace>
  <inkml:trace contextRef="#ctx0" brushRef="#br0" timeOffset="80924.59">9670 4916 2530 0,'0'6'107'15,"0"1"-86"1,0-7 65-16,0 0 13 0,0 0 2 0,0 0 1 0,0 0-18 0,0 0-4 0,0 0-1 0,3 6 0 31,-3 3 5-31,0-9 0 0,-3 7 1 0,-1 2 0 16,1 0-20-16,-4 1-4 0,-1 5-1 0,1-2 0 15,0 3-48-15,0-1-12 0,0 4 0 0,0-3 0 0,0 3 0 0,0-1 0 0,0 1 0 0,4-3 0 32,3 0 27-32,0-4 2 0,0 4 1 0,3-7 0 15,1 1-30-15,3-4 8 0,-4 0-8 0,8 1 0 16,-4-4 0-16,3 3 0 0,1-3 0 0,0 0 8 0,-1 0-34 15,4-3-5-15,0-3-1 0,0 3 0 0,-3-6 32 0,7-3 0 0,-4 2 0 0,0-2 0 16,0 3 0-16,0-1 0 0,0-2 0 0,0 3 0 16,-3-4 0-16,-4 4 12 0,4 3-1 0,-4 0 0 31,0 0-171-31,0 6-35 0</inkml:trace>
  <inkml:trace contextRef="#ctx0" brushRef="#br0" timeOffset="82411.11">5017 6089 1267 0,'0'0'56'0,"0"0"12"16,0 0-55-16,0 0-13 0,3-6 0 0,-3 6 0 15,0-4 54-15,0 4 8 0,0 0 2 0,0 0 0 0,0 0 31 0,0 0 6 0,0 0 2 0,7-6 0 32,-7 6-29-32,0 0-6 0,0-6 0 0,0 6-1 15,0 0 13-15,0 0 4 0,0 0 0 0,0 0 0 0,0 0-15 0,0 0-2 0,0 0-1 0,0 0 0 16,0 0-2-16,0 0 0 0,0 0 0 0,0 0 0 15,0 0-51-15,0 9-13 0,0 1 0 0,0-1 0 16,0 4 54-16,4-1 8 0,3 4 2 0,-7-4 0 16,3 4-64-16,1 0-20 0,3-1 0 15,-4 1 0-15,4 0 20 0,-3-4 0 0,3 1 0 0,-4-4 0 16,5 1 11-16,-5-1-1 0,1-3 0 0,-1 4 0 31,1-7 4-31,-4-3 1 0,0 0 0 0,0 0 0 16,0 0 1-16,3 6 0 0,-3-6 0 0,0 0 0 15,0 0 0-15,0 0 1 0,0 0 0 0,0 0 0 0,0 0-9 0,0 0-8 0,0 0 9 0,-3-6-9 16,3 0 0-16,-4-1 0 0,1-2 0 0,-1 0 0 16,4-1 8-16,-3 1-8 15,3-4 0-15,-4 4 0 0,0-1 9 0,4 1-9 16,-3 3 8-16,3-1-8 0,0 1 16 0,-7 0-3 16,7 0 0-16,0 6 0 0,0 0-13 0,0 0 0 0,0 0 0 0,0 0 0 0,0 0 0 0,0 0 8 15,0 0-8-15,0 9 9 16,0-3-9-16,0 4 0 0,7-1 9 0,-7 0-9 15,0 4 0-15,3-4 0 0,-3 1 0 0,4 2 8 16,-4 1-8-16,4-4-12 0,-1 4 4 0,-3-1 0 16,4-2 8-16,-4-1 12 0,3-3-2 0,1 1-1 15,-4-7-9-15,0 0 0 0,0 0 0 0,0 0 0 16,0 0 0-16,0 0 0 0,0 0 0 0,3-3 0 16,4-1 0-16,-3-2 0 0,3 0 0 0,-4 0 8 15,4-7 2-15,-3 4 0 0,7-4 0 0,-8-2 0 16,4-1 0-16,0 3 0 0,0-2 0 0,4-1 0 0,-1 0-10 0,-3 4 10 15,4 2-10-15,7-2 10 0,-11 2-10 0,7 1 8 0,0-4-8 0,0 4 8 16,7 0 13-16,-7-1 3 16,4 7 0-16,3 0 0 0,-3 0-16 0,6 3-8 15,-2 0 10-15,-1 3-10 16,3 3 20-16,-9 4-3 0,6 2 0 0,-4 1 0 0,1-1-5 0,0 1-2 16,-4 6 0-16,0-1 0 0,-4 4-7 0,-2 0-3 15,-1 0 0-15,3 3 0 0,-10-3 0 0,4 3 0 0,-4-6 0 16,0 3 0-16,0-3 0 0,0-7 0 0,-4 4 0 0,4-6 0 15,-10-4 0-15,6 0 0 0,-3-3 0 0,3 0 0 16,-3-3 0-16,4-3 0 0,-4 0 0 0,3-6 0 16,1-1-77-16,-1-2-15 0,4-4-4 15,4 0 0-15,-1 1-179 0,8 2-36 0</inkml:trace>
  <inkml:trace contextRef="#ctx0" brushRef="#br0" timeOffset="82792.81">5930 6465 2649 0,'0'0'58'0,"0"0"12"0,0 0 2 0,0 0 4 15,-3 0-61-15,3 0-15 0,0 0 0 0,-4 0 0 0,-3 0 107 0,0 0 18 0,4 0 4 0,-5 0 1 16,1 3-23-16,4 0-5 16,-8 0-1-16,1 4 0 0,3-1-61 0,-7 3-12 15,3 7-2-15,0 0-1 0,1-1-25 0,3-2 0 16,-7 6 0-16,3-4 0 16,4 1 31-16,3 0 1 0,-3-1 0 0,4 1 0 0,-1 0-24 0,4 0-8 0,4-1 0 0,-1-2 0 31,4-1 0-31,-3-2 0 0,3-1 0 0,0 1 0 15,4-4 0-15,-4 0 0 0,3-3 0 0,4 0 0 0,1-6-26 16,-1 0-5-16,0-3-1 0,0-4 0 16,0 1 32-16,0 0 0 0,-3-4 0 0,3 0 0 0,-4 1 0 0,1 3 0 15,0-4 0-15,-1 4 0 0,1-1-160 0,-1 1-25 0,-6-1-6 0</inkml:trace>
  <inkml:trace contextRef="#ctx0" brushRef="#br0" timeOffset="83466.11">6466 6067 2548 0,'0'0'56'0,"0"0"12"0,-3 3 3 0,-4 0 0 0,0 0-57 0,3 0-14 0,4-3 0 0,-3 4 0 0,-1 2 128 0,4-6 22 0,0 0 5 0,0 6 1 32,0-6-74-32,4 6-14 0,3 1-4 0,3-4 0 0,1 3-40 0,0-3-9 0,3 3-2 0,0-2 0 15,3-4-2-15,1 0-1 0,0 0 0 0,-1 0 0 16,-3-4-10-16,4 1 0 0,-4 0 0 0,4-3 8 16,-4 0-8-16,-3 2 0 0,3-2 0 0,-4 3 0 15,-3 0-23-15,0-3 0 16,0 3 0-16,-7 3 0 15,4-4-84-15,-4 4-17 0,0 0-3 0,0 0-785 16,0 0-158-16</inkml:trace>
  <inkml:trace contextRef="#ctx0" brushRef="#br0" timeOffset="83632.84">6576 6239 2508 0,'0'0'71'0,"0"0"16"0,0 0-70 0,0 0-17 0,0 0 0 0,0 7 0 0,0-7 132 0,3 6 24 16,1 0 4-16,3 0 0 0,0 1-61 0,0-4-13 15,4 0-2-15,-1 0-1 16,1 0-45-16,-1 0-9 0,4-3-1 0,1 0-1 16,-1 0-27-16,3-3 0 0,-3 0 0 0,8 0 0 15,-5 0-114-15,1 0-22 0,3-4-4 0</inkml:trace>
  <inkml:trace contextRef="#ctx0" brushRef="#br0" timeOffset="84724.96">7401 6067 2120 0,'0'0'94'0,"0"0"19"16,0 0-90 0,0 0-23-16,-3-3 0 0,3 3 0 0,0 0 112 0,0 0 19 0,0 0 3 0,0 0 1 15,0 0-44-15,0 0-9 0,0 0-2 0,0 0 0 16,0 0-12-16,0 0-4 0,0 0 0 0,3 6 0 16,1 7-7-16,-1-1-1 0,4 1-1 0,-3 5 0 15,3 1-21-15,-3 0-4 0,3 0-1 0,-4 3 0 16,1 0 9-16,3 0 2 0,-7 0 0 0,7 0 0 15,-4 0-51-15,1-4-9 0,-1-2-3 0,1 0 0 16,-1-7 37-16,1 1 7 0,-1-7 2 0,1 0 0 16,-4-3-23-16,0 0 0 0,3-3 0 0,1-4 0 15,0-2-9-15,-1 0-7 0,-3-4 0 0,4-3-1 0,-1 4 17 16,1-4 0-16,-1 0 11 0,1 1-11 0,3-1 16 0,-4 0-4 0,4 4-1 16,0-4 0-16,4 1-11 15,3 2 0-15,-3-3 0 0,3 4 0 0,3-1 0 0,1 1 0 0,0-1 0 16,3 1 0-16,0 2 0 0,0-2-11 0,4-1 3 0,0 4 0 15,-1-1 8 1,-3 4 9-16,4 3-1 0,-4 0-8 0,0 6 23 0,-3 0-3 0,0 3 0 0,-4 4 0 16,-4 2-6-16,1 1-2 15,0-1 0-15,-4 4 0 0,-4 0-12 0,1 2 0 0,-1 1 0 0,1 0 8 16,-4 0-8-16,0 0 0 0,0-4 0 0,0 4 0 31,-4-3 0-31,1 0 0 0,3-1 0 0,-4-2 0 0,4-4 0 0,-3 1 0 16,-1-4 0-16,4-6 0 15,0 0-55-15,0 0-10 0,0 0-3 0,4-6 0 0,-4-1-82 16,3-2-17-16,1-4-3 0</inkml:trace>
  <inkml:trace contextRef="#ctx0" brushRef="#br0" timeOffset="85860.31">8375 6315 2553 0,'-4'-10'53'0,"4"10"12"15,0-6-52-15,-3 3-13 0,-1 0 0 0,4 3 0 16,-3-4 105-16,3 4 19 0,-4-3 3 0,4 3 1 0,-7 0-52 0,4 0-9 0,-1-3-3 0,4 3 0 16,0 0-4-16,0 0 0 0,-3 0-1 0,3 0 0 15,0 0-43 1,-7 3-16-16,7-3 11 0,0 0-11 0,-4 7 0 0,1-4 0 0,3-3 0 0,0 9 0 16,0-3 0-16,0 4 0 0,0-4 0 15,0 3 0-15,3-2 0 0,1-4 0 0,-4-3 0 0,3 6 0 16,-3-6 0-16,4 3 0 0,3 0 0 0,-7-3 0 15,0 0 0-15,3 4 0 0,-3-4 0 0,7-4 0 32,-7 4 0-32,7 0 0 0,-7 0 0 0,4-3 0 0,-4 3 0 0,3-6 0 0,4 3 0 0,-7 3 0 15,4-3 0-15,-4-4 0 0,4 1 0 0,-1 3 0 16,-3-3 0-16,4 0 0 0,-4 2 0 0,0 4 0 16,3-6 0-16,-3 0 0 0,0 3 0 0,0 3 0 15,0 0 0-15,0-7 0 0,0 7 0 0,0 0 0 16,0 0 0-16,0 0 0 0,0 0 0 0,0 0 0 15,-3-3 0-15,3 3 0 0,0 0 0 0,0 0 0 16,0-6 0-16,0 6 0 0,-4-3 0 0,4 3 0 16,0 0 0-16,0-3 0 0,0 3 0 0,0 0 0 15,0 0 0-15,0 0 0 0,0 0 0 0,0 0 0 16,-7-3 0-16,7 3 0 0,0 0 0 0,0 0 0 0,0 0 0 0,0 0 0 0,0 0 0 0,0 0 0 31,0 0 0-31,0 0 0 0,-4-3 0 0,4 3 0 16,-7-4 0-16,7 4 0 0,0 0 0 0,-3 0 0 15,3 0 0-15,0 0 0 0,0 0 0 0,-4-3 0 0,4 3 0 0,-7 0 0 0,4 0 0 0,3 0 0 32,-7 0 32-32,7 0 0 0,-4 0 0 0,4 0 0 15,-7 3 0-15,7-3 0 0,-3 4 0 0,3-4 0 0,-7 3-40 0,3 0-8 0,-3 0-2 0,3 0 0 32,-3 0 18-32,4 3 9 0,-4-2-1 0,3 2 0 0,1 0-8 0,-1 0 10 0,-3 4-10 0,7-1 10 15,-3 1-10-15,-1-1 8 0,4 0-8 0,-3 1 8 16,3-1-8-16,3 1 0 0,-3-4 0 0,4 0 0 15,-4-6 0-15,3 6 0 0,-3-6 0 0,4 4 0 16,-4-4 0-16,7 3 0 16,0-3 0-16,0-3 0 0,0 3 0 0,0-4 0 0,0 1-10 15,-3-3 10-15,3 0 0 0,-4 0 0 0,1-1 0 0,3 1 0 16,-4-3 0 0,1 2 0-16,-1-2 0 0,1 3 0 0,-1-4 0 0,1 4 0 0,-4 0 9 0,3-1-9 15,-3 1 0-15,0 6 0 0,0-3 0 0,0 3 0 16,0 0 0-16,0 0 0 0,0 0 0 0,0 0 0 15,0 0 0-15,0 0 0 0,0 0 0 0,0 0 0 16,0 0 0-16,7 0 0 0,-7 0 0 0,4 3 0 16,3 0 0-16,-3 4 0 0,-1-1 0 0,4 3 0 15,-3 1 0 1,3-1 0-16,0 7 0 0,0-4 0 0,3 7 0 0,-2 0 0 0,2 0 0 0,-3 3 0 16,0 3 0-16,0 0 0 0,0 6 0 0,0 1 0 15,-3-1 0-15,-1 0 0 0,4 4 0 0,-3-1 0 16,-4-2 0-16,0 2 0 0,-4-3 0 0,-3 4 0 0,4-4 32 0,-8-3 0 0,1-2 0 15,-1-1 0-15,-3-3-32 0,0-4 0 0,0-2 0 0,0-3 0 32,-4-7 0-32,4 0 0 0,-4 0 0 0,1-6 8 0,-1 0-8 0,4-6 0 0,0 0 0 0,-4-7 0 31,8-2 0-31,-5-1 0 0,1-9 0 0,4 3 0 0,3-3 0 0,3 0 0 0,-3 0 0 0,7 3 0 31,4-3 0-31,-1 3 0 0,4 0 0 0,4 0 0 0,-1 6 0 16,5-3 0-16,-5 7 0 0,4-1 0 0,0 4 0 0,0 3 0 0,1-1 0 0,-1 1 0 15,0 3-53-15,-4 3-11 16,4 0-1-16,-3 0-1 0,-4 0-186 0,0-3-38 0</inkml:trace>
  <inkml:trace contextRef="#ctx0" brushRef="#br0" timeOffset="86434.62">8707 6242 2196 0,'0'0'48'0,"0"0"11"0,0 0 1 0,0 0 1 0,0 0-49 0,0 0-12 0,0 0 0 16,0 0 0-16,0 0 103 0,0 0 17 0,-4 4 4 0,-3-1 1 15,7 3-24-15,-4-3-5 0,1 3 0 0,-1 1-1 16,1 2-19-16,-1-3-4 0,1 7-1 0,-1-4 0 15,1 4-35-15,-1-4-8 0,4 4 0 0,-3-1-1 16,3 1 29-16,0-4 7 0,0 1 1 0,0-1 0 16,0-3-52-16,3 1-12 0,1-1 0 0,3 0 0 0,0-3 0 0,3 0 0 15,-2 1 0-15,2-4 0 16,4 3 0-16,-3-3 0 0,3-3-9 0,0 3 9 0,-3 0 0 16,3-4 0-16,-4 1 0 0,1 0 0 15,-1-3 8-15,1 0-8 0,0-4 0 0,-4 4 0 0,-4-3 0 0,4-1 0 16,-3 1 0-16,-1-1 0 0,-3 1 0 0,-3-1 0 15,3 1 0-15,-4 3 0 0,1-4 9 0,-4 4-1 0,3 0-8 0,-3 0 12 16,0-1-12-16,0 4-8 0,0 0 8 16,3 3-13-1,-3 0-50-15,0 0-9 0,4-3-3 0,3 3 0 16,0 0-40-16,-7 3-8 0,7-3-1 0,0 0-1 16,0 6-61-16,0 1-12 0,0-1-2 0,3 3-867 0</inkml:trace>
  <inkml:trace contextRef="#ctx0" brushRef="#br0" timeOffset="86823.97">9063 6274 2001 0,'0'0'44'16,"0"0"8"-16,0 0 3 0,0 0 2 0,3-10-45 0,-3 4-12 0,0 6 0 0,0 0 0 0,0-3 144 0,0 3 26 0,-7-3 6 0,4 3 0 16,3 0-36-16,-7 0-7 0,0 3-1 0,-4 0-1 15,4 0-56-15,-4 7-11 0,4-1-3 0,0 0 0 16,-3 4-21-16,3 0-4 0,0-1 0 0,0 4-1 15,0-1-3-15,0 1 0 0,7-3 0 0,-4-1 0 16,4 1-32-16,0-4 0 0,0 4 0 0,4-4 0 16,-1-3 0-16,4-3 0 15,-3 4 0-15,3-4 0 0,0-3 0 0,0 0 0 0,3-3 0 0,1-4 0 0,0 4 0 0,-1-3 0 16,1-6 0-16,-1-1 0 0,1-3-13 16,-4 1-10-16,4-1-1 0,-4 0-1 0,3 4 25 0,-3-1 0 15,-3 4 0-15,3-1-8 0,-4 4 8 0,-3 6 0 16,0 0 0-16,0 0 0 0,0 0 0 0,4 6 9 15,-1 4-9-15,1 2 10 16,-1 1 1-16,1-1 0 0,-4 4 0 0,3-3 0 16,1 2 0-16,3-2 0 0,-7-1 0 0,7-2 0 15,-3 2-11-15,-1-2 0 0,1-1 9 0,-1-3-9 16,4 1-20 0,0-1-9-16,0-6-2 0,0 3 0 0,1-6-67 0,-1 0-14 0,0-3-2 0,0-4-1 15,0-6-100-15,0 4-20 0,3-1-4 0,-6-2-882 0</inkml:trace>
  <inkml:trace contextRef="#ctx0" brushRef="#br0" timeOffset="87083.11">9345 6045 1580 0,'0'0'67'0,"0"0"-54"0,0 0-13 0,0 0 0 16,0 0 156-16,7 3 29 0,0-3 6 0,-3 6 1 15,3-3-3-15,-4 7 0 0,4-1 0 0,-3 1 0 16,3-1-41-16,0 0-9 0,0 7-2 0,0 0 0 15,0-1-57-15,0 4-12 0,0 3-3 0,0 3 0 16,0 4-32-16,4-1-6 0,-4 3-2 0,4 0 0 16,-4-2-18-16,3-1-7 15,1 0 0-15,-1-3 0 0,5 0 0 0,-5-3 0 0,1-3 0 0,-1 0 0 16,1-3 0-16,-1-4 0 0,1-2 0 0,-4-1 0 31,0-3-26-31,-7-6-5 0,0 0-1 0,0 0 0 0,4-6 17 0,-4 0 3 0,0-4 1 0,-4-2 0 16,1-4-154-16,-4 7-31 0,0-13-7 15,-8 6-1-15</inkml:trace>
  <inkml:trace contextRef="#ctx0" brushRef="#br0" timeOffset="103648.5">2769 7434 2269 0,'0'0'64'15,"0"0"15"-15,0 0-63 0,0 0-16 0,0 0 0 0,0 0 0 16,0 0 54-16,0 0 8 0,0 0 2 0,0 0 0 0,4 0 51 0,6 0 10 16,1 3 3-16,0 0 0 0,3-3-103 0,-4 0-25 15,4 3 0-15,4-3 0 0,-7 3 40 16,3-3 4-16,0 0 0 0,0 0 0 0,4 0-26 0,-8 0-5 15,1-3-1-15,3 3 0 16,-4-3-4-16,5 0-8 0,-5 0 11 0,4 3-11 16,-3-3-94-16,3 0-26 0,4 0-4 0,-4-1-2 0</inkml:trace>
  <inkml:trace contextRef="#ctx0" brushRef="#br0" timeOffset="104375">3563 7192 1549 0,'0'0'44'0,"0"0"9"0,-3 4-42 0,3-4-11 0,0 3 0 0,0-3 0 0,-8 6 77 0,8 3 14 16,0 1 2-16,8-1 1 15,-8 7 4-15,0 0 1 0,3 6 0 0,4-1 0 16,-3 1-28-16,6 4-6 0,-6-5-1 0,3 5 0 16,3-1 0-16,-6 0 0 0,-1-3 0 0,5 3 0 15,2-6 0-15,-10-1 0 0,4 1 0 0,3-3 0 0,-7-4-32 0,3 1-8 0,-3-7 0 0,0 4-1 16,0-4-37-16,4 0-7 16,-4-6-2-16,0 0 0 0,0 0 43 0,0 0 9 0,-4-9 2 0,1-1 0 31,-4-8-50-31,3-1-9 0,-3-3-3 0,4-3 0 0,-5 3 31 0,1-6 0 0,0 2 0 0,4-2 0 15,-4 3 0-15,3 0 0 16,-6-3 0-16,6 3 0 0,-3 0 0 0,4 3 0 16,3 3 0-16,0-3 0 0,0 0 0 0,0 3 0 15,0 0 0-15,3 4 0 0,4-1 0 16,-3 3 0-16,6 1-8 0,1 3 8 0,-1-4 0 0,-3 7 0 0,11-1 0 0,-7 1 0 16,3 3 0-16,7 0 0 15,-3 3 0-15,10 0 0 0,-11 0 17 0,12 3 3 0,-1 0 1 0,4 3 0 16,-4 4 16-16,0-1 3 0,0 4 1 15,-3 2 0-15,-4 1 2 0,0 6 0 0,-7 0 0 0,8 3 0 16,-12-3-11-16,4 3-1 0,-3-3-1 0,-1 6 0 0,-6-6-7 16,3 7-2-1,-3-8 0-15,-4 5 0 0,0-4 12 0,-4-4 3 0,4 4 0 16,-11-3 0-16,4 0-36 0,-3-3 0 0,-4 2 0 0,0-2 0 0,-4-3 0 0,0-1 0 31,-3 4 0-31,-4-4 0 0,1-2 0 0,-4 2-12 0,-1 1 0 0,8-4 0 16,-4-2 12-16,4 2-9 0,7-6 9 0,0 3-8 15,4-3-40 1,-5 1-7-16,8-1-1 0,7-3-1 0,0 0-133 0,7-10-26 0,8 1-6 0,-5-4-1 16</inkml:trace>
  <inkml:trace contextRef="#ctx0" brushRef="#br0" timeOffset="105217.19">4307 7425 2075 0,'0'0'59'0,"-3"0"13"0,-4 0-58 0,3-4-14 0,-6 4 0 0,3 0 0 16,3 0 107-16,-3 4 18 0,4-1 4 0,-1 0 1 15,-3 3-13-15,3-3-2 0,4 7-1 0,-7-4 0 16,4 3-91-16,-1 4-23 16,4-4 0-16,0 4 0 0,0-1 49 0,4 1 6 0,-1 3 1 0,4-4 0 0,-7-3-32 15,11 1-7-15,-7-1-1 0,6-2 0 16,1-1-16-16,-1 0 10 16,1-6-10-16,3 3 8 0,0-6-8 0,-3 3 0 0,3-6 0 0,3 0 8 15,-6-1 0-15,3-2-8 0,-3-1 12 0,-1 1-4 0,-6 0-8 16,6 2 8-16,-6 1-8 0,3 0 8 0,-7-4-26 0,4 4-6 15,-4 0 0-15,0 0-1 0,-4-1 49 0,4 1 11 16,-7 0 1-16,0 0 1 0,-4 2-23 16,1 1-5-16,-1 0-1 0,-3-3 0 0,3 0-8 0,1-1 0 15,-8 4 0-15,4 3 0 16,4-3-28-16,-1 3 0 0,4 0-1 0,-4 0 0 16,11 0-97-16,-7 3-19 0,7-3-4 0,0 0-1 15,0 0-83-15,11 10-17 16,-1-4-3-16</inkml:trace>
  <inkml:trace contextRef="#ctx0" brushRef="#br0" timeOffset="105650.1">4561 7600 1993 0,'0'0'56'0,"0"0"13"0,0 0-55 0,0 0-14 0,0 0 0 0,0 0 0 0,0 0 156 0,0 0 29 0,-7 0 6 0,4-3 1 16,-1 0-90-16,1-7-18 0,3 1-3 0,-4 0-1 16,4-4-30-16,0 4-6 0,0-7-2 0,4 3 0 15,-4 1-16-15,7 2-3 0,-4-5-1 0,4 5 0 16,4-2-11-16,-7-1-3 15,3 4 0-15,7 0 0 0,-11 2-17 0,4 1-4 0,-7 6-1 0,0 0 0 16,11 0 31-16,-1 0 7 0,5 3 0 0,-5 3 1 16,-6 4-5-16,6-1 0 0,1 4-1 0,-8-1 0 15,4 4-2-15,0 0 0 0,1-1 0 0,2 1 0 16,-6 0-8-16,3-1-1 0,-4-5-8 0,4 2 12 16,0-2-12-16,0-1 0 0,4 1 0 0,-7-4 0 15,6 0 0-15,-10-6 0 0,0 0 0 16,14 0 0-16,-3-3 0 0,3 0 0 15,-7-3 0-15,4-4-10 16,-1-2 10-16,-3-1 0 0,0 0 0 0,0-2 0 0,0-4 0 0,0 3 0 0,-3 1 0 0,-4-4 0 16,3 3 0-16,-3 4 0 0,-3-1 0 0,3 4 0 15,-4 2 0-15,4 4 9 0,-7 0-1 0,4 6-8 0,-4 0 0 0,3 4 0 0,1 2-10 0,-1 4 10 16,1 2 0-16,-1 1 18 16,4 3-2-16,-7 0 0 0,7-1-16 0,0 1 0 15,0-3 0-15,7 0 0 0,-3-1 8 0,3-2-8 16,-4-1 0-16,8 1 0 0,-1-1 8 0,-3-5-8 0,4-1 0 0,0 0 0 31,6-3 8-31,-10-3-8 0,11 0 0 0,-4 0 0 16,-3 0-34-16,3 0-10 0,0-3-3 0,0 0 0 15,0 0-167-15,0-3-34 0,7-7-6 0,-3 1-2 0</inkml:trace>
  <inkml:trace contextRef="#ctx0" brushRef="#br0" timeOffset="105983.69">5630 7625 2700 0,'0'0'60'0,"-7"6"12"0,0 4 2 0,4-4 1 0,-1-3-60 0,-6 0-15 0,10-3 0 0,0 0 0 0,0 0 94 0,0 0 16 15,0 0 3-15,0 0 1 0,0-6-91 0,-4 0-23 16,4 0 0-16,0-4 0 0,0 1 0 0,0 3 0 15,-3-4 0-15,3 4 0 16,0-4-28-16,-4 4-9 0,4 0-3 0,0-4-857 0,-4 1-172 16</inkml:trace>
  <inkml:trace contextRef="#ctx0" brushRef="#br0" timeOffset="106154.12">5472 7340 2419 0,'0'0'53'0,"0"0"11"0,-7 0 3 0,3-3 1 0,4 3-55 0,0 0-13 0,0 0 0 0,0 0 0 16,0 0 0-16,0 0 0 0,0 0 0 0,0 0 0 16,4-3 0-16,3 3 0 0,3-4 0 0,1 4 0 31,-1 4-48-31,1-1-13 0,3 0-3 0,-3 3 0 0,3-3-153 0,0 7-31 0,18 12-7 0,-11-4-1 16</inkml:trace>
  <inkml:trace contextRef="#ctx0" brushRef="#br0" timeOffset="106471.82">5831 7534 1958 0,'0'0'43'0,"11"7"9"0,-7-1 1 0,-1-3 3 0,4 3-45 0,-3-3-11 0,3 4 0 0,-7-7 0 0,0 0 156 0,0 0 28 16,0 0 7-16,0 0 1 0,0 0-103 15,0 0-20-15,0 0-4 0,0 0-1 0,-4-10 0 0,-3 4 0 16,4-7 0-16,-4 1 0 0,3-1 0 0,-7 1 0 16,1-7 0-16,-1-3 0 0,1 0-51 0,-4 0-13 0,-1-3 0 0,1 0 0 31,0 0 0-31,0 0 0 0,0 0 0 0,0 0 0 15,3 3 0-15,1 0 0 0,-1 3 0 0,4 0 0 16,4 3 0-16,-1 4 0 0,-3-4 0 0,7 7 0 16,-4-4 0-16,8 4 0 0,-4-1 0 0,7 1 0 15,-3 3-48-15,6-1-13 0,1 1-3 0,-1 3 0 16,1 0 52-16,-1 0 12 0,5 3 0 0,-5 0 0 0,4 0 0 0,0 3 0 0,1 0 0 0,-1 0 0 16,3 0 0-16,-3 4 0 0,4-1 0 0,-7 0 0 15,3 4 22-15,-4 2 7 16,1-3 2-16,-4 4 0 15,0 3-101-15,-3-4-20 0,-1 7-4 0,1-3-1 16,-4-1-78-16,0-2-16 0,-4 3-3 0,-3-4-896 0</inkml:trace>
  <inkml:trace contextRef="#ctx0" brushRef="#br0" timeOffset="106682.78">5690 7525 2649 0,'0'0'58'0,"0"0"12"0,0 0 2 0,0 0 4 0,0 0-61 0,0 0-15 15,0 6 0-15,4-3 0 16,3-3 92-16,3 0 15 0,5 0 3 0,-8-3 1 0,7-3-24 0,0 0-5 31,4-1-1-31,-1 4 0 0,1-3-43 0,-1 0-9 0,5 2-1 16,-1-2-1-16,0 0 8 0,-3 3 1 0,3 3 1 0,-4-3 0 15,5 3-153-15,-5-3-32 0,1 3-5 16,3 0-1279-16</inkml:trace>
  <inkml:trace contextRef="#ctx0" brushRef="#br0" timeOffset="107094.36">6505 7240 1792 0,'0'0'51'0,"0"0"10"15,0 0-49 1,0 0-12-16,0 0 0 0,0 0 0 0,0 0 156 0,4 3 29 0,-1 3 6 0,4 3 1 0,-3 4-52 15,3-1-9-15,4 1-3 16,-4 3 0-16,3 6-51 0,1 6-10 16,3-3-3-16,-4 3 0 0,1-6 0 0,0 3 0 0,-1-6 0 0,1 0 0 0,-4 0-51 15,0-4-13-15,3 1 0 0,-6-4 0 0,3 4 0 0,-3-3 0 16,-1-1 0-16,1-2 0 16,-4-4-48-16,0 0-13 0,0-6-3 0,0 0 0 15,0 0-51-15,0 0-10 0,0-3-3 0,-7 0 0 16,0-3-102-16,-1-1-21 0,-13-15-4 0,4 4-1 15</inkml:trace>
  <inkml:trace contextRef="#ctx0" brushRef="#br0" timeOffset="107953.86">6410 7434 1497 0,'0'0'32'0,"0"0"8"0,0 0 0 0,0 0 4 0,0 0-36 0,0 0-8 0,7-3 0 0,0 3 0 0,0 0 104 0,4-3 20 0,-1 0 3 0,4-1 1 15,-3 4-52-15,3 0-9 0,0 0-3 0,0 4 0 16,8-1 52-16,-8 0 9 0,0 3 3 0,3 0 0 15,-3 1-103-15,1-1-25 0,2 0 0 16,-3 0 0-16,4 1 0 0,0-1 0 0,-4 0 0 0,3 0 0 16,-3 1-13-16,4-1-8 0,0-3-2 0,-1 3 0 15,1-2-65 1,-4-4-14-16,0 3-2 0,4 0-1 0,-4 0 24 0,-3 0 5 0,-1 3 0 0,1-2 1 16,-4-1 48-16,0-3 10 15,-7 0 1-15,7 6 1 0,-4 0 33 0,-3-6 6 0,0 0 2 0,0 6 0 0,0 1 27 0,0-1 6 16,0-6 1-16,-3 6 0 15,3 1-10-15,0-7-2 0,-4 6 0 0,4-6 0 0,0 0-22 0,0 0-5 16,0 0-1 0,0 0 0-16,0 0 36 0,0 0 6 0,-3-6 2 0,3 2 0 0,-4-2-8 0,4 3 0 15,-3-6-1-15,-1 2 0 0,1-2 15 0,-4 0 3 16,3-4 1-16,-3 4 0 0,4-4-9 16,-1 4-1-16,1-4-1 0,-1 1 0 0,0 2-47 0,4-2-16 15,-7-1 9 1,7 1-9-16,0-1 11 0,7 4-3 0,-7-4-8 0,0 7 12 15,4-4-12-15,3 7 0 0,-7 3 8 0,7-6-8 0,0 3 0 16,-7 3 0-16,11-3 0 0,3 3 0 0,-4-3 0 16,5 3 0-16,-5 3 0 0,4 3 0 0,-3-3 0 0,3 3 0 0,-3 1 0 0,3-1 0 31,-4 3 0-31,1 1 0 0,-4-4 8 0,3 3-8 0,-2 1 0 0,-1-1 9 16,0 4-9-16,0-4 8 0,-4 1-8 0,1-1 8 15,-1 3-8-15,1-2 8 0,-1-4-8 0,-3 4 0 0,4-1 0 0,-4 0 0 16,3-2 0-16,-3-4 0 15,0-3 0-15,0 0 0 0,0 0 0 0,0 0 0 0,0 0 0 0,0 0 0 16,0 0 0-16,0 0 0 0,0 0-8 0,14 3 8 16,-14-3 0-16,0 0 0 0,0 0 0 0,15 0 0 15,-15 0 0-15,0 0 0 0,0 0 0 0,0 0 0 16,0 0 0-16,0 0 0 16,14 0 0-16,-14 0 0 0,0 0 0 0,0 0 0 0,0 0 0 0,0 0 8 15,0 0-24-15,0 0-6 0,0 0-1 0,10 3 0 16,-10-3 37-16,0 0 7 0,0 0 2 0,0 0 0 15,14 3-23-15,-14-3 0 0,0 0 0 0,0 0 0 0,11 3-16 16,-11-3-5-16,0 0-1 0,0 0 0 16,0 0 34-16,0 0 8 0,0 0 0 0,0 0 1 15,0 0-21-15,0 0 8 0,0 0-8 0,0 0 0 16,0 0 0-16,0 0 0 0,0 0 0 0,0 0 0 16,0 0 0-16,0 0 0 0,11 7 0 0,-11-7 0 15,0 0 0-15,0 0 0 0,0 0 0 0,0 0 0 0,0 0 0 0,0 0-8 0,0 0 0 0,0 0 0 31,0 0 0-31,0 0 0 16,0 0 0-16,0 0 0 0,0 0-15 0,0 0-2 0,0 0-1 0,0 0 0 16,0 0-15-16,0 0-3 0,0 0-1 0,0 0 0 15,0 0-16-15,0 0-3 0,0 0-1 0,0 0 0 0,0 0 53 0,0 0 12 16,3-4 0-16,-3 1 0 16,0 0-52-16,-3 0-9 0,3 0-3 15,0-3 0-15,0-1 52 0,-4 4 12 0,4-3 0 0,-3 3 0 16,-1 0-162-16,0 0-30 0,4-1-5 0</inkml:trace>
  <inkml:trace contextRef="#ctx0" brushRef="#br0" timeOffset="108888.28">7179 7384 1552 0,'0'0'44'16,"0"0"10"-16,0-7-43 0,0 7-11 0,0 0 0 0,0-3 0 0,0-3 136 0,0 6 24 0,0 0 6 0,0 0 1 0,0 0-63 0,0 0-12 16,0 0-2-16,0 0-1 0,0 0-20 0,-3 3-4 15,-1 3-1-15,4 1 0 16,-4-1 18-16,1 3 3 0,3 1 1 0,-4 2 0 15,4-2-35-15,0-1-7 0,0 1-2 0,0 2 0 0,0-2 18 16,0-1 3-16,4 0 1 0,-1 1 0 0,-3-1-64 0,4 4 0 0,0-4-9 0,-1 4 0 16,1-4 9-1,-1 4 12-15,4-7-2 0,0 3-1 0,0-2-9 0,-3-1 0 0,3 0 0 16,3 0 0-16,-6 1 0 0,7-4 0 16,-4 0 0-16,-7-3 0 0,10 0 0 0,-10 0 0 0,7 0 0 0,0-3 0 31,0-3 0-31,0-1 0 0,-3 1 9 0,-1 0-9 0,5-1 0 15,-5 1 8-15,1 0-8 0,-1 0 0 0,1 2 0 0,-1-2 0 0,1 0 0 16,-1 0 8-16,-3 6-8 0,4-7 0 16,-4 7 0-16,3-6 0 0,4 0 0 0,-3 0 0 0,-1-4 0 0,4 4 0 15,-3 0 0-15,-1-7-8 0,-3 4 0 0,4 2 0 16,0 1 8-16,-4 0-8 0,0-4 8 0,3 4-8 16,-3 0 8-16,0 3 0 0,-3 0 0 0,3-4 0 15,0 4 0-15,0 3 0 0,0 0 0 0,0 0 0 16,0 0 0-16,0 0 9 0,0-3-9 15,0 0 0-15,0 3 0 0,0 0 0 16,0 0 0-16,0 0 0 0,0 3 8 0,0 3-8 0,0 1 9 0,3-1-9 16,-3 3 0-16,0 1 0 0,4-4 0 15,-4 3 0-15,3 1 0 0,1 2 0 0,-1 1 0 0,1-1 0 16,-4 1 0-16,3 0 0 0,4-4 8 0,-3 3-8 16,3-2 8-16,-4-4-8 0,4 0 11 0,1 4-11 15,-1-4 0-15,0-3 0 0,3 4 0 0,-10-7 0 16,11 3 0-16,-1 0 0 0,4 0 0 0,-3-3 0 0,3 0 0 0,-3-3 0 15,-1 0 0-15,4 0 0 16,-3-4 0-16,3 1 0 0,-3-3 0 0,3-1 0 0,-4 1-12 0,1-4 12 16,-4 4-13-16,4-7 5 0,-4 4 8 0,0-1 0 15,0-3 0-15,0 1 0 16,0 2 49-16,-4-3 12 0,5 4 3 0,-5-1 0 0,1 4-52 0,-1 0-12 16,-3-1 0-16,4 1 0 15,-4 2-24-15,3-2-8 0,-3 6-2 16,0 0 0-16,0 0 34 0,0 3 0 0,0-3 10 0,-3-1-2 0,3 1-8 15,-4 3 0-15,4 3 0 0,-3 1 8 0,-4-1-8 0,3 0 0 0,-3 3 0 16,0 0 0-16,0 4 0 0,-4 2 11 0,4 4-11 0,-3 0 12 31,3 2-12-31,-4-2 0 0,7 0 0 0,-3 3 0 0,4-4 0 0,-1 1 0 16,4-3 12-16,4 2-4 0,-1-2 1 0,1-4 0 0,3 1 0 16,4-1 0-16,-1-3-9 0,4 4 8 0,0-7-8 0,4 3 8 0,3-3-8 15,0-3 0-15,4 0 0 16,0 0 0-16,-4-3 0 0,4-3 0 15,-4 0 0-15,0-1 0 0,0 1 0 0,-3 0 0 16,-4-1 0-16,0 1 0 0,-3-3-39 0,-4 2-6 16,0 1-2-16,-4 0 0 0,1 0-179 15,-4 3-36-15</inkml:trace>
  <inkml:trace contextRef="#ctx0" brushRef="#br0" timeOffset="110335.83">568 8274 2026 0,'0'0'57'0,"0"0"14"0,0 0-57 0,0 0-14 0,0 0 0 0,0 0 0 16,0 0 96-16,0 0 17 0,0 0 3 0,0 0 1 15,0 0-33-15,0 0-6 0,0 0-2 0,0 0 0 16,0 0-9-16,0 0-3 0,0 0 0 0,0 0 0 15,0 0-51-15,4 0-13 0,3-3 0 0,3 3 0 16,-6 0 54-16,6 3 8 16,1-3 2-16,3 0 0 0,0 0-37 0,7 0-7 0,-7 0-2 0,4 3 0 0,0 1 3 15,-1-1 1-15,-3 3 0 0,8 0 0 16,-1 0-3-16,-14 4-1 0,10-1 0 0,-6 1 0 16,-7-4-6-16,-1 3-2 15,4 1 0-15,-7-4 0 0,0 3-2 0,-7 1 0 0,4-4 0 16,-8 4 0-16,0-1-8 0,1-3 12 0,3 4-12 0,-11-1 12 0,4-3-24 0,3 4-5 15,-3-4-1-15,4 0 0 16,-1 0 31-16,8 1 7 0,-8-4 0 0,0 0 1 16,11 0-21-16,0-3 0 0,0 0 0 0,0 0 0 0,0 0 0 0,0 3 0 15,11 0 0-15,-7-3-8 16,6 4 8-16,4-4 0 0,-3 0 0 0,10 0-8 0,-7 0 8 0,7 0 0 16,4-4 0-16,-4 4 0 0,4-3 10 0,-4 0 1 15,0 3 0-15,-7 0 0 0,7 3 21 0,-6 0 4 0,-1 1 0 16,3 2 1-16,-3 3-24 0,-3 4-5 15,0 2 0-15,-8-2-8 0,8 3 13 16,-11-1-4-16,3 4-1 0,-3 0 0 0,-3 0 0 0,3 3 0 16,-11 0 0-16,8 0 0 0,-8-4 0 0,0 1 0 15,-3-3 0-15,-3 0 0 0,3-1-8 0,-8-2 0 0,8-4 0 0,-7 1-11 16,0-4 11-16,7 0 0 16,-7-3 0-16,7 0 0 0,-8-3-28 15,8 0 0-15,4-3 0 0,-4-3 0 0,3 3-78 0,7-6-16 0,-3 2-3 16,7-2-1-1,0-1-155-15,7 4-31 0</inkml:trace>
  <inkml:trace contextRef="#ctx0" brushRef="#br0" timeOffset="110490.67">1104 8788 3571 0,'0'0'79'0,"0"0"16"0,-3 7 3 0,3-7 2 16,0 0-80-16,0 0-20 0,-7 3 0 0,7-3 0 0,0 0 0 0,0 0 0 15,0 0 0-15,0 0 0 16,0 0-48-16,0-3-12 0,0-4-4 0,0 7 0 0</inkml:trace>
  <inkml:trace contextRef="#ctx0" brushRef="#br0" timeOffset="118560.95">1697 8349 2396 0,'-11'0'68'0,"11"-3"15"0,0 3-67 0,0 0-16 0,0 0 0 0,0 0 0 16,0 0 73-16,0 0 11 0,0 0 3 0,0 0 0 31,0 0-4-31,0 0-1 0,0 7 0 0,4 2 0 0,3 0-8 0,-4 4-2 0,4 0 0 0,4 5 0 16,-7 4-22-16,6 3-5 0,-6 4-1 0,6-1 0 15,1 6-18-15,-8 1-4 0,4-1-1 0,4 1 0 16,0-4-12-1,-8-6-9-15,1-3 12 0,6 0-12 0,-3-6 0 0,-3-1 0 0,3-2 0 0,-7-4 0 16,3 1 0-16,4-7-19 16,-7-3 3-16,0 0 0 0,0 0-98 0,0 0-19 0,0 0-4 0,-7-6-1 15,4-7-94-15,3 4-20 0,-7-4-3 0</inkml:trace>
  <inkml:trace contextRef="#ctx0" brushRef="#br0" timeOffset="119317.43">1690 8306 2188 0,'0'0'48'0,"0"0"11"0,-4-7 1 0,4 1 1 0,0 0-49 0,0 3-12 16,0-4 0-16,0 1 0 0,4 0 88 0,-4 6 14 16,7-3 3-16,-4-4 1 0,4 1-30 0,-3 0-7 15,7 0-1-15,-1-1 0 0,1 1-14 0,-1 0-3 16,-3 0-1-16,4 2 0 0,7 1-14 15,-4 0-4-15,-4 3 0 0,4-3 0 0,1 3 15 0,2 3 2 0,-3 0 1 0,0 0 0 16,4 4-29-16,-4-1-5 16,0-3-2-16,0 6 0 0,-3 4 13 0,-4 0 2 15,4-1 1-15,-8 4 0 16,8 3 3-16,-11-4 1 0,3 4 0 0,-3 0 0 0,0 0-34 16,-3 0-17-16,-1-1 1 0,-3 4 1 0,4-3 15 0,-8 3 0 0,0-3 0 0,-3 0 10 15,4-1 1-15,-1 1 0 0,1-3 0 0,-5 3 0 16,8-4-11-16,-3-2 0 0,6-4 0 0,-6 1 0 0,6-4 0 0,-3-3 0 15,7-3 0-15,7 0 0 16,-7-6 0-16,0 0 0 0,4-4 0 0,6 1 0 16,1-4 0-16,-8 4 0 0,8-4 0 0,3 1 0 0,-3-1 0 15,6 4 0-15,-3 3 0 0,-3 2 0 0,3-2-11 0,0 6-4 16,-3 0-1-16,6 3 0 0,-17-3 16 0,15 7 0 16,-1 2 0-16,0 0 10 15,-4 4-2-15,-3 3 0 0,4-1 0 0,-7 7 0 16,6-6 3-16,-6 6 0 0,3-3 0 0,-7 3 0 15,3-7-11-15,4 1-9 0,-7 0 9 0,0-4-13 16,0 4 22-16,0-4 5 0,0 4 1 0,4-3 0 16,-4-4-15-16,7 0 11 0,-7-9-11 0,3 7 10 15,-3-7-10-15,4 6 0 0,-4-6 0 0,7 6-11 16,-7-6 11-16,11 3 0 0,-11-3 0 0,10 4-8 16,4-8 8-16,-3 4 0 0,-1-3-9 0,5 0 9 15,-5-3-13-15,1 0 1 0,3-1 1 0,-4 1 0 16,1 0 11-16,0 0 0 0,-4-1 0 0,3 1 0 0,-3 3 0 0,-3-3 16 0,3 2-4 0,-7 4-1 15,3-6-11-15,8 0 8 0,-11 0-8 16,3-1 8-16,-3 1-8 0,0 0 0 0,0-4 0 0,0 4-11 16,0 0 11-16,-3-4-8 0,3 1 8 0,-4 3-8 15,-3 0 8-15,4-1-12 16,3 4 12-16,-7 0-12 0,7 0 12 0,-4 3 0 16,4 0 0-16,-7 6 0 0,4 4 0 0,3-1 0 0,-7 0 0 0,7 1 0 15,-4-1 0-15,1 4 0 0,3-4 0 0,0 4 0 16,0-1 0-16,0-2 0 0,3 2 0 0,1-2 0 15,3-1 0-15,-7-3 0 0,3 0 0 0,4-2 0 16,-7-4 0-16,11 3 0 0,-1 0 0 0,-3-3 0 16,1 3 0-16,2-3 0 0,-6 0 0 0,6 0 0 31,1 0-21-31,-1-3 1 0,1 3 0 0,3 0 0 0,-3-3-107 0,-8 3-21 16,8-3-4-16</inkml:trace>
  <inkml:trace contextRef="#ctx0" brushRef="#br0" timeOffset="119998">2582 8603 1108 0,'0'0'24'0,"0"0"6"0,0 0 1 0,0 0 0 0,0 0-31 0,0 0 0 0,0 0 0 0,0 0 0 0,0 0 72 0,0 0 9 0,0 0 2 0,4 7 0 16,3-4 20-16,-7-3 4 0,0 6 1 0,3 4 0 16,-3-4 11-16,8 0 2 0,-8 3 1 0,0 1 0 15,0 2-6-15,0-2 0 0,0-1-1 0,0 4 0 16,0-4-31-16,0 4-5 0,0-1-2 0,0-2 0 16,0-1-35-16,3 4-7 0,-3-7-2 0,0 3 0 31,4-2-19-31,-4-7-4 0,0 0-1 0,0 0 0 0,0 0 0 15,0 0 0-15,0 0 0 0,0 0 0 16,0 0 3-16,0 0 1 0,0 0 0 0,0 0 0 0,0 0 11 0,7-7 1 0,-7 7 1 16,3-3 0-1,4-3-4-15,-3 0-1 0,-4-4 0 0,7 4 0 0,-7-3-12 16,3-1-9-16,1-2 12 0,-4-4-12 0,0 3 0 0,7 1 0 0,-7-4 0 0,3 4 0 0,-3-1 0 0,7 4 8 31,-7-1-8-31,4 1 10 0,3 6-10 0,-7 3 0 0,0 0-10 0,0 0 10 0,0 0 0 0,0 0 18 16,7 6-2-16,4 0-1 0,-4 4-6 0,3-1-1 15,-6 4 0-15,3-1 0 0,-4 1 0 0,1-1-8 0,3 4 12 0,-7 0-4 16,4-4-8-16,-4 1 0 0,7-1 0 0,-7 1 8 31,0-4-8-31,0 4 0 0,0-7 0 16,0 3 0-16,0-2 0 0,0-1 0 16,0 0 0-16,0-6 0 0,0 0 0 0,0 0 0 0,0 0 0 0,0 0 0 15,0 0 0-15,0 0 0 0,0-6-10 0,3-3 10 16,-3-1-28-16,7 1 1 0,-7-4 0 0,4-2 0 0,-1-1 39 0,4 0 7 15,-7-3 1-15,4 7 1 0,3-1-33 0,3 4-8 16,-10-4 0-16,8 4-1 0,-1-1 68 0,-4 4 13 0,4 0 4 0,4 0 0 31,-1 3-80-31,-6-1-16 0,6 1-4 0,1 0 0 0,0 3 36 0,3 0 0 16,-4 3 10-16,1 4-2 0,3-1 3 0,-3 0 1 16,-1 0 0-16,1 7 0 0,3 6 4 0,-4-4 0 0,-6-8 1 15,7 5 0-15,-1 1-1 0,-10 2-1 0,4-2 0 0,3 3 0 16,-7-4-6-1,3 1-1-15,-3-4 0 0,7 4 0 0,-7-1-8 0,0-2 0 16,-7-4 0-16,7 3 0 0,-3-2-48 16,3-4-14-16,-7 0-3 0</inkml:trace>
  <inkml:trace contextRef="#ctx0" brushRef="#br0" timeOffset="120575.93">3256 8735 1792 0,'0'0'51'0,"-7"0"10"0,4 0-49 16,-4 0-12-16,3-3 0 0,4 3 0 0,-11 0 104 0,11 0 19 0,-3 0 3 0,3 0 1 16,-7 0 1-16,3 0 1 0,-3 3 0 0,7-3 0 15,-3 3-52-15,3 0-10 0,-7 4-3 0,0-1 0 16,7 3 6-16,0 1 1 0,-7-4 0 0,7 3 0 15,0 1-20-15,0-4-4 0,7 4-1 0,-7 2 0 16,3-3-26-16,1-2-6 0,3 2-1 0,-4 1 0 16,4-4-5-16,4 0 0 0,-4 0-8 0,4-2 12 15,-1-1-4-15,4-3-8 0,-3 0 11 0,6-3-11 16,-6-4 13-16,3 1-4 0,-3-3-1 0,-1-1 0 16,4-2 0-16,-10 2-8 0,7-5 12 15,-4 2-4-15,-4-3-8 0,1 4 12 0,3-4-12 0,-7 4 12 0,0-1-12 0,-7 4 8 16,0-1-8-16,0 1 8 15,3-1-8-15,-7 1 8 0,-3 0-8 0,4 5 8 0,-1-2-8 0,1 3-17 16,-1 3 4-16,0 3 1 16,1 0-85-16,-1 4-17 0,4-1-3 0,-3 3-1 15,10 1-145-15,-7-1-29 0</inkml:trace>
  <inkml:trace contextRef="#ctx0" brushRef="#br0" timeOffset="121210.01">3500 8616 1743 0,'0'0'49'0,"0"0"11"0,-4-6-48 0,4 3-12 0,-3-4 0 0,3 7 0 16,0 0 116-16,0 0 20 0,0 0 4 0,0 0 0 16,0 0-9-16,0 0-3 0,0 0 0 0,0 0 0 15,3 7-36-15,-3 2-8 0,0 0-2 0,4 7 0 16,-4-3-18-16,3 5-3 0,1 1-1 15,3 0 0-15,-7 0-15 0,3 0-3 0,4-4-1 0,-3 4 0 16,-1 0-14-16,4-6-3 0,-3 2-1 0,3-2 0 16,4-4-15-16,-8 1-8 0,4-4 10 0,-3-3-10 15,-4-3 9-15,10 0-9 0,1 0 8 16,-11 0-8-16,3-6 0 0,4-1 0 0,-3 1 0 0,3-3 0 16,-3-1 9-16,-1 1-9 0,4-4 10 0,-7 1-10 15,4 2 35-15,3-2 1 0,-7-1 0 0,3 1 0 31,1 2-56-31,-4 1-12 0,3 0-1 0,1-1-1 0,-1 4 54 0,-3 3 12 0,0 3 1 0,0 0 1 16,0 0-34-16,0 0 0 0,0 0 0 0,0 0 0 0,0 0-13 0,11 3-10 16,-11-3-1-16,18 6-1 0,-15 4 25 0,8-1 0 31,-1 0 0-31,4 13-8 0,-3-6 8 0,0-7 0 0,-11-2 0 0,10-1 0 16,-3 0 19-16,11 1 5 0,-8-1 2 0,4 0 0 15,8-3-26-15,-8 0 0 0,0-3-12 0,4 0 12 16,-4-3 0-16,0 0 0 0,-4-3 0 0,4 0 0 0,-3-4 0 0,0 4 0 0,-1-4 11 0,-3-2-11 31,0-1 0-31,0 1 0 0,-7-1 0 0,4 4 0 0,-4-4 12 0,0 1-4 0,0 2-8 0,-4 1 12 16,-3 0-12-16,4 5 0 0,-4 1 0 0,0 6 0 15,0 1 0-15,-4 2-12 0,0 3 12 0,4 4-10 16,-3 6 18-16,-1-4 4 16,-3 7 1-16,7-3 0 0,-4 0-13 0,8-3-12 0,-4 2 3 0,7-2 0 15,0 0 9-15,7-1 0 0,-7 1 0 0,11-3 0 16,-8-1 0-16,8-2 0 0,-1-1 0 0,1-3 8 31,3-3-8-31,0 1 0 0,-3-4 0 0,6 0 0 16,-3-4 0-16,4-2-10 0,0 0 10 0,-4 0-13 0,7-1 13 0,0-2 0 15,-7 3 0-15,18-10 0 16,-7 10 0-16,-22 3 0 0,4-1 0 0,0 1-708 0,0 0-140 16,4 0-27-16</inkml:trace>
  <inkml:trace contextRef="#ctx0" brushRef="#br0" timeOffset="123599.01">4844 8575 1827 0,'-4'10'38'0,"4"-10"9"0,-7 6-38 0,7 0-9 0,0 0 0 0,0 1 0 16,0-1 103-16,0 3 18 0,0 1 4 0,0-1 1 15,7 4-49-15,-7-1-9 0,0 1-3 0,0 3 0 16,4-1-1-16,-4 4 0 16,0 0 0-16,3 0 0 0,1-1 6 0,-1-2 1 0,-3 3 0 0,4 0 0 15,-1-4-37-15,1 1-7 16,-1-3-2-16,-3-1 0 0,7 4-4 0,-7-4-1 0,0 1 0 0,0 0 0 15,4-1-3-15,-4-3-1 16,0-2 0-16,0-7 0 0,0 0-2 0,0 0-1 0,0 0 0 0,0 0 0 16,3 0-2-16,-3-3-1 0,0-4 0 0,4 1 0 15,0-3-10-15,-4-1 10 0,3-2-10 0,1-1 10 16,-1-3-10-16,1 4 0 0,3-4 9 0,-7 1-9 0,10 2 0 16,-6-3 8-16,-1 1-8 0,4-1 0 15,4 3 0-15,-8-2 0 0,8-4 0 16,0 3 8-16,-4 1-8 0,7-1 8 0,-4 0-8 0,1 4 8 0,3-1 2 15,-3 4 1-15,3-1 0 0,0 4 0 16,4 0 7-16,-4 3 2 0,3 3 0 0,-3 0 0 16,4 3-1-16,-7 3 0 0,3 3 0 0,3 4 0 0,-10 3 13 0,0 3 4 15,4-1 0-15,0 4 0 0,-8-3-25 0,4 3-11 16,-3-3 10-16,-1 3-10 0,1-3 0 0,-1-4 0 16,-3 4 0-16,0-6 0 15,4-1 0-15,-4-2 0 0,0-1 0 0,0 0-10 0,-4-5 10 0,4-4 0 0,0 3 0 0,0-3 0 31,0-3-62-31,0-4-14 0,0-2-2 16,0-1-1-16,4-2-99 0,3-1-20 0,-7 1-4 0,3 2-1 0</inkml:trace>
  <inkml:trace contextRef="#ctx0" brushRef="#br0" timeOffset="123957.43">5496 8904 2214 0,'0'0'48'0,"0"-6"11"0,0 6 1 0,7-6 3 0,-7 0-51 0,0-1-12 15,0 4 0-15,0 3 0 0,0-6 100 16,0 6 16-16,4-6 4 0,-4 6 1 0,0 0-8 0,0 0-1 0,0 0-1 0,0 0 0 0,0 0-24 0,0 0-5 16,-4 6-1-1,-3 3 0-15,4 1-65 0,-8-1-16 0,8 4 0 0,-4 2 0 16,0 1 55-16,3 0 7 0,0-1 2 0,4 4 0 15,-7-3-52-15,7 0-12 0,-3-1 0 0,3-2 0 0,3-4 0 0,-3-2 0 16,7 2 0-16,-3-6 0 16,0 3 0-16,3-6 0 15,3 0 0-15,1-3 0 0,-1 0 0 0,-6-3 0 0,6 0 0 0,1-4 0 16,0 1 0-16,-1-1 0 0,4 1 0 0,-3-1 0 16,3 1-100-16,0 0-22 0,-3 2-5 15,3 4-1332-15</inkml:trace>
  <inkml:trace contextRef="#ctx0" brushRef="#br0" timeOffset="124796.54">6544 8939 1864 0,'0'0'41'0,"0"0"9"0,7 3 2 0,-3 0 0 0,3 0-42 0,0 1-10 16,0-4 0-16,-4 0 0 0,-3 0 155 0,7-4 29 16,-7 4 5-16,7-3 2 0,-3 0-55 0,-1 0-12 0,-3 3-1 0,4-6-1 0,-4-4-43 0,0 1-9 15,-4-4-2-15,1 1 0 16,-1 2-28-16,1-5-7 15,-4 2-1-15,3-3 0 0,-6 1-14 0,3-1-3 0,-4-6-1 0,4 0 0 16,-7 0-5-16,3 0-1 0,-3-3 0 0,0 0 0 16,0 0-8-16,3-3 0 0,1 3 0 0,-1 0 8 0,1 0-8 15,-1 0 0-15,4 3 9 0,0 0-9 0,0 3 0 0,3 3 0 16,4-3 0-16,0 7 0 16,0-1 0-16,0 1 0 0,4-1 0 0,-1 4 0 15,1-4 0-15,3 7 0 0,0-3 0 0,4 2 0 16,-1 4 0-16,4 0 0 0,0 0 0 0,4 0 0 0,0 0 0 15,-1-1 8-15,1-2-8 0,3 3 0 0,-3 0 9 0,-1 3-9 0,5-3 12 0,-8 6-12 16,-4 0 10 0,4 3-10-16,-3 1 8 0,0-1-8 0,-4 3 0 0,0 1 0 15,-4 2-14-15,1-2 5 16,-1-4-71-16,-3 6-15 0,0 1-2 0,-3 0-1 16,-4-1-117-16,3-3-23 0,-6 4-5 0</inkml:trace>
  <inkml:trace contextRef="#ctx0" brushRef="#br0" timeOffset="124992">6449 8779 2556 0,'0'0'56'0,"0"0"12"0,0 0 3 0,7 0 0 16,3-3-57-16,1 0-14 0,3 0 0 0,0 0 0 16,4-1 100-16,0-2 18 0,-4 3 3 0,3 0 1 15,-3 0-62-15,4 0-12 16,0 3-2-16,-4 0-1 0,0 0-32 0,0 0-13 0,0 0 11 0,0 0-11 15,0 3-60-15,-3-3-17 0,3 3-4 0,0-3-1 16,-3 0-88-16,-1 3-18 0,1-3-3 0</inkml:trace>
  <inkml:trace contextRef="#ctx0" brushRef="#br0" timeOffset="125569.75">6932 8958 2045 0,'0'0'58'0,"0"0"13"0,-3 3-57 0,3-3-14 15,0 0 0-15,-4 3 0 0,4-3 180 0,-7 3 32 16,3-3 8-16,-3 0 0 0,4-3-103 0,-4-3-21 0,3 0-4 0,1-1 0 16,-1 1-46-16,1 0-9 0,-1-1-1 0,4 1-1 15,0-3-22-15,-3-1-4 0,3 1-1 0,0 0 0 16,0 2-8-16,0 1 0 0,3-3 0 0,1-1 0 15,-1 4 0-15,4 0 0 0,-3-1 0 0,3 1 0 16,3 0 0-16,-2 0 0 16,2-1-11-16,-3 1 11 0,4 3-22 0,-1 0 1 0,1 0 0 0,3-1 0 31,-3 4-13-31,-1 0-2 0,1 0-1 0,-1 4 0 16,1-1 0-16,0 0 0 0,-1 0 0 0,1-3 0 0,-4 3 14 0,3 0 3 15,-3-3 1-15,0 0 0 16,0 3-23-16,-3-3-5 0,-4 0-1 0,0 0 0 0,0 0 70 0,0 0 14 0,0 0 2 0,0 0 1 15,0 0-2-15,0 0 0 0,0 0 0 0,4 7 0 16,-1-1 12-16,-3 0 3 0,-3 4 0 0,3-1 0 16,0 0 10-16,-4 4 2 0,4 3 1 0,0-4 0 15,0 4-29-15,0-4-5 0,4 1-2 0,-1 0 0 0,1-1-12 0,3-3-2 16,0 1-1-16,0-4 0 16,0 0-4-16,3-2-1 0,1-1 0 0,0-3 0 0,-1-7 2 15,1 1 0-15,3 0 0 16,-4-7 0-16,5 1-11 0,-5-1 0 0,-3 1 0 0,0 2 0 15,0-2 0-15,-3-1-12 0,-1 4 2 0,1-1 1 0,-1 1 9 0,-3 0 0 16,-3-1 8-16,-1 4-8 0,1 0 10 16,-8 2-2-16,4-2-8 0,-3 3 12 0,-5 3-12 0,1-3 11 15,4 3-11-15,-1 0 10 0,-3 3-10 0,7 0-9 16,-4 0 9-16,4 0-13 16,4 1-79-16,-4 2-15 0,7-6-3 0,0 0-1 15,0 6-63-15,0-6-13 0,0 0-2 0,7 3-1 16,-4 4-68-16,4-4-14 0,1 0-2 0,-1 0-1 0</inkml:trace>
  <inkml:trace contextRef="#ctx0" brushRef="#br0" timeOffset="126222.82">7422 8958 2487 0,'0'0'55'0,"0"0"11"0,-7 3 2 0,4 3 2 0,3-6-56 0,-4 3-14 0,4-3 0 0,0 0 0 16,0 0 87-16,0 0 14 0,0 0 3 0,0 0 1 0,0 0-45 0,0 0-10 15,0 0-2 1,0 0 0-16,0 0-10 0,0 0-2 0,-3-6-1 0,3 0 0 0,-4 0 0 0,4-4 0 16,0 1 0-16,-3 2 0 15,3-2-17-15,0 0-3 0,-4-1-1 0,4 1 0 0,0-1 14 0,-3 1 2 16,3-4 1-16,0 4 0 0,0-4-17 0,0 4-3 16,0-3-1-16,0 2 0 0,3 1-10 0,-3-1 10 15,4-2-10-15,-1 2 10 0,-3 1-10 0,4 0 8 16,-1-1-8-16,4 1 8 0,-3-1-8 0,-1 4 0 15,-3 6 9-15,8-3-9 16,-1 0 13-16,-4 0-1 0,4 3-1 0,0 3 0 0,0 3-11 0,0 0 0 16,0 4 9-16,-3-1-9 15,3 1 8-15,-4-1-8 0,5 4 8 0,-5-1-8 0,1 1 11 0,-4-4-3 16,3 4 0-16,-3-1 0 16,0-3-8-16,0 1 0 0,0-1 0 0,0 1 0 15,-3-1 0-15,-1 1 0 0,4-4 0 0,-3 0 0 0,3-6-10 16,0 0-4-16,0 0-1 0,0 0 0 0,0 0 23 0,0 0 4 0,0 0 0 0,0 0 1 15,0 0-13 1,0 0 0-16,0 0 8 0,0-6-8 0,3 3 0 0,-3-4 0 16,0 1 0-16,0 3-10 0,4-6 10 0,-1 2 0 0,-3-2 8 15,4 3-8-15,-1-1 0 0,4-2 0 0,-3 0 0 16,-1-1 0-16,4 4 0 0,0-4 0 16,0 4 0-16,1 3 0 0,-5 0 0 0,4 0-20 15,0 0 4-15,0 3 1 0,4 0 31 0,-4 0 5 16,-4 6 2-16,8-3 0 0,-4 0-12 0,0 0-3 0,0 0 0 0,0 1 0 15,0 2-8-15,-3 0 0 0,3-3 0 0,0 0 0 16,0 4 0-16,0-1 0 0,-3-3 0 16,3 3 7-1,-4 1-33-15,4-1-5 0,-3 3-1 0,-4 1 0 0,0-1 52 0,0 1 9 0,0-1 3 16,0 0 0-16,0 1-52 0,-4-1-9 0,4 1-3 0,-3 2 0 0,-1-2 32 0,4-4 0 16,-3 0 0-16,-1 0 0 0,4-6 0 0,0 0 0 15,-3 3 0-15,3-3 0 16,0 0 12-16,0 0 9 0,-4-3 2 0,4 3 0 15,0 0-139-15,0 0-28 0,-4-6-6 0,4 3-1323 16</inkml:trace>
  <inkml:trace contextRef="#ctx0" brushRef="#br0" timeOffset="127228.01">8700 8475 1599 0,'3'-19'33'0,"-3"13"8"16,0 0-33-16,4-1-8 0,-4 1 0 0,0 0 0 15,3-1 143-15,1-2 26 0,-4 3 6 0,3-4 1 16,-3 4-24-16,0-3-4 0,0 2 0 0,0 1-1 0,0 6-28 0,-3-3-6 0,3 3-1 0,-4-3 0 31,4 3-29-31,-7 0-7 0,0 0 0 0,3 3-1 0,-3 3-27 0,-3-3-6 0,-1 4-1 0,1 2 0 16,-1 4-12-1,0-1-2-15,-3 4-1 0,0 6 0 0,4 0-8 0,-1 6-2 16,1 0 0-16,2 7 0 0,-2-1-4 0,3 1-2 0,3-4 0 0,-3 0 0 0,4 1-7 0,3-4-3 0,0 0 0 0,3-3 0 31,1-3 0-31,3-3 0 0,0 0 0 0,7 0 0 0,-3-7 0 0,6 1 0 16,1-4 0-16,3-3 0 0,0-2 0 0,0-4 0 16,1-4 0-16,2 1 0 0,1-3 0 0,0-3 0 0,3-1 0 0,-3 1 0 31,-1-4-26-31,1 1-5 15,0-1-1-15,-4 1 0 0,0-4 52 0,-3 0 9 0,-1-3 3 0,-3 4 0 0,0-1-24 16,-3 4-8-16,-4-1 0 0,0-6 0 0,-3 0 0 0,-1 1 0 0,-6-1 0 0,-1 0 0 16,-3 3 0-16,0-3 0 15,-4 1 0-15,-3-4 0 16,0 3-26-16,-3 0-5 0,-1 0-1 0,0 4 0 0,1 2 32 0,3-3 0 16,-4 7 0-16,4 0 0 0,0-1 20 0,3 1 9 15,-3 2 3-15,3 1 0 0,4 3-24 0,0-3-8 16,0 3 0-16,7 3 0 0,0 0-33 0,0 0-7 0,0 0 0 0,0 0-1 15,0 0-127 1,0 0-26-16,0 0-5 0,0 0-1 0</inkml:trace>
  <inkml:trace contextRef="#ctx0" brushRef="#br0" timeOffset="128185.85">9737 8748 1516 0,'0'0'64'0,"0"0"-52"16,0 0 138-16,0 0 27 0,0 0 6 0,0 0 1 15,0-3-45-15,-4-4-9 0,4 7-2 0,0-6 0 16,0 6-13-16,-3-3-3 0,-1-3-1 0,4 6 0 16,-3-7-4-16,-1 4-1 0,-3-3 0 0,3 6 0 0,-3-3-65 0,0 6-13 0,0-3-2 0,-3 6-1 15,3 0 2-15,0 1 0 0,-4 2 0 0,0 4 0 16,4-1-14-16,0 1-2 0,-3 2-1 16,6-2 0-16,-3 3-10 0,4-1 0 0,3 1 9 0,0 0-9 15,0 3 0-15,0-7 0 0,3 4 0 0,4-4 0 16,0-2 0-16,0-1 0 0,0-3 0 15,4 1 0-15,-4-7 0 0,4 0-8 16,-1-3 8-16,1-4 0 0,-1 1 0 0,4-3-8 16,-3-4 8-16,0 0 0 0,-1-2 0 0,1 2-10 15,-1-6 10-15,1 4 0 0,-4-1 0 0,0 4 0 0,0-1 0 0,-3 4 0 16,-1 2 0-16,-3 7 0 0,7-3 12 0,-7 3-3 16,0 0-9-16,0 0 0 0,0 0 0 0,0 0 0 0,4 6 0 15,-1 1 0-15,4 2 0 0,-3 1 0 0,-4-1 0 0,3 0 0 16,1 4 0-16,-1-4 0 0,1 1 0 15,3 2 10-15,-3-2-10 0,-1-1 10 0,1 0-10 0,-1 4 0 16,4-4 0-16,-3 1 0 0,3 2 0 0,-4-2 8 0,4 5-8 16,0-5 0-1,-3-1-32-15,3 1-11 0,0-7-2 16,0 0-1 0,0-3-53-16,4 0-10 0,-4-3-3 0,0-3 0 0,0-7-61 0,0 0-13 0,0-5-2 0,0 2-969 15</inkml:trace>
  <inkml:trace contextRef="#ctx0" brushRef="#br0" timeOffset="128601.45">10164 8494 2564 0,'0'9'72'0,"3"1"17"16,-3 2-71-16,4 1-18 0,-1 2 0 0,4-2 0 0,-3 6 94 0,3-1 15 0,0 1 3 0,3 0 1 15,-3 3 12-15,4-3 3 0,0 3 0 0,-1-3 0 16,-3-1-103-16,4-2-25 0,3 0 0 0,-7-1 0 15,4-5 43-15,-4 2 3 16,3-2 1-16,-3-4 0 0,0 0-35 0,0-3-12 0,-7-3 9 0,0 0-9 16,0 0 9-16,0 0-9 15,0 0 10-15,7-6-10 0,-3 0 10 0,-4 0-10 0,0-4 10 0,-4 1-10 16,1-1 0-16,-4 1 8 0,0 0-8 0,-4-1 0 16,1 4 0-16,-4 0 0 0,3 3 8 0,-3 3-8 15,-4 6 0-15,4-3 0 0,0 6 0 16,0 4 0-16,0-4 0 0,0 7 0 15,0 3 0-15,-1 0 0 0,5-1 0 0,-1 1 0 0,4 0 0 0,0-3 0 0,0 3 0 16,7-4 0-16,0 1 0 0,0-4 0 16,4-2-8-16,3-4 8 0,-4 4 0 0,8-4 0 15,-4-3 0-15,7 0 0 0,0 0 0 0,0-3 9 16,4-6-9-16,-1 0 0 0,5-1 0 16,-1-2 0-16,3-7 0 0,-2 1 0 0,-1-4 0 0,4 3 0 15,-4-3-63-15,0 4-14 0,-4-1-3 0,1-3-1 16,-4 0-90-16,0 4-17 0,-3-1-4 0</inkml:trace>
  <inkml:trace contextRef="#ctx0" brushRef="#br0" timeOffset="129047.06">10530 8491 2584 0,'0'0'57'0,"0"0"12"0,0 6 3 0,4 3 0 0,-4-2-58 16,3 5-14-16,1-3 0 0,0 4 0 0,-1 3 116 0,4-1 21 0,-3 1 4 0,-1 0 1 15,4 3-54-15,0-1-10 0,0 1-2 0,0 3-1 32,0-3-30-32,4 0-5 0,0 0-2 0,-1-1 0 0,1 1-16 0,-1-3-3 15,1-4-1-15,0 1 0 0,-4-1-18 0,3-2 0 16,1-4 0-16,-1 0 0 0,-3-2 16 0,-3-1-4 0,3-6-1 0,-3 3 0 16,-1-7-11-16,1 4 0 0,-1-3 0 0,-6-4 8 15,3 4-8-15,-7-3 0 0,3-4 0 0,-3 4 0 16,-4-1 0-16,1 1 0 0,-1 3 0 0,-3-4 8 15,3 7-8-15,-3-3 0 0,0 3 0 0,4 3 0 16,-4 3-9-16,-1 6-4 0,1 1-1 0,0 5 0 16,4 1 5-16,-4 3 1 0,3 0 0 0,0 0 0 15,1 3 8-15,6-4 0 0,-3 1-9 0,4 0 9 16,3-3 0-16,0-4 0 0,3 1 0 0,4-1 0 0,-3-2 8 16,6-4-8-16,1 0 12 0,3-3-4 15,0-3 0-15,0 0 0 0,4 0 0 0,3-6 0 0,-3-3 0 0,3-1 0 16,0 1 0-16,0-4 0 0,0 1-8 0,-3 2 0 15,0-2 0-15,-1-1 0 0,-3 1 0 0,-3 2 0 16,0 1 0-16,-4 3 0 16,0-4-53-16,-4 4-13 15,1-3-2-15,-1 2-1 0,-6 4-156 0,3-3-31 0</inkml:trace>
  <inkml:trace contextRef="#ctx0" brushRef="#br0" timeOffset="129453.48">11702 8513 1967 0,'0'0'56'0,"0"0"12"0,0 0-55 0,0 0-13 0,0 0 0 0,0 0 0 0,-4-4 170 0,-3 1 31 16,7 3 7-16,0 0 0 15,0 0-71-15,0 0-14 0,0 0-3 0,0 0-1 16,7 7-44-16,0-1-9 0,0 3-2 0,4 4 0 0,-4 2-27 0,7 4-5 15,-3 3-2-15,-1-6 0 0,1 3 10 16,3-4 3-16,-4 1 0 0,1 3 0 0,3 0-35 0,-3-4-8 16,-4 4 0-16,3 0 0 0,1 0 20 0,-4-7 1 0,-3 1 1 15,3-4 0 1,-4 1-22-16,1-4 8 0,-4-6-8 0,0 0 0 16,0 0 0-16,0 0 0 0,0 0-12 0,0 0 4 15,-4-3-47-15,-3-3-9 16,0 2-1-16,0-2-1 0,-4 0-86 0,1-4-16 0,-4 1-4 0</inkml:trace>
  <inkml:trace contextRef="#ctx0" brushRef="#br0" timeOffset="129863.66">11522 8704 2026 0,'0'0'57'0,"0"0"14"0,0 0-57 0,7 3-14 0,0 0 0 0,3-3 0 31,1 3 106-31,3 0 18 0,-3-3 4 0,6 0 1 0,1 0-1 0,0 0 0 0,3 0 0 0,0 0 0 16,0-3-51-16,4 3-10 0,0-3-3 0,-1-3 0 15,1 3-20-15,0-4-4 0,-4 1 0 0,3 0-1 32,-2 0-19-32,-1-4-4 0,0 1-1 0,0 2 0 0,-3 1-15 0,-4-3 0 0,0 3 0 0,0-1 0 15,-7-2 13-15,4 6-3 0,-4-4-1 0,-4 4 0 16,-3 3 8-16,0 0 2 0,0 0 0 0,0 0 0 16,-7 0 21-16,0 3 4 0,0 1 0 0,-3 5 1 15,3 4-36-15,-4-1-9 0,0 4 0 0,1 3 0 0,6-1 0 0,-3 1 0 16,4 0 0-16,-4-3 0 15,7-1 20-15,0 1 3 0,3-3 0 0,4-4 0 0,0 0-37 16,4 1-7-16,3-4-2 0,0 0 0 16,0-6 44-16,4 0 9 0,3-3 2 0,0 0 0 0,4-3-24 15,-4-4-8-15,4 1 0 0,-4-4 0 16,0-2 0-16,-3 2 0 0,-4 1 0 0,0-1 0 0,-7-3 0 0,4 4 0 16,-8-1 0-16,1 4 0 15,-4 0-26-15,0-1-5 0,-4 1-1 0,-3 2 0 0,-4 1 32 0,1-3 0 16,-8-1 0-16,4 1 0 0,-4 3 20 0,1-1 9 15,-1 4 3-15,1 0 0 16,-1 3-75-16,4 0-14 0,0 3-3 0,3 0-1 0,-3 1-151 16,7-1-29-16,-25 12-7 0,15-2 0 0</inkml:trace>
  <inkml:trace contextRef="#ctx0" brushRef="#br0" timeOffset="130639.25">13222 8534 2649 0,'0'0'58'0,"0"0"12"0,0 0 2 0,0 0 4 0,0-6-61 0,0 3-15 0,0-3 0 0,4 0 0 16,-4 2 120-16,3-2 20 0,1 0 5 0,-4-4 1 15,3 1-62-15,1-4-12 0,-1-2-2 0,1 2-1 16,-4-2-26-16,3-1-6 0,-3 0-1 0,0 4 0 15,0-4-8-15,-3 3-3 0,-1 1 0 0,-3-1 0 16,0 1-11-16,-3 2-2 0,-1-2-1 0,-7 6 0 31,4-4-11-31,-7 10 0 0,0 0 0 0,0 3 7 0,-4 7-7 0,0 2 0 0,1 4 0 0,-1 6 0 16,0 0 0 0,4 6 0-16,-4-3 0 0,4 10 0 0,-3-1 0 0,6 4 0 0,0 6 0 0,1 0 0 0,6-1 0 0,0-2 0 15,1-3 0-15,6 0 0 0,1-7 0 16,3 3 0-16,0-5 0 0,3 2 0 0,4-3 0 0,4 0 0 15,3-3 0-15,7-3 0 16,0-6-26-16,4 0-5 0,0-7-1 0,10-3 0 0,4-6 52 0,0-6 9 16,0 0 3-16,3-7 0 0,-3-5-24 0,-4 2-8 15,0 0 0-15,1 1 0 0,-8-1 0 0,-4 3 0 16,1 1 0-16,-7-1 0 0,-1 4 0 0,-2-1 0 16,-5 4 0-16,-3 0 0 0,-3 0 0 0,-4 2 0 15,0 1 0-15,-4 0 0 0,1 3 0 0,-1 0 0 16,-3 0 0-16,4 0 0 0,-5 0 0 0,1 3 0 15,0-3 0-15,4 3 0 0,-4-3-128 16,0 0-20-16,3 0-3 0</inkml:trace>
  <inkml:trace contextRef="#ctx0" brushRef="#br0" timeOffset="174636.81">744 9707 1571 0,'0'0'44'0,"0"0"11"0,0 0-44 0,0 0-11 0,0 0 0 0,0 0 0 31,0 0 100-31,0 0 19 0,0 0 3 0,0 0 1 16,0 0-47-16,0 0-10 0,0 0-2 0,0 0 0 16,0 0 0-16,0 0 0 0,7-3 0 0,-7 3 0 15,0 0-20-15,0 0-4 0,0 0 0 0,4-6-1 0,-4 6 1 0,0 0 0 0,3 0 0 0,5 0 0 31,-8 0 7-31,10 0 1 0,-6 3 1 0,6 3 0 0,-6-3-26 0,3 4-6 16,3-1-1-16,1 6 0 0,-7-2 26 0,6 5 5 0,-6-2 1 0,3 3 0 16,-4 2-48-16,8 1 0 0,-11 0 0 0,7 3 0 15,-4-3 0-15,-3 3 9 16,0 0-1-16,4 0 0 0,-4 0-8 0,-4-4 0 0,4 1 0 0,-3-3 8 16,-4 3-8-16,7-7 0 0,-11 4 9 15,8-3-9-15,-8-1 8 0,1-2-8 0,6-1 10 0,-7 0-10 16,1-2 12-16,-1-1-4 0,8 0-8 0,-8-3 12 15,1 0-26-15,2-3-6 0,5 4 0 0,3-4-1 16,0 0 21-16,0 0 0 0,0 0 0 0,0 0 0 0,0 0 0 16,0 0 0-16,3-4 0 0,8 1 0 0,0 0 0 0,-1 0 0 15,1 0 0-15,-1 0 0 16,5 0 0-16,-1-1 0 0,3 4 0 16,-3-3 0-16,0 3 24 0,4 0 8 0,-4 3 3 0,7-3 0 15,-14 4-35-15,11-1 0 0,-7 0 0 0,-1 3 0 16,-3 0 8-16,4-2-8 0,-1 2 0 15,-2 0 0-15,-5-3 28 0,-3-3 0 0,4 3-1 0,-4-3 0 0,7 7-27 0,-7-7 0 0,0 0 0 0,0 0 0 32,0 0-97-32,0 0-25 0,0 0-5 0,0 0-1 15,3-7-96-15,-3 1-20 0</inkml:trace>
  <inkml:trace contextRef="#ctx0" brushRef="#br0" timeOffset="175081.63">1150 9735 2282 0,'0'0'101'0,"-7"7"21"15,3-1-98 1,4 0-24-16,0 4 0 0,0-1 0 0,-3 0 70 0,3 4 9 0,3 6 1 0,-3 0 1 16,0 6-9-16,0 0-1 0,0 6-1 0,0 4 0 0,4 2 15 0,-4 1 3 15,7-1 1-15,-7 4 0 0,0-3-18 0,0-1-4 16,-7 4-1-16,7-3 0 16,0 0-27-16,-4-4-6 0,4 0-1 0,0-2 0 0,0-1-9 0,0 1-3 15,0-7 0-15,0 3 0 16,0-6-20-16,0-3 0 0,4-4-10 0,-4 1 10 15,0-3 0-15,0-1 0 0,0-3 8 0,0 1-8 16,-4-1 0-16,4 1 0 0,0-1-13 0,0-3 4 16,-3 1 9-16,3-7 0 15,0 0-9-15,0 0 9 0,0 0-14 0,0 0 2 0,0 0 0 0,0 0 0 16,0 0-62-16,-7-7-12 0,7 1-2 0,-4-3-1 16,4-1-103-1,0-2-20-15,4-1-4 0</inkml:trace>
  <inkml:trace contextRef="#ctx0" brushRef="#br0" timeOffset="175497.66">1439 10538 1728 0,'0'0'38'0,"0"0"8"0,0 0 2 0,0 0 0 0,0 0-39 0,0 0-9 0,0 0 0 0,0 0 0 0,0 0 104 0,0 0 18 15,0 0 4-15,0 0 1 16,0 0 1-16,0 0 1 15,0 6 0-15,0-6 0 0,0 0-61 0,0 0-12 0,0 0-2 0,0 0-1 16,0 0 18 0,0 0 3-16,0 0 1 0,0 0 0 0,0 0-60 0,0 0-15 0,0 0 0 0,0-6 0 0,4 0 0 0,-4 0 0 15,0-1 0-15,3 1 0 0,-3 0 0 0,0 6 0 16,7-3 0-16,-7 3 0 16,4-7 0-16,-4 7 0 0,0 0 0 0,11 0 0 0,-11 0 16 0,7 0 9 15,-7 0 3-15,0 0 0 16,0 0 8-16,10 7 3 0,-10 2 0 0,0-3 0 0,4 1-5 0,-8-1-1 0,4 3 0 0,-7-3 0 15,4-2-1-15,3-1-1 0,-7 0 0 16,3 0 0-16,4-3-151 0,-7 0-31 16,3-3-5-16</inkml:trace>
  <inkml:trace contextRef="#ctx0" brushRef="#br0" timeOffset="177033.73">2254 9977 2310 0,'-7'-16'48'0,"4"10"11"0,3 0-47 0,0-4-12 0,-7 1 0 0,3-1 0 32,4 4 94-32,-7 0 17 0,4 0 3 0,3 2 1 15,-4-2-31-15,4 6-7 0,-7-3-1 0,7 3 0 16,-11 0-18-16,8-3-4 0,-8 3-1 0,4 3 0 0,0 0-33 0,-3 3-6 0,2 1-2 15,-2 2 0-15,3 4 42 0,-4 2 8 0,1 1 2 0,-1 3 0 16,8 6-52-16,-8 0-12 0,0 3 0 16,1 4 0-1,3-1 0-15,0 0 0 0,0 1 0 0,3 2 0 16,4-3 0-16,0 4 0 0,0-4 0 0,0 1 0 0,4-1 20 0,3-3 0 16,7-3 1-16,-11 0 0 0,8-3-21 0,7-6 0 0,-11-3-10 0,10-1 10 31,-3-6 0-31,0-2 0 0,4-4 0 0,7-4 0 0,-11-5-19 0,7 0 3 15,0-7 1-15,-3 0 0 0,3-3 24 0,0 1 5 0,0-1 1 0,-6-3 0 16,6-3-15-16,-7 3-16 0,7-3 3 0,-7 3 1 16,-3 3 12-16,3 0-11 0,-4 3 11 0,1-2-10 0,-8 5 10 0,-3 1 0 15,8 2 0-15,-16 1 0 16,8 9 0-16,0 0 0 0,0-7 0 0,0 7 0 16,-10 4 12-16,6-1-3 0,-6 3 0 15,-1 3 0-15,8 1 0 0,-4 6 0 0,-4-1 0 0,7 4 0 0,1 0-9 0,-4 3 10 16,3 0-10-16,4 0 10 15,-7-4-10-15,7 1 8 0,7 0-8 0,-7-3 8 16,0-4-8-16,11 1 0 0,-8-4 9 0,8 1-9 16,0-4 0-16,-1 0 0 0,4-6 0 0,-3 0 0 15,10-6 0-15,-7 0 0 0,7-1 0 0,-7-2 0 16,1-4 0-16,2 1 0 0,-3-1 8 0,-3 1-8 16,0-1 0-16,3-2 8 0,-11 2-8 0,4 4 0 15,-7-4 8-15,4 4-8 0,-4 2 8 0,-4-2-8 0,4 0 25 0,-7-1 1 0,4 1 0 0,-8 3 0 31,0-1-26-31,1 1 0 0,-1 0 0 0,-3-1 0 16,4 1 0-16,-1 3 0 0,0 0 0 0,4 3 0 16,7 0-48-16,-10 3-16 0,10-3-2 0,0 0-1 15,0 0-61-15,0 6-13 0,0 1-3 0,0-1 0 16,3 0-116-16,8-3-24 0,-1 4-5 0</inkml:trace>
  <inkml:trace contextRef="#ctx0" brushRef="#br0" timeOffset="177319.86">2748 10431 1717 0,'0'0'48'0,"0"0"12"16,0 7-48-16,0-1-12 0,0-6 0 0,0 0 0 16,0 0 141-16,0 0 27 0,0 0 4 0,0 0 2 15,0 0-64-15,0 0-13 0,0 0-2 0,7-6-1 16,-7-1-31-16,7-2-7 0,0-3 0 0,-3 2-1 16,3-6-31-16,3 4-5 0,-6-1-2 0,7 1 0 15,-8-4 15-15,8 4 4 0,-1 2 0 0,-3 4 0 16,7-3-12-16,-10 2-3 0,7 4 0 0,-4 0 0 0,0 0 7 0,0 3 0 15,-7 0 1-15,10 3 0 0,-6 3 3 0,6 1 0 0,-6 2 0 16,3 3 0 0,-3 4-6-16,3 0-1 0,-7-1 0 0,3 1 0 15,-3 3-10-15,0-3-3 0,0 2 0 0,7 1 0 16,-7-3-12-16,0-4 0 0,0 4 0 0,0-3 0 16,0-4 0-16,0-3-12 0,0-2 1 0,0-4 0 15,0 0-113-15,11-7-24 0,-11-2-4 0,7-1 0 16,0-5-58-16,-4-1-11 0,4-3-3 0</inkml:trace>
  <inkml:trace contextRef="#ctx0" brushRef="#br0" timeOffset="177789.2">3143 10209 1808 0,'0'0'76'0,"0"0"-60"0,0 0-16 0,0 0 0 16,-3 6 160-16,3 0 28 0,-7 1 7 16,3-1 1-16,-3 3-77 0,4 1-15 0,-4-1-4 0,-1 1 0 15,1 2-23-15,-3 1-5 16,-1-1 0-16,4 1-1 0,-3-1-18 0,3 1-3 0,-4-4-1 0,7 1 0 15,-6-1-15-15,6-3-3 0,-3-3-1 0,4 4 0 16,3-4-15-16,0-3-3 0,0 0-1 0,0 0 0 16,0 0-11-16,0 0 0 0,3-6 0 0,8-1 0 0,-1 1 0 0,-6 0 0 15,7-1 0-15,-1 1 0 16,1 0 0-16,-1 3 0 0,1 0 0 0,3 3 0 16,0-3 0-16,-3-1 0 0,-1 4 0 0,4 4 0 15,-3 2 0-15,0 0 12 0,-1 0-12 0,1 4 12 16,-8-1 4-16,8 1 2 0,-4-1 0 0,-4 0 0 0,1 1 14 0,-4 2 2 15,7 1 1-15,-7-4 0 16,0 4-35-16,0-1 0 0,0 1 0 0,-7-1 0 0,3-2 0 16,1-4 0-16,3 0 0 0,-7-2 0 0,7 2 0 0,-4 0 0 15,-3-6 0-15,4 3 0 0,3 0 0 0,0-3 0 16,-7 0 0-16,7-3 0 0,0 0 0 0,0 0 0 16,0 0 0-16,0-3 0 15,0-4 0-15,0 1 0 0,0-1 0 0,7 1 0 0,-7-1 0 0,0 1 0 0,3 0 0 0,-3 2 0 16,0 1 0-1,7 0 0-15,-7 0-10 0,0-1 10 0,0 4 0 0,0 0 0 0,0 0 9 0,-7 3-1 32,7 0-22-32,0 0-4 0,0 0-1 0,-3 0 0 15,3-3-80-15,0 3-16 0,0 0-3 16,3 0-1-16,-3 0-101 0,7 0-21 0,-7 0-4 0,0 0-519 16,0 0-103-16</inkml:trace>
  <inkml:trace contextRef="#ctx0" brushRef="#br0" timeOffset="178330.9">3291 10124 2649 0,'0'0'58'0,"0"0"12"0,-7 6 2 0,7-6 4 0,0 7-61 0,0-4-15 0,-3 3 0 0,3-6 0 0,0 6 54 0,0 1 8 15,0-7 2-15,0 0 0 0,0 0 0 0,3 3 0 16,-3-3 0-16,0 0 0 15,0 0-52-15,0 0-12 0,0 0 0 0,0 0 0 0,0 6 0 0,0-6 0 16,7 3 0-16,-7-3 0 16,0 0-48-16,0 6-13 0,0-6-3 0,0 0 0 15,0 0-51-15,0 0-10 0,0 0-3 0,0 0 0 16,0 0 103-16,0 0 25 0,0 0 0 0,0 0 0 0,0 0-56 16,4 7-7-16,-4-7-1 0,0 6 0 0,0-6 88 0,0 6 16 0,7 1 4 0,-7-7 1 15,0 0-37-15,0 6-8 16,0 3 0-16,0-2 0 0,4-1 0 0,-4-6 0 0,0 6 0 0,3 0 0 15,-3-6 13 1,0 7 7-16,0-1 0 0,7 0 1 0,-7 0 23 0,0 1 4 0,0-1 0 0,4 0 1 16,3 1-27-16,-7-1-6 0,0 0 0 0,0 0-1 15,0 1 39-15,0-1 8 0,0-6 2 0,3 6 0 16,-3-6-52-16,0 0-12 0,0 0 0 0,0 0 0 16,0 0 0-16,0 0 0 0,0 0 0 0,0 0 0 15,0 0-160-15,0 0-36 0,0 0-6 0,0-3-2 16</inkml:trace>
  <inkml:trace contextRef="#ctx0" brushRef="#br0" timeOffset="178726.94">3397 10425 2070 0,'0'0'45'0,"0"0"10"0,0 0 1 0,0 0 3 0,-7-3-47 0,7 3-12 0,0 0 0 0,0 0 0 16,0-6 112-16,0 6 21 15,0 0 4-15,0 0 1 0,0 0-41 0,0 0-8 16,0 0-1-16,0 0-1 0,0 0-19 0,0 0-3 0,0 0-1 0,0 0 0 16,0 0-12-16,0 6-2 0,0 0-1 0,7 1 0 15,-7 2-27-15,0-3-6 0,4 1 0 0,-4 2-1 16,7 0 21-16,-7 1 4 0,0 2 0 0,3-2 1 16,-3 2-27-16,4-2-6 0,-4 2 0 0,3-2-8 15,-3-4 0-15,4 0 0 0,-4-6 0 0,0 0 0 31,0 0-69-31,0 0-15 0,0 0-2 0,0 0-1 16,3-3-161-16,5-3-32 0</inkml:trace>
  <inkml:trace contextRef="#ctx0" brushRef="#br0" timeOffset="180144.94">3687 10043 2008 0,'0'0'57'0,"0"0"12"16,0 0-55-16,-8-7-14 0,8 7 0 0,0 0 0 16,0 0 131-16,0 0 23 0,0 0 5 0,0 0 1 15,0 0-47-15,0 0-9 0,-3 0-1 0,-4 7-1 0,3-1-41 16,-3 6-8-16,4 1-1 0,-1 3-1 16,1 3-18-16,3-1-3 0,0 4-1 0,0 3 0 15,3 0-29-15,1-3-20 0,6 7 4 0,-6-7 0 16,3 3 40-16,-4-7 9 0,5 1 2 0,-1 0 0 0,3-3-25 0,-3-4-10 15,4 1 8-15,-4-1-8 0,0-2 9 0,4-1-9 0,-8 1 10 0,4-1-10 16,-3-3 9-16,-1-3-9 0,1 4 8 0,-4-4-8 16,0-3 8-16,0 0-8 0,0 0 8 15,0 0-8-15,0 0 9 0,0 0-9 0,0 0 10 16,0 6-10-16,0-6 8 16,0 0-8-16,0 0 0 0,0 0 0 0,0 0 10 0,0 0-10 0,0 0 10 0,0 0-10 15,0 0 0-15,0 0 0 0,0 0 0 0,0 0 0 16,-7-6 0-16,7 0-8 0,-4-1-1 0,4 4 0 15,0 3 9-15,-7-6 0 0,7-4 0 0,0 1 0 16,-3 3 0-16,3-4 0 0,-8 4 0 0,8 0 0 0,-3-4 8 16,-1 4-8-16,-3-3 10 0,-3-13-10 15,6 9 0-15,-3 7 0 0,4 0 0 0,-4 3 0 16,0-4 8-16,-4 1-8 0,4 0 0 0,-4 3 0 0,4 0 0 16,0 3 0-16,-3 0 0 0,6 0 0 0,-6 6 20 15,2 0-1-15,1 0-1 0,0 7 0 16,4-4-18-16,-8 7 0 0,11 0 0 0,-10-4 0 15,6 4 0-15,4-4 0 0,-7 4 0 0,4-3 0 0,3-1 0 0,0 1 0 16,0-1 0-16,0-2 0 0,0 2 0 0,3-6 0 16,-3 4 0-16,7-4 0 15,-3 4 0-15,6-1 0 0,-6-3 0 0,6 0 0 16,1 1 0-16,3-4 0 0,-3-3 0 0,20 0 0 0,-6-6 0 0,-14 2 0 16,3 1 0-16,0-3 0 0,4-3 0 0,-1 2 0 0,1-2-8 0,-4 0 8 31,0-1 0-31,4-2 0 0,-8 2 0 0,4 4 0 0,-3-3 0 15,0 2 0-15,-4 4 0 0,3-3 0 16,1 3 0-16,-4-4 0 0,3 4 0 0,-6 0 0 0,6-3 0 16,-10 3 0-16,11 3 0 0,-7-3 0 0,3 0 0 0,-4-1 0 0,1 1 0 0,3-3 0 15,-4 0 0-15,4-1 0 16,-3 1 0-16,3-3 0 0,-4 2 0 0,1-2 0 0,0-3-8 0,-1-1 8 16,-3 0 0-16,4 4 0 0,-4-3 0 0,0-1 0 15,0 4 0-15,0-1 0 0,-4 1 0 0,1 2 0 16,-1-2-10-16,0 6-2 15,1-3-1-15,-4 6 0 0,7 0 22 0,0 0 5 0,-4 0 1 0,-3 6 0 0,4 3-15 16,-4 1 0-16,3-1 0 0,1 4 0 0,3 2 0 0,0 1 0 16,0 3 0-16,0 0 0 15,0-4 0-15,3 4 0 0,1 0 0 0,-1-3 0 0,4-1 0 0,0 1 0 16,-3-7 0-16,6 4 0 0,-2-4 0 0,-1 1-8 16,3-4 8-16,1 0 0 15,-4-3 0-15,7-3 0 0,-4 0 0 0,1-6 0 16,3 0 0-16,-3-4 0 0,-1 4 0 0,1-3 9 15,-4-1 3-15,0-2 1 0,4-1 0 0,-8 4 0 0,1-4 19 0,3 1 3 0,-7-1 1 0,3 1 0 32,4-1-36-32,-7 1-12 0,0-1 0 0,0 4 0 15,0-1 12-15,0 4 0 0,0 0 0 0,0 0 0 0,0 6 0 0,0 0 0 16,0-7 8-16,0 7-8 0,0 0 10 0,0 0-2 16,4-3 0-16,3 3 0 0,-4 0-8 0,8 0 0 0,-4 0 0 0,7 3-11 15,-3 4 11-15,-1-4 0 16,4 0 10-16,-3-3-10 0,3 3 9 0,-3-3-9 15,3 3 8-15,-4-3-8 0,1 3 0 0,0-3 0 0,-1 0 8 16,1 0-8-16,3 0-38 16,-4 0-10-16,-2 0-1 0,2-3-1 0,1 3-158 0,-1-3-31 0,8 0-6 15,-4 0-2-15</inkml:trace>
  <inkml:trace contextRef="#ctx0" brushRef="#br0" timeOffset="181295.88">4946 10165 1933 0,'0'0'85'0,"0"0"19"0,0 0-84 0,0 0-20 0,0 0 0 0,0 0 0 16,0 9 91 0,0 1 13-16,3 2 4 0,-3 4 0 0,8 0-14 0,-5 6-2 0,1 0-1 0,3 0 0 15,-4-1-22-15,4 1-4 0,4 0-1 0,-8-3 0 0,1 0-36 0,3 0-7 16,-4-4-1-16,5 4-1 0,2-6 6 0,-10-4 2 16,4-3 0-16,3 1 0 15,-7-7-6-15,0 0-1 0,0 0 0 0,0 0 0 16,3-7-20-16,-3 1 0 0,4 0 0 0,-4-3 0 15,-4-4 39-15,4 0 9 0,0 1 3 0,0-1 0 0,-3 1-35 16,3-1-6-16,0 1-2 0,0-1 0 0,3 1-8 0,-3-4 0 16,4 0 0-16,-1 4 0 15,4-1 0-15,0 4 0 0,4-1 0 0,-8 4 0 16,8-3 0-16,0 2 0 0,-1 1 0 0,1 3 0 0,-1-3 8 16,5 6-8-16,-5-3 0 0,4 3 8 0,-3 3 0 0,3-3-8 15,-4 3 12-15,5 0-4 0,-5 3 5 0,4-3 1 16,-3 7 0-16,-1-1 0 15,1 1 6-15,-4 2 0 0,7 4 1 0,-10-4 0 0,3 4-8 0,-4 0-1 16,4-1-1-16,0-2 0 0,-3 3 1 0,3-1 0 16,0 1 0-16,-3-3 0 0,-1 2-12 0,1-5-12 0,3-1 2 0,0 0 1 15,-4 1 9-15,4-7 12 16,4-3-2-16,-8 0-1 0,5 0-9 0,6-3 0 16,-11-3 0-16,8-1 0 0,-1-5 0 0,1-1-14 0,-1 4 3 0,1-7 1 15,0 1 10 1,3-1 8-16,-4-3-8 0,1 3 11 0,3-2-11 0,-3 2 0 0,-8 0 0 0,8 1 0 0,-8-1 0 15,4 3 0-15,-3 1 0 0,3 2 0 16,-7 1 0-16,0 0 0 0,0 2 0 0,-7 4 8 16,3 0-8-16,4 3 0 0,-7 0 0 0,0 3 0 0,0 3 0 0,4 1 0 15,-8 2 0-15,0 4 0 0,4 2 0 0,0-2 0 32,7 6 0-32,-7-1 0 0,4-2 0 0,3 3 0 0,0 0 0 0,0 0 0 15,0-4 0-15,3-2 0 0,4-1 0 0,-3 4 0 16,3-3-8-16,0-1 8 0,4-3 0 0,-1 4 0 0,1-7 0 0,3 1 0 15,0-1 0-15,0-3 0 0,0 0 0 0,0-3 0 16,0 0 0-16,4-3 0 0,-4 3 0 0,0-3 0 16,0 3 0-16,0 0 0 0,1 0 0 0,-5 0 0 15,1 0 0-15,-4 0 0 0,3 0 0 0,-3 3 0 16,1-3 10-16,-1 0-10 0,-4 0 0 0,1-3 0 16,-1 0 0-16,1 0 0 0,3-1 0 0,-7 4-9 15,0-3-1-15,0 3 0 0,0 0 10 0,0 0 0 16,0-6 0-16,0 0 0 0,0 6 0 0,3-7 14 15,-3 1-3-15,0 3-1 0,0 3-10 0,0 0-14 16,0-9 3-16,0 2 1 0,-3 1 10 0,3 0 0 0,0-4 0 0,-7 1 0 16,7 3 0-16,-4 0 0 15,1-1 0-15,-1-2 0 16,1-1-21-16,-1 4-6 0,1-3-1 0,-1 2 0 16,0-2-101-16,4 0-21 0,-7-1-4 0,7 1-1219 0</inkml:trace>
  <inkml:trace contextRef="#ctx0" brushRef="#br0" timeOffset="181446.26">5807 10099 2649 0,'0'0'58'0,"-7"3"12"0,0-3 2 0,0 3 4 0,0 4-61 0,3-4-15 15,0 0 0-15,4 0 0 0,0-3 54 0,-7 6 8 16,7-6 2-16,0 7 0 16,7-1-52-16,-7 0-12 0,0-6 0 0,4 3 0 15,7 0-151-15,-4 1-33 0,0-1-6 0</inkml:trace>
  <inkml:trace contextRef="#ctx0" brushRef="#br0" timeOffset="182031.58">5997 10243 2030 0,'-14'7'57'0,"14"-7"14"0,-3 3-57 0,-1 0-14 0,1 0 0 0,-5 0 0 15,5 0 134-15,-1 0 24 16,-3 4 5-16,4-1 1 0,-1 3-58 0,1 1-11 15,-1-1-3-15,1 4 0 0,-1-1-22 0,1-2-5 16,3-1-1-16,0 0 0 0,0 1-7 0,3-4-1 0,1 0-1 0,-1 1 0 16,4-4-38-16,-3 0-7 0,6-3-2 0,-3 0 0 15,4-3-8-15,0-3 0 16,-1-1 0-16,1 1 0 0,-1-3 0 0,5-1 0 0,-5 1 0 0,1-1 0 16,-1-2-10-16,1-1 10 15,-4 1 0-15,0-1-9 0,0 1-4 0,-3 2-1 0,-1-2 0 0,1 2 0 16,-1 1 5-16,-3 0 1 0,0 2 0 15,-3 1 0-15,-1 3 8 0,1 0-8 0,-1 0 8 0,4 3-8 16,-7 0 8-16,3 3 0 0,-3 3 0 0,4 0 0 16,3 4 0-16,0 2 8 0,-7 1-8 0,7 6 0 15,7-1 0 32,-7 4 8-47,0 3-8 0,3 4 0 0,4-1 12 0,-3 0-1 0,-1 3-1 0,5 1 0 0,-5-1 8 0,4 0 2 16,4 1 0-16,-8 2 0 0,4-2 8 0,-3-1 3 0,-1 4 0 0,1-4 0 0,-1 0-2 15,-3-3 0-15,4-2 0 0,-8 2 0 0,4-3-17 0,-3-3-3 0,-4 0-1 0,3 0 0 16,-3-7 0-16,4 1 0 0,-11-3 0 16,3-4 0-16,-3-3-8 0,0 1 0 0,0-7 0 15,0-4 8-15,-1 1-8 0,1-6 0 0,0-4 0 0,0-2 0 16,0-1 0-16,3-3 0 0,4-3-9 0,0-3 9 16,0 0-14-16,0-3 1 0,4-4 0 15,-1 4 0-15,4 0 13 0,0 0 0 0,0 3 0 0,4 0 0 16,-1 3 8-16,4 3 4 0,0 3 0 15,7 1 1-15,-7 2-13 0,8 4 0 0,-1-1 0 0,0 4 0 0,0 0 0 0,4 2-13 16,-8 1 2-16,4 3 1 16,0 0-80-16,0 0-16 0,1 3-3 0,-1 1-1 15,-7-4-185-15,3 3-37 0,8-3-7 0,-18 0-1 0</inkml:trace>
  <inkml:trace contextRef="#ctx0" brushRef="#br0" timeOffset="182243.21">6336 10504 2307 0,'0'0'51'0,"0"0"10"0,0 0 3 0,0 0 0 0,0 0-51 0,0 0-13 0,0 0 0 0,0 0 0 16,0 0 130-16,0 0 23 0,3-7 5 0,-3 1 1 0,0 0-76 0,0-4-15 15,4-2-4-15,-4-1 0 16,0 4 0-16,-4-7 0 0,1 1 0 0,-1-4 0 16,-3-3 0-16,0 0 0 0,-3-6 0 0,-1-1 0 0,1 1-51 0,-1 0-13 15,-3 3 0-15,3 0 0 16,1 3 0-16,-1 0 0 0,0 6 0 0,4 4 0 15,0 2 0-15,0 7-12 0,4 0 3 0,3 3 0 32,-4 6-103-32,4 4-21 0,-7 2-4 0,7 4-1 0,0 3-138 0,7-1-27 0,-7 4-5 0,4-3-2 0</inkml:trace>
  <inkml:trace contextRef="#ctx0" brushRef="#br0" timeOffset="182531.03">6279 10526 1926 0,'0'15'42'0,"0"-5"9"0,4-4 1 0,-4-6 3 0,0 0-44 0,0 0-11 0,0 0 0 0,4-3 0 16,-1-4 112-16,4-2 20 15,-3-3 4-15,3-4 0 0,-4-3-6 0,1 0-2 16,3 4 0-16,0-4 0 0,0 0-51 0,0 3-10 16,4-6-3-16,-4 7 0 0,3-1 0 0,1 0 0 0,-1 4 0 0,4-1 0 15,4 4 0-15,-7 3 0 0,3-1 0 0,0 4 0 16,4 0-45-16,-4 6-10 0,0 0-1 0,0 4-8 16,-4 2 18-16,1 0-3 0,0 4-1 0,-4-1 0 15,0 4-6-15,-4 0 0 0,1 3-8 0,-1 3 12 31,-3-4-32-31,0 4-6 0,0-3-2 0,0 0 0 0,-3-3-26 0,3-4-6 0,-4 4 0 0,-3-4-1 32,4-5-159-32,-4-1-31 0</inkml:trace>
  <inkml:trace contextRef="#ctx0" brushRef="#br0" timeOffset="182934.84">7013 10494 2030 0,'-10'6'57'0,"10"-6"14"0,-7 4-57 16,3-1-14-16,-3 0 0 0,7-3 0 0,0 0 105 0,0 0 19 16,-4-3 3-16,4 3 1 0,-3-3-7 0,3 3-1 0,-4-4 0 0,1-2 0 15,3 0-8-15,-7 0-3 0,3-4 0 0,4 1 0 16,-3-4-29-16,-4-2-5 0,3 2-2 0,-3-3 0 15,4-6-44-15,-4 4-9 0,0-4-1 0,-1-3-1 16,1 0 8-16,0-1 2 0,0 1 0 0,-3 0 0 16,-1 3-20-16,4-3-8 0,-4 3 8 0,4 0-1 31,0 7-33-31,0-1-5 0,0 3-1 0,4 4 0 0,-4 3 32 0,3 3 0 16,1 3 0-16,3 0 0 15,-4 6-108-15,1 3-16 0,6 4-4 0,1 3 0 0,-1-1-102 0,1 1-21 0,6 25-4 0,-3-13-1 16</inkml:trace>
  <inkml:trace contextRef="#ctx0" brushRef="#br0" timeOffset="183251.79">6922 10529 1821 0,'0'0'52'0,"0"-7"11"0,0-2-51 0,0-4-12 16,0 1 0-16,0-4 0 0,0 1 162 0,3 2 30 0,-3-3 5 0,4 4 2 15,3-4-56-15,-4 0-11 16,4 1-3-16,0-1 0 0,4 0-52 0,-1 1-10 15,1 2-3-15,0 1 0 16,-1-1-25-16,4 4-6 0,0-1-1 0,1 4 0 0,-1 0-8 0,0 3-1 0,3-1-1 0,-3 1 0 16,1 3-1-16,-1 3 0 0,-4 1 0 0,1 5 0 15,-4 0 13-15,0 4 2 0,4 3 1 0,-8-1 0 16,1 4-29-16,-4 0-8 16,0-3 0-16,-4 2 0 0,1 4 0 15,-1-3 0-15,-3 0 0 0,0 0 0 0,-4 0 0 0,1-4 0 16,-1 1 0-16,1 0-8 0,-5-4-1 0,5-2 0 0,-4-4 0 0,3 0 0 31,1-3-51-31,3 0-11 0,-4-3-1 0,7-3-1 0,1-3-64 0,-1 0-13 16,4-1-2-16,0-2-1 0,7 0-115 0,-3-1-24 15</inkml:trace>
  <inkml:trace contextRef="#ctx0" brushRef="#br0" timeOffset="183604.89">7327 10272 2343 0,'-3'3'104'0,"-4"0"21"16,0 0-100-16,0 0-25 0,-1 0 0 0,1 7 0 0,0-4 112 0,-3 3 16 0,3 4 4 16,0-1 1-16,0 1-42 0,0-1-9 15,3 1-2-15,0 3 0 0,-3-1-26 0,7 1-6 0,-3 3 0 0,3-3-1 16,0-4-24-16,0 1-5 0,3-1-1 0,1-2 0 31,3-4 2-31,0 0 0 0,4-3 0 0,-1 0 0 16,4-3-19-16,4-3 0 0,-4-3 0 0,0 0 0 15,4-4-14-15,-4 1-3 0,0-4-1 0,0 1 0 16,-3-1 18-16,-1 1 0 0,1-1 0 0,-4 4 0 0,-3-4 20 0,3 4 8 16,-4-4 2-16,-3 4 0 0,0-1-18 0,-3 1-3 0,-1 3-1 15,-3 3 0-15,0-4-8 0,0 4 0 0,-4 0 0 0,1 0 0 16,-1 6-21-16,1-3 0 0,-1 6 0 0,0 1 0 16,1-4-75-16,3 3-16 15,0 0-2-15,3 4-1 16,4-4-40-16,0 0-8 0,0 1-1 0,4 2-1 15,3-3-66-15,0 1-13 0,3 2-2 0,1-3-568 0</inkml:trace>
  <inkml:trace contextRef="#ctx0" brushRef="#br0" timeOffset="184140.96">7627 10500 2419 0,'0'0'53'0,"0"0"11"0,4 7 3 0,-4-7 1 0,0 0-55 0,3 6-13 0,-3-6 0 0,0 0 0 0,0 0 156 0,0 0 29 16,0 0 6-16,0 0 1 15,-3-3-103-15,-4 0-20 0,-1-4-4 0,5-2-1 0,-4-4-51 0,0 1-13 16,0-4 0-16,0 1 0 0,0-4 36 0,3 3 4 15,-3-3 0-15,0 4 1 16,4 2-28-16,-1 1-5 0,0-1-8 0,1 0 11 16,3 4-11-16,0 0 0 0,0 2 0 0,3 1 0 15,1 3 0-15,3 0-12 0,0 3 2 0,0 0 1 16,0 0-23-16,4 0-5 0,-1 3-1 0,4-3 0 16,1 3-21-16,2-3-4 0,-3 0-1 0,8 0 0 15,-1 0-68-15,3-3-13 0,1 0-3 0,0-3-1 16,-1-1-15-16,1 1-2 15,0 0-1-15,0-4 0 0,-8 1 84 0,4 0 17 0,-3-4 3 0,-4 4 1 16,0-4 26-16,0 4 4 0,-3-1 2 0,-1 1 0 0,-2-1 94 0,-5 1 20 0,4 0 3 0,-3 5 1 16,-4 4 48-16,0 0 11 15,0 0 1-15,0 0 1 0,-7 0-22 0,0 4-5 0,-1 2-1 0,-2 3 0 16,-1 1-46-16,-3 5-10 0,0 1-1 0,0 0-1 16,-4-1-19-16,4 1-4 15,-3 0-1-15,2-1 0 0,1 1-3 0,4-3-1 0,-1-4 0 0,4 0 0 16,0-2-7-16,0-1 0 15,4-3-1-15,3-3 0 0,0 0-15 0,0 0-4 0,0 0 0 0,10-3 0 16,1-3-8-16,-1-1 8 0,4 4-8 0,0-3 8 16,-3 0-8-16,7 3 0 0,-1-4 0 0,1 4 0 15,-4 0 12-15,4 3-4 0,3 0 0 0,0 0 0 16,0 3 7-16,-3 0 1 0,0 4 0 0,-4-1 0 0,3 0-6 0,-6 4-1 16,-1-1 0-16,-3 4 0 15,1 2-6-15,-5 1-3 0,1 3 0 0,-4-4 0 16,-4 4 0-16,1 0 0 0,-1 3 0 0,-3 0 0 0,-4 0 0 0,1-3 0 15,-4-4 0-15,3 1 0 0,-3-3 0 0,3-4 0 16,-3-3 0-16,4-3 0 16,3 1-17-16,-4-4-3 0,0-7-1 0,4-2 0 15,4-1-146 1,-1-2-29-16,1-1-5 0</inkml:trace>
  <inkml:trace contextRef="#ctx0" brushRef="#br0" timeOffset="198061.44">2272 11949 1580 0,'7'13'67'0,"-7"-4"-54"31,3 0 92-31,5 1 19 0,-5-1 3 0,8 1 1 0,-8-4 0 0,4 0 0 0,-3 0 0 0,6-2 0 16,1-1 0-16,-8-3 0 0,5-3 0 0,2-1 0 15,1-2-103-15,-8 0-25 0,1 0 0 0,3-4 0 16,3 4 57-16,-6-3 7 0,3 2 0 0,-7-2 1 16,3-1-25-16,-3 1-6 0,0 3-1 0,0-4 0 15,-3 1-9-15,3 0-3 16,0-1 0-16,-7-2 0 0,7 2-10 0,0-2-3 0,-4-1 0 0,4 4 0 0,-7 2-8 0,4 1 0 16,3 0 0-16,0 0 8 0,-7-1-8 15,7-2 0-15,-4 0 0 0,1-1 0 0,3 1 0 0,-7-1 0 16,7 1 8-16,-4 0-8 0,4-4 0 15,-7 0 0-15,4-2 0 0,3-1 0 0,-8 0 0 0,5 4 0 16,3-1 0-16,-4 4 0 0,-3 0 0 16,7 2 0-16,-3 1 0 0,3 0 0 0,0-1 0 0,0 7 0 0,0 0 0 0,0 0 0 31,0 0 0-31,0 0 0 0,0 0 0 0,0 0 0 0,0 0 0 16,0 0 0-16,0 0 0 0,0 0 0 0,0 0 0 0,0 0 0 0,0 0 0 15,0-6 0-15,0 6 0 0,0 0 0 0,0 0 9 0,0 0-1 16,0 0-8-16,0 0 0 15,0 0 0-15,0 0-8 0,0 0 8 0,0 0-8 0,0 0 8 0,0 0-8 16,0 0 8-16,0 0 0 0,0 0 0 0,0 0 8 16,0 0-8-16,0 0 0 0,0 0 8 0,0 0-8 15,0-6 0-15,0 0 0 0,0-1 0 16,0 7 0-16,0 0 0 0,0-6 0 0,0 0 0 16,-7 0 0-16,7-1 0 0,0 1 0 0,-4 0 0 0,4 6 0 15,0 0 0-15,0-7 0 0,0-2 0 0,-7 0 8 16,4-1-8-16,3 1 0 0,0-4 0 0,-7 4 8 15,3-7-8-15,1 1 8 0,3-1-8 0,-8-3 8 16,5 3-8-16,3 1 8 0,-7-4-8 0,3 3 8 0,-3 4-8 0,4-4 8 16,3 0-8-16,-4 1 8 15,-3 2-8-15,4 1 0 0,-4-1 0 0,3 0 8 16,4-2-8-16,0-4 0 0,-7 3 0 0,7 1 0 16,0-1 0-16,0 3 0 0,0 1 0 0,7 2 0 15,-7 1 0-15,4 6 0 0,3-3 0 0,-4 2 0 0,4-2 0 0,-3 3 0 0,6 6 0 16,1-3 0-1,0 0 0-15,-4 3 0 0,10 0 0 0,-6 1 0 0,3-4-22 16,0 0 1-16,4 0 0 0,-4 0 0 0,0 0 21 0,0 0 0 16,4 0 0-16,-8-4 0 0,1 4 14 0,-4 0 7 0,0 0 2 0,-7 0 0 15,11 0-23-15,-11 0 0 16,0 0 0-16,0 0 8 16,0 0-52-16,0 0-9 0,0 10-3 0,0-1 0 15,0 1-144-15,0 2-28 0,0-2-7 0</inkml:trace>
  <inkml:trace contextRef="#ctx0" brushRef="#br0" timeOffset="198884.61">2268 11636 2374 0,'0'12'68'0,"0"-12"13"0,0 0-65 0,0 0-16 0,0 0 0 0,0 0 0 0,0 6 76 0,0-6 12 16,4 3 3-16,3 1 0 16,-4 2-15-16,5-3-2 0,-1 3-1 0,0-3 0 0,3-3-58 0,-6 0-15 15,6 0 0-15,1 0 0 16,0 0 36-16,-1 0 4 0,1-3 0 0,3 0 1 0,-4-3-14 0,1 0-3 16,3-1-1-16,-3 4 0 15,3 0-40-15,0 3-8 0,-4-3-2 0,1-3 0 16,3-1-8-16,-3 4-1 0,-1 3-1 0,1 0 0 15,-1 0-39-15,-6 0-8 0,3 0-2 0,-7 0 0 16,11 0 35-16,-11 0 7 0,0 0 2 16,0 0 0-16,0 0 34 0,0 0 8 0,0 0 0 0,0 0 0 0,0 0 28 0,-7 7 8 15,7 2 2-15,0 0 0 0,-4 4-10 0,4-1-1 16,-7-2-1-16,7 5 0 0,-4 4 43 0,4 0 9 0,0 3 2 0,0 0 0 31,0-3-22-31,0 0-4 0,0-4-1 0,0 4 0 16,4-3 5-16,3-4 1 0,-3 1 0 0,3-4 0 15,3-2-59-15,-6 2 0 0,6-6 0 0,1 0 0 16,0-3 0-16,-4 0 0 0,3-3 9 0,8 0-1 16,-11-3 4-16,3-1 2 0,1-5 0 0,0 2 0 0,3 1-5 0,-7-3-1 15,3 2 0-15,1-2 0 0,-11-1-8 0,7 0 0 16,-7 7 0-16,0-6 0 0,0 2 0 0,0 1 12 0,-7-1-12 0,7 4 12 16,-11-3 18-16,4 3 4 0,-3-1 1 0,-1-2 0 31,4 3-53-31,-4-1-10 0,4 4-3 0,-3 0 0 0,3-3 23 0,-4 6 8 15,4 0 0-15,7 0-9 0,0 0-11 0,-10 6-3 0,6 0 0 16,1 1 0-16,3-7-75 0,0 3-15 0,0 3-3 0,7 3-1 16,0-2-23-1,-4 2-5-15,4-3-1 0,4 1 0 0,-4-1-37 0,3-3-7 0,8 3-2 0,-11 1 0 16,11-1-51-16,-8 3-10 0,8 1-3 0,0-4 0 16,-4 0 177-16,0 0 35 0,3 1 8 0,1 2 0 15,-7 1 137-15,6-4 27 0,-3 3 6 0,-3-3 1 0,0 1 59 0,-4-4 12 16,3 3 2-16,-3 4 1 15,-3-7-56-15,3 3-11 0,-7-3-2 0,0-3-1 16,0 0 1-16,0 0 0 0,0 0 0 0,0 0 0 0,-7-6-56 0,3-4-10 16,4-5-2-16,-7 2-1 0,4 1-31 0,-4-4-5 15,7-3-2-15,-4 3 0 0,4 1-11 0,0 2-2 16,0 1-1-16,0 2 0 0,4 1 1 0,3 0 1 16,-4 5 0-16,8-2 0 0,-4 0-13 15,0 0-8-15,4 2 10 0,6 1-10 0,-6 3 16 0,-4 0-4 16,10 0 0-16,-6 0 0 0,-4 0 6 0,4 0 1 15,-1 0 0-15,1 0 0 0,-1 0-19 0,1 0-14 16,-7 3 2-16,6 1 1 16,-3-4-33-16,0 0-8 0,0-4 0 0,4 1-963 15,-11 6-192-15</inkml:trace>
  <inkml:trace contextRef="#ctx0" brushRef="#br0" timeOffset="200260.84">3831 11573 1546 0,'0'0'65'16,"0"0"-52"-1,0 0 99-15,0 0 20 0,0 0 4 0,0 0 1 16,0 0-58-16,0 0-12 0,0 0-3 0,0 0 0 16,0 0 52-16,0 0 9 0,0 0 3 0,7 6 0 15,-7 0-52-15,0 4-9 0,0-1-3 0,4 4 0 0,-4-1 0 0,3 7 0 0,1 0 0 0,-1 0 0 16,1-1-51-16,3 4-13 16,-4 0 0-16,5 3 0 0,-8-3 54 0,3 0 8 0,1 0 2 0,3 0 0 31,-4-3-52-31,4-3-12 0,-3-4 0 0,3 1 0 15,-7-7 0-15,10 0 0 0,-10-2 0 0,0-4 0 0,0 0 0 0,0 0 0 0,4-4 0 0,-1 1 0 32,-3-3 54-32,7 0 8 0,-7-1 2 0,0-2 0 0,0 3-52 0,0-4-12 0,0 1 0 0,4-4 0 15,-4-2 0-15,0-1 0 0,7-3 0 0,-7 4 0 16,4-4 0-16,3 3 0 16,-4 0 0-16,4 1 0 0,0 2 0 0,0-3 0 0,4 4 0 0,0-1 0 15,3 4 0-15,-4 0 0 0,4 2 0 0,0-2 0 16,4 3 0-16,-4-1 0 0,7 1 0 0,-7 3 0 15,8 0 0-15,-8 3 0 0,7 0 0 0,-3-3 0 16,-1 3 0-16,1 3 0 0,-1 13 0 0,-6-1 0 16,-4 1 0-16,4 0 0 0,-4 2 0 0,-4 7 0 15,4 1 0-15,-3 2 0 0,-4-6 0 16,0 3 0-16,0-3 0 0,0 3 0 0,-4-6 0 0,4 3 0 16,-7-7 28-16,4-2 4 15,3-4 0-15,-7 1 0 0,3-4-52 0,4-6-9 0,0 0-3 0,0 0 0 16,-3-6-32-16,-1-4-8 0,1 1 0 15,3-1-1-15,3-2-191 0,-3-1-39 0,7-12-7 16,4 6-2-16</inkml:trace>
  <inkml:trace contextRef="#ctx0" brushRef="#br0" timeOffset="200950.22">4526 12109 1810 0,'0'0'40'0,"0"6"8"0,-7 1 1 0,7 2 3 0,0-3-42 0,7 0-10 0,-7 1 0 0,0-1 0 15,0-6 86-15,4 6 15 16,-4-6 3-16,7 3 1 0,-4 1 19 0,4-4 3 0,0 0 1 0,0-4 0 15,4 1-52-15,-4-3-9 0,0-3-3 0,4-1 0 16,-1-2-7-16,-3-1-1 0,0-3-1 0,0 4 0 16,1 2-18-16,-1 1-3 15,3 0-1-15,-10-1 0 0,7 4 6 0,-3 0 1 16,-4 6 0-16,0 0 0 0,7-3-40 16,-7 3-16-16,0 0 0 0,0 0 1 0,0 0 15 0,0 6 15 15,7 0-3-15,-7 4-1 0,0-4-3 0,0 3 0 0,0 1 0 0,-7 2 0 16,7 1 1-16,0-1 0 0,-4 1 0 0,4-4 0 15,0 4 1-15,0-4 0 0,0 1 0 0,4-4 0 16,3 0-10 0,-7 0 10-16,3-3-10 0,4 4 10 0,4-1-10 15,-4 0 0-15,4-3 0 0,-4 1 8 0,3-1-8 0,-3 0 0 0,4 0 0 0,-4 0 0 16,-3 0 0-16,3-3 0 0,-7 0 0 0,0 0 0 16,0 0-11-16,0 0 3 0,3-6 0 0,-3 6 0 31,0 0-52-31,0-6-11 0,-3-4-1 0,3-2-1 0,-7 2-98 0,3 1-19 0,-3-4-4 15</inkml:trace>
  <inkml:trace contextRef="#ctx0" brushRef="#br0" timeOffset="201124.56">4657 11824 2508 0,'-14'0'71'0,"7"3"16"0,3 0-70 0,-3-3-17 16,3 3 0-16,4-3 0 15,0 0 106-15,0 0 18 0,0 0 3 0,0 0 1 0,0 0-103 0,0 0-25 0,0 0 0 0,0 0 0 32,15-9 0-32,-8 5 0 0,-7 4 0 0,10 0-1275 0</inkml:trace>
  <inkml:trace contextRef="#ctx0" brushRef="#br0" timeOffset="201825.64">5719 11733 1792 0,'7'-10'51'0,"-7"10"10"31,0-6-49-31,0 6-12 0,0-6 0 0,0 6 0 0,0 0 156 0,0 0 28 0,0 0 5 0,3 6 2 0,1 3-39 0,-1 1-8 15,1 2-2-15,-4 4 0 0,3 0-73 0,1-1-14 16,-1 4-3-16,-3 0-1 16,4 0 5-16,-1 0 2 0,-3 3 0 0,4-4 0 15,-1-2-39-15,-3 0-8 0,7-4-2 0,-7 1 0 0,0-4-9 0,4-2 0 16,-4-1 0-16,0-6 0 16,0 0-104-16,0 0-14 0,0-3-2 0,4-7-1 15,-4-2-63 1,0-1-12-16,0-2-2 0,0-4-1 0</inkml:trace>
  <inkml:trace contextRef="#ctx0" brushRef="#br0" timeOffset="202005.36">5729 11629 2269 0,'-10'-3'64'0,"10"3"15"0,-4-3-63 0,4 3-16 0,-7 3 0 0,3 0 0 16,4-3 130-16,0 0 23 0,0 0 5 0,0 0 1 16,0 0-101-16,0 0-20 0,0 0-4 0,0 0-1 15,0 0-33-15,0 0 0 0,0 0 0 0,7 7 0 31,-3-1-44-31,7 3-16 0,-1 1-4 0,-3-1 0 16,4 0-102-16,-1-2-21 0,1-1-4 0,3 0-1 0</inkml:trace>
  <inkml:trace contextRef="#ctx0" brushRef="#br0" timeOffset="202286.85">5973 11965 2548 0,'0'0'56'16,"0"0"12"-16,0 6 3 0,0-6 0 0,0 0-57 0,0 0-14 0,0 0 0 0,0 0 0 0,0 0 71 0,0 0 11 15,0 0 2-15,0 0 1 0,3-6-11 0,1-4-2 16,-1-2-1-16,1-1 0 0,-1-2-39 0,1-1-7 16,-1-3-1-16,4 3-1 15,0-2 5-15,0-1 0 0,0 0 1 0,8 3 0 16,-8 4-13-16,3 2-4 0,8 1 0 0,-8 3 0 0,5-1 15 0,-1 1 2 16,0 0 1-16,0 3 0 0,0 0-5 0,0 3-1 15,0 6 0-15,-3-3 0 0,-1 3 8 0,1 4 0 0,-4 2 1 0,0 4 0 16,0 0-19-16,-7 2-4 15,7 1-1-15,-3 0 0 0,-4 0-6 0,0-4-3 16,0 1 0-16,0 0 0 0,0-7 0 0,0 1 0 16,0-1 0-16,-4-3 0 15,1 1-51-15,3-1-9 0,-4-3-3 0,4-3 0 16,0 0-105-16,0 0-20 0,0 0-5 0,0 0-1 0</inkml:trace>
  <inkml:trace contextRef="#ctx0" brushRef="#br0" timeOffset="203897.85">6974 11610 1702 0,'0'0'72'0,"0"0"-58"0,0 0 138 0,0 0 27 15,0 0 5-15,0 0 2 16,0 0-42-16,0 0-8 0,0 0-1 0,0 7-1 16,0 2-49-16,0 4-9 0,0 2-3 0,4 4 0 15,-1 3-25-15,1 6-4 0,0 1-2 0,3-1 0 16,-4 3-10-16,4 0-1 0,-3-2-1 0,3-1 0 0,0-3-9 0,0 0-1 0,-4-3-1 0,4 0 0 31,-3-6-5-31,3-4-1 0,-3 1 0 0,-4-1 0 16,3-5 1-16,1-1 0 0,-4-6 0 0,0 0 0 0,0 0 0 0,0 0 0 0,0-13 0 0,0 1 0 15,0-4 4-15,0 0 1 0,-4 1 0 0,4-1 0 16,0 0-19-16,0-2 0 16,0 2-11-16,0 0 11 15,0 0 0-15,4 1 0 0,-4-4 0 0,3 3 0 16,1 4 0-16,3 2 0 0,-4 1 8 0,4 3-8 0,0-1 0 15,0 4 0-15,4 0-8 0,-4 3 8 0,4-3 0 16,-1 3 0-16,1 0 8 0,-1-3-8 16,5 3 0-16,-5 0 0 0,1 3 0 0,-1 0 0 0,4 0 0 15,-3 7 9-15,3-1 1 0,-3 0 0 16,-1 4 2-16,1 0 1 0,-1 2 0 0,1 1 0 0,-4-4-5 0,-3 1 0 16,3 3-8-16,-4-1 12 0,1 4-12 0,-4-3 8 0,0 0-8 0,-4-1 0 15,4 4 8-15,-3-6-8 16,-1-1 0-16,1-2 9 0,3 2-6 0,-4-6-3 0,4 1 0 0,0-7 0 15,0 0 0-15,0 0 0 16,0 0 0-16,0 0 0 0,0 0 0 0,0-7 0 0,0 1 0 16,0 0-10-16,4 0 10 0,-4 6-12 0,0-4 12 15,3 1-12-15,-3 3-12 0,7-3-2 0,-3 0-1 0,-1 0 0 16,-3 3-14-16,7 0-3 0,-3 0-1 0,-4 0 0 16,0 0-7-16,0 0 0 0,0 0-1 0,0 0 0 15,3-3-7-15,-3 3-2 0,0 0 0 0,4-7 0 16,-4 7-49-16,3-3-9 0,-3 3-3 0,4-3 0 15,3-3 38-15,-4 3 7 0,-3 3 2 0,4-7 0 16,0 4 11-16,-4 3 2 0,3-3 1 0,-3 3 0 16,0 0 62-16,0 0 18 0,4-3 1 0,-4 3 0 0,0 0 79 0,0 0 16 0,0 0 3 0,0 0 1 15,0 0-6 1,3 3-2-16,-3-3 0 0,7 0 0 0,-3-3-48 0,3 0-10 16,0 0-1-16,0 0-1 0,0-4-3 0,0 1-1 0,0-3 0 0,4-1 0 15,-4 1-22-15,0-4-4 16,0 4 0-16,3-4-1 0,-3 1-19 0,0-1 0 15,1-2 0-15,-1 2 0 0,0 1 10 0,-4-1 2 16,-3 4 0-16,4-1 0 0,-4 1-12 0,0 6 10 16,0 3-10-16,0 0 10 15,0 0-22-15,-7 0-4 0,0 0 0 0,0 0-1 16,-4 6 33-16,4 0 8 0,-4 4 0 0,4 2 1 0,0 4-25 16,0 0 0-16,0-1 0 0,0 4 0 0,0 0 0 0,3 0 0 0,1-4 0 0,-1 4 0 15,4-3 0-15,0 3 0 0,4-4 0 16,-1 1 0-16,1-3-17 0,0-1-6 0,3 1-1 0,3-4 0 15,-3 0 24 1,4-2 0-16,-1-1 0 0,1-3 0 0,3 0 0 0,-3-3 0 0,3 0 0 0,0-3 0 0,0 3 0 0,0-3 0 16,4-3 0-16,-4-1 0 15,-4 4 14-15,5-3 7 0,-8 3 2 0,3 0 0 16,1 0-23-16,-4 3 0 0,0-4 0 0,3 4-8 16,-2-3-11-16,-1 6-1 0,0-3-1 0,-7 0 0 15,7 0-11-15,-4 4-3 0,-3-4 0 16,11 0 0-16,-11 0 7 0,3 0 0 0,-3 0 1 0,0 0 0 0,0 0 27 0,7 0-10 15,-7 0 10-15,0 0 0 16,0 0 0-16,0 0 16 0,0 0-2 0,0 0 0 0,7 0 16 0,-7 0 3 16,0 0 1-16,0 0 0 0,7 0-13 0,-7 0-2 0,0 0-1 0,8 0 0 15,-8 0-9-15,0 0-1 16,3 0-8-16,-3 0 12 0,7-4-3 0,-7 4-1 16,7-3 0-16,-7 3 0 0,0 0 4 0,0 0 0 0,4-6 0 0,-1 3 0 15,-3-6-3-15,4 2 0 16,-4 1 0-16,0 0 0 0,0-1-9 0,0 1 0 0,0-3 9 15,0-1-9-15,-4 1 0 0,4 0 0 0,-3-1-10 0,3 1 10 32,-4-1-97-32,1 1-13 0,-1 0-2 0,1-1-1 15,-1-2-153-15,1-1-30 0</inkml:trace>
  <inkml:trace contextRef="#ctx0" brushRef="#br0" timeOffset="204050.93">7666 11620 2804 0,'-11'0'59'0,"11"0"12"0,0 0-57 16,0 0-14-16,-3 3 0 0,-1 3 0 15,4 1 52-15,4 2 8 0,-4 0 2 0,7 1 0 16,-4-1-45-16,8 1-9 0,-4-4-8 0,4 0 12 31,-1 3-106-31,1-2-21 0,3-4-4 0</inkml:trace>
  <inkml:trace contextRef="#ctx0" brushRef="#br0" timeOffset="204641.21">8026 11777 2185 0,'0'0'48'0,"0"0"9"0,0 0 3 0,0 0 2 0,0 0-50 16,-4 3-12-16,1 0 0 0,-1 3 0 0,1 0 96 0,-1 1 16 0,4 2 3 0,-7 0 1 31,3 1-17-31,1-1-3 0,-4 4-1 0,3-1 0 16,1 1-20-16,-1-1-4 0,-3 4-1 0,4 0 0 15,-1-4-24-15,4-2-5 0,0 2-1 0,0 1 0 0,0-7-16 0,4 0-4 0,-4-6-1 0,0 0 0 16,0 0-19-16,10 0 0 16,1 0 8-16,3-3-8 0,-3-3 0 15,-1 0 0-15,1-4 0 0,-1-2 0 0,4-1-18 0,-3-2-1 16,0-4 0-16,-4 3 0 0,0 0 19 0,0 1 0 16,0-1 0-16,-4 3 0 0,1 1-11 0,-1-1 2 0,-3 7 0 0,0 0 0 15,-3 3 9-15,-1 0 12 0,-3-1-2 0,0 1-1 16,0 6-9-16,4 1 0 0,-1 2 0 0,1 0 0 15,-4 4 0-15,3-1 0 0,1 3 0 0,3 1 0 16,0 3 0-16,0 3 0 0,3-1 0 0,-3 4 0 16,7 0-13-16,-3 0-5 0,-1 6-1 0,4 1 0 0,0-1 31 15,0 6 5 1,-3-2 2-16,3 2 0 0,0-6-3 0,0 1 0 16,4 2 0-16,-4 0 0 0,-4 1 2 0,4-1 0 0,0-6 0 0,-3 3 0 15,-1-3-9-15,-3 1-1 0,0-5-8 0,0-2 12 31,-3 0-4-31,-4 0 0 0,0-3-8 0,-4-7 12 0,1 0 4 0,-5-5 0 0,1-4 0 0,0-4 0 16,-3-5-16-16,2-4 0 0,-2-2 0 0,3-1 0 16,0-3 0-16,-1 4 0 0,5-1 0 0,-1-3 0 0,4 0 0 15,0 0-12-15,4 1 3 0,3-1 0 16,-4 0 9-16,8-3 0 0,-4 3 0 0,3 0 0 16,4 1 0-16,0 2 12 0,4-3-2 0,-1 3-1 0,1 4-1 0,0-1-8 15,3 4 12-15,-4-4-4 0,4 4-8 0,-3 0-9 16,0 6 9-16,-1-1-13 15,1 1-41-15,-1 3-8 0,1 3-2 0,0-3-956 16,-1 0-191-16</inkml:trace>
  <inkml:trace contextRef="#ctx0" brushRef="#br0" timeOffset="205073.6">8442 11965 2577 0,'0'0'56'0,"-4"3"12"0,-3 0 3 0,0 0 2 0,4 0-58 0,3-3-15 0,0 0 0 0,0 0 0 0,0 0 65 0,-7-3 11 16,3 0 1-16,1-3 1 16,-1-4-6-16,1 1 0 0,3 0-1 0,-4-1 0 0,1-2 3 0,-1-1 1 0,1 0 0 0,-1-2 0 31,-3-4-23-31,0 0-5 0,-4-3-1 0,4 3 0 0,0-3-24 0,-3-6-5 15,-1 0-1-15,0 3 0 0,4 3-16 0,4 0 0 16,-4 3 8-16,0 4-8 0,3 2-16 0,1 4-6 16,-1-1-2-16,4 7 0 15,0 3-54-15,0 0-11 0,0 0-3 0,0 0 0 16,7 3-48-16,0 7-9 16,-3 5-3-16,3 1 0 0,-4 6-185 0,4 0-38 0,-3 19-7 0,3-4-2 0</inkml:trace>
  <inkml:trace contextRef="#ctx0" brushRef="#br0" timeOffset="205301.38">8375 11949 1958 0,'0'0'43'0,"0"0"9"0,0 0 1 0,0 0 3 16,7 0-45-16,-7 0-11 16,4-3 0-16,3-3 0 0,0-1 128 0,0-2 24 0,-4 0 5 0,4-4 1 0,0 0-48 0,4-2-10 15,-4-1-1-15,4 0-1 0,-1 1 2 0,4-1 1 16,0 0 0-16,0 4 0 0,4 2-59 0,0 4-12 16,-1-3-2-16,1 3-1 0,-4-1 29 0,0 4 7 15,0 3 1-15,0 0 0 0,1 3-43 0,-5 4-8 16,1 5-1-16,-1 4-1 0,-3 6-11 0,-3 3-16 15,-1-3 4-15,1 3 1 0,-4-3 35 16,-4 3 6-16,4-3 2 0,-3 3 0 0,-1-6-32 0,1 3-8 16,-1-7-1-1,1 1 0-15,3-7-67 0,-4 1-14 0,4-4-2 16,0-6-1-16,0 0-126 0,0 0-25 0,4-6-4 0,-1-4-977 16</inkml:trace>
  <inkml:trace contextRef="#ctx0" brushRef="#br0" timeOffset="205591.16">8946 11984 2508 0,'-3'12'71'0,"3"-12"16"0,-4 6-70 0,4-6-17 0,0 0 0 0,0 0 0 16,0 0 106-16,0 0 18 0,0 0 3 0,0 0 1 16,0 0-8-16,0 0 0 0,0-6-1 0,-3-3 0 15,-1-4-63-15,1 1-13 0,3-4-3 0,-7 0 0 16,3-3-17-16,-3-6-4 0,0 0-1 0,-3-3 0 15,2 0-10-15,-2 3-8 0,-1-3 12 0,1 2-12 16,-1-2 14-16,1 3-4 0,-1-3-1 0,4 3 0 31,0 3-73-31,0 6-16 0,3-3-2 0,1 7-1 16,-1 6-72-16,1-1-14 0,3 7-3 0,0 0-694 0,0 0-138 0</inkml:trace>
  <inkml:trace contextRef="#ctx0" brushRef="#br0" timeOffset="205845.41">8915 11974 2098 0,'0'0'46'0,"0"0"10"0,-4-6 1 0,4 0 3 0,-3-1-48 0,6-2-12 0,-3 0 0 0,4-1 0 16,-4-2 124-16,3-1 24 0,1-3 4 0,3 4 0 15,-4 2-19-15,4-2-4 0,-3 2-1 0,7 1 0 0,-4 0-71 0,3-1-14 0,-3 1-3 0,4-1-1 31,-1 4-11-31,1 0-3 0,0 6 0 0,-4-3 0 0,3 3-3 0,4 0-1 0,-3 0 0 0,3 3 0 32,-3 0-3-32,3 0-1 0,-4 7 0 0,1-1 0 0,-4 3-1 0,-4 1 0 0,1 3 0 0,-4-1 0 31,0 1-4-31,-4 3-2 0,-3-3 0 0,4-1 0 0,-8 1-10 0,1-4 0 16,-4 4 0-16,3-3 0 0,-3-4 0 0,3-3 0 0,-3 1 0 0,4-4 0 15,-1 0-50-15,4-3-12 16,-4-3-2-16,8-4-1 0,-4-2-50 0,7 0-9 0,0-1-3 15,0-2 0-15,3-1-72 0,4 1-14 0,-3-1-3 0</inkml:trace>
  <inkml:trace contextRef="#ctx0" brushRef="#br0" timeOffset="206412.33">9211 11786 2747 0,'-11'13'78'0,"4"2"17"16,0-2-76-16,-3 2-19 0,3 1 0 0,0 0 0 15,0-4 119-15,3 4 20 0,1-3 4 0,-1-1 1 0,0 1-70 0,4-4-14 16,4 0-2-16,0-2-1 16,-1-1-31-16,4-3-6 0,0 0-2 0,0-3 0 15,4-3-8-15,-1 0-2 0,1-3 0 0,0-4 0 16,3 1-8-16,-4-4 8 0,1 1-8 0,3-4 8 0,-3 0 14 0,-4 1 2 16,0-4 1-16,3 3 0 0,-3 4-37 0,-3 2-7 15,-4 1-1-15,0 3-1 16,0 6 9-16,0-7 1 0,0 7 1 0,-7-3 0 15,3 3-54-15,4 0-10 0,-7 3-2 0,0 4-1 16,4-1-57-16,-4 6-11 0,3-2-3 0,0 2 0 16,1 1-11-16,-1-4-2 0,8-2-1 0,-4-1 0 15,3 0 60-15,1 0 12 0,3 1 2 0,-3-1 1 16,3 0-23-16,0 1-5 0,0-4-1 0,3 3 0 16,1-6 27-16,0 3 5 0,-4 0 0 0,3 4 1 15,-3-4 118-15,4 0 23 0,-1 3 5 0,-3-3 1 0,0 0 102 0,4 0 21 16,-4 1 4-16,0-1 1 0,-3-3 0 0,3 3 0 0,-7-3 0 0,0 0 0 15,3-3-103-15,-3 3-20 0,4-3-4 0,-1-7-1 16,-3 4 0-16,0-3 0 16,0-4 0-16,-3 4 0 0,-1-4 0 0,1 0 0 15,-4 1 0-15,3-1 0 0,-3-2-51 0,0 5-13 0,0-2 0 0,3 2 0 16,-3-2 0-16,4 2 0 0,-1 4 0 0,1 3 0 16,3 3 0-16,0 0 0 0,0-6 0 0,0 3 0 15,0-4 0-15,7 7 0 0,0-3 0 0,0 6 0 16,4-3 0-16,-1 3 0 0,1-3 0 0,3 4 0 0,0-8 0 15,4 4-13-15,-1-3 2 0,1 3 1 16,3 0-108 0,-3 0-22-16,3 3-4 0</inkml:trace>
  <inkml:trace contextRef="#ctx0" brushRef="#br0" timeOffset="206754.15">9857 11610 2508 0,'-11'7'71'0,"4"-4"16"0,0 3-70 0,0 0-17 0,-4 4 0 0,-3 2 0 16,4 1 137-16,-1 3 24 0,-3-1 5 0,3 4 1 0,1-3-79 0,-1-4-16 16,1 4-4-16,-1 0 0 0,0-4-20 0,4-2-5 0,0-1-1 0,0 0 0 15,4-2 1-15,-1-1 0 0,1-3 0 0,3-3 0 16,0 0-35-16,0 0-8 0,0 0 0 0,0 0 0 16,7-3 0-16,0 0 0 0,0 0 0 0,3-1 0 15,1 1 12-15,3 0 1 16,0-3 0-16,0 3 0 0,4 0-13 0,0 0-18 0,-1 3 4 0,1 0 1 15,-4 0 13-15,0 3 12 16,0 0-3-16,0 0 0 0,0 3 4 0,-3 0 1 0,0 1 0 0,-4 2 0 16,0 4-4-16,-4-1-1 15,-3 1 0-15,0 2 0 0,0 1-6 0,-3 0-3 0,-4 0 0 0,0-1 0 16,-4 1 0-16,0-4 0 0,-3 4 0 0,4 0 0 31,-4-7-26-31,0 1-5 0,-1-4-1 0,1 0 0 0,0-3 32 0,4-3 0 16,-1 0 0-16,0-3 0 0,8-3-138 0,-4 3-22 0,0-7-4 0,3 4 0 15</inkml:trace>
  <inkml:trace contextRef="#ctx0" brushRef="#br0" timeOffset="208626.84">3291 13053 1500 0,'0'0'31'0,"0"0"8"0,0 0-31 0,0 6-8 0,0-6 0 0,0 6 0 15,0 1 80-15,4-1 16 0,-4 3 2 0,7 1 1 16,-7-1 13-16,7 4 2 0,0-1 1 0,-3 1 0 16,3 2 1-16,-4 1 0 0,4 0 0 0,-3 3 0 15,-1-4-24-15,4-2-5 16,-7-1-1-16,4 1 0 0,3-4-41 0,-7 4-8 0,4-7-1 0,-4-6-1 31,0 0-35-31,0 0 0 0,0 0 0 0,0 0 0 0,0 0-91 0,0 0-25 16,0-6-4-16</inkml:trace>
  <inkml:trace contextRef="#ctx0" brushRef="#br0" timeOffset="208783.93">3291 12959 2260 0,'0'0'50'0,"0"0"10"0,0 0 3 0,0 0 0 0,0 0-51 16,4-7-12-16,-4 7 0 0,7-6 0 0,-7 3 38 0,7-3 5 15,0 3 1-15,-3-4 0 16,3 4-87-16,-4 0-17 0,4 3-3 0,0 0-615 16,4 0-123-16</inkml:trace>
  <inkml:trace contextRef="#ctx0" brushRef="#br0" timeOffset="209200.77">3605 13344 2188 0,'4'7'97'0,"-1"-1"20"0,-3-6-93 0,0 0-24 0,0 0 0 0,0 0 0 31,0 0 106-31,0 0 17 0,0 0 3 0,8-6 1 0,-5-1-50 0,-3-5-9 15,0-1-3-15,0-2 0 0,-3-1-1 0,-1-6 0 0,-3 3 0 0,3-6 0 16,-6-3 0-16,3 3 0 0,-4-3 0 0,4-1 0 0,-11-2-51 0,8 0-13 16,-4-1 0-16,0 1 0 15,3 6 0-15,1 0 0 0,-5 0 0 0,5 3 0 16,-1 3 0-16,8 0 0 0,-8 0 0 0,4 4 0 16,4-1 0-16,3 3 0 0,-8-2 0 0,5 5 0 15,3 1 0-15,0-1-13 0,0-2 4 0,3 6 1 0,5-1-1 0,-8 1 0 16,0 6 0-16,10-3 0 0,-6-3 9 0,3 3 0 15,0-1 0-15,3 1-8 0,-3 0 8 0,4 3 0 16,3 0 0 0,-3 0 0-16,3-3 0 0,0 0 9 0,-4 3-9 0,8 0 0 0,-4 0 8 0,-3 3-8 15,-1 0 0-15,5 3 0 16,-5 4-34-16,1-1-14 0,-4 1-2 0,0 2-1 16,3 4-71-16,-10 0-14 0,4-1-4 0,-8 1 0 15,4 0-134-15,-7-1-27 0,-10 17-6 0,-1-7-1 0</inkml:trace>
  <inkml:trace contextRef="#ctx0" brushRef="#br0" timeOffset="209342.71">3524 13172 2880 0,'0'0'64'0,"0"0"12"0,0 0 4 0,0 0 0 0,4-3-64 0,3 0-16 16,0-1 0-16,3 1 0 0,1-3 105 0,0 3 19 0,-1-3 3 0,1-1 1 16,-1-2-89-16,5 3-18 0,-1-1-3 0,0 4-1 15,3-3 24-15,-3 0 5 0,1 3 1 0,2 0 0 31,-3 3-191-31,0 0-39 0,4 3-7 0,-4 0-1205 0</inkml:trace>
  <inkml:trace contextRef="#ctx0" brushRef="#br0" timeOffset="210501.6">4431 13065 1732 0,'0'0'49'0,"0"0"11"0,0 0-48 0,0 0-12 0,0 0 0 0,-4-3 0 16,4-3 120-16,0 6 21 0,0 0 5 0,-3-3 1 0,3-4-39 15,0 7-7-15,0 0-1 0,0 0-1 16,-4-3-41-16,4 3-8 0,0-6-2 0,0 6 0 0,0 0-24 0,0 0-4 16,0 0-2-16,0 0 0 0,0-6 1 0,0 6 0 15,0 0 0-15,0 0 0 0,0 0 13 0,0 0 2 16,0 0 1-16,0 0 0 0,0 0 11 0,0 0 2 15,0 0 1-15,4 6 0 0,-4 3-10 0,0-2-3 16,0-1 0-16,0 3 0 0,0-2-14 0,0 2-3 16,0-3-1-16,0 1 0 0,0-1-10 0,0 0-8 15,0-6 12-15,0 0-12 0,0 0 9 0,3 3-9 16,-3-3 0-16,0 0 9 0,0 0-1 0,0 0-8 16,0 0 12-16,0 0-4 0,0 0 4 0,0 0 0 15,0 0 0-15,0 0 0 0,0 0-2 0,0 0 0 16,0 0 0-16,0 0 0 0,0 0 9 0,0 0 1 15,0 0 1-15,0 0 0 0,0 0-21 0,0 0-18 0,0 0 3 0,0 0 1 16,4 7 14-16,-4-7 0 0,0 6 0 0,0-6 0 16,0 0 0-16,3 6 0 0,-3 0 0 0,4 1 0 15,-4-7 0-15,0 0 0 0,0 6 0 0,0 0 0 16,0 0 0-16,0 1 0 0,0-1 0 0,0 0 0 16,7 4 16-16,-7-1-4 0,0-3-1 0,0 4 0 15,4-1-11-15,-4 4-14 0,0-4 3 0,7 1 1 16,-7-1 10-16,3 0 14 0,-3 4-3 0,4-7-1 15,-1 4-10-15,1-4-12 16,-4-6 2-16,10 6 1 0,-10-6 9 0,4 3 0 0,-4-3 0 0,7 7 0 16,-7-7 0-16,0 0 12 0,10-4-2 0,-2 1-1 15,-1-3-9-15,3 0-16 0,-6-4 4 0,3 1 1 16,-4 0 11 0,4-4 16-16,-3 4-4 0,6-4-1 0,-10 0-11 0,4 1 0 0,3 3 0 0,-3-4 0 0,-1 4 0 0,1-1 0 15,-1-2 0-15,-3 2 0 16,4 4 0-16,-4 3 0 0,0 3 0 0,0 0 0 0,0 0 0 0,0 0 0 15,0 0 0-15,0 0 0 0,0 3 0 0,0 0 0 16,0 0 0-16,0 3 0 0,0 4 0 0,0-4-11 16,0 0 3-16,-4 4 0 15,8-4 8-15,-4 4 11 0,0 2-3 0,7-3 0 16,-7 4-8-16,0-4 0 0,3-2 0 0,-3 2 0 16,7-3 0-16,-3 4-11 0,-4-10 3 0,0 0 0 15,10 6 8-15,1-3 0 0,0 0 0 0,-1 0 0 16,4-3 0-16,-3-3 11 0,3 0-3 0,0 0 0 15,4-3-8-15,-8 0 0 0,1-1-12 0,3 1 12 16,-3 3 0-16,-4-3 0 0,3-1 0 0,-3 1 0 0,4 0 0 0,-8-1 0 16,4-2 9-16,-3 3-9 0,-1-4 11 0,5 1-3 15,-8-4 0-15,3 1 0 0,-3-4 0 0,0 1-8 16,-3-4 12-16,3 3-4 0,-8 0-8 0,1-2 0 16,0-1 9-16,4 3-9 0,-8 0 0 0,-3 1 8 15,7 5-8-15,-3-2 0 0,-1 6 0 0,0-1 0 0,4 4 0 0,-3 3 0 31,3 3-60-31,3 0-11 0,-6 4-1 0,10 5-1 16,-4-2-137-16,8-1-27 0,-4 0-6 0</inkml:trace>
  <inkml:trace contextRef="#ctx0" brushRef="#br0" timeOffset="210893.94">4921 13134 1601 0,'0'0'45'0,"0"0"11"16,0 0-45-16,0 0-11 0,0 0 0 0,0 0 0 15,4 7 176-15,-1-1 34 0,1 0 6 0,-1-3 2 0,8 3-59 0,-11-2-12 0,11-1-3 0,-8 0 0 16,4-3-52 0,0 0-10-16,4-3-2 0,-1 0-1 0,1-1-32 0,0-2-7 0,3-3 0 0,7-7-1 31,-11 4-31-31,1 5-8 0,-11 1 0 0,7 0 0 15,-3-4 22-15,-1 1 3 0,1 3 1 0,-4-1 0 16,0-2-16-16,0 3-10 0,-4-1 12 0,-3-2-12 0,7 9 0 16,-4-3 0-16,1 0 0 0,-8 3 0 0,1 6 15 0,3 0-4 0,0 1-1 0,-4-1 0 15,1 6-10-15,-1 1-17 0,0 6 4 0,8 0 1 16,-8-1 4-16,4-2 8 0,4 3-13 0,-1-3 5 31,1-1 8-31,3 1 0 0,3-4 0 0,1 1 8 0,-1 0 1 0,4-1 1 0,4 4 0 0,-4-7 0 16,3 1 2-16,1-1 0 0,7-6 0 0,-8 3 0 31,8-6-4-31,-4 0-8 0,4-3 12 0,-1 0-4 0,-3-3 16 0,4 0 4 0,-4-1 0 16,4-2 0-1,-8 0-74-15,1 2-14 0,-4 4-4 0,4-3 0 16,-11 6-113-16,0 0-23 0,0 0-5 0,0 0-1 0</inkml:trace>
  <inkml:trace contextRef="#ctx0" brushRef="#br0" timeOffset="211572.72">5306 12868 2188 0,'0'0'48'0,"0"0"11"0,0 0 1 0,0 0 1 0,0 0-49 0,0 0-12 0,0 0 0 0,0 0 0 16,0 0 120-16,0 0 20 16,0 0 5-16,0 0 1 0,0 0-69 0,0 0-13 15,0 0-4-15,0 0 0 0,0 0-39 0,0 0-8 16,0 0-1-16,0 0-1 0,0 0-11 0,3 6 0 16,1 0 0-16,-1-3 8 15,-3-3-79-15,4 10-16 0,-4-7-3 0,3 3-1 16,-3 1-132-16,4-1-26 0,-8 6-6 0,4-12-1 0</inkml:trace>
  <inkml:trace contextRef="#ctx0" brushRef="#br0" timeOffset="212790.46">5521 13021 1958 0,'0'0'43'0,"0"0"9"0,-4-6 1 0,4 0 3 0,-3 0-45 0,3-1-11 15,-4 1 0-15,4 6 0 0,0 0 104 0,0 0 20 0,0 0 3 0,0 0 1 0,0 0-52 0,0 0-9 0,4 9-3 16,-1 1 0-16,-3-1-51 16,4 4-13-16,-4 2 0 0,7 1 0 15,-7 0 54-15,0 3 8 0,4-1 2 0,3 1 0 16,-7 0 0-16,3-3 0 0,4 3 0 0,0-4 0 16,0-2-28-16,4-1-4 0,-8 1-2 0,4-7 0 0,1 0-10 0,-1 1-3 0,3-4 0 0,-3 3 0 31,0-6 0-31,-7 0 0 0,7 3 0 0,7-3 0 15,-14 0-17-15,4-3 0 0,3-3 0 0,-3 3 0 0,-1 0 0 0,4-4 0 0,-7 1 0 0,7 0 0 16,-3-4 0-16,-1 4 0 0,4-3 0 0,-7 2 0 16,7 1 0-16,-3-3 0 0,3 2 0 0,0 1 0 15,-3 0 0-15,-4 6 0 0,10-3 0 0,-3 0 0 0,-7 3-10 16,11-4-6-16,-11 4 0 0,10-3-1 16,-10 3 17-16,14 0 0 0,-14 0 0 0,8 0 0 0,2 0 0 0,-10 0 0 15,11 0-8-15,-1-3 8 0,-3 0 0 0,4 0 12 16,-4-3-1-16,0 3-1 0,0-7-2 0,0 4 0 15,0 0 0-15,0-1 0 0,4 1-8 0,-4 0 0 16,-4 0 0 0,1-4 0-16,3 4 0 0,-3 3 0 0,-1-4 0 0,-3 7 0 15,0 0 0-15,0 0 0 0,4-6 0 0,-4 6 0 0,0 0 0 0,0 0 0 0,0 0 0 16,0 0 0 0,0-3 0-16,0 3 0 0,3 0 0 0,-6 0 0 0,3 0 0 0,0 0 0 15,0 0 0-15,-4 0 0 0,4 0 0 0,0 0 0 16,0 0 0-16,-3-3 0 0,-1 3 0 0,4-3 0 0,0 0 0 0,0 3 0 15,0 0 0-15,0 0 0 16,0 0 0-16,0 0 0 0,0-4 14 16,0 4-2-16,0 4-1 0,-4-4 0 15,4 0-11-15,0 3 8 0,-3-3-8 0,3 0 8 0,0 0-18 0,0 0-4 0,0 0-1 16,0 0 0-16,0 0 24 0,0 0 5 0,0 0 1 0,0 0 0 16,0 0-15-16,0 0 0 15,0 0 0-15,0 0 0 0,-4 0-9 0,4 0-5 16,0 0-1-16,0 0 0 0,0 0 15 0,0 0 0 15,0 0 0-15,0-3 0 0,0 3 9 0,0 0 5 16,0-4 1-16,0 4 0 0,0 0-15 0,0 0 0 0,0 4 0 0,0-4-10 16,0 0-1-16,0 0 0 15,-3 0 0-15,3 3 0 0,0-6 11 0,0 3 0 16,0 0 0-16,0 0 0 0,0 0 0 0,0 0 16 16,0-4-4-16,0 4-1 0,0 0-11 0,0 0 8 15,0 0-8-15,0 0 8 0,0-3-18 0,0 0-4 0,0 3-1 0,0-3 0 0,0-3 15 0,0 3 8 16,0 3 0-16,0 0-8 0,-7-3 0 15,7 3 0-15,0 0-10 0,0 0 10 0,0 0 0 0,0 0 16 16,-4-4 0-16,1 4-1 16,3-3-15-16,-4 0 0 15,4 3 0-15,-3 0-10 0,3 0-1 0,0-3 0 0,-4 3 0 0,4 0 0 16,-3-3 21-16,-1 3 4 0,4-3 1 0,0 3 0 16,-3-3-15-16,-1-1 0 0,4 4 0 0,-3 0 0 0,-1 0 0 0,4 0 0 15,0 0 0-15,0 0 0 0,0 0-9 0,0 4-5 16,-7 2-1-16,7-3 0 0,-4 3 31 0,4 1 5 15,0-1 2-15,0 3 0 0,0-3-37 0,0 1-7 0,-3-1-2 0,3 3 0 16,3-2 37-16,-3 2 7 0,-3 1 2 0,-1-1 0 31,4-3-37-31,0 0-7 0,-3 1-2 0,3-1 0 16,0 0 37-16,0 1 7 0,0 2 2 0,3 0 0 0,-3 4-23 0,7-4 0 0,-3 4 0 0,3-1 0 31,-3 4 0-31,3-3 0 0,0 2 0 0,3-2 0 0,1-1 0 0,-1 1 0 16,-3-1 0-16,1-2 0 15,2-4 0-15,1 0 0 0,-1-2 0 0,1-1 0 0,3-3 0 16,0-3 0-16,0-4 8 0,4 1-8 0,-4 0 12 0,4-1-1 0,-4 1-1 0,7 0 0 31,-11 0-10-31,5 3 8 0,-5-4-8 0,4 4 8 0,-7 0-8 0,4 3 0 0,-4-3 0 0,4 3 0 32,-8-3-83-32,-3 3-15 0,7 0-3 0,-7 0-868 0,0 0-174 0</inkml:trace>
  <inkml:trace contextRef="#ctx0" brushRef="#br0" timeOffset="214304.68">6989 12978 2408 0,'0'0'53'0,"0"-7"11"0,0 1 3 0,0 3 0 0,-4-3-54 0,4 6-13 0,0 0 0 0,0 0 0 16,0 0 81-16,0 0 14 0,0 0 2 0,-4 3 1 15,-3 3-30-15,4 0-5 0,-4 1-2 0,0 5 0 16,-4-3-10-16,1 4-3 0,-1-4 0 0,-3 4 0 16,0-4-4-16,0 4-2 0,3-4 0 0,-3 4 0 15,3-4-15-15,1 1-3 0,-1-1-1 0,4-3 0 0,0 1-23 16,4-1-16-16,-1-3 2 0,1 0 1 0,3-3 61 0,0 0 13 0,0 0 3 0,0 0 0 31,0 0-80-31,10 3-15 0,4 0-3 0,-3-3-1 0,6 4 35 0,-6-4 0 16,3 0 0-16,0 0 0 0,0 3-9 0,1-3 9 15,-1 0 0-15,0 0-9 16,-4 3 17-16,-10-3 3 0,14 0 1 0,-14 0 0 0,11 6 0 0,0-3 1 16,-4 3 0-16,-4 4 0 15,1-4 0-15,-4 4 0 0,0-4 0 0,0 3 0 0,0 1-5 0,0-1 0 0,-4 0-8 0,1 4 12 16,-4-4-12-16,3 4 0 0,1-4 0 0,-1 4 0 15,0-1 0-15,1-2 0 0,3-4 0 0,-4 0 0 16,4 1 0-16,4-4 0 0,-4 0 0 0,0-3 0 16,0 0 0-16,0 0 0 0,0 0 0 0,0 0 0 15,14-3 0-15,-3-3 0 0,-1 2 0 0,4-2 0 16,0 0 0-16,-3 0 0 0,3-1 0 0,-3 1 0 16,3 0 0-16,0-4 0 0,0 1 0 0,4 3 0 15,-4-1 0-15,3-2-8 0,-2-4 8 0,-1 4-13 16,0 0 13-16,-4 2 0 0,1 1 0 0,0-3 0 15,-1-4 0-15,1 4 0 0,-8 2 12 0,4-2-12 16,-3 3 0-16,-1 0 0 0,-3-4 0 0,4 4-12 16,-4 0 21-16,-4 2 5 0,4-2 1 0,-3 3 0 0,-1 0-24 0,1 0-5 15,-4 3-1-15,3 0 0 0,1-3 15 0,-4 3 0 16,0 3 0-16,3 0 0 16,-7 3 0-16,4 0 0 0,0 1 0 0,0-1 0 0,0 3 0 0,4 4 0 15,-4-4 0-15,3 4 0 0,1-4 0 0,-1 1 0 16,1-1 0-16,3 1 0 0,-4-1 0 0,4 0 0 15,0-2 0-15,0 2 0 0,4-3 0 0,-1-3 0 16,-3-3 0-16,0 0 0 0,7 7 0 0,-7-7 0 16,11 6 0-16,-11-6 0 0,14 6 0 0,-4-3 0 15,-10-3 0-15,18 4 0 0,0-4 0 0,-1 3 0 0,1-3 0 16,0 0 0-16,-1 0 0 0,1-3 0 16,-4 3 0-16,4-4 0 15,-4 1 0-15,0 0 10 0,-4 0-2 0,1-3 0 0,0 3 0 0,-11 3-8 16,7-7 12-16,3 1-4 0,-3 0-18 15,-3-4-4-15,3 1-1 0,-4 3 0 0,1-4 29 0,-1 4 6 16,1-3 0-16,-1-1 1 0,-3-2-21 0,4 2 0 16,0 1 0-16,-4-1 8 0,0 4-24 0,0 0-5 0,0 0-1 0,0 2 0 15,0 1 22 1,0 3 0-16,-4-3 0 0,4 0 0 0,-4 0 0 0,1 3 0 0,-1 0 0 0,1 3 0 16,-1-3 12-16,1 3 6 0,-4-3 2 0,3 3 0 15,-3 0-32-15,4 4-7 0,-4-1-1 0,3 7 0 16,1-4 20-16,-4 0 0 0,3 1 0 0,0-1 0 15,4 4 0-15,-3-4 0 0,3 1 0 0,3-1 0 0,-3 0 14 0,4 4 6 16,-4-7 2-16,7 4 0 16,-3-4-35-16,-1 0-7 0,4 0-2 0,0 1 0 15,0-1 22-15,-7-6 0 0,0 0 0 0,14 6 0 0,-14-6 0 16,11 0 0-16,3 0 0 0,-3-3 0 16,-11 3 0-16,14-3 0 0,0-3 0 0,-4-1 0 0,1 1 0 15,0 3 0-15,-4-3 0 0,3 3 0 0,-3-4 0 0,-7 7 0 0,0 0 0 16,0 0 0-1,7-3 0-15,-7 3 0 0,7-6 0 0,0 0 0 16,-3-1 0-16,0 4 0 0,3-6 0 0,-4 6 0 16,1-4 0-16,-4 4 0 0,7-6 0 0,-4 3 0 0,1-1 0 15,-1 1 0-15,1 3 0 0,-1-3 0 0,1 2 0 0,-1-2 0 0,-3 6 0 0,0 0 0 16,0 0 0-16,0 0 0 16,0 0 0-16,0 0 0 0,0 0 0 0,15 0 0 15,-5 0 0-15,-10 0 0 0,14 0 0 0,-14 0 0 16,14 3 0-16,0 0 0 0,-14-3 0 0,11 7 0 15,0-1 0-15,-1 0 0 0,-3 4 0 0,4-1 0 0,-8 1 0 0,4 2 0 16,-3-3 0-16,-1 4 0 16,1 0 0-16,-4-1 0 0,4 4 0 0,-4-4 0 15,0-2 0-15,0 2 0 0,0-5 0 0,0 2 0 0,-4-3 0 0,4 0 0 16,-4-6 0-16,4 4 0 0,-3-8 0 0,3 4 0 31,-4-6-158-31,4 3-27 0,-3-6-6 0,3 2-1204 0</inkml:trace>
  <inkml:trace contextRef="#ctx0" brushRef="#br0" timeOffset="-214319.56">8484 12974 1944 0,'0'0'43'0,"0"0"9"0,0 0 1 0,0-6 1 16,4 0-43-16,-4 3-11 0,0-4 0 0,0 7 0 16,0 0 56-16,0 0 10 0,0 0 2 0,0 0 0 15,0 0 44-15,0 0 8 0,0 0 3 0,0 7 0 16,3 2-36-16,1 4-7 0,-1 2-2 0,-3-2 0 15,4 3-18-15,-1-1-4 0,-3 7-1 0,4-3 0 16,0 3-8-16,-1 0-2 0,-3-3 0 0,4 3 0 16,-4-7-21-16,3 4-4 0,4-3 0 0,-3-1-1 15,-1-2-4-15,1-4-1 0,-1 1 0 0,-3-1 0 0,4-2-4 0,-4-1-1 0,0-6 0 16,0 0 0 0,0 0-9-16,0 0 12 0,0 0-12 0,0 0 12 0,3-6-12 0,-3-1 12 0,0 1-12 15,0-3 12 1,0-1-12-16,0-2 0 0,0-1 9 0,0 1-9 0,4-4 0 0,-4-3 0 15,0 3 0-15,3-2 0 0,1-1 0 0,3 3 0 0,-3-6 0 0,-1 3 0 32,4 0 0-32,4-2 0 0,-1 2 0 0,1-3 0 0,3 3 0 0,0 3 0 15,-3 1 0-15,3 5 0 16,-4 1 13-16,4 3-1 0,-3 2-1 0,3 1 0 16,-3 0 5-16,-1 6 0 0,4-3 1 0,-3 7 0 0,0-4 3 0,3 6 1 0,-4 0 0 0,1 7 0 15,-4 0-9 1,0 3-3-16,0-1 0 0,0 4 0 0,0 0-6 0,-3 0-3 15,-1 3 0-15,1-3 0 0,-4-3 0 16,3 3 0-16,-3-3 0 0,0 0 0 0,0-4 0 0,0-2 0 0,4-4 0 16,-4-2 0-16,0-1 0 0,0-3 0 0,0-3 0 0,0 0 0 15,0-3-60-15,0 0-12 16,0-7-3-16,3 4 0 0,-3-3-59 0,4-1-12 0,-4 1-2 16,3 3-1-16,1 2-137 0,-1 1-27 0,1-6-6 15,-8 12-641-15</inkml:trace>
  <inkml:trace contextRef="#ctx0" brushRef="#br0" timeOffset="-213908.43">9003 13467 1922 0,'0'0'54'0,"0"0"13"0,0 6-54 0,-4 3-13 0,4-2 0 0,0-1 0 31,0 0 128-31,0-6 24 0,0 0 4 0,0 0 0 16,4 6-22-16,-4-6-5 0,7-3-1 0,4-3 0 16,-4-3-102-16,0-1-26 0,3-5 0 0,-3-1 0 0,0 0 60 0,4-3 6 15,0 1 2-15,-4-4 0 0,3 0-33 0,1 3-7 0,-4-3 0 0,3 3-1 16,-3 0-3-16,-3 4 0 16,3-1 0-16,-3 6 0 0,-1 4-8 0,1 0-1 15,-4 6-1-15,0 0 0 0,0 0 3 0,0 0 1 16,-4 6 0-16,1 0 0 0,-1 4-4 0,0-1-1 0,1 1 0 0,-1 2 0 15,1 1 3-15,-1-1 0 0,1-2 0 0,-1 2 0 16,1 1-2-16,-1-1 0 0,4 1 0 0,0-1 0 0,0-2-3 0,4 2-1 16,-4-2 0-16,7-1 0 15,-4-3-10-15,4 4 0 0,0-4 9 0,1-3-9 0,2 0 0 16,-3 1 0-16,4-4 0 0,-1-4 8 0,-3-2-8 0,4 0 0 16,0-4 0-16,-4 1-8 15,0-3-25-15,0-4-5 0,0 3-1 0,-4 1 0 16,1-1-77-16,-1-2-15 0,1 2-3 0,-4 4-1277 15</inkml:trace>
  <inkml:trace contextRef="#ctx0" brushRef="#br0" timeOffset="-213772.2">9190 13046 3265 0,'0'0'72'0,"-7"4"14"0,0-1 3 0,0 0 3 15,0-3-73-15,0 0-19 0,3 3 0 0,4-3 0 0,-3 3 57 0,3-3 8 0,0 0 2 0,0 0 0 16,0 0-54-16,0 0-13 0,3 0 0 0,8 0 0 15,-4 0-188-15,0-3-40 0,14-13-8 16,-10 4-1-16</inkml:trace>
  <inkml:trace contextRef="#ctx0" brushRef="#br0" timeOffset="-210702.95">9574 13322 2508 0,'-3'4'71'0,"3"-4"16"16,0 0-70-16,0 0-17 0,0 0 0 0,3 6 0 16,1 0 84-16,-1 0 12 0,5 1 4 0,-5-1 0 15,4 0-28-15,-3 0-6 0,3 4-1 0,0-1 0 16,-4 4 1-16,1-1 0 0,-1 4 0 0,1 3 0 15,-1 3-33-15,-6-3-6 0,3 3-2 0,-4-4 0 16,1 1 31-16,-1 0 7 0,-3 0 1 0,4-4 0 16,-4-2-52-16,0-4-12 0,0 1 0 0,-1-4 0 15,1 0-68-15,0 1-17 0,0-4-3 0,4-3-1 16,3 0-165-16,-4-6-33 0</inkml:trace>
  <inkml:trace contextRef="#ctx0" brushRef="#br0" timeOffset="-209881.68">10199 13006 2030 0,'0'0'57'0,"0"0"14"16,3-3-57-16,-3 3-14 0,0-7 0 0,4 4 0 0,-1-3 105 0,-3 0 19 16,0-1 3-16,0 1 1 15,0 0-52-15,0 0-9 0,0 2-3 0,0 4 0 0,0 0 0 16,-3 0 0-16,-4 0 0 0,3 0 0 15,1 4-16-15,-4 2-4 0,0 0-1 0,0 4 0 16,0 2 1-16,-4 1 0 0,4 2 0 0,0 4 0 0,0 0-14 0,0 0-2 16,-4 3-1-16,8 0 0 0,-4 0-3 0,3-1-1 0,1-2 0 0,3 3 0 15,-4-3-7-15,8 0-2 16,-4-3 0-16,3-1 0 0,1-2-14 0,-1-1 0 0,4-2 8 16,0-4-8-16,4 0 0 0,-1-3 0 15,1-3 0-15,0 0 0 0,3 0-20 0,3-6 0 0,-3 0 0 16,8 0 0-16,-5-4-88 15,1-2-19-15,3-1-3 0,0 1-1 16,-3-1 19-16,3-6 4 0,0 4 1 0,-3-4 0 0,-1 0 15 16,-2 3 4-16,-1 1 0 0,-4-4 0 15,1 6 10-15,-4 4 2 0,0-1 1 0,-4 4 0 0,1 0 75 0,0 3 8 0,-4 0 4 16,0 3 2-16,0 0 85 0,-4 3 17 0,-3 6 3 0,3 4 1 16,1-1-39-16,-1 4-7 0,1 0-2 0,-1 2 0 0,1-2 8 15,-1 3 2-15,1-3 0 0,3-1 0 0,0 1-22 0,0-7-4 16,3 1 0-16,1-1-1 0,-1-3-20 0,1 4-4 15,-4-10-1-15,10 3 0 0,5-3-15 0,-5-3-3 0,1 0-1 0,3-4 0 32,-4-2 1-32,4-4 0 0,1 1 0 0,-1-1 0 0,-4-2-12 0,1 2 0 15,-1 1 0-15,-2-4 0 0,2 6 0 0,-6-2 0 16,-1-1 0-16,-3 4 0 0,0 0 11 0,-3 2-3 16,-1-2-8-16,-3 3 12 0,0-1-12 0,0 1 0 15,-7 0-12-15,3 0 12 0,1 2 0 0,-4 1-8 16,3 0 8-16,0 0 0 0,1 3-156 0,-1 0-28 15,4 0-6-15,0 0-684 0,4 3-137 16</inkml:trace>
  <inkml:trace contextRef="#ctx0" brushRef="#br0" timeOffset="-209551.61">10742 13266 1792 0,'0'0'51'0,"0"0"10"0,0 0-49 0,0 0-12 0,0 0 0 0,0 0 0 0,0 0 132 0,4-6 23 16,-1-1 5-16,4 1 0 0,-7-6-52 0,4-1-10 16,-1 1-2-16,1-4-1 15,-1 0-25-15,1 0-5 0,-4 1-1 0,3 2 0 16,1 1 6-16,-1 2 1 0,1 1 0 0,-1 3 0 16,5-4-39-16,-5 4-7 0,4 0-1 0,-3-1-1 0,6 4-9 0,-3 0-2 15,0 3 0-15,4 0 0 0,0 0 0 0,-1 3 0 16,1-3 0-16,-1 7 0 0,1-1 6 0,-1 0 1 15,1 7 0-15,-4-1 0 0,4 4 1 0,-8 0 1 16,1 2 0-16,-1 1 0 16,1 0-3-16,-4 3-1 0,0-3 0 0,0 0 0 0,0-1-17 0,-4 1 0 0,4-3 8 0,-3-4-8 31,-1-2-24-31,4-4-8 0,0-6-1 0,0 0-1 16,0 0-79-16,0 0-16 0,0-9-3 0,4-4-1 15,-4-3-158-15,3-2-31 0</inkml:trace>
  <inkml:trace contextRef="#ctx0" brushRef="#br0" timeOffset="-209321.45">11038 12921 2394 0,'0'0'52'0,"0"0"12"0,0 9 1 0,4 1 3 16,-1 2-55-16,-3 4-13 0,4 0 0 0,3 3 0 15,-3-4 60-15,3 4 8 0,-4 0 3 0,1 0 0 16,3 3 30-16,0-4 7 0,-4 1 0 0,1 0 1 15,-1 0-28-15,4 3-5 0,-3-3-2 0,0-4 0 0,-1 4-1 16,1-3 0-16,3-4 0 0,-4 4 0 0,1 0-58 0,-1-4-15 16,1-2 0-16,-4-1 0 15,3-3 0-15,-3-6 0 0,0 0 0 0,0 0 0 16,0 0-88-16,7-6-21 0,-7 0-4 0,4-4-1 16,-4 1-74-16,0 0-14 0,-4-1-3 0,1 1-1 15</inkml:trace>
  <inkml:trace contextRef="#ctx0" brushRef="#br0" timeOffset="-209122.35">11035 13184 2411 0,'0'0'68'0,"0"0"16"0,0 0-68 0,0 0-16 0,3-3 0 0,4 0 0 16,1 0 90-16,-1 3 14 15,3 0 4-15,1-3 0 0,3 0-48 0,-4 3-8 16,5 0-3-16,-1 0 0 0,3-3-41 0,-3 6-8 0,1-3 0 15,2 3 0 1,-3-3-47-16,4 3-3 0,-4 0-1 0,4 0 0 16,-1 4-177-16,1-1-36 0</inkml:trace>
  <inkml:trace contextRef="#ctx0" brushRef="#br0" timeOffset="-209013.17">11441 13322 2656 0,'0'0'59'0,"-4"7"12"0,4-1 2 0,-3 0 1 0,-1 0-59 16,0-2-15-16,4-4 0 0,0 0 0 0,0 0 84 0,0 0 13 15,-7 0 3-15,7-7 1 0,-3 1-73 0,-1-3-16 0,1-1-2 0,3-2-1 16,0-1-117-16,-4 1-23 0,4-4-5 0,-3 0-1084 16</inkml:trace>
  <inkml:trace contextRef="#ctx0" brushRef="#br0" timeOffset="-208864.22">11299 12962 2986 0,'-28'3'84'0,"18"-3"20"0,3 0-84 0,-4 3-20 16,4 3 0-16,0-2 0 0,3-1 56 0,4-3 6 15,-3 6 2-15,3-6 0 0,0 6-52 0,7 0-12 16,-4-2 0-16,5 2 0 16,2-3-100-16,-3 0-22 0,4 0-5 0,3 4-717 15,-4-1-144-15</inkml:trace>
  <inkml:trace contextRef="#ctx0" brushRef="#br0" timeOffset="-208581.9">11564 13266 2206 0,'0'0'63'0,"0"0"13"0,0 0-61 0,0 0-15 0,0 0 0 0,0 0 0 16,0 0 119-16,4-6 21 16,-4-4 4-16,3-2 0 0,-3-1-64 0,4 1-12 15,-1-1-4-15,1 1 0 0,3-1 0 0,-4 0 0 16,1 1 0-16,3-1 0 0,-4 1-51 0,4 2-13 0,1 4 0 0,-1 0 0 16,3 3 39-16,-3 0 5 0,4 3 0 0,-4 3 1 15,3 0-21-15,-3 3-5 0,4 0-1 0,-4 7 0 16,4 0 8-16,-4 2 2 0,0 1 0 0,0 3 0 15,-4-4 7-15,1 1 1 0,-1 3 1 0,1-3 0 0,0-1-29 0,-4 4-8 16,0-6 0-16,0 2 0 16,0-5-50-16,0 2-11 0,-4-2-3 0,0-4 0 15,4-6-102-15,-7 3-21 0,4-3-4 0,-4 0-1 16</inkml:trace>
  <inkml:trace contextRef="#ctx0" brushRef="#br0" timeOffset="-207710.87">12044 13078 1728 0,'0'0'38'0,"0"0"8"0,0 0 2 0,0 0 0 0,-4-3-39 0,1-4-9 0,3 7 0 0,0 0 0 16,0 0 104-16,0 0 20 0,0 0 3 0,0 0 1 16,0 0 0-16,0 0 0 0,0 0 0 0,0 7 0 0,-4-1-36 0,4 0-8 15,-3 4 0-15,-1-1-1 16,1 0-7-16,3 1-2 0,-4 2 0 0,1-2 0 0,-1 2-25 0,4 1-5 16,0-1 0-16,0 4-1 0,-3-3 10 0,6-1 3 15,-3 1 0-15,4-4 0 0,-1 1-65 16,1-4-13-16,-1 0-2 0,4-3-1 0,0 0 40 0,0-3 8 15,0 0 1-15,4-3 1 16,-4 0-25-16,0-3 0 0,4 0 0 0,-4-4 0 0,3-2 0 0,1-1 0 0,-4 1 0 0,0-1 0 16,0 0 0-1,4 1 0-15,-4 2 0 0,0 4 0 16,3 3-17-16,-6 0-9 16,3 0-2-16,-7 3 0 0,3 6 45 0,5 0 9 0,-5 4 2 0,-3-1 0 0,4 4-28 0,-1-1-11 15,-3 4 1-15,0-4 0 0,4 4 23 0,-4 0 5 16,3-4 1-16,1 4 0 0,-1-3-6 0,1-4-1 15,-1 4 0-15,1-1 0 0,3-6-12 0,0 1 11 16,4-4-11-16,-1-3 10 0,1 0-10 0,-1-3 0 16,4-4 0-16,-3 1 8 0,3-3-8 0,0-1 0 15,-3 1 0-15,3-4 8 0,-4 1-30 16,5-4-6-16,-5 0-2 0,4 4 0 0,-3-7 30 0,-4 3 0 0,3 1 0 0,1-1 0 16,-4 0 0-16,0 4 0 0,4-4 0 15,-8 4 0-15,4-4 0 0,-3 3 0 0,-1 1 0 16,1 2 0-1,-4-2 0-15,3-1 0 0,-3 4 0 0,0 0 0 0,0-1 0 0,-3 4 0 16,-4 3 0-16,7 3 0 0,0 0 20 0,-4 0 9 0,-3 0 3 0,0 6 0 0,0 7-24 0,-3-1-8 16,3 1 0-16,-4 2 0 0,4 1 0 15,-4 3 0-15,4-4 0 0,0 4 0 16,-3 3-26-16,6-3-5 0,1 0-1 16,-1-3 0-16,4 2 32 0,0-2 0 0,0-3 0 0,4-1 0 0,3-2 20 0,0 2 9 15,0-3 3-15,3 1 0 16,1-7-24-16,-1 0-8 0,8 0 0 0,0-3 0 15,-1-3-26-15,5 0-5 0,-5-3-1 0,4 3 0 0,1-4 52 0,-5 4 9 16,4-3 3-16,-3 3 0 0,-4-3-24 0,4-1-8 16,-8 4 0-16,1 0 0 15,-4 0-26-15,0 0-5 0,0 3-1 0,-7 0 0 16,4-7-116-16,-4 1-23 0,3 3-5 0</inkml:trace>
  <inkml:trace contextRef="#ctx0" brushRef="#br0" timeOffset="-199028.51">13674 13326 1792 0,'0'0'51'0,"0"0"10"16,0 0-49-16,0 0-12 0,0 0 0 0,0 0 0 16,0 0 105-16,0 0 19 0,0 0 3 0,0 0 1 15,0 0 0-15,0 0 0 0,0 0 0 0,0 0 0 16,0 0-9-16,0 0-2 0,0 0 0 0,0 0 0 15,-7-4-48-15,3 1-9 0,-6 0-3 0,2-3 0 16,1 0-22-16,0-1-5 0,-3-2-1 0,-1-4 0 16,1 1-29-16,-5-1-12 0,5 1 1 0,-4-4 0 0,3 0 60 0,-3-2 12 15,4-1 3 1,-1 0 0-16,4 0-52 0,0-3-12 0,0 3 0 0,0-3 0 16,3 0 0-16,1 1 0 0,3-1 0 0,0-3 0 0,3-1 0 0,1-2-18 15,3 0 4-15,0 0 1 0,3 0 13 16,1-4 0-16,0 1 0 0,3-1 0 0,-4-2 0 0,4 3 0 0,0 2-10 0,1 1 10 15,-1 3 0 1,0 0 0-16,0 3 0 0,-3 3 0 0,3 0 0 0,-7 10 0 0,0-4 0 0,0 1 0 16,3 3 16-16,-6 2-3 15,3 1 0-15,-4 0 0 0,5-1-13 0,-1 4 0 0,-7 3 0 16,0 0 0-16,7-3-75 16,-7 3-17-16,0 0-4 0,0 0-1 0,7-3-102 0,-7 3-20 15,0 0-4-15</inkml:trace>
  <inkml:trace contextRef="#ctx0" brushRef="#br0" timeOffset="-198350.33">13882 13169 1890 0,'0'0'41'0,"0"0"9"0,0 0 2 0,0 0 1 0,0 0-42 16,-4 6-11-16,4-3 0 0,0-3 0 0,0 0 106 0,0 0 19 0,0 10 4 16,0-10 1-16,0 0-54 15,0 0-10-15,0 0-2 0,0 0-1 0,0 0-3 0,0 0-1 0,0 0 0 0,0 0 0 31,0 0 15-31,0 0 3 0,0 0 1 0,0 0 0 0,0 0-18 0,0 0-4 16,-3-7-1-16,3 1 0 0,0 0-30 0,0-1-5 0,-4 1-2 0,4-3 0 16,0-4-18-16,0 1 0 15,-7-4 0-15,7 0 0 0,-3-6 26 0,-4 4 2 0,3-4 0 16,1 3 0-16,-5-6 6 0,5 6 2 0,-4 0 0 0,3 3 0 16,1 1-36-16,-4 2 0 15,3 4 0-15,-3 3 0 0,7-1-10 0,-3 7-9 0,-1-3-1 16,1 6-1-16,3 0 21 0,0 4 0 15,0-1 0-15,0 3 0 0,0-2-11 0,3 5 11 0,-3 1-8 0,0-1 8 16,4 4-17-16,-1 0 1 0,1-1 1 0,-1 1 0 16,1-3-6-16,-1 2-2 0,1-2 0 0,-1-1 0 15,1 1 23-15,-1-1 12 0,1-2-2 0,-1 2 0 16,-3-2-10-16,0-4-14 0,4 0 3 0,-4 1 1 16,0-4 18-16,0-3 4 0,-4 0 1 0,4 0 0 0,4-3-13 0,-4-1 0 0,0 1-12 15,4-3 12 1,-1-3-9-16,1-1 9 0,-1 1 0 0,1-1-9 0,-1-2 9 15,4-1 0-15,-3 1 0 0,3-1 0 16,0-2 0-16,0 2-8 0,0-3 8 0,4 4-8 0,-1-4 8 0,1 4 0 16,-1 2 0-16,1 1 0 0,-1-1 16 0,1 7 6 15,3 0 1-15,-14 3 0 0,11 3 14 0,3 0 3 16,0 7 1-16,-3-1 0 0,-1 4-41 0,1-1-12 16,-4 7-1-16,3 0 0 0,-3 0 21 0,0-1 4 15,-3 1 0-15,3 0 1 0,-3 0-5 0,3 0 0 16,-4 0-8-16,1-4 12 0,-1-2-12 0,1-1 0 0,-1 1 0 0,-3-4 0 31,4 1 0-31,-4-4 0 0,0-3 0 0,0 0 0 16,0-3 0-16,0 0-16 0,-4 0 3 0,4-3 1 15,0 0-89-15,0-3-18 0,0-1-3 0,0 4-1 16,0 0-97-16,0 3-19 0,0 0-4 0,0 0-1 0</inkml:trace>
  <inkml:trace contextRef="#ctx0" brushRef="#br0" timeOffset="-197945.24">14206 13420 2467 0,'0'0'70'15,"0"0"15"-15,0-7-68 0,4 4-17 0,-1-3 0 0,1 0 0 16,3-4 64-16,0 1 8 0,0-1 3 0,4 1 0 0,-4-4 3 15,0-2 1-15,0-1 0 0,0 4 0 16,0-4-79-16,0 3-8 0,-3 1-6 0,3 2-1 0,-4 4 60 16,-3 0 12-16,0 6 3 0,0 0 0 15,0 0-28-15,0 0-6 0,0 0-1 0,0 0 0 16,0 0 15-16,0 0 2 0,0 0 1 0,0 6 0 16,-3 4-35-16,-1-4-8 0,1 3 0 0,-1 4 0 0,1-1 8 0,-1-2-8 0,4 2 12 0,-4 4-4 31,4-4 2-31,4 4 0 0,-4 0 0 0,4 0 0 15,-1-1-22-15,1-2-4 0,-1-4 0 0,4 1-1 16,-3-1 65-16,3-3 12 0,0 1 4 0,0-4 0 16,0-3-52-16,0 0-12 0,0 0 0 0,4-7 0 15,-4 4-48-15,0-6-13 0,-4-1-3 0,4 1 0 16,-3-4 52-16,-1 4 12 0,1-3 0 0,-4-1 0 0,3 0-163 0,1 1-29 0,-1 2-7 0</inkml:trace>
  <inkml:trace contextRef="#ctx0" brushRef="#br0" timeOffset="-197785.21">14319 13043 3110 0,'0'0'68'0,"0"0"15"0,0 0 2 0,0 0 3 0,-3 0-71 0,3 0-17 0,0 0 0 0,0 0 0 0,0 0 55 0,0 0 7 16,0 0 2-16,0 0 0 31,0 0-103-31,3-3-20 0,8 0-4 0,-4 3-888 15,0-3-177-15</inkml:trace>
  <inkml:trace contextRef="#ctx0" brushRef="#br0" timeOffset="-197244.3">14838 12827 2649 0,'0'0'58'0,"0"0"12"0,0 0 2 0,0 0 4 0,0 0-61 0,0 0-15 16,-7-3 0-16,3 0 0 0,4 3 105 15,-7 0 19-15,0 3 3 0,0-3 1 0,4 3-52 0,-4 0-9 31,-4 3-3-31,4 1 0 0,0 2-51 0,0 4-13 0,0-1 0 16,0 4 0-16,0 0 0 0,0-1 0 0,-4 4 0 0,4 0 0 0,3 0 54 0,-3 3 8 16,0 0 2-16,7-4 0 0,-3 1-52 0,6-3-12 15,-3 6 0-15,4-3 0 0,-1-1 0 0,4 1 0 0,-3-3 0 16,3 3 0 0,4-4 0-16,-4-2 0 0,3 3 0 0,1-4 0 15,-1-2 0-15,1-1 0 0,3-3 0 0,-3 1 0 16,-1-7 0-16,1 0 0 0,3 0 0 0,-4-4 0 15,1 1 0-15,0 0 0 0,-1 0 0 0,1 0 0 16,-4 0-48-16,3-4-13 0,1 4-3 0,-4-3 0 16,4 3-51-16,-11 3-10 0,7-6-3 0,-4-1 0 0,1-2-135 15,-1 0-27-15</inkml:trace>
  <inkml:trace contextRef="#ctx0" brushRef="#br0" timeOffset="-197000.14">14753 13031 2467 0,'0'0'70'0,"0"0"15"0,0 0-68 0,0 0-17 15,0 0 0-15,0 0 0 16,0 0 166-16,0 0 30 0,0 0 5 0,7 6 2 16,-3 0-103-16,6 1-20 0,1-4-4 0,0 0 0 15,3 0-36-15,0 0-8 0,3-3 0 0,-3 3-1 0,4-3-22 16,-4 3-9-16,4-3 8 0,-4 0-8 31,0 0-36-31,0 0-12 0,-3 0-2 0,-1 0-1 16,1 0-160-16,0 4-32 0,-1-8-6 0,-10 4-2 0</inkml:trace>
  <inkml:trace contextRef="#ctx0" brushRef="#br0" timeOffset="-196502.44">15371 12796 2653 0,'0'0'58'0,"0"-7"12"0,0 1 2 0,0 0 4 0,0-4-61 0,0 4-15 0,0 0 0 0,0-4 0 15,0 4 90-15,0-3 15 0,-4 3 3 0,0 2 1 16,4-2-21-16,-7 3-5 0,4 0-1 0,-4 3 0 15,0 3-38-15,-4 3-7 0,4 1-1 0,-3 2-1 0,3 0-5 16,-4 4-1-16,4 3 0 0,-4-1 0 0,4 7-29 0,0 0 0 16,-3 0 0-16,3 13 0 15,-1-4 0-15,5 0 0 0,3-2 0 0,-4 2 0 16,8-3 0-16,-1-3 0 0,1 0 0 0,0 0 0 16,-1-3 0-16,4-3 0 0,0 0 0 0,4-3 0 15,-4-1 0-15,0-2 0 0,3-4 0 0,1 1 0 0,0-4 25 0,-1 0-1 16,4-3 0-16,0 0 0 0,1-3-38 0,-5 0-8 15,4-3-2-15,0-3 0 16,0 3 24-16,-3-3 0 0,3-1 0 0,4 1 0 16,-4 0-95-16,0 0-14 0,0-1-3 0,4 1-879 0,-4 0-175 0</inkml:trace>
  <inkml:trace contextRef="#ctx0" brushRef="#br0" timeOffset="-195826.73">15688 12310 2304 0,'-11'0'51'0,"11"0"10"0,-7 0 3 0,0 0 0 0,0-3-52 0,4 3-12 16,-4 0 0-16,7 0 0 0,-4 0 131 0,4 0 23 0,0 0 5 0,0 0 1 15,0 0-77-15,0 0-15 0,0 0-4 0,0 0 0 16,0 0-51-16,0 0-13 0,7 3 0 0,4 3 0 15,3-3 18-15,-3 3 1 0,6 1 0 0,1 2 0 16,-1-3 9-16,5 1 1 16,-1 2 1-16,0 0 0 0,0 1 2 0,0 2 0 15,4 1 0-15,0 3 0 0,3 2-12 0,-3 1-1 0,-1 0-1 0,4 6 0 16,-3 0 9-16,0 6 1 0,-4 4 1 0,4 3 0 0,-4-4-9 0,-3 4-3 16,-4-4 0-16,0 7 0 15,-4-3-1-15,-3 5-1 0,0 5 0 0,-7 2 0 16,0 0-11-16,-3 0-4 0,-1-6 0 0,-3 3 0 15,0-6 0-15,0-4 0 0,4 1 0 0,-8-4 0 16,4-2 0-16,0-4 0 0,0 0 0 0,3-3 0 16,-3-3 0-16,0-3 0 0,0-3 0 0,4-1 0 31,-4-2-26-31,3-4-5 0,1 1-1 0,-1-1 0 0,-3-3 32 0,4-2 0 0,-1-1 0 0,0 0 0 16,1-3-160-16,-1-3-25 0,1 0-6 0,-4-1-1 0</inkml:trace>
  <inkml:trace contextRef="#ctx0" brushRef="#br0" timeOffset="-187358.74">3302 14125 2296 0,'0'0'65'0,"0"6"14"0,0 1-63 0,4-1-16 0,-1-3 0 0,4 0 0 31,4-3 82-31,-1 0 14 0,-3 0 2 0,11 0 1 16,-7 3-31-16,3-6-5 0,0 0-2 0,0 0 0 0,4 0-34 0,-8 0-7 0,1-4-2 0,3 1 0 16,-4-3 8-16,1 2 2 0,0-2 0 0,-4 3 0 15,0-4 0-15,-4 4 0 16,4 0 0-16,-7 3 0 0,0 3 4 0,0 0 2 0,0 0 0 0,0 0 0 16,0-7-3-16,-7 4-1 0,4-3 0 0,-4 3 0 15,0 0-18-15,-4 3-3 0,4 0-1 0,-4 3 0 16,1 0 0-16,-4 3-8 0,3-3 12 0,-3 7-4 15,3-4-8-15,-3 0 0 0,4 1 0 0,-4-1 0 16,-4 6 0-16,7 1 0 16,4 0 0-16,-3-1 0 0,-1 4 0 0,4-1 0 0,0 4 0 0,7-3 0 15,0 3 0-15,0-4 0 0,0 4 0 0,4-3 0 16,-1 0 0-16,8-4 0 0,-1 1 0 0,4-1 0 16,4-6 0-16,-7 1 0 0,3-1 0 0,7-3 0 0,-11-3-9 0,8-3 9 15,0 3 0-15,-4-6 0 0,0-4-15 0,-3 1 4 16,3 3 1-16,3-1 0 31,-6 1-71-31,3-3-15 0,-3-1-2 0,-1 4-1 0,-3 0-88 16,4-4-17-16,-1 1-4 0</inkml:trace>
  <inkml:trace contextRef="#ctx0" brushRef="#br0" timeOffset="-187066.14">3725 13884 1896 0,'0'0'40'0,"0"0"8"15,0 0-39 1,0 0-9-16,0 0 0 0,0 0 0 0,0 0 109 0,0 0 20 0,0 0 4 0,0 0 1 16,0 0-40-16,0 0-8 0,0 6-2 0,4 3 0 15,-1 1-2-15,4-1-1 0,1 4 0 0,-8-1 0 16,10 4-4-16,-6 3-1 15,-1 0 0-15,4 2 0 0,4 1-22 0,-11 0-5 16,10 0-1-16,-10 0 0 0,4 3-16 0,3-3-4 0,-4-3-1 16,-3 0 0-16,4-3-15 0,3-4-4 15,-7 1 0-15,0-1 0 0,4-2-8 0,-4-1 0 0,0 0 0 0,0-2 0 16,0-7-16-16,0 0-4 0,0 0-2 0,0 0 0 31,0 0-103-31,0 0-21 0,0-3-4 0,0-4-1 0,0 1-132 0,0 0-26 0</inkml:trace>
  <inkml:trace contextRef="#ctx0" brushRef="#br0" timeOffset="-186404.83">3993 14050 1979 0,'4'-3'84'15,"-4"3"-68"-15,0 0 108 0,0 0 22 0,0 0 4 0,0 0 1 31,0 0-32-31,0 0-7 0,0 0 0 0,0 6-1 0,-4 0-39 16,1 1-7 0,3 2-1-16,-7 3-1 0,3 1-15 0,-6 0-2 0,3-4-1 0,0 4 0 0,7-4-11 0,-11 0-2 0,4 4-1 0,3-4 0 15,-3-2-12-15,4-1-3 0,-1 0 0 0,4-6 0 16,0 0-5-16,0 0-2 0,0 0 0 0,0 0 0 16,0 0-9-16,0 0 0 0,0 0 0 0,0 0 0 15,4 0 0-15,6 0 0 0,-6 0 0 16,7 0 0-16,-4 0 0 0,3 0 0 0,4 0 0 0,-3 0 0 15,0 0 0-15,3 0 0 16,-4 0 0-16,1 3 0 0,-4 0 0 0,3 4 8 0,-3-1-8 0,4 3 8 16,-7 1 27-16,-1 2 5 0,1 1 0 0,-1-1 1 0,-3 1-33 15,0 3-8-15,0-1 0 0,0 1 0 16,0-4 0-16,0 1 0 0,-3 0 0 16,3-1 0-16,0-6 0 0,0 1 0 0,0-7 0 0,0 0 0 0,0 0 0 0,3 3 0 15,1-3 0-15,3 0 0 16,3-3 0-16,-6-1 0 0,3 1 0 0,7 0 0 15,-3-6 0-15,-1-1-16 0,4 1 4 0,0-4 1 16,4 1 11-16,0 3 0 0,-1-4 0 0,1 0 0 16,-4 1 0-16,4 2 0 0,-8-2 0 0,1-1 0 15,-4 7 0-15,0-3 0 0,4 2 0 0,-11 4 0 16,3-3 0-16,-3 6 0 0,0-6 0 0,0 3 0 16,-3-4 9-16,3 7 1 0,-7-3 0 0,-4 3 0 15,4 0-10-15,-11 3-9 0,4 0 9 0,0 4-13 0,3 5 13 0,-10 1 0 0,7-1 0 0,4 4-9 16,-1-3 9-16,0-1 0 0,8 1-9 15,-8 2 9-15,11-2 0 0,0-4 0 0,0 1 0 0,4-1 0 16,3-3 0-16,3 1 8 0,1 2-8 0,3-3 8 16,0-3-8-16,7 1 12 0,-6-1-12 15,6 0 12-15,-7 0-12 0,3-3 0 0,1-3-10 0,0 0 10 16,-1-4 0-16,1 4 0 0,-4-3 0 0,0 0 0 16,-3 3 0-16,-4-4 0 0,7 1 0 0,-10 0 10 31,3 3-68-31,-4-4-14 0,1 1-2 0,-4 3-939 0,0 3-188 0</inkml:trace>
  <inkml:trace contextRef="#ctx0" brushRef="#br0" timeOffset="-182301.05">4343 14947 2161 0,'0'0'61'0,"-4"-7"14"0,4 7-60 0,0 0-15 0,0-3 0 0,0 3 0 16,0-3 112-16,-7-3 20 0,4 3 4 0,-4 0 1 15,3-4-46-15,-3 1-10 0,3-3-1 0,1 2-1 16,-8 4-21-16,1 0-4 0,-1 3-1 0,4 0 0 16,0 0-8-16,-4 0-1 0,1-3-1 15,-1 6 0-15,1-3-6 0,-1 6-1 0,4-3 0 0,-11 16 0 16,4 3-28-16,14-12-8 0,-10 5 0 0,3 20 0 16,0-7 0-1,7-12 0-15,0-4 0 0,0 20 0 0,0-7 0 0,3-13 0 0,1-2 0 0,-1 2 0 16,4 4 9-16,0-7 1 0,4-2 0 0,-8-1 0 15,8-3-10-15,3-3-12 0,-3 0 2 0,3-6 1 16,3-1 9-16,-6-2 9 0,3 0-1 0,0-7-8 16,4 3 0-16,-11-2 0 0,11-1 0 0,-8-3 0 15,-3 3 0-15,4-5 0 0,-4 2 0 0,3-3 0 16,-6 6 0-16,3 4 0 16,0 2 0-16,0 1 0 0,-7-1 0 0,4 7 0 0,3-3 0 0,-7 6 0 0,0 0 10 0,0 0-10 15,3 6 8-15,4 7-8 16,-3-1 15-16,-1 1-3 0,4 3 0 0,-3-1 0 0,3 1 4 0,-7 3 0 15,4-4 0-15,3 1 0 16,-4 0 7-16,1-1 1 0,-1 1 1 0,1-3 0 0,-1-1-25 0,4 1 0 0,-3-7 0 16,3 3 0-16,-7-2 0 0,3-1 0 0,1 0 0 0,-4-6 0 31,7 3-100-31,4-3-24 0,-8-3-6 0,8 0-531 16,-1-3-107-16,-3 3-20 0</inkml:trace>
  <inkml:trace contextRef="#ctx0" brushRef="#br0" timeOffset="-181864.35">4911 14724 2098 0,'0'0'46'0,"0"0"10"0,0 0 1 0,0 0 3 15,0-6-48-15,0 3-12 0,0 3 0 0,0 0 0 16,0 0 72-16,10 0 13 0,-6 0 3 0,-1 6 0 15,4 0-19-15,4 4-3 0,-8 5-1 0,5 7 0 0,-1 0-1 0,0 3 0 16,0 0 0-16,0 7 0 0,0-4 0 0,0-3 0 16,0 0 0-16,0-6 0 15,0 0-2-15,0-1-1 0,4-2 0 0,3 25 0 0,0-16-49 0,-7-16-12 16,-4-2 0-16,5-1 0 16,-8-6 16-16,3 3 1 0,-3-3 0 0,7-3 0 0,0-3-9 0,-7-1-8 0,7-2 12 15,-7 0-12 1,0-4 12-16,-7 4-4 0,4-1 0 0,-1-2-8 0,-3-1 36 15,0 1 1-15,0-1 0 0,-4 1 0 0,1 2-29 0,-4 4-8 16,3-4 0-16,-3 7 0 16,0 0-19-16,7 6-5 0,-11 4 0 0,4-1-1 15,3 3 25-15,-3 1 0 0,0 2 0 0,4 4-8 0,-1 0 8 0,1-1 0 0,2 1 0 0,1 0 0 16,0 2 0-16,4-5 0 16,-1 3 0-16,1-4-8 15,3 4 8-15,3-4 0 0,-3 4 0 0,4-3 0 0,-1-4 0 0,4 0 0 16,-3 1 0-16,7-1 0 0,-11-9 18 0,14 3 9 0,3-3 1 0,-6 0 1 31,3-3-57-31,4 0-11 0,-4-3-2 0,3-4-1 0,1-2-70 16,0-4-13-16,-1 1-3 0,1-4-1 15,-4-3-127-15,4 0-24 0,-1 0-6 0</inkml:trace>
  <inkml:trace contextRef="#ctx0" brushRef="#br0" timeOffset="-181459.5">5288 14768 1724 0,'0'0'38'0,"0"0"8"0,0 0 2 0,0 0 0 0,0 0-39 0,0 0-9 0,0 0 0 0,0 0 0 0,0 0 105 0,0 0 19 15,0 0 4-15,0 0 1 16,0 0-41-16,0 0-8 0,0 0-1 0,7 6-1 16,-3 4-22-16,-4 2-5 0,7 1-1 0,-7 2 0 15,3-2 33-15,1 3 6 0,3-1 2 0,-4 4 0 16,1 0-27-16,3-3-4 0,0 2-2 0,-3 4 0 16,-1-6-17-16,4 3-3 0,0-4-1 0,7-2 0 15,-10 0-13-15,3-4-2 0,0 3-1 0,4 1 0 16,-4-7-21-16,3 1 0 0,-10-7 0 0,0 0 0 15,0 0 0-15,0 0 0 0,0 0 8 0,0 0-8 16,4-7 42-16,3 4 4 0,-4-3 1 0,-3 0 0 16,0-1-38-16,-3-2-9 15,-4 3 0-15,-4-1 0 0,1 1-16 0,-1 0-6 0,-3 0-1 0,0 2 0 0,3 4 37 0,1 0 7 0,-5 0 2 16,5 7 0-16,-4-1-34 0,3 3-6 0,1 4-2 16,-1 3 0-16,8-1 19 0,-8 1 0 0,4 3 0 0,0 0 0 15,3-4 0-15,1 1 0 16,3-3 0-16,3-1 0 0,1 1 0 0,-1-4 9 15,8 4-9-15,-8-7 12 16,8 0-12-16,0-3 0 0,-1-3 0 0,1 0 8 0,3-3 2 0,7 0 0 16,-10-6 0-16,6 2 0 0,1-2-10 0,0-1 0 0,-1 1 0 0,-3 0 0 31,0-1-52-31,-3 4-12 0,3-3-2 0,4 2-1 16,-8 1-149-16,-3-3-29 0</inkml:trace>
  <inkml:trace contextRef="#ctx0" brushRef="#br0" timeOffset="-180797.14">6329 14787 1958 0,'0'0'43'0,"0"0"9"0,-7-3 1 0,3 3 3 0,4 0-45 0,-7-4-11 0,4 1 0 0,3 0 0 16,-7 0 104-16,7 3 20 0,-4 3 3 0,1 3 1 0,3-2-52 0,-4 5-9 0,4 4-3 0,-3-1 0 16,-1-3 0-16,4 7 0 0,0 0 0 0,0 6 0 15,0 3 0-15,0-3 0 0,0 3 0 0,4 0 0 16,-1 3 0-16,1-6 0 16,-4 3 0-16,3 0 0 0,8-3-51 0,-8-3-13 0,1 0 0 0,3-3 0 15,0-4 0-15,0 1 0 0,3-4 0 16,-2 0 0-16,-8-9 0 0,0 0 0 0,0 0 0 0,14-3 0 15,-7-3 54-15,0-3 8 0,0-4 2 0,-4 1 0 16,1-1-52-16,-1-3-12 0,-3 1 0 0,0-4 0 16,0 3 0-16,-3 0 0 0,-1 1 0 0,4-1 0 15,-3-3 0-15,3 4 0 0,0-4 0 16,0 3 0-16,0 0 0 0,3 4 0 0,-3-1 0 0,4 1 0 0,-1-1 0 16,4 1 0-16,-3-1 0 0,3 7 0 0,0 0 0 0,0-1 0 15,4 1 0-15,-1 3 0 16,4 3 0-16,-3 0 0 0,0 0 0 0,6 3 0 0,-6-3 0 15,-1 3 0-15,-10-3 0 0,15 7 0 0,-1 2 0 0,0 3 0 16,-4-2 0-16,1 2 0 0,-4 7 0 0,0-3 0 16,0 3 0-16,-3 0 0 0,3-4 0 0,-7 4 0 15,0-3 0-15,3 3 0 0,-6-4 0 0,3 1 0 0,0-4 0 0,0 1 0 32,-7-4 0-32,3 1 0 0,4-4 0 0,-3 0 0 15,-1-3-48-15,0-6-13 0,1 0-3 0,3 0 0 16,-4-3-102-16,4-4-21 0,-3 1-4 0</inkml:trace>
  <inkml:trace contextRef="#ctx0" brushRef="#br0" timeOffset="-180359.1">6791 15376 2269 0,'0'0'64'0,"0"6"15"0,0-6-63 0,7 7-16 0,-7-1 0 16,7-3 0-16,0 0 105 0,0-3 19 0,-3-3 3 0,6 0 1 16,-3-3 0-16,0-1 0 0,4-5 0 0,0-1 0 15,-4-5-88-15,0-1-18 0,3-3-3 0,-3-3-1 16,-3 3 2-16,3-3 1 0,0 3 0 0,-3 6 0 16,-1 0-8-16,1 1-1 0,-4 2-1 0,0 1 0 15,0 5-3-15,0 1 0 0,-4 3 0 0,4 3 0 0,-3 3 4 0,-5 6 0 0,1 4 0 0,4 3 0 31,-4-1-12-31,0 4 0 0,0 3 0 0,3 0 8 16,1 0-8-16,-4-3-11 0,7 0 3 0,-4-1 0 16,1-2 28-16,3 0 5 0,0-1 2 0,3-2 0 0,1-4-10 0,-4 1-1 15,7-1-1-15,0-2 0 16,3-4-7-16,-3 3-8 0,0-3 11 0,4-3-11 16,0-3 0-16,3 0 0 0,-4-3 0 0,1-4 0 0,-1 1 0 0,-3-1 0 0,1 4 0 15,-1 0 0 1,0-4-90-16,-4 1-12 15,1-4-2-15</inkml:trace>
  <inkml:trace contextRef="#ctx0" brushRef="#br0" timeOffset="-180250.18">6890 14950 2964 0,'-11'0'84'0,"11"0"18"0,0 0-82 16,0 0-20-16,-7 3 0 0,7-3 0 0,-3-6 78 0,3 6 11 15,0 0 3-15,0 0 0 0,3-4-72 0,-3-2-20 0,4 0 9 0,-1 0-9 16,4 3-171-16,0-1-38 0</inkml:trace>
  <inkml:trace contextRef="#ctx0" brushRef="#br0" timeOffset="-179766.6">7567 14780 2649 0,'0'0'58'0,"0"0"12"16,0 7 2-16,0-1 4 0,0 3-61 0,0 4-15 16,0-1 0-16,4 4 0 0,3 6 101 0,-4 0 18 0,4 3 3 0,0 0 1 15,0 3-54-15,0-2-10 0,0-1-3 0,1-3 0 16,2-1-22-16,-3 5-5 0,0-4-1 0,0-1 0 16,-3-5-28-16,3 0-18 0,0-4 2 0,-4-5 1 15,1 2 15-15,-4-9 0 0,0 0 0 0,0 0 0 16,0-3 0-16,4 0 16 0,-8-3-3 0,4-4-1 15,-4-2-70-15,1-4-14 0,-8 6-4 16,4-2 0-16,0-1-100 0,-3-2-21 0,-1 2-4 0,0 1-1 0</inkml:trace>
  <inkml:trace contextRef="#ctx0" brushRef="#br0" timeOffset="-179253.68">7497 15028 2415 0,'0'0'53'0,"0"0"11"0,0 0 3 0,0 0 1 0,0 0-55 0,0 0-13 0,0 0 0 0,0 0 0 31,7 0 123-31,0 3 21 0,0 0 5 0,0 1 1 0,3-1-56 0,1 0-11 0,0-3-3 0,-1 3 0 16,4 0-42-16,4-3-9 0,-1 0-1 0,1 0-1 15,3-3-27-15,-3 0 0 0,7-3 0 0,-1-1 0 16,1-2 0-16,0-1 0 0,-1 1 0 0,5-3 0 16,-8 2 0-16,3 1 0 0,-6-4 0 0,0 1 0 15,-4 2 12-15,0 4-4 16,-3-3 0-16,-1 2 0 0,-3 4-8 0,-3-3-11 0,-1 0 3 0,1-1 0 15,-4 1 18-15,0 6 4 16,0 0 1-16,-4 0 0 0,-3 3 27 0,4 0 6 0,-4 4 0 0,0 2 1 16,-4 4-39-16,4-1-10 0,0 4 0 15,0 6 0-15,-4-3 0 0,1 2 0 0,3-2 0 0,3 3 0 0,-3 0 12 16,3-3 1-16,1 0 0 0,3 0 0 0,0-4-13 0,3 1-18 16,1-3 4-16,3-4 1 15,-7-9 13-15,11 3 0 0,-11-3 0 0,21 0 0 16,-4-3 0-16,1-6 0 0,0-1 0 0,3-6 0 15,0 1 0-15,0-1 0 0,0 4 0 0,1-7 0 0,-8 3 0 0,3 0 0 16,-6 1 0-16,-1 2 0 0,-2 1 0 0,-1-1 0 16,-4 1 0-16,-3 2 0 0,0 1 0 0,-7-1 0 0,0 1 0 15,-4-1 0-15,-3 1 0 16,0 6 0-16,4 0 0 0,-8 0 0 0,4-7 0 0,-4 7 0 16,4 0 0-16,0 3 0 0,0-3 0 0,3 3 0 0,1 3 0 0,-1 0 0 31,4 0-215-31,0 0-40 0,-4 4-8 15,8 2-1-15</inkml:trace>
  <inkml:trace contextRef="#ctx0" brushRef="#br0" timeOffset="-178325.14">8985 14636 1918 0,'0'0'40'0,"0"0"9"0,4-6-39 16,-1-3-10-16,1 2 0 0,-1-2 0 0,-3-1 131 0,4 1 24 0,-1 3 5 0,1-1 0 0,-4-2-28 0,3 3-7 16,-3 0-1-16,0-1 0 15,0 1-22 1,0 0-5-16,-3-1-1 0,-1 1 0 0,1 0-22 0,-1 0-5 0,1 3-1 0,-4-4 0 15,0 4-22-15,-4 0-5 0,1 3-1 0,-1 0 0 16,0 3-15-16,1 0-3 0,-1 4-1 0,1 5 0 16,-1-3-9-16,-3 7-3 0,3-3 0 0,1 5 0 0,-1 1-6 0,4 0-3 15,-3 3 0-15,3 6 0 16,-1-3 0-16,1 0 0 0,0 4 0 0,4 5 0 0,-4 1 0 16,3-4 0-16,1 0 0 0,3 1 0 15,0-4 0-15,0-3 0 0,3 0 0 0,4 3 0 0,-3-6 0 0,3 3 0 16,3-6 0-16,1 3 0 0,0 0 0 0,6-3 0 15,1 3 0-15,0-6 0 0,6-4 0 16,-3 1 0-16,4-4 0 0,7-3 0 16,-4-9 0-16,4-3 0 0,0-4 0 0,-1-2 0 0,-2-4 0 0,-1-3 0 15,0 1 0-15,0-4 0 0,-3 3 0 0,0 6 0 0,-1 10 0 0,-3-3 0 16,1-10 0-16,-5-12 0 0,1-10 0 16,-8 4 0-16,-2 3 0 0,-5-4 0 0,1 7 0 0,-1 0 0 15,-6-1 0-15,-1 7 0 16,-7 4 0-16,1-4 0 0,-1 6 0 0,-6 0 0 0,-1-3 0 15,0 4 0-15,1-4 0 0,-4 6 0 16,3-2 0-16,0 5 0 0,1-2 0 0,-4 6 0 16,3-4 0-16,0 4 0 0,1 0 0 0,-1 2 0 15,0 1 0-15,1 0 0 0,3 0 0 0,-1 0 0 16,5 0 0-16,-1 0 0 16,1 3-41-16,3-3-8 0,3-1-2 0,4 4 0 15,0 0-140-15,0 0-28 0,0 0-5 0</inkml:trace>
  <inkml:trace contextRef="#ctx0" brushRef="#br0" timeOffset="-172598.4">4269 16003 2176 0,'0'0'62'0,"0"0"13"15,0 0-60-15,3-3-15 0,1 0 0 0,3 0 0 16,-4 0 125-16,-3 0 23 0,0 3 4 0,7-4 0 16,-7-2-71-16,4 3-14 0,-4-3-3 0,0 0-1 15,0 2 7-15,0-2 2 0,-4 0 0 0,4 0 0 16,-7-1-15-16,4 4-2 0,-4-3-1 0,0 3 0 15,0 0-19-15,-4-1-4 0,7 1-1 0,-10 0 0 16,4 0 6-16,-1 0 0 0,-3 3 1 0,3 0 0 16,1 3-29-16,-1 0-8 0,-3 3 0 0,4 4 0 0,-1 2 0 0,0-2 0 0,1 2 0 15,6 4 0 1,-6 3 0-16,3 3 0 0,-4 0 0 0,8 3 0 0,-1-3 0 16,4-3 12-16,0-1-4 0,0 1 0 0,4 3-8 0,-1-3-10 15,4 0 10-15,4-4-13 0,-1 4 13 0,-3-6 0 16,4-1 0-16,7 1 0 0,-8-4 0 0,8 1 0 15,-1-7 0-15,1 0 0 0,0 0 0 0,-4-3 0 16,7 0 0-16,-10 0 0 16,6 0-76-16,1 0-12 0,-8-3-2 0,5 3-1 15,-5 0-8-15,1-3-1 0,3 0-1 0,-4-4 0 16,-6 1-87-16,7-3-16 0,-1-1-4 0</inkml:trace>
  <inkml:trace contextRef="#ctx0" brushRef="#br0" timeOffset="-172013.81">4597 16094 2299 0,'0'0'65'0,"0"0"15"0,0 0-64 0,0-3-16 0,0 3 0 0,0 0 0 15,-11-6 99-15,11 6 17 0,-7-3 3 0,4 3 1 16,-1 0-45-16,-3 3-9 0,3 0-2 0,-6 0 0 16,6 6 0-16,-3-2 0 0,4 5 0 0,3 1 0 15,-7-1-51-15,3 1-13 0,-3-1 0 0,4 1 0 16,3 0 45-16,-7-4 7 0,3 3 0 0,4-2 1 16,0 2-33-16,0-2-8 0,0-4 0 0,0-6-1 15,0 0-11-15,0 0 0 0,11 0 0 0,-8 0 0 16,4-3 0-16,4-6 0 0,-8-4 0 0,18-12 0 15,-10 3 0-15,-11 13 0 0,7-1 0 0,0 1 0 16,-3-4-9-16,3 4-4 0,3-1-1 0,-6 4 0 16,-1 3 14-16,-3 3 0 0,7 0 0 0,0 3 0 15,-3 0 0-15,7 4 0 0,-11 2 8 0,10 0-8 0,-10 4 14 16,7-1-4-16,-3 4-1 0,3-3 0 0,0-1 15 0,-4 4 2 16,4-4 1-16,-3 1 0 0,-1-4-17 0,5 1-10 15,2-1 12-15,-6-3-12 16,3 1 0-16,-4-4 0 0,1 0 0 15,3-3 0-15,0-3-40 0,0-3-11 16,0-1-2-16,4 1-1 0,-8 0-96 0,4 0-19 0,0-1-4 16</inkml:trace>
  <inkml:trace contextRef="#ctx0" brushRef="#br0" timeOffset="-171793.63">4928 16307 2553 0,'0'0'53'0,"0"0"12"0,0 0-52 0,0 0-13 0,0 0 0 0,0 0 0 16,0 0 105-16,4-6 19 15,-4-3 3-15,0-1 1 0,0-2-52 0,0-1-9 0,0-2-3 0,0-1 0 16,0 0 0-16,-4 1 0 16,1-7 0-16,-1 3 0 0,4-3-14 0,-10-3-3 0,3 3-1 0,0-3 0 31,0 3-22-31,-1 0-5 0,1 3-1 0,0 0 0 0,0 0-18 0,0 4-12 0,4-1 1 0,-1 7 1 16,1-1 10-16,-1 4 14 0,4 6-3 0,0 0-1 15,0 0-162-15,0 0-32 0,0 0-6 0,4 9-2 16,-1-2-51-16,1 2-10 0</inkml:trace>
  <inkml:trace contextRef="#ctx0" brushRef="#br0" timeOffset="-171377.83">5126 16088 1664 0,'0'-6'70'0,"0"-1"-56"16,0 1 130-16,0 0 27 0,0 0 5 0,0 6 0 15,0-7-44-15,0 7-8 0,0 0-3 0,0 0 0 0,0 0-2 0,0 0-1 0,-4-3 0 0,4 3 0 16,-3 3-36-16,-4 4-7 0,3 2-2 0,4 4 0 31,-7 2-36-31,4 1-7 0,-1 3-2 0,1 0 0 0,3-1-7 0,0 1-1 0,0 0-1 0,3-3 0 16,4-1-3-16,0-2-1 0,-3-1 0 0,3-2 0 15,0 2-4-15,0-5-1 0,4-1 0 0,-1 0 0 16,1-3-10-16,3 4 12 0,-4-4-12 16,1 0 12-16,3 0-12 15,-3-3 0-15,-1 0 0 0,4 0-11 0,-3-3 2 0,0-3 0 0,-1 2 0 16,4-2 0-1,-10 0-95-15,6 0-20 0,1-4-3 0,-8 1-854 0,4-1-171 0</inkml:trace>
  <inkml:trace contextRef="#ctx0" brushRef="#br0" timeOffset="-170025.65">5831 16784 1958 0,'0'0'43'0,"0"0"9"0,0 0 1 0,0-6 3 0,-3-1-45 0,3 1-11 0,3 0 0 0,-3 0 0 16,0 3 156-16,0-4 28 0,-3 1 7 0,3 0 1 16,-4 3-103-16,1-1-20 0,-1 1-4 0,-3 3-1 15,4 0 0-15,-4 3 0 0,-4 4 0 0,4-1 0 16,0 0 0-16,-4 7 0 0,4-4 0 0,-3 7 0 16,-1 0 0-16,4-1 0 0,-3 1 0 0,2 0 0 0,1-1-51 0,4 4-13 0,-1-3 0 0,1-1 0 15,3 1 0 1,0-3 0-16,3-4 0 0,1 0 0 0,-4-9 0 0,7 7 0 0,-7-7 0 15,11 3 0-15,-11-3 0 0,14-3 0 0,0-4 0 0,3-2 0 16,-6 0 0-16,3-4 0 0,4 1 0 0,-8-4 0 16,1 3 0-16,3 1 0 0,-7-4 0 0,0 7 0 15,0-4 0-15,-3 4 0 16,3-1 0-16,-4 1 0 0,-3 3 0 0,-3-1 0 16,3 4 0-16,-4 3 0 0,1 0 0 0,-1 0 0 15,-3 3 0-15,4 4 0 0,-1-1 0 0,1 0 0 0,-1 4 0 0,4-1 0 16,0 4 0-16,0-1 0 0,0 4 0 0,4-1 0 0,-1 4 0 15,1 3 0-15,3-3 0 0,0 3 0 16,0-3 0-16,7 3 0 0,-7 0 0 0,4 0 0 16,-1 0 0-16,1 0 0 0,-4 3 0 0,0 3 0 15,0-3 0-15,3 0 0 0,-6 3 0 0,3-3 0 16,-3 4 0-16,-4-4 0 0,3-3 0 0,-3 0 0 16,-3-1 0-16,-1-5 0 0,-3 0 0 0,3-4 0 15,-10-2 0-15,7-4 0 0,-3-3 0 0,-4 0 0 16,3-6 0-16,-3 0 0 0,-4-6 0 0,4 2 0 15,0-5 0-15,0-1 0 0,-4 1 0 0,4-1 0 16,0 1 0-16,3-1 0 0,-3 1 0 0,7-4 0 16,0 3 0-16,0 1 0 0,4-1 0 0,3 1 0 15,0-1 0-15,3-2 0 0,1 2 0 0,3 0 0 0,0 1 0 0,3-1 0 0,1-5 0 0,3 2 0 16,4 3 0-16,-4 1 0 16,7-1 0-16,-3 1 0 0,3 2 0 0,0 4 0 15,0-3 0-15,-7 5 0 0,7-2 0 0,-6 6 0 16,-1-3 0-16,3 0 0 0,-10 3 0 0,4-3 0 15,0 6 0-15,-1-3 0 16,-3 0-151-16,0 0-33 0,-7 0-6 0,4 0-2 0</inkml:trace>
  <inkml:trace contextRef="#ctx0" brushRef="#br0" timeOffset="-165454.6">6272 16906 1094 0,'0'0'46'16,"0"0"-37"-16,0-6 44 0,0 6 9 15,4-3 2-15,-4 3 0 16,0 0 29-16,0 0 7 0,0 0 0 0,0 0 1 16,0 0-9-16,0 0-1 0,0 0-1 0,0 0 0 15,0 0 18-15,0 0 3 0,0 0 1 0,0 0 0 16,3 3-26-16,5 3-5 0,-5 1-1 0,4 2 0 16,-3 4-12-16,3 2-2 0,-4 7-1 0,1-3 0 15,3-3-52-15,-4 2-13 0,1 1 0 0,-1 3 0 0,1 0 0 0,3-3 0 16,-4 3 0-16,1-6 0 0,0 2 0 0,-1-5 0 15,-3 0 0-15,4-1 0 16,-1-6 0-16,-3-6 0 0,0 0 0 0,0 0 0 0,0 0 0 16,0 0 0-16,0 0 0 0,0-3 0 15,0-6-158-15,-3 3-25 0,3-1-5 0,-4-2-898 0</inkml:trace>
  <inkml:trace contextRef="#ctx0" brushRef="#br0" timeOffset="-165228.2">6311 17079 2188 0,'0'0'48'0,"0"0"11"0,0 0 1 0,0 0 1 15,0 0-49-15,0 0-12 16,0 0 0-16,0 0 0 0,0 0 105 0,0 0 19 16,0 0 3-16,0 0 1 0,0 0-52 0,7 3-9 0,-3 0-3 0,-4-3 0 15,7 0-25-15,0 0-6 0,3 0-1 0,-2 0 0 16,2-3 0-16,-3 0 0 0,4 0 0 0,-1 3 0 0,-3 0-32 15,4 0-14-15,-4 3 1 0,4-3 0 0,-1 0-3 0,-3-3 0 16,0-1 0-16,4 4 0 16,-11 0-144-16,10-3-30 0,-2 3-6 0</inkml:trace>
  <inkml:trace contextRef="#ctx0" brushRef="#br0" timeOffset="-164476.78">6544 17076 2044 0,'0'0'45'0,"0"0"10"0,0 0 1 0,0 6 1 0,-3 0-45 0,3 0-12 0,3 1 0 0,-3-1 0 31,0-6 56-31,0 0 10 0,0 0 2 0,7 6 0 0,0-3-29 0,-7-3-6 16,0 0-1-16,11 0 0 16,-4 0 15-16,0-3 2 0,0 0 1 0,3-3 0 0,-2 0 6 0,-5-4 0 0,8 1 1 15,-8 2 0-15,1 1-18 0,3 0-4 0,-4 3-1 0,1-3 0 16,-1-1-15-16,-3 7-3 0,0 0-1 0,0 0 0 15,0 0-15-15,0 0 9 0,0 0-9 0,0 0 8 16,0 0-8-16,0 0 10 0,0 0-10 0,0-3 10 16,0 0 1-16,0 0 0 0,-3 0 0 0,-1 3 0 15,1 0-11-15,-1 0 8 0,-3 3-8 0,4 0 8 32,-4-3-8-32,0 0 12 0,-1 3-12 0,1 0 12 0,0-3-4 0,0 3-8 0,4 1 12 0,-4-1-4 15,3 0-8-15,4 0 10 0,-3 3-10 0,3 4 10 16,0-4-10-16,0 3 8 0,0 1-8 0,0-1 8 0,3 4-8 0,-3-1 0 15,4-2 0-15,3 2 0 0,-4-2 0 16,1-1 0-16,-1 0 0 0,4 1 0 16,-3-4 0-16,-4-6 0 0,11 6 0 0,-4 4 0 15,-7-10 0-15,0 0 0 0,10 3 0 0,-10-3 0 16,11 6-10-16,-11-6 10 0,10 3 0 0,-10-3-9 16,11 0 9-16,-11 0 0 0,11 0 0 0,-11 0 0 15,10 0 0-15,-10 0 0 0,11 0 8 0,-11 0-8 16,0 0 0-16,14-3 8 0,-14 3-8 0,10-3 0 0,1 3 0 0,-11 0 0 15,0 0-10-15,0 0 10 0,0 0 0 0,0 0 0 0,14-3 0 0,-14 3 0 16,0 0 0-16,7-3 0 16,0-4 0-16,0 1 0 0,-3-3 18 15,6 3 10-15,-10-4 3 0,4 1 0 0,-4-1-20 0,3 1-11 16,1-1 12-16,-1 1-12 0,-3 3 8 0,4 0-8 0,0-1 0 0,-4 1 0 16,3 0 8-16,-3-1-8 15,4 1 0-15,-4 6 0 0,3-6 0 0,1 3 0 16,-1-4 0-16,-3 7 0 0,0 0 8 0,0 0-8 0,0 0 0 0,0 0 0 15,0 0 0-15,11 0 0 0,-11 0 0 0,10 0 0 16,1 7 16-16,-1-1-4 16,-2 0-1-16,-1 4 0 0,0 2 0 0,0-2 0 0,-4 2 0 15,4 1 0-15,-3-1-3 0,-1 1-8 0,1-4 12 16,-4 4-4-16,0-1 0 0,0-2-8 0,0-4 12 0,0 0-4 16,0 1-8-16,0-4 0 0,-4 0 0 0,4 0 0 15,0-3-13-15,0 0 1 0,0 0 1 0,0 0 0 16,0 0-108-16,4-6-21 0,-4-1-5 0,3 1-759 31,1-3-152-31</inkml:trace>
  <inkml:trace contextRef="#ctx0" brushRef="#br0" timeOffset="-164149.4">7112 17088 2516 0,'0'0'56'0,"0"0"11"0,0 0 2 0,0 0 1 0,0 0-56 0,0 0-14 0,0 6 0 0,-4 1 0 15,1 2 55-15,-1 1 8 0,1-1 1 0,-1 0 1 16,1 4-23-16,3-1-5 0,-4 4-1 0,1-3 0 0,-1-1 3 0,4 1 0 0,-3-1 0 0,3-2 0 16,0-4-10-16,0 0-1 0,0-6-1 0,0 0 0 15,0 0-15-15,0 0-4 0,0 0 0 0,0 0 0 32,0 0-8-32,7-6 0 0,-4 0 0 0,1-1 0 15,-1-5 0-15,1-1 0 0,-1 1-8 0,1 2 8 16,-1-2-9-16,1-1 9 0,-4 4-12 0,4-1 12 15,-1 4-20-15,1 0 4 0,-4 3 0 0,3-3 0 16,-3 2 16-16,0 4 0 0,0 0-8 0,0 0 8 0,4 4 8 0,-4 2 4 0,3 0 2 0,-3 0 0 16,0 4 19-16,4-1 4 0,-4 1 1 0,0 2 0 15,3 1-5-15,-3-4-1 0,4 4 0 0,-1-1 0 16,-3-2-15-16,4-4-3 0,-1 3-1 0,4-3 0 16,-3 1-4-16,3-1-1 0,-7-6 0 0,7 3 0 15,-7-3-20-15,11 3-5 0,-1-3-1 0,-10 0 0 31,11 0-92-31,-11 0-18 0,10-6-4 0,-3 0-1 16,4-1-91-16,-7 1-17 0</inkml:trace>
  <inkml:trace contextRef="#ctx0" brushRef="#br0" timeOffset="-163820.59">7370 16985 2188 0,'0'0'48'0,"0"0"11"0,0 0 1 0,0 0 1 0,0-3-49 0,0 3-12 0,0 0 0 0,0 0 0 16,0-7 54-16,0 7 8 16,3-6 2-16,-3 6 0 15,0 0 5-15,7 0 2 0,-3-3 0 0,-4 3 0 16,7 3-11-16,0 3-3 0,0 1 0 0,0 2 0 0,-4-3 6 0,4 4 1 0,-3 2 0 0,3 1 0 31,0-1 0-31,-3 4 0 0,3 3 0 0,-4 0 0 0,4-1 0 16,-3 1 0-16,3 0 0 0,-4 0 0 0,1 0-52 0,3-4-12 15,-4 1 0-15,1-3 0 16,0-4 0-16,-1 0 0 0,1 1 0 0,-1-1 0 0,-3-9-48 16,0 0-13-16,0 0-3 0,0 0 0 15,0 0 0-15,0 0 0 0,4-9 0 0,-4-1 0 16,-4 1-51-16,4 0-10 0,-3-4-3 0,-4 4-1126 0</inkml:trace>
  <inkml:trace contextRef="#ctx0" brushRef="#br0" timeOffset="-163632.45">7370 17154 2408 0,'0'0'53'0,"0"0"11"0,0 0 3 0,0 0 0 0,0 0-54 0,3 3-13 15,1 3 0-15,3 1 0 0,0-7 85 0,3 3 15 16,-3 0 2-16,4 0 1 0,3-3-56 0,-3 0-11 16,-1-3-3-16,4 3 0 0,-3 0-33 0,-1 0 0 15,1-3 0-15,0 3-9 0,3 0 9 0,-4 0 0 16,1 0 0-16,0 0 0 15,-1 0-53-15,-3 3-9 0,4 3-2 0,-1 1 0 16,-3-1-102-16,4 0-21 0,3 10-4 16,-7-7-794-16</inkml:trace>
  <inkml:trace contextRef="#ctx0" brushRef="#br0" timeOffset="-163485.91">7719 17239 2880 0,'0'0'64'0,"0"0"12"0,0 0 4 0,0 0 0 0,0 0-64 0,0 0-16 16,0 0 0-16,0 0 0 0,0 0 82 0,0 0 14 0,0 0 2 0,0 0 1 15,-4-3-75-15,1-4-14 16,-1 1-10-16,4 0 12 16,-3-4-43-16,-1 1-8 0,1-4-1 0,-1 1-901 15,1-4-180-15</inkml:trace>
  <inkml:trace contextRef="#ctx0" brushRef="#br0" timeOffset="-163370.66">7613 16935 3110 0,'0'0'68'0,"0"0"15"0,-4 6 2 0,1 0 3 15,3 0-71-15,-4 1-17 0,4-1 0 0,0 0 0 0,4 0 0 16,-1 1 0-16,1-4 0 0,-1 3 0 16,5-3-48-16,-1 4-12 0,0-1-4 0</inkml:trace>
  <inkml:trace contextRef="#ctx0" brushRef="#br0" timeOffset="-162512.8">7842 17069 2322 0,'0'0'51'0,"0"0"10"0,0 0 3 0,0 0 1 0,0 0-52 16,0 0-13-16,0 0 0 0,0 0 0 0,4 7 76 0,3-4 12 0,-4 3 2 0,1 0 1 15,-1 1 29-15,1 2 7 0,-4 0 1 0,3 1 0 0,1-1-52 0,-4 4-9 16,0-4-3-16,4 4 0 0,-4-1-51 0,3 1-13 0,-3-4 0 0,4 4 0 31,-4-1 54-31,3-2 8 0,1-1 2 0,-1 0 0 0,1 1-52 16,-1-4-12-16,1 0 0 0,3 1 0 0,-7-7 0 15,3 3 0-15,4 0 0 0,-7-3 0 0,7-3 0 0,1 0 0 0,-5-4 0 16,4 1 0-16,-3-3 0 0,-1-4 0 0,4 1 0 0,-3-1 0 16,-1 1 0-16,1-4 0 0,-1 3 0 0,4 1 0 15,-3 2 0-15,-1 1 0 0,4 3 0 0,-3-1 0 16,0 1 0-16,-4 6 0 0,7-3 0 0,-7 3 0 15,0 0 0-15,0 0 0 0,0 0 0 0,0 0 0 16,0 0 0-16,0 0 0 0,0 0 0 0,0 0 0 16,10 0 0-16,-10 0 0 0,0 0 0 0,0 0 0 15,11-3 0-15,-11 3 0 0,7-6 0 0,-7 6 0 0,0 0 0 0,10-3 0 16,-3-1 0 0,-7 4 0-16,0 0 0 0,0 0 0 0,15 0 0 0,-15 0 0 15,10-3 0-15,-10 3 0 0,0 0 0 0,11 3 0 16,-11-3 0-16,0 0 0 0,0 0 0 0,0 0 0 0,0 0 0 0,0 0 0 15,0 0 0-15,10 0 0 16,-10 0 0-16,0 0 0 0,0 0 0 0,0 0 0 16,0 0 0-16,0 0 0 0,0 0 0 0,11-3 0 15,-11 3 0-15,0 0 0 0,0 0 0 0,0 0 0 16,0 0 0-16,0 0 0 0,0 0 0 0,0 0 0 0,0 0 0 0,0 0 0 16,7-9 0-16,-7 9 0 0,0 0 0 0,0 0 0 15,0 0 0-15,0 0 0 0,0 0 0 0,0 0 0 0,0 0 0 0,0 0 0 16,0 0 0-16,0 0 0 15,0 0 0-15,0 0 0 0,7-6 0 0,0 2 0 16,-3 1 0-16,-4 0 0 0,3 3 0 0,-3-3 0 16,4 0 0-16,-4 0 0 0,0 0 0 0,0 3 0 0,0 0 0 0,-4 0 0 15,4 0 0-15,0-4 0 0,-3 4 0 16,3 0 0-16,0 0 0 0,0 0 0 0,0-3 0 0,0 6 0 16,0 1 0-16,-4-4 0 0,4 0 0 0,-3 0 0 15,-1 0 0-15,4 0 0 0,-4 3 0 0,1 0 0 16,-4-3 0-16,3 3 0 15,1-3 0-15,-1 6 0 0,-3-3 0 0,4 4 0 0,-1-1 0 0,4 0 0 16,-3 7 0-16,-1-4 0 0,4 4 0 16,0-1 0-16,0-2 0 0,4 2 0 15,-1 1 0-15,1-1 0 0,-1 1 0 0,4-4 0 16,-3 1 0-16,-1-1 0 0,1 0 0 0,3-2 0 0,0-1 0 0,0 0 0 31,4 1 0-31,-1-4 9 0,-3-3-9 0,7 3 8 0,1-6-8 0,-1 3 0 16,0-3 0-16,3-1 0 0,-3-2 0 0,-3 0 0 0,3-4 0 0,-3 4 0 0,-1 0 0 0,-3 0 0 15,-7 6 0 1,11-3-11-16,-11 3-42 0,0 0-9 0,0 0-2 0,0 0-956 16,0 0-191-16</inkml:trace>
  <inkml:trace contextRef="#ctx0" brushRef="#br0" timeOffset="-161895.02">8784 16765 2269 0,'0'0'64'0,"0"0"15"0,0 0-63 0,0 0-16 0,0 0 0 0,0 0 0 0,0 0 132 0,0 0 23 0,0 0 5 0,0 0 0 32,0 0-71-32,0 0-14 0,7 3-3 0,0 0-1 0,0 1-12 0,0-1-3 0,0-3 0 0,1 3 0 15,-1 0-12-15,3 0-2 0,-3 0-1 0,4 0 0 32,-4 1-17-32,3-1-4 0,1-3-1 0,-4 3 0 0,0-3 13 0,4 0 4 15,-1 0 0-15,-10 0 0 0,7-3-49 0,-7 3-10 16,11 0-1-16,-11 0-1 15,0 0-26-15,0 0-5 0,0 0 0 0,0 0-1 16,0 0-94-16,0 0-18 0,0 0-4 0,0 0-693 0,0 0-138 0</inkml:trace>
  <inkml:trace contextRef="#ctx0" brushRef="#br0" timeOffset="-161718.5">8816 16894 2142 0,'0'0'60'15,"0"6"15"-15,0-6-60 0,0 0-15 0,0 0 0 0,7 6 0 16,-3-3 166-16,3 1 30 0,3-1 7 0,1 0 1 15,-1 0-70-15,1 0-14 0,3-3-2 0,0 3-1 0,0-3-49 0,0 3-11 16,0-3-1-16,1 4-1 0,-1-4-11 0,0 0-1 16,0 0-1-16,0 0 0 15,-3-4-60-15,-1 4-12 0,4-3-2 0,-3 0-1 16,-1-6-96-16,1-1-19 16,-4 1-4-16</inkml:trace>
  <inkml:trace contextRef="#ctx0" brushRef="#br0" timeOffset="-156983.45">5468 16016 1792 0,'-3'-6'51'0,"3"-1"10"0,-4-2-49 0,4 3-12 0,0-4 0 0,0 1 0 0,0 3 105 0,0-1 19 0,0 1 3 0,0 6 1 31,0 0-52-31,0 0-9 0,0 0-3 0,0 0 0 0,0 0 0 0,0 0 0 16,0 9 0-16,4 4 0 15,-4-1 0-15,0 4 0 0,0-3 0 0,0 2 0 0,3 4 0 0,-3-3 0 0,0 0 0 0,4 2 0 16,-4-2-51-16,3 0-13 0,4-1 0 0,-3 1 0 16,3-3 0-16,-4-1 0 15,4-2 0-15,0-4 0 0,0 0 0 0,4 0 0 0,0-3 0 16,-8 1 0-16,8-4 0 0,-1 0 0 0,1 0 0 16,-4-4 0-16,4-2 0 0,-1-3 0 0,-3-4 0 0,4-2 0 15,-4-4 54-15,3 0 8 0,1 0 2 0,-4 0 0 16,4 4-52-16,-4-1-12 0,0 3 0 0,3 4 0 15,-6 3 0-15,6-1 0 0,-6 1 0 0,3 6 0 16,4 0 0-16,-11 0 0 0,3 6 0 0,8 4 0 0,-8-1 0 16,4 4 0-16,0-1 0 0,0 4 0 0,0-3 15 0,-3-1 0 0,0-2 0 0,-1 2 0 31,1 1-7-31,-1-1 0 0,4 1-8 0,-3-1 12 0,3 1-27 0,-7 2-5 0,3-2-2 16,1 0 0-16,-1-4 22 15,1 4 0-15,-1-4 0 0,1 0 0 16,-4-9-56-16,0 0-6 0,0 0-2 0,7-3 0 15,0-3-102-15,0-3-21 0,-3-4-4 0,3-3-1 16,-4-3-51-16,1 1-10 0,-1-29-3 16,-6 12 0-16</inkml:trace>
  <inkml:trace contextRef="#ctx0" brushRef="#br0" timeOffset="-156775.7">5913 15868 2310 0,'0'10'97'0,"-4"-1"-77"15,4 1 100-15,4-1 21 0,-4 0 4 0,3 4 1 16,-3 0-58-16,7-1-12 0,-7 1-3 0,7 2 0 0,-3-2-29 0,3-1-5 16,-4 4-2-16,1 3 0 15,6-3 21-15,-10-1 4 0,7 4 1 0,1 0 0 0,-5-3-38 0,4 2-7 16,-3 1-2-16,3 0 0 16,-4-3-16-16,4-1 0 0,-7-2 0 0,4-1 0 15,-4-2-25-15,3-1-12 0,-3-9-3 0,4 7 0 16,-4-7-102-16,0 0-21 0,0 0-4 0,0 0-1 15,7-4-32 1,-4 1-6-16,5-3-2 0</inkml:trace>
  <inkml:trace contextRef="#ctx0" brushRef="#br0" timeOffset="-156382.25">6184 16031 2502 0,'0'0'55'0,"0"0"11"0,-3 7 2 0,3-1 3 0,-4 0-57 0,1 1-14 0,-1-1 0 0,1 0 0 31,3 4 87-31,-4-4 14 0,1 3 3 0,3 1 1 0,-4-1-54 16,4 4-11-16,-7-1-3 0,3 4 0 0,1-1 6 0,-1 1 1 0,1 0 0 0,-1-1 0 16,1 1-8-16,-1-3-2 0,4 2 0 0,0-2 0 15,0-7-18-15,0-6-3 0,0 0-1 0,0 0 0 16,0 0-12-16,7 0 0 16,-3-6 0-16,6 3 0 0,-6-7 0 0,3 1 0 0,0-4 0 15,0 1 0-15,-3-4-12 0,3 1 4 16,-4-1 8-16,4 0-13 0,-3 4 0 0,-4-1 0 0,3 1 0 0,1 2 0 15,-4 4 13-15,3 0-11 0,-3-1 11 0,0 7-10 16,0 0 10-16,0 0 0 0,0 0 0 0,0 0 0 16,4 7 11-16,-4-1-3 0,3 3 0 0,1 4 0 15,-1-1 2-15,5 1 0 0,-5-4 0 0,4 7 0 16,0-3-1-16,0 2 0 0,0-5 0 0,0 5 0 16,4-2-9-16,-4-4 0 0,0 1 0 0,0-1 0 15,4-6 0-15,-4 0 0 0,0-3 0 0,0 0 0 31,0-6-74-31,0 0-17 0,4-7-3 0,-4 4-1 0,0-7-117 16,0 0-24-16</inkml:trace>
  <inkml:trace contextRef="#ctx0" brushRef="#br0" timeOffset="-155673.89">6533 15925 2509 0,'0'0'55'0,"0"0"11"0,0 0 2 0,-3 6 4 15,3 4-58-15,0-4-14 0,3 3 0 0,-3 1 0 0,8-1 53 0,-5 0 8 0,-3 4 2 0,7 0 0 16,-3 2-12-16,3 4-3 0,0-3 0 0,-4-1 0 15,4 4 7-15,0-3 1 0,-3 6 0 0,3-6 0 16,-4-1-8-16,5 4 0 0,-1 0-1 0,0-4 0 16,-4-2-21-16,4 0-4 15,-3-1-1-15,-1-2 0 0,-3-1-13 0,4-3-8 0,-4-6 8 0,0 0-8 16,0 0 0-16,0 0-16 0,0 0 2 0,0 0 1 31,3-9-35-31,1-7-64 0,-4 4 55 16,-4-4-68-16,4 3-14 0,-7-2-2 0,4 2-1 15,-4-3-12-15,3 1-2 0,1-1-1 0,-8 4 0 16,4 5 45-16,0 1 10 0,-4 0 2 0,4 3 0 16,-3-1-90-16,-1 8-18 0,4-1-3 0,0 0-1 15,4 3 112-15,-8 0 23 0,4 4 4 0,0-1 1 0,0 1 96 0,3-1 19 0,4-3 4 0,-10 4 1 16,10-1 153-16,-4-3 31 0,1 1 7 0,3-4 1 16,3 3-53-16,-3-3-11 0,4 3-1 0,-4-6-1 15,0 0-64-15,0 0-13 0,10 4-2 0,-10-4-1 16,14 6-24-16,-3 0-5 0,-11-6-1 0,18 0 0 0,-4 0-15 15,0-3-3-15,-4 0-1 0,4 0 0 16,1 0-6-16,-1-4-2 0,0-2 0 0,0 0 0 16,0-4-13-16,-3 4-4 0,3-4 0 0,-4 4 0 15,4-4-8-15,4 4-1 0,-11-1-1 0,4 4 0 16,-1 0-10-16,-10 6 0 0,14-3 0 0,-14 3 8 0,15 0-8 0,-1-4 0 0,-14 4 0 16,14 0 8-16,-14 0-8 15,14-3 0-15,-4 0 0 0,-10 3 8 0,0 0-8 0,15-3 12 16,-5-3-12-16,-10 6 12 0,7-6 7 0,0 2 1 0,-3-2 1 15,-1 0 0-15,-3 0 19 0,4 2 3 0,-4-2 1 0,0 3 0 32,-4 0-62-32,1 0-12 0,-1 0-2 0,1-1-1 0,-4 4 53 0,0 4 10 0,3-4 2 15,-3 3 1 1,3 3-48-16,-6 0-9 0,-1 1-3 0,4-1 0 16,0 3 43-16,0 1 9 0,0 2 2 0,0-2 0 15,0 2-27-15,0-2 0 0,3-1 0 0,1 4 0 16,-1-4 0-16,4 3 0 0,-7 1 0 0,7-4 0 0,7 4 0 0,-7-4 0 0,4 1 0 15,3 2 0 1,-4 1 15-16,8-1-3 0,-4-2 0 0,4-1 0 0,3-3-12 0,0 4 0 0,4-4 0 0,-1-3 0 16,1-3 0-16,3-3 0 0,-3 3 0 0,-1-6 0 15,4 0 0-15,-6-1 0 16,2 1 0-16,-3-3 0 0,0 2 0 0,1 1 0 0,-5-3 0 0,1 2 0 16,-4-2 0-16,0 3 0 0,-7 6-10 0,7-7 10 15,0 1-62-15,-4 0-7 0,1 3-2 0,-1 0-952 16,-3 0-190-16</inkml:trace>
  <inkml:trace contextRef="#ctx0" brushRef="#br0" timeOffset="-150958.04">9723 16916 1337 0,'7'-13'28'0,"-7"13"6"0,7-3-34 0,-4 0 0 0,4-3 0 0,0 2 0 32,-3 1 58-32,3-3 5 0,-4 0 1 0,1 3 0 0,3-4 42 0,-7 7 9 0,4-3 1 0,-4 3 1 15,3-6 11-15,1 0 3 0,-4 3 0 0,3-4 0 16,-3 1 4-16,0 6 1 0,0-6 0 0,0 3 0 15,-3-7-109-15,-1 4-27 0,1 0 0 0,-1-1 0 16,0 1 56-16,-3 0 7 0,4 0 1 0,-4 2 0 16,0-2-32-16,0 6-5 0,0 0-2 0,0 0 0 15,-4 3-3-15,4-3-1 0,-4 3 0 0,4 4 0 16,-3-4-4-16,-1 3-1 0,4 4 0 0,-3-4 0 16,2 3-6-16,-2 4-2 0,3-1 0 15,-4 1 0-15,8-1-8 0,-4 7 0 0,3-3 0 0,1 3-11 16,3-4 11-16,0 1 0 0,0 3 0 0,0-3 0 15,3-1 0-15,4 4 0 0,-3-3 0 0,3-1 0 16,0-2 0-16,3-1 0 0,-3-2 10 0,4-1-10 16,0-9 0-16,-1 0 0 0,1-3-13 0,-1 0 4 15,-3-3 9-15,4-4 0 0,0-2 0 0,-1 2 0 0,-3-2 0 0,0-1 0 0,0 1 0 0,0-4 0 32,-3 4 0-32,3-1 0 0,-7 0 0 0,4 4 0 15,-1 0 0-15,-3 2 0 0,0 7 0 0,0-6 0 16,0 6 0-16,0 0 0 0,4-6 0 0,-4 6 0 0,0 0 0 0,0 0 0 15,0 0 0-15,0 0 0 0,0 0 0 0,0 0 0 0,0 6 0 0,0 0 0 32,0 4 0-32,0-1 0 0,3 1 0 0,4 5 0 15,-3 4 0-15,6 0 0 0,-3 0 0 0,4 6 0 16,-4 0 0-16,7 3 0 0,-3 0 0 0,3 7 0 0,-4-4 0 16,1 1 0-16,0 2 0 0,-1 1 0 0,1-1 0 0,-1 0 12 0,1 4-4 0,-1-3 0 15,-2-1-8-15,-1-3 0 16,-4 1 0-16,1-4 8 0,-1 0-8 0,-3-3 0 0,-3-3 8 0,-1 0-8 15,1-3 8-15,-4 0-8 0,-1-3 8 0,-2-1-8 16,-4-2 8-16,0-1-8 0,-4 1 10 0,4-7-10 31,-4 0 9-31,1-2-9 0,-1-8 8 0,0 4-8 0,1-6 0 0,3 3 8 0,-8-3-8 0,8-1 0 16,-3-2-16-16,3 0-9 16,3-4-2-16,0 4 0 0,1-4 45 0,3 1 9 0,-4-1 1 0,8 1 1 15,-1-4-29-15,1 3 0 0,3-2 0 0,0 2 0 16,3-6 0-16,1 4 0 0,-1-4 0 0,4 0 0 15,0 0 0-15,0 3 0 0,4-2 0 0,3 2 0 16,0 0 0 0,0 4 0-16,0-1 0 0,4 1 0 0,-4 2 8 0,0-2-8 15,4 2 0-15,-4 1 0 16,0-1 8-16,-3 4-8 0,-1 0 0 0,1 0 0 0,-1 3 0 0,-3-1 0 0,4-2 0 0,-4 3 0 16,0-3-80-16,-3-4-10 0,3 4-2 0</inkml:trace>
  <inkml:trace contextRef="#ctx0" brushRef="#br0" timeOffset="-149899.5">10174 16411 1552 0,'0'0'44'0,"0"0"10"0,0 0-43 0,0 0-11 0,0 0 0 0,0 0 0 31,0 0 156-31,0-3 28 0,0 3 7 0,0 0 1 15,0 0-52-15,-3-3-9 0,3 3-3 0,0 0 0 0,0 0-36 0,0 0-8 0,-4-4-2 0,1 1 0 16,3 3-10-16,-4 0-3 0,-3 0 0 0,3 0 0 16,1 0-25-16,-4 0-6 0,3 3-1 0,1 1 0 15,-1-1-11-15,-3 0-2 0,0-3-1 0,4 3 0 16,-4-3-8-16,3 3-2 0,-3-3 0 0,0 3 0 16,3-3-5-16,-3 7 0 0,0-4-8 0,4 0 12 15,-4-3-12-15,3 3 8 0,1 0-8 0,-1-3 0 16,4 0 8-16,0 0-8 0,0 0 0 0,0 0 0 15,0 0 22-15,0 0-2 0,0 0 0 0,0 0 0 16,0 0-33-16,0 0-7 0,0 0-2 0,0 0 0 16,0 0 22-16,0 0 0 0,0 0 0 0,0 0 0 15,0 0 0-15,0 0 0 0,0 10 0 0,0-4 0 16,0 0 0-16,0 0 0 0,0 1 0 0,0-1 0 0,0-6 0 0,0 6 0 16,0 0 0-16,0 1 0 0,0-1 0 15,0-3 0-15,0 3 0 0,0 1 0 16,0 2 16-16,-3 0 4 0,-1 1 0 0,4 2 1 15,-3 4-32-15,-1-3-6 0,4-1-2 0,-4 4 0 16,1 0 19-16,-1-4 0 0,1 1 0 0,-1 2 0 0,1 1 0 0,3 0 0 16,-4-1 0-16,1-5 0 15,3-4 0-15,0 0 0 0,0 4 0 0,0-4 0 16,0-6 0-16,0 3 0 0,3 3 0 0,-3-6 0 0,0 0 0 0,0 0 0 0,0 0 0 0,0 0 0 16,0 0 0-16,0 0 0 0,0 0 0 0,0 0 0 15,11 7 0-15,-11-7-8 0,0 0 8 0,0 0 0 16,10 3 13-16,-10-3 7 15,0 0 0-15,15 0 1 0,-1-3-21 0,-14 3 0 16,0 0 0-16,10 3 0 0,1-10 0 0,-11 7 0 0,0 0 0 0,14-3 0 31,-3 0 0-31,-11 3 0 0,0 0 0 0,0 0 0 0,0 0 0 0,14 0 0 16,-14 0 0-16,0 0 0 0,0 0 0 0,0 0 0 0,0 0 0 0,17 0 0 16,-17 0-32-16,0 0-10 0,0 0-2 0,14-3-1 15,-14 3-82 1,11-3-16-16,0-3-3 0,-4-1-1 0,0 1-139 0,0 3-28 15</inkml:trace>
  <inkml:trace contextRef="#ctx0" brushRef="#br0" timeOffset="-149348">10305 16442 2016 0,'0'0'57'0,"0"0"12"0,0 0-55 0,0 0-14 0,0 0 0 0,0 0 0 0,-4 7 88 0,4-1 16 0,-3 3 2 0,3 1 1 31,0 2-40-31,0 1-8 0,0-1-2 0,3 4 0 15,-3 0-9-15,4 2-1 0,-4 1-1 0,0 0 0 16,0-3 0-16,3-1 0 0,-3-5 0 0,0 2 0 0,4-2-7 0,-1-1-2 0,1 1 0 0,-4-10 0 16,0 0-7-16,0 0-2 15,0 0 0-15,0 0 0 0,0 0-5 0,0 0-2 16,7-4 0-16,-7 4 0 0,3-3-6 0,1-3-2 0,-1-3 0 0,1-1 0 31,-1 4-5-31,1 0-8 0,-4 3 11 0,4-4-11 0,-1 1 9 0,1-3-9 0,-1 2 0 0,-3-2 9 16,4-1-9-16,3-2 0 0,-4-1 0 0,4 1 0 15,0-1 0-15,0-2 0 0,0 2 0 0,0 4 0 16,1-1 0-16,-1 4 0 0,3 3 0 0,-3 0 0 16,4 3 12-16,-4 3-4 0,0 0 0 0,4 0 0 15,-4 0 16-15,0 4 2 0,0-4 1 0,3 3 0 16,-6 0-1-16,3 1 0 0,-4 2 0 0,1 0 0 16,3 4-11-16,-7-4-3 0,3 4 0 0,1-1 0 15,-4-2-12-15,0 2 9 0,4-2-9 0,-4-1 8 16,-4 1-8-16,4-1 0 0,0-3 0 0,-4 4 8 15,4-4-17-15,0-6-4 0,0 0-1 0,0 0 0 16,0 0-69-16,0 0-13 0,0 0-4 0,0-3 0 16,-3-4-52-16,3-2-12 0,3 3-1 0</inkml:trace>
  <inkml:trace contextRef="#ctx0" brushRef="#br0" timeOffset="-148904.18">10781 16655 1549 0,'0'0'44'0,"0"0"9"0,0 0-42 0,0 0-11 16,0 0 0-16,0 0 0 0,0 0 124 0,0-6 24 0,0 0 4 0,0 0 0 15,0 6-36-15,0 0-7 0,0 0-1 0,0 0-1 16,0 0-13-16,0 0-2 0,0 0-1 0,0 0 0 16,0 0-10-16,0 6-1 0,-4-3-1 0,1 0 0 15,-4 3-23-15,3 1-5 0,1 2-1 0,-4 1 0 16,3-1-10-16,-3 3-3 0,4 1 0 0,-4 0 0 16,3-4-9-16,-3 4-3 0,3-4 0 0,1 3 0 15,3-5 8-15,-4 2 2 0,4-3 0 0,0 1 0 0,0-7-35 0,0 0 0 16,0 0 0-16,0 0 0 0,0 0 0 0,11 3 0 15,-11-3 0-15,14 0 0 0,-3 3-8 0,-1-3-9 16,-10 0-2-16,14 0 0 0,-3-3 19 0,-1 3 0 16,1-3 0-16,0 3 0 0,-1-3-20 0,1 3 4 15,-11 0 0-15,10-4 0 16,1 1-111-16,-11 3-21 0,7-6-5 0,4 3-1 16,-8-3-109-16</inkml:trace>
  <inkml:trace contextRef="#ctx0" brushRef="#br0" timeOffset="-148230.06">10897 16295 1972 0,'0'0'41'0,"0"0"9"0,0 0-40 0,0 0-10 0,-3 3 0 16,3-3 0-16,0 0 156 0,-7 6 28 0,7-6 7 0,0 0 1 0,0 0-71 0,0 0-13 0,0 0-4 16,0 0 0-1,-4 3-44-15,4-3-10 0,0 0-2 0,4 7 0 16,-1-1-16-16,1-3-3 0,3 0-1 0,0 0 0 16,0 1-14-16,4-1-3 0,-1-3-1 0,1 3 0 0,-1-6-10 0,1 3 8 0,-1-3-8 0,1-1 8 15,0-2-8-15,3 3 0 0,-4 0 0 0,1 0 0 31,-1 0 0-31,1-1 0 0,0 1 0 0,-4 0 8 0,0 0-8 0,-7 3 0 0,7 0 0 0,-7 0 0 32,0 0 8-32,0 0-8 0,0 0 8 0,0 0-8 0,0 0 11 0,0 0-3 0,0 0-8 0,0 0 12 31,0 0-2-31,3 6-1 0,-3 1 0 0,0-1 0 0,0 0-9 16,-3 4 0-16,3-1 0 0,0 0 0 0,-4 1 0 0,4 2 0 0,0 1 0 15,0-1 0-15,0 4 53 16,4 0 9-16,-4-4 2 0,3 4 0 0,1-4-52 0,-1 4-12 0,1-3 0 15,-1-1 0-15,5 4 0 0,-5-4 0 0,4-2 0 0,-3 2 0 16,3-2 0-16,-4-1 0 0,1-3 0 0,-1 4 0 16,1-7 0-16,-4-3 0 0,0 0 0 0,0 0 0 0,0 0 0 15,3 6 0-15,-3-6 0 0,-3 10 0 16,-1-4 0-16,1 0 0 0,-4 1 0 0,0-1 0 16,-4 0 0-16,0 0 0 0,4 1 0 0,-3-4 0 15,-1 0 0-15,4 3 0 0,-3-3 0 0,-1-3 0 16,4 0 0-16,0-3 0 0,3 0 0 0,-3 0 0 0,4 0 0 0,-1 0 0 0,1-1 0 15,-1-2 0 1,4 6-89-16,0 0-21 0,0 0-4 0,0-3-875 16,4-3-175-16</inkml:trace>
  <inkml:trace contextRef="#ctx0" brushRef="#br0" timeOffset="-147660.64">11793 16812 1875 0,'0'0'41'0,"0"0"9"0,0 0 2 0,0 0 0 16,0 0-41-16,0 0-11 0,-3 0 0 0,3 0 0 0,0 0 102 0,0 0 18 0,0 0 4 0,0 0 1 15,0 0-30-15,0 0-7 16,0 0 0-16,0 0-1 0,0 0 0 0,0 0 0 16,0 0 0-16,0 0 0 0,0 0-10 0,0 0-1 0,0 0-1 0,0 0 0 15,0 0-25-15,0 10-5 16,0-1-1-16,3 0 0 0,1 4-15 0,-1 3-3 0,1-1-1 15,-1 7 0-15,1 0-8 0,3 0-1 16,0 0-1-16,-3 0 0 0,3 0-2 0,-4-3 0 0,4-3 0 0,-3 2 0 16,3 1-13-16,-4-3 0 0,1-4 8 0,-1 1-8 15,1-4 0-15,0-2 0 16,-4-7 0-16,0 0 0 0,0 0 0 0,0 0 0 0,0 0 0 0,0 0 0 16,0-7-18-16,0-2 0 0,-4-4 0 0,0 4 0 15,1 3-89-15,-1-4-17 0,1 1-4 0,-4-1-834 16,0 1-166-1</inkml:trace>
  <inkml:trace contextRef="#ctx0" brushRef="#br0" timeOffset="-147408.64">11638 17032 2649 0,'0'0'58'0,"-3"3"12"0,-4 3 2 0,7-6 4 0,0 0-61 0,0 0-15 15,0 0 0-15,0 0 0 0,7 3 108 0,0-3 20 0,3 0 3 0,-3-3 1 16,7 0-44-16,-3 3-9 0,3-3-2 0,4-3 0 15,-1 2-25-15,1-2-4 16,3 0-2-16,0 0 0 0,1 3-19 0,-5-1-4 16,1 4-1-16,3 0 0 0,-7 0-10 0,4 4-1 0,-4-1-1 0,0 0 0 31,0 0-33-31,0 0-6 0,0 0-2 0,0 0 0 0,-3-3 51 0,0 0 9 16,-4 0 3-16,0-3 0 15,3 3-52-15,-6-3-9 0,-4 3-3 0,7-6 0 16,-4-4-41-16,1 4-9 0,-1-3-2 0,1 2-1419 15</inkml:trace>
  <inkml:trace contextRef="#ctx0" brushRef="#br0" timeOffset="-144850.18">12816 16474 1824 0,'0'0'76'16,"0"0"-60"0,0 0 86-16,0 0 18 15,0 0 3-15,0 0 1 0,0 0-45 0,0 0-9 0,0 0-2 0,4 6 0 16,3 3-3-16,-3 4-1 0,3 3 0 0,-4 2 0 15,4 4 0-15,0 6 0 0,0 4 0 0,-3 5 0 16,3 1 0-16,-4-3 0 0,4-1 0 0,1 4 0 16,-1-7-51-16,-4 4-13 0,4-4 0 0,0-3 0 15,0-3 40-15,-3 0 4 0,-1-6 2 0,1 0 0 0,3-3-30 0,-4-4-5 0,4-6-2 16,-3 4 0 0,-4-4-9-16,0-6 0 0,0 0 9 0,0 0-9 0,0 0 8 0,0 0-8 15,0 0 10-15,0-9-10 16,-7-4 12-16,3 1-3 0,-3-1-1 0,0 1 0 0,0-4-8 15,-3 0-9-15,3 0 9 0,-4-2-13 0,0 5 21 0,1-3 5 16,-1 4 1-16,1 2 0 16,-4 1-22-16,3 3-5 0,0 0-1 0,1 2 0 15,-4 1 14-15,3 3 0 0,1 3 0 0,-1 1 0 0,4 2 0 0,-4 0 0 0,4 0 0 0,-3 7 0 32,6-4 0-32,-3 4 0 0,4-4 0 0,-1 4 0 0,1 2 0 0,3 1 0 15,0-3 0-15,3 2 0 16,1 1 0-16,-4 0 0 0,7-1 0 0,-4 4 0 0,4 0 19 0,0-3 6 15,0 3 2-15,4-4 0 0,-4-2-27 0,4-1 0 0,-1-2 0 0,4-1 0 16,-3-3-16-16,3 1-9 0,-3-4-2 0,6 0 0 16,-6-3 47-16,3-3 8 0,0 0 3 0,4 0 0 15,-1-4 1-15,1 4 1 16,-4-6 0-16,7-4 0 0,-7 4-43 0,4-4-9 0,-4 1-1 0,0-1-1 16,0 1 33-16,0-1 8 0,-3 0 0 0,0 4 1 0,-1 3-21 0,-3 0 0 31,0-1 0-31,0 1 0 0,-3-3 0 0,3 2 0 0,-4 1 0 0,-3 0 0 31,4 3-29-31,-1 0-11 0,-3-1-1 0,0 4-1 16,0 0-74-16,4 4-14 0,-4-1-3 0,0 3-1 0,0 0-162 0,4 4-32 0</inkml:trace>
  <inkml:trace contextRef="#ctx0" brushRef="#br0" timeOffset="-143845.29">13339 16878 2188 0,'0'0'48'0,"0"0"11"0,-4 3 1 0,0 3 1 0,4-6-49 0,0 0-12 0,0 0 0 0,0 0 0 16,0 0 154-16,0 0 28 16,-3 4 6-16,3 2 0 0,0 0-108 0,0 0-23 15,0 1-4-15,3-1-1 0,-3 0-20 0,4 4-4 16,0-1 0-16,-1 0-1 0,1 7-10 0,-1-3-1 0,1-1-1 0,3-2 0 15,-7-4-3-15,3 3-1 16,1 1 0-16,-1-1 0 0,-3 1-11 0,0-7 0 0,0-3 0 0,0 6 0 31,0-6-33-31,0 0-12 0,0 0-3 0,0 0 0 0,0 0-108 0,0 0-21 0,0-3-5 0,-3-3-620 16,-1-4-124-16</inkml:trace>
  <inkml:trace contextRef="#ctx0" brushRef="#br0" timeOffset="-143242.23">13289 16737 2534 0,'0'0'56'0,"-7"0"11"0,4 0 2 0,-4 0 3 0,-1 0-58 0,5 3-14 0,3-3 0 0,-4 3 0 0,4-3 96 0,-3 3 17 15,3-3 3-15,0 0 1 0,0 0-74 0,0 7-15 16,0-1-4-16,3 0 0 0,-3-6-24 0,7 6 0 16,-3-2 8-16,7-1-8 31,-4 0-35-31,0 0-9 0,3 0-1 0,1-3-1 15,-1 0-117-15,1 0-23 0,0 0-5 0,-1 0-1 0,4-3 0 0,-3 0 0 0,3 0 0 0,0-4 0 16,-3 4-35-16,3 0-7 16,0-3-2-16,0 0 0 0,0-1 198 0,0 1 38 0,0 0 10 0,0 3 1 0,-3-4 168 15,0 1 33-15,-1 0 8 0,1 0 0 16,-1-1-36-16,-6 1-8 0,3 0-2 0,-7 6 0 16,0 0-44-16,0 0-9 0,0 0-1 0,0 0-1 0,0 0-30 0,0 0-5 0,0 0-2 0,-4 3 0 15,1 0-26-15,-1 0-4 0,-3 7-2 16,0-1 0-16,0 0-6 0,0 4-2 0,-3-4 0 0,-1 4 0 15,4-1-14-15,-4-2-2 0,1 2-1 0,3-2 0 16,-4-1-8-16,4 1-1 0,4-4-1 0,-1 0 0 16,0-3-7-16,4 0-8 0,-3 1 11 0,3-4-11 15,0 0 0-15,0 0 0 0,0 0 0 0,14-4 0 16,-3 1 0-16,-1 0 0 16,1 0 0-16,3 0 0 0,0 0 0 0,0 0 8 15,-3 0-8-15,3 3 10 0,0 0-2 0,0 0-8 16,0 0 12-16,0 0-4 0,0 3 5 0,1 0 1 15,-1 3 0-15,0-3 0 0,-4 3 23 0,-10-6 5 0,14 7 1 0,-7 5 0 16,4 1-35-16,-4-1-8 0,-3 1 0 0,-4 3 0 16,3-1 14-16,-6 1 1 0,-1 0 0 0,1-1 0 0,-4-2-15 0,-1-1 0 15,1 1 0-15,-3-4 0 16,-1-2 0-16,1-4 0 0,-1 3 8 0,1 0-8 16,-1-6 0-16,0-3-13 0,4 0 2 0,-3-3 1 15,3 3-54-15,0-4-10 0,0-5-2 0,3 2-1 16,0-2-38-16,4-1-7 0,0 1-2 0,0-1 0 15,4-2-104-15,-4 2-20 0,4-6-5 0</inkml:trace>
  <inkml:trace contextRef="#ctx0" brushRef="#br0" timeOffset="-142923.72">13787 16586 2310 0,'0'0'97'0,"0"0"-77"15,3 7 86-15,-3-1 18 0,4-3 3 0,-1 3 1 16,1 4-52-16,3 2-9 0,0 4-3 0,0 0 0 16,0-4 20-16,3 4 3 0,1 3 1 0,0 3 0 15,-1-3-33-15,1-1-7 0,-1 4 0 0,1-3-1 16,0 3-15-16,-4 0-4 0,3 0 0 0,-3 0 0 16,4 0-8-16,-4-3-1 0,0-1-1 0,0-2 0 15,0 0-10-15,-3-4-8 0,3 1 9 0,-4-1-9 16,1-5 0-16,-1-1 0 0,1-3 0 0,-4-3 0 15,0 0 0-15,0 0-21 0,-4-6 3 0,1-4 1 32,-4 4-71-32,0-6-13 0,0 2-3 0,-4-2-1 15,0-1-55-15,-3-3-10 0,0 4-2 0,0-4-1 0,-4 1-121 0,1 2-24 0,-19-15-5 16,12 9-1-16</inkml:trace>
  <inkml:trace contextRef="#ctx0" brushRef="#br0" timeOffset="-142785.52">13797 16815 2188 0,'0'13'48'0,"0"-13"11"0,0 0 1 0,-3 6 1 0,3 0-49 0,0 1-12 0,0-7 0 0,0 6 0 0,0-6 149 0,0 0 27 0,3 3 6 0,4 0 1 15,0 4-67-15,0-4-12 16,0-3-4-16,4 0 0 0,0 0-32 0,-1 0-6 16,4 0-2-16,4-3 0 0,3 3-18 15,0-4-4-15,0 4-1 0,4-3 0 0,-4 3-14 0,4-3-3 0,-4 3-1 0,4 0 0 16,-8 0-9-16,5 0-2 0,-5 0 0 0,-3 3 0 16,0-3 0-16,1 0-8 0,-1 0 12 0,-4 0-4 31,1 3-30-31,-1-3-6 15,-3 0-2-15,-3 0 0 0,-4 0-8 0,0 0-2 0,0 0 0 0,0 0-994 0,0 0-199 0</inkml:trace>
  <inkml:trace contextRef="#ctx0" brushRef="#br0" timeOffset="-140650.14">14584 17085 1668 0,'3'6'70'15,"-3"-3"-56"1,0-3 124-16,0 0 25 0,0 0 5 0,0 0 0 15,0 0 20-15,0 0 3 0,0 0 1 0,0 0 0 16,0 0-103-16,0 7-20 0,0-1-4 0,0-6-1 16,0 0 0-16,0 0-1 0,0 0 0 0,0 0 0 15,-7-6-25-15,0 3-5 0,0-4-1 0,4 4 0 16,-8-6-11-16,4 2-2 0,0-5-1 0,0 3 0 0,0-7-5 0,0 0-1 0,0-3 0 0,0 1 0 16,0-1-12-16,3 0 8 15,-3 0-8-15,4 0 0 0,-1-3 0 0,0 0 0 0,1 4 0 0,-1-4 0 16,4 0 18-16,0-3-2 0,0 3-1 0,0-3 0 15,0-4-15-15,4 1 0 0,3 0 0 16,-3 0 0-16,3 3 0 0,0-4 0 0,0 4 0 0,3-3 0 16,1 3-9-16,-1-3-5 0,5 6-1 0,-1-3 0 15,-4 3 15-15,4 3 0 0,0 0 0 0,4 0 0 0,-4-3 9 0,0 7 5 16,0-4 1-16,-3 6 0 16,0 1-15-16,-1 2 0 0,1 1 0 0,-1 3 0 15,-3-1 0-15,0 4-13 0,1 0 2 0,-1 0 1 16,-4 0-62-16,-3 3-12 0,7-3-2 0,-7 3-1 31,0 0-78-31,4 3-16 0,-1 3-3 0</inkml:trace>
  <inkml:trace contextRef="#ctx0" brushRef="#br0" timeOffset="-140081.1">14859 16671 1958 0,'0'0'43'0,"-4"-6"9"0,4 0 1 0,-3 2 3 0,3 4-45 0,0 0-11 0,0 0 0 0,0 0 0 16,0 0 128-16,0 0 24 15,0 0 5-15,0 7 1 0,0-1-81 0,0 3-16 0,3 1-3 0,1 2-1 16,0 4-6-16,-1 0-2 0,1-1 0 0,-1 1 0 16,1 3-1-16,-1-3-1 0,1 6 0 0,-1-4 0 15,1-2-9-15,-4 3-2 0,0 0 0 0,3-4 0 32,-3 1-9-32,0-3-3 0,0-1 0 0,4-6 0 0,-4 1-9 0,0-7-3 0,0 0 0 0,0 0 0 15,0 0-12-15,0 0 8 0,0 0-8 0,0 0 0 16,0-7 0-16,0 1 0 0,0 0 0 15,0-4 0-15,0 1 0 0,0-4 14 0,0-2-4 0,3 2-1 16,-3 1-9-16,4-1 0 0,3-3 0 0,-4 4 8 16,5-7-8-16,-5 3 0 0,4-2 0 0,0-1 0 0,4 0 0 0,-4-3 0 0,3 0 8 15,1 3-8 1,-4 4 0-16,4 2 12 0,3 4-12 0,-4 2 12 0,1 1 26 16,-11 6 6-16,0 0 0 0,18 0 1 0,-4 6-36 15,-4 1-9-15,4 2 0 0,-3 7 0 0,-4-1 9 0,0 4 0 0,-3 0 0 0,-1 0 0 31,1-3-9-31,-1 2-12 0,-3 1 2 0,4 0 1 0,-4 0 23 0,0 0 5 0,0-4 1 0,0 7 0 32,0-6-32-32,0 3-7 0,0 0-1 0,0-4 0 15,-4-2 20-15,4-1 9 0,-3-2-1 0,3-4 0 16,-4 0-78-16,4-3-16 0,0-3-3 0,0 0-1 16,0 0-67-16,0 0-14 0,0 0-2 0,7-6-693 0,-3-6-138 0</inkml:trace>
  <inkml:trace contextRef="#ctx0" brushRef="#br0" timeOffset="-139684.91">15427 16969 2548 0,'0'0'56'0,"0"-6"12"0,0-4 3 0,0 1 0 0,0 0-57 0,0-1-14 15,0 1 0-15,4-1 0 16,-4 4 72-16,-4 0 12 0,4-1 3 0,0 4 0 0,0-3-7 0,0 6 0 15,0 0-1-15,-4 3 0 0,1 0-11 0,-1 0-3 16,-3 1 0-16,4 2 0 16,-4 0-9-16,3 7-3 0,-3-1 0 0,4 1 0 0,-4 2-42 0,3 1-11 15,-3 3 0-15,0-3 0 0,3-4 0 0,1-2 0 16,-1 5 0-16,1-2 0 16,3-1 8-16,0-2-8 0,-4-1 12 0,8 1-4 15,-4-1-8-15,3 0 0 0,1-2 0 0,-1-1 8 16,-3-6-8-16,0 0 8 0,0 0-8 0,11 6 8 15,-11-6-16-15,11 0-4 0,-11 0-1 0,14 0 0 16,-4 0 13-16,1 0 0 0,-1-3 0 0,-10 3 0 16,15-3-60-16,-1 3-13 0,-4 0-3 0,-10 0 0 15,14-3-86-15,-3-3-18 0,0 2-3 0</inkml:trace>
  <inkml:trace contextRef="#ctx0" brushRef="#br0" timeOffset="-139409.05">15677 16985 2250 0,'0'0'49'0,"0"0"11"0,0 0 1 0,0 0 3 16,0 0-52-16,0 0-12 0,8-3 0 0,-8 3 0 0,7 0 92 0,0-4 15 16,-4 4 3-16,4 0 1 15,0 0-63-15,0 4-12 0,4-4-2 0,-4 0-1 16,0 3 26-16,-7-3 5 0,7 3 0 0,0 0 1 15,0 0 9-15,-3 3 2 0,-4-6 0 0,3 7 0 16,1 2-19-16,-1 0-3 0,1 4-1 0,-4 0 0 16,3-1-15-16,-3 4-3 0,0-4-1 0,0 4 0 15,0 0-14-15,0-1-4 0,0 4 0 0,-3-3 0 32,3 0-6-32,-4-1-2 0,1 1 0 0,-1-4 0 0,1 1-29 15,-1 3-7-15,1-7 0 0,-1 4-1 0,1-7 43 0,-4 0 9 0,3 0 1 0,-3-2 1 16,3-1-91-16,-3-3-18 0,4 0-4 0,3 0-1 15,-7-7-114-15,3 1-22 0,4 0-5 0</inkml:trace>
  <inkml:trace contextRef="#ctx0" brushRef="#br0" timeOffset="-138728.97">16129 16615 2343 0,'0'0'52'0,"0"0"10"0,-7 0 2 0,7 0 2 0,0 3-53 0,-4 6-13 16,1-2 0-16,3 2 0 15,-4-3 100-15,4 7 16 0,4 2 4 0,-4 1 1 16,0 3-37-16,3 0-8 0,-3 0-2 0,4 2 0 0,-4-2-14 0,3-3-2 0,1 3-1 0,0 0 0 15,-4-4-18-15,3 1-4 0,1-7-1 0,-1 1 0 32,-3-1-14-32,4-3-2 0,-4-6-1 0,0 0 0 15,0 0-34-15,0 0-7 0,0 0-2 0,10-6 0 16,-3 0 50-16,-3-4 9 0,3-2 3 0,-4-1 0 16,1 1-25-16,-1-1-11 0,1 1 10 0,0-1-10 0,-1 1 8 0,-3-1-8 0,4 1 0 0,-1-1 9 15,-3-3-9-15,4 4 0 16,3-1 0-16,-4-2 0 0,4 2 20 0,-3 1 0 15,3-1-1-15,-4 4 0 0,4 2-19 0,0-2-11 16,1 3 2-16,-1-1 0 0,-7 7 19 0,0 0 4 0,14 4 1 0,0-4 0 16,-14 0-6-16,14 3-1 0,-3 3 0 0,3-3 0 15,-4 3 6-15,4 1 1 0,0-1 0 0,-3 6 0 16,0 1-35 0,-1-1-8-16,1 1 0 0,-4 3-1 0,0-4 29 15,-4 4 0-15,1 3 0 0,-1 0 0 0,1-4 0 0,-4 4 0 0,-4 0 0 0,4 0 0 16,-3-4 0-16,-1 1 0 0,-3 3 0 0,4-7 0 15,-4 1 20-15,3-1 9 0,-3-2 3 0,4-4 0 16,-1 0-32-16,-3-2-21 0,4-4 3 0,-1 0 1 16,0-4-68-16,4-2-14 0,-3 0-2 0,6-4-1 15,-3 4-105-15,4-3-21 0,0-1-4 0</inkml:trace>
  <inkml:trace contextRef="#ctx0" brushRef="#br0" timeOffset="-138344.15">16556 17217 2553 0,'3'6'108'16,"1"3"-87"-16,-1-5 86 0,5 2 17 0,-8-6 3 0,7 0 1 31,3 0-52-31,-3 0-9 0,4-3-3 0,-4-4 0 15,3 1-51-15,1-3-13 0,-4-1 0 0,4-2 0 0,-1-1 54 0,-3-2 8 0,0-1 2 0,4 0 0 32,-4 1-52-32,0-4-12 0,-3 3 0 0,3 0 0 15,-4-2 0-15,1-1 0 0,-1 3 0 0,1-3 0 0,-1 7 0 0,-3 2 0 0,4 1 0 0,-4 3 0 32,0 6 54-32,0 0 8 0,0 0 2 0,-4 9 0 0,1-3-52 0,-1 7-12 0,-3-4 0 15,4 4 0 1,-1 2 0-16,1 1 0 0,-4 3 0 0,3 3 0 0,0-6 0 0,1 2 0 15,-1-2 0-15,1 0 0 0,3-1 0 0,0-2 0 0,0-4 0 0,3 1 0 16,1-1 0-16,-4-3 0 0,0-6 0 0,7 7 0 16,0-4 0-16,-3 0 0 0,3 0 0 0,0-3 0 15,-4 0 0-15,4-3 0 0,0 0 0 0,0-3 0 16,0-1-100-16,0-2-22 0,-3 0-5 0</inkml:trace>
  <inkml:trace contextRef="#ctx0" brushRef="#br0" timeOffset="-138135.27">16753 16750 3340 0,'0'0'74'0,"0"0"15"0,-3 3 3 0,3-3 1 0,-4 6-74 16,4-6-19-16,-3 3 0 0,-1 3 0 0,4-6 55 0,0 0 7 0,0 0 2 0,0 0 0 15,0 0-52-15,0 7-12 0,0-7 0 0,0 0 0 31,0 0-100-31,0 0-22 0,0 0-5 0,11 0-1 16,-4-7-153-16,-4 1-31 0,8-6-7 0,-11 12-1 0</inkml:trace>
  <inkml:trace contextRef="#ctx0" brushRef="#br0" timeOffset="-137645.96">16884 16204 2419 0,'-7'-3'107'0,"3"3"22"15,1-3-103-15,-1 0-26 0,-3-1 0 0,4 1 0 16,3 0 56-16,-4 0 7 0,1-3 1 0,-1-1 0 16,4 4 0-16,0 3 0 0,-3-6 0 0,3 6 0 0,0 0 0 0,0 0 0 15,0 0 0-15,0 0 0 0,0 0 0 0,0 0 0 16,0 0 0-16,0 0 0 0,3 3-21 0,4 0-4 16,0 0-1-16,0 1 0 0,0 2-10 0,4 0-1 0,-4-3-1 0,7 4 0 15,0 2-6-15,0 0-2 16,4 1 0-16,0 2 0 0,3 1-3 0,-4-1-1 15,5 7 0-15,-5 0 0 0,1 0-10 0,-4 3-4 0,0 0 0 16,0 9 0-16,-7-3 0 0,4 7 0 0,-4 2 0 0,0 4 0 16,0-3 0-16,-3-1 0 15,-1 1 0-15,-3 3 0 0,4-4 0 16,-4-2 0-16,0-1 0 0,0 1 0 16,0-4 0-16,0-3 0 0,0-2 0 0,0-1 0 0,0-3 0 0,0 0 0 0,-4-4 0 0,1-2 0 15,-5-7 0-15,1-2 0 0,4-4 0 0,-4 0 0 16,0-3 0-16,0 0 0 0,-4 0 0 0,4-3 0 31,0 3-63-31,-4 0-9 0,4 0-1 0,0 0-974 0,0 0-194 0</inkml:trace>
  <inkml:trace contextRef="#ctx0" brushRef="#br0" timeOffset="-39621.72">17618 166 1580 0,'0'0'67'15,"0"0"-54"1,0 6 82-16,0-3 16 0,0 3 3 0,0 1 1 16,3-1-46-16,-3-6-9 0,0 6-1 0,0 4-1 15,0-4-31-15,4 0-7 0,-4-3 0 0,3 4-1 0,-3-1 19 0,4 0 4 0,-4 0 1 16,3 4 0-16,-3-4-18 0,0 0-3 15,4 1-1-15,-4 2 0 16,0 0-21-16,3 1 0 0,-3-1 0 0,4-2 0 0,-4 2 15 0,0 4-2 16,0-1 0-16,0 1 0 0,0-4-13 0,0 4-18 0,0 2 4 0,0-5 1 31,0 5 38-31,0-2 8 0,0 6 2 0,0-7 0 16,0 4-17-16,0 3-3 0,0-7-1 0,0 7 0 0,0 0-5 0,0-3-1 0,0-1 0 15,0 4 0-15,0 3-8 0,0 0 0 0,0-3 9 16,0 0-9-16,3 3 0 0,-3-1 0 0,0 1 0 15,4 0 0-15,-4 3 0 0,4-3 0 0,-4 7 0 0,3-7 8 16,-3 6-8-16,0-6 0 0,0 6 0 0,4-6 0 16,-4 6 0-16,0-3 0 0,0 3 8 0,0 7-8 15,0-10 0 1,3 6 0-16,-3-2 0 0,0 2 0 0,4 3 22 0,-1-5 0 0,-3 2 0 16,4 7 0-16,-4-10-22 0,0 3 0 0,3 7 0 15,-3-7 0-15,0 4-16 0,4 2-4 0,-4-5 0 0,3 5-1 16,1-2 21-16,-4 6 0 0,0-10 0 0,0 6 0 15,3 1 0-15,-3 3 0 0,0-7 0 0,0 7 0 16,4 0 0-16,-4 0 0 0,0-1 0 0,3 7 0 16,-3-9 0-16,0 3 0 0,4 3 0 0,-4 0 0 15,0 0 0-15,3-4 0 0,-3 4 0 0,4-6 0 16,0-1 0-16,-1 1 0 0,1 0 0 0,3 6 0 16,-4-4 0-16,1 4 0 0,-1 0 0 0,4 13 0 15,-3-1 0-15,-1-6 0 0,1 0 0 0,-1 4 0 16,1-4 0-16,-4 0 0 0,0-3 0 0,3-3 0 15,-3-3 0-15,4 3 0 0,-4-1 0 0,3 5 0 0,1-1 0 0,-4 3 0 16,4-3 0-16,-1 25 0 0,1-16 0 16,-1 4 0-16,1 3 0 0,-4 2 0 0,3-8 0 0,1-1 0 0,-1 4 0 15,1-1 0-15,-4 1 0 16,0 0 0-16,3 2 0 0,-3 4 0 0,0-3 47 16,4-4 13-16,-4 1 4 0,0 6 0 15,0-7-52-15,0 1-12 0,0 3 0 0,0 3 0 16,0-1 0-16,3 1 0 0,-3 3 0 0,0 0 0 15,0-3 0-15,4 0 0 0,-4-3 0 0,3 9 0 16,-3-10 0-16,4 7 0 0,-1-3 0 0,1 6 0 0,0-6 0 0,-4 3 0 0,3 0 0 0,-3 6 0 16,4-9 0-16,-1 6 0 0,1-3 0 0,-1 10 0 31,1-10 0-31,-1 3 0 0,-3 0 0 0,4 10 9 0,-1-10-9 0,1 3 0 16,-1 0 0-16,1 7 0 0,-1-7 0 0,1 0 0 0,3 0 0 0,-4 10 0 15,1-7 0-15,0 1 0 0,-1-1 0 0,1 7 0 16,-1-4 0-16,-3 1 0 0,4 3 0 0,-4 6 0 15,3-7 0-15,1-2 0 0,-1 2 0 0,1 10 0 16,-1-12 0-16,1 3 0 0,-1-1 0 0,1 10 0 16,-1-6 0-16,1 0 0 0,-1 0 0 0,1 12 0 15,0-12 0-15,-1 0 0 0,1 3 0 0,-1 6 0 16,1-6 0-16,-1-3 0 0,1 6 0 0,-1 6 0 0,-3-6 0 0,4-3 0 16,-1 3 0-16,1 13 0 15,-4-13 0-15,3 0 0 0,1 0 0 0,-1 12 0 16,-3-12 0-16,0 4 0 0,0-1 0 0,4 13 0 15,-4-13 16-15,0 0 7 0,0 3 1 0,0 10 1 16,0-13-40-16,0 1-8 0,0 2-1 0,0 13-1 16,0-16 49-16,0 6 11 0,0-2 1 0,3 12 1 15,-3-13-24-15,0 0-5 0,0 1 0 0,4 12-8 0,-4-13 8 0,0 0-8 0,3 1 0 0,-3 11 0 32,4-11 8-32,0-4-8 0,-1 0 0 0,-3 13 0 0,4-13 17 15,-1-3 0-15,1 3 0 0,3 10 0 0,-4-10-17 0,1 0 0 0,-1 1 0 0,4 11 0 16,-3-8-10-16,-1-4-6 0,1 3 0 0,3 13-1 15,-3-13 17-15,-1 1 0 0,4 2 0 0,-3 10 0 32,-1-16 0-32,4 0 0 0,-3 4 0 0,3 9 9 15,-4-13 3-15,1 0 1 0,-1 3 0 0,4 10 0 0,-3-13-13 16,-1 4 0-16,5-1 0 0,-5 10 0 0,4-13 0 0,-3 3 0 0,-1 1 0 0,1 11 0 31,-1-14 0-31,1 2-12 0,3-3 3 0,-4 13 0 16,1-13 9-16,-1 0 12 0,1 0-2 0,-1 10-1 15,1-13-9-15,0 3 10 0,3-3-10 0,-4 10 10 0,1-16-2 0,3-1 0 0,-4 1 0 0,1 6 0 16,3-9 0-16,-4 0 0 0,1-1 0 0,-1 4 0 16,1-9 0-16,-1-4 0 0,1 0 0 0,-1 0 0 15,1-6 3-15,0-3 0 0,-1 0 0 0,-3 3 0 16,4-10 1-16,-4-2 1 0,0-1 0 0,0 1 0 16,0-7 0-16,0 0 0 0,3 3 0 0,-3-6 0 15,0-6-13-15,-3 0 11 0,-1-3-11 0,4-4 10 16,-3-3-10-16,-1 1-9 0,0-4 9 0,1-3-13 15,3-3-92-15,0 0-19 0,-4-6-3 0</inkml:trace>
  <inkml:trace contextRef="#ctx0" brushRef="#br0" timeOffset="-38680.78">18584 846 2381 0,'0'0'49'0,"0"0"13"0,0 0-50 0,0 0-12 0,0 0 0 0,0 0 0 15,0 0 64 1,0 0 11-16,0 0 1 0,0 0 1 0,0 0 2 0,4 6 0 0,-4-2 0 0,3 5 0 31,-3 0-13-31,4 4-2 0,-1-1-1 0,-3-2 0 16,4 6-19-16,0-4-3 0,-1 4-1 0,1-7 0 0,-1 7-49 0,1 0-11 0,-4-7-1 0,3-3-1 16,1 4-14-16,3-1-2 0,-4-3-1 0,4 4 0 15,-7-10-142-15,0 0-29 0</inkml:trace>
  <inkml:trace contextRef="#ctx0" brushRef="#br0" timeOffset="-38469.3">18524 555 2134 0,'-3'-4'95'0,"3"4"19"15,0 0-91-15,0 0-23 0,0 0 0 0,0 0 0 16,0 0 53-16,0 0 7 0,0 0 0 0,0 0 1 15,0 0-48-15,0 0-13 0,0 0 0 0,7-6 0 16,-4 6 0-16,4 0 0 0,-7 0 0 0,8 6 0 16,-1-2 16-16,3 2 2 0,-3-3 0 0,0 6 0 15,0 1-117-15,4-1-23 0,-4 7-5 0</inkml:trace>
  <inkml:trace contextRef="#ctx0" brushRef="#br0" timeOffset="-38165.94">18902 937 2500 0,'0'25'52'0,"0"-15"12"16,0-4-52-16,0 0-12 0,0 4 0 0,0-10 0 15,0 0 116-15,0 0 21 0,0 0 4 0,0 0 1 0,0 0-62 0,-4-10-13 0,4 4-3 0,0-7 0 16,-3 4-51-16,-1-10-13 0,4 0 0 0,-3 0 0 16,-4-6 54-16,0 0 8 0,0-3 2 0,0-3 0 15,-4 3-52-15,0-1-12 0,1 1 0 0,-4-10 0 16,3 10 8-16,0 0-8 0,-3-3 11 15,4 2-11-15,-1-2 10 0,1 6-10 0,-1 0 8 0,0 3-8 16,4 0 0-16,4 3-11 16,-4-3 1-16,3 7 0 0,4 2 10 0,0-6 14 0,0 7-3 0,4 5-1 15,-1-2-21-15,4 0-4 0,-3 5-1 0,3 1 0 16,4 3-33-16,-1 0-7 0,1 3-2 0,-1 1 0 16,4 2 46-16,-3-3 12 0,0 3 0 0,-1-3 0 15,1 7-53-15,-1-1-9 0,1 4-2 0,-4 2 0 16,0-5-153-16,-3 6-31 0</inkml:trace>
  <inkml:trace contextRef="#ctx0" brushRef="#br0" timeOffset="-37980.01">18722 840 3040 0,'0'0'128'0,"0"0"-103"0,0 0-25 0,0 0 0 15,7 0 88-15,4 6 13 0,-1-6 3 0,4 0 0 16,0 0-43-16,4 0-8 0,-4-6-1 0,7 3-1 15,-3 0-11-15,0 0-3 0,-1-1 0 0,4-2 0 32,-3 3-81-32,3 0-16 0,-3 0-3 0,3 0-1 0,0 3-51 0,0-4-10 0,0 1-3 0</inkml:trace>
  <inkml:trace contextRef="#ctx0" brushRef="#br0" timeOffset="-36659.86">20084 755 2234 0,'-11'-6'47'0,"11"6"9"0,-3-9-44 0,-1 5-12 0,0-2 0 0,1 0 0 16,-1 3 116-16,-3-7 22 0,4 10 4 0,-1-6 1 15,-3 3-27-15,4 0-6 0,-4-3-1 0,0 6 0 16,0 6-32-16,-4-3-6 0,4 3-2 0,-4 1 0 16,4 5-24-16,-7 1-5 0,4 5 0 0,3 4-1 15,-4 0 4-15,4-3 1 0,0 6 0 0,3-3 0 16,1-3-36-16,3 3-8 0,0-3 0 16,0-4 0-16,3-2 0 0,-3-4 0 0,4 4 0 0,3-7 0 15,0 4 0-15,0-10 0 0,0 0 0 0,7-7 0 16,0 1-26-16,0-7-7 0,1 1-2 0,2-1 0 15,-3-9 26-15,4 7 9 0,0-10 0 0,-1 3-9 16,-6 3 9-16,3 3 0 0,-7 1 0 0,4 5 0 0,-4-2 0 16,0 2 0-16,-4 4 0 0,-3 6 0 0,0 0 28 0,0 0 8 15,0 0 2-15,0 9 0 16,0-2-58-16,0 8-12 0,0-5-3 0,0 5 0 0,0 4 35 16,4-6 0-16,-4 9 0 0,3 3 0 15,1 0 0-15,3 3 0 0,0 7 8 0,0-4-8 16,-4 0 11-16,8 10-11 0,-4-6 12 0,0 5-12 15,0-5 16-15,0 6-3 0,0-10-1 0,0 7 0 16,0-7 0-16,-3 0-1 0,3 1 0 0,-7-1 0 0,0-9-11 0,0 3 12 0,-4-6-12 16,1 0 12-1,-4-4-4-15,-4-5 0 0,1 2 0 0,-1-6 0 0,-3 1-8 0,-7-7 12 16,3-3-12-16,-3-1 12 0,0-2-12 0,-4 0 0 0,4-7 0 16,0 4 0-16,0-7 0 0,7-2 0 0,-4 5 0 0,4-9 0 15,3 3-19 1,1 0 1-16,3 1 0 0,3 2 0 0,1-6 18 0,3 3 0 0,0 3 0 0,7-5 0 15,-4 2 11-15,4-3 5 0,0 3 2 16,4 3 0-16,-1-6-18 0,5 4 0 0,-1 8 0 0,-4-9 0 16,4 7 0-16,0 2-9 0,1 4 9 0,2-6-12 15,-3 2-61-15,-3-2-13 0,3 5-2 0,-3 1-1 16,-1 0-126-16,1-7-25 0,-1 7-4 0</inkml:trace>
  <inkml:trace contextRef="#ctx0" brushRef="#br0" timeOffset="-36274.7">20443 859 2336 0,'0'0'52'0,"0"0"10"0,-3-3 2 0,-1-1 1 0,4 4-52 0,0 0-13 0,0 0 0 0,0 0 0 16,0 0 72-16,0 0 12 0,0 0 3 0,0 0 0 15,7 0-19-15,1 4-3 0,-5-4-1 0,4 6 0 16,0 6 32-16,0 1 5 0,-3 6 2 0,3-7 0 15,0 4-63-15,-4 6-12 0,8-6-2 0,-4 9-1 0,0-6-25 0,0-1 0 32,-3 4 0-32,3-6 0 0,-4-4 0 0,1 4 0 15,3-3 0-15,-4-1 0 0,-3-2 0 0,4 2 0 16,-4-9 0-16,3 7 0 0,-3-10-97 16,0 0-25-16,0 0-5 0,-7 0-1 0,0-3-51 0,0-4-10 0,-3 4-3 0,-1-9-896 0</inkml:trace>
  <inkml:trace contextRef="#ctx0" brushRef="#br0" timeOffset="-35709.61">20355 1003 1695 0,'0'0'37'0,"0"0"8"0,0 0 2 0,0 0 1 15,0 0-39-15,0 0-9 0,7 0 0 0,0 3 0 16,0 3 112-16,1-2 20 0,-1-1 4 0,3 3 0 0,1-3-6 0,-4 0-2 0,3 3 0 0,1 1 0 16,0-4-51-16,-1 0-10 0,1 0-3 0,3-3 0 15,-4 3-25-15,1-3-6 16,3 0-1-16,0 0 0 0,0 0-20 0,0 0-4 0,1-3 0 0,-1 3-8 15,-4 0 9-15,4 0-9 0,-3 0 0 0,0 0 9 16,-1 0-9-16,1 0 8 0,-1-3-8 0,1 3 8 16,-1 0-8-16,-3-3 0 15,4 0 0-15,-4-4 0 0,-3 1 18 16,6 0-2-16,-3 0 0 0,-3-4 0 0,3 4-16 0,0-3 0 16,-4-4 0-16,5 0 0 0,-5 4 0 0,1 3 0 0,-1-4 0 15,1-2 0-15,-1 2 58 0,1 4 5 16,-4 0 1-16,0 3 0 0,0 3-52 0,0 0-12 15,0 0 0-15,0 0 0 0,0 0 0 0,-4 3 0 0,1 6 0 0,-1 4 0 16,1 3 0-16,-1-7 0 16,1 10 0-16,3 0 0 0,-4-4 0 0,0 4 0 0,4 0 0 0,0-7 0 15,4 4 0-15,0-7 0 0,-1 7 0 0,1-10 0 16,-1 4 0-16,4-1 0 0,0 1 0 0,-7-10 0 16,0 0 0-16,11 6 0 0,-11-6 0 0,14 0 0 0,-14 0 0 15,10 0 0-15,-10 0 0 0,15-6 0 0,-15 6 0 0,10-7 0 16,-3 1 0-16,0 0 0 0,0-4 54 0,-3 4 8 15,-1-10 2-15,1 4 0 16,-1-1-52-16,1 4-12 0,0-7 0 0,-4 7 0 16,3-4 0-16,-3 4 0 0,4 3 0 0,-1-7 0 0,-3 7 0 15,4 0 0-15,-1-1 0 0,-3 7 0 0,0 0 0 0,0 0 0 16,0 0 0-16,14-3 0 16,-14 3 0-16,14 0 0 0,0 3 0 0,-3 0 0 0,0 4 0 0,-1-1 0 15,1 7 0-15,-4-4 0 16,0 4 0-16,4 2 0 0,-8 1 0 0,4-4 0 0,0 4 0 15,-3 3 0-15,-1-13 0 0,1 7 0 16,3-4 0-16,-4-3 0 0,1 7 0 0,-1-7 0 16,1-3-100-16,-4-3-22 0,0 0-5 0,0 0-1 15,7-9-51-15,-4-4-10 0,1 1-3 0,3-4 0 16,-3 0-90-16,-1 4-18 0,8-16-4 0,-4 3-1 0</inkml:trace>
  <inkml:trace contextRef="#ctx0" brushRef="#br0" timeOffset="-35250.48">21184 909 2185 0,'0'0'48'0,"0"0"9"0,0-3 3 0,0 3 2 0,4-7-50 0,-4 7-12 15,0 0 0-15,0 0 0 0,0 0 106 0,0 0 18 0,0 0 4 0,-4 7 1 0,4-1 9 0,0 7 2 16,-3-1 0-16,-1 7 0 16,-3-3-71-16,7 6-13 0,-3-4-4 0,-1 4 0 0,1-3 3 0,-1 0 0 15,4 3 0-15,0-10 0 0,0 4-37 0,0-6-7 16,0 2-2-16,4-6 0 0,-4-6-9 0,0 0 0 16,7 0 0-16,0 0 0 0,0-6 0 0,0-3 0 15,0-1 0-15,0 1 0 0,0-7 0 0,0 0 0 16,0 1 0-16,0-1 0 15,-3 0-49-15,3 4-12 0,-4-4-3 0,4 7 0 0,-3-4 52 0,-1 4 12 16,1-1 0-16,-1 1 0 0,1 6 0 0,-4 3 0 16,0 0 0-16,0 0 0 0,0 0 0 0,0 0 0 15,7 6 0-15,-3 4 0 0,3-1 48 0,-4 7 13 16,4-7 3-16,-3 7 0 0,3-4-52 16,-4 7-12-16,4-6 0 0,0-1 0 15,4 4 0-15,-4-7 0 0,4 4 0 0,-1-1 0 16,1 1-48-16,3-4-13 0,-3-6-3 0,3 7 0 0,0-4 52 15,0-3 12-15,0 4 0 0,-3-1 0 0,3 0 0 0,-4-3 0 16,-3 0 0-16,4 1 0 0,-4-1 0 0,-4-3 0 16,5 3 0-16,-8-3 0 0,0 0 0 0,0 0 0 15,0 0 0-15,7-3 0 0,-4-4 0 0,1 4 0 16,-1-9 0-16,1-1 0 0,-4 1 48 0,0 2 13 16,0-9 3-16,-4 1 0 0,4-1-52 0,-3-6-12 15,-1 3 0-15,1-10 0 0,-4 4 0 0,-1 0 0 0,1-3 0 0,0 5 0 16,0-2 0-16,0 9 0 15,4-2 0-15,-4 2 0 0,0 6 0 0,3 1 0 16,-3 2 0-16,0 4 0 16,3 3-100-16,1 3-22 0,-4 0-5 0,0 3-854 0,0 0-171 0</inkml:trace>
  <inkml:trace contextRef="#ctx0" brushRef="#br0" timeOffset="-34955.99">21392 984 2880 0,'0'0'64'0,"0"0"12"0,0 0 4 0,4 3 0 0,3-3-64 0,4 7-16 15,-1-7 0-15,1 3 0 0,3-3 54 0,0-3 8 16,4 3 2-16,-4-7 0 0,3 7-52 0,-2-3-12 16,2 3 0-16,1 0 0 0,-4 0 0 0,4 0 0 15,3 3 0-15,0 4 0 16,-3-4-113-16,3 0-26 16,0 0-5-16,-4 3 0 0,1 4-39 0,0-1-7 0,-1-3-2 0,-2 10 0 31,-1-10 65-31,-4 4 13 0,-3-1 2 0,4 7 1 0,-4-7 140 0,0-3 28 0,0 7 6 0,-3-4 1 0,3 4 153 15,-4-4 31-15,1-6 7 0,-1 4 1 0,-3-7-52 0,0 0-9 16,0 0-3-16,0 0 0 0,0 0-102 0,-3-7-21 16,3 1-4-16,-4-6-1 0,1-1-64 0,-4-6 0 15,-1 0-8-15,1 1-1 16,0-1-37-16,-3-6-7 0,3 3-2 0,0-3 0 0,-4 6-58 0,4-3-12 16,0 3-3-16,0 7-1228 0</inkml:trace>
  <inkml:trace contextRef="#ctx0" brushRef="#br0" timeOffset="-34818.02">21742 768 2890 0,'0'0'64'0,"0"0"12"0,-7 6 4 0,3 0 1 0,-3 1-65 0,4 5-16 0,-1-6 0 0,0 1 0 0,4 2 67 16,0 1 9-16,0-1 3 0,4 3 0 15,0-5-63-15,3 2-16 0,0-3 0 0,3 4 0 16,-3-4-134-16,7 7-30 0,-3-10-5 0</inkml:trace>
  <inkml:trace contextRef="#ctx0" brushRef="#br0" timeOffset="-34171.52">21971 896 2970 0,'0'0'65'0,"0"0"14"0,0 0 2 0,-4-6 3 0,4 6-68 0,-3-6-16 16,3 6 0-16,0 0 0 0,0 0 53 0,0 0 7 0,0 0 2 16,0 0 0-16,0 0-27 0,0 0-6 15,0 0-1-15,0 0 0 0,3 6-6 16,5 7-2-16,-8-7 0 0,7 6 0 0,-4 1-6 0,1 6-2 15,-1-4 0-15,4 4 0 0,-3 0 27 0,3 3 5 0,-4 0 0 0,4-3 1 16,-3 3-36-16,3-13-9 0,-3 7 0 0,3-4 0 31,-4 1 0-31,1-4 0 0,3 1 0 0,0-4 0 0,-4 0 0 16,8-3 0-16,-4 1 0 0,0-4 0 16,4-4 0-16,-4-2 0 0,0-3 0 0,0-1 0 15,3 4 0-15,-3-10 0 0,4 4 0 0,-4-4 0 0,-3 0 0 0,6 1 0 0,-3-1 0 0,0 0 0 31,0 4 0-31,0-1 0 0,-3 4 0 0,3 0 0 16,-4-1 0-16,1 7 0 0,-4 3 0 0,0 0 0 0,0 0 0 0,0 0 0 16,0 0 0-16,0 0 0 0,0 0 0 0,3 3 0 0,5 7 0 0,-5-1 0 15,4-6 0-15,-3 7 0 0,3-1 0 0,-4-3 0 16,1 7 0-16,3-7 0 0,-4 0 0 16,8 4 0-1,-4-7 0-15,0 3 0 0,4-3 0 0,-4 0 0 0,3 0 0 0,1 4 0 0,-1-7 0 16,1 3 0-16,0-3 0 0,3-3 0 0,-4-4 0 0,1 4 0 15,-1-3 0-15,-10 6 0 0,8-6 0 0,2-4 0 16,-6 4 0-16,-1-3 0 0,1-1 0 0,-1 1 0 16,-6 0 0-16,3-1 0 0,-4 1 0 0,1-4 0 15,-1 4 0-15,1-1 0 0,-4 1 0 0,-1 6 0 0,-2 0 0 16,3 0 0-16,-4-1 0 0,-3 8 0 16,4-1 0-16,-5 3 0 0,5 0 0 0,-1 7 0 15,1-1 0-15,-1 4 0 0,4 3 0 0,0 3 0 16,3-10 0-16,4 7 0 0,0 3 0 0,4-6 0 15,0-1 0-15,3 7 0 0,0-9 0 0,3-1 0 16,1-2 0-16,3 2 0 0,0-8 0 0,4 2 0 0,-4-3 0 0,3-3 0 16,-2 0 0-16,2-3 0 15,1-3 0-15,-4 2 0 0,4-8 0 0,-1 2 0 0,-3 1 0 0,0 0 0 0,1 2 0 0,-5 1 0 32,-3-6-49-32,0 2-12 0,-3 1-3 0</inkml:trace>
  <inkml:trace contextRef="#ctx0" brushRef="#br0" timeOffset="-25884.13">23294 392 2624 0,'-7'0'116'0,"0"0"24"15,0 0-112-15,7 0-28 0,-7 0 0 0,7 0 0 16,0 0 63-16,0 0 6 0,0 0 2 0,0 0 0 0,0 6-22 0,0 6-4 0,0-5-1 0,3 5 0 31,1 1-19-31,-1 9-4 0,1-7-1 0,3 7 0 0,0 0 18 0,0 6 3 0,-3-2 1 0,6 8 0 16,-3-6-17-16,0 0-3 0,0 10-1 0,4-10 0 15,-4 1-4-15,0-4-1 0,0-3 0 0,0-7 0 32,0 1-8-32,0 0-8 0,0-4 9 0,0-2-9 15,-3-1-10-15,3 3-8 0,-4-8-2 0,-3-4 0 0,0 0 68 0,0 0 12 16,0 0 4-16,0-4 0 15,0-5-52-15,-3 3-12 0,-1-4 0 0,1-2 0 0,-1 2 0 0,4-5 0 0,-3-1 0 0,-1 4 0 16,4 2-11-16,0-6-5 0,0 4 0 0,4-1-1 16,-1 4 27-16,1-7 6 0,3 4 0 0,0 2 1 15,4 4-17-15,-1 0 0 0,4-7 0 0,0 4 0 16,0-1 0-16,1 4 0 0,2 0 0 0,1 0 0 0,-1-4 0 16,1 7 0-16,-4 0 0 0,4 3 0 0,-4 3 0 0,0 0 0 15,-3 0-8-15,-4 10 8 16,3-7 10-16,-6 4 8 0,-1 2 2 0,1 7 0 0,-1-6-12 0,-3 5-8 15,-3 4 9-15,-1-6-9 16,-3 3-10-16,0 0-8 0,-3-1-2 0,-4 1 0 0,3-6 36 0,-3 2 8 16,-4 1 0-16,4 0 1 15,0-10-25-15,0 3 0 0,3 1 0 0,1-4 0 0,-1 0-15 16,1-2-8-16,2-1-1 0,5 0-1 0,3-3 25 0,0 0 0 16,0 0 0-16,0 0 0 0,0 0 11 0,0 0 7 15,3-3 2-15,1 0 0 0,3-1-20 0,4-2 0 0,-4 6 0 0,3-3 0 16,1 0 0-16,-1 3 0 15,5-3 0-15,-1 0 0 0,0-1 0 0,0 1 0 16,0-3 0-16,4 0 0 0,-4 3 0 0,0-4 0 0,0-5 0 0,0-1 0 16,0 1 0-16,-3 2 0 15,-1-5 0-15,4-1 0 0,-3 3-10 0,-4-2-9 0,0-1-1 0,0 0-1 16,-3-2 34-16,-1 5 7 0,1-3 2 0,-1 10 0 16,-3-10-22-16,0 7 0 0,0 0 0 15,0 2 8-15,-3 4-8 0,3 3 0 0,0 0 0 0,-7 0 0 16,3 6 0-1,-3 4 0-15,0-1 0 0,0 7 0 0,4-3 0 0,-1 2 0 0,0 7-11 16,1-6 11-16,3 3 0 0,0 3 0 0,0-4 0 0,0 1 0 0,0-3-13 0,3 0-7 16,5-4 0-1,-5 4-1-15,4-10 34 0,0 7 7 0,4-7 2 16,-1 0 0-16,-3 4-22 0,8-7 0 0,-5-3 0 0,4 0 8 16,0 0-25-16,0-3-5 0,1-7-1 0,-1 4 0 15,-4 0-14 1,4-7-3-16,-3 7-1 0,0-10 0 0,-1 0-88 0,1 1-18 0,-4 2-3 0,3-6-1 15,-3 1-33-15,4 5-8 16,-4-3 0-16,4 1-1 0,-4 2 42 0,-4-3 9 0,4 4 2 16,-3-1 0-16,3 4 71 0,-4-7 14 0,1 4 3 0,-1 2 1 0,1 1 92 0,-4-4 19 15,3 4 3-15,-3 0 1 16,4-4 51-16,0 10 10 0,-1-10 3 0,1 7 0 0,-4 0-52 0,0 3-9 16,0 0-3-16,0 3 0 0,0 0 0 15,0 0 0-15,0 0 0 0,0 0 0 0,0 6 38 0,-4 3 7 16,1 4 2-16,-1-7 0 0,-3 7-41 0,0-1-8 0,0 4-2 15,0-7 0-15,0 4-19 0,0-1-4 0,0 1-1 16,0-4 0-16,3-6 11 16,0 7 1-16,4-10 1 0,0 0 0 0,0 0-49 15,0 0-19-15,0 0 1 0,4 3 0 0,3 0 29 0,0 0 5 0,4-3 2 0,-1 3 0 16,1-3-18-16,3 0 0 16,-3-3 0-16,3 3 0 0,0-3 0 0,0 3 0 15,0-3 0-15,0 0 0 0,0 0 0 0,-3 3 0 16,3 0 0-16,-3 3 0 0,-1 0 9 0,-3 0-1 0,0 3-8 0,0 4 12 15,-3 2-12-15,-1-2-8 0,1 5 8 0,-4 1-13 0,-4-3 13 0,1 2 0 16,-4 1 0-16,3 0 0 16,-3-1 0-16,-3 1 0 15,3 0 0-15,-4-7 0 0,0 4 0 0,1-1 0 0,3 1 0 0,-4-7 0 16,4-3-54-16,0 0-8 16,7-3-2-16,-4 3 0 0,-3-3-102 0,4-6-21 0,3 3-4 0,3-3-1 15,-3-10-51-15,4 3-10 0,-1-2-3 0,5-4-665 16</inkml:trace>
  <inkml:trace contextRef="#ctx0" brushRef="#br0" timeOffset="-25691.06">24303 555 1753 0,'7'-19'38'0,"-4"13"8"0,1-1 2 0,0-2 2 0,-1 6-40 0,1-4-10 15,-1-2 0-15,4 6 0 16,-7 3 99-16,0 0 17 0,7 0 4 0,-3 3 1 16,3 6 6-16,-4 1 1 0,4-1 0 0,0 7 0 0,0 3 0 0,4-4 0 15,0 7 0-15,-1 0 0 16,-3 0-52-16,4 0-9 0,-1 3-3 0,5 0 0 0,-5-3-12 0,1 3-4 0,-1-3 0 0,4 3 0 15,-3-9-23-15,3 3-5 0,0 0 0 0,-3 0-1 16,3-7-19-16,-3 4 0 0,-1-4 8 0,-3-2-8 31,4-1 0-31,-8 1 0 0,4-7-11 0,-7-3 11 0,0 0 0 0,0 0 0 16,0 0 0-16,-3-7 0 16,-1-5-106-16,-3 2-18 0,-3-2-3 0,-4 2-1 15,-1-8-73-15,-2 2-15 0,-4 3-4 0,-1-8 0 0</inkml:trace>
  <inkml:trace contextRef="#ctx0" brushRef="#br0" timeOffset="-25531.67">24296 771 2649 0,'0'0'58'0,"0"0"12"0,0 0 2 0,0 0 4 0,0 0-61 0,7-3-15 16,-4 0 0-16,4 0 0 0,4-1 156 0,0 1 29 0,-1 0 6 0,4 0 1 0,4-6-103 0,0 5-20 16,-4 4-4-16,7 0-1 0,-3-3-42 0,-1 3-9 15,4 0-1-15,0 0-1 0,-3 0-11 0,0 0-16 16,-1 0 4-16,1 3 1 15,-4-3-54-15,0 4-11 0,0-4-3 0,-3 3-932 16,0-3-186-16</inkml:trace>
  <inkml:trace contextRef="#ctx0" brushRef="#br0" timeOffset="-24933.48">25562 564 2880 0,'0'0'64'0,"-3"0"12"0,-8 3 4 0,4 0 0 0,-3 0-64 0,2 4-16 16,-6-1 0-16,4 3 0 15,-1 1 0-15,-3-1 0 0,4 4 0 0,-1-1 0 16,-3 7 0-16,3-10 0 16,-3 7 0-16,4 0 0 0,-1-4 54 0,0 1 8 0,1-1 2 0,3 1 0 0,0-4-52 0,0-5-12 15,7 2 0-15,0-6 0 0,0 0 54 0,0 0 8 16,0 0 2-16,0 0 0 0,0 0-52 0,7 3-12 15,0-6 0-15,7 0 0 0,3-4 0 0,-2 4 0 16,2-12 0-16,1 2 0 0,0 1 54 0,-1 5 8 16,4-2 2-16,-3-1 0 15,0 4-52-15,3 0-12 0,0 3 0 0,-3 3 0 0,-4 0 0 0,3 0 0 16,-6 6 0-16,-1 0 0 16,-2 1 0-16,-1 5 0 0,-7-6 0 0,0 10 0 0,0-3 0 0,-7 5 0 0,-1-2 0 15,1 0 0-15,-3 3 0 0,-1-4 0 16,-3 1 0-1,0 0 0-15,0-1 0 0,0 1 0 0,0 0 0 0,0-7 0 0,-1 0 24 0,5 1 3 0,-4 2 0 0,3-5 0 16,4-1-43 0,4-6-9-16,3 0-2 0,0 0 0 0,0 0-53 15,0 0-10-15,3-3-2 0,1-3-1 16,3-4-56-16,3 4-11 0,1-4-3 0,-1-2 0 16,5 6-126-16,-1-10-26 0,17-12-5 0,-9 6 0 0</inkml:trace>
  <inkml:trace contextRef="#ctx0" brushRef="#br0" timeOffset="-24671.48">25809 611 2188 0,'0'0'48'0,"0"0"11"0,0-6 1 0,0 6 1 0,0 0-49 0,0 0-12 0,0 0 0 0,-7 6 0 16,0-3 156-16,0 10 29 0,0-4 6 0,0 10 1 15,3-7-103-15,-3 10-20 0,0 0-4 0,4 0-1 0,-4 3 0 0,7-3 0 32,-4 7 0-32,4-11 0 0,-3 7 0 0,6-6-1 0,-3 0 0 0,7-3 0 0,0-1-45 0,4-5-9 15,-1 2-1-15,5-2-8 0,2-7 9 0,4-3-9 16,1 0 0-16,-1-6 9 0,-4-7-9 0,5 4 0 15,-5-7 0-15,1 3 8 0,-1-5-8 0,-2-1 8 16,-5 3-8-16,1-6 8 0,-1 7-18 0,-3-4-4 16,0 0-1-16,-7 3 0 0,0-3 38 0,0 4 7 15,-3 5 2-15,-4 1 0 16,-4-4-52-16,1 4-9 0,-1 3-3 0,-3-4 0 0,0 7 52 0,-4 3 9 16,1 0 3-16,-5 0 0 15,5 3-52-15,3 0-9 0,0 4-3 0,-1-1 0 16,5 0-208-16,-1 1-43 0</inkml:trace>
  <inkml:trace contextRef="#ctx0" brushRef="#br0" timeOffset="-23522.35">26889 868 2810 0,'0'0'80'0,"0"6"17"0,0-6-77 0,0 0-20 16,-4 7 0-16,4-7 0 0,0 0 121 0,0 0 21 16,-7 0 4-16,4 0 1 15,-1-3-69-15,-3-4-14 0,0 1-2 0,0 0-1 16,0-1-29-16,0-5-7 0,0-1-1 0,-7 1 0 16,3-1-10-16,-3-9-2 0,-4 0-1 0,1-9 0 0,-1 3-11 0,4-7 0 15,-7 4 9-15,7 0-9 0,-4-7 0 0,4 7 0 0,0 2 0 0,3-5 0 16,-3 9 0-16,7 0 0 15,0 0 0-15,0 0 0 0,0 3 0 0,3 3 0 16,1 0-12-16,-1-6 4 0,8 9 8 0,3-6 0 16,0 7 0-16,4-1 0 0,-4-3-12 0,0 7-1 15,3-1 0-15,1 7 0 0,3-7 21 0,4 7 4 0,-4 0 0 0,7 3 1 16,4-1-13-16,-4 1 0 16,3 3 0-16,1 0 0 0,0 3-20 15,-4 1-6-15,-3-1-2 0,-1 3 0 0,-3 7-32 0,0-1-6 16,-3-3-2-16,-4 7 0 15,0 3-22-15,-3-7-5 0,-4 7-1 0,-4 0 0 0,1-3-58 16,-4 3-12-16,-4-1-2 0,-3 4-1 16,0 0-15-16,-4 0-2 0,-3 3-1 0,0-3 0 0,-4 3 76 15,0-6 15-15,-3 6 4 0,0-6 0 0,3 3 65 0,1 0 14 0,-1-3 2 0,7 3 1 32,1-10 67-32,-1 4 14 0,4 6 2 0,3-13 1 0,4 4 105 15,0-4 21-15,0 4 4 0,7-4 0 16,0-6-71-16,4 1-14 0,-1 2-3 0,-3-6-1 0,14 0 10 0,0 3 3 15,4-3 0-15,3 0 0 0,0-3-61 0,8-3-12 0,2 2-3 0,-2 1 0 16,2-3-32-16,-3-3-6 0,4 5-2 0,-4-2 0 16,4 0-4-16,-7 3 0 0,3-7-8 0,0 7 12 15,-3 0-66-15,0 0-14 0,-1-3-2 0,-2-4-1 16,-1 4 35-16,0 0 6 0,-7-1 2 0,0 1 0 16,-3 3-5-16,-4-3-1 15,-4-4 0-15,1 7 0 0,-4-3 34 0,0 3 12 0,0-3 0 0,-4 2 0 16,1 1 36-16,-1 0 8 0,1 3 0 0,-8 3 1 0,4 4 0 15,0 2 0-15,-4 0 0 0,4 7 0 0,0-3-35 0,-3 2-7 16,3 7-2-16,0-6 0 0,0 6 1 0,0-6 0 0,3 5 0 0,0 1 0 16,4-6 18-16,-3-3 4 0,3 5 1 15,3-11 0-15,-3 5-29 0,8-5-8 0,-1-1 0 0,0 3 0 16,0-9-10-16,0 0-3 0,3-6-1 0,1 0 0 16,-4-1 14-16,4-5 0 0,-1 6 0 0,1-13 0 31,-4 6-8-31,0-6 8 0,0 1 0 0,0 2-9 0,0 0 9 0,0-3 0 15,-3 4 0-15,-1 2-8 16,1 4 8-16,-4-4 0 0,0 7-9 0,0 6 9 0,0 0 0 16,0 0 0-16,0 0-9 0,0 6 9 0,0 4 0 0,0-1 0 0,3 0 0 15,-3 7 0-15,7 0 0 0,-3-4 0 0,-1 7 0 0,4 0 0 32,0-6 0-32,0-1 0 0,1 1 0 0,2 2 0 0,-3-8 0 0,4-1 0 15,3 3 0-15,-4-6 0 0,5 4 0 16,-5-7 8-16,1 0-8 0,3 3 0 0,-4-3 0 15,1 0 9-15,-4 3-9 0,0-3 8 0,-7 0-8 0,0 0 8 0,0 0-8 0,0 0 8 16,0 0 20 0,0 0 3-16,7-3 1 0,-7 3 0 0,0-10-32 15,4 1 0-15,-8 0 0 0,4-1 0 0,0-6 0 0,-3 1 0 0,3 5 0 0,-4-5 0 16,4 2 0-16,0 1 0 0,0 2 0 0,0 1 0 16,4-4 0-16,-1 4 0 0,4-4 0 0,0 7 0 15,4-3 0-15,-1-4 0 0,1 7 0 0,3-4 0 0,-3 4 0 16,3 3 0-16,0 0 0 0,0 0 0 15,0 0 0-15,4-4 0 0,-4 4 0 0,4 3 0 16,-4 3-36-16,3-3-14 0,-3 10-2 0</inkml:trace>
  <inkml:trace contextRef="#ctx0" brushRef="#br0" timeOffset="-22795.85">27707 947 2368 0,'0'-10'105'0,"-3"4"22"15,3 3-102-15,0-4-25 0,3 1 0 0,-3 6 0 16,0 0 92-16,4-3 14 0,-4 3 2 0,0 0 1 15,0 0-9-15,3 0-3 0,-3 0 0 0,7 3 0 16,-3 3-26-16,-1 4-6 0,-3 6-1 0,0-7 0 16,0 3-10-16,-3 4-2 0,3 0-1 0,-4-4 0 15,1 4-31-15,-1 3-5 0,1-10-2 0,-1 7 0 16,-3-4-13-16,4 4 0 0,-1-10 0 0,1 1 0 16,-1-1-37-16,4-6-1 0,0 0 0 0,0 0 0 15,0 0-90-15,0-6-19 0,0-4-3 0</inkml:trace>
  <inkml:trace contextRef="#ctx0" brushRef="#br0" timeOffset="-22322.97">28289 605 1824 0,'7'-13'38'0,"-7"13"8"0,4-3-37 0,-1 0-9 0,-3 3 0 0,0 0 0 32,0 0 156-32,0 0 28 0,0 0 7 0,0 0 1 0,4 9-52 0,-4 7-9 0,0-3-3 0,0 5 0 15,3 4 0-15,-3 3 0 0,4 1 0 0,-1 2 0 16,1-3-102-16,0 3-26 0,-1-12 0 0,4 6 0 15,0-4 56-15,-3-8 7 0,3 2 1 0,0-2 0 16,3-4-52-16,1 0-12 0,7-6 0 0,-4 0 0 16,3-6 0-16,1-3 0 0,0 2 0 0,-1-5 0 15,1 2 0-15,-4-8 0 0,0 5 0 0,0 1 0 16,-3-7 0-16,3 6 0 16,-3 1 0-16,3 2 0 0,-4-2-48 0,1 2-13 0,3 4-3 0,-3 0 0 15,-4 3 52-15,0 3 12 0,0 0 0 0,-7 0 0 16,0 0 0-16,3 6 0 0,-3-3 0 0,0 3 0 0,0 1 0 15,0 5 0-15,-3-6 0 0,3-2 0 0,-4 5 0 0,1-3 0 0,-1 0 0 16,1 1 0 0,3 2-54-16,0-9-8 0,0 0-2 0,0 0 0 15,0 0-51-15,0 0-10 0,0 0-3 0,0 0 0 16,0 0-153-16,0 0-31 0</inkml:trace>
  <inkml:trace contextRef="#ctx0" brushRef="#br0" timeOffset="-21463.29">28914 802 1797 0,'0'0'76'0,"0"0"-61"16,0 7 119-16,3-4 24 0,1 9 5 0,-1 1 1 15,1 2-56 1,-1 1-10-16,1 6-2 0,6 3-1 0,-6 3-22 0,3-3-4 0,4 7-1 0,-4-7 0 16,0 3 25-16,0 3 5 0,0-2 1 0,0 2 0 15,0-9-43-15,-4 3-8 0,1-9-1 0,0-1-1 16,-1 4-22-16,-3-12-5 0,0 2-1 0,0-3 0 16,0-6-10-16,0 0-8 0,0 0 12 0,0 0-12 15,-3-9 0-15,-5 3 0 0,1-13 0 0,0 0 0 16,-3 0 0-16,3-9 0 0,-4-3 0 0,4-1-9 15,0-5 29-15,-4-1 7 0,4 0 1 0,4 4 0 16,-4-7-28-16,0 3 0 0,0 4 0 0,3-1 0 16,4 1-20-16,-3-1-8 0,3 7-3 0,3-3 0 15,1 6 31-15,3 0 0 0,0 6 0 0,0-3 0 16,3 3 19-16,1 7 9 0,0-7 3 0,-1 9 0 16,1-2-51-16,-1 6-9 0,4-1-3 15,-3 1 0-15,0 3 32 0,-1 6 0 0,-3 3 11 0,0 4-3 0,-3-1 13 0,-4 7 3 0,0 3 1 0,0-1 0 31,-7 4-25-31,3 3 0 0,-3 4 0 0,0-4 0 0,-3 3 9 0,3-6-9 0,-4 3 10 0,4-6-10 32,-4 0 0-32,1-1 0 0,-4-8 0 0,3-1-10 15,0 1-60-15,1-7-12 0,3 0-2 0,-4 3-1 16,4-12-68-16,4 3-14 0,-1-3-2 0</inkml:trace>
  <inkml:trace contextRef="#ctx0" brushRef="#br0" timeOffset="-20618.94">29418 345 1941 0,'0'0'40'0,"0"0"10"0,4 6-40 15,-4 6-10-15,3-5 0 0,1 5 0 16,-1 4 111-16,1 3 20 0,-1-1 4 0,1 8 1 16,-1-8-10-16,1 11-2 0,3-7 0 0,-4 9 0 15,5-9-24-15,-5 6-6 0,4-3-1 0,0 0 0 16,0 0-24-16,0 0-5 0,0-6 0 0,0 0-1 15,-3-6-35-15,-1-1-6 0,1-6-2 0,0 1 0 0,-4-7-6 0,0 0-2 0,0 0 0 0,0 0 0 32,0 0-12-32,0 0 11 0,0-7-11 0,0-2 10 0,-8-4-10 0,5 4 0 0,-8-10 0 0,1 4 0 31,-1 5 0-31,-3-9 0 0,0 4 0 0,-4 5 0 16,1 4 0-16,-4 0 0 0,-1-1 0 0,-2 7 0 0,2 10 0 0,5-1 0 0,-4 4 0 0,0 2 0 15,6 7 20-15,-2-6 8 0,6 9 1 0,1-6 1 16,3 0-50-16,3 0-11 0,4-4-1 0,4 1-1 15,-1 0 21-15,4-4 12 0,4-2-12 0,3-1 12 16,0 3-10-16,4-5 10 0,-1-7-8 0,4 3 8 31,1-3-45-31,-1-3-4 0,0 0-1 0,0-4 0 16,-3-5-61-16,6 2-12 0,-6-2-2 0,7 2-1 0,-4-5-82 0,4-1-17 16,-1 0-3-16,-3-6-1 0,1 4-73 15,-1-4-14-15,18-16-4 0,-15 4 0 0,-6 12 256 0,-4-3 52 0,-7 12 12 16,-3 7 0-16,3-10 0 0,-4 7 0 15,-3-4 0-15,0 7 0 0,0 0 237 0,0-4 51 16,-3 7 9-16,-4 0 3 0,3 3-105 0,-3 3-21 0,0 6-4 0,0-2-1 16,0-1-68-16,0 7-13 0,-4 2-4 0,8 4 0 15,-4-3-48-15,3 6-11 0,1-4-1 0,3 4-1 0,0 0 33 16,0-3 6-16,3 3 2 0,1-6 0 16,-4-1-14-16,3 4-2 0,1-12-1 0,-1 5 0 15,4-6-24-15,-3 1-5 0,3-1-1 0,0-6 0 16,0 0-17-16,0 0-14 0,4-3 2 0,-1-3 1 15,-3-1 11-15,4-5 16 0,-4 5-4 0,0-8-1 16,0 2-22-16,0-2-4 0,-3-4-1 0,3 3 0 16,-4 0 16-16,1 4 0 0,-1-7 0 0,1 3 0 15,-1 10 0-15,-3 0 0 0,4-4 0 0,-4 10 0 0,0 0 0 0,0 0 0 0,0 0 0 0,3 13 0 16,1-7 8-16,3 4-8 0,-4 2 0 0,1 4 0 16,3-4 0-16,4 4 8 0,-4-3-8 0,0 5 0 15,0-5 8-15,3-1-8 0,-3 4 0 0,4-6 0 31,0-1 8-31,-4 0-8 0,7 1 0 0,-4-1 0 0,-3-6 0 16,4 0 0-16,0 1 0 0,-4-4 0 16,0 0-90-16,0-4-12 0,-4 1-2 0</inkml:trace>
  <inkml:trace contextRef="#ctx0" brushRef="#br0" timeOffset="-20390.68">30148 461 2625 0,'-3'6'55'0,"3"3"12"0,0 1-54 16,0 5-13-16,0-2 0 0,0 3 0 0,3 5 80 0,4 1 12 0,4 7 4 0,-4-14 0 31,4 10-1-31,-1-3 0 0,4 7 0 0,0-4 0 0,-3 0-47 0,3 0-8 0,-3 3-3 0,6-3 0 16,-6 3-37-16,3-9 0 0,-7 3 0 0,4-6 0 16,-4-1 0-16,-4-5 14 0,1-4-2 0,-4-6 0 31,0 0-30-31,0 0-6 0,0 0-2 0,0-6 0 0,-7-4-73 0,0-2-14 0,-4 2-3 0,1-8-1 31,-1-1-88-31,-7-3-18 0,4 3-3 0</inkml:trace>
  <inkml:trace contextRef="#ctx0" brushRef="#br0" timeOffset="-19989.57">30099 642 1987 0,'11'19'84'0,"-1"-6"-68"16,4-1 128-16,-3 7 26 0,7-9 5 0,-1 2 1 15,1-3-67-15,-1-2-13 0,5 2-2 0,-1-3-1 16,-4-6-43-16,5 0-9 0,-8 0-1 0,3 0-1 16,4-3-17-16,-3-3-3 0,3-7-1 0,0 4 0 15,-3-3-18-15,3 2 0 0,0-6 8 0,1 1-8 16,-5 2 0-16,1-6 0 0,0 1 0 0,-4 2 0 16,0-3 0-16,-4 3 0 0,1 4 0 0,-1-4 0 15,-2 7 0-15,2-1 0 0,-6 1 0 0,-1 6 0 16,-3 3 32-16,0 0 5 0,0 0 2 0,0 0 0 15,-3 3-11-15,-4 6-1 0,0 1-1 0,-4 5 0 16,-3-2-13-16,0 6-2 0,-4 6-1 0,4-3 0 16,-4 3-10-16,1 0 0 0,-1 3 0 0,0-6 8 15,8 3 7-15,-1-6 1 0,4 3 0 0,4-6 0 16,6 3 8-16,1-4 3 0,-1-2 0 0,8-1 0 0,-1-2-15 0,8 5-4 0,3-5 0 16,4-7 0-1,3 6-8-15,4-6 0 0,3 1 0 0,0-4 8 16,-3 0-8-16,3-7 0 0,-3-2 0 0,4 6 0 0,-8-7 0 0,0-5 0 0,0 2-9 0,-3 1 9 31,-4 2-75-31,-3-5-8 0,-4-1-1 0</inkml:trace>
  <inkml:trace contextRef="#ctx0" brushRef="#br0" timeOffset="-14118.27">20327 2499 2066 0,'0'0'43'0,"-3"-4"10"0,3 4-42 0,-4-6-11 0,4 3 0 0,0 3 0 31,0 0 95-31,0 0 17 0,0 0 3 0,0 0 1 16,0 0-32-16,0 0-7 0,0 0-1 0,-4 6 0 15,8 4-9-15,-4 5-3 0,4-5 0 0,-1 6 0 0,4 5 0 0,0-5 0 0,0 9 0 0,4 0 0 16,-1 7-51-16,1-4-13 0,0 6 0 0,3-5 0 31,0 2 40-31,0 0 4 0,4 7 2 0,-1-4 0 0,1 1-14 16,-1 3-2-16,1-7-1 0,3 13 0 0,-7-10-9 0,4 1-1 0,-7-4-1 0,-1-6 0 15,-3 0 14-15,4-6 2 0,-8 0 1 0,4-3 0 16,-7-4-35-16,4-9-17 0,-4-3 1 0,0 0 1 16,0 0 15-16,-7-3 13 0,0-3-2 0,0-4-1 15,-4 1-10-15,1-7 10 0,-5 1-10 0,1-4 10 16,0-3-10-16,-3 0 0 15,-1-3-12-15,0 0 12 0,4 0-9 0,-3 0 9 0,2 0 0 0,1-7 0 0,4 7 0 0,-1-3 0 32,1 0 12-32,-1-1-3 0,4-2-9 0,0 6 0 0,3-9 0 0,1 5 0 31,3 1 0-31,0 0-12 0,3 3 2 0,1-7 1 0,3 7 9 0,0-3 12 0,0 3-2 0,4 0-1 0,-1 9-20 0,4-6-4 16,0 7-1-16,4-1 0 15,3 0 16-15,0 1 0 0,1 5 0 0,2-5 0 0,-6 5 12 0,3 4-2 16,-3 3 0-16,-4 3 0 0,0 3 6 0,-3 6 2 15,-4 4 0-15,0-1 0 0,0-2-1 0,-4 5 0 16,1 7 0-16,-4-3 0 0,0 6-17 0,-7-6 0 0,0 3 0 0,0 0 0 31,-4 0 0-31,0-3 0 0,-3-4 0 16,0 4 9-16,0-3-9 0,-7 0 0 0,3-4 0 0,-3 4 0 0,4-10 0 0,-1 0 0 0,0 1 0 16,4-4 0-1,0-3-36-15,3 0-8 0,4-6 0 0,4-1-1 16,-1 1-56-16,8-7-11 0,-4 1-3 0,7-1-860 15,3 1-172-15</inkml:trace>
  <inkml:trace contextRef="#ctx0" brushRef="#br0" timeOffset="-11842.84">20669 1759 874 0,'0'0'36'16,"0"0"-28"-1,0 0 87-15,0 0 17 0,0 0 4 0,0 0 1 16,0 0-38-16,0 0-8 0,0 0-2 0,0 0 0 16,0 0 47-16,0 0 10 0,0 0 2 0,0 0 0 15,0 0-9-15,0 0-2 0,0 0 0 0,0 0 0 16,0 0-33-16,0 0-8 0,0 0 0 0,0 0-1 0,0 0-9 0,4 3-2 0,-1 0 0 0,4 0 0 31,0 0 0-31,-3-3 0 0,7 6 0 0,-4-2 0 16,3-4-51-16,1 3-13 0,3-3 0 0,0 0 0 15,0 0 0-15,-3 0 0 16,3 0 0-16,-4-3 0 0,1-1 0 0,-4-2 9 0,4 3-9 0,-4 0 8 0,0 0 0 0,-7 3-8 16,3-3 12-16,-3 3-4 0,0 0-8 0,0 0 12 0,0 0-12 15,0 0 12-15,0 0-12 0,0 0 10 0,0 0-10 0,0 0 10 16,0 0-10-16,0 0-11 15,0 0 3-15,0 0 0 0,0 0-88 0,0 0-18 0,0 0-3 0,-3 0-1 16,-4 0-79-16,3 0-16 0,-3 0-3 0</inkml:trace>
  <inkml:trace contextRef="#ctx0" brushRef="#br0" timeOffset="-11442.03">20683 1755 1908 0,'0'0'84'0,"0"0"18"16,0 0-82-16,0 0-20 0,0 0 0 0,0 0 0 15,0 0 96-15,0 0 14 0,0 0 3 0,0 0 1 16,4 7-18-16,-1 2-3 0,-3 4-1 0,4-4 0 15,-1 4-22-15,1 2-5 0,-4-2-1 0,4 6 0 0,-1-4-37 16,-3 4-8-16,4 0-2 0,-4 3 0 0,3-6 0 0,-3 6 0 16,0-7 0-16,0 4 0 15,4 0-4-15,-4-3-1 0,0-1 0 0,0-5 0 0,3 2-12 0,-3-6 11 0,0-2-11 0,0 2 10 32,4 0-10-32,-4 0 0 0,0-2 0 0,3 2 0 15,-3-6 12-15,0 0-4 0,0 6 0 0,4 3 0 0,-4-9 2 0,7 4 0 0,-4-1 0 16,1 0 0-16,-4-3 2 0,7 3 0 0,0 0 0 15,-3-3 0-15,3 0 2 0,0 0 1 0,3-3 0 16,-3 0 0-16,0 0 13 0,0 0 2 0,4-1 1 16,-4 1 0-1,0-3-31-15,0 0-21 0,0 3 3 0,0 0 1 16,0-1-27-16,0 1-4 0,0 3-2 0,0 0 0 16,1 0-59-16,-1 0-12 0,0 0-3 0,3 3 0 15,-3-3-106-15,0 0-22 0,0 0-4 0</inkml:trace>
  <inkml:trace contextRef="#ctx0" brushRef="#br0" timeOffset="-10902.37">21001 1834 2299 0,'0'0'65'0,"0"0"15"15,0 0-64-15,0 3-16 0,0-3 0 0,3 9 0 16,1-2 73-16,-4 2 12 0,0-3 3 0,3 7 0 16,-3-7-28-16,4 4-4 0,0 2-2 0,-4 4 0 0,3-7-3 0,-3 4-1 0,4-1 0 0,-1 4 0 15,1-10-9-15,-4 4-1 0,0 2-1 0,3-6 0 31,-3-6-11-31,0 0-1 0,0 0-1 0,0 0 0 0,0 0-7 0,0 0-2 0,0 0 0 0,0 0 0 16,4-6-6-16,-1 0-2 0,4-7 0 0,-3 7 0 16,-1-6-9-16,1-1 0 0,-1 4 0 0,1-4 8 15,-1 7-8-15,1-7 0 0,-1 4 0 0,5-1 0 32,-5 1 0-32,1 6 0 0,3-10 0 0,-4 10 0 0,1-3 0 0,3 0 0 0,-4-4 0 0,4 4 0 15,-3 3 0-15,3-3 0 0,-4-1 0 0,5 4 0 16,-1 0 0-16,0 3 10 0,0 0-10 0,0 0 10 31,0 6 8-31,-4 1 2 0,4-1 0 0,-3 3 0 0,3 1-6 0,-4 2-1 16,-3 4 0-16,4-10 0 0,-4 7-13 0,4-1 9 0,-4 4-9 0,3-7 8 15,-3 4-8-15,0-4 0 0,0 1 0 0,0 2 0 16,0-5-49-16,0-7-12 0,0 0-3 0,0 0 0 16,0 0-63-16,0 0-13 15,0 0-2-15,4-7-1 0,-4 1-50 0,3-3-11 0,-3 2-1 0</inkml:trace>
  <inkml:trace contextRef="#ctx0" brushRef="#br0" timeOffset="-10579.9">21354 2028 1489 0,'0'0'63'16,"0"0"-51"-1,0 0 99-15,0 0 19 0,0 0 4 0,0 0 1 16,0 0-63-16,0 0-12 0,3-9-2 0,-3 9-1 16,0 0-26-16,0 0-6 0,0 0-1 0,0 0 0 15,0 0 32-15,4 6 7 0,3-3 1 0,-4 0 0 16,1 7 33-16,-4-1 7 0,3 4 2 0,1 2 0 15,-4-5-30-15,0 2-7 0,3 4-1 0,-3 0 0 16,0-4-26-16,4 4-6 0,-4 0 0 0,3-10-1 16,-3 3-23-16,8-2-12 0,-5-1 12 0,1 0-12 15,-1-3 0-15,-3-3-9 0,0 0-1 0,0 0 0 16,7-6-105 0,-3 0-21-16,-1-1-4 0</inkml:trace>
  <inkml:trace contextRef="#ctx0" brushRef="#br0" timeOffset="-10394.85">21332 1862 2790 0,'-3'0'124'0,"3"0"24"0,0 0-118 0,0 0-30 0,0 0 0 15,0 0 0-15,0 0 26 0,0 0-1 0,-4 6 0 0,4-6 0 16,0 0-25-16,0 0 0 0,0 0 0 0,0 0 0 31,7 4-211-31,-7-4-47 0</inkml:trace>
  <inkml:trace contextRef="#ctx0" brushRef="#br0" timeOffset="-9700.26">21491 1683 1580 0,'0'0'67'0,"0"0"-54"16,0 0-13-16,0 0 0 15,0 0 156-15,0 0 29 0,0 0 6 0,0 0 1 0,0 0-103 0,0 0-20 0,0 0-4 0,0 0-1 32,0 0 0-32,0 0 0 0,4 4 0 0,-4-4 0 0,3 3-51 0,-3-3-13 0,7 3 0 0,-3 0 0 31,3 3 0-31,-4-6 0 0,5 3 0 0,-1-3 0 0,-4 3 0 0,4-3 0 15,4-3 0-15,-4 3 0 0,0-3 54 0,-4 3 8 16,4-6 2-16,0 3 0 0,1 0-52 16,-1 0-12-16,-4 3 0 0,4 0 0 0,-3-4 0 0,-1 1 0 0,-3 3 0 0,7-6 0 15,-7 6 0-15,0 0 0 0,0 0 0 0,0 0 0 16,0 0 0-16,0 0 0 16,0 0 0-16,4 6 0 0,-4-6 0 15,3 7 0-15,1-7 0 0,-1 6 0 0,-3 3 0 0,4 1 0 0,-1-4 0 16,1 10 0-16,0-10 0 0,-1 9 0 15,1 1 0-15,3 0 0 0,-4 3 54 0,4 3 8 0,-3-7 2 0,3 7 0 16,0-3-52 0,0 0-12-16,-4-3 0 0,4 2 0 0,1-2-17 0,-1-3-7 0,-4-1 0 0,4-6-1 15,-3 1-11-15,-1 2-3 0,-3-9 0 0,0 0 0 16,0 0 83-16,0 0 16 0,0 0 3 0,0 0 1 16,0 0-52-16,0 0-12 0,-7 0 0 0,0 0 0 15,0 0 54-15,0 0 8 16,-4 0 2-16,1 0 0 0,-1 0-48 15,-3 0-16-15,0 3 9 0,0 0-9 0,0 0 0 0,0 1 0 0,3 2 0 0,1 0 0 16,-1-3 0-16,4 0 0 0,0 1 0 0,3 2 0 16,4-6-110-16,0 0-14 0,0 0-4 0</inkml:trace>
  <inkml:trace contextRef="#ctx0" brushRef="#br0" timeOffset="-8838.69">21964 2379 2120 0,'0'0'89'15,"0"0"-71"1,0 0 112-16,0 0 22 0,0 0 5 0,0 0 1 16,0 0-59-16,0 0-12 0,0 0-3 0,0 0 0 15,0 0-6-15,0 0-2 0,0 0 0 0,0 0 0 16,7 4-28-16,-3-1-7 0,6-3-1 0,-3 3 0 16,0 0-16-16,4-3-4 0,-1 0-1 0,1 0 0 15,0 0-6-15,-1 0-1 0,4 0 0 0,0 0 0 16,-3-3 0-16,3 3-1 0,0-3 0 0,-3 3 0 0,-1 3 18 0,-3 0 4 0,0 0 1 0,1 0 0 15,-5 0-34-15,4 1 0 0,-7-4 0 0,4 3 0 32,-4-3-44-32,0 0-16 0,0 0-4 0,0 0 0 15,0 0-59-15,0 0-12 0,-4 9-2 0,1-6-1 16,-4-3-138-16,-1 0-27 0</inkml:trace>
  <inkml:trace contextRef="#ctx0" brushRef="#br0" timeOffset="-8680.77">22006 2590 2245 0,'4'3'95'16,"3"0"-76"0,0 0 101-16,4-3 20 0,-4 0 4 0,0 3 0 15,3-3-12-15,4 0-4 0,-3-3 0 0,3 3 0 16,0 0-52-16,0-3-10 0,0 0-2 0,0 0-1 16,4-1-43-16,-4 1-8 0,0-3-1 0,0 3-1 15,4 0-67-15,-4 0-14 0,4-7-2 0</inkml:trace>
  <inkml:trace contextRef="#ctx0" brushRef="#br0" timeOffset="-7708.95">22948 2298 1857 0,'0'0'82'0,"0"0"18"16,0 0-80-16,0 0-20 0,0 0 0 0,0 0 0 15,0 0 77-15,0 0 12 0,0 0 3 0,0 0 0 0,0 0 28 0,0 0 7 0,4 9 1 0,-1 4 0 16,4-1-52-16,-3 7-9 0,3 3-3 0,0 0 0 15,0 3 14-15,4 3 2 0,-4 4 1 0,0-7 0 32,0 0-27-32,0 0-6 0,0 0 0 0,0 0-1 15,0 0-18-15,-3-3-3 0,3-3-1 0,0 9 0 0,0-9-11 16,-4 0-2-16,4-7-1 0,-3 1 0 0,-4-13-3 0,0 0-8 0,0 0 12 0,3-3-4 16,1-7-8-16,3-2 12 0,-4-4-12 0,-3 1 12 15,0-4-12-15,4 0 12 0,-4-3-12 0,0 0 12 0,3 0-12 0,-3-3 0 16,0 3 9-16,4 0-9 15,-4 6 0-15,0-6 0 0,4 4 0 0,3 2 8 0,0-3-8 0,0 3 0 32,0-2 0-32,3 2 0 0,1-3 0 0,3 0 0 0,-3 7 0 0,3-4 0 0,0 0 0 0,-4 7 0 15,5 0 0-15,-1-1 0 0,0 4 10 0,0 3-2 16,0 0-8-16,4-4 12 16,-1 7 0-16,-3 7 0 0,8-4 0 0,-5 0 0 0,1 6 4 0,-1 7 0 15,-2 6 0-15,-1 0 0 0,0 6-16 0,-4-6 0 16,4 3 0-1,-3-3 8-15,0 6-8 0,-4-6 0 0,0 3 0 0,0 1 0 16,-4-1 0-16,1-7 0 0,-1 1 0 0,-3-6 0 16,0-1 0-16,0 1 0 0,-3-4 0 0,-1 1 0 15,4-10 0-15,0 0 0 0,0 0 0 0,0 0 0 16,-3-7-30-16,-1 1-6 0,1 0 0 0,3-4-1 16,0-2-64-16,0 6-13 0,3-10-2 0,1 3-867 0,-1 4-173 0</inkml:trace>
  <inkml:trace contextRef="#ctx0" brushRef="#br0" timeOffset="-7289.58">23982 2502 2131 0,'0'0'47'0,"0"0"9"0,0 0 3 0,0 0 1 0,0 0-48 0,0 0-12 16,0 0 0-16,0 0 0 0,3-7 66 0,1 4 11 15,-1-3 3-15,-3 6 0 16,0 0 38-16,0 0 8 0,0 0 2 0,0 0 0 16,0 0-52-16,0 0-9 0,0 0-3 0,0 0 0 0,-3 3 0 0,-4 3 0 15,3 4 0-15,-3 2 0 0,-3 1 6 0,3 3 1 16,-4 6 0-16,4-7 0 0,0 4-37 0,0 3-7 16,3 3-2-16,-3-3 0 0,4 0-18 0,3 0-7 15,0 0 0-15,0 0 0 16,3-10-26-16,4 7-5 0,4 0-1 0,-4-10 0 0,4 7 32 0,-1-6 0 15,4-4 0 1,4 3 0-16,0-6 0 0,3 0 0 0,0-3 0 0,0-3 0 0,0 0 0 0,-3-3 0 0,-1 0 0 0,1-1 0 16,-4 1 0-16,-3 0 0 0,3 0 0 15,-3 2 0-15,-4 1-57 16,-7 3-6-16,0 0-1 0,10-3-1459 0</inkml:trace>
  <inkml:trace contextRef="#ctx0" brushRef="#br0" timeOffset="-4849">18366 2784 2796 0,'0'0'118'0,"0"0"-94"16,0 0 32-16,3 3 6 0,4 3 2 0,4-3 0 15,3 4-52-15,0-1-12 0,0-3 0 0,4 0 0 16,-4 0 40-16,4-3 4 0,-4 4 2 0,3-4 0 16,-3 0-22-16,4 0-5 15,0 0-1-15,-1-4 0 0,1 4-18 0,3 0 0 0,-3-3 0 0,-1 0 0 16,1 3 0-16,0 0 0 0,-1-3 0 0,-3 3 0 31,1-6-80-31,-1 6-20 0,-4 0-4 0,1 0-1 16,-4 0-88-16,3-3-18 0,-10 3-3 0</inkml:trace>
  <inkml:trace contextRef="#ctx0" brushRef="#br0" timeOffset="-4557.18">18644 2599 2629 0,'-3'6'111'16,"-1"4"-89"-16,1-7 57 0,6 0 11 0,-3 3 2 0,7 0 1 31,4 1-62-31,-1-4-13 0,1 0-2 0,7 3-1 0,-1-6 39 0,1 3 8 0,3-3 2 0,4-3 0 16,0 3-52-16,-4 0-12 0,3-3 0 0,1 0 0 15,-4 3 0-15,-3 0 0 0,-4-3 0 0,0 6 0 31,0-3 0-31,-3 6 0 0,-1-3 0 0,-3 7 0 0,-3-1 59 0,-4 4 9 0,0-1 1 0,-4 1 1 16,1-1-10-16,-4 7-1 0,0 0-1 0,-7 0 0 16,3 3-46-16,1 0-12 15,-8 0 0-15,-3 6 0 0,3-3 0 0,0-6 0 0,1 3 0 0,-1-3 0 32,8-13 0-32,-1 6 0 0,0-5 0 0,11-7 0 15,0 0-127-15,0 0-27 0,4-10-6 0</inkml:trace>
  <inkml:trace contextRef="#ctx0" brushRef="#br0" timeOffset="-3700.49">18069 2151 1497 0,'0'0'32'0,"0"0"8"0,0 0 0 0,0 0 4 0,0 0-36 15,0 0-8-15,0 0 0 0,0 0 0 0,0 0 53 0,0 9 9 0,4 4 2 0,-1-7 0 16,1 9 51-16,-1 4 10 0,1 0 3 0,-1 6 0 15,1-3 0-15,3 0 0 0,-3 3 0 0,3 3 0 16,0-6-19-16,-4 3-3 0,8 0-1 0,-8 1 0 16,4-8-65-16,0 1-14 0,0-3-2 0,1-4-1 15,-5 1 33-15,4-7 6 0,-3 1 2 0,-4-7 0 16,0 0-46-16,0 0-9 0,3-7-1 0,-3-2-8 16,0 3 13-16,-3-1-4 0,-1-8-1 0,1 5 0 15,-4-5-8-15,-1-1 0 0,-2-6 0 0,-1 3 0 16,1-9 0-16,-1 9 0 0,-3-9 0 0,3 6 0 15,1-3 0-15,-1 3 0 0,4-3 0 0,0 3 0 0,4 0-12 0,3 0-2 0,-4 0 0 0,4 0 0 32,4 6 14-32,-1-6 15 0,1 4-3 0,3 2-1 15,0 0-11-15,0 1 0 0,3-1 0 0,1 3 0 16,3 4-9-16,0 0-1 0,0 2 0 0,0 4 0 16,1 0 10-16,-1-3 0 0,0 6 0 0,0 6 0 0,-3-3 26 0,-1 0 7 0,1 4 2 0,-4 2 0 31,3 3-5-31,-6 7-1 0,-1-3 0 0,1 3 0 15,-4 3-29-15,0 0 0 0,-4 0 0 0,1 0 0 16,-4 3 0-16,0-7 0 0,0 1 0 0,0 0 0 0,-4-3 0 0,0-4 0 0,-3 1 0 0,4-1 0 16,-1-2-65-16,1-4-19 0,3 0-4 0,-1-3-1 15,5 1-63-15,3-4-12 0,0 0-2 0</inkml:trace>
  <inkml:trace contextRef="#ctx0" brushRef="#br0" timeOffset="-2780.91">18415 2292 2030 0,'0'0'57'0,"0"0"14"15,0 0-57-15,0 0-14 0,0 0 0 0,0 0 0 16,-4 3 138-16,-3 0 25 0,4 3 5 0,-4 0 0 0,0 7-69 0,0-7-15 0,3 7-2 0,-3-1-1 16,4 7-9-16,-4-6-1 0,3 2-1 0,-3 4 0 15,7-6-56-15,-4-1-14 0,4 1 0 0,0-1 0 16,0-5 54-16,4-1 8 0,-4-6 2 0,0 0 0 31,7 0-52-31,-3 0-12 0,3-3 0 0,0-3 0 16,0 2 0-16,0-5 0 0,-4 0 0 0,8-1 0 0,-8-2 0 0,4 2 0 0,1-9 0 0,-1 1 0 15,-4 8 0-15,1-5 0 0,-1 2 0 0,-3 4 0 16,0 5 0-16,0 4 0 0,0 0 0 16,0 0 0-16,0 0 0 0,0 0 0 0,4 10 0 0,-1-1 0 15,-3 1 0 1,4 2 0-16,-1 1 0 0,1 2 0 15,-1 1 0-15,1-3 8 0,-1-1-8 0,4 1 0 0,-3 2 15 0,3-8-3 0,0 2-1 16,0 0 0 0,4-2-11-16,-4-1 0 0,0 0 0 0,3-6 0 0,-3 3 0 0,1-3-19 0,-5-3 3 0,-3 3 1 15,0 0 43-15,4-6 9 0,-1 0 2 0,1-1 0 16,-4 1-11 0,0 0-3-16,-4 3 0 0,4-3 0 0,-3 2-25 0,3-8 0 0,-4 2 0 0,1 1 0 15,-1-4 0-15,0 7 0 0,1-6 0 0,3 2 0 16,-4 1 0-16,4-1 0 0,4 4 0 0,-4 0 0 15,3-3 0-15,-3 2 0 0,0 7 0 0,8 0 0 16,-8 0 0-16,0 0 0 0,7 0 0 0,0 3 0 16,0 4 0-16,0 2 0 0,0-6 0 0,3 7 0 15,1-4 0-15,0 3 0 0,-1-2 0 0,1-1 0 16,3 0 0-16,-4-3 0 0,1 0 0 0,0-3 0 16,3 0 0-16,-4 0 0 0,1-3 0 0,3 3 0 0,-3-9 0 0,-1 3 0 15,1-1 0-15,-4 1 0 16,0-3 0-16,-4-1 0 0,4 7 0 0,-7-9 0 0,4 5 0 15,-4 1 0-15,-4 0 0 0,1 3 0 16,-1-1 0-16,-3 1 0 0,0 6 0 0,0 1 0 16,0 2 0-16,0 0 0 0,0 4 0 0,0 2 0 0,3-6 0 0,1 7 0 0,-1-1 0 0,4-2 0 15,0 2 0 1,0-2 0-16,0-1 0 0,4 1 0 0,-1-1 0 0,5 0 0 0,-1 1 0 16,0-1 0-16,0-3-8 0,3-2 8 0,1 2 0 15,-1-6 0-15,1 3 0 0,0-6-9 16,-1 3 9-16,1-3 0 0,-1-4 0 0,1 4-8 0,-4-6 8 0,0 3 0 15,0 3 0-15,-3-1 0 0,3 1 0 0,-7-6 0 16,3 3 0-16,1-1 0 0,-1-2 0 0,-3-1 9 16,0 4-9-16,0-6 8 0,0-1-8 0,0 4 8 15,0-4-8-15,0 7 0 0,0-7 0 0,0 4 0 16,0-4 0-16,0 7 0 0,0 0 0 0,4-4 0 16,-1 1 0-16,1 3 8 0,-4 0-8 0,7-1 0 15,-4 4 0 1,1 0 0-16,3 0 0 0,-3 3 0 0,3 0 0 0,0 0 8 0,0 6-8 0,0 0 0 15,0 1 0-15,-4 5 0 0,4-2 0 0,0 2 0 16,-3 4 0-16,3 0 0 0,0-1 0 0,-3 1 0 16,-1-4 0-16,1 4 0 0,-4-7 0 0,3 4 0 15,1-7 0-15,-4 1 0 0,0-7 0 0,0 0 0 16,0 0-161-16,0 0-25 0,0 0-5 0,3-4-1 16,4-5-12-16,-3-4-2 0,-1-2-1 0</inkml:trace>
  <inkml:trace contextRef="#ctx0" brushRef="#br0" timeOffset="-2558.66">19075 2082 2224 0,'0'-4'63'0,"0"-2"14"15,0 6-61-15,0 0-16 0,0 0 0 0,0 0 0 0,0 0 115 0,0 0 20 16,0 0 4-16,3 6 1 0,4 1-61 0,-3 5-12 0,-1 4-3 0,4 0 0 16,-3 2 0-16,3-2 0 0,0 6 0 0,0-3 0 15,4 3 0-15,-4-3 0 0,3 6 0 0,-3-10 0 16,4 4 0-16,0 0 0 0,-1-6 0 0,1 2 0 15,-1 1-51-15,-3-10-13 0,0 4 0 0,0-1 0 16,1-3 0-16,-1 1 0 0,0-4 0 0,0 0 0 16,-7-3-151-16,0 0-33 0,0 0-6 0,0 0-2 31,0 0 0-31,-7-3 0 0,0-4 0 0</inkml:trace>
  <inkml:trace contextRef="#ctx0" brushRef="#br0" timeOffset="-2429.98">18987 2314 3282 0,'0'0'68'0,"7"0"16"0,0 6-67 0,3-12-17 0,1 6 0 0,3-4 0 15,4-2 55-15,-1 3 7 0,1-3 2 0,7 3 0 16,-1-7-4-16,4 4 0 0,4 0 0 0,0-4 0 16,0 4-44-16,-4 0-16 0,0-1 9 0,0 1-9 15,-3 3-97-15,3 3-25 0,0 0-5 0</inkml:trace>
  <inkml:trace contextRef="#ctx0" brushRef="#br0" timeOffset="3228.68">20436 4026 2066 0,'0'0'43'0,"0"0"10"0,0 0-42 0,0 0-11 0,0 0 0 15,0-7 0-15,4 1 104 0,-4 3 20 0,0-3 3 0,0-1 1 32,0 1-12-32,0 3-1 0,0-3-1 0,0-1 0 0,0 4-39 0,0-3-8 0,-4 0-2 0,4-1 0 31,-3 4-13-31,-1-3-4 0,1 0 0 0,-4 3 0 0,0-4-14 0,0 1-3 0,-4 3-1 0,4-3 0 31,0 3-30-31,0-1 0 0,-4 1 0 0,4 0 0 16,-3 6 54-16,-1 0 8 0,1 1 2 0,-5 5 0 0,5 4-52 0,-1 2-12 0,1 1 0 0,3 6 0 15,0 0 0-15,0 6-12 0,-1-3 3 0,8 3 0 16,-3 1 9-16,6-4 12 0,-3 3-2 0,8-3-1 16,-5-3-9-16,4-3-12 0,0-4 2 0,4-2 1 31,-1-4 1-31,1-2 0 0,3-7 0 0,0 0 0 0,-3 0 20 0,6-7 4 16,-3 1 0-16,1 0 1 0,2-7-31 0,-3 4-6 0,0-4-2 0,4-2 0 15,-4 2 22-15,0-3 0 0,0 1-9 0,-3-1 9 16,3 0 0-16,-7 4-12 0,0-1 12 0,0 4-10 0,-3-1 10 0,-1 4 0 15,1 0 0-15,-4 0-8 16,0-1 8-16,0 7 0 0,0 0 0 0,0 0 0 16,-4-3 0-16,4 3 0 0,-7 0 0 0,7 0 0 15,0 0 0-15,-3 3 0 0,3 4 0 0,-4 2 0 0,4 0 0 16,4 7 0-16,-1-3 0 0,1 5 0 0,3 1 0 0,0 0 0 0,0 3 0 16,4 3 0-1,-1 0 0-15,1 7 0 0,-1-1 0 0,4 3 0 16,-3 1 0-16,3-1 0 0,-3 4 12 0,-1 0-4 15,-3 6 6-15,4-1 2 0,-1 1 0 0,-2 3 0 16,-1-3-6-16,0-3-1 0,0-6 0 0,-4 2 0 0,1 1-9 0,-1-7 0 0,-3 1 0 0,0-1 0 31,-7-3 0-31,4-3 0 0,-8-3 0 0,1 0 0 0,-5-3 27 0,1 0 3 0,-3-4 1 0,-1-2 0 16,-3-4-31-16,-4 1 8 0,0-4-8 0,-3-3 4 31,7-3-4-31,-4-3 0 0,1-3 0 0,-1-4 0 0,4-2-26 0,0-1-5 0,3 1-1 0,0-7 0 16,1 0 32-16,3 0 0 0,3-3 0 0,0 3 0 15,4-2 0-15,4 2 0 0,-1-3 0 0,8 3 0 16,-1-3 19-16,1 0 9 0,7 3 3 0,-1-6 0 16,4 3-31-16,0-3 8 0,4 3-8 0,7 0 4 15,-4 3-4-15,4 4 0 0,3-4 0 0,0 3 0 16,4 1 0-16,-4-1 0 0,-3 3 0 0,3 1 0 16,-7 2 0-16,4 4 0 0,-4 0 0 0,-3 0 0 15,-1 2 0-15,-3 1 0 0,-3 3 0 0,-1 0 0 31,-2 0-28-31,-1 0-3 0,-4 0 0 0,-3 0 0 0,0 0-26 16,0 0-6-16,0 0-1 0,0 0-956 0,4 3-191 0</inkml:trace>
  <inkml:trace contextRef="#ctx0" brushRef="#br0" timeOffset="4913.25">20676 3427 2784 0,'0'0'58'0,"0"0"14"15,0 0-58-15,0 0-14 0,0 0 0 0,0 0 0 16,0 0 72-16,0 0 12 0,0 0 3 0,0 0 0 16,7 0-39-16,4 3-8 0,-4-3-2 0,4 0 0 15,3 0-16-15,-4-3-3 0,4 3-1 0,-3 0 0 16,3-3-2-16,0 3-1 0,-3 0 0 0,3 0 0 0,-4 0-7 0,1 0-8 0,0 0 11 0,-1 0-11 31,-3 0 10-31,-7 0-10 0,0 0 8 0,0 0-8 16,7 0 0-16,-7 0 0 0,7 0 0 0,-7 0 0 15,0 0-84-15,0 0-10 0,0 0-2 0,-3 0 0 0,-1 0-117 0,-6 3-24 16,3-3-5-16</inkml:trace>
  <inkml:trace contextRef="#ctx0" brushRef="#br0" timeOffset="5353.5">20659 3467 2030 0,'0'0'57'0,"0"0"14"16,0 0-57-16,0 0-14 0,0 0 0 0,3-6 0 16,-3 6 105-16,0 0 19 0,0 0 3 0,0 0 1 15,0 0-14-15,0 0-2 0,0 0-1 0,0 0 0 16,4 6-29-16,3 1-6 0,-4 2 0 0,1 4-1 15,-1-7-19-15,1 7-4 0,-1 2-1 0,1 1 0 16,-1 3-15-16,1-1-4 0,-4 4 0 0,7 0 0 16,-7-3-8-16,4 3-1 0,-4-3-1 0,3 3 0 15,1-3-6-15,-4-4 0 0,0-2-1 0,3 3 0 16,1-4-15-16,-4-2 9 0,0-1-9 0,3-3 8 16,-3-6-8-16,0 0 10 0,0 0-10 0,4 7 10 15,-4-7-10-15,3 6 10 0,-3-6-10 0,4 3 10 16,-4-3-10-16,10 0 0 0,-3-3 0 0,4 0 0 15,0 0 0-15,-1 3 0 0,1-4 9 0,-1 1-9 0,1 0 0 0,0 3 8 0,-1-3-8 16,1 0 0 0,-1 3 0-16,1-3 8 0,-1 3-8 15,1 0 0-15,0 3 0 0,-1-3 8 0,-3 3-8 0,4-3 0 0,-8 0 0 0,-3 0 0 16,11 3 0-16,-8-3 0 0,-3 0 0 0,8-3-20 0,-8 3 4 0,3-3 1 16,1-3-61-16,-1 2-13 15,1-2-3-15,-1 0 0 16,4 0-104-16,-3 2-20 0,-1-2-5 0</inkml:trace>
  <inkml:trace contextRef="#ctx0" brushRef="#br0" timeOffset="5880.75">21068 3496 2030 0,'0'0'57'0,"0"0"14"15,0 0-57-15,0 0-14 0,0 0 0 0,0 0 0 16,0 0 105-16,0 0 19 0,0 0 3 0,0 0 1 16,0 0-52-16,3 6-9 0,-3 0-3 0,4 4 0 15,-1-1 0-15,-3 4 0 0,4-4 0 0,0 7 0 16,-1-4 0-16,-3 4 0 0,4-4 0 0,-4 1 0 15,0 0 0-15,3-1 0 0,-3 1 0 0,0-1 0 0,4-2 0 0,-4-1 0 0,3 0 0 0,-3 4 0 32,4-7-51-32,-1 0-13 0,-3-6 0 0,0 0 0 15,0 0-17-15,0 0-7 0,0 0 0 0,0 0-1 0,4-3 25 16,-1-3 0-16,1 0 0 0,-1-4 0 16,1 1 0-16,-1 0 8 0,1-1-8 0,-1-2 0 0,-3 2 9 15,4 1-9-15,0-4 12 0,-4 4-12 16,3-1 11-16,1 1-11 0,3 0 10 0,-4-1-10 15,4 4 0-15,-3-3 0 0,3 2 0 0,3-2 0 0,-3 3 12 0,0 2-3 16,4-2-1-16,-4 3 0 0,0 3-8 0,4-3 0 0,-4 3 0 0,0 0 0 16,3 0 17-16,-2 3-1 0,-1 0-1 0,0 3 0 31,-4 4-4-31,4-7-1 0,-3 6 0 0,-4 1 0 0,3 2-2 16,1-2-8-16,-4 2 12 0,3 4-4 0,-3-3-5 0,0-1-3 0,0 1 0 0,4 2 0 15,-4-5-15 1,0-1-2-16,0-3-1 0,0 1 0 0,0-7-45 0,0 0-9 0,0 0-1 0,0 0-1 31,0 0-58-31,3-3-11 0,-3-7-2 0,0 4-1 0,4 0-126 0,-4-1-26 0</inkml:trace>
  <inkml:trace contextRef="#ctx0" brushRef="#br0" timeOffset="6271.07">21407 3878 2273 0,'0'10'64'0,"3"-4"15"0,1 0-63 0,-4 0-16 0,3 1 0 16,-3-7 0-16,4 3 99 0,-4-3 17 0,7 3 3 0,-7-3 1 15,7 3-40-15,-4-6-7 0,8 0-1 0,-8 0-1 16,4-4-12-16,-3-2-3 0,3 0 0 0,-3-4 0 16,-1 1-14-16,4-1-3 0,-3 0-1 0,-1 1 0 31,1 3-14-31,-1-4-4 0,-3 4 0 0,4-1 0 0,-1 4-9 0,-3 6-3 0,0 0 0 0,0 0 0 15,0 0 0-15,0 0-8 0,0 0 12 0,0 0-4 16,0 0 5-16,0 0 1 0,0 0 0 0,0 0 0 16,0 12 1-16,0-8 0 0,0 2 0 0,0 0 0 15,0 4 15-15,0-1 3 0,0 0 1 0,0 1 0 32,0-4-34-32,4 3-11 0,-4 1 0 0,3-1 0 0,1 1 11 0,-1-7 0 15,1 6 0-15,0-3 0 0,-1-2 12 0,1-1-3 0,3 0 0 0,-7-3 0 16,7 0-9-16,-4 0 0 0,4-3 0 0,-3-4 0 15,3 4-54-15,-4-6-13 16,1 3-2-16,-1-4-1 0,-3-2-57 0,4-1-11 0,-4 4-2 0</inkml:trace>
  <inkml:trace contextRef="#ctx0" brushRef="#br0" timeOffset="6425.54">21509 3549 2795 0,'-11'9'58'0,"11"-9"14"15,0 4-57-15,0-4-15 0,-3 9 0 0,3-9 0 16,0 6 115-16,-4 0 20 0,4-6 4 0,0 7 1 16,0-7-99-16,0 0-19 0,0 0-4 0,0 0-1 15,0 0-121-15,0 0-24 0,0 0-4 0</inkml:trace>
  <inkml:trace contextRef="#ctx0" brushRef="#br0" timeOffset="7300.14">21685 3320 2467 0,'0'0'70'0,"0"0"15"16,0 0-68-16,0 0-17 0,0 0 0 0,0 0 0 0,0 0 115 0,0 0 19 0,0 6 4 0,0-6 1 16,0 7-83-16,0-7-17 0,0 6-3 0,7-3-1 15,-3 3-6-15,-1-3-1 0,4-3 0 0,0 4 0 16,1-4-15-16,2-4-3 0,-3 4-1 0,0-3 0 15,4 3 0-15,-1-6 0 16,1 0 0-16,0 0 0 0,3 2-9 0,-4-2 12 0,1 0-12 0,-1 3 12 16,-3-4-12-16,4 4 0 0,-4 3 9 0,0 0-9 15,-3-6 0-15,3 6 9 0,-7 0-9 0,7 0 0 16,-7 0 12-16,3 0-12 0,-3 0 12 0,0 0-12 31,0 0 20-31,4 6-4 0,-4-6 0 0,3 3 0 0,-3-3 0 0,0 7-1 16,0-4 0-16,0 6 0 0,0-2-7 0,4-1 0 0,-4 0-8 0,0 0 12 15,3 1-12-15,-3 2 0 0,4 0 0 0,0 4 0 16,-1 0 0-16,1-4 8 0,-1 7-8 0,4-1 0 16,-3-2 0-16,3 2 0 0,-4 1 0 0,4 3 0 15,0 0 0-15,0 0 9 0,0-1-9 0,1 4 8 0,-1-3-8 0,0 0 0 16,-4-3 0-16,4-1 0 16,-3 4 0-16,3-3 0 0,0 0 0 0,-4-1-11 15,1-2 11-15,-1-1 11 0,1-2-3 0,0-4 0 16,-4 3 5-16,0-9 1 0,0 0 0 0,0 0 0 15,-4 3 14-15,0-3 2 0,-3 0 1 0,0 0 0 16,0 0-11-16,-3 0-3 0,-4 0 0 0,-1 0 0 16,-2 0-8-16,-4 0-1 0,0 4-8 0,3-1 12 0,0 0-12 0,1 0 0 0,-1 0 0 0,4 3 0 31,3-6-35-31,4 0-13 0,4 4-2 0,3-4-1 16,0 0-123-16,0 0-25 0,3-4-5 0</inkml:trace>
  <inkml:trace contextRef="#ctx0" brushRef="#br0" timeOffset="9630.08">22595 4123 2747 0,'-7'3'78'0,"0"0"17"0,0 0-76 0,4-3-19 0,3 0 0 0,0 0 0 32,0 0 55-32,0 0 7 0,0 0 2 0,0 0 0 15,0 0 0-15,0 0 0 0,0 0 0 0,7 3 0 16,3-3 0-16,4 3 0 0,1-3 0 0,-1 0 0 0,3 0-51 0,5 0-13 0,-1 0 0 0,0 0 0 31,0-3 23-31,0 0-1 0,-3 3 0 0,-1-3 0 0,-2 3-1 0,-1 0 0 0,-4 0 0 0,1 0 0 31,-1 0-21-31,1 0 0 0,-4 0 0 0,0 0 8 16,0 0-8-16,0 0-8 0,-7 0 8 0,0 0-12 16,0 0-49-16,0 0-11 0,0 0-1 0,0 0-1 0,0 0-79 0,-7 3-16 0,-3-3-3 15</inkml:trace>
  <inkml:trace contextRef="#ctx0" brushRef="#br0" timeOffset="9820.77">22641 4333 2804 0,'0'0'59'0,"0"0"12"15,0 0-57-15,0 6-14 0,0-6 0 0,7 3 0 16,0 0 106-16,0 1 18 0,4-4 4 0,0 0 1 16,-1 3-52-16,4-3-10 0,0 3-3 0,4 0 0 15,-4-3-36-15,4 0-7 0,-4 3-1 0,4-3-1 16,-1 0-19-16,-3 0 0 0,4 0-8 0,0 0 8 16,-1 0-180-16,1 0-31 0,0 0-5 0</inkml:trace>
  <inkml:trace contextRef="#ctx0" brushRef="#br0" timeOffset="10531.4">23696 4091 2914 0,'-10'-3'123'15,"-5"0"-99"1,1 3 39-16,4 0 7 0,-4 0 2 0,3 3 0 15,-3 0-3-15,3 7 0 0,1-1 0 0,-1 4 0 16,1 6-26-16,3 3-6 0,-1 3-1 0,1 6 0 16,4-6-11-16,-1 3-2 0,1 4-1 0,6-7 0 15,1-3-9-15,3-3-1 0,4-4-1 0,-1 1 0 16,1-4-11-16,3-2 0 0,3-4 0 0,-2 0 0 16,2-6 0-16,1 0 0 0,-4-6 0 0,0 3-11 15,14-13 11-15,-14 7-9 0,-3-4 9 16,3 1 0-16,-3-4 0 0,-1-3-9 0,1-3 9 15,-4 0 16-15,-4 4 6 0,1 2 2 0,-1-3 0 16,1 7-24-16,-4 2 0 0,0 1 0 0,0 2 0 16,0 7-16-16,0 0-8 0,0 0-2 0,-4 7 0 15,1 2 26-15,3 1 0 0,0 5 0 0,3 4 0 16,5 3 20-16,-1 6 4 0,3 0 0 0,4 7 0 0,-3-1-24 0,6 4 0 0,-2 0 0 0,2 6 0 31,-3-4 0-31,4 4-13 0,-4-3 1 0,0 6 1 0,0-6 11 16,0 0 16-16,-3-4-4 0,0 4-1 0,-1 0 5 0,-3-7 2 0,-3 4 0 0,-1-4 0 31,-3-5-29-31,-3-1-5 0,-4-3-2 0,0-6 0 0,-4-1 37 16,0 1 7-16,-3-3 2 0,-3-7 0 15,-4 1-20-15,-1-7-8 0,-6-3 0 0,3-3 8 16,-3-4-8-16,4-5 0 0,-1-1 0 0,0-2 0 0,4-4 0 0,0-3-9 0,0 0 9 0,3 0-13 16,4-3 13-16,0 0 0 0,3-3 0 0,4 3 0 15,4-4 0-15,3 4 0 0,0-3 8 0,3-3-8 31,4 6 0-31,0-4 0 0,4 1 8 0,3 0-8 0,-3 3 0 0,6 3 0 0,-3 0 0 0,4 3 0 16,-4 3 8-16,7 4-8 0,-3-1 0 0,3 4 5 31,0 0-31-31,4 2-5 0,-4 1-1 0,0 0 0 0,-3 0-224 0,3-1-44 0</inkml:trace>
  <inkml:trace contextRef="#ctx0" brushRef="#br0" timeOffset="11083.49">24303 4261 1958 0,'0'0'43'0,"0"0"9"0,0 0 1 0,0 0 3 0,0 0-45 0,-4-3-11 0,4-4 0 0,0 1 0 0,-3 0 126 0,3 0 23 15,0 2 5-15,0-2 1 16,0 0-46-16,0 6-9 0,0 0-1 0,0 0-1 16,0 0-25-16,0 0-5 0,0 0 0 0,7 3-1 15,0 3-3-15,0 1 0 0,0 2 0 0,0 0 0 0,4 7-16 0,-1 0-4 16,-3 3-1-16,4 2 0 0,-1-2-18 0,1 10-3 15,0-4-1-15,-4 3 0 16,3-3-5-16,-6-3-2 0,3 0 0 0,-4 0 0 16,1-3-14-16,-1-4 0 0,1 1 0 0,0-7 0 15,-1 1 0-15,-3-4-18 0,0-6 2 0,0 0 1 16,-3 0-90-16,-1-6-19 0,0-1-3 0,-6-2-1 16,3 0-51-16,0-4-10 0,-4 1-3 0</inkml:trace>
  <inkml:trace contextRef="#ctx0" brushRef="#br0" timeOffset="11816.97">24268 4396 2026 0,'0'0'44'0,"0"0"10"0,0 0 2 0,0 0 1 0,0 0-45 16,0 6-12-16,0 0 0 0,0 0 0 0,3 1 140 0,4-1 27 0,-3 0 5 0,3 0 0 15,-4 1-92-15,8-1-18 0,-4-3-4 0,4 3-1 16,-1 1 11-16,1-4 3 0,3 0 0 0,0 0 0 16,-4 0-6-16,5 0-1 0,-1-3 0 0,3 0 0 15,1-3-52-15,0 0-12 0,-1 0 0 0,4 0 0 16,-3-3 11-16,0-4 5 0,-1 1 0 0,1-1 1 15,-4 1-17-15,0 0 0 0,0-1 0 0,-3 4 0 0,-1-7 0 0,-2 4 8 16,-1 3-8-16,0-4 0 0,-4 1 10 0,4-1-10 16,-3 1 8-16,-1 0-8 0,1-1 12 0,-1 1-4 15,-3 3 0-15,0-1 0 0,0 1-8 0,0 3 10 16,0 0-10-16,0 0 10 0,0-1 15 0,0 4 3 16,-3 0 1-16,3 4 0 15,0-1-29-15,-4 3 0 0,4-3 0 0,0 7 0 0,-3-4 0 0,-1 3 0 16,4 4 0-16,0-4 0 15,-3 7 0-15,3-4 0 0,-4 1 0 0,4 3 0 0,0-1 0 0,4 1 0 16,-4-4 0-16,0 4 0 16,3 0 0-16,1-4 0 0,-1-2 0 15,4 2 0-15,0 1 0 0,4-4 0 0,0-2 0 0,-1-1 0 16,1 0 0 0,-1-3 0-16,1 0 0 0,-1-3 0 0,1 4 0 0,0-4 0 0,3 0 0 0,-4-4 0 15,1 4 0-15,-4-3 0 0,0-3 0 0,0 3 0 0,-3 0 0 0,-1-4 0 0,1 4 0 0,-4-3 0 16,3 0 0-16,-3 3 9 15,0 3-9-15,4-7 8 0,-4 7-8 0,0-9 0 0,-4 3 9 0,4 6-9 32,-3-7 0-32,3 4 8 0,0 3-8 0,0 0 0 0,0 0 0 0,0 0 0 0,0 0 0 0,0 0 8 15,0 0-8-15,0 0 0 0,0 0 0 0,0 0 0 16,0 0 0-16,0 0 0 0,0 0 0 0,0 0 0 16,0 0-8-16,3-6 0 0,-3 6 0 0,7-3 0 15,-7 3 8-15,0 0 11 0,7 0-3 0,-7 0 0 16,7 3-8-16,-7-3 0 0,4 3 0 0,-4-3 0 15,7 3 0-15,-7-3 0 0,3 7 0 0,1-4 0 16,0 3 0-16,-4-6 0 0,3 3 8 0,4 3-8 16,-7-6 0-16,4 3-14 0,-4-3 3 0,7 4 1 15,-7-4 10-15,0 0 0 0,0 0 0 0,3 6 0 16,-3-6 0-16,0 0 0 0,0 0 0 0,0 0 0 16,7 0 0-16,-7 0 0 0,0 0 0 0,0 0 0 15,0 0 0-15,0 0 16 0,0 0-4 0,0 0-1 16,0 0-11-16,0 0 0 0,0 0 0 0,0 0 8 15,0 0-8-15,0 0 0 0,0 0 0 0,4 6 0 16,-4-6 0-16,0 0 0 0,7 3 0 0,-7-3 0 16,0 0 0-16,0 0 0 0,3 7 0 0,-3-7 0 15,0 0 0-15,0 0 0 0,0 0 0 0,0 0 0 16,0 0-64-16,0 0-9 0,0 0-2 0,0 0 0 16,0 0-46-16,0 0-10 0,0 0-1 0,0 0-1 15,0-4-159-15,0 4-32 0</inkml:trace>
  <inkml:trace contextRef="#ctx0" brushRef="#br0" timeOffset="12400.61">24278 4471 2156 0,'0'0'48'0,"0"0"9"0,0 0 3 0,0 0 0 0,0 0-48 0,0 0-12 15,0 0 0-15,0 0 0 0,0 0 140 0,0 0 27 0,0 0 5 0,0 0 0 16,4 0-64-16,3 0-12 0,0 0-4 0,3 0 0 16,1 0-29-16,0-3-7 0,-1 3 0 0,1 0-1 31,3-3-37-31,0-1-7 0,0 1-2 0,4 0 0 16,-8 0 44-16,11-3 9 0,-6 3 2 0,2-1 0 0,-3 1-52 0,0 0-12 0,1 3 0 0,-5-3 0 15,4 3 0-15,-7 3 0 0,4 0 0 16,-1-3 0-16,-10 0 15 0,8 0 0 0,-8 0 0 0,10 0 0 31,-10 0-24-31,0 0-5 0,0 0-1 0,0 0 0 0,11-3-40 0,-11 3-8 0,7-3-1 16,0-3-1-16,0 0-152 0,-4-1-31 0,4-8-5 15,-7 15-2-15</inkml:trace>
  <inkml:trace contextRef="#ctx0" brushRef="#br0" timeOffset="13194.45">24888 4427 1074 0,'0'0'30'0,"0"0"8"0,0 0-30 0,0 0-8 31,0 0 0-31,0 0 0 0,0 0 52 0,0 0 10 0,0 0 2 0,0 0 0 0,0 0-64 16,0 0-15-16,0 0-1 0,0 0-1 16,0 0-24-16,0 0-5 0,-3-6-1 0,3 6 0 15,0 0-13-15,0 0-4 0,0 0 0 0</inkml:trace>
  <inkml:trace contextRef="#ctx0" brushRef="#br0" timeOffset="13406.63">24917 4424 345 0,'0'0'0'0,"0"0"14"0,0 0-4 0,0 0 2 0,0 0-12 0,0 0 0 0,0 0 0 0</inkml:trace>
  <inkml:trace contextRef="#ctx0" brushRef="#br0" timeOffset="13859.29">24899 4505 1267 0,'0'0'56'0,"0"0"12"16,0 0-55-16,0 0-13 0,0 0 0 0,0 0 0 16,0 0 105-16,0 0 19 0,0 0 3 0,0 0 1 15,0 0 0-15,0 0 0 0,0-6 0 0,0 6 0 16,0 0 0-16,0 0 0 0,-3-3 0 0,3 3 0 15,0 0-52-15,0-6-9 0,0 6-3 0,-4-7 0 16,4 7-51-16,0-3-13 0,0 3 0 0,-4-6 0 16,8 0 54-16,-4-1 8 0,0 1 2 0,0-3 0 15,0 2-52-15,4-2-12 0,-4 0 0 0,0-1 0 0,3 1 54 0,-3-4 8 16,4 1 2-16,-1 2 0 16,1-2-52-16,-1 2-12 0,4-2 0 0,0 2 0 0,0 1 0 0,0 0 0 15,0-4 0-15,4 7 0 16,-4 3 0-16,4 0 0 0,-4-1 0 0,3 1 0 0,-3 3 0 0,4 0 0 15,0 0 0-15,-1 3 0 0,1 1 0 0,3 2 0 16,-4-3 0-16,1 3 0 0,-4 4 54 0,4-1 8 16,-1 4 2-16,1-1 0 0,-1 1-52 0,-3 2-12 0,4 1 0 0,-4 0 0 31,0 3 0-31,-3-4 0 0,-1 4 0 0,1 0 0 0,-1-3 0 16,-3 2 0-16,0-5 0 0,4-1 0 0,-4 1 0 0,0-4 0 0,0-2 0 0,0-7 0 31,0 0 0-31,0 0 0 0,0 0 0 0,0 0 0 15,-4-7-100-15,1-2-22 0,3 0-5 0,-4-1-1 16,8 1 0-16,-4-4 0 0,3 4 0 0,1-4-716 0,3 4-144 0</inkml:trace>
  <inkml:trace contextRef="#ctx0" brushRef="#br0" timeOffset="14303.1">25361 4323 1552 0,'0'0'44'0,"4"-6"10"0,-1 0-43 0,1 0-11 0,3-1 0 0,-4 1 0 0,1 0 156 0,-4 0 28 16,3-1 7-16,-3 7 1 15,0 0-52-15,0 0-9 0,0 0-3 0,0 0 0 0,0 0-51 0,0 0-10 16,0 0-3-16,0 0 0 0,-3 7 0 0,-1-1 0 16,-3 0 0-16,4 7 0 0,-4-1 0 0,0 1 0 15,3 2 0-15,-3 1 0 0,4 0-51 0,-1-4-13 16,1 7 0-16,-1-3 0 16,4-4 0-16,0 4 0 0,0 0 0 15,4-4 0-15,-1-2 54 0,1 2 8 0,-1-6 2 0,1 4 0 16,3-7-103-16,-7-3-20 0,7 0-4 0,-7 0-1 0,10 0 52 15,-3-3 12-15,0-3 0 0,0-1 0 16,-3-2 0-16,3-4 0 0,-3 4 0 0,-1-4 0 0,1 4 0 0,-1-7 0 16,1 4 0-16,-1 2 0 0,1-2 0 0,-4 2 0 0,3 1 0 15,1 0 0-15,-4 2 0 0,0 4 0 0,3-3 0 0,-3 6 0 16,0 0 0-16,0 0 0 16,0 0 0-16,0 0 0 0,0 0 0 0,0 0 0 0,0 0 0 0,0 6 0 15,4-3 48-15,-4 4 13 16,0-4 3-16,3 3 0 0,1 3-52 0,-1 1-12 15,5-1 0-15,-5 4 0 0,4-1 0 0,-3-2 0 0,-1 2 0 16,4 1 0-16,0-1 0 0,0 1 0 0,-3-1 0 0,3 1 0 16,0-4 0-16,4 1 0 15,-4-4 0-15,0 0 0 0,-7-6 0 0,10 4 0 16,-10-4 0-16,0 0 0 16,7 0-48-16,0-4-13 0,0-5-3 0,-3 3 0 0,-1-4-102 0,1 1-21 15,0-1-4-15,-1-2-683 0,-3-4-137 0</inkml:trace>
  <inkml:trace contextRef="#ctx0" brushRef="#br0" timeOffset="14595.49">25732 4101 2127 0,'0'0'47'0,"0"0"9"0,0 0 3 0,0 0 1 0,0 0-48 0,0 6-12 16,-4 0 0-16,8 4 0 0,-1-1 118 0,1 4 22 0,-1 2 4 0,1 1 0 15,-1 0-64-15,1 3-12 16,3 3-4-16,0-4 0 0,-4 4 0 0,8-3 0 0,-4 0 0 0,4 0 0 15,-4-4 0-15,3 4 0 0,1-3 0 0,-1-4 0 16,-2 4 0-16,2-3 0 0,1-1 0 0,-1 4 0 16,1-4-51-16,-4 1-13 0,0-4 0 0,4 4 0 15,-4-4 0-15,0 1 0 16,-7-10 0-16,0 0 0 0,0 0-48 0,0 0-13 16,0 0-3-16,0 0 0 0,-4-7 0 0,1 1 0 0,-1-3 0 0,-3-1 0 31,0 1-153-31,-4-4-31 0,1 1-7 0,-4-1-513 0,-4 1-102 0</inkml:trace>
  <inkml:trace contextRef="#ctx0" brushRef="#br0" timeOffset="14735.73">25682 4383 1958 0,'0'0'43'0,"0"0"9"0,0 0 1 0,0 0 3 0,0 0-45 0,0 0-11 0,0 0 0 0,7 3 0 16,-3-3 156-16,3-3 28 16,0 3 7-16,0-3 1 0,4 0-103 0,-1 3-20 0,1 0-4 0,-1 0-1 0,4-3 0 0,4 3 0 15,0-3 0-15,-1 3 0 0,-3 3 0 0,4-3 0 16,0 0 0-16,-4 0 0 15,3 0-102-15,1 0-21 0,-4 3-4 0,0-3-1 16,4 0-153-16,-4 3-31 0,18 3-7 0,-18 4-1 0</inkml:trace>
  <inkml:trace contextRef="#ctx0" brushRef="#br0" timeOffset="14872.26">26158 4490 3110 0,'0'0'68'0,"0"0"15"0,0 0 2 0,0 0 3 0,-7 3-71 0,7-3-17 0,0 0 0 0,0 0 0 31,-3-3 45-31,-4 0 6 0,3-1 1 0,1-2 0 0,-1 0-32 0,1-4-7 0,-1-2-1 0,1-1 0 32,-4-2-214-32,3-4-43 0,1 3-9 0,-4 1-2 0</inkml:trace>
  <inkml:trace contextRef="#ctx0" brushRef="#br0" timeOffset="15030.43">26056 4095 2880 0,'0'0'64'0,"-3"3"12"16,-4 3 4-16,0 0 0 0,3-3-64 0,-3 4-16 0,3-1 0 0,1 0 0 15,-1 0 54-15,4 1 8 0,4-1 2 0,-4 0 0 16,3 1-52-16,-3-1-12 0,4 0 0 0,3 0 0 16,-3 1-48-16,6-4-13 0,-3 3-3 0,0 0 0 15,4-3-173-15,-1 1-35 0,12 2-8 16,-12-6-719-16</inkml:trace>
  <inkml:trace contextRef="#ctx0" brushRef="#br0" timeOffset="15751.96">26275 4207 2070 0,'0'0'45'0,"0"0"10"0,-4-6 1 0,4 0 3 0,-3 0-47 0,3-1-12 16,0 7 0-16,0-3 0 0,0-3 121 0,0 6 23 16,0 0 4-16,0 0 0 0,0 0-57 0,0 0-12 15,0 0-3-15,0 0 0 0,0 0-9 0,0 0-3 16,0 0 0-16,0 0 0 0,3 6-27 15,4 4-5-15,0-1-2 0,-3 0 0 0,0 4 6 0,-1-4 2 16,1 1 0-16,-1 2 0 0,1 1 2 16,-1 3 0-16,1-1 0 0,-1 1 0 0,1 0-8 0,-1 2-2 0,1 4 0 15,-1-3 0 1,4 3-10-16,0-3-3 0,1-3 0 0,-5-1 0 0,4-2-17 0,-3-1 0 16,3-5 0-16,-4 2 0 0,4-6 0 0,-7-3 0 15,11 3 0-15,-11-3 0 16,7-6-18-16,3 0-7 0,-2-4-2 0,2 1 0 0,-6 0 45 15,3-4 9-15,0-3 1 0,-4 1 1 0,1 2-29 0,-1-3 0 0,4 1 0 0,-3 2 0 16,-1-2 0-16,5 2 0 0,-5 0 0 0,4 1 0 31,-3 6-22-31,3-4-4 0,-7 10-1 0,0 0 0 0,14-3 47 0,-14 3 8 16,10-3 3-16,4 3 0 0,-3 3-31 0,0-3 0 0,-11 0 0 0,10 6 0 16,1-2-19-16,3-1-9 0,-14-3-3 0,11 3 0 0,-1 0 45 0,1-3 9 15,-1 3 1-15,-10-3 1 16,14 0-25-16,-3 3 0 0,-4 0 0 0,4 0 0 15,3-3-15-15,-4 0-8 0,-10 0-1 0,14-3-1 16,1 3 41-16,-5 0 8 0,-10 0 1 0,11-6 1 0,-11 6-26 0,10-6 0 16,1 0 0-16,-4-4 0 0,3 4 0 0,-6-4 0 15,3 4 8-15,-3 0-8 16,-1 0-20-16,1-4-5 0,-4 4-2 0,3 0 0 0,-3-4 45 0,-3 4 9 16,3-3 1-16,-4-1 1 0,-3 1-29 0,4 3 8 15,-5-4-8-15,-2 7 0 0,-1 0 0 0,1 3 0 16,-4 3 0-16,0 3 0 15,3 1 0-15,0 5 8 0,1 1-8 0,-1-1 4 0,1 4-4 0,3-1 0 16,-1 4 0-16,5-3 0 0,-1 3 0 0,4 0 0 0,4-4 0 16,-1 4 0-16,5-6 0 0,2 2 0 15,4 4 0-15,0-3 0 16,-3-1 0-16,7-2 0 0,-1 0 0 0,1-4 0 16,-4 0 0-16,4 1 0 0,-1-1 0 0,1-6 0 15,0 0 0-15,-4-3 0 0,3 0 0 0,-3-3 0 0,0 0 0 16,1 0 0-16,-1-3 0 0,-4 0 0 0,-3-4 0 0,0 4 0 0,-3-4 0 0,-1 1 0 31,1 0-26-31,-4-1-5 0,0 1-1 0,0 3 0 16,0-4-136-16,-4 4-27 0,1-7-5 0,-4 10-2 0</inkml:trace>
  <inkml:trace contextRef="#ctx0" brushRef="#br0" timeOffset="20562.58">20338 6807 1497 0,'0'0'32'0,"0"0"8"0,0 0 0 0,3 6 4 31,-3 0-36-31,4 1-8 0,-4 2 0 0,3-3 0 0,-3 1 53 0,4-1 9 0,-1 0 2 0,1 0 0 16,-1 1 13-16,1 2 3 0,-1-3 1 0,1-3 0 15,3 4 0-15,-3-1 0 0,3 0 0 0,3 1 0 16,-3-1-15-16,0 0-3 0,0 0-1 0,0 4 0 16,4-1-11-16,0-3-3 0,-4 1 0 0,3-4 0 15,1 3-9-15,-1-3-3 0,1 0 0 0,0-3 0 16,-1 0-11-16,-3-3-2 0,4 0-1 0,-4-3 0 15,3 0 26-15,-3-1 4 0,0-5 2 0,1 2 0 16,-1 1-46-16,0-4-8 0,-4 1 0 0,4-1-8 0,-3 1 8 0,3-4 14 16,-4 0-3-16,1-2-1 0,-1 2 3 0,-3 0 1 15,4-3 0-15,-4 4 0 0,0-4-1 16,0 3 0-16,0-3 0 0,-4 1 0 0,1-1-4 0,-1 0-1 0,1-3 0 0,-1-3 0 16,-3 3-8-16,0-3 0 0,-3-3 9 0,-1 0-9 15,0 2 0-15,1-5 8 0,-4 3-8 0,3-3 0 16,-3-1 0-16,3 1 0 0,-3 3 0 0,0-4 8 31,4 4-8-31,-1 0 9 0,0 0-9 0,4-4 10 0,-3 4-2 0,-1 0-8 0,4-4 12 0,0 4-4 31,-3 0-8-31,6 3 8 0,-3-6-8 0,0 5 8 0,3 1-8 0,1 0 0 16,-1 0 0-16,4 3 0 16,-3-3 0-16,3 3 0 0,0-3 0 0,0 3 0 15,0 0 0-15,3 0 0 0,1 3 0 0,-1-2 0 0,1 5 0 0,3 0 0 16,-3 4 0-16,3-1 0 15,-4 1 0-15,4 2 0 0,0 4 0 0,0 0 0 0,4-1 0 0,-1 1 8 0,1 3-8 16,3 0 8-16,0 3-8 0,4 0 0 0,0 0 0 0,3 3 0 16,0-3 0-16,-4 3 20 0,5-3-3 0,-5 6 0 15,-3-3-8-15,4 7-1 0,-4-4-8 0,-3 7 12 16,-1-4-28-16,-3 4-7 0,0-4-1 0,-3 0 0 16,-1 4-46-16,1-4-10 0,0 4-1 0,-4-4-1 15,0 4-176-15,0-4-35 0</inkml:trace>
  <inkml:trace contextRef="#ctx0" brushRef="#br0" timeOffset="20813.43">20401 6377 3128 0,'0'0'139'0,"7"0"28"15,0 3-134-15,4-6-33 0,-1 3 0 0,5-3 0 16,-1 3 60-16,3-3 6 0,4 0 1 0,1 0 0 16,-1-4-33-16,0 4-6 0,0 0-2 0,0 0 0 15,-3 3 3-15,0-3 1 0,-1 0 0 0,-3 3 0 16,0-3-68-16,-3-1-14 0,0 1-2 0,-1 3-1 31,1-3-86-31,-4 0-18 0,3 3-3 0</inkml:trace>
  <inkml:trace contextRef="#ctx0" brushRef="#br0" timeOffset="21830.07">21100 5615 1824 0,'0'0'38'0,"0"0"8"15,0 0-37-15,0-6-9 0,0 6 0 0,0-6 0 16,0 6 104-16,0 0 20 0,0 0 3 0,0 0 1 16,0 0 0-16,0 0 0 0,0 0 0 0,0 0 0 0,-4-3-65 0,4 3-13 0,-3 0-2 0,3 0-1 15,-7 0-24-15,-1 0-5 0,5 0-1 0,-4 3 0 16,0-3 38-16,0 3 7 0,0 0 2 0,0 3 0 15,0-3-27-15,0 1-5 16,0 2 0-16,-1-3-1 16,1 0-11-16,0-3-1 0,0 3-1 0,0-3 0 0,0 3-6 0,4-3 0 0,-4 4-1 0,0-4 0 15,3 3-11-15,4-3 12 0,0 0-12 0,-4-3 12 16,4 3-12-16,-3-4 0 0,-1-2 0 0,4 6 8 16,0 0-8-16,0 0 0 0,0 0 0 0,0 0 0 15,0 0 0-15,0 0 0 0,0 0 0 0,0 0 0 31,0 0 0-31,0 0 0 0,0 0 0 0,7 6-11 0,-7 1 11 0,4 2 9 0,0 0-1 0,-4 1-8 16,0-1 10-16,0 4-10 0,0-4 8 16,-4 4-8-16,4 2 8 0,-4 1-8 0,1 0 0 0,-1 3 8 15,1-1-8-15,-1 4 0 0,1 0 0 0,3-6 0 16,-4 3 0-16,1 0 0 0,3-1 0 0,0 1 0 16,0-3 0-16,0 3 0 0,0-7 0 0,0 7 0 15,3-6 0-15,1-1 0 0,3-2 0 0,0-1 0 16,-4-3 0-16,5 1 0 0,-1-4 0 0,3 0 0 15,-3 0 0-15,4 0 0 0,-4-3 0 0,3 0 0 16,1 0 0-16,3-3 0 0,-3 0 0 0,-1 0 0 16,4 0 12-16,-3-4-4 0,0 4 0 0,3 0 0 15,-4-3 0-15,1 3-8 0,-1 3 12 0,-2-4-4 0,-1 4-8 0,0-3 0 0,0 3 0 0,-4 0 0 32,-3 0-71-32,7 0-19 0,-7 0-4 0,0 0-1 15,4 0-81-15,-4 0-17 0,3-3-3 0</inkml:trace>
  <inkml:trace contextRef="#ctx0" brushRef="#br0" timeOffset="22403.86">21234 5678 2291 0,'0'0'96'0,"0"0"-76"0,0 0-20 0,0 0 0 15,0 0 59-15,0 0 8 0,0 0 1 0,3 6 1 16,1 4-4-16,-1-1-1 0,1 1 0 0,-1 5 0 15,1-2 0-15,3 2 0 0,-4 4 0 0,1-3 0 16,0 0 0-16,-1-1 0 0,1 1 0 0,3-7 0 16,-7 4-27-16,3-7-5 0,1 4-2 0,3-7 0 15,-7-3-8-15,0 0-2 0,0 0 0 0,3 3 0 16,-3-3-3-16,7-3-1 0,-3-4 0 0,-1 4 0 0,1-3-3 0,-1-3-1 16,-3 2 0-16,7-15 8 15,-3 13-20-15,0-4 11 0,3-2-11 0,-4-1 8 0,4 4-8 16,-3-1 0-16,6 0 0 0,-6 1 0 0,3-1 0 0,0 4 0 15,4 3 0-15,-4-1 8 0,0 1-8 16,0 0 0-16,0 3 0 0,3 0 8 0,-3 3-8 0,0 3 9 0,4-3-9 16,-4 3 17-16,0 0-2 0,4 0-1 0,-4 0 0 15,3 0 2-15,-3 4 0 16,0-1 0-16,1 0 0 0,-1 1-4 0,0-1 0 0,-4 3 0 0,4-3 0 16,-3 4-12-16,-1-4 11 0,-3 0-11 0,4 1 10 15,-1 2-10-15,-3-3 0 0,0 4 0 0,0-1 8 16,-3 1-8-16,-1 2-11 0,1 4 3 0,-1-4 0 31,1 4-26-31,-1 3-5 0,1 0-1 0,-1-1 0 0,4 1-14 0,-3-3-3 0,-1 0-1 0,4-1 0 16,-3-2-33-16,3-4-6 0,0-6-2 0,0-3 0 15,0 0-41-15,0 0-9 0,3-9-2 0</inkml:trace>
  <inkml:trace contextRef="#ctx0" brushRef="#br0" timeOffset="22856.58">21639 6155 2154 0,'0'0'61'0,"0"0"13"0,0 0-59 0,0 0-15 0,0 0 0 0,7-4 0 31,-7 4 130-31,4-3 23 0,0 0 5 0,3-3 1 0,-4 0-76 0,4-1-15 0,-3-2-4 0,3 0 0 16,-4 2 0-16,1-2 0 0,-1 0 0 0,4-1 0 15,0 1-51-15,0-1-13 0,1 1 0 0,-1-4 0 16,-4 4 24-16,4-4 3 0,-3 1 0 0,-4 2 0 16,3-2-7-16,1 2-2 0,-1-2 0 0,-3 6 0 31,4-1 0-31,-4 4 0 0,0 3 0 0,0 0 0 15,0 0 3-15,0 0 1 0,0 0 0 0,0 10 0 0,-4-1-3 0,4 0-1 0,-3 1 0 0,3 2 0 32,-4-2-5-32,4-1-1 0,-3 4 0 0,3-1 0 0,0-2 1 0,0-1 0 0,-4 1 0 15,4-4 0-15,4 3-4 0,-4 1-1 16,0-1 0-16,3 0 0 0,1-2-8 0,-1 5 0 0,4-5 0 0,-3 2 0 16,3 0 0-16,-4-2 0 0,5-1 0 0,-1 0 0 15,0 0 0-15,-4-2-9 16,4-1 0-16,-7-3 0 0,7-3-60 0,-3-1-12 0,3-5-3 0,-4 3 0 15,1-7-57 1,-1 1-12-16,1-1-3 0</inkml:trace>
  <inkml:trace contextRef="#ctx0" brushRef="#br0" timeOffset="23010.44">21745 5781 3110 0,'-7'7'138'0,"0"-1"28"0,0 0-133 0,4 1-33 0,-1-1 0 0,0 0 0 16,4-6 0-16,0 0 0 0,0 0 0 0,0 0 0 16,0 0-44-16,0 0-16 0,0 0-4 0</inkml:trace>
  <inkml:trace contextRef="#ctx0" brushRef="#br0" timeOffset="23590.41">21922 5559 2803 0,'-7'6'80'0,"0"0"16"16,3 1-76-16,-3-1-20 0,3 0 0 0,4 1 0 16,0-1 86-16,0-6 14 0,0 6 2 0,4-3 1 15,-1 3-65-15,5-2-13 0,-1-4-2 0,3 3-1 16,1-6-22-16,-1 3 9 0,1-4-9 0,3 1 0 16,0-3 8-16,0 0-8 0,-3 0 0 0,3-1 0 0,0 1 0 0,0 0 0 0,-3-1 0 0,3 1 0 31,-4 3 0-31,-3-3 0 0,4 3 0 0,-4 3 0 0,-3 0 0 0,3 0 0 0,-7 0 0 0,3 0 0 15,-3 0 8-15,4 6-8 0,3 0 0 0,-4 4 0 16,1-1-11-16,-4 0-5 0,0 1-2 0,0-1 0 16,0 1 59-16,0-1 12 0,0-3 3 0,0 4 0 15,3 2-39-15,-3-2-7 16,0 5-2-16,4-2 0 0,-4 3 45 0,0-1 9 0,3 4 2 0,1 0 0 16,0 3-64-16,-1 0-18 0,4 3-1 0,-3-3 0 15,3 3 31-15,-4-6 5 16,4 3 2-16,0 0 0 0,0-7-19 0,4 4-16 0,-4-6 4 15,0 2 0 1,0-5 12-16,0 2 16 0,0-2-3 0,-3-4-1 16,-4-6-12-16,0 0 0 0,0 0 0 0,0 0 0 0,-4 6 16 0,-3-3 0 0,0 4 0 0,0-1 0 15,-7 0-2-15,3 4 0 0,1-4 0 0,-4 3 0 16,0-3-14-16,-1 1 0 0,-2 2 8 0,3-6-4 16,0 0-4-16,3 1 0 0,0-4 0 0,1 0 0 15,3-7-22-15,3-2-4 0,1-1-1 0,3-2 0 16,0-1-140-1,7-2-28-15</inkml:trace>
  <inkml:trace contextRef="#ctx0" brushRef="#br0" timeOffset="25980.96">22553 6255 2674 0,'-14'3'56'0,"14"-3"12"0,0 0-54 0,-7 0-14 0,7 0 0 0,0 0 0 16,0 0 80-16,0 0 12 0,0 0 4 0,0 0 0 16,0 6-26-16,3 1-5 0,5-4-1 0,-1 3 0 0,0-3 0 0,7-3 0 0,-4 3 0 0,8 0 0 31,-4-3-40-31,4 4-8 0,3-4-1 0,-3 0-1 16,3 3-1-16,-4-3 0 0,1 0 0 0,-7 0 0 15,3-3-13-15,-4 3 8 0,1-4-8 0,-1 4 0 16,1-3-18-16,-4 0-10 0,0 3-1 0,0-3-1 15,-3 0-78-15,-4 3-16 0,0 0-4 0</inkml:trace>
  <inkml:trace contextRef="#ctx0" brushRef="#br0" timeOffset="26147.56">22574 6446 2553 0,'-7'16'53'0,"7"-16"12"0,0 6-52 0,0 0-13 0,4 1 0 0,3-4 0 15,-4 3 104-15,4-3 19 0,4 0 3 0,-4 4 1 16,4-4-50-16,3 0-9 0,-4 0-3 0,4 0 0 16,4-3-52-16,-4 0-13 0,7 0 0 0,0 0 0 15,1-3-100-15,-5 0-22 0,4 0-5 0</inkml:trace>
  <inkml:trace contextRef="#ctx0" brushRef="#br0" timeOffset="27067.82">23753 6318 2269 0,'0'-16'64'0,"0"10"15"0,0-4-63 16,0 4-16-16,-4-3 0 0,0 2 0 0,4-2 141 0,-7 3 26 0,4-4 5 0,-1 4 0 15,-3 0-72-15,0 3-14 0,0-1-3 0,-3 1-1 16,-1 3-34-16,0 0-6 16,-3 0-2-16,4 7 0 0,-1-1-10 15,-3 3-2-15,0 1-1 0,3 5 0 16,-3 1-5-16,0 6-1 0,4 0 0 0,-8 9 0 0,7 1-10 0,1-1-3 0,3 0 0 15,0 4 0-15,7-4 20 0,0-3 4 0,0 1 1 0,7-1 0 16,0-3-33-16,0-6 0 0,3 0 0 0,5-7 0 16,-1 1 0-16,3-7 0 0,-3 0 0 0,8-6 0 15,-5 0-13-15,1-3-10 0,-1-3-1 0,1-4-1 16,0 1 25-16,-1-4 0 0,-3-2 0 0,4-1-8 0,-4 4 8 0,0-7 0 16,-3 3 0-16,-4 0 0 15,0-2 21-15,0 5 3 0,-3-3 1 16,-1 4 0-16,-3 2-40 0,0 1-8 0,-3 0-1 0,-1 2-1 15,1 1 25-15,-1 3 0 0,-3 0 0 0,3 3 8 0,1 0-8 16,-1 3 0-16,1 0 0 0,-1 3 0 0,4 4 0 0,0-1 0 16,0 4 0-16,0 2 0 0,4 1 0 15,3 3 0-15,-4 3 0 0,5 3 0 0,2 6 0 0,4 4 0 16,-3-1 0-16,3 7 0 16,0 0 16-16,4-1 4 0,-4 1 2 0,3 6 0 0,1-3-22 0,-4 0 0 15,0 6 0-15,4 0 0 0,-4-6 0 0,-3 3 9 16,-1 0-1-16,-3 4-8 0,0-8 13 0,-3-2-4 15,-4 0-1-15,-4 0 0 16,1-7 1-16,-8 1 0 0,1-4 0 0,-5-3 0 16,1-3-1-16,-3-6-8 0,-4-3 12 0,-1-4-4 0,-2-5-8 0,3-7 0 0,-4 0 9 0,0-7-3 31,0-2-6-31,1-7 0 0,3 1 0 0,-4-4 0 0,4-3 0 0,0 3 0 16,-1-6 0-16,1 0 0 15,7-6 0-15,-4-1 0 0,4 1 0 0,7-7 0 0,0 4 0 16,7-1 0-16,0 1 0 0,7-4 0 0,0 4 0 0,4 2 0 0,0 1 0 0,3 3 0 15,0-1 0-15,3 1 0 0,1 6 0 0,3 3 0 16,-3 1 0-16,3 2 0 0,0 0 0 0,0 4 0 16,1 2 0-16,-1 4 0 0,-4 0 0 0,4 3 0 0,-6 0 0 0,2-1 0 15,-3 4 0-15,-3 0 0 32,-4 0-77-32,0 0-15 0,0-3-4 0,-7 3-938 0,0 0-188 0</inkml:trace>
  <inkml:trace contextRef="#ctx0" brushRef="#br0" timeOffset="29844.52">23862 5728 1422 0,'0'0'40'0,"0"0"9"0,-4 6-39 0,4-6-10 0,-3 4 0 15,3-4 0 1,0 0 81-16,0 0 15 0,0 0 2 0,0 0 1 16,0 0 9-16,0 0 3 0,3 6 0 0,-3-6 0 15,7 3-24-15,0 0-5 0,1 0-1 0,-1-3 0 16,0 0-13-16,3 0-4 0,1 0 0 0,-1 0 0 16,1 0 0-16,3-3 0 0,0 3 0 0,4 0 0 0,-8-3-51 0,5 3-13 0,-8 0 0 0,3-3 0 15,1 3-17-15,-4 0-7 0,-7 0 0 0,0 0-1 31,0 0-110-31,0 0-21 0,0 0-5 0</inkml:trace>
  <inkml:trace contextRef="#ctx0" brushRef="#br0" timeOffset="30236.27">23876 5731 1728 0,'0'0'49'0,"0"0"11"16,0 0-48-16,0 0-12 0,0 0 0 0,0 0 0 16,0 0 116-16,0 0 20 0,0 0 5 0,0 0 1 15,-4 7-60-15,4-1-12 0,-3 0-2 0,-1 0-1 16,4 1-3-16,0 2 0 0,0 0 0 0,0 4 0 16,0-4 0-16,4 4 0 0,-4 0 0 0,0-1 0 15,3 4-51-15,-3-4-13 0,0 7 0 0,0-3 0 16,0-1 54-16,4 1 8 0,-4 0 2 0,0-1 0 15,0 1-52-15,0-3-12 0,0 2 0 0,-4 1 0 16,4-3 0-16,0-1 0 0,0-2 0 0,0-1 0 16,0 0 22-16,0-5 2 0,0-4 0 0,0 0 0 15,0 0-16-15,8 3-8 0,-1-3 8 0,0 0-8 16,3-3 0-16,-3-1 9 0,4-2-9 0,-1 3 0 0,1-3 8 16,0 3-8-16,-1-4 0 0,4 4 0 15,0 0-20-15,-3 3-10 0,0-3-2 0,3 3-1 16,-4 0 57-16,-3 0 11 0,4 3 2 0,0-3 1 15,-4 3-61-15,-4 0-12 0,-3-3-2 0,4 7-1 16,3-4-72-16,-7-3-14 0,3 0-4 16</inkml:trace>
  <inkml:trace contextRef="#ctx0" brushRef="#br0" timeOffset="30887.86">24225 5766 1792 0,'0'0'51'0,"0"0"10"0,0 0-49 16,0 0-12-16,0 6 0 0,0 3 0 15,0-2 111-15,0 2 19 0,0-3 4 0,0 4 1 16,0 2-43-16,0-2-9 0,0-1-2 0,0 1 0 15,4 2-8-15,-4 1-1 0,0-1-1 0,3 1 0 0,-3-1-19 0,4 4-4 0,-1-3-1 0,-3-1 0 32,4-3 2-32,-4 4 1 0,3 0 0 0,1-4 0 0,-1-3-40 0,-3 1-10 0,4-1 0 15,-4-6 0-15,0 0 0 16,0 0 0-16,0 0 0 0,0 0 0 0,0 0 0 0,4-3 0 0,-1 0 0 0,-3-4 0 16,4 1 0-16,-4 0 0 0,3-4 0 0,1 1 0 15,-1-4 0-15,-3 1 0 0,4-1 0 0,3-2 0 16,-4 2 32-16,-3 1 5 0,4-1 1 0,-1-3 0 31,1 7-61-31,3-4-12 0,-4 4-2 0,5-4-1 16,-1 4 61-16,0 0 12 0,-4-1 2 0,4 4 1 0,0 0-61 0,4-1-12 15,-4 4-2-15,3 0-1 16,-2 0 67-16,-1 3 14 0,3 0 2 0,-3 0 1 0,0 3-22 0,4 3-5 16,-4-3-1-16,0 4 0 0,0 2-1 0,-3 1 0 15,3-1 0-15,-4 4 0 0,1-1-5 0,-4 1 0 0,0-1-1 16,0 4 0-16,0 0 20 0,0-1 4 0,0 1 1 0,0 0 0 15,0-4-132-15,0 1-25 16,0-4-6-16,-4-3-1 0,4-6 5 0,0 0 1 0,0 0 0 0,0 0 0 16,0 0-133-16,0 0-26 0</inkml:trace>
  <inkml:trace contextRef="#ctx0" brushRef="#br0" timeOffset="31756.2">24638 6061 1744 0,'0'0'36'0,"0"0"8"0,0 0-35 0,0 0-9 0,0 0 0 0,0 0 0 0,0 6 121 0,0-6 23 0,0 0 4 0,0 0 0 16,0 0-23-16,0 0-5 0,0 0 0 0,0 0-1 31,7 0-37-31,-3-3-7 0,-1 0-2 0,4-1 0 0,-3-2-30 0,-1-3-7 0,1-1 0 0,-1 1-1 16,4-4-5-16,0 1-1 0,-3-1 0 0,3 1 0 16,-7-1-11-16,4 4-2 0,-1-4-1 0,-3 7 0 15,0 0-24-15,0-1-5 0,0 7-1 0,0 0 0 16,0 0 63-16,0 0 13 0,0 0 3 0,0 0 0 15,0 0-52-15,0 10-12 0,-3-1 0 0,3 1 0 16,-4-1 0-16,4 7 0 0,0-4 0 0,0 4 0 16,0-3 0-16,0 2 0 0,0 1 8 0,4-4-8 15,-1 4 0-15,1-6 9 0,-4 2-9 16,7-3 8-16,-4 1-8 0,4-4 0 0,-3 0 0 16,3-2 0-16,-7-4 0 0,0 0 0 0,0 0 0 0,7 0 0 15,-4-4 0-15,4-2 0 0,-3 0-12 0,-1-4 12 16,5 1-84-16,-8 0-8 0,3-1-3 0,1 1 0 31,-4-1-155-31,-4 4-31 0</inkml:trace>
  <inkml:trace contextRef="#ctx0" brushRef="#br0" timeOffset="31907.1">24659 5791 2553 0,'0'0'108'0,"0"0"-87"31,0 0 86-31,0 0 17 0,0 0 3 0,0 0 1 0,0 0-52 0,0 0-9 0,0-6-3 0,4 2 0 16,-4-2-160-16,3 0-33 0,4 3-7 0</inkml:trace>
  <inkml:trace contextRef="#ctx0" brushRef="#br0" timeOffset="32694.5">24839 5590 2280 0,'-10'7'48'0,"10"-7"9"0,0 0-45 0,0 0-12 0,-4 3 0 0,4-3 0 16,0 0 107-16,0 0 19 0,0 0 4 0,0 0 1 15,0 0-55-15,0 0-12 0,4 6-1 0,-1-3-1 16,4 0-29-16,0 0-5 0,0-3-2 0,0 0 0 15,4 0-36-15,-1 0-7 0,1 0-2 0,3-3 0 16,-3 0 39-16,3 3 8 0,-4-3 2 0,5 0 0 16,-1 0 3-16,0 0 1 0,3-1 0 0,-6 1 0 15,0 3-53-15,-1-3-10 0,-3 3-3 0,0 0 0 16,4-3 0-16,-8 3 0 0,4 0 0 0,0 0 0 16,1 0 57-16,-5 3 11 0,-3-3 3 0,0 0 0 15,0 0-23-15,0 0-5 0,0 0-1 0,0 0 0 16,0 0 4-16,0 0 1 0,0 0 0 0,0 0 0 15,0 0-15-15,0 0 0 0,0 0 0 0,0 0 0 16,7 3 36-16,-7 0 4 0,4 4 0 0,-1-1 1 0,1 0-14 0,-1 4-3 16,1 2-1-16,-1 1 0 15,1 2-23-15,-4 4-15 0,3 3 3 0,1 0 0 16,-1 0 12-16,4 0 16 0,0 3-3 0,1 0-1 16,-5-3-4-16,4 3 0 0,0-3-8 0,0 0 12 0,-3-3 3 0,-1-7 0 0,1 1 0 0,-4-4 0 15,3 4-7-15,-3-7 0 0,0 0-8 0,0-6 12 16,-3 7 19-16,3-7 3 0,-4 0 1 15,-3 3 0-15,-3-3-35 0,3 3 0 0,-4-3 0 0,0 0-9 16,1 3 9-16,-4-3 11 0,0 3-3 0,3 0 0 16,-3 1-8-16,3-4 0 0,1 3 0 0,-1-3 0 31,4 3-92-31,7-3-12 0,0 0-1 0</inkml:trace>
  <inkml:trace contextRef="#ctx0" brushRef="#br0" timeOffset="34768.9">25643 6318 1094 0,'0'0'46'15,"0"0"-37"1,0-7 95-16,0 1 20 0,0 6 3 0,0-3 1 16,0 3-52-16,0-6-9 0,0 6-3 0,0 0 0 15,0 0 52-15,0 0 9 16,0 0 3-16,0 0 0 0,0 0 0 0,0 0 0 0,0 0 0 0,7 6 0 16,1 3-52-16,-5 4-9 0,4 3-3 0,0 2 0 15,0 4 0-15,0 3 0 0,0 7 0 0,0 2 0 16,4-5-2-16,-4 2-1 0,4-6 0 0,-4 3 0 15,0-3-38-15,0-3-8 0,0 0-2 0,0-3 0 16,0-3-13-16,0-4-13 0,-3-2 2 0,-1-1 1 31,1-6-29-31,-4-3-5 0,0 0-2 0,0 0 0 0,0-3-82 0,0-6-17 0,-4-4-3 0</inkml:trace>
  <inkml:trace contextRef="#ctx0" brushRef="#br0" timeOffset="34967.77">25594 6528 2716 0,'-11'9'56'0,"11"-9"14"0,0 0-56 0,0 0-14 0,0 0 0 0,0 0 0 16,8 6 70-16,-5-2 11 0,4-1 3 0,4 0 0 31,-1 0-16-31,4-3-2 0,4 3-1 0,0 0 0 0,6-3-1 0,1 0 0 0,3 0 0 0,0 0 0 16,4 0-36-16,-4 0-7 0,4-3-1 0,-4 0-1 15,-3 0-31-15,-4 3-5 0,0-3-2 0,1 3 0 16,-1-3-43-16,-4-1-9 0,1 1-1 0</inkml:trace>
  <inkml:trace contextRef="#ctx0" brushRef="#br0" timeOffset="35816.05">26543 6010 2052 0,'0'-9'86'0,"0"0"-69"16,0 2 83-16,0 1 17 0,4 0 3 0,-4 6 1 31,0 0-37-31,0 0-7 0,0 0-1 0,0 0-1 0,0 0 28 0,0 0 5 0,3 6 2 0,1 3 0 16,-1 7-38-16,1 3-8 0,-1 0-2 0,4 6 0 16,-3 3-34-16,-1 3-6 0,4 1-2 0,0 2 0 15,0 4 20-15,1 3 4 0,-1-4 1 0,3 7 0 31,-3-3-17-31,4 0-4 0,-1-1-1 0,4-2 0 0,-6-3-7 0,2-4-2 0,-3-6 0 0,4 3 0 16,-1-6-4-16,-3 0-1 0,0-3 0 0,1 3 0 16,-5-6-9-16,1-4 10 15,-1 4-10-15,-3-4 10 0,0-2-7 0,0-1-3 0,0 1 0 0,0-4 0 0,0-6 0 16,0 0 0-16,0 0 0 0,0 0 0 16,0 0-26-16,0 0-5 0,-3-6-1 0,3-4 0 15,0 1 51-15,3-7 9 0,1 0 3 0,-1 1 0 16,4-4-31-16,4-3 0 0,-1 0 0 0,1 3 0 15,0 0 0-15,-1-3 8 0,4 0-8 0,0 1 4 16,-3-1-4-16,3 3 0 0,-3 0 0 0,-1 0 0 0,4 3-28 0,0 4-3 16,4-1 0-16,3-2 0 0,0 5 51 0,1 1 9 0,2-1 3 0,1 7 0 15,0 0-24-15,-4 6-8 0,4-3 0 0,-4 7 0 16,0 2 0-16,-4 7 0 0,-2-1 0 0,-1 4 0 31,-4 0-28-31,-3 6-3 0,0-3 0 0,0 3 0 0,1 0 51 0,-5-3 9 0,1 3 3 0,-1-3 0 16,-3 3-24-16,4-6-8 0,-4 3 0 0,0-3 0 15,0-3 0-15,-4-1 0 0,1-2 0 0,-1-4 0 16,1-3 0-16,-5 1 0 0,1-4 0 0,7-3 0 16,-7-3-28-16,4 0-3 0,-4-1 0 0,0 1 0 31,7 3-146-31,0 0-30 0,0 0-5 0</inkml:trace>
  <inkml:trace contextRef="#ctx0" brushRef="#br0" timeOffset="37450.03">27792 6960 2048 0,'14'16'43'0,"-11"-10"9"0,5 1-42 0,-5-1-10 0,4-3 0 0,-3 3 0 32,-4-6 160-32,3 7 29 0,1-1 7 0,-4-6 0 0,3 6-54 15,-3-6-11-15,0 0-3 0,0 0 0 0,0 0-51 16,0 0-10-16,0 0-3 0,0 0 0 0,-3 3 0 0,-4-3 0 0,3 3 0 0,-3-3 0 15,0-3-39-15,0 0-8 0,-4 0-1 0,4-3-1 32,-3-4-24-32,-1-2-5 0,1-4-1 0,-1 0 0 0,-3-9 15 0,0 0 0 15,0-6 0-15,0-4 0 16,-4 4 0-16,0 0 0 0,1-1 0 0,-1-2 0 0,4 3 0 0,-4-1 0 16,4 4 0-16,4-3 0 0,-1-4 0 0,7 1 0 0,1-1 0 0,3-3 0 15,3 4 0 1,4 3 0-16,1-1 0 0,6 1 0 0,0 0 0 0,3 2 0 15,1-2 0-15,3-3 0 0,-3 5 0 0,3-2 0 0,-3 0 0 0,3-1 0 16,0 4 0-16,0 0 0 0,0 0 0 0,4 2 0 16,-4 8 0-16,0-1 0 15,1 3 0-15,-5 7 0 0,1-1 23 0,-8 4 7 0,1 3 2 0,0 0 0 16,-4 3-52-16,-7 0-9 0,0 0-3 0,7 6 0 16,-7 4-76-16,3-1-16 0,-3 3-4 0</inkml:trace>
  <inkml:trace contextRef="#ctx0" brushRef="#br0" timeOffset="38003.62">28078 6465 1337 0,'-4'-13'56'0,"4"1"-44"15,-3-1 144-15,3 4 28 0,0-4 7 0,0 4 1 16,-4 0-52-16,4 2-9 0,0-2-3 0,-4 3 0 16,4 3-51-16,0 3-10 0,0 0-3 0,0 0 0 15,0 0 0-15,0 0 0 0,4 6 0 0,0 3 0 16,3 7 0-16,-4 0 0 0,4 2 0 0,0 4 0 15,-3 3 0-15,3-3 0 0,-4 3 0 0,4 1 0 16,-3-1-27-16,3-3-5 0,-3 3-2 0,-1-3 0 16,1 0-2-16,-1-7 0 0,1 1 0 0,-4 0 0 15,3-4-17-15,-3 1-11 0,0-4 12 0,4-3-12 16,-4-6 0-16,0 0 0 0,0 0 0 0,0 0 0 0,0 0 0 0,0 0 0 16,3-6 0-16,-3 0 0 15,4-7 0-15,-4 1 0 0,0-4 0 0,3 0 0 16,1-2 0-16,-1-1 0 0,1 3 0 0,3-3 0 15,-4-3 0-15,4 4 0 0,1-8 0 0,-1 4 0 0,3-3 0 16,-3 0 0-16,4-3 0 0,-1 3 0 16,1 3 0-16,0 6 0 0,-1 1 0 0,4-1 0 15,0 10 0-15,0-1 0 0,-3 4 0 0,7 6 0 16,-4 1 32-16,3 5 0 0,-2 4 0 0,2 5 0 16,1 1-23-16,-4 3-9 0,0 3 0 0,0 0 0 15,-3-3-26-15,3 3-5 0,-7-6-1 0,0 3 0 0,0 0 32 0,0-3 0 0,0 0 0 0,-3-1 0 16,-4-2 0-1,0 0 0-15,-4-4 0 0,4 1 0 0,-3-1 0 0,-1-2 0 0,1-4 0 0,3-6 0 16,0 0-92-16,0 0-13 0,0 0-3 0</inkml:trace>
  <inkml:trace contextRef="#ctx0" brushRef="#br0" timeOffset="38465.26">28663 6998 2553 0,'0'0'53'0,"0"0"12"0,0 0-52 15,0 0-13-15,0 0 0 0,4-6 0 16,-1 0 54-16,4-1 8 0,-3 1 2 0,6-3 0 15,-3-1 0-15,1 1 0 0,-1-4 0 0,3 1 0 16,-3-1-20-16,0-3-4 0,4 4-1 0,-4-1 0 16,-4-2-7-16,5 2-2 0,-5 1 0 0,1 2 0 0,-1 1-1 15,-3 3 0-15,4-1 0 0,-4 7 0 16,0 0 4-16,0 0 1 0,-4 10 0 0,1 2 0 0,3 4-4 0,-4 3-1 0,1 3 0 0,-1 0 0 31,0 0 2-31,4-4 0 0,0 4 0 0,0-3 0 0,0 0-31 0,4 0 8 0,0-7-8 0,3 4 0 31,-4-3 11-31,4-4-1 0,-3 0 0 0,3 1 0 0,0-4-10 0,0-3 10 0,0 0-10 0,3 0 10 32,-2-6-21-32,-1 3-4 0,0-6-1 0,0 3 0 0,0-3 16 15,0-4 0-15,0 4 0 0,-4-3 0 0,1-4-45 0,-1 4-7 0,1-4 0 0,-4-3-1 32,0 1-171-32,0-4-35 0,-7 0-6 0</inkml:trace>
  <inkml:trace contextRef="#ctx0" brushRef="#br0" timeOffset="38588.89">28758 6496 3526 0,'-28'7'74'0,"21"-7"15"0,-3 3-71 0,3-3-18 0,-4 0 0 16,7-3 0-16,4 3 55 16,-7 0 7-16,7 0 2 0,0 0 0 0,0 0-52 0,0 0-12 0,0 0 0 0,7-3 0 15,0-1-47-15,1 1-12 0,2 0-2 0</inkml:trace>
  <inkml:trace contextRef="#ctx0" brushRef="#br0" timeOffset="40317.94">29348 6728 2276 0,'-7'-9'48'0,"7"9"9"0,0 0-45 0,0 0-12 0,3-6 0 0,-3 6 0 31,0 0 104-31,0 0 18 0,0 0 4 0,0 0 1 0,7 6-28 0,0 3-6 0,0 1-1 16,-3-1 0-16,3 7-46 0,-4 0-10 0,4-1-1 0,-3 4-1 15,3 0 7-15,-3 3 2 0,3-3 0 0,-4 3 0 16,1-4 5 0,-1 1 2-16,-6 3 0 0,3-3 0 15,-4-3-34-15,1 2-6 0,-1-2-2 0,-3 0 0 0,0 0 1 0,0-4 0 0,-4 1 0 16,1-1 0-16,-4 1-9 0,-1-7 0 0,1 0 0 0,-3-3 0 31,3 0-98-31,3-3-12 0,0 0-2 0,4-3-1 16,0 0-118-16,0 0-23 0</inkml:trace>
  <inkml:trace contextRef="#ctx0" brushRef="#br0" timeOffset="46247.64">29919 6305 1089 0,'-3'-9'22'0,"3"9"7"0,0 0-29 0,0-3 0 0,-4-4 0 0,4 7 0 32,0-3 102-32,0-3 14 0,0 0 4 0,0 3 0 0,0-4-24 0,-3 1-4 0,3 0 0 0,0-1-1 15,0 1-15-15,0 0-2 0,0-4-1 0,0 1 0 16,0 3-3-16,0-4-1 0,0 1 0 0,0 3 0 16,0-1 7-16,0-2 0 0,0 3 1 0,-4-1 0 15,4 7-7-15,0-3-2 16,0 3 0-16,0 0 0 0,0 0-15 0,0 0-3 0,0 0-1 0,0 0 0 15,-4 3-15-15,1 1-3 16,-1 2-1-16,4 3 0 0,0-2-4 0,0 2-1 0,0 0 0 0,0 1 0 16,0 2-8-16,4 4-1 0,-4-3-1 0,0 2 0 31,0 4 1-31,0 0 0 0,0 3 0 0,0 3 0 0,0 0-5 0,3 0-1 0,-3 6 0 0,4-6 0 31,-4 4 2-31,4-1 0 0,-1-3 0 0,1 0 0 0,-1-3 1 0,1 0 1 0,-1 0 0 0,1 0 0 16,-1-3-1-16,1-4 0 0,-1-2 0 0,1-1 0 15,-1 1-13-15,-3-7 0 0,4 1 8 0,-4-7-8 0,0 0 8 0,0 0-8 0,0 0 11 0,0 0-11 32,0 0 8-32,0 0-8 0,0 0 0 0,0 0 0 15,0 0 0-15,0 0 0 0,0 0 0 0,0 0 0 16,0 0 0-16,7-4 0 0,-4 1 0 0,1 0 0 0,-1 0 0 16,1-3 16-16,-4-1-3 0,4 1-1 0,-1 0-12 0,1-3 0 0,-4 2 0 0,3 1 0 15,-3-3 0-15,4 2-12 0,-4-2 3 0,3 3 0 16,-3-1 18-16,0-2 4 0,0 3 1 0,0-4 0 15,0 1-14-15,4-1 0 0,-4-2 8 0,3 3-8 16,1-7 16-16,-1 3 0 0,1-2 0 0,-1-4 0 31,1 3-26-31,3 4-5 0,0-7-1 0,0 3 0 16,-3 0 16-16,3 1 0 0,-4-1 0 0,1 0 0 0,3 4 0 0,-4-1 0 0,4 4 0 0,0-1 0 16,0 1 0-16,0 0 0 15,4 2 0-15,-4 1 0 0,4 0 0 0,3 0 0 0,-4-1 0 0,5 4 0 16,-1-3 0-16,0 3 0 0,-4 0 0 0,4 0 0 15,1-4 8-15,-1 7 5 0,-4 0 1 0,4 0 0 16,-3 3-14-16,0 1 0 0,-1 2 0 0,4 3-10 16,-3 4 22-16,-1 2 5 0,4 4 1 0,-3 0 0 15,0 3-18-15,-1 0 0 0,-3 3 0 0,4-3 9 16,-4 3-9-16,0-3 0 0,-3 3 0 0,3-3 0 16,-4-3 0-16,4 0 0 0,-7-1 0 0,7-2 0 15,-7-3 0-15,0-1 0 0,0 1 0 0,0-4 0 16,-3 1 0-16,-1-1 0 0,1-3 0 0,-4-3 0 15,3 4 0-15,-3-4 0 0,0 0 0 0,0-3 0 16,7 0-58-16,0 0-8 0,0 0-2 0,0 0 0 16,0 0-107-16,0 0-21 0,7 0-5 0</inkml:trace>
  <inkml:trace contextRef="#ctx0" brushRef="#br0" timeOffset="47133.62">30826 6594 2055 0,'-7'0'43'0,"0"3"9"0,0-3-41 0,0 0-11 0,-1 3 0 0,1-3 0 0,0 3 120 0,0 0 23 0,0 0 4 0,-3 4 1 32,3-4-51-32,0 6-9 0,-4-3-3 0,4 7 0 0,-4-1-15 0,4 1-3 0,0 3-1 0,0 2 0 31,0 1-12-31,4 0-2 0,-4 0-1 0,7 0 0 16,-4-4-21-16,8 1-4 0,-4-3-1 0,7-4 0 15,-4 0-17-15,4-5-8 0,0 2 0 0,4-6 8 16,-1 0-8-16,1-6 0 0,0-1 0 0,-1 1 0 0,1-3 0 0,-1-4 0 15,1 1 0-15,-4-4 0 0,4 3 0 0,-4 1 0 0,0-4 0 0,0 4 8 32,-4-1-8-32,4 0 0 0,-3 1 0 0,-1 3 0 0,1-1 8 0,-4 4-8 15,3-4 8-15,-3 10-8 0,0 0 0 0,0 0-12 0,-3-3 0 0,3 3 1 16,0 0 33-16,0 0 6 0,-7 3 2 0,3 4 0 16,1 2-30-16,3 4-13 0,0-1 1 0,0 7 0 15,3 0 12-15,1 3 16 0,-4 0-3 0,3 6-1 16,4-3-12-16,0 3 0 15,0 4 8-15,4-4-8 0,0 3 9 0,-1 1-1 0,1-1 0 0,3 0 0 16,-7 4-8-16,0 2 10 0,0 4-10 0,0-3 10 16,-3-1 1-16,-4 1 0 0,0-4 0 0,0 4 0 15,-4-7-3-15,1 1 0 16,-1-1 0-16,-3-3 0 0,0-3 0 0,0-6 0 0,-7-3 0 0,7 0 0 16,-4-7 0-16,1-3 0 0,-1-3 0 0,-3-3 0 15,3-6-8-15,-3 0 0 0,0-3 0 0,-4-4 0 16,4-3 0-16,0 1 0 0,0-4 0 0,0-3 0 15,0 0 0-15,3 0 0 0,1 0-9 0,3-3 9 16,0 3 0-16,3-3 0 0,4 0-8 0,4 0 8 16,-1 0 0-16,8 0 0 0,-1-1-8 0,1 1 8 15,3 0 0-15,4 6 0 0,-4-2 0 0,3 2 0 0,1 3 0 0,0-3 0 0,-1 4 0 16,4-1 0-16,-3 3 0 0,3 1-16 16,-3-1 3-16,0 4 1 0,-1-1 12 0,-3 1 15 15,0 0-3-15,1 2-1 16,-8 1-11-16,0 0-17 0,0 0 4 0,-4-1 1 15,-3 1-95-15,0-3-18 0,0 2-4 0</inkml:trace>
  <inkml:trace contextRef="#ctx0" brushRef="#br0" timeOffset="47698.35">31157 5772 2453 0,'-14'0'51'0,"14"0"13"15,-7-3-52-15,7 3-12 0,-3 0 0 0,3 0 0 0,0 0 69 0,0 0 11 0,0 0 3 0,0 0 0 16,0 0-23-16,7-3-4 0,0 3 0 0,3-3-1 15,1 3 2-15,3 0 1 0,0 0 0 0,4 3 0 16,3 3 0-16,-3 0 0 0,6 4 0 16,-3 2 0-16,8 1-4 0,-5 6-1 0,8 3 0 0,-4 0 0 15,1 0-19-15,2 3-4 0,1 0-1 0,-4 3 0 16,-3 0-1-16,-4 0-1 0,-3 1 0 0,-1 2 0 16,-2 0-10-16,-5-3-1 0,1 4-1 0,-1-1 0 15,-6 1-11-15,-1 5-4 0,1 1 0 0,-4-1 0 16,-7 1 0-1,3 3 0-15,-6-4 0 0,-1 4 0 0,1-3 0 0,-5-4 0 0,1 1 0 0,-3-1 0 16,-1-2 0-16,0-1 0 0,-3-3 0 16,4-3 0-16,-1-3 0 0,4-3 0 0,0-6 0 0,0-4 0 15,7 0 0-15,-4-2 0 0,4-1 0 0,3-3 0 32,4-3-48-32,0 0-8 0,0 0-3 0,0 0 0 0,0 0-164 0,0 0-33 0</inkml:trace>
  <inkml:trace contextRef="#ctx0" brushRef="#br0" timeOffset="50788.66">19946 9767 2185 0,'0'0'92'16,"0"0"-74"-1,0 0 1-15,0 0 0 0,0 0 0 0,0 0 0 16,4 6 41-16,3 0 8 0,-4 4 1 0,4 2 1 16,0 1 14-16,0 6 4 0,0 3 0 0,0 3 0 0,1 9-12 0,2 7-3 0,-3 3 0 0,4 12 0 31,-4 4-19-31,0 6-4 0,3 9-1 0,-3 10 0 0,-3-1-4 16,0 4-1-16,-1 3 0 0,1 16 0 0,-1-10-12 0,1 3-2 0,-4 4-1 0,3 12 0 15,1-13 0 1,-4-3 0-16,3 4 0 0,1 9 0 0,3-16-4 0,0-3-1 15,-4 0 0-15,8 6 0 0,0-9-7 16,3-3-1-16,-4-3-1 0,8 6 0 0,-4-13-7 0,0 0 0 0,-3-5-8 0,3 2 12 16,0-12-12-16,-3-7 0 0,-1-6 0 0,4-3 0 15,-7-6 0-15,4-3 8 0,-8-7-8 0,4 0 4 16,-3-9-30 0,-1-3-5-16,-3-6-1 0,0-4 0 0,0-9 52 0,0 0 9 0,-7-6 3 0,4-7 0 15,-4-6-24-15,0-3-8 0,0-3 0 0,0-9 0 16,3-4 0-16,-6-6-8 15,3-6 8-15,3-3-10 0,-3-7 10 0,3-2-13 0,1-4 5 0,-4-10 8 16,3 4-11-16,4-6 11 16,-3-4-8-16,3-8 8 0,-4 5 0 0,1-3 0 0,3-3 0 0,-4-9-8 15,4 12 8-15,-3-3 0 0,-1 0 0 0,4-9 0 16,-3 9 0-16,-1 0 0 0,-3 0 0 0,7-9-8 16,-7 9 8-16,3 3 0 0,-3-3 0 0,0-6 0 15,0 12 0-15,4 0-8 0,-4 1 8 0,3-4 0 16,1 10 0-16,-4 2 0 0,7 1 0 0,-4 0 0 15,4 9 0-15,0 6 0 0,0 4 0 0,4-4-8 16,-4 10 8-16,3 0 0 16,4 3 0-16,-3 3 0 0,3 3 0 0,3 7-8 0,1 6 8 0,-4 0 0 0,4 6 0 15,-1 3-8-15,1 6 8 0,-1 1 0 0,1 2 0 0,-1 1-8 0,1 3 8 16,3 6 0 0,-3 0 0-16,3 0 0 0,0 6 0 0,0-3 11 15,7 3-11-15,0 4 0 0,4-4-10 0,7 3 10 0,0 1 0 16,6 2-9-16,1-2 9 0,4 2 0 0,2-5 0 0,-2-1 0 0,-1 0 0 0,11-3 0 15,3 3 0-15,8-6 0 16,3 4 0-16,14-4 0 0,-3 0 0 0,3 0 0 0,7-4 0 0,11 4 0 16,-7-3 0-16,6 0 0 15,1 0 0-15,14 0 0 0,-11 0 0 0,4 3 0 0,3 0 0 0,15-3 0 16,-11 0 0-16,0-1 0 0,3 1 0 0,18 0 0 16,-17 3 0-16,3-3 0 0,0 3 0 0,17 0 0 15,-17 3 0-15,4 0 0 0,3 0 0 0,14 1 0 16,-14-1 0-16,0 0 0 0,7 3 0 0,14-3 0 15,-21 3 0-15,3 1 0 0,1-1 0 0,14 0 0 16,-18 1 0-16,-4-1 0 0,0 0 0 0,15 3-8 16,-22-2 8-16,1-1 0 0,-1 0 0 0,11 1 0 15,-17-1 0-15,-1-3 0 0,0 3 0 0,11-3 0 16,-17 1 8-16,-1-1-8 0,-3-3 8 0,10 3-8 16,-17-3 0-16,-4 0 0 0,-3 0 0 0,6 3-12 15,-13-3 12-15,-4 3 0 0,0-3 0 0,4 3 0 0,-8 3 0 0,-3-2 0 16,4-1 0-16,-4 3 0 0,-11 0 0 15,-3 4 0-15,-7-4 0 0,0 3 0 16,-7-2 0-16,-4-1 9 0,0 3-1 0,1 1-8 16,-8-1 0-16,-3-3 0 0,-1 4-10 0,-3-1 10 0,-6-3 0 0,-1 7 0 0,-4-4 0 15,1 1 0 1,-4-1 0-16,0 4 0 0,-4-1 0 0,1 1 0 16,0-1 0-16,-1 1 0 0,-3 3 0 0,4-1 0 0,-4 1 0 0,3 6 0 15,1-3 0-15,-4 6 0 16,7 0 0-16,-4 3 0 0,-3 0 0 0,7 4 0 0,-3-1 0 0,3 4 0 0,0-4 0 0,0 7 0 15,-3-1 14-15,6 4 10 0,-3 0 3 0,0 3 0 16,0-1-43-16,4 8-9 16,-4-1-2-16,3 3 0 0,1 0 27 0,0 4 0 15,3 2 0-15,0 4 0 16,0 0 0-16,0 0 0 0,0 6 0 0,7 6 0 16,-3-3 18-16,0 3 9 0,3 0 1 0,4 13 1 0,-4-13-46 0,0 7-10 0,-4-4-1 0,8 10-1 31,-4-9 29-31,1-4 0 0,-1 0 0 0,0 7 0 0,-4-7 0 0,1 0 0 15,-4 0 0-15,0 7 0 0,0-13 0 0,-3 0 0 0,3 0 0 0,-3 0 0 16,-1-10 20-16,1-5 9 0,-1-1 3 0,-2 0 0 31,-1-6-52-31,0-3-9 0,-4 0-3 0,1-3 0 0,-4 0 47 0,0-4 9 0,-4 4 1 0,-3-3 1 16,4-7-42-16,-8-3-8 0,4-3-1 0,-7 4-1 16,3-8 26-16,-3-2 0 0,-3 0 0 0,-5 0 0 15,-6-3 0-15,0-1 0 0,-7-2 0 0,-1-1 0 16,-2-2 0-16,-5-1 0 15,1 1 0-15,-8-1 0 0,5-3 0 0,-5 1 0 0,-3-1 0 0,-3 0 0 16,-1 0 0-16,-3 1 0 0,-3-4 0 0,-8 3 0 16,1 0 20-16,-4 1 10 0,-4-1 2 0,-7 3 0 15,8-2-24-15,-4 2-8 0,0 0 0 0,-11 1 0 0,4-1 0 0,-1 1 0 16,-2-4 0-16,-12 3 0 16,12 1 0-16,-5-4 0 0,-2 0 0 0,-15 0 0 15,14-2-26-15,-7 2-5 0,0-3-1 0,-14 3 0 16,15 1 52-16,-5-1 9 0,-3 0 3 0,-17 0 0 0,17 1-24 0,-3-1-8 0,-4 0 0 15,-14 0 0-15,14 1 0 0,0-1 0 0,0-3 0 0,-21 0 0 32,24-3-26-32,-6 0-5 0,-1 0-1 0,-13 0 0 0,17-3 52 0,-4-3 9 0,4 3 3 0,-21-4 0 15,21 1-24-15,-7 3-8 0,0 0 0 0,-17 0 0 16,17 0-26-16,-4 3-5 0,1 0-1 0,-22 0 0 16,21 0 52-16,-3 3 9 0,4 0 3 0,-18 0 0 15,21 3-24 1,3-3-8-16,-3 7 0 0,-14-4 0 0,25-3 0 0,-1 4 0 0,1-4 0 0,-8 3 0 15,18-3 0-15,4 0 0 0,0 3 0 0,-1-2 0 16,19-4 0-16,6 0 0 0,8 0 0 16,-4-4 0-16,14 1 0 0,3 0 0 0,4-3 0 0,4 0 0 15,14-1-26-15,-1-2-5 0,12 0-1 0,2-4 0 16,8 0-33-16,4 1-7 0,6-7-2 0</inkml:trace>
  <inkml:trace contextRef="#ctx0" brushRef="#br0" timeOffset="52574.33">23869 11134 1758 0,'0'-3'50'0,"0"-4"10"15,-4 1-48-15,4 6-12 0,0-6 0 0,0 6 0 0,0 0 99 0,0 0 17 0,0 0 3 0,0 9 1 31,0 7-32-31,0 3-5 0,0 3-2 0,4 3 0 16,-4 9-13-16,0 4-4 0,0 6 0 0,0 3 0 0,0-3 0 0,0 3 0 0,0-3 0 0,3 3 0 16,-3-3 0-16,0-4 0 0,0 4 0 0,0-6 0 15,4-4 0-15,-4-5 0 0,4-7 0 0,-1-1 0 16,1-8-51-16,-1-4-13 0,1-2 0 0,-4-7 0 16,3-3 0-16,8-4 0 0,-4-2 0 0,0-7 0 15,3-6 11-15,1-3-1 0,-4-6 0 0,4-4 0 16,-4 4-10-16,3 0 0 0,-6-1 9 0,3-2-9 15,-7 2 0-15,3-2 8 16,-6-1-8-16,3 1 0 0,-4-4 0 0,-3 1 0 0,4-4 0 0,-4 3 0 16,0 4 0-16,0-1 0 0,-4 7 0 0,4-3 0 15,0 9 0-15,0-3 0 0,0 6 0 0,0 0 8 16,0 7-20-16,3-1-3 0,-3 4-1 0,4 2 0 16,-1 4 32-16,4 3 5 0,0 0 2 0,0 0 0 0,0 0-23 0,0 0 0 15,0 0 0-15,0 0 0 16,4 6 0-16,3 1 0 0,-4 2 0 15,4 1 0-15,4-4 0 0,-1 3 0 0,1 1 0 0,3-4 0 16,0 3-21-16,4-2 1 0,-1-1 0 0,8-3 0 16,-4 0 20-16,4 0 0 0,0-3 0 0,3 0 0 0,0 0 0 15,-7-3 0-15,4-3 0 0,0 3 0 0,-4-7 0 0,4 4 0 16,3-3 0-16,0-1 0 0,-3 1 0 0,-1 3 0 16,5-4 0-16,-5 4 0 0,1-4 0 15,-4 4 0-15,-3-6 0 0,3 5 0 0,-7-2 0 0,4 3 0 0,-4-1 0 0,-4 1 0 16,-2 0 0-1,-1 3 0-15,0 0 0 0,-7 3 0 0,0 0 47 0,0 0 13 16,0 0 4-16,0 0 0 0,0 0-64 0,0 0-28 0,3 3 3 0,-3 6 0 16,4-3 25-1,-4 1 0-15,3 2 12 0,-3 4-4 0,4 2 8 16,-1 1 1-16,1 0 1 0,-1 3 0 0,1-1-18 0,3-2-19 0,-4 3 4 0,1 0 1 16,3 6 22-16,-3 0 5 0,6 3 1 0,-3 0 0 15,0 4-14-15,4 2 0 16,-1-3 0-16,5 7 0 0,-5-7 0 0,4 1 0 0,0-1 0 0,0 4 0 15,1-7 0-15,-1 0-13 0,0 0 2 0,0 1 1 16,0-4 10-16,0 0 0 0,-3-3 10 0,-1 3-10 16,-3-10 10-16,4 1-10 0,-4-3 10 0,-4-4-10 15,1-3 10 1,0-3-10-16,-4-3 10 0,0 0-10 0,-8 4 12 0,1-1-3 16,0-3-1-16,-7 0 0 0,0 0-16 0,-3-3-4 15,-1 3-1-15,-3 0 0 0,0 0 35 0,-4 0 7 0,0 3 2 0,0 0 0 0,-6 0-31 0,-5 3 8 16,-2 0-8-16,-1 1 4 0,-4-1-4 0,1-3 0 0,0 3 0 0,3-2 0 31,0 2-26-31,7-3-5 0,1-3-1 0,-1 6 0 16,0-6 32-16,0 3 0 0,1-3 0 0,2 4 0 0,5-4 0 0,3 0 0 0,-1 0 0 0,8-4 0 31,7 4 0-31,7 0 0 0,0 0 0 0,7-9 0 16,7 3-160-16,8-4-25 0,2 1-6 0</inkml:trace>
  <inkml:trace contextRef="#ctx0" brushRef="#br0" timeOffset="53668.38">26991 12190 1432 0,'0'0'60'0,"0"0"-48"15,0 7 108-15,0 2 22 0,0 4 4 0,4 6 1 16,-1-1-22-16,1 7-4 0,-1 4-1 0,4-1 0 16,0 3-24-16,0 1-6 0,0-1-1 0,0 7 0 15,4-4 5-15,-4 1 1 0,4 2 0 0,-1 1 0 16,-3-4-24-16,4-2-5 0,-1-4-1 0,1-3 0 16,-4 0-18-1,4-3-4-15,-4 0-1 0,0-6 0 16,0-1-14-1,0-2-2-15,-4-4-1 0,1-3 0 0,3-2-13 0,-7-4-2 0,4-4-1 0,-4 1 0 0,3-6 11 0,-3 0 3 0,0-4 0 0,-3 0 0 16,-1-2-23 0,0-7-12-16,-3 3 2 0,0-9 0 0,0 3 10 0,-3-7 0 15,-1-2 0-15,-3 3 0 0,3-1 0 0,-3 1 0 0,4 3 0 0,-4-4-8 16,0 7 8-16,3-3 0 0,0 3 0 0,1 0 0 16,3 3 8-16,0 3 3 0,0 0 1 0,3 4 0 15,1-4-20-15,-1 6-4 0,4-3-1 0,4 4 0 16,-1 3 21-16,1 2 4 0,3 1 0 0,0 3 1 0,3 3-22 0,1 0-5 0,3 3-1 0,4 0 0 31,-1 7 15-31,1-4 0 0,3 6 0 0,0-2 0 16,0-1 0-16,1 1 0 0,-1-1 0 0,0 0 0 0,0-5 12 0,0 2 1 0,0-3 1 0,1-3 0 15,-1 0-14-15,3-3 0 0,1 0 0 0,3-4 0 16,1-2 0-16,-1 0-15 0,4-1 3 0,-4-2 1 16,0-1 11-16,-3 1 16 0,-1-1-4 0,-2 4-1 15,-5-4-11-15,1 4-12 16,-4-1 2-16,-3 4 1 0,-4 0 9 0,0-1 0 15,0 1 0-15,0 3 0 0,-4 0 0 0,-3 3 11 0,4-6-3 0,-4 6 0 16,0 0-8-16,0 0 0 16,0 0 0-16,0 0 0 0,0 0 0 0,0 0 0 0,0 0 0 15,0 0 0-15,7 6 0 0,-4 0 0 0,-3-3 0 0,4 7 0 32,-1 2 0-32,1 1 0 0,0 6 0 0,-1-1 0 15,4 4 0-15,-3-3 0 0,-1 3 0 0,1 6 0 0,3-3 0 0,0 7 0 0,0-1 0 0,-4 0 0 16,4 1 0-16,0 2 0 0,1-2 0 0,2-1 0 15,-3 0 8-15,0-2-8 0,0 2 0 0,0-6 8 16,0 0-8-16,0-6 8 0,1 0-8 0,-5-4 8 16,1 1-8-16,-1-3 0 0,-3-4 0 0,0 0 0 15,-3-2 0-15,-1-1 0 0,1 0 0 0,-1 1 0 0,-7-1 8 0,4-3 0 16,-3 0 0-16,-4-3 0 16,0 3-18-16,-1-3-4 0,1 3-1 0,-3-3 0 15,-4 0 15-15,3 3 0 0,-3-3 0 0,0 0 0 0,-4 0 23 0,-3 0 7 16,-1 0 2-16,1 0 0 15,0 0-52-15,0 0-9 0,0-3-3 0,3 3 0 16,0-3 52-16,4 0 9 0,3 0 3 0,1 0 0 16,-1 0-52-16,4 0-9 0,0 3-3 0,7 0 0 15,0-4-16-15,0 4-4 0,7 0-1 0,0 0 0 16,0 0-223-16,7-3-44 0</inkml:trace>
  <inkml:trace contextRef="#ctx0" brushRef="#br0" timeOffset="55314.24">21428 11281 1778 0,'-4'-12'75'15,"4"-1"-60"-15,-3 1 85 0,3-1 16 0,0 4 4 0,-4-1 1 31,4 1-30-31,0 3-7 0,0-1 0 0,0 7-1 16,0 0 14-16,0 0 3 0,4 7 1 0,3 5 0 16,-4 7-33-16,1 6-6 0,-1 3-2 0,4 4 0 0,0-1-15 0,0 3-3 0,1 1-1 0,2 3 0 31,-3-4-4-31,0 7-1 0,0-4 0 0,0 1 0 0,0 0-8 0,0-4-1 16,1-3-1-16,-1-2 0 0,-4-4-12 0,4-6-2 0,-3-1-1 0,3-5 0 15,-4-4-11-15,4-2 8 16,-7-7-8-16,0 0 8 15,4-10-8-15,-1-5 0 0,-3-1 0 0,4-6 8 16,-4-3-8-16,3-7 0 0,-3 4 9 0,0-6-9 0,0 2 0 0,-3-2 8 0,-1 3-8 16,1-7 0-16,-1 3 0 0,1-5 0 0,-1-1 0 0,1 0 0 15,-1 0 0-15,1 4 0 0,-1 2 0 0,4 4 8 16,-3 6-8-16,3 0 0 0,0 6 0 0,3 3 0 16,-3 7 0-16,0 3 0 15,4-1 0-15,-4 7 0 0,0 0 28 0,7 3 4 0,-4 4 0 0,4-1 1 16,0 3-33-16,0 1 0 0,0-1 0 0,4 1 0 15,0-1-17-15,-1-3-11 0,4 7-1 0,0-4-1 16,4-2 30-16,0 2 0 0,3-3-8 0,4-3 8 16,-1 0 0-16,5 1 0 0,-1-8 0 0,-4 4 0 15,1-6 0-15,0 3 0 0,3-3 0 0,0-4-9 16,-3 4 9 0,0-3 0-16,-1-4 0 0,8 1 0 0,-11-1 0 0,4 1 0 0,-7-1 0 0,-1 4 0 15,-3 2 0-15,0 1 0 0,-6 3 0 0,2 3 0 16,-3 0 24-16,0 3 8 0,-7-3 0 0,4 9 1 15,-1 1-33-15,1 2 0 0,-4 4 0 0,3 0 0 16,1 3 0-16,-4-1 0 0,3 1 0 0,1 0 0 16,-1 0 0-16,1 6-17 0,-1 0 1 0,5 3 1 0,-1-3 24 15,0 4 5-15,3-4 1 0,4 12 0 0,-3-5-15 16,0-1 0-16,-1 0 0 0,1 4 0 16,-1-7 0-16,-3 0 0 0,0-3 0 0,4 4 0 15,-8-8 0-15,1 1 0 0,0-6 0 0,-1 0 0 16,-3-4 0-16,0-2 0 0,0-4 0 0,-7-3 0 15,3 0 0-15,-6 0 0 0,-1 1 0 0,-3-1 0 0,-7-3 0 0,-4 0 0 0,1 0 0 16,-8 0 0-16,0 3 0 0,0-3 0 0,-6 3 0 0,-5 0 0 16,4 0 0-1,-6 3 0-15,-1 4 0 0,-4-4 0 0,8 0 28 16,3 1 4-16,0-1 0 0,8-3 0 16,2-3-32-16,5 0 0 0,3-3 0 0,3-3 0 15,4-4-22-15,10-2-7 0,-3-4-2 0,11-3 0 0,3 0-129 0,3-6-25 0,8 3-6 0</inkml:trace>
  <inkml:trace contextRef="#ctx0" brushRef="#br0" timeOffset="59892.19">21696 10999 2796 0,'0'-6'118'15,"0"-1"-94"1,0 1-24-16,0 0 0 0,3 0 0 0,1-4 0 0,3-2 56 0,0-1 6 0,-3-6 2 0,6 4 0 16,1-4-34-16,-1-3-6 0,4-3-2 0,1 3 0 31,-1 0 19-31,0 0 4 0,3 0 1 0,1 0 0 16,-4 0-10-16,7 3-3 0,-3-3 0 0,0 4 0 0,-1-1-19 0,1 3-4 0,-4 0-1 0,0 1 0 15,-3-1-1-15,3 3 0 16,-4-2 0-16,1 2 0 0,0-2-8 0,-1 2 12 0,1-3-12 0,-1 4 12 15,1-1-12 1,3-2 8-16,-3 2-8 0,3 1 8 0,-4 2-8 0,4-2 0 0,0 2 0 0,-3 1 0 16,3 2 0-16,0 1 0 0,-3 0 0 0,-1 3 0 15,1-3 17-15,0 2 2 0,-1 1 0 0,1 0 0 16,-1 3 21-16,-3-3 4 0,0 3 0 0,4 3 1 16,-4-3-36-16,4 3-9 0,-4 0 0 0,0 4 0 15,3-4 0-15,-3 3 0 0,4 0 0 16,0 1 0-16,-4-1 0 0,3 3 0 0,-3-2 0 0,4 2 0 15,-4-3 0-15,4 4 0 16,-4-4 0-16,0 3 0 0,0 1 0 0,0-1 0 0,0 1 0 0,3-1 0 16,-3 0 0-16,0 4 0 0,1-4 0 0,-1 1 0 15,0-1 0-15,3 1 0 16,-3 2 0-16,0-3 0 0,4 1 0 0,-4 2 0 0,4-2 0 0,-1-1 0 16,1 4 21-16,-1-4 3 0,1 4 0 0,3-4 0 15,-3 4-24-15,3-4 8 0,3-3-8 0,-3 4 0 0,1-4 0 0,2-3 0 16,1 0 0-16,3 0 8 0,0-3-8 15,-3-3 0-15,3-3 0 0,0 3 0 0,0-3 0 0,-3-1 0 0,0 1 8 0,-1 0-8 16,-3 0 0-16,0-1 0 16,4 1 0-16,-7 0 8 0,6-1-8 0,-3 1 0 15,4 0 0-15,0-3 0 0,-4 2 0 0,3-5 0 16,-2 2 0-16,2-2 6 0,1-4-6 16,-4 0 0-16,0 1 0 0,-3 2 0 0,-1 1 0 0,1-1 0 0,-1 4 0 0,-3-4 0 31,1-3-26-31,-1 1-5 0,3-1-1 0,-3-6 0 15,0 3 51-15,0 4 9 0,-3-4 3 0,-1 6 0 0,1 1-50 0,-1-1-9 0,1 4-3 0,-1 3 0 16,-3-4 31-16,4 4 0 16,-4 3 0-16,0-4 0 0,0 7 19 15,0 0 9-15,0 0 3 0,0 0 0 16,0 0-50-16,0 0-9 0,0 0-3 0,0 0 0 0,4 7 31 0,-4 2 0 0,3 4 0 16,-3-1 0-16,4 4 0 0,-4 3 0 0,3 3 0 0,-3 3 0 15,4 0 0-15,-4 3 0 0,3 0 0 16,1 0 0-16,-4-2 19 0,3-1 9 0,-3-3 3 0,4 0 0 15,-1 0-31-15,1-4 8 0,-1-2-8 0,4 3 4 16,-3-7-30-16,3-2-5 0,-3-1-1 0,3 1 0 16,3-4 51-16,-3-3 9 0,0 0 3 0,4 0 0 15,-1 0-50-15,1-3-9 0,0 0-3 0,3 0 0 16,-4 0 31-16,4-3 0 0,1 0 0 0,-1 0 0 16,3-3 0-16,-3-1 0 0,0-2 0 0,1 0 0 15,-1-1 0-15,0-2 0 0,3-4 0 0,-2 0 0 16,-1 4 0-16,0-7 0 0,0 3 0 0,0 4 0 0,0-1 0 15,0-2 0-15,0 2 0 0,0 4 0 16,1-1 0-16,-1 4 0 0,0 0 0 0,0 2 0 0,4 4 0 16,-1 4 0-16,1-1 0 0,-1 3 0 0,1 0 0 0,0 1 0 0,-1 2 0 15,1 4 0 1,0-1 0-16,-1 1 0 0,1 2 0 0,0 1 0 16,-4 3 20-16,0 0 9 0,0-1 3 0,0 4 0 15,-3-3-52-15,-1 3-9 0,1-3-3 0,-4 3 0 0,0-6 52 16,-4-1 9-16,1 4 3 0,-1-6 0 0,-6-7-24 0,3-6-8 0,0 0 0 0,-7 0 0 31,-7-3-60-31,3-7-12 0,-6 1-3 0</inkml:trace>
  <inkml:trace contextRef="#ctx0" brushRef="#br0" timeOffset="60814.3">22860 9745 2269 0,'-7'-3'64'0,"3"0"15"0,-3-1-63 15,0 1-16-15,4 3 0 0,3 0 0 16,-7-3 105-16,3 3 19 0,-3 0 3 0,7 0 1 16,-3 6-52-16,-4-2-9 0,3 5-3 0,1 0 0 15,-1 1 2-15,0 2 0 0,1 1 0 0,3-1 0 16,-4 1-54-16,4-1-12 0,4 4 0 0,-1-3 0 15,1-1 48-15,0-2 13 0,3 2 3 0,0-6 0 0,0 1-45 0,3-4-9 0,-3 0-2 0,7 0 0 32,-3-6 3-32,0 0 0 0,6-3 0 0,-3-1 0 15,0-2 1-15,-3-4 0 0,3 1 0 16,-3-4 0-16,3 0 16 0,-4 4 4 0,-3-1 1 0,1-2 0 16,-1 5-33-16,-4-2 0 0,1 2 0 0,-4 1 0 0,0 0 0 0,-4 2 0 0,1 1 0 15,-4 0 0 1,-1 3-14-16,1-1-10 0,0 1-1 0,0 3-1 0,-3 0 42 0,6 0 8 0,-3 3 1 0,0 1 1 15,4-1-26-15,-1 3 0 0,1-3 0 0,3 7 0 16,-4-4 0-16,4 6 0 0,4 1 0 0,-4-4 0 16,3 4 0-16,1-1 0 0,-1-2 0 0,1 2 0 15,3-2-16 1,-4-1-8-16,4 1-1 0,0-1-1 0,-3 0 26 0,3-2 0 0,-4-1 0 0,1 3-8 16,-1-2 8-16,-3-7 0 0,4 3 0 0,-4-3 0 15,4 6 22-15,-4-6 3 0,0 6 1 0,3 1 0 16,-3-7-26-16,0 0 0 0,0 0 0 0,-3 3 0 15,3-3-8-15,0 6-8 0,0-6 0 0,0 0-1 16,-4 3 27-16,4-3 6 0,0 0 0 0,0 0 1 16,-4 3-17-16,4-3-19 0,-3 3 4 0,3-3 1 15,-4 7 22-15,4-7 5 0,0 0 1 0,0 6 0 0,0-6-14 0,0 0-18 0,0 0 4 0,0 0 1 32,0 0 13-32,0 0 0 0,0 0 0 0,0 3 0 15,0-3 0-15,4 6 0 0,-4-6 0 0,0 7 0 16,3-1 0-16,-3 3 16 0,0-3-1 0,0 4-1 15,0 2-14-15,0-2 0 0,-3 2 0 0,3 4 0 0,-4 0 0 0,4-1-18 0,0 4 4 0,-3 0 1 32,-1 0 21-32,1 0 4 0,-1 3 0 0,1 0 1 15,-1-4-13-15,1 4-13 0,-4-6 2 0,3 3 1 0,-3-3 10 16,0-4 14-16,0-3-3 0,0 1-1 0,0-4-10 0,-4 0 0 0,1-2 9 16,-1-4-9-16,-3-4 11 0,3-2-3 0,-3 0 0 0,4 3 0 31,-4-4-8-31,0-2 8 0,-1 3-8 0,1-4 8 0,4-2-8 0,-4 2 0 0,3-2 0 0,-3-4 0 15,7 1 0-15,0 2 0 0,0-3-9 0,7-3 9 16,3 4 0-16,1-1 0 0,3-3 0 0,7 1 0 16,0-4 0-16,0 0 0 0,4 3 0 0,-1 0 9 15,1 3-9-15,0-3 0 0,3 1 0 0,0 2 0 16,4 0 0-16,-4 1 0 16,7 2 0-16,0-3 0 0,1 4 0 0,-5 2 0 0,-3 4 0 0,1 0 0 15,-1 3-108-15,-4 3-20 0,-2 0-4 16</inkml:trace>
  <inkml:trace contextRef="#ctx0" brushRef="#br0" timeOffset="66841.32">25210 12865 1552 0,'0'0'44'0,"0"0"10"0,0 0-43 15,0 0-11-15,0 0 0 0,0 0 0 16,0 0 104-16,-4 9 20 0,4 0 3 0,-4 7 1 0,4 0 0 0,4-1 0 0,-4 7 0 0,4-3 0 16,-1 6-52-16,1-3-9 0,-1 3-3 0,4 0 0 15,0-3 0-15,0-3 0 0,0 0 0 0,4-3 0 16,-1-1 0 0,1-5 0-16,3-1 0 0,0-6 0 0,4 4-32 0,-4-7-8 0,4-4 0 0,-1-2-1 15,-3 0-6-15,4-7-1 0,-4 1 0 0,-3-7 0 16,-1 0-3-16,1 0-1 0,3-6 0 0,-7 0 0 0,-3 0-2 0,-1 3-1 15,-3-3 0-15,-3 0 0 0,-1 0-1 0,-3 0-8 0,-4-3 12 16,-3-1-4-16,0 1-8 16,-3-3 0-16,-1-1 0 0,-3 1 0 15,3-3 0-15,1-1 0 0,-1 1 14 0,0-1-4 16,1 7-10-16,2 3 12 0,1-3-12 0,0 6 12 16,4 3-22-16,3-3-4 0,-4 6-1 0,4-3 0 15,0 7 23-15,3-1 5 0,-3 4 1 0,7 0 0 16,0 2-22-16,0 1-5 0,0 0-1 0,4 3 0 0,3-4 14 0,-4 4 0 0,5 0 0 0,-1 0 0 15,0 0 0-15,3 0 8 0,1 0 0 0,3 3-8 16,0-4 0-16,0 4 0 0,0-3-10 0,0 3 10 31,0-3 0-31,1 3 0 0,-1 0 0 0,0 3 0 0,-4 0 0 16,4-3 0-16,-3 4 0 0,0 2 0 0,-4 0-119 0,0 0-16 0,0 4-3 0,-4-1-1 31,-3 4-85-31,-3-1-16 0,-4 1-4 0</inkml:trace>
  <inkml:trace contextRef="#ctx0" brushRef="#br0" timeOffset="67014.11">25171 12742 3314 0,'0'0'94'0,"0"0"21"16,3 3-92-16,4 1-23 0,0-1 0 0,4 0 0 0,0-3 36 0,3 0 4 0,3 0 0 0,4-3 0 31,1 0 26-31,-1 3 6 0,3-4 0 0,1-2 1 0,0 3-50 0,3 0-11 0,-3 0-1 0,-4 0-1 31,0 0-23-31,0-1-5 0,-3 1-1 0,-4 0 0 16,4-3-37-16,-4 3-7 0,0 0-1 0,4-1-1 15,-4 1-152-15,0 0-31 0</inkml:trace>
  <inkml:trace contextRef="#ctx0" brushRef="#br1" timeOffset="79414.22">21918 11485 1527 0,'0'0'64'16,"0"0"-51"15,0 0 130-31,0 0 25 0,-3 0 6 0,3 0 1 0,0 0-52 0,0 0-11 0,0 0-1 0,0 0-1 16,0 0-34-16,0 0-6 0,0 0-2 0,0 0 0 15,0 0-6-15,0 0-2 0,0 0 0 0,0 0 0 16,0 0-11-16,3-3-2 0,-3 3-1 0,7 0 0 15,-7 0-6-15,7 3-2 0,-3-3 0 0,3 3 0 16,-7-3-7-16,3 0-2 0,-3 0 0 0,4 0 0 16,-4 0-29-16,7-3 0 0,-4 3 0 0,-3 0 0 15,7 0 38-15,-7 0 2 0,4-3 0 0,0 3 0 16,-4 0-26-16,7 0-5 0,-4-3-1 0,-3 3 0 16,7 0 0-16,-7 0-8 0,4 0 12 0,-4 0-4 15,7 0 1-15,-7 0 0 0,3 3 0 0,4-3 0 0,-7 0-9 0,4 0 0 0,-4 0 0 0,7 0 0 31,-7 0 14-31,7 0 1 0,-7 0 0 0,4-3 0 0,3 3-15 0,-7 0 11 16,3 0-11-16,4-3 10 0,-3 3-24 0,-4 0-5 0,7 0-1 0,-4 0 0 16,4 0 35-16,-7 0 6 0,7 0 2 0,0 0 0 31,0 0-37-31,1 0-7 0,-5 0-2 0,-3 0 0 16,11 0 23-16,-4 0 0 0,-7 0 0 0,7 0 0 15,0 0 0-15,-7 0 0 0,7 0 0 0,0 0 0 0,-7 0 21 0,7-4 9 0,0 4 2 16,0 0 0-16,0 0-24 0,0 0-8 0,4 0 0 0,-4 0 0 15,0 0 0-15,3 0 0 0,-2-3 0 16,2 3 0-16,-3 0 0 0,0 0 0 0,4 0 0 0,-1 0 0 16,-3 0-26-16,1 0-5 0,2-3-1 0,-3 3 0 15,4-3 32-15,-4 3 0 16,0 0 0-16,0-3 0 0,3 3 0 0,-2 0 0 0,-1 0 0 0,3 0 0 16,-3 0 0-16,0 0 0 0,0 0 0 0,4 0 0 15,-4 0 0-15,0 0 0 0,0-3 0 0,0 3 0 16,0 0 20-16,0 0 9 0,-3 0 3 0,3 3 0 15,0-3-24-15,0 0-8 0,0 0 0 0,0 3 0 16,0-3 0-16,0 0 0 0,-3 0 0 0,3 0 0 16,3 0-28-1,-3 0-3-15,0 0 0 0,1 0 0 0,2 0 31 0,-3 0 0 0,0-3 0 16,4 3 0-16,-4-3 20 0,3 0 9 0,-3 3 3 0,8-3 0 16,-8 3-24-16,3-4-8 0,1 4 0 0,-1 0 0 15,1 0 0-15,0 0 0 0,-1 0 0 0,1 0 0 0,-1 0 0 16,1 4 0-16,-1-4 0 0,1 3 0 0,0 0 0 0,-1-3 0 15,-3 0 0-15,4 3 0 0,-1-3 0 0,1 0 0 0,0 0 0 16,-4-3 0-16,3 3 0 0,-3 0 0 16,4-3 0-16,-4 3 0 0,4 0 0 0,-4-3 0 0,0 3 0 0,0 0 0 31,0-4-28-31,0 4-3 0,0 0 0 0,3 0 0 0,-2 0 31 0,-1 0 0 0,3 0 0 0,-3 4 0 16,4-4 20-1,-4 0 9-15,3 0 3 0,-3 0 0 0,4 0-24 0,0 0-8 0,-4 0 0 0,3 0 0 16,1 0 0-16,-1 0 0 0,1 0 0 0,-4-4 0 15,4 4 0-15,3 0 0 0,-4 0 0 0,1 0 0 16,3 0 0-16,-3-3 0 0,-1 3 0 0,4 0 0 16,-3 0-26-16,0 0-5 0,3 0-1 0,-4 0 0 31,4 0 51-31,-3 0 9 0,3 0 3 0,-3 0 0 0,-1-3-31 0,4 3 8 16,-3 0-8-16,-1 0 4 0,-2 3-4 0,2-3 0 0,1 0 0 0,-4 0 0 15,3 0 0-15,1 0 0 0,-4 0 0 0,4 0 0 16,-1 0 0-16,1 0 0 0,-4 0 0 0,3 0 0 15,1 0 0-15,0 0 0 0,-1 0 0 0,1 0 0 16,3 0 0-16,-4 0 0 0,1 3 0 0,3-3 0 16,-3 0 0-16,3 4 0 0,0-4 0 0,0 0 0 15,0 0 0-15,-3 0 0 16,3 0 0-16,0 0 0 0,0 0 0 0,0 0 0 0,-3 0 0 16,-1 0 0-16,4-4 0 0,-3 4 0 0,0-3 0 0,-1 3 0 0,4-3 0 15,-7 3 0-15,4-3 0 0,-1 3 0 16,1 0 0-16,-4 3 0 0,4-3 0 0,-4 0 0 15,3 0-28-15,1 0-3 0,-4 0 0 0,0 3 0 16,4-3 51-16,-1 0 9 0,1 0 3 0,-4 0 0 0,3 0-32 0,1 0 0 0,-4 0 0 0,4 0 0 31,-1-3-22-31,1 3-7 0,-4 0-2 0,3-3 0 0,1 3 51 0,3 0 9 16,-3-3 3-16,-1 3 0 0,4 0-52 0,-3-3-9 0,3 6-3 0,-3-3 0 31,3 0 32-31,0 0 0 0,-3 0 0 0,3 0 0 16,-4 0 0-16,4 0 0 0,-3 0 0 0,3 0 0 0,-3-3 0 0,-1 3 0 0,1 0 0 0,-1-3 0 15,1 3 0-15,-4 0 0 16,0-4 0-16,0 1 0 0,0 3 0 0,0 0 0 0,4-3 0 16,-8 0 0-16,4 3 0 0,-3 0 0 0,3 0 0 15,0 0 20-15,0 0 9 0,-3 0 3 16,3 0 0-16,0 0-52 0,0 0-9 0,0 0-3 0,0 0 0 16,3 0 52-16,-2-3 9 0,-5 3 3 0,8 0 0 15,-4 0-52-15,0-3-9 0,3 3-3 0,-3 0 0 16,0 0 32-16,-7 0 0 0,11-3 0 0,-7 3 0 15,-4 0 0 1,10 0 0-16,-3-4 0 0,-7 4 0 0,7 0 0 0,0 0 0 0,0 0 0 0,0 0 0 16,0 0 0-16,-7 0 0 0,8 0 0 0,-1 0 0 15,-7 0 20-15,3 0 9 0,-3 0 3 0,7 0 0 0,-7 0-24 0,7 0-8 0,-7 0 0 16,7 0 0 0,0 0-26-16,0 0-5 0,-7 0-1 0,7 0 0 15,-3 0 52-15,-4 0 9 0,0 0 3 0,7-3 0 16,-7 3-52-16,4 0-9 0,-4 0-3 0,7 0 0 15,-7 0 52-15,0 0 9 0,3 0 3 0,-3 0 0 16,0 0-52-16,0 0-9 0,0 0-3 0,0 0 0 16,0 0 32-16,0 0 0 0,4-6 0 0,-4 6 0 15,0 0 0-15,0-3 0 0,0-3 0 0,0 6 0 16,0 0 0-16,-4-3 0 0,4 3 0 0,-3-4 0 0,3 4-108 0,-4-3-16 16,1 0-4-16</inkml:trace>
  <inkml:trace contextRef="#ctx0" brushRef="#br1" timeOffset="81820.46">24313 11350 847 0,'0'0'36'0,"0"0"-36"16,0 0 36-16,0 0 0 0,0 0 0 0,0 0 0 15,0 0 45-15,0 0 10 0,0 0 1 0,0 0 1 16,0 0 28-16,0 0 6 0,0 0 1 0,0 0 0 16,0 0 29-16,0 0 7 0,0 0 0 0,0 0 1 15,0 0-59-15,0 0-12 0,0 0-2 0,0 0-1 31,0 0-22-31,0 0-4 0,0 0-1 0,0 0 0 0,0 0 0 0,0 3 0 0,0-3 0 0,0 0 0 16,0 0-51-16,0 0-13 0,0 0 0 0,4 7 0 31,-4-7 54-31,7 3 8 0,-7-3 2 0,4 3 0 0,-4-3-64 0,7 0 0 0,-7 0-14 0,7 3 2 16,0-3 12-16,-7 0 0 0,7 3 0 0,0-3 0 0,-7 0 12 0,7 3-3 0,-7-3 0 16,7 0 0-1,-7 0 9-15,7 3 2 0,-7-3 0 0,4 4 0 0,-4-4 19 0,7 3 4 0,-7-3 1 0,7 3 0 31,-7-3-36-31,0 0-8 0,0 0 0 0,7 0 0 0,0 0 0 0,-4 0 0 16,4 0 0-16,0 0 0 16,0 0 0-16,1 0-12 0,-1 0 2 0,-4 0 1 15,4 0 9-15,-3 0 11 0,-4 0-3 0,7 3 0 16,-7-3-8-16,7 0 0 0,-7 0 0 0,7 3 0 16,-7-3 0-16,7 3 0 0,-4-3 0 0,4 3 0 0,-7-3 0 0,4 3 0 15,3 1 0-15,-7-4 0 0,4 3 0 0,-4-3 0 0,7 0 0 0,0 3 0 16,-4-3 0-16,4 3 0 15,-3-3 0-15,-1 3 0 0,4-3 0 0,-3 3 0 16,-4-3 0-16,7 0 0 0,-3 3 0 16,3 1 0-16,-4-4 0 0,4 3 0 0,0 0 0 15,-3 0 0-15,-1 0 0 0,4 0 0 0,-7-3 0 0,4 7 0 0,-1-4 0 16,-3-3 0-16,4 6 0 0,-1-3 0 0,-3-3 0 0,4 6 0 16,-1-3 0-16,-3-3 0 0,0 0 0 0,8 0 0 15,-1 4 0 1,-4-4 0-16,4 3 0 0,-3 0 0 0,-4-3 0 0,7 0 0 0,-4 3 0 0,4 0 0 15,0 0 0-15,-3 0 0 0,3 1 0 0,-3-1 0 16,3 3 0-16,-4-3 0 0,1 3 0 0,3-3 0 16,-4 4 0-16,-3-7 0 0,7 3 0 0,0 0 0 15,-3-3 0-15,3 3 0 0,-7-3 0 0,7 0 0 16,4 3 0-16,-4-3 0 0,0 0 0 0,0 0 0 0,0 0 0 16,0 0 0-16,3 3 0 0,-3 1 0 15,4-4 0-15,-4 3 0 0,0 0 0 0,0 0 0 16,4-3 31-16,-4 3 1 0,3 0 0 0,-3 4 0 15,1-4-52-15,2 0-9 0,-3 0-3 0,4 0 0 0,-4 0 52 0,3-3 9 0,-3 3 3 0,1 0 0 32,-1 1-52-32,3-4-9 0,-3 0-3 0,0 3 0 15,0-3 32-15,0 3 0 0,4 0 0 0,-4-3 0 16,0 3 20-16,4 0 9 0,-4 0 3 0,0 4 0 0,0-4-52 16,3 0-9-16,-6-3-3 0,3 3 0 15,0 3 32-15,0-2 0 0,0-1 0 0,0 3 0 16,-3 0 0-16,3-3 0 0,0 4 0 0,3-1 0 0,-3-3 0 0,4 3 0 0,-4-3 0 0,4 1 0 15,-1-1 0-15,1 0 0 16,-1 0 0-16,5 3 0 0,-1-3 0 0,0 0 0 0,-4 4 0 16,8-1 0-16,-4 0 0 0,4 1 0 0,-4-1 0 0,4 3 0 31,-4-2 0-31,3-1 0 0,1 3 0 0,-4-3 0 0,4 4 20 0,-4-4 9 16,0 0 3-16,4 4 0 0,-4-1-52 0,-4-3-9 0,4 1-3 15,-3-1 0-15,-1-3 32 0,1 3 0 0,0-2 0 0,3-1 0 16,-4 3 0-16,1-3 0 0,3 3 0 0,0-2 0 15,0-1 0-15,0 3 0 0,4-3 0 0,-4 3 0 16,4-3 20-16,-1 4 9 0,1-1 3 0,3 0 0 16,-3 1-24-16,-1-4-8 15,1 3 0-15,3 0 0 0,-7-3 0 0,4 4 0 0,0-4 0 0,-1 0 0 16,-3 3 0-16,1-3 0 0,-1 4 0 0,0-1 0 16,0 0-28-16,-4-3-3 0,1 4 0 0,0-1 0 15,3-3 51-15,-4 0 9 0,1 0 3 0,3 0 0 16,-3 0-52-16,3 4-9 0,0-4-3 0,3 0 0 15,-2 3 32-15,-1-3 0 0,3 4 0 0,-3-1 0 16,4-3 20-16,0 3 9 0,-4 1 3 0,3-1 0 16,1-3-52-16,-4 3-9 0,0-3-3 0,0 4 0 15,1-4 52-15,-1 0 9 0,0 0 3 0,0 3 0 0,0-2-52 16,-3-1-9-16,-1 0-3 0,1 0 0 0,-1 0 51 0,-3 3 9 0,4-2 3 0,0-1 0 31,-1 0-50-31,1 3-9 0,-1-3-3 0,4 0 0 0,-3 4 51 0,3-4 9 0,-3 3 3 0,3-3 0 31,0 3-24-31,0 1-8 0,0-4 0 0,0 3 0 0,0 0 0 0,4-3 0 0,-4 1 0 0,4 2 0 16,-4 0-26-16,3-3-5 0,-2 0-1 0,-1 4 0 16,3-4 32-16,-3 0 0 0,1 0 0 0,-1 0 0 15,0 0 20-15,-4 4 9 0,4-4 3 0,-3 3 0 32,0 0-52-32,-1-3-9 0,1 4-3 0,-1-1 0 0,1-3 51 0,0 3 9 0,-1 1 3 0,1-4 0 15,-1 3-31-15,1 0 8 16,-1-2-8-16,1-1 4 0,3 0-4 0,-3 0 0 15,-4 0 0-15,7 0 0 0,-3-3-26 0,3 3-5 0,-4 0-1 0,4-3 0 16,0 4 52-16,1-1 9 16,2 0 3-16,-3 0 0 0,0 0-52 0,1 0-9 15,-1 0-3-15,0 1 0 0,0-1 52 0,-4 0 9 0,5 0 3 0,-1-3 0 0,0 3-24 16,-4 0-8-16,1-3 0 0,0 3 0 16,-1 0 0-16,1 1 0 0,-4-4 0 0,3 3 0 0,-3 0 0 15,0 0 0-15,-3-3 0 0,3 3 0 16,-3-3 0-16,3 3 0 0,0-3 0 0,0 0 0 15,-4 3 0-15,4 1 0 0,0-1 0 0,-3 0 0 16,3-3 0-16,0 3 0 0,4 0 0 0,-4 0 0 16,-4 0-26-16,4-3-5 0,0 4-1 0,0-1 0 0,-7-3 32 0,11 0 0 0,-4 0 0 0,0 3 0 15,0-3 20-15,-7 0 9 16,7 0 3-16,0 0 0 0,-7 0-24 0,0 0-8 0,7 3 0 0,-7-3 0 31,0 0 0-31,7 0 0 0,-7 0 0 0,7 3 0 16,-7-3-26-16,7 0-5 0,-7 0-1 0,7 3 0 0,1-3 52 0,-8 0 9 0,7 0 3 0,0 0 0 15,-7 0-24-15,7 3-8 0,-7-3 0 0,10 3 0 16,-6 1 0-16,-4-4 0 0,7 0 0 0,0 3 0 16,0-3 0-16,-7 0 0 0,7 0 0 0,-3 0 0 15,-4 0-26 1,7 0-5-16,-7 0-1 0,7 0 0 16,-7 0 32-16,7 0 0 0,-7 0 0 0,3 3 0 0,-3-3 0 0,7 0 0 0,-7 0 0 0,4 0 0 15,-4 0 20 1,7 3 9-16,-7-3 3 0,7 0 0 0,-7 0-24 0,7 0-8 0,-3 0 0 0,-4 0 0 15,7 0 0-15,-7 0 0 0,0 0 0 0,0 0 0 16,0 0 0-16,3 3 0 0,-3-3 0 16,0 0 0-16,0 0 0 0,0 0 0 0,4 0 0 0,-4 0 0 15,0 0-26-15,0 0-5 0,0 0-1 0,0 0 0 16,0 0 32-16,0 0 0 0,0 0 0 0,0 0 0 16,0 0 20-16,7 3 9 0,-7-3 3 0,0 0 0 15,0 0-24-15,3 3-8 0,-3-3 0 0,0 0 0 16,0 0-26-16,4 4-5 0,-4-4-1 0,0 0 0 15,0 0 52-15,0 0 9 0,0 0 3 0,0 0 0 16,0 0-24-16,0 0-8 0,0 0 0 0,0 0 0 16,3 3-26-16,-3-3-5 0,0 0-1 0,4 6 0 15,-4-6 32-15,0 0 0 0,0 0 0 0,0 0 0 0,0 6 0 16,0-6 0-16,0 0 0 0,0 0 0 16,0 0 20-16,0 0 9 0,0 0 3 0,0 0 0 0,0 0-24 0,0 0-8 0,0 0 0 15,3 6 0-15,-3-6 0 0,0 0 0 0,0 0 0 0,4 7 0 16,-4-7 0-1,0 0 0-15,0 6 0 0,0-6 0 0,0 0-26 0,0 6-5 0,0 1-1 16,0-7 0-16,0 0 52 0,0 0 9 0,0 0 3 0,0 0 0 16,0 0-52-16,0 0-9 0,0 0-3 15,0 0 0 1,-7 3-110-16,3 0-22 0,-6-3-5 0</inkml:trace>
  <inkml:trace contextRef="#ctx0" brushRef="#br2" timeOffset="106836.89">24709 11425 1337 0,'0'0'28'0,"0"0"6"16,0 0-34-16,0 0 0 0,0 0 0 0,0 0 0 16,0 0 107-16,0 0 14 0,0 0 3 0,0 0 1 15,0 0-46-15,0 0-10 0,0 0-1 0,0 0-1 16,-4 4-3-16,4-4 0 0,0 0 0 0,0 0 0 15,0 0 0-15,0 0 0 0,0 0 0 0,0 0 0 16,0 0 0-16,0 0 0 0,0 0 0 0,0 0 0 16,0 0-8-16,0 0-3 0,0 0 0 0,0 0 0 15,0 0-33-15,0 0-8 0,0 0 0 0,0 0-1 16,0 0-11-16,0 0 0 0,0 0 0 0,0 0 0 16,0 0 51-16,0 6 8 0,0-6 1 0,0 0 1 15,0 0-33-15,0 0-6 0,0 0-2 0,0 0 0 16,0 0-1-16,0 0-1 0,0 0 0 0,7 3 0 15,-7-3 2-15,0 0 0 0,0 0 0 0,7 3 0 0,-7-3-9 0,4 3-2 0,-4-3 0 0,7 0 0 32,-7 0-9-32,7 3 0 0,-7-3 0 0,7 0 0 15,-4 0 0-15,-3 0 0 0,7 4 0 0,0-1 0 16,-7-3 0-16,0 0 0 0,8 0 0 0,-8 0 0 16,0 0 0-16,0 0 0 0,7 0 0 0,-7 0 0 0,3 0 12 15,-3 0 1-15,7 0 0 0,-7 0 0 16,7 0-13-16,0 0-18 0,-7 0 4 0,7 0 1 15,-7 0 25-15,7 0 6 0,-3 0 1 0,3 0 0 0,-7 0-19 0,7 0 0 0,0 0 8 0,0 0-8 32,-7 0 0-32,7 0 0 0,0 0 8 0,-3 0-8 0,-4 0 0 15,7 0 0-15,0-3 0 0,0 3 0 16,-4 0 39-16,-3 0 1 0,8-4 0 0,-5 4 0 0,-3 0-32 16,7 0-8-16,-3 0 0 0,3-3 0 0,-4 3-22 0,4 0-6 0,-3 0 0 0,3 0-1 15,0 0 29-15,-4 0 0 0,5 0 0 0,-5 0 0 31,-3 0 9-31,7 0-9 0,-7 0 0 0,4 0 9 0,3 0-9 0,-4 0 0 0,1 0 0 0,3 0 8 16,-4-3-8-16,4 3 0 0,0-3 0 0,0 3 0 16,1 0 0-16,-8 0 0 0,0 0 8 0,3 0-8 15,4 0 16-15,-3 0 2 0,-1 0 0 0,-3 0 0 16,7 0-18-16,-3 0 0 0,3 0 0 0,-4 0 0 16,-3 0 0-16,0 0-19 0,0 0 4 0,7 0 1 15,-7 0 22-15,4-3 5 0,3 0 1 0,-7 3 0 16,4 0-14-16,-1 0 0 0,-3 0 0 0,7 0 0 15,-7 0 0-15,4 0 0 0,-4 0 0 0,7 0 0 16,0 0 0-16,-4 0 0 0,-3 0 0 0,7 0 0 16,0 0 0-16,-7 0 0 0,4 0 0 0,3 0 0 0,-7 0 0 15,7 0 0-15,-7 0 0 0,7 0 0 16,-7 0 0-16,4 0 0 16,3 0 0-16,-7 0 0 0,7 0 0 0,-7 0 0 0,7 0 0 0,-7 0 0 15,7 0 0-15,-7 0 0 0,7 0 0 0,-7 0 0 16,7 3 0-16,0-3 0 0,-7 0 0 0,7 0 0 0,0 3 0 0,0-3-13 0,-7 0 2 0,7 3 1 15,0-3 10-15,-7 0 0 0,7 0 0 0,0 0 0 16,0 0 0-16,0 0 0 0,-7 0 0 0,11 0 0 31,-4-3 0-31,-7 3 0 0,7 0 0 0,0 0 0 0,-7 0 0 16,7 0 0-16,0 0 0 0,0 0 0 0,0 0 8 0,1-3 1 0,-1 3 0 0,0 0 0 16,-4 0-9-16,4 0-12 0,0 3 2 0,0-3 1 15,0 0 9-15,-3 3 12 0,3-3-2 0,0 0-1 16,0 0-9-16,0 0 0 0,-3 0 0 0,3 0 0 15,-4 0 0-15,4 0-12 0,-7 0 2 0,7 0 1 16,-3 0 9 0,3 0 11-16,-4 0-3 0,5 0 0 0,-1 0-8 0,0-3 0 0,0 3 0 0,-4 0-11 15,4 0 11-15,-7 0 0 0,7 0 10 0,-7 0-10 16,0 0 0-16,4 0 0 0,-4 0 0 0,0 0 0 16,7 3 0-16,-4-3 0 0,4 0 0 0,-7 0 0 15,4 3 0-15,3-3 0 0,-7 0 0 0,7-3 0 16,-7 3 0-16,4 0 0 0,-4 0 0 0,7 0 0 15,-7 0 0-15,7 0 0 0,-7 0 0 0,7-3 0 16,-7 3 0-16,3 0 0 0,-3 0 0 0,11 0 0 0,-8 0 0 0,-3 0 0 0,11 0 0 0,-4 0 0 31,-7 0 0-31,7 0 0 0,-7 0 0 0,7 0-10 16,-7 0 10-16,7 0 0 0,-7 0 10 0,7 3-10 0,-7-3 0 0,7 0 0 0,-7 0 0 0,7 0 0 16,-7 0 0-16,11 0 0 0,-11 0 0 0,7 0 0 31,0 0 0-31,-7 0 0 0,7 0-13 0,0-3 4 0,-7 3 9 15,11 0 0-15,-4 0 0 0,0 0 0 16,0 3 0-16,-7-3 0 0,7 0 0 0,0 0 0 16,0 0 0-16,0 0 0 0,-7 0 0 0,7 0 0 15,0 3 0-15,0-3 0 0,-7 0 0 0,7 0 0 0,0 0 0 16,-3 0 0-16,3 0 0 0,0 0 0 0,-7 0 0 0,7 0 0 0,0 0 0 0,0 0 0 16,-3 0 0-16,3 0 11 0,0 0-3 0,0 0 0 15,0 0-8-15,-3 0 0 0,3-3 0 0,0 3 0 16,0 0 0-16,-4 0 0 0,4 0 0 0,0 0 0 15,-3 0 0-15,3 0 0 0,-4 0 0 0,5 3 0 16,-1-3 0-16,-4 3 0 0,-3-3 0 0,7 4 0 16,-7-4 0-16,4 0 0 0,-4 0-10 0,7 0 10 15,-7 0 0-15,3 0 0 0,-3 0 0 0,7 0 10 16,-7 0-10-16,4 0 0 0,-4 0 0 0,7-4 0 16,0 4 0-16,-3 0 0 0,3 0-10 0,-7 0 10 15,3 0 0-15,-3 0 0 0,7 0 0 0,-3 0 10 16,-4 0-10-16,7 0 0 0,-7 0 0 0,7 4 0 15,0-4 0-15,-7 0 0 0,3 0 0 0,4 3 0 16,-7-3 0-16,0 0 0 0,0 0 0 0,7 0 0 16,-7 0 0-16,8 0 0 0,-8 0 0 0,7 3 0 0,-7-3 0 0,7 0 0 0,-7 0 0 0,7 0 0 31,3 0 0-31,-10 0 0 0,7 0 0 0,0 0 0 0,-7 0 0 16,7 0-11-16,-7 0 3 0,11 0 0 0,-4 0 8 0,4 0 0 0,-11 0 0 0,7 0 0 15,0 3 0-15,0-3 0 0,-7 0 0 0,10 0 0 31,-3 3 0-31,1-3 0 0,-8 0 0 0,10 0 0 0,-3 3 0 16,-7-3 0-16,7 0 0 0,0-3 0 16,-3 3 0-16,3 0 0 0,0-3 0 0,0 3 0 0,0 0 0 0,0 0 0 0,0 0 0 15,0 0 0-15,0 0 0 0,0 0 0 0,-3 0 0 0,3 0 0 16,-4 0 0-16,4 0 0 0,1-3 0 0,-5 3 0 16,4 0 0-16,0-3 0 0,0 3 0 0,0 0 0 15,-3 0 9-15,3 0-9 0,0 0 12 0,0 0-12 16,-3-3 0-16,3 3 0 0,-7 0 0 0,3 0 0 15,-3 0 0-15,0 0 0 0,0 0 0 0,7-4-12 32,-3 4 12-32,3 0 0 0,-4 0 0 0,-3 0 0 0,7 0 0 0,-7 0 0 0,7 0 0 0,-7 0 0 15,0 0 0-15,0 0 0 0,0 0 0 0,0 0 0 16,4 0 0 0,-4 0 0-16,0 0 0 0,0 0 0 0,7 0 0 0,-7 0 0 0,0 0 0 0,3 0 0 0,-3 0 9 15,0 0-9-15,0 0 0 0,0 0 9 16,0 0-9-16,0 0 0 0,0 0 0 0,0 0 0 0,0 0 0 0,0 0 0 0,0 0 8 0,0 0-8 31,0 0 0-31,0 0 0 0,8 0 0 0,-8 0 0 0,0 0 0 0,0 0 0 0,3 4 0 0,-3-4 8 31,0 0-8-31,0 0 0 0,0 0 0 0,0 0 0 0,0 0 0 0,0 0 8 0,0 0-8 16,0 0 0-16,0 0 0 0,0 0 8 0,0 0-8 0,7 3 0 16,-7-3 0-16,0 0 8 15,0 0-8-15,0 0 0 0,0 0 0 0,0 0 0 0,0 0 0 0,0 0 0 16,0 0 0-16,4 6 0 0,-4-6 0 0,0 0 0 15,0 0 0-15,0 0 8 0,0 0-8 0,0 0 0 32,0 0 0-32,0 0 8 0,7 0-8 0,-7 0 0 15,0 0 0-15,0 0 0 0,0 0 0 0,3 3 0 16,-3-3 0-16,0 0 0 0,0 0 0 0,0 0 0 16,0 0 0-16,0 0 0 0,0 0 0 0,0 0 0 0,0 0 0 0,7 6 0 0,-7-6 0 0,4 7 0 15,-4-7 0-15,0 0 0 0,0 0 0 0,0 0 0 16,0 0 0-16,0 0 0 0,0 0 0 0,0 0 0 15,0 0 0-15,0 0 0 0,0 0 0 0,7 3 0 16,-7-3 0-16,7 6 0 0,-7-6 0 0,7 6 0 16,-7-6 8-16,4 3-8 0,-4-3 8 0,3 7-8 15,-3-7 0-15,0 0 0 0,0 0 0 0,0 0 0 16,0 0 0-16,0 0 0 0,0 0 0 0,7 6 0 16,-7-6 8-16,0 0-8 0,0 0 8 0,7 6-8 15,-7-6 0-15,4 6 0 0,-4-6 0 0,7 7 0 16,-7-7 0-16,3 3 0 0,-3-3 0 0,0 0-11 15,0 0 11-15,4 6 0 0,-4-6 0 0,0 0 0 0,7 6-16 0,-7-6-2 0,3 7 0 0,-3-7 0 32,4 3 30-32,-4-3 5 0,0 0 2 0,0 0 0 0,0 0-19 0,0 0 0 0,0 0 0 15,0 0 0-15,7 6 0 0,-7-6 0 16,3 6 0-16,5 1 0 0,-8-7 0 0,3 3 10 0,-3-3-10 0,0 0 8 16,7 6-8-16,-7-6 0 0,4 6 0 0,-4-6 0 31,0 0-21-31,3 3 0 0,-3-3 0 0,7 7 0 15,-7-7 33-15,0 0 6 0,0 0 2 0,7 3 0 16,-7-3-20-16,7 6 0 0,-7-6 0 0,7 3 0 0,-7-3 0 0,0 0 0 0,4 3 0 0,-4-3 0 16,7 4-12-16,-7-4-7 0,0 0-1 0,7 3 0 15,0 0 35-15,0 0 6 0,0 3 2 0,-7-6 0 16,4 3-11-16,-4-3-3 0,0 0 0 16,7 4 0-1,0 2-33-15,-4-3-6 0,1 3-2 0,-4-6 0 0,7 6 32 0,-7-6 0 0,0 0 0 16,3 4 0-16,5 2 0 0,-5-3 0 0,4 3 0 0,-3-3 0 15,-4-3 18 1,7 7 10-16,-4-4 1 0,1 3 1 0,-1-3-30 0,-3-3 8 0,7 6-8 0,-3-2 0 16,-1 2-22-16,1-3-7 15,-4-3-2-15,7 6 0 0,-3-3 48 0,3 1 10 0,0-1 1 0,-4 0 1 16,4 0-29-16,-3 0 0 0,-4-3 0 0,3 3 0 16,-3-3-20-16,4 3-6 0,-4-3-2 0,7 4 0 15,-4 2 48-15,1-3 8 0,-4-3 3 0,3 6 0 16,1-3-50-16,-1 4-9 0,1-4-3 0,3 0 0 15,-3 0 50-15,3 0 9 0,-4 0 3 0,1 0 0 16,-1 1-50-16,-3-4-9 0,4 3-3 0,3 3 0 0,-4 0 31 16,-3-3 0-16,4 0 0 0,-1 4 0 15,1-4 0-15,-1 3 0 0,1-3 0 16,0 0 0-16,-1 4 20 0,-3-7 9 0,4 3 3 0,-1 3 0 0,-3-6-32 0,4 3 0 0,-4-3 0 16,7 7 0-1,-4-4-22-15,-3-3-7 0,4 3-2 0,3 3 0 16,-4-3 31-16,4 3 0 0,-7-6 0 0,4 4 0 15,3 2 20-15,-4-3 9 0,-3-3 3 0,8 6 0 16,-5 1-24-16,4-4-8 0,0 0 0 0,-3 3 0 0,3-3 0 0,-4 4 0 0,4-4 0 0,-7-3 0 16,4 6-26-16,-4-6-5 0,10 0-1 0,-2 3 0 15,-1 3 52-15,0 1 9 0,0-1 3 16,0 0 0 0,0 0-24-16,3-2-8 0,-3 2 0 0,0 0 0 0,4-3 0 15,-4 3 0-15,0 1 0 0,0-1 0 0,0-3 0 0,0 0 0 0,0 4 0 0,4-4 0 16,-4 0 0-16,0 0 0 0,0 0 0 0,4 0 0 15,-4 4-26-15,0-4-5 0,3 3-1 0,-3-3 0 16,4 0 32-16,-4 0 0 0,0 0 0 16,4 1 0-16,-4-1 19 0,0 3 9 0,0 0 3 0,-4 4 0 15,5-1-31 1,-1 1 8-16,-4-4-8 0,4 3 4 0,-3 1-4 0,3-1 0 0,0-3 0 0,0 4 0 16,-4-4 0-1,4 3 0-15,-3-2 0 0,3-1 0 0,-3 0 0 0,-1 0 0 0,1 1 0 0,3-1 0 16,-4-3 0-16,1 3 0 0,3 1 0 0,-4-1 0 15,1-3 0-15,3 6 0 0,-4-2 0 0,4-1 0 16,1 0-26 0,-5 1-5-16,4-1-1 0,-3 0 0 0,-1 0 52 0,4 1 9 0,-3-1 3 0,3-3 0 15,0 3-24-15,-4-3-8 0,4 1 0 0,-3 2 0 16,-4-6 0-16,7 3 0 0,0 0 0 0,-7-3 0 0,7 6 0 0,0-2 0 0,-3-1 0 0,3 0 0 31,-7-3 0-31,7 3 0 0,-7-3 0 0,7 3 0 16,-7-3-26-16,7 3-5 0,-7-3-1 0,7 3 0 0,-7-3 32 0,7 3 0 0,-3 1 0 0,-4-4 0 15,7 3 0-15,-7-3 0 0,0 0 0 0,7 6 0 16,0-3 20-16,-7-3 9 0,3 3 3 16,4 0 0-16,-7-3-52 0,4 4-9 0,-4-4-3 15,0 0 0-15,7 3 52 0,-7-3 9 0,3 0 3 0,-3 0 0 16,7 0-24-16,-7 0-8 0,8 6 0 0,-5-3 0 16,-3-3 0-16,4 3 0 0,-4-3 0 0,3 3 0 15,-3-3 0-15,7 4 0 0,0-4 0 16,-7 0 0-1,0 0 0-15,0 0 0 0,4 3 0 0,-4-3 0 0,0 0-26 0,0 0-5 0,0 0-1 0,7 3 0 32,-7-3 32-32,0 0 0 0,3 3 0 0,-3-3 0 0,7 3 0 0,-7-3 0 15,0 0 0-15,4 0 0 0,-4 0 0 0,0 0 0 0,0 0 0 0,0 0 0 16,0 0 0-16,0 0 0 16,0 0 0-16,0 0 0 0,0 0 0 0,0 0 0 0,0 0 0 0,0 0 0 15,0 0 0-15,0 0 0 0,0 0 0 0,0 0 0 31,0 0-90-31,0 0-12 0,-4 0-2 0</inkml:trace>
  <inkml:trace contextRef="#ctx0" brushRef="#br0" timeOffset="187798.65">19061 14658 2340 0,'3'-9'104'0,"-3"2"20"15,0-2-99-15,4 0-25 0,-4 2 0 0,0-2 0 16,0 0 125-16,0-1 20 0,0 1 4 0,-4-1 1 15,4 4-69-15,-7-3-13 0,4 2-4 0,-5 4 0 16,5-3-51-16,-4 3-13 0,0 3 0 0,-4 0 0 16,1 0 54-16,-1 3 8 0,1 0 2 0,-5 7 0 15,5 2-52-15,-4 1-12 0,0 5 0 0,-4 4 0 16,4 3 30-16,0 7 3 0,-4-4 1 0,4 10 0 16,0-4-3-16,0 4-1 0,0-1 0 0,7 4 0 15,0-3-30-15,3-4 0 0,0 1 0 0,4-1 0 0,0 1 0 0,4-4 0 0,3 0 0 0,0 1 0 31,4-10 0-31,-1-3 0 0,4-4 0 0,4-2 0 0,-4-10 0 0,4-3 0 16,-1-3 0-16,1 0 0 16,3-7 0-16,0 1 0 0,1-7 0 0,-1 4 0 0,-4-4 0 0,1-3 0 0,-4 3 0 0,0-2 0 15,-3 2 0-15,-1 0 0 0,-3 4 0 0,1-1 0 32,-5 1 0-32,1-4 0 0,-4 3 0 0,0-2 0 15,-4 5 0-15,1-2 0 0,-1-1 0 0,0 4 0 0,-3 3 0 16,4-1 0-16,-4 1 0 0,3 3 0 0,-3 0 0 0,4 0 0 0,-4 0 0 0,7 3 0 15,0 0 0-15,-4 3 0 16,-3 3 0-16,7-6 0 0,0 0 0 0,0 0 0 0,0 0 0 0,0 0 0 16,7 3 0-16,0-3 0 0,0 3 0 0,4-6 0 15,3 3 0-15,0-3 0 0,4 0 0 0,-1-3 0 16,1 2-10-16,7-2-8 0,-4-3-2 0,0 2 0 16,0 7 20-16,0 0 0 0,-3 4 0 0,-4 2 0 15,0 3 15-15,0 1 3 0,-7-1 1 0,4 4 0 16,-8 2-19-16,-3 4 0 0,0 0 0 0,-3 3 0 15,-1 3 0-15,-3 0 0 0,0 6 0 16,-3-2 0-16,-4-1 0 0,3 0 0 0,-7 0 0 0,4-3 0 16,0 0 0-16,-3-3 0 0,2 0 0 0,5-3 0 0,-4-6 0 0,7-1 0 15,0-2 0-15,0-4 0 16,7-3-29-16,0-3-10 0,3-9-1 0,4-1-1 16,4-5-88-16,-1-1-18 0,4 0-3 0</inkml:trace>
  <inkml:trace contextRef="#ctx0" brushRef="#br0" timeOffset="188243.79">19544 14937 2795 0,'-7'0'58'0,"0"0"14"0,3 0-57 16,-3 3-15-16,4-3 0 0,-4 7 0 0,0-1 105 0,0 3 19 0,-1 4 3 0,5-1 1 16,-4 1-52-16,3 3-9 0,-3-4-3 0,4 4 0 15,-1 3-31-15,1-4-6 0,-1 1-2 0,1 3 0 16,3 0 11-16,0-1 3 0,0-2 0 0,3 3 0 15,1-3-31-15,3-4-8 0,0-2 0 0,0-1 0 0,3 0 0 0,5 1 0 16,-1-7 0-16,0 0 0 0,3-6 0 0,1-7-10 16,0 1 10-16,3-3-13 0,0-1 13 0,-3-3 8 15,3 1 0-15,-4-1-8 0,-2-3 0 0,-1 0 0 16,-4 4 0-16,-3-1 0 16,-3 0 0-16,-1 4 18 0,-3-1-2 0,0-2-1 0,-7 2 2 0,0 4 1 15,-3-1 0-15,-4 1 0 0,-1-4-18 0,-2 7 8 16,-1 0-8-16,-3 3 9 0,0 3-9 0,3 0 0 15,1 0 0-15,2 3 0 16,1 0-26-16,4 0-5 0,-1 3-1 0,4-3 0 16,4-3-92-16,3 0-18 0,0 0-4 0</inkml:trace>
  <inkml:trace contextRef="#ctx0" brushRef="#br0" timeOffset="189191.03">20334 14683 1764 0,'0'0'39'0,"0"0"8"0,0 0 50 0,0 0-87 15,0 0-10-15,0 0 0 0,0 0 0 0,0 0 148 0,4 6 27 0,-1 1 5 0,1 2 2 16,-1 1-43-16,4 2-9 0,-3 4-2 0,6 3 0 15,-3-1-36-15,-3 1-8 16,3 0-2-16,0 0 0 0,4 3-20 0,-1 0-4 0,1-3-1 0,-4 3 0 16,3-4-3-16,1 11-1 0,0-7 0 0,-1-1 0 15,1-5-62-15,-4-3-13 16,0-1-2-16,0-2-1 0,-3-1 25 0,3-6-8 0,-7-3 8 16,0 0 0-1,0 0-28-15,0 0 0 0,0 0 0 0,-4-6 0 0,4 0-113 16,-7-4-23-16,3-2-5 0</inkml:trace>
  <inkml:trace contextRef="#ctx0" brushRef="#br0" timeOffset="189510.26">20126 14624 2153 0,'-21'-10'44'0,"14"7"12"16,0 3-44-16,3-3-12 0,1 0 0 0,3 3 0 0,0 0 128 0,0 0 23 0,0 0 5 0,0 0 0 15,0 0-40-15,0 0-9 16,0 0-2-16,0 0 0 15,7 3-28-15,0 0-5 0,3-3-2 0,1 3 0 0,3 0-18 0,4-3-4 0,-1-3-1 0,1 0 0 16,3 0-1-16,4 0 0 0,0 3 0 0,6 0 0 31,-3-3-28-31,1 3-6 0,2 0 0 0,1-3-1 16,0-1 1-16,0 1 0 0,-8 3 0 0,5 0 0 0,-8 0-28 16,0 0-6-16,-3-3-1 0,-1 3 0 0,-6 0 43 0,3-3 9 15,-3 0 2-15,-4 0 0 0,-4 3-31 0,4 0 0 16,-3-3 0-16,-4 3 0 0,0 0 0 0,0 0 8 15,0-4-8-15,0 4 4 0,0 0-4 0,0 0 0 0,-4-6 0 0,4 6 0 32,0 0-57-32,-7-3-8 0,0 0-2 0,7 3 0 15,0 0-133-15,0 0-26 0</inkml:trace>
  <inkml:trace contextRef="#ctx0" brushRef="#br0" timeOffset="189965.73">20870 14900 2188 0,'0'0'48'0,"0"0"11"0,-3-4 1 0,3 4 1 0,0-6-49 0,0 6-12 16,-4-3 0-16,4 3 0 0,0 0 54 0,0 0 8 15,0 0 2-15,0 0 0 0,0 0 51 0,0 0 10 16,0 0 3-16,-7 6 0 0,7 1-52 0,-7 5-9 0,0-2-3 0,0 5 0 31,0 1 0-31,3 0 0 0,-3-1 0 0,4 4 0 0,-1-3 0 0,1-1 0 16,-1 1 0-16,1-3 0 0,3-4-51 15,3-3-13-15,1 4 0 0,-1-4 0 0,4-3 0 0,4 3 0 0,0-2 0 0,3-4 0 16,3-10 0-16,1 4 0 0,0-7 0 0,3 4 0 16,0-4 16-16,0-2 1 15,-3-1 0-15,-1 3 0 0,1 1-27 0,-7 3-6 0,-1-4 0 0,1 4-1 16,-4-1 31-16,-4-2 6 0,-3 5 2 0,0-2 0 15,-7 0-13-15,0-1-9 16,-3 1 12-16,-4-1-12 0,-4 1 10 0,0 3-10 0,1-4 8 0,-1 4-1 16,-3 0-7-16,3 3 0 15,-3 3 0-15,3 0 0 0,1-4-30 16,3 1-6-16,3 0 0 0,0 3-1 0,4 3-120 0,7-3-24 0,0 0-5 0,0 0-1 0</inkml:trace>
  <inkml:trace contextRef="#ctx0" brushRef="#br0" timeOffset="190725.87">22017 14696 2293 0,'-7'12'50'0,"7"-9"10"0,-4 4 3 0,1-1 2 0,-1 0-52 16,4 1-13-16,-3-1 0 0,3 0 0 15,0 0 120-15,0 1 20 0,0-7 5 0,3 3 1 16,4 0-61-16,0 0-12 0,4-6-2 0,3 0-1 16,0-4-47-16,0-2-10 0,4-3-1 0,3-1-1 15,-3 0 28-15,-4-2 5 0,3 2 2 0,1-2 0 16,-4-4-22-16,4 3-5 0,-1-3-1 0,-2 4 0 0,2-1-18 0,-3 0-14 15,0-3 2-15,-3 7 1 16,-4 2 11-16,0 4 8 0,0 0-8 0,-7 6 11 0,0 0-11 0,0 0 10 16,0 9-10-16,0 4 10 15,0 6 31-15,-3 3 7 0,-1 3 0 0,1 3 1 0,-1 3-22 16,1 1-5-16,-1 2-1 0,1 1 0 0,3 2-5 0,3 1 0 0,-3-1-1 16,4-2 0-16,-1-4-3 0,1 1-1 15,-1-4 0-15,4-3 0 0,0 0-8 0,0-3-3 16,0 0 0-16,0-3 0 15,0 0-26-15,1-4-5 0,-1-2-1 0,0-1 0 0,-4-2 52 0,4-1 9 0,-3-6 3 0,-1 4 0 16,1-4-24-16,-4-3-8 16,3 0 0-16,-3-3 0 0,-3-7-8 0,3 4-2 0,-4-3 0 0,1-4 0 31,-4 0-61-31,0-2-12 0,3 2-2 0,-3 1-1 0,0-1-34 0,0 1-6 0,0 2-2 0,0 1-784 31,0-1-158-31</inkml:trace>
  <inkml:trace contextRef="#ctx0" brushRef="#br0" timeOffset="190992.52">22098 15188 2880 0,'-7'3'64'0,"3"3"12"0,-3 1 4 0,7-7 0 0,0 0-64 16,0 0-16-16,0 6 0 0,0-6 0 0,0 0 91 0,0 0 15 15,4 0 3-15,6 0 1 0,-2 3-38 0,6-3-7 16,0 0-1-16,7-3-1 0,-3 0-35 0,3 3-8 15,0 0 0-15,7-3-1 0,-3 0 10 0,3-4 3 16,-3 4 0-16,3-3 0 0,-7 3-32 0,4 3 0 16,-4-3 0-16,0 0 0 0,0 3 0 0,0 0 0 0,-6 3 0 15,2 0 0 1,-3-3-22-16,0 3-7 0,1 0-2 0,-1 0 0 16,-4 0 31-16,-3-3 0 0,-3 7 0 0,-4-7 0 0,0 0 0 0,0 0 0 0,0 0 0 0,0 0 0 15,0 0 0-15,0 0 0 0,0 0 0 0,0 0 0 16,3-10 0-16,-3 4 0 15,4-3 0-15,-4-1 0 16,3 1-211-16,-3 2-36 0,-3-18-7 0,6 13-2 0</inkml:trace>
  <inkml:trace contextRef="#ctx0" brushRef="#br0" timeOffset="191828.39">23051 15138 2113 0,'0'0'46'0,"0"0"10"0,0 0 1 0,0 0 3 0,0 0-48 0,0 0-12 0,0 0 0 0,0 0 0 15,0 0 71-15,0 0 11 16,0 0 2-16,0 0 1 0,0 0-17 0,0 0-3 0,0 0-1 0,0 0 0 16,0 0 0-16,-4 6 0 15,0 0 0-15,1 1 0 0,-4-4 52 0,7 0 9 16,-4 0 3-16,1 0 0 0,-1 4-52 0,1-4-9 0,-4 0-3 0,3 0 0 16,1 0-51-16,-4 0-13 15,3 3 0-15,4-6 0 0,0 0 0 0,0 0 0 0,0 0 0 0,0 0 0 16,0 0 0-16,-3-6 0 0,-1 3 0 0,4-3 0 15,0 3 0-15,0-4 0 0,0 1 0 0,0 3 0 16,0-3 0-16,0 6 0 0,0 0 0 0,4-7 0 16,-1 1 0-16,-3 0 8 0,4 3-8 0,-1-4 0 0,1 4 12 0,-1-3-4 15,4 3-8-15,0 0 12 0,0 0-12 0,0 0 0 16,0 3 0-16,4-4 0 0,-4 1 9 0,4 0-9 16,-1 0 8-16,-3 3-8 15,4-3 12-15,-1 3-4 0,-2 0 0 0,2 0 0 16,1 3 1-16,-8 0 0 0,-3-3 0 0,7 3 0 15,-3 4-33 1,-4-1-6-16,0-6-2 0,0 6 0 0,-4 3 32 0,1 1 0 0,-4 2 0 0,0-5 0 0,0 2 0 0,-4-3 0 16,4 1 0-16,-4-1 0 0,4-3 0 0,-3 0 0 15,-1 0 0-15,4-3 0 0,0 3 0 0,0-3 0 0,7 0 0 16,0 0 0-16,-4-3 0 0,1 0 0 0,3-3 0 16,3 0 0-16,-3-4 0 0,4 1 0 15,3-1 0-15,0 1 0 0,0 0 20 0,4-1 9 16,-1 4 3-16,1 0 0 0,-1-1-24 0,1 1-8 15,0 3 0-15,-1 3 0 0,1 0 0 16,-1 3 0-16,1 7 0 0,0-1 0 16,-4 0-26-16,-4 1-5 0,1 5-1 0,-1 1 0 0,1-3 32 0,-4 2 0 15,-4 4 0-15,4-3 0 0,-3-1 20 0,-1-2 9 0,1-4 3 0,-4 1 0 16,0 6-24-16,3-7-8 0,-7-6 0 0,8-3 0 16,-4 0-9-16,0-3-2 0,0 3 0 0,0-3 0 15,3-10-161 1,1 4-33-16,-1-1-7 0,1 4 0 0</inkml:trace>
  <inkml:trace contextRef="#ctx0" brushRef="#br1" timeOffset="-154847.48">19890 3267 2066 0,'0'0'43'0,"0"0"10"15,0 0-42-15,0 0-11 0,0-6 0 0,-4-1 0 0,4 4 74 0,0-9 13 0,0 5 2 0,0-2 1 16,0 0-14-16,0 2-2 0,0 1-1 0,0-7 0 16,4 4-18-16,-4 0-4 0,0-4-1 0,0 4 0 15,3-1 0-15,-3-2 0 0,0-1 0 0,0 4 0 16,0-7-50-16,4 0 0 0,-4 1 0 0,0-4-12 15,0 3 60-15,3 1 13 0,-3-7 3 0,4 3 0 0,-4 0-37 0,0-3-7 16,0 6-2-16,0-9 0 0,0 3 2 0,-4 0 0 0,4 0 0 0,0 0 0 16,0 1-3-1,4 5 0-15,-4-9 0 0,0 6 0 0,0 0-1 0,0 0-1 16,0 4 0-16,0-7 0 16,0 3-6-16,0 3-1 0,0-3 0 0,0 1 0 0,-4-4 0 15,4 3-8-15,-3 0 12 0,3 0-4 0,-4 0 0 0,4-3 0 0,0 0 0 0,0 1 0 31,0-1 22-31,0 0 4 0,0 0 1 0,0 6 0 0,0-9-35 0,0 6 0 16,0-3 0-16,0-3 0 0,-3 3 0 0,3 0 0 16,0 0 0-16,0 3 0 0,0 1 0 0,0-1 0 0,-4-3 0 0,8 9 0 15,-4-9 0-15,0 4 0 0,3 2 0 0,-3-3 0 16,0 0 0-16,0 4 0 0,-3-4 0 0,3 3 0 16,0-3 0-16,0 4 0 0,0-1 0 0,0-3 0 15,0 3 0-15,0 4 0 0,-4-7 0 0,4 3 0 16,0 4 0-16,-3-7 0 0,3 6 0 15,0-2 0-15,0 5 0 0,0-5 0 0,0 5 0 0,0-2 0 16,0 6 0-16,0-10 0 0,0 6 0 0,0-2 0 16,-4 2 0-16,4 4 0 0,0-6 0 0,0 2 0 15,0 1 0-15,0 3 0 0,0-1 0 0,0 1 0 16,0-3 0-16,0 2 0 0,0-2 0 0,0 0 0 16,0 2 9-16,0 4-9 0,0-9 0 0,0 5 9 15,0 4-9-15,4-3 0 0,-4 6 0 0,0 0 0 16,0-6 0-16,3-1 0 0,-3 7 0 0,0 0 8 15,4-3-8-15,-4 3 0 0,0 0 0 0,0 0 8 16,3-3-8-16,1 3 0 0,-4 0 0 0,7-3 0 16,-7 3 0-16,3-3-9 0,1-3 9 0,3 2-13 15,-7 4 13-15,7-3 0 0,0 3 12 0,0-3-12 0,0 3 0 16,0 0 0-16,0 0 0 0,0 0-12 16,-3 0 12-16,3-3 8 0,0 3 0 0,0 0-8 15,4 0 0-15,-4 0 0 0,3 3-10 0,1-3 10 16,-1 0 0-16,1 3 0 0,-1-3 0 0,1 0 0 15,0 0 0-15,-1 0 0 0,1 0 0 0,-1 0 0 0,1 0 0 0,0 0 0 0,-1 0 0 0,1 0 0 32,-1 3 0-32,1-3 0 0,-1 0 0 0,1 4 0 15,0-4 0-15,-1 0 0 0,1 0 0 0,3 0 0 0,-3 0 0 16,3 6 0-16,0-6 0 0,0 3 0 16,-4-3 0-16,5 3 0 0,2-3 0 0,-3 6 0 0,0-2 0 15,1 2 0-15,2-3 0 0,-3 0 0 0,4 0 0 0,0-3 15 0,3 3-1 0,-4-3 0 16,5 0-14-16,-1-3 0 0,0 3 0 0,0-3 0 15,-3 3 0-15,3 0 0 0,0-3 0 0,0 3 0 16,0-3 9-16,0 3-9 0,1-3 8 0,-1 3-8 16,0 0 0-16,0 0 0 0,4 0 0 0,0 0 0 15,-1 0 0-15,1 0 0 0,0-3 8 16,3 3-8-16,-3 0 0 0,-1 0 0 0,1 0 0 0,0 0 0 16,-1 0 0-16,1-4 0 0,-4 4 0 0,4-3 8 0,0 3-24 0,3 0-4 15,-4 0-2-15,5 0 0 16,-1 0 22-16,0 3 0 0,4-3 0 0,-4 4 0 15,0-4 12-15,1 0 6 0,-1 3 2 0,0 0 0 16,0-3-20-16,-3 0 0 0,0 3 0 0,3-3 0 0,0 0 0 0,0 0 8 0,1 0-8 0,2 0 0 31,-3 0 0-31,4 0 0 0,0 0 0 0,3 0 0 16,-3 0 0-16,0 0 0 0,-4-3 0 0,4 6 0 16,-1-3 0-16,1 3 0 0,-4-3 0 0,4 3 0 0,0-3 0 0,0 0 0 0,-4 0 0 0,7 0 0 15,-3 0-19-15,3 0-1 16,-3 3 0-16,0-3 0 0,-1 3 20 0,-2 1 0 0,-1-4 0 0,4 6 0 15,-4-6 0-15,4 0 0 0,-1 0 0 16,5 0 0-16,-1 0 12 0,0 0 7 0,1 0 1 0,-1 0 0 16,-3 0-20-16,-1-6 0 0,1 6 0 0,0-4 0 15,0 1 8-15,-1 3-8 0,1 0 0 0,0-3 0 16,0 3 0-16,-1 0 0 16,5-3 0-16,-1 3 0 0,-3 3 0 0,-1-3 0 0,1 3 0 0,0-3 0 15,0 3 0-15,-4-3 0 0,4 0 0 0,-4-3 0 16,0 3 0-16,0-3 0 0,4 0 0 15,0 0 0-15,-4 0 0 0,4 0 0 0,-1 0 0 0,1-1 0 16,-4 1 0-16,1 3 0 0,-1-3 0 0,0 3 0 31,-3 0 0-31,-1 0 0 0,5 0 0 0,-5 0 0 0,5 0 0 16,-5 0 0-16,1 3 0 0,3-3 0 0,-3 0 0 0,0 3 0 0,-4-3 0 0,3 0 0 16,-2-3-16-16,-1 0-4 0,0 3-1 0,0-3 0 15,-3 0 21-15,-4 3 0 0,0 0 0 0,-3 0 0 16,3-6 14-16,-4 6 7 0,1-4 2 0,3 1 0 15,-3 3-37-15,-1-3-7 0,1 0-2 0,-1 3 0 16,-3 0 23-16,4 0 0 0,0 3 0 0,-1 0 0 0,1-3 0 0,-1 0 0 16,1 3 0-16,-1-3 0 15,1 0 14-15,3 0 7 0,-3 0 2 0,3 0 0 16,-4 4-23-16,1-4 0 0,0 0 0 0,-1 6 0 0,-3-6 0 16,4 0 0-16,-4 0 0 0,3 0 0 15,-2 0 0-15,-1 0 0 0,0 0 0 0,0 0 0 0,0 0-14 16,0 0-7-16,-7 0-2 0,7 0 0 0,3 0 23 0,-10 0 0 15,0 0 0-15,7 3 0 16,-7-3 0-16,0 0 0 0,8 3 0 0,-8-3 0 16,0 0 15-16,0 0 7 0,7 0 2 0,-7 0 0 15,0 0-39-15,0 0-7 0,7 0-2 0,-7 0 0 16,7 3 24-16,-7-3 0 0,0 0 0 0,7 3 0 0,-7-3 0 0,0 0 0 0,0 0 0 0,0 0 0 16,0 0 0-16,3 7 0 15,-3-7 0-15,0 0 0 0,0 0 16 0,0 0 7 0,0 0 1 0,7 3 1 16,-7-3-40-16,0 0-8 0,0 0-1 0,7 3-1 15,-7-3 40-15,0 0 8 0,0 0 1 0,0 0 1 16,0 0-40-16,0 0-8 0,0 0-1 0,0 0-1 16,0 0 25-16,0 0 0 0,0 0 0 0,0 0 0 15,0 0 0-15,7 3 0 0,-7-3 0 0,0 0 0 16,0 0 0-16,8 3 0 0,-8-3 0 0,0 0 0 16,0 0 0-16,0 0 0 0,0 0 0 0,7 3 0 15,-7-3 15-15,3 7 8 0,-3-7 1 0,0 0 1 16,0 0-25-16,0 0 0 0,7 0 0 0,-7 0 0 15,0 0 0-15,0 0 0 0,0 0 0 0,7 6 0 0,-7-6 0 16,0 0 0-16,4 0 0 0,-4 0 0 0,0 0-17 16,7 0-6-16,-7 0-1 0,3 0 0 0,-3 0 24 15,0 0 0-15,0 0 0 0,0 0 0 16,0 0 0-16,7 0 0 0,-7 0 0 0,0 0 0 0,0 0 0 0,4 3 0 16,-4-3 0-16,3 3 0 0,-3-3 0 0,7 3 0 0,-7-3 0 0,0 0 0 15,0 0 0-15,4 7 0 0,-4 2 0 0,4-3 0 16,-4 0 0-16,0-6 0 0,3 7 0 0,-3 2 0 31,0-3 0-31,0 1 0 0,0 2 0 0,0-3 0 0,0 1 0 0,0 5 0 0,4-6 0 0,-4 4 0 31,3-1 0-31,-3 1 0 0,0 2 0 0,0-2 0 0,0-1 0 16,0 0 0-16,4 1 0 0,-4 2 0 16,0-2 0-16,3 2 0 0,-3 1 0 0,0 3 0 15,0-4 0-15,4 4 0 0,-4-4 0 0,0 4 0 0,3 0 20 0,-3-1 8 0,0 1 1 16,4 3 1-16,-4 3-30 0,0-7 8 0,0 7-8 0,3-3 0 15,-3 3-22 1,4 3-7-16,-4-6-2 0,3 6 0 0,1-9 49 0,-1 9 10 0,-3-6 1 0,4 6 1 31,-1-6-48-31,1 3-10 0,-4 3-1 0,4-7-1 0,-1 4 30 0,1 0 0 0,-4 3 0 0,3 1 0 0,1 5 0 0,-1-12 0 32,-3 0 0-32,0-4 0 0,4 7 0 0,-1-3 0 0,-3 6 0 0,4 3 0 0,-1-9 0 15,-3 3 0-15,4 0 0 0,-4 0 0 16,3-3 19-16,-3 3 9 0,0 3 3 0,0-13 0 0,0 7-31 15,4 0 0-15,-4-6 0 0,0 8 0 16,0-2 0-16,3 3 0 0,-3 0 0 0,0-3 0 16,0 0-19-16,0-4-9 0,0 4-3 0,0-3 0 0,0-4 47 0,0 1 8 15,0 0 3-15,0-4 0 16,0 4-43-16,0-10-9 0,0 6-2 0,0-9 0 0,0 0 27 0,-3 6 0 16,3-6 0-16,0 0 0 0,0 7 20 0,0-7 10 15,-7 6 2-15,3-3 0 0,1 3-32 0,-1 1 0 0,-3-4 0 0,4 3 0 16,-1-3 0-1,1 3 0-15,-4 1 0 0,3-1 0 0,4-6 0 0,-4 3 0 0,-3 3 0 0,4 4 0 16,3-10-22-16,-7 0-7 0,0 3-2 16,3 0 0-16,-3-3 31 0,4 3 0 0,-4-3 0 0,0 0 0 15,3 3 0-15,-3-3 0 0,0 0 0 0,0 0 0 16,7 0 0-16,-4 3 0 16,-3 1 0-16,0-1 0 0,0 0 20 0,7-3 9 0,-3 0 3 0,-4 0 0 15,0 3-24-15,-1-3-8 0,1-3 0 0,4 3 0 16,-8 3 0-16,4-3 0 0,0 0 0 0,0 0 0 15,-3 0 0-15,-1 0 0 0,0 0 0 0,1 0 0 0,-1 0 0 0,1 0 0 16,-4 0 0-16,3-3 0 16,0 3 0-16,-3 0 0 0,4 0 0 0,-4 3 0 15,-1-3 0-15,5 0 0 0,-4 0 0 0,3 0 0 16,-3 0 0-16,0 0 0 0,0 3 0 0,3-3 0 0,-3 0 0 0,4-3 0 16,-5 3 0-16,1-3 0 15,4 3-26-15,-4 0-5 0,3 0-1 0,-3 0 0 16,0 0 32-16,0 0 0 0,0 0 0 0,-4 3 0 15,0-3 20-15,1 3 9 0,-1 0 3 0,-7-3 0 16,4 3-24-16,0-3-8 0,0 0 0 0,0 3 0 0,0-3 0 16,-4 7 0-16,4-7 0 0,-1 0 0 15,1 0-26-15,0 0-5 0,0 0-1 0,3 3 0 0,-3 0 52 0,4-3 9 16,-5 3 3-16,1 0 0 0,0-3-24 0,-4 3-8 0,4 1 0 16,-7-1 0-1,3 0 0-15,1-3 0 0,-5 3 0 0,5-3 0 0,-1 3-26 16,-3-3-5-16,3 0-1 0,0 0 0 15,4 0 32-15,-4 0 0 0,4 0 0 0,0 3 0 0,0-3 0 0,-4 3 0 16,1 1 0-16,-1-4 0 0,-3 3 0 0,3 3 0 0,-7-6 0 0,11 3 0 16,-4-3 0-16,4 0 0 15,-3 3 0-15,2 0 0 0,-2-3 20 0,-1 3 9 16,0-3 3-16,-6 4 0 0,2-1-24 0,1-3-8 0,-4 3 0 16,1-3 0-16,2 0 0 0,-2 0 0 0,-5 3 0 0,5-3 0 15,2 3-26-15,-2-3-5 0,2 3-1 16,-2 0 0-16,2-3 52 0,1 0 9 15,3 4 3-15,-3-4 0 0,4 3-24 0,-5 3-8 0,5-6 0 0,-5 3 0 0,1-3 0 16,0 3 0 0,-4 0 0-16,4 1 0 0,0-1 0 0,0 0 0 0,-1-3 0 15,5 3 0-15,-5-3 0 0,1 0 0 0,4 0 0 0,-1 0 0 0,-3 0 0 0,-1-3 0 16,-2 3 0-16,-1-3 0 16,0 0 0-16,0 3 0 0,1 0 0 0,2 0 0 0,-2 0 0 15,2 0 0-15,1 3 0 0,0 0 0 16,3 0 0-16,1 0 0 0,-1 0 0 0,-3-3 0 0,3 3 0 0,0-3 0 15,-3 3 0-15,0 1 0 16,0-1-26-16,-1 0-5 0,1 3-1 0,-4-6 0 16,4 0 52-16,0 0 9 0,-4 0 3 0,4 0 0 0,0 0-24 15,0 0-8-15,-1 6 0 0,-2-2 0 0,-1 2 0 0,0 0 0 16,0-3 0-16,-3 0 0 0,3 0 0 0,1 1 0 16,-1-4 0-16,0 0 0 0,0 3 0 0,4-3 0 15,-4 3 0-15,4-3 0 0,-4 0 0 0,4 3 0 16,-4-3 0-16,1 6 0 0,-5-6 0 0,5 0 0 0,-1 3 0 0,0 1 0 15,0-1-26 1,4-3-5-16,-4 3-1 0,8 0 0 0,-5-3 52 0,5 3 9 16,3-3 3-16,-4 3 0 0,4-3-24 0,3 3-8 0,-3 1 0 0,3-4 0 15,-3 3 0 1,4-3 0-16,-5-3 0 0,5 3 0 0,-1 0 0 0,0 0 0 0,4 0 0 0,0 0 0 16,0 0 0-16,0 0 0 15,0 0 0-15,0 0 0 0,3 3 0 0,1-3 0 0,-1 0 0 0,0 0 0 0,1 0 0 0,3 3 0 31,0-3 0-31,0 0 0 0,3 0 0 0,-3 0 0 0,7 0 0 0,0 0 0 0,-7 0 0 0,7 0 0 32,-3 0 0-32,3 0 0 0,-8 6 0 0,8-6 0 0,0 0 0 0,-7 0 0 0,4 0 0 15,3 0 0-15,0 0 0 0,-7 0 0 0,7 0 0 16,0 0 0 0,-4 0 0-16,4 0 0 0,0 0 0 0,0 0 0 0,0 0 0 0,-7 0 0 0,7 0 0 15,0 0 0-15,-3 0 0 0,3 0 0 16,0 0 0-16,0 0 0 0,0 0 0 0,0 0 0 15,0 0 0-15,0 0 0 0,0 0 0 0,-7 0 0 16,7 0 0-16,0 0 0 0,0 0 0 0,0 0 0 0,0 0 0 16,0 0 0-16,0 0 0 0,0 0 0 15,-4 0 0-15,4 0 0 0,-3-3 0 0,3 3 0 16,0 0 0-16,0 0 0 0,-4-3 0 0,4-3 0 0,0 6 0 0,0-4 0 0,0-2 0 0,0 3 0 16,0-3 0-1,0-1 0-15,4-2 0 0,-4 0 0 0,3-4 0 0,-3 1 0 0,4 2 0 0,-1-6 0 16,-3 1 0-16,0-1 0 15,4-3 0-15,-4 4 0 0,0-1-26 0,-4-3-5 0,4 3-1 16,-3 1 0-16,3 2 19 0,-4 1 3 16,1-1 1-16,-1 4-1044 0,-3-7-209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50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168702-1220-43B7-986D-C105B027F08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E93E00-5C07-471C-86BE-FA9835E7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5861-1CBE-4C79-9DE4-CB70C625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CD19-A716-449F-B60E-B0AAD7E0C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E9130"/>
                </a:solidFill>
              </a:rPr>
              <a:t>Lecture 9 – A*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2762AC0-B1F4-480B-A896-8AAAAB467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r="-1" b="7863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F539BA-7B14-4767-B5B5-9E70F89CE8E3}"/>
                  </a:ext>
                </a:extLst>
              </p14:cNvPr>
              <p14:cNvContentPartPr/>
              <p14:nvPr/>
            </p14:nvContentPartPr>
            <p14:xfrm>
              <a:off x="331560" y="227880"/>
              <a:ext cx="3692160" cy="395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F539BA-7B14-4767-B5B5-9E70F89CE8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00" y="218520"/>
                <a:ext cx="3710880" cy="39754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AF4A192-9230-43B4-A2AE-655B4591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307" y="624672"/>
            <a:ext cx="5766674" cy="5380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B3BD7D-47FD-400F-ADB9-F5664A90644E}"/>
                  </a:ext>
                </a:extLst>
              </p14:cNvPr>
              <p14:cNvContentPartPr/>
              <p14:nvPr/>
            </p14:nvContentPartPr>
            <p14:xfrm>
              <a:off x="1316880" y="696240"/>
              <a:ext cx="8420400" cy="52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B3BD7D-47FD-400F-ADB9-F5664A9064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520" y="686880"/>
                <a:ext cx="8439120" cy="52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5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28B0B9-E167-4538-8097-DFB30F31FAE6}"/>
                  </a:ext>
                </a:extLst>
              </p14:cNvPr>
              <p14:cNvContentPartPr/>
              <p14:nvPr/>
            </p14:nvContentPartPr>
            <p14:xfrm>
              <a:off x="603360" y="261720"/>
              <a:ext cx="10827000" cy="603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28B0B9-E167-4538-8097-DFB30F31F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52360"/>
                <a:ext cx="10845720" cy="60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EACCEC-13D3-41A0-8DC0-E10B0FFF1F8D}"/>
                  </a:ext>
                </a:extLst>
              </p14:cNvPr>
              <p14:cNvContentPartPr/>
              <p14:nvPr/>
            </p14:nvContentPartPr>
            <p14:xfrm>
              <a:off x="459720" y="37080"/>
              <a:ext cx="10273320" cy="577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EACCEC-13D3-41A0-8DC0-E10B0FFF1F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60" y="27720"/>
                <a:ext cx="10292040" cy="57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1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066C73-A95F-455D-B75C-5EC70AEFBCFA}"/>
                  </a:ext>
                </a:extLst>
              </p14:cNvPr>
              <p14:cNvContentPartPr/>
              <p14:nvPr/>
            </p14:nvContentPartPr>
            <p14:xfrm>
              <a:off x="372240" y="221040"/>
              <a:ext cx="9950760" cy="605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066C73-A95F-455D-B75C-5EC70AEFB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80" y="211680"/>
                <a:ext cx="996948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5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4F4EE1-8898-485F-A350-EA2B840300DA}"/>
                  </a:ext>
                </a:extLst>
              </p14:cNvPr>
              <p14:cNvContentPartPr/>
              <p14:nvPr/>
            </p14:nvContentPartPr>
            <p14:xfrm>
              <a:off x="102960" y="47160"/>
              <a:ext cx="11298240" cy="700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4F4EE1-8898-485F-A350-EA2B84030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00" y="37800"/>
                <a:ext cx="11316960" cy="70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0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8</cp:revision>
  <dcterms:created xsi:type="dcterms:W3CDTF">2020-07-30T19:05:47Z</dcterms:created>
  <dcterms:modified xsi:type="dcterms:W3CDTF">2020-07-31T05:38:20Z</dcterms:modified>
</cp:coreProperties>
</file>