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>
        <p:scale>
          <a:sx n="98" d="100"/>
          <a:sy n="98" d="100"/>
        </p:scale>
        <p:origin x="69" y="7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7T00:31:49.50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1792 1006 1792 0,'0'0'51'0,"0"0"10"0,0 0-49 0,0 0-12 0,0 0 0 0,0 6 0 0,-3 4 54 0,-4-4 8 15,3 10 2-15,4-7 0 0,0 7-1 0,0-1 0 32,0 7 0-32,0 4 0 0,4-1 1 0,-4 9 1 0,7-6 0 0,-4 7 0 0,1 9-1 0,-4 3 0 0,7 3 0 0,-4 0 0 31,4 7-51-31,-3-1-13 0,3 0 0 0,-4 4 0 0,8 0 54 0,-7-7 8 15,3 0 2-15,3 4 0 0,-6-7-52 16,6 0-12-16,1-9 0 0,-1-1 0 16,1-5 0-16,-4-1 0 0,11-5 0 0,-8-1 0 15,-3-3-100-15,4-3-22 0,0 0-5 0,-1-10-649 0,4 4-131 0</inkml:trace>
  <inkml:trace contextRef="#ctx0" brushRef="#br0" timeOffset="849.42">1662 856 1436 0,'-11'-10'32'0,"4"1"6"0,3 3 2 0,-6-4 0 0,6 1-32 0,-6 6-8 31,-1-7 0-31,8 1 0 0,-8-1 128 0,0 4 25 0,1 0 5 15,-1 0 1-15,1 2-35 0,-1-2-8 0,8-3 0 0,-8 6-1 0,0-4-31 0,8 4-5 32,-4 0-2-32,3 0 0 0,-6 0-22 0,10 3-5 0,0 0-1 0,0-6 0 15,0 6-25-15,3-4-6 0,4-2-1 0,4 3 0 16,-1-6-17-16,5 5 8 0,-1 4-8 0,7-3 0 0,4 3 23 0,6 0-3 16,-6 0 0-1,3 3 0-15,0 7 4 0,-3-4 1 0,3 0 0 0,1 7 0 0,-5-4-25 0,5 10 0 0,-1-6 0 16,-4 5 0-1,5 1 0-15,-5 0 0 0,5 6 10 0,-5-3-10 16,1 0 56-16,-4 3 4 0,-7 3 0 0,7-3 1 0,-6 4-49 0,6-4-12 16,-11 6 0-16,4-6 0 0,-3 3 54 0,-8-2 8 15,8-1 2-15,-4-3 0 0,0-4-52 16,0 4-12-16,-3 0 0 0,-4-9 0 0,0 6 0 0,0-1 0 16,-4-2 0-16,-3 0 0 0,0 6 0 0,-3-10 0 0,-8 7 0 0,0 0 0 15,-3-10 0-15,-4 7 8 0,4 0-8 16,-3-4 0-16,-1 1 0 0,4-1 0 0,-4 4 0 0,0-10 0 15,4 7-51-15,0-4-6 0,7-3-2 0,0-2 0 16,-4 2-110-16,8-3-23 16,6-6-4-16,-7-3 0 0</inkml:trace>
  <inkml:trace contextRef="#ctx0" brushRef="#br0" timeOffset="1546.07">2198 1872 1497 0,'0'0'32'0,"3"-4"8"0,4 1 0 0,-3 0 4 15,7 0-36-15,-8 3-8 16,4-3 0-16,4 3 0 0,-1-3 104 0,-3 0 20 16,4 3 3-16,-1-7 1 0,5 4 0 0,-5 0 0 15,8 0 0-15,-4-3 0 0,-3-1-72 0,3 1-13 0,0 0-3 0,3 3-1 16,-6-4-11-16,3 1-3 0,-3 0 0 0,3 3 0 16,-4 0 31-16,1-1 7 0,0-5 1 0,-1 6 0 15,-6-3-52-15,6-1-12 0,-10-2 0 0,4 3 0 16,-4 6 0-16,0 0 0 0,7-13 0 0,-7 7 0 0,0 0 40 0,-7 2 4 15,3 4 2 1,-6 0 0-16,-1 4-22 0,-3 2-5 0,-7 0-1 0,7 7 0 16,-4 2-18-16,0 4 0 0,8 0 0 0,-11 3 0 15,7 0 0-15,-1 3 0 0,5 0 0 0,-1-3 0 0,4 3 0 0,4-6 0 16,-4 6-8-16,3-6 8 0,4 0 0 0,4-1 0 16,3 1 0-16,-4 3 10 0,8-9-10 0,-1 2 0 15,4-5 0-15,4 2 0 0,-4-5 0 16,7-7 0-1,-3 3 0-15,3-3 0 0,4-3 0 0,-4 3 0 0,0-4 0 0,0-5 0 16,4 3-49-16,-4-4-12 0,-3-2-3 0,0 2 0 16,-1-2-51-16,1 3-10 0,-4-4-3 0,7 0 0 15,-7 1-102-15,-3 2-21 0,3-18-4 16,-4 3-1-16</inkml:trace>
  <inkml:trace contextRef="#ctx0" brushRef="#br0" timeOffset="2059.29">2762 1690 1958 0,'0'0'43'0,"0"0"9"0,0 0 1 0,0 0 3 0,0 0-45 0,0 3-11 31,0 3 0-31,0 0 0 0,7 1 53 0,-7 2 9 0,4 4 2 0,-4-4 0 16,7 10 51-16,-7 0 10 0,3-1 3 0,-3 4 0 15,7 0-69-15,-3 7-14 0,-4-4-2 0,11 6-1 0,-8-9 21 0,4 6 4 16,-3-6 1-16,3-3 0 0,3 0-40 0,-6-4-8 15,6-5-2-15,-6 5 0 16,7-8 15-16,-4-1 3 0,-4 0 1 0,8-3 0 0,-11 1-15 0,0-4-3 16,0 0-1-16,0 0 0 0,3-7 2 0,4 1 1 15,-7 0 0-15,0-1 0 0,-7-8-1 0,7 2-1 16,-3-2 0-16,3-4 0 0,-7 0-11 0,0 0-8 16,7-6 9-1,-11 3-9-15,4-6 8 0,3 9-8 0,-3-9 0 0,0 6 0 16,0 0 0-16,4 3 0 0,3 3 0 0,-7-2 0 0,7 2 0 0,0 7 0 15,7-7 0-15,-7 6 0 0,10-2 0 0,-6 3-8 0,6 2 8 16,1-2 0-16,0 3-11 16,6-1 11-16,1-2-10 0,0 3 10 0,-1 2 0 0,1 1-9 0,3-3 9 0,0-3 0 15,0 6 0-15,-3-4 0 16,0 4 0-16,6-3-8 0,-3 3 8 0,-3 0 0 16,0-1 0-16,-1 4 0 0,5 0-24 0,-1 0 1 15,-7 0 0-15,7 4 0 16,-7-1-135-16,7-3-27 0,-7 3-6 0,4-3-1 0,-4 0-51 0,0 0-10 0,0 0-3 0</inkml:trace>
  <inkml:trace contextRef="#ctx0" brushRef="#br0" timeOffset="2738.19">3514 1589 1778 0,'0'0'39'0,"0"0"8"0,0 0 1 0,0 0 3 0,0-3-41 0,0-6-10 0,-7-1 0 0,7 4 0 0,-4-3 93 0,4-1 17 31,0 7 3-31,0-9 1 0,0 5-14 0,-3 1-2 0,3 0-1 0,0 6 0 16,0 0-23-16,0 0-5 0,0 0-1 0,-7 0 0 0,3 3 2 0,-3 3 0 0,3 4 0 0,-6 5 0 31,-4 4-21-31,3 6-4 0,-7-3-1 0,4 6 0 0,0-3-2 0,-7 4-1 16,7 2 0-16,-4 0 0 0,4 1-27 0,0-4-6 0,0 0 0 0,3 4-8 16,4-1 0-16,4 0 0 15,3-3-10-15,0-2 10 0,3-1 8 16,4-7 10-16,4 1 2 0,3-3 0 0,0-4-32 0,0-5-7 15,8-1-1-15,-1-6 0 0,0 0 20 16,-4-3 8-16,5-3-8 0,-1-1 12 0,0-5-12 0,-3 2-8 0,-1-5 8 16,8 2-13-16,-4-6-41 15,-3 1-8-15,-1-1-2 0,8 0 0 0,-7 0 28 16,3 0 4-16,-3 4 2 0,-1-1 0 0,4 0 5 0,1 4 1 0,-8-1 0 0,0 4 0 16,3-4 12-16,-6 4 2 15,3-1 1-15,-3 1 0 0,-1 6 9 0,1-3 0 16,3-4-9-16,-11 7 9 0,5 3 0 0,-5-3 0 0,1 3 0 0,-1-3 0 15,4 3 12-15,-7 0 3 0,0 0 1 0,7 0 0 16,-7-3 9-16,4 3 3 0,3-4 0 0,-4-2 0 0,-3 0-7 0,7 3-1 31,-7 0 0-31,4-10 0 0,-1 4-4 0,4-1-2 0,-7-2 0 0,0 2 0 16,0-5-5-16,0-1-1 0,0 3 0 0,4-2 0 16,-4-1 0-16,0 4-8 0,-4-1 12 0,4 0-4 0,0 4 0 0,-7-3 0 31,4 5 0-31,3 7 0 0,0 0 7 0,-4 3 1 0,-3 1 0 0,-3 5 0 15,6 3-6-15,-6 7-1 0,3 0 0 0,0 3 0 0,7-3-9 0,-11 6 0 0,11-3 0 16,-7 6 0-16,3 0 0 0,1 1 0 16,3-4 0-16,0 3 0 0,0-3 0 0,3 0 0 15,1 0 0-15,3 0 0 0,-7-3 0 16,11 3 0-16,-8-9 0 0,4 3 12 16,0-7-12-16,4 1 0 0,-4-4 0 0,3 1 0 15,4-4-84-15,-3 3-18 0,0-6-4 0,-1-3-1 16,4 4 18-16,0-8 3 0,-3 4 1 0,3-3 0 15,4-6-86-15,-4 3-17 0,0-4-3 0,4-2-1 16,-4 2-51-16,0-9-10 0,-4 1-3 0,5 5 0 0</inkml:trace>
  <inkml:trace contextRef="#ctx0" brushRef="#br0" timeOffset="3246.73">4297 1624 1728 0,'0'0'38'0,"0"0"8"0,0 0 2 0,0 0 0 31,-4 6-39-31,-3 0-9 0,4-3 0 0,3 7 0 0,-7-1 156 0,3 4 28 15,4 3 7-15,0-4 1 0,0 7-103 0,0 0-20 0,0 6-4 0,4 0-1 16,3 0-51-16,-7 3-13 0,3 0 0 0,4 7 0 0,4-1 54 0,-8 4 8 16,4-7 2-16,1 4 0 0,2 2-52 0,1-2-12 15,-1-1 0-15,4 4 0 0,-3 3 36 0,3-7 5 16,4-2 1-16,-8-1 0 16,1 0-16-16,3-6-3 0,0 1-1 0,0-5 0 0,-3 1-9 0,3-3-1 15,-3-9-1-15,-1 2 0 0,-3-2-11 16,4-7 8-16,-11 3-8 0,0-6 8 0,0 0 0 0,0 0 0 31,0-13 0-31,-11-2 0 0,1 2-24 0,-1-9-6 0,-3-3-1 0,3-3 0 16,-6-3 50-16,3-1 9 0,-1-2 3 0,1-4 0 0,4 7-11 0,-1-7-3 15,1 4 0-15,-1-4 0 16,7 0-71-16,-6 1-14 0,3 2-4 0,3-2 0 0,4-1 103 16,-3 0 20-16,6 4 4 0,-3-4 1 15,4 7-103-15,3 0-20 0,3 6-4 0,-6-4-1 0,7 4 83 0,3-3 16 16,3 6 3-16,-3-6 1 15,8 9-63-15,2-6-12 16,1 9-2-16,0 1-1 0,6 2 39 0,-9 7 0 0,6 0 0 0,-3 9 0 0,-4 3 44 0,3 6 16 0,-6 4 3 0,0 0 1 16,-1 6-52-16,-3 0-12 15,1 3 0-15,-8 0 0 0,0 0 54 0,0 0 8 16,-4 0 2-16,4 0 0 0,-7-3-52 0,-7 0-12 0,4 0 0 0,-8-3 0 16,8 3 0-16,-15 0 0 0,4-10 0 0,0 7 0 15,-11 0 0-15,4-7 0 16,-4 4 0-16,-3-3 0 0,3-1 0 15,1-2 0-15,-5-1 0 0,8-3 0 0,-7 1-81 0,10-4-19 16,-3 0-4-16,7-3-1 16,0-3-88-16,7 0-18 0,-4-4-3 0,8-2-1 0</inkml:trace>
  <inkml:trace contextRef="#ctx0" brushRef="#br0" timeOffset="3736.45">5144 1389 1494 0,'0'0'32'0,"-8"-10"8"0,8 4 0 0,-3-3 3 0,3-1-35 0,0 1-8 0,0 2 0 0,0-5 0 0,0 3 60 0,0 2 9 0,0-2 3 0,0 3 0 15,3-1 32-15,-3 1 6 0,0 6 2 0,0 0 0 32,0 0 20-32,0 0 4 0,0 0 0 0,0 0 1 0,0 0-47 0,0 0-10 15,0 0-1-15,0 0-1 0,0 0-22 0,8 6-5 0,-8 1-1 0,0-1 0 32,3 10-40-32,4 5-10 0,-3-5 0 0,-4 9 0 0,3 0 53 0,1 7 9 15,3-1 2-15,0 7 0 0,-7-1-52 0,3-5-12 0,4 5 0 0,-3-5 0 0,-1-1 54 0,4-3 8 31,-3 4 2-31,3-7 0 0,-3 3-52 0,3-6-12 16,0 3 0-16,0-6 0 0,3-4 0 0,1 1 0 0,-8 3 0 0,5-7 0 16,-1 4 0-16,3-10 0 0,-3 1 0 0,4 2 0 15,-4-6-48-15,0 0-13 0,0 0-3 0,-4-3 0 16,-3 0 0-16,0 0 0 0,0 0 0 0,4-3 0 16,-4 3 0-1,7-9 0-15,-14-1 0 0,7 1 0 0,-7-7-153 16,0 4-31-16,-7-23-7 0,-7 4-1 0</inkml:trace>
  <inkml:trace contextRef="#ctx0" brushRef="#br0" timeOffset="4256.62">5013 1668 2649 0,'0'0'58'0,"4"6"12"0,-1 0 2 0,-3-3 4 0,7 1-61 0,-3-1-15 0,6 0 0 0,-3 0 0 16,7 0 54-16,0-3 8 15,1 0 2-15,2 0 0 0,-3 0 51 0,8 0 10 0,-5-3 3 0,1 0 0 16,3 3-103-16,-3-3-25 0,3 3 0 0,0-3 0 16,0 3 56-16,4 0 7 0,-4-4 1 0,0 4 0 15,7-3-52-15,-6 3-12 0,2-6 0 0,1 6 0 16,0-3-11-16,-1 3-5 0,-3 0 0 0,4 0-1 16,-7 0-24-16,3 0-5 0,-3 0-1 0,-1 0 0 15,-3 0-65-15,0 0-12 16,1 0-4-16,-5 0 0 15,1 0-51-15,-1-3-10 0,-6 0-3 0,3-1 0 16,0 1-51-16,0 0-10 0,4-3-3 0,-11 3 0 16,3-4 0-16,1 7 0 0,3-6 0 0,-7 3 0 0,0 3 154 15,0 0 30-15,3-9 7 0,-3 9 1 0,0-7 200 0,0 7 41 16,4-6 8-16,-4 6 2 0,0 0-11 0,0 0-3 16,0 0 0-16,0 0 0 0,0 0 35 0,0 0 6 0,0 0 2 0,0 0 0 0,0 0-71 0,0 0-13 15,3 6-4-15,-3 1 0 0,4 2 0 0,-1 0 0 31,1 4 0-31,-4 3 0 0,0 3 0 0,0-1 0 0,3 7 0 0,-3-3 0 16,0 7-102-16,-3-7-26 0,3 6 0 0,0-6 0 16,0 6 16-16,3-9-3 0,-3 6 0 15,0-10 0-15,7 1-13 0,-7-3 0 16,4-1 8-16,0-2-8 0,-1-1-9 0,1-6-5 0,3-3-1 0,0 0 0 16,0-3-90-16,-7-3-19 0,3-4-3 0,4 1-1 15,-3-7 0-15,-1 1 0 0,1-1 0 16,-4-6-1126-16</inkml:trace>
  <inkml:trace contextRef="#ctx0" brushRef="#br0" timeOffset="4365.14">5764 1291 2747 0,'-7'7'78'0,"4"-4"17"15,-1 0-76-15,-3 3-19 0,4 1 0 0,-1-1 0 0,1 3 106 0,-1 4 18 16,4-7 3-16,-3 0 1 0,3 1-75 0,0-1-14 0,0 0-3 0,0 4-1 15,3-4-35-15,1-3 0 0,-1 3 0 0,4-3-9 32,0-3-119-32,0 0-24 0,7 0-5 0,-6 0-1115 0</inkml:trace>
  <inkml:trace contextRef="#ctx0" brushRef="#br0" timeOffset="4740.13">6184 1320 2419 0,'0'18'53'0,"-3"-11"11"0,3-4 3 0,-4 6 1 0,-3 4-55 0,4-4-13 31,-4 7 0-31,3-10 0 0,-3 13 105 0,0 0 19 0,0-4 3 0,-4 4 1 16,1 3-30-16,-1 0-6 0,4 3 0 0,-4 0-1 15,1 0-48-15,-1 4-10 0,1-4-1 0,-1 3-1 16,1-6-20-16,2 3-11 0,1 0 12 0,4 0-12 0,3-3 0 0,0 0 0 0,3-3 0 0,1-3 0 31,7-1 28-31,-4-2 0 0,7-7-1 0,-4-3 0 16,4 0-27-16,4 0 0 0,0-6-12 0,-1-3 12 0,1 0-12 0,3-10 12 15,0 4-10-15,4-4 10 0,0-6-8 0,-1 0 8 16,1 3 0-16,0-3-9 0,-4 3 9 0,0-6 0 0,0 7 0 16,0-11 0-1,-6 10 0-15,-1-6 0 0,-4 3 0 0,-6 0 0 0,-1 4-12 0,-6 2 0 16,-1-6 0-16,-6 3 0 0,-4 10 39 0,-1-10 7 16,-2 6 2-16,-4 1 0 0,-1-1-7 0,1 4-1 0,0 3 0 0,0-4 0 31,0 4-73-31,3 3-15 0,0 3-4 0,4 0 0 15,0 0-28-15,0 0-5 0,4 0-2 0,3 0 0 16,3 3-149-16,-7 3-29 16,8 4-7-16,3-10 0 0</inkml:trace>
  <inkml:trace contextRef="#ctx0" brushRef="#br0" timeOffset="5171.6">6541 1633 2030 0,'0'0'57'0,"0"6"14"16,0-2-57-16,3 2-14 0,-3 0 0 0,0 0 0 0,0 1 105 0,4-1 19 16,-4 3 3-16,3-5 1 0,-3 5-14 0,4-3-2 15,-4 0-1-15,0 1 0 0,3 2-24 0,-3 4-5 16,4-10-1-16,-4 6 0 0,3 1-38 0,-3-4-8 16,4 6-2-16,-4-5 0 0,3-4-9 15,1-3-1-15,-1 3-1 0,-3-3 0 16,0 0-13-16,7-3-9 0,-3 0 12 0,3-4-12 0,-4-5 9 0,5 2-9 15,-1-2 0-15,0 3 9 0,0-7-1 0,0 3-8 0,0-2 12 0,0 5-4 16,0-9-8-16,4 4 8 16,-4 2-8-16,0-9 8 0,0 7 4 0,0 2 0 0,3-6 0 15,-3 4 0-15,4 5 3 0,-4-9 1 0,0 7 0 0,0-1 0 16,0 7-16-16,0-10 0 16,0 7 0-16,0 3 0 0,0 2 9 0,0 1-1 0,-3 0 0 15,3 3 0-15,0 3 3 0,0 4 0 16,0-1 0-16,0 3 0 0,0 4 0 0,-3-4 0 15,3 7 0-15,-4 6 0 0,4-6-11 0,-3 9 12 16,3 0-12-16,-3 0 12 0,-1 3-12 0,1 3 10 0,-1-6-10 0,1 7 10 0,-4-1-2 0,3 4-8 16,1-4 12-16,-4 4-4 15,3-1-8-15,-3-3 8 0,4 1-8 0,-1-4 8 16,1 0-8-16,-1-12 0 0,1 3 0 0,-1-1 0 16,1-11-92-16,0-1-18 0,3-3-3 0</inkml:trace>
  <inkml:trace contextRef="#ctx0" brushRef="#br0" timeOffset="11202.24">1619 2696 1911 0,'-17'-6'54'0,"6"6"12"0,11 0-53 0,-7 0-13 0,3 0 0 0,-3 3 0 0,4-3 15 0,-8 3 0 0,11-3 0 0,0 6 0 15,0-6-15-15,0 0 8 16,0 0-8-16,0 0 0 0,0 10 39 0,4-7 1 0,3-3 1 0,-4 0 0 16,8 0 24-16,0-3 5 0,-1-3 1 0,4-1 0 31,4 1-22-31,-4 0-4 0,7-1-1 0,-3-2 0 0,3 3-6 0,0-7-2 15,4 1 0-15,10-1 0 0,-3 4 1 0,7-4 0 0,7 1 0 0,-1-4 0 16,12 7-7-16,-4-7-2 0,3 3 0 0,15-2 0 16,6-1 8-1,5 3 2-15,-1-2 0 0,14 2 0 0,7-6-19 0,4 4-4 0,-4 2-1 16,8-2 0-16,13-4-14 0,1 6 8 16,3-6-8-16,7 4 0 0,0-1 0 0,3 3 8 0,4-2-8 15,-3 2 0-15,0 4 10 0,3-1-1 0,3 4 0 0,1 3 0 0,0 0-9 0,-8 3 0 16,1 3 0-1,-1 3 8-15,5 7-8 0,-8-7 12 0,0 7-12 16,-11 2 12-16,4 1 6 0,-10 6 2 0,-5 0 0 0,-2-6 0 16,-1 6 7-16,-14-1 1 0,1 5 1 0,-5-4 0 15,1-1-18-15,-4 5-11 0,-7-4 12 0,-7 3-12 0,1-10 32 0,-12 1 0 0,1 0 0 0,-4-1 0 32,-4 1-32-32,-7 0 0 0,-3-10-10 0,-7 3 10 0,-4 1 0 0,-3-1 16 15,-4-3 0-15,-3-2-1 0,-7 5-15 0,3-9 9 16,-4 0-9-16,1 0 8 0,-4 0 4 0,0-3 0 0,0-7 0 0,1 4 0 31,-1 0-12-31,0-4 12 0,0 1-12 0,0 3 12 0,-3-7-12 0,3 1 10 16,0-4-10-16,-4 0 10 0,4 1-10 15,-3-1 0-15,0-3 0 0,-1 4 0 0,-3-4 0 0,-3 3 0 0,3 0 0 0,-7 1 0 32,3-1-31-32,-6 0-1 0,-1 1-1 0,-3 2 0 15,0-3-121-15,-3 4-24 0,-4-1-5 0,3 4-1 0</inkml:trace>
  <inkml:trace contextRef="#ctx0" brushRef="#br0" timeOffset="32522.07">14810 8491 1958 0,'0'0'43'0,"0"0"9"0,0 0 1 0,0 0 3 0,0 0-45 0,0 0-11 0,0 0 0 0,0 0 0 0,0 0 104 0,0 0 20 16,0 0 3-16,0 0 1 15,0 0-52-15,3 6-9 0,-3 0-3 0,4 7 0 0,-4 2 0 0,3 4 0 16,4 3 0-16,-3 6 0 0,3 7 0 0,-4 2 0 31,4 1 0-31,-3 9 0 0,3 0 0 0,0 0 0 16,-3 10 0-16,3 2 0 0,-4-6-51 0,4 1-13 0,0-1 0 15,-3 0 0-15,3-6 12 0,-4-3-1 0,4-3 0 0,1-3 0 16,-1-4-11-16,-4-6-16 0,8-6 4 0,-8 0 1 16,4-9-42-16,0-1-9 0,0-5-2 15,-3-4 0 1,3-6-51-16,-4 0-10 0,1-10-3 0,3 0 0 0,-7-5-51 0,0-1-10 16,0-6-3-16,0 0 0 0</inkml:trace>
  <inkml:trace contextRef="#ctx0" brushRef="#br0" timeOffset="33213.43">14767 8199 2358 0,'0'0'52'0,"-3"3"10"0,-4 3 2 0,3 4 3 16,-3-1-54-16,4 1-13 15,-4 2 0-15,-1-2 0 0,5-1 68 0,-4 0 10 16,3 1 2-16,1-4 1 0,3 0-13 0,0-6-4 0,0 0 0 0,0 0 0 16,0 0-51-16,3-3-13 0,8 0 0 0,-4-6 0 0,4-1 0 0,-1 1 0 31,1-4 0-31,3 1 0 0,0-1 0 0,4 1 0 0,-1-4 0 0,4 3 0 0,-3 1 0 0,3-1 0 16,0 4 0-16,1 0 0 15,-1-1 47-15,-4 4 6 0,5 0 2 0,-1 2 0 0,3-2-38 16,1 3-7-16,0 3-2 15,-1 3 0-15,1 0 1 0,7 4 0 16,-4 5 0-16,0 1 0 0,-3 2 12 0,-4 7 3 0,-3 3 0 0,0 7 0 16,-8-1 15-16,1 7 3 0,-8-1 1 0,1 7 0 0,-4 0-12 0,-4 3-3 15,1 0 0-15,-8 0 0 0,1 3-2 16,-8-3-1-16,4-3 0 0,-7 0 0 0,-1-3-25 0,5-3-14 31,-4-1 2-31,-1-2 0 0,1-1 12 0,0-6 16 0,3-2-3 0,-3-1-1 0,4-10-12 16,-1 1 0-16,4-3 0 0,0-4 0 0,0-6 0 0,3 0 0 0,4-6 0 0,-4 0 0 31,1-3-26-31,6-1-8 0,-3-2-2 0,4-4 0 16,-1-2 7-16,1-1 1 0,-1 0 0 0,4 1 0 0,-3 2 28 0,3-2 0 15,0 2 0-15,3 0 0 0,-3 4-20 0,4 0 3 16,3-1 0-16,-4 4 0 0,4 3 5 0,0-3 2 16,4 2 0-16,0 4 0 0,-1-3-22 0,4 3-4 0,0 0 0 15,1 3-1-15,2 1 37 0,1-1 0 0,-1 3 0 0,5-3 0 16,-5 3 20-16,4-3 11 15,1 4 2-15,-1 2 1 0,0 1-17 0,-3 2-3 16,-1 1-1-16,-3 5 0 0,4 4 3 0,-7 0 1 16,-1 3 0-16,1 7 0 0,-1-4 38 0,-3 3 7 0,0 1 2 15,-3-4 0-15,-1 3-52 0,4-6-12 16,-7 4 0-16,4-1 0 0,0-3 0 0,-1-3 0 0,1-3 0 0,-4-1 0 0,3-5 0 0,-3 0 0 31,4-1 0-31,-4-6 0 16,0 1-100-16,0-7-22 0,0 0-5 0,0 0-1 15,0 0 0-15,0 0 0 0,3-10 0 0,-3 1-1126 0</inkml:trace>
  <inkml:trace contextRef="#ctx0" brushRef="#br0" timeOffset="33709.73">15614 9083 2187 0,'0'0'62'0,"0"0"14"0,-7 0-61 0,0 3-15 0,0-3 0 0,0 0 0 31,0 3 117-31,0 1 21 0,-4-1 4 0,4 0 1 0,0 3-58 0,-4 0-11 16,1 4-2-16,3-1-1 0,-4 4-7 0,4 2-2 0,0 1 0 0,-4 0 0 31,8-1-28-31,-4 4-6 0,3 0 0 0,1 3-1 0,-1 0-10 0,4-3-1 16,0 3-1-16,4-3 0 0,-1-1-7 0,1-8-8 0,3 2 11 0,-4-2-11 0,8-1 0 0,-4 1 0 31,4-4 0-31,-4-3 0 0,3 3 0 0,8-3 0 16,0-6 0-16,-1 0 0 0,4 0 0 0,1-6 0 0,-1-1 0 0,0-2 0 15,0-4 0-15,0 0 0 16,-3 1 0-16,-1-4 0 0,1 0 0 0,-4 0 0 0,0-3 8 15,0 0-8-15,-3 3 8 0,-4-3-8 0,0 4 9 0,0-4-9 16,-3 3 12-16,-1 0-3 0,-6 7-1 0,-1-4 0 0,-3 0 2 0,4 4 0 16,-8-1 0-16,4 4 0 0,-4-1-10 15,1 4 0-15,3 0 0 0,-4 3-11 16,1-1-64-16,3 4-13 0,-1 0-2 0,1 0-1 16,4 4-145-16,-1-1-28 0</inkml:trace>
  <inkml:trace contextRef="#ctx0" brushRef="#br0" timeOffset="34248.08">15854 8516 1958 0,'0'0'43'0,"0"0"9"0,0 0 1 0,0-7 3 0,0 7-45 0,0 0-11 16,0 0 0-16,0 0 0 15,0 0 104-15,7 4 20 0,-4 2 3 0,-3 0 1 16,4 7 0-16,-1-1 0 0,1 7 0 0,0 6 0 0,-1 3-103 0,4 4-25 31,-3-1 0-31,-1 3 0 0,1 4 56 0,3 0 7 16,0 2 1-16,0 4 0 0,0-3-52 0,-4-13-12 0,5 4 0 0,-1-4 0 15,0 3 54-15,0-2 8 16,3-4 2-16,-3 0 0 0,4-7-64 0,-1 8-12 0,-2-8-2 0,2-2-1 16,-3-3 24-16,0-4 5 0,0 0 1 15,0-5 0-15,0-1-15 0,0-3 0 0,-3 0 0 0,3 0 0 0,0-7 0 0,-3 4 0 16,-1-6 0-16,1-1 0 0,-1 1 0 0,4-3-18 16,-3-1 4-16,-1-3 1 0,1 1 13 0,3-1 0 15,0-3 0-15,-4 3 0 16,5-2 8-16,2-4-8 0,1 3 0 0,-1 0 0 15,1 0 0-15,-1 0 0 0,5 4 8 0,-1-1-8 0,-4 4 0 0,4 2 0 16,-3 4 0-16,0 0 0 0,3 2 12 0,-4 1-2 31,1 3 0-31,-1 3 0 0,1 1 13 0,-4 2 2 0,4 3 1 0,-4 1 0 16,3 2-10-16,-3 1-1 0,0 2-1 0,-3 4 0 0,3 0 0 0,-7 0 0 16,3 0 0-16,1 3 0 0,-4-4-3 0,0 4-1 0,0-3 0 0,-4 0 0 15,1 0-10-15,-1-3 8 0,-3-4-8 0,0 1 8 16,0-1-8-16,-3-2 0 15,-1-1 0-15,1-3 0 0,-1 1-10 0,-3-1-4 16,0 0-1-16,-4 0 0 16,0 1-47-16,-3-1-10 0,7 0-1 0,-3-3-1 15,-1 4-40-15,0-1-8 0,8-3-2 0,-1 0 0 0,8 0-96 0,3-3-20 0,0 0-4 0</inkml:trace>
  <inkml:trace contextRef="#ctx0" brushRef="#br0" timeOffset="34744.94">16831 8917 2120 0,'0'0'47'0,"-7"3"9"0,3 0 3 0,-3-3 0 0,0 3-47 15,0-3-12-15,0 0 0 0,0 4 0 0,-3-4 120 0,3 3 21 31,-1 0 5-31,-2 0 1 0,-1 0-67 0,-3 3-12 0,7 4-4 0,-7 2 0 16,3-2-1-16,-3 5-1 0,4 1 0 0,-4 0 0 0,3 3-25 0,0-1-5 0,1 1 0 0,-1 3-1 31,4 0-13-31,4-3-2 0,-1 6-1 0,1-6 0 16,-1 3-15-16,8-3 9 0,-1-4-9 0,1 1 8 0,3-4 7 0,0 1 1 16,3-4 0-16,1-2 0 0,0-1-28 0,-1-3-6 15,4 0-1-15,0-3 0 0,1-3 19 16,-1 0-10-16,3 0 10 0,-3-3-8 0,0-1 8 0,4-2 0 0,-4-4 0 0,0 1 0 31,0-4 16-31,1 0 6 0,-5 1 1 0,1-4 0 0,-4 0-23 0,-4 0-13 0,1 4 1 16,-1-1 1-16,-3 0 11 0,0 1 14 15,-7 2-3-15,4-3-1 0,-4 4-2 0,-7-4 0 16,3 7 0-16,-3-4 0 0,0 4-8 0,0 3-9 0,0-1 9 0,-1 4-13 31,5 0-41-31,-4 3-8 16,3 0-2-16,1 0 0 0,-1 6-153 0,4-6-31 0,-11 7-7 0,18-7-871 0</inkml:trace>
  <inkml:trace contextRef="#ctx0" brushRef="#br0" timeOffset="34975.81">17074 8732 2419 0,'0'0'53'0,"0"0"11"0,0 0 3 0,0 0 1 0,8 3-55 0,-5 3-13 0,4-2 0 0,0 2 0 16,0 3 105-16,0-2 19 0,0 2 3 0,4 0 1 0,-4 4-52 0,4-1-9 15,-1 7-3-15,1 0 0 0,-4 6 0 0,3-3 0 0,1 6 0 0,0 1 0 16,-1-1-51-16,1 3-13 0,-4 0 0 0,7 1 0 16,-4-7 54-16,-3-3 8 0,4-7 2 0,-4-2 0 15,0 6-52-15,0-7-12 16,0-2 0-16,0-4 0 0,-3 0-100 15,3 1-22-15,-4-1-5 0,-3-6-1 16,0 0-51-16,0 0-10 0,0 0-3 0,-3-10-614 16,-1 1-123-16</inkml:trace>
  <inkml:trace contextRef="#ctx0" brushRef="#br0" timeOffset="35239.82">17022 8955 2030 0,'0'0'57'15,"0"0"14"-15,7 0-57 0,-4-3-14 0,4 3 0 0,0-4 0 32,4 1 152-32,-1 3 27 0,1-3 5 0,3 0 2 0,0 0-42 0,0 0-8 15,7 3-1-15,-3-3-1 0,3-1-56 0,4 1-11 0,0 3-3 0,-1-3 0 16,5-3-51-16,2 3-13 0,5 0 0 0,-1-4 0 0,0 4 0 16,0 0 0-16,-3-3 0 0,3 0 0 15,-3 2 0-15,0 1 0 0,3 0 0 0,-3 0 0 0,0-3 0 0,-4-1 0 16,0 1 0-16,4 0 0 15,-4-4-48-15,0 1-13 0,-3-3-3 0,0-1-887 16,-4 0-177-16</inkml:trace>
  <inkml:trace contextRef="#ctx0" brushRef="#br0" timeOffset="36083.04">15674 10221 1249 0,'0'0'27'0,"0"0"5"0,-4-6 2 0,1 0 2 0,3 6-28 0,0-6-8 0,-4-1 0 15,4 1 0-15,0 0 108 0,0 6 20 0,0 0 4 0,0-7 0 0,0 7 40 16,0 0 7-16,0 0 1 0,0 0 1 0,0 0-46 0,0 0-10 0,0 0-1 0,0 0-1 31,4 4-33-31,3 2-6 0,-4 6-2 0,5 1 0 0,-1 3-34 0,-4 6-6 16,4 3-2-16,0 0 0 0,0 3-14 0,0 3-3 31,0-6-1-31,4 7 0 0,-4-4-22 0,4-3 8 0,-4 0-8 0,0-3 0 16,3-3 0-16,-3 0 0 0,0-7 0 0,0-2 8 0,1 2-8 0,-1-5-8 0,-4-1 8 0,4 0-12 31,-3-3-60-31,-1 0-12 0,-3-3-2 0,0 0-1 15,0 0-27-15,0 0-6 0,0 0 0 0,0 0-1 0,0 0-47 0,-3-6-8 16,-1 0-3-16,1-4-789 0</inkml:trace>
  <inkml:trace contextRef="#ctx0" brushRef="#br0" timeOffset="36711.29">15533 9936 2386 0,'-11'6'52'0,"11"-6"12"0,-7 0 1 0,0 0 3 16,0 0-55-16,0 0-13 16,7 0 0-16,0 0 0 0,0 0 99 0,-4 0 17 0,4 0 3 0,0 0 1 0,0 0-32 0,0 0-5 15,0 0-2-15,0 0 0 16,4 0-65 0,3-3-16-16,4 3 0 0,-1-3 0 0,8 0 0 0,-4 0 0 0,7-3 0 0,-3-1 0 15,6-2 55-15,1 3 7 0,3-7 2 0,1 4 0 16,-1-1-52-16,0 1-12 0,-3 3 0 0,-1 2 0 15,1-2 0-15,-4 6 0 0,-3 3 0 16,0 4 0-16,-4 2 54 0,0 3 8 0,-4 4 2 0,1 3 0 0,-4 3-52 0,-3 0-12 0,-4 0 0 0,0 3 0 16,0-3 0-1,-4 3 0-15,-3 0 0 0,0 0 0 0,0-3 0 16,-4-3 0-16,1 3 0 0,-1-3 0 16,1-4 0-16,-1 1 0 0,0 0 0 0,1-1 0 15,-1-2 0-15,1-1 0 0,3-2 0 0,-4-4 0 0,4 4 0 0,0-4 0 0,0 0 0 0,3-3 0 31,1 0 0-31,3-3 0 0,0 0 0 0,0 0 0 0,0 0 0 16,0 0 0-16,7-6 0 0,3-3 0 0,1-1 0 0,3 1 0 0,0-1 0 0,4 1 0 16,-4 0 0-16,7-4 0 15,0 4 0-15,4-1 0 0,0 1 0 0,3-1 0 0,0 4 0 0,4-3 0 16,0 6 0-16,-1-4 0 0,1 4 0 0,0 0 0 16,-4 3 0-16,-7 0 0 0,4 3 0 0,-7 0 0 0,-1 7 0 15,-3-1 0-15,-3 1 0 0,0 2 0 16,-8 7 0-16,4 0 0 15,-3 3 0-15,-4 0 0 0,0 3 0 0,-4 0 0 16,1-3 0-16,-4 3 0 0,3-3 0 0,-7 0 0 16,1 0 0-16,-1-7 0 0,-3 4 0 0,-4-6 0 0,4-4 0 15,-3 1 0-15,-1-4 0 0,-3 0 0 0,0-3 0 16,0-3 0-16,-1-3 0 0,5 0 0 0,-4-3 0 0,3 3 0 16,4-4-100-1,0 1-22-15,0-3-5 0,7-1-854 0,0 1-171 0</inkml:trace>
  <inkml:trace contextRef="#ctx0" brushRef="#br0" timeOffset="37206.37">16468 10149 1552 0,'0'0'44'0,"0"0"10"0,0 0-43 0,0 0-11 0,0-6 0 0,0 6 0 0,0 0 148 0,0 0 28 0,0 0 6 0,-4-6 1 32,4 6-37-32,0 0-7 0,0 0-2 0,-7 0 0 15,4 0-7-15,3 0-2 0,-4 3 0 0,1 0 0 0,-1 3-102 0,0 1-26 0,4 2 0 0,0 0 0 32,0 1 44-32,4 2 3 0,0 4 1 0,-1 0 0 0,1 6-31 0,-1-4-5 15,4 8-2-15,0-5 0 0,0-2-10 0,0 0 12 0,0 0-12 0,0 0 12 16,4-4 8-1,-4 1 3-15,4-3 0 0,-1 2 0 16,-3-2-12-16,4-1-3 0,-4 1 0 0,0-4 0 0,0 1-8 0,0-1 8 0,-3 1-8 0,3-4 8 0,-4 3 0 0,-3-6-8 16,4 4 12-16,-4-4-4 15,0-3 12-15,0 0 1 0,0 0 1 0,0-3 0 16,0-1-22-16,-4-2 0 0,1-3 0 0,-4-1 0 16,3 1 0-16,-3-4-12 0,0 1 2 0,0-7 0 0,0 0 10 0,3 4 0 15,-3-1 0-15,0-3 0 0,4 0 0 0,-4-3 0 16,3 4 0-16,1-1 0 15,-1 0 0-15,4 0 14 16,0 0-3-16,0 4-1 0,4 2-10 0,-1 1-16 0,1 2 4 16,3 1 1-16,0 2 11 0,3 1 16 0,-3 0-4 0,4 3-1 0,0 0-19 0,-1 3-4 15,4 0-1 1,-3 0 0-16,-1 0 13 0,5 0 0 0,-5 3-10 0,4-3 10 0,0 3-18 16,-3 0 1-16,3 0 0 0,0-3 0 15,-3 3-63-15,-1-3-12 0,4 0-2 0,-3 0-1 16,0-3-77-1,-1 3-16-15,1-3-4 0,-1-3-614 0,1 3-123 0</inkml:trace>
  <inkml:trace contextRef="#ctx0" brushRef="#br0" timeOffset="37726.65">16972 10055 2584 0,'0'0'57'0,"0"0"12"0,0 0 3 0,0 0 0 16,0 0-58-16,-3 3-14 0,-4 0 0 0,0 1 0 0,-1-1 120 0,-2 0 20 0,3 3 5 0,0 0 1 0,0 1-117 0,0 2-29 31,0 1 0-31,0-1 0 0,-1 3 57 0,5 4 6 0,-4 0 1 0,3 3 0 15,1-1-52-15,-1 4-12 0,4 3 0 0,0-3 0 16,0 4 0-16,0-8 0 0,4 1 0 0,-1 0 0 16,1-7 0-16,3-2 0 0,0-1 0 0,0-2 0 15,4-1 0-15,-1-6 0 0,1 0 0 0,-4 0 0 16,3 0 11-16,-2-3-1 16,2-7 0-16,-3 4 0 0,4-7-10 0,-4 4 0 0,0-7 0 15,0-2 0-15,0 2-11 0,0-3 3 16,0 3 0-16,-3-2 0 0,-1 2 8 0,1-3 0 0,-1 3 0 0,1-2 8 15,-4 2-8-15,0-3 0 0,0 3-8 0,0-2 8 16,0 2 0-16,0 0-10 0,-4 4 10 0,4-1 0 0,0 4 0 0,0 3 0 16,-3-1 0-16,3 4 0 15,0 3 0-15,-4 3 0 0,4 4 0 0,0 2 0 0,4 0 12 16,-4 1-3-16,3 2-1 0,1 4 0 0,3-3-8 0,0 2 10 16,0-2-10-16,-4 2 10 15,4 1-10-15,4 0 10 0,-4-4-10 16,0 4 10-16,0-3-10 0,0-1 10 0,0 4-10 0,0-4 10 0,0 4-10 0,4-3 10 15,0 2-10-15,-4-2 10 16,3-1-10-16,1 1 0 0,-4-4 9 0,7 1-9 0,-3-4 0 0,-1 0 0 16,1-3 0-16,3 0 8 0,-4 1-8 0,5-1 0 15,-5-3 0-15,4 0 0 16,-3 0 0-16,-1-3 0 0,-3 3 0 0,1-4 0 0,-8 4-8 16,3-3 0-16,-3 3 0 0,0 0 0 0,0 0-64 0,0 0-12 0,0 0-2 0,4-6-1 31,-4 0-85-31,0-1-18 0,-4-2-3 0,1 3-1 0</inkml:trace>
  <inkml:trace contextRef="#ctx0" brushRef="#br0" timeOffset="38134.22">17448 10347 2880 0,'0'0'64'0,"0"0"12"0,0 6 4 0,4-3 0 0,-4 3-64 0,0-6-16 0,0 0 0 0,0 0 0 15,0 0 54-15,0 0 8 0,0 0 2 0,0 0 0 0,0 0-52 0,0 0-12 16,0 0 0-16,0 0 0 0,0 0 0 0,0 0 0 16,0 0 0-16,0 0 0 0,0 0 34 0,3-6 4 31,-3 6 1-31,4-6 0 0,-4 6-63 0,0 0-12 0,0 0-2 0,0 0-1 0,7-3 83 0,-7 3 16 15,0 0 3-15,0 0 1 0,0 0-52 0,0 0-12 0,0 0 0 0,4-3 0 32,-4 3 54-32,0 0 8 0,3-3 2 0,-3 3 0 15,0 0-52-15,7-7-12 0,-7 7 0 0,4-6 0 0,-4-3 0 0,3 2 0 16,-3-2 0-16,0 0 0 16,4-1 0-16,-4-2 0 0,0-1 0 0,0 0 0 0,0 1 0 0,0-1 0 0,-4-2 0 0,1-1 0 15,-1 0 0-15,1 1 0 0,-1-1 0 0,-3 0 0 16,4 4 0-16,-5-1 0 0,5 4 0 0,-4-1 0 15,3 4 0-15,-3-3 0 0,0 2 0 16,4 4 0 0,3 3 0-16,-7-3 0 0,7 3 0 0,-7-3 0 15,0 0-48-15,7 3-13 0,0 0-3 0,-4-6 0 16,4 6-102-16,-7-7-21 0,3-2-4 0,1 3-1 0</inkml:trace>
  <inkml:trace contextRef="#ctx0" brushRef="#br0" timeOffset="38371.12">17364 9876 2880 0,'0'0'64'0,"-4"7"12"0,4-1 4 0,0-3 0 0,0-3-64 0,0 0-16 0,0 0 0 16,0 0 0-16,0 0 0 0,0 0 0 0,0 0 0 0,0 0 0 0,0 0 0 0,0 0 0 15,0-6 0-15,4 0 0 16,-1-4-48-16,-3 4-13 0,0 6-3 0,4-6 0 16,-4 6-120-1,3-3-24-15,-3 3-4 0</inkml:trace>
  <inkml:trace contextRef="#ctx0" brushRef="#br0" timeOffset="38845.99">17734 10228 2508 0,'-3'22'71'0,"3"-16"16"0,0 3-70 0,0-2-17 0,0 5 0 0,0-2 0 0,0-1 157 0,3 0 28 15,-6 1 6-15,6-4 1 0,-3 0-103 0,0 1-20 16,0-7-4-16,0 0-1 0,0 0-51 0,0 0-13 0,0 0 0 0,0-7 0 0,0-2 0 0,0-1 0 16,4-2 0-16,-4-1 0 15,0-2 0-15,0 2 0 0,0-3 0 0,3 1 0 0,-3 2 0 0,4 1 0 16,-4-1 0-16,3-3 0 0,4 4 0 0,0-1 0 16,-3 1 0-16,3-1 0 0,4 4 0 0,-4 3 0 15,3-1 0 1,-3-2 0-16,4 3 0 0,-1 3 0 0,5-1 0 0,-5 1 0 0,4 3 54 0,0 0 8 15,0 0 2-15,4 0 0 0,-4 3-52 0,0 4-12 0,0-1 0 0,1 0 0 32,-1 1 0-32,-4 2 0 0,4 3 0 0,0-2 0 15,-3 6 0-15,0-4 0 0,3 4 0 0,-7 3 0 0,3-1 0 0,-3 4 0 16,0 0 0 0,1 3 0-16,-5 0 0 0,1 1 0 0,-1-5 0 0,1-2 0 0,-4 3 0 15,3-6 0-15,-3 0 0 0,-3-1 0 0,3-5-100 16,-4-4-22-16,1 0-5 0,-1-6-1332 0</inkml:trace>
  <inkml:trace contextRef="#ctx0" brushRef="#br0" timeOffset="49818.94">18309 6970 1008 0,'0'0'22'0,"0"0"5"0,0 0 1 0,0 0 0 0,0 0-28 0,0 0 0 16,0 0 0-16,0 0 0 0,0 0 63 0,-3-3 7 0,3 3 2 0,-7-3 0 15,3-1 6-15,-3 1 2 0,0 0 0 0,3-3 0 0,4 6-26 0,-7-6-5 16,4-1-1-16,-4-2 0 16,3 3 13-16,1-4 3 0,-4 1 0 0,0-1 0 15,3 4-52-15,-3-3-12 0,0-4 0 0,0 4 0 0,0-1 54 0,-4-2 8 16,4 2 2-16,0-2 0 0,-3-1-52 0,-1 4-12 0,0-4 0 0,1 1 0 16,-1-1 0-16,-3 4 0 15,4-4 0-15,-1-2 0 0,-3 2 34 0,0-2 4 31,0-1 1-31,-4 0 0 0,-3 4-23 0,0-1-4 0,-4 4 0 0,0-7-1 16,-3 7-3-16,3-4-8 0,-3 1 12 0,0-1-4 16,0 4 2-16,3-4 0 0,-3 0 0 0,3-2 0 0,0 2 3 0,1 1 1 0,-1-1 0 0,-3-3 0 31,-4 1-6-31,0 2-8 0,-7-2 11 0,1-4-11 0,2 6-12 0,1-2-8 16,0-1-3-16,0 3 0 0,3-2 70 0,4-1 13 0,-4 0 4 0,-3 4 0 31,-1-4-73-31,1 4-15 0,-7-1-2 0,-4 0-1 0,7 1 43 0,-3-1 9 0,3 4 2 0,0 0 0 15,4-4-27-15,0 4 0 16,-1-1 0-16,-6 4 0 0,0 3-11 0,-4-3-7 0,0 2-2 0,-4-2 0 16,8 3 20-16,3-3 0 0,1 3 0 0,-1-1 0 15,0 1 17-15,0 0 1 0,-7 0 0 0,0 3 0 0,1 0-18 16,-1 0 0 0,0 0-11-16,0 0 11 0,4 0 0 0,-1 0 0 15,4 0 8-15,-6 3-8 0,-5 0 0 0,4 0 8 0,-3 4-8 0,0-4 0 16,-1 3 8-16,8-3 0 0,0 4-8 0,-4-4 12 0,3 3-4 15,-6 3-8-15,0-2 11 0,-4 2-11 16,3 0 0-16,4-2-16 0,1 2 2 0,-1 1 0 0,3-1 34 0,1 3 8 31,-4-2 0-31,-7-1 1 0,4 1 5 0,-1-1 1 0,1 1 0 0,0 2 0 16,3 1-35-16,3-4 0 0,1 4 0 0,-4-1 0 0,0 1 0 0,-7 2-22 16,1 1 3-16,2 0 1 0,1-1 29 0,6 4 5 15,-2-3 2 1,2 3 0-16,1-1-18 0,-4 1 0 0,0 0 0 0,-7 0 0 15,7 0 0-15,1 3 0 0,2 0 0 0,1 3 0 0,3-3 0 0,4 0 0 0,3-4 0 0,-7 4 0 32,0 3 0-32,1 1 0 0,-5-1 0 0,1 3 0 15,3-3 0-15,0 6 0 0,4-6 0 0,3 7 0 0,1-7 0 0,2 3 0 0,1 0 0 0,0 4 0 16,0-1-11-16,-1-3-5 0,-2 3-2 0,-5 4 0 31,1-1 18-31,3 1-12 0,-3 3 12 0,3 2-10 0,4-2 26 0,0 0 6 16,3-4 1-16,-3 7 0 0,3 0-23 0,4-1 0 15,-4 1 0-15,1 0 0 0,3 3 0 0,-4-3 0 16,0 2 0-16,-3 1 0 0,0-3-16 0,3 0-7 0,0 0-1 0,-3 3-1 16,3-4 40-16,8-5 8 0,3 2 1 15,0-2 1-15,-4 3-25 0,0 2 0 0,4-2 0 16,-3 6 0-16,2-3-15 0,-6 12-8 0,4-3-1 0,-1 0-1 0,4-3 40 0,0 0 8 16,0 0 1-16,3-3 1 15,-3 3-40-15,3-6-8 16,1 3-1-16,-1 0-1 0,1-3 40 0,-1 2 8 15,4 1 1-15,-4 3 1 0,4-6-43 0,0 0-9 0,0 0-1 0,4 3-1 16,-4-4 29-16,0 1 0 0,0 0 0 0,3 3 0 16,1 0 0-16,-1-13 0 0,0 10-8 0,4-4 8 0,-3 1 0 0,3 3 0 15,0-4 0-15,0 4 10 16,0 0-10-16,0 12 0 0,3-3 0 16,-3-3-11-16,4 0 11 0,0-3 0 0,-1-3 0 15,1 3 0-15,3-3 22 0,-4 0 6 0,4 2 2 0,0 1 0 16,0-3-30-16,4 3 0 0,-4-3 0 0,4 3 0 0,-4-7 0 15,3 4 0-15,1-3 0 0,3 6 0 0,0-4 0 0,0 1 0 16,0-3 0-16,0 6 0 16,4-7-45-1,0 4-15-15,-1 0-4 0,4 0 0 0,-3-1 52 0,3 1 12 0,4-3 0 0,0 2 0 0,-1 1 0 0,1-3 0 16,0 3 0-16,3 2 0 16,-3-2 0-16,-1 0 0 0,1-3 0 0,3 2 0 0,-3 1 0 15,3-3 0-15,0 3 0 0,1-1 0 0,2-2 15 0,5 3 5 0,-5-1 2 0,8 4 0 31,-4-3-22-31,1-3 0 0,-1-1 0 0,4 4 0 0,-7-3-16 0,3-1-4 16,4 1 0-16,-1 0-1 0,1-1 21 0,0 1 0 0,3 0 0 0,1-1 0 0,-1-2 0 0,-3 2 0 31,3-2 0-31,-3-1 0 0,3 1 0 0,-3-4 0 0,3 0 0 0,4 4 0 16,-3-4 0-16,3 4 0 0,-4-1 0 0,4-2 0 16,-4 2 0-16,0-3 0 0,1 1 0 0,3-1 0 0,-4 1 8 0,0-7 5 31,4 3 2-31,4-6 0 0,-5 3-24 0,1-6-5 0,-3 6-1 0,2-3 0 15,1 0 15-15,-3-4 0 0,-1 1 0 0,7 3 0 0,-3-3 0 0,4-3 0 16,-5 6 0-16,1-7 0 0,-3 4 0 0,3-3 0 16,-4 0 0-16,4-1 0 15,0 1 15-15,-4-4 5 16,4 1 2-16,3 3 0 0,-3-7-22 0,-4 0 0 0,4 4 0 0,-3-4 0 16,-1 1-13-16,4-1-7 0,0 1-2 0,-1-4 0 0,1 0 44 0,-3-3 9 15,-1 4 1-15,4-4 1 0,-4 0-17 0,1 0-4 0,-1 0-1 0,4 0 0 31,0-3 7-31,-1 3 2 0,5-6 0 0,-4 3 0 16,-4 0-20-16,0-3 0 0,1 3 0 0,-1-3 0 0,-3 3 0 0,3-3-11 16,-3-3 2-16,7-1 0 0,-4 4 9 0,0-3 0 15,-3-4 0-15,4 4 0 0,-5-3 0 0,-2-1 8 0,3 1 0 0,-1 0 0 16,1-1-8-16,0-2 0 16,0 2 0-16,0-2 8 0,3-1-8 0,-7 1 12 0,4-4-4 0,0 3 0 15,-7 1-8-15,3-1 0 0,-3 1 8 0,-1-1-8 16,5 1 0-16,-5-1-12 0,1 1 2 0,3-1 0 15,-3 1 22-15,0-1 4 16,3 0 0-16,-3-2 1 0,-4 2-9 0,4 1-8 16,-4-1 9-16,0 1-9 0,-3-1-12 0,0 4-8 15,-1-1-1-15,5-2-1 0,-1 2 22 0,-3-2 0 16,-1-1 0-16,1 1 0 0,3 2 15 0,0-2 7 0,1-4 2 0,-5 3 0 16,4 1-24-16,-3-1 9 0,-4-2-9 0,4 2 0 31,0 4-15-31,-4-4-9 0,0 1-3 0,4 2 0 0,-4-2 27 0,0 2 0 0,4 1 0 0,-4 0 0 15,0-1 16-15,0 1 8 0,0 2 1 0,-3-2 1 0,3 3-26 0,0-1 8 32,1 1-8-32,-1-3 0 15,-4 3-17-15,1-1-9 0,0 1-2 0,-1 0 0 0,-3-1 47 0,1 1 9 0,2 0 1 0,-3 0 1 0,0-1-30 0,1 1 0 0,-1 0 0 16,0 0 0 0,-4-1 8-16,4 1-8 0,1 3 0 0,-1 0 0 15,3-4-20-15,-6 4-9 0,3 0-3 0,0 0 0 0,-3 0 52 16,-1 0 11-1,1 3 1-15,-1-3 1 0,1 0-25 0,0-1-8 0,3 4 0 0,-4-3 0 16,1 3 8-16,-1-3-8 0,1 3 0 0,0-3 0 16,-1 3 0-16,1-3 0 0,-1 3 0 0,1-3 0 0,0 3 28 0,3 0 0 31,-4-3-1-31,1 3 0 0,-1-4-43 0,1 4-9 0,0 0-2 0,-1-3 0 16,1 3 27-16,-1 0 0 0,-3 0 0 0,4 0 0 0,0 0 0 0,-1 0 0 0,-3 0 0 0,4 0 0 31,-1 0 0-31,-3 3 0 0,4-3 0 0,-4 4 0 15,4-1 21-15,-4-3 3 0,3 3 1 0,-3-3 0 0,4 3-25 0,-4 0 0 0,0 0 0 16,0-3 0 0,0 3 0-16,0 1 0 0,-3-1 0 0,3 0 0 0,0 0-10 0,-4-3-7 15,4 3-2-15,0 0 0 0,-3 0 19 0,0 0 0 16,3 1 0-16,-4-1 0 0,4 0 0 0,-3-3 0 0,3 3 0 0,0 0 0 16,0 0 0-16,0 0 0 0,0 4 0 0,0-4 0 0,-3 0 0 15,3 0 0-15,-4 0 0 0,1 4 0 0,3-4 0 16,-4 0 0-1,1 0 0-15,3 3 0 0,-4-3 0 0,1 0 0 16,-1 4 0-16,1-4 0 0,-4 3 0 0,3-3 0 0,1 0 8 0,0 4-8 16,-4-4 15-16,3 3 0 0,1-3 0 0,-1 0 0 15,1 4-15-15,-1-4-18 0,1 3 4 16,-4-3 1-16,3 3 21 0,1-2 4 0,-1 2 0 0,1-3 1 16,-1 3-21-16,1 1-5 0,3-4-1 0,-4 3 0 15,4 0 22-15,-3-3 5 0,3 4 1 0,-3-1 0 0,-1-3-14 0,1 3 0 0,3 1 0 0,-4-1 0 31,1 3-8-31,-1-2-5 0,4-1-1 0,-3 3 0 0,-1 1 14 0,4-4 0 16,-3 6 0-16,0-2 0 0,-1-1 8 0,1 1 5 16,-1 2 1-16,4-2 0 0,-3 2-14 0,3-2 0 15,-4-1 0 1,1 3 0-16,3-2 0 0,-4-1 0 0,4 1 0 0,-3-1 0 0,-1 1 0 0,1-1 0 16,0 0 0-16,-1 4 0 0,4-4 0 0,-3 4 0 0,-1-1 0 0,1-2 0 15,3-1 0 1,-7 1 0-16,3 2 0 0,1-2 0 15,-1-1 0-15,1-3 0 0,-4 4 0 0,3-1 0 0,1 0 0 0,-1-2 0 0,1 2 0 0,0 1 0 32,-4-4 0-32,3 3 0 0,1 1 0 0,-1-4 0 0,1 3 0 0,-1-2 0 15,1-1 0-15,-1 3 0 0,1-3 0 0,-1 1 0 0,1-1 0 0,-1-3 0 0,1 3 0 16,-1 1 0 0,-3-1 0-16,4-3 0 0,-1 3-16 0,1 1-5 15,-1-1-2-15,-3-3 0 0,4 3 23 0,0 1 0 0,-1-1 0 0,1 0 0 0,-1 0 0 0,1 1 0 31,-1-4 0-31,1 3 0 0,-1 0 12 0,1-3 9 16,-1 4 3-16,4-4 0 16,0 3-44-16,-3-3-9 0,-1 0-2 0,5 1 0 0,-5-1-1 0,4 0-1 0,-3 3 0 0,3-3 0 15,0-3 52-15,0 3 10 0,-4 1 3 0,4-1 0 32,0 0-52-32,0 0-9 0,1-3-3 0,-1 3 0 0,0 0 32 0,0 0 0 0,0 0 0 0,0 4 0 0,0-4 18 0,0 0 10 15,0 0 1-15,0 0 1 16,0 0-48-1,0 1-10-15,4-1-1 0,-4 3-1 0,0-3 48 0,0 3 10 0,-4-2 1 0,4 2 1 16,1-3-48-16,-1 0-10 0,0 3-1 0,-4-3-1 16,4 4 30-16,0-4 0 0,0 0 0 0,-3-3 0 0,-4 0 18 0,7 3 10 15,0 0 1-15,0-3 1 0,-3 3-30 16,-4-3 0-16,7 0 0 0,-4 0 0 16,4-3-20-16,-7 3-8 15,4 0 0-15,3-3-1 0,0 0 29 0,-7 3 0 0,3-3 0 0,4 0 0 0,0 0 0 16,-3-1 0-16,-4 4 0 0,7-3 0 15,-3-3 0-15,-1 3 0 0,-3 3 0 0,7-3 0 0,-3-3 0 0,-1 2 0 16,-3 4 0-16,7-6 0 0,-3 3 0 0,-1-3 0 0,1 3 0 0,3-1 0 16,-4-2 0-16,1 3 0 15,3 0 0-15,-3-3 0 0,-1-1 0 0,4 4 0 16,-3 0 0-16,3-3 0 0,-4 3 0 0,4-4 0 0,0 4 0 0,0-3 0 16,0 3 14-16,-3-3 9 0,7 2 1 0,-8-2 1 15,4 3-25-15,0-3 0 16,0-1 0-16,0 4 0 0,-3-3 0 0,3 0 0 0,0 0 0 15,-3-1 0-15,3 1 0 0,-4-3 0 0,4 2 0 0,-3 1 0 0,3-3 0 0,-4 2 0 32,1-2 0-32,3 0 0 0,-4 2 0 0,1-2 0 0,-1 3 0 15,1-4 0-15,-1 1 0 0,1-1 0 0,0 1 0 0,-1 3 0 16,1-4 0-16,-1 1 0 16,-3 0 0-16,4 2 0 0,-4-2-17 0,3-1-6 15,-3 1-1-15,4 0 0 0,-4-1 39 0,0-2 7 0,3 2 2 0,-3-2 0 0,0-1-39 0,4 1-7 16,-4-1-2-16,0-3 0 15,0 4 38-15,0-1 7 0,0 1 2 0,0-1 0 16,0 1-23-16,0-4 0 0,-4 3 0 0,4-2 0 0,-3 2-14 0,3-2-7 0,-4-1-2 0,1 0 0 31,3 4 39-31,-4-4 8 0,4 0 2 0,0 1 0 0,0-1-26 0,-3 0 0 16,3 1 0-16,-4-1 0 0,1 0-23 0,3 1 0 16,0-1 0-16,-4-3 0 0,4 3 37 0,0 1 7 0,-4-4 2 0,4 3 0 15,0 1-23-15,-3 2 0 0,3-3 0 0,0 4 0 31,0-1-14-31,0 4-7 0,0-4-2 0,0 1 0 0,3 2 36 0,-3 1 7 16,4 0 2-16,-4-1 0 0,4 1-22 0,-1-1 0 0,-3 4 0 16,4-3 0-16,-1 2 0 0,1 4 0 15,-1-3 0-15,1 3 0 0,-1-3-13 0,1 2-7 0,-4 4-2 0,3-3 0 16,-3 3 22-16,7 0 0 0,-3-3 0 16,-4 3 0-16,0 0 0 0,3 0 0 15,4-3 0-15,-3 3 0 0,3-3 0 0,-3 3 0 0,-1 0 0 0,4-3 0 0,-3 3 0 0,3 0 0 31,-4 0 0-31,4 0 0 0,-3 0 0 0,3 0 0 16,-4 0 0-16,4-3 0 0,1 3 0 0,-5 0 0 0,-3 0 0 0,7 0 0 0,0 0 0 0,0 0 0 16,0 0 0-16,0 0 0 15,0 0 0-15,0 0 0 0,-3 0 0 0,3 0 0 16,0 0 0-16,0 0 0 0,-3 0 0 0,3 0 0 0,0 0 0 0,0 0 0 16,-4 0-9-16,4 0 9 0,0 3 0 15,1-3 0-15,-5 0 0 0,4 3 0 0,0-3 0 16,0 3 0-16,0 0 0 0,0-3 0 0,0 3 0 0,-3 0 0 15,3 1 0-15,0-1 0 16,0 0 0-16,0 0 0 0,-3 0 0 0,3 0 0 0,0 0-8 0,0 1 8 16,0-1 0-16,0 0 0 15,0 0 0-15,0 0-8 0,0-3 8 0,0 3 0 16,0 0 0-16,0-3 0 0,-3 0 0 0,3 0 0 0,3 0 0 0,-2-3 0 0,-5 3 0 0,4-3 0 31,0 3 0-31,-3-3-8 0,3 3 8 0,-4-3 0 0,4 3 0 0,-3-3 0 16,3 0 0-16,-4 3 0 0,1-4 0 0,3 1 9 15,-3 3-1-15,-1-3 0 0,-3 3-8 0,7 0 0 0,-3-3 0 0,-4 3 0 16,7-3 0-16,-4 0 0 16,1 0 0-16,-4 3 0 0,7-4 0 15,-4 1 0-15,1 0 0 0,-1-3 0 0,1 3 0 0,-1 0-12 16,1-4 2-16,0 1 1 0,-1 3 9 0,1-3 12 16,-1 3-2-16,4-4-1 0,-3 1-9 0,-1-3 0 0,1 2 0 15,3 1 0-15,-4 0 0 0,1 0 0 0,-1-1 0 0,1 1 0 16,-1 0 0-16,1-1 0 0,-1 1 0 0,-3 0 0 15,4 0 0 1,0 2 0-16,-1-2 0 0,1 0 0 0,-4 6 0 0,3-6 0 0,-3-1 0 0,4 1 0 16,-4 6 0-16,3-6 0 0,-3-4 0 0,4 4 0 0,-1 0 0 0,1 0 0 31,-4-4 0-31,0 4 0 0,3 0 0 0,-3-4 0 0,4 4 0 16,-4 0 0-16,0-4 0 0,0 4 0 0,0-3 0 0,0 2 0 15,0 1 0-15,0 0 0 0,3 0 0 0,-3-4 0 16,4 4 0-16,-4 0 0 0,3-1 0 0,-3-2 0 0,0 6 0 0,0-3 0 0,0-1 0 15,0-2 0 1,0 3 0-16,0-1 0 0,0 1 0 0,0 0 0 16,0-1 0-16,-3 1 0 0,3-3 0 0,0 3 0 0,0-1 0 0,0 1 0 15,0-3 0-15,0 2 0 0,0-2 0 16,0 0 0-16,0-1 0 0,0 1 0 16,0 2 0-16,0-2 0 0,0 0 0 0,0-1 0 0,0 1-8 0,-4 3-4 15,4-4-1-15,0 4 0 0,-3-4 13 0,3 4 0 16,0 0 0-16,-4-3 0 0,4 2 0 0,-3 1 0 15,3 0 0 1,-4-4 0-16,4 4 10 0,0 0 2 0,-3-1 0 0,3-2 0 16,-4 3-12-16,4-4 0 0,0 1 0 0,-3 0 0 0,3-1 0 0,0-2 0 15,0 2 0-15,0-2 0 16,0 2 0-16,3 1-12 0,-3 3 2 0,0-7 1 0,4 7 9 0,-4-4-8 0,3 1 8 0,-3 3-8 16,0-4 8-16,0 1 0 0,0 3 0 0,0-4 0 0,0 4 8 15,0 0 4 1,-3 3 1-16,3-4 0 0,0 7-13 0,-4-9 0 15,4 3 0-15,-3-1 0 0,3 1 0 0,-4 0 0 16,4-1 0-16,-3 1 0 0,3 0 0 0,-4-3 0 0,4 2 0 0,0-2 0 16,0 3 0-16,-3-1 0 0,3-2 0 0,0 0 0 0,-4-1 0 0,4 4 0 15,0-4 0-15,-4 4 0 16,4-3 0-16,-3 2 0 0,3 1 0 0,-4-3 0 16,4 3 0-16,-3-1 0 0,3 7 0 0,-4-6 0 0,1-3 0 0,-4 2 0 31,7 1 0-31,-4-3 0 0,-3 2 0 0,4-2-12 0,-1 3 3 0,1-7 0 15,-1 7 9-15,1-4 0 0,3-2 0 0,-4 3 0 16,1-1 0-16,-1-2 0 0,0 2 0 0,1 1 0 0,3-4 0 0,-4 4 0 31,1-4 0-31,-4 4 0 0,7-4 0 0,-4 1 0 0,1-1 0 0,-1 1 0 0,1-1 0 16,-4 1 0-16,7-4 0 0,-4 0 0 0,1 1 0 0,3 2 0 0,-4-3 0 0,1 1-8 31,3-1 8-31,-4 0 0 0,0 1 0 0,4-4 0 0,-3 3 0 0,3 0 0 16,-4-2 0-16,4-1 0 0,0-3 0 0,-3 3 0 0,-1 0 0 0,4 0 0 31,-3 4 0-31,-1-4 0 0,1 3 0 0,-4 1 0 0,0-1 0 0,3-3 0 16,1 3 0-16,-4-2 0 0,3 2 0 0,-3-3 0 15,0 3 0-15,3-2 8 0,-3 2-8 0,0-3 0 16,0 3 0-16,0-2 0 0,0-1 0 0,0 3 0 0,0-6 0 0,0 3 8 16,0 1-8-16,0-4 0 0,-4 0 0 0,4 3 8 15,0 0-8-15,0-3 0 0,-3 3 0 0,-1-3 0 16,-3 0 0-16,3 0 0 0,4 1 0 0,-3-5 0 15,-1 4 0-15,0 1 8 0,1-1-8 0,-4-3 8 16,7 6-8-16,-4-3 0 0,1 0 0 0,-1-3 0 16,0 3 0-1,1-3 0-15,-1 3 0 0,1 0 0 0,-1 0 0 0,0-3 0 0,1 6 0 16,-1-6 0-16,1 3 0 0,-1-3 0 0,1 3 0 16,-1-3 0-16,0 3 0 0,1-3 0 0,-4 3 0 0,3-3 0 15,-3 3 0 1,3 0 0-16,1 0 0 0,-4-3 0 0,3 0 0 0,-3 0 0 0,0 0 0 15,3 3 0-15,-3-3 0 0,0-1 0 0,0 1 0 0,-4 0 0 0,8 0 0 0,-4-3 0 0,0 0 0 16,-1 3 0 0,5 0 0-16,-4-1 0 0,0 5 0 0,3-5 0 15,-3 1 0-15,0 0 0 0,0-3 0 0,0 3 0 0,-1 0 0 0,5 0 0 32,-4 0 0-32,-4 0 0 0,8 0 0 0,-5 3 0 0,1-3 0 0,0-1 0 15,0 1 0-15,0 0 0 0,-4 3 0 0,4 0 0 0,0-3 0 0,0 3 0 16,-4 0 8-16,-3 0-8 0,7 0 0 0,-4 1 0 0,1-1 0 15,-1 3 0-15,1-3 0 0,-1 3 0 0,4-3 0 0,-4 0 0 16,1 3 0-16,2-3 0 0,-2 0 0 0,3 0 0 16,0 1 0-16,-4-1 0 0,4 0 0 0,0 3 0 15,0 0 0-15,-1-3 0 0,1 3 0 0,0-3 0 16,0 3 0-16,0-2 0 16,0 2 0-16,0 0 0 0,0 0 0 0,-4 0 11 15,0 0-1-15,-3 1 0 0,7 2-10 0,-4 0-14 0,1 1 3 16,-1-1 1-16,4-3 10 0,0 3 0 0,0 4 0 15,0-4 0-15,0 4 0 0,0-4 0 16,-1 3 0-16,1-2 0 0,4 5 0 0,-4 1 0 0,3-4 0 0,0 4 0 16,1 0 0-16,-1-1 0 0,1 4 0 0,-1-3 0 0,1-1 0 15,2 4 0-15,-2-4 0 0,3 4 0 16,-4 0 0-16,1-3 0 0,3-1 0 0,-4 4 0 16,4-4 0-16,-4 4 0 0,4 0 0 15,-3 0 0-15,3-1 12 0,-4 1 4 0,1 3 0 0,-1-6 1 0,0-1-27 0,4 4-6 31,-3 3 0-31,-1 3-1 0,4-7 27 0,-3 4 6 0,2-3 0 0,-2 3 1 16,3 3-17-16,-4 0 0 0,4-3 0 0,-3 0 0 0,3 3 0 0,-1 0-22 16,1 3 3-16,0 0 1 0,0-3 18 0,-3 3 0 15,6 0 0-15,-3 0 0 0,0-3 0 16,4 3 0-16,3-3 0 0,-7 0 0 0,-1 4 0 0,8-4 0 0,0 0 0 0,-7-4 0 16,4 1 0-1,3 3 0-15,0 0 0 0,-7-3 0 0,7 3 0 0,0 0 0 16,0 0 0-16,0 0 0 15,-4 0 0-15,4 0 0 0,-7-3 0 0,7 3 0 0,-7-3 0 0,7 3 0 16,-7-3 0-16,4 0 0 0,3 3 0 0,-7-7 0 0,3 4 0 0,-3 0 0 31,3-3 0-31,4 6 0 0,0 0 0 0,0 0 0 0,0 0 0 0,-3-6 0 16,-4 2 0-16,7 4 0 0,-4-6 0 0,4 6 0 16,0 0 0-16,-3-3 0 0,-1-3 0 0,4 6 0 0,-3-7 0 0,3 7 0 31,-4-6 0-31,4 0 0 0,-3 0 0 0,3 6 0 0,0 0 0 0,0 0 0 15,0 0 0-15,0 0 0 0,0 0 0 0,0 0 0 0,0 0 0 0,0 0 0 0,0-7 0 0,0 7 0 32,0 0 0-32,0 0 0 0,0 0 0 0,-4-6 0 0,4 6 0 0,0-6 0 15,0 6-24-15,0 0 0 0,0 0-1 0,0 0 0 0,0 0 40 16,-3-3 8-16,3 3 1 0,0 0 1 0,0 0-25 0,0 0 0 31,-7-7 0-31,3 1 0 0,4 6-14 0,0 0-8 0,-3-6-2 0,3 6 0 16,-4-3 24-16,4 3 0 0,-4-7 0 0,-3 1 0 15,7 6-8-15,-3-6 8 0,3 0 0 0,-4-1 0 0,4 7 16 0,-7-6 8 16,7 0 2-16,-3 3 0 16,-1-4-41-16,1 4-8 0,3 3-1 0,-4-6-1 0,1 0 40 0,3 6 8 15,-7-3 1-15,7 3 1 16,0-7-41-16,-4 4-8 0,4 3-1 0,-3-6-1 0,3 6 12 0,-4-6 2 16,0 3 1-16,4 3 0 31,0 0-43-31,-3-7-9 0,-4 4-1 0,7 3-1 0,0 0-123 0,-4-6-25 0,-3 3-5 0,7-7-1 15</inkml:trace>
  <inkml:trace contextRef="#ctx0" brushRef="#br0" timeOffset="56772.81">5062 10917 1624 0,'-7'-9'46'0,"7"3"10"0,-3 0-45 0,3-1-11 0,3 1 0 0,-3-3 0 31,7-4 37-31,-7 4 6 0,4-4 1 0,3 1 0 0,0-1 1 0,0-3 1 15,4 1 0-15,3-1 0 0,0-3-6 0,4 0-2 0,-4 1 0 0,7-4 0 32,-7 0-30-32,4 0-8 0,-1 0 0 0,4-3 0 0,4 0 0 0,0-4 0 0,3 4-8 15,0-3 8-15,7 3 0 0,1-3 14 0,6 0-2 0,0-1 0 16,4 1-3-16,0-3-1 0,0 3 0 0,7-4 0 16,3 1 5-16,4-1 1 0,0-2 0 0,0-1 0 15,7 4 16-15,-7-3 3 0,7-1 1 0,7 1 0 16,0-1-21-16,4 1-4 0,0-1-1 15,6 4 0-15,5-1-8 0,-1 1 0 0,7 0 0 0,0-1 0 0,4 1 8 0,3 0 2 16,4-1 1-16,-4 4 0 0,1-3 2 0,6 3 1 16,4-1 0-16,0 1 0 15,0 3-14-15,3 0 0 0,1 3 0 0,3 0 0 16,0 3 35-16,-1 0 4 0,-2 1 1 0,-1 2 0 16,4 0-21-16,-3 4-4 0,-4-1-1 0,-4 1 0 15,4-1 9-15,-7 1 1 0,-1 5 1 0,-2-2 0 0,3 3-4 0,-4-1-1 0,-3 1 0 0,-4 3 0 31,-3-3 11-31,-4 2 1 0,0 1 1 0,-10 3 0 0,-4 0-17 16,-7 0-3-16,0 0-1 0,-7 3 0 0,-4-3 4 0,-3 4 0 16,-3-1 0-16,-5 0 0 15,-6 0-16-15,-4-3 0 0,-3 3 0 0,-7-3 0 16,-4 3-82-16,0-3-19 0,-7 0-4 0,0 0-1 0,-6 0-81 16,2-3-16-16,-6 3-3 0,-4 0-1 0</inkml:trace>
  <inkml:trace contextRef="#ctx0" brushRef="#br0" timeOffset="57572.78">10742 8701 1591 0,'0'0'35'0,"0"0"7"0,0 0 2 0,0 0 0 0,0 0-35 0,4 6-9 0,3-3 0 0,0 0 0 0,7-3 32 0,0 0 4 16,4 0 0-16,3-3 1 0,0 3-6 0,4 0-2 15,-1-3 0-15,5 0 0 0,-1 0-1 0,0 0-1 32,4-1 0-32,3 1 0 0,4 0 10 0,0 3 3 0,-4 0 0 0,7 0 0 0,-3 3-3 0,3 4 0 15,-3-4 0-15,0 3 0 0,-4 0-11 0,4 4-2 0,0-1-1 0,-4 4 0 31,0 2-23-31,1 1 0 0,-5 0 0 0,1-1 0 16,-4 4 8-16,-3 0-8 0,-4 0 8 0,-3 3-8 16,-4 0 45-16,-3 3 5 0,-1 0 1 0,-6 0 0 0,-4 0 11 0,-4 3 2 0,1 4 1 15,-8-1 0 1,-3 0-17-16,3 1-3 0,-6-1-1 0,-1 0 0 16,-3-2-12-16,-4-1-4 0,-3 0 0 0,-4-3 0 0,4 3-28 0,-4-3 0 0,-3-3 0 15,3 0 0 1,-3 0-28-16,-4 3-9 0,4-6-2 0,-4 0 0 15,4-3-106-15,-4-1-22 0,4 4-4 0,-1-3-916 0</inkml:trace>
  <inkml:trace contextRef="#ctx0" brushRef="#br0" timeOffset="60083.15">3623 11592 2131 0,'0'0'47'0,"0"0"9"0,7-7 3 0,-3 4 1 0,3-3-48 0,0 3-12 0,3 0 0 0,-3 0 0 31,4-1 101-31,-8 1 19 0,8 3 3 0,-7 3 1 16,3-3-20-16,3 4-4 0,-10-1-1 0,0-3 0 16,4 6-15-16,-4-3-4 0,7 3 0 0,-7 1 0 0,0-1-19 0,-7 0-4 15,3 4-1-15,-3 2 0 0,-3-2-12 0,-8 5-2 0,0 4-1 0,1 0 0 16,-8 0-33-16,4 3-8 16,-4 3 0-16,-7 6 0 0,8 0 0 0,-8 1 0 15,-3 5 0-15,-4 1 0 0,4 3 0 0,-1-4-14 16,-6 1 3-1,7 3 1-15,3-10 10 0,7 0 14 0,-3 1-3 0,7-1-1 0,0-6-10 16,7-3 0-16,-1 0 0 0,-2-6 0 0,13-4 0 0,-3-2 0 16,0-1 0-16,7-3 0 0,0-6 0 0,7 4 0 0,4-4 0 0,6 3 0 15,-2-3-22 1,6 0-6-16,-4-3-2 0,12-4 0 0,-1 4 48 16,4-3 10-16,3 3 1 0,0-3 1 0,4 2-49 0,-4 4-9 0,0-3-3 15,8 6 0-15,-11 1 31 0,3 2 8 0,0 6 1 0,4 1 0 16,-7 6 10-16,-4-1 1 0,4 8 1 15,-8 2 0-15,1 3 3 16,0 4 0-16,-8-1 0 0,-3 4 0 0,1 3-38 0,-8-1-7 16,3-2-2-16,-6 3 0 0,-4-4 44 0,0 1 9 15,-4 0 2-15,-3-4 0 0,-3 1-24 0,-1-1-8 0,-3-6 0 0,0 0 0 32,-4-6-26-32,4-3-5 0,-4 0-1 0,1-6 0 0,3-1 32 0,-8-2 0 0,8-4 0 15,-7-6 0-15,7 0-39 0,0-3-1 0,3 0-1 0,1-7 0 16,-1-2-88-16,4-1-18 0,4-3-3 0,3-2-1221 15</inkml:trace>
  <inkml:trace contextRef="#ctx0" brushRef="#br0" timeOffset="60808.63">4272 12720 1818 0,'0'0'52'0,"0"0"10"0,0 4-50 0,0-4-12 16,4 6 0-16,3-3 0 0,-4-3 148 0,4 3 28 0,-3-3 4 0,3 0 2 15,-4 0-41-15,4-3-8 16,1 0-1-16,2-3-1 16,-3-1-54-16,4-2-10 0,-4-1-3 0,3-2 0 15,1-4-51-15,-4 4-13 0,0-4 0 0,0 0 0 0,4 1 47 0,-8-4 6 16,8 3 2-16,-4 0 0 0,0 1-37 0,0-4-7 0,4 3-2 0,-11 1 0 15,3 2-9-15,1 4 0 0,-1-1 0 0,-3 1 0 0,0 3 17 16,0 6 2-16,-3-7 0 0,-1 4 0 16,1 3 21-16,-4 0 4 0,-4 0 0 15,4 3 1-15,-4 0-36 0,1 7-9 0,-1-4 0 0,-6 4 0 16,2 2-32 0,1 1-9-16,0 2-2 0,-3 1 0 0,6 0 18 0,4 2 3 0,-4 1 1 15,1 3 0-15,3 0 21 0,3 0 0 0,4 0 0 0,4 0 0 0,-4 3-24 0,7-3-1 16,3 0 0-16,-6 0 0 15,6 0-11-15,-3-3-3 0,8-4 0 0,-12 4 0 16,8-3 55-16,3 0 12 0,-4-1 1 0,5 1 1 16,2-4-48-16,-6 4-10 0,-1-3-1 0,4-4-1 0,1-3 46 0,2 1 8 31,-3-4 3-31,4 3 0 0,0-6-43 0,-4 0-9 0,0-3-2 0,3-3 0 16,-2 3 47-16,-1-4 8 0,3 1 3 0,-3 0 0 15,-3-4-50-15,3 4-9 0,-3-3-3 0,3-1 0 0,-4 1 31 0,1-4 0 0,-4 4 0 0,0-4 0 31,0 1 0-31,4 2 0 0,-11-2 0 0,3-1 0 16,1 1 19-16,-1-1 9 0,1 1 3 0,-1-4 0 16,1 3-31-16,-4-2 0 0,3-1 0 0,1-3 0 0,3 4 0 0,-7-1 0 15,4 0 0-15,3 1 0 0,-7-1-19 0,7-3-9 0,0 3-3 16,-4 1 0-16,4-1 31 16,4 3 0-16,-8 4 0 0,4-3 0 0,0 5 0 15,1 1 0-15,2 0 0 0,-3 3 0 0,0 3 45 0,4 3 15 16,-1 0 4-16,1 3 0 0,-4 4-52 0,0-1-12 0,4 7 0 0,-1 2 0 15,-6 1 54-15,6 3 8 0,1 0 2 0,-8 3 0 0,5-3-52 0,-1 3-12 32,0 3 0-32,0-6 0 0,0 0 0 0,0 0 0 0,-4 0 0 0,1-3 0 15,3-3 0-15,-4-4 0 0,1 4 0 0,0-7 0 16,-1-2-100-16,4-4-22 0,-3 0-5 0,-4-3-1 31,7-3 0-31,-4-3 0 0,1-4 0 0,3-6-716 0,3 4-144 0</inkml:trace>
  <inkml:trace contextRef="#ctx0" brushRef="#br0" timeOffset="61246.51">5366 12316 2419 0,'0'0'53'0,"0"0"11"0,0 0 3 0,0 0 1 0,0 0-55 0,0 0-13 0,0 0 0 0,0 0 0 16,0 0 105-16,0 0 19 15,0 0 3-15,-7 6 1 16,-4 0-52-16,4 4-9 0,-4-1-3 0,1 4 0 15,-1-1-51-15,1 4-13 0,-4 3 0 0,0-3 0 16,3 5 36-16,-7 1 4 0,8 0 0 0,-4 0 1 0,-1 0-22 0,5-3-5 0,-1 0-1 0,8-3 0 16,-8-4-2-16,8 1-1 15,-1-4 0-15,4-3 0 0,0-3-10 0,0-3 0 16,0 0 0-16,0 0 0 0,18 0 0 0,-8-3 0 0,-3 0 0 0,8-3 0 16,-1 0 0-16,-4-4 0 0,4 1 0 0,-3 3 0 15,3-1 0-15,0-2 0 16,4 3 0-16,-1-1 0 0,1 1 0 0,0 0 0 0,3 3 0 15,0-4 0-15,0 4 0 0,-3 3 0 0,3 0 0 0,0 0 0 16,0 3 53-16,4 1 9 0,-7-1 2 0,-1 3 0 31,1 0-52-31,0 0-12 0,-4 7 0 0,-4 3 0 0,1-1 10 16,-1 1-1-16,-6 3 0 0,3 6 0 0,-7-3 4 0,4 3 1 0,-8 0 0 0,4 0 0 16,-11-3-14-16,4 3 11 0,-3-3-11 15,-1 3 10-15,4-3-10 0,-10 0 0 0,2-3 0 0,1 0 8 31,-3-4-30-31,3-2-6 0,-1 0-2 0,5-7 0 0,-1 3-27 0,1-6-6 0,3 0-1 0,0-3 0 16,0-3-51-16,3 0-10 0,0-6-3 0,4-1 0 16,0-2-52-16,0-1-10 0,4-2-2 0</inkml:trace>
  <inkml:trace contextRef="#ctx0" brushRef="#br0" timeOffset="61673.23">5694 12476 1538 0,'0'0'44'0,"0"0"8"0,0 0-41 0,3 3-11 0,1 0 0 0,-1 3 0 16,-3 1 144-16,4 2 26 0,-4 0 6 0,3 1 0 31,-3 2-74-31,0 4-15 0,0 0-3 0,4 3-1 16,-4-1-19-16,4 1-3 0,3 0-1 0,-7 3 0 0,3-3-11 0,4 3-2 16,0-3-1-1,0 2 0-15,0-2 0 0,0 0 0 0,4-3 0 0,0-1 0 16,-1 1-14-16,1 0-4 0,3-4 0 0,0-2 0 0,0-1-12 0,4-3-4 0,-4 4 0 0,3-7 0 15,1 0-2-15,0-3-1 16,6 0 0-16,-6-3 0 0,0 0-1 0,-1-3 0 16,1-4 0-16,0 4 0 0,-4-4 0 0,0 1 0 15,-4 0 0-15,-3-1 0 0,4 1-26 0,-4-4-6 0,4 4 0 16,-11-4-1-16,3 4 61 0,-3 0 13 0,0-1 3 16,-3 1 0-16,-4-1-28 0,-4 1-4 0,4 0-2 0,-7-1 0 15,0 1-7-15,-4-4-2 16,1 4 0-16,-5-1 0 0,5 1-19 0,3 3-4 0,-1-4-1 15,-2 4 0-15,3 3 15 0,3-3 0 16,1 2 0-16,-1 1 0 0,0 0-108 0,8 0-15 0,-8 0-3 0,11 3-1 16,0 0-1-16,0 0 0 0,0-6 0 0,0 6 0 15,4-3-153-15,3-1-31 16,3 4-7-16,1-3-1 0</inkml:trace>
  <inkml:trace contextRef="#ctx0" brushRef="#br0" timeOffset="61931.46">6329 12846 2188 0,'3'6'48'0,"4"0"11"0,0 4 1 0,1-4 1 15,-5 0-49-15,4 1-12 0,-3-1 0 0,-1-3 0 0,-3-3 105 0,0 0 19 32,0 0 3-32,0 0 1 0,0 0-52 0,0 0-9 0,4-9-3 0,-4-1 0 0,-4 1-51 0,4-4-13 0,-3 1 0 0,-1-4 0 31,1 0 40-31,-1-2 4 0,1-1 2 0,-1 0 0 0,0-3-22 0,4 3-5 0,-3-3-1 0,3-3 0 15,0 3-18-15,0 0 0 0,3-3 0 0,1 3 0 0,0-3 0 0,-1 3 0 32,4 6 0-32,4-2 0 15,3 5 0-15,-7 1 0 0,7 2 0 0,0 4 0 0,0 0 8 0,4 2-8 0,-1 4 12 0,-2 0-12 16,2 0 0-16,-3 7 0 0,8-4 0 0,-12 3-12 31,4 0-42-31,0 4-8 0,0-1-2 0,1-3 0 16,-1 4-98-16,-4-4-20 0,1 0-4 0</inkml:trace>
  <inkml:trace contextRef="#ctx0" brushRef="#br0" timeOffset="62674.33">6798 12432 2419 0,'0'12'53'0,"0"4"11"0,0 3 3 0,0 3 1 0,4 0-55 0,-4 3-13 0,3 0 0 0,4 3 0 0,-3-3 54 0,3-3 8 0,0 0 2 0,0 0 0 16,3-3 0-16,5-3 0 15,-5-4 0-15,4 1 0 0,0-1-55 0,0-2-9 0,1-4 0 0,-1 0 0 16,0 1 8-16,0-4 8 0,0 0 3 0,0-3 0 16,0 0-5-16,0-3-1 0,-3 0 0 0,3-4 0 15,-3 1-5 1,-1 0 0-16,1-4-8 0,-4 4 12 15,3-7 14-15,-6 1 2 0,3-4 1 0,0 1 0 16,0-1-46-16,-3 0-10 0,3 1-1 0,-4-7-1 0,4 0 17 0,-3 3 3 16,-1 0 1-16,1 0 0 15,-1 0-16-15,-3 4-2 0,0-1-1 0,0 3 0 0,0 1 27 0,4 3 17 0,-8-1-2 0,4 4-1 0,-3-4-22 16,3 7-5-16,0 3-1 0,-4-6 0 16,4 6 14-16,0 0 0 15,-3 3 0-15,3 0 0 0,0 4 0 0,3 2 0 16,1 4 0-16,-1-1 0 0,4 7 0 0,4 0 0 15,0 3 0-15,-1 3 0 0,1 0 0 0,3 6 0 0,0 1 0 0,0 2 0 16,0 4 0-16,4 2 0 0,3 1 0 16,-3 6 0-16,3 0 8 0,0 3 5 0,0 1 1 0,0 2 0 0,-3 0 3 0,3 0 1 31,0 1 0-31,0 5 0 0,-3 1 0 0,7-4 0 0,-4 4 0 0,4 0 0 16,-4-7 11-16,-4 0 3 0,1 0 0 0,0-2 0 15,-4-4-16-15,-4-3-4 0,-2-7 0 0,-1 4 0 16,-4-10 4-16,1-6 0 0,-8-3 0 0,1 0 0 0,-8-9-8 0,0-1 0 0,1-2-8 15,-8-4 12 1,-3 0-12-16,3-9 8 0,-3 0-8 0,0-6 0 16,0-4 0-16,0-6 0 0,0 0 0 0,-4-6 0 0,0-6 0 0,4 3 0 15,0-7-10-15,-4 1 10 0,0-1 0 0,4 1 17 16,0-1-2-16,3-2-1 16,4 2-14-16,0 1 0 0,0-1 0 0,7-2 0 15,0 2-12-15,3-2-4 0,4 2-2 0,4-3 0 0,0 4 29 0,6-1 5 16,1 4 2-16,3-3 0 15,7-1-66-15,0 4-12 0,4-4-4 16,0 1 0-16,3-1 88 0,0 1 16 0,0-1 4 0,4 1 1 0,3 2-36 0,1 4-9 0,-1 3 0 0,4-3 0 31,-1 6 17-31,-2 0 2 0,2 3 0 0,-2-3 0 0,-8 7-27 0,0 2-6 16,-3-3-1-16,-4 4 0 16,0 2-43-1,-7 4-9-15,0 0-1 0,-3 3-1324 0</inkml:trace>
  <inkml:trace contextRef="#ctx0" brushRef="#br0" timeOffset="64378.56">4480 14771 2300 0,'0'0'51'0,"0"0"10"0,0 0 3 0,0 0 0 0,0 0-52 0,0 0-12 0,0 0 0 0,0 0 0 0,0 0 73 0,0 6 12 16,0 1 3-16,0-1 0 16,0 0-16-16,4 7-4 0,3-1 0 0,-4 1 0 15,4 6-3-15,1 2-1 16,2 1 0-16,1 0 0 0,-1 0-47 0,11 3-9 16,-6 7-8-16,6 2 9 0,-7 4 44 0,7 3 9 15,0-1 2-15,4 20 0 0,0-10-52 0,-1-3-12 0,-3 0 0 0,1-3 0 0,-5-6 0 16,4-4 0-16,1-2 0 0,-8-4 0 0,3-3 0 0,1-3 0 15,-4-3 0-15,4-7 0 16,-8-6-100-16,4 1-22 0,0-7-5 0,-6-7-1 16,2-2-102-1,-6-3-21-15,-1-7-4 0,-3-6-769 0</inkml:trace>
  <inkml:trace contextRef="#ctx0" brushRef="#br0" timeOffset="64828.52">4177 14740 2649 0,'0'0'58'0,"-7"0"12"0,3 0 2 0,-10-3 4 15,7 3-61-15,-3-4-15 0,6 1 0 0,4-3 0 32,0 6 0-32,0-6 0 0,0-4 0 0,4-2 0 15,6-1 54-15,1 1 8 0,10-1 2 0,0 1 0 0,4-4-45 0,3 3-9 16,4 1-2-16,-1-1 0 0,5 1 20 0,-8 2 4 0,4 1 1 0,3 0 0 15,0-1-8-15,4 4-1 0,3 0-1 0,4-1 0 0,0 4 33 16,7 0 6-16,0 3 2 0,-4 3 0 16,1 3-52-16,-4 1-12 15,-1 5 0-15,5 4 0 0,-4 0 32 0,-4 6 3 0,-3 3 1 0,3 0 0 16,-10 6-7-16,-4-3-1 16,4 1 0-16,3 5 0 0,-10-3-28 0,3 4 0 0,4-4 0 0,0-3 0 15,-8 1 18-15,1-1-2 0,7-3-1 0,-11-3 0 0,4-3-15 0,-4 0 8 16,-4-4-8-16,1 1 0 15,-4-4-8-15,-10 4-8 0,3-3-2 0,-4 2 0 16,-3 1 38-16,-3 3 8 0,-4 0 2 0,-4-1 0 16,-3 1-30-16,-7 0 8 0,0 3-8 0,-4-3 0 15,-3 6-22-15,0-3-7 0,-1 3-2 0,-6-3 0 0,3 0 31 0,4-3 0 16,0-1 0 0,-4 4 0-16,0-6 0 0,8-3 0 0,-12 2 0 0,8-2 0 15,3-4-88-15,4-2-12 0,4-1-3 0,-1-3 0 16,4 0-142-16,3-6-29 0,8 0-6 15,-1-7 0-15</inkml:trace>
  <inkml:trace contextRef="#ctx0" brushRef="#br0" timeOffset="65378.18">6018 15150 2649 0,'0'0'58'0,"0"0"12"0,0 0 2 0,-3-3 4 0,-4 0-61 0,3 0-15 0,-6 0 0 0,3 0 0 0,3 0 54 0,-3-1 8 32,0 1 2-32,0 0 0 0,7 3 0 0,-4-3 0 0,-6 3 0 0,6 0 0 15,-3 3 0-15,0 0 0 0,4 0 0 0,-1 4 0 16,-6 2-52-16,3 4-12 0,3-1 0 0,-3 4 0 0,3 6 32 15,1-10 3 1,-4 1 1-16,0 6 0 0,3 0-7 0,1-1-1 0,-1 4 0 0,1-3 0 0,3 3-28 0,0 0 0 0,3 0 0 0,1-6 0 31,-1-1-10-31,1-5-8 0,3 2-2 0,0-2 0 0,0-7 32 0,0 0 7 16,4-3 1 0,-1-3 0-16,-6 0-20 0,6-4 0 15,-3-2 0-15,0 0 0 0,0-4-48 0,-7-3-12 0,4 4-4 0,3-7 0 0,-7 3 64 16,0-2 15-16,0 2 1 0,-4-3 1 0,4 0-17 0,-3 0 0 0,-1 1 0 0,4-4-9 31,0 3-3-31,-7 0-1 0,4 0 0 0,-1 7 0 0,1-4 22 0,3 3 5 16,0 4 1-16,0 0 0 0,0-1-24 0,0 10-5 15,0 0-1-15,0 0 0 0,10 0 15 0,1 7 0 0,0-1 0 0,-1 3 0 16,4 1 14-16,4 2 6 0,-4 4 0 0,4 0 1 16,-4 2-12-16,3-2-9 0,-3 0 12 0,1-1-12 15,2 4 9-15,-3-3-9 0,4 0 0 16,-7-1 9-16,3-2-9 0,0-4 0 0,-4 1 0 15,4-1 0-15,4-3 0 0,-7-3 0 0,-1 0 0 16,4-3 0 0,-7 4-82-16,1-8-15 0,2 1-3 0,1-3-1 15,-11-3-35-15,3-1-8 0,4-2 0 0,-3-4-1 0,-4-3-76 0,0 0-15 16,-11-31-4-16,8 3 0 0</inkml:trace>
  <inkml:trace contextRef="#ctx0" brushRef="#br0" timeOffset="65659.59">6223 14624 2070 0,'0'0'45'0,"0"-7"10"0,-4 1 1 0,1 0 3 0,-1 0-47 0,4 6-12 16,0 0 0-16,0 0 0 0,0 0 148 0,0 0 27 0,0 0 187 31,0 0-240-31,0 0-12 0,4 9-2 0,3 4-1 16,0 2-75-16,0 4-16 0,4 3-2 0,3 0-1 0,-4 0 17 0,5 3 3 16,-1 0 1-16,0 0 0 0,3 6-14 0,-3-2-2 15,8-1-1-15,-1 3 0 0,-7-3 18 16,7 4 3-16,-3-4 1 0,3 3 0 0,-7-2-22 0,0-1-4 15,0 0-1 1,0-3 0-16,0 0-12 0,-3-3 9 0,0-3-9 0,-1 0 8 0,1-4-8 0,-1 1 0 16,-3-3-10-16,0-4 10 0,-3-3-47 15,3 1-3-15,-7-1-1 0,0-6 0 16,0 0-73-16,0 0-14 0,0 0-3 16,-3-9-763-16,-5-4-152 0</inkml:trace>
  <inkml:trace contextRef="#ctx0" brushRef="#br0" timeOffset="66534.44">6195 14896 2581 0,'0'0'56'0,"0"0"12"0,3 7 3 0,1-4 2 0,-1 3-58 0,1-3-15 0,3 0 0 0,-4-3 0 16,8 4 60-16,-4-1 10 0,4-3 2 0,-1 3 0 15,4-3-49-15,1 3-10 0,-1-3-1 0,3 0-1 0,1-3 42 0,3 0 9 16,-3 0 2-16,3-4 0 0,0 1-52 0,0-3-12 15,-3-4 0-15,3 0 0 0,-3 1 0 0,6-4 0 32,-2 4 0-32,-5-1 0 0,4 1 0 0,8-7 0 0,-5 3 0 15,1 0 0-15,0 4 0 0,-4-1-8 0,0 4 8 0,-3 3 0 0,-1-1 0 0,-3 1 0 16,0 0 0-16,-3 3 9 16,0 0-58-16,-11 3-12 15,10-4-3-15,-10 4 0 0,11 0 52 0,-11 0 12 0,0 0 0 0,0 0 0 16,0 0-65-16,0 0-11 0,0 0-1 0,0 0-1 0,0 0 19 15,0 0 4-15,0 0 1 0,0 0 0 16,0 0 16-16,0 0 3 0,0 0 1 0,0 0 0 16,10-3 6-16,-10 3 2 15,0 0 0-15,0 0 0 0,0 0 8 0,0 0 2 0,0 0 0 0,0 0 0 16,0 0 32-16,0 0 6 0,0 0 2 0,0 0 0 0,7 0 32 0,-7 0 6 16,0 0 2-16,0 0 0 0,7 7-7 0,-3-4-1 0,-4 3 0 0,0 0 0 15,0-3 5-15,0-3 1 0,-4 0 0 0,4 4 0 16,0-1 3-16,-7 0 1 0,4 0 0 0,-4 3 0 15,0-3-53 1,0 4-13-16,3-1 0 0,-6 3 0 0,3 4 53 0,0-1 8 0,-4 1 2 0,0 0 0 16,4 5-50-16,0 1-13 15,-3 3 0-15,3 6 0 0,3-3 56 0,-7 4 7 0,11-1 1 0,-7 0 0 16,7-3-52-16,0 3-12 0,0-3 0 0,7 1 0 0,-3-8 0 0,3 1 0 31,0 0 0-31,0-6 0 0,4-4-48 0,-1-3-13 0,-3 0-3 0,4-2 0 16,0-8 52-16,3 1 12 0,3-3 0 0,-3 0 0 15,1-7 0-15,2 4 8 0,-6-7 0 0,3 4-8 0,-4-4 0 0,-2 3 0 16,2-2 0-16,-3-1 0 16,0 0-15-16,0 1 3 0,0-1 1 0,-3-3 0 15,3 4 3-15,-4-4 0 0,1 3 0 0,-1-3 0 0,-3 4 8 0,4-4-8 16,-4 3 8-16,-4-3-8 16,4 4 8-16,-3-1 0 0,3 0-9 0,-4 1 9 15,4-1 0-15,-3 6-9 0,3-2 9 0,0 6 0 16,-7-1 0-16,7 7 0 0,0 0 0 15,0 0 0-15,0 0 0 0,0 0 8 0,0 0-8 0,7 7 12 16,-7-1 5-16,0 0 1 0,0 0 0 0,3 4 0 0,1-4-6 0,3 7 0 0,-3-4-1 0,3 4 0 31,0-1-11-31,0 4 10 0,3-1-10 0,1-2 10 0,3 3-10 16,0-1 0-16,4 1 9 0,-1 0-9 0,5-1 9 0,-1-2-9 16,3 0 12-16,-2-4-12 0,2 0 8 0,-3 1-8 15,1-4 0-15,2 0 0 0,-3-3 0 0,1 1 0 0,-1-4 0 0,-4 0 0 16,1 0 0-16,-4 0 0 15,0-4 8-15,0 1-8 0,-3 0 0 0,0-3 0 16,-1 3 0-16,1 0-12 16,3-4-148-16,-4 4-28 0,-3 0-7 0,1 0-1 0</inkml:trace>
  <inkml:trace contextRef="#ctx0" brushRef="#br0" timeOffset="92138.99">20761 9149 982 0,'0'0'21'0,"0"0"5"0,-7-3 1 0,7 3 1 0,-7 0-28 0,7 0 0 16,-7-3 0-16,0 3 0 0,7 0 12 0,-7 3-4 0,0-3-8 0,0 0 12 16,7 0 12-16,-7 0 3 0,-4 0 0 0,11 0 0 15,-7-3 39-15,7 3 8 0,0 0 2 0,-4-3 0 16,-3-1 31-16,7 4 6 0,0 0 2 0,0 0 0 16,-3-6-43-16,3 6-8 0,0 0-1 0,0 0-1 15,0 0-40-15,0 0-8 0,-4-6-2 0,4 6 0 16,0 0-12-16,4-6 0 0,-1 3 8 0,1-4-8 0,-1 1 0 0,8-3 0 15,-4 2 0-15,7-2 0 16,4 0 10-16,6-7-1 0,1 3 0 0,7-2 0 16,3-4 3-16,8 0 0 15,-1 0 0-15,7-3 0 0,1 0 17 0,6-3 4 16,4 3 1-16,4-3 0 0,6 0-11 0,1 0-3 0,3-3 0 0,3 3 0 16,8 0-7-16,3-4-1 0,4 7-1 0,7-3 0 0,3 0-11 0,7-3 0 0,1 3 0 15,6 3 0 1,4-3 0-16,0 3 8 0,0 0-8 0,3 0 12 0,8 0-12 0,-4 3 0 15,4 1 0-15,-1 2 0 0,1 3 0 0,-1-2 0 16,8 2 9-16,-8-3-9 0,-3 4 23 0,4 2 0 16,-1 4 0-16,-6 0 0 0,-4 3-12 0,-4 3-3 0,1 3 0 0,-5 0 0 15,-6 3 22-15,-3 1 4 16,-1 2 1-16,-7 4 0 0,0-1-9 0,-6 4-2 16,2-1 0-16,-3 1 0 0,-6 3-14 0,-1 0-10 0,-11 0 12 15,-3-4-12 1,0 7 14-16,-7-3-4 0,-7-3-1 0,0-1 0 0,-11 1-9 0,1 0 0 15,-8-1 0-15,-7-2 0 0,1-1 9 0,-8-2-9 16,-4-4 10-16,-3 0-10 0,1 1 0 0,-8-4 0 0,0 0 0 0,0 0 0 31,-4-3 0-31,-3 0-20 0,0 0 4 0,4-6 0 16,-4-4-91-16,-4 1-17 0,4 0-4 0,-10-1-1 0,-1 1-72 0,1-4-15 0</inkml:trace>
  <inkml:trace contextRef="#ctx0" brushRef="#br0" timeOffset="92804.77">25823 7970 1828 0,'0'0'40'0,"-7"-3"9"0,4 6 2 15,3-3 0-15,-7 3-41 16,7-3-10-16,-4 6 0 0,4 1 0 0,0 2-24 16,4-3-6-16,3 1-2 0,3 2 0 0,4-3 32 0,4 1 0 0,3 2 0 0,4-3 0 15,0 1 14-15,3-1 6 0,4-3 0 0,-1 0 1 16,5 0 3-16,6 4 1 0,-3 2 0 0,7-3 0 0,0 1 17 0,-1-1 3 16,5 3 1-16,3 1 0 15,3 2-26-15,-3 4-4 0,7-1-2 0,0 7 0 16,-4-3-5-16,-3 3-1 0,0 3 0 0,-3 0 0 15,-1 4-8-15,-3-1 8 0,-7 3-8 0,-4 1 8 0,-7 5 2 0,-7-2 0 16,-3 2 0 0,-7 1 0-16,-8 3-10 0,-3-1 0 0,-7 1 0 0,-4 3 8 0,1-6 10 15,-8-1 2-15,1 1 0 0,-1-4 0 0,0 1 34 0,1-1 7 0,-1-5 2 0,-3 2 0 32,7-3-40-32,-4 0-8 0,1 1-2 0,-5-4 0 0,5 0-13 0,-8-3 0 15,0 0 0-15,-3-3 0 16,-4-4-45-16,-10 1-15 0,-7-4-4 0,-8-2-998 0</inkml:trace>
  <inkml:trace contextRef="#ctx0" brushRef="#br0" timeOffset="138147.76">27841 8158 1407 0,'0'0'31'0,"0"0"6"0,0 0 2 0,0 0 1 16,0 0-32-16,0 0-8 0,0 0 0 0,0 0 0 15,0 0 124-15,0 0 23 16,0 0 5-16,0 0 0 0,0 0-70 0,0 0-14 0,0 0-4 0,4 3 0 15,-4 7 0-15,3 2 0 16,-3 4 0-16,0 3 0 0,4 6-45 0,-4 0-10 16,0 6-1-16,0 4-8 0,0 2 23 0,0 7-3 0,0 0 0 0,0 10 0 15,0-4 18-15,-4 0 3 0,4 0 1 0,-3 3 0 0,3-6-1 0,0-3 0 32,-4-3 0-32,4-3 0 0,4-7-22 0,-4-6-5 0,0 0-1 0,3-9 0 15,-3-4-13-15,4-2 0 0,-4-7 0 0,0-3 0 16,7-3 0-16,-4-7 9 0,1-2-9 0,3-4 12 0,0-6-12 0,0 0 0 15,0-6 0-15,0-6 0 0,4 2 0 0,-1-9 0 16,1-2 0-16,0-4 0 16,-1-4 0-16,4 4 0 0,-3-3 8 0,-1-3-8 15,5 3 0-15,-8 0 0 0,3-1 0 0,-3-5 0 0,4 3 0 0,-4 2 15 32,0-2-3-32,0 0 0 0,0 9-12 0,0 0 0 0,4 0 0 0,-4 0 0 0,0 0 0 0,0 4 0 15,0-1 0-15,3 0 0 16,-2 7 0-16,2-1 0 0,-3 7 0 0,0 0 0 0,0 3 0 0,0 6 8 0,0 6-8 0,0 1 0 15,0 2 0-15,-3 4 0 16,-4 6 0 0,7 6 0-16,-3 13 0 0,-4 3-18 0,3 6 2 0,-3 7 1 15,0 9 51-15,0 3 11 0,0 0 1 0,-3 6 1 0,3 0-12 0,-4 1-2 16,4-4-1-16,-3 6 0 16,3 1-14-16,0-7-4 0,0-3 0 0,0 0 0 0,3-9-16 0,-3-1 0 0,4-6 0 0,3 4 0 31,-4-10 0-31,4-3 0 0,0-6 0 0,0-4 0 0,4-2-16 0,3-4 2 15,0-6 1-15,4-6 0 0,3-7-2 0,4-3 0 0,-4-2 0 0,7-7 0 0,-3-4 15 0,3-2-9 32,-3-10 9-32,3-6-8 0,-3 0 8 0,-1-3 0 15,-3-3 0-15,1-1 0 0,-1 7 0 0,-4 0 0 0,5-6 0 0,-5 0 0 16,4 2 0-16,-3 4 0 0,3 4 0 0,-3-1 0 16,-1 6 0-16,5 4 0 0,-8 5 0 0,3 1 0 15,1 6 0-15,-4 3 14 16,0 4-3-16,-3 2-1 0,-1 7 0 0,1 3 0 0,-4 3 0 0,0 6 0 15,0 3 10-15,-3 4 1 0,-4 9 1 0,0 6 0 16,0 10-2-16,-4 6-1 0,-3 9 0 0,0 7 0 16,-4-4-1-16,1 4 0 0,-1 5 0 0,-3 14 0 0,0-1 3 0,0 4 1 15,-4-4 0-15,1 7 0 16,3-1-9-16,-4-2-1 0,4-1-1 0,0 4 0 16,0-16 4-16,3-3 1 0,0 0 0 0,1-7 0 0,3-8-16 0,0-4 0 31,3-10 0-31,1-5 0 0,-1-11-64 0,4-5-15 0,0-3-3 0,0-10-1 15,0-3-21-15,0-10-4 0,0-2 0 0,4-10-1 0,3-3-169 0,-4-3-34 0</inkml:trace>
  <inkml:trace contextRef="#ctx0" brushRef="#br0" timeOffset="138551.21">29161 8745 1792 0,'-4'9'51'0,"4"-9"10"0,-3 6-49 0,3-6-12 15,-4 3 0-15,4-3 0 0,0 0 105 0,0 0 19 16,0 0 3-16,0 0 1 0,0 0-59 0,0 0-11 16,0 0-2-16,-7 0-1 0,7 0 39 0,-7 4 8 15,0-1 2-15,0 3 0 0,3 0-6 0,-3 0-1 16,0 7 0-16,0 0 0 0,0 2-77 0,4 4-20 15,-5 6 0-15,1 0 0 0,4 7 55 0,3-4 7 16,-4 0 2-16,4 3 0 0,4-2-52 0,-4-1-12 0,3-3 0 16,1-3 0-1,3-3 0-15,4-4-18 0,-4-2 4 0,3-7 1 16,1 0 13-16,-1-2 0 0,5-8 0 0,-5-2 0 0,4 0 0 0,0-7 0 16,-3-2 0-1,3-4-9-15,-3 0 19 0,-1-3 4 0,-3 0 1 0,4 0 0 0,-8 0-15 0,4 0-8 16,-7 3 8-16,4-2-13 0,-8 2 13 15,4 0 0-15,-3 3 0 0,-4 1 0 0,0-1 0 0,-4 0 0 16,1 4 8-16,-5-1-8 16,5-3 0-16,-1 4 8 0,-3 2-8 0,4-2 0 15,-1 3-44-15,0 2-16 0,4 1-4 0,0 3 0 0,0 3-51 16,7 0-10-16,0 0-3 0,0 0-716 16,-3 3-144-16</inkml:trace>
  <inkml:trace contextRef="#ctx0" brushRef="#br0" timeOffset="139573.21">29482 8654 1220 0,'7'-16'34'0,"-4"10"9"0,1-4-35 0,-1 1-8 0,4-1 0 0,0 4 0 15,-3-3 150-15,3 3 28 0,0-1 6 0,0-2 0 16,-3 3-40-16,3-1-9 0,0 4-2 0,-4 0 0 0,-3 3-20 0,0 0-4 0,0 0-1 0,0 0 0 16,4 3-27-1,3 0-5-15,-4 4-2 0,1-1 0 16,-4 6-17-16,3 4-3 0,1 0-1 0,-4 6 0 0,3 0-22 0,-3 6-5 15,4 0-1-15,0 7 0 0,-1 2-5 16,-3 1-2-16,4 3 0 0,-1 2 0 0,1 5-2 16,-1-1 0-16,1 3 0 0,3-3 0 0,-4 0 4 0,4-6 0 0,-7-4 0 0,11 32 0 31,0-22-20-31,-11-31 0 0,3 3 0 0,1-4 0 0,-1-2 0 16,1-4-14-16,-4 4 2 0,3-7 1 31,-3-6-14-31,0 0-3 0,0 0-1 0,0-6 0 0,0-4-16 0,-3-2-3 0,3-1-1 0,-4-2 0 15,1-4 5-15,-4-3 0 0,-1 3 1 0,1-6 0 16,-3-3-75-16,-4 0-15 0,3-1-3 0,1 1-1 16,-5 0 37-16,1 0 7 0,4-4 1 0,-4 7 1 0,0 0 23 0,-1 0 5 0,5 6 1 0,-4 4 0 15,3-1 62 1,1 3 10-16,-1 4 3 0,0 0 1 0,4 5 50 0,0-2 9 0,0 3 3 0,0 3 0 0,4 3-15 16,3-3-2-16,0 0-1 0,0 0 0 15,0 3-10-15,0 4-1 0,0-7-1 0,7 3 0 16,-4 0-26-16,8 0-4 0,-4-3-2 0,0 0 0 0,3 0-14 0,5-3 11 15,-5 0-11-15,4-4 10 16,4 4 12-16,-4-3 2 0,0 0 1 0,4 3 0 16,-4-4-4-16,4 4-1 0,-1 0 0 0,1 0 0 15,3 3-1-15,-3-3-1 0,3 3 0 0,-4-3 0 0,5 3-5 0,-1 0-1 0,-4 0 0 0,1 0 0 32,0 0-12-32,-1 0 11 0,1-3-11 0,-4 3 10 15,0 0-10-15,0-4 0 0,0 4 0 0,1-3 0 0,-5 3 8 0,-3 0-8 16,4-3 0-16,-4 3 8 15,-4 0-8-15,-3 0 0 0,0 0 0 0,0 0 0 0,0 0 15 16,0 0-3-16,-7 3 0 0,0 0 0 0,-3 1-3 0,-1-1-1 0,4 0 0 0,-4 3 0 31,1-3-8-31,-1 3 8 0,-3 4-8 0,4-4 8 16,-5 4-8-16,5-1 0 0,-1 4 9 0,1-1-9 0,-1 1 0 0,1 2 8 0,-1 1-8 0,0 3 0 16,1-4 9-1,-1 7-9-15,1-3 12 0,-1 6-12 0,0 0 21 16,1 0-2-16,-1 1-1 0,1 2 0 0,-1-3-2 0,1 3-1 15,-1-3 0-15,0 3 0 0,1 1-1 0,-1-1 0 16,8-3 0-16,-4 0 0 0,3-3-14 0,8-3 0 16,-1-7 0-16,4-2-10 0,4-4 10 0,3-3-13 0,4-3 5 0,3-3 8 15,7-6-20-15,0-7 4 0,0-6 1 0,4 0 0 32,-4-3-9-32,4 0-3 0,0-3 0 0,0 2 0 15,-1-5 5-15,1 3 1 0,-4-3 0 0,4 2 0 0,-4 1 9 0,-3 0 1 0,0 6 1 0,-8 0 0 16,4 3 10-16,-10 0 0 0,0 7 0 0,-8-1 0 0,1 4 0 15,-8 3 12 1,-3-1-4-16,-3 4 0 0,-5-3 4 0,1 3 2 0,-3 3 0 0,-1-3 0 16,-3-4-6-16,3 4 0 0,-3 0-8 0,3 0 12 0,1 3-12 0,-1-3 0 0,4 3 0 0,0-3-10 31,0 3 10-31,3 0 0 0,1 0 0 0,3 0 0 16,0 3-68-16,7-3-9 0,0 0-2 0,0 0 0 31,0 0-103-31,0 0-21 0,7-3-4 0,0 3-829 0</inkml:trace>
  <inkml:trace contextRef="#ctx0" brushRef="#br0" timeOffset="139970.31">30297 9390 2300 0,'-4'10'51'0,"1"2"10"0,-1-2 3 0,4 2 0 16,-4 1-52-16,1-7-12 0,3 4 0 0,0-10 0 15,-4 3 102-15,4-3 18 0,0 0 3 0,0 0 1 16,0 0-80-16,4-7-16 0,-1-5-4 0,1 3 0 0,-4-1 7 0,4-2 1 31,-1-4 0-31,1 3 0 0,-4-2-32 0,0-1 0 16,3 3 0-16,-3-2 0 0,0-1 22 0,-3 0-2 0,3 1 0 0,-4-4 0 16,1 0 20-16,-1 0 3 0,-3-3 1 0,3 0 0 0,1-3-29 0,-4 3-6 15,3 0-1 1,4 0 0-16,0 1-8 0,0-1 8 0,4 0-8 15,-1 0 8-15,1 3 0 0,6 3 0 0,-2 4 0 0,6-1 0 0,0 4-8 0,3 2 0 16,1 1 0-16,0 6 0 16,3 0 0-1,0 3 0-15,0 4 0 0,4-1 0 0,0 3 0 0,-1 1-11 0,1 2 3 16,0 1 0-16,3-1 8 0,0 1 0 0,-3-4 0 0,-1 1 0 16,1-1-108-16,-4 0-19 0,0-2-4 0,-10-1-1 0</inkml:trace>
  <inkml:trace contextRef="#ctx0" brushRef="#br0" timeOffset="141482.26">28243 10500 1728 0,'0'0'38'0,"0"0"8"0,0 0 2 0,0 0 0 0,0 0-39 0,-3-6-9 15,3-3 0-15,0-1 0 0,0 1 104 0,0 0 20 16,0-1 3-16,0-2 1 16,3-1 0-16,-3 1 0 0,0-1 0 0,0-3 0 15,-3 4-52-15,3-1-9 0,-4 1-3 0,1-1 0 16,-4 4 4-16,3-4 1 0,-6 4 0 0,3-4 0 15,-4 4-40-15,-3 3-8 0,3-4-1 0,-3 4-1 0,0 3-8 0,-4 0-2 16,-3 3 0-16,0 3 0 16,0 0-9-16,0 3 12 0,0 4-12 0,-4 2 12 15,4 4-12-15,0 3 0 0,-1 6 0 0,5 0 8 16,-4 6-8-16,7 0 0 0,-4 1 0 0,4 2 0 16,3-2 20-16,1 2 3 0,3 4 0 0,-4-1 0 15,7 1-23-15,1 0 0 0,-1 2 0 0,4 4 0 16,4-3-47-16,-1-3-13 0,4-4-4 15,1 1 0-15,2-7 52 0,1 0 12 0,-1-3 0 0,4-3 0 16,1-3-24-16,2-3-1 0,1-1-1 0,-1-5 0 16,1-1-13-16,0-6-2 0,-1 4-1 0,1-7 0 15,0-4-4-15,3-2-1 0,-4-3 0 0,5-1 0 0,-5-2 27 0,-3-1 6 16,4-2 1-16,0-1 0 16,-4 0-41-16,0-3-8 15,0-3-2-15,0 4 0 0,0-4 0 0,-3 0 0 0,3 3 0 0,0-3 0 16,-3 3 24-16,-4 3 5 0,3 4 1 0,1-4 0 0,-8 7 34 0,4-4 0 15,0 7 0-15,-3-3 0 0,-1 2 20 0,-3 7 10 0,0 0 2 0,0 0 1 16,0 0 37-16,0 0 7 0,0 0 2 0,0 0 0 16,-7 7-23-16,0-1-5 15,0 6-1-15,0 4 0 0,0 6 11 0,0 0 3 0,4 6 0 0,-4 0 0 16,3 1-52-16,4-4-12 0,0 3 0 0,0-6 0 16,0 3 0-16,0-3 0 0,7 0 0 0,-3-3 0 0,3-4 0 15,0-2 0 1,0-1 0-16,7-5 0 0,-4-1 29 0,5-6 3 0,-1 0 1 0,3 0 0 15,1-3-23-15,0-7-10 0,-1 1 8 0,1-3-8 16,3-4 12-16,-3 3-2 0,3-2-1 0,-7-4 0 0,4 3-1 16,-4 0-8-16,-4 1 12 0,1-1-4 15,-4 0-8-15,0 1 8 0,0 2-8 0,-3 1 8 16,-1 2 0-16,-3-2-8 0,-3 2 12 0,-1-2-4 0,1 2 3 16,-8 1 0-16,0-4 0 0,-3 1 0 0,0-1-11 0,-3 4 10 31,-1-4-10-31,0 4 10 0,1 3-10 0,-1-1-16 0,4 4 4 0,-4 0 1 15,8 0-80-15,-4 6-16 0,6 0-3 0,-2 0-1 16,3 4-133-16,3 2-28 0</inkml:trace>
  <inkml:trace contextRef="#ctx0" brushRef="#br0" timeOffset="141852">28667 11159 2188 0,'0'0'48'0,"0"0"11"0,0 0 1 0,0 0 1 0,0 0-49 0,-7 0-12 16,3 0 0-16,4 0 0 0,-7-3 54 0,0-4 8 0,0 1 2 0,3-3 0 15,1-1-19 1,-1 1-3-16,1 3-1 0,3-7 0 0,0 4-21 0,0-1-5 0,3-2-1 0,-3-1 0 16,4 4-4-16,-1-4-1 0,5-2 0 0,-1-1 0 15,3-3-9-15,-6-3 0 0,6-3 0 0,1 0 0 16,-1 0 53-16,5 0 9 0,-5 0 2 0,4 0 0 31,0 6-20-31,0 0-4 0,-3 7-1 0,3 2 0 0,0 4-11 0,-3 3-3 16,3 6 0-16,-3 3 0 0,-1 7-25 0,1 6 0 0,-1 2 0 0,1 11 0 15,-4-4 56 1,0 7 7-16,0-7 1 0,0 3 0 0,-3-3-52 0,-1 1-12 16,1-1 0-16,-1-3 0 0,4 25 0 0,-7-25 0 0,0-3 0 0,4-3 0 0,-4 0 0 0,3-7 0 15,-3 1 0 1,0-4-100-16,0-3-22 0,0 1-5 0,0-7-1 15,0 0 0-15,0 0 0 0,0-7 0 0,0-5-648 16,0-1-131-16</inkml:trace>
  <inkml:trace contextRef="#ctx0" brushRef="#br0" timeOffset="142170.45">29055 10635 2419 0,'0'0'53'0,"-4"7"11"0,4 2 3 0,0 3 1 16,0 4-55-16,-3 3-13 0,3-3 0 0,0 6 0 0,0 0 54 0,3 3 8 0,-3 0 2 0,4 3 0 15,3 0 15-15,-4 0 3 0,4 1 1 0,0 2 0 32,1-3-41-32,2 0-8 0,-3 4-2 0,0-1 0 0,0 0 7 0,0 1 1 15,0-1 0-15,0 4 0 0,1-4-29 0,-5-3-11 0,4 0 8 16,-3-6-8-16,3 0 0 15,-4-3 0-15,4-6 8 0,-7-1-8 0,4-5-8 0,-1-1-4 16,1-3-1-16,-4-3 0 0,0 0-83 0,0 0-16 0,-4-9-3 0,1-7-1 31,-1 0-9-31,-3-3-3 0,0-3 0 0,0 0-613 0,-3 1-123 0</inkml:trace>
  <inkml:trace contextRef="#ctx0" brushRef="#br0" timeOffset="142382.73">28917 10993 1792 0,'0'0'51'0,"4"6"10"0,-1-3-49 0,4 3-12 16,-3-2 0 0,3-1 0-16,0 3 156 0,0-3 29 0,4 0 6 0,-4 0 1 15,3 0-103-15,1 1-20 0,-1-1-4 0,1 0-1 0,0-3-51 0,-1 3-13 16,4 0 0-16,-3 0 0 0,3-3 0 0,0 0 0 0,0 0 0 0,4 0 0 16,-4-3 24-16,7 0 3 0,-3 0 0 0,-1 0 0 15,1 0-27-15,0-4 0 0,-4 4-14 0,3-3 5 31,-2 3-95-31,-1-3-20 0,-4 2-3 0,4-2-601 16,-3 3-121-16</inkml:trace>
  <inkml:trace contextRef="#ctx0" brushRef="#br0" timeOffset="142816.21">29503 10814 2055 0,'0'0'45'0,"-4"6"10"0,1 1 1 0,-1-1 2 0,4 3-46 0,-3-3-12 0,-1 4 0 0,4-4 0 0,-3 0 63 0,3 4 10 15,-4-1 3-15,4 4 0 0,4-1-20 0,-4 4-3 16,0 3-1-16,0 6 0 16,3-3-2-16,1 3-1 0,-1 0 0 0,1 0 0 15,-1-3 20-15,1 0 4 0,3 3 1 0,-4-3 0 0,1 0-13 0,-1-3-2 32,-3-4-1-32,4 1 0 0,0-6-45 0,-4-4-13 0,0-6 0 0,0 0 8 15,0 0 0-15,0 0 0 0,0 0 0 0,0 0 0 16,0 0-8-16,0 0 12 0,0 0-4 0,-4-3 0 0,-3-7-8 0,0 4 0 15,3-3 0-15,-3-1 8 0,0 1-8 0,4-1 0 16,-4 1 0-16,3 0 0 0,1-1 0 0,-1 1 0 16,1 2 0-16,3-2 0 0,0 3 0 0,0 0 0 31,-4-4 0-31,8 4 0 0,-4 0 0 0,3-1 0 0,-3 1 0 0,4 0 0 0,-1 0 0 0,1-4 0 16,-1 1 0-16,1-1 0 15,-1 1 0-15,-3-1 0 0,4 1 0 0,-1 0-8 0,-3-1 8 16,4 1 0-16,-1-1 0 0,-3 4 0 0,4-3 0 0,-1 3 0 0,1-1 0 0,3 1 0 15,-3 3 0-15,3-3-12 0,0-1 4 0,0 1 0 32,0 3-32-32,0-3-7 0,3 2-1 0,1 1 0 0,0 0 21 15,-1 0 4-15,1 3 1 0,3-3 0 16,-4 3-8-16,5 0-2 0,-1 0 0 0,-4 3 0 0,4 0 9 0,-3 3 2 0,-1-2 0 16,1 2 0-16,0 0-159 0,-4 0-31 0,3 1-6 0</inkml:trace>
  <inkml:trace contextRef="#ctx0" brushRef="#br0" timeOffset="143280.25">29951 11002 2163 0,'0'0'48'0,"0"0"9"0,0 0 3 0,-4 6 0 0,1-2-48 0,-4 2-12 16,3-3 0-16,-3 3 0 0,4 0 105 0,-4 4 19 0,3-1 3 0,-3 1 1 16,3 2-33-16,1 1-7 0,-1 2 0 0,1 1-1 0,-1 3-35 0,1 0-6 15,3 3-2-15,0-7 0 0,3 4-24 0,-3-3-4 0,4-4-2 0,-1 1 0 31,4-4-14-31,1 1 0 0,-1-4 0 0,0 0 0 16,3-6 0-16,1 0 0 0,-1-3 0 0,1 0-10 0,3 0 10 0,-3-3 0 16,-1-1 0-16,1-2-8 0,-1 0 8 0,1-1 0 15,-4-2 0-15,4 2 0 0,-1-2 8 0,-3-1 3 0,0 1 1 0,0-1 0 0,-3 4-12 0,3-4 0 32,-4 4 0-32,1-1 8 0,0 1-8 0,-4 3-17 0,0 6 4 0,0-10 1 15,0 10 12-15,-4-9 13 0,-3 3-2 0,3-4-1 16,-3 4-1-16,0 3 0 0,0-4 0 0,0 4 0 15,-3 3-9-15,-1-3-9 16,0 3 9-16,1 3-13 16,-4-3-28-16,3 3-6 0,-3 1-1 0,3 2 0 0,-3-3-16 15,4 3-3-15,-4 1-1 0,3-4 0 16,4 0-59-16,-4 0-12 0,4-3-2 0,0 0-591 0,0 0-117 0</inkml:trace>
  <inkml:trace contextRef="#ctx0" brushRef="#br0" timeOffset="143718.47">30124 10535 1848 0,'0'0'52'0,"0"0"12"0,0 0-52 0,0 0-12 0,0 6 0 0,0 0 0 0,3-2 139 0,-3 2 25 0,4 3 4 0,-1-2 2 16,1 2-54-16,-1 0-12 16,1 4-1-16,3-1-1 0,-4 7-21 0,5 0-4 0,-1 6-1 0,0 0 0 15,3 7-9-15,-3 2-3 0,0 1 0 16,4 2 0-16,-1 1 0 0,1 3-1 0,0 3 0 0,-4 3 0 15,3 0-22-15,-3 0-4 16,0 3-1-16,4 0 0 0,-4-3-19 16,0 0-4-16,0-3-1 0,0-3 0 0,-3-1-12 0,3-5 0 15,3 3 8-15,-3-7-8 0,-3 0 0 0,3-3 0 0,0-2 8 0,0-8-8 16,-3-2 0-16,3-7 0 0,-7 1-9 0,3-4 9 31,-3-6-96-31,0 0-12 0,0 0-4 0,0 0 0 0,-7-6-76 0,0 0-16 0,0-4-4 0</inkml:trace>
  <inkml:trace contextRef="#ctx0" brushRef="#br0" timeOffset="154842.59">28254 13717 1796 0,'0'0'40'0,"-4"4"8"0,1 5 1 0,3 0 1 0,-4 4-40 0,1-4-10 15,-1 7 0-15,4-3 0 0,-3 2 0 0,-1 1 0 16,1 3 0-16,-1-4 0 16,1 4 0-16,-1-3 0 0,1 0 0 0,-4 6 0 15,3-4 0-15,-3 1 0 0,3 0 0 0,1-3 0 0,-4-1 36 0,3 1 4 32,4 3 2-32,-3-3 0 0,-1-1-10 0,1 1-1 0,-1 3-1 0,4-4 0 15,-3-2-14-15,-1 6-4 0,4 3 0 0,-3-4 0 0,-1 4-3 0,1 0-1 16,-1 3 0-16,-3-3 0 0,4 7-8 0,-1-1 0 15,0 0 0-15,1-3-11 0,-4 0 23 0,0 0 5 16,-4 4 1-16,4-4 0 0,0 3-2 0,-3 0 0 16,2 0 0-16,-2 1 0 0,-4-1-16 0,3 3 0 15,-3 0 0-15,0 1 0 0,-4 2 0 0,1 4 12 0,-1 3-4 0,0-1-8 32,1 1 0-32,-4 0 0 0,-1 0 0 0,-2 3 0 15,-4 3-24-15,3 0-12 0,-3 0-3 0,-1 0 0 0,1 3 27 16,-4-3 12-16,-3 0-10 0,0-3 10 0,-4 3 0 0,-3 0 0 0,-1 0 0 0,5 0 0 31,-8 3 11-31,3 0-11 0,5-3 10 0,-8 0-10 16,0 0 18-16,0 0-2 0,-3 1-1 0,-4-1 0 0,0 3 4 0,0-3 1 0,0 3 0 0,0 0 0 0,-7 0-20 15,4 4-9 1,-8-4 1-16,-3 3 0 0,4 3 8 0,-4 1 0 0,0-1 8 16,-8 1-8-16,1 2 14 0,-3-2-2 0,-1 2 0 0,-3 1 0 31,0 3-12-31,-4-4 0 0,-3 1 0 0,3-1 0 0,4-2 0 0,-3-4 0 15,-1 4 0-15,0-4 0 0,-3 0 0 0,3-3 14 0,1 4-1 0,-5-4 0 16,-2 3 1-16,3-3 0 16,3 0 0-16,-3 1 0 0,-4 2-14 0,-3-3 0 0,-1 0 0 0,-2 4 0 0,-1-4 0 0,-3 0 0 31,3 0 11-31,0 0-11 0,-7 4 0 0,4-1 0 0,0 0-15 16,-1-3 5-16,-101 44 10 0,101-50 0 0,5-3 0 0,-1 0 0 0,-3-4 19 31,3 1-3-31,-4-3-1 0,5 2 21 0,-5-2 4 0,1-1 0 0,-4 1 1 15,7-1 4-15,-3 1 1 0,-4-4 0 0,4-3 0 16,0 4-28-16,-1-4-6 0,-2 0 0 0,2 0-1 16,-3 0-3-16,1 1 0 0,-1-4 0 0,0 3 0 15,0-6-8-15,-3 0 0 0,-1 0 0 0,1 0 0 0,3-3 15 0,-3-4-3 0,-1 1 0 16,-2 0 0-16,2-1 32 0,1-2 7 16,-1-4 1-16,1 1 0 15,-4-1-9-15,0 0-2 0,0-2 0 0,1-1 0 0,-1-3-33 16,-4 0-8-16,1 4 0 0,-1-4 0 15,5-3 0-15,-5 3-9 0,-3-3 9 0,0 0-13 0,0 0 13 0,0 0 13 16,-3 0-2-16,-1 0-1 0,1 0-10 0,-4-3 0 0,3 3-12 0,-6 0 12 16,-1 0 0-16,1-3 12 0,-1 3 0 0,1-4 0 15,-1 1-12 1,-3 0 12-16,7 0-12 0,-3-3 12 0,-4-1 6 0,7 1 2 16,0-3 0-16,0-4 0 0,3 4-11 0,-3-7-1 15,0 0-8-15,4-2 12 0,-1-1-12 0,1 0-8 16,-4 0 8-16,0-3-13 0,3 3 33 0,1-2 8 0,-4-1 0 0,3-4 1 0,1 5-29 0,-4-1 0 31,3-4 0-31,1 5 0 0,-4-5 0 0,3 1-21 0,1 0 3 0,3 0 1 16,-3-3 17-16,3 0 0 0,0-4 0 0,0 1 0 15,3-3 12-15,4 2 5 0,4-2 2 0,-4-1 0 16,4-2-19-16,-1-1 0 0,5 0 0 0,-1 1 0 0,0-4-14 16,7 0-3-1,0 4-1-15,4-7 0 0,-7 3 9 0,7 0 9 0,-1 0-13 0,5 1 5 16,-1 2-1-16,0 0 0 0,0-2 0 0,4 2 0 0,7 3 1 0,-4-2 0 15,4-4 0-15,-3 3 0 0,3 1 8 0,3 2 0 16,4-2 0-16,-4-1 0 0,4 4 0 0,0-1 0 0,3-2 0 0,8 2 0 31,3 4 0-31,4-4 0 0,-1 1 8 0,4 2-8 16,4 1 8-16,-1 0-8 0,5-1 8 0,2 4-8 16,4 3 0-16,1-3 0 0,2 6 0 15,5 0-12-15,2 0 12 0,5 0 0 0,-1 0-9 0,-3 3 9 0,3 4 0 16,0-4 0-16,1 3 0 0,6 0 0 0,0 4 0 0,1-4-9 0,-1 0 9 0,0 1 0 31,4 5 0-31,0-2 0 0,0 2 0 0,7 1 0 0,-3 0 0 0,2 2 0 16,1 1 0-16,-3-3 0 0,3 6 0 0,3-1 0 15,4 4 0-15,0 0-10 0,0 0 10 0,-7-3-12 16,7 3 12-16,0 0-12 0,0 0 12 0,0 0 0 0,0 0 0 0,-3 3-8 0,-1 4-4 16,4-7-1-16,0 6 0 0,0-6 0 15,4 9 13-15,-1-2-12 0,1 2 12 0,-1 0-12 16,4 1 12-16,0-1-9 0,-3 1 9 0,3-1-8 0,4 0 8 15,-1 1 0 1,-3 2-9-16,4 1 9 0,-1-1 8 0,1 4 5 16,-1 0 2-16,1 0 0 15,3-1-35-15,0 4-8 0,0-3 0 0,1 2-1 0,-1 1 29 0,3 0 0 0,-3 6 0 0,0-3 10 0,4 0-10 0,-4 0 0 16,0 6-12-16,4-3 12 16,0 0 0-16,-1 4 0 0,1-4 0 0,0 3 0 15,-1 0 0-15,4 0 0 0,-3 1 0 0,3 2 0 0,0 0 0 16,0 1 0-1,4-1 0-15,-7 0 0 0,-4 1 0 0,7 2 0 0,-3 1 0 0,-1-1 0 16,-3-2-12-16,1-1 3 0,-1 0 0 0,0-6 0 0,-4 4 9 0,1-1 0 0,-4-3 0 0,0 0 0 31,0 0 0-31,0-3 0 0,-3 0 0 0,3 3 0 0,-4-6 0 0,-3 3 0 16,4-7 0-16,-1 4 0 0,1-3 0 0,-4-3 0 16,3-1 0-16,-3 1 0 0,4-4 9 0,-4-3-9 0,0 1 12 0,-4-1-12 15,4-6 20-15,0 0-4 0,0 0 0 0,0 0 0 16,-7-6-4-16,0-1 0 15,-3 1-1-15,-1-3 0 0,1-1-11 0,-1-2 0 16,-3-1 0-16,0-3-11 0,-4 1 11 0,4-4 9 0,-4 0-1 0,1-3-8 31,-1 3 9-31,-3-3-9 0,3-3 0 0,1 0 9 16,-5 0-9-16,1-3 0 0,4 0 0 0,-4-4 0 16,3-2 0-16,0-1-16 15,-3 1 4-15,3-1 1 0,-3 1 11 0,4-1 0 0,-5 1 0 0,1-4-8 16,4 4 16-16,-5-1 3 0,1 1 1 0,0-4 0 0,0 4-12 0,0-4 0 15,0 4 0-15,-1-1 0 0,8-3 0 0,-3 4 0 0,-1-4 0 0,0 4 0 0,4-1-12 16,0 1-5-16,0-1-1 0,4 4 0 16,-1 0 18-16,0-1 0 0,1 1 0 15,3 3 0-15,0 0 0 0,-4 6 0 16,8 0 0-16,-1 3 0 0,1 0 10 0,-1 0-10 16,4 4 10-16,-4 2-10 0,4 0 0 0,4 1 0 0,-4 2 0 0,4 1 0 15,-1 0 0-15,1-1 0 0,3 1 0 0,0 3 0 0,3 2 0 0,-3 1-8 16,4-3 8-16,-1 3 0 0,5 3 0 0,-1 0-8 15,3 0 8-15,1 3 0 0,0 0 0 16,3 0 0-16,0 0 0 0,0 1 0 0,4-1 11 0,0 3 2 16,3-3 1-16,-4 0 0 15,5 0-14-15,-1 1-15 0,4-1 3 0,-1-3 1 0,5 0 11 16,-1 3 0-16,4-3 0 0,0 0 0 0,-1 3 10 0,5-3 1 0,-5 0 0 0,1 3 0 31,0 0-11-31,0-3 0 0,3 3 0 0,1 0 8 0,-1 1-8 16,4 2 0-16,0-3 0 0,-1 0 0 0,-2 0 0 0,-1 0 0 0,-3 1 0 0,0 2 0 15,-4-6 0-15,0 3 0 16,4 0 0-16,-4-3 0 0,-3-3 0 0,0 3 0 16,0-3 0-16,-4 0 0 0,0 0 0 0,-3 3 0 15,-4-4 12-15,0-2-4 0,-3 3-8 0,-1 0 0 0,-2-3 9 0,-1-1-9 16,0 4 0-16,-4-3 9 0,-3 3-9 0,4 0 0 16,-4 0 12-16,0-1-4 15,0 1 0-15,0 0-8 0,0 3 0 0,-3 0 0 0,-4 0 0 16,0 0 0-16,0 0-12 0,0 0 12 15,0 0-13-15,0 0 5 0,0 0-5 0,-4 6-1 16,1 7 0-16,-1-4 0 0,-3 7 14 16,0 0 8-16,0 3 0 0,-4 6-8 0,-3 3 0 0,4 0-14 15,-4 0 1-15,3 4 0 0,-3 2 13 16,-4 4 16-16,4 3-3 0,-3-1-1 0,-5 4-12 0,1 3 0 0,4 3 0 0,-8 4 0 0,4-1 0 0,-4 3-10 16,0 1 0-16,4-1 0 15,-4 4 10-15,1-1 0 0,-1 1 0 0,0-4 8 0,4 4-8 0,-3 0 9 16,-5-4-9-16,5-3 10 15,-5 4-134-15,1-1-28 0,0-2-4 0,0-1-1096 16</inkml:trace>
  <inkml:trace contextRef="#ctx0" brushRef="#br0" timeOffset="160767.82">10707 8685 1105 0,'0'0'24'0,"0"0"4"0,0 0 2 0,0 0 2 0,3-3-32 0,-3-3 0 0,4-1 0 0,-1 1 0 0,-3 6 0 0,4-3 0 31,-1-3 0-31,1-1 0 0,0 4 13 0,-4 0-4 0,0 3-1 0,3-6 0 16,4 3 13-16,-7 3 3 0,4 0 0 0,3 0 0 16,-4 0 32-16,1 0 6 0,3 3 2 0,-4 0 0 0,4 3-8 0,0 0-2 15,0 4 0-15,1-1 0 0,-1 4-14 0,0-1-4 32,3 1 0-32,1 6 0 0,-1 0-6 0,1-1-2 0,3 7 0 0,0 1 0 0,-3 2-7 0,-1 3-1 15,4 7-1-15,-3-1 0 0,3 1 9 16,0 3 1-16,-3 6 1 0,7 3 0 0,-4 0-12 15,0 3-2-15,3 4-1 0,5 6 0 16,-5-1-15-16,8 1 0 0,-4-3 8 0,0-4-8 16,-3-3 8-16,-1-6-8 0,-2 0 11 0,2-6-11 0,1-6 0 0,-8-10 0 15,1-3 0-15,0-7-949 0</inkml:trace>
  <inkml:trace contextRef="#ctx0" brushRef="#br0" timeOffset="162158.69">26014 8183 597 0,'0'-19'16'0,"0"10"5"0,0 0-21 0,0-4 0 16,0 1 0-16,0-1 0 0,0 1 107 0,0-1 17 0,3 0 3 0,-3 1 1 31,0 6-52-31,0 6-9 0,0 0-3 0,0-7 0 0,0 1-51 0,0 6-13 16,0 0 0-16,0 0 0 0,0 0 54 0,0 0 8 15,0 0 2-15,0 0 0 0,0 0-52 0,0 0-12 0,0 0 0 0,0 0 0 16,0 0 0-16,0 0 0 16,0 0 0-16,0 0 0 0,0 0 0 0,0 0 0 15,0 0 0-15,0 0 0 0,0 0 21 0,0 0 2 0,0 0 0 0,0 0 0 0,0 0-37 0,0 0-7 32,7 0-2-32,-3 0 0 0,3 0 23 0,-3 0 0 15,6 3 0-15,-3 7 0 0,4-1 0 0,-1 4 0 0,1 5 0 0,0-2 0 16,3 0 25-16,3 6 10 15,-3 6 1-15,4 3 1 0,0 7-21 0,3 3-4 16,0 6 0-16,4 9-1 0,-8 4 13 0,4 2 2 0,1 7 1 0,2 7 0 16,-2-4 18-16,2 0 4 15,1 3 1-15,0 10 0 0,3-10-23 0,-3 0-5 0,3 1-1 0,0 2 0 0,4-15-21 0,-4-1 0 16,0-5 0-16,0-4 8 0,-3-6-19 0,0-6-3 16,-1-3-1-16,-2-4-871 0</inkml:trace>
  <inkml:trace contextRef="#ctx0" brushRef="#br0" timeOffset="175815.12">6145 13172 1228 0,'-10'-3'35'0,"3"0"7"15,0-1-34-15,-4-2-8 0,4 3 0 0,-4-3 0 0,4 0 40 0,0-1 7 16,-3 1 1-16,-1 0 0 0,1-4-20 0,3 1-4 0,-4 0-1 0,4-4 0 0,0 0-23 0,0 1 0 31,3-7 0-31,4 0 0 16,-7-6-92-16,7 0-19 0</inkml:trace>
  <inkml:trace contextRef="#ctx0" brushRef="#br0" timeOffset="176360.85">17999 9820 1875 0,'3'9'41'0,"1"7"9"0,3 6 2 0,3 3 0 0,1 0-41 0,0 0-11 0,3 0 0 0,-4 4 0 16,1-4-118-16,-1 0-26 0</inkml:trace>
  <inkml:trace contextRef="#ctx0" brushRef="#br0" timeOffset="195846.4">15889 15618 975 0,'0'0'21'0,"0"0"5"0,0 0 1 0,0 0 1 0,0 0-28 0,0 0 0 0,0 0 0 0,0 0 0 31,0 0 31-31,0 0 1 0,0 0 0 0,0 0 0 16,0 0-32-16,0-7-13 0,-3-2 1 0,3 3 0 0,0-1 12 0,0-2 0 0,0 3-10 0,0-4 10 31,0 4 0-31,0-3 0 0,0-4 0 0,0 4 0 0,3 2 44 0,-3-2 14 16,0 0 2-16,0-1 1 0,0 1-2 0,4-1-1 15,-4 4 0-15,0 0 0 0,0 0-2 0,3-1-1 0,-3 7 0 0,0-6 0 16,0 0-30-16,0 6-5 0,4-7-2 0,-4 1 0 16,0 6 37-16,0 0 7 0,3-6 2 0,-3 6 0 15,0 0 0-15,0 0 0 16,0 0 0-16,7 6 0 0,-7 0 51 0,4 4 10 15,-1 6 3-15,-3 6 0 0,4 6-52 0,-4 6-9 0,-4 4-3 0,1 9 0 16,3 3-24-16,-4 0-6 16,1-3-1-16,-1 10 0 0,1-1-4 15,-1 4-1-15,-3-1 0 0,4 4 0 0,-1-7-18 0,1-2-10 16,3-4 10-16,-4-3-10 0,4-3 0 0,0-3 0 0,0-4 0 0,0-5 0 31,0-4-52-31,0-6-9 0,4 0-3 0,-1-7 0 16,4-2-102-16,-3-7-21 0,3-3-4 0,0-6-1 0,0-3-39 15,3-7-8-15,5-12-1 16,-1-12-1-16</inkml:trace>
  <inkml:trace contextRef="#ctx0" brushRef="#br0" timeOffset="196253.89">16418 15643 1454 0,'0'0'32'0,"-3"6"6"0,-1 0 2 0,4 4 1 0,-3-1-33 0,3 7-8 0,-4-4 0 0,1 4 0 0,-1 0 88 0,1 2 15 0,-1 4 3 0,4 0 1 31,-3 0-59-31,-1 0-12 0,4 3-3 0,-4 4 0 16,4-1 10-16,0 3 1 0,0 4 1 0,4-1 0 0,0 1-24 0,-1-4-5 15,1 0 0-15,3 1-1 0,0-7 3 0,3-3 1 16,1-4 0-16,-1-2 0 0,5-6-19 0,2-1 0 0,-3-6 8 15,4 0-8-15,-4-3 0 0,4-3 8 16,-1 0-8-16,1-3 0 16,0-1-9-16,-4-2-9 0,7-4-2 0,-7 1 0 0,0-1 47 15,-3-2 9-15,-1 2 1 0,1-6 1 0,-1 4-12 0,-2-4-2 0,-1 3-1 0,-4-3 0 0,1-3 3 0,-1 4 1 16,1-4 0-16,-4 0 0 16,-4 3-6-16,1 3-1 0,-1-3 0 0,1 1 0 15,-4-1-6-15,-1 0-2 0,1 0 0 0,-3 0 0 16,-1 1-4-16,-3-4-8 15,-4 0 11-15,4 3-11 0,0 3 0 0,-3 4 0 0,3-1 0 0,-4 4 0 16,4-1 0-16,3 4-16 0,-3 0 2 0,7-1 0 31,0 1-102-31,0 0-20 0,0 0-4 0,3 3-871 0</inkml:trace>
  <inkml:trace contextRef="#ctx0" brushRef="#br0" timeOffset="196975.36">17448 15492 1090 0,'0'-12'24'0,"-3"5"4"0,3 1 2 0,0-3 2 0,0 2-32 0,0-2 0 16,0 0 0-16,3 2 0 0,-3-2 96 0,0 3 14 15,4-1 2-15,-4 7 1 0,0 0-39 0,0 0-8 0,0 0-2 0,3 0 0 16,5 4 18-16,-5 2 3 16,4 0 1-16,0 7 0 0,-3-1-33 0,3 7-6 0,0 3-2 0,0 6 0 15,0 0-15-15,0 4-3 0,0 2-1 0,-3 4 0 16,3-4 7-16,0 4 2 16,0-4 0-16,0 1 0 0,0-4-35 0,0 4 0 15,0-1 0-15,-4 1 0 0,5-1 0 0,-5 1 0 16,1-4 0-16,-1 0 0 0,4-5 0 0,-3-1 0 0,3-3 0 0,-4-4 0 31,-3-2-96-31,4-7-27 0,-1 1-5 0,1-7-818 0</inkml:trace>
  <inkml:trace contextRef="#ctx0" brushRef="#br0" timeOffset="197289.37">17741 15226 1638 0,'0'0'36'0,"0"0"7"0,0 3 1 0,0 3 3 0,0 3-38 0,4 1-9 15,-4-1 0-15,0 4 0 0,3-1 22 0,-3 1 2 16,4 3 1-16,-1 2 0 0,4 1 31 0,-3 0 7 0,-1 0 1 0,1 3 0 16,3 0 0-16,0 3 0 0,0 6 0 0,0 4 0 15,0 2 0-15,-3 4 0 0,3 0 0 0,0 6 0 16,0-6 0-16,-4-1 0 0,5-2 0 0,-1 6 0 31,0-3-52-31,-4-1-12 0,4-2 0 0,-3 6 0 0,3-6 0 0,0-4 0 16,-4-3 0-16,4 1 0 0,-3-10-48 15,3 0-13-15,0-10-3 0,-3 1 0 16,-1-7 0 0,1-3 0-16,-4-3 0 0,3-6 0 0,-3-4-102 0,0 1-21 0,-3-3-4 0,-1-7-1 0</inkml:trace>
  <inkml:trace contextRef="#ctx0" brushRef="#br0" timeOffset="197660.41">17586 15894 1314 0,'0'0'37'0,"0"0"8"16,0 0-36-16,0 0-9 0,0 0 0 0,0 0 0 16,0 0 53-16,0 0 9 0,0 0 2 0,4 3 0 0,3-3 0 0,-4-3 0 0,4 3 0 0,0-4 0 31,4 1 0-31,-4-3 0 0,3 3 0 0,1 0 0 15,0 0 0-15,3-1 0 0,0 4 0 0,0-3 0 0,4 3-16 0,-4-3-4 0,0 3 0 0,0 0 0 16,4 3-29-16,-4-3-7 0,3 0 0 0,1 0-8 16,-4-3-12-1,0 3-8-15,0-3-3 0,0 0 0 16,0 0-157-16,1 0-32 0,23-7-7 0,-16 1-1 0</inkml:trace>
  <inkml:trace contextRef="#ctx0" brushRef="#br0" timeOffset="198197.32">18052 15821 1166 0,'0'0'25'0,"0"0"6"0,0 0 1 0,0 0 1 0,0 0-33 0,0 0 0 0,0 0 0 0,0 0 0 16,0-6 32-16,0 0-1 0,0 0 0 0,0-1 0 0,3 1 24 0,1 0 5 0,3 0 0 0,-4-1 1 16,4 1-1-16,0 3 0 15,0-3 0 1,4-1 0-16,0 1-44 0,3 0-16 0,0-1 9 0,0-2-9 16,0 3 53-16,0-4 6 0,4 1 1 0,-1-4 0 15,-2 4-45-15,2 0-15 0,-3-1 9 0,0 1-9 0,1 3 0 0,-1-4 0 16,-4 4 0-16,1 3 0 0,-1-4 49 0,1 4 5 0,-4 3 1 0,4 0 0 15,-8 3-37-15,4 1-7 0,-3-1-2 0,-1 6 0 16,-3 4 24 0,0-1 5-16,-3 4 1 0,-1 3 0 15,1 0-11-15,-4 2-3 0,0 1 0 0,0 4 0 16,-1 2-35-16,-2 0-7 0,3 3-2 0,-4 4 0 0,-3-4 19 0,4 4 8 16,-1-1-8-16,-3 4 12 0,7-1 12 0,-4-2 3 0,4-1 0 0,-3-2 0 15,3 2-5-15,-1-2-1 0,5-4 0 0,-4-3 0 16,7 0-21-16,0-3 9 15,0 0-9-15,3-3 0 16,4-4 0-16,1 1 0 0,-1-3 0 0,3-4 0 0,1-3 0 0,3-3-12 16,3 1 12-16,1-8-12 0,0 1 12 0,-4-3-12 15,7-3 12-15,-3-4-12 0,-1 4 12 0,1-1-11 0,-4-2 11 16,0-1-10-16,0 4-2 0,-3-4-1 16,3 1 0-16,-3-1 0 15,-1 4-16-15,-3-1-3 0,0 1-1 0,0-1 0 16,-3 1-3-16,-1 0-1 0,1-4 0 0,-4 4 0 0,0 2-124 0,0-2-25 0,-4 0-5 0,1 2-589 15</inkml:trace>
  <inkml:trace contextRef="#ctx0" brushRef="#br0" timeOffset="198509.03">18330 15959 1792 0,'0'0'51'0,"0"0"10"0,-7 0-49 0,0 0-12 0,7 0 0 0,-7-3 0 15,4 0 51-15,-1 0 7 0,1-3 2 0,3 6 0 16,0-7-45-16,0 7-15 0,0-6 9 0,3 0-9 16,4 0 0-16,0 2 0 0,0-2 0 0,4 0 0 15,7 3 76-15,-4-3 9 16,3-1 3-16,1-2 0 0,3-1-39 0,-3 1-7 15,3 0-2-15,0-1 0 0,0-5 0 0,4 2-1 0,-4-3 0 0,-3 1 0 16,3-1-11-16,0 0-3 0,0-3 0 0,0 4-798 31,4 2-160-31</inkml:trace>
  <inkml:trace contextRef="#ctx0" brushRef="#br0" timeOffset="201092.26">18207 15922 802 0,'0'0'22'0,"0"0"6"0,0 0-28 0,0 0 0 16,0 0 0-16,0 0 0 16,0 0 89-16,0 0 12 0,0 0 3 0,0 0 0 15,0 0-57-15,0 0-11 0,0 0-3 0,0 0 0 0,0 0 25 0,0 0 5 16,0 0 1-16,0 0 0 0,0 0 0 0,0 0 0 16,0 0 0-16,0 0 0 0,0 0 0 0,0 0 0 15,0 0 0-15,0 0 0 0,0 0-30 0,0 0-6 31,7 0 0-31,-7 0-1 0,3 3 2 0,-3-3 1 0,8 0 0 0,-5 3 0 16,4 0-2-16,-3-3 0 0,3 3 0 0,-4-3 0 0,4 0-2 0,0 0-1 16,0 0 0-16,0-3 0 15,4 3-6-15,-4 0-2 0,4-3 0 0,-1 3 0 0,4 0-7 16,-3 0-2-16,0 0 0 0,3-3 0 0,-4 3 0 0,1 0-8 0,-1-3 12 0,4 3-4 31,-3-7-8-31,0 4 12 0,-1 0-12 0,-3-3 12 0,4 3-12 0,-1-3 8 16,1-1-8-16,-4-2 8 0,0 6-8 0,0-4 0 15,-3 1 0-15,3 0 8 16,0 0-78-16,0-1-16 0,-4 1-3 0,1 0-938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7T00:37:57.793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5154 1897 1566 0,'0'0'34'0,"0"0"7"0,-7-7 2 0,7 7 1 0,0-6-35 0,0 3-9 16,0-6 0-16,0 9 0 0,7-4 0 0,-7 1 0 0,7 0-12 0,-7 3 12 16,7 3 0-16,-3 0 0 15,3 1 0-15,-4 5 12 0,4-6-12 0,0 6 0 0,-3 7 0 0,-1 0 0 16,1-4 0-16,-4 4 18 0,4 6-3 0,-4-3-1 15,0 12 3-15,0-3 1 0,0 1 0 0,0 5 0 16,0-3 9-16,0 4 1 0,0 6 1 0,0-7 0 16,-4 4-9-16,4 3-3 0,4 2 0 0,-4 1 0 15,3 3-5-15,-3 0 0 0,4 4-1 0,3-4 0 16,-7 3-1-16,0 0 0 0,3 6 0 0,-3 4 0 16,7 3-10-16,-3 3 0 0,-4-7 0 0,3 7 0 0,-3 6 0 0,4 0 0 15,-4 3 0-15,3 1 0 0,-3 2 0 0,0 4 0 16,0 2 0-16,0-2 0 0,0 6 0 15,0-4 0-15,0 1 8 0,0 3-8 0,0 3 0 0,0 0 0 16,0-4 0-16,4 1 0 0,-4 3 0 0,0 0 0 16,7 0 0-16,-7 0 0 0,3 3 17 0,-3 3 11 15,8 3 3-15,-8 1 0 0,3 2-31 0,1 1 8 16,-1-1-8-16,1 4 0 16,-1-1 0-16,4 4 0 0,-7 0 0 0,4 3 0 0,-4 0 0 0,7 3 0 15,-7 0 0-15,3 0 0 0,1 3 0 0,-1 0 0 16,1 3 0-16,-1 1 0 0,4 2 0 0,-3-3 0 15,3 1 0-15,-3 2 0 0,-1 0 0 0,1 1 14 16,-1-4-4-16,1 10-1 0,3 0-1 0,-4 2 0 16,4-2 0-16,4 3 0 0,-8 3 7 0,1-3 1 0,3 6 0 15,4-3 0-15,-8 0-16 0,4 0 0 0,-3 3 0 0,3-3 0 16,0 3 28-16,3-3 4 0,-3 0 0 0,1-3 0 16,6 3-32-16,0-4-20 0,0 4 4 0,0-3 0 15,4-3 25-15,-4 0 6 0,0-1 1 0,0 1 0 16,-3 0-16-16,6-1 0 0,-6 4-12 0,-1 3 12 15,-3 0 0-15,0 0 11 0,4-3 0 0,-7 6 0 16,-4-3-2-16,3 3 0 0,1-3 0 0,-4 0 0 16,3 0-1-16,-3 0 0 0,4 0 0 0,-4-3 0 15,3-1 2-15,1-5 0 0,6 3 0 0,-10-7 0 16,4 1-10-16,-1-4 0 0,4-6 0 0,0 0 0 16,1-3 0-16,-1 0 13 0,-4-1-1 0,4-2-1 15,0-3-11-15,0-1 0 0,4-2 0 0,-8-4 8 16,4-3 11-16,-3-6 1 0,3 0 1 0,0-3 0 15,-3-3-10-15,3-7-3 0,0 1 0 0,-4-4 0 16,1-3 9-16,3-3 2 0,-4-3 0 0,4-4 0 0,-3-2 14 0,3 0 3 16,0-4 1-16,-3 0 0 0,-1-2-25 0,4-1-4 15,4-3-8-15,-4 0 11 0,0-3-11 0,-4 0 0 16,4-3 0-16,-3-3 8 0,0 0-8 0,3 0 8 16,-4-7-8-16,4 1 8 0,-7-1-8 0,4-3 0 15,-1-5 0-15,4 2 0 0,0-6 9 0,-3 0 0 0,6-3 0 16,-6-1 0-16,3-2 2 0,0-3 0 0,0-1 0 15,4-3 0-15,-1 1 5 0,-3-4 0 16,4 0 1-16,0-2 0 0,3 2-1 0,0-3-1 16,0 0 0-16,0 0 0 0,4-3-7 0,-4 3 0 0,3-3-8 15,5 0 12-15,-1 0-12 0,0-3-8 0,4 3 8 16,-1-3-13-16,8 3 13 0,-4 0 10 0,7-3-2 16,1 3 0-16,-1-3-8 0,4 3-11 0,-4-3 3 0,4 0 0 15,0-1 8-15,3 1 0 0,4 3 0 0,-4-3 0 16,8 0 0-16,-1 3 11 0,0 0-3 0,4 0 0 15,-3 0-8-15,6 0 0 0,1 0-12 0,3 0 12 16,0 3 0-16,0 0 0 0,0 0 12 0,-1 4-4 16,1-1 1-16,7 0 0 0,4 1 0 0,3 2 0 15,-3-3-1-15,3 0-8 0,3 1 12 0,1-1-4 16,7-3-8-16,-4 3 0 0,3 1 0 0,1-1 0 16,3 0 0-16,1-3 0 0,2 0 8 0,4 1-8 15,1-4 0-15,-1 3 0 0,4-6 0 0,0 6 8 0,-1-6-8 16,1 3 0-16,3 0 0 0,1 3 8 0,-1-6-8 0,7 3 0 15,4 0 9-15,0 3-9 0,0-3 0 0,0 3 0 16,7 0 0-16,-4 0 0 16,1 0 0-16,3 0 16 0,0 1-3 0,3-4 0 15,1 3-13-15,3 3 9 0,-4-3-9 0,8 0 8 0,3-3-8 0,-4 0 0 16,4 0 0-16,0 0 8 0,0 0-8 16,4-3 0-16,-1 3 0 0,1 0 0 0,0 0 0 0,3 0 0 15,3 0 0-15,1 0 0 0,3 0 8 0,-3 3-8 16,-1-3 0-16,1 0 8 0,7 0-8 0,-1 3 0 15,1 1 0-15,0-1 0 0,0 0 0 0,-4 0 8 16,7 0-8-16,-3 0 0 0,6 0 0 0,-2 4 0 16,-5-1 0-16,5 0 0 0,-1-3 0 0,4 7 0 0,6-4 0 0,-2 3 0 15,2-2 0-15,1 2 0 16,-4 0 8-16,1 1-8 0,3-1 0 0,-1 1 0 0,1-4 0 0,4 6 0 16,-1-2 8-16,0-1-8 0,1 4 8 0,-5-1-8 15,-2 1 9-15,2-4-9 0,1 4 10 16,0-4-10-16,7 4 0 0,-4-1 0 0,1-2 0 15,-5 2 0-15,1-2 8 0,0 2-8 0,0-2 0 0,3-1 0 16,0 4 0-16,-3-1 8 0,0 1-8 0,0-4 0 16,0 4 0-16,-4-1 9 0,4 1-9 0,3-1 8 15,0 1-8-15,4 3 8 0,-3-4-8 0,2 4 8 16,-2-1-8-16,-1-2 8 0,0 3-8 0,-3-1 8 16,4 4-8-16,2-3 0 0,-2-1 0 0,-1 1 0 15,-7 0 0-15,4-4 0 0,-4 4 0 0,1 0-11 16,3-1 11-16,-4-2 0 0,4-1 0 0,-8-2 0 15,1 2 0-15,-4 1 0 0,1-4 0 0,2 1 0 0,1 2 0 0,-4-2 8 16,-3-1-8-16,-4 1 0 0,0-1 0 16,1 0 0-16,-1 1 0 0,0-1 0 15,-4 4 0-15,-6-4 0 0,0-3 0 0,-4 4 0 0,0 2 0 0,-7 1 0 16,-4-4 0-16,-3 1-8 0,0-4 8 0,-11 3-12 16,-3 4 12-16,-3-4-12 0,-5-2 12 0,-2-1-12 15,-1 0 12-15,-14 0-12 0,0-2 12 0,-10 2 0 16,-1-3-9-16,-3 0 9 0,-3 0 0 0,-8 0-9 15,-3-3 9-15,-3 3 0 0,-8-3 0 0,0 0 0 16,-3 0 0-16,-4-3 0 0,1 0 0 0,-5 0 0 16,1 0 0-16,-4 0 0 0,-3-3 0 0,3-4 8 0,-7 4-8 15,1 0 0-15,-1-4 9 0,-4-2-9 16,5-1 8-16,-8 1-8 0,0-1 8 0,0-3-8 0,-4 1 0 0,5-1 8 16,-5-3-8-16,1 0 0 15,-1-3 0-15,-3 0 0 0,4-3 0 0,-4 0 0 0,0-3 0 16,0-3 0-16,0-4 0 0,0 1 0 0,-3-4 0 0,3 0 0 15,-4 1 9-15,1-1 0 0,3-3 0 16,-4-2 0-16,1 2 6 0,0 0 1 0,-1-6 0 0,-3 3 0 16,4-3-4-16,-1-3-1 0,-3 3 0 0,0-3 0 15,4 0 1-15,-4-4 1 0,0 1 0 0,0-3 0 16,0-4-13-16,0 0 0 0,0-2 0 0,-4-4 0 16,4 0 0-16,-3-6 0 0,3 0 8 0,-4-4-8 15,-3-2 0-15,3 0 9 0,-3-4-9 0,0 1 8 0,0-4-8 16,0-3 12-16,4 0-12 0,-4 1 12 0,3-7-12 0,-3 3 0 15,0-3 9-15,0-4-9 16,3 1 10-16,-3-3-2 0,4-1-8 0,-4 1 12 0,3-3-12 0,-3-1 0 16,4 1 8-16,-4-1-8 15,3-2 0-15,-3-1 0 0,4 0 0 0,-1 1 0 0,4-7 0 0,-4 0 0 16,4 0 0-16,-3-6 9 16,3 3-9-16,0-3 0 0,3 0 0 0,-3 0 0 0,0-4 0 0,4-2 0 15,-4 3 0-15,0-7 8 0,0-3-8 16,0 1 10-16,-4 2-10 0,1-3 10 0,-1 1-10 0,1-7 0 15,-4 3 0-15,3 0 0 0,-3 0 0 0,0-3 0 16,0 3-8-16,-3-3 8 0,2-3 0 0,-2 3-9 16,3-3 9-16,-4-3 0 0,1 0 0 0,-1 0 0 15,4-1 0-15,-11-109 0 0,8 60 0 0,6 100 0 0,-3-16 0 0,-3-106 0 16,3 37 0-16,3 91 0 0,1-18 0 0,-1-10 0 16,-3-13-14-16,7-6 4 0,-4 1 1 0,1-114 0 15,-4 60 9-15,3 97 0 0,1-13 0 0,-4-12 0 16,0-6-10-16,0-3 0 0,0-10 0 0,-4 0 0 15,4-3 10-15,-4-3 0 0,4 3 10 0,-3 0-10 16,-1 0 0-16,1 0-16 0,2 3 1 0,-2 3 1 16,3-2 14-16,-4 2 0 0,1-3 0 15,-1 10-9-15,4-1 9 0,-4 1 11 0,4-1-3 0,-3 4 0 16,3 3-8-16,-4 0 0 0,4 3 0 0,-3 3-11 16,-1 0 11-16,4 3 0 0,-4 1 0 0,4-1 0 15,-3 3-8-15,-1 4 0 0,1-4 0 0,-1 4 0 16,0 5 8-16,1 1 0 0,-4 0 0 0,-4-75 0 15,0 43 0-15,11 73 0 0,-3-7 0 0,-1-3 0 16,1-3 0-16,-5 0 16 0,1 0-3 0,0 0 0 16,0 6-25-16,0 1-6 0,0-1-1 0,-4 7 0 15,4-4 19-15,0 7 0 0,-4-1 0 0,4 7 0 0,-3 3-10 0,-1 7 10 16,0-4-8-16,-3 3 8 0,0-2-12 0,0 8 4 16,-4-2 0-16,0 6 0 0,1-4 8 0,-4 7 0 15,-1 3 0-15,1-6-8 0,0 6 8 0,0 3-8 16,-4-3 8-16,4 4-8 0,-1 2 8 0,-2 0 0 15,3 7 0-15,-4-7-8 0,0 7 8 0,-3-4 0 16,3 7 0-16,0 3 0 0,-3-10 0 0,-4 7 0 16,4 3 0-16,-4 0 0 0,0 3 0 0,-3-4 0 15,0 1 0-15,-1 3-8 0,1 0 8 0,-7 0 0 16,3 0 0-16,-4 0 0 0,1 0 0 0,0 0 0 0,-1-3 0 0,-3 3 0 16,0-3 0-16,-7 3 0 0,4 0 0 0,-4-3 0 15,3 3 0-15,-3-3 0 16,4 0 0-16,-4 3 8 0,-7 0-8 0,4-3 0 0,-1 3 0 0,1-4 8 15,-1 4-8-15,1 0 0 0,-4-6 0 0,-4 6 8 16,0 0-8-16,4 0 0 0,0-3 0 0,-3 3 0 16,-1-3 0-16,-3 0 0 0,0 0 0 0,0-4 0 15,0 4 0-15,-4-3 0 0,1 0 0 0,-4 3 8 16,-1-4-8-16,1-2 0 0,4-1 0 0,-8-2 8 16,0 2-8-16,1 7 0 0,-1-9 0 0,0 2 0 15,-3 1 0-15,0-4 0 0,-4 7 0 0,4-6 0 16,0 2 0-16,-4-2 9 0,-3 2-1 0,0 4-8 15,3-3 0-15,0-1 0 0,-7-2 0 0,1 2 0 16,-1 4 0-16,-3-7 0 0,-1 4 0 0,1 0 0 16,0-1 8-16,-4 4-8 0,0-7 0 0,-3 4 0 0,-1 0 0 0,-3-1 0 15,-3 4 0-15,3 0 0 0,0-4 0 0,-3 4 0 16,-8-3 0-16,8 2 0 0,3 4 8 0,-3 0-8 16,-4-3 0-16,3 6 0 0,1-3 0 0,-1-1 0 15,-6-2 8-15,3 6-8 16,3-3 0-16,-6 0 0 0,3-3 0 0,-7 6 0 0,7-3 0 0,-7-1 0 15,7 4 0-15,-7-3 0 0,0 3 0 0,-3-3 0 16,-1 0 0-16,-3 6 0 0,0 0 0 0,0-3 0 16,0 3 0-16,0-3 0 0,3 4 0 0,-3-1 0 15,-7 0 0-15,7 0 0 0,0 0 0 0,0 0 0 16,0 3 0-16,0-2 0 0,0-1 0 0,3-3 0 0,-3 3 0 0,0 0 0 16,-3 3 0-16,-1-3 0 0,7 1 0 0,-3-1 0 15,0 0 22-15,0 0-2 0,-3-3-1 0,3 3 0 16,0-3-29-16,3 3-6 15,-3-3 0-15,4 0-1 0,3 7 17 0,0-7 0 0,-4 3 0 0,0 0 0 16,4-3 15-16,-3 3 0 0,-1-3 0 0,1 0 0 16,-4 6-15-16,0-3-18 0,3 0 4 0,-3 1 1 15,0-4 21-15,0 3 4 0,4 0 0 0,-5 0 1 16,5 0-13-16,-4 0-15 0,-4 0 3 0,4-3 1 16,4 7 11-16,-1-4 16 0,1 0-4 0,-1-3-1 15,1 3-11-15,-1 0-14 0,-3 7 3 0,0-7 1 16,-4 3 10-16,4-3 0 0,4 3 0 0,-1 4 0 15,-3-4 0-15,0-3 0 0,4 0 12 0,-1 1-4 0,1 2-8 16,-1 0-10-16,-3 0 10 0,3 1-13 16,1-1 13-16,-1-3 15 0,1 3-3 0,3-6-1 15,3 0-11-15,4 0 0 0,4 0 0 0,3 0 0 0,-3-3 0 0,-1 3 0 16,8 0 0-16,-4 0 0 0,0-3 0 0,0 0-14 16,4-3 3-16,3 6 1 0,0-4 10 0,0 4 0 15,4 0 0-15,0-3 0 0,3 0 0 0,-3 3 0 16,3-3 0-16,7 3 0 0,4-3 10 0,3 0-2 15,-6 0-8-15,2 0 12 0,5 6-12 16,-1-3 8-16,0 0-8 0,8 0 0 0,-4 0 11 0,3 3-11 16,8 0 12-16,-1 0-12 0,4-3 0 0,3 0 0 15,-6 0 0-15,6 3 0 0,4 0 0 0,8 0 0 16,-5-3 9-16,8 4-9 0,3 2 0 0,0-6 0 16,-7 3 0-16,4 0 0 0,3-3 0 0,3 3 0 15,1-3 0-15,-4 3 0 0,11-3 8 0,0 0-8 16,-1 0 0-16,5 0 9 0,-1-3-9 0,0 3 0 15,4 0 9-15,0-3-9 0,0 3 8 0,3 0-8 0,0 0 8 0,0 0-8 16,4 0 0-16,0 3 0 0,3-3 0 0,-3 0 0 16,7 0 0-16,-3 0 0 0,2 3 0 0,1-3 0 15,0 0-10-15,0 0 0 0,7 4 0 0,-11-4 0 32,11 3-26-32,-3 0-4 0,3 0-2 0,3-3 0 0,-6 3-83 0,6 3-17 15,1-3-3-15,-1 10-741 0,4-7-148 0</inkml:trace>
  <inkml:trace contextRef="#ctx0" brushRef="#br0" timeOffset="1865.78">2734 9193 1267 0,'0'0'28'0,"0"0"5"0,0 0 2 0,-7 3 1 15,7-3-36-15,-7 3 0 0,7-3 0 0,0 0 0 16,0 0 58-16,0 0 5 0,0 0 1 0,0 0 0 16,0 0 0-16,0 0 0 0,0 0 0 0,0 0 0 15,0 0 0-15,0 0 0 0,3-6 0 0,1 0 0 16,3-1-21-16,-3 4-4 0,3-3-1 0,3 0 0 15,-3-1-17-15,4 1-3 0,6 0-1 0,1 0 0 16,0-1-17-16,6 1 0 0,5-3 8 0,6-1-8 0,-3 4 0 16,3-3 0-16,0-1 0 0,8 1 0 0,-8-1 0 15,4 1 13-15,7 3-4 0,10-4-1 16,0 1-8-16,4-1 0 0,-3 1 0 0,3 3 0 0,-11-4 0 0,11 4 0 16,4 0 0-16,6 0 0 0,1 2 0 0,-8 1 0 15,1-3 0-15,6 3 0 0,1 0 0 0,-4 0 0 16,7 0 0-16,-3-1 0 0,-4-2 33 15,-4 3 5-15,4 0 1 0,11-3 0 0,-8 2-11 16,1-2-3-16,-11 3 0 0,0-6 0 0,-4 5-14 0,1-2-3 16,3 0-8-16,7 3 12 0,-14-3-12 0,0 2-8 15,-15 4 8-15,5 0-13 0,-15 0 13 0,0 4 0 16,-3 2 0-16,-4 0 0 16,-3 0-180-16,-4 4-32 0,-4-1-8 0</inkml:trace>
  <inkml:trace contextRef="#ctx0" brushRef="#br0" timeOffset="3195.25">4777 8465 1267 0,'0'0'28'0,"0"0"5"0,-7 0 2 0,-4 0 1 0,4 0-36 0,3 0 0 0,-3 4 0 0,0-4 0 15,0 0 58-15,4-4 5 0,3 4 1 0,0 0 0 16,0 0 0-16,-7 0 0 0,7 0 0 0,0 0 0 16,0 0-52-16,0 0-12 0,0 0 0 0,0 0 0 15,0 0 54-15,0 0 8 0,0 0 2 0,7 4 0 16,3-1-52-16,1 0-12 0,3 3 0 0,-3 0 0 16,3 4 0-16,0-4 0 0,0 4 0 0,4 2 0 15,-8-3 39-15,8 1 5 0,-1 2 0 0,5-2 1 16,2-1-21-16,1 1-4 0,0-1 0 0,6-3-1 15,5 1-19-15,-1-1 0 0,4 3-13 0,3-2 5 0,-7-1 8 0,-6 0 9 16,-1 3-1-16,0-2-8 0,-3 2 0 16,-1 1 0-16,1 2 0 0,-4 1 0 0,0-1 0 15,1 1 0-15,-5-1 0 0,-3 1 0 16,0 3 22-16,1-1-2 0,-8 4-1 0,0 0 0 0,0 3 2 0,-7-3 1 16,0 6 0-16,-7-3 0 0,0 3 11 0,0 0 3 15,-4 0 0-15,0 3 0 0,-3 0 12 16,4-3 2-16,-4 0 1 0,0 4 0 0,3-7-41 0,-10 3-10 15,7-3 0-15,-4 3 0 0,4-3 20 0,-7 0 3 16,0 0 0-16,-4 0 0 0,0-1-15 0,0-2-8 16,1 0 10-16,-8 0-10 0,7-3 13 0,1-1-3 15,-1-2-1-15,4-1 0 0,0 1-9 16,3-4 10-16,4 1-10 0,0-1 10 0,0-3-10 0,3 1 10 16,0-1-10-16,1-3 10 0,-1 0-10 0,4 3 0 15,7-2 0-15,0-4 0 0,0 0-9 0,0 0 9 16,0 0-12-16,0 0 12 15,0 0-38-15,0 0-1 0,0 0 0 0,0 0 0 0,0 0 39 0,0-10 0 16,0 4 0-16,4 0 0 0,-1-1 0 0,1 1 0 0,-1-3 0 0,8 2 0 16,-11-2 0-16,11 0 0 0,-11 2 0 15,3-2 0-15,4 3 0 0,-3-4 0 0,-4 4 0 0,3-3 8 16,-3-1-8-16,0 1 0 0,0-4-10 0,0 1 10 16,-3-4 0-16,3 0 0 0,-4 1 8 0,1-4-8 15,-1 3 8-15,1-6-8 0,-5 0 0 0,5-6 0 16,-8 3 0-16,8-6 0 0,-4-4-12 0,3 1 3 15,4-4 9-15,-10 0 0 0,3-2 0 0,0-1 0 16,0 3 0-16,-1-3 0 0,1 4 0 0,-3-4 0 16,-1 0-53-16,1 4-9 0,-1-4-2 0,-3 0-1049 0</inkml:trace>
  <inkml:trace contextRef="#ctx0" brushRef="#br0" timeOffset="9154.28">29422 9494 1364 0,'0'0'30'0,"10"-3"6"0,1 0 2 0,6-4 0 16,5 1-30-16,-1 0-8 0,7 0 0 0,0-4 0 0,4 4 12 0,0-3 2 16,7 2 0-16,-1 1 0 0,5 3-14 0,3-3 9 15,-1 2-9-15,5-2 8 0,3 0-8 0,3 3 0 16,4 0 0-16,0-1 0 0,4 1 0 0,3 0 0 0,3 0 0 16,1 0 0-16,3 0 0 0,-4 0 0 15,-3 3 0-15,0-3 0 0,-3 3 0 0,-1 0 0 0,-3 0 8 0,0 0-8 31,-7 0-69-31,-3 0-19 0,-4 0-4 0,-8 0-456 0</inkml:trace>
  <inkml:trace contextRef="#ctx0" brushRef="#br0" timeOffset="9569.76">31009 9005 1558 0,'0'0'34'0,"0"0"7"0,-3 0 2 0,3 0 1 0,0 0-35 0,0 0-9 16,0 0 0-16,0 3 0 0,10 3 13 0,1-3 1 16,3 0 0-16,7 1 0 0,4 2-14 0,-1-3 0 0,5 0 0 0,2-3 0 15,1 3 0-15,3 0 11 16,1 4-11-16,-1-4 10 0,-3 3-10 0,0 4 0 0,-4-1 0 16,0 3 8-16,-3 1-8 0,-8 6 0 0,1-4 0 0,-7 4 0 15,-4 3 0-15,-4 0-9 0,-3 0 9 0,-3 0-10 16,-4 3 49-16,-1 0 9 0,-2 3 3 0,-1-2 0 15,1 2-25-15,-4-3-5 0,3 3-1 0,0-3 0 16,1 0-9-16,-1 0-3 0,4 0 0 0,0-3-566 16,4-3-114-16</inkml:trace>
  <inkml:trace contextRef="#ctx0" brushRef="#br0" timeOffset="11469.04">31750 9118 1494 0,'0'0'32'0,"0"6"8"0,0 0 0 0,0 0 3 0,0 1-35 0,0-1-8 16,0 0 0-16,0 1 0 0,0-1 69 0,4 0 12 15,-1-3 3-15,-3 0 0 0,0-3-36 0,0 7-8 0,0-7 0 0,0 0-1 16,0 0 9-16,4 3 3 0,-4-3 0 16,0 0 0-16,0 0 1 0,0 0 0 0,0 0 0 0,0 0 0 15,0 0-29-15,0 0-6 0,0 0-1 0,3-6 0 16,-3-1-2-16,4-2-1 15,-1-4 0-15,1 1 0 0,-1-1-5 0,1 1-8 0,3-4 11 0,-4 0-11 16,4 1 19-16,-3-1-3 0,3 0-1 0,0-3 0 16,-3 1-15-16,3 2 0 0,0-3 0 0,-4 4 0 15,4-1 0-15,0 0 8 0,-3-3-8 0,3 4 12 16,-4-1-4-16,1 0-8 0,3-3 11 0,-3 4-11 16,3-4 8-16,-4 0-8 0,1 0 0 0,-1 1 0 15,4-1 0-15,0 0 0 0,-3 3 0 0,3 4 0 16,-4-1 0-16,1 4 0 0,3 2 0 0,-7 4 0 15,0 3 0-15,0 0 0 0,7 7 0 0,-3 2 0 16,-1 4 0-16,1 2 0 0,-4 4 0 0,3 0-9 16,-3 0 0-16,0 0 0 0,4-1 0 0,-4 1 0 0,0 0 9 15,3-7 0-15,1 1 0 0,-1-4 0 0,4-2 0 0,0-1 0 16,4 0 0-16,-4-6-8 16,4-3-15-16,-1 0-2 0,-3-3-1 0,4-1 0 15,-1-2 9-15,1-4 1 0,3 1 1 0,-3-4 0 0,3-3 15 0,0 1 0 16,0-7 0-16,0 3 0 0,0 0 8 0,4-3-8 15,-4-1 0-15,0 5 0 16,-3-5 10-16,3 1-2 0,-4 0 0 0,1 0 0 0,0 3-8 0,-4 0 0 16,3 7 0-16,-3-1 0 0,-3 7 0 0,-1-1 16 15,1 4-2-15,-4 6-1 0,0 0 12 0,0 0 3 16,0 9 0-16,-4 4 0 0,1 2-15 0,-1 4-2 16,1 3-1-16,-1 0 0 0,1 3-10 0,3 4 0 0,-7-4 0 15,3 0 0-15,1 3 0 0,-1-3 0 16,0 3 0-16,1 0 0 0,-1-2-12 0,-3-1 12 15,0 3-12-15,4-6 12 0,-4 6-14 0,0-6 5 16,3 3 1-16,-3-6 0 16,4 0-20-16,-1-1-4 0,1-2-1 0,3-3 0 15,0-1-26-15,3-2-5 0,-3-4 0 0,4 0-1 16,-1-3-126-16,-3-3-25 0,11 10-4 0,-11-10-2 0</inkml:trace>
  <inkml:trace contextRef="#ctx0" brushRef="#br0" timeOffset="11963.23">32512 8892 1144 0,'0'0'25'0,"0"0"6"15,-4 3 1-15,1 0 0 0,-1 3-32 0,1-2 0 0,-1 5 0 0,-3-3 0 0,4 7 53 0,-8 15 64 0,4-12-58 16,0 3-3-16,-3-1-1 0,6 1 0 0,-3 3 0 15,0 0 32-15,3-3 6 16,1 3 2-16,-1-7 0 0,4 1-27 0,0 0-6 0,4-4-1 0,-1-2 0 16,4-4-29-16,-3 0-5 15,7 1-2-15,-1-4 0 0,-3-6-5 0,4-1-2 16,-1 1 0-16,1-3 0 0,-1 0 2 0,-2 0 1 0,-1-1 0 0,0 1 0 16,0-3 8-16,0-1 2 0,-4 4 0 0,1-4 0 15,-1 1 1-15,-3 3 0 0,0-4 0 0,4 1 0 16,-4 3-21-16,0-4-11 0,0 4 12 0,-4-3-12 15,1-1 8-15,-1 1-8 0,1-1 0 0,-1 1 0 16,-3-4 0-16,4 4-16 0,3 3 4 0,-4-4 0 16,1 4-34-16,-1 0-6 0,4 6-2 0,0 0 0 15,0 0-75-15,0 0-15 0,0 0-4 0,0 0-463 16,0 0-93-16</inkml:trace>
  <inkml:trace contextRef="#ctx0" brushRef="#br0" timeOffset="12401.16">32681 8948 1443 0,'0'10'32'0,"0"-1"6"0,0 7 2 0,0-4 0 0,0 4-32 0,0 3-8 0,-3-3 0 0,3 2 0 15,0 1 87-15,-4 3 15 0,4 0 3 0,0-3 1 16,0 0-33-16,4-4-6 0,-4 4-2 0,3-3 0 15,1-7-41-15,-1 4-8 0,1-7-1 0,-1 4-1 16,1-4-14-16,0 0 0 0,-1-3 8 0,-3-3-8 16,0 0 0-16,0 0-18 0,0 0 4 0,0-6 1 15,4 0-2-15,-4-4 0 0,0 1 0 0,0-1 0 16,3-2-29-16,-3-1-7 0,0 1-1 0,-3-1 0 16,3-2-10-16,0 2-2 15,-4-3-1-15,1 4 0 0,-1-4-31 0,-3 4-7 0,3 2-1 0,-3-2-306 16,0 2-62-16</inkml:trace>
  <inkml:trace contextRef="#ctx0" brushRef="#br0" timeOffset="12932.23">32551 9042 1332 0,'0'0'29'0,"0"0"7"0,7 0 0 0,0-3 1 0,0 0-29 0,0 3-8 0,4-3 0 0,-1 3 0 15,1 0 82-15,3 0 15 0,-4 0 3 0,5 0 1 16,2 3-7-16,-3 0-2 0,-3 0 0 0,3 4 0 31,0-4-58-31,4 0-12 0,-4-3-2 0,4 3-1 0,-4-3-7 0,0 3-2 16,3-3 0-16,-2 3 0 0,-1-3-10 0,-4 0 0 0,4 4 0 0,-7-4 0 15,4 0 0-15,-4 0 0 0,0 0 0 0,0-4 0 16,0 1 0-16,-3 0 8 0,-1 3-8 0,-3 0 0 16,4-3 0-16,-4 3 0 0,0 0 0 0,0 0 0 15,0 0 24-15,0 0 7 0,0 0 1 0,0 0 0 16,0 0-32-16,0 0 0 0,0 0 0 0,0 0 0 15,0 0 8-15,-11 0-8 0,1 3 0 0,3 0 0 16,-1 0 0-16,1 1 0 0,0 2 0 16,0 0 0-16,4 3 0 0,-1-2 0 0,1 2 0 0,-1 4 0 15,4-4-9-15,-3 0-8 0,6 1-2 0,-3-1 0 16,4 1 19-16,-1-4-8 0,4 3 8 0,-3-2 0 0,-1-1 0 16,4 0 0-16,-3-3 0 0,3 0 0 15,0 4 8-15,0-4 9 0,-3 0 2 0,3-3 0 16,-4 3 1-16,1-3 1 0,3 0 0 0,-4 0 0 0,1 0 6 0,3 0 1 15,-4 0 0-15,-3-3 0 0,4 0-2 0,0 0 0 16,-4 0 0-16,0-1 0 0,3-2-12 0,-3 3-2 16,0-3-1-16,-3 0 0 0,3-1-11 15,-4-2 0-15,0-4 9 0,1 4-9 0,-1-4 10 0,1 1-2 16,-4-1-8-16,0 1 12 0,0 2-12 0,3 1 0 16,-3 0 0-16,0-1 0 0,0 4 0 0,7 6-8 15,-7-10 8-15,7 10 0 0,0 0-27 0,0 0 2 0,0 0 0 0,0 0 0 31,0 0-99-31,0 0-19 0,0 0-4 0,0 0-1 16,0 0-20-16,0 0-4 0,0 0 0 0,0 0-1 16,0 0 60-16,3 4 12 0,-3-1 2 0</inkml:trace>
  <inkml:trace contextRef="#ctx0" brushRef="#br0" timeOffset="13677.16">33179 9193 1494 0,'0'0'32'0,"0"0"8"0,0 0 0 0,0 0 3 16,0 0-35-16,0 0-8 0,0 0 0 0,0 0 0 16,-7 0 80-16,7 0 15 0,0 0 2 0,-7 0 1 15,0 3-29-15,7-3-5 0,0 0-2 0,-7-3 0 16,7 3-24-16,0 0-5 0,0 0-1 0,-4-3 0 16,-3 0-4-16,3-4-2 0,1 1 0 0,-1 0 0 15,1 0-3-15,-1-4-1 0,1 1 0 0,3-1 0 0,-4 1-6 0,1 0 0 16,3-4-1-16,-4 0 0 0,4 1-15 0,-3-4 0 15,3 1-9-15,-4-4 9 0,4 3 0 16,0 0 0-16,0 4 0 0,0-1 0 0,4 1 0 0,-4 2 0 16,0 1 0-16,0 9 0 0,3-3 0 0,-3 3 0 15,0 0 0-15,0 0-12 16,7 0-29-16,0 3-6 16,0 3-1-16,0-3 0 0,4 4-49 0,0-1-11 0,-1 0-1 0,-3-3-1 15,0 0-3-15,4 1-1 0,-1-4 0 0,5 3 0 16,-5-3 24-16,8-3 5 0,-1 3 1 0,5-7 0 15,-1 4 35-15,0 0 7 0,0-3 2 0,0 3 0 0,0 0 40 0,-3-4 12 16,0 4 1-16,-1 0 0 0,-3 0 5 0,1 0 1 0,-5 3 0 16,1-3 0-16,-4 3-11 0,-4 0-8 0,-3 0 12 0,0 0-12 15,0 0 12-15,0 0-12 0,0 0 12 16,0 0-12-16,0 0 59 0,0 0 5 0,0 0 0 0,-3 3 1 16,-4 0 12-16,7-3 3 0,0 0 0 0,-7 0 0 15,3 0-9-15,4 0-2 0,0 0 0 0,-7 0 0 16,7 0-18-16,-7 0-4 0,0 0-1 0,7 0 0 15,-7 0-5-15,7 0-1 0,-7 3 0 0,0-3 0 16,0 3-3-16,0 0-1 0,-4 0 0 0,4 4 0 16,-4-1 5-16,4 0 1 0,-3 0 0 0,-1 1 0 15,4 2-42-15,0-3 0 0,-3 1-11 0,6-1 3 16,-3 0 8-16,3-3 9 0,-3 4-1 0,7-7-8 0,0 0 0 0,0 0-9 16,0 0-1-16,0 0 0 15,4 3 10-15,-4 3 0 0,3-3-9 0,1 0 9 16,0 0 0-16,3 1 0 0,0-1 0 0,0 3 0 0,0-3 0 0,0 0 20 15,0 4-3-15,3-4 0 0,1 3-17 16,-4-3 0-16,4 3 0 0,-4 1 0 0,3-1 0 0,-3-3 12 16,0 3-4-16,0 4-8 15,1-4 31-15,-1 0-1 0,-4 4 0 0,1-4 0 0,-4 0 8 0,3 4 2 16,-3-1 0-16,0-3 0 0,0 4-10 0,-7-1-2 16,4 0 0-16,-4 1 0 0,-4-1-13 0,0 4-3 15,-3-4-1-15,0 1 0 0,4 2-11 0,-5-2 0 16,1-4 0-16,0 0 0 0,7 0 0 0,-3-2-14 0,6-1 2 15,4-3 0 1,0 0-106-16,0 0-21 0,0 0-4 0</inkml:trace>
  <inkml:trace contextRef="#ctx0" brushRef="#br0" timeOffset="47755.95">7239 7472 1267 0,'0'0'28'0,"0"0"5"0,0 0 2 0,-7 0 1 0,7 0-36 0,-4 3 0 0,-3 0 0 15,7-3 0-15,0 0 58 0,0 0 5 16,-3 0 1-16,3 0 0 0,0 0 0 0,0 0 0 16,0 0 0-16,0 0 0 0,-7 3-16 0,7-3-2 15,-4 3-1-15,4-3 0 0,0 0-13 0,-3 3-2 0,-1 3-1 0,4-6 0 16,0 0 20-16,0 7 4 0,-3-1 1 0,3 0 0 15,-4 1-43-15,4-1-11 0,0-3 0 0,0 3 0 16,-3 4 0-16,3-4 0 0,0 3 0 0,-4-2 0 16,4 2 36-16,0 0 6 0,0 1 1 0,-3-1 0 15,3 1-18-15,0 2-3 0,0 1-1 0,-4 2 0 16,4 1-21-16,0 3 0 0,-3 0 0 0,-1 0 0 16,4 2 0-16,0 5 0 0,-4-1 0 0,4 0 0 15,-3 0 0-15,-1 0 0 0,1 3 0 0,-1 7 0 0,1-4 56 16,-1 7 6-16,4 2 2 0,-3 1 0 15,-1 0-52-15,4 3-12 0,-3 0 0 0,3 0 0 0,0-1 0 16,-4 1 0-16,1 7 0 0,3 2 0 0,0-3 0 16,-4 3 0-16,4 1 0 0,0 5 0 0,0-6 0 0,0 4 0 15,0 2 0-15,0 7 0 0,-3-3 0 0,3 0 0 16,0-1 0-16,0 7 0 0,0-3 0 16,0 3 0-16,0 3 0 0,0 1 0 0,3-5 0 0,-3 1 0 15,0 0 0-15,4 7 0 0,-1-7 0 0,-3 3 0 16,4-6 0-16,-4 9 0 0,3-9 0 0,1 0 0 15,-4 3 0-15,3 3 0 0,1-3 0 0,-1-3 0 16,-3-4 0-16,4 4 0 0,-1-3 0 0,-3-1 0 0,4 1 0 16,-1 3 0-16,1-13 25 0,-4 1 3 0,4-4 0 0,-1 0 0 15,1-6 6-15,-4 0 2 0,3 0 0 0,1-7 0 16,-1 1-49-16,1-7-10 0,-1 1-1 0,1-7-1 16,-1-3 25-16,1-4 0 15,-1-5 0-15,1-4 0 0,3-2 0 0,-4-4-10 0,4-3 10 0,-3-3 0 31,0 0-36-31,-1-7 0 0,1 1 0 0,-4-7 0 0,3-3 52 0,-3 0 11 0,0-2 1 0,0-5 1 16,0-2-29-16,0 3 0 0,0-6-8 0,-3-1 8 16,3 1-8-16,-4-3 8 15,1-1 0-15,3-6 0 0,-4 1-24 0,0-7 3 0,1-1 0 0,3-2 0 16,-4 0 21-16,4 0 0 0,-3 0 0 0,-1-7 0 16,1-2 0-16,-1-1 0 0,1-2 0 0,-1-7 0 15,4 9 0-15,-3-3 0 0,-1-3 0 0,4-9 0 0,-3 3 0 0,3 16 16 16,3-7-2-16,-3 0-1 0,-7-3-13 0,4-3-18 15,-1-3 4-15,1 0 1 0,-4 3 13 0,3-6 0 16,-3 3 0-16,3-35 0 0,-3 19 0 16,0 4 0-16,4 5 0 0,-4-8 0 0,3 8 8 0,1 4 5 15,-1-4 1-15,-3 1 0 0,4 9-22 0,-1 0-5 16,0-3-1-16,-3-3 0 0,7 6 23 0,-3 3 5 16,-1 3 1-16,1-3 0 0,-1 7-15 0,1-1 0 15,-1 1 0-15,1-7 0 0,-4 6-12 0,3 7-1 16,1 3-1-16,-1 0 0 0,1 3 26 0,3 3 4 15,-4 3 2-15,-3 0 0 0,7 7-29 0,-4-1-5 16,1 7-2-16,-1 3 0 0,1 3 31 0,3 3 7 16,0 3 0-16,-4 4 1 0,4 2-21 0,-3 4 8 15,3 6-8-15,0 0 0 0,0 0 0 0,0 0 0 16,0 0 0-16,0 0 0 0,3 3 0 0,1 4 0 16,-1 2 0-16,1 0 0 0,3-2-16 0,-3 2-5 0,3 4-1 0,0-4 0 15,0 0 22-15,0 1 0 0,3-1 0 0,1 1 0 16,-1-1 0-16,1-3 0 0,7 1 0 0,-4-1 0 15,3-3 10-15,5 0 6 0,-1 0 2 0,3-3 0 16,5 0-18-16,2-3 0 0,5 0 0 0,-5-3 0 16,1 3 0-16,-4-1 0 0,1-2 0 0,2 0 0 15,-2 0-16-15,2 3 0 16,1-4 0-16,3 1 0 0,4 3 25 0,0 0 5 0,7 0 1 0,-4-1 0 16,1 1-15-16,-5 0 0 0,1 0 0 0,0 3 0 15,0 0 0-15,3-3 0 0,4 3 0 0,7 0 0 0,0 0-9 16,-4 3-5-16,-3-3-1 0,3 0 0 0,-6 3 15 0,6-3 0 15,1 0 0-15,10 3 0 0,-4 0 8 16,0 1 5-16,-3-4 1 0,4 3 0 0,-8 0-22 16,8 0-5-16,-1 3-1 0,11-3 0 0,-3 1 14 0,-1 2 0 15,-6-3 0-15,3 3 0 0,-4-3 8 16,4 4 5-16,7-4 1 0,0 0 0 0,-4 0-22 16,-3 0-5-16,0 0-1 0,7 0 0 0,-3 1 22 0,-1-1 5 15,8-3 1-15,-7 3 0 0,-8-3-22 0,0 3-5 16,1 0-1-16,3-3 0 0,-4 3 14 0,4-3 0 15,0 0 0-15,-3 3 0 0,-11-3 0 0,-1 0 0 16,1 4 0-16,0-4 0 0,3 0 0 0,-3 0 0 16,0 0 0-16,0-4 0 0,0 1 22 0,-4 3 7 0,-3-3 2 15,-4 0 0-15,-3 0-19 0,0 0-3 0,0 0-1 16,3-4 0-16,-3 4-8 0,-1 0 0 0,-2 0 0 0,2 0 0 16,1 0 15-16,-4-1 10 15,-3 4 3-15,0-3 0 0,-4 3-28 0,-3-3 0 16,-4 3 0-16,0 0 0 0,-7 3 0 0,0-3-12 0,0 3 0 0,0-3 1 15,-4 4 11-15,-3-4 16 0,4 6-4 0,-4-3-1 16,0 3-11-16,0 1 0 0,0-1 9 0,0 0-9 16,0-3 0-16,-4 4 0 0,4-1 0 15,-3 0 0-15,3-3 0 0,0 3 0 0,-4 1 0 0,4-1 0 16,-3 0 0-16,3 1 0 0,-4-1 0 0,1 0 0 16,3 4 0-16,0-4 12 0,0 3 0 0,0 1-1 15,0 2-11-15,-4-2 0 0,4 2 0 0,-3 4 0 0,3-1 0 16,0 4-16-16,-4 3 4 0,4-3 1 0,-3 3 21 0,3 0 4 15,0 6 1-15,0 0 0 0,-4 4-24 0,4-4-5 16,0 6-1-16,0 1 0 16,4-4 15-16,-4 4 0 0,0 6 0 0,0-1 0 15,3 4 0-15,-3 0 0 0,4 6 0 0,-4 0 0 16,3 1 11-16,-3-1 5 0,4 3 0 0,-4 3 1 0,0-2-27 16,0 5-6-16,0 1 0 0,0 6-1 0,0-7 29 15,0 1 5-15,0 9 2 0,-4 3 0 0,1-3-19 0,-1 0 0 16,1-3 0-16,-1 12 0 0,1-6 0 0,-1 0 8 15,-3 4-8-15,4 5 0 0,3-12 14 0,-4 3-4 16,1 0-1-16,-1 10 0 0,4-7-9 0,-4-3 0 16,4-3 0-16,0 7 0 0,0-11 0 0,0 8 0 15,0-4 0-15,4 6 0 0,0-13 0 0,-1 1 0 16,1 0 0-16,-1 3 0 0,-3-4 0 0,4 1 0 16,-1 3 0-16,-3-3 0 0,4-7 0 0,-1 4 0 0,-3-1 0 0,0 4 0 15,4-7 0-15,-4-2 0 0,0 2 0 0,0 1 0 16,0-10 0-16,-4-3 0 0,4-1 0 0,-3 1 0 15,-1-3 0-15,1-3 0 0,-4-1 0 0,3 1 0 16,-3-7 0-16,0 1 0 0,0-1 0 0,0-3 0 16,-4-6 0-16,1 3 0 0,3-6 0 15,-4 0 0 1,-3-3-20-16,3-1-10 0,-3-2-2 0,0-4 0 0,0 1 60 0,0-4 11 0,0 0 2 0,-4 0 1 16,4-2-30-16,0-4-12 0,-4 3 8 0,1-3-8 15,-1-3 0-15,0 3 0 0,1-4 8 0,-1 1-8 16,0 3 0-16,-3-3 0 0,-7 0 0 0,0 0 0 15,0 0 0-15,-8 3 0 0,5-3 8 0,-8-4-8 0,3 4 0 16,5 0 0-16,-5-3 0 0,1 3 0 16,3 0 0-16,-3-4 0 0,0 4 0 0,-7 0 0 0,-1 0 8 0,-3 0-8 15,0 3 0-15,-3-7 8 0,7 4 3 0,-1 0 0 16,5-3 0-16,-8 3 0 0,3 0-11 0,-9 0 0 16,2-1 0-16,-6 1 0 0,3 0 0 0,0 0 0 15,7 0 0-15,-7 0 0 0,0 0 0 0,-3-1 0 16,-1 1 0-16,-6 0 0 0,10 0 0 0,-4-3 0 15,8 3 0-15,-7 0 0 0,-1-1 10 0,-3-2 0 16,-3 3 0-16,-1 0 0 0,8 0-2 0,-1-4 0 16,1 4 0-16,-4 0 0 0,3-3-8 0,-6 3 10 15,-1 0-10-15,1-1 10 0,6 1-10 0,1 0 0 0,3 3 9 16,-7 0-9 0,0 0-16-16,0 0-8 0,4 0-2 0,-4 3 0 0,10-3 46 0,1 3 8 0,0 1 3 0,-1-1 0 15,-3 0-31-15,0 0 8 0,0 0-8 16,1 3 0-1,6-2-23-15,3-1-7 0,5-3-2 0,-1 3 0 0,7 0 32 0,-3 0 0 0,-1 0 0 16,1 0 0-16,0-3 21 0,3 4 11 0,0-1 1 0,4 0 1 16,0-3-34-16,3 3 0 15,1 0 0-15,2 0 0 0,5-3 28 0,-4 0 3 0,6 3 0 0,1-3 0 32,0 0-51-32,4 3-9 0,-1-3-3 0,0 0 0 0,4 0 32 0,0 0 0 0,7 0-8 0,0 0 8 15,0 0 0-15,0 0-9 0,0 0 9 0,-3-6-8 16,3 0 8-16,0-3-13 0,3 2 5 0,-3 1 8 0,4 0-12 0,-1-1 12 15,1 1-10-15,-1 0 10 0,1 0-8 0,3-4 8 16,-3 1 0-16,3-1-9 0,-4-2 9 0,4-1 0 16,-3 1 0-16,3-7-8 0,3 3-2 0,-3 1 0 15,1-1 0-15,-5 0 0 0,4 1 10 16,0 2 0-16,-3-3 0 0,-1 1 0 16,1 2-67-16,-4-3-11 0,3 1-2 0,-3-1-1 15,0 0-117-15,0-6-23 0,0 4-5 0,-3-4-1 0</inkml:trace>
  <inkml:trace contextRef="#ctx0" brushRef="#br0" timeOffset="48761.32">5429 8917 1036 0,'0'0'23'0,"0"0"5"0,0 0 0 0,0-6 1 0,0-1-29 16,0 1 0-16,0 0 0 0,0 6 0 0,0-6 57 0,0 6 6 16,0 0 1-16,0-7 0 0,4 1-52 0,-4 6-12 15,0 0 0-15,0 0 0 16,3-3 54-16,-3 3 8 0,0 0 2 0,0 0 0 16,7 0 44-16,0-3 8 0,0 3 3 0,-3 0 0 15,0 3-37-15,3-3-7 0,3 0-2 0,1 0 0 16,-1 0-58-16,-3 0-15 0,11 0 0 0,-7-3 0 0,3 3 34 0,0-3 4 15,3 3 1-15,-2-3 0 0,2 3-11 0,1 0-3 16,3-4 0-16,-3 4 0 0,3 0-25 0,0 0 0 16,4 0 0-16,-1 0 0 0,1 0 0 0,3 0 0 15,1 0 0-15,2 0 0 0,1 0 0 0,0 0 0 16,3 0 0-16,-3 0 0 0,0-3 0 0,3 3 0 16,-7 0 0-16,4 0 0 0,3 0 0 0,0 0 0 15,1 3 0-15,2-3 0 0,1 0 27 0,0 4 0 16,0-4 0-16,0 0 0 0,-1 0 8 0,-2 0 1 15,-1 3 1-15,0-3 0 0,-3 0-29 0,0 0-8 16,-4 0 0-16,0 0 0 16,4 0-22-16,-4 0-6 0,0-3 0 0,-3-1-1 0,0 4 29 0,-4-3 0 0,-3 0 0 0,-1 3 0 15,-3-3 8-15,-3 0-8 0,0 3 12 16,-4-3-12-16,-4 0 23 0,-3 3-3 0,0 0 0 0,0 0 0 16,0 0-220-16,0-7-45 15,0 7-9-15</inkml:trace>
  <inkml:trace contextRef="#ctx0" brushRef="#br0" timeOffset="50437.09">6632 8701 1186 0,'0'0'33'15,"0"0"9"-15,0 0-34 0,0 0-8 0,0 0 0 0,0 0 0 0,0 0 80 0,0 0 15 16,0 0 2-16,0 0 1 0,7 0-78 0,-7 0-20 0,0 0 0 0,4 0 0 16,3 3 86-16,0 0 14 0,-4 0 2 0,1 0 1 15,3 0-19-15,-3 0-3 0,-1 1-1 0,1-1 0 16,3 0-15-16,-4 0-3 0,4 0-1 0,0 0 0 16,4-3-39-16,-4 3-8 0,7 1-2 0,-7-4 0 15,7 3-4-15,0-3-8 0,0 3 11 0,4-3-11 16,0 0 0-16,-1 3 0 0,1-3 0 0,0 0 0 15,-1 0 0-15,1 3 0 0,-4-3 0 0,0 0 0 16,4 3 8-16,-4-3-8 0,-7 0 0 0,4 3 0 16,-4 1 0-16,3-1 0 0,-3 0-13 0,0 0 5 15,-3 0 18-15,-1 0 4 0,1 3 1 0,-4-2 0 16,0 2-24-16,0 0-5 0,-4 0-1 0,1 4 0 16,-1-1 37-16,-3 4 7 0,-3-1 2 0,3 4 0 0,-4 0 1 0,0 2 1 15,-3 1 0-15,-3 0 0 16,3 0-33-16,-4 3 0 0,0 0 0 0,1 3 0 0,-1-3 24 0,0 3-3 15,4-3 0-15,0-3 0 0,0-1-9 16,3-2-1-16,1 0-1 0,-1-7 0 16,1 1-33-16,3-1-6 0,0-3-2 0,3-3 0 0,-3 4 31 0,7-7 0 15,0 0 0-15,0 0 0 0,-4 0 0 0,-3 0 0 16,7 0 0-16,0 0 0 0,0 0 0 0,0 0 0 16,-7 0 0-16,7 0 0 0,0 0 0 0,0 0 0 0,0 0 0 0,0 0 0 15,0 0 0-15,0 0 0 16,0 0 0-16,0 0 0 0,0 0 0 0,0 0 0 0,0 0 0 0,4-7 0 15,3 1-13-15,-4 0 3 0,1 3 1 16,3-3 0-16,-3 2-3 0,-1-2-1 16,4 3 0-16,-3-3 0 0,-1-1 5 0,1 1 8 0,-1 0-13 15,4 0 5-15,-7-1 29 0,4 1 7 0,-1 0 0 0,1 0 1 16,-4-1-50-16,0 7-11 16,3-6-1-16,-3 0-1 0,4-1 3 0,0 1 1 0,-1 3 0 15,1-3 0-15,-1 0 49 0,1-1 9 0,-1 1 3 16,1 0 0-16,-4-1-31 0,3-2 0 0,1 3 0 0,-1-4 0 15,1 1 0-15,-1 0 0 0,1-1 0 0,3 1 0 16,3-4 0-16,-10 1 0 0,8-1 0 0,-1 1 0 16,0-1 32-16,0 0 1 0,-4 4 0 0,4 0 0 15,-3-1-51-15,3 1-10 0,-4-1-3 0,1 4 0 16,-1 3 31-16,-3 3 0 0,0 0 0 0,0 0 0 0,0 0 0 0,0 0 0 16,0 0 8-16,0 0-8 0,0 0 8 0,0 0-8 15,0 0 12-15,0 0-12 0,0 0 12 0,0 0-12 16,0 0 12-1,-7-3-12-15,0 0 15 0,0 0-4 0,7 3-1 0,-7-4 0 0,0 1-2 16,-3-3 0-16,3 3 0 0,-1-3 0 0,-6 3-8 16,4-4 12-16,-1 4-12 0,1-3 12 0,-1 0-12 15,0 2 10-15,1-2-10 0,6 0 10 0,-10 0-20 0,4-4-4 16,3 4-1-16,-4 0 0 0,0 3 15 16,4-4 0-16,-3 1 0 0,3 3 0 0,0-3 0 0,0 2 0 15,0-2 0-15,0 3 0 0,-1 0 0 0,5 0 0 16,3 3 0-16,-7-3 0 0,7 3 0 0,0 0 0 15,0 0 0-15,0 0 0 0,-7-3 15 0,7 3 5 16,0 0 2-16,0 0 0 0,0 0-35 0,0 0-7 16,0 0-2-16,0 0 0 0,0 0 22 0,0 0 0 0,0 0 0 15,0 0 0-15,0 0 0 0,0 0 0 0,0 0 0 0,0 0 0 16,0 0 0-16,0 0 0 0,0 0 0 0,0 0 0 16,0 0 0-16,0 0 0 0,0 0 0 0,0 0 0 15,0 0 0-15,0 0 0 0,0 0 0 0,0 0 0 16,0 0 8-16,0 0 5 0,3 3 2 0,-3-3 0 15,0 6-24-15,0-6-5 0,0 3-1 0,0-3 0 16,4 3 15-16,-4-3 0 0,0 0 0 0,7 6 0 16,-7-6 0-16,0 4 0 0,3 2 0 0,1-3 0 15,0 0 0-15,-4-3 0 0,3 3 0 0,-3-3 0 16,4 3 0-16,-1 4 0 0,-3-7 0 0,4 3 0 0,-4 0 0 16,0-3 0-16,0 0 0 0,3 6 0 0,1-3 0 15,-1 4 0-15,-3-7 0 0,4 3 0 16,-1 0 0-16,-3-3 0 0,4 3 0 0,-1-3 0 15,1 3 0-15,-4-3 0 0,7 3 0 0,0 0 0 0,-4-3 16 0,8 4 7 16,-7-4 1-16,-1 3 0 0,4-3-24 0,4 0 0 16,-1 0 0-16,-6 0 0 0,3 0 0 0,4 0 0 15,-4 0 0-15,3 0 0 0,-3 0-17 0,0 0-5 16,4 3-1-16,-4-3 0 0,3 0 23 0,-2 0 0 16,-1 3 0-16,0-3 0 0,3 0 0 0,-3 3 0 15,4-3 0-15,-4 0 0 0,0 3 15 0,4-3 7 16,-4 3 2-16,0-3 0 0,0 0-24 0,0 0 0 15,7 0 0-15,-11 0 0 0,4 0 0 0,-3 0 0 0,3 0 0 16,-3 0 0-16,-1 0-15 0,-3 0-7 0,0 0-2 0,0 0 0 16,0 0 42-16,0 0 8 0,0 0 2 15,0 0 0-15,0 0-17 0,0 0-3 0,0 0-8 0,0 0 12 16,0 0-12-16,0 0 8 0,0 0-8 0,-7-3 0 16,0 3 27-16,0-3-1 0,0 0 0 0,-4-3 0 15,4 3-38-15,0-1-7 16,-3-2-1-16,-1 0-1 0,0 0 21 0,1-1 0 0,-4 1 0 0,0-3 8 15,-4 2-8-15,4 1 0 0,0-3 0 0,-4-1 8 16,1 4-8-16,2 0 0 0,1-4 0 0,0 4 8 16,0 0-8-16,3 3 8 0,-3-4-8 0,4 1 8 15,-1 3 1-15,1-3 0 0,-1 3 0 0,0-1 0 16,8 1-9-16,-11 0-16 0,7 0 4 0,0 0 1 16,7 3 11-16,-4 0 16 0,4 0-4 0,-3-3-1 0,3 3-11 15,0 0 0-15,0 0 0 0,0 0 0 0,0 0 0 0,0 0-12 16,0 0 2-16,0 0 1 0,0 0-1 0,0 0 0 15,0 0 0-15,0-6 0 16,3 2-50-16,1 1-9 0,3 0-3 0,-4 0-717 16,4 3-144-16</inkml:trace>
  <inkml:trace contextRef="#ctx0" brushRef="#br0" timeOffset="52068.86">7839 8745 1897 0,'0'0'41'0,"0"0"9"0,0 0 2 0,0 0 2 0,0 0-43 0,0 0-11 16,0 0 0-16,0 0 0 0,0 0 76 0,0 0 14 16,0 0 2-16,0 0 1 0,0 0-38 0,0 0-8 15,0 0-2-15,0 0 0 0,3 6-24 0,-3 6-5 16,4 1 0-16,-1 3-1 0,1 2-15 0,-1 7-10 15,4 4 2-15,-3 2 0 0,-1 0 8 0,1 1 0 16,3 5 0-16,-3-2 0 0,-1 3 34 0,1-7 9 16,3 0 1-16,-4-3 1 0,1 1-21 0,-1-4-4 15,4 0 0-15,-7-6-1 0,4 3 14 0,-4-4 3 0,3-2 1 0,-3-3 0 16,4-4-23-16,-4-3-5 16,3 1-1-16,-3-7 0 0,0 0-8 0,0 0 0 0,-3-7 0 0,3-2 0 15,-4-4 20-15,-3-2-2 0,4 2 0 0,-4-6 0 16,3 4-18-16,-6-4-14 15,3-3 2-15,-4 0 1 0,-3-3 11 0,3-3 9 16,-3-1-1-16,0-2-8 0,0-3 10 0,-4 2-10 0,1-2 8 0,3-4-8 16,-1 7 0-16,1-1 0 0,4 1-12 0,-4-3 12 15,3 2-8-15,4 1 8 0,0-4 0 0,0 1 0 16,3-1 0-16,1 7 0 0,3 0 0 0,0 0 0 16,3 3 0-16,1 0 0 0,7 3 0 0,-4 0 0 15,3 3 0-15,4 0 8 0,4 0 0 0,0 0 0 16,3 4-8-16,-4-1-11 0,5 0 3 0,2 4 0 15,-6 2 8-15,3 4 11 0,0 3-3 0,0 3 0 0,-3 3-8 0,3 3 0 16,-3 4 0-16,-4 2 0 0,0 1 53 0,0 6 9 16,-3 3 2-16,-4 6 0 0,0-3-52 0,-4 6-12 15,-3 4 0-15,-3 2 0 0,-1 1 54 16,1 3 8-16,-1-4 2 0,-3-2 0 0,0-1-52 0,-3 4-12 16,-1-3 0-16,0-1 0 0,1-3 0 0,-1-2 0 15,1-1 0-15,-1-6 0 16,4 3 0-16,-4-6 0 0,4-4 0 0,-3-2 0 0,-1-1-22 0,4-2-1 15,0-4 0-15,4 0 0 16,-5-6-53-16,8 0-12 0,-7 4-1 0,7-4-1 16,0 0-61-16,0 0-12 0,-7-4-2 0,7 4-603 0,0 0-120 15</inkml:trace>
  <inkml:trace contextRef="#ctx0" brushRef="#br0" timeOffset="52770.08">8114 9227 1497 0,'0'0'32'0,"0"0"8"0,0 0 0 0,0 0 4 0,0 0-36 0,0 0-8 0,7-3 0 0,-4 0 0 16,5-3 84-16,-1 3 16 0,0-4 2 0,0 1 1 15,0 0-31-15,3 0-5 0,-3-4-2 0,0 1 0 16,4-1-33-16,-4 1-6 0,0 0-2 0,0-1 0 0,0 1-24 0,0-4 0 16,0 4 0-16,-3-4 0 0,-1 4 56 0,1 0 7 15,-1-1 1-15,-3 1 0 0,0-1 0 0,0 4 0 16,-3-3 0-16,-1 2 0 0,1 1-52 0,-4 0-12 16,3 3 0-16,-6 0 0 0,3-1 0 0,0 4 0 15,-4 0 0-15,-3 0 0 0,3 4 15 0,1-1 0 16,-1 3 0-16,1 3 0 0,-1 1-24 0,0 2-5 15,8 1-1-15,-4-1 0 0,0 4 0 0,0 0 0 16,0 3 0-16,3-4 0 0,4 1 4 0,0 3 1 16,0-4 0-16,0-2 0 0,7 3 28 0,-3-1 6 15,-1-2 0-15,4-4 1 16,0 4-71-16,0-4-14 0,4 1-4 0,0-4 0 0,-1 0 52 0,4 0 12 16,-3-2 0-16,3-4 0 0,4 3 48 0,-4-3 13 15,0-3 3-15,3 3 0 0,-2-4-52 0,-1 1-12 16,0 3 0-16,0-3 0 0,0 0 0 0,-3 3 0 0,-1 0 0 15,1-3 0-15,-1 3 0 0,-3 0 0 0,4 0 0 0,-4 0 0 16,0 0 0-16,0 0 0 0,-3 0 0 0,-4 0 0 16,7 0 0-16,-7 0 0 0,0 0 0 0,3-6 0 15,-3 6 0-15,4-4 0 0,-4 4 0 0,3-6 0 16,1 0 52-16,-4-3 7 0,0 2 1 0,0 1 1 16,-4 0-31-16,1-4-6 0,-1 4-2 0,1-7 0 15,-1 7-33-15,-3-6-6 0,4 2-2 0,-4-2 0 0,0 2 47 16,3-2 8-16,-3-1 3 0,3 1 0 15,1-1-63-15,-1 4-12 0,1-4-2 0,-1 4-1 0,4-1 63 0,-3 4 12 16,3-3 2-16,0 9 1 16,0 0-63-16,0 0-12 0,0 0-2 0,0 0-1 0,0 0 39 0,7 0 0 15,-4 0 0-15,4 3 0 0,0 0-8 16,-3 0 8-16,3 3 0 0,0-2 0 0,0 2 0 0,0-3 0 16,0 0 0-16,0-3 0 15,0 3-104-15,0-3-19 0,1 3-4 0,-1-3-1 16,0 0-51-16,0-3-10 0,0 3-3 0,3-3-691 0</inkml:trace>
  <inkml:trace contextRef="#ctx0" brushRef="#br0" timeOffset="53357.17">8590 8970 1358 0,'0'0'38'0,"0"0"10"0,0 0-39 0,0-6-9 0,0 0 0 0,0 6 0 15,0-6 92-15,0 6 16 0,0 0 3 0,0 0 1 16,0 0-25-16,0 0-5 0,0 0-1 0,0 0 0 15,0 0-1-15,-3 3-1 0,-4 3 0 0,0 3 0 16,-1 1-15-16,1 2-4 0,4 4 0 0,-4 3 0 16,3-4-16-16,-3 7-3 0,0-3-1 0,0-3 0 15,4 3 20-15,-1-1 3 0,1-2 1 0,-1 0 0 16,4-4-40-16,0 1-7 0,4-1-1 0,-1 1-1 16,1-4-24-16,-1 1-5 0,4-1-1 0,0-2 0 15,4-1 0-15,-4 0 0 0,7-3 0 0,-3-3 0 16,3 3-33-16,0-3-6 0,0-3-2 0,0 0 0 15,0-3 56-15,0 0 0 0,0-1 0 0,0 1 12 16,-3-3-49-16,3-1-10 0,-3 1-1 0,-1-4-1 0,-3 4 38 0,4-1 11 16,-4 1 0-16,0-4 0 0,0 7 0 0,-3-3 0 15,3-1 0-15,-4 4 0 0,1 0 0 0,3 0 0 16,-4-1-9-16,1 1 9 0,-1 3 0 0,-3 3 0 16,4-3 0-16,-4 3 0 0,3 0-8 0,-3 0-5 15,0 0-1-15,0 0 0 0,4-3 14 0,-4 3 0 16,4-7 0-16,-1 4 0 0,1-3 25 0,-1 3 8 15,-3-3 2-15,0-1 0 0,0 1-5 0,0-3-1 16,4-1 0-16,-4 1 0 0,0-1-11 0,-4 1-2 0,4 0-1 0,0-1 0 16,0 1 0-16,-3 2 0 15,-1 1 0-15,4 6 0 0,0 0-7 0,-7-6 0 0,7 6-8 0,0 0 12 16,-7 6-12-16,0-3 0 16,0 7 0-16,0-1 0 0,0 7 0 0,0-1 0 0,3 1 8 15,-3 3-8-15,4 3 0 0,3-3 0 0,0 3 0 16,0-4-10-16,0 1 10 0,0 0 0 0,7-3 0 0,-4-1 0 15,4 1 0-15,-3 0 0 0,6-4 0 0,-3 1 0 16,0-4 0-16,4 1-10 0,-4-1 10 0,4-3-10 16,-1 1-16-1,1-4-3-15,-1 0-1 0,1-3 0 16,3 0-78-16,-3-3-16 0,-1-3-4 0,1-1 0 0,-1 1-52 16,-3-3-10-16,1-4-2 0,-5 1-588 0</inkml:trace>
  <inkml:trace contextRef="#ctx0" brushRef="#br0" timeOffset="53844.7">8989 9002 1267 0,'3'6'28'0,"-3"6"5"0,4 1 2 0,-4 0 1 0,3 2-36 0,-3 1 0 0,7 0 0 0,-3 2 0 0,-1 1 58 0,5 0 5 15,2 0 1-15,-3 0 0 0,0-1 17 0,4 4 4 16,-1-3 1-16,1 6 0 0,3-3-2 0,-3 3-1 15,-1-3 0-15,1 3 0 0,-1-6-15 0,1 0-2 16,0 0-1-16,-1-3 0 0,1-1-26 0,-1 1-6 16,-3-4-1-16,0-2 0 0,1-4-32 0,-1 0-9 15,-4 1-1-15,1-4 0 0,-4-3 29 0,0 0 5 16,0 0 2-16,0 0 0 0,3-7 10 0,-6-2 1 0,-1 0 1 0,1-1 0 16,-1-2-38-16,-3-4-13 0,0 0 0 0,0-2 0 15,-4-4 13-15,4 3 0 0,-3-3 0 0,3 0 0 16,0 0 0-16,-1 3-9 0,1 0 9 0,0-3-8 15,7 7-3-15,-3-4 0 0,-1-3 0 16,1 0 0-16,3 3 11 0,0-3-10 0,3 0 10 16,1 0-10-16,-1 4 10 0,4-1 0 0,-3 3 0 0,3 3-8 15,0-2 8-15,4 5 0 0,-4 1 0 0,0 3 0 16,0-1 12-16,0 4 4 0,3 0 0 0,-2 3 1 16,2 3 1-16,-3 0 0 0,0 4 0 0,4 2 0 15,-4 1 37-15,0 5 7 0,0 1 2 0,0 3 0 16,-3 3-52-16,-1-4-12 0,4 4 0 0,-7 0 0 0,0 0 0 15,0-3 0-15,0 0 0 0,-3 0 0 16,-1 0 0-16,1-4 0 0,-5 4 0 0,5-3 0 16,-4-1 0-16,0 1 0 0,0-7 0 0,0 4 0 15,-4-7-69-15,1 1-17 0,3-1-3 0,-4-6-1 16,0 0-136-16,1-3-27 0,3 0-6 0</inkml:trace>
  <inkml:trace contextRef="#ctx0" brushRef="#br0" timeOffset="54190.62">9366 8804 1958 0,'0'0'43'0,"0"3"9"0,0-3 1 0,-3 7 3 0,3-1-45 0,0 0-11 0,0 0 0 0,0 1 0 15,0-1 104-15,3 0 20 0,-3 4 3 0,4-4 1 16,-4 3-64-16,3 1-12 0,4-4-2 0,-3 3-1 16,-1 4-27-16,1-1-6 0,-1-2 0 0,5 2-1 15,-5 4 32-15,4 0 6 0,0-1 2 0,0 1 0 16,0 3-23-16,0 0-4 0,0 0 0 0,0-1-1 16,4-2-10-16,-4 3-1 0,0-4-1 0,0 1 0 15,0 0-7-15,0-4 0 0,0 1-8 0,0-4 12 16,-3 1-12-16,-1-1 0 0,1-3 8 0,-4-2-8 15,0-4-31 1,0 0-9-16,0 0-1 0,0 0-1 0,0 0-123 0,0 0-25 0,0 0-5 0,-4-10-889 16</inkml:trace>
  <inkml:trace contextRef="#ctx0" brushRef="#br0" timeOffset="54428.33">9324 9102 2070 0,'0'0'45'0,"0"0"10"0,0 0 1 0,0 0 3 0,0 0-47 0,0 0-12 16,0 0 0-16,0 0 0 0,7-3 80 0,-3 3 13 15,6-3 3-15,-3-4 1 0,0 4-26 0,0-3-6 0,0 3-1 16,4-3 0-16,-1 3 0 0,1-1 0 16,-4 1 0-16,4 0 0 0,-1 3-51 0,1 0-13 0,-1 0 0 0,5-3 0 15,-5 3 0-15,4 0 0 0,-3 0 0 0,-1-3 0 16,1 3 0-16,0-3-13 0,-1 3 2 0,1-3 1 31,-1-1-138-31,-3-2-27 0,0 3-5 0,1-3-902 0</inkml:trace>
  <inkml:trace contextRef="#ctx0" brushRef="#br0" timeOffset="54653.38">9698 8958 2127 0,'0'6'47'0,"0"0"9"0,-4 4 3 0,4 2 1 15,0 1-48-15,4-1-12 0,-4 4 0 0,3 0 0 16,1-1 16-16,-1 1 0 0,-3 0 1 0,8 3 0 0,-5-4 37 16,4 1 7-16,0-4 2 0,0 1 0 15,0 0 1-15,0-1 1 0,0-3 0 0,0-2 0 0,0-1-52 0,1-3-13 16,-1 0 0-16,-4-3 0 16,-3 0 0-16,7-3 0 0,-3-3 0 0,-1 0 0 15,1-1 0-15,-1-2-12 0,-3 0 3 0,0-4 0 16,0-3-140-16,-3 1-28 0,-1-1-6 0,-3-3-1 0</inkml:trace>
  <inkml:trace contextRef="#ctx0" brushRef="#br0" timeOffset="54823.67">9581 8810 2188 0,'0'0'48'0,"0"0"11"0,0 0 1 0,-3 7 1 0,3-1-49 0,0-6-12 16,0 0 0-16,0 0 0 0,3 6 0 0,1-3 0 15,-4-3 0-15,4 0 0 0,3 0 0 0,-4 0 0 16,4-3 0-16,0 0 0 16,0 3-158-16,0-3-34 0,11 0-8 0,-7-3 0 0</inkml:trace>
  <inkml:trace contextRef="#ctx0" brushRef="#br0" timeOffset="55161.55">9835 8895 1958 0,'0'0'43'0,"0"0"9"0,0 3 1 0,0 3 3 16,-3 1-45-16,-1-1-11 0,4 0 0 0,-3 1 0 16,-1-1 52-16,1 0 9 0,-1 4 2 0,4-4 0 15,-3 3-50-15,3 1-13 0,3-1 0 0,-3 0 0 16,4 4 0-16,-1-4 0 0,1 1 0 0,-1-1 0 16,4 1 0-16,4-4 0 0,0 0 0 0,-1 4 0 15,1-7 11-15,3-3-3 0,-4 3-8 0,5-3 12 16,-1-3-12-16,-4 3-8 0,4-3 8 0,-3-4-13 0,3 4 51 0,-3-3 10 15,-1 0 3-15,-3-1 0 0,4 1 20 0,-8 3 4 16,4-3 1-16,-3-1 0 0,0 1-20 0,-4 0-3 16,3 3-1-16,-3-4 0 0,-3 1-25 0,3 0-6 15,-4 0-1-15,-3-4 0 0,0 1-20 0,0-1 0 16,-4-2-12-16,1-1 4 0,3 1 8 0,-4-1 0 16,0 4 0-16,1-4 0 15,-1 7-32-15,4 0-4 0,4 3 0 0,-4-1-1 16,0 1-69-16,7 3-14 0,0 0-2 0,-4 3-1 15,4 7-43-15,4-1-9 0,-4 4-1 0,7-1-1 0</inkml:trace>
  <inkml:trace contextRef="#ctx0" brushRef="#br0" timeOffset="55495.15">10192 9196 1666 0,'0'0'36'0,"0"0"8"0,0 0 2 0,0 0 2 16,3-6-39-16,-3 0-9 0,4-4 0 0,-8 1 0 15,4-4 67-15,-3 1 11 0,-1-1 2 0,1-6 1 16,-4 0 22-16,3 1 4 0,-3-4 1 0,4 3 0 16,-5-3-71-16,1 0-13 0,4 0-4 0,-4 0 0 15,7 0 13-15,-4 3 3 0,4 1 0 0,-3 2 0 16,3 3-21-16,0 1-4 0,3-1-1 0,-3 4 0 0,4-1-10 16,-1 1 12-16,1 3-12 0,-1-1 12 15,4 4-12-15,1 0 12 0,2 0-12 0,1 0 12 0,-4 0-12 0,3 3 12 16,1 3-12-16,0-3 12 0,3 3 41 0,0 3 9 15,0-3 2-15,-4 4 0 0,5 2-52 16,-5 1-12-16,4 2 0 0,0 1 0 0,0 5 0 0,-3 1 0 16,0 0 0-16,-4 3 0 0,3 3 47 0,-3-3 6 15,0 3 2-15,-3-3 0 0,-1 3-39 0,1-3-8 16,-1 0-8-16,1-3 11 16,-4 0-163-16,4-4-33 0,-4 1-7 0,0-3 0 0</inkml:trace>
  <inkml:trace contextRef="#ctx0" brushRef="#br0" timeOffset="142596.71">12375 3041 1958 0,'0'0'43'0,"0"0"9"0,-3-6 1 0,3 0 3 0,0 6-45 0,-4-7-11 16,8 1 0-16,-4-3 0 0,7 2 104 0,0 1 20 15,4 0 3-15,-1-1 1 0,8 4 0 0,-1-3 0 16,8 0 0-16,0 0 0 0,3 2-63 0,4-2-12 16,0 0-2-16,-1 3-1 0,5 0-14 0,-8-1-4 0,0 4 0 0,0-3 0 31,1 3-91-31,-1 0-18 0,-4 3-4 0,8 1-1248 0</inkml:trace>
  <inkml:trace contextRef="#ctx0" brushRef="#br0" timeOffset="158166.24">13674 2753 2030 0,'0'0'57'0,"0"0"14"0,0 0-57 0,-4 9-14 0,1-6 0 0,3 3 0 15,0 1 105-15,-4 5 19 0,4-2 3 0,0 2 1 16,4 4-52-16,-4 0-9 0,3 2-3 0,1 7 0 16,-1-3 0-16,1 3 0 0,3 1 0 0,-4 2 0 15,4 0 0-15,-3 3 0 0,3 4 0 0,0-4 0 16,0 1-51-16,-3-1-13 0,3 3 0 0,0 1 0 15,0-4 0-15,0-3 0 0,0 4 0 0,0-7 0 16,4 0 0-16,-4-6 0 0,0 0 0 16,0-4 0-16,0 1 0 0,0-7 0 0,0 4 0 0,0-7 0 15,0-3 0-15,-4 0 0 0,5-6 0 0,-5-3 0 0,1-3 0 16,-1-10 0-16,-3-3 0 0,0-6 0 16,0-4 0-16,-3-2 0 0,-1-1 0 0,1-9 0 0,-5 7 0 0,1 2 0 15,0 4 0-15,-3-10 0 0,-1 7 0 0,1-1 0 16,-1-2 0-16,-3-4 0 0,3 0 54 0,1 3 8 15,3 1 2-15,-4-1 0 0,1 4-52 0,2 2-12 0,-2 1 0 16,3 0 0-16,0 9-14 0,0-7-6 16,3 11 0-16,1-1-1 0,-1 0 21 0,1 10 0 15,3-7 0-15,-4 7 8 0,4 2 8 0,0 1 0 16,0 0 1-16,0 6 0 0,0 0-17 0,4-3 0 16,-4 3 0-16,0-4 0 0,7 1 0 0,-4-3 0 0,1 3 0 0,3 0 0 15,-4 0-16-15,4-1-8 0,0 4 0 16,4 0-1-16,-4-3 40 0,7 3 8 0,0 3 1 0,0-3 1 15,4 0-25-15,0 0 0 0,-1 4 0 0,8-4 0 16,-4 0 0-16,7 0 0 0,1 0 0 0,-5 0 0 16,5 0 0-16,-5-4 0 0,1 4 0 0,0 0 0 15,-4 0 0-15,-4 0 0 0,5 0 0 0,-5 4 0 16,1-4 0-16,-4 3 0 0,4-3 0 0,-4 3 0 16,-4-3 0-16,4 0 0 0,-7 0 0 0,1 0 0 15,-1 0-59 1,0 0-4-16,-7 0-1 0,0 0 0 0,0 0-48 0,0 0-9 0,0 0-3 0,0 0 0 15,0 0-19-15,-4 0-4 0,-3 0-1 0,-4 3-881 16</inkml:trace>
  <inkml:trace contextRef="#ctx0" brushRef="#br0" timeOffset="158393.81">13744 3054 2188 0,'0'0'48'0,"0"0"11"0,0 0 1 0,0 0 1 0,0 0-49 0,0 0-12 0,7-7 0 0,0 4 0 0,4 0 105 0,0 0 19 15,-1 0 3-15,4 0 1 0,0 3-43 0,4-3-8 16,-4-1-1-16,4 4-1 0,-1-3-18 0,1 3-3 16,0 0-1-16,-1 0 0 0,1-3-42 0,0 3-11 15,-1 0 0-15,-3-3 0 16,0 0-100-16,1 0-23 0,-1 0-4 0,-4 3-1127 0</inkml:trace>
  <inkml:trace contextRef="#ctx0" brushRef="#br0" timeOffset="158611.56">14330 3286 2466 0,'-7'22'54'0,"3"-16"11"15,1 6 3-15,-1-2 1 0,1-4-55 0,3 3-14 0,-4-2 0 0,4-4 0 0,0-3 99 0,0 0 17 16,0 0 3-16,0 0 1 0,0 0-50 0,0 0-10 16,0 0-1-16,0 0-1 0,-3-10-33 0,3 1-6 15,-4 0-2-15,1-4 0 16,-1-3-38-16,1 1-8 0,-1-1-2 0,0 0 0 16,1 1-175-16,-4-4-35 0,3 0-7 0</inkml:trace>
  <inkml:trace contextRef="#ctx0" brushRef="#br0" timeOffset="158752.18">14210 2975 2030 0,'0'0'57'0,"0"0"14"0,0 0-57 0,0 6-14 16,0-6 0-16,-4 7 0 0,4-1 0 0,4 0 0 0,-1 1 0 0,1-1 0 31,3 3-100-31,0 1-22 0</inkml:trace>
  <inkml:trace contextRef="#ctx0" brushRef="#br0" timeOffset="159049.63">14552 3217 2269 0,'-3'9'64'0,"3"-9"15"16,0 0-63-16,0 0-16 0,0 0 0 0,0 0 0 16,-4 3 130-16,4-3 23 0,0 0 5 0,-7-6 1 15,3 0-90-15,1-4-17 0,-1-2-4 0,4-1-1 16,0 1-28-16,0-4-6 0,0-3-1 0,4 3 0 15,-1 1-30-15,1-1-6 0,0 0-2 0,3 4 0 16,0 6 26-16,0-7 0 0,0 7 0 0,0 3 0 16,3 0 0-16,1 3 0 0,-4 3 0 0,4 3 0 15,-1 0 0-15,-3 7 0 0,4-1 0 0,-4 4 0 0,0 3 46 0,0 3 14 16,0-3 4-16,-3 2 0 0,3 1-52 0,-4-3-12 16,1 3 0-16,-1 0 0 0,1-3 0 15,-1-3 0-15,-3-1 0 0,0-5 0 0,0-1-11 0,4-3-5 16,-4-6 0-16,0 0-1 15,0-6-127-15,3-6-24 0,-3-1-6 0,4-6-624 16,-1 0-125-16</inkml:trace>
  <inkml:trace contextRef="#ctx0" brushRef="#br0" timeOffset="159450.17">14968 2555 1958 0,'4'16'43'0,"-4"-4"9"0,0 4 1 0,3 0 3 0,-3 6-45 0,4 6-11 16,-1-6 0-16,1 6 0 0,0 0 104 0,-1 4 20 0,4-4 3 0,-3 6 1 16,3-6 0-16,0 4 0 0,0-1 0 0,0 1 0 15,3-7-103-15,-2 0-25 0,2 3 0 0,1-6 0 16,-1 0 56-16,1 0 7 0,-1-10 1 0,1 4 0 16,0 0-52-16,-1-7-12 0,1 0 0 0,-1 1 0 15,-3-7 9-15,0 0-1 0,1 0 0 0,-8-3 0 16,0 0-8-16,0 0 0 0,0 0 0 0,0-9 0 15,0-4 0-15,-4 4-9 0,-3-4 0 0,0 1 0 0,-4 2 9 16,1 1 0-16,-1-4 0 0,-7 4 0 0,4 3 0 16,-3-4 0-16,3 4 0 0,-4 3 0 15,4 0 0-15,0 6 8 0,0 3-8 0,0 4 11 16,-1 5-19-16,5 1-4 0,-1 6-1 0,4 0 0 0,0 0 13 0,0 6-11 16,4-6 11-16,3 3-10 0,0 0 10 0,3 0 0 15,1-3 0-15,3-3-8 0,0 0 17 16,0-3 4-16,3-1 1 0,-3-2 0 0,4-4-25 0,0 1-5 15,3-1 0-15,-4-3-1 16,4-3-39-16,-3 1-8 0,3-1-2 0,0-3 0 16,-3-3-188-16,6 3-38 0,19 3-7 0,-8-13-1 0</inkml:trace>
  <inkml:trace contextRef="#ctx0" brushRef="#br0" timeOffset="159671.25">15431 3436 2782 0,'0'0'61'0,"0"0"13"0,0 0 2 0,0 0 3 0,0 0-63 0,0 0-16 0,-8 0 0 0,5-3 0 16,-4-3 56-16,3-1 9 0,1-2 2 0,-1-3 0 15,1-4-45-15,-1-6-9 16,1 3-1-16,-1-9-1 0,1 3-11 0,-4-3-11 0,3-1 3 0,1 1 0 31,-5-6-28-31,5 9-6 0,-4-1-1 0,3 1 0 0,-3 3-35 16,0 7-7-16,0-4-2 0,4 3 0 0,-4 4-65 0,3 2-14 15,1 1-2-15,-1-1-1 0,-3 7 13 0,7 3 2 0,0 0 1 16,0 0 0-16</inkml:trace>
  <inkml:trace contextRef="#ctx0" brushRef="#br0" timeOffset="160078.82">15543 3383 1728 0,'0'0'38'0,"0"0"8"0,0 0 2 0,4 3 0 0,-4-3-39 0,0 0-9 15,0 0 0-15,0 0 0 0,3-3 120 0,1-3 21 16,-4-1 5-16,0-2 1 0,0 3-31 0,0-1-5 15,-4-8-2-15,4 5 0 0,-3-12 30 16,3 13-75-16,-4-1 0 0,4 1-51 0,0 0-13 0,0-1 0 0,4-2 0 16,-1 2 0-16,-3 1 0 0,8 0 0 0,-5-1 0 15,1-2 0-15,3 2 0 0,0-2 0 0,0 2 0 16,0 4-10-16,0-7-5 0,0 10-1 0,0 0 0 16,0 6 16-16,0 0 10 0,4 10-2 0,-4-4 0 15,0 7 0-15,0 9 0 0,0-3 0 16,0 6 0-16,0 4 30 0,0-4 6 15,-3 6 0-15,3-9 1 0,-4 1-31 0,1-1-6 0,3-7-8 0,-4 1 11 16,1 0-22-16,-1-3-4 0,1-7-1 0,-1 1 0 16,1-4-117-16,-4-6-24 0,0 0-5 0,3-3-630 15,1-4-127-15</inkml:trace>
  <inkml:trace contextRef="#ctx0" brushRef="#br0" timeOffset="160610.82">15840 3157 2188 0,'-7'19'48'0,"3"-10"11"0,1 7 1 0,-4-3 1 0,3 5-49 0,1 1-12 16,-1 3 0-16,0-3 0 0,4 3 105 0,0 0 19 15,4-3 3-15,-4 3 1 0,4-7-52 0,3 1-9 16,0 0-3-16,-4-4 0 0,8-2-51 0,-4-1-13 16,0-3 0-16,3-3 0 0,-3 0 0 0,4-3 0 15,-4-3 0-15,4 0 0 0,-1-3 0 0,-3-3 0 16,0-1 0-16,4-6 0 0,-4 1 0 0,-3-1 0 0,-1 0 0 0,4-6 0 15,-3 4 0-15,-4-1 0 0,0 0 0 0,0 3 0 16,0 1 0-16,0 2 0 0,0 1 0 16,-4-1 0-1,-3 4-48-15,4-1-13 0,3 7-3 0,0 3 0 0,0 0 52 0,0 0 12 0,0 0 0 0,0 0 0 16,-4 3 0-16,4 10 0 0,4-1 0 0,-1 7 0 16,4 0 0-16,4 6 0 0,-1 6 0 0,1 1 0 15,3 2 0-15,0 4 0 0,0-1 0 0,4 7 0 16,0 3 60-16,-1 4 16 0,-3 2 2 0,4 0 1 15,0-3-14-15,-4-3-2 0,3-3-1 0,-3 0 0 16,1 0-26-16,-5-3-4 0,-3-4-2 0,-3 1 0 16,-1-7-18-16,-3-2-4 0,-3-4-8 0,-1-3 12 15,-3-7-12-15,-3-5 0 0,-1-7 8 0,-3-3-8 0,-4-6 0 0,1-4 8 16,-5-9-8-16,1-3 0 16,0-3 13-16,0-3-3 0,0 0-1 0,0-3 0 15,-1-1-9-15,5 4-16 0,3-6 4 0,-4-4 1 0,7 3 11 0,1-2 0 16,6 5 0-16,-3-8 0 0,7 5 0 0,0 1 0 15,4 2 0-15,-1 1 0 0,8 6 0 0,-4 6 16 16,7 3-4-16,0 4-1 0,4-1-11 0,-1 4 0 16,8 0 0-16,-4 2 0 15,4 4 0-15,3 3-12 0,0 0 2 0,1 0 1 0,-1 3 9 16,0 0 0-16,0 1-9 0,-3 2 9 16,3-3-148-16,-3 0-26 0,3 0-5 0</inkml:trace>
  <inkml:trace contextRef="#ctx0" brushRef="#br0" timeOffset="161448.31">17141 3417 1877 0,'0'0'53'0,"0"0"12"0,0 0-52 16,0 0-13-16,0 0 0 0,0 0 0 0,-3 7 84 0,3-1 13 0,0 0 3 0,0 0 1 15,3 4-26-15,1 2-6 0,-4 4-1 0,7 6 0 16,-3 3 48-16,3 3 10 0,-4 4 2 16,1 5 0-16,3 1-69 0,-4 3-14 15,4-4-2-15,-3 4-1 0,-1-3 15 0,4-1 3 0,-3 1 1 0,0-4 0 16,-4 1-29-16,3-7-7 0,-3-3-1 0,0-3 0 15,0-3-12-15,0-6-2 0,0-4-1 0,-3-6 0 16,3-3-9-16,-4-6 10 0,0-7-10 0,-3-2 10 16,4-4-10-16,-4-6 0 0,3 0 0 0,-6-4 0 15,3-2 0-15,0 0 0 0,-4-13 0 0,4 0 0 16,0-3 0-16,-4-3-9 0,4-1 9 0,0-2-10 16,0 0 0-16,0-7 0 0,4 4 0 0,-1 3 0 15,4-4 10-15,0-6-12 0,4 10 12 0,-1 3-12 0,4 9 12 0,-3 13-8 16,3 6 8-16,0 6-8 0,3 4 8 0,-3-1 0 15,4 10-9-15,0 3 9 0,-1 3 0 0,4 7 0 16,0-1 8-16,1 7-8 0,-1-1 13 0,0 7-2 16,-4-3-1-16,4 3 0 0,-3 3-10 0,0 0 0 15,-4 4 0-15,0-1 0 0,0 0 0 0,-4 3 0 16,1-9 0-16,-1 3 0 0,1-3 0 0,-8 0 0 16,1-3 0-16,-4 0 0 0,3 0 0 0,-3-7 0 15,-3 4 0-15,-1-4 0 0,0-2 0 0,1-1 0 16,-4 1 0-16,-4-4 0 0,4 0 0 0,0 0 0 15,-4-2 0-15,1 2 0 16,2-6-46-16,1 0-14 0,0 3-4 0,4-3 0 16,3 0-102-16,0 0-21 0,0 0-4 0,3-3-1 0</inkml:trace>
  <inkml:trace contextRef="#ctx0" brushRef="#br0" timeOffset="161832.39">17657 2981 2030 0,'0'0'57'0,"-4"4"14"16,-3 2-57-16,3 0-14 0,-3 4 0 0,0-4 0 15,0 3 156-15,0 4 29 0,-3-1 6 0,3 4 1 16,-4 3-103-16,4-4-20 0,-4 4-4 0,4 3-1 16,0 0 0-16,0 3 0 0,4 0 0 0,-1 0 0 15,1 1-51-15,-1-1-13 0,4-3 0 0,0 0 0 16,0-4 0-16,4-2 0 0,-1-7 0 0,4 1 0 0,0-7 0 0,0-3 0 15,0 0 0-15,0-6 0 16,4-1 0-16,-4-5 0 0,4-1 0 0,-4-9 0 0,3 0 0 0,-3 0 0 16,0-3 0-16,4 0 0 15,-4 0 0-15,0 3 0 0,0-3 0 0,-3 3 0 0,3 3 0 0,0 4 0 16,-4 2 0-16,4 7 0 0,-3 0 0 0,3 6 0 16,-4 3 0-16,5 3 0 0,-8 10 0 0,7-4 0 15,-4 10 0-15,1 3 0 0,3 4 54 0,-4-1 8 16,4 3 2-16,-3-3 0 0,-1 4-52 0,1-4-12 15,-1-6 0-15,4 3 0 0,0-6 0 0,1 0 0 0,-5-4 0 16,1-5 0 0,6-1-48-16,-3-6-13 0,0 0-3 0,0-6 0 15,4-3-102-15,0-7-21 0,3-2-4 0,-4-4-999 0</inkml:trace>
  <inkml:trace contextRef="#ctx0" brushRef="#br0" timeOffset="162073.18">18076 2872 1958 0,'0'0'43'0,"0"0"9"0,0 0 1 0,0 0 3 0,0 6-45 0,0 0-11 0,4 4 0 0,-4 5 0 16,3-5 104-16,1 9 20 0,-1 3 3 0,5-7 1 15,-5 7-52-15,4 3-9 0,0 10-3 0,0-4 0 16,4 4 52-16,-4 2 9 0,0 7 3 0,0-3 0 16,4 3-52-16,-4-3-9 0,3-7-3 0,-3 4 0 15,4-7-51-15,-4 0-13 0,0 1 0 0,0-13 0 0,0 2 0 0,-3-8 0 16,3 0 0-16,-4-4 0 15,-3-9-151-15,0 0-33 0,0-9-6 0,4-4-2 16,-4 0 52-16,0-5 9 0,-4-1 3 16,-3 3-922-16</inkml:trace>
  <inkml:trace contextRef="#ctx0" brushRef="#br0" timeOffset="162269.76">17999 3251 2128 0,'0'0'60'0,"0"0"13"0,0 0-58 0,0 0-15 16,3 6 0-16,1-2 0 0,-1-1 116 0,4-3 20 16,0 3 4-16,4-3 0 0,0 0-58 0,-1 0-12 15,4 0-2-15,0 0-1 0,1 0-36 0,2 0-7 0,1 0-2 0,3 0 0 16,-3 0-22-16,-1 0 0 0,4-3 0 0,-3 0 0 31,3-1-47-31,-3 1-13 0,3 0-4 0,0-6 0 16,-3 2-142-16,-1 1-29 0,-2-3-5 0,-5-1-2 0</inkml:trace>
  <inkml:trace contextRef="#ctx0" brushRef="#br0" timeOffset="162459.17">18454 3007 1552 0,'0'0'44'0,"0"0"10"0,0 0-43 0,0 0-11 0,0 0 0 0,0 0 0 16,0 6 156-16,0 6 28 0,0 4 7 0,0 3 1 16,0 6-103-16,3 3-20 0,-3 4-4 0,4 5-1 15,-4-2 0-15,3 2 0 0,4 1 0 0,-3 3 0 16,3-10 0-16,-3 4 0 0,3-4 0 0,-4 3 0 0,4-2-51 0,0-1-13 15,0-6 0-15,-3 3 0 16,6-6 0-16,-3-3 0 0,-3-3 0 0,3-1 0 16,-3-5-48-16,3-7-13 0,0-3-3 0,-7 0 0 15,3-6-64-15,1-4-14 0,-4 4-2 0,-4-10-889 0</inkml:trace>
  <inkml:trace contextRef="#ctx0" brushRef="#br0" timeOffset="163165.89">18369 3251 2188 0,'0'0'48'0,"0"0"11"0,0 0 1 0,0 6 1 0,0 1-49 0,0 2-12 0,0 0 0 16,0 1 0-16,4 2 105 0,-1 1 19 0,1 0 3 0,3-4 1 15,-4 3-52-15,4-2-9 0,-3-4-3 0,6 4 0 16,-2-7-51-16,2 3-13 0,1-3 0 0,-1 0 0 16,-3 4 0-16,4-7 0 0,0 0 0 0,3 0 0 15,-4-7 54-15,4 4 8 0,0 0 2 0,1-3 0 16,-1 3-52-16,0-1-12 0,0 1 0 0,4 0 0 16,-4 0-48-16,0 3-13 15,0 0-3-15,3 0 0 0,-2 0 103 0,-1 0 20 0,-4 0 4 0,4 0 1 16,-3 0-52-16,0 0-12 0,-1-3 0 0,1 3 0 15,-4-3 0-15,3 0-16 0,-3-4 3 0,-3 1 1 16,3 0 22-16,0 0 5 0,-3-4 1 0,-1 1 0 0,4-1-7 16,-3-2-1-16,-4-1 0 0,3 1 0 15,1-1-8-15,-4-3 0 0,0 4 9 0,0-1-9 0,0 7 0 16,0-6 9-16,-4 5-9 0,4 7 0 0,0 0 10 0,0 0-10 16,-3 0 8-16,-4 3-8 0,3 10-12 15,1-7-8-15,-1 10-2 0,1 3 0 0,-1 0 22 16,4 2 13-16,-4 1-1 0,1 4-1 0,3-5-11 15,0 5 0-15,0-4 0 0,3-4 0 0,-3 1 0 0,4-3 0 16,-4-4 0-16,4 4 0 0,3 0 0 0,-4-10 0 16,4 3 0-16,0-2 0 0,0 2-9 0,4-6 9 15,-4 3 0-15,4-6 0 0,-1 0-8 0,1 0 8 16,-1 0 0-16,4-6 0 0,-3 3-8 0,0-6 8 16,-1-1 0-16,1 1 0 0,-1-4-8 0,1 1 8 15,-4-4 0-15,0 4 0 0,-3-4 8 0,-1 0 8 0,4 1 1 0,-7-1 1 16,0-3 22-16,0 3 5 0,0 1 1 0,-3-1 0 15,3 0-46-15,-4 4-8 0,-3-1-3 0,3 1 0 16,1-1 11-16,3 4 0 0,-4-1 0 0,4 4 0 16,0 6 0-16,-3-6 0 0,3 6 0 0,0 0 0 15,0 0 0-15,7 0 0 0,-4 0 0 0,5 3-8 16,-1 0 0-16,3 3 0 0,-3 1 0 0,4 5 0 16,-1-6-28-1,1 4-6-15,0-1-1 0,-1 1 0 0,1-4-17 0,-1 3-3 0,1-6-1 16,3 4 0-16,0-4-95 0,0 0-19 0,0 0-4 0,0-3-915 15</inkml:trace>
  <inkml:trace contextRef="#ctx0" brushRef="#br0" timeOffset="163472.54">19244 3474 2419 0,'0'0'53'0,"0"0"11"0,0 0 3 0,0 0 1 0,0 0-55 0,0 0-13 16,0 0 0-16,0 0 0 0,-3-10 54 0,3 4 8 16,0-6 2-16,0 2 0 0,0-2 0 0,0-1 0 15,3 1 0-15,-3-4 0 0,4 0 0 0,-1 4 0 16,1-4 0-16,3 3 0 0,-4 1-64 0,4 2-18 16,-3 7-1-16,3-6 0 0,0 3 31 0,0 6 5 15,0 0 2-15,0 0 0 0,4 3-19 0,-4 3 0 16,0 0-11-16,0 1 11 0,0-1 0 0,0 0 14 0,4 0-1 0,-4 4 0 15,3-4-5-15,-3 3-8 16,0-2 11-16,0 2-11 0,0 1 0 0,0-1 0 0,-3 4 0 0,-1-7 0 16,1 3 0-16,0 1 0 0,-1-4 0 0,-3 3 0 15,0-2-167-15,0 2-27 0,0-3-6 0,-3 7 0 16</inkml:trace>
  <inkml:trace contextRef="#ctx0" brushRef="#br0" timeOffset="163966.67">19565 3188 2649 0,'0'0'58'0,"0"0"12"0,0 0 2 0,0 0 4 0,0 0-61 0,0 0-15 15,-3 7 0-15,3-7 0 0,-4 6 105 0,4-6 19 16,-4 3 3-16,4 0 1 0,0 4-103 0,0-7-25 15,-3 3 0-15,3-3 0 0,3 9 0 0,-3-9 0 16,0 3 0-16,0-3 0 0,0 6 0 0,0-6 0 16,4 4 0-16,0 2 0 0,-4 0 0 0,3 0 0 15,-3 1 0-15,4 2 0 0,-4 0 0 0,0 1 0 16,0 2 0-16,0 4 0 0,0 0 0 0,0-1 0 16,-4 1 0-16,4 0 0 0,4 0 0 0,-4-7 0 0,0 0 0 15,3 1 0-15,-3-4 0 0,4 0 0 0,-4 1 0 0,3-4 0 16,-3 3 0-16,4-3 0 0,-4-3 0 0,3 3 0 15,-3-3 0-15,4 3 0 0,3 0 0 0,-4-3 0 16,4 4 0-16,0-4 0 0,1 3 0 16,-1-3 0-16,0-3 56 0,3-1 7 0,-3 1 1 0,4 0 0 15,-4 0-52-15,3 3-12 0,5-3 0 0,-5 3 0 16,1 0 0-16,-1 0 0 0,-3 3 0 0,4 0 0 16,0 3 8-16,-4 4 0 0,0-1-8 0,0 4 12 15,-4-1 22-15,1 4 4 0,-4 3 1 0,0-3 0 16,-4 2-11-16,1 1-3 0,-4 3 0 0,-4 0 0 15,1 3-25-15,-1-3 0 0,-3 0-12 0,-4-3 12 16,1 0 0-16,-1-7 0 0,0 1 0 0,1-4 0 16,-1-3 0-16,4 1 0 0,0-4 0 0,3-3 0 15,1 0-161-15,6-3-25 0,1-4-5 16,-1 1-1204-16</inkml:trace>
  <inkml:trace contextRef="#ctx0" brushRef="#br0" timeOffset="164585.5">20578 3712 2649 0,'0'0'58'0,"0"0"12"0,0 0 2 0,0 0 4 0,0 0-61 0,-4-6-15 0,0 3 0 0,1-4 0 15,3 1 105-15,0 0 19 0,0 0 3 0,0-1 1 16,3-2-80-16,-3 3-15 0,4-4-3 15,-4 7-1-15,4-9-29 0,-4-1 0 16,3 0 0-16,-3 1 0 0,4-4-58 0,-4-3-11 0,3 7-3 0,-3-10 0 16,0 0-81-16,0 3-17 0,0-6-3 0,0 0-596 31,0 0-119-31</inkml:trace>
  <inkml:trace contextRef="#ctx0" brushRef="#br0" timeOffset="164736.85">20493 3007 1958 0,'-11'12'43'0,"4"-9"9"0,0 7 1 0,-3-4 3 16,3 3-45-16,-4 1-11 0,4-1 0 0,0-3 0 16,0 4 81-16,3-1 15 0,1 4 2 0,-1-10 1 15,1 3-107-15,3 0-22 0,3 1-4 0,1-4-1 16,-4-3-177-16,3 3-35 0,-3-3-7 0,14 3-2 0</inkml:trace>
  <inkml:trace contextRef="#ctx0" brushRef="#br0" timeOffset="165017.99">20627 3499 2440 0,'0'6'54'0,"0"0"11"0,0 4 3 0,0-4 0 0,0-3-55 0,0-3-13 15,0 0 0-15,0 0 0 0,0 0 90 0,0 0 15 16,0 0 3-16,3-6 1 0,1-3-43 0,-4-1-9 16,4 1-1-16,-1-7-1 0,1 7-23 0,-1-7-5 0,1 3-1 0,3 1 0 15,0-1-14-15,0 1-2 16,3-1-1-16,-3 4 0 0,4-1-9 0,0 4 10 15,-4 3-10-15,3 6 10 0,1 0 4 0,-4 0 1 16,3 1 0-16,-2 2 0 0,2 3 11 0,-3 4 2 0,0 2 1 0,4 4 0 31,-4 0-7-31,0 3-2 0,3 0 0 0,1 0 0 0,-4 0-12 0,0-6-8 0,0 5 10 0,4-5-10 16,-8 0 0-16,4 0 0 0,-3-4 0 0,3-3 0 16,-3 1-76-16,3-4-16 15,0 0-2-15,-4-2-1 16,4-1-153-16,4-6-32 0</inkml:trace>
  <inkml:trace contextRef="#ctx0" brushRef="#br0" timeOffset="165695.6">22225 3085 1970 0,'0'0'56'0,"0"0"12"0,0 0-54 0,-4 3-14 0,1 3 0 0,-4 4 0 15,3-10 169-15,-3 6 31 0,0 3 7 0,0 1 1 16,0-1-116-16,-3 1-22 0,3-1-5 0,-8 4-1 16,5 2-51-16,-4 4-13 0,0-6 0 0,-4 9 0 15,4 0 40-15,-4-1 4 0,4 1 2 0,-4 4 0 0,4-1-35 0,0-3-11 16,0 0 0-16,-4-7 0 16,8 4 0-16,3-6 0 0,-4-1 0 0,4 1 0 0,4-4 0 0,-1-3 0 15,4 4 0-15,0-10 0 0,4 0 0 0,-1 0-14 16,8 0 4-16,-1 0 1 0,1-10 9 0,3 1-12 15,0-1 12-15,0-2-12 16,0 3-15-16,1-4-3 0,2 0-1 0,-3-2 0 16,4 9 76-16,0-7 15 0,-1 4 4 0,1 2 0 0,-1 1-52 0,1 3-12 15,-7 3 0-15,3 3 0 0,-4 3 54 0,1 4 8 16,-8 2 2-16,5 4 0 0,-5 6-42 0,-3-3-8 16,-3 3-2-16,-5 3 0 0,5 0-12 0,-8 0-16 15,1 0 3-15,-1 0 1 0,-3 0 12 0,0-3 0 16,0 3 0-16,0-6 0 0,0 0 9 0,0-7 5 15,-1 1 1-15,1-4 0 16,4-2-97-16,-1-4-19 0,1-3-4 0,-1-3-1 16,4-1-47-16,0-2-10 0,3-3-1 0,1-1-1011 0</inkml:trace>
  <inkml:trace contextRef="#ctx0" brushRef="#br0" timeOffset="166566.87">22303 3621 1890 0,'0'0'41'0,"0"0"9"0,3 3 2 0,4 0 1 0,0 4-42 0,0-4-11 16,0 3 0-16,0-6 0 0,4 0 118 0,-4 0 22 16,0-6 4-16,0 3 0 0,0-4-54 0,-3 1-11 15,3 0-3-15,-4 0 0 16,1-4-20-16,3 1-5 0,-4-1-1 0,1 1 0 0,0-4-17 0,-1 4-3 16,-3 0-1-16,4 2 0 0,-4 7-2 0,0 0-1 15,0 0 0-15,0 0 0 0,0 0-2 0,0 0 0 0,0 0 0 0,0 0 0 16,0 0-6-16,0 0-2 0,0 0 0 0,0 0 0 15,0 0-8-15,0 0-8 0,0 0 9 0,0 0-9 16,0 0 0-16,0 0 0 0,0 0 0 0,0 0 0 16,0 0 0-1,7-6 0-15,0 3 0 0,-4-6 0 0,4 2 0 0,0 1 0 0,0 0 0 0,0-7 0 16,-3 4 0 0,3-1 0-16,-3-2 0 0,3-1 0 0,-4 1 0 0,1-1 0 0,-1 4 0 0,-3-4 0 31,0 7-29-31,0 0 1 0,0-1 0 0,-3 1 0 0,-1 6 52 0,-3 0 10 15,0 0 2-15,0 6 1 0,0 1-25 0,0-1-4 0,-4 7-8 0,4 2 11 16,-3 1-11-16,3 0 0 16,0 2 0-16,-4 1 0 0,4 3 0 0,3 0 0 15,-3 0 0-15,4 3 8 0,3-3-8 0,0 3-12 0,0-3 2 0,3 3 1 16,1-3 9-16,3-3-8 0,0 0 8 0,-4-4-8 16,5-2 8-16,2-4-8 0,-3 1 8 0,0-4-8 15,4 3 8-15,-1-9-10 0,-10 0 10 0,11 4-10 0,0-4 10 0,-11 0-10 16,14-4 10-16,-14 4-10 0,14 0-7 0,-4-9-2 15,4 3 0-15,-3-1 0 0,3-2 19 0,-3 0 0 16,-1 2 0-16,1 1 0 16,-11 6-52-16,10-9-9 0,1 2-3 0,-11 7 0 0,0 0 52 0,11-6 12 15,-11 6 0-15,0 0 0 0,0 0 0 0,14-3 0 16,-14 3 0-16,0 0 0 0,0 0 48 0,0 0 13 16,0 0 3-16,0 0 0 0,10-6-52 0,-10 6-12 15,0 0 0-15,11-10 0 0,-4 1 0 0,0 0 0 16,-3-4 0-16,-1 0 0 0,1-2 0 0,-1-1 0 15,1 0 0-15,-4 4 0 0,3-4 32 0,1 1 3 16,-1 2 1-16,1 0 0 0,-1 1-28 0,4-1-8 16,0 1 0-16,0 2 0 0,1 7 0 0,2 0 0 15,-3 0 8-15,0 3-8 0,4 0 24 0,-1 3 0 0,-3 0 1 0,4 0 0 16,0 4-25-16,-1-1 0 0,-3 3 0 16,4 4 0-16,-4-1 0 0,0 1 0 0,-4 6 0 0,1 0 0 15,0 3 0-15,-1 3 0 0,1 0 0 0,-4-3 0 16,3 0 0-16,-3 0 0 0,4-4 0 0,-4 1 0 15,0-6-46-15,3 2-14 0,-3-8-4 0,0-1 0 16,0-6-102-16,0 0-21 0,4-9-4 0,-4-1-999 16</inkml:trace>
  <inkml:trace contextRef="#ctx0" brushRef="#br0" timeOffset="166937.32">23128 3351 1926 0,'0'0'55'0,"0"-3"11"0,4-6-53 0,-1 3-13 16,-3 6 0-16,0 0 0 0,0 0 146 0,0 0 26 15,0 0 6-15,-7 3 1 0,0 3-59 0,0 3-12 16,3 1-3-16,-6 2 0 16,3 4-33-16,-4-3-6 0,1 2-2 0,-4 1 0 0,3 0-51 0,-3 2-13 15,3-2 0-15,-3 3 0 16,4-3 54-16,-1-1 8 0,4 1 2 0,0-3 0 16,3-1-52-16,1-3-12 0,-1-2 0 0,1-1 0 0,3 0 0 0,0-3 0 15,0-3 0-15,0 0 0 0,0 0 0 0,0 0 0 16,14-3 0-16,-4-3 0 15,-2 3-48-15,2-3-13 0,-10 6-3 0,11-7 0 0,-1 4 52 0,-10 3 12 0,11-6 0 0,-1 3 0 32,-10 3 0-32,8 0 0 0,-8 0 0 0,10 0 0 0,-3 3 48 0,4 0 13 15,-4 0 3-15,-4 3 0 0,4 1-52 0,0-1-12 16,-7 7 0-16,7-1 0 0,-3 1 0 0,0-1 0 0,-4 4 0 0,3 0 0 16,1 2 0-16,-1-5 0 0,-3 3 0 0,0-7 0 15,0 4 0-15,4-1 0 0,-4-3 0 0,0 1 0 16,0-4 0-16,0 4 0 0,0 2 0 15,0-6 0 1,0-2-48-16,0-4-13 0,-4-7-3 0,4 1 0 0,0 6-51 0,0-6-10 16,-3-1-3-16,3-8-716 0,0 5-144 0</inkml:trace>
  <inkml:trace contextRef="#ctx0" brushRef="#br0" timeOffset="167316.51">23262 3511 1789 0,'0'0'76'0,"0"0"-61"16,0 7-15-16,-3-1 0 0,3 0 94 0,-4 4 16 16,4-4 3-16,0 3 1 0,0 4-23 0,-3-1-5 15,3 1-1-15,-4-1 0 0,4 4 0 0,-3-3 0 16,3 2 0-16,0-2 0 0,-4 3-11 0,4-1-2 16,-4-2-1-16,1-1 0 0,3 1-20 0,-4-4-4 15,4 4-1-15,0-7 0 0,-3 0-22 0,3-3-4 16,0-3 0-16,3 7-1 0,-3-4-19 0,0-3 0 15,7 0 0-15,1-3 0 0,-1-4 0 0,0 4 0 16,0-3-9-16,3 0 9 0,-3 0-16 0,4-4 3 16,3 4 0-16,-3-4 0 15,3-2-11-15,0-1-3 0,-4 1 0 0,5 2 0 0,-5-2 11 0,-3-1 1 0,4 7 1 0,-4-6 0 16,0 2 14-16,-4 1 0 0,1 2 0 0,-4 1 0 16,0 6 0-16,0 0 0 0,-4-3 0 0,-3-3 10 15,0 3 3-15,0-1 1 0,-3 4 0 0,3 4 0 16,0-4-14-16,-4 3 8 0,4 0-8 0,0 0 0 15,3-3-50-15,4 0-16 0,-7 6-3 0,4-3-1 16,3-3-84-16,0 0-17 0,0 4-3 0,0-1-556 16,0 3-111-16</inkml:trace>
  <inkml:trace contextRef="#ctx0" brushRef="#br0" timeOffset="167598.95">23534 3737 2311 0,'0'0'51'0,"0"0"10"0,3 3 3 0,1 0 0 15,-4-3-51-15,3 7-13 0,-3-1 0 0,0-3 0 0,0 3 129 0,0-6 23 16,0 0 5-16,0 0 1 0,0 7-67 0,0-7-14 16,0 0-2-16,0 0-1 15,-7-7-74-15,4 1 0 0,-1 0-9 0,-3-4-1 0,7-2 10 0,0-1 0 16,-3-2 0-16,3 2 0 0,3-3 16 0,-3 1 6 16,4 2 1-16,-1 1 0 0,1-1-37 0,-1 1-7 15,4-1-2-15,0 4 0 0,1-1 23 0,-1 1 0 16,3-1 0-16,1 4 0 0,3 3 0 0,0 0 0 15,-3-3 0-15,3 6 0 0,0-4 0 0,3 4 12 0,-2 4-2 16,-1 2 0-16,0-6-10 0,0 3 0 0,0 3 0 16,0 1 0-1,-3 5-51-15,-1-3-9 0,4 4-1 0,-3-4-1 16,3 1-155-16,-3-1-31 0,6 13-7 0,-3-6-1 0</inkml:trace>
  <inkml:trace contextRef="#ctx0" brushRef="#br0" timeOffset="168665.56">24585 3220 1922 0,'0'0'42'0,"0"-10"9"16,0 4 1-16,0 3 3 0,0-6-44 0,0 9-11 0,0 0 0 0,0 0 0 0,0 0 61 0,4 9 11 0,3-3 1 0,0 13 1 15,0 6-10-15,3-3-1 0,1 9-1 0,0 4 0 16,-1-1 3-16,1 1 1 0,-1-1 0 0,1 4 0 16,-4 0 16-16,4-4 3 0,-4 4 1 0,3-7 0 15,-3 0-41-15,0-2-8 0,0-7-1 0,-3 0-1 16,3-7-18-16,-4-2-3 0,-3-1-1 0,4-9 0 16,-4-3-13-16,0 0 9 0,0 0-9 0,-4-9 8 15,4-3-8-15,-3-1 0 0,-1-3 0 0,1-6 0 16,-4 4 0-16,3-4 0 0,-3 0 0 0,0 3 0 15,-3 3 0-15,3-3 0 16,-4 7 0-16,0-1 0 0,1 4 0 0,-1 3-12 0,-3 2 4 0,3 1 8 16,-3 10-13-16,0-1 5 0,4 3 8 0,-4 7-13 0,3 3 0 0,-3 0 0 15,3 9 0-15,-3-3 0 0,4 3 13 0,-1 3 0 16,4-2 0-16,3 2 0 0,1-3 0 0,-1-3-16 16,4 4 5-16,4-4 1 0,-1-13 10 0,4 4-10 15,1-4 10-15,2 1-10 16,4-7-18-16,0 0-3 0,0-6-1 0,1-3 0 0,2 0 12 0,1-6 3 15,3-1 0-15,0-5 0 16,0-1-24-16,1 0-5 0,2-2-1 0,-3-4 0 16,4 6-27-16,-4-6-6 0,4 0 0 0,3 0-1 0,-3 3 46 0,0-3 10 15,-4 0 1-15,0 4 1 0,-3-1 23 0,-1 3 0 0,-3 0 0 0,-3 4 0 16,-1-1 44-16,-3 7 6 0,-3-3 2 0,0 5 0 16,-1-2-2-16,-3 6 0 0,0-3 0 0,0 3 0 31,0 0 11-31,0 0 3 0,-7 0 0 0,0 3 0 0,0 0-8 0,-4 4 0 0,4 2-1 0,-3 4 0 15,6 2-35-15,-3 4-8 0,0-3 0 0,0 6-1 16,0 0-11-16,3 3 0 0,1-3 9 0,-1 0-9 16,4 0 0-16,-3-4 0 0,3 1 0 0,3-3 0 15,-3 0 0-15,4-7 0 0,-1 0-8 0,1-2 8 16,3-4-13-16,-3-3 2 0,3-3 1 0,0-4 0 16,0 1 10-16,-4 0 14 0,4-7-3 0,0-2-1 15,0-1-34-15,-3 0-6 0,3 1-2 0,-4-1 0 16,1-6 0-16,0 6 0 0,3-3 0 15,-4 4 0-15,1-1 32 0,-1 0 18 0,1 7-2 0,-1 0-1 0,1 2-15 0,-4 7 8 16,0 0-8-16,3 3 0 0,1 4-8 0,3 2-8 16,0 4-2-16,-4-1 0 0,5 4 18 0,-1 0 0 15,-4-1 0-15,4 1 0 0,0 0 48 16,0 2 12-16,-3-5 4 0,3 0 0 0,0 2-52 0,0-2-12 16,-4-4 0-16,5 1 0 15,-5-1-48-15,4-3-13 0,0-3-3 0,-3-3 0 16,3 0 0-16,-4-3 0 0,4-3 0 0,0-3 0 15,0-4-102-15,1-3-21 0,-1-2-4 0,0-4-478 16,0 0-96-16</inkml:trace>
  <inkml:trace contextRef="#ctx0" brushRef="#br0" timeOffset="168898.08">25435 3427 1728 0,'0'0'38'0,"0"0"8"0,0 6 2 0,4 0 0 0,-4 1-39 0,3 5-9 0,-3 1 0 0,4 2 0 15,-1 1 148-15,1 3 28 0,-1 0 6 0,1-1 1 16,3 1-88-16,-3 0-18 0,3 3-3 0,-4-3-1 15,4 0-7-15,-3-1-2 0,3 1 0 0,0-3 0 16,0 0-51-16,0-1-13 0,0 1 0 0,0 3 0 16,0-4 54-16,0 4 8 0,4 0 2 15,-4-3 0 1,0 3-103-16,0-4-20 0,0 4-4 0,0-3-1 0,0-1 0 16,0 1 0-16,0-3 0 0,-3-1 0 0,3-2-74 0,-7-4-15 0,0 0-3 0,0-3-1 15,0-3-5-15,-4-3-1 0,-3 0 0 16,0-3-357-16,-3-4-71 0</inkml:trace>
  <inkml:trace contextRef="#ctx0" brushRef="#br0" timeOffset="169465.04">25372 3768 2221 0,'0'0'63'0,"0"0"13"0,0 0-60 0,-4 7-16 15,4-7 0-15,0 0 0 0,0 0 98 0,4 0 17 16,3 3 3-16,3-3 1 0,1-3-67 0,0-4-12 15,3 4-4-15,0-3 0 0,3 3-20 0,1-3-5 16,0 3-1-16,3-4 0 0,0-2-27 0,0 3-6 16,4-1-1-16,0-2 0 0,-1 3 24 0,1-4 0 15,3 4 10-15,-3 0-10 16,0-1-21-16,-1 4-11 0,5-3-3 0,-5 0 0 0,-3 3 19 0,1-1 3 16,-5 4 1-16,1-3 0 0,-4 3 12 0,0-3 0 0,-3 3 0 0,-4-3 0 15,3 3 19-15,-6 0 3 16,3 0 1-16,-7 0 0 0,0 0 11 0,0 0 2 15,0 0 1-15,0 0 0 0,0 0 9 0,-7-6 2 0,0 3 0 0,0 3 0 16,0 3-23-16,0 3-4 0,-4 0-1 16,4 4 0-16,0 5-35 0,0-2-7 0,0 6-2 0,0 0 0 15,3 3 44-15,1 3 9 0,3 0 2 0,-4 3 0 16,4-3-31-16,0 0 0 0,4-3 0 0,-1-3 0 16,1 0 0-16,3-4-12 0,-4 1 12 0,4-7-13 15,0 1-8-15,0-4-2 0,4-6 0 0,-4 0 0 0,4-3 23 0,-4-6 0 16,0-1 0-16,0 1 0 15,0-7-22-15,0 0-3 0,-3-6-1 0,3 4 0 16,-4-1 26-16,4-3 0 0,-3 3 0 0,-1-3-8 0,4 6 8 16,-3-6 0-16,-1 4 0 0,1-1 0 0,-1 0 20 15,4 3 5-15,-3 4 2 0,-1-1 0 16,1 4-43-16,0 6-8 0,-4 3-1 0,7 3-1 0,-4 3 42 0,1 7 8 16,-1-1 1-16,1 1 1 0,3 2-9 15,-4 1-1-15,4 3-1 0,0 0 0 0,-3 0 27 16,3-1 6-16,0 1 0 0,0-3 1 0,4 3-40 0,-1-7-9 15,1 4 0-15,-1-4 0 16,5 1 0-16,2-4 0 0,4 4 0 0,1-4 0 0,6 1 0 0,-4-4 0 16,5 3 0-16,-1-5 0 15,0-1-95-15,-3-3-21 0,3 0-5 0,0-3-1139 0</inkml:trace>
  <inkml:trace contextRef="#ctx0" brushRef="#br0" timeOffset="212514.29">14619 5158 1036 0,'0'0'23'0,"0"-7"5"0,-3-2 0 0,3 3 1 0,0-4-29 15,3 1 0-15,-3 2 0 0,0 1 0 0,0-3 57 0,0 3 6 0,4-1 1 0,-4 1 0 16,0 0 36-16,3-1 7 0,-3 1 1 0,4 3 1 16,-4 3-29-16,0-6-7 0,0 6-1 0,3-6 0 15,-3 6-8-15,0 0-3 0,0 0 0 0,0 0 0 16,0 0-5-16,0 0 0 0,0 0-1 0,0 0 0 15,0 0 25-15,7 3 6 0,-3 3 1 0,-4-3 0 16,3 6-70-16,-3-2-17 16,0 2 0-16,4 1 0 0,-4-1 39 0,0 3 4 0,0-2 1 0,0 2 0 15,0 4-20-15,0-3-3 0,0-1-1 0,0 1 0 16,0-1-20-16,0 4 0 0,0-3 0 0,0 2 0 16,0-2 37-16,0 6 3 0,0-4 1 0,3 4 0 0,-3 0-14 15,0 3-3-15,0 0-1 0,0 3 0 0,4 0-23 0,-4 3 0 16,0 7 0-16,3-4 0 0,-3 3-10 0,4-2-6 15,-4-1-2-15,0 7 0 0,0-4 29 0,4-2 5 16,-4 2 2-16,0 4 0 0,0-1-18 0,3-2 0 16,-3 6 0-16,4 3 0 0,-4-4 9 0,3 1-1 15,1-3-8-15,-1 2 12 0,1 1-12 0,-1 0-8 16,1 0 8-16,-1 3-13 0,-3-4 13 0,7 4 0 16,0 0 0-16,-3 0 0 0,-1-3 0 0,1-4 0 15,-1 4 0-15,5-3 0 0,-8-1 0 16,3-2 0-16,4 3 0 0,-7 2 0 0,4-2 0 0,-1 0 0 15,1-1 0-15,-1-2 0 0,1-1 0 0,-1-6 0 0,1 1 0 16,-4 2 0-16,3-6 8 0,-3 3 5 0,0-6 1 16,4 0 0-16,-4-3-22 0,3 3-5 15,-3 0-1-15,4-3 0 0,-4 3 14 0,0-7 0 16,3 4 0-16,-3 0 0 0,4 0 0 0,0-4 0 0,-1 1 0 0,1-3 0 16,-1-4 0-16,1 1 0 0,-1-4 0 0,1 3 0 15,3-3 0-15,0 1 0 0,0-4 0 0,-4 3 0 16,4 0 0-16,-3-2 0 0,3-4 0 0,0 3 0 15,4 0 0-15,-4 0 0 0,0 0 0 0,3 0 0 16,-3-3 0-16,4 0 0 0,0 3 0 0,-1-3 0 16,1 4 0-16,3-4 0 0,0-4 0 0,0 4 0 15,0 0 0-15,4 0 0 0,3 0 0 0,-3-3 0 16,3 3 9-16,3-3 5 0,1 0 1 0,7 3 0 16,0 0-15-16,-1 0 0 0,1 0 0 0,3-3 0 15,-3 3-9-15,3 0-5 0,1 0-1 0,6 0 0 16,-3 0 24-16,3 0 5 0,4 0 1 0,3 0 0 15,-3-3-15-15,4 3 0 0,-4 0 0 0,10 0 0 0,-3-3 0 0,7 3 8 16,3 0-8-16,8-4 0 0,-11 1 10 0,3 0-10 16,4 3 10-16,8 0-10 0,-5 3 8 15,1-3-8-15,-1-6 0 0,11 3 9 0,-7 3-9 0,4 0 0 16,3 3 0-16,7-3 0 0,-10-3 0 0,3 3 0 16,4 0 0-16,7 0 0 0,-11 0 0 0,0-3 8 15,0 3-8-15,11-3 0 0,-8-1 0 0,5 1 8 16,-5 0-8-16,11 0 0 0,-10 3 9 0,0-3-9 15,-1 0 10-15,8 0-10 0,-14 0 28 0,3-1 0 16,4 1 0-16,3 0 0 0,-11 0-38 0,-3 0-8 16,1 3-2-16,2 0 0 0,-6 0 32 0,-4 0 7 15,-7 0 1-15,0 3 0 0,-7 3-20 0,-4-3 0 0,-7 4 0 0,1-1 0 16,-5 3 0-16,-6 1 0 0,-7 5 0 0,0-5 0 16,-4 2 0-16,-4-2 0 0,-2-1 0 0,-1-3 0 15,-7 4-55 1,0-4-14-16,-4-3-3 0,1 0-874 0,-1 1-174 0</inkml:trace>
  <inkml:trace contextRef="#ctx0" brushRef="#br0" timeOffset="-212425.91">14820 6321 903 0,'0'0'25'0,"0"0"7"0,0 0-32 0,0 0 0 0,0 0 0 0,0 0 0 16,0 0 94-16,0 0 13 16,0 0 2-16,0 0 1 0,0 0-31 0,0 0-7 0,0 0 0 0,7 0-1 15,-7 0-11-15,0 0-3 16,0 0 0-16,0 0 0 0,4 0 6 0,-4 0 1 0,0 0 0 0,3 0 0 16,4 0 0-16,-7 0 0 0,0 0 0 0,4 0 0 15,3 0 0-15,-7 0 0 0,3 3 0 0,-3-3 0 16,0 0-52-16,4 0-12 0,-4 0 0 0,0 0 0 15,7 3 54-15,-7-3 8 16,0 0 2-16,4 0 0 0,-1 3-52 0,-3-3-12 0,4 0 0 0,-4 0 0 16,7 3 0-16,-4-3 0 0,-3-3 0 0,4 0 0 15,3 3 0-15,0 3 0 0,-4-3 0 32,1 0 0-32,-1 0 0 0,1 0 0 0,-4 0 0 0,4 0 0 0,-1 0 0 0,4-3 0 0,-7 3 0 15,4 0 54-15,3 0 8 0,-7 0 2 0,3 0 0 16,4 0-52-16,-3 0-12 0,3 0 0 0,-4-3 0 15,4 3 0-15,-3 0 0 0,3-3 0 0,-3 0 0 16,-4 3 0-16,7 0 0 0,0 0 0 0,0-3 0 0,-4-1 0 16,4 4 0-16,-7 0 0 0,4-3 0 0,-1 0 0 15,4 0 0-15,-3 0 0 0,-1 0 0 0,-3 3 0 0,4-3 0 16,0-1 0-16,-4 1 0 0,7 0 0 0,-7 3 0 16,0 0 0-16,3-3 0 0,1 0 0 0,-1-3 0 15,4 3 0-15,-7-1 0 0,7 1 0 0,-3-3 0 16,-1 3 0-16,1 0 0 0,-4 3 26 0,0 0 2 15,3-3 1-15,1-1 0 0,-1 1-29 0,-3 3 8 16,0 0-8-16,0 0 0 0,7-3 0 0,-3 0 0 16,0 0 0-16,-4 3 0 0,0 0 0 0,3 0 0 15,4-6 0-15,-3 2 0 0,3 1 0 0,-4-3 0 16,4 3 0-16,0 0 0 0,-3 0 0 0,3-4 0 16,0 4 0-16,0 0 0 0,-3-3 0 0,3 3 0 15,0 0 0-15,0-1 0 16,0 1-21-16,0 0-7 0,0 0-2 0,-4-3 0 0,4 3 48 0,-3-1 10 0,3 1 1 0,-3 3 1 15,-4 0-30-15,7 0 0 0,0-3 0 0,-4 3 0 32,4 0-18-32,-3 0-10 0,3-3-1 0,-7 3-1 0,7 0 30 0,-4 0 0 0,-3 0 0 0,8 0 0 15,-8 0 0-15,3 0 0 0,4 0 0 0,0 0 0 16,0 0 0-16,-7 0 0 0,4 0 0 0,-4 0 0 16,7 3 0-16,0-3 0 0,-7 0 0 0,7 6 0 15,-4-2 45-15,-3-4 15 0,7 6 4 0,-3-3 0 16,-4-3-52-16,7 9-12 0,-3-2 0 0,-1-1 0 15,1 0 0-15,-1 1 0 0,4-1 0 0,-7-6 0 0,4 6 0 16,-4-6 0-16,3 6 0 0,4 1 0 0,-3-1 0 0,-4-6 0 16,3 9 0-16,1-2 0 0,-1-1 0 0,-3-6 0 15,8 6 0-15,-5 4 0 0,-3-10 0 0,4 3 0 16,-4-3 0-16,7 6 0 0,-4 3 0 16,-3-9 0-16,7 7 0 0,-3-1 0 0,-1 0 0 0,1 4 0 15,-1-4 0-15,1 0 0 16,-4-6 0-16,3 9 0 0,1 1 0 0,3-4 0 0,-7-6 0 0,3 6 0 15,5 4 0-15,-8-10 0 0,3 3 0 0,4 0 0 16,0 3 0-16,-3-2 0 0,3 2 0 0,-7-6 0 16,7 3 0-16,-7-3 0 0,7 3 0 0,-7-3 0 15,3 3 0-15,4 0 0 0,1 0 0 0,-8-3 0 16,7 4 0-16,0-1 0 0,-7-3 0 0,3 0 0 16,8 3 0-16,-4-3 0 0,0 0 0 0,3 0 0 15,-3-3 0-15,4 0 0 0,0-1 0 0,-1 1 0 16,-3 0 0-16,4 0 0 0,-1 0 0 0,1 0 0 0,0-3 0 15,-1-1 0-15,1-2 0 0,-1-1 0 16,1 4 0-16,0-3 0 0,-4-1 0 0,3-2 0 0,-3 2 0 0,0 1 0 16,0 3 0-16,0-4 0 0,0 1 0 0,1 0 0 15,-1-1 0-15,-4 4 0 0,4-4 0 0,-3 1 0 16,3 0 0-16,-4-4 0 0,1 4 0 0,-1-1 0 16,1 1 0-16,-4 3 0 0,3-7 0 0,1 4 0 15,-1 2 0-15,1-2 0 0,-1 0 0 0,1-1 0 16,-4 4 0-16,4-4 0 0,-1 4 0 0,1-3 0 15,-1 3 0-15,1-1 0 0,-4 1 0 0,3-3 0 16,1 2 0-16,-1 1 0 0,-3 6 0 0,0 0 0 0,4-9 0 0,-1 2 0 16,-3-2 0-16,4 3 0 0,-1-1 0 0,1 1 0 15,-1-3 0-15,1 2 0 0,-4 7 0 16,0 0 0-16,0-6 0 0,3 0 0 0,-3 6 0 16,4-6 0-16,-4-1 0 0,4 1 0 0,-4 6 0 0,3-6 0 15,1 0 0-15,3 2 0 0,-7 4 0 0,3-6 0 16,4 3 0-16,-3-3 0 15,3-1 0-15,-7 7 0 0,3 0 0 0,4-3 0 0,-7 3 17 0,4-3 1 16,3 0 0-16,-7 3 0 0,3 0-18 0,5 3 0 16,-5-3 0-16,1 3 0 0,3-3 0 0,-4 3 0 15,4-3 0-15,-3 0 0 0,3 4 0 0,-4-1 0 16,4 0 0-16,-3-3 0 0,3 3-8 0,-3 0-9 16,3 3-2-16,-4-2 0 0,4 2 31 0,-3 0 5 15,-1-3 2-15,4 3 0 0,-3 4-19 0,3-1 0 16,-4-2 0-16,4 2 0 0,0 0 0 0,1-2 0 15,-5 2 0-15,4-3 0 0,-3 4 0 0,3-4 0 0,-4 0 0 0,4 1 0 16,0 2 0-16,-3 0 0 0,3-2 0 0,-4-1 0 16,1 0 0-16,0 4 0 0,-1-4 0 0,1 3 0 15,-1-2 0-15,1 2 0 0,-1-3 0 0,1 4 0 16,-1-4 0-16,1 3 0 0,-1-2 0 0,4-1 0 16,-3 3 0-16,-1-2 0 0,1 2 0 0,-1 0 0 15,1-2 0-15,-1 2 0 0,1 0 0 0,0-2 0 16,-1 2 0-16,1 1 0 0,-1-1 0 0,1-3 0 15,-1 4 0-15,1-1 0 16,-1-3 0-16,1 4 0 0,-1-4 0 0,1 0 0 0,3-3 0 0,0 0 0 16,-4 4-14-16,1-1-3 0,0-3-1 0,3-3 0 15,-7 0 18-15,3 3 0 0,1-3 0 0,3 0 0 16,-4 0 0-16,1-3 0 0,3 0 0 0,-4 0 0 16,1 0 0-16,3 0 0 15,-4-4 0-15,4 4 0 0,-3 0 0 0,3-3 0 0,-3-4 0 0,3 1 0 16,-4 3 0-16,4-1 0 0,-3-2 0 0,3 0 0 0,0-1 0 0,0-2 0 15,0-1 0-15,-3 1 0 0,3-4 10 0,-4 3 6 16,4-2 0-16,0-1 1 0,-3-3-17 0,-1 4 0 16,1-4 0-16,-1 0 0 0,1 0 0 0,-1 3 0 15,1 1 0-15,-4-1 0 0,3 0 0 0,1 1 0 16,-4 2 0-16,3-3 0 0,1 7 0 0,0 3 0 16,-1 0 0-16,-3-1 0 0,4 1 8 0,-1 0-8 0,-3 6 0 0,4-3 0 15,-1-1 0-15,1 1 0 16,-4 3 0-16,3 0 0 0,-3 0 0 0,7 0 0 15,-3 0 0-15,-4 0 0 0,3 3 0 0,-3-3 0 16,7 0 0-16,-3 7 0 0,-1-4 0 0,5 0 0 0,-8-3 0 16,3 6 0-16,1 1 0 0,-1-4 0 15,1 3 0-15,-1 0 0 0,4-3 0 0,-3 4 8 0,-1-1-8 0,1 0 0 16,-1-3 0-16,-3-3 0 16,4 3 0-16,3 1 0 0,-4 2 0 0,4-3 0 0,-3-3 0 0,3 3 0 15,-3 0-20-15,-1 0 1 0,1 1 1 0,3 2 0 16,-4-3 28-16,1 3 6 0,3-3 0 0,-4 0 1 15,1 4-27-15,3 2-6 0,-4-3 0 0,1 4-1 16,0-1 30-16,-1 1 7 0,4-1 0 0,-3 0 1 16,-1 1-33-16,1 2-8 0,-1-2 0 0,4 2-1 0,-3-2 21 15,3 2 0-15,-4 1 0 0,4-1 0 0,-3-2 0 0,-1-1 0 16,5 1 0-16,-5-1 0 0,1 0 0 16,3 4 0-16,-4-4 0 0,4 1 0 0,0 2 0 0,0 1 0 15,0-4 0-15,0 4 0 0,1-1 0 0,-5-2 0 16,4-1 0-16,0 1 0 0,0-1 0 0,0 0 0 15,-3-2 0-15,3 2 0 0,-4 0 0 16,4 1 0-16,-3-1 0 0,-1-2 0 0,5-4 0 0,-5 0 0 16,4 0 0-16,-3 0 0 15,3 0 0-15,-4 0 15 0,4 4-3 0,0-7 0 0,0 3-12 0,0-3 0 16,-3 0 0-16,3 0 0 0,-3-3 0 0,3-1 0 16,-7 4 0-16,3-3 0 0,8 0 0 0,-4 0 0 15,-4-3 0-15,4 0 0 0,-3-4 0 0,-1 4 0 16,4-4 0-16,-3 4 0 0,0 0 0 0,-1 0 0 15,1-4 0-15,3 1 0 0,-4-1 0 0,1 4 0 0,-1-3 0 0,1 2 0 32,-1-2 0-32,1 0 0 0,-1-1 0 0,-3 1 0 0,4-1 0 0,-4-2 0 15,0 3 0-15,3-4 0 0,-3 4 0 0,0-4 0 0,4 0 0 0,-4 1 0 16,0-1 0-16,0 1 0 0,0 2 0 0,3-5 0 16,-3 5 0-16,0-2 0 0,0-1 0 0,4 4 0 15,0 3 0-15,-4-4 0 0,3 4 0 0,1-3 0 16,-1 2 0-16,1 1-16 0,-1 0 3 0,-3-1 1 15,7 1 12-15,-3 0 16 0,-1 3-3 0,1-4-1 16,-1 1-12-16,-3 3-16 0,7-3 3 0,-7 6 1 16,0 0 12-16,4-3 16 0,-1-4-3 0,-3 7-1 15,0 0-12-15,7 0 0 0,-7 0 0 0,4 0 0 16,3 0 0-16,0 0 0 0,-7 0 0 0,7 0 0 16,-3 4 0-16,3-1-16 0,-4 3 3 0,4-3 1 15,-3 0 12-15,3 0 16 0,0 0-3 0,-3 4-1 0,3-1-12 0,0-3-16 16,-4 3 3-16,4 1 1 0,0-4 12 0,0 3 0 15,0 0 0-15,0-2 0 0,-3 2 0 0,3-3 0 16,0 0 0-16,0 3 0 0,0-3 0 0,0 1 0 16,0-1 0-16,0 0 0 0,0 3 0 0,-3-3 13 15,3-3-2-15,0 3-1 0,0 1-10 0,0-1 0 16,0 0 0-16,0-3 0 0,0 0 0 0,0 3 0 16,4-3 0-16,-4 0 0 0,4 0 0 0,-4 0 0 15,0 0 0-15,3 0 0 0,-3 0 0 0,0 0 0 0,4 3 0 16,-4-3 0-16,0 0 0 0,4 0 0 15,-4 0 0-15,0 0 0 0,0 0 0 0,0 0 0 16,0 0 0-16,4 0 0 0,-4 3-8 0,0-3-1 16,0 0 0-16,0 0 0 0,0 0 9 0,0 0 0 0,-4 0 0 0,4-3 0 15,1 3 0-15,-1 0 0 0,0-3 0 16,0 0 0-16,0 3 0 0,-4-3 0 16,8 0 0-16,-4 3 0 0,0-4 0 0,0 1 0 15,0 0 0-15,0 0 0 0,-3 0 0 0,6 3 0 0,-3 0 0 0,0-3 0 16,0 3 0-16,0 0 0 0,1 0 0 0,-1 0 0 15,0 0 0-15,0 0 0 0,0 0 0 0,0 3 0 16,0-3 0-16,0 3 0 0,0-3 0 0,0 0 0 16,0 3 0-16,4-3 0 0,-4 0 0 0,0 0 0 15,3 0 0-15,-3 0 0 0,0-3 0 0,1 0 0 0,-1 3 0 0,0-3 0 16,3 0 0-16,-6-1 0 16,3 4 0-16,-4-3 0 0,4 0 0 0,-3 3 0 15,3 0 0-15,-4 0 0 0,5 0 0 0,-1 0 0 16,0 0 0-16,-4 3 0 0,4 0 0 0,0 1 0 15,0-1 0-15,-3 0 0 0,3 3 0 0,-4-3 0 0,5 4 0 16,-1-4 0-16,0 0 0 0,-4 3 0 0,4-3 0 0,-3 0 0 16,3 0 0-16,-4 1 0 0,4-4 0 0,0 3 0 15,0 0 0-15,-3-3 0 0,-4 0 0 0,7 0 0 16,0 0 0-16,0-3 0 0,0 3 0 0,0-3 0 16,0-1 0-16,-3 1 0 0,3 3 0 0,0-3 0 15,0 0 0-15,0-3 0 0,-3 3 0 0,3 0 0 16,0 3 0-16,0-4 0 0,3 4 0 0,-3 4 0 15,0-1 0-15,4 0 0 0,-4 3 0 0,0 0 0 16,4 1 0-16,-4 2 0 0,3 4 0 0,-3-1 0 0,4 1 0 16,0 2 0-16,-1-2 0 0,1-1 0 0,-1 1 0 15,1 0 0-15,-4-4 0 0,4 0 0 16,-4 1 0-16,3-4 0 0,-3 0 0 0,4-3 0 16,-1 1 0-16,1-1 0 0,-4-6 0 0,4-1 0 0,-4-5 0 15,0 0 0 1,0-1-53-16,0 1-9 0,0-4-2 0,0 1 0 0,0 2 52 0,-3 1 12 0,3-4 0 0,0 4 0 15,0 3 0-15,-4-1 0 0,4 1 0 0,-3 0 0 16,3 6 0-16,0 0 0 0,0 3 0 0,0 0 0 16,0 7 0-16,-3-1 0 0,3 7 0 0,3-4 0 15,-3-2 0-15,0 2 0 0,0 1 0 0,-3-1 0 16,7 4 0-16,-4-4 0 0,0 1 0 0,0-4 0 16,3-2 0-16,-3-1 0 0,0 0 0 0,4-3 0 15,-4-3 0-15,4-3 15 0,-4 3-3 0,3-6-1 16,1 0-40-16,-1-4-8 0,1 4-2 0,0-3 0 15,3-1 13-15,-4 1 2 0,4 2 1 0,-3-2 0 0,0 3 8 0,3 0 2 16,-4-1 0-16,1 4 0 0,3 0 13 0,-3 0 0 16,-1 3 0-16,1 0 0 0,-1 6 0 0,-3 4 0 15,4-1 0-15,0 0 0 0,-1 4 0 0,-3-1 0 16,4 4 0-16,-4-3 0 0,3-4 0 0,1 7 0 16,3-1 0-16,-3-2 0 0,-4-4 0 0,3 1 0 15,1-1 0-15,0 1 0 0,-1-7 0 0,1 3 0 16,-4-3 0-16,3-3 0 0,1 3 0 0,-4-3 0 15,4 0 0-15,-4 0 0 0,-4 3 0 0,4-3 0 16,0 0 0-16,0-3 0 16,0 3-221-16,0-3-42 0,0 3-8 0,1 0-1 0</inkml:trace>
  <inkml:trace contextRef="#ctx0" brushRef="#br1" timeOffset="-184003.69">14912 6126 1267 0,'0'0'28'0,"0"0"5"0,0 0 2 0,0 0 1 0,0 0-36 0,0 0 0 16,3-6 0-16,-3 0 0 0,4 0 0 0,-4 2 0 16,4-2 0-16,-1 3 0 0,1-3 58 0,-1 3 5 15,1-4 1-15,-1 1 0 0,4 0-52 0,-3 3-12 16,3-4 0-16,-4 1 0 0,4 3 0 0,-3 0 0 0,3-3 0 0,-4 2 0 15,5-2 0-15,-5 3 0 0,4 0 0 0,0-3 0 16,0 3 54-16,-3-4 8 0,6 1 2 0,-3 0 0 16,0-1-52-16,1 4-12 0,2-3 0 0,1 3 0 15,-4 0-12-15,7 3-6 0,-4-3-1 0,1-1 0 16,3 1 19-16,-3 3 16 0,3 0-4 0,-4 0 0 16,5 0-4-16,-5-3 0 0,4 3-8 0,-3 0 12 15,3 3 22-15,-4 0 4 0,1-3 1 0,3 4 0 16,-3-4-11-16,-1 0-3 15,1 0 0-15,0-4 0 0,-1 1-25 0,1 0 0 16,-1 3 0-16,-3-3 0 0,4 0 33 0,-1 3 2 0,1-3 0 0,-4 3 0 16,4 0-5-16,-4-3-1 0,3 0 0 0,-3-1 0 15,0 8-29-15,1-1-21 0,2 0 3 0,-3 0 1 16,0-3 17-16,-3 3 0 0,3 0-8 0,0 3 8 0,0-2 9 0,0 2 6 16,0-3 1-16,0 3 0 15,-3-3-16-15,3-3 8 0,0 4-8 0,0-1 0 0,0 0 0 0,0 0 0 16,0-3 0-16,-4 0 0 0,8 3 26 0,-4-3-1 15,0-3 0-15,4 3 0 0,-4-3-40 0,0-3-8 16,3-1-1-16,1 1-1 0,-4 3 71 0,4-3 14 16,-1 2 4-16,-3 1 0 0,4 0-52 0,-1 0-12 15,1-3 0-15,-4 3 0 0,0 3-17 0,4 0-7 16,-1-3 0-16,-3 3-1 0,4 0 25 0,-4-4 0 16,0 4 0-16,4-3 0 15,-4 3 0-15,3-3 0 0,-3-3 0 0,0 3 0 0,4 0 22 0,-4-4 0 0,0 1 0 16,0 0 0-1,4 0-33-15,-4-1-6 0,0 4-2 0,3 0 0 0,-3 0 19 0,4 0 0 16,-4 3 0-16,4 0 0 0,-4 0 16 0,3 0 1 16,1 0 0-16,-4 3 0 0,4 0-17 0,-1 0-17 0,-3 0 3 0,0 0 1 15,4 1 13-15,-1 2 12 0,-3-3-3 0,1 0 0 16,2 0-1-16,-3 0-8 0,4-3 12 0,-4 3-4 16,3 1-8-16,1-1 0 0,-4-3 0 0,4 0 0 15,-4 0 0-15,3 3 8 0,1-3-8 0,-4 0 0 16,0 0 0-16,4 0 0 0,-4 0-9 0,0-3 9 15,3 3 0-15,-3-3 0 0,4-1 0 0,-8 1 0 0,8-3 8 16,-4 3-8-16,0-3 0 16,-3 3 0-16,3 3 8 0,0-4-8 0,-4-2 0 0,4 3 0 0,0 3 0 0,-3 0 0 15,3 0-13-15,0 0 4 0,0 0 9 0,0 0 0 16,-3 0 0-16,3 3 0 0,0 0 0 0,0 0 0 16,0 1 0-16,0-1 0 0,0 0 0 15,0 0 0-15,0 0 0 0,4 0 0 16,-4 0 0-16,0 0 0 0,3 1 0 0,-3-1 0 0,4 0 0 15,-4-3 0-15,4 0 0 0,-4 0 0 0,0 0 12 0,3 0 5 16,-3 0 1-16,0-3 0 0,1 3-18 0,2-3 0 16,1 3 0-16,-1-4 0 0,1 4 0 0,-1 4 0 15,5-1 0-15,-5-3 0 0,4 3 0 0,-3 0 0 16,3 0 0-16,-3 0 0 0,3 4 0 0,0-1 0 16,-4 0 0-16,4 0 0 0,-3 1 0 0,3-1 0 15,-3-3 0-15,3 3 0 0,-4-6 0 0,1 0 0 16,0 0 0-16,-1-6 0 0,1 3-8 0,-1-7-9 0,1 7-2 0,-4-6 0 15,4 3 32-15,-4-4 7 16,3 1 0-16,-3-4 1 0,4 4 18 0,-4 0 3 16,3 2 1-16,1 1 0 0,3-3-55 0,-3 2-10 15,-1-2-2-15,1-1-1 0,3 1 25 0,0 3 0 16,0-4 0-16,-3 4 0 0,3-3 0 0,0 2 0 16,-3 1 8-16,-1 0-8 0,1-4 10 0,-4 1-2 0,3 0-8 0,1-4 12 15,-4 1 1-15,-3 2 0 0,3-2 0 0,-4-4 0 16,4 3 1-16,-3-2 0 0,-1-1 0 0,-3 0 0 15,4 1-3-15,-1-1-1 0,-3 4 0 0,0-4 0 16,4 0-10-16,-4 0 12 0,3 1-12 0,-3-4 12 16,4 6-12-16,-4-2 0 0,3 2 9 0,-3-2-9 15,4 2 0-15,0-3 9 0,-1 4-9 0,-3-1 0 0,4-2 10 0,-4 2-10 16,3 0 8-16,-3 1-8 0,0-1 10 16,4 1-10-16,-4-1 12 0,3 1-12 0,-3-4 10 0,0 4-10 15,0-1 8-15,0-3-8 0,0 1 16 0,4-1-1 16,-4 0-1-16,0-3 0 0,3 7-14 0,-3-4 0 15,4 1-12-15,-4-4 12 0,3 3 0 0,-3-3 0 16,4 4 0-16,-4-1 0 0,3 0 0 0,-3 1 0 16,4-1 0-16,-1-3 0 0,1 7 0 15,-4-4 0-15,3 3 8 0,-3-2-8 0,4 2 0 0,-1 1 0 16,1-1 0-16,-4 0 0 0,4 1 0 0,-4-4 0 16,3 4 0-16,1-4 0 0,-1 3 8 0,1-5-8 15,-1 2 0-15,1 0 9 0,-1 4-9 0,1-4 0 16,-1 7 0-16,-3-4 0 0,7 1 0 0,-3-1 8 15,-4 1-8-15,3 2 8 0,1 1-8 16,-4-4 0-16,3 4 0 0,1-1 0 0,-4 4 0 0,4-3 0 16,-1-1 0-16,1 1 0 0,-1 3 0 0,1-4 0 0,-1 1 0 0,-3-1 0 15,4 1 0-15,-1 3-9 16,1-4 9-16,-1 4-13 0,1 0 13 0,-4 6 0 0,3-7 0 0,-3 7 0 16,4-3 0-16,3-3 0 0,-7 6 0 0,3-6 0 15,-3 6 0-15,0 0 0 0,7-3 0 0,-7 3 0 16,0 0 0-16,4 0 0 0,-4 0 0 0,7 0 0 15,0 0 0-15,-7 0 0 0,7-3 0 0,-7 3 0 16,0 0 0-16,4-4 8 0,-4 4 0 0,7 0-8 16,-7 0 0-16,0 0 0 0,0 0 0 15,3 0 0-15,4 0 0 0,-7 0 0 0,0 0 0 0,7 4 0 16,-3-1 0-16,-1 0 0 0,1 3 0 0,0 0 0 16,3-3 0-16,-7 4-9 0,3-1 9 0,1 3-8 15,-1-2 8-15,1-1 0 0,-4-3 0 0,3 3 0 0,-3 1 0 16,4-1 0-16,-4 0 0 0,3 0 0 0,-3-6 0 0,0 4 0 15,0 2 0-15,0 0 0 0,0 0 0 0,0-2 0 16,0 2 0-16,0 0 0 0,0 0 0 0,0 1 0 16,0-1 0-16,0 0 8 0,0 4-8 15,-3-1 0-15,3 0 0 0,0 4-8 0,0-4 8 0,-4 4 0 16,4-4 0-16,-3 1 0 0,3 2 0 0,0 1 0 16,-4-4 0-16,4 4 0 0,0-1 0 0,0-2 0 15,-3 2 0-15,3-2 0 0,0-1 0 0,0 0 0 16,0 1 0-16,0-1 0 0,-4-2 0 0,4 2 0 0,0 0 0 0,-3 1 0 15,3 2 0-15,0-2 0 0,0 2 0 0,0-2 0 16,0 2 0-16,0 1 0 16,0-4 0-16,3 4 0 0,-3 2-11 0,0-2 0 0,0-1 0 15,0-2 0-15,4 2 11 0,-4 1 0 16,0-4 0-16,0 4 0 0,0-4 0 0,3 4 0 0,-3-1 0 0,0-2 0 16,4-1 0-16,-4 1-12 0,3-1 12 15,-3-3-12-15,4 4 12 0,-4-4 0 0,0 0 0 0,0 4 0 16,3-4 0-16,-3 0 0 0,0 4 0 0,0-4 0 15,0 0 0-15,0 4-12 0,0-4 12 0,0 3-12 16,0 1 12-16,0-1 0 0,0 0 0 0,0-2 0 16,0 2 0-16,0 0 0 0,0 1 0 0,0-4 0 15,0 4 0-15,0-4 0 0,4 3 0 0,-4-2 0 16,0 2 0-16,0-3 0 0,0 4 0 0,3-1 0 16,-3 4 0-16,4-4-10 0,-4 4 10 0,0-4 0 0,0 3-11 15,3-2 11-15,-3 2-10 0,0-2 10 16,4-1 0-16,-4 4-9 0,0-4 9 0,3 1 0 0,-3-1 0 0,0 0-10 15,4 1 10-15,-4-1 0 0,-4 1 0 0,8-4 0 16,-4 3 0-16,0 1 0 0,0-1-9 0,0 1 9 16,0-4 0-16,0 0-9 0,0 7 9 0,0-1 0 15,0 1-9-15,0-1 9 0,0 1 0 0,0 2-9 16,0-2 9-16,0 0 0 0,0 2-9 0,0 1 9 16,0 3 0-16,0-4-9 0,0 1 9 0,0 3-10 15,0 0 10-15,0 3-10 0,3-4-3 0,1 4-1 16,-4 0 0-16,0 0 0 0,4 3 2 0,-4-3 0 15,3 3 0-15,1 0 0 0,-1 1 12 0,1 2-12 16,-4-3 12-16,3 0-12 0,1 0 12 0,-1 3 0 0,-3 4 0 16,4-4 0-16,-1 3 0 0,1-3 0 15,-1 4 0-15,4 2 0 0,-7-2-12 0,4-4 3 16,-1 0 1-16,1 0 0 0,3 4-7 0,-3-1-1 0,3 3 0 0,0 4 0 31,-4 0-16-31,4 9-4 0,0 0-1 0,0-3 0 0,0-7 21 0,0-2 4 0,1-1 0 0,-1-2 1 16,0-4 11-16,0-3 0 0,0 6 0 0,0-2 0 15,0-1 0-15,0-3-8 0,0 3 8 0,0-3 0 16,0-3-8-16,0 0 8 0,4-3-8 0,-4 0 8 16,0-1-11-16,0-2 11 0,0-3-13 0,-4-4 5 15,5 0 8-15,-5-2 0 0,4-1 0 0,-7-3-8 16,0-3 8-16,0 0 0 0,0 0 0 0,0 0 0 16,0 0 0-16,0 0 0 0,0 0 0 0,0 0 0 15,0 0 0-15,4-9 0 0,-4 2 0 0,-4-5 0 16,4 3 0-16,0-4 0 0,-3 0 0 0,-1 1 0 0,1-4 0 0,-1 1 14 15,0-1-3-15,1-3-1 0,3 3-10 0,-4-2 0 16,1-1 0-16,-1 0 0 0,1 0 0 0,-1 3 0 16,1 1 0-16,-1-1 8 15,1 4-8-15,3-1 0 0,-4 0 0 0,1-2 0 0,3 2 0 0,0-2 0 16,-4 2 0-16,4-3 8 0,-3 4-8 0,3-4 0 16,0-3 0-16,0 4 0 0,0-4 0 0,0 0-9 15,0 0 9-15,0 0 0 0,-4 1 0 0,4-1 0 16,0-3 0-16,-3 3 0 0,3 0 0 0,-4-3 0 15,1 3 0-15,-1-3 0 0,4 4 0 0,-4-4 0 0,1 3 0 16,-1-6 0-16,4 0 0 0,-3 3 0 0,-1 6 0 16,4-3 0-16,0 0 0 0,0 4 0 0,4 2-8 0,-4 1 8 15,0 2-24-15,3 4 0 0,-3-3-1 16,4 2 0-16,-1-2 25 0,-3 3 0 0,4-4 0 0,0 4 0 16,-4-3 0-16,3-1-10 0,-3 1 10 0,4-4 0 15,-4 4 0-15,3-1 0 0,-3-2 0 0,0 3 0 16,4-1 0-16,-1 1 0 0,1-4 0 0,-4 4 0 15,3 2 0-15,1-2 0 0,-1 3-9 0,4 3 9 16,-3-4 0-16,-1 4-9 0,4 3 9 0,-3-3 0 16,-4 3 0-16,3 0 0 0,5 0 12 0,-5 0-4 15,4 0-8-15,-3 3 0 0,-1-3 0 0,4 0 0 16,0 0-9-16,0 0-3 0,0 0-1 0,0 3 0 16,1-3 21-16,-1 0 4 0,0 0 0 0,0 4 1 0,0-4-23 0,0 3-5 15,3-3-1-15,-3 3 0 16,4 0 16-16,0 0 0 0,-4 3 0 0,3-3 0 0,1 1 0 15,-4-1 0-15,0 0 0 0,4 0 0 0,-4 0 0 0,0 0 0 16,0 0 0-16,0 1 0 0,-4-4 0 0,4 0 0 16,-3 0 0-16,-4 0 0 0,7 0 0 0,0-4 0 15,-4 1 0-15,1 0 0 0,3 0 0 0,-3-3 0 16,-1-1 0-16,1-2 0 16,-1 0 0-16,1 2 0 0,-1-2 0 0,1 0 0 0,3 2 0 0,-4 1 0 15,1 3 8-15,3 0-8 0,-4 0 0 0,5 3 0 16,-5 0 0-16,4 0 0 0,0 3 0 0,0 0 0 15,0 0 0-15,-3 3 0 0,6 1 0 0,-6-1 0 16,3 0 0-16,0 0 0 0,0-2 16 0,0 2-4 16,-3 0-1-16,-1 0 0 0,4-3-11 0,-3-3 0 15,-1 0 0-15,4 4 0 0,-3-4-8 0,-1 0-4 0,1 3-1 16,-1-6 0-16,5-1 21 0,-5 1 4 0,1 0 0 0,-1 0 1 16,4 0-13-16,-3 0 0 15,3 0 0-15,0 0 0 0,-4-1 0 0,4 4 0 0,-3 0 0 16,3-3 0-16,-4 0 0 0,5 0 0 0,-1 3 0 0,0-3 0 15,3 3 0-15,-3-3 0 0,0 0 0 0,4 3 0 16,-4-4 0-16,0 4-12 0,4 0 3 0,-1 0 0 16,4 4 9-16,-3-4 0 0,3 6 0 0,-3-3 0 15,3 6 0-15,-4-2 0 0,1 2 0 0,3 0 0 16,-3-2 0-16,-1 2-8 0,4-3 8 0,-3 1-8 16,-4 2 8-16,3-3-12 0,1-2 12 0,0-4-12 15,-4 0 12-15,3 0 0 0,1-4 0 0,-4 1-8 16,0-3-12-16,4 3-3 0,-1-7 0 0,-3 4 0 15,4 3 2-15,3 0 0 0,-4 3 0 0,5-3 0 16,-5 3-3-16,4 0-1 0,0 3 0 0,4 3 0 0,-4-3 11 16,0 4 2-16,-3 2 1 0,3-3 0 15,4 4 11-15,-4-4-13 0,-4-3 5 0,1 3 8 0,3 1 0 0,-3-4 0 16,-1 0 0-16,1 0 0 0,-1-3 9 0,1 3 0 16,-4-3 0-16,4 0 0 0,-1 0-9 0,1 3 0 15,-1-3 0-15,1 3 8 0,-1 1-8 0,1 2 0 16,0-3 0-16,-1 3 0 0,4 0 0 0,0 4 0 15,-3-4 0-15,3 0 0 0,0 4 0 0,0-1 0 16,0 4-10-16,-3-7 10 0,3 3-8 0,0 1 8 16,0-4 0-16,0-3-9 0,-3 4 9 0,7-7 0 15,-4 0 8-15,0 0-8 0,0 0 0 0,4 0 0 0,-1 0 0 0,1 3-12 32,3-3-11-32,-3 3-2 0,3 0-1 0,0 0-497 15,4 3-99-15</inkml:trace>
  <inkml:trace contextRef="#ctx0" brushRef="#br0" timeOffset="-157023.33">16591 4549 871 0,'0'0'19'0,"0"0"4"0,0 0 1 0,0 0 0 0,0 0-24 0,0 0 0 0,0 0 0 0,0 0 0 0,0 0 55 0,0 0 5 15,0 0 2-15,0 0 0 0,0 0-11 0,0 0-3 16,0 0 0-16,0 0 0 0,0 0 28 0,0 0 4 16,0 0 2-16,0 0 0 0,0 0-31 0,0 0-7 15,0 0 0-15,0 0-1 0,0 0-14 0,4 7-2 16,-4-7-1-16,0 3 0 0,0 3-8 0,0 0-2 15,0 0 0-15,0 4 0 0,3-4-1 0,-3 7-1 16,0-4 0-16,0 0 0 0,0 1 1 0,0 2 0 0,0 1 0 16,0 3 0-16,0-4 0 0,0 7 0 15,0-3 0-15,0-1 0 0,4 1-15 0,-4 0 0 0,3-1 8 16,-3 4-8-16,4-3 0 0,-1 3 0 0,1 0 0 0,-1-1 0 16,1 4 0-16,-1-3 0 0,1 0 8 0,-1 0-8 15,1 0-16-15,0-1-5 0,-1 4-2 16,1-3 0-16,-1 6 37 0,-3-3 7 0,0 3 2 0,4 0 0 15,-4 0-37-15,3-3-7 0,-3 7-2 0,0-4 0 16,4 0 37-16,-4 0 7 0,3 3 2 0,-3-3 0 16,4 0-23-16,-4 0 0 0,0 0 0 0,3 0 0 15,1 1-14-15,-1-1-7 0,-3-3-2 0,0 3 0 16,4-3 36-16,-4 0 7 0,3 3 2 0,-3-3 0 16,4-4-22-16,-4 4 0 0,7 0 0 0,-7 0 0 15,0 3-18-15,4-3-2 0,-4 3 0 0,3 0 0 0,-3 1 34 0,0-5 6 16,0 5 2-16,0-1 0 0,0-3-35 0,4 3-7 15,-4 0-2-15,0-3 0 0,0 3 36 0,0 0 7 16,0-3 2-16,0 0 0 0,0 0-23 0,3 3 0 16,-3 0 0-16,4 3 0 0,-4-3-14 15,0 0-7-15,0 0-2 0,0 0 0 0,0 1 23 0,0-1 0 16,0 0 0-16,0 0 0 0,0 3 0 0,0-3 0 16,0 0 0-16,0 0 0 0,0 0 0 0,0-3 0 15,0 3 0-15,3 4 0 0,-3-1 33 0,0-3 11 0,0 3 3 16,4-3 0-16,-4 0-24 0,0 0-5 0,3-3-1 15,-3 3 0-15,0-6-17 0,4 3 0 0,-4-3 0 16,3 0 0-16,-3 0 9 0,0-1-1 0,4-2-8 0,-4 0 12 16,0 3-12-16,0-4-8 0,0 4 8 0,0 0-13 15,0-3 21-15,0 6 4 0,-4-4 0 0,4 4 1 16,0 3-4-16,0-3-1 0,0 0 0 0,0-3 0 16,0 0 8-16,0-7 0 0,-3-2 1 0,3-1 0 15,-4 1 7-15,4-4 2 0,0 0 0 0,0-3 0 16,0-3-26-16,0 0 0 0,0 0-12 0,0 0 12 15,0 0 0-15,0 0 0 0,-3 3 0 0,3-3 0 16,0 0 0-16,0 0 8 0,-4 7-8 0,4-7 0 16,0 0 0-16,0 0 0 0,0 0 0 0,0 3 0 15,0 0-45-15,0-3-15 16,0 6-2-16,0-6-949 0</inkml:trace>
  <inkml:trace contextRef="#ctx0" brushRef="#br0" timeOffset="-155279.05">17734 4496 1026 0,'0'0'22'0,"0"6"5"0,0 0 1 0,0-2 1 0,0 2-29 0,0-6 0 0,0 6 0 0,0 0 0 15,4-2 8-15,-4-4-8 0,0 3 0 16,3 3 9-16,1-3 9 0,-1 3 2 0,-3-2 0 0,4-1 0 15,-1 3 19-15,-3-6 4 0,0 3 1 0,4 3 0 16,-4 1 16-16,0-1 3 0,3 3 1 0,-3 1 0 16,0-1-52-16,0 0-12 0,0 1 0 0,0-1 0 15,0 7 40-15,4-3 6 0,-4 2 1 0,0 1 0 16,0 0-7-16,0-1 0 0,0 4-1 0,0-3 0 16,0 3-1-16,0-1 0 0,3 1 0 0,-3 3 0 15,4-3-8-15,-4 0-2 0,3 0 0 0,-3-4 0 0,4 4-12 0,0 0-2 16,-4 0-1-16,3-1 0 15,1 1-13-15,-1 3 8 0,1 0-8 0,-4-3 0 0,3 6 0 0,1-3 0 16,-1 3 0-16,-3-3 0 0,4 3 0 16,-4-3 0-16,3 3 0 0,-3 0 0 0,0 3 25 0,4-2-1 15,-4-1 0-15,-4 0 0 0,4 3-38 0,0 0-8 16,-3-3-2-16,3 3 0 0,0 1 24 0,0-1 0 16,0-3 0-16,0 3 0 0,3-3 0 0,-3 0 0 15,4-3 0-15,-4 3 0 0,0 1 0 16,3-5 10-16,-3 1-2 0,4 3-8 0,-4 1 12 0,3-4-4 15,-3-1 0-15,4 5-8 0,-4-4 10 0,3-1-10 16,1 5 8-16,0-5-8 0,-1 1 9 0,1-3-9 16,-1 3 10-16,-3-3-10 0,4 3 0 0,-1-3 0 15,-3-4 0-15,4 4 0 0,-4 0 0 0,0 3 0 16,0 0 0-16,0-3 0 0,0 6 15 0,0-6-3 16,0 6-1-16,0-3 0 0,0 0-11 0,0 0-16 0,-4 0 4 0,4 0 1 15,0-1 29-15,0 1 6 0,0 0 0 0,0-3 1 16,0 0-25-16,4 0 0 0,-4 0 8 0,0-1-8 15,0 1-19-15,0-3-5 16,3 3-2-16,-3-4 0 0,0 4 26 0,0 0 0 0,0 3 0 0,0-3 0 16,0 0 16-16,0-4 8 0,0 4 1 0,0 6 1 15,4 0-42-15,-4-3-8 0,0-3-1 16,3 0-1-16,-3-3 42 0,0-4 8 0,0 1 1 0,0 2 1 16,0 1-42-16,0-3-8 15,0 2-1-15,0 1-1 0,0-4 42 0,-3 1 8 0,3 3 1 0,0-4 1 16,0 1-42-16,-4 2-8 0,4-2-1 15,0-1-1-15,0 1 44 0,-3 0 9 0,3-1 1 0,0 1 1 0,0-1-20 0,0 1-9 16,3-4 8 0,-3-3-8-16,0 4 9 0,0-4-9 0,0 3 10 0,0-2-10 0,0-1 9 0,-3 0-9 15,3-6 8-15,0 7-8 0,0-7 10 0,0 0-10 16,0 0 12-16,0 6-12 16,0 0 11-16,0-3-11 0,0 7 10 0,0-4-10 0,0-6 8 0,-4 6-8 15,4 0 0-15,0 1 0 0,0 2 13 0,0 1-3 16,0-4-1-16,0 3 0 0,0 1-9 0,0-1-11 15,0 0 3-15,0 1 0 0,0-1 8 0,0-2 11 16,-3-1-3-16,3 0 0 0,0-6 15 0,-4 6 2 16,4-6 1-16,0 0 0 15,-7 3-26-15,7-3 0 0,-3 0 0 0,-5 0-1116 0</inkml:trace>
  <inkml:trace contextRef="#ctx0" brushRef="#br0" timeOffset="-153503.43">16686 7631 1036 0,'0'0'23'0,"0"0"5"0,0 0 0 0,0 0 1 0,0 0-29 0,0 0 0 0,0 0 0 0,0 0 0 16,0-6 106-16,0 6 15 15,0 0 3-15,0 0 1 0,0 0-46 0,0 0-10 0,0 0-1 0,0 0-1 16,0 0-3-16,0 0 0 0,0 0 0 0,0 0 0 16,0 0-16-16,0 0-3 0,0 0-1 0,0 0 0 15,0 0-29-15,-7 10 1 0,4-1-16 16,-1-3 10-16,4 4-10 0,-3-1 8 0,3 0-8 16,0 4 0-16,0 3 0 0,0-1 0 0,0-2 0 15,0 3 0-15,0-1 0 0,0-2 0 0,3 2 0 16,-3 1 0-16,4 0 0 0,-4-4 0 0,0 1 0 0,3-4 0 15,-3 1 0-15,4-1 0 0,-1 1 0 16,1-1 0-16,-4-3 0 0,3 4 11 0,-3-4-11 16,4 3 13-16,0-2-3 0,-1-1-1 0,-3-3 0 15,4 3 4-15,-1 1 1 0,1-4 0 0,3 0 0 0,-4 0 2 0,-3-3 1 16,4 3 0-16,3-3 0 0,-4 0-2 0,4-3-1 16,-3 3 0-16,3-3 0 15,0 3 2-15,0-3 0 0,-3 0 0 0,3-1 0 0,0 1-16 16,0 0 0-16,0 3 0 0,0 0 0 0,0-3 0 0,0 3 0 15,0 0 0-15,4 0 0 0,-4-3 19 0,3 0 1 16,-3 3 0-16,0 0 0 0,0-3-20 0,0 3 10 16,1-4-10-16,-1 4 8 0,3-3-8 0,-3 3 0 15,0-3 0-15,4 3 0 0,-1-3 0 0,-2 0 8 16,-5 3-8-16,8-3 0 0,-4 3 10 0,0-3-10 16,0 3 12-16,-4 0-12 0,4-3 17 0,-3 3-3 15,3 3-1-15,-4-3 0 0,5 0 0 0,-1 3 0 0,-4-3 0 0,4 3 0 16,0 0-4-16,-3 0-1 0,-1 3 0 0,4-2 0 15,-3-1-8-15,3 0 12 0,-4 0-12 0,-3 0 12 16,8 3-12-16,-5-2 0 0,1-4 0 0,-1 3 8 16,1 3-8-16,-1-3-16 0,1 0 4 0,-4-3 1 15,3 6 11-15,-3 1 0 0,4-1 0 0,-4 0 0 16,3 1 16-16,-3-4 4 0,4 3 2 0,-4 0 0 16,0 4-22-16,3 2 8 0,-3-2-8 0,0-1 0 15,4 0 0-15,-1 1 8 0,-3 2-8 0,4-2 0 16,-4-1-16-16,0 1-8 15,3-1-2-15,-3 0 0 0,0 4 42 0,4-4 8 0,-4 1 1 0,0-1 1 16,3-3-26-16,-3 1 0 0,4-1 0 0,-4 0 0 0,0-6 0 0,0 3 0 16,4 1 0-16,-4-4 0 15,0 0 0-15,0 0 0 0,0 0 8 0,0 0-8 16,0 0-20-16,0 0-5 0,0 0-2 0,0 0 0 0,0-7 53 0,3 1 10 16,-3 0 3-16,0-4 0 0,0 1-24 0,0-1-5 15,0 1-1-15,0-3 0 0,0-1-1 0,0 0-8 16,0 1 12-16,0 3-4 0,0-4 1 0,0 0 0 15,0 4 0-15,0-4 0 0,4 4 4 0,-4-3 1 16,0-1 0-16,3 0 0 0,1 1-6 0,-1-1 0 16,1-2-8-16,-1 2 12 0,1 4-26 0,-1-1-6 15,1 1 0-15,3 0-1 0,0-1 37 0,0 1 8 16,0 2 2-16,0 1 0 0,0 0-26 0,0 3 0 16,0-4 8-16,0 4-8 0,0 0 0 0,0 3 0 15,0 0 0-15,1 0 0 16,2 0-20-16,-3 3-5 0,0 0-2 0,0 4 0 0,0-1 27 0,0 3 0 15,4 1 0-15,-4-1 0 0,0 1 16 0,4-1 8 16,-1 0 1-16,1 1 1 0,-1-1-26 0,5 1 0 0,-5-4 0 0,4 0 0 16,-3-3 0-16,3-3 0 0,0 3 0 0,0-3 0 15,4 4 0-15,-4-1 0 0,0-3 0 0,0 0 0 16,-3 0 0-16,3 0 0 0,0 3 0 0,-3-3 0 16,3 0 0-16,0 0 0 0,-4-3 0 0,1-4 8 15,-1 4-8-15,1 0 0 0,0-3 0 0,-1 0 0 16,-3-1 0-16,0-2 0 0,0-4 12 0,0 1-4 0,-3 3 3 15,0-4 0-15,-1 0 0 0,1-2 0 0,-4-1-3 0,0 0-8 16,0-2 12-16,0 2-4 0,0 3-8 0,0-2 0 16,-4 2 0-16,1-3 0 15,3-2-89-15,0 2-20 0,-4 3-4 0,4 1-1 16,0 2-114-16,-4 1-22 0,4 3-5 0,0 0-1 0</inkml:trace>
  <inkml:trace contextRef="#ctx0" brushRef="#br0" timeOffset="-152605.83">16697 8823 1044 0,'0'0'23'0,"0"0"5"0,0-9 0 0,-4 2 1 0,4 1-29 0,-3 0 0 16,3-1 0-16,-4 1 0 16,4 6 107-16,0-6 15 0,-3 0 3 0,3 6 1 0,-4-7-1 0,4 7 0 15,0 0 0-15,0 0 0 16,0 0-44-16,0 0-9 0,0 0-1 0,0 0-1 15,0 0-28-15,4 7-6 0,-1-1 0 0,1 6-1 0,-1 4-8 0,5 3-2 16,-5 6 0-16,1-3 0 0,-1 3 7 0,1 3 0 16,3 1 1-16,-4 5 0 0,1-3 8 0,3 1 2 15,-4-1 0-15,4 7 0 0,-3-7-14 0,3-6-2 16,-4 0-1-16,1-6 0 0,3-3-26 0,-7-4 0 16,4 1 0-16,-1-7-11 15,-3 3-68-15,4-5-13 0,-4-1-4 0,0-3 0 16,0 0-76-16,0-7-16 0,0 1-4 0</inkml:trace>
  <inkml:trace contextRef="#ctx0" brushRef="#br0" timeOffset="-152059.37">16510 8676 1769 0,'0'0'50'0,"0"0"11"0,0 0-49 0,0 0-12 0,0 0 0 0,7 3 0 16,-3 0 50-16,3-3 7 0,3 3 2 0,1 0 0 15,3 0-15-15,-3 0-2 0,6 1-1 0,-3-1 0 0,0 0-5 0,0 0-2 16,4-3 0-16,0 3 0 0,-1-3 24 0,1 0 5 16,0 0 1-16,-4 3 0 0,0-3 0 0,0 0 0 15,-3 3 0-15,-1 4 0 0,1-1-52 0,-4 0-12 16,0 4 0-16,-4-1 0 0,1 0 54 0,-1 4 8 15,-3-4 2-15,0 1 0 0,-3 2-52 0,-1 1-12 16,1 2 0-16,-1-2 0 0,-3 0 0 0,0 2 0 16,0-2 0-16,-7 6 0 0,7-4 0 0,-4 1 0 15,4 0 0-15,0-4 0 0,0 1 0 0,0-4 0 16,4-3 0-16,-1 1 0 0,1-1 23 0,3-6 1 16,0 0 1-16,0 0 0 0,0 0-40 0,7 3-8 15,-4 0-1-15,4-3-1 0,0 0 25 0,0-3 0 16,0 3 0-16,4 0 0 0,0 0 0 0,3 0 0 15,-4 0 0-15,4 0 0 0,4 3 46 0,-4 0 14 16,0 0 4-16,0-3 0 0,0 4-35 0,4-1-6 16,-7 3-2-16,3 0 0 0,-4 7 18 0,1-1 3 15,0-2 1-15,-4 2 0 0,0 4-16 0,-7 0-3 0,0 2-1 0,0-2 0 16,-4 3-6-16,1 0-1 0,-4 0 0 0,-4-1 0 16,4-2-7-16,-4 3-1 0,1-3-8 0,-1-4 12 15,1 1 5-15,-1-1 1 0,0 1 0 0,1-4 0 16,3-3-66-16,-4 4-12 15,4-4-4-15,0 0 0 0,4-2-51 0,3-4-10 16,0 0-3-16,0 0 0 0,0 0-102 0,-4-7-21 0,8 1-4 0,-4-3-1 16</inkml:trace>
  <inkml:trace contextRef="#ctx0" brushRef="#br0" timeOffset="-151626.11">17149 9096 2030 0,'0'0'44'0,"0"0"10"0,0 0 2 0,0 0 1 0,0 0-45 0,0 0-12 15,0 0 0-15,0 6 0 0,0 3 100 0,0 1 17 16,0-1 4-16,3 1 1 0,-3 2-39 0,4 1-8 0,-4-4-2 0,3 4 0 15,-3-1-26-15,4-2-6 0,3-1-1 0,-4 0 0 16,1-2-13-16,-1-1-3 0,4-3-1 0,-3 0 0 16,3 0-23-16,0-3 0 15,0 0 0-15,-3-3 8 0,6-3-8 0,-6 0 0 0,3-1 0 0,0-2 0 16,0 0-15-16,-4-1-7 16,4-2-2-16,0 2 0 0,1-2 24 0,-1-4 0 0,-4 3 0 0,4 1 0 15,0-1 0-15,-3 4 0 16,3 0 0-16,0 2 0 0,-4 1 0 0,4 3 0 0,-3 3 0 15,3 3 0-15,-3 6 0 0,-1 1 0 0,4-1 0 16,-3 4 0-16,-1-1 47 0,1 1 13 0,-1-1 4 0,-3 4 0 16,4 0-52-16,-1-4-12 0,1 1 0 0,-1-1 0 15,-3-2 0-15,4-4 0 0,-1 0 0 0,1-2 0 16,-4-4 0-16,0 0 0 0,7 0 0 0,-3 0 0 16,3-7-158-16,-4 1-34 0,1-3-8 0,-1-1-981 15</inkml:trace>
  <inkml:trace contextRef="#ctx0" brushRef="#br0" timeOffset="-150959.48">17494 9199 1680 0,'0'0'48'0,"0"0"9"0,0 0-45 0,0 0-12 15,0 0 0-15,0 0 0 0,0 0 90 0,0 0 16 16,0 0 3-16,0 0 1 0,4 3-31 0,-4-3-7 15,0 0 0-15,7 0-1 0,-7 0-1 0,0 0 0 0,3-3 0 0,-3 3 0 16,0 0 5-16,4-3 1 0,-1-3 0 0,1 0 0 16,-4-1-19-16,0 1-3 0,3-3-1 0,-3-1 0 15,0 1-18-15,0-4-4 0,0-2-1 0,0-1 0 16,0 0-21-16,0 4-9 0,0-7 8 0,4 3-8 16,-4 4 21-16,0-1-1 0,4 1 0 0,-4 2 0 15,3 4-12-15,1 0-8 0,-4 6 8 0,0 0-8 16,3 0 10-16,1 3-2 15,-1 3-8-15,1 3 12 0,-1 1-4 0,1 2 0 0,-1 1-8 0,-3-1 12 16,4 4-4-16,-4 0 0 0,3-4-8 0,1-2 12 16,-1 2-12-16,-3 1 0 0,4-1 8 0,-4-5-8 15,7 2 16-15,-7-6 1 0,4 3 0 0,-4-6 0 16,0 0-17-16,0 0 0 0,0 0 0 0,0 0 0 16,10-3-16-16,-10 3-6 0,7-3-2 0,-7 3 0 15,7-3 39-15,-7 3 7 0,11-3 2 0,-11 3 0 16,10-3-40-16,-10 3-7 0,7 0-1 15,-7 0-1-15,7 0 25 0,-7 0 0 0,8 3 0 0,2 3 0 0,-6 0 0 16,-1 1 0-16,-3-7 9 0,4 3-9 0,-1 3 14 16,-3-3-4-16,0-3-1 0,0 0 0 0,0 0 1 0,0 0 0 15,0 0 0-15,0 0 0 16,0 0-10-16,4-6 0 0,3-3 0 0,-7-4 0 0,3 0 0 0,1 1-14 16,-1-4 3-16,4 1 1 0,-3 2 10 0,3 1-13 15,0-4 5-15,0 3 8 0,4 4-9 0,-4-1 9 16,3 1 0-16,-10 9 0 0,0 0 8 0,11-3 9 15,-11 3 2-15,11 3 0 0,-1 3-19 0,-3 4 0 16,0-1 0-16,0 4 0 0,0 2 0 0,-3-2 0 16,3-1 0-16,-4 1 0 0,1 3 16 0,0-4-1 15,-1-2 0-15,-3 2 0 0,4 1-15 0,-4-7 0 16,0 3 8-16,3-2-8 0,-3-1 0 0,0-3-13 0,0 3 2 0,0-6 1 31,0 0-54-31,0 0-12 0,0 0-1 0,0 0-1 16,0 0-22-16,0 0-4 0,0 0 0 0,0 0-1 0,0 0-58 15,0 0-11-15,0 0-2 0,0 0-520 0,0 0-104 0</inkml:trace>
  <inkml:trace contextRef="#ctx0" brushRef="#br0" timeOffset="-150355.98">18041 9020 1267 0,'0'0'28'0,"0"0"5"0,0 0 2 0,0-6 1 0,0 6-36 0,4-6 0 16,-4 6 0-16,0 0 0 0,0 0 58 0,0 0 5 15,7 3 1-15,-4 0 0 0,1 7 51 0,-1-1 10 16,1 7 3-16,-1-1 0 0,1 4 0 0,-1 3 0 16,4 0 0-16,-3 0 0 0,3 3-52 0,0 0-9 15,0 3-3-15,0 4 0 0,0-4 0 0,0 0 0 0,0 0 0 0,0-9 0 16,-3 0 0-16,3-3 0 0,-4 3 0 0,5-7 0 16,-1 1-51-16,-4-4-13 0,4 0 0 0,-3 1 0 15,-1-7 0-15,-3-3 0 0,0 0 0 16,0 0 0-16,-3-6 0 0,3-4 0 15,-4-2 0-15,-3-4 0 0,0 0 0 0,0-2 0 0,0-1 0 0,-4 0 0 16,4 0 0-16,-3 0 0 16,-1-3 0-16,1 4 0 0,3-4 0 0,-4 0 0 0,4 0 0 0,0 0 0 15,0 0 0-15,3 0 0 0,1 0 0 0,3 0 0 16,0 0 0-16,3 3 0 0,1-3 0 0,-1 0 0 16,4 0 0-16,4 0 0 0,0 4 0 0,-1 2 0 15,4 0 0-15,-3 1 0 0,3 2 0 0,-4 4 0 16,5 2 0-16,-1 1 0 0,0 6 0 0,0-3 0 15,0 3 0-15,-3 3 0 0,-1 3 0 0,1 4 0 0,-4-1 44 0,0 4 5 16,0 2 2-16,-4 4 0 16,1-3-31-16,-4 6-5 0,0-3-2 0,-4 3 0 15,4-4-13-15,-3 4 0 0,-4-3 0 0,0 0 0 0,0-3 0 0,-4-1 0 16,1 1 0-16,-1-7 0 0,-3 4 0 0,3-7 0 16,-6 1 0-16,3-4 0 15,-4-3-48-15,4 0-13 0,-4 0-3 0,1-3-887 16,2-1-177-16</inkml:trace>
  <inkml:trace contextRef="#ctx0" brushRef="#br0" timeOffset="-149744.33">16626 10018 1549 0,'-3'-16'44'0,"3"6"9"0,0 1-42 0,0 0-11 0,0-4 0 0,0 4 0 16,3 2 105-16,-3 1 19 0,0 6 4 0,0 0 1 16,0 0-52-16,4 3-10 0,3 4-3 0,0 2 0 15,0 0 52-15,0 10 9 0,4 6 3 0,-4 0 0 16,3 4-52-16,-3 2-9 0,1 0-3 0,-1 7 0 15,0 0 0-15,0 2 0 0,-4-2 0 0,4 6 0 16,0-3-51-16,-3-4-13 0,3 4 0 0,-4-7 0 16,1 1 0-16,-1-4 0 0,1-6 0 0,0 1 0 15,-1-8 0-15,-3-5 0 0,4-1 0 0,-1-2 0 16,-3-7-100 0,0-3-22-16,0 0-5 0,4-9-1 0,-1-4-51 0,-3-6-10 0,0-3-3 15,0-3-793-15</inkml:trace>
  <inkml:trace contextRef="#ctx0" brushRef="#br0" timeOffset="-149493.68">16796 9889 1552 0,'0'0'44'0,"0"0"10"0,0-6-43 0,0 6-11 15,-4-7 0-15,4 7 0 0,0 0 156 0,0 0 28 16,0 0 7-16,-3 4 1 0,-1 2-52 0,4 0-9 16,0 7-3-16,0-4 0 0,4 4-51 0,-1 2-10 15,4 1-3-15,-3 3 0 16,3 0-30-16,3 3-6 0,-2 3-2 0,2 3 0 0,1-3 10 0,-1 3 1 15,-3 4 1-15,4 5 0 0,-4-2 12 0,4 2 2 16,-1 1 1-16,-3 0 0 0,4-1-32 0,-4 1-6 16,3-7-2-16,-3 0 0 0,4 1-13 0,-7-10 0 15,3 3 0-15,-4-6 0 0,1-4-8 0,-4 1-8 16,3-7-2-16,-3-2 0 16,0-4-100-16,0-3-20 0,0 0-4 0,0 0-1 15,0 0-72-15,-7-10-14 0,-3 1-3 0</inkml:trace>
  <inkml:trace contextRef="#ctx0" brushRef="#br0" timeOffset="-149280.89">16683 10541 1541 0,'0'0'44'0,"0"0"9"16,0 0-42-16,7 0-11 0,0 0 0 0,0 0 0 15,0 0 107-15,4-3 19 0,-1 0 4 0,1-3 1 16,-1 3-54-16,5-1-10 0,-1-2-3 0,0 0 0 0,3 0 0 0,1-1 0 15,3 1 0-15,-3-3 0 0,3 2-56 16,-3-2-8-16,-1 6 0 0,4-3-12 0,-3-1 12 0,-4 4 0 16,4 0 12-16,-4 0-12 15,0-3-96-15,0-1-27 0,-3 1-5 0,3 3-511 16,-4-3-102-16</inkml:trace>
  <inkml:trace contextRef="#ctx0" brushRef="#br0" timeOffset="-148937.39">17180 10272 2419 0,'0'0'53'0,"0"0"11"0,-3 6 3 0,-4-3 1 0,3 6-55 0,-3 1-13 0,4 2 0 0,-4 1 0 16,3-4 87-16,-3 7 14 0,0 0 3 0,3 2 1 16,-3 1-49-16,4 3-11 15,-1 0-1-15,4 3-1 0,0 0-18 0,0 0-3 16,0 0-1-16,4-3 0 0,-1 0-12 0,1-6-9 0,-1 0 12 0,1-1-12 16,3-5 0-16,0-1 0 0,0-6 0 0,0-3 0 15,0 0 0-15,0-6-12 0,0 0 1 0,0-4 1 16,0-2-10-16,0-1-1 0,-3-5-1 0,0-1 0 15,-1-3 6-15,1 0 2 0,-1 3 0 0,-3 0 0 16,0 0 14-16,0 4 0 0,0 2 0 0,0 1 0 16,0 2 0-16,-3 4 0 0,3 6 0 0,0 0 0 15,0 0 0-15,0 0 8 0,0 0 0 0,3 6-8 16,1 4 0-16,-1 2 0 0,4 1-10 0,0 2 10 16,0 1 0-16,0 0 0 0,0-1 0 15,0 1 0-15,4-3 0 0,-4-1 0 0,0 1 0 0,0-1 0 16,0-2 0-16,0-1 0 0,0-3 0 0,0 1 0 15,1-4-110-15,-1 0-14 0,-4 0-4 0,4-3 0 16,-3 0-153-16,3-3-31 0,-7 3-7 0,0 0-1 0</inkml:trace>
  <inkml:trace contextRef="#ctx0" brushRef="#br0" timeOffset="-148529.73">17417 10444 2188 0,'0'6'48'0,"0"1"11"0,0-1 1 0,0 0 1 0,3 7-49 0,1-1-12 16,-1 1 0-16,4 6 0 0,0-4 54 0,0 4 8 16,4 0 2-16,-4 3 0 0,4 0 0 0,-4 3 0 15,3 0 0-15,-3 3 0 0,4-3 0 0,-4 0 0 16,0-3 0-16,0 0 0 0,0-3-52 0,0 0-12 16,-3-7 0-16,-1-2 0 0,1-1 24 0,-1-3 3 0,-3-2 0 0,0-4 0 15,0 0-27-15,0 0 0 0,-7-7 0 16,4-5 0-1,-4-4-16-15,0-3-9 0,0 0-2 0,-1-6 0 0,1 3 27 0,-3 0 0 0,-1-3 0 0,4 0 0 16,4 0 0-16,-8 3 0 0,8 0 0 0,-4-3 0 16,3 3 0-16,0 0 0 0,1 0 0 0,-1 0 0 15,4 0 0-15,4 7 0 0,-1-1 0 0,1 0 0 16,0 1 0-16,3 2 0 0,0-2 0 0,0 2 0 16,-4 0 0-16,4 4 0 0,0 3 0 0,0-7 0 15,0 7 0-15,0 0 0 0,1 6 0 0,-5 0 0 16,4 6 46-16,-3 3 14 0,3 4 4 0,-7-1 0 0,3 4-52 15,1 0-12-15,-4 3 0 0,0 3 0 0,0-4 0 16,-4 4 0-16,4-3 0 0,-3 0 0 16,-1 0 0-16,-3-4 0 0,4-2 0 0,-1-4 0 15,1 1-48-15,-1-4-13 0,-3-3-3 0,7-3-819 16,0 0-164-16</inkml:trace>
  <inkml:trace contextRef="#ctx0" brushRef="#br0" timeOffset="-148094.15">17664 10422 1958 0,'3'35'43'0,"-3"-23"9"0,4 4 1 0,-1 3 3 0,1-1-45 0,-1 4-11 16,1 0 0-16,3 0 0 0,0 0 104 0,0 3 20 16,0-3 3-16,0 0 1 0,0-3 0 0,0 0 0 0,0 3 0 15,0-7 0-15,-3-2-103 0,3-4-25 0,-4 4 0 0,1-7 0 16,-4-3 0-16,0-3 0 0,0 0 0 0,0 0 0 15,0 0 0-15,0 0 0 0,-4-9 0 0,1-4 0 16,-4 1 0-16,0-1 0 0,0 1 0 0,0-7 0 16,3 3 0-16,-6 1 0 0,2-1 0 0,1-3 0 15,4 3 0-15,-4-6 0 0,3 4 0 0,1-1 0 16,3-3 0-16,0 6 0 0,0-3 0 0,0 1 0 16,0 2 0-16,3-3 0 0,1 7 0 0,3-1 0 15,-4 0 0-15,8 4 0 0,-4 0 0 0,0 2 0 16,0 4 0-16,0-3 0 0,0 3 0 0,-3 0 0 15,6-4 0-15,-3 4 0 0,0 0 0 0,1 0 0 16,-1 3 0-16,0 3 0 0,-4-3 0 0,4 3 0 16,-3 0 56-16,-1 1 7 0,1-1 1 0,-1 3 0 0,1 0-52 0,-1 4-12 15,-6-1 0-15,3 0 0 0,-4 4 0 0,1-4 0 16,-1 4 0-16,-3-4 0 0,7 1 0 0,-7-1 0 16,4 1 0-16,-4-1 0 15,0-3-48-15,-1 4-13 0,1-7-3 0,0 3 0 16,7-6-102-16,-3 3-21 0,-4-3-4 0,0 3-1 0</inkml:trace>
  <inkml:trace contextRef="#ctx0" brushRef="#br0" timeOffset="-147570.98">17886 10406 1958 0,'7'10'43'0,"-4"-4"9"0,1 0 1 0,-4 1 3 0,3-1-45 0,-3-3-11 15,4 3 0-15,3-3 0 0,-3-3 156 0,-4 0 28 16,7 0 7-16,0-3 1 0,0 3-103 0,0-6-20 0,-4-3-4 0,4-4-1 16,0 4-51-16,1-4-13 0,-1 1 0 0,0-4 0 15,0 3 0-15,-4-2 0 0,4-1 0 0,0 0 0 16,-3 1 0-16,-1 2 0 0,4 4 0 0,-3-1 0 16,-1 4 0-16,1 0 0 0,0-1 0 0,-4 7 0 15,0 0 54-15,0 0 8 0,0 0 2 0,0 0 0 16,0 0-52-16,-4 7-12 0,4 5 0 0,0 1 0 15,-4 3 0-15,4-1 0 0,0 4 0 0,0-3 0 0,0-1 0 16,0 1 0-16,0 0 0 0,0-1 0 16,4-2 0-16,0-1 0 0,-4 1 0 0,3-4 0 15,4 1 0-15,-3-4 0 0,-1 0 0 0,4 1 0 16,0-1 0-16,0-6 0 0,4 3 0 0,-4-6 0 0,0-3 0 0,0-1 0 16,0 1 0-16,0 0 0 0,4-4 0 15,-8 1 0-15,4 0 0 0,-3-4 0 16,3 4 0-16,0-1 0 0,0-2 0 0,-3-1 0 0,3 1 0 0,0-1 0 15,0 1 0-15,0-1 0 0,-4 0 0 0,4 4 0 16,4 3 0-16,-4-4 0 0,4 4 0 0,-1 0 0 16,1 0 0-16,-1 2 0 0,1 4 0 0,0 0 0 15,-1 0 0-15,-3 4 0 0,4-1 0 0,-4 3 0 16,0 0 0-16,0 4 0 0,-4 2 54 0,5 1 8 16,-5-1 2-16,1 4 0 0,-4 0-52 0,3-4-12 15,-3 1 0-15,4-4 0 0,-4 1 0 0,0-1 0 0,0 0 0 0,-4-2 0 31,4-1-71-31,0-6-17 0,0 0-3 0,0 0-1 16,-3-10-160-16,3 1-32 0,-4-7-6 0,-3-2-2 0</inkml:trace>
  <inkml:trace contextRef="#ctx0" brushRef="#br0" timeOffset="-147093.47">18415 10300 1958 0,'0'0'43'0,"0"0"9"0,0 0 1 0,0 0 3 0,0 0-45 0,0 0-11 0,7 0 0 0,0-3 0 16,0 3 91-16,-3-3 16 0,3-1 3 0,-4-2 1 16,4 3-42-16,-3-3-8 0,3-1-1 0,0-2-1 15,0 3-11-15,0-4-3 0,0 1 0 0,-3 0 0 0,3-4-17 0,0 4-3 16,0-4-1-16,0 4 0 0,-4 2-12 0,4 1-4 16,-3 0 0-16,3 3 0 0,-3-4 1 0,-4 7 0 15,0 0 0-15,0 0 0 0,0 0 23 0,0 0 4 16,0 0 0-16,0 0 1 0,-4 7-15 0,1 2-3 15,-1 4-1-15,4 2 0 0,-4-2-7 0,4-1-2 16,0 4 0-16,0 0 0 0,0-1-9 0,4 1-12 16,-4 3 2-16,4-3 1 0,-1-1 9 0,4-2 0 15,-3-1 0-15,3 1 0 0,0-4 0 0,0-2 0 16,0-1 0-16,0-3 0 0,0 0 0 0,0-3 12 16,0 3-2-16,0-3-1 0,0 0-24 0,-3 0-5 15,3 0 0-15,-4-3-1 0,1 0 21 0,-1 0 0 16,1 0 0-16,-1-4 0 0,1 1 0 0,-1 0 0 15,-3 0 0-15,0-1 0 0,4 1 0 0,-4-3 0 0,4-4 0 16,-1 4 0-16,1-1 0 0,-4-2 0 16,3 6 0-16,1-4 8 0,-1 4 8 0,1 0 0 15,-1 2 1-15,4 1 0 16,-3 0-65-16,3 3-12 0,-4 0-4 0,-3 0 0 0,7 0 52 0,-3 3 12 0,0 0 0 0,-1 1 0 16,1-1 0-16,-4-3 0 0,0 0 0 0,0 6 0 15,3 0 0-15,-3-6 0 0,0 0 0 0,0 0 0 16,0 0-156-16,0 0-29 0,0 0-6 0,0 0-897 15</inkml:trace>
  <inkml:trace contextRef="#ctx0" brushRef="#br0" timeOffset="-146646.1">18785 10234 1267 0,'0'0'28'0,"0"0"5"0,0 0 2 0,0 0 1 0,0 0-36 0,0 0 0 0,0 0 0 0,0 0 0 15,0 0-44-15,0 0-16 0,0 0-4 0,0 0 0 16,0 0-102-16,0 0-21 0,0 0-4 0,4 6-1 16,-1 0 103-16,-3-6 20 0,0 0 4 0,4 4 1 0,0 2 102 0,-4-6 21 15,0 0 4-15,0 0 1 0,0 0 51 0,0 0 10 16,0 0 3-16,0 0 0 0,3 3-20 0,-3-3-4 16,0 0-1-16,0 0 0 0,0 0 9 0,0 0 3 15,0 0 0-15,0 0 0 0,0 0-11 0,0 0-1 0,0 0-1 16,0 0 0-16,0 0-30 0,0 0-7 0,0 0-1 15,0 0 0-15,0 0-51 0,0 0-13 0,0 0 0 0,0 0 0 16,0 0 0-16,0 0 0 0,0 0 0 0,0 0 0 16,0 0 0-16,0 0 0 0,0 0 0 0,0 0 0 15,0 0 54-15,0 0 8 0,0 0 2 0,0 0 0 16,0 0-6-16,0 0-1 16,0 0 0-16,0 0 0 0,0 0-40 0,0 0-8 0,0 0-1 0,0 0-8 15,0 0 58-15,0 0 5 0,0 0 1 0,0 0 0 16,0 0-52-16,4 3-12 0,-4-3 0 0,0 0 0 15,3 6 0-15,-3-6 0 0,0 0 0 0,0 0 0 16,0 0 0-16,0 0 0 0,0 0 0 0,0 0 0 16,0 0-48-16,0 0-13 0,0 0-3 0,0 0 0 15,0 0-69-15,0 0-15 0,0 0-2 0,0 0-544 16,0 0-109-16</inkml:trace>
  <inkml:trace contextRef="#ctx0" brushRef="#br0" timeOffset="-145162.22">18849 10011 896 0,'0'0'20'0,"0"0"4"0,0 0 0 0,0-6 1 0,0 0-25 0,0 6 0 0,0 0 0 0,0 0 0 16,0-7 122-16,-4 1 19 0,4 0 4 0,-3 0 1 16,-1-1-6-16,1 1 0 0,3 0-1 0,-4-4 0 15,4 4-23-15,0 0-4 0,0 0 0 0,-3-4-1 16,3 1-43-16,0-1-8 0,0 1-1 0,0 0-1 15,3 2-22-15,-3 1-4 0,0 0 0 0,0 6-1 0,4-6-23 0,-4 6-8 16,0 0 0-16,3 6 0 0,4 3 57 0,-3 7 6 16,3 3 1-16,4 6 0 0,-1 6-44 0,4 0-8 15,-3 7-1-15,-1-3-1 0,5 2-10 0,2-5-14 16,-3-1 3-16,0 3 1 0,1-5 59 0,-1-4 12 16,0-3 3-16,0-3 0 0,-4-7-52 0,1-3-12 15,-4-2 0-15,4-7 0 0,-4-3 0 0,0-4 0 16,-4 1 0-16,1-6 0 0,-4-1 0 0,0 0 0 15,-4 1 0-15,1-1 0 0,-4 1 0 0,0-1 0 0,0 4 0 16,-4-1 0-16,0 1 0 0,1 0 0 16,-1 5 0-16,-3 1 0 0,4 0 0 0,-5 6 0 0,5-3 0 15,-4 7 0-15,0-1 0 0,0 3 0 0,3 4 0 0,0 3 0 16,1 2 0-16,3 4 9 0,0 0-9 0,0 3 8 16,3 4-8-16,1-4 0 0,3 0 0 0,3-3-11 15,-3 0 11-15,7-4 0 0,-3 1 0 0,3-6 0 16,0-1 0-16,3-2 0 0,1-4 0 15,3 0 0-15,0-3 0 0,0-6 0 0,4 0 0 0,0-3 0 16,-1 0 0-16,1-7 0 0,-1 0 0 0,-2 1 0 16,2-1 0-16,-3-2 0 0,4 2 0 0,-4-2 0 15,4-1-156-15,-1 0-28 0,-3 4-7 16</inkml:trace>
  <inkml:trace contextRef="#ctx0" brushRef="#br0" timeOffset="-136489.78">14979 11203 836 0,'0'0'24'0,"0"0"4"0,0 0-28 0,0 0 0 16,0 0 0-16,-4-6 0 0,4-1 104 0,-3 1 16 15,3 0 2-15,-4-1 1 16,4 7-43-16,0-6-9 0,0 0-2 0,0 6 0 0,0-6-4 16,0 6-1-16,0-7 0 0,0 7 0 15,0 0 0-15,0 0 0 0,0 0 0 0,0 0 0 0,0 0-51 0,0 0-13 16,0 0 0-16,0 0 0 0,0 0 54 0,0 0 8 15,0 0 2-15,0 7 0 0,0-4-52 0,0 3-12 16,0 0 0-16,0 1 0 0,0-1 0 0,0 0 0 16,0 0 0-16,0 4 0 0,0-4 0 0,0 3 0 15,0 1 0-15,0-1 0 0,0 1 0 0,0-1 0 16,4 1 0-16,-4-1 0 0,0 3 54 0,0 1 8 0,3 0 2 16,-3-1 0-16,0 1-52 0,4-1-12 0,-4 1 0 15,0-1 0-15,0 1 0 0,3-1 0 16,-3 4 0-16,0-3 0 0,4 2 0 0,-4-2 0 0,4-1 0 15,-4 1 0-15,3-1 0 0,-3 1 0 16,4 3 0-16,-4-1 0 0,3 4 0 0,-3-3 0 0,0 6 0 16,0-3 0-16,0 3 0 0,4-4 0 0,-4 7 0 0,0-3 0 15,3 0 0-15,-3 0 0 0,4 0 0 0,-4 0 0 16,3 0 0-16,1 0 0 0,-4 3 0 0,3-3 0 16,1 3 0-16,-4-3 0 0,3 3 0 0,-3 0 0 15,4-3-12-15,-1 3-4 0,1 0-2 0,-4 4 0 16,3-4 18-16,1 0 0 15,-4 3 0-15,4-3 0 0,-4 3 0 0,3-3 0 0,1 0 0 0,-4 1 0 0,3 2 0 16,1-3 0-16,-4 0 0 0,3 0 0 0,1 0 11 16,-4 0 5-16,3 3 2 0,4 1 0 0,-3-1-30 0,-1 0-7 15,1-3-1-15,-1 0 0 0,1 0 20 0,-4 4 0 16,3-8 0-16,1 5 0 0,-4-1-8 16,3-3 8-16,-3 0 0 0,4 0 0 0,-4-1 0 0,4 1 0 15,-4 3 0-15,3-3 0 0,-3 4 0 0,4-1 0 16,-4 3 0-16,0 0 0 0,3-3 0 15,-3 0 0-15,4 3 0 0,-1-2 0 0,1-1 0 0,-1 0 0 16,1 0 0-16,-4 0 0 16,3-3-40-16,1 0 0 0,-1 3-1 0,-3-3 0 0,4-3 84 0,-4 3 17 15,0-4 3-15,0 1 1 16,0-3-103-16,0 3-20 0,0-7-4 0,3 4-1 0,-3 0 52 0,0-4 12 16,4 1 0-16,-4-1 0 0,0 1 0 0,3-4 0 15,-3 1 0-15,0-1 0 0,4 3 24 0,-4 1 8 16,0-4 2-16,4 4 0 0,-4 0-34 0,0-1 0 0,0 1 0 15,0-4 0 1,0 4-25-16,-4-1-6 0,4-2-1 0,0-1 0 0,4 0 49 0,-4 1 10 16,0-1 1-16,0-3 1 0,0 4-29 0,0-4 0 0,0 0 0 0,0 1 0 31,3-1-20-31,-3 0-6 0,4 0-2 0,-4-2 0 0,3-1 28 0,1 0 0 0,-4 3 0 0,3-3 0 16,1 0 19-16,-1 1 9 0,1-1 1 0,-1 0 1 15,1 3-48 1,-1 0-10-16,4-3-1 0,-3 1-1 0,-1-1 75 0,1 3 15 0,-1-3 4 0,1 0 0 15,3 4-72-15,-3-4-15 0,3 0-2 0,0 0-1 16,-4 0 42-16,4 0 8 0,0 0 1 0,0-3 1 16,0 4-38-16,4-4-7 0,-4 0-1 0,0 3-1 15,0-3 21-15,4 0 0 0,-4 0 0 0,3 0 0 16,-3 0 0-16,8 0 0 0,-5 0 0 0,1 3 8 0,-1-3-8 0,4 0 0 16,1 3 0-16,-1-3 0 0,0 3 0 0,0-3 0 15,0 0 0-15,0 0 0 0,0 0 0 0,4 0 0 16,-4 3 0-16,4-3 0 0,3-3 0 0,-4 3 0 15,5 0 0-15,-5-3 0 0,4 3 0 0,1 0 0 16,-1-3 0-16,0 3 0 0,-3 0 8 0,3 0-8 16,0-3 0-16,0 3 8 0,4 0-8 0,-4 0 0 15,4 0 0-15,-1-3 8 0,5 3-8 0,-5 0 0 16,4 0 0-16,4 0 0 0,-4-4 0 0,4 1 0 16,0 3 0-16,-4 0 0 0,0-3 0 0,4 3 0 15,-4 0 0-15,1 0 0 0,2 0 8 0,-2 0 4 0,2 0 0 0,1 0 0 16,0 0-12-16,3 0 0 15,4 3-12-15,0-3 12 0,-4-3 0 0,0 3 0 16,0 0 0-16,4 0 0 0,-3 0 0 0,-1 0 0 0,4 0 0 16,3-3 8-16,0 3-8 0,1-3 0 15,-1 3 0-15,0-3 0 0,4 3 0 0,-7-3 0 0,3 3 0 0,4 0 0 16,-3-4 0-16,2 4 0 0,5 0 0 0,-1 0 0 16,1-3 0-16,-5 3 0 0,5 0 0 15,-1 0 0-15,-3 3 56 0,3-3 7 0,1 4 1 0,6-1 0 31,-3-3-76-31,-3 3-16 0,-1 0-2 0,4-3-1 0,-4 6 50 0,4-3 9 0,-3 4 3 0,6-4 0 16,-3-3-31-16,0 3 0 0,-4 0-11 0,1 3 11 16,-1-3 0-16,-3 1 0 0,0-1 9 0,7 0-1 0,-4 0 10 15,0 0 2-15,1 0 1 0,-1 0 0 0,-3-3-3 0,0 4-1 16,0-4 0-16,0 3 0 0,0-3 4 0,-4 0 1 16,7 0 0-16,-3-3 0 0,-4-1-14 0,1 1-8 15,-4 0 8-15,3 0-8 0,-7 0 23 0,4 0 0 16,-4 3 0-16,4-3 0 0,-7 3-37 0,0 0-7 15,3-4-2-15,-3 4 0 0,-4 0 45 0,0 0 9 16,-3 0 1-16,-1 0 1 0,-2 0-1 0,-1 4-1 16,-4 2 0-16,1-3 0 0,0 3-31 0,-4-3 0 15,0 1 0-15,-4-1 0 0,-2 3 0 0,2-3 0 16,-3 0 0-16,-3 0 0 0,-4-3-8 0,0 0-8 16,0 0-2-16,0 0 0 15,0 0-95-15,0 0-19 0,0-6-4 0</inkml:trace>
  <inkml:trace contextRef="#ctx0" brushRef="#br0" timeOffset="-130564.52">14781 11573 2188 0,'0'0'48'0,"0"0"11"0,0 0 1 0,0 0 1 0,-3 6-49 0,3-6-12 16,0 0 0-16,3 3 0 0,4 0 41 0,1 0 6 0,-1 1 1 0,0-1 0 15,3-3-26-15,1 0-5 0,3 3-1 0,0-3 0 16,0 3 39-16,0-3 7 0,0 0 2 0,0 0 0 16,1 0-52-16,-5 0-12 0,1 0 0 0,-1-3 0 15,1 3 0-15,-1-3 0 0,1 3 0 0,0 0 0 16,-4 0 54-16,0 3 8 0,3-3 2 0,-3 3 0 15,0 0-84-15,1 0-17 0,-1 4-3 0,0-1-1 16,-4 0-191-16,4 4-37 16</inkml:trace>
  <inkml:trace contextRef="#ctx0" brushRef="#br0" timeOffset="-129980.83">14968 13141 1728 0,'0'0'38'0,"0"0"8"0,0 0 2 0,0 0 0 0,7 3-39 0,-3-3-9 16,3 3 0-16,0 0 0 0,4-3 53 0,-1 3 9 16,1 0 2-16,3 0 0 0,0-3-22 0,4 3-4 15,-1-3-1-15,4 0 0 0,-3 0-8 0,3 0-1 16,0-3-1-16,1 0 0 0,-5 0-27 0,1 0 0 16,0 0 0-16,-1 0 0 0,-3 0 0 0,0-1 0 15,1-2 0-15,-5 3-644 16,-3 3-133-16</inkml:trace>
  <inkml:trace contextRef="#ctx0" brushRef="#br0" timeOffset="-128299.2">14284 11394 1190 0,'0'0'33'0,"0"0"9"0,0 0-34 0,0 0-8 16,0 0 0-16,0 0 0 0,0 0 127 0,0 0 23 15,0 0 5-15,0 0 1 0,0 0-42 0,0 0-8 0,0 0-2 0,0 0 0 16,0 0-29-16,0 0-7 16,0 0 0-16,0 0-1 0,4 6-16 0,-4 4-3 0,3-1-1 0,1 1 0 15,-1 2-3-15,1 1-1 0,-1 5 0 0,-3 1 0 16,0 3 16-16,4 0 3 0,-4 3 1 0,3 0 0 15,-3 0-51-15,0 1-12 0,4-5 0 0,-4 1 0 16,0-6-14-16,3 0-6 0,-3-4 0 0,0-2-1 16,4-4-171-1,-1-3-33-15,-3-3-7 0</inkml:trace>
  <inkml:trace contextRef="#ctx0" brushRef="#br0" timeOffset="-127307.02">14457 13059 1742 0,'0'0'38'0,"0"0"8"0,0 0 2 0,-7-6 1 0,3 3-39 0,1-4-10 0,-4 1 0 0,3 0 0 15,-3 0 75-15,4-1 13 0,-1 4 2 0,-3-3 1 16,3 3 5-16,-3 3 0 0,0-3 1 0,0 6 0 16,4 0-44-16,-4 0-9 0,3 6-1 0,1 4-1 15,-4-1-9-15,3 4-1 0,4 3-1 0,0 3 0 16,0-3-17-16,0 3-3 0,4 0-1 0,-1 0 0 16,4-4 1-16,-3-2 0 0,6 3 0 0,-3-3 0 15,4-1-2-15,0-2 0 0,-1-1 0 0,1-5 0 16,3-1-9-16,-7-3 0 0,3 0 0 0,1-3 0 15,-4-3 0-15,4 0 0 16,-1-3 0-16,-3-1 0 0,4-2 24 0,3-7 0 0,-3 1 0 0,3-1 0 0,-7 0-24 0,0-3 0 16,0 1 0-16,-4 2 0 15,1-3 17-15,-1 7-1 0,1-4-1 16,-4 3 0-16,0 4 2 0,-4 0 1 0,1-4 0 0,-4 7 0 0,3-4-2 0,-3 4 0 16,0-3 0-16,0-4 0 15,-3 4 0-15,3-1-1 0,-1 1 0 0,-2-1 0 16,3 1-15-16,0 3 0 0,-4-4 0 0,4 4 0 15,0 0-48-15,4 3-13 0,-1 0-3 0,-3-1 0 16,7 4-102-16,0 0-21 0,0 0-4 0</inkml:trace>
  <inkml:trace contextRef="#ctx0" brushRef="#br0" timeOffset="-120784.78">15162 13200 1098 0,'0'0'24'0,"0"0"4"0,0 0 2 0,0 0 2 0,0 0-32 0,0 0 0 0,0 0 0 0,4 0 0 0,-4 0 28 0,7-3-1 15,0 0 0-15,-7 3 0 0,4 0-6 0,-4 0-1 16,3-3 0-16,-3 3 0 0,4-3 33 0,-4 3 7 16,0 0 0-16,7-7 1 0,-7 7 3 15,0 0 0-15,3-3 0 0,-3 3 0 0,0 0 2 0,0 0 1 16,0 0 0-16,0 0 0 0,0 0-3 0,0 0 0 16,0 0 0-16,0 0 0 0,0 0 0 0,0 0 0 15,0 0 0-15,0 0 0 0,4 0-26 0,-4 0-6 16,7 0 0-16,-7 0-1 0,0 0 1 0,0 0 1 15,0 0 0-15,3 0 0 0,-3 0-33 0,0 0 0 16,4-3 0-16,-1 0 0 0,1-3 0 0,-1 2 0 0,1 1 0 0,-1 0 0 16,-3 3 0-16,0 0 0 0,0 0 0 0,0 0-9 15,0-6 24-15,0 6 5 0,0 0 0 0,0 0 1 16,0 0 6-16,0 0 1 16,0 0 0-16,0 0 0 0,0 0-8 0,0 0-2 0,0 0 0 0,0 0 0 15,0 0-18-15,0 0 0 0,0 0 8 16,0 0-8-16,0 0 16 0,0 0-1 15,0 0 0-15,0 0 0 0,8 0 0 0,-8 0 0 0,0 0 0 0,3 3 0 16,-3-3 1-16,0 0 0 16,7 0 0-16,-7 0 0 0,0 0 0 0,7 0 0 0,-7 0 0 0,0 0 0 15,4 0-4-15,-4 0-1 0,7 3 0 0,-7-3 0 16,3 3-2-16,-3-3 0 0,7 0 0 0,-7 0 0 16,7 0 2-16,-7 0 0 0,0 0 0 0,4 3 0 15,-4-3-11-15,7 0 0 0,-7 0 0 0,4 4 8 16,3-1 20-16,-7-3 4 0,0 0 1 0,0 0 0 15,3 0-45-15,-3 0-8 0,7 0-3 0,-7 0 0 0,7 0 23 16,-7 0 0-16,4 0 8 0,3 3-8 0,-4-6 9 16,-3 3-9-16,7 3 10 0,-7-3-10 0,7 0 0 0,-3 0 0 15,3 0 0-15,0 0 0 0,-3 0 0 0,-4 0 8 16,3-3-8-16,4 3 0 0,-3-3 0 0,3 3 0 16,-7 0 8-16,3 3-8 0,4-6 0 0,-3 3 0 15,3 0 0-15,-4 0 0 16,1 0 8-16,3 0-8 0,-3 0 0 0,-1-4 9 0,1 4-9 0,-1 0 12 0,4 0-12 0,0 0 12 15,-3 0-12-15,-1 0 0 16,4 0-10-16,-3 0 10 0,-1-3 0 0,4 3 0 16,-3 0 0-16,3-3 0 15,0 0 0-15,0 3 0 0,-3 0 0 0,3-3 0 0,0 3 0 0,0-3 0 0,0 0 0 0,0 3-12 16,0 0 12-16,0 0 0 16,0 0 0-16,4 0 0 0,-4 0 0 0,0 0 0 15,0 0 0-15,0 3 0 0,4-3 0 0,-4 0 0 16,0 3 0-16,0-3 0 0,0 0 0 0,0 0 0 0,0 0 0 0,0 3 0 15,0-3 0-15,0 0 0 0,-7 0 0 0,7 0 0 16,0 0 0-16,0 0 0 0,0 0 0 0,4 0 0 16,-8 0 0-16,4 0 0 0,-7 0 0 0,11 0 0 15,-4 0 0-15,0 0 0 0,0 0 0 0,-3 0 0 16,3 0 0-16,0 0 0 0,0 0 0 0,-4 0 0 16,4 0 0-16,1 0 0 0,-1 0 0 0,-4 0 0 15,4 0 8-15,0 0-8 0,-3-3 0 0,3 0 0 16,0 3 0-16,-4 0 0 0,4-3 0 0,4 3 0 15,-4-3 0-15,0 3 0 0,0 0 0 0,0-4 0 0,0 4 8 0,-3-3-8 16,3 3 0-16,0 0 0 0,0 0 0 0,4-3 0 16,-4 3 0-16,0 0 0 15,0-3 0-15,0 3 0 0,0 0 0 0,0 0 0 0,0 3 0 16,0-3 0-16,0 0 0 0,0-3 0 0,0 3 0 0,0 0 0 16,0 0 0-16,0 0 0 0,0 0 8 0,4 0-8 15,-7-3 0-15,3 3 0 0,0 0 0 16,-4 0 0-16,4 0 0 0,0 0 0 0,0 0 8 0,-3 0-8 15,3 0 0-15,-7 0 0 0,7 0 0 0,0 0 0 16,0 0 0-16,-7 0 0 0,7 0 8 0,0 0-8 0,0 0 0 0,-3 0 0 16,3 0 0-16,0 0 0 0,-7 0 0 0,7 0 0 15,-4 0 0-15,5 0 0 16,-8 0 0-16,7 0 0 0,-4 3 0 0,4-3 0 0,-3 0 0 0,3-3 0 16,-4 3 0-16,4 0 0 0,-7 0 0 15,4-3 0-15,3 3 0 0,-4 0 0 16,-3 0 8-16,4 0-8 0,3 3 0 0,-3-3 0 0,-1 0 0 0,4-3 0 15,-7 3 0-15,4 0 0 0,3 0 0 0,-4-3 0 16,1 3 0-16,-1 0 0 0,4 0 0 0,-3 0 0 16,3 0 0-16,-4 0 0 0,1 0 0 0,3 0 0 15,0 3 0-15,-3-3 0 0,3 0-13 0,-4-3 5 16,1 3 8-16,-1 0 0 0,4 0 0 0,-3 0 0 16,3 3 8-16,-4-3 3 0,1 0 1 0,3 0 0 15,-3 0-12-15,-1 0 0 16,4 0 0-16,-3 0-11 0,-1-3 11 0,1 3 0 0,-1 0 0 0,4 0 0 15,0 0 0-15,-3 0 0 0,3 0 0 0,-4-4 0 16,1 4 0-16,0 0 0 0,3 0 0 0,-4 0 0 16,1 0 0-16,-1 4 0 0,4-4 0 0,-3 0 0 0,-4 0 0 15,7 0 0-15,-4 0 0 0,4 0 0 0,-3 0 0 16,3 0 0-16,-4 0 0 0,-3 0 0 0,8 0 0 0,-5 0-13 16,4 0 3-16,-3-4 1 0,3 4 9 0,-4 0 12 15,4 0-2-15,0 0-1 0,-3 0-9 0,-4 0-12 16,7 0 2-16,0 0 1 0,-3 0 9 0,-4 0 16 15,7 0-4-15,-7 0-1 0,7 4-11 0,0-4 0 16,-7 0 0-16,0 0 0 0,7 0 0 0,-7 0 0 16,7 0 0-16,-7 0 8 0,7 0-8 0,0 0 0 15,0 0 0-15,-7 0 0 0,0 0 0 0,7 0 0 16,-7 0 0-16,7 0 8 0,-7 0-8 0,7 0 0 16,-3 0 0-16,3 0 0 0,-7 0-10 0,7 0-4 0,-4 3-1 0,4-3 0 15,-7 0 24-15,4 0 5 16,3-3 1-16,-4 3 0 0,-3 0-15 0,8-4 0 0,-5 1 0 15,4 3-10-15,-3 0 10 0,-1 0 0 0,4 0 0 0,-3 0 0 16,-1 0-11-16,1 0 0 0,-1 0 0 0,-3 0 0 16,7-3 11-16,-3 3 0 0,3-3 0 0,-4 0 0 15,5 3 0-15,-5 0 0 0,4 0 0 0,-3 0 0 16,3 0 0-16,-7 0 0 0,3 3 0 0,4-3 0 16,-3 3 0-16,3-3 0 0,-4 3 0 0,4-3 0 15,-3 0 0-15,3 3 0 0,-3-3 0 0,-4 0 0 0,3 0 0 16,1 0 0-16,-1 0 0 0,-3 0 0 15,7 0 0-15,-3 0 0 0,-4 0 0 0,3 0 0 16,4 4 0-16,-3-4 0 0,3 0 0 0,-4 3 0 16,-3-3 0-16,0 0 16 0,4 0-4 0,-1 0-1 0,5 0-11 15,-1 0 0-15,-4 0 0 0,1 0 0 0,-1 3 0 0,4-3 0 16,-3 3 0-16,-4-3 0 0,3 0 0 0,1 3 0 16,3-3 0-16,-4 3 0 0,1-3 0 0,-4 0 0 15,3 0 0-15,-3 0 0 0,8 0 0 0,-8 0 0 16,3 0 0-16,-3 0 0 0,0 0 0 0,7 0 0 15,-7 0 0-15,4 3 0 0,3 1 0 0,-7-4 0 16,0 0 8-16,3 0-8 0,-3 0 0 0,7 0 0 16,-7 0 0-16,4 3 0 0,-1-3 0 0,-3 0 0 15,7 0 0-15,-7 0 0 0,0 0 0 0,0 0 0 0,7 0 0 0,-7 0 0 16,7 3 0-16,-7-3 0 16,0 0 0-16,0 0 0 0,4 0 0 0,-4 0 0 0,0 0 0 15,0 0 0-15,0 0 0 0,7 0 0 0,-7 0 0 0,0 0 0 16,7 0 0-16,-7 0 0 0,7 3 0 0,-7-3 0 15,4 3 0-15,-4-3 0 0,0 0 0 0,0 0 0 16,7 0 0-16,-7 0 0 0,0 0 0 0,0 0 0 16,0 0 0-16,3 3 0 0,-3-3 0 15,0 0 0-15,0 0 0 0,0 0 0 0,0 0 8 0,0 0-8 16,0 0 0-16,0 0 0 0,0 0 0 0,0 0 0 16,0 0 0-16,0 0 0 15,0 0 0-15,0 0 0 0,7 0 0 0,-7 0 0 0,0 0 0 0,0 0 0 16,0 0 0-16,0 0 0 0,0 0 0 0,0 0 0 15,0 0 0-15,0 0 0 0,0 0 0 0,0 0 0 16,7 3 0-16,-7-3 0 0,0 0 0 0,0 0 0 0,0 0 0 16,0 0 0-16,0 0 0 0,0 0 0 0,0 0 0 0,0 0 0 15,0 0 0-15,0 0 0 0,0 0 0 0,0 0 0 16,0 0 0-16,0 0 0 0,0 0-22 0,0 0 3 16,0 0 1-16,0 0 0 0,0 0 5 0,0 0 1 15,4-3 0-15,-4 3 0 0,0 0 12 0,0 0 0 16,0 0 0-16,0 0-9 0,0 0 9 0,0 0 0 15,0 0 0-15,0 0 0 0,0 0 0 0,0 0 0 16,0 0 0-16,0 0 0 0,0 0 0 0,0 0 0 16,0 0 0-16,0 0-8 15,0 0-62-15,0 0-12 0,0 0-2 0,0-9-832 16,-4 3-165-16</inkml:trace>
  <inkml:trace contextRef="#ctx0" brushRef="#br0" timeOffset="-117366.12">17004 11429 597 0,'0'0'16'0,"0"0"5"0,0 0-21 0,0 0 0 0,0-7 0 0,0 7 0 15,-4-6 107-15,4 6 17 0,0-6 3 0,0 6 1 16,0 0-52-16,0 0-9 0,0 0-3 0,0 0 0 16,0 0-4-16,0 0 0 0,0 0-1 0,0 0 0 15,0 0-47-15,0 0-12 0,0 0 0 0,0 0 0 16,0 0 0-16,0 0 0 0,0 0 0 0,0 0 0 16,0 0 0-16,0 0 0 0,0 0 8 0,0 0-8 15,0 0 15-15,0 0 1 0,0 0 0 0,0 0 0 0,0 0 9 16,0 0 3-16,0 0 0 0,0 0 0 15,0 0-7-15,0 0-1 0,0 0 0 0,0 0 0 0,0 0-3 0,0 0-1 16,0 0 0-16,0 0 0 0,0 0 15 0,0 0 2 16,0 0 1-16,0 0 0 0,0 0 0 0,0 0 0 15,0 0 0-15,0 0 0 0,-3 3-8 0,3-3-2 16,-4 6 0-16,4-6 0 0,0 0-8 0,0 0-1 16,-3 3-1-16,3-3 0 0,0 0-6 0,0 0-8 15,-4 7 11-15,4-7-11 0,0 0 12 0,0 6-4 16,0-6 0-16,0 3-8 0,0-3 0 0,0 0 0 15,0 6 0-15,4 1 0 0,-4-4 0 0,0 3 13 16,0 0-1-16,0-6 0 0,0 6-12 0,0 1-16 0,0-4 3 16,0 3 1-16,0 0 24 0,0 1 6 15,3-4 1-15,-3 3 0 0,0 0-19 0,0 1 0 0,0-1 0 16,4 0 0 0,-4-3 0-16,0 4 0 0,3-1 0 0,-3-3 0 0,0 3 8 0,0 4-8 0,0-4 0 0,-3 0 0 15,3 0 0-15,3 1 0 0,-3-1 0 0,0 0 0 16,0 4 0-16,0-1 0 15,-3 1 8-15,3-4-8 0,0 3 0 0,0-3 0 0,0 4 0 0,0-4 0 16,0 4 0-16,0-4 0 16,-4 3 0-16,8 1 0 0,-4-1 0 0,0-3 0 0,0 4 0 0,0-1 0 15,-4-3-15-15,4 4-6 0,0-1-2 16,0 1 0-16,0-1 38 0,0 0 7 0,-3 1 2 0,3 2 0 0,0 1-24 16,0-4 0-16,-4 4 0 0,4-1 0 0,0-2 0 0,4 2 0 15,-4 1 0-15,0-1 0 16,0-2 0-16,3 2 0 15,-3 1 0-15,0-4 0 0,0 4 0 0,0-4 0 0,0 4 0 0,0-4 0 16,0 4 0-16,0-4 0 0,0 4 0 0,0-1 0 0,0 1 0 0,-3-1 0 16,3 4 0-16,0-3 0 0,0-1 0 15,-4 4 0-15,4-7 0 0,-3 4 0 16,3-1 0-16,0 1 0 0,0-1 0 0,0 1 0 0,0-1 0 0,0 1 0 16,-4-4 0-16,8 4 0 0,-4 3 0 0,0-7 0 15,0 4 0-15,0-4 0 0,0 4 0 0,0-4 0 16,3 0 0-16,-3 1 0 0,0 2-22 0,0-2 1 15,0 2 0-15,0-2 0 0,0 2 33 0,0-2 8 16,0 2 0-16,0-2 1 0,0 2-21 0,0-3 0 0,0 4 0 0,-3-4 0 16,6 4 0-16,-3-4 0 0,-3 4 0 0,3-4 0 15,0 4 0 1,0-4 0-16,0 4 0 0,0-1 0 0,0-2-12 0,0-1-8 0,0 1 0 16,0-4-1-16,0 3 35 0,0 1 7 0,0-1 2 0,-4 0 0 15,4 1-23-15,0-1 0 0,0 1 0 0,0-1 0 16,0 0 0-16,0 1 0 0,4 2 0 0,-4-2 0 15,3 2 0-15,-3-2 0 0,4 2 0 0,-4-2 0 16,3-1 0-16,1 1 0 0,-1-1 0 0,1 0 0 16,-4 1 0-16,0-4 0 0,3 3 0 0,1-2 0 15,-4 2 0-15,3-3 0 0,-3 4 0 0,0-4 0 16,0 3 0-16,0 1 0 0,0-1 0 0,-3 1 0 16,6-1 13-16,-3 1-1 0,0-1-1 0,0 0 0 15,0 1 1-15,0 2 0 0,0 1 0 0,0-4 0 16,0 4-2-16,0-4 0 0,4 1 0 0,-4-1 0 0,4-3-10 0,-4 1 0 15,3-1 0-15,1 0 8 0,-4 0-8 0,0-6 0 16,0 0 0-16,0 0 0 0,0 0 0 0,0 0 8 16,0 0-8-16,0 7 8 0,3-4 1 0,-3-3 0 15,0 6 0-15,0-6 0 0,0 0-9 0,0 0 0 16,0 0 0-16,0 0 0 16,-3 6-24-16,3-6-8 0,0 0 0 0,0 0-1 15,0 0-119-15,0 0-23 0,0 0-5 0,0 0-672 0</inkml:trace>
  <inkml:trace contextRef="#ctx0" brushRef="#br0" timeOffset="-115701.65">17018 11472 1108 0,'0'0'24'0,"0"0"6"0,0 0 1 0,0 0 0 0,0 0-31 0,0 0 0 15,7 0 0-15,-7 0 0 0,4 0 41 0,3 0 3 16,-7 0 0-16,3 0 0 0,-3 0 32 0,0 0 6 15,7 0 2-15,-3 0 0 0,3 0-4 0,-7 0 0 16,0 0 0-16,3 0 0 0,4 4-8 0,-7-4-3 16,4 0 0-16,-4 0 0 0,7 0-18 0,-7 0-4 15,4 0-1-15,3 0 0 0,-4 0-4 0,-3 0-1 16,7-4 0-16,-7 4 0 0,4 0-41 0,3 0 0 0,-4 0 0 0,-3 0 0 16,7 0 8-16,-3 0 2 0,-4 0 1 0,7 0 0 15,-4 0-11-15,4 4-11 0,-3-4 3 16,3 0 0-16,-7 0 57 0,4 3 12 0,3 0 3 0,-4-3 0 15,4 0-52-15,-7 0-12 0,7 3 0 0,-3-3 0 16,3 3 0-16,0-3 0 0,0 0 0 0,-3 3 0 16,3-3 0-16,0 0 0 0,-4 0 0 0,4 0 0 15,0 0 34-15,0 0 4 0,-3 3 1 0,3-3 0 16,0 4-11-16,0-4-3 0,0 3 0 16,0 0 0-16,0-3-25 0,0 3 0 0,0-3 0 0,0 3 0 0,0 0-8 15,-3-3-8-15,3 6 0 0,0-6-1 0,-3 0 17 16,3 0 9-16,0 4-1 0,3-4 0 15,-3 0 1-15,0 3 0 0,0-3 0 0,0 0 0 16,4 0 0-16,-4 0 0 0,4 3 0 0,-4-3 0 16,3 0-9-16,-3 3 0 0,4-3 0 0,0 0 8 0,-4 3-8 15,3-3 0-15,-3 0 0 0,4 3 0 16,-4-3 8-16,0 0-8 0,4 0 0 0,-4 0 8 0,0 3-18 0,0-3-4 16,0 0-1-16,0 0 0 0,-4 4 15 0,4-4 0 15,0 0 0-15,1 0 0 0,2 0 0 0,-6 0 0 16,3 3 0-16,0-3 0 0,0 0 19 0,0 0 6 15,0 0 2-15,0 0 0 0,0 0-14 0,4 3-2 16,-4-3-1-16,3 0 0 0,1 0-10 0,-4 0 0 16,0 0 0-16,4 0-11 15,-1-3 11-15,-3 3 8 0,0 0-8 0,4-3 11 0,-1 3-11 0,-3 0 0 0,0 0 0 16,4 0-11-16,-4 0 11 0,0 0 0 0,0 0 0 0,4 0 8 16,-4 0-8-16,0 0 9 0,0 0-9 0,0 0 10 31,0 0-10-31,4-4 10 0,-4 4-10 0,0 0 10 15,3 0-10-15,-3 4 8 0,0-4-8 0,1 0 8 0,-1 0-8 0,0 0 0 16,3 0 0-16,-3 0 8 0,0 0-8 0,0 0 0 0,-3 0 0 0,3 0 0 16,0 0 0-16,0 0 0 0,-7 0 8 0,7 0-8 15,0 0 0-15,-3 0 0 0,-4 0 0 0,7 0 8 16,0 0-8-16,-7 0 12 0,7 0-12 0,0 0 12 16,0 0-12-16,-3 0 0 0,3 0 9 0,0 0-9 15,0 0 0-15,0 0 0 0,-4 0 0 0,4 0 8 16,0 0-8-16,0 0 0 0,1 3 0 0,-5-3 8 15,4 3-8-15,-3-3 0 0,3 0 0 0,-4 0 0 16,4 0 0-16,-7 0 0 0,0 0 0 0,0 0 0 16,4 0 0-16,-4 0-8 0,7 0 8 0,-7 0-12 0,7 0 12 0,-7 0 11 15,3 0-3-15,-3 0 0 0,0 0-8 16,4-3 0-16,-4 3 0 0,3 0 0 16,-3 0 0-16,8-3-9 0,-5 3 0 0,4 0 0 15,-7 0 9-15,4-4-13 0,3 4 5 0,-7 0 8 16,3 0-53-16,-3 0-3 0,0 0-1 0,0 0 0 0,4 0 45 0,-4 0 12 15,3 0 0-15,-3 0 0 0,0 0 0 0,0 0 0 16,0 0 0-16,0 0 0 16,0 0 0-16,0 0 0 0,0 0 0 0,0 0 0 0,0 0 0 0,0 0 0 15,0 0 0-15,0 0 0 16,0 0 24-16,0 0 6 0,0 0 2 0,0 0 0 16,0 0-52-16,0 0-9 0,0 0-3 0,0 0 0 0,0 0 32 0,0 0 0 15,0 0 0-15,-3 4 0 16,3-4-57-16,0 0-6 0,0 0-1 0,-11 0 0 15,4 3 0-15,7-3 0 0,-7 0 0 0,7 0 0 16,0 0-153-16,0 0-31 0,-7 0-7 0,7 0-1 0</inkml:trace>
  <inkml:trace contextRef="#ctx0" brushRef="#br0" timeOffset="-113436.33">18136 11516 1074 0,'0'0'30'0,"0"0"8"0,0 0-30 0,0 0-8 15,0 0 0-15,0 0 0 0,0 0 52 0,0 0 10 16,0 0 2-16,0 0 0 0,0 0 0 0,0 0 0 0,0 0 0 0,0 0 0 15,0 0-24-15,0 0-5 0,0 0-1 0,0 0 0 16,0 0-3-16,0 0-1 0,7 0 0 0,-7 0 0 16,4-3-30-16,-4 3 0 15,0 0 0-15,0 0 0 0,0 0 0 0,0 0 0 0,3 6 0 0,-3-6 0 16,4 4 57-16,-1 2 6 0,-3-6 1 0,0 6 0 16,4 0-31-16,-4-2-5 0,0-4-2 0,0 0 0 15,0 6 10-15,0 0 1 0,0-3 1 0,0 4 0 16,4-1-30-16,-4-6-8 0,0 6 0 0,0-3 0 15,0 7 0-15,0-4-16 0,0 3 4 0,3 4 0 16,-3-4 23-16,0 1 4 0,0-1 1 0,0 0 0 16,0 4-7-16,4-4-1 0,-4 4 0 0,0-4 0 15,0 4-8-15,-4-4 12 0,4 4-12 0,0-4 12 16,0 1-2-16,0 2 0 0,0 1 0 0,0-4 0 0,0 4 2 16,0-1 1-16,0 1 0 0,0-1 0 0,0 1-2 0,0-1-1 15,0 1 0-15,0-1 0 16,0-2-10-16,0 2 0 0,4 1 9 0,-4 0-9 0,0-1 0 0,0 1 0 15,0-1 0-15,0 1 0 0,3-1 12 0,-3 4-3 16,0-4 0-16,0 4 0 0,0 0-9 0,0-1-11 16,0 1 3-16,4-3 0 0,-4 2 8 0,0-2 0 15,0-1 0-15,0 1 0 0,0 0 0 0,0-1 0 0,0-3 0 16,3 1 0-16,-3 2 0 0,0 1 11 0,0-4-3 16,4 1 0-16,-4 2-16 0,0-2-4 15,3 2-1-15,-3-2 0 0,0-1 21 0,0 4 4 0,0-1 0 16,4 1 1-16,-4-4-13 0,0 1 0 15,0-1 0-15,0 0 0 0,0 1 0 0,0-1 0 0,0 4 0 0,3-4 0 16,-6 1-12-16,3-1-6 0,0 0-1 0,0 1 0 16,0-1 19-16,0-3 0 0,0 4 0 15,0-1 0-15,0 1 0 0,-4 2 0 0,4 1-8 0,0-1 8 16,0 1 0-16,0-1 0 0,-3-2 0 0,3 2 0 16,0-2 0-16,0 2 0 0,0-2 0 0,0-1 0 15,0 0 0-15,0 1 0 0,0-1 0 0,0 1 0 16,0-1 0-16,0 0-12 0,0 1 12 0,3 2-10 15,-3-2-2-15,0-1-1 0,0 1 0 0,0 2 0 16,0-2 13-16,0-1-12 0,0 0 12 0,0 1-12 0,0-1 12 16,0 4 0-16,0-4-10 0,0 1 10 15,0-1 0-15,0 0 0 0,0 1 0 0,0-1 0 0,0 1 0 16,0-4 0-16,4 3 0 0,-4-2 0 0,0 2-9 0,0-3 9 16,0 1 0-16,0-1 0 0,0 0 0 0,0 0 0 15,0 4 0-15,0-4 0 16,0 0 0-16,0 1-8 0,0-1 8 0,0 0 0 0,0 0 0 0,-4 1 0 15,8 2 0-15,-4 0 0 0,0-2 0 0,0 2 0 16,0-3 0-16,0 1 0 0,0-4 0 0,0 3 0 16,3 0 0-16,-3 1 0 0,4-1 0 0,-4-6 0 15,0 3 0-15,0 3 0 0,0 1 0 0,0-1 0 16,0-6 0-16,0 0 0 0,3 6 0 0,-6 0 0 16,3 1 0-16,0-4 0 0,0-3 14 0,0 0-3 15,0 6-1-15,0 0 0 0,0-6-2 0,0 3-8 16,0 4 12-16,0-7-4 0,0 0-8 0,0 6 0 15,0-6 0-15,0 0 0 0,0 0-13 0,0 0 1 0,0 0 1 0,0 0 0 32,0 0-160-32,0 0-32 0,0 0-6 0</inkml:trace>
  <inkml:trace contextRef="#ctx0" brushRef="#br0" timeOffset="-109865.47">18189 13166 1036 0,'0'0'23'0,"0"0"5"0,0 0 0 0,0 0 1 0,0 0-29 0,0 0 0 15,0 0 0-15,0 0 0 0,0 0 69 0,0 0 8 16,0 0 2-16,0 0 0 0,0 0-24 0,0 0-5 16,0 0-1-16,0 0 0 0,0 0-49 0,0 0-12 15,0 0-2-15,0 0 0 0,0 0 22 0,0 0 5 16,0 0 1-16,0 0 0 0,0 0 40 0,0 0 8 0,0 0 2 0,0 0 0 16,0 0 0-16,0 0 0 0,-3 3 0 0,3-3 0 15,0 0-20-15,0 0-4 0,0 0-1 0,0 0 0 16,0 0-11-16,0 0 22 15,0 0-25-15,0 0-25 0,0 0 0 0,0 0 0 0,0 0 0 16,0 0 0-16,0 0 0 0,0 0 0 0,0 0 0 16,0 0 0-16,0 0 0 15,0 0 0-15,0 0 0 0,0 6 36 0,0-6 3 0,0 0 0 0,0 0 0 16,3 3-19-16,-3-3-3 0,4 3-1 16,-4-3 0-16,0 0-6 0,0 3-2 0,0-3 0 0,3 4 0 15,1-1-8-15,-4-3 0 0,0 0 0 0,3 0 0 16,1 3 17-16,-1 0-1 0,-3-3-1 0,4 0 0 15,-4 0-24-15,0 0-5 0,0 0-1 0,3 0 0 16,5 3 15-16,-5-3 0 0,4 0 0 0,-3-3 0 16,-1 3 0-16,1 0 0 0,-1 0 0 0,4 0 0 15,0 0 0-15,-3 0 0 0,-1 0 0 0,1-3 0 0,-4 3 0 16,7 3 0-16,0-3 0 0,0 0 0 0,-3 0 0 16,3 3 0-16,-4-3 0 0,4 3 0 0,-3 0 27 0,-4-3 8 15,7 0 1-15,0 4 1 0,0-1-8 0,-4 0-1 16,5-3-1-16,-1 3 0 0,0-3-27 0,-4 3-9 15,4-3 0-15,-3 3 0 0,3-3 9 0,-4 0 11 16,4 3-3-16,-3 0 0 0,3-3-8 0,-4 4 0 16,5-1 0-16,-5-3 0 15,4 3 0-15,-3-3 0 0,3 3 0 0,-4 0 0 0,4 0 0 0,-3-3 0 16,-1 3 0-16,1 1 0 0,-1-4 0 0,1 3 0 16,-1-3 0-16,1 0 0 0,-4 0 0 0,7 0 0 15,-3 0 0-15,-4 0 0 0,3 0 0 0,4 0 0 16,-3 0 0-16,-4 0 0 0,3 0 0 0,1 0 0 15,3 0 0-15,-4 0 0 0,4 0 0 0,-3 0 0 16,-1 0 0-16,4 0 0 0,-3-3 0 0,3 3 0 16,-3-4 0-16,3 4 0 0,-4-3 0 0,4 3 0 0,-3 0 0 15,3-3 0-15,-4 3 0 0,1-3 0 0,3 0 0 0,-4 0 0 16,5 3 0-16,-5-3 0 0,1-1 0 0,-4 4 0 16,0 0 0-16,3 0 0 0,4 0 0 0,-3 0 0 15,3-3 0-15,-4 3 0 16,1 0 0-16,-1 0 0 0,4 0 0 0,-3 0 0 0,3 0 0 0,-4 0 0 15,5-3 0-15,-1 3 0 0,-4 0 0 0,4 0 0 16,0 0 0-16,0 0 0 0,-3 0 0 0,3 0 0 16,-4 0 0-16,4-3 0 0,-7 3 0 0,4 0 0 15,3 0 0-15,0 3 0 0,-7-3 0 0,4 0 0 16,3 0 0-16,0 3 0 0,-4-3 0 0,-3 0 0 16,11 3 0-16,-8-3 0 0,-3 0 0 0,7 0 0 15,0 4 0-15,1-4 0 0,-8 0 0 0,0 0 0 0,10 3 0 16,-3-3 0-16,0 0 0 0,-7 0 0 15,7 0 0-15,-7 0 0 0,7 3 0 0,0-3 0 16,-3 0 0-16,3 0 0 0,0 0 0 0,0 0 0 0,-3 0 0 0,3 0 0 16,-7 0 0-16,3 0 0 0,4 0 43 0,0 0 3 15,-3-3 1-15,3 3 0 0,-4 3-35 0,4-3-12 16,1 0 9-16,-5 0-9 0,4 0 16 0,-3 0-3 16,3 0 0-16,-4 0 0 0,4 0-13 0,0 0 0 15,0 0-9-15,0 3 9 0,-3-3 0 0,3 0 0 16,0 0 0-16,0 3 10 0,0-3-10 0,0 0 0 15,-3 0 0-15,3 0 0 0,-4 0 0 0,4 0 0 16,0 0 0-16,1 0 0 0,-5 0 0 0,4 0 0 16,0 0 0-16,-3 0 0 0,3 0 0 0,-4 0 0 15,1 0 0-15,3 0 0 0,0 0 0 0,0 0 0 0,0 0 0 0,0 3 0 16,-3-3 0-16,3 0 0 16,0 3 0-16,0-3 0 0,0 0 53 0,0 4 9 0,0-4 2 0,0 0 0 15,0 0-64-15,0 0-28 16,-3 0 3-16,3 0 0 0,0 0 40 0,0 0 8 0,0 0 1 0,0 0 1 15,0 0-25-15,0-4 0 0,0 4 0 0,-3 0 0 16,3 0 0-16,0 0 0 0,0 0 0 0,0 0 0 16,0 0 0-16,0 0 0 0,0 0 0 0,0 4 0 15,0-4 0-15,-3 0 0 0,3 0 0 0,-7 0 0 16,3 0 0-16,4 3 0 0,0-3 0 0,0 0 0 16,-3 0 0-16,3 0-9 0,-3 0 0 0,3 0 0 15,-4 0 9-15,4 0 12 0,0 0-2 0,-3 0-1 16,-1 0-9-16,4 0 0 0,0 0 0 0,-3 0 0 15,6 3 0-15,-6-3 0 0,3 0 0 0,0 3 0 0,0-3 0 16,0 0 0-16,0 3 0 0,0-3 0 16,0 3 0-16,0-3 0 0,1 3 0 0,-5-3 0 0,4 0 0 15,-3 0 0-15,3 0 0 0,-4 4 0 0,4-4 0 0,0 0 0 16,0 0 0-16,0 3 0 0,0 0 0 0,-3-3 0 16,3 0 0-16,0 0 0 0,0 0 0 0,0 0 0 15,-3 3 0-15,3-3 0 0,0 3 0 0,0-3 0 16,0 3 0-16,0 0 0 0,0-3 0 0,0 3 0 15,0-3 0-15,-3 4 0 0,3-4 0 0,0 0 0 16,-4 0 0-16,1 0 0 0,3 0 0 0,-7 0 0 16,3 0 0-16,1 0 0 0,3 0 0 0,-7 0 0 15,4 0 0-15,3 0 0 0,-4 0 0 0,4 0 0 0,-3 0 0 0,3 0 0 16,-4 0 0-16,4 0 0 0,-3 0 0 0,-1 3 0 16,5-3 0-16,-5 3 0 0,1-3 0 15,3 3 0-15,-7-3 0 0,3 0 0 16,4 0 0-16,-3 3 0 0,-1-3 0 0,4 0 0 0,-3 3 0 0,-4-3 0 15,3 0 0-15,1 0 0 0,3 3 0 0,-4-3 0 16,5-3 0-16,-5 3 0 0,1 0 0 0,-1 0 0 16,4 0 0-16,-3 3 0 0,-1-3 0 0,-3 0 0 15,4 0 0-15,3 0 0 0,-4 0 0 0,1 4 0 16,3-4 0-16,-7 0 0 0,3 0 0 0,-3 0 0 16,8 0 0-16,-8 0 0 0,0 0 0 0,0 0 0 15,3 3 0-15,-3-3 0 0,0 0 0 0,0 0 0 16,0 0 0-16,0 0 0 0,0 0 0 0,0 0 0 0,0 0 0 0,0 0 0 15,0 0 0-15,0 0 0 16,0 0 0-16,0 0 0 0,0 0 0 0,0 0 0 16,0 0 0-16,0 0 0 0,0 0 0 0,0 0 0 0,0 0 20 0,0 0 3 15,0 0 0-15,0 0 0 0,0 0-23 0,0 0 0 16,0 0-10-16,0 0 10 0,-7 0-8 0,3 0 8 16,4 0 0-16,-7 0 0 0,0 0-8 0,0 0 8 15,0 0 0-15,4 0 0 0,-4-3 0 0,7 3 0 16,0 0 0-16,-7 0 0 0,0-4 0 0,-1 4 0 15,5 0 0-15,-4-3 0 0,7 3 0 0,-7 0 0 16,3 0 0-16,-3 0 0 0,7 0 0 0,-7 0 0 16,4 0 0-16,-4 0 0 0,0 0-15 0,3 3 1 15,-3-3 0-15,3 0 0 0,-3 0 14 0,0 0 0 16,4 0 0-16,-4 0 0 0,0 0 0 0,3 0 0 16,-3 0 0-16,0 0 0 0,0 0 0 0,0 4 0 15,0-4 0-15,0 0 10 0,0 0-10 0,-4 0 0 0,4 0 0 0,0 0 0 16,0 0 0-16,0 3 0 0,0-3 0 0,-4 3-11 15,4 0 11-15,0 0 0 0,-3-3 10 0,3 0-10 16,0 3 0-16,-1-3 0 0,-2 3 0 0,3 0-10 16,0-3 10-16,0 0 0 0,0 0 0 0,-4 0 0 15,4 0 0-15,0 0 0 0,0 0 0 0,0-3 0 16,0 3 0-16,0-3 0 0,0 3 0 0,0-3 0 16,0 3 0-16,0-3 0 0,-1 3 0 0,1 0 0 15,0 0 0-15,0 0 0 0,4 0 0 0,-4 0 0 16,7 0 0-16,-7 0 0 0,3 3 0 0,-3-3 0 15,0 0 0-15,0 0 0 0,7 0 0 0,-7 0 0 16,3 3 0-16,-3-3 0 0,0 0 0 0,0 0 0 16,0 0 0-16,4 0 0 0,-4 0 0 0,3-3 0 15,-3 3 0-15,0-3 0 0,0 3 0 0,0 0 0 16,3 0 0-16,-3-3 0 0,0 3 0 0,0-3 0 0,0 0 0 0,4 3 0 16,-4 0 0-16,-1-4 0 0,1 4 0 0,0 0 0 15,0 0 0-15,0 0 0 0,0 0 0 0,0 4 0 16,0-8 0-16,0 4 0 0,0 0 0 0,-4 0 0 15,11 0 0-15,-7 0 0 0,0-3 0 0,0 3 12 16,-3 0-2-16,3-3-1 0,7 3-9 0,-7 0-12 16,-4 0 2-16,4-3 1 0,0 0 9 0,-4 3 0 15,4-3 0-15,0 3 0 0,0-3 0 0,0 3 0 0,-4-4 0 0,4 4 0 16,7 0 0-16,-7-3 0 0,-3 3 0 16,3 0 0-16,0 0 0 0,0 0 0 0,-4 0 0 15,4 0 0-15,0 3 0 0,0-3 0 0,0 0 0 0,0 0 0 16,-4 0 0-16,4 0 0 0,0 4 0 0,0-4 0 15,0 0 0-15,0 0 11 0,0 0-3 0,0 0 0 16,0 0-8-16,0-4 0 0,0 4 0 0,0-3 0 16,-1 3 0-16,1 0-11 0,0-3 3 0,0 3 0 15,-3-3 8-15,3 0 9 0,0 3-1 0,-4 0-8 16,4-3 8-16,0 3-8 0,-4 0 0 0,4-3 0 16,-3 3 0-16,3-3 0 0,0 3 0 0,-4 0 0 15,4 0 0-15,-4 0 0 0,4 0 0 0,-3 0 0 16,-1 0 0-16,4-4 0 0,-4 4 0 15,4 0 0-15,0 0 0 0,0-3-9 0,0 3 1 0,-3 0 0 16,3 0 8-16,7 0 0 0,-7-3 0 0,-4 3 0 16,7-3 0-16,-6 3 0 0,3 0 0 0,0-3 0 15,7 3 0-15,-7 0 0 0,0 0 0 0,0 0 0 0,0 0 0 16,-1 0 0-16,8 0 0 0,-7-3 0 0,7 3 0 0,-7 0 0 16,0 0 0-16,0 0 0 0,4 3 0 15,3-3 0-15,-7 0 0 0,0-3 0 16,7 3 13-16,-7 0 5 0,0 0 1 0,-1 0 0 0,8 0-31 0,-3 0-5 15,-4-3-2-15,0 3 0 0,7 0 19 0,-7-4 0 16,0 4 0-16,3 0 0 0,4 0 48 0,-7 0 12 16,7 0 4-16,-7-3 0 15,7 3-76-15,-3 0-14 0,-5 0-3 0,5 0-1 0,3 0 30 0,-7 0 0 16,0 0 0-16,3 0 0 0,4 0 0 0,-7 0 0 16,0 0 0-16,0 3 0 0,4-3 0 0,-4 0 0 15,3 4 0-15,-3-4 0 0,7 0 0 0,-4 0 0 0,-3 3 0 16,4-3 0-16,-4 0 25 0,7 0 2 15,0 0 0-15,-7 3 0 16,7-3-43-16,-4 0-9 0,4 0-2 0,0 0 0 0,0 0 27 0,-3 0-8 0,3 0 8 0,0 0 0 16,0 0-15-16,0 0 3 0,0 0 0 0,-7 0 0 31,7 0-81-31,0 0-16 0,0 0-3 0,-7-3-1 0,7 3-43 0,0 0-8 0,0 0-1 0,0-7-1 16,0 7-72-16,0 0-14 0</inkml:trace>
  <inkml:trace contextRef="#ctx0" brushRef="#br0" timeOffset="-90082.03">1570 8478 2156 0,'0'0'48'0,"0"0"9"0,-7-3 3 0,3-3 0 0,-6-1-48 16,6 1-12-16,-3 0 0 0,4 0 0 0,-8-1 60 0,11 1 11 16,-11 0 1-16,8-1 1 0,-4 4 44 15,3 0 9-15,-6 3 2 0,6-3 0 0,-6 3-103 16,3 0-25-16,-4 0 0 0,7 3 0 15,-6 0 56-15,6 4 7 0,-6 2 1 0,3 4 0 16,3-1-21-16,-3 1-4 0,4 5-1 0,-1 4 0 0,-3 7-26 0,7-1-12 16,-4 6 10-16,4 1-10 0,4-4 23 0,3 4-2 15,-7-7 0-15,4-6 0 0,-1 0-33 0,8-3-6 16,-4-4-2-16,3-2 0 0,-3-1 11 0,4-5 9 16,0-4-13-16,6 0 5 0,-10-6-2 0,4-4 0 15,6-2 0-15,-9-7 0 0,2-2 2 0,-3-1 0 16,4-6 0-16,-8 3 0 0,1-3 8 0,3 3 0 15,-4 0 0-15,-3-3 0 0,0 3 0 0,0 0 0 16,0 3 0-16,-3 0 0 0,-4 3 0 0,3 4 0 16,-6-1 0-16,-1 1 0 0,8 2 0 0,-4 1 0 0,3 0 8 15,0 5-8-15,-6 1-14 0,10 3-7 16,0 0-2-16,0 0 0 0,0 0 23 0,0 0 0 0,3 7 0 0,4 5 0 16,1 1 14-16,-1 2 7 0,7 7 2 15,0 0 0-15,-4 3-23 0,8 0 0 0,-4 7 0 16,7-1-12-16,-7 1 12 0,1-1 0 0,6 3 8 0,-7 4-8 15,3 0-13-15,-2 2-7 0,-1 7-2 0,3 0 0 16,-3 0 60-16,1 1 12 0,-1-1 2 0,3-4 1 16,-6-2-33-16,3 0-8 0,-10-3 0 0,6-1-1 15,-3-5-11-15,-3-1 0 0,3-3 0 0,-4-3 0 16,-3-3 24-16,-3-6 4 0,-4 0 0 0,3-7 0 16,-6 0-14-16,-1-2-2 0,-3-4-1 0,-4-3 0 15,4-3-11-15,0-1 0 0,-4-5 0 0,1 3 0 16,-4-4 0-16,6 1 0 0,-6-4 0 0,0 1 0 0,0-1 22 0,3 1 2 15,-3-1 1-15,0 1 0 0,7-1-39 0,3 1-8 16,-3-1-2-16,4-3 0 0,-1 4 39 0,7-4 7 16,-3-3 2-16,4 1 0 0,3-4-24 15,0-3 0-15,10-4 0 0,-6-2 0 16,7 0-18-16,3-1-8 0,7 4-2 0,-7 0 0 16,7 0 28-16,0 3 0 0,-7 3 0 0,8 0 0 0,-8 6 0 0,-4 3 0 15,4 4 0-15,4-4 0 16,-11 7 17-16,4 0 9 0,-4 3 2 0,-4 0 0 15,8 0-129-15,-11 3-26 0,0 0-5 0,0 0-846 16,3 0-170-16</inkml:trace>
  <inkml:trace contextRef="#ctx0" brushRef="#br0" timeOffset="-89326.95">1778 8453 1267 0,'0'0'28'0,"0"-6"5"0,0-1 2 0,-7 1 1 0,7-3-36 0,0-1 0 0,0 4 0 0,7-3 0 16,-7 6 58-16,0 3 5 0,0 0 1 0,0 0 0 15,0 0 50-15,0 0 10 0,0 6 3 0,4 3 0 16,3 4 1-16,-7-1 1 0,3 4 0 0,-3 3 0 15,4 3-1-15,3-3 0 0,-7 6 0 0,0-3 0 0,3 0-51 0,4-4-10 16,-3 1-3-16,3 0 0 0,-4-7-51 16,8 1-13-16,0-4 0 0,-8-5 0 0,4-1 0 0,-3-6 0 15,6-1 0-15,1-2 0 0,-1 0 0 0,-6 0 0 16,7-7 0-16,-1-3 0 0,1-6 0 0,-8 4 0 16,4-4 0-16,-3 0 0 15,-1 0 0-15,4 6 0 0,-3 0 0 0,3-2 0 0,-7 5 0 0,0 1 0 16,0 2 0-16,-7 4 0 0,7 0 0 0,-4-1 0 15,4 4 0-15,-7 0 0 0,7 3 0 0,-3 0 0 16,3 0 0-16,-4 3 0 0,4 3 0 0,-7-2 0 16,7 5 0-16,0 0 0 0,7 1 0 0,-7-1 0 15,7 4 0-15,0 2 0 0,-3 1 0 0,3 3 0 0,4 0 0 16,-1 3 0-16,4 0 0 0,-3 3 0 0,3 6 0 0,0-3 0 16,4 1 0-16,-4 2 0 0,7 0 0 0,-7 4 0 15,0-1 0-15,7 4 0 0,-10-1 0 16,10 4 0-16,-7-3 0 0,7-4 0 15,-6 4 0-15,6-4 0 0,-7 1 0 0,7-7 0 0,-7 0 0 0,0-6 0 16,4 3 54-16,-8-6 8 0,-3 0 2 16,1-3 0-16,-5-4-52 0,4 1-12 0,-7-1 0 0,0-5 0 15,-7-1 0-15,-4 0 0 0,8-3 0 0,-11 0 0 16,-4-3 54-16,4-3 8 0,-7 0 2 0,7-3 0 16,-11 0-52-16,4-1-12 0,0-2 0 0,3-4 0 15,-3 1 0-15,0-1 0 0,0-2 0 0,3 2 0 16,-3 1 0-16,-4-4 0 0,4-3 0 0,7 0 0 15,-4 4 0-15,4-4 0 0,0 0 0 0,3-3 0 0,4 3 0 0,4-3 0 16,-1 0 0-16,4 0 0 0,0 0 0 0,0-3 0 16,7 3 0-16,0 0 0 0,-3 0 0 0,7 4 0 15,-1 2 0-15,4-3 0 0,4 3 0 0,-4 1 0 16,0-1 0-16,4 0 0 16,-4 4-20-16,0-1-8 0,4 4 0 0,-11 0-1 0,3 2 46 0,1 1 10 15,-1 3 1-15,1-3 1 16,0-1-125-16,-8 4-26 0,4 0-5 0,-3 0-1 15,-4 3-102-15,3-6-21 0,-3-1-4 0,-3 1-1 0</inkml:trace>
  <inkml:trace contextRef="#ctx0" brushRef="#br0" timeOffset="-88977.5">2254 8544 2419 0,'0'0'53'0,"0"0"11"16,0 0 3-16,0 0 1 0,0 0-55 0,0 0-13 0,0 0 0 0,0 0 0 15,0 0 50-15,0 0 7 0,0 0 2 0,0 0 0 16,0 0 8-16,0 0 1 0,0 0 1 0,-7-6 0 16,4-1-4-16,-8-2-1 0,11 0 0 0,-10-1 0 15,-5-12-51-15,8 6-13 0,4 1 0 16,-4 2 0-16,3-2 0 0,-3-1 0 0,0 0 0 15,7 1 0-15,-7-1 0 0,7 3 0 0,-3 1 0 16,3-4 0-16,0 7 0 0,0-4 0 0,0 4 0 16,3-1 0-16,-3 1 0 0,7 3 0 0,-7-4 0 0,7 7 28 15,0-3 2-15,-3 3 1 0,3-4 0 16,3 4-50-16,-6 0-9 0,7 0-3 0,-1 0 0 16,-6 0-21-16,6 0-4 0,1 0 0 0,-1-1-1 15,1 1-114-15,-8 3-22 0,8-3-5 0,0-3-543 16,-1 3-109-16</inkml:trace>
  <inkml:trace contextRef="#ctx0" brushRef="#br0" timeOffset="-88666.53">2441 8124 2635 0,'0'0'58'0,"-7"6"12"0,7 3 2 0,-3 4 2 0,3-1-59 0,0 4-15 0,-7 3 0 0,7 3 0 16,-4 0 57-16,4-3 9 0,0 3 2 0,0 0 0 16,0-4-4-16,4 4 0 0,-4 0 0 0,0 0 0 15,7-3 0-15,-4 0-1 16,4-3 0-16,-3-4 0 0,6-3-39 0,1-2-7 15,0-1-1-15,-1-3-1 0,4-3-6 0,-3 0-1 0,3-3 0 0,-4-3 0 16,5-4-24-16,-5 1-4 0,1-4-2 0,-1 1 0 16,1-4 69-16,-8 4 13 0,5-1 4 0,-8-3 0 15,3 1-52-15,1-4-12 0,3 3 0 0,-4-3 0 16,-3 4-17-16,0-7-7 0,0 6 0 0,0 0-1 16,-3 4 40-16,-4 3 8 0,3-4 1 0,1 4 1 15,-8-1-33-15,0 4-8 0,-3 0 0 0,-3-1-1 16,2 1 27-16,-6 3 6 0,7-3 0 0,-7-1 1 0,7 4-17 15,3 3 0-15,-10-3 0 0,11 3 0 0,-1 0 0 16,4 0 0-16,-4 0 0 0,4 0 0 16,4 3-99-16,-4-3-23 0,3 3-5 0</inkml:trace>
  <inkml:trace contextRef="#ctx0" brushRef="#br0" timeOffset="-85215.26">11398 8939 1062 0,'0'0'23'0,"0"0"5"0,0 0 0 0,0 0 3 0,0 0-31 0,0 0 0 16,0 0 0-16,0 0 0 0,0 0 146 0,0 0 23 16,7 3 5-16,-7-3 1 0,0 0-30 0,0 0-5 15,0 0-2-15,0 0 0 0,0 0-8 0,0 0-2 16,4 0 0-16,-4 0 0 0,0 0-51 15,0 0-10-15,0 0-3 0,3 0 0 0,1 0-27 0,-4 0-5 16,3 0-2-16,-3 0 0 0,7 0 3 0,-3 0 1 16,0 0 0-16,-1 0 0 0,4-3-34 0,-3 3 0 15,3 0 0-15,-4 0 0 0,4 0 36 0,0 0 0 16,0 0 0-16,0 0 0 0,4 0-21 0,0 0-4 16,-1 3-1-16,4-3 0 0,0 0 6 0,1-3 2 15,-1 3 0-15,3 0 0 0,4-3-18 0,1 3 0 16,-1-3 0-16,3 0-9 0,1-1 9 0,3 1 12 15,-3-3-2-15,3 3-1 0,-3 0 0 0,-4 0 0 0,4 3 0 0,-4 0 0 16,4 0-9-16,-1 0 0 0,5 3 9 16,-1 0-9-16,0 0 9 0,7 3-9 15,-3-3 12-15,3 1-12 0,-3 2 12 0,0-3-4 0,0 0 0 16,-1 0-8-16,-2 0 34 0,-5-3 0 0,5 0 0 16,-1 0 0-16,0 0-34 0,4 0 0 0,-1 0 0 0,1 0 0 15,4 0 0-15,-1-3-16 0,0 3 2 0,-3 0 0 16,0 0 14-16,-4 3 0 0,0-3 0 15,-3 4 10-15,-1-1-10 0,-2 0 12 0,2 0-12 0,-3 3 12 16,1-3-12-16,2 4 8 0,-6-4-8 0,3 0 8 16,0 3-8-16,-3-3 0 0,0 0-10 0,-1 4 10 15,-3-1 0-15,0-3 0 0,1 6 0 0,-5-5 0 16,-3 2 0-16,4-3 0 0,-4 0 8 0,0 0-8 16,-4 0 0-16,-3-3 0 0,0 0 0 0,0 0 0 15,0 0-16-15,0 0-11 0,0 0-1 0,0 0-1 16,0 0-95-16,0-6-20 0,-3-3-3 0,-1 2-1247 15</inkml:trace>
  <inkml:trace contextRef="#ctx0" brushRef="#br0" timeOffset="-84394.9">12950 8773 1706 0,'0'0'37'0,"0"0"8"0,0-6 2 0,-3-1 1 16,-1 1-38-16,4 0-10 0,-3-1 0 0,3 7 0 15,0-6 93-15,-4 3 17 0,4-3 3 0,0 6 1 16,-3-7-16-16,3 7-3 0,0 0-1 0,0 0 0 16,0 0-10-16,0 0-3 0,0 0 0 0,0 0 0 0,0 0-17 0,0 4-4 15,-4 5-1-15,4 0 0 0,-3 1-29 0,3 6-6 16,0-1 0-16,0 4-1 0,0 6-15 0,0 0-8 15,0 7 10-15,0-4-10 0,0 6 8 0,0-2-8 16,0-1 0-16,0 3 0 0,3-5 9 0,1-1-9 16,-4-6 8-16,0-3-8 0,3-4 0 15,-3-2 0-15,4-1 0 0,-4-5 0 0,0-7 0 0,0 0 0 16,0 0 0-16,0 0 0 0,3-10 0 0,-3-2 0 16,4-4 0-16,-4-3 0 0,3-3 0 0,1 0 0 15,-4-6 0-15,4 3 0 0,-4-3 0 0,3 3-11 16,1-3 11-16,-4-1-8 0,3 4 8 0,-3 0-13 15,0 3 5-15,0 0 8 0,0 0-10 0,4 0 10 16,-4 4 0-16,0-1-9 0,0 3 9 0,3 0 0 0,-3 1 0 0,0 2 0 16,4 4 0-16,-4-4 0 0,0 7 0 15,0 0 0-15,0 6 0 0,0 0 8 0,0 0-8 16,0 0 0-16,7 3 0 0,0 0 8 16,0 3-8-16,0 4 0 0,0-1 0 0,4 0 8 0,-4 4-8 0,3 3 0 15,1-4 0-15,3 1 0 16,-4-1 0-16,5 4 0 0,-1-4 0 0,0 1 0 0,0 0 0 0,-3-1 0 15,3 4 0-15,0-4 0 0,-4 4 0 0,1-3 0 16,-1-4 0-16,5 3 0 0,-5-5 0 0,1 2 0 16,3 1 18-16,-4-4-1 0,1 0 0 0,3 0 0 15,-3 1-17-15,-1-1 0 0,4 0 0 0,-3 0 0 16,0 4-10-16,-1-1-6 0,-3 1 0 0,4-1-1 16,-8 0 27-16,4 1 6 0,-7-1 0 0,0 1 1 15,0-1-17-15,-3 1 0 0,-1-1 0 0,-3 0 0 0,0-2 0 16,-3 2 0-16,-1-3 0 0,-3 1 0 0,3-4 0 0,-3 3 0 15,0-3 0-15,0 0 0 0,0 0 0 0,0 0 0 16,0 1 0-16,0-1 0 0,3 0 0 0,-3 3 0 16,0-3 0-16,0 0 0 0,-4 4 0 15,4-4 0-15,0 3 0 0,3-3 0 16,1 0-99-16,-4 4-23 0,3-4-5 16,0 3-717-16,1 0-144 0</inkml:trace>
  <inkml:trace contextRef="#ctx0" brushRef="#br0" timeOffset="-83700.52">12118 7870 1497 0,'0'0'32'0,"0"0"8"0,0 0 0 0,0 0 4 0,0 0-36 0,0 0-8 16,0 0 0-16,0 0 0 0,0 0 128 0,0 0 24 15,0 0 5-15,0 0 1 0,0 0-42 0,0 0-8 0,0 0-1 0,0 0-1 16,0 0-27-16,0 0-6 0,0 0-1 0,0 0 0 16,-4 3-19-16,-3 3-4 0,4 4-1 0,-1 2 0 15,4-2-28-15,0 5-7 0,0 4-1 0,4 3 0 16,-4 0-12-16,3 3 0 0,1 0 8 0,3 0-8 16,-4 0-8-16,5-3-5 0,-1 0-1 0,-4-3 0 15,4-3 14-15,0-4 0 0,0-2 0 0,-3-4 0 16,3 0-80-16,-4-6-14 0,4-3-2 0,-3 0-1 15,-1-7-34-15,1 1-6 0,0 0-2 0,-4-7-847 16</inkml:trace>
  <inkml:trace contextRef="#ctx0" brushRef="#br0" timeOffset="-83113.88">12023 7603 2142 0,'0'0'60'0,"-4"3"15"0,4-3-60 0,-7 0-15 15,7 0 0-15,0 0 0 0,0 0 81 0,0 0 14 16,0 0 2-16,0 0 1 0,0 0-27 0,0 0-6 16,0 0-1-16,4 4 0 15,3-4-77-15,3 0-16 0,1 0-3 0,-1-4-1 0,5 4 33 0,-1-3-8 0,3 3 8 0,1-3 0 16,3 0 0-16,-3 3 0 0,-1-3 0 0,5 3 0 15,-1 0 26-15,-4 0 6 0,1 3 0 0,-4 0 1 16,-3 0 25-16,3 4 5 0,-7-1 1 16,0 0 0-16,0 3-52 0,-4 1-12 0,1 2 0 0,-4-2 0 15,4 2 54-15,-4 4 8 0,-4 0 2 0,0 3 0 16,1-4-52-16,-4 4-12 0,0-3 0 0,-4 2 0 16,4-2 0-16,-3-3 0 0,-4 2 0 0,3-2 0 15,0-1 0-15,1-2 0 0,3-1 0 0,-4-2 0 16,4-1 0-16,4 0 0 0,-5-3 0 0,8-3 0 15,0 0 0-15,0 0 0 0,0 0-9 0,0 0 9 16,8 0-9-16,-1-3 9 0,0 3-8 0,0-3 8 16,3 0 0-16,4-3 9 0,-3 2 0 0,0-2 0 0,3 6-9 0,-4-3 0 15,1 3-12-15,3-3 12 0,-3 6 0 16,-1-3 0-16,1 3 0 0,-1 0 12 0,1 7 41 16,-1-4 9-16,1 3 2 0,0-2 0 0,-4 2-52 0,0 4-12 15,0-1 0-15,0 4 0 0,-4-1 26 0,1 4 2 16,-4-3 1-16,0 3 0 0,0 0-15 0,-4-1-3 15,1 1-1-15,-4 3 0 0,0 0-2 0,0 0 0 0,0-3 0 16,-4 3 0-16,0-6-8 0,1 2 0 16,3-5 9-16,-4-1-9 0,1-2 0 0,-1-1 0 15,0-2-12-15,1-1 4 16,-1-3-18-16,1-3-3 0,3 3-1 0,0-3 0 16,0-3-94-16,7 3-20 0,-4-6-3 0,1-1-1 15,6-2-59-15,1 3-12 0,-1-4-2 0,1 4-826 0</inkml:trace>
  <inkml:trace contextRef="#ctx0" brushRef="#br0" timeOffset="-82066.1">12485 8005 1573 0,'0'0'34'0,"0"0"7"0,0 0 2 0,3-7 2 16,-3 1-36-16,0 6-9 0,0 0 0 0,0 0 0 15,0-6 88-15,0 6 15 0,0-10 3 0,0 10 1 16,0 0-59-16,0 0-11 0,0 0-2 0,0 0-1 15,0 0-3-15,0 0-1 0,0 10 0 0,-3-4 0 0,3 7 39 0,0-1 8 16,-4 1 2-16,4 2 0 0,-3 1-24 0,3 3-5 16,0 0-1-16,0-4 0 0,0 4 12 0,0 0 3 15,0-3 0-15,3-4 0 16,1 1-52-16,-1-4-12 0,1-3 0 0,3 1 0 0,0-7 0 0,0 0 0 16,4 0 8-16,-4-7-8 0,3 4 0 0,1-6 0 15,-1-1 0-15,5-5 0 0,-5 2 0 0,1 1 0 16,-1-4 0-16,1 3 0 0,-1 1 0 0,1-1 0 15,3 1 0-15,-3-1 9 0,-1 4-9 0,1-1 0 16,-4 1 0-16,0 3-11 0,0 3 11 0,0 0 0 16,0-1 0-16,-3 1 0 0,-1 6 0 0,1-3 0 15,-1 4 0-15,1-1 0 0,-1 3 0 0,1 0 0 16,-4 4 0-16,0-4 0 0,3 6 49 0,1-2 12 16,-4 2 3-16,0-2 0 0,3 2-64 0,-3-2-15 0,4 2-1 0,-4-2-1 15,4-1 27-15,-4 0 6 0,3-2 0 16,-3 2 1-1,4-3-65-15,-4 1-12 0,3-1-4 0,1 0 0 0,-1 1 64 0,-3-4 15 0,4 0 1 0,-4-3 1 16,3 3-27-16,-3-3-6 0,0 0 0 0,4 3-1 16,-4-3 17-16,0 0 0 0,0 0 0 0,0 0 0 15,0 0 0-15,0 0 0 0,0 0 0 0,0 0 0 16,0 0 0-16,0 0 0 0,0 0 0 0,0 0 0 16,0 0 0-16,0-6 0 0,0 6 0 0,3-6 0 15,-3 6 0-15,0-10 0 0,0 4 0 0,-3 0 0 16,3-1 0-16,0-2 0 0,0 3 0 0,-4-4 0 15,4 1 0-15,0-1 0 0,-3 1 0 0,3 0 0 0,0-1 22 0,0 4 8 16,0-3 2-16,0-1 0 16,0 1-52-16,0-1-9 15,0 4-3-15,0 0 0 0,0 6 32 0,0-7 0 0,3 1 0 0,-3 6 0 0,0 0 0 16,0 0 0-16,0-6 0 0,0 6 0 0,4-3 0 0,-4 3 0 16,0 0 0-16,0 0 0 0,0 0 0 0,0 0 0 15,7 3 0-15,-4 0 0 0,1 3 45 0,-1-3 15 16,1 4 4-16,-4-1 0 0,3 3-52 0,-3-2-12 15,0 2 0-15,4-3 0 0,-4-2 0 16,0-4 0-16,3 6 0 0,-3-6 0 0,0 0-11 0,0 0-5 16,0 0 0-16,0 0-1 0,0 0 17 0,4-6 0 15,0-1 0-15,-1 1 0 0,1 0 0 0,-1-1-8 0,1-2 8 16,-1 3 0-16,1-1 12 0,-1 4 5 0,1-3 2 0,-1-3 0 16,1 2-19-16,-1 1 0 15,1 0 0-15,-1 0 0 0,4-1 0 0,-3 1 0 0,0 0 0 16,-1-1 0-16,1 4 0 0,3 0 0 0,-7 3 0 15,3-3 0-15,-3 3 20 0,0 0 0 0,7 0 0 0,-7 0 0 16,4 6-6-16,-1 4-1 0,-3 2 0 0,4-2 0 16,-4 2-5-16,0 4 0 0,0 3-8 0,0-4 12 15,0 4-12-15,0 0 0 0,0-6 0 0,0 2 0 16,0-2-8-16,3-7-2 0,-3 0 0 0,0-6 0 16,0 0-6-16,7 0 0 0,-7 0-1 0,4-3 0 15,3-3 8-15,0-3 9 0,-3-1-13 0,-1-2 5 16,4-1 8-16,-3 4 0 0,-1-4 0 0,1 1 0 0,3-1 0 15,-4 0 0-15,1 4 0 0,-1-3 0 0,4 2 0 0,-3 1 0 16,-1-1 0-16,5 1 0 0,-5 3 0 0,1 2 9 16,-1 1-9-16,4 0 0 15,-7 3 12-15,4-3-12 0,3 3 12 0,-4 0-12 0,1 0 0 0,-1 3-19 16,1 0 3-16,3 0 0 0,-4 4 37 0,1-1 8 16,-1 0 2-16,1 4 0 0,0 2-20 0,-1 4-11 15,-3-4 12-15,4 4-12 0,-4 3 8 0,0 0-8 16,0 0 0-16,0-1 0 0,0-2 0 0,0 0-19 15,0-1 3-15,3-5 0 16,-3-1-107-16,0-6-21 0,0-3-4 0,0 0-708 16,0 0-143-16</inkml:trace>
  <inkml:trace contextRef="#ctx0" brushRef="#br0" timeOffset="-81484.66">13236 8027 1922 0,'0'0'42'0,"0"0"9"0,0 0 1 0,0 0 3 16,0 6-44-16,0 0-11 0,0 3 0 0,0-2 0 15,0 2 35-15,4 1 5 0,-1 5 0 0,-3 1 1 16,4 0-6-16,-1 6-2 0,1-4 0 0,-1 7 0 15,1 1 76-15,3-1 15 0,-3 0 4 0,3 3 0 16,-4-6-52-16,1 0-9 0,3 0-3 0,-4 3 0 0,1-6 0 16,-1-1 0-16,1-2 0 0,-1 0 0 0,1-7-51 0,-1 1-13 15,-3-1 0-15,4-3 0 16,-4-6 0-16,0 0 0 0,0 0 0 0,0 0 0 0,0 0 0 0,0 0 0 16,0-6 0-16,3-7 0 0,-3 4 0 0,0-3 0 15,-3-1 0-15,3 0 0 0,-4-2 0 0,1 2 0 16,-4-2 0-16,3-4 0 0,1 3 0 0,-1-3 0 15,1 0 0-15,-4 1 0 0,3-4 0 0,4 0 0 16,0-3 0-16,-3 3 0 0,6-3 0 0,-3 0 0 0,4-1 0 16,-1 1 0-16,1 3 0 15,-1 0 0-15,4 4 0 0,-3-1 0 0,3 6 0 0,0 1 0 16,0 2 0-16,0 4 0 0,0 0 0 0,0 6 0 16,0-3 0-16,4 3 0 0,-4 3 0 0,0-3 0 0,3 3 0 0,-2 3 0 15,2-3 15-15,-3 7 0 0,4-4 0 0,-4 0 0 16,3 4-24-16,-3-1-5 0,-3 4-1 0,3-1 0 15,-3 1 31-15,-1-1 5 0,-3 1 2 16,0 3 0-16,-3-4-37 0,-1 4-7 0,0-1-2 0,-3 1 0 16,0 0 50-16,-3-1 9 0,-4 1 3 0,0 0 0 15,-1-4-63-15,1 1-12 16,0-1-2-16,0 1-1 0,-4-4 39 0,4 1 0 0,4-1 0 0,-4-3 0 16,3 4-98-16,1-7-12 0,2 0-2 0,8-3-1 15,0 0-127-15,0 0-24 16,0 0-6-16,-3-19-661 0</inkml:trace>
  <inkml:trace contextRef="#ctx0" brushRef="#br0" timeOffset="-80869.09">13607 8221 2188 0,'0'0'48'0,"0"0"11"0,0 0 1 0,0 0 1 0,0 0-49 0,0 0-12 0,0 0 0 0,0 0 0 16,0 0 105-16,7 0 19 0,-7 0 3 0,3-3 1 0,1 0-52 0,-1-4-9 16,4 1-3-16,-3-3 0 0,-1-1-51 0,1-2-13 15,-4-1 0-15,3 4 0 0,1-4 54 0,-4 7 8 16,4-3 2-16,-4 5 0 0,0 4-52 0,0 0-12 15,0 0 0-15,0 0 0 0,0 0 0 0,0 0 0 16,0 7 0-16,-4 2 0 0,0 1 0 0,1-1 0 16,3 3 0-16,-4 1 0 0,4 0 0 0,-3-4 0 15,3 0 0-15,-4 1 0 0,4-4 0 16,0 0 0-16,0-6 0 0,0 0 0 0,0 0 0 0,0 0 0 0,0 0 0 16,0 0 0-1,0 0-100-15,4-9-22 0,-1 0-5 0,-3-1-1 0</inkml:trace>
  <inkml:trace contextRef="#ctx0" brushRef="#br0" timeOffset="-80349.5">13430 7522 2030 0,'0'0'57'0,"-3"6"14"0,-4 0-57 16,3-3-14-16,1 4 0 0,3-7 0 0,-4 6 54 0,4-6 8 15,0 6 2-15,0 0 0 0,0-2 51 0,4 2 10 16,3-3 3-16,-4 0 0 0,4 0-103 0,0 0-25 15,7-3 0-15,-3 4 0 0,3-4 0 0,0-4 0 16,4 4 0-16,0-3 0 0,-1 0 56 0,1-3 7 16,-1 0 1-16,1-4 0 0,-4 4-52 0,0-3-12 15,0-1 0-15,-3 4 0 0,0 0 0 0,-4-4 0 16,3 4 0-16,-3 3 0 0,-3-4 0 0,-4 7 0 16,0 0 0-16,0 0 0 0,0 0 34 0,0 0 4 15,0 7 1-15,-4 2 0 0,-3 4-11 0,0 2-3 16,0 4 0-16,-3 3 0 0,-1 0-25 0,-3 0 0 0,0 6 0 0,0-3 0 15,-4 4 0-15,4-1 0 0,0 0 0 0,3 0 0 16,1-3 0-16,3-3 0 0,3 0 0 0,0-6 0 16,4 3 0-16,4-4 0 0,3-2 0 0,0-1 0 15,7-2 0-15,-3-4 0 16,6 0 0-16,1-2 0 0,-4-4 0 0,0 0 0 16,4 0 0-16,0-4 0 0,-4-2 0 0,3 3 0 0,-3-3 0 0,4-4 0 31,-4 4-200-31,0 0-44 0,11-13-10 0,-7 13-872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7T00:56:54.57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1503 749 2188 0,'0'0'48'0,"0"0"11"0,0 0 1 0,0 0 1 0,0 0-49 0,0 0-12 0,-4 3 0 0,-3 0 0 16,4 0 105-16,-8 1 19 16,1 2 3-16,-1 0 1 0,0 3-52 0,-3 4-9 0,4-4-3 0,-1 1 0 15,-3 2-12-15,0 1-2 0,0 6-1 0,-4 0 0 16,4-1-27-16,-11-2-6 0,4 6 0 0,-4 0-1 16,-6-3-15-16,6 6 0 0,0-3 0 0,-6 6 0 0,6-3 0 15,-3 0 0-15,-1 3 0 0,12-3 0 0,-4-3 0 0,-1 0 0 16,8-6 0-16,4 3 0 15,-1-3 33-15,-3-1 4 0,14-2 1 0,-7 2 0 16,7-8-10-16,7 5-1 0,-3-5-1 0,6 2 0 16,1-3-47-16,-1 0-10 0,12-2-1 15,2-4-1-15,1 0 33 0,7-4-8 0,-4-2 8 0,7 3 0 0,-3 3 0 0,3 0 9 16,-7 3-1-16,4-3 0 16,0 6 15-16,-7 1 2 0,3-4 1 0,4 9 0 0,-8 1 30 0,1 3 7 15,3-1 1-15,-3 7 0 0,0 0-46 0,-4 10-9 16,-7-1-1-16,7 3-8 0,-7-2 16 0,-10-1-4 15,6 0-1-15,-10-2 0 0,0-1-23 0,0-3-5 16,0 0-1-16,-3-3 0 0,-4 0 37 0,3-3 7 16,-10 3 2-16,-7-10 0 15,10 4-45-15,-10-7-9 0,7 7-2 0,-7-13 0 0,7 0 28 0,0 0 0 16,-8-3 0-16,12 0 0 16,-4-3-56-16,3-3-7 0,4 3-1 0,4-6 0 15,-1 2-204-15,4 1-42 0,-7-3-8 0,3-1-2 0</inkml:trace>
  <inkml:trace contextRef="#ctx0" brushRef="#br0" timeOffset="461.62">1909 1498 2419 0,'0'0'53'0,"0"7"11"0,-4 2 3 0,-3-3 1 0,7 1-55 16,-4 5-13-16,4-9 0 0,0 0 0 15,0 4 85-15,0-7 15 0,0 0 2 0,11 3 1 16,-7 0-48-16,6-6-10 0,1-3-1 0,-1-1-1 0,4 4 2 0,1-13 1 16,6 4 0-16,-7-1 0 0,3 1-37 0,-2-4-9 15,-1 4 0-15,7-4 0 0,-7 0 0 0,4 4 0 16,-4-1 0-16,-4 4 0 0,1-7 0 0,-8 4 0 15,8-1 0-15,-8 7 0 0,-3-1 0 0,0 1 0 16,0 6 0-16,0 0 0 0,-10 0 53 0,3 6 9 16,-11-2 2-16,4-1 0 0,-7 6-54 0,7 4-10 0,-11-1 0 0,4 4 0 15,0 3 0-15,7 6 0 16,-11-3 0-16,14 3 0 0,-3-9 0 0,4 5 0 0,-1 1 0 0,1 7 8 16,-1-4-8-16,7 6 0 15,-6-9 0-15,10 6 0 0,0-6 0 0,0 0 0 16,0 0 0-16,3 0 0 0,4-3 0 0,-3-3 0 0,7-4 0 0,-1 7 0 15,4-7 0-15,0 1 0 0,4-4 0 16,-4 1 0-16,7-4-10 0,-7-6 0 0,0 3 0 0,4-3 0 16,0 0-35-1,-1-3-7-15,-2 0-2 0,-1-6 0 0,3-1-8 16,-3-2-2-16,-3-4 0 0,0-3 0 16,3 0-109-16,-4 0-23 0,1-3-4 0,-1 7-879 0</inkml:trace>
  <inkml:trace contextRef="#ctx0" brushRef="#br0" timeOffset="889.76">2293 1467 1728 0,'0'0'38'0,"0"0"8"0,-3-6 2 0,3-4 0 0,0 4-39 0,-8 3-9 0,8-3 0 0,0-4 0 0,0 4 0 0,8 3 0 15,-8-3 0-15,3 2 0 16,-3 4 30-16,0 0 4 0,4 4 1 0,3-1 0 16,-4 3-5-16,4 3-1 0,-3 4 0 0,-4-1 0 15,7 4 28-15,-4 6 6 0,4-3 1 0,-3 3 0 0,-4-3 102 0,3 3 21 16,-3 0 4-16,8-4 1 0,-5 4-110 0,4-9-22 15,-7 3-4-15,11 2 0 16,-11-8-38-16,7 2-7 0,0-2-2 0,3-4 0 0,-10 3 44 0,11-2 9 16,-11-7 2-16,7 3 0 0,0 0-56 0,-3-3-8 15,3-3-8-15,3 0 8 0,-6 0 0 0,3-7 0 0,-4 1 8 16,1-1-8-16,3-5 0 0,-7-4 0 16,3 0 0-16,5 0 0 0,-5-9 0 0,4 6 0 15,-3-9 0-15,-1 6 0 0,4 0 0 0,4-1 0 16,-8 4 0-16,8 4 0 0,-1-7 16 0,-6 9-2 0,7-3-1 0,-4 3 0 15,7 4-13-15,-11 2-18 0,8 1 4 0,-1 3 1 16,-2 0 13-16,-1 6 0 0,0 3 0 16,3 3 0-16,-10 6 48 0,4-2 13 0,3 9 3 0,-7 6 0 15,3-6-64-15,1 6 0 0,3 3-9 16,-7 0 0-16,3 7 9 0,-3-4 16 0,7 0-4 0,-7-6-1 16,0 4-11-16,4-4 10 0,3-6-10 0,-7 2 10 15,4-5-10-15,6-3-9 0,-6-1 9 0,3-2-13 31,-4-1-92-31,4-6-19 0,4 3-3 0,-4-12-1 0,4 3-84 0,-1-6-18 0,1 2-3 0,-1-2-915 16</inkml:trace>
  <inkml:trace contextRef="#ctx0" brushRef="#br0" timeOffset="1256.93">3083 1266 1694 0,'0'0'48'0,"0"0"11"0,4-6-47 0,-4 6-12 15,0 0 0-15,0 0 0 0,0 0 176 0,0 0 34 16,0 0 6-16,-4 6 2 0,-10 1-70 0,7 2-13 15,-3 7-3-15,-1-1-1 0,-3 4-51 0,3 0-9 16,-3 3-3-16,0 0 0 0,-4 3-8 0,1-3-3 16,6 3 0-16,-10 0 0 0,7-3-42 0,3 0-15 15,1-6 9-15,3 2-9 0,0-2 0 0,0-10 0 0,3 4 0 0,4-4 0 16,0-6 0 0,0 0 0-16,4 0 0 0,6-6 0 0,4 0 0 0,4-1 0 15,-4-5 0-15,0-4 8 0,4 4-8 0,-1 2 0 16,5-9 0-16,-1 7 0 15,-4-4 0-15,1 10 0 0,3-7 0 0,4 4 0 0,-11 3 0 0,7-1 0 0,-3 1 0 0,3 3 8 16,-3 3 0-16,-1 0-8 16,1 3 12-16,-4 3-4 0,-3 4 20 0,-1 2 3 0,-6 4 1 15,6-3 0-15,-10 8-12 0,0-2-1 0,0 6-1 0,-7-3 0 16,4 0-18-16,-1 0 0 16,-3-3 0-16,-3 3 0 0,6-3 0 0,-10 0 0 0,3-1 0 0,1-8 0 15,-1 2-14-15,1 1-6 0,-1-1-2 0,7-2 0 16,-6-7-67-16,3 0-14 0,7-3-2 0,0 0-1 31,0 0-171-31,7-6-35 0,-7-4-6 0,0 1-2 0</inkml:trace>
  <inkml:trace contextRef="#ctx0" brushRef="#br0" timeOffset="1599.15">3493 1367 2188 0,'0'0'48'0,"0"0"11"0,0 0 1 0,-4 6 1 0,4 7-49 16,-7-4-12-16,3 0 0 0,-6 7 0 0,3 3 105 0,0-7 19 15,0 10 3-15,3 3 1 0,-6 0-52 0,2 1-9 0,1-1-3 0,0 0 0 16,4 0 0-16,3 0 0 16,-7 0 0-16,7-3 0 0,0 0 0 0,0 0 0 15,7 3 0-15,-4-3 0 0,8-6-51 0,0-4-13 16,-1 4 0-16,1-10 0 0,-4 0 0 0,10 1 0 0,-2-7 0 0,-1-7 0 16,3 4 0-16,-6-3 0 15,6-7 0-15,1 1 0 0,-4-4 0 0,7 7 0 16,-6-10 0-16,6 3 0 0,-11 1 0 0,4-4 0 0,0 0 0 15,-3 3 0-15,0-6 0 0,-8 3 0 16,-3 4 0-16,0-1 0 0,0-3 28 0,-3 7 2 16,3-4 1-16,-14 0 0 0,3 7-15 15,0-4-4-15,-3 1 0 0,-3 3 0 0,6 2 8 0,-3 4 0 0,0 0 1 0,3 0 0 16,-3-3-21-16,4 6 0 0,2 6 0 0,8-6 0 31,-3 0-98-31,3 0-24 0,0 0-5 0,3 3-1 0,5 0-64 0,2 3-12 0,4 4-4 16,-10-7 0-16</inkml:trace>
  <inkml:trace contextRef="#ctx0" brushRef="#br0" timeOffset="1894.52">3979 1828 1818 0,'4'22'52'0,"-4"-10"10"0,7 4-50 16,-7-7-12-16,3 4 0 0,1-4 0 0,0 1 132 0,-1-1 24 16,1-6 5-16,3 3 1 0,-7-6-60 0,0 0-12 15,0 0-2-15,0 0-1 16,-7-6 11-16,3-6 2 0,-3-1 1 0,0-6 0 0,0 0-59 0,3-3-12 15,-10 4-2-15,7-11-1 0,-3 7 25 0,6-6 4 16,-7 3 2-16,4 0 0 0,4 6-34 0,-1-9-6 16,-3 6-2-16,4-6 0 15,3 3-6-15,0 0-2 0,3 6 0 0,4-6 0 0,-3 6-8 0,-1 0 10 16,4 3-10-16,4 4 10 0,0-1-26 0,-1 4-6 16,4 0-1-16,-3 2 0 0,3 1 39 0,0 3 8 0,7 0 2 0,0 0 0 15,-3 3 10-15,3 0 1 0,-3 0 1 16,0 3 0-1,3 0-56-15,0 0-11 0,-3 3-3 0,3 1 0 16,-4-1-51-16,1 3-10 0,0 4-3 0,-1-4-870 0,1 1-174 16</inkml:trace>
  <inkml:trace contextRef="#ctx0" brushRef="#br0" timeOffset="2585.39">5666 981 1810 0,'3'-13'51'0,"-3"7"12"16,0 0-51-16,4 3-12 0,-4-3 0 0,3-7 0 16,-3 7 204-16,4-1 37 0,-4 7 8 0,0-9 2 15,-4 3-113-15,4-1-22 0,0 7-5 0,-3-9-1 16,-1 3-23-16,-3 0-5 0,4-1-1 0,-8 4 0 15,7-3-28-15,-10 6-5 0,4-3-2 0,-8 3 0 16,0 3-22-16,1 3-4 0,-8 0 0 0,0 4-1 0,1 9 2 0,-4-4 1 16,-1 4 0-16,5 6 0 15,-1 10-35-15,-3-4-7 16,10 7-2-16,-7 6 0 0,8-4 22 0,-1 4 0 0,8-6 0 0,-1 6 0 16,-3 0 0-16,7 0 0 0,3-1 0 0,1 1 0 15,3-3 0-15,3-6 0 0,1-1 0 0,3-6 0 0,7-3 0 0,-3 0 0 16,-1-9 0-16,4 0 0 15,7 0 0-15,4-10 0 0,-4 0 0 0,7 0 0 0,-3-3 0 16,3 1 0-16,1 2 0 0,2-6 0 16,-2 0-56-16,-1 0-6 0,0 0-2 0,-3 0 0 15,-4-3-58-15,0 0-12 0,0-1-2 0,-3 1-1 16,-1-6-57-16,1 0-11 0,-4 2-3 0,-7-5 0 0</inkml:trace>
  <inkml:trace contextRef="#ctx0" brushRef="#br0" timeOffset="2823.93">5987 959 1792 0,'0'0'51'0,"-4"-3"10"0,4 3-49 0,-3-6-12 0,-1-1 0 0,4 7 0 15,0 0 156-15,0 0 29 0,0 0 6 0,0 0 1 16,0 0-72-16,0 0-13 0,0 0-3 0,0 10-1 16,0-4-25-16,0 10-5 0,0 6-1 0,0-3 0 15,-3 12 8-15,3-3 0 0,-4 3 1 0,0 10 0 16,1-9-65-16,3 5-16 0,-4-2 0 0,-3 5 0 15,4-2 55-15,-1 0 7 0,1-1 2 16,-1 4 0-16,1 0-64 0,-1-13-16 0,4 3-2 0,0-6 0 31,0 1-22-31,4-8-5 0,-1-2-1 0,4-7 0 0,7-2-86 0,-7-4-18 16,4-6-3-16,3 0-1 0,0-1-134 0,-3-5-28 0,21-25-4 16,-4 8-2-16</inkml:trace>
  <inkml:trace contextRef="#ctx0" brushRef="#br0" timeOffset="3222.03">6339 1298 2095 0,'0'0'46'0,"0"0"10"0,0 0 1 0,0 0 2 0,0 0-47 0,0 0-12 15,0 0 0-15,0 6 0 0,-3 0 125 0,-1 4 23 16,1 8 5-16,-4-5 1 0,3 9-79 0,-3 0-16 16,4 6-3-16,-11 0-1 0,7 7 14 0,-1-4 3 15,1 4 1-15,-3 2 0 0,3-8-58 0,3-4-15 16,1 3 0-16,-4-6 0 0,7 0 54 0,0 0 8 15,0-4 2-15,3-2 0 0,1-3-64 0,-1-7-28 16,4 0 3-16,-3-6 0 16,6 0-11-16,-3-6-3 0,4 3 0 0,0-13 0 0,-1 7 39 0,1-7 0 15,-4 7 0-15,3-10 0 0,-3-3 0 0,1 6 0 0,2-9 0 0,-3 6 0 16,-3-6 0-16,3 3 0 16,0 0 0-16,-4 0 0 0,1 10 0 0,-1-7 0 0,1 3 0 0,-4 7 0 15,3-4-21-15,1 7 3 0,-4 6 1 0,0 0 0 16,0 0 27-16,0 0 6 0,0 6 0 0,0 7 1 15,4-4-17-15,-4 7 0 0,3 3 0 0,4-3 0 16,-7 2 0-16,0 4 0 0,4-6 0 16,3 3 0-16,-4 0 55 0,4-4 7 0,0 1 2 0,0-3 0 31,0-1-103-31,0 1-20 0,1-4-4 0,2 4-1 0,-3-10 0 0,0 0-1 0,4 0 0 0,-4-3 0 16,0-3-152-16,4 0-31 0,-4-4-5 0,-4-2-771 15</inkml:trace>
  <inkml:trace contextRef="#ctx0" brushRef="#br0" timeOffset="3568.76">6738 1219 2258 0,'0'0'64'0,"0"7"14"0,-11-1-62 0,4 3-16 16,-3-2 0-16,-1 2 0 0,1 3 108 0,-1 1 18 16,1 3 4-16,-1 3 1 0,-3 9-3 0,3-9 0 15,1 9 0-15,-4-6 0 0,3 3-84 0,0-3-16 16,1 3-4-16,-1-3-1 0,8-3-4 0,-4-1-1 0,0-2 0 0,3-3 0 15,4 2 4-15,0-12 1 16,4 4 0-16,-1-4 0 0,4 0-39 0,0-6-7 0,4 0-1 0,-1 0-1 16,1-4 17-16,3 1 8 15,4-7-8-15,-1 4 8 16,1-3-33-16,3 2-2 0,0-2 0 0,-3 2 0 0,7 4 53 0,-1 3 10 0,-6-3 3 0,7 2 0 16,-4 8-18-16,0-1-3 0,-3 3-1 15,-1 0 0-15,-3 10 29 0,-3-4 6 0,0 7 0 16,-8 6 1-16,-3-6-5 0,0 6 0 0,-3-6-1 0,-1 9 0 15,-7-9-19-15,1 6-4 16,-4-3-1-16,-4 3 0 0,4 0-15 0,-7-3 8 0,3 0-8 16,1-3 0-16,2 3 0 0,1-13-12 0,0 4 1 0,0-4 0 15,7-6-96-15,-7 1-19 16,7-8-4-16,0-2-1 0,0 0-151 0,3-7-30 0,-10-24-7 16,14 2-1-16</inkml:trace>
  <inkml:trace contextRef="#ctx0" brushRef="#br0" timeOffset="4034.84">7366 1219 2269 0,'-11'3'64'0,"4"-3"15"0,0 0-63 0,0 0-16 0,-3 4 0 0,-1-1 0 0,1 0 105 0,-1 6 19 16,0-2 3-16,1-4 1 0,-1 3 0 0,-3 3 0 0,0-2 0 16,0 2 0-16,3 7-52 0,-3-10-9 15,-3 10-3-15,2 2 0 0,1-5-51 16,4 3-13-16,-1 3 0 0,-3-7 0 0,3 4 0 0,4-1 0 0,0-2 0 0,0 3 0 16,0-4 0-16,4 4 0 15,-1-7 0-15,1 4 0 0,3-4 0 0,0 1 0 0,0 2 0 0,3-6 0 16,1 1 0-16,-1-1 0 0,4-3 0 0,0 0 0 15,-3 0 0-15,6 0 0 16,1-3 0-16,0-3 0 0,3 0 0 0,0 0 0 0,3-6 0 0,5 2 0 16,-5 4 0-16,8-3 0 15,0-7 0-15,-1 7 0 0,5 0 0 0,-5 3 0 0,1-3 0 0,-4 6 0 16,0 3 0-16,-3 0 0 0,0 6 0 0,-8 1 0 16,1 5 54-16,-4 4 8 0,0 6 2 0,-7-3 0 15,0 3-52-15,0-3-12 0,-4 6 0 0,-3-3 0 16,-3 4 0-16,-1 2 0 0,-3-3 0 0,-4 4 0 15,1-7 0-15,-4 3 0 0,-4-6 0 0,4 0 0 16,0-10 0-16,-1 1 0 0,5-7 0 0,3-3 0 16,-4-3-100-16,4-9-22 0,0-4-5 0,3 1-854 15,8-7-171-15</inkml:trace>
  <inkml:trace contextRef="#ctx0" brushRef="#br0" timeOffset="4316.6">7849 1310 2592 0,'0'0'57'0,"4"7"12"0,-1-1 3 0,-3 3 0 0,7 1-58 0,-3-4-14 15,-1 10 0-15,1-1 0 0,0 4 106 0,-4 3 18 16,3 3 4-16,-3 6 1 0,0 1-51 0,0 2-10 0,-3 1-3 0,3 2 0 15,-4-2-16-15,0 3-3 0,4-4-1 0,-7 4 0 16,4-7-9-16,3-3-3 0,-4-3 0 16,4-3 0-16,0-3-43 0,0-6-9 0,0-1-1 0,4-9-1 15,-4-3-83-15,3-3-16 0,4-3-3 0,1-10-1 16,-5-3-115-16,1 4-23 0,-1-32-5 16,1 3-1-16</inkml:trace>
  <inkml:trace contextRef="#ctx0" brushRef="#br0" timeOffset="4522.41">7818 1091 2508 0,'-15'3'71'0,"5"-3"16"0,3 3-70 0,-4 0-17 15,1-3 0-15,-1 3 0 0,8 4 106 0,-5-1 18 16,1 0 3-16,4-3 1 0,3 4-52 0,0-4-9 16,0-3-3-16,3 9 0 15,-3-6-51-15,4 0-13 0,3-3 0 0,0 0 0 16,-3 0-48-1,3 0-13-15,0 0-3 0,0 0 0 0,0 0-153 0,0 3-31 0,11 7-7 0,-8-1-1 0</inkml:trace>
  <inkml:trace contextRef="#ctx0" brushRef="#br0" timeOffset="4918.34">8244 1853 2559 0,'4'3'56'0,"-1"3"12"0,1 4 3 0,0 2 1 15,-1-9-58-15,1 3-14 16,3 1 0-16,-4-4 0 0,-3-3 112 0,0 0 19 0,4-3 4 0,-1-4 1 16,1 1-47-16,-1 0-9 0,-3-13-1 0,0 0-1 15,0 4-32-15,0-7-6 0,0 0-2 0,-3-7 0 16,-1 8-19-16,-3-14-4 0,4 4-1 0,-8-7 0 0,4-3 1 0,-7-3 0 16,-4 4 0-16,4-1 0 15,-3 0-15-15,-1 4-12 0,0-4 3 0,-3 0 0 0,7 3 9 16,-4-6 12-16,4 4-2 0,0-1-1 0,-4 0-9 15,8 4 0-15,3 2 0 0,-4 4 0 0,4-4 0 0,4 7 0 16,-1 0 0-16,1-4 0 16,3 10-49-16,0-6-12 0,0 6-3 0,3-6 0 15,1 9 51-15,3-3 13 0,0 4 0 0,3 5 0 0,1-3 0 16,0 7 0-16,-4-1 0 0,7 4 0 0,-4 3-12 0,4 3-1 16,4 0 0-16,0 3 0 15,-1-3 13-15,4 6 0 0,1 4 0 0,2-1 0 0,-3 7 12 0,4-7 0 16,-4 1-1-16,4 2 0 0,-4 4-11 15,4-3 0-15,0-1 0 0,-4 4 0 16,0-1 0-16,0-2 0 0,-3 0 0 0,-1 5 0 0,-3-8 0 0,-3 9 0 0,-4-1 0 0,4-2 0 31,-8 3-100-31,1 0-23 0,-8-1-4 0,1 1-785 0,-1 0-158 0</inkml:trace>
  <inkml:trace contextRef="#ctx0" brushRef="#br0" timeOffset="5139.84">8068 1674 2747 0,'-3'13'78'0,"3"-13"17"0,3 3-76 0,4 3-19 0,0-3 0 0,0 0 0 16,4 0 106-16,3 0 18 0,-4 1 3 0,8-4 1 16,3 0-78-16,0 0-15 0,1-4-3 0,-1 1-1 15,0-6 1-15,0 3 1 0,0-1 0 0,0-5 0 16,1 2-33-16,-1 1 0 0,-4-4 0 0,5 7 0 15,-1-6-96-15,-4 2-25 0,1 4-6 0,-4 0-1229 16</inkml:trace>
  <inkml:trace contextRef="#ctx0" brushRef="#br0" timeOffset="5294.39">8654 1881 2747 0,'-7'9'78'0,"3"-6"17"0,4-3-76 0,0 0-19 15,-3 7 0-15,3-7 0 0,0 0 111 0,0 0 18 16,0 0 4-16,-4-13 1 0,0 4-89 0,4-10-17 15,-3 0-4-15,3-3-1 16,-4 0-43-16,1-3-8 0,-1 0-1 0,1-6-1 16,3-1-182-16,0-2-37 0</inkml:trace>
  <inkml:trace contextRef="#ctx0" brushRef="#br0" timeOffset="5401.52">8583 1182 2649 0,'-7'0'58'0,"0"3"12"0,0 6 2 0,0-6 4 0,0 7-61 16,3-1-15-16,-3 4 0 0,4 2 0 0,-1-5 54 0,4 2 8 15,0 4 2-15,0 0 0 0,4-7-52 0,-4 4-12 0,7-4 0 0,-4 7 0 32,8-7-88-32,-1 4-20 0,1-4-4 0,3 1-673 0,0-4-135 0</inkml:trace>
  <inkml:trace contextRef="#ctx0" brushRef="#br0" timeOffset="6061.18">9028 1480 2250 0,'-11'15'49'0,"4"-8"11"0,3 5 1 0,-6-3 3 0,3 7-52 0,-4-3-12 0,-3 2 0 0,4 7 0 0,-5-6 92 0,1 3 15 16,0-4 3-16,-3 7 1 0,2 0-39 15,1-3-7-15,0 3-1 0,0 3-1 16,7 3-15-16,-4-6-4 0,4 10 0 0,-3-13 0 16,6 3-18-16,1-7-4 0,3 1-1 0,0-4 0 0,3 1-21 0,1-7 0 15,3-3 0-15,3 0 0 0,5-3 0 0,-1 0 0 16,0-6 0-16,7 3 0 15,0-9-47-15,0 2-13 0,0 1-4 0,8-7 0 16,-5 4-51-16,5-4-10 0,-1-3-3 0,0-3 0 16,0 0-24-16,-3 6-4 0,0-9-2 0,-1 10 0 15,-2-10 48-15,-5 6 10 0,4-3 1 0,-3 0 1 16,-4 6 6-16,0-6 2 0,0 3 0 0,-3-3 0 16,-1 4 9-16,1 2 1 0,-4-6 1 0,0 3 0 15,-3 4 96-15,-1-1 19 0,1 3 4 0,-4 4 1 0,0 6 159 0,0 3 31 0,0 0 6 0,-7 0 2 16,-4 3-33-16,4 6-6 0,-4 7-2 0,4 6 0 15,-7-3-47-15,4 9-10 16,-1-3-1-16,1 6-1 0,2 1-85 0,-2-4-17 0,3 7-3 16,0-7-1-16,3 0-1 0,-3 0-1 0,4 0 0 0,-1 4 0 15,4-10-8-15,0 3-2 0,0-10 0 0,4 4 0 16,-1 0-33-16,1-13-8 16,3 7 0-16,0-7-1 0,3-3 21 0,-3-3 0 0,4-3 0 0,0-3 0 15,-1-4-16-15,1 1 0 0,-4-7 1 0,3 1 0 31,1-1-27-31,0-6-6 0,-1 0 0 0,1 0-1 0,-4 3 39 0,3 4 10 0,-3-7 0 0,4 3 0 0,-7 6 0 0,3-5 0 16,-4 2 0-16,1 7 0 16,3-7 0-16,-4 6 0 0,1 1 0 0,-1 3 0 0,-3 6 0 0,0 0 0 15,0 0 0-15,4 6 0 16,-1 3 35-16,1 1 9 0,3 6 1 0,-3-4 1 0,-1 4-12 0,1 3-2 16,3-4-1-16,-4 4 0 15,4 0-31-15,0-3-15 0,0 2 2 0,4-2 0 0,-1 0 29 0,-2-1 5 16,2 1 2-16,1-7 0 0,3 4-23 0,-4-7 0 15,1 1 0-15,0 2-8 16,-1-6-60-16,1-3-12 0,-1 0-3 0,-3 0 0 16,4-6-152-16,-8-7-30 0,12-15-7 0,-5 0 0 15</inkml:trace>
  <inkml:trace contextRef="#ctx0" brushRef="#br0" timeOffset="6321.86">9800 1442 2419 0,'0'0'53'0,"0"0"11"0,0 0 3 0,0 0 1 15,4-6-55-15,3-1-13 0,-4 4 0 0,1 0 0 16,3 0 105-16,3 3 19 16,-2 3 3-16,2 0 1 0,-3 7-52 0,0-1-9 0,0 7-3 0,0 3 0 15,4 3 0-15,-4 9-1 0,4-6 0 0,-4 6 0 16,3-2-23-16,1-1-5 0,-4 0-1 0,0 6 0 0,0-2-2 15,0 5-1-15,0-5 0 0,-3 2 0 16,-1 4-31-16,4-10 0 0,-3 3-8 0,3-2 8 0,-4-4-10 0,4-3 10 31,-3-7-8-31,3 1 8 0,0-6-59 0,-4-4-6 0,1 3-2 16,3-9 0-16,-7 0-51 0,0-9-10 0,4-1-3 0,-4-5-766 16,-4 2-154-16</inkml:trace>
  <inkml:trace contextRef="#ctx0" brushRef="#br0" timeOffset="6620.86">9786 1787 2948 0,'0'0'65'0,"0"0"14"0,4 0 2 0,-1 0 1 0,8 3-66 0,-4 3-16 0,0-3 0 0,0 4 0 16,3-4 91-16,5 0 14 0,-5 0 3 0,4 0 1 16,0 0-77-16,4 7-15 15,-4-7-3-15,0-3-1 0,4 3 0 0,0-3 0 0,-1 3 0 0,4-3 0 16,-3-3-13-16,0 0 0 0,-1 3 8 16,1-6-8-16,0-4 0 0,-1 4 0 0,1 0 0 0,-1-4 0 31,-2 4-32-31,2 3-8 0,1 0-3 0,-4-4 0 0,0 1-107 15,0 0-22-15,0 3-4 0,-7 0-1108 0</inkml:trace>
  <inkml:trace contextRef="#ctx0" brushRef="#br0" timeOffset="6898.73">10414 1743 2649 0,'0'6'58'0,"0"4"12"0,0-1 2 0,4 7 4 0,-4-7-61 0,3 7-15 16,1 3 0-16,3-7 0 0,-4 7 105 0,1 0 19 16,3-4 3-16,-4 7 1 0,4 0-52 0,-3 0-9 15,-1 0-3-15,1 0 0 0,-1 0-26 0,1-3-6 16,0 0 0-16,-4-4-1 0,3-2-11 0,-3 0-3 16,4-4 0-16,-4 0 0 0,3-2-1 0,-3-7 0 0,0 0 0 0,0 0 0 31,0 0-64-31,0-16-12 0,4 3-4 0,-4-5 0 15,3-4-123-15,1-3-25 0,-1-7-4 0,1 7-2 0</inkml:trace>
  <inkml:trace contextRef="#ctx0" brushRef="#br0" timeOffset="7042.22">10481 1536 2653 0,'-14'19'58'0,"7"-13"12"0,-4 3 2 0,4-2 4 16,0 2-61-16,4-6-15 0,-4-3 0 0,7 0 0 15,0 0 35-15,0 0 4 16,0 0 1-16,3 0 0 0,4-6-40 0,-3-3-16 0,3 2 0 0,0-2 1 16,0 0-144-16,0 2-29 15,0 1-5-15</inkml:trace>
  <inkml:trace contextRef="#ctx0" brushRef="#br0" timeOffset="7393.94">10703 1605 2419 0,'-3'16'53'0,"-1"-7"11"0,1-3 3 0,-4 1 1 0,0 5-55 0,0 1-13 0,-1-1 0 0,1-2 0 0,0 5 156 0,0 1 29 16,4 0 6-16,-4 2 1 0,3 8-128 0,-3-8-24 16,4 4-6-16,-1 7-1 0,4-7-4 0,0 6-1 15,0 0 0-15,4-6 0 0,-4 3-20 0,7-6-8 16,-4 0 0-16,8-4 9 0,-1-2-9 0,1-1 0 0,3-5 0 0,0-1 0 15,4-6 0-15,-4-6 0 16,4-1 0-16,3-5 0 0,-4-1 14 0,5-9 1 16,-1 0 0-16,0 0 0 0,-3-3-24 0,-4 0-5 0,0 0-1 15,0 0 0 1,0-3 15-16,-7 6 0 0,0 3 0 0,-3 3 0 0,-1-2 0 0,-3 2 0 16,0 10 0-16,-7-10 0 0,0 10 48 0,-4-4 13 15,-3 1 3-15,-3 3 0 0,-1 3-52 0,-3-4-12 0,0-2 0 0,0-1 0 16,-1 4-48-16,5 0-13 0,-1 0-3 15,0 2 0 1,4 4 0-16,0-3 0 0,4 0 0 0,-1 3 0 0,11 0-204 0,-3 0-42 0,-15 6-8 0,18-6-2 0</inkml:trace>
  <inkml:trace contextRef="#ctx0" brushRef="#br0" timeOffset="7727.04">11010 2075 2649 0,'0'0'58'0,"0"0"12"0,0 0 2 0,0 0 4 0,0 0-61 16,0 0-15-16,0 0 0 0,-3-12 0 0,-1 6 54 0,1-7 8 16,-1-3 2-16,4 1 0 0,-3-7-15 0,3 0-2 15,-4-3-1-15,8 0 0 0,-1-1-36 0,1-2-10 0,-1 0 0 16,1 0 0-16,3 6 18 0,0-6-1 16,3 6 0-16,1 3 0 0,0-3-17 0,3 9 0 15,0-9 0-15,0 7 0 0,7 5 0 0,-7-5 0 16,4 5 0-16,-4 1 0 0,4 6 55 0,-4 3 7 15,3 6 2-15,1 3 0 0,-4 7 0 0,4-3 0 0,-1 5 0 0,-3 4 0 16,1 0-52-16,-1 10-12 16,-4-4 0-16,1 6 0 0,-4 1 0 0,-4-1 0 15,4 4 0-15,-3 0 0 0,0-1 0 0,-1-2 0 0,1-4 0 0,-4 0 0 16,0-9 0-16,0 7 0 0,0-14 0 16,-4 4 0-16,1-3 0 0,-1 3 0 15,0-7 0-15,1 4-1056 0,-4-7-213 0</inkml:trace>
  <inkml:trace contextRef="#ctx0" brushRef="#br0" timeOffset="9607.83">1580 2517 1335 0,'11'0'29'0,"3"4"7"0,0-1 0 0,4 3 2 0,-4 0-30 0,7 4-8 0,-3-1 0 0,-1 0 0 16,8-2 52-16,-4 2 10 15,-3-3 2-15,14 1 0 0,-1-1-26 0,8 0-5 16,-3-3-1-16,9 4 0 0,5-4 29 0,3 0 6 16,7-3 1-16,10-3 0 0,1 0-10 0,-1-4-2 15,11 1 0-15,15-3 0 0,-5-1-41 0,12-2-15 0,-4 5 9 0,28-8-9 16,-11 5 0-16,7-2 0 15,4 2 0-15,25 1 0 0,-21 9 0 0,10-3 0 0,7 0 0 0,25 0 0 16,-22-1 0-16,1 1 0 0,7 0 0 0,38 0 0 16,-31-3 0-16,11 0 0 0,3 2 0 0,38-5 0 15,-34 3 16-15,3-1-3 0,3 1 0 16,43-3 0-16,-39 2 13 0,4 1 2 0,-4 6 1 0,42-9 0 16,-53 6 5-16,1-4 1 0,-4 1 0 0,32 0 0 15,-47 3-35-15,1 0 0 0,-4 3 0 0,25 0 0 0,-35 0 0 16,-7 3 0-16,-11 0 0 0,10 3 0 0,-24 0 0 15,-10-2-12-15,-12 2 0 0,8 3 0 16,-17 1 12-16,-8 2 16 0,-4 4-3 0,-6 0-1 16,-11 2-24-16,-7-2-6 0,-14 0-1 0,-4 3 0 15,-7-4-21-15,-7 1-4 0,-7 0 0 0,-7-1-1 0,-3 1 36 0,-8 0 9 16,-3-1 0-16,-7-2 0 16,-7 2 0-16,-7-2 0 0,-7 6 0 0,-11-7 0 15,-4 4 24-15,1 6 6 0,-4-9 2 0,-11 5 0 16,4-2-52-16,-7-3-9 0,-7 5-3 0,-10 1 0 0,3-3 32 0,-8 0 0 15,-9 2 0-15,-22-2 0 0,10 3 45 0,-3 0 15 0,-10-4 4 0,-25 4 0 16,14-3-52-16,-4-4-12 0,-7 4 0 16,-24 0 0-16,25-4 0 0,-8 4-18 15,-7-7 4-15,-31 7 1 0,31-3 34 0,-3-1 7 0,6 1 2 16,-27 2 0-16,38 1-13 0,-3-3-2 0,3-1-1 0,-13-2 0 16,34-1-14-16,4-3-16 0,4-3 3 0,35-3 1 31,0 3-189-31,10-6-38 0,-102-6-7 0,64-10-2 0</inkml:trace>
  <inkml:trace contextRef="#ctx0" brushRef="#br0" timeOffset="13917.96">1104 4715 1728 0,'0'0'38'0,"0"0"8"0,0 4 2 0,-3-1 0 0,-4 3-39 0,3-3-9 16,-3 0 0-16,7-3 0 0,0 0 53 0,-3 0 9 15,-5 0 2-15,5 0 0 16,3 0-27-16,-11-3-5 0,11 3 0 0,-3-3-1 16,-4 0 1-16,3-3 1 0,4 6 0 0,-7-7 0 0,4-2-33 15,3 3-16-15,-7-4 2 0,7 4 0 16,0-3 14-16,7-1 12 0,-7 1-3 0,0-1 0 15,3-2 6-15,4 2 1 0,-3-2 0 0,3-1 0 0,-4 4-16 0,8-1-15 16,-8 1 3-16,8 3 1 0,0 0 60 16,-1 2 12-16,-6 1 3 0,6 0 0 0,1 0-40 15,-1 3-7-15,1 0-1 0,-7 3-1 0,3 0 19 0,3 0 4 16,-6 4 1-16,6-1 0 0,-6 0-4 0,-4 0-1 16,7 1 0-16,-7 2 0 0,0 1-11 0,0 2-3 15,-7-3 0-15,3 1 0 0,4 2 0 0,-7 1 0 0,4-4 0 0,-8-2 0 16,1 2-20-16,6-3-16 15,-7 1 2-15,1-4 1 0,6 0 13 0,-6-3 0 16,3-3-10-16,3 0 10 0,1-4-22 0,-4 1 0 0,3 0 0 0,-3 0 0 31,7-4-3-31,0 1-1 0,0-4 0 0,0 4 0 0,0-1 26 0,0 4 0 16,0 0 0-16,7 0 0 0,-3-4 0 0,-4 4 0 0,7 0 0 16,-4-1 0-16,1 1 0 15,3 0 0-15,-4 3 0 0,8 0 0 0,-4-1 0 0,-4 1 0 0,1 0 0 0,3 3 0 16,-7 0 0-16,4 0 0 0,-4 0 0 0,0 6 0 15,7 1 46-15,-7-1 14 0,-7 0 4 16,7 4 0-16,-4-1-52 0,-3 0-12 0,3 4 0 0,1-4 0 16,-4 1 0-16,-4 2 0 0,1 1 0 0,3-4 0 15,0 1-151-15,-4-4-33 0</inkml:trace>
  <inkml:trace contextRef="#ctx0" brushRef="#br0" timeOffset="19573.03">1965 4549 1497 0,'0'0'32'0,"0"0"8"0,0-6 0 0,0-3 4 0,0-1-36 0,0 1-8 0,0-1 0 0,0 1 0 16,4 0 104-16,-4 2 18 15,0 1 4-15,0 6 1 0,0 0-46 0,0 0-9 16,0 0-1-16,0 0-1 0,0 0 19 0,0 0 4 0,0 9 1 0,7 1 0 15,-4 5-14-15,8 7-4 0,-8 4 0 0,4 2 0 16,4 3-47-16,-1 4-9 0,-3 2-3 0,4 13 0 16,7 1 34-16,-4-4 6 0,-4 0 2 15,1 3 0-15,3-3-43 0,-3 0-16 0,-1 0 11 16,4-3-11-16,-3-3 57 0,0-4 6 16,-1-2 1-16,-3-4 0 0,0-3-52 0,4-6-12 0,-1 0 0 0,-6-3 0 15,7-7 0-15,-8-5 0 0,4-1 0 0,-3-6 0 16,-4-3 0-16,7-3 0 0,-7-7 0 0,0 1 0 15,-11-7 0-15,4-3 0 0,4-3 0 16,-12-4 0-16,8-2 15 0,-7-3 0 0,4-1 0 0,-4-6 0 16,-8 4-24-16,8-4-5 0,-7 0-1 0,-4-3 0 15,1 0 15-15,-5 1 0 0,5-1 0 16,-1-3 0-16,4 3 0 0,3 3 0 0,1-3 0 0,-1 3 0 16,0 1 8-16,4 2 5 0,4 3 1 0,-1 1 0 0,8-1-22 0,-4 4-5 15,3 0-1-15,4-1 0 0,0 7 14 16,4 0 0-16,3 3 0 0,-4 3 0 0,4 4 8 0,7 2 5 15,-10 4 1-15,6 3 0 0,8-1-22 16,-4 4-5-16,-3 3-1 0,6 3 0 0,5 4 14 0,-1 2 0 16,3 0 0-16,-2 4 0 0,-1-1 48 0,-4 4 13 0,1 9 3 0,0 0 0 15,-1 3-54-15,-6 1-10 16,-4-1 0-16,0 6 0 0,4 1 12 0,-8-1 7 16,4 7 1-16,-3-3 1 0,-4-1-7 0,0-2-2 15,0-1 0-15,0-2 0 16,-4-4-33-16,4 0-7 0,-7-6-2 0,4 0 0 0,3-6 30 15,-8-1 0-15,5-2 0 0,3-7 0 0,-11 1 16 0,8-1 10 16,-8-6 2-16,1 0 0 16,-1 0-56-16,1-3-12 0,-1 0-1 15,7-1-1-15,-6 1-58 0,-1 0-11 0,1 3-2 0,6 0-1 0,-3-3-22 0,7 3-5 16,0 0-1-16,0 0-1098 0</inkml:trace>
  <inkml:trace contextRef="#ctx0" brushRef="#br0" timeOffset="20313.03">2678 5230 2188 0,'-4'12'48'0,"-3"-6"11"0,3 1 1 0,4-1 1 0,-7 0-49 0,4 1-12 0,3-1 0 0,-7 0 0 15,7-6 114-15,0 0 20 0,0 3 4 0,0-3 1 0,-4 6-25 0,4-6-5 0,0 0-1 0,0 0 0 16,-3 0-37-16,3 0-8 15,-7 0-2-15,3-3 0 0,-6-3-21 0,3 0-4 16,3 0 0-16,1-7-1 0,-8 0-23 0,4-5-4 16,3-1 0-16,-3 3-8 0,4-3 9 0,-1-3-9 0,-3-3 0 0,4 3 9 15,3 4-9-15,-7-4 0 0,7 0 0 0,0 0 0 16,0 3 0-16,7 0 0 0,-7 7 0 0,3 2 8 16,4 4-8-16,-3 3 0 0,6 0 0 0,-6 6 0 15,3 0-31 1,4 3-1-16,-4 4-1 0,3-1 0 0,1 0 33 0,-1 1-8 0,1 2 8 0,-1-2 0 31,1-1-105-31,3 1-18 0,-3-7-3 0,3 3-1 0,0-3-1 16,4 0 0-16,-4-3 0 0,0 0 0 15,3 3-51-15,-2 0-10 0,-5-3-3 0,1 0 0 0,3-3 103 0,0 0 20 0,-3 0 4 0,-1 0 1 16,4 0 36-16,-7 0 7 0,4 0 1 16,-11 3 1-16,0 0 87 0,0 0 18 0,0 0 3 0,0 0 1 0,0 0 76 0,0 0 15 15,0 0 3-15,0-4 1 0,-7 4-45 16,3 4-10-16,-6 2-2 0,-1 6 0 0,8 1-29 0,-8 3-7 15,0 2 0-15,1 1-1 16,-1 0-44-16,1 3-9 0,6 0-2 0,-6 0 0 0,-1 0-28 0,11-3-8 16,-4-1 0-16,4-2 0 0,0-3 56 0,0-1 6 15,4-2 2-15,0-1 0 0,3-3-52 16,3-6-12-16,1 0 0 0,3-3 0 16,0-3-24-16,4 0-7 15,-1-4-1-15,1-2-1 0,0-1 33 0,-1-3-8 0,-3 1 8 0,0-1 0 0,4-3 0 0,-11 4 0 16,4-1 0-16,-1 0 0 0,1-3 0 0,-1 7 0 0,-6-1 0 15,3 1 0-15,-3-1 0 0,-4 1 0 16,7-1 8-16,-14 4-8 0,7 9 0 0,0-10 11 16,-4 1-11-16,-3 3 10 0,3-1-10 0,-6 4 0 15,-1 6 0-15,1 1-11 16,-4-4-50-16,3 6-11 0,0-3-1 0,1 3-1 0,3 4-139 0,-4-4-28 0,4 6-6 16</inkml:trace>
  <inkml:trace contextRef="#ctx0" brushRef="#br0" timeOffset="21080.69">3224 5079 1314 0,'0'0'37'15,"-3"-6"8"-15,3 0-36 0,0 6-9 0,-7-4 0 0,7 4 0 16,0 0 53-16,0 0 9 0,0 0 2 0,-4 4 0 16,-6-1 0-16,10 3 0 0,-7 0 0 0,3 4 0 0,4-1-20 0,-3-3-4 15,3 4-1-15,0-1 0 0,0-3 1 0,0 4 0 16,0-1 0-16,0 1 0 0,0-4 7 0,0 0 1 0,3 0 1 0,1 1 0 15,-4-1 12-15,7-3 3 16,-7 3 0-16,3-2 0 0,4-1 0 0,-7 3 0 16,0 0 0-16,4 1 0 0,3-1-52 0,-4 3-12 0,1-3 0 0,3 1 0 15,-3 2 54-15,3 1 8 0,-4-1 2 0,4 3 0 16,7 4 6-16,-10 0 2 0,6 3 0 0,8 3 0 16,-11 0-31-16,4 3-5 0,6 0-2 15,-3 3 0-15,-3-3-4 16,3 0-1-16,0 3 0 0,-3-3 0 0,3 1-5 0,-4-5-2 0,1 1 0 0,0-3 0 15,-1-3-13-15,1 0-9 16,-8-7 12-16,4 0-12 0,4 1 30 0,-11-7-1 0,0-3 0 0,0 0 0 16,0 0-29-16,0 0 0 0,0 0 0 0,0-6 0 15,0-1-9-15,-11-5-8 0,4 2-2 0,4-5 0 16,-11-4 31-16,3 0 5 0,1-3 2 0,-5 0 0 16,-2-3-30-16,3-3-5 0,-7-3-2 0,-1-7 0 15,5 7 29-15,-1-7 5 0,0 3 2 0,1-2 0 16,6 5-18-16,4-2 0 0,-3 0 0 0,-1 2 0 0,0 1 0 15,8-1 0-15,3 4 0 0,0-3 0 16,0 3 0-16,3-1 0 0,1 7 0 0,3-3 0 16,4 7 0-16,-1 2 0 0,4 0 0 0,-3 4 0 0,10 2 0 0,-7 1 0 15,7 3 0-15,-3 2 0 0,0 4-14 16,-1 0-6-16,4 7-2 0,1-1 0 16,-8 3 35-16,0 4 7 0,3 3 2 0,-6 6 0 0,0 0-14 0,3 3-8 15,-11 3 10-15,4 0-10 0,0 0 0 0,0 4 0 16,4-1 0-16,-11-3-10 0,0-3 26 0,3 0 6 0,-3-3 1 15,-3 0 0-15,-4 0-23 16,3 0 0-16,-3-3 0 0,0 0 0 0,-3-7 0 0,3 1 0 0,-4 3 0 16,4-7 0-16,-11-3 0 0,4 1-13 15,4-4 1-15,-4 0 1 16,-1-3-54-16,5 0-11 0,-8-3-3 0,4 0 0 16,11-1-76-16,-8 1-15 0,4-3-3 0,7 0-709 0,0-4-142 15</inkml:trace>
  <inkml:trace contextRef="#ctx0" brushRef="#br0" timeOffset="21585.48">3944 5223 2188 0,'0'0'48'0,"0"0"11"0,0 0 1 0,0 0 1 0,0 7-49 0,0-1-12 0,4-3 0 0,-4 3 0 16,0 1 105-16,7-1 19 0,-7-3 3 0,0 3 1 0,0 1-52 0,3-4-9 15,-3-3-3-15,0 6 0 0,0-6 0 0,0 0 0 16,0 6 0-16,0-6 0 0,0 0 0 0,0 0 0 0,-3 3 0 0,3-3 0 15,0 0-51-15,0 0-13 16,0 0 0-16,0-3 0 0,-11 0 54 0,4-3 8 16,-4 0 2-16,4-7 0 0,-3 4-52 0,3-4-12 15,-4 1 0-15,1-4 0 0,3 0 0 0,-4 0 0 0,4 1 0 0,0-1 0 16,0-3 0-16,3 4 0 0,4-4 0 16,-7-3 0-16,7 3 0 0,-3-3 0 0,3 0 0 15,3 0 0-15,-3 7 0 0,7-1 0 0,-3-3 0 0,-1 7 0 16,4 2 0-16,-3 4 0 0,6 3 0 15,-2-4 0-15,-1 4 0 0,3 0 0 16,1 3 0-16,-4 3 0 0,3 0-48 0,4 1-13 0,-3 2-3 0,-7 0 0 16,6-3-51-16,1 4-10 0,-1-1-3 0,1-3 0 15,0 6-153 1,3-2-31-16,0 2-7 0,0-9-1 0</inkml:trace>
  <inkml:trace contextRef="#ctx0" brushRef="#br0" timeOffset="21808.02">4212 5280 3117 0,'0'6'68'0,"-7"3"15"0,7-2 2 0,-3-1 3 0,-1 0-70 0,1 1-18 16,-1-1 0-16,4-6 0 0,0 0 104 0,0 0 18 15,0 0 3-15,0 0 1 0,0 0-101 0,0-6-25 16,-4-4 0-16,4 1 0 15,-7-4 0-15,4 1 0 0,3-4 0 0,-7-3 0 0,3-3 0 0,-3-3 0 16,4 0 0-16,-1 0 0 16,-3 0-97-16,4 0-25 0,3-3-5 0,-7 6-1 15,3-3-102-15,4 3-21 0,0 0-4 0,-7 3-1 0</inkml:trace>
  <inkml:trace contextRef="#ctx0" brushRef="#br0" timeOffset="21919.29">4142 4766 2649 0,'0'0'58'0,"0"0"12"0,-7 3 2 0,3 0 4 0,-7 3-61 0,4 0-15 0,4 1 0 0,-1-1 0 15,-3 3 92-15,4-2 15 0,3 2 3 0,-7-3 1 16,7 4-75-16,0-4-16 0,0 3-2 0,7-2-1 31,-4-1-116-31,4-3-23 0,0 3-5 0,0-3-1127 0</inkml:trace>
  <inkml:trace contextRef="#ctx0" brushRef="#br0" timeOffset="22245.77">4353 4875 2269 0,'0'13'64'0,"-3"-7"15"0,-1 4-63 0,4-1-16 0,-3 0 0 0,-1 1 0 0,4 2 156 0,0 1 29 16,-7-1 6-16,4 4 1 0,-4 0-103 0,3-1-20 15,0 1-4-15,1 6-1 0,-1-3 0 0,1 6 0 16,3-3 0-16,-7 0 0 0,3 3-51 0,4-3-13 16,0 0 0-16,0-3 0 0,4-4 54 0,3 1 8 15,-7-3 2-15,7-4 0 0,4-3-52 0,-4 0-12 16,3-6 0-16,1 0 0 0,3-3 0 0,0-3 0 15,-3 0 0-15,3 0 0 16,-4-7 0-16,4 0 0 0,-3-2 0 0,7-1 0 0,-4 0 0 16,0-2 0-16,-4-1 0 0,5-3 0 0,2 3 0 0,-6 0 0 15,-4-3 0-15,0 3 0 0,-4 7 0 0,4-4 0 16,-7 1 0-16,0-1 0 0,-7 3 0 0,0-2 0 0,0 2 0 0,-3 1 0 16,-1-1 0-16,1 1 0 0,-5 2 0 15,1 1 0-15,4 2 0 0,-1-2 0 16,-3 3 0-16,3 3 0 15,1-1-48-15,6 4-13 0,-6 0-3 0,3 4-956 0,3-4-191 0</inkml:trace>
  <inkml:trace contextRef="#ctx0" brushRef="#br0" timeOffset="22628.45">4886 4988 2419 0,'0'0'53'0,"0"-6"11"0,-4 0 3 0,1-1 1 0,-1 1-55 0,4 0-13 0,-7 3 0 0,4-4 0 0,-1-2 54 0,-3 3 8 15,4 3 2-15,-4-4 0 16,3 4 0-16,-3 0 0 0,-4 0 0 0,4 3 0 0,0 0 0 0,-3 3 0 15,-1 0 0-15,1 4 0 0,3 2-15 0,-4 3-2 16,-3 1-1-16,0 3 0 0,0 6-22 0,0 0-5 16,3 3-1-16,0 3 0 0,1 0-18 0,3 0 0 15,0 1 0-15,3-8 0 0,4 5 0 0,0-4 0 16,0-1 0-16,0-2 0 0,4 3 0 0,-1-6 0 16,4 0 0-16,7 2 0 0,-3-5 0 15,0-4 0-15,3-2 0 0,0-4 0 0,0-6-48 0,4-1-14 16,-4-5-2-16,3-3-1 15,1-4-152-15,0-3-31 0,17-25-5 16,-14 7-2-16</inkml:trace>
  <inkml:trace contextRef="#ctx0" brushRef="#br0" timeOffset="23005.81">5098 5026 2880 0,'-4'3'64'0,"-3"3"12"0,4 7 4 0,-1-4 0 0,0 4-64 0,1-1-16 0,3 4 0 0,0-4 0 0,0 1 54 0,0-4 8 16,0 4 2-16,0-4 0 15,3-2-11-15,5 2-1 0,-5-3-1 0,4-3 0 0,0 1-31 0,4 2-5 16,-4-6-2-16,3 0 0 0,5-3-13 0,-5 0 0 16,-3-4 0-16,4 1 0 0,6-3 0 0,-10-1 0 15,0-2 0-15,4-4 0 0,0 3 0 0,-8-2 0 16,8-1 0-16,-4 4 0 0,0-4 0 0,0 7 0 16,-7-4 0-16,3 4 0 15,5-1 0-15,-8 1 0 0,0 2 0 0,0-2 0 0,0 9 0 0,0 0 0 16,-8-3 0-16,5 3 0 0,-11 0 0 15,7 3 0-15,-4 3 0 0,-3 4 0 0,3 2 0 0,1 4 0 16,-4 3 0-16,3 3 0 0,1 3 0 0,6-3 0 16,-3 3 0-16,7 0 0 0,0-3 0 0,7 3 0 15,-7-3 0-15,4-3 0 0,6 0 0 16,1-7 0-16,-1 1 0 0,-3-4 0 16,4 0-63-16,7-2-15 0,-11-4-3 0,7-3-1 15,0 0-44-15,0 0-9 0,-3-3-1 0,3-4-1 16,0-2-125-16,0 0-25 0,18-13-5 0,-15 3 0 0</inkml:trace>
  <inkml:trace contextRef="#ctx0" brushRef="#br0" timeOffset="23508.97">5532 4960 1944 0,'-4'9'55'0,"4"-9"13"0,0 7-55 0,0-1-13 16,0 3 0-16,0-2 0 15,-7 2 124-15,7 0 21 0,0 1 5 0,7 6 1 16,-7-1-19-16,4 1-3 0,3 3-1 0,-7-1 0 0,7 4-51 15,3 0-10-15,-3 3-3 0,4-3 0 16,-1 0-16-16,-2 3-4 0,2 1-1 0,1 2 0 0,-1-3 5 0,-3 3 0 16,7 0 1-16,-3 1 0 15,-7-1-10-15,3-3-3 0,3 3 0 0,-3-3 0 16,0-3-36-16,0 0-8 0,0-3-2 0,0 0 0 16,1-7 10-16,-1-6 0 0,-7-2 0 0,3-1 0 15,-3 3 8-15,0-6 1 0,7-3 0 0,-7 0 0 0,0-4-9 0,-3-5 0 16,3-4 0-16,-4-3 0 0,4 1 0 0,-3-4 0 15,3-3 0-15,-11-4 0 0,7 1 0 0,1-3 0 16,-1 3 0-16,1-4 0 16,-4 1-21-16,7-1-7 0,-4-5 0 0,4 2-1 0,0 4 21 0,0 0 8 15,0-4 0-15,0 1-9 16,4-1 9-16,-1 4 0 0,4 6 0 0,0-3-8 0,8 2 8 16,-8 1 0-16,3 7 0 0,1-4 0 0,6 6 0 0,-6 0 0 15,7 1 0-15,-1 2 0 0,1 4 0 0,0-1 0 0,-1 7 0 0,1 0 0 16,0 3 8-16,3 0 0 15,-4 3 0-15,1 3 0 0,-4 4 13 0,0-1 3 16,0 7 1-16,-7 0 0 0,0 5-1 0,0 1-1 0,-3 4 0 0,-4 2 0 16,-4-3-37-16,-3 0-7 0,0 0-2 0,0 3 0 15,-10-3 23-15,3 3 0 0,-1 1 0 0,-9-7 0 16,6 0 0-16,-3 0 0 0,0-7 0 0,0 1 0 16,-4-4 0-16,4-2 0 0,0-4 0 0,6-3 0 31,-6-3-77-31,7-3-11 0,4-3-3 0,3-7 0 0,3-2-161 15,0-1-33-15</inkml:trace>
  <inkml:trace contextRef="#ctx0" brushRef="#br0" timeOffset="24073.88">6212 4816 1724 0,'0'0'38'0,"0"0"8"0,0 0 2 0,0 0 0 0,0 0-39 0,4-7-9 0,-4 1 0 0,0 0 0 16,3-3 105-16,1-1 19 0,0 4 4 0,-4 0 1 16,3-4-11-16,-3 4-2 0,7 3-1 0,-7 3 0 0,0 0-19 0,0 0-3 15,0 0-1-15,4 0 0 16,3 0 17-16,0 6 3 0,-4 0 1 0,4 4 0 16,0 2-69-16,-3 4-13 0,3 0-3 0,0-1-1 0,0 7 8 0,-3-6 1 15,3 0 1-15,-4 6 0 16,8 3-23-16,-4 0-5 0,0 0-1 0,0-3 0 0,-4 0-8 0,8 6 12 15,-4-3-12-15,0-3 12 0,0-10-12 0,4 1 0 16,-8 0 0-16,4-4 0 0,-3 0-9 0,-1-5-4 16,5-1-1-16,-8-3 0 0,0 0 3 0,0 0 1 15,0 0 0-15,0 0 0 16,0 0-86-16,0-7-18 0,0 7-3 0,-4-9-1 16,0 0-54-16,1-1-12 0,-1 4-1 0,4 3-1011 0</inkml:trace>
  <inkml:trace contextRef="#ctx0" brushRef="#br0" timeOffset="24408.94">6202 5045 2880 0,'0'0'64'0,"-4"6"12"0,1 0 4 0,3 0 0 0,0 1-64 0,0-1-16 0,0 3 0 0,0-2 0 15,0-1 88-15,3 0 16 16,1 0 2-16,-1-2 1 0,4-1-69 0,-3 0-14 0,7-3-2 0,-1 0-1 16,1-3-21-16,-1 0 0 0,4-1 0 0,4-5 0 0,0 3 56 0,-1-7 6 15,4 4 2-15,4-1 0 16,0 1-52-16,3-3-12 0,-3 2 0 0,-1 1 0 16,1-1 0-16,-4 4 0 0,4 0 0 0,-4-1 0 15,0 4 0-15,-7 3 0 0,1 3 0 0,-1-3 0 0,-4 4 0 16,8-1 0-16,-11 0 0 0,4-3 0 15,-4 3 0-15,3-3 0 0,-3 3 0 0,0 0 0 16,-3-3-48-16,-4 0-13 0,0 0-3 0,0 0 0 16,7-6-52-16,-7 0-10 0,3-1-2 0,-3-2-1228 0</inkml:trace>
  <inkml:trace contextRef="#ctx0" brushRef="#br0" timeOffset="24634.48">6766 5164 2880 0,'-3'22'64'0,"3"-13"12"0,-4-3 4 0,4 4 0 0,0-4-64 0,4 0-16 16,-4 1 0-16,0-7 0 0,0 0 98 0,0 0 17 15,0 0 3-15,0 0 1 0,10-10-37 0,-10 1-7 0,0-7-2 0,4-3 0 16,-4 1-58-16,0-8-15 0,0-2 0 0,0 0 0 16,0 3 0-16,-4-3 0 15,4 3 0-15,-7-7 0 0,4 4-76 0,-4 3-17 0,0-3-4 0,0 6-1 31,3-3-99-31,-7 3-20 0,4 0-4 0,-3 6-1 0</inkml:trace>
  <inkml:trace contextRef="#ctx0" brushRef="#br0" timeOffset="24755.94">6643 4612 3110 0,'-4'9'68'0,"-3"4"15"0,0-1 2 0,4 1 3 0,-4 0-71 0,0 2-17 16,3-2 0-16,0-1 0 0,1 1 55 0,-1-4 7 15,4 4 2-15,0-4 0 0,4-3-52 0,-1-2-12 16,1-1 0-16,3 0 0 15,-3 0-86-15,6 0-20 0,1-3-4 0,-1-3-813 16,4 3-162-16</inkml:trace>
  <inkml:trace contextRef="#ctx0" brushRef="#br0" timeOffset="25593.89">6932 5026 1444 0,'0'0'40'0,"0"0"11"0,0 0-41 0,-3-6-10 0,3-4 0 0,-4 1 0 0,4-1 37 0,0 1 6 16,-3-4 1-16,3 1 0 0,0 2 4 0,0-2 0 15,0 3 1-15,0-4 0 0,0 4-4 0,0-1-1 0,0 1 0 0,0 2 0 16,-4-2 51-16,4 3 9 0,0 0 3 0,-4-1 0 16,4 7-6-16,0 0-1 0,0 0 0 15,0 0 0-15,0 0-24 0,0 0-6 0,4 7-1 0,-4 2 0 16,0 0-10-16,0 4-3 0,0 3 0 15,0 2 0-15,4 4-33 0,-1 0-7 0,1 3-2 16,-4 0 0-16,7 1-5 0,-4 2-1 0,8 3 0 0,-4-6 0 0,0-3-8 16,0-6 10-16,0-1-10 0,4-2 10 15,-4-4-10-15,3 1 0 0,1-7 9 0,-1 0-9 16,4 0 0-16,-3-3 8 0,0-3-8 0,-1 0 0 0,1-6 13 16,-1 2-1-16,1-2-1 0,-4-4 0 15,0 1 14-15,0-4 3 0,-3-3 1 0,3 4 0 0,-7-1-29 0,3-3 0 16,-3 0 0-16,0-3 0 15,0 0 0-15,0 4 0 0,0-4 0 0,-3 3 0 0,-1-3 0 0,1 3 0 16,-1 3 0-16,-3-2 0 0,4-1 0 0,-1 6 0 16,0-2-8-16,1 2 8 0,3 4-19 0,-4-1 3 15,4 1 1-15,0-1 0 16,0 4-22-16,4 0-5 0,-4 6-1 0,3-3 0 16,-3 3-17-16,0 0-3 0,4 0-1 0,3 0 0 15,-3-3 0-15,-1 3 0 0,-3 0 0 0,7 0 0 0,-3 0 52 0,3 0 12 16,-4 3 0-16,4 3 0 15,0-3-88-15,0 3-16 0,1 1-2 0,-1 5-1 16,-4-2-33-16,4-1-8 0,-3 4 0 0,3-1-1 16,-4-2 68-16,1-1 13 0,-1 3 4 0,1-2 0 0,3 6 132 0,-4-7 28 0,1 0 4 0,-1 1 2 15,5-4 37-15,-5 3 7 16,4 1 2-16,-3-4 0 0,3 0-63 0,0 1-12 16,0-1-2-16,0-3-1 0,0 0-5 0,4 0-1 0,-1 0 0 0,1-3 0 15,-1 0 0-15,1-3 0 16,3 0 0-16,-3 0 0 0,3-3-51 0,-4 3-13 0,4-4 0 0,-3-2 0 15,0 0 26-15,3-4 2 0,-4 1 1 0,1-1 0 16,-1 0 5-16,-3 4 1 0,4 0 0 0,-4-1 0 16,0 1-35-16,-3-1 0 0,3 1 0 0,-4-4 0 15,4 4 0-15,-3 0 0 0,-4-1 0 0,0 1 0 16,-4-1 0-16,1 4 0 0,-1 0 0 0,-6 0 0 16,3 2 0-16,-4 4 0 0,0 0 0 0,1 4 0 0,-1-1 29 0,-3 3-1 15,4 0 0-15,-5 7 0 16,5-1-44-1,-1 1-10-15,1-1-2 0,-1 4 0 0,4 3 28 0,4 3 12 0,3 0 0 0,0 0-1 16,3 3-11-16,4-3 0 0,0 0 0 0,4 0 0 0,-4-3-12 0,3-4 3 16,1 1 0-16,3 3 0 15,-3-4 9-15,3-2 0 0,-4-4 0 0,8 4 0 0,0-7 0 0,-1 0 0 16,-3 4 0-16,8-7 0 0,-5 0 0 0,1-3 0 16,-1 3 0-16,-2-6 0 15,2 0-104-15,-3-3-20 0,0 3-3 0,-3-4-1229 0</inkml:trace>
  <inkml:trace contextRef="#ctx0" brushRef="#br0" timeOffset="27545.6">8696 4330 981 0,'11'-10'28'0,"-4"1"6"0,0 0-34 0,3-4 0 16,1 0 0-16,-1-2 0 0,5-1 153 0,-5 0 24 16,1 1 5-16,3-4 1 0,-4 3-11 0,1 1-3 0,3-1 0 0,-3 0 0 15,-1 4-38-15,1 2-8 0,-4-2-2 0,0 5 0 16,-4 1-45-16,5 0-10 0,-8 6-2 0,0 0 0 16,0 0 33-16,0 0 7 0,0 0 0 0,-8 3 1 15,-2 3-47-15,3 4-10 0,-7 5-1 0,0 1-1 16,0 3-4-16,-4 6-1 0,-7 0 0 0,0 6 0 15,-3 1-33-15,-3-4-8 0,-5 3 0 16,4 1 0-16,1-1-12 0,-1-3-4 0,0 0 0 0,4 4-1 16,0-1 27-16,7-3 6 0,-1 4 0 0,1-1 1 15,4-3-17-15,3 1 0 0,-1-4 0 16,8-10 0-16,0 1 0 0,4 0 0 0,-1-7 0 0,4 1 0 16,4-1 0-16,-1-3 0 0,8-3 0 0,3-3 0 0,0-3 0 0,7 0 0 15,8-6 0-15,-1-4 0 16,3-3-24-16,5 4-8 15,-1-4-1-15,4-3-1 0,0 4 34 0,-4-1 0 0,0 0 0 0,0 4 0 0,1 6 20 16,-1 6 2-16,-3 0 0 0,-4 6 0 16,0 3-5-16,-7 4-1 0,4 6 0 0,-7-1 0 0,-1 1 5 15,-6 6 1-15,0-3 0 0,-8 6 0 0,1 1-22 0,-4-1 9 16,-4-3-9-16,1 3 9 16,-8 0-35-16,0-2-5 0,-3 2-1 0,-3-3 0 15,-5 0 32-15,5-6 0 0,-8 3 0 0,4-7 0 0,0 1 20 0,-4-7 9 16,4 1 3-16,0-1 0 0,-4-3-32 0,4-2 0 15,3-4 0-15,-3 0 0 16,3-4-49-16,1-2-13 0,6-3-2 16,1-4-1-16,3 1-72 0,0-4-15 0,3-3-2 0,8 0-774 15,-1 1-156-15</inkml:trace>
  <inkml:trace contextRef="#ctx0" brushRef="#br0" timeOffset="28247.48">9165 4916 2030 0,'4'13'57'0,"-4"-7"14"0,-4-3-57 0,4 3-14 0,0 1 0 0,0-7 0 15,0 6 105-15,0-6 19 0,4 3 3 0,-4-3 1 16,3 6-52-16,1-3-9 0,-4-3-3 0,7 0 0 0,0-3 0 16,0 3-1-16,0-3 0 0,0-3 0 15,0-4-25-15,4-2-5 0,-4 3-1 0,3-4 0 16,1 0 0-16,-1-2-1 0,1-1 0 0,0 4 0 0,3-4-10 0,-4 3-1 15,-3 1-1-15,4-1 0 16,-4 1 8-16,0 2 1 0,-3 1 1 0,-1 6 0 16,1-4-3-16,-4 7-1 0,0 0 0 0,0 0 0 0,-7 4-25 15,-4 2 0-15,4 0-12 0,-7 4 12 0,0 5 44 0,0 4 16 16,0-3 3-16,-1 6 1 16,5-4-52-16,-4 4-12 0,3 4 0 0,1 2 0 15,-1 0-27-15,4 0-8 0,0 4-1 0,0-4-1 16,7 0 21-16,0-6 5 0,0 3 1 0,3-6 0 15,4-4-7-15,-3 1-2 0,7-10 0 0,-1 1 0 16,1-4-21-16,3 0-5 0,0-6-1 0,0 0 0 16,4-7 0-16,-1 1 0 0,1-1 0 0,0-2 0 15,3-1-7-15,0 1-2 0,-3-1 0 16,-1 4 0-16,-3-4 7 0,0 4 0 0,4 0 1 0,-4-1 0 16,4 7 14-16,-4 3 2 0,-4 0 1 0,1 3 0 0,-4 0 15 15,0 4 3-15,0-1 1 0,-3 3 0 0,3 4 11 0,-4-4 0 0,1 1 0 0,-1-1 0 16,1 0 0-16,-1-2 0 0,1 2 0 15,0-3 0-15,-4 4 0 0,3-4 12 0,1-3-4 0,-1 0 0 16,1-3 20-16,-4 0 4 0,0 0 0 0,7-3 1 16,-4 0 14-16,1-3 2 0,-1-4 1 0,-3 1 0 15,4 3-2-15,-1-7-1 0,-3 1 0 0,4-4 0 16,-4-3-16-16,3 0-3 0,-3-3-1 0,4 0 0 16,-4 0-15-16,3 0-4 0,1 1 0 0,-1-1 0 15,1 0-8-15,0 3 0 0,3 0 0 0,0 0 8 16,0 7-8-16,0-1 0 0,0 1 0 15,0 2 0-15,3 4 0 0,1 0 15 0,-4 6-3 0,0 3 0 0,4 0 32 0,-1 6 7 16,1 4 1-16,-1 6 0 0,-2-1-27 0,-1 8-5 16,3-1 0-16,-3 9-1 0,0 4 21 15,0-4 4-15,-3 4 0 0,-1-1 1 16,4 1-35-16,-7-3-10 0,0 2 0 0,4-2 0 16,0-7 0-16,-1 0 9 0,1-3-9 0,-4-3 0 0,3-3 0 15,1-3 0-15,-4-7 0 0,3-3 0 16,1-2-57-1,-4-4-6-15,3-4-1 0,4-5 0 0,0-4-123 0,0-2-25 0,0-1-4 0</inkml:trace>
  <inkml:trace contextRef="#ctx0" brushRef="#br0" timeOffset="28698.44">10252 4888 1958 0,'0'0'43'0,"0"0"9"0,7-3 1 0,-4-4 3 0,1 4-45 0,-1-3-11 0,1 0 0 0,-1 0 0 15,1 2 151-15,-4 4 28 16,0 0 5-16,0 0 2 0,0 0-42 0,0 0-8 0,0 0-1 0,0 0-1 16,-7 0-56-16,-4 0-11 15,-3 4-3-15,4-1 0 0,-4 0 0 0,-1 3 0 0,-2 3 0 0,-1 1 0 16,4-1-64-16,-4 4 0 0,4-1-8 0,-3 1-1 0,3 3 9 0,-1-4 11 16,1 1-3-16,0-1 0 15,4 1-8-15,-1-1 0 0,0 1 0 0,8-4 0 16,-1 1 0-16,1-1 0 0,6-3 0 0,-3 1 0 15,7-4 0-15,0-3 0 0,1 0 0 0,2 0 0 16,4-3-8-16,0-4-8 0,4-2 0 0,-4 3-1 0,4-1 17 0,-1 1 0 16,1-3 0-16,3 6 0 15,0-1 10-15,-3 1 6 16,0-3 0-16,-1 3 1 0,1 3-17 0,3 3 0 0,-3 0 0 0,3 0 0 0,-3 4 13 16,3 2-1-16,0 7 0 0,-7-1 0 15,0 4-12-15,-3 3-16 0,-1 3 3 0,-3 0 1 0,-3-3 12 0,-4 0 0 16,0 0 0-16,0 0 0 0,-4-3 0 0,-3 0 0 15,4 3 0-15,-8-4 0 0,4-2 0 0,-4-3 0 16,-3-1 0-16,4-2 0 0,-1-4 0 0,1-3 0 16,-4 0 0-16,3-6 0 15,0-3-54-15,4-4-8 0,-3 1-2 0,-1-7 0 16,4 1-51-16,4-4-10 0,-1 0-3 0,4-3-1228 16</inkml:trace>
  <inkml:trace contextRef="#ctx0" brushRef="#br0" timeOffset="29121.29">10781 4750 2278 0,'0'0'50'0,"7"3"10"0,-4 0 3 0,5 0 1 0,-5 0-51 0,1 1-13 16,-1 2 0-16,-3 0 0 0,0 0 136 0,0 1 25 0,-3 2 5 0,-1-3 1 0,-3 7-83 15,-4-4-16-15,1 4-3 0,-1-1-1 16,-3 4 9-16,4 0 2 0,-5 3 0 0,1-1 0 15,0 4-18-15,4-3-3 0,-4 0-1 0,3 3 0 16,4 0-42-16,0-3-11 0,3-1 0 0,1-2 0 16,3 0 0-16,0-7 0 0,3 4 0 0,4-7 0 0,4 0 0 0,-4-3 0 15,4-3 0-15,-1 0 0 0,4-3 0 0,4 0 0 16,-4-3 0-16,4 0 0 16,3 2-14-16,0-5-5 0,4 0-1 0,-4-4 0 0,0 7 32 15,-3-4 7-15,-1 1 1 0,1-3 0 16,-4-1-46-16,0 0-9 0,-3 4-1 0,-1-4-1 15,1 1 26-15,0 3 11 0,-8 2-8 0,4-2 8 0,-7-1-24 16,0 1 1-16,0 3 0 0,-7 0 0 0,0-4 35 0,0 4 8 16,-4 0 0-16,1-1 1 0,-1 4-21 0,-3-3 0 15,-4 3 0-15,1 0 0 0,3-1-23 0,0 4 1 16,-1 4 0-16,1-4 0 16,4 0-26-16,3 0-6 0,0 3-1 0,7-3 0 15,0 0-93-15,0 0-18 0,0 0-4 0,0 0-1 16,3-3-36-16,4 3-7 0,0 0-2 0,4 0-684 0</inkml:trace>
  <inkml:trace contextRef="#ctx0" brushRef="#br0" timeOffset="29760.7">11176 5161 2250 0,'0'0'49'0,"7"3"11"0,0-3 1 0,0 3 3 15,-3-3-52-15,3-3-12 0,0 3 0 0,0-3 0 16,-4-4 94-16,4 1 16 0,-3-3 3 0,-4-1 1 15,0-2 9-15,0-1 1 0,0-2 1 0,-4-1 0 0,1 0-57 0,-4-3-12 16,-4 1-3-16,1-1 0 16,-1-3-17-16,1 3-3 0,-5-3-1 0,1 0 0 0,-3 0-20 0,3 3-4 15,3 1 0-15,-3 2-8 16,7 0 36-16,-4 4 0 0,4-1 0 0,0 4 0 0,0 2-36 0,4 4 0 16,3 3 0-16,0 0 0 15,0 0-26-15,0 0-12 0,7-3-2 0,0 3-1 0,3 0 21 0,4 0 5 16,0 0 1-16,1 0 0 0,2 0 14 0,1-3 0 15,-1 3 0-15,8-3-9 16,-4-3-51-16,8 2-11 0,-5-2-1 0,8 3-1 16,-7-3-63-16,-1 0-13 0,5 2-3 0,-8 1 0 15,0 0 40-15,4 0 8 0,-1 0 2 0,1 0 0 16,3 0-21-16,-3-1-4 0,0 1-1 0,-1-3 0 16,-2 3 103-16,2 0 25 0,-3 0 0 0,-3-1 0 0,0 1-15 0,-1 0 3 15,1 0 0-15,-7 0 0 0,-4 3 80 0,0 0 17 16,-4 0 3-16,-3 0 1 0,0 0 55 0,0 0 10 0,-3 3 2 0,-8 6 1 15,0 1-12-15,-3-1-2 16,0 1-1-16,-3 2 0 0,-1 4-53 0,0 0-10 0,1-1-3 0,-1 4 0 16,0-3-12-16,-3 3-4 0,4 3 0 0,-1-4 0 15,4 4-48-15,0-3-12 0,3-3 0 0,1 3 0 16,-1-4 0-16,7-2-15 0,1 2 3 0,-1-5 1 16,4 2 11-16,0-5 16 0,4 2-4 0,-1-3-1 15,5 1-11-15,2-4-12 0,1 0 2 0,-1 0 1 16,8-3 9-16,-4 0 0 0,4-3 0 0,3 0 0 0,4 0 0 0,-1 0 12 15,4-4-2-15,1 4-1 16,2 0-9-16,-2 0-14 0,-1 0 3 0,0 0 1 16,0 3 10-16,-3 0 0 0,3 3 0 0,-3 0 0 15,0 3 16-15,-4 4 0 0,-4-1-1 0,-6 7 0 16,0-1 7-16,-8 7 2 0,1 0 0 0,-8 3 0 16,1-3-44-16,-8 0-9 0,-3 0-2 0,0 0 0 0,-4 0 31 0,0-3 0 15,-3 0 0-15,0-4 0 0,0 1 11 16,0 0 8-16,-4-4 1 0,0-2 1 15,1 2-133-15,-1-6-26 0,0 1-6 0,8-4 0 16</inkml:trace>
  <inkml:trace contextRef="#ctx0" brushRef="#br0" timeOffset="40133.65">2836 6481 2649 0,'0'0'58'0,"0"0"12"0,0 0 2 0,0 0 4 0,0 0-61 0,0 0-15 32,4 3 0-32,-1 0 0 0,4 0 17 0,4 0 1 0,3 0 0 0,7 1 0 15,-7-4 22-15,11 0 5 0,0 0 1 0,3-4 0 0,-3 1-38 16,-1 0-8-16,-2 0 0 0,2 0 0 0,5 0 0 0,-1 0 0 15,0-4 0-15,4 4-851 16,3 0-172-16</inkml:trace>
  <inkml:trace contextRef="#ctx0" brushRef="#br0" timeOffset="41340.58">4212 6330 1357 0,'0'0'29'0,"0"0"7"0,0 0 0 0,-7-6 4 0,4 0-32 0,-1-4-8 0,1 4 0 0,-1-3 0 0,4-1 84 0,-4 4 15 15,4-3 3-15,0-1 1 16,-7 4-31-16,7 0-7 0,0-1-1 0,0 7 0 0,-3-6 44 0,3 6 9 16,0-6 2-16,0 6 0 15,0 0-37-15,0 0-7 0,-7-3-2 0,7 3 0 0,0 0-7 0,0 0-2 16,-4 6 0-16,4 6 0 0,0 1-51 0,0 3-13 16,0 6 0-16,0 6 0 15,0 3 54-15,4 4 8 0,3 2 2 0,-7 4 0 0,3-6-52 0,4 2-12 16,-3 4 0-16,3-3 0 0,0-4 8 0,0 4-8 15,-3-4 11-15,3 1-11 0,-4-4 0 16,4-3 0-16,-3-3 0 0,6-3-12 0,-10-3 34 0,4-3 7 16,3-4 2-16,-7-5 0 0,4-1-31 0,3-6 8 0,-7 0-8 15,3-13 0 1,1 1-23-16,-4-7-7 0,7-3-2 16,-7-6 0-16,0 0 54 0,0-1 10 0,0-2 3 0,0 0 0 15,0 2-56-15,0-2-11 16,-7 3-3-16,7-7 0 0,-4 4 79 0,4 3 16 0,0-4 4 0,0 7 0 0,0 0-52 15,0 0-12-15,4 0 0 0,-4 3 0 0,0 0 0 0,7 6-12 16,-7 4 3-16,0-1 0 0,0 1 9 16,0 6 12-16,0 6-2 0,0 0-1 0,3 6-9 0,4 3 0 0,-7 4 0 0,4 2 0 15,3 1 0-15,-4 3 0 0,1 3 0 16,-1 3 0-16,1 0 0 0,0 0 0 0,-4 0 0 0,7-3 0 16,-7 0 53-16,0-3 9 0,3 3 2 0,-3-6 0 15,7 2-103 1,-7-5-20-16,0-1-4 0,4-2-1 0,-4-4 72 0,3 0 13 0,1 1 3 0,-4-7 1 15,3-3-25-15,1-1-11 0,3-2 1 0,-4-3 0 16,4-1 10-16,-3-2 0 0,3-7 0 0,-3 0 0 16,6 4-14-16,1-7-1 0,-8 0 0 0,8 0 0 15,3 0 15-15,-3 0 0 0,3 3 0 0,3 0 0 16,-6 0 0-16,3 4 8 0,0 2 0 0,4 1-8 16,-11 2 0-16,10 4 0 0,-6 0-10 0,0-1 10 0,3 7 44 15,-4-3 16-15,1 3 3 0,3 0 1 0,-3 3-52 0,3 0-12 16,-4 4 0-16,1-1 0 0,-1 3 0 15,-6 7 0-15,7 0 0 0,-8-1 0 0,4 7 0 16,-7-3 0-16,0 6 0 0,4 0 0 0,-4 4 0 0,0-4 0 16,0 3 0-16,-4-3 0 0,4-3 0 0,0 0 0 0,-7 0 0 15,4-3 0 1,-1-4 0-16,0-2 0 0,4-1 0 0,-3-2 0 16,3-10-84-16,0 0-20 0,0 0-4 0,0 0-885 15,3-10-177-15</inkml:trace>
  <inkml:trace contextRef="#ctx0" brushRef="#br0" timeOffset="41734.76">4854 6641 2649 0,'0'6'58'0,"-3"0"12"0,3 4 2 0,-4-4 4 0,4 0-61 0,4-3-15 0,-4-3 0 0,0 7 0 15,3-4 66-15,4-3 10 0,0 0 3 0,0 0 0 16,0 0-24-16,4-3-5 0,0-1-1 0,6-2 0 16,-6 0-39-16,3 0-10 0,0-4 0 0,4 4 0 15,-4-4-49-15,0 1-12 0,0 0-3 16,4-4 0-16,-8 7 100 0,4-4 19 0,-3 4 4 0,-4-3 1 16,0-1-45-16,0 1-15 0,0 3 9 0,0-4-9 0,-7 4 23 0,0 0-1 15,0 3 0-15,0 3 0 0,0 0-35 0,0-4-7 16,-10 4-2-16,-1 0 0 0,0 7 22 15,1-1 0-15,-4 3 0 0,3 4 0 0,1 3 27 16,-1-1 9-16,0 4 3 0,1 3 0 16,3 0-39-16,-4 3 0 0,4 0-12 0,0 0 4 0,4 0 8 0,3 4 0 15,-4-7-9-15,8-1 9 16,-1-2-27-16,4 0-1 16,4 0 0-16,-1-7 0 0,1-2 41 0,0-1 8 0,-1-2 2 0,4-4 0 15,0-3-88-15,4-3-18 0,-4-4-3 0,7-2-1 16,-7-1-33-16,8-2-6 0,-8-4-2 0,7-3-1024 0</inkml:trace>
  <inkml:trace contextRef="#ctx0" brushRef="#br0" timeOffset="42200.69">5496 6418 2530 0,'0'0'56'0,"0"0"11"0,0 0 2 0,0 0 3 16,-3 6-58-16,-11 1-14 15,7-1 0-15,-4 3 0 0,-3 1 80 0,3 2 14 0,-3 1 2 0,4 2 1 16,-8 1-14-16,4 0-3 0,3-1-1 0,1 7 0 15,-1-3-24-15,4 0-5 0,-4 0-1 0,4 0 0 16,4-1-49-16,3 1-11 0,0-3-1 0,0 3-1 16,0-7 21-16,7 1 4 0,0-1 0 0,0-5 1 15,0-1-61-15,4-6-13 16,6 0-3-16,-6-3 0 0,3-3 52 0,0-4 12 0,4 1 0 0,-1-7 0 0,1 0 0 0,0 1 0 16,-1-4 0-16,-3 0 0 15,8 0 0-15,-8 0 0 0,0 1 0 0,0-4 0 16,-3 0-14-16,-1 3 0 0,-3 0 0 0,0 0 0 0,0 4 14 15,-3-4 8-15,-1 3 0 0,-3 0-8 16,0 4 17-16,0-1-3 0,-3 4-1 0,-1 3 0 0,4-1-1 0,0 7-1 16,0 0 0-16,-10-3 0 15,10 3-1-15,-4 3 0 0,4 7 0 0,-7-1 0 0,4 7 2 0,3 0 0 16,-4-1 0-16,4 1 0 0,0 3 10 0,4 3 2 16,-4 0 1-16,3-4 0 0,4 1-25 0,-3 0 0 15,3-3 0-15,-4 3 0 0,4-4 0 0,-3 1 0 16,6 0 0-16,-6-4 0 0,3 1 0 0,0-1 0 0,0 1 0 0,0-7 0 15,7 3-9-15,-10-5-7 16,6-1-2-16,-3-3 0 16,8 0-74-16,-8-7-14 0,3 1-3 0,-3-3-1 15,4-7-117-15,-1 0-23 0,-6 1-5 0,7-7-1 0</inkml:trace>
  <inkml:trace contextRef="#ctx0" brushRef="#br0" timeOffset="42520.05">5965 6224 1864 0,'0'-13'41'0,"0"13"9"0,0 0 2 0,0 0 0 0,0 0-42 0,-3 0-10 16,-1 0 0-16,-6 6 0 0,-1 4 154 0,1 2 29 0,-1 1 5 0,-3 3 2 16,0 2-78-16,0 1-16 0,-4 3-4 0,4 0 0 0,-4 0-22 0,4 0-5 15,4 0-1-15,-4 0 0 16,3-7-24-16,7 4-4 0,-6-6-2 0,3 3 0 0,7-4-22 0,0-3-12 16,0-2 12-16,0-1-12 15,7 0 0-15,-4-6 0 0,8 3 0 0,0-3 0 16,-4-3 0-16,7 3 0 0,-4-3 0 0,4-3 0 0,1 3 0 0,-1 0 0 15,0-4-11-15,3 4 11 0,-2 0 0 16,2-3 0-16,1 6 0 0,-1 0 0 16,1 3 18-16,0 0 10 0,-4 3 3 0,3 1 0 0,-2-1-31 15,-1 3 0-15,-4 4 0 0,1-1 0 16,-4 1 57-16,0-1 6 0,0 4 1 0,-3-3 0 0,-4-1-52 0,0 4-12 16,0-4 0-16,0 4 0 0,0-3 0 15,-4-1 0-15,-3 1 0 0,3 2 0 0,-6-2 11 0,-1-4-1 16,4-2 0-16,-3-4 0 15,-4 0-67-15,3-3-14 0,0-3-2 0,4 0-1 16,-7-4-174-16,7-2-36 0,-7-10-6 0,7 0-902 0</inkml:trace>
  <inkml:trace contextRef="#ctx0" brushRef="#br0" timeOffset="43604.93">6258 6424 1897 0,'0'0'41'0,"0"0"9"0,-3-3 2 0,-1-3 2 0,4 6-43 0,0 0-11 0,0 0 0 0,0 0 0 15,0 0 113-15,0 0 21 0,-7 0 4 0,4 3 1 16,-1 6-55-16,4 1-12 0,0 2-1 0,0 7-1 0,0 0-5 0,0 0-1 16,0 3 0-16,0 0 0 0,0-3 0 0,4 2 0 15,-4 5 0-15,3-1 0 0,1-3-18 16,-1 0-4-16,4-4-1 0,0 4 0 0,4-6-29 0,-4 0-12 16,4-4 8-16,3-2-8 0,-4-1 0 0,4-6 0 15,0-3 0-15,4-3 0 0,7-6 0 16,-11-1 0-16,7-5 0 0,-3-4 0 0,3 0 0 0,-3-3 0 15,-4 0 0-15,0 0 0 0,0 3 0 0,-4-3 0 16,5 3 0-16,-8 4 0 0,0-4 13 0,0 3 7 16,-4 1 2-16,1-1 0 0,-1 3-33 0,1 1-6 15,-4 6-2-15,0-4 0 0,0 4 19 0,0 6 9 0,0 0-1 16,0 0 0-16,-4 9 3 0,1 1 0 16,-1-1 0-16,4 4 0 0,-3 2-11 0,3 1 0 0,0 3 0 0,3-3 0 15,1 2 0-15,-1-5 10 0,1 3-10 16,3-4 10-16,0 4-10 0,0-4 0 0,0 1-10 0,4-4 10 15,-4 4 0-15,3-1 0 0,8-2 0 16,-11-1 0-16,4 1 0 0,3-4 0 0,0 0 8 16,0-3-8-16,-4 0 0 0,5 1 0 0,-5-4-8 0,1 0 8 15,3 0 0-15,-4 0 0 0,1 0 0 0,0 0 0 16,-4 0-18-16,0 0 2 0,3 0 1 0,-3 0 0 0,-3 0-1 16,-4 0-1-16,0 0 0 0,10 0 0 15,-10 0 4-15,0 0 1 0,0 0 0 0,4 0 0 16,0 0 4-16,-4 0 8 0,7 0-13 0,-7 0 5 0,3-4 8 0,1 1 0 15,-1 0-9-15,1-3 9 0,-1-4 0 0,1 1 0 16,-1 0 0-16,-3-1 0 0,4-2 0 16,-1-1 0-16,-3 1 0 0,0-4 0 0,0 0 0 0,0-3 10 15,-3 4-2-15,-1-4-8 0,1-3 13 16,-1 3-4-16,1 3-1 0,-1-2 0 0,1 2-8 0,-1 3 8 16,1 4-8-16,-4 0 8 0,7 2-8 0,0 7 0 15,0 0 9-15,0 0-9 0,0 0 0 0,-4 3 0 16,4 7 0-16,4-1 8 15,-1 1-34-15,1-1-6 0,3 1-2 0,-4 2 0 0,8-6 49 0,-4 4 9 16,3-4 3-16,1 0 0 0,0 1-27 0,-1-7 0 16,1 3 0-16,-1-3 0 0,4 0-9 0,-3 0 9 15,0-3 0-15,3-1 0 0,0 1-8 0,-4-3 8 16,8 3 0-16,-4-3 0 0,-3-4 0 0,3 1-8 0,-4 3 8 0,5-4 0 16,-1 7-18-16,-4-3 0 15,1 3 0-15,-1-4 0 0,-3 7 18 0,1-3 0 0,-1 3 0 0,-7 0 0 16,0 0 0-16,0 0 0 15,3 3 0-15,-3-3 0 0,0 0 0 0,0 0 0 0,0 0 0 0,0 0 0 16,-3 7 23-16,-1-4 8 0,-3 0 1 0,7-3 1 16,0 0-1-16,-4 3-1 0,1 0 0 0,-1 3 0 15,-3-2-31-15,4-1 0 0,3 6 0 16,-4-3 0-16,1-3-16 0,-1 4-8 0,1 2-3 0,-1 1 0 16,4-1 43-16,-3 0 9 0,3 1 2 0,0 2 0 31,3 1-44-31,-3-1-9 0,4 4-2 0,3-3 0 0,-4 5 28 0,1-5 0 0,3 3 0 15,0-1-8-15,0-2 8 0,0-1 0 0,0-2 0 0,4-1 0 16,-1 1 0-16,1-4 0 0,-1-3 0 0,1-3-8 31,3 0-20-31,-3-3-4 0,3 3-1 0,-4-6 0 0,1-1 52 0,3-2 10 0,-3 3 3 0,3-4 0 0,-4 1-32 16,1-1 0-16,-4 1 0 0,4 0 0 16,-4 2-20-16,0-2-9 0,0 3-3 0,0-4 0 15,0 4-25-15,-4-3-6 0,1 2-1 0,-1-2-1254 0</inkml:trace>
  <inkml:trace contextRef="#ctx0" brushRef="#br0" timeOffset="43971.87">7595 6180 2508 0,'-7'15'71'0,"0"-5"16"0,0-4-70 0,0 7-17 0,0-1 0 0,0 1 0 16,-4-1 106-16,4 4 18 0,-3-4 3 0,-1 7 1 15,4 0-52-15,-3-3-9 0,-1 3-3 0,4-1 0 16,-4 1 0-16,4-3 0 0,0 3 0 0,4-4 0 16,-4-2-51-16,3-4-13 0,4 1 0 0,-3-4 0 15,-1 0 0-15,4-6 0 0,0 0 0 0,0 0 0 16,7 0 0-16,-3 0 0 0,3-3 0 0,-4 0 0 16,8 0 0-16,-1 0 0 0,-3-4 0 0,8 1 0 15,-5 0 0-15,8 0 0 0,-1-1 0 0,1 1 0 0,0 0 0 16,3 3 0-16,0 0 0 0,0-1 0 15,0 1 0-15,1 6 0 0,-1 1 0 0,0-1 0 0,-4 3 0 16,-2 3 0-16,-1 1 0 0,0 2 0 0,-4 4 54 0,1 0 8 16,-7 2 2-16,3 1 0 15,-7-3-52-15,0 3-12 0,0-4 0 0,-7 4 0 0,-1 0 0 0,1-3 0 16,-3 3 0-16,-4-4 0 16,0-2 0-16,-1-4 0 0,1-3 0 0,-3 1 0 15,3-4-202-15,-4-3-43 0,-17-3-9 0,10-10-1077 0</inkml:trace>
  <inkml:trace contextRef="#ctx0" brushRef="#br0" timeOffset="45149.24">8767 6318 1828 0,'0'-7'40'0,"0"-2"9"0,-4 3 2 0,4-1 0 0,-4 1-41 0,4 6-10 0,-3-6 0 0,3 6 0 16,0 0 116-16,0 0 22 0,0 0 4 0,0 0 1 16,-4 3-44-16,4-3-9 0,0 0-2 0,-3 6 0 15,3 1-35-15,0 2-7 0,0 0-2 0,3 4 0 16,4 3-19-16,1-1-4 0,-1 1-1 0,0 3 0 16,3 3-20-16,1-3 0 0,-1 2 0 0,1-2 0 15,3 3 29-15,-3-3 11 0,3-3 3 0,0-1 0 0,0-2-18 16,0-4-3-16,0 1-1 0,0-4 0 0,0-3-21 15,-3 0 0-15,0-3 0 0,-1-3 0 0,1 0 44 16,-1-3 4-16,1-4 0 0,-4-5 1 0,0-1-27 16,0-3-6-16,-3-3 0 0,-1 0-1 15,1-3-15-15,-1 0 0 0,1 0 0 0,-4 0 0 0,0 3 0 0,0 0 0 16,-4 0 0-16,-3 3 0 16,7 1 0-16,-3-1 0 0,-4 6 0 0,0 1 0 0,-1 2 54 0,5 4 8 15,-4 0 2-15,0-1 0 16,7 7-103-16,0 0-20 15,0 0-4-15,0 0-1 0,0 0-52 0,3 10-10 0,4 2-2 0,0-2-1 16,4 2-106 0,0 1-21-16,3-4-4 0</inkml:trace>
  <inkml:trace contextRef="#ctx0" brushRef="#br0" timeOffset="45811.83">9317 6277 2188 0,'0'0'48'0,"0"0"11"0,7 0 1 0,-4 0 1 0,-3 0-49 16,4-3-12-16,3 6 0 0,-7-3 0 0,0 0 105 0,0 0 19 0,0 0 3 0,0 0 1 15,-3 3 0-15,-1 3 0 0,0 1 0 0,-3 2 0 16,0 0-64-16,0 7-13 16,0 0-3-16,0 6 0 0,0-3-25 0,0 2-6 0,4 5-1 0,-5-1 0 15,5 3 14-15,-1-9 2 0,1 6 1 0,3-3 0 16,0 3-1-16,0-6-1 0,3 3 0 0,1-4 0 16,-1-2-31-16,1 3 0 0,3-3 0 0,4-10 0 31,-1 0-45-31,1-6-15 0,-4 0-4 0,7-6 0 0,-3-4 52 0,3 1 12 15,0-4 0-15,-4-5 0 0,-3 2 48 0,4-3 13 0,-4 3 3 0,0-5 0 16,0 2-103-16,0-3-20 0,0 0-4 0,-3 3-1 0,3-3 64 0,-4 3 26 16,1 4-2-16,-4 2 0 0,3 0-24 15,-3 4 0-15,4 3 8 0,-4 6-8 16,0 0-18-16,0 0-6 0,0 0 0 0,0 9-1 0,0 1 71 0,4 5 14 16,-1-2 4-16,1 6 0 15,3-4-76-15,-4 4-14 16,4-3-3-16,-3-1-1 0,6 1 48 0,-3-3 10 0,0 2 1 0,0-2 1 15,8-4-44-15,-5 1-9 0,-3-1-1 0,4 1-1 0,-1-4 40 0,-3 3 8 16,4-3 1-16,0 1 1 16,-4-1-71-16,3 0-14 0,1-3-4 0,-4 1 0 15,3-1-13-15,-2 0-3 0,-1 0-1 0,3-3 0 16,1 3-75-16,-1-3-16 0,1 3-2 16,0 0-1-16,-4 1 89 0,0-4 18 0,3 3 3 0,-3-3 1 15,0 3 0-15,4 0 0 0,-8-3 0 0,4 3 0 0,-3-3 51 0,-4 0 13 0,0 0 0 0,0 0 0 16,0 0 45-16,7 0 12 15,-3-3 3-15,3 0 0 0,-4-3 6 0,1-1 2 0,-4 1 0 0,3-3 0 16,-3-1 48-16,-3 1 9 0,-1-4 3 16,4 1 0-16,-3-4 0 0,-1-3 0 15,1-3 0-15,-8-9 0 0,4-4-52 0,0-2-9 16,-4-4-3-16,1-3 0 0,3 3-51 0,-4 1-13 0,1 2 0 0,-1 0 0 16,4 7 0-16,0 0 0 0,0 6 0 0,3-1 0 15,-3 8 0-15,7 2 0 0,-3 3 0 0,-1 7 0 16,4 6 0-16,0 0 0 0,0 0 0 0,4 3 0 31,-1 7-100-31,4 2-22 0,-3 1-5 0,6-1-1 0,1 7-102 0,-4-3-21 0,4-1-4 0,-1 4-1 16</inkml:trace>
  <inkml:trace contextRef="#ctx0" brushRef="#br0" timeOffset="46483.51">10026 6540 1926 0,'0'0'42'0,"7"3"9"0,-7-3 1 0,0 0 3 0,0 0-44 0,4 0-11 0,3-3 0 0,-7 3 0 0,3-6 99 0,1 0 17 16,-1-1 4-16,-3-2 1 0,4 0-33 0,-4-1-6 16,0 1-2-16,0-4 0 0,0 4 7 0,0-1 1 15,0 4 0-15,0 6 0 0,0 0-32 0,0 0-5 16,0 0-2-16,-4 6 0 0,4 4-14 16,0 2-3-16,4 4-1 0,-4 0 0 0,3 3-6 0,1-1-1 15,-1 4 0-15,1 0 0 0,-1 0-24 0,1 3-9 16,3 0 0-16,0 1 0 0,-3-5 9 0,3-2 8 0,0 0-8 0,0-3 11 15,3-1-11-15,-3-5 0 16,4-1 0-16,-4-6 0 0,4 1 0 0,-1-8 0 0,1 1 0 0,-1-6 0 16,1-1 0-16,-1 1 0 0,1-7-9 0,-4 1 9 15,4-4 0-15,-4-3 0 0,0 6 0 0,0 1 0 16,0-4 0-16,0 6 0 0,0-2 0 0,-3 2 9 16,3 4-9-16,0-1 0 0,0 4 0 0,-7 6 8 15,0 0-8-15,0 0 0 0,3 0 0 0,4 3 0 16,-3 3 0-16,3 1 10 15,0-1-1-15,-4 3 0 0,5 1-9 0,-1 2 0 0,0 1-12 16,0-1 12-16,0 1 0 0,0-4 0 16,3 4 0-16,-3-1 0 0,4-2 8 0,0-1 8 0,-4-3 3 0,3 1 0 15,1-1-31-15,-1 0-5 0,1-3-2 0,-4 1 0 0,0-4 19 0,4 3 0 16,-1 0 0-16,-3-3 0 0,0 0 10 0,4 0 6 16,-4 0 0-16,0-3 1 0,0 0-17 15,-3-1 0-15,3 1 0 0,-4 0 0 16,4 0 0-16,-3-3 0 0,-1-1 0 0,1-2 0 0,-1 3-10 15,-3-4-6-15,4 1 0 0,-4-4-1 0,0 4 17 0,0 0 0 16,0-4 0-16,0 0 0 0,0 4 0 0,0-3 0 16,0-1 0-16,-4 4 0 15,4-4 0-15,0 4 0 0,0-1 0 0,0 1 0 0,-3-1 0 0,3 4 8 16,0 0-8-16,0 6 12 0,0 0-12 0,0 0 0 16,0 0 0-16,0 0 0 0,-7 3 0 0,0 3 0 0,3 1 0 15,-3-1 0-15,4 3 0 0,-1 1 0 16,1-1 0-16,-1 4 0 0,1-1 0 0,3 1 0 15,0-1 0-15,0 1 0 0,0-1 0 0,0 4 0 16,3 0 0-16,1-4 0 0,-1 1 0 0,1-1 0 0,3 1 0 0,0-1 0 16,3 1 0-1,-3-4 0-15,4 1 0 0,0-1 0 0,-1 1 0 0,1-4 0 16,3 0 0-16,0 0 0 16,0-6-54-16,0 0-14 0,0-3-2 0,0-3-1 0,1-3-45 15,-5-1-10-15,1 4-2 0,-1-7 0 0,1-2-121 0,-1-1-25 0</inkml:trace>
  <inkml:trace contextRef="#ctx0" brushRef="#br0" timeOffset="46870.58">11042 6186 2883 0,'0'0'64'0,"0"0"12"0,0 0 4 0,-7 6 0 16,0 4-64-16,0-1-16 0,0 4 0 0,-4-1 0 0,1 4 85 0,-1 0 14 0,0 2 2 0,-3 1 1 0,4 0-52 0,-4 3-10 15,-1 0-3-15,5-3 0 0,-4-1-19 0,3 1-4 16,4 0-1-16,0-3 0 0,0-1-13 0,4-2 8 16,-5-4-8-16,5 1 0 0,3-4 0 0,3 0 0 15,1-3 0-15,-4-3 0 0,7 4 0 0,0-4 0 16,0-4 0-16,4 4 0 0,-1-3-8 0,1 0 8 0,3 0 0 0,-3 0 0 16,-1 0 0-16,4 0-8 15,-3 0 8-15,-1-1 0 0,5 1 0 0,-5 3 0 16,4 0 0-16,-3-3 0 0,3 3 0 0,-3 0 0 0,3 3 0 15,0 0 0-15,-4 1 0 0,4-1 12 16,-3 6-3-16,0 0-1 0,-1 1 21 0,-3-1 4 0,0 7 1 0,0 0 0 16,-3 2-34-16,-1 4 0 0,1 0 0 0,-4-3 0 15,-4 6 9-15,1-6-9 0,-1 6 0 0,-3-6 9 16,0 3-9-16,-3-3 0 0,3 0 0 0,-4-4 0 16,0-2 0-16,1-7 0 0,-1 0 0 0,1-3 0 31,-1-3-112-31,1-3-16 0,2-3-2 0,1-3-850 0,4-4-169 0</inkml:trace>
  <inkml:trace contextRef="#ctx0" brushRef="#br0" timeOffset="47292.87">11994 6710 2646 0,'-3'9'58'0,"3"0"12"0,-4 4 2 0,1-4 3 0,3 7-60 0,-4-3-15 0,4-4 0 0,-3 4 0 15,3-4 106-15,0 0 18 16,0-2 4-16,0-7 1 0,0 0-52 0,0 0-10 0,0 0-3 0,0 0 0 16,3-7-51-16,-3-2-13 15,0-4 0-15,4-2 0 0,-4-1 54 0,0-3 8 0,0-3 2 0,3 0 0 16,-3 0-52-16,0-6-12 15,0 0 0-15,0 3 0 16,-3 0-48-16,-1 0-13 0,1 0-3 0,-4 0 0 16,3 3 0-16,-3 0 0 0,0 3 0 0,0-3 0 0,0 3-204 0,0 0-42 0,-11-15-8 15,4 9-2-15</inkml:trace>
  <inkml:trace contextRef="#ctx0" brushRef="#br0" timeOffset="47460.56">11822 6214 2880 0,'-7'10'64'0,"-1"2"12"0,1 1 4 0,0-1 0 0,0 1-64 0,0-1-16 16,0 1 0-16,4-4 0 0,-1 4 54 0,4-4 8 16,4 1 2-16,-4-4 0 0,3 0-52 0,4 0-12 15,-3 4 0-15,6-7 0 16,-3 3-48-16,4-3-13 0,0 4-3 0,3-4 0 16,-4 0-153-16,4 3-31 0,1-3-7 0,-5 4-1 0</inkml:trace>
  <inkml:trace contextRef="#ctx0" brushRef="#br0" timeOffset="47744.68">12072 6619 1792 0,'-3'18'51'0,"3"-11"10"0,3 2-49 0,-3 1-12 0,4-1 0 0,-1-3 0 16,1-3 156-16,-4-3 29 0,7 4 6 0,-7-4 1 15,3-4-103-15,1 1-20 0,3-3-4 0,-4-3-1 16,1-1 0-16,-1 1 0 0,1-4 0 0,-1-2 0 16,5-1-15-16,-5-3-3 0,8-3-1 0,-4 0 0 15,3 0-29-15,1 0-7 0,-4 3-1 16,3-3 0-16,1 4 0 0,3-1 0 0,-3 3 0 0,-1 4 0 15,1-1-8-15,0 7 0 16,3 0 9-16,-4 2-9 0,-3 4 44 0,4 4 5 0,-4 2 1 0,3 6 0 16,-2 4-29-16,2 3-5 0,-3 3-2 0,4 3 0 15,-8 0 40-15,4 0 8 0,-3 0 2 0,-1 0 0 0,1 0-52 16,-1 0-12-16,1 0 0 0,0-3 0 16,-4 0 0-16,0 0 0 0,3-6 0 0,-3-3 0 15,0-7-60-15,0 0-16 0,0 0-2 16,0-6-1-16,0 0-129 0,0-6-27 15,0 0-5-15</inkml:trace>
  <inkml:trace contextRef="#ctx0" brushRef="#br0" timeOffset="48110.49">12612 6123 2146 0,'0'0'60'0,"-7"3"15"0,7-3-60 0,0 0-15 16,0 0 0-16,0 0 0 0,0 0 80 0,0 0 14 15,3 4 2-15,4-1 1 0,-3 0-37 0,3 3-7 0,4-3-1 16,-4 3-1-16,3 1 1 0,1-1 0 0,-1 3 0 16,-3 4 0-16,4 0 29 0,-4 2 7 0,4 4 0 0,-4 0 1 15,3 3-37-15,-3 3-8 0,4 3-2 0,-1 0 0 16,-2 4-4-16,-1-4-1 15,3 0 0-15,-3 0 0 0,4-3-17 0,-4-3-3 0,3 0-1 0,-3 0 0 16,4-6 14-16,-4 0 2 0,0-4 1 0,0 1 0 16,0-4-77-16,-3 0-16 0,3-2-4 0,-7-7 0 15,0 0 0 1,0 0 0-16,0 0 0 0,-4-10 0 0,1 1-102 0,-1-4-21 0,1-2-4 0,-4 2-999 16</inkml:trace>
  <inkml:trace contextRef="#ctx0" brushRef="#br0" timeOffset="48700.56">12626 6424 2264 0,'0'0'50'0,"0"0"10"0,3 7 3 0,1-1 0 0,3 3-51 0,-3-3-12 16,6 4 0-16,-3-4 0 0,4 0 88 0,-1 1 16 16,1-1 2-16,0 0 1 0,-1-3-31 0,4 4-7 15,0-4-1-15,0-3 0 0,1 3-6 0,-1-3-2 16,0 0 0-16,3 0 0 0,-2-3-48 0,2 0-12 15,1 3 0-15,-1-7 0 0,-2 4 0 0,2-3 0 0,1 0 0 0,-1-1 0 16,1-2 0-16,0 0 0 16,-1-1 0-16,-2 1 0 0,-1-1 19 0,-4 1 1 0,1-4 0 15,-1 4 0-15,1 3 0 0,-4-4 1 16,0 1 0-16,-3 3 0 0,-1-1-1 0,1-2 0 0,-1 3 0 16,-3-1 0-16,-3 1-4 0,-4 0-2 15,0 3 0-15,-1 0 0 0,-2 3-14 0,3 3 11 0,-4 0-11 0,-3 0 10 16,7 0-10-16,-3 3 0 0,2 4 9 0,1 2-9 15,0 4-11-15,0 0-6 0,7-1-2 0,-3 1 0 16,3 3 19-16,0-3 0 0,3 2 0 0,4 1 0 16,0 0 0-16,4-3 0 0,0-1 0 15,-1-2 0-15,4 3 0 0,-3-4-12 0,3 1 12 0,4-4-10 16,-4 1 10-16,0-1 0 0,0 0 0 0,-3-2 0 16,3 2 0-16,-4 0 0 0,4-2 0 15,-3-1 0-15,-1-3 0 0,-2 0 0 0,2-3 0 0,-3 0 11 16,0 3-11-16,-3-6 10 0,3 0-10 0,-4 0 10 15,1-6 1-15,-1-1 0 0,-3 1 0 0,0-4 0 16,4 1-21-16,-4-7-4 0,0 3-1 0,0-3 0 0,0 1 32 0,0-1 7 16,0 0 0-16,0 0 1 15,3 3-40-15,-3 1-8 0,4-1-1 0,-4 0-1 0,4 1 41 0,-1 5 8 16,1-2 1-16,-1 2 1 0,4-2-26 16,0 6 0-16,-7 6 8 0,7-7-8 0,4 4 32 0,-11 3 4 15,10-3 0-15,-3 3 1 0,4 0-29 0,0 3-8 16,-4 3 0-16,0 1 0 15,0 2-50-15,0 1-11 0,0-1-3 0,0 0 0 16,-3 1 0-16,3-1 0 0,3 1 0 0,-3-1 0 16,0 0-129-16,-3 1-27 0,6-4-4 0,-3 0-2 0</inkml:trace>
  <inkml:trace contextRef="#ctx0" brushRef="#br0" timeOffset="48975.11">13469 6663 2188 0,'0'0'48'0,"0"0"11"0,0 0 1 0,0-10 1 16,0 4-49-16,0 0-12 0,0-1 0 0,4-2 0 15,-1 3 105-15,-3-7 19 0,4 4 3 0,-4-4 1 0,0 1-52 0,3-1-9 16,1 1-3-16,-1-4 0 16,-3 0-14-16,4 1-3 0,3-1-1 0,0 0 0 0,-4-3-15 0,4 4-3 15,1-1-1-15,-1 3 0 16,0 1-27-16,3-1-9 0,-3 4 0 15,4-4 0-15,-4 7 58 0,3 0 12 0,-2 0 3 0,-1-1 0 0,0 4-52 0,3 0-12 16,-3 6 0-16,4 0 0 16,-4 4 0-16,7 5 0 0,-3 4 0 0,-1 3 0 0,1 3 54 0,-1 3 8 15,-3 0 2-15,0 3 0 0,1 0-52 16,-1 0-12-16,0 1 0 0,-4-7 0 0,4 3 0 0,-3-7 0 16,-1 1 0-16,1 0 0 15,-1-3-149-15,-3-4-33 0,0-2-6 0,0-4-756 16,0 0-152-16</inkml:trace>
  <inkml:trace contextRef="#ctx0" brushRef="#br0" timeOffset="49422.13">13988 6437 2188 0,'0'0'48'0,"0"0"11"0,0 0 1 16,0 0 1-16,-7 0-49 0,0 3-12 0,-1 0 0 0,1 0 0 0,-3 3 105 0,-1 4 19 0,1-1 3 0,-4 1 1 15,3-1 0-15,4 1 0 0,-4 2 0 0,4 1 0 16,0-4-103-16,4 4-25 0,-1-1 0 0,1-2 0 16,3-4 0-16,0 3 0 0,3 1 0 0,-3-4 0 15,4 0 0-15,3 0 0 0,0-2 0 0,0-4 0 16,3 3 0-16,1-3 0 16,0-3 0-16,-1 3 0 0,1-4 0 0,-1-2 0 0,1 3 0 0,0-3 0 15,-1-1 0-15,-3 1 0 0,0-3 0 0,0-1 0 16,0-2 0-16,-3-1 0 0,3 1 0 0,-4-4 0 0,5 0 0 0,-1-6 0 15,-4 0 0-15,4 1 0 16,-3-5 0-16,-4 11 0 0,3 5 0 0,1 1 0 0,-4 0 0 0,0 2 0 16,3 1 0-16,-3 6 0 15,0 0 0-15,0 0 0 0,4 3 0 0,-4 3 0 16,3 4 56-16,1 6 7 0,-1-1 1 0,1 4 0 0,3 3-52 16,0-3-12-16,0 3 0 0,0 0 0 0,0 0 0 0,0-4 0 15,0 1 0-15,4 0 0 0,-1-3 54 0,1-1 8 16,0 1 2-16,3-3 0 0,-4-4-52 0,1 4-12 15,-1-7 0-15,1 0 0 0,0-3 0 0,-1-3 0 16,-3 0 0-16,4-3 0 16,-1-3-100-16,1-4-22 0,-4 1-5 0,0-4-1 15,0 1-128-15,-3-4-27 0</inkml:trace>
  <inkml:trace contextRef="#ctx0" brushRef="#br0" timeOffset="49682.14">14330 6067 2509 0,'0'0'55'0,"0"0"11"0,0 0 2 0,0 0 4 16,0 0-58-16,0 0-14 0,0 0 0 0,0 0 0 15,0 0 63-15,3 6 9 0,4 0 3 0,0 4 0 0,1-1 13 0,-1 1 4 32,-4 5 0-32,4 1 0 0,0 3-36 0,0 3-6 0,0 3-2 0,-3 6 0 15,3-3-4-15,0 7 0 0,-3-1-1 0,-1 4 0 16,1 0-20-16,-1-4-4 0,1 1-1 0,-1-1 0 0,4-6-18 15,0 1 0-15,-3-4 0 0,3 0 0 16,-4-7-29-16,4 1-13 0,0-6-2 0,1-7-1 16,-1-3-71-16,0-6-15 0,-4-3-2 0,4-7-1 15,-3-2-11-15,-1-1-3 16,1-3 0-16,-4-3-611 0,3-3-122 0</inkml:trace>
  <inkml:trace contextRef="#ctx0" brushRef="#br0" timeOffset="49907.27">14527 5923 1728 0,'4'-35'38'0,"-4"16"8"0,0 0 2 0,3-6 0 0,1 0-39 0,-4 6-9 16,7-2 0-16,-3 5 0 0,-1 0 104 0,1 1 20 0,-1 5 3 0,1 4 1 16,3 0-52-16,-7 6-9 0,3 3-3 0,1 3 0 15,3 3 52 1,-7 7 9-16,7 6 3 0,-4 3 0 0,1 6-52 0,-4 4-9 16,3 6-3-16,-3 6 0 0,4-3 0 0,0 0 0 0,-4-4 0 0,3 4 0 15,1 0-51-15,-1 0-13 0,1 0 0 16,-1 3 0-16,1-3 0 0,3-3 0 15,-4-1 0-15,4-2 0 0,0-4-56 0,-3-5-13 16,3-1-3-16,4-6-1 16,-4 0-191-16,0-7-37 0,3 14-8 0,1-11-2 0</inkml:trace>
  <inkml:trace contextRef="#ctx0" brushRef="#br0" timeOffset="50561.47">14859 6503 2880 0,'0'6'64'15,"0"3"12"-15,0 1 4 0,0 2 0 0,0-2-64 0,4 5-16 0,-4-2 0 0,0-4 0 0,3 4 54 0,1-4 8 16,-1 1 2-16,1-1 0 0,3-3-52 0,0-3-12 15,0 1 0-15,0-4 0 16,0 0 0-16,4-4 0 0,-4 1 0 0,0-6 0 0,3 3 0 0,1-7 0 16,-4 1 0-16,0-4 0 0,0 0 0 0,0-3 0 15,0-3 0-15,0 1 0 0,-3-1 0 0,3-4 0 16,-4 5 0-16,1-5 0 0,-4 5 0 0,3 2 0 16,1 3 0-16,-4-3 0 0,0 4 0 0,-4 2 0 0,4 0 0 15,0 4 0-15,-3 0 0 0,3-1 0 16,0 4 0-16,0 6 0 0,0 0 0 0,0 0 0 0,0 0 0 0,0 0 0 15,0 13 0-15,3-1 0 16,4 4 0-16,0 3 0 0,0-1 0 0,1 7 0 0,2 1 0 0,1 2 0 16,-1 0 0-16,1 0 0 0,-1 4 0 0,1 2 0 15,0 1 0-15,-1 2 0 0,1 1 0 0,-1 9 0 16,1-3 0-16,0 3 0 0,-1-3 0 0,-3 6 0 16,4-3 0-16,-4 0 0 0,3 3 0 0,-6 0 0 15,3 0 0-15,-4 1 0 0,1-1 0 0,-4 0 0 16,0-6 0-16,0 0 0 0,-4-7 0 15,1-2 0-15,-4-4 0 0,0-6 0 0,0-3 0 0,-4-6 0 0,-3-7 0 0,4 1 0 16,-1-4 0-16,0-6 0 0,1-6 0 16,-4-4 0-16,7-2 0 0,-4-7 0 0,0-3 0 0,4-3 0 15,0-6 0-15,0-4 0 16,0 1 0-16,0-4 0 0,0-3 0 0,0-6 0 16,4 3 0-16,-5 0 0 0,5-3 0 0,-1 0 0 0,4 0 54 15,-3 0 8-15,6-6 2 0,-3 3 0 0,4 6-52 0,3 3-12 16,0 3 0-16,0 7 0 15,4 3 0-15,-1 6 0 0,4 3 0 0,-3 3 0 0,3 4 0 0,0 6 0 16,0-1 0-16,4 4 0 0,0 0 0 0,3 3 0 16,-4 3 0-16,5 0 0 0,-5 0 0 0,-3 4 0 15,4-4 8-15,-4 3-8 16,-3 4-82-16,3-4-19 0,0-3-4 0,0 0-1277 0</inkml:trace>
  <inkml:trace contextRef="#ctx0" brushRef="#br0" timeOffset="50967.87">16083 6064 2094 0,'0'0'60'0,"0"0"12"16,0 0-58-16,0 0-14 0,0 0 0 0,0 0 0 0,4 3 133 0,3 3 24 15,0 4 5-15,3 2 1 16,1 4-38-16,0 3-7 0,3 2-2 0,0 11 0 0,0 2-47 0,0 4-9 15,0 3-3-15,0 6 0 0,0-3-28 0,0-4-5 16,1 1-2-16,-1 0 0 0,-4 0-11 0,1-4-3 16,3 1 0-16,-3 0 0 0,-1-7-8 15,-3-3-11-15,0-6 3 0,4 0 0 16,-4-6-60-16,-4-7-12 0,1-3-3 16,-4-6 0-16,3-6-24 0,-3-3-5 0,-3-4 0 0,-1-6-1 15,1 1-104-15,-4-4-21 0,-14-41-4 0,-1 16-1 0</inkml:trace>
  <inkml:trace contextRef="#ctx0" brushRef="#br0" timeOffset="51443.49">16037 6355 1792 0,'-14'13'51'0,"7"-10"10"0,4 6-49 0,-4 1-12 0,-1-1 0 0,5 1 0 15,3 2 105-15,0-2 19 16,0 2 3-16,3-3 1 0,5-2 0 0,-1 2 0 16,0-3 0-16,7 1 0 0,-4-4-52 0,8 0-9 0,-4 0-3 0,7 0 0 0,4-3-42 0,-4 0-9 15,4-3-1-15,0 0-1 0,3 0 11 0,-4-3 2 16,1-1 1-16,0-2 0 15,3-1-5-15,-3 1-2 0,3-3 0 0,0-1 0 0,-3 0-6 0,-4 1-2 16,4-1 0-16,-4 1 0 16,4-1 18-16,-4 1 3 0,3 2 1 0,-2 1 0 15,-5 0-4-15,1-1 0 0,0 1 0 0,-4 2 0 16,-4 1-3-16,1 3-1 0,-8 0 0 0,-3 3 0 0,0 0-4 0,0 0-2 16,0 0 0-16,0 0 0 0,0 0-2 0,0 9 0 15,0 1 0-15,0 2 0 0,-3 4-16 0,3 3 0 16,0 3 8-16,0 0-8 0,0 3 0 0,3 0 0 15,1 3 0-15,3 0 0 0,-4-3 0 0,1-3 0 16,7 0 0-16,-4 0 0 0,0-6 0 0,0 0 0 16,3-4 0-16,1-3 0 0,3 1 0 0,-3-4 12 15,3 0-1-15,3-2 0 0,-3-4-21 16,4 0-4-16,0-4-1 0,-4-5 0 0,3 0 24 0,-2-1 5 16,-1-5 1-16,0-1 0 0,0-3-15 0,-3 0 0 15,-1 0 0-15,-3 1 0 0,-3-4-10 0,-1 0-5 0,-3 3-1 0,-3 0 0 16,-4 7 16-16,-4-4 0 0,-3 3 0 0,-4-2 0 15,1 5 15-15,-5 1-1 16,-2 3 0-16,3-1 0 0,-4 4-14 0,0 3-13 16,4 0 2-16,3 3 1 15,1 0-52-15,-4 7-10 0,7-1-3 0,-1-2 0 0,5 2-128 16,-1 3-25-16,4 1-6 0</inkml:trace>
  <inkml:trace contextRef="#ctx0" brushRef="#br0" timeOffset="52891.16">18658 5976 1954 0,'0'0'43'0,"0"-6"9"0,0-4 1 0,0-2 3 0,4-1-45 16,-4-3-11-16,3 1 0 0,1-1 0 0,0 0 88 0,-1 1 16 0,1 2 4 0,-1-2 0 15,1-1-16-15,-1 3-2 0,-3 1-1 0,4 2 0 0,-4 1 7 16,-4 3 0-16,4 6 1 0,-7-7 0 0,0 4-7 0,0 3-2 15,-4 0 0-15,-3 0 0 16,4 7-16-16,-4-1-4 0,-4 3-1 0,0 4 0 0,1 2-54 0,-1 1-13 16,0 0 0-16,-3 3 0 0,0 3-8 0,3 0-5 15,1-4-1-15,-1 4 0 0,8 0 22 16,-5-3 5-16,5-3 1 0,-1-4 0 0,1 1-22 0,6-1-5 0,1-5-1 16,3 2 0-16,0-3 14 0,3-3-11 15,4 1 11-15,0-1-10 0,4-3 10 16,3 0-12-16,0-3 12 0,0-1-12 0,4-2 12 0,0 0 0 0,3-4 0 15,3-2 0-15,1-4 0 0,0 4 0 16,-1-1 0-16,5-3 0 0,-1 7 0 0,-3-3-10 0,3 5 10 0,-3 1-10 16,-1 3 10-16,-3 3 8 15,-3 3-8-15,-4 6 11 0,0 4 8 0,-7 3 1 0,0 6 1 0,-3 0 0 16,-1 6 4-16,-6-3 1 16,-1 0 0-16,-3 3 0 0,-3-3-26 0,-1 3 8 0,-3-2-8 0,-4 2 0 15,1-3 0-15,-1 0 0 0,-3 3 8 0,3-3-8 16,1-3 0-16,3-3 0 0,-1-3 0 0,1-4 0 0,0-6-9 15,0 1-1-15,7-7 0 0,-4-3 0 16,4-4-55-16,4-2-11 0,-1-4-3 0,4-2 0 16,0-1 12-16,4 3 3 0,3-2 0 0,0-1 0 15,4 4-104-15,-1-4-21 0,4 0-4 0,0 1-1 16,8 2-38-16,-1 0-7 16,-4-2-1-16,5 2-1 0,-1 1 107 0,0-1 22 0,0 4 4 0,0-4 0 15,-3 4 61-15,3 3 12 0,-7-4 3 0,4 4 0 0,-1 0 160 0,-3-1 33 16,1 4 7-16,-5 3 0 0,1-3 28 0,-4 6 4 15,-4-3 2-15,4 6 0 0,-3-2-50 0,-4 5-11 16,3 0-1-16,-3 1-1 0,0 5-24 0,0 1-5 16,0 3-1-16,0 0 0 0,4 3-72 0,0 0-14 15,-1 3-3-15,1 0-1 0,-1 0 36 0,4 0 7 16,0 3 2-16,0-3 0 0,4-3-52 0,3-3-12 16,-3 3 0-16,3-9 0 0,0-4 0 0,3-3 0 15,1-3 0-15,0-6 0 0,3 0 0 0,0-6 0 16,-3-4 0-16,3-6 0 0,-4-3 0 0,1 0 0 0,-4-3 0 15,0 0 0-15,0 3 0 0,-3-3 0 16,-4 3 0-16,0-3 0 0,0 6 0 0,0 1 0 0,-3 2 0 0,-4 0 0 16,3 4 0-16,-3 2 0 0,-3-2 0 0,3 5 0 15,-4 1 0-15,4 6 0 16,0 0 0-16,0 0 0 0,0 0 0 0,0 0 0 0,-7 3 0 0,4 7 0 16,3-1 0-16,0 10 0 15,3 3 0-15,1 6 0 0,-1 4 0 0,4 2 0 0,0 10 0 0,4 0 0 16,-4 0 0-16,4 0 0 0,-1-1 0 0,1 1 0 15,3 3 0-15,-4 0 0 0,1 0 0 0,3 7 0 16,-3-4 8-16,-4-3 0 0,3 0-8 0,-6-6 12 16,3-4-3-16,-7-5-1 0,0-1 0 0,0 0 0 15,-4-2-18-15,-3-7-4 0,4 0-1 0,-8-4 0 16,1-2 31-16,-1-3 5 0,-3-1 2 0,0-6 0 16,0-2-37-16,0-4-7 0,-4-4-2 0,0-5 0 15,4-4 23-15,-3 1 0 0,-1-7 0 0,0 0 0 0,1 0 10 16,-1 1 6-16,4-7 2 0,0 3 0 15,0-3-29-15,7-4-5 0,0-2-2 0,3-3 0 0,4-1 26 16,0 1 4-16,7-1 2 0,4 1 0 0,-1 2-14 0,4 1 0 16,1 3 0-16,2-4 0 15,1 7 0-15,3 3 0 0,0 0 0 0,4-3 0 0,-4 6 0 0,4-3-18 16,3 4 2-16,0-4 1 0,-3 6 24 0,0 0 5 16,-4 4 1-16,0-1 0 15,-4 4-15-15,1 3-10 0,0 2 2 0,-4 1 0 16,0 3-38-16,-3 0-7 0,-1-3-2 0,-3 3 0 15,0-3-71-15,-3 0-14 0,-1-3-4 0,1-1 0 16,-1-2-135-16,-3 0-27 0,7-17-6 0,-7 4 0 0</inkml:trace>
  <inkml:trace contextRef="#ctx0" brushRef="#br0" timeOffset="53273.55">19766 6042 2649 0,'0'0'58'0,"4"-7"12"0,-1-2 2 0,-3 0 4 0,0 2-61 0,0 1-15 0,0 6 0 0,0 0 0 15,0-3 105-15,0 3 19 0,0 0 3 0,-7-3 1 16,7 3-24-16,-7 3-4 0,-3 0 0 0,2 3-1 15,-2 1-56-15,-1 5-11 0,1-2-3 0,-1 2 0 0,-3 4-5 0,3-4 0 16,-3 4-1-16,0-3 0 16,0 2-23-16,0 1 0 0,3-4 0 0,1 1 0 15,3 0 0-15,0-1 0 0,0-2 0 0,0-1 0 16,7 0-19-16,0 1-1 0,0-4-1 0,3-3 0 16,4 0 33-16,0-3 6 0,4 0 2 0,3-3 0 15,0 0-20-15,4 0 0 0,-1-7-8 0,4 4 8 0,-3 0 0 0,3 0 0 16,0-1 0-16,1 1 0 0,2 3 0 0,-3 0 0 15,4 0 0-15,0 3 0 16,0 0-18-16,-4 3 2 0,0 0 1 0,4 0 0 16,-8 3 38-16,4 1 7 0,-3 2 2 0,-4 0 0 15,-3 4-52 1,-1 3-9-16,1-1-3 0,-8 1 0 0,1 3 52 0,-4 3 9 0,-4 0 3 0,-3 0 0 0,0 3-24 0,-3 0-8 16,-1-3 0-16,1-3 0 0,-5-1 0 0,5-2 0 15,-1-3 0-15,-3-4 0 0,0-3-14 0,3-3-2 16,1-3-1-16,-1-3 0 15,4-3-101-15,0-6-20 0,0-1-4 0,7-3-1 16,0-3-155-16,0 1-31 0,4-20-7 0,3-3 0 0</inkml:trace>
  <inkml:trace contextRef="#ctx0" brushRef="#br0" timeOffset="54077.35">20239 5945 2649 0,'0'0'58'0,"0"0"12"0,0 0 2 0,0 0 4 16,0 0-61-16,0 0-15 0,0 0 0 0,0 0 0 15,3 3 123-15,4 9 21 0,1 4 5 0,-1 3 1 0,3 6-74 16,-3 3-16-16,0 3-2 0,4 4-1 0,-4 2-6 0,3 4-2 16,-2 0 0-16,2 6 0 0,1 0-39 0,-4 0-10 15,3-3 0-15,-3-6 0 0,0-4 0 0,1-3 0 16,-1-9 0-16,0-3 0 0,-4-3 0 0,4-7 0 16,-3 1 0-16,-1-10 0 15,-3 0-37-15,4-3-10 0,-1-7-1 0,-3-5-1 16,4-7-24-16,-4 0-5 0,-4-7-1 15,4 1 0-15,-3-3-90 0,3-4-19 0,-4 7-3 0,1-6-1 16,-4 2 0-16,0 1 0 0,0 3 0 0,0 3 0 16,-1 3 89-16,-2 3 18 0,3 3 3 0,-4 4 1 15,4-1 4-15,-3 4 1 0,3 6 0 0,-1-1 0 0,1 1 95 0,0 3 19 0,4 3 4 0,-4 1 1 16,3 2 57-16,1 0 11 16,-1 0 2-16,1 4 1 0,3-4 18 0,-4 7 4 15,8-4 1-15,-4 0 0 0,3 4-22 0,1-1-5 0,-1-2-1 0,4 2 0 16,-3 1-19-16,6 0-4 0,1-4-1 0,0-3 0 15,3 4-25-15,0-4-4 0,0 0-2 0,4 0 0 16,-4-6-44-16,7 4-10 0,0-4 0 0,0 0 0 16,4-4 33-16,0 1 7 0,-1-3 2 0,1 0 0 15,0-1-23-15,-4 1-5 0,4-3-1 16,-4-1 0-16,0 1-1 0,0 0-1 0,0-1 0 0,0 1 0 16,1-1-2-16,-8 1 0 0,0 3 0 0,-4-4 0 15,1 4-9-15,-4 0 8 0,-4-1-8 0,1 1 8 0,-4 6 0 0,0 0 0 16,0 0 0-16,-4-3 0 15,-3 0 4-15,-3 3 0 0,-1 0 0 0,1 3 0 0,-4 0-12 0,-1 3 10 16,5 1-10-16,-4 5 10 16,3 4-10-16,1 0 0 0,-1 2 0 0,4 4 0 0,0 3 0 0,3-3 0 15,1 3 0-15,3 4 0 0,0-4 0 0,3 0 0 16,1-3 0-16,-1-3 0 0,4-1 19 0,4-2 5 16,-4 0 0-16,7-7 1 15,-3 1-44-15,3-4-9 0,0-3-1 16,0 0-1-16,0-3 48 0,0 0 10 0,0-3 1 0,1-3 1 15,-5-4-75-15,4 1-15 0,-3 0-4 0,3-4 0 0,-3 0 52 0,-1 1 12 0,1-1 0 0,-4-2 0 32,3 2-105-32,1 4-19 0,-4-1-3 0,0 1-1 15,4 3 64-15,-1 3 13 0,-3-1 3 0,0 1 0 16,0 3-32-16,0 0-7 0,-3 0-1 0,-4 0 0 16,7 3 19-16,-7-3 3 0,4 0 1 0,-4 0 0 0,0 0-99 0,0 0-20 0,0 0-4 15</inkml:trace>
  <inkml:trace contextRef="#ctx0" brushRef="#br0" timeOffset="54828.82">21096 6092 1782 0,'0'0'39'0,"0"0"8"0,0 0 1 0,0 0 3 0,0 0-41 0,0 0-10 0,0 0 0 15,0 0 0-15,0 0 143 0,0 0 26 0,0 0 6 0,0 6 1 16,0 0-45-16,0 1-9 0,0 5-2 0,4 1 0 0,-4-1-37 0,0 7-8 16,3 0-2-16,-3 3 0 0,0 0-7 0,0 0-2 15,0 3 0-15,4-3 0 0,-4 0 0 0,3-3 0 16,1-1 0-16,-4 1 0 0,7-6-51 0,-4-1-13 15,1-2 0-15,-1-4 0 0,4 0 0 16,-3-6 0-16,3 0 0 0,0-3 0 0,0-3 0 0,0-7 0 0,-3 4 0 0,3-7 0 16,0 4 0-16,0-4 0 0,0 0 0 0,0 1 0 15,-3-1 0-15,3 0 0 0,-4 1 0 0,4-4 0 16,-3 6 0-16,3 1 0 16,-4 2 0-16,4 1 0 0,-3 0 0 0,3 5 0 0,-4 1 0 0,1 0 0 15,3 3 0-15,0 3 0 0,-3 4 0 0,-1-1 0 16,1 6 0-16,-1-2 0 0,1 2 0 0,3 1 0 15,-4 3 0-15,-3-4 0 16,0 1 0-16,4-1 0 0,-4 4 0 0,3-7 0 0,1 4 0 0,-1-7 0 16,1 0 0-16,-1-3 0 0,1-3 0 0,3 0 0 15,0-3 0-15,0-3 0 0,0-3 0 0,0-4 0 16,4 1 0-16,-4-4 0 0,4 3 0 16,-4-2 0-16,0-1 0 0,0 0 0 0,0 1 0 0,0 2 0 15,0 1 0-15,0-1 0 0,-4 4 0 0,4-1 0 16,1 4-48-16,-1 0-13 0,-4 2-3 0,4 4 0 15,-3 0 103-15,-1 4 20 0,1 2 4 0,-1 3 1 16,1 4-52-16,-1 3-12 0,-3 2 0 0,4 1 0 0,-4 3 0 0,0 3 0 16,3-3 0-16,-3 3 0 15,0 0 0-15,0-3 0 0,0 0 0 0,0-3 0 16,4-3 0-16,-1-4 0 0,1-2 0 0,0-4 0 0,3 0 0 0,-4-6 0 16,4-3 0-16,-3-6 0 0,3-1 0 0,3 1 0 15,-3-7 0-15,0 0 0 0,0 4 0 0,1-4 0 16,2 4 0-16,1-4 0 0,-1 0 0 15,1 4 0-15,3-1 0 0,-3 4 0 0,-1 3 0 0,4 2 0 16,-3 1 0-16,3 3 0 0,-3 3 0 0,3 4 0 0,-4 2 0 0,1 7 0 16,-1-1 0-16,-3 1 0 0,4 3 0 0,-7 0 0 15,3 0 0-15,-4 3 0 16,1-7 0-16,-1 4 0 16,-3-3-48-16,0-4-13 0,4-2-3 0,-8-4-1459 0</inkml:trace>
  <inkml:trace contextRef="#ctx0" brushRef="#br0" timeOffset="58308.38">23407 6459 2419 0,'0'0'53'0,"0"0"11"0,7 6 3 0,-4 0 1 15,4 1-55-15,-3-1-13 0,0 0 0 0,3 0 0 0,-4 1 105 16,1-1 19-16,-1 0 3 0,1-3 1 16,-1 0-52-16,-3-3-11 0,7 4-1 0,-7-4-1 0,0 0-20 0,0 0-4 15,0 0-1-15,0 0 0 0,0-7-4 0,0-5-1 16,-7-4 0-16,4-3 0 0,-8-3-11 0,1-3-2 15,-1 0-1-15,-3-3 0 16,3 0 16-16,-6 0 3 0,2-4 1 0,-6-2 0 16,4 5-48-16,-4 1-10 0,-4-3-1 0,4-4-1 0,-1-2 21 0,5-4 10 15,-4 0-1-15,3 0 0 0,4 1 3 16,0 2 0-16,3-3 0 0,4 1 0 0,-3 5-12 0,6-3-16 16,4 1 4-16,0-4 1 0,7 3 11 15,0 1 0-15,7 2 0 0,0-2 0 0,8 5 0 0,-1 4 16 16,0-3-4-16,4 3-1 0,-4 2-11 0,3 5 0 0,1-1 0 15,0 3 0-15,0 3 0 0,3 0 0 16,0 4 0-16,4 2 0 16,-4-2-49-16,4 3-12 0,-4 2-3 0,4 1 0 0,-4 0 0 0,0 3 0 0,-3 3 0 15,0 0 0 1,-1 3-175-16,-6 0-35 0,14 9-7 0,-15 4-2 0</inkml:trace>
  <inkml:trace contextRef="#ctx0" brushRef="#br0" timeOffset="59273.84">23915 5854 1036 0,'0'0'23'0,"-4"-4"5"16,-3-2 0-16,4 0 1 0,-4 0-29 0,3 3 0 0,1-4 0 0,-1 1 0 0,4-3 108 0,-3 2 16 15,3 1 4-15,0 0 0 16,0 6-52-16,0-10-9 0,3 4-3 0,-3 0 0 16,0 6 0-16,0 0 0 0,7 0 0 0,-3 0 0 0,3 0-7 0,0 6-1 15,0 7-1-15,0 5 0 0,3 4-21 0,1 3-4 16,0 10-1-16,3 3 0 0,0 2-1 0,0 1-1 16,0 0 0-16,0 3 0 0,0 0 34 0,0 3 7 0,1-7 2 15,-1 4 0-15,-4-3-47 0,4-3-10 16,-3-4-1-16,-1-12-1 0,-2-6 42 0,-1 0 9 15,0-7 2-15,-4 0 0 0,4-2-64 0,-3-4-28 16,-1-6 3-16,4-7 0 0,-3-2 25 16,-4-7 0-16,3-3 9 0,-3-3-9 0,0 0 22 0,0 0-2 15,-3 0-1-15,3 0 0 0,-4-1-19 0,-3 4 0 0,0 1 0 16,0-1 0-16,4 0 24 0,-4 0 2 0,0 3 0 0,-1-3 0 16,1 3-11-16,4-3-3 0,-4 6 0 15,3-2 0-15,1-1-12 0,-1 3 8 0,4-6-8 0,0 3 0 16,4-3 0-16,-1 7 8 0,1-4-8 0,-1 3 0 15,4 4 20-15,0-4 2 0,4 0 0 0,-4 1 0 16,4-1-22-16,-1 3-8 16,4-2 0-16,1-4 0 0,2 6 8 0,-3 1 11 0,0 3-3 0,0 2 0 15,1 1 1-15,-1 3 0 0,0 3 0 0,0 3 0 0,0 0-1 0,0 0-8 16,-3 4 12-16,3 2-4 0,-4 0-19 16,5 4-4-16,-5-1-1 0,1 4 0 15,-1 0-72 1,1-4-14-16,-4 1-3 0,4-1-1 0,-4 1-138 0,3-4-27 0,4 10-5 15,-3-6-2-15</inkml:trace>
  <inkml:trace contextRef="#ctx0" brushRef="#br0" timeOffset="59610.19">24645 5879 2419 0,'0'0'53'0,"-3"6"11"0,-1 0 3 0,0 1 1 0,1-4-55 0,-1 3-13 0,1-3 0 0,-1 3 0 16,1 4 54-16,-4-1 8 15,3 4 2-15,-3 2 0 0,0 4 51 0,4 0 10 16,-4 3 3-16,3 3 0 0,1 0-103 0,-1 3-25 16,0 1 0-16,1 5 0 0,-1 4 56 0,4-1 7 15,4 1 1-15,-1 3 0 0,1-7-64 0,3 1-12 0,0-7-2 0,0-3-1 16,4-6 15-16,3-4 0 0,0-5 0 0,4-7 0 16,-1 0 0-16,1-9 20 15,3-4-4-15,0-5 0 0,0-1-16 0,-7-3 0 0,4-6 0 16,0 0 0-16,-1-3 0 0,-2 3 0 0,-1-3 0 0,3 3 0 15,-3-4 0-15,0-2 0 0,1 6 0 0,-5 0 0 16,-3 3-8-16,-3 6-6 0,-4-3-1 0,-4 7 0 16,-3 2 24-16,0-2 5 0,-3 6 1 0,-5-4 0 15,1 4-15-15,0 0 0 0,0-1 0 0,0-2 0 16,-4 6 0-16,4-3 0 0,0-1 0 0,4 1 0 16,-5 3-107-16,5 0-14 0,-1 0-3 15,4-1-1 1,0 4-105-16,0-3-21 0,7 3-4 0,-14-3-1 0</inkml:trace>
  <inkml:trace contextRef="#ctx0" brushRef="#br0" timeOffset="60107.54">24881 5734 2206 0,'-3'16'48'0,"-1"-10"11"0,1 1 1 0,3 2 3 0,-4 4-51 0,4-1-12 0,4 1 0 0,-1 2 0 15,1 1 50-15,3 3 7 16,0 3 2-16,4 3 0 0,3 0 4 0,-4 0 1 16,4 6 0-16,1-2 0 0,-1-1 0 0,0-3 0 15,0 3 0-15,0-3 0 0,0 0 0 0,0-3 0 16,0-3 0-16,0 0 0 0,1-3-52 0,-5-4-12 0,1-2 0 0,-1-4 0 16,-3-3 0-16,0 0 0 15,0 0 0-15,-3-3 0 0,-4 0 0 0,0 0 0 0,3-6 0 0,-3 0 0 16,-3-4 0-16,3 4 0 0,-4-3 0 0,1 2 0 15,-1-5 38-15,1 2 5 16,-1-2 1-16,1 2 0 0,-1-5-33 0,1 2-11 0,3 1 0 0,-4-7 9 16,4 0 7-16,4 0 0 0,-4 0 1 0,3-3 0 15,4-3-32-15,0 3-6 0,0-3-2 0,0 10 0 16,1-1 23-16,2 0 0 0,1 4 0 16,3-1 0-16,0 1-8 0,0 2 8 0,0 4 0 0,0 0 0 15,0 3 16-15,4-1 7 0,0 4 1 0,3 4 1 16,0 2-25-16,-3 3-19 0,-1 4 3 0,1 3 1 0,-4-1 32 0,0 7 7 15,0 0 0-15,-3 3 1 16,-4 0-1-16,0 3-1 0,-4-2 0 0,1 2 0 0,0-3-6 0,-8 6-1 16,4 1 0-16,-7-1 0 0,0 3-16 0,0 1 10 15,-4-4-10-15,1 1 8 0,-4-1-8 0,3-9 0 16,-3 3-10-16,-4-9 10 16,4-4-44-16,0-2-4 0,-4-4 0 0,4-3 0 15,4-6-45-15,-4-3-10 0,3-4-1 0,-3-2-1 16,3-4-139-16,1 0-28 0,-4-15-6 0,7-4-1 0</inkml:trace>
  <inkml:trace contextRef="#ctx0" brushRef="#br0" timeOffset="60472.43">25643 5929 2419 0,'0'0'53'0,"0"0"11"0,0 0 3 0,-3 6 1 15,3 7-55-15,-4-1-13 0,4 4 0 0,-3 0 0 16,-1 2 105-16,1 1 19 0,-1 0 3 0,1 3 1 0,-1 0-36 16,1 0-6-16,-1 0-2 0,1 0 0 15,-1 0-32-15,4-3-6 0,0 2-2 0,4-2 0 16,-1-6-35-16,1-1-9 0,3-2 0 0,0-4 0 16,3 0 0-16,1-6 0 0,3 0 0 0,-3-6 0 15,3 0 0-15,0-7 0 0,4-2 0 0,-4-1 0 16,0 0 9-16,3-3 0 0,-3 4 0 0,1-7 0 0,-5 6-9 15,-3-3-9-15,0-3 9 0,0 10-13 16,-3-4 13-16,-4 0 0 0,0 4 0 0,0 2 0 0,-7 4 0 0,0 0 0 16,-4 3 0-16,-3 0 0 0,0 0 0 0,0 6 0 15,0 3 0-15,0 0 0 16,-4 0-48-16,4 1-17 0,0-1-3 0,0 0-1 16,0 1-99-16,-1-1-19 0,8 0-4 0,0-3-615 15,7-3-123-15</inkml:trace>
  <inkml:trace contextRef="#ctx0" brushRef="#br0" timeOffset="60759.6">26077 5731 2188 0,'0'0'48'15,"4"7"11"-15,-1 2 1 0,1 0 1 0,-1 4-49 0,1-1-12 0,3 1 0 0,0 0 0 16,0 2 105-16,-3 1 19 0,6 0 3 0,-3-1 1 15,0 7 0-15,4-3 0 0,0 6 0 0,-1 3 0 16,1-3-62-16,-1 4-12 0,-3-1-2 0,4 0-1 16,0 3-11-16,-4-2-1 0,0 2-1 0,0 0 0 15,0 1-26-15,-4-1-4 16,4 0-8-16,-3-2 11 0,3-4-11 0,0 0 0 0,-4-6-10 0,1-7 10 16,0-2-75-1,3-1-9-15,-4-6-1 0,1-6-1 0,-1-6-47 0,1-1-10 0,-4-5-1 0,0-4-1 31,-4-6 24-31,-3 0 5 0,4-7 0 0,-8 1-586 0,0 6-118 0</inkml:trace>
  <inkml:trace contextRef="#ctx0" brushRef="#br0" timeOffset="60971.2">26003 5988 1552 0,'-3'13'44'0,"3"-7"10"16,-4 4-43-16,4-1-11 0,-3 4 0 0,3-4 0 0,3 0 181 0,1-2 35 15,-1 2 6-15,1-3 2 0,3 1-103 0,0-1-20 16,0-3-4-16,4 3-1 0,-1-3 13 0,1 1 3 15,3-1 0-15,0-3 0 0,0 3-77 0,4-3-15 0,3 0-4 0,4-3 0 16,-1 3 39-16,1-3 7 16,0-1 2-16,3-2 0 0,-3 3-64 0,-1-3-21 0,-3 3 0 0,4-4 0 31,0 4-18-31,-1 0-3 0,1 0-1 0,0 0 0 16,-4 3-68-16,4-3-13 0,-8 3-4 0,5 0 0 15,-5 3 0-15,1-3 0 0,-1 0 0 0,-2 0-921 0</inkml:trace>
  <inkml:trace contextRef="#ctx0" brushRef="#br0" timeOffset="61407.73">26571 5292 1497 0,'0'0'32'0,"-3"-3"8"0,3 3 0 0,-7-6 4 0,3 0-36 0,4 6-8 0,0 0 0 0,-3-7 0 0,3 7 80 0,0-3 15 16,0 3 2-16,0 0 1 0,7-6-12 0,-4 3-2 16,1 3-1-16,3-3 0 15,3 3 15-15,1 0 3 0,3 3 1 0,4 0 0 0,-1 0-11 0,4 0-3 16,1 4 0-16,2 2 0 0,-2 0-24 0,2 7-6 0,1 0-1 15,3 3 0-15,0-1-20 16,1 4-4-16,-1 0-1 0,4 0 0 0,-4 6-4 0,-4 1 0 16,5 2-1-16,-1 3 0 0,-7 4 13 0,0-3 2 0,-3 2 1 15,-4 7 0 1,-3 0 1-16,-8 6 1 0,1 7 0 0,-8 5 0 16,-3-2-20-16,-7 3-4 0,-7-1-1 0,0 14 0 0,-4-7-12 0,-3 0-8 0,-1-4 8 15,1-2-8-15,0-6 0 0,0-7-15 0,0 0 3 0,-4-6 0 31,4-10-64-31,3-6-12 0,-3-6-2 0,-4-9-1 16,7-7-171-16,4-9-34 0,-14-9-8 0,10-10 0 0</inkml:trace>
  <inkml:trace contextRef="#ctx0" brushRef="#br0" timeOffset="94586.99">2992 7983 1958 0,'-4'0'87'0,"-7"0"17"0,11 0-83 0,0 0-21 0,0-4 0 0,0 4 0 16,0 0 107-16,0 0 17 0,0 0 3 0,0-3 1 16,0-3-32-16,0 6-5 0,0-6-2 0,4 0 0 15,3 2-40-15,-3 4-8 0,6-3-1 0,1 3-1 16,-1 0 20-16,-6 0 4 0,10 0 1 0,-3 0 0 15,-1 3 8-15,1 1 1 0,3-1 1 0,-4 0 0 16,1 0-47-16,3 0-10 0,4 3-1 0,-4-3-1 16,0 4-15-16,7-7 8 0,0 3-8 0,4-3 0 15,-4 0 8-15,4 0-8 0,0 0 0 16,-1-3 0-16,1 0-48 16,-4-4-15-16,0 4-3 0</inkml:trace>
  <inkml:trace contextRef="#ctx0" brushRef="#br0" timeOffset="99357.98">4364 7823 851 0,'0'0'36'0,"0"0"-36"15,0-7 109-15,-7 1 15 0,7 6 4 0,-4-6 0 16,4 0 0-16,0 6 0 0,-3-7 0 0,3 1 0 16,-4 0-30-16,4 3-6 0,0-4 0 0,-3 1-1 15,3 6 8-15,0-6 1 0,-4 0 1 0,4 6 0 31,0 0-52-31,0 0-10 0,0 0-3 0,0 0 0 0,0 0 15 0,0-4 2 0,0 4 1 0,0 0 0 16,0 0-13-16,0 0-2 0,0 0-1 0,0 0 0 16,-7 0-10-16,7 7-1 0,-3-4-1 0,3 6 0 15,3 1-10-15,-3 5-3 0,7 1 0 0,-7 3 0 16,4 0-13-16,-1 3 0 0,4 0 0 0,-3 3 0 16,3 0 20-16,-7 3 5 0,3 0 1 0,4 0 0 15,-3 4-26-15,-4-4 0 16,4 0 0-16,-1 0 0 0,1 1 0 0,-4-4-9 0,3 0 0 0,-3-3 0 15,7-3 9-15,-7-1 12 0,0-2-2 0,4-3-1 0,-4-4-9 16,7 0 0-16,-7 1 0 0,0-7 0 16,0-3 0-16,0 0 0 0,0 0 0 0,0 0 0 15,0 0 0-15,3-6 0 0,4-4-11 0,-7-2 11 16,4-1 0-16,-4-6 0 0,0 1 0 0,3-1 0 16,-3-3 0-16,4 3 0 0,-1-3 0 0,1 3 8 15,3-3 0-15,-7 3 0 0,4-2 0 0,3 2 0 0,-4 0-8 0,1 3-10 0,3-3 10 0,3 4-13 16,1-1 22-1,-8 0 5-15,8 1 1 0,3-1 0 0,-3 3-24 0,-1 1-5 16,4 3-1-16,4-1 0 0,-11 1 32 16,11 2 7-16,-8 1 0 0,1 3 1 0,-1 0-10 0,5 3-3 15,-5 3 0-15,-3 0 0 0,0 10 12 0,4-1 3 0,-11 7 0 0,10 0 0 16,-10 3-27-16,0 3 0 16,4 0 0-16,-4 3 0 0,-4 0 25 0,4 4 0 0,0-1 0 0,0-3 0 15,-7-3 11-15,7-3 3 0,0 0 0 0,0-6 0 16,0-3-83-16,7-4-16 0,-7-3-3 0,0-6-1 15,4 0 64-15,-1-3 23 0,5-3-1 0,-5-4 0 16,4 1-22-16,4-4 0 0,-8 1 0 0,4-1 0 16,4-2-20-16,-4-7 0 0,4 3 1 0,3-3 0 15,-4 3 19-15,1-3 0 0,-1 3 0 16,1 1 0-16,3 2 0 0,-3 0 0 0,-1 4 0 0,4 2 0 16,-3 1 0-16,0-1 0 0,3 1 0 0,-4 6 0 15,1 0 0-15,-1 3 0 0,1 3 0 0,-8 3 0 16,5 4 34-16,-5 2 10 0,4 1 3 0,-3 6 0 15,-4-1-19-15,0 4-3 0,0 3-1 0,0 4 0 0,0-4-24 0,-4 3 0 16,4-3 0-16,-3 0 0 16,3 0 0-16,0-6-11 0,-4 0 11 0,4-4-8 15,4-2-45-15,-4-4-9 0,3 1-2 0,1-4 0 16,-1 0-51-16,1-6-10 0,3 0-3 0,0 0 0 16,-4-3-102-16,4 0-21 0,0-3-4 0</inkml:trace>
  <inkml:trace contextRef="#ctx0" brushRef="#br0" timeOffset="99644.86">5168 8105 1520 0,'0'0'64'0,"0"0"-52"15,0 0 158-15,0 0 31 0,-3 3 7 0,-4 0 0 16,3 3-92-16,-3 4-20 0,4 2-3 0,-5-2-1 16,5 5-45-16,-4 4-10 0,3-3-1 0,4 3-1 31,0 3 7-31,0-3 2 0,0-1 0 0,4 1 0 0,-1-3-12 0,1 0-1 0,-1-1-1 0,5 1 0 15,-5-7-12-15,4 4-2 0,0-7-1 0,0 0 0 32,4-2-15-32,-1-4 9 0,-3 0-9 0,4-4 8 0,0-2-29 0,-1 0-7 0,-3-4 0 0,4 1-1 15,-4-4 57-15,0 4 12 0,-4-7 3 16,5 1 0-16,-5 2-18 0,1-2-3 0,-1-1-1 0,-3 3 0 16,4-2-21-16,-4-1 0 0,-4 0-10 0,4 4 10 15,-3-4 0-15,-1 7 0 0,1-4 8 0,-8 4-8 16,0-1 11-16,4-2-11 0,-3-1 12 0,3 4-12 15,-7 3-51-15,3 2-17 0,0 1-3 0,1 3-1 16,3 0-108-16,0 0-23 0,7 0-4 0</inkml:trace>
  <inkml:trace contextRef="#ctx0" brushRef="#br0" timeOffset="99982.05">5436 7948 2339 0,'0'0'48'0,"0"0"13"0,0 0-49 0,0 0-12 15,0 0 0-15,7 0 0 16,0 0 71-16,0 0 11 0,1 0 2 0,-1 0 1 0,0 3-11 0,-4 4-2 0,8-4-1 0,-8 3 0 16,4 3 5-16,-3 4 0 0,3-1 1 0,-4 4 0 15,8 3-18-15,-7-3-4 0,3 6-1 0,0 0 0 16,0-4-23-16,-4 7-5 0,4-3-1 0,4 0 0 15,-8-3-5-15,4 0-2 0,-3 0 0 0,7-4 0 16,-8-2-18 0,4-4 0-16,-3 1 0 0,3-7 0 0,-4 0 0 0,1 0 0 0,-1-3 0 0,1-3-12 15,-4 3-23-15,0 0-4 0,0 0-1 0,0 0 0 16,0-3-63-16,0 3-13 0,0-6-2 0,-4-4-1 16,4 10-44-16,-7-3-9 0,0 0-1 0,0 0-1 15,-7-3-66-15,3-1-12 0</inkml:trace>
  <inkml:trace contextRef="#ctx0" brushRef="#br0" timeOffset="100439.72">5440 8077 2188 0,'0'0'97'0,"3"3"20"0,1 3-93 16,-1 0-24-16,4 4 0 0,-3-1 0 0,0-3 107 0,-1 4 17 0,1-1 3 0,3-2 1 15,0-1-52-15,3 0-9 0,1-3-3 0,-1 0 0 16,1 0-51-16,3-3-13 0,0 0 0 0,4-3 0 15,-4 0 0 1,7-6 0-16,-7-1 0 0,7 1 0 0,-6-4 0 0,-1 4 0 0,3-3 0 0,-3-1 0 31,-3 4 0-31,3-4 0 0,0 4 0 0,-3 2 0 0,-1 1 54 0,-3 0 8 0,1 3 2 0,-1 0 0 16,-7 3-52-16,0 0-12 0,0 0 0 0,0 0 0 31,-4 9 54-31,4 0 8 0,-3 4 2 0,-1 3 0 0,0 2-52 0,4-2-12 0,-7 3 0 0,7 0 0 0,-3-4 0 0,3 1 0 16,-4 0 0-16,4-4 0 15,0 1 0-15,0-1 0 16,4 1 0-16,-1-4 0 0,4-2 0 0,-3-1 0 0,3-3 0 0,4 0 0 0,3 0 0 0,-4-6 0 16,1 0 0-16,3 0 0 15,-3-7 0-15,3 4 0 0,0-3 0 0,-4-1 0 0,1 1 0 0,-4 0 0 16,0-1 0-16,0-2 0 16,0-1 0-16,0 0 0 0,-3 1 0 0,-1-1 0 15,1 1 0-15,-4-1 0 0,3 4 0 0,-3-4 0 16,0 4 0-16,-3-4 0 0,-1 4 0 0,1 0 0 0,-4 2 0 0,-4 1 0 15,4 0 0-15,0 0 0 0,-4-1 0 16,1 1 0-16,3 0 0 0,-4 3 0 0,4-1 0 16,0 1 0-16,0 0 0 0,0 0 0 15,7 3-48-15,0 0-13 0,0 0-3 0,0 0 0 16,0 0-102-16,0 0-21 0,0 0-4 0,0 0-615 16,0 0-123-16</inkml:trace>
  <inkml:trace contextRef="#ctx0" brushRef="#br0" timeOffset="100776.15">6121 8212 2156 0,'7'18'48'0,"-7"-11"9"0,3 2 3 0,1 0 0 0,-1 1-48 0,4-1-12 0,-3 1 0 0,3-4 0 15,-7 0 60-15,4-3 11 0,-1 4 1 0,-3-7 1 16,0 0-7-16,0 0-2 0,0 0 0 0,0 0 0 16,0 0 0-16,0-7 0 0,-3-2 0 0,3 3 0 0,-4-7 0 0,-3 4 0 15,0-4 0-15,0 1 0 16,3-4-48-16,-3 3-16 0,4-2 8 0,-4-4-8 15,3 3 11-15,-3-3-2 0,4 1 0 0,3 2 0 16,-4-3-9-16,4 7-17 0,4-4 4 0,-4 3 1 0,0 1 12 16,3-1 0-16,4 1 0 0,-3 2 0 0,3 1 0 0,3-4 0 15,1 4 0-15,3 3 0 16,-7 3 0-16,7-1 0 0,0 1 0 0,0 0 0 16,-3 0 28-16,10 6 9 0,-10 0 2 0,6 0 0 0,1 4-28 0,0-4-11 15,-4 3 8-15,3 0-8 16,-3 4-80-16,1-4-22 0,2 3-4 0,1-2-797 15,0-4-159-15</inkml:trace>
  <inkml:trace contextRef="#ctx0" brushRef="#br0" timeOffset="101327.18">7486 7820 2419 0,'0'0'53'0,"-7"0"11"0,0 0 3 0,-4 0 1 0,4 3-55 0,-3 0-13 16,-1 0 0-16,0 0 0 0,-3 7 105 0,4-4 19 0,-4 0 3 0,0 0 1 15,-1 4-73-15,1-4-15 0,0 7-2 0,0-4-1 16,4 0-8-16,-1-2-1 0,0 2-1 0,1 4 0 0,3-4-27 0,-4 0 0 16,8 4 0-16,-4-4 0 0,-1 1 0 0,1-4 0 15,7 3 0-15,-3-2 0 0,-1 2 0 0,4-3 0 16,0-2 0-16,0-1 0 0,4 3 0 0,-1 0 0 15,1-3 0-15,3 4 0 0,-3-4 0 0,6 0 0 16,1 0 0-16,-1-3 0 16,1-3 0-16,3 3 0 0,0-3 0 0,0 0 0 0,4 3 0 0,-1-4 0 15,1-2 0-15,0 3 0 0,-1-3 0 0,-2 3 0 16,2 0 0-16,-3 3 0 0,0-4 56 0,0 4 7 16,-3 0 1-16,0 4 0 0,-1-1-52 0,-3 6-12 0,-3 4 0 15,3-1 0-15,-4 4 54 16,-3 3 8-16,4-4 2 0,-8 7 0 0,4-3-52 0,-3 0-12 15,-1 3 0-15,-3-3 0 0,4-1 0 0,-4-2 0 0,0 0 0 0,0-4 0 16,0 1 0-16,-1-7 0 16,-2 0 0-16,3 1 0 15,-4-4-48-15,4 0-13 0,0-3-3 16,0-3 0-16,4 0-51 0,-1-4-10 0,1-2-3 0,-1 3 0 0,4-4-102 0,0 1-21 0,4 0-4 16,-1-4-1-16</inkml:trace>
  <inkml:trace contextRef="#ctx0" brushRef="#br0" timeOffset="102365.85">7631 8105 1958 0,'7'6'43'0,"0"0"9"0,3 4 1 0,1 2 3 0,-1-2-45 0,1 5-11 0,0 1 0 0,-1 3 0 0,1 0 104 0,-1 0 20 15,-3 3 3-15,4 0 1 0,-4-1 0 0,0 1 0 16,-3 0 0-16,3 0 0 0,0 0-52 0,0 0-9 16,-4 3-3-16,1-3 0 15,3 0 0-15,0 0 0 0,0 0 0 0,0-3 0 16,0-3-51-16,0-1-13 0,-3-2 0 0,3-1 0 15,-4-2 0-15,1-4 0 0,-1 0 0 0,-3-6 0 16,0 0 0-16,0 0 0 0,0 0 0 0,0 0 0 16,0 0 0-16,0 0 0 0,-3-6 0 0,-1 0 0 15,-3-4 0-15,-3 1 0 0,-1-4 0 0,1 1 0 16,-5-4 0-16,1 0 0 0,0-2 0 0,0-1 0 0,-4 0 0 0,1-3 0 16,3 0 0-16,-7-3 0 0,10 0 0 0,-3 0 0 0,0 0 0 15,0-3 0-15,7 3 0 0,-4-4 0 16,4 4 0-16,3 0 0 0,1-3 0 0,-1 0 0 15,4-1 0-15,0 4 0 0,0 0 0 0,4 3 0 0,-1 0 0 0,4 4 0 16,0-1 0-16,4 3 0 0,0 4 0 0,-1-1 0 16,1 0 0-16,3 4 0 0,0 3 0 0,0 0 0 15,4-1 0-15,-4 7 0 0,0 0 0 16,4 0 0-16,-4 3 0 0,0 4 0 0,0-1 0 0,0 0 0 16,-3 4 54-16,-1-1 8 0,-3 7 2 0,0-1 0 15,-3 1-52-15,3 3-12 0,-4 3 0 0,-3 3 0 16,4-3 0-16,-4 3 0 0,0-3 0 0,0 3 0 15,-4 0 0-15,4 0 0 0,-3-3 0 0,-1 0 0 16,1-3 0-16,-1 0 0 0,4-4 0 0,-3 1 0 16,-1-7 0-16,1 4 0 0,3-4 0 0,-4-2 0 0,4-1 0 0,0-3 0 15,0-3 0-15,0 0 0 16,4 0 0-16,-4-3 0 0,0 3 0 0,0 0 0 0,0 0 0 0,10-10 0 16,1 1 0-16,-4-3 0 15,0-1 0-15,4 4 0 0,-1-4 0 0,-3 1 0 0,4-4 0 0,-1 0 0 16,1 4 0-16,0-7 0 0,-1 6 0 0,1-2 0 15,-1-1 0-15,1 0 0 0,3-6 0 0,-3 3 0 16,-1 1 0-16,-3 2 0 0,4 0 0 0,-1 1 0 16,1 2 0-16,-7-3 0 0,3 4 0 0,-7 2 0 15,3 1 0-15,-3-4 0 16,0 7 0-16,-3 0 0 0,-1 0 0 0,1-1 0 0,-1 4 0 0,-3 0 0 0,0 3 0 0,0 3 0 16,-4-3 0-16,4 3 0 0,-3 4 0 0,3-1 0 15,0 3 0-15,-1 4 0 16,1-1 0-16,0 1 0 0,0-4-12 0,4 7-4 0,3 0-2 0,-4-1 0 15,4 4 18-15,0 0-10 16,0 0 10-16,4-3-8 0,-1-4 8 0,1 1 0 0,3-4-9 16,0 4 9-16,4-4 0 0,-1 0 0 0,1 1 0 15,-1-1 0-15,4 1 13 0,4-4 11 0,-4-3 1 0,4 0 1 32,-4 0-44-32,4-3-9 0,-4-3-1 0,3 0-1 0,1 0 29 0,0-3 0 15,-1-4-8-15,1 1 8 0,-4-4 0 0,4 1 0 0,-4-4 0 16,0 3 0-16,0 1 21 0,0-4 7 0,-3-6 2 0,-1 4 0 15,1-1-46 1,-4 0-10-16,0 0-2 0,0 3 0 0,0 1 45 0,-7 2 9 0,4 1 2 0,-4-1 0 16,0 4-41-16,0-1-8 0,0 1-2 0,-4 3 0 15,4-1 23-15,-4 4 0 0,-3 0 0 0,4 0 8 16,-4 3-8-16,0 0 10 0,0 0-10 0,0 3 10 0,-4 0-10 16,1 3 0-16,2 1 0 0,-2 2 8 15,3 1-8-15,0 2 0 0,0-3 0 0,0 4 0 0,0 0 0 0,0 2 0 16,3 1 0-16,0 0 0 0,4 2-9 0,0 1 9 31,0-3 0-31,4 0 0 0,0 2-8 0,3-2 8 0,0 0 0 0,0-1 0 0,3-2-9 0,1 0 9 16,-1-1 0-16,1 1-9 0,3-4 9 0,-3 0 0 15,-1-2-9-15,4-4 9 16,-3 0-9-16,3-3 9 0,4 0-12 0,-4-3 12 16,4 0-33-16,-4-4 0 0,3-2 0 0,-3 0 0 15,0-1-25-15,1 1-5 16,-1-4-1-16,-4 1 0 0,1-4-102 0,-1-3-21 0,1 0-4 0</inkml:trace>
  <inkml:trace contextRef="#ctx0" brushRef="#br0" timeOffset="102839.19">8802 7650 2322 0,'0'0'51'0,"-4"7"10"0,4-1 3 0,-3 0 1 0,3 3-52 15,0 4-13-15,0-4 0 0,0 4 0 0,3 3 84 0,1-1 15 0,-1 1 2 0,4 0 1 16,0-1-15-16,-3 1-3 0,7 0-1 0,-8-1 0 0,4 4-16 0,0-3-3 16,4 3-1-16,-4 3 0 15,0 0-27-15,0-4-4 0,4 4-2 0,-4 3 0 0,3-6-20 0,-3 3-10 16,4 0 10-16,-4-3-10 0,3 0 0 0,-2 0 0 16,2-4 0-1,1-2 0-15,-4-1 0 0,0-5 0 0,-4-4 0 0,1 0 0 16,-1-3 0-16,1 0 0 0,3 0 0 0,-7 0 0 0,3-3 0 0,1-4 0 15,-4 1 0 1,0 0 0-16,0 0 0 0,-7-4 0 0,3-2 0 0,-6-1 0 16,-1 1 0-16,1 2-21 0,-4-2 3 0,-4-1 1 15,4 4-24-15,-4 2-5 0,1 4-1 0,-5-3 0 0,5 3 56 0,-1 6 11 16,4 3 3-16,-4 4 0 0,4-1-23 0,0 4-18 16,0-1 3-16,3 1 1 15,4 2 14-15,0 4-9 0,4-3 9 0,-1 3-8 0,4-4 8 0,0-2-8 0,4 3 8 0,3-4-8 16,3 1 8-16,-3-4 0 15,4 1 0-15,3-4 0 0,-3 0 0 0,3-3 0 0,0 4 0 0,0-4 0 16,0 0 0-16,4 0 0 0,-4 0 0 16,0 0 0-16,4-3 0 0,-4 0 0 0,0 0 0 15,0 0 0-15,0 0-108 16,0-3-16-16,-3 3-3 0,-1 0-717 16,1 0-144-16</inkml:trace>
  <inkml:trace contextRef="#ctx0" brushRef="#br0" timeOffset="103107.7">9253 8240 2188 0,'0'0'48'0,"0"0"11"0,4 3 1 0,-4-3 1 0,7 3-49 0,-4 0-12 15,5 0 0-15,-5 0 0 0,4 4 156 0,0-4 29 16,-3 6 6-16,-1-2 1 0,1 2-52 0,3 0-9 15,-4 4-3-15,1-1 0 16,-4 1-102-16,3 3-26 0,-3 2 0 0,4 8 0 16,-4-5 56-16,0 5 7 0,0-1 1 0,0 3 0 0,-4 0-52 0,4 0-12 15,-3-3 0-15,-1-3 0 0,1 0 0 0,-1-3 0 16,1-3 0-16,-4-7 0 16,3-3-100-16,1-2-22 0,-1-1-5 0</inkml:trace>
  <inkml:trace contextRef="#ctx0" brushRef="#br0" timeOffset="106316.33">10118 7876 1868 0,'0'0'83'0,"0"0"17"16,0 0-80-16,0 0-20 0,0 0 0 0,0 0 0 16,-7 0 112-16,0 3 18 15,3 0 4-15,-3 0 1 0,3 1-43 0,1 2-8 0,-1-3-1 0,1 3-1 16,-1 1-34-16,1 2-8 0,-1 0 0 0,4 7-1 15,0-3-19-15,0 5-3 0,0 1-1 0,4 0 0 16,-1 0-5-16,1 0-2 0,-1 3 0 0,1-4 0 16,-1-2-9-16,1 0 0 0,3-1 0 0,-3-2 0 15,3-4 0-15,0-2 0 0,3-1 0 0,-3-6 0 16,0 0 0-16,4-3 0 0,-4 0 0 0,4-7 0 16,-4 1 0-16,3-1 0 0,1-2 0 0,-1-1 0 15,1 1 0-15,-4-1 0 0,4 1 9 0,-4-1-9 16,3 7 0-16,-3 0 8 0,0 2-8 0,4 4 0 15,-4 4 0-15,4-1 0 0,-1 3 0 0,1 0-12 16,3 4 12-16,0-1 0 0,0 4 0 0,0-4 0 16,4 4 49-16,-4-7 12 0,7 3 3 0,-3-2 0 15,-1-4-52-15,1 0-12 0,0 0 0 0,-1-3 0 0,1-3 12 0,-4 0-1 16,0-4 0-16,0 1 0 16,-3-3 4-16,-1-1 1 0,1-2 0 0,-4-1 0 0,4-2-4 15,-8 2 0-15,4-3 0 0,-3 1 0 16,-1-1 11-16,1 0 1 0,-8 4 1 0,4-1 0 0,-3 1-25 15,-1 2 0-15,1 4 0 0,-1-3 0 16,-3 2 8-16,0 1-8 0,-3 0 12 0,2 3-4 0,1 0-8 0,0-1 0 0,-3 1 0 0,3 0 0 31,0 3-103-31,7 0-25 0,-7 0-6 0</inkml:trace>
  <inkml:trace contextRef="#ctx0" brushRef="#br0" timeOffset="107188.37">10707 7757 2066 0,'-7'31'43'0,"3"-21"10"16,1 2-42-16,3 1-11 0,0-1 0 0,0 1 0 16,0 2 53-16,0-2 9 0,3 3 2 0,1-4 0 15,-1 4 0-15,1 0 0 0,-1-1 0 0,4 1 0 16,0 3 51-16,1 0 10 0,-5-1 3 0,4 1 0 15,0 0-83-15,0-3-16 0,4-1-3 0,-4 1-1 16,-4-3 2-16,4-4 0 0,0 0 0 0,1-2 0 16,-5-4-14-16,4 0-2 0,-3 0-1 0,-4-3 0 15,3-3-1-15,-3 3 0 0,4-3 0 0,-1-3 0 16,1-1-1-16,-4-5 0 0,3 2 0 0,-3-5 0 16,4 2-8-16,-4-3 8 0,3 1-8 0,1 2 8 15,-1-2-8-15,1-1 0 0,3 3 0 0,0 1 8 0,-3-1-8 0,3 1 0 0,0 2 0 0,0 4 0 16,0 0 0-16,3 3 0 0,1-1 0 0,-4 4 0 31,0 4 8-31,0-1-8 0,0 3 0 0,4 0 8 0,-4 1-8 0,-4 2 12 0,4 3-12 0,0 1 12 16,-3 3-4-16,3-1 0 0,-3 4 0 0,3 0 0 15,-4 0 0 1,1 0 0-16,-1-4 0 0,-3 4 0 0,4-3 8 0,3-1 0 0,-4-2 1 0,1 3 0 16,3-4-17-16,-4-2-14 0,1-1 2 0,3-3 1 15,-3 1 11-15,3-4 0 0,0-3 0 0,0 0 0 16,0-3 0-16,0-4 0 0,3 1 0 0,-3-3 0 15,1-4 0-15,-1 1 0 0,3-1 0 0,-3-3 0 16,0 4 0-16,0-4 0 0,0-3 0 0,0 7 0 16,0-4 12-16,-3 4-3 0,0 2 0 0,-1 1 0 15,1-1-9-15,-4 1 0 16,0 0 0-16,0 2 0 0,-4 1 0 0,1 0 0 0,-1 3 0 0,0-4 0 16,4 7 8-16,-7 0 0 0,0 0 0 0,0 3 0 15,4 1-8-15,-4-1 12 0,3 3-12 0,1 3 12 16,-1 1-12-16,1-1-9 0,3 4 9 0,-4 2-13 15,8 1 13-15,-4-3 0 0,3 5 0 0,1-2 0 16,-1 0-11-16,4-1 11 0,0 1-12 0,0-3 12 16,4-1-12-16,-4 1 4 0,4-4 8 0,3 1-13 15,-4-4 13-15,1 0 0 0,3 0 0 0,-3-2-9 0,3-1 9 0,0-3 0 0,0 0 0 0,0 0-8 16,-3-3 8 0,3-1 0-16,3-2 0 0,-6 0 0 0,3-4 0 0,-3-2 16 0,-1 3-4 15,1-4-1 1,-1-3-11-16,-3 1-12 0,4 2 2 0,-4-3 1 0,0 1 9 15,-3-1 12-15,3 0-2 0,-4 1-1 0,1-1-9 0,-1 3 0 0,-3-2 0 0,0 2 0 16,4 1 0-16,-4 2 0 0,-4 4 0 0,4-3 0 16,-3 2 0-16,-1 1 12 0,4 6-12 0,0 0 12 31,0 0-12-31,0 0 0 0,-7 3 0 0,0 3 0 0,4 4 0 16,-4 2 0-16,3 1 0 0,4 3 0 0,-4-1 0 0,1 4 0 0,3 0-14 0,0 0 5 15,0 0 9 1,0 3 0-16,0-4 0 0,3 1 0 0,1 0 0 0,0-3-8 0,3-1 8 0,-4-2-8 15,4-1 8-15,-3-2 0 0,3-1 8 16,0 1-8-16,0-4 0 0,0-3-8 0,0 0 0 0,0 0 0 16,0-3-7-16,0-3-1 0,0 0 0 0,0 0 0 15,4-3-120-15,-4-4-25 0,3 4-5 0,1-3-1 16,-4-1-25-16,0 1-6 0,4-1-1 0</inkml:trace>
  <inkml:trace contextRef="#ctx0" brushRef="#br0" timeOffset="107579.48">11779 7678 2269 0,'0'0'64'0,"0"0"15"0,0 0-63 0,0 0-16 0,0 0 0 0,0 4 0 16,-3 2 105-16,-1 3 19 0,4 1 3 0,0-1 1 15,-3 7-52-15,3-1-9 0,0 4-3 0,0 0 0 16,3 3 52-16,-3-3 9 0,4 3 3 0,-4 0 0 15,3 0-103-15,1 0-25 0,-1 3 0 0,1 0 0 16,-1 0 56-16,4 0 7 0,-3 3 1 0,3-3 0 16,-3 4-64-16,3-8-15 0,0 5-1 0,-4-5-1 15,4-2 27-15,0-3 6 0,-3 0 0 0,3-4 1 16,-4 1-65-16,4-4-12 0,-3-3-4 0,3 1 0 16,-3-1-51-16,-1-3-10 0,1 0-3 0</inkml:trace>
  <inkml:trace contextRef="#ctx0" brushRef="#br0" timeOffset="108022.12">12481 7798 1710 0,'0'-10'72'15,"0"4"-58"-15,0 6 110 0,0 0 21 0,0 0 5 0,0 0 1 16,0 0-35-16,0 0-8 0,7 6 0 0,-7 0-1 16,7 4-16-16,-3 2-3 0,-1 4-1 0,1 0 0 15,3 3-15-15,-3-4-2 0,3 4-1 0,-4 0 0 16,1 3-4-16,-1-3-1 0,4 3 0 0,-3 0 0 16,-1-4-54-16,1 4-10 0,3 0 0 0,-4 0 0 15,1-3 0-15,-1-3 0 0,1 3 0 0,0-4 0 16,3-2 0-16,-7-1 0 0,3-2 0 0,1-4 0 15,-1-3-71-15,1 0-9 0,-1-3-3 0,-3 0 0 16,4-3-86-16,-1-3-18 0,1 0-3 0</inkml:trace>
  <inkml:trace contextRef="#ctx0" brushRef="#br0" timeOffset="108373.04">12809 7961 1824 0,'0'9'76'15,"-3"0"-60"-15,3 4 89 0,-4 0 19 0,4 2 3 0,-3 4 1 16,3 0-54-16,0 3-10 0,-4 0-3 0,4 0 0 16,0 0 2-16,0 0 0 0,0 0 0 0,0-4 0 15,4-2-5-15,-1 0-1 0,1-1 0 0,3-5 0 16,0-4-28-16,0 0-5 0,0 1-2 0,4-7 0 16,-4 0-22-16,3-3-13 0,1-1 1 0,3-2 1 15,0-3 60-15,-3-1 12 0,3-2 3 0,0-4 0 16,-4 4-52-16,1-7-12 0,3 3 0 0,-3-3 0 31,-4 4 0-31,0-1 0 0,0 3 0 0,-4 1 0 16,1-1 10-16,0 1 2 0,-4-1 1 0,0 4 0 0,0-1-4 0,-4 4-1 0,-3-3 0 0,0 2 0 15,-4-2-8-15,1 3 10 0,-1-1-10 16,-3 4 10-16,3-3-28 16,1 3-6-16,-1 0 0 0,-3 0-1 0,4 3 4 0,-1 0 1 0,0 0 0 0,4 0 0 15,0 3-81-15,4-3-16 0,3 0-3 0,0 0-1 16,0 0-98-16,0 0-19 0</inkml:trace>
  <inkml:trace contextRef="#ctx0" brushRef="#br0" timeOffset="108824.83">13226 7967 2378 0,'0'0'68'0,"0"3"13"0,0 0-65 0,-4 3-16 0,4-2 0 0,0 2 0 31,-3-3 83-31,-1 0 13 0,1 3 2 0,-1-2 1 0,0 2-3 0,-3 3 0 0,4 1 0 0,-4-1 0 16,0 4-52-16,0-1-10 0,0 1-2 0,3 2-1 15,-3 4-19-15,4-3-3 16,3 3-1-16,-4-4 0 0,4 1-8 0,4 0 0 0,-4-4 0 0,3 1 0 31,1-7 0-31,3 3-11 0,0-5 11 0,0-1-12 0,0-3 12 0,3-3 0 0,-3-1 0 0,1-5 0 16,2 0 0-16,-3-1-8 0,4-5 8 0,-4-1-8 15,3 0 8-15,-3 1 0 0,1-4 8 0,-1 0-8 16,0 3 0-16,-4-3-12 0,4 1 2 16,-3-1 0-16,-1 6 10 0,1 1 0 0,-1 2 0 0,-3 4 0 15,0 6 8-15,0 0 1 0,0 0 0 0,0 0 0 16,0 0-9-16,0 0 0 0,0 6 0 16,0 4-11-16,0 2 11 0,0 4 0 0,4 0 8 0,-4-1-8 15,3 1 9-15,-3 3-9 0,4-4 12 0,3 4-12 16,-4-3 12-16,1 0-12 0,3-1 12 0,0 1-12 15,0-7 0-15,0 4 0 0,4-4 0 0,-4-2 0 16,0-1 0-16,4 0-12 0,-4-3 0 0,3-3 0 16,1 0-93-16,-4-3-19 0,3 0-3 0,1-3-1 15,0-1-102-15,-4 1-21 0</inkml:trace>
  <inkml:trace contextRef="#ctx0" brushRef="#br0" timeOffset="109266.66">13727 7682 2269 0,'3'18'64'0,"1"1"15"16,-1 3-63-16,1-3-16 0,3 3 0 0,0-3 0 31,0 0 105-31,0-1 19 0,4-2 3 0,-4 3 1 0,3-3-52 0,1-1-9 0,-1 1-3 0,1 3 0 16,-1-4-51-16,5 1-13 15,-5 0 0-15,1-1 0 16,-1-2 54-16,1 0 8 0,0-4 2 0,-1 0 0 0,-3-2-52 0,4-1-12 0,-4 0 0 0,0-3 0 16,0 0 0-16,-4-3 0 0,1-3 0 0,-4 3 0 15,3-3 0-15,1 0 0 0,-4-3 0 0,4-1 0 32,-8 1 0-32,0-3 0 0,1-1 0 0,-4 4 0 0,0-3 0 0,0 2 0 0,-4 4 0 0,-3-3 0 15,0 3 0-15,0 0 0 0,0-4 0 0,0 7 0 16,0 4 0-16,-1-1 0 0,1 6 0 0,0 1 0 15,0 2 0-15,4 1 0 0,-1 5 0 0,0 1 0 16,4 0 11-16,0 0-1 0,4 0 0 16,-1 0 0-16,1-1-10 0,3-2-14 0,3 3 3 0,-3-3 1 15,7-4 10-15,-3 1 0 0,3-1 0 0,0-6 0 16,3 4 0-16,5-4 0 0,-1 0 0 0,0-2 0 0,0-1 0 16,4 0 0-16,-1-3 0 0,4 0 0 15,-3 0 0-15,3-3 8 0,0 0-8 0,0-4 11 0,1 4-11 16,-5-3 0-16,1 0-12 0,0-1 12 15,-4 1 0-15,0 0 0 0,0-1 0 0,-7 1 0 16,4 0-127-16,-4 0-17 0,-4-1-4 0</inkml:trace>
  <inkml:trace contextRef="#ctx0" brushRef="#br0" timeOffset="109553.45">14256 8268 2553 0,'3'6'108'0,"4"-3"-87"15,-3 4 86-15,3-4 17 0,-4 3 3 0,5-3 1 16,-1 3-52-16,0-2-9 0,0 2-3 0,0 0 0 16,0-3 0-16,0 7 0 0,3-4 0 0,-3 0 0 15,-3 4-23-15,3 2-5 0,0 1 0 0,0-1-1 16,-3 4-5-16,-1 3-1 0,-3 0 0 0,4 2 0 15,-4 1-29-15,0-3-12 0,0 6 1 0,-4-6 0 16,1 3 11-16,3-3 16 0,-4 0-4 0,-3-4-1 16,4-2-111-16,-1-4-23 0,-3 1-4 0</inkml:trace>
  <inkml:trace contextRef="#ctx0" brushRef="#br0" timeOffset="113429.01">15039 7776 1094 0,'0'-7'46'15,"-4"1"-37"1,1 0 95-16,-1 0 20 0,4-1 3 0,0 1 1 0,0 0 0 0,-3 0 0 0,3 2 0 0,0-2 0 15,0 6-52 1,0-6-9-16,3 0-3 0,-3 6 0 0,0 0-2 0,0 0-1 0,0-4 0 0,0 4 0 16,0 0-46-16,0 0-15 0,0 0 8 0,7 7-8 15,-3 5 40-15,3 1 5 0,-3 6 1 0,3 3 0 32,0 3-22-32,0 3-5 0,-4 3-1 0,4 4 0 0,0-1-8 0,-3 4-2 0,3 3 0 0,-4 2 0 15,4-5 39-15,-3 0 7 0,3 2 2 0,-3-5 0 16,-1-7-46-16,4-3-10 0,-3-3 0 15,3-6 0-15,-4 0 0 0,1-7 8 0,-1-3-8 0,4-3 9 16,-3-3-9-16,-1-3 0 0,5 0 0 0,-5-6 0 16,1-1 0-16,-1-2 0 0,1-4 8 0,3 0-8 15,-4 1 8-15,1-4-8 0,3 0 0 0,0 3 8 16,0 1-8-16,0-1 0 0,0 4 0 0,0 2 0 16,4-2 0-16,-1 5 0 0,1-2 0 15,-1 3 0-15,1-1 0 0,3 1 0 0,0 0 0 0,-3 0 0 16,3-1 8-16,-4 4-8 0,5 0 8 0,-5-3-8 15,1 3 12-15,-1-1-4 0,1 1 0 0,0 3 0 16,-1 3 8-16,-3 1 0 0,4 2 1 0,-4 0 0 16,0 4 6-16,0-1 1 0,0 4 0 0,0-4 0 15,-3 7-24-15,3-1 0 0,-4 1 0 0,1 0 0 16,-1-1 0-16,-3-2 0 0,4 3 0 0,-1-4 0 16,1 1 24-16,-1-4 1 0,1 0 0 0,-1 1 0 0,1-4-25 0,3-3 0 0,-4 4 0 15,5-4 0-15,-5-3 0 0,-3 0 0 0,7 0 0 16,0-3 0-1,0-4 0-15,-3 1 0 0,3-3 0 0,0-1 8 0,0-2-8 0,0-1 8 0,-4-3-8 16,5 1 8-16,-5-4-8 0,4 3 0 16,-3-3 0-16,-1 1 8 15,1-1-8-15,3 3 0 0,-4-3 0 0,1 4 8 0,-4-1-8 0,0 0 8 0,0 1-8 16,0 2 8 0,-4 4-8-16,4-1 8 0,-7 4-8 0,4 3 8 0,3 3-8 0,-7 0 10 0,0 3-10 0,0 3 10 15,3 7-10-15,-3 2 0 0,3 4 0 0,1 6 8 16,-1 0-8-1,4 7 0-15,0-1 0 0,0 0 0 0,4 1-9 0,-1-1 9 0,1 1 0 16,-1-4 0-16,5-3 0 16,-5 0-8-16,4-6 8 0,0 3 0 0,0-7 0 0,4 1 0 0,-4 0 0 0,3-4 0 15,1-5-10-15,3-1 10 0,-3-3-8 0,3-3 8 32,0-3-36-32,0 0-1 0,0-4-1 0,0-2 0 0,0-4-67 0,1 1-14 0,-1 3-2 0,0-4-1 15,0-3-10-15,-4 4-1 0,1-4-1 16,3 0 0-16,-3 4 56 0,-1-4 11 0,4 1 3 0,-3-1 0 15,0 3 44-15,-4-2 8 0,3-1 3 0,-3 0 0 16,0 4 9-16,-3-4 12 0,3 0-2 0,-4 1-1 16,-3 2-9-16,4-3-14 0,-1 4 3 0,1-1 1 15,-4-2 10-15,0 2 14 0,0-3-3 0,0 4-1 16,0 3 49-16,-4-1 9 0,1 4 3 0,-1 0 0 0,4 6-11 0,-7-4-3 16,4 4 0-16,-4 4 0 15,3-1 57-15,-3 0 11 0,0 3 3 0,0 4 0 0,0-1-103 0,0 3-25 0,3 1 0 0,-3 3 0 16,4-1 56-16,-1-2 7 15,-3 3 1-15,7-1 0 16,-3 1-52-16,3-4-12 0,-4 1 0 0,4 0 0 0,4-1 8 0,-4-2 0 0,3-4-8 0,1 3 12 31,-1-3-12-31,4 1 0 0,0-4 0 0,-3 0 0 0,3 0-9 0,0 0 9 0,0 0-13 0,0-3 5 32,0 4-1-32,4-1 0 0,-4-3 0 0,0 3 0 0,0-3 9 0,0 0 0 0,0 0 0 0,-3 0 0 15,3-3 0-15,0 0 0 0,-4-4 0 0,4 1-8 31,-3-3 8-31,-1-4 0 0,4 1 0 0,-3-1 0 0,0-3 0 0,3 1 0 0,-4 2 8 0,1-3-8 16,3 1 8-16,-4 2-8 0,4 4 10 0,-3-1-10 16,3 1 9-16,0 3-9 0,0 3 8 0,4-1-8 15,-4 4 9-15,-4 4-9 16,8-4 10-16,-4 6-10 0,0 0 0 0,0 0 0 0,0 4 0 0,4-1-10 16,-1 4 36-16,-3 2 7 0,0 1 2 0,4-3 0 15,-4 2-20-15,0 1-4 0,0 0-1 0,0-1 0 16,0-5 7-16,0 2 2 0,-3 1 0 0,3-4 0 15,-4 1-31-15,4-4-5 0,-3 0-2 0,3 0 0 16,-4-6-59-16,1 0-12 0,-1 0-2 0,5-3-1 16,-5-3-41-16,1 0-8 0,-1-4-2 0,1-2 0 15,-1-1-148-15,1-2-29 0</inkml:trace>
  <inkml:trace contextRef="#ctx0" brushRef="#br0" timeOffset="113917.8">16454 7779 1978 0,'3'-6'56'0,"-3"6"12"0,0 0-54 0,7 3-14 0,0 3 0 0,-3 0 0 16,-1 4 116-16,1 2 21 0,-1 1 4 0,4 2 1 16,-3 1-50-16,-1 0-11 0,1-1-1 0,3 4-1 15,-3-3-24-15,3 3-5 0,0 0-1 0,0-4 0 16,0 4-6-16,0 0-2 0,3-3 0 0,-3 2 0 16,4-2-19-16,0 0-4 0,-1-4-1 0,1 1 0 15,-1-1-17-15,1-2 8 0,0 2-8 0,-1-2 0 16,-3-1 9-16,4-3-9 0,-4 1 0 0,3-1 9 15,-3 0-9-15,1 0 0 16,-5-2 0-16,4-4-11 0,-3 0 11 0,-1 0 0 0,-3 0 8 0,4-4-8 16,-4 1 12-16,0-6-3 0,0 3 0 0,0-4 0 15,0-2-9-15,-4-1-12 0,4-3 2 0,-3 4 1 16,-4-4 26-16,0 1 6 0,-1-1 1 0,-2 3 0 16,-1 1-24-16,1-1 9 0,-1 1-9 0,-3 2 0 15,3 4 8-15,1 3-8 0,-1 0 0 16,1 6 0-16,-1 0 0 0,4 3 0 0,0 1 8 0,-4 5-8 15,4 1 0-15,0 2 0 0,0 1 0 0,0 0 0 16,4 6 0-16,-4 0 0 0,3 0 0 0,4-1-9 16,-3 1 9-16,3 0 0 0,3 0 0 0,-3-3-8 15,0 0 8-15,4-3 0 0,-1-1 0 0,1-2 0 16,3-4 0-16,0 4 0 16,0-4 0-16,0 1 0 0,3-4 0 0,-2 3 0 0,2-2 0 0,1-1 0 0,-1-3 0 15,1 0 0-15,-1-3 0 0,1 0-8 16,0 0-12-16,-1-3-1 0,1-3-1 0,-1-1 0 15,1 1 22-15,0 0 0 0,-1 0 0 0,-3-1 0 0,4-2 0 0,-1 0 0 16,-3-1 0-16,4 1 0 16,-4 2-56-16,0 1-6 0,4 0-2 0,-4 0 0 15,3 3-103-15,-3-4-21 0,4 4-4 0</inkml:trace>
  <inkml:trace contextRef="#ctx0" brushRef="#br0" timeOffset="114033.78">16895 8262 2538 0,'0'0'72'0,"0"0"16"0,0 0-71 0,-4-7-17 0,0 1 0 0,1 0 0 15,-4-4 48-15,3 1 7 0,1 0 1 0,-1-4 0 16,1 1 6-16,-1-1 2 0,1 0 0 0,-1-2 0 16,1-1-260-16,-4-3-52 0</inkml:trace>
  <inkml:trace contextRef="#ctx0" brushRef="#br0" timeOffset="114209.08">16852 7845 2649 0,'-7'3'117'0,"4"3"25"16,-4-3-114-16,7-3-28 0,0 0 0 0,0 0 0 15,0 0 57-15,0 0 6 0,0 0 1 0,0 0 0 16,0 0-52-16,0 0-12 0,0 0 0 0,0 0 0 16,3 6-202-16,1 1-43 0,3-4-9 0</inkml:trace>
  <inkml:trace contextRef="#ctx0" brushRef="#br0" timeOffset="114491.8">17046 8114 1849 0,'25'13'38'0,"-18"-10"10"0,0 0-38 0,0-3-10 0,0 0 0 0,0-3 0 15,-3 0 130-15,3-3 24 0,-4-1 5 0,1 1 1 16,-4-3-55-16,3-4-10 0,1 1-3 0,-4-1 0 16,0-3-34-16,3 4-7 0,-3-4-2 0,0 0 0 15,0 7-16-15,4-4-3 0,-1 4-1 0,1 3 0 16,0 3-29-1,-1 0-21-15,-3 3 3 0,4 0 1 16,-1 6 53-16,4 0 12 0,-3 3 1 0,3 4 1 0,-4 3-13 0,1-1-2 0,3 4-1 0,-4 0 0 16,1 0-6-16,-1 3-2 0,1-3 0 0,0-1 0 15,-1 1-14-15,1-3-2 0,-1 3-1 0,1-7 0 16,-1 1-9-16,-3-1 0 0,4-2 0 0,-4-7 0 31,0-3-68-31,0 0-12 0,0 0-2 0,0 0-1 0,3-6-64 0,1-7-13 0,-1-3-2 0,1 4-1 16,-1-7-88-16,1 0-17 0</inkml:trace>
  <inkml:trace contextRef="#ctx0" brushRef="#br0" timeOffset="115012.88">17321 7932 2202 0,'0'7'62'0,"0"2"14"0,0 4-60 0,0-1-16 0,0 7 0 0,0-3 0 16,0-1 120-16,4 4 20 0,-4-3 5 0,3 0 1 15,1-1-66-15,0 1-14 0,3-4-2 0,-4 4-1 0,4-6-34 0,4-1-6 0,-4-3-2 0,3-3 0 31,1 0-21-31,0-3 9 0,-1-3-9 0,1 0 0 16,3-3 0-16,-4 0 0 0,1-4 0 0,0-2 0 0,-1-1 0 0,-3 4 0 16,0-4 0-16,0 1 0 0,-3-1 0 0,3-3 0 0,-4 4 0 0,1-4 0 31,-4 4 0-31,0 2-11 0,0-2 11 0,0-1-13 0,-4 4 13 0,1 3-12 16,-4-1 12-16,3 1-12 0,4 6 12 0,-7-6-11 0,7 6 11 15,-7-3-10 1,7 3 10-16,-7 0-12 0,0 3 12 0,4 0-12 0,-1 3 12 0,4 4 0 0,0-1 0 0,4 3 0 15,-4 4 0-15,7 3 8 16,0 6-8-16,0 0 8 0,3 3 6 0,-3 1 2 16,7 5 0-16,-3 7 0 15,3-7 0-15,-3 4 1 0,-1 0 0 0,4 5 0 0,-3 1 15 0,0 0 2 0,-1 0 1 0,1 3 0 16,-1-3-15-16,1-3-4 0,0 0 0 0,-1-1 0 16,1-5-16-16,-1-4 0 0,-3-3 0 0,0-2 0 15,-3-5 0-15,-1 1 0 0,1 0 8 0,-4-3-8 16,-4-3 15-16,1-4-1 0,-4 1 0 0,0-7 0 15,0-3 2-15,-4-3 1 0,1-3 0 0,-5-3 0 16,1 0-17-16,4-7 0 0,-4-6 0 0,0 1 0 16,-1-1 0-16,-2-3 0 0,3-3 0 0,-4 0 0 15,4-4 0-15,0-2 0 0,3 0 0 0,1-1 0 16,3 1 0-16,3 0 15 0,1 2-3 0,-1-2-1 16,4 0-11-16,4 6 0 0,-1-4-10 0,1 4 10 15,3 0 0-15,3 3 0 0,1 3 8 0,-1 1-8 16,1 2 8-16,3 0-8 0,-3 4 0 0,3 2 0 0,0 4 0 15,-3 3 0-15,3 3 0 0,0 3 0 16,0 0-100-16,-4 0-24 0,5 4-5 0</inkml:trace>
  <inkml:trace contextRef="#ctx0" brushRef="#br0" timeOffset="115532.87">18009 8193 1580 0,'7'-3'67'16,"-3"-1"-54"-16,3 8 92 0,0-1 19 0,0 0 3 0,-3 6 1 31,3 1 51-31,0 5 10 0,0 4 3 0,0 0 0 0,-4 3-84 0,4 3-17 0,-3 0-3 16,-1 0-1-16,1 3-27 0,0-3-6 0,-4 7-1 0,3-1 0 15,-6-6-36-15,3 3-7 16,0-2-2-16,-4-1 0 15,0-7-8-15,1 1-16 0,3-3 4 0,-4-4 1 0,1-2-101 0,-1-4-20 0,1 0-4 16,3-6 0 0,0 0-96-16,0 0-20 0</inkml:trace>
  <inkml:trace contextRef="#ctx0" brushRef="#br0" timeOffset="116207.75">18725 7732 1208 0,'0'-10'51'0,"-3"1"-41"0,-1 0 86 0,1 2 18 15,-4 4 3-15,7 3 1 0,-4-3-38 0,4 3-8 0,-7-3-2 0,7 3 0 32,-7-3-20-32,7 3-4 0,0 0-1 0,-7 3 0 15,7-3-6-15,0 0-2 0,0 0 0 0,0 0 0 0,0 0 7 16,0 0 2-16,-3 3 0 0,3 3 0 0,-4 1-3 0,4 2-1 0,4 0 0 16,-4 4 0-16,0 3-2 0,3 2 0 0,1 4 0 0,-1 0 0 31,1 3-4-31,-1 0-2 0,4 4 0 0,-3-1 0 0,3 3-9 0,-4 1-1 0,4 2-1 15,-3-3 0-15,3 1-11 16,0-1-1-16,0-3-1 0,0-3 0 0,0-3-10 0,-3-3 0 0,3-6 0 0,0-1 0 16,0-2 0-16,0-4 0 15,-3-3 0-15,3-3 0 0,-4-3 0 0,1 0 0 0,-1-3 0 0,1-4 8 32,-1-2 6-32,1-1 1 0,-4 1 0 0,3-4 0 15,-3 0-15-15,0 1 0 0,-3-1 0 0,3 0 0 0,0 1 32 0,-4-4 4 0,4 3 1 0,0 0 0 16,0-2-8-1,0 5-1-15,0 0-1 0,4 1 0 0,-1-1-27 0,1 1 0 16,-1 2 0-16,4-2 0 0,-3 6 0 0,3-4 0 0,4 1 0 0,-4 3 0 16,0-1 0-16,3 4 0 0,-3-3 0 0,4 3 0 15,-4 0 0-15,4 3 0 0,-4 0 0 0,3 0 0 16,-3 3 0-16,4 0 0 0,-1 0 0 0,-3 3 0 16,1 1 56-16,2-1 7 0,-6 3 1 0,3 4 0 15,0-1-64-15,-4 4 0 0,1 0-9 0,-1-1 0 16,1 4 9-16,-4 0 11 0,0 0-3 0,-4 0 0 15,1 3-8-15,-1-1 0 0,-3 1 0 0,4-3 0 16,-8 0 0-16,4-3 0 0,0-1 0 0,-4-2 0 16,1-1 0-16,-1-5-9 0,1-1 9 0,-1 0-13 0,-3-6-5 0,0 0-1 15,3 0 0-15,-3-3 0 16,4 3-18-16,-1-3-4 0,0 0-1 0,4 0 0 16,0 0-101-16,0-1-20 0,7 4-4 0</inkml:trace>
  <inkml:trace contextRef="#ctx0" brushRef="#br0" timeOffset="116682.76">19212 7923 1792 0,'7'-6'51'0,"-3"3"10"16,3 0-49-16,-7 3-12 0,3-7 0 0,-3 7 0 15,0 0 156-15,0 0 29 0,0 0 6 0,0 0 1 16,0 0-91-16,0 0-17 0,0 0-4 0,0 0-1 15,-3 7-5-15,-4 2-1 0,3 0 0 0,-3 7 0 16,4 0-27-16,-4 6-6 0,0 0 0 0,0 0-1 16,0 3-31-16,3-3-8 0,0 3 0 0,1-7 0 15,-1 4 0-15,4-6 0 0,0 3 0 0,0-7 0 16,4-2 0-16,-1-4 0 0,5 0 0 0,-5-2 0 16,4-8 0-16,0-2 0 0,0 0 0 0,4-4 0 15,-1-5 0-15,-3 2 0 0,1-2 0 0,2-4 0 16,-3 0 0-16,0 0 0 0,0-3 0 0,0 3 0 15,0 4 0-15,-3-1 0 0,3 3 0 0,-4 1 0 16,1 2 0-16,0 4 0 0,-1 0 0 0,-3 6 0 16,0 0 0-16,0 0 0 0,0 0 0 0,4 3 0 15,-1 3 0-15,1 4 0 0,-1-1 0 16,1 4 0-16,-1 2 0 0,-3 1 0 0,7 0 0 0,-3 3 0 0,-1 3 0 16,4-4 0-16,-3 4 0 0,-1 0 0 15,1-3 0-15,0 3 0 0,3-3 0 0,-4 3 0 0,4-7 0 16,-3 1 0-16,-1 0 0 0,1-7 0 0,-1 1 0 0,1-4 0 0,-1 0 0 0,-3-6 0 31,0 0-149-31,0 0-35 0,7-6-6 0,-3-7-2 16,-1 1-51-16,-3-4-10 0,4 0-3 0</inkml:trace>
  <inkml:trace contextRef="#ctx0" brushRef="#br0" timeOffset="116869.91">19477 7829 1728 0,'3'-13'76'0,"1"4"16"0,-1 3-73 0,-3 6-19 0,8-3 0 0,-5 6 0 15,1 0 106-15,3 3 18 0,0 0 3 0,0 7 1 16,0 0-24-16,3 2-4 0,-3 1 0 0,0 3-1 16,4 0-56-16,0 2-11 0,-1 1-3 0,1 0 0 15,-1 3 27-15,-3-3 6 0,4 3 1 0,0 1 0 16,-4-4-50-16,0 3-13 0,0-3 0 0,0-1 0 16,0-2 0-16,0-3 0 0,0-3 0 0,0-1 0 15,-3-3-46-15,-1-2-14 16,-3-1-4-16,4-3 0 0,-4-3-69 0,0 0-15 0,0 0-2 0</inkml:trace>
  <inkml:trace contextRef="#ctx0" brushRef="#br0" timeOffset="117100.52">19431 8045 1958 0,'0'7'87'0,"0"-4"17"15,0 3-83-15,4-3-21 0,-1 3 0 0,1-2 0 0,3-1 93 0,-4 3 15 0,4-3 2 16,0 0 1 0,0 0-75-16,4-3-16 0,0 4-2 0,-1-4-1 0,4 0 29 0,0-4 6 0,4 4 0 0,0-3 1 31,-1-3-27-31,1 3-6 0,0-3 0 0,-1-1-1 16,1 1-19-16,3 0-9 0,-3-4 1 0,-1 1 0 0,-3 3 8 0,4-1 0 0,-4 1 0 0,-3 0 0 31,3 0-156-31,-4 2-28 0,1-2-7 0</inkml:trace>
  <inkml:trace contextRef="#ctx0" brushRef="#br0" timeOffset="118201.53">19886 7826 2310 0,'0'9'97'16,"-3"1"-77"-1,3 2 86-15,-4 1 18 0,4-1 3 0,4 4 1 16,-4 3-103-16,3 0-25 0,-3-1 0 0,4 4 0 15,-1 0 0-15,1 3 0 0,-1 0 0 0,1 1 0 16,3-1 56-16,-4 0 7 0,1 3 1 0,-1-3 0 0,1-3-52 16,3-3-12-16,-4 0 0 0,1-4 0 0,0-2 0 0,3-4 0 15,-4 4 0-15,1-7 0 16,-1-3 0-16,-3-3 0 0,0 0 0 0,0 0 0 16,0 0-48-16,4-6-13 0,-4 0-3 0,3-7 0 15,-3 4 52-15,0-1 12 0,0-2 0 0,0-1 0 0,-3-2 0 0,-1 2 0 0,1-3 0 0,-1-3 0 31,1 7-54-31,-1-4-8 0,-3 1-2 0,3-1 0 16,-3 3 52-16,4-2 12 0,-4-1 0 0,3 3 0 0,-3 1-54 16,4-1-8-16,-4 4-2 0,3 0 0 0,-3-1 0 15,4 4 0-15,-1-4 0 0,4 10 0 0,0 0 43 0,0 0 8 0,0 0 1 0,0 0 1 16,-3 7 11-16,-1-1 16 0,0 3-4 0,1-2-1 16,3-1-11-16,-4 0 0 0,4 1 0 0,-3 2 0 15,3-3 53-15,0-3 9 0,-4 4 2 0,4-7 0 16,0 0-52-16,0 0-12 0,0 0 0 0,0 0 0 15,0 0 54-15,0 0 8 0,0 0 2 16,0 0 0-16,0 0-52 0,0 0-12 0,0 0 0 0,0 0 0 16,0 0 0-16,0 0 0 0,0 0 0 0,0 0 0 15,0 0 54-15,0 0 8 0,0 0 2 16,0 0 0-16,0 0-52 0,0 0-12 0,0 0 0 0,4 0 0 16,-1 3 0-16,4 0 0 0,-3 0 0 0,3 0 0 15,0 0 54-15,0-3 8 0,0 3 2 0,0-3 0 16,4 0-16-16,-4 4-4 0,7-1 0 0,-3-3 0 15,-1-3-19-15,4 3-4 0,4-4-1 0,-4-2 0 16,0 3-4-16,4-3-2 0,-1-1 0 0,1 1 0 16,0 0-14-16,-4 0 9 0,3-1-9 0,1-2 8 0,-4 3-8 0,0-1 0 0,0 1 0 0,-3 0 0 31,3 3 8-31,-7-4-8 0,0 7 0 0,0-3 8 0,-3 0-8 0,3 0 10 16,-7 3-10-16,0 0 10 0,0 0-2 0,0 0 0 0,0 0 0 0,0 0 0 15,0 0-8-15,0 0 12 0,0 0-12 0,0 0 12 31,0 0-12-31,0 0 8 0,0 0-8 0,0 0 8 0,0 0 9 0,3 0 2 0,1 0 0 0,-4 0 0 32,3-3-29-32,1 3-6 0,-4 0 0 0,0 0-1 15,4-3 17-15,3 0-10 0,-4 3 10 0,1-3-8 0,-1-1 8 0,1-2 0 0,-1 3 0 16,1 0 0-16,-1-3 0 16,-3 6 0-16,4-4 8 0,-1-2-8 15,-3 6 0-15,0-6 0 0,0 6 0 0,0 0-8 0,0 0 8 0,0 0 0 0,0-6 8 0,0 6-8 16,0 0 18-16,0 0-1 0,0 0 0 0,-7 3 0 15,0 0-17-15,0 3-19 0,4 0 4 0,-4 7 1 16,3 0 14-16,1 2-11 0,-1 4 11 0,0 0-10 16,4 0 10-16,-3 3-8 0,3 0 8 0,0 0-8 15,3-4 24-15,1 1 6 0,0 0 1 0,-1-3 0 16,1-1-40-16,3-5-8 0,0 2-2 16,0-5 0-16,-4 2 27 0,8-6-8 0,-4 3 8 0,3-3 0 15,-2 1 0-15,2-1 0 0,-3-3 0 0,4 0 0 16,-4 0 0-16,0 0 0 0,0 0 0 0,0 0 0 15,0-3 18-15,-7 3 9 0,4 0 1 0,-4 0 1 16,0 0-29-16,0 0 0 0,0 0 0 0,0 0 0 16,3-7 0-16,1 1 0 0,-4 0 0 0,0-4 0 15,0 1 0-15,0 0 0 0,0-4 0 0,0 0 0 16,3 4 0-16,-3-3 0 0,0 2 0 0,4 1 0 0,-4-1 0 0,3 1 0 16,1 3 0-16,-1-4-10 15,1 4 10-15,3 0 0 0,0-1 8 0,0 4-8 16,0-3 0-16,0 3 0 0,4-3 0 0,-4 2 8 15,3 4-8-15,-3-3 0 0,0 3 0 0,4-3 0 16,-4 3-50-16,4 3-11 0,-4-3-3 0,3 0 0 0,-3 3 0 0,0 1 0 16,0-4 0-16,0 3 0 15,1 0 18-15,-1-3 3 0,0 3 1 0,-4 0 0 16,4-3-68-16,-3 3-14 0,-1 0-2 0,-3-3-1 0,0 0-65 16,0 0-12-16,0 0-4 0</inkml:trace>
  <inkml:trace contextRef="#ctx0" brushRef="#br0" timeOffset="118812.12">20648 8042 1535 0,'0'0'64'0,"0"0"-51"16,0 0 159-16,-3-6 32 0,3 6 7 0,0 0 1 15,0 0-87-15,-4-3-17 0,4 3-3 0,0 0-1 16,0 0-33-16,0 0-7 0,0 6-2 0,0 3 0 16,0 4-15-16,0 0-3 0,0 2-1 0,4 1 0 15,-4 3-1-15,3 0 0 0,1 2 0 0,-1-2 0 16,1 0-6-16,3-3-2 0,-4-1 0 0,4-2 0 15,-3 0-6-15,3-4 0 0,-4-3-1 0,4 1 0 16,1-4-27-16,-5-3-17 0,4 0 2 0,0-3 1 16,0-1 14-16,0-2 0 0,-3 0 0 0,3-4 0 0,0 1 0 15,0 0-9-15,0-4 9 0,0-3 0 16,0 4-12-16,0-4 4 0,0 0 0 0,-3 4 0 16,6-4-25-16,-3 1-5 0,0 2-1 0,1 1 0 0,-5 2 39 15,4 1 0-15,0 2 0 0,0 1 0 0,-3 0 0 0,-1 0 0 0,-3 6 0 16,0 0 0-1,0 0 0-15,0 0 0 0,0 0 0 0,0 0 0 0,0 0 0 16,0 0 0-16,0 0 0 0,0 0 0 16,4 3 0-16,-1 3 0 0,-3 0 0 0,4 1 0 0,-1-1 0 0,1 0 0 0,-1 4 0 0,5-1 0 15,-5 0 0-15,4 4 0 0,0-1 0 0,0 4 0 16,0-3 0 0,0 5 0-16,0-2 0 0,0 3 0 0,0 3 0 0,1 0 0 0,2 3 0 0,-3 0 0 15,0 6 0-15,0 1 0 0,0-1 0 16,-3 7 0-16,3-4 0 0,0 1 0 0,-3 2 0 0,-1 1 0 15,1-4 13-15,-1-5 11 0,-3 2 1 0,0-3 1 16,-7-3-26-16,4-3 0 16,-8 0 8-16,0-3-8 0,1 0 0 0,-4-7 8 0,-4-2-8 0,4-1 8 15,-4-6 20-15,4 0 4 0,-3-3 1 16,2-3 0-16,-2 0-33 0,3-3 0 0,3-4 0 0,-3 1 0 16,3 0 0-16,1-4 0 0,-4 1 0 0,3-4 0 15,4-3 0-15,-4 0 0 0,8 0 0 0,-4-2 0 16,0-1 0-16,7 0 0 0,0 0 0 0,0 3 0 15,0 0 0-15,3 0 0 0,8 0 0 0,-4 1 0 16,0 2 0-16,4 0 0 0,-1 1 0 0,4-1 0 16,0 3 0-16,1 1 0 0,-1 6 0 0,-4-4 0 15,4 7-44-15,0 0-16 0,1 0-4 0,-1 0 0 16,0 3-146-16,-4 0-30 0</inkml:trace>
  <inkml:trace contextRef="#ctx0" brushRef="#br0" timeOffset="119345.85">21608 8237 1824 0,'-4'6'76'16,"4"0"-60"-1,-3 0 130-15,-1 1 26 0,1-4 6 0,-1 3 1 16,4-6-52-16,0 0-11 0,0 0-1 0,0 0-1 16,0 0-41-16,0 0-8 0,0 0-1 0,-4-6-1 15,-3-4-19-15,7-2-3 0,-3-4-1 0,-1-3 0 0,1-3-7 16,3-3-1-16,-4 0-1 0,1-6 0 15,-1 0-3-15,1-1 0 0,-1 1 0 0,1 3 0 0,-1-4-5 0,-3-5-2 0,4-1 0 0,-4-3 0 32,-1 0-11-32,1 4-2 0,0-4-8 0,0-6 12 0,0 9 14 0,4 10 2 0,-1 0 1 15,1 6 0-15,-1 6-61 16,1 4-12-16,6-1-2 0,-3 10-1 16,4 0-74-16,-4 3-15 0,0 0-4 0,7 13 0 0,0-1-148 0,0 4-29 0</inkml:trace>
  <inkml:trace contextRef="#ctx0" brushRef="#br0" timeOffset="120361.26">21819 8139 2455 0,'0'7'54'0,"0"-1"11"0,4-3 3 0,-1 0 0 0,4 0-54 0,-3-3-14 16,3-3 0-16,0 0 0 0,4-3 68 0,-1-4 10 15,1-5 2-15,3-1 1 16,-3-3-28-16,-1 0-5 0,1-3-2 0,-1 1 0 0,4-1-23 0,-7 0-5 15,4 0-1-15,-4 3 0 0,0 0-9 0,0 3-8 16,0 4 9-16,-3-4-9 0,-1 4 12 0,1 2-4 16,-4 1-8-16,0 3 12 0,0 6 0 15,0 0 0-15,0 0 0 0,0 0 0 0,0 0 11 0,0 0 1 16,-4 3 1-16,1 6 0 16,-1 0-13-16,-3 7-4 0,0 6 0 0,4-3 0 0,-1 3-8 0,1 0 0 15,-1 6 0-15,0 3 0 0,1-2-13 0,3-1-5 16,0-3-1-16,0-3 0 15,0 0 30-15,3-3 5 0,1-1 2 0,0-2 0 0,3-6-18 0,-4 2 0 0,8-3 0 16,-4-2 0-16,3-1-13 0,-3-3-3 16,8-3-1-16,-5-3 0 0,1 0 17 0,3 0 0 0,-4-4 0 0,1 1 0 31,3-3-48-31,-3-1-15 0,-1 1-3 0,1-4-1 0,-1 1 54 0,-3 2 13 0,1-2 0 0,-1-1 0 16,-4-2-105-16,4-1-19 15,-3-3-3-15,3 0-1 16,-4 4 52-16,1-1 9 0,-1 0 3 0,-3 1 0 0,4-4 32 0,-4 3 6 15,-4 1 2-15,4 2 0 16,0 0-13-16,0 1-3 0,0 3 0 0,0-4 0 0,0 7-19 0,0-4-4 0,0 10-1 0,0-6 0 16,0 6 52-16,4-6 12 0,-4 6 0 0,0 0 0 15,0 0 48-15,0 0 13 0,0 0 3 0,0 0 0 16,0 0 44-16,0 0 10 0,0 0 2 0,0 6 0 16,0 0-39-16,0 1-7 0,3-1-2 0,-3 0 0 0,0 0-6 0,4 4-2 15,-4-4 0-15,3 7 0 0,1-4 0 0,-1 4 0 16,1-1 0-1,3 1 0-15,-3 2-53 0,3-2-11 0,0 6 0 0,0-1 0 0,3 1 0 16,-3 3 8-16,4-6 0 0,-4 3 0 16,4-4-8-16,-1 1 0 0,1-3 0 0,-1-1 0 15,1 1 0-15,-4-7 0 0,4 0 0 0,-1-3 0 16,1-3 0-16,-4 0 0 0,0 0 0 0,0-3-8 16,0 3 8-16,0-6 0 0,0 3 0 15,-3-7 0-15,3 1 0 0,0 0 0 0,-4-1 0 0,1-2-8 16,3-1 8-16,-4-3 0 0,1-2 0 0,-1-1 0 15,4 0 0-15,-3 0 0 0,0 0 0 0,-1 4 8 0,1-1-8 16,3 0 0-16,-4 7 0 0,1 0 0 16,-1 2 0-16,4 1-8 15,-3 3 8-15,3 3-8 0,-4 0 8 0,4 0 0 0,1 6 0 0,-5 0 0 16,8 1 0-16,-4-1 0 0,0 0 0 0,3 4 0 0,-3-1 0 0,0 0 0 16,0-2 0-16,4-1 0 0,-4 0 28 0,4-3 2 0,-1 1 0 15,1-1 0-15,-1-3-17 0,5-3-3 0,-5-1-1 0,4-2 0 16,-3 0-9-16,-1-4 0 15,1 4 0-15,0-6 0 0,-4-1 0 0,0 4 0 16,0-4 0-16,0-3 0 0,-4 4 8 0,1-1-8 0,-1 4 8 0,-3-4-8 16,4 4 8-16,-4 3-8 0,0-1 8 0,0 7-8 15,0 0 11-15,-7 0-3 0,0-3-8 0,0 6 12 16,0 4-4-16,0-1 0 0,0 0-8 0,0 4 12 16,-1 2-12-16,1-2 0 0,0 2 8 0,0 4-8 0,4 0 0 0,-4-1 0 15,7 4 0-15,-4 0 0 16,4-3 0-16,4-1 0 0,-4 1 0 0,3 0 0 0,1-1 0 0,3 1 0 15,0-4 0-15,0 1 0 16,0 3 0-16,4-4 0 0,-1 4 0 0,1-4 0 16,-1 4 0-16,4-6 0 0,-3 2 0 0,0-3 0 15,3-2-9-15,-4-4 9 0,4 0 0 0,-3-3-9 16,0-3-7-16,-1 0 0 0,1-4-1 0,-1-2 0 16,-3 0-11-16,0-4-1 0,1 4-1 0,-1-7 0 15,-4 3-87-15,4-2-18 0,-3-1-3 0,-1 0-1 16,1 4-42-16,-4-1-9 0,7 1-2 0,-4-1-793 0</inkml:trace>
  <inkml:trace contextRef="#ctx0" brushRef="#br0" timeOffset="120714.54">23033 7446 2419 0,'0'0'53'0,"0"0"11"0,0 0 3 0,0 0 1 0,0 0-55 0,0 7-13 0,-4-1 0 0,4 0 0 16,4 1 105-16,-4-1 19 0,3 3 3 0,1 1 1 16,-1 2-52-16,1 1-9 15,0 2-3-15,-1 4 0 0,1-3-51 0,-1 0-13 0,4 2 0 0,-3 1 0 16,3 3 54-16,-4 3 8 0,4 3 2 0,0 1 0 15,0-1 0-15,4 6 0 0,-4-2 0 0,4 2 0 0,-4 4-52 0,3-4-12 16,4 1 0-16,1 12 0 16,-1-3 0-16,-4-7 0 0,1-5 0 0,-1-1 0 0,1-6 0 0,-4-3-18 15,0-6 4-15,-3-1 1 16,-1-5-47-16,1-1-10 0,-4-6-2 0,0-3 0 16,0 0-140-16,-4-3-29 0,-3-6-6 0,0-4-1 0</inkml:trace>
  <inkml:trace contextRef="#ctx0" brushRef="#br0" timeOffset="140938.57">1464 9610 1516 0,'0'0'32'0,"4"6"6"0,-4-6-30 0,0 3-8 0,0-3 0 0,0 0 0 31,0 0 101-31,0 7 19 0,0-7 4 0,0 0 1 0,0 0-30 0,7 0-7 0,-7 3 0 0,3-3-1 16,4 3-27-16,-7-3-4 0,4 3-2 0,-4-3 0 15,0 0 14-15,0 0 2 0,0 0 1 0,-4 3 0 16,4-3-57-16,0 6-14 0,-10 1 0 0,10-4 0 16,-11 3 28-16,11-3 2 0,0-3 1 0,-11 3 0 15,11-3-31-15,0 0 0 0,0 0 0 0,-7 0 0 16,7 0-24-16,-3-3-4 0,3 3 0 0,-11-6-1 16,11-3 41-16,-3 2 9 0,3 1 2 0,0 0 0 15,3 0-37-15,-3-4-7 0,7 1-2 0,-3-1 0 16,-1 4 23-16,4-3 0 0,-3 2 0 0,3 1 0 15,-3 0 47-15,3-4 13 0,-7 7 4 0,10-3 0 16,-6 3-52-16,-1 0-12 0,4 0 0 0,4-1 0 16,-8-2 39-16,8 3 5 0,0-3 0 0,-8 3 1 15,4 6-15-15,-3 0-3 0,3 6-1 0,-4 1 0 16,-3 2-5-16,0-2-1 0,0 2 0 0,-3-2 0 16,-4-1-10-16,3 0-2 0,-3 4-8 0,4-7 12 15,-8 4-36-15,7-4-8 0,-6 0-2 0,-1 0 0 0,4-2 56 0,4 2 11 16,-8-6 3-16,8 3 0 0,-8-6-36 0,11 3 0 15,-7-3 0-15,3 0 0 16,-3-4-27-16,4 1-5 0,3 0-2 0,-4 0 0 0,4-4 34 0,0 4 0 0,0-4 0 0,0 1 0 31,4 0 12-31,-4 2 8 0,3-2 3 0,4 3 0 16,4-4-37-16,-7 7-7 0,3-3-2 0,3 0 0 16,-6 2 23-16,-1-2 0 0,4 3 0 0,-3-3 0 0,3 6 35 0,-7 0 11 0,3 0 2 0,4 0 1 15,-3 3-27-15,-4 3-6 0,4-3 0 0,-4 4-1 16,0-1 3-16,0 0 1 0,0 0 0 0,-4 4 0 15,4-1-31-15,-4-3-5 16,4 4-2-16,-10-4 0 0,10 0 19 0,-11 1 0 0,4-1 0 0,4-3 0 31,-1-3-55-31,4 0-7 0,0 0-2 0,-7 0 0 0,4 0-154 0,-4 0-31 0</inkml:trace>
  <inkml:trace contextRef="#ctx0" brushRef="#br0" timeOffset="145027.74">2297 9434 2188 0,'0'0'97'0,"0"0"20"0,0 0-93 0,0 0-24 0,0 0 0 0,0 0 0 31,0 0 42-31,0 0 4 0,-4 7 1 0,4 2 0 0,0 4-24 0,0-1-5 0,4 7-1 0,3 3 0 31,-7 0 38-31,3 6 7 0,4-3 2 0,-7 7 0 0,11-1-11 0,-11 0-1 0,10 4-1 0,-6 2 0 16,-4-5-11-16,3 5-1 15,5-2-1-15,-5-7 0 0,4-3-11 0,-3-3-3 0,6 3 0 0,1-6 0 16,-8 0-16-16,8-4-8 0,-4-2 8 16,7 0-8-16,-3-4 0 0,-8-6 0 0,8-3 0 0,-4-3 0 15,-4-3 0-15,1-7 0 0,3 1 0 0,-7-4 0 16,0-6 10-16,0 0-10 0,0-6 12 0,-7 0-12 15,3-1 10-15,-6 1-10 16,6 0 8-16,-6 0-8 0,-8-1 0 0,11-2 0 0,-11 0 8 0,1-1-8 16,6 1 0-16,-10 0 0 15,7-1 0-15,-7-2 0 0,7 2 0 0,3 1 0 0,-7 0 0 0,4-1 0 0,4 4 0 0,6 0 12 16,-6 3-12 0,-1-3 12-16,7 3-12 0,-3 3 0 0,4-3-12 0,3 6 12 15,0-3 0-15,0 6 0 0,0 0 0 0,3 4 0 0,4-1 0 0,-7 4 0 16,11 0 0-16,-7 2 0 0,6 4 0 0,-6 0 0 15,3 3 0-15,-4 0 0 0,8 3 0 16,-1 0 0-16,1 7 0 0,0 2 0 0,3-2 16 0,0 2 0 16,7 4 1-16,-7-4 0 0,4 4-29 15,6-3-7-15,-6-4-1 0,10 0 0 0,-10-2 51 0,10-1 9 16,-3-3 3-16,-1 0 0 0,-2-3-23 0,2-3-4 0,-2 3 0 16,2-3-1-16,-6 0-15 15,3 0 11-15,0 0-11 0,0-1 10 0,-7 4-2 0,1-3 0 16,2 3 0-16,-3 0 0 0,-3 3-8 0,-1-3-9 0,-6 4 9 0,7-1-13 31,-11-3-16-31,0 0-3 0,0 0-1 0,0 0 0 16,0 9-101-16,-7-3-20 0,-1 1-4 0,1 2-701 0,-3-6-140 0</inkml:trace>
  <inkml:trace contextRef="#ctx0" brushRef="#br0" timeOffset="145308.4">2279 9591 2419 0,'-7'19'53'0,"7"-13"11"0,0 1 3 0,0-4 1 0,7 3-55 0,-7-3-13 15,11 3 0-15,-4-3 0 16,0 1 46-16,7-4 6 0,3 3 2 0,1-3 0 0,3 0 16 0,0 0 3 16,4 0 1-16,7-3 0 15,-7 3-22-15,-1 0-5 0,4-4-1 0,1 1 0 16,-5 3-22-16,1-3-5 0,0 0-1 0,-4-3 0 0,0 3-18 0,-7 0 0 15,7-1 0 1,-3 1 0-16,-7 3 0 0,6-3 0 0,-3 0 0 0,-3 0 0 16,-1 0 0-16,-6 3 0 0,7-3 0 0,-11-1 0 0,10 1 0 0,-10 3 0 15,0 0 0-15,0 0 0 16,0 0-99-16,0 0-23 0,-7 3-5 0</inkml:trace>
  <inkml:trace contextRef="#ctx0" brushRef="#br0" timeOffset="145619.92">2244 10068 2366 0,'0'9'67'0,"0"-9"15"0,0 6-66 0,0 1-16 0,10-4 0 0,-6 0 0 0,10 0 72 0,-4 0 12 15,12 0 1-15,-1 1 1 16,4-4-5-16,-1 0-1 15,8 0 0-15,-4 0 0 0,4-4-64 0,3 1-16 0,-7 0 0 16,4 0 0-16,0 0 35 0,-4 0 3 0,4 0 1 0,-7-1 0 16,6 1-11-16,-6 3-3 0,3 0 0 0,0-3 0 15,1 3-25-15,2-3 0 0,-9 3 0 0,2-3 0 0,-6 0 0 0,3 0 0 16,-3-1-9 0,-1 4 9-16,1 0-25 0,-4 0 1 0,0 0 1 0,7 4 0 15,-10-1-112-15,3-3-22 0,-3 0-5 0</inkml:trace>
  <inkml:trace contextRef="#ctx0" brushRef="#br0" timeOffset="145985.76">3108 9579 1519 0,'0'0'43'0,"0"0"9"0,0-7-41 0,0 7-11 0,0 0 0 0,0 0 0 16,0 0 130-16,0 0 24 0,0 0 5 15,0 0 1-15,0 0-51 0,4 7-9 0,3-1-3 0,-4 3 0 16,4 4-17-16,4-4-3 0,-8 7-1 0,11-4 0 0,-3 4-20 15,7 0-4-15,-4 3 0 0,-4-1-1 16,4 4-34-16,8-3-6 0,-5 0-2 0,4 3 0 0,1-3 37 0,-1 0 7 16,3-1 2-16,-2-5 0 15,-5-1-37-15,4-2-7 0,1-1-2 0,-1 1 0 16,-4-4-9-16,1 3 0 0,0 1 0 0,-1-1 0 0,-3 1-11 16,0-4 3-16,-3 0 0 0,0-3 0 15,-8 0-26-15,-3-3-5 0,0 0-1 0,0 0 0 16,0 0-132-16,0 0-28 0,0 0-4 0</inkml:trace>
  <inkml:trace contextRef="#ctx0" brushRef="#br0" timeOffset="146227.09">3291 10021 2419 0,'0'0'53'0,"0"0"11"0,0 0 3 0,0 0 1 0,0 0-55 0,0-7-13 0,4-2 0 0,-4 0 0 0,7-4 105 0,-7 1 19 16,7-4 3-16,0-3 1 0,-3-3-46 0,3 3-9 0,-4-3-1 0,4 4-1 16,-3-1-63-16,6 0-8 0,-6 0-9 0,7 0 9 15,-4 7 14-15,0-4 10 0,0 4 3 0,3 5 0 16,-6-2-43-16,3 3-9 16,-4 2-2-16,4-2 0 0,0 3-132 0,1-3-26 0,-5-1-6 0</inkml:trace>
  <inkml:trace contextRef="#ctx0" brushRef="#br0" timeOffset="146490.35">3701 9416 2188 0,'0'0'48'0,"0"6"11"0,0 0 1 0,0 0 1 0,0 4-49 15,3 2-12-15,-3 1 0 0,7-1 0 0,-7 1 105 0,4 6 19 16,3 0 3-16,-4-1 1 0,4 4-52 0,0 0-9 15,1 0-3-15,-5 3 0 0,4 0 0 0,-3 0 0 16,3 1 0-16,-4 2 0 0,1 0 0 0,3-3 0 16,-4 0 0-16,4 0 0 0,-7-3-51 0,4-3-13 15,3 0 0-15,-4-7 0 0,1 1 0 0,3-4 0 16,-7-2 0-16,4-4 0 16,-4-3-100-16,0 0-22 0,0-3-5 0,7-4-1 15,-7-2 0-15,0 0 0 0,3-1 0 0</inkml:trace>
  <inkml:trace contextRef="#ctx0" brushRef="#br0" timeOffset="147545.89">3595 9839 2188 0,'0'6'97'0,"-7"4"20"16,7-7-93-1,0 3-24-15,0-6 0 0,0 0 0 0,7 3 56 0,-7-3 6 0,3 3 2 0,4-3 0 16,-3 0 23-16,-1-3 5 0,5 0 0 0,-5 0 1 16,4-3-46-16,4 2-10 0,-8-5-1 0,4 3-1 15,0-1 18-15,0 1 4 0,-3-3 1 0,3 2 0 16,4 4-42-16,-4-3-8 0,0 3-8 0,3 0 12 16,1 3 2-16,-1 0 1 0,5 3 0 0,-5 0 0 15,4 3-7-15,-3 1-8 0,3-1 11 16,-4 3-11-16,5-2 8 0,-5-1-8 0,1 3 0 15,-1-2 0-15,1-1-12 0,0-3-8 0,-1 0-3 16,4 0 0-16,-3-3 23 0,-1 0 0 0,-3-3 0 0,4 0 0 16,0 0 36-16,-1-3 12 0,1-4 3 0,-1 4 0 15,1 0-33-15,-8-4-6 0,8 4-2 0,0-4 0 0,-8 4-10 0,8-3 10 16,-4-1-10-16,-4 1 10 0,8 3-10 0,-8-1 0 16,4 1 0-16,-7-3 0 0,4 3 0 0,3 2 0 15,-7-2 12-15,0 6-4 0,0 0-8 0,0-3-9 16,0 3 9-16,0 0-13 0,0 0 13 0,-7-6 0 15,7 6 0-15,0 0 0 0,0 0 14 0,0 0 6 0,-4 3 0 16,-6 0 1-16,3 0-21 0,0 0 0 16,7 7 0-16,-7-1 0 0,3 0 0 0,4 4 0 0,0 0-11 0,-7 2 11 31,7 1-9-31,0 3 9 0,7 0-8 0,-7-1 8 0,0-2 0 0,11 0-10 0,-8-1 10 0,1-2 0 16,6 3-13-16,-3-4 4 0,4 4 1 15,-7-7 0 1,6 4 8-16,1-7 0 0,-1-3 0 0,-3 3 8 0,4-2-8 0,0-1 0 0,-1-3 0 0,4 0-8 15,-3 0 8-15,-1-7 0 0,5 1 0 0,-5 0 0 16,1-4 0-16,-1 4 0 0,-3 0 0 16,0-3 0-16,0-1 0 0,4 1 0 0,-11-4 0 0,4 4 0 15,-4-4 49-15,3 1 12 16,-3-1 3-16,0 1 0 0,0 2-52 0,0-2-12 0,0 2 0 0,0-2 0 31,0 2 0-31,-3 4 0 0,3-3 0 0,-4-1 0 0,4 4 0 0,0-3 0 0,0 2 0 16,0 7 0-16,0 0 0 0,0-6 0 0,4-3 0 0,-4 9 0 0,0 0 0 0,3-7 0 15,4 4 0-15,4-3 0 0,-8 3 0 16,4 0 0-16,4 3 0 0,-4-3 0 0,4 3-17 0,-4 0-7 16,3 0 0-16,-3 0-1 0,4 3 25 15,-1 0-8-15,-3 0 8 0,1 0 0 16,2 0-35-16,1 0-1 0,-4 0-1 0,3 1 0 16,-3-1-22-16,0 0-4 0,4 0-1 0,0 0 0 15,-8 0-51-15,1-3-10 0,3 0-3 0,-7 0 0 16,10 0 52-16,-10 0 9 0,0 0 3 0,4-3 0 15,6 0 0-15,-10 3 0 0,0 0 0 0,7 0 0 16,1 0 0-16,-1 0 0 0,-7 0 0 0,3 0 0 16,4-3 51-16,-7 3 13 0,0 0 0 0,0 0 0 0,0 0 19 0,0 0 6 0,0 0 2 15,0 0 0-15,11 3 59 0,-11-3 12 0,0 0 2 0,0 3 1 16,0 3-29-16,0 4-7 16,0 2-1-16,0 1 0 0,0-1 0 15,0 4 0-15,0 0 0 0,0-1 0 0,0 1 0 0,0 0 0 0,0 0 0 0,0-4 0 16,3 1 0-16,1-1 0 15,-1-2 0-15,1-1 0 0,-1-3-51 0,4 0-13 0,4 1 0 0,-4-7 0 16,4 0 0-16,-1 0 0 0,1-7 0 0,3 4 0 16,4-3 0-16,-8 0 0 0,1 0 0 15,3-4 0-15,-4 1 0 0,1-4 0 0,3-2 0 0,-10-1 0 16,3 0 0-16,0 4 0 0,0-4 0 0,-4 3 0 16,1 1 54-16,-1 2 8 0,1 1 2 15,-4 3 0-15,0-1-52 0,-4 1-12 0,1 0 0 0,-4 0 0 16,0-1 0-16,0 1 0 0,-4 3 0 0,-7-3 0 0,4 3 0 0,0-1 0 15,0 1 0-15,-3 0 0 16,6 0-100 0,0 3-22-16,4-3-5 0,-3 3-1 0,10 0-51 0,0 0-10 0,0 0-3 0,0 0-998 15</inkml:trace>
  <inkml:trace contextRef="#ctx0" brushRef="#br0" timeOffset="148881.63">5084 9594 1958 0,'0'0'43'0,"0"0"9"0,0 0 1 0,0 0 3 0,-8-3-45 0,5-3-11 0,3 6 0 0,-7-3 0 16,7 3 53-16,-4-3 9 0,-3-1 2 0,4 4 0 15,-1-3 51-15,-3 0 10 0,4 6 3 0,-4-3 0 0,3 7-52 0,-3-4-9 16,0 6-3-16,0 4 0 0,0-1 0 0,0 4 0 15,-4 0 0-15,4-1 0 16,4 1-51-16,-4 3-13 0,3 0 0 0,1-1 0 0,-5 1 54 16,5 3 8-16,3-3 2 0,0 3 0 15,0-3-52-15,0 0-12 0,0-4 0 0,3 4 0 16,5-3 0-16,-5-4 0 0,4 1 0 16,4-4 0-16,3 1 0 0,-7-4 0 0,3 0 0 0,8-3 0 15,-7 0 0-15,6-6 0 0,1 0 0 0,-4-3 0 16,7-4-48-16,-7 1-13 0,8-3-3 15,-8-1 0-15,7 0 72 0,-7-2 13 0,4-1 3 0,-4 0 1 16,0 1-40-16,-4-1-8 0,1 0-1 0,0 1-1 16,-4 2 25-16,0 1 0 0,3 2 0 0,-6-2 0 0,3 2 0 0,0 1 0 15,-7 9 0-15,3-10 0 0,1 1 0 0,-4 9 0 0,0 0 0 0,3-6 0 16,-3 6 24-16,4-7 11 0,-4 1 1 0,-4 3 1 16,4 0-21-16,-3 3-5 15,3 0-1-15,0-3 0 0,-4 3 0 0,1 3 0 0,3-3 0 0,-4 0 0 16,4 3-10-16,-3-3 0 0,3 3 9 0,-7-3-9 15,3 0 0-15,4 3 0 0,-7 0 0 0,4-3 8 16,-1 4-8-16,1-1 0 16,-1 3 0-16,1-3 8 0,3 3-8 0,-8 1 0 0,5 2 0 0,-4 1 0 15,7 2 0-15,-4 1 0 0,4-1 0 0,0 1 0 16,0 5 0-16,0-2 0 16,0 0 0-16,4 0 0 0,-4-1 0 0,7-2 0 0,-4 2 0 0,-3-5 0 15,8-1 0-15,-1-2 0 0,0-1 0 0,3 0 0 16,-6 0 0-16,6 1 0 15,1-4 0-15,-1 3 0 0,1-6 0 0,0 3-10 0,-1-3 1 0,4-3 0 16,-3 0-37-16,-4 0-7 0,4 0-2 0,-1-7 0 16,1 4 44-16,-1-3 11 0,1-1 0 0,-1-2 0 15,5-4-53-15,-5-3-9 0,4 0-2 0,-3-3 0 16,-1 7-28-16,1-4-5 0,0 6-2 0,-8-2 0 16,8-1 59-16,-4 3 12 0,0-2 3 0,0 2 0 15,-4 1 25-15,1 2 0 0,3 1 0 0,-3-1 0 0,-1 4 10 0,1 0 7 16,-4 6 2-16,3-6 0 15,-3 6 15-15,0 0 3 0,0 0 1 0,0 0 0 16,0 0 23-16,0 0 5 0,0 0 1 0,7 9 0 16,-7-3-54-16,0 7-13 0,4-1 0 0,-4 4 0 0,3 0 54 0,-3-1 8 15,4 7 2-15,-1 3 0 0,-3 0-22 0,4 4-4 0,-1 2-1 16,1 0 0-16,6-2-15 0,-10 2-3 0,4-3-1 16,3 4 0-1,-3-4-5-15,3 0-1 0,0 0 0 0,3-3 0 0,-3 0-12 0,0-3 9 16,4-3-9-16,-4 0 8 15,4-3-8-15,-4-4 0 0,3-2 0 0,-3-1 0 0,4 0 0 0,-8-2 0 0,4-1 0 16,1-3 0-16,-5 0 0 16,-3-3-9-16,0 0 9 0,0 0-13 15,0-9 13-15,-3-1 0 0,3 1 0 0,-4-4 0 0,0-2 0 16,4-1 0-16,-7 0-10 0,0-2 10 0,4-1 0 0,-4-3 0 0,0 0 0 0,0-3 0 16,0 0-9-16,0 0 9 0,3-4 0 0,-3 1 0 15,3 0 0 1,1 3-8-16,3-3 8 0,-4 3 0 0,4 0 0 0,4-1 0 0,-1 4 0 0,-3 1 0 15,7 2 0-15,-3 3-8 0,0 0 8 0,3 4 0 16,0-4 0-16,0 4 0 0,0-1 0 0,0-3 0 16,3 4 0-16,1-1 0 0,3 4 0 0,-3 0 0 15,-1-1 0-15,4 4 9 0,4-4 1 0,-11 4 0 0,7 0-10 0,-3 3-9 16,3-4 9-16,-7 4-13 16,4 6 13-16,-1 1 0 0,-3 2 12 0,-3 3-12 0,3 1 8 15,-4 2-8-15,1 1 0 0,-1-1 0 16,-3 4 12-16,4 0 0 0,-1-1-1 0,-3 1 0 15,7 0-11-15,-7-1-16 0,0 1 4 0,0 3 1 16,-7 0 11-16,4 3 0 0,3 0 0 0,-7 0 0 0,3-1 0 16,-6-2 0-16,6 0 0 0,-6-3 0 0,-1-7 0 0,0 1 0 0,1-4 0 15,-1-3 0-15,1-3 0 0,-1 0 0 16,4 0 0-16,-4-3 0 16,1-7-24-16,-1 1-2 0,1-3-1 0,3-4 0 0,-4 0-110 15,4-3-23-15,-4 4-4 0,8-4-697 0,-4 6-140 16</inkml:trace>
  <inkml:trace contextRef="#ctx0" brushRef="#br0" timeOffset="149382.1">6198 9475 2188 0,'0'0'48'0,"0"0"11"0,0 0 1 0,0 0 1 0,0 0-49 0,0 0-12 15,0 0 0-15,0 0 0 0,7 3 105 0,-3 0 19 16,-1 1 3-16,1-1 1 0,3 3-52 0,0-3-9 0,0 6-3 0,-7 1 0 16,4-1 0-16,-1 1 0 15,4 5 0-15,-3 1 0 0,3 0 0 0,-4-1 0 0,4 7 0 0,-3-3 0 16,3 6-51-16,0-3-13 0,0 6 0 15,-3-9 0-15,6 6 54 0,-3-3 8 16,-3 3 2-16,3 0 0 0,0 1-52 0,3-5-12 16,-2 1 0-16,-1 4 0 0,0-8 0 0,0 1 0 0,-4-3 0 0,1-4 0 31,3-2 0-31,-7-7 0 0,0-3 0 0,0 0 0 0,0 0-48 0,0 0-13 0,0 0-3 0,0-3 0 31,-11-10-51-31,8 1-10 0,-4-4-3 0,-4 0 0 16,0 1-153-16,4-1-31 0,-14-15-7 0,4 6-1 0</inkml:trace>
  <inkml:trace contextRef="#ctx0" brushRef="#br0" timeOffset="149616.09">6156 9726 2419 0,'0'0'53'0,"0"0"11"0,0 0 3 0,0 0 1 16,4 6-55-16,-1-3-13 0,1 4 0 0,-1-4 0 0,1 6 100 0,3-3 16 15,-4 1 4-15,4-4 1 0,0 0-37 0,0 0-8 16,0 0-2-16,0 0 0 0,1 1-10 0,2-1-3 15,1 0 0-15,3-3 0 0,0 3-49 0,-3 0-12 16,3 0 0-16,3-3 0 0,-3 3 0 0,4 0 0 0,0-3 0 16,-4 4 0-16,7-4 0 0,0 3 0 15,-7-6 0-15,4 3 0 0,-1 0 0 16,1 0 0-16,0-4 0 0,-8 1 0 0,4 3 0 0,-3 0 0 16,0 0 0-16,-1 0 0 0,-3 0-35 15,0 0-9-15,-3 0-3 0,-4 0 0 16,7-3-78-16,-7 3-16 0,0 0-3 0,0 0-1121 0</inkml:trace>
  <inkml:trace contextRef="#ctx0" brushRef="#br0" timeOffset="149850.26">6668 10024 3265 0,'0'0'144'0,"0"0"31"16,0 0-140-16,0 0-35 0,-4 3 0 0,4-3 0 15,0 0 75-15,0 0 8 0,0 0 1 0,-4-3 1 16,1-7-68-16,-4 1-17 0,3-4 0 0,1-2 0 15,-1-4 0-15,1-6 0 0,-4 0 0 0,3-3 0 16,1 3-19-16,-8-1-7 0,8 4-2 0,-1-3 0 16,0 3-57-16,1 1-12 0,-4-1-3 0,3 0 0 15,1 0-22-15,-1 3-5 16,1 0-1-16,-4 3 0 0,3 1-176 0,1-1-36 0,-4-9-8 16,0 6-480-16</inkml:trace>
  <inkml:trace contextRef="#ctx0" brushRef="#br0" timeOffset="149942.71">6544 9397 1897 0,'0'0'41'0,"0"0"9"0,0 0 2 0,0 0 2 0,0 0-43 0,0 0-11 0,-3 3 0 0,-5 0 0 15,5 3 70-15,-1-3 12 0,1 4 2 0,-1 2 1 16,4-3-122-16,0 4-25 0,4-1-5 16</inkml:trace>
  <inkml:trace contextRef="#ctx0" brushRef="#br0" timeOffset="150790">6914 9798 2482 0,'0'0'70'0,"0"0"16"0,0 0-69 0,-3 6-17 0,-1-3 0 0,4-3 0 15,0 0 112-15,-3 4 18 0,-1 2 4 0,4-6 1 16,-3 6-57-16,3 0-11 0,0 1-3 0,0 2 0 0,0 1-51 0,0 2-13 16,3 1 0-16,1 2 0 0,-1 1 54 0,4 0 8 15,-3 2 2-15,0-2 0 0,3 0-33 0,0-1-7 16,0 1 0-16,-4-10-1 15,4 1-9-15,0-4-2 0,-3 3 0 0,3 0 0 0,0 1-12 0,0-4 0 16,4-3 0-16,-4-3 0 16,0-4 0-16,3 1 0 0,1 0 0 0,-4-4 0 15,0-2 0-15,4-4 0 0,-4 4 0 0,0-7 0 0,0 0 0 0,-4 0 0 16,4 0 0-16,-3-3 0 0,-1 1 0 16,1 2 8-16,-1-3-8 0,-3 3 0 0,0 0 0 0,0 0 0 0,-3 1 0 0,-1-1 0 15,1 3 27-15,-4 0-1 0,0 1 0 0,3-1 0 31,-3-3-45-31,4 7-9 0,-4-1-1 0,3 1-1 0,1 5 5 0,3-2 1 0,-4 3 0 0,4-1 0 32,-4 7-14-32,4 0-2 0,0 0-1 0,4 3 0 15,-4 1-13-15,4-1-2 0,-1 3-1 0,4-3 0 0,-3 7 13 0,3-1 4 0,0-3 0 0,0 4 0 16,0 2 32-16,0-2 8 0,0 2 0 0,4 1 0 16,-1-1 0-16,1-2 0 0,-1 2 0 0,1-2 0 0,3-1 49 15,-3 0 12-15,-1 1 3 0,4-1 0 16,0-3-52-16,0-2-12 0,-3 2 0 0,3-3 0 15,0 0 54-15,0 0 8 0,4-3 2 0,-4 0 0 0,0 0-52 16,0-3-12-16,0 0 0 0,-3 0 0 16,3-3 0-16,-14 6 0 0,11-7 0 0,-1 1 0 0,-3-3 0 15,-7 9 0-15,11-10 0 0,-7 4 0 0,-1-3 0 0,1-1 0 16,-4 1 0-16,0-1 0 0,0 1 0 0,-4 0 12 16,1 2-3-16,-1 1-1 15,0 0-8-15,-3 3-9 0,0 3 9 0,0 0-13 0,-3 0 21 0,-1 6 4 16,1 0 0-16,-5 4 1 0,5-1-13 15,-1 3 0-15,1 4 8 0,-1 0-8 0,4 6-9 0,0 0-5 16,0 0-1-16,3 0 0 16,4 0 15-16,0 0 0 0,4-1 0 0,-1 1 0 0,1 0 0 0,3-3 0 15,0-3 0-15,4-4 0 16,3 1 0-16,-4-4 0 0,4 4 0 0,4-4 0 16,-7 1 0-16,3-4 0 0,3 3 0 0,-2-2 0 0,-1-1 0 0,0-3 0 0,0 3 0 15,4-6 0 1,-4 3 0-16,3-3 0 0,-3 0 0 0,4-3 0 15,-4 3 0-15,0-3 0 0,0 3 0 0,0-3 0 0,-3 0 0 0,0 0 0 0,-4-3 0 16,-4-1 0 0,4 4-54-16,-7 3-8 0,4-6-2 0</inkml:trace>
  <inkml:trace contextRef="#ctx0" brushRef="#br0" timeOffset="153346.51">8467 9422 1744 0,'7'0'36'0,"-4"0"8"16,4 0-35-16,-3 0-9 0,3 0 0 0,0-3 0 15,0 0 120-15,0-1 23 0,0-2 4 0,0 0 1 16,4 3-16-16,-4-4-2 0,0 1-1 0,0 0 0 16,0 0-65-16,0-1-14 0,-3 1-2 0,-1-3-1 15,1 6 5-15,-4 3 0 0,0 0 1 0,0 0 0 16,0 0 1-16,-11 0 0 0,0 3 0 0,1 0 0 16,-1 6-13-16,-3 1-2 0,0 2-1 0,-4 1 0 15,1 6-30-15,-1-1-8 0,-3 7 0 0,-7 4 0 0,7-1 13 16,-1 0 2-16,1-3 0 0,4 0 0 15,-1 0-24-15,0-3-5 0,1-3-1 0,3 0 0 16,3-3 15-16,-3-4 0 0,7 1 0 0,3-4 0 16,1-3 0-16,3-6 0 0,3 4 0 0,1-1 0 15,3-3 0-15,0-3 0 0,4 3 0 0,3-4 0 0,-4 1 9 0,8-3 5 0,-4 3 1 0,4 0 0 16,-1-4-24-16,4 4-5 0,4 0-1 16,0 0 0-16,-4 3 36 0,4 0 7 0,-1 0 2 0,1 0 0 15,0 3-10-15,-4 3-1 16,4-2-1-16,-4 5 0 0,0 0 0 0,-3 1 0 15,-4 2 0-15,0 4 0 0,-4-3-6 0,-3 5 0 0,1-2-1 0,-5 3 0 16,1 0-11-16,-4-1 8 16,0 1-8-16,0 0 8 0,-7 0-20 0,3 0-4 0,-7-4 0 0,1 4-1 15,-1-3 30-15,-3-4 7 0,0 1 0 0,0 0 1 16,0-1-21-16,0-3 0 0,0-2 0 0,-4-1 0 16,4 0 0-16,3-3-8 0,1 1 8 0,-1-1-12 15,0-3-1-15,4 3-1 0,4 0 0 16,3-3 0-16,0 0 14 0,0 0 0 0,0 0 0 0,0 0 0 15,3 3 0-15,1 0 0 0,3 0 0 0,0 1 0 16,4-4-26-16,-1 0-2 0,1 0-1 0,6 0 0 16,-2-4 29-16,6-2-9 0,0 0 9 0,0-4 0 15,0 1 20-15,0-7 8 0,1-2 3 0,-1 2 0 16,-4-3-50-16,5-3-9 0,-5 3-3 0,1-3 0 0,3 0 31 0,-3 4 0 16,-1-1 0-16,1 0 0 0,-4 0 0 0,0 0 0 15,0 7 8-15,-3-4-8 0,-4 4 0 0,0-1 0 16,0 4 0-16,-3 2 0 0,-1 1 27 0,1 0-2 0,-4 3 0 0,3 0 0 15,-6 3-25-15,3 0 0 16,0 0 0-16,0 0 0 0,-7 9 0 0,3 3 0 16,0 1 0-16,1 0 0 0,-1 2 0 0,4 4 0 0,4 0 0 15,-4 0 0-15,0 3 0 0,0 0 0 0,7-4 0 16,-3 1 0-16,-1 0 0 0,4 0 0 16,0 3 0-16,0-10 0 0,0-2 0 0,0-1 0 0,4 4 0 0,-1-4 0 15,-2-3-10-15,6-3-7 16,-4 1-2-16,-3-1 0 0,4 0 19 0,-1-3 0 15,1-3 0-15,-4 0 0 0,0 3 0 0,0-4 0 0,0 1 0 0,-3-3 0 16,3 3 12-16,-4-6 5 0,4-1 2 0,-3-2 0 16,-1 2-28-16,1-6-6 0,0 4-1 0,-1-1 0 0,4-2 26 0,-3 2 5 15,-1-2 1-15,4 2 0 0,0-3-25 0,0 4-5 16,-3-1-1-16,3 4 0 0,4-4 24 16,-4 4 5-16,-4 3 1 0,4 2 0 0,0 4-15 15,0 0 0-15,0 0 0 0,0 4 0 16,-3 2 0-16,3 6 0 0,0 4 0 0,0 0 0 0,-3 3 19 15,-1-1 4-15,1 4 1 0,-1 0 0 16,-3 0-16-16,4 0-8 0,-4 0 10 0,0 0-10 0,3-3 9 16,-3-3-9-16,0-1 8 0,4-5-1 0,-4-1-21 0,0-3-2 15,0-6-1-15,0 0 0 16,0 0-57-16,7 0-11 0,0-6-3 0,0-3 0 16,0-4-76-16,4 1-15 0,-4-4-3 0,3-3-1 15,-3 0-7-15,4 0-2 0,-4-3 0 0,3 1 0 16,1-1 0-16,3-3 0 0,-3-4 0 0,-1 4 0 15,4 0 124-15,1 6 25 0,-1-3 5 0,-4 4 1 0,4 2 101 0,-3 0 21 16,0 4 4-16,-1-1 1 0,-3 4 98 0,4-1 19 16,-8 4 4-16,1 0 1 15,-1 3-24-15,-3 3-4 0,0 0 0 0,0 0-1 0,0 0-70 0,0 0-13 0,0 0-4 16,0 0 0-16,-3 6-36 0,-4 0-8 16,3 0-2-16,-3 1 0 0,0-1-24 0,0 0-5 0,0 1-1 15,0 2 0-15,0 0-8 0,0 1-3 0,-4 2 0 0,1-2 0 16,3 5 7-16,-4 1 0 15,0-3 1-15,4 2 0 0,0 1-17 0,4-4 0 0,-4 4 0 16,7-3 0-16,0-7-10 0,0 0-6 0,0 1 0 0,0-7-1 0,0 0 27 0,3 3 6 16,4 0 0-1,0-6 1-15,4 0-17 0,0-1 0 0,3 1 0 0,3-3 0 16,-3 0 0-16,1-4 0 0,2 4 0 16,1 0 0-16,-4-1 0 0,4 4 0 0,-4 0 0 0,3 0 0 0,1 3 0 15,0 3 0-15,-1 0 0 0,1 4 0 16,3 5 0-16,-3 1 0 0,-1-1 0 0,-3 7 0 0,1 0 0 15,-1 3 0-15,-4-3 0 0,-3 6 0 0,0 0 0 0,-3-3 0 16,-1 0 0-16,1 0 0 0,-4-4 0 0,0 1 0 16,-4-3 0-16,-3 0 0 0,4-4 0 0,-4 1 0 15,-4-4 0-15,1-3 0 16,3-2 0-16,-4-4 0 0,0 0 0 0,1-7 0 16,-1 1-55-16,1 0-14 0,-1-4-3 0,0-5-1 15,8 2-139-15,-4-6-28 0,0 0-6 0,3 1-1 0</inkml:trace>
  <inkml:trace contextRef="#ctx0" brushRef="#br0" timeOffset="153846.72">10283 9845 1036 0,'0'0'23'0,"0"0"5"0,0 0 0 0,0 0 1 0,0 0-29 0,0 0 0 0,0 0 0 0,-3-6 0 16,-1 0 0-16,1-1 0 0,-1-2 0 0,1 3 0 15,-1-4 50-15,-3-2 4 0,4 5 1 0,-4-2 0 16,0 3 14-16,0-1 3 0,-4 4 1 0,4 0 0 0,0 6 44 0,-4-3 9 16,4 3 2-16,0 1 0 15,0 2 0-15,-3-3 0 0,2 3 0 0,1 4 0 0,0-1-52 0,0 0-9 16,0 4-3-16,0 6 0 15,4-3 0-15,-1 2 0 0,1-2 0 0,-1 3 0 16,4-3-17-16,0 2-4 0,4 1-1 0,-4 0 0 16,3 0-16-16,1-4-3 0,3 4-1 0,-4-3 0 15,4 0-22-15,0-4 0 0,0-2 0 0,0 2 0 16,4-6 0-16,0 1 0 0,3-4 0 0,0-3 0 0,0 0 36 0,0-3 2 16,0-4 1-16,0-2 0 15,0-4-12-15,1 1-3 0,-1-4 0 0,0-3 0 16,-7 1-24-16,3 2 0 0,-3-3 8 0,1 0-8 15,-5 4 0-15,4-1 0 0,-7 3 0 0,4 1 0 16,-8-1 0-16,4 1 0 16,-7 2 0-16,0 4 0 0,0-3 0 0,-4 2 0 0,1-2 0 0,-4 0 0 0,0-1 0 0,-1 4 0 15,5-4 0-15,-4 4 0 0,0 0 0 0,3 3 0 16,0 0 0-16,4 0 0 16,0 3-66-16,4 0-15 0,-1 3-3 0,1 0-1 15,3 3-91-15,0 0-17 0,0 4-4 0,3-1-954 0</inkml:trace>
  <inkml:trace contextRef="#ctx0" brushRef="#br0" timeOffset="154486.01">10499 10105 1989 0,'7'16'56'0,"0"-7"13"0,-4 1-55 0,4 2-14 15,-3 1 0-15,3-1 0 16,-4 1 165-16,5-4 31 0,-5 1 5 0,1-1 2 16,-1-6-99-16,-3-3-20 0,0 0-4 0,0 0-1 15,0 0-27-15,0 0-4 0,4-6-2 0,-4-3 0 0,0-1-34 0,-4-5-12 16,1 2 0-16,-4-3 9 0,-1-2 44 0,5 2 9 15,-4-3 2-15,0-3 0 16,0 0-52-16,0 3-12 0,0 1 0 0,0-1 0 16,3 3 0-16,4 0 0 0,-3 4 0 0,-1-4 0 15,4 7-11-15,0-4-5 0,0 7 0 0,4-3-1 16,-4 9 27-16,0 0 6 0,0 0 0 0,10-10 1 16,1 4-17-16,-4 0 0 0,3-1 0 0,-10 7 0 15,11-6 0-15,3 3 0 0,-3 0 0 0,-1 0 0 0,1 3 0 0,-1 0 0 16,1 3 0-16,-4 3 0 15,4 0-48-15,-1 4-12 0,1 2-4 0,-4 1 0 16,3-4-51-16,-3-2-10 0,4 2-3 0,-4-3 0 16,0 0-51-16,0-2-10 0,4-1-3 0,-4-3 0 15,-7 0 0-15,7-7 0 0,4 1 0 0,-4-3 0 16,0-4-51-16,3-2-10 0,1-1-3 0,-1 0 0 0,-3 1 205 0,4-1 41 16,-4 0 10-16,4 4 0 0,-4-4 203 0,3 3 42 0,-3 4 9 0,0 0 2 15,-3 2-52-15,-1 1-9 16,-3 6-3-16,0 0 0 0,0 0 0 0,0 0 0 0,-3 6 0 0,-4 1 0 15,0 5-51-15,-4 1-10 0,1 5-3 16,-1 1 0-16,0 3-51 0,-3 3-10 0,-3 4-3 0,3-1 0 16,0 0-51-16,-1-3-13 0,1 0 0 0,0 0 0 0,4-3 54 15,3-3 8-15,-1-3 2 0,1-1 0 0,0-5-52 16,7-1-12-16,0 1 0 16,4-7 0-16,3 0 0 0,0 0 0 0,4-3 0 0,3-3 0 15,0 3-48-15,0-3-13 0,4-4-3 16,-1 4 0-16,1 0 103 0,3-6 20 0,0-1 4 0,4 1 1 15,-4 3-52-15,0-1-12 16,0 4 0-16,1 0 0 0,-5 3 0 0,4 0 0 0,-3 3 0 0,0 0 0 16,-1 7 0-16,-3-1 0 0,0 4 0 0,-3-1 0 15,-4 1 0-15,0 6 0 0,-3-4 0 0,-4 7 0 16,0-3 0-16,-4 3 0 0,-3 0 0 0,0 0 0 16,0 0 0-16,-4-3 0 0,1 0 0 0,-4-4 0 0,0-2 0 15,0-7 0-15,-4 0 0 0,0 1 0 16,1-4-100-16,-1 0-22 0,-3-3-5 0</inkml:trace>
  <inkml:trace contextRef="#ctx0" brushRef="#br0" timeOffset="160698.34">3291 11316 2553 0,'-7'22'53'0,"7"-16"12"16,7 0-52-16,-7-3-13 0,4 4 0 0,3-4 0 15,-3-3 54-15,6 3 8 0,1-3 2 0,-8 0 0 16,11 0-20-16,-3 0-4 0,7 0-1 0,-4-3 0 16,0 3-11-16,3-3-3 0,1 3 0 0,0 0 0 15,-1 0-25-15,5 0 0 0,-1 0 0 0,-4 0 0 16,1 0-102-16,3-4-26 0,4 1-4 0</inkml:trace>
  <inkml:trace contextRef="#ctx0" brushRef="#br0" timeOffset="162522.6">4403 11262 1074 0,'-4'0'30'0,"4"0"8"0,-7 0-30 0,7 0-8 0,0 0 0 0,-3-6 0 0,3 6 52 0,-4-6 10 0,4 6 2 0,-3-10 0 31,-1 4 0-31,4 0 0 0,0-4 0 0,0 4 0 16,0-3 0-16,0 9 0 0,0-6 0 0,0-1 0 0,0 7 51 16,-4-6 10-16,4 0 3 0,0 6 0 15,0 0-52-15,0-7-9 0,0 7-3 0,0 0 0 0,0 0 0 0,0 0 0 0,0 0 0 0,0 0 0 31,-10 4 0-31,10-1 0 0,0 6 0 0,0 1 0 0,0 5-51 0,0 4-13 0,0 0 0 0,3 3 0 32,4 3 0-32,-3 3-12 0,0-3 3 0,3 7 0 0,3-4 9 0,-6 0 12 0,3 0-2 0,-4 0-1 15,4 1-9-15,-3-4 0 16,-1 3 0-16,1-6 0 0,-1 0 53 0,-3 0 9 0,4-7 2 0,-4 1 0 16,0-3-52-16,0-1-12 0,7-6 0 0,-7 1 0 15,0-1 0-15,0-6 0 0,0 0 0 0,4-6 0 16,-4-1 0-16,0-2 0 0,0-3 0 0,0-4 0 15,0 0 0-15,0-3 0 0,0-3 0 0,-4 0 0 16,4-3 0-16,0 3 0 0,0 0 0 0,0 1 0 16,0-5 0-16,0 5 0 0,0-5 0 0,-7 1 0 0,7 0 0 0,0 0 0 15,0 3 0-15,7-3 0 16,-7 3 0-16,4-3 0 0,3 3 0 0,-4 0 0 16,1 3 0-16,3 1 0 0,3 5 0 0,1 4 0 0,-4-1 0 0,4 7 0 15,-1 3 0-15,1 3 0 16,-1 7 54-16,1 5 8 0,-1 4 2 0,1 0 0 0,-4 3-44 0,4 0-9 15,-1 3-2-15,-3 0 0 16,4 0-9-16,-4 3-12 0,4-3 2 0,-4 0 1 16,3-3 9-16,-6-3 0 0,-1 0 0 0,4 0 0 0,4-7 0 0,-8-2 0 15,4-1 0-15,-3-3 0 0,3-2 0 0,-7-4 0 16,0 0 0-16,4-4 0 0,6-2 0 0,-6 0 0 0,3 0 0 0,-7-1 0 16,7-2 0-16,-4 3 0 15,1-1 0-15,-1-5 0 0,4 3 0 0,-3 2 0 0,3-2 0 0,-3-1 0 16,-4 1 0-16,7 3 0 0,-4-4 0 0,1 4 0 15,-1-3 0-15,4-1 0 0,0-2 0 0,-7-1 0 16,4 4 0-16,3-1 0 16,-4 1 0-16,4-4 0 0,-3 7 0 0,7 0 0 15,-8 0 0-15,-3 6 0 0,7 0 0 0,-3 3 0 0,-1 3 0 0,4 0 0 16,0 4 0-16,0-1 0 0,0 0 0 16,-3 1 0-16,3-4 0 0,0 4 0 0,0-4 0 0,-3 0 0 0,3-6 22 15,-4 3 6-15,4 4 2 0,-7-4 0 16,4 3 3-16,-1-3 1 0,1 0 0 0,-1 0 0 15,1 4-34-15,3-1 0 0,-7 0 0 0,3 4 0 0,-3-1 0 16,8 0 0-16,-8 4 0 0,3 3 0 16,-3-1 0-16,4 1 0 0,-1 3 0 0,1 0 0 15,-4-1 0-15,3 4 0 0,-3-3 0 0,0 3 0 0,4 0 0 0,-4-3 0 16,3 0 0-16,-3-4 0 16,4 1 0-16,-4-3 0 0,7-4-15 0,-7-3 5 0,0 1 10 0,0-7 12 15,0 0-2-15,0 0-1 16,0 0-58-16,7-4-12 0,-4-2-3 0,1 0 0 15,3-4 0-15,-3 4 0 0,-1-3 0 0,4-1 0 16,-7 4 52-16,4 0 12 0,-4 6 0 0,7-6 0 16,-7 6-54-16,0 0-8 0,3-7-2 0,-3 7 0 0,4-3 36 0,-4 3 6 15,0 0 2-15,7 0 0 0,3 0 8 0,1 0 3 16,-8 0 0-16,1 3 0 0,7-3 9 0,-4 3 0 0,3-3 0 16,-6 4-8-16,3-4 8 0,0-4 0 15,3 4 0-15,-2-3 0 0,2 3 0 0,-6-6 14 0,6 3-3 0,1-7-1 16,-8 4 14-16,8 0 2 15,-4 0 1-15,0-4 0 0,4-2 25 0,-4-1 4 0,0 1 2 0,0-4 0 16,-4 0-43-16,4 1-15 16,-3 2 9-16,3-3-9 0,-4 4 0 0,5-1 0 0,-8 1 0 0,3-1 0 15,-3 4 0-15,0-1 0 0,4 4 0 0,-4-3 0 16,0 2 0-16,0 7 0 16,0-6 0-16,-4 0 0 0,4 6 24 0,-3-3 13 0,3 3 3 0,0-3 0 0,0 3-13 0,-8 3-3 15,5 0 0-15,-8 3 0 16,8 0-24-16,-1 4 0 0,1 2-14 0,-1 4 5 0,1 3 9 0,3 3 0 15,-4-3 0-15,4 3 0 16,4 0 0-16,-4-4 0 0,3 4 0 0,1-3 0 0,-4 0 0 16,7 0 0-16,-4 0 0 0,8-7 0 0,-8 4 0 0,5-4-10 15,-5 1 10-15,4-4 0 0,7 1-9 16,-10-1 9-16,6-6 0 0,4 3-9 16,-3-2-32-16,3-4-7 0,0 0 0 0,0-4-1 15,-3 1-12-15,3-3-3 0,0-3 0 0,0-1 0 16,0 1 52-16,0-4 12 0,-3 1 0 0,3-1 0 15,-3 1-54-15,3-1-8 0,-4 1-2 0,1 2 0 16,0 1 29-16,-1-1 6 0,1 1 1 0,-4-4 0 16,3 4 1-16,-3-4 1 0,4 4 0 0,-4-7 0 0,0 4 2 0,0-4 1 0,0 4 0 15,-3-4 0-15,3 3 7 0,-4 1 2 16,4-1 0-16,-3-2 0 0,3 2 14 0,-3 1 0 16,-1 2 0-16,-3 1 0 0,4-1 0 0,-4 4 8 15,0 6-8-15,0 0 10 0,0 0 60 0,0 0 12 0,0 0 2 0,0 0 1 16,-7 0-10-16,3 3-3 0,-3 3 0 0,3 1 0 15,-6 2-20-15,6 1-4 16,-3 2 0-16,4 4-1 0,-4-1-31 0,3 4-5 0,4 3-2 0,-7 3 0 16,4-3 3-16,3 3 0 0,3-3 0 0,4 3 0 15,-7-3-12-15,4 0 0 0,-1-6 0 0,4 0 0 16,0-4 0-16,0-2 0 16,4-4 0-16,-4 0 0 0,4-6-9 0,-4 0 9 0,3-3-12 0,-3-3 12 15,-3-7-10-15,6 1 10 0,-6 2-8 0,3-2 8 16,4-1 0-16,-8-3 0 0,4 1 0 0,-3-1 0 15,3 0-20-15,-4 1 0 0,1-1 1 0,3-3 0 16,-4 7 19-16,-3-1 0 0,7 4 0 0,-7-1 0 0,4 4 0 0,-4 6 0 16,4 0 0-16,-4 0 0 0,0 0 10 0,0 3 2 15,3 7 1-15,1-1 0 0,-1 0-13 0,1 7 11 16,-1 0-11-16,1 3 10 0,3-1 18 16,-4 4 3-16,4 0 1 0,0 3 0 0,0-3 0 15,4 0 0-15,-4-3 0 0,4 0 0 0,-4-3-32 0,3-4 0 16,1 1 0-16,-8-4 0 0,4 0-8 0,1-2-8 15,2-4-2-15,-3 0 0 16,-3-6-96-16,3 0-19 16,-4-4-4-16,4-2-751 0,0-3-149 0</inkml:trace>
  <inkml:trace contextRef="#ctx0" brushRef="#br0" timeOffset="162940.31">6198 11294 1958 0,'0'0'43'0,"0"0"9"0,0 0 1 0,0 0 3 0,0 0-45 0,0 0-11 0,-3 3 0 0,-1 3 0 16,-6 0 144-16,6 7 28 0,-3-1 4 0,0 1 2 15,4 3-80-15,-8-1-16 0,7 1-3 0,-6 0-1 16,6-1-22-16,-3 1-4 16,4 3 0-16,-8-3-1 0,8 2-29 0,-1-2-6 0,1 0 0 0,-1-4-1 15,0-2-15-15,4-1 9 0,4 1-9 16,-4-1 8-16,4-3-8 0,-4 0 0 0,7-2-12 15,-4-1 12-15,8-3 0 0,-8 0 0 0,4 0 0 0,0 0 12 16,0 0-4-16,4-3 0 0,-4-1 0 0,0 4 0 16,4 0 8-16,3 0 2 0,-4-3 0 15,4 3 0-15,4 3 11 0,-7-3 3 0,3 7 0 0,0-4 0 0,-3 6-32 0,3 1 0 16,-4-1 0-16,1 7 0 16,-1-1 57-16,1 1 6 0,-4 3 1 0,0-3 0 0,-3 2-46 0,3 1-9 15,-7-3-1-15,0 0-8 16,0-1 0-16,-4 1 0 0,4 0-10 0,-7-7 10 0,4 4 0 0,-5-4 16 15,-2 0 0-15,3-2-1 0,-4-4-24 0,1 0-5 16,-1 0-1-16,1-3 0 16,-1 0-141-16,7-3-29 0,-6 0-6 0,3-3-752 15,3-1-150-15</inkml:trace>
  <inkml:trace contextRef="#ctx0" brushRef="#br0" timeOffset="164320.07">6579 11523 1652 0,'0'0'36'0,"-3"3"8"0,-1 3 2 0,1-3 0 16,-1 3-37-16,1-2-9 0,-1 2 0 0,4-6 0 0,-3 3 108 0,3-3 19 15,0 6 4-15,0-6 1 16,-4 3-26-16,4 4-5 0,0-1-1 0,0 0 0 0,0 4-26 0,0-1-6 15,0 0 0-15,0 4-1 16,0 3-20-16,0-1-4 0,0 4-1 0,4-3 0 0,-4 3 16 0,3-1 3 16,1 1 1-16,-1 0 0 0,4-3-48 0,0-4-14 15,-3 1 0-15,3-1 8 0,0-2-8 16,0-4 0-16,4 0 0 0,-1-3 0 0,-3 1 13 0,4-4 2 16,3 0 0-16,-7-4 0 0,4 1-24 0,-1-3-5 15,1-3-1-15,-1-1 0 0,1-2 15 0,-1-1 0 0,1-3 0 0,-7 1 0 16,3-4 11-16,-4 3 5 15,1-3 0-15,-1 4 1 0,1-4-27 0,-4 0-6 16,3 4 0-16,-3-1-1 0,0 0 17 0,-3 0 0 0,3 4 0 0,-4-1 0 16,4 4 0-16,-3 3 0 15,3 6 0-15,0 0 0 0,0 0 26 0,0 0 9 0,0 0 1 16,0 0 1-16,0 9-25 0,3 1-4 0,1 2-8 16,6 4 11-16,-6 3-11 0,3-1 0 15,0 1 0-15,0 3 0 0,0-3 0 0,4 0 0 0,3 0-9 16,-4-1 9-16,4-2 0 0,1 0-8 0,-5-4 8 0,4 1 0 15,-3-1 0 1,-1-2-8-16,5-1 8 0,-5-3 0 0,-3 1 20 0,4-1 7 0,-4-3 1 16,-7-3 1-16,0 0-37 0,0 0-8 15,0 0-2-15,0 0 0 0,0 0 29 0,0 0 5 0,7-9 2 0,-4-1 0 16,1 1-5-16,-8-4-1 0,4 1 0 16,-3-4 0-16,3 4-12 15,-7-7-16-15,0 3 3 0,3 0 1 0,1 1 23 0,-4 2 5 0,0-2 0 0,0 2 1 16,7-3-27-16,-4 4-6 0,1-1 0 0,3 1-1 0,0 2 25 0,3 1 6 15,1 3 1-15,-4 6 0 16,0 0-15-16,0 0 0 0,0 0-9 0,0 0 9 0,10-4-12 0,1 8 12 16,-1 2-13-16,1-3 5 0,-4 3 8 0,4-3 0 15,-1 1 0-15,1-1-8 0,-1 0 8 0,4 0 0 16,-3-3 0-16,3 3-8 0,-3-3 8 16,3-3 0-16,-4 3 0 0,-10 0 0 0,14-3 0 0,-14 3 0 15,15-3 0-15,-5 0-8 0,-10 3 8 0,0 0 0 16,11-7 0-16,-11 7 0 0,14-6 0 0,-14 6 0 15,7-6 0-15,-7 6 0 0,7-10 0 0,0 4 0 16,-7 6 0-16,4-9 0 0,-1-4 0 0,-3 7 0 0,4-4 0 16,-4 4 0-16,-4 0 0 0,1 0 8 15,3-1-8-15,-4 1 0 0,1 3 0 0,-1 0 8 0,0 0-8 0,1 0 0 16,-1 3 8-16,1 0-8 16,-1 3 8-16,1 0-8 0,-1 3 0 0,4 3 0 0,-3 4-12 0,3 0 4 15,0 2 8-15,0 7 0 0,0-3 0 0,0 3 0 16,3 0 8-16,1 3 4 0,-1-3 1 0,4 9 0 15,0-6-13-15,1 0 0 0,2-3 8 16,-3 0-8-16,4-3 0 0,-1-3-8 0,1-4 8 16,-1 1-13-16,1-4 13 0,3-2 0 0,-3-1-10 0,3-3 10 0,0 0-9 0,0-3 9 15,0-3-12-15,0 0 12 16,-3-3-13-16,3-1 4 0,-3-2 1 0,-1 0 0 16,-3-4-89-16,4 0-18 0,-4-2-3 0,3-4-1 31,-2 0-29-31,2 0-7 0,1 1-1 0,-4-4 0 0,3 3-80 0,-3 0-17 0,4 3-3 0,-4-3-1 15,0 1 126-15,0-1 26 0,0 0 5 0,-3 0 0 16,3 4 29-16,0-4 6 0,-4 6 1 0,4-3 0 0,-7 4 153 0,4-1 31 16,-1 4 7-16,-3 0 1 0,0-1-2 0,0 4 0 15,0 0 0-15,0 3 0 0,-3-1 2 0,-1 4 1 16,4-3 0-16,-7 3 0 0,4 3-7 0,-1 1-2 16,1-1 0-16,-4 3 0 0,3 0-40 0,-3 4-8 15,4-1-1-15,-4 4-1 0,3-4-22 0,-3 7-4 0,3-4 0 16,1 1-1-16,-1-1-14 0,1 1-2 15,-1-1-1-15,4-2 0 0,0-1-13 0,0-3-2 0,0 4-1 0,4-7 0 16,-4-3-10-16,0 0 0 16,0 0 0-16,0 0 0 0,7-3 0 0,0 3-17 15,4 0 4-15,-1-3 1 0,4-4 12 0,-3 7 0 16,-1-3 0-16,5 0 0 16,-5 3 40-16,4 0 10 0,4 0 2 0,-1-3 1 0,1 3-37 0,0 0-8 0,3 3-8 0,-3-3 11 15,3 3 1-15,-4 0 0 0,1 1 0 0,0 2 0 16,-4-3-12-16,0 6-9 15,0-2 9-15,-3 2-13 0,-4 4 61 0,3-1 13 0,-6 1 3 0,-1-1 0 16,1 4-64-16,-4-4-8 0,3 4-4 0,-6 0-1 16,3-1 13-16,-4 1 0 15,-3-3 0-15,0 2 10 0,0-5-10 0,-3-1-9 0,-5 1 9 0,-2-7-13 32,3 3-79-32,-4-6-16 0,0 0-4 0,4 0-861 0,0-6-173 0</inkml:trace>
  <inkml:trace contextRef="#ctx0" brushRef="#br0" timeOffset="166076.81">8894 11601 1314 0,'0'0'37'0,"0"0"8"0,-4 3-36 0,4-3-9 0,-7 3 0 0,7-3 0 15,0 0 102-15,0 0 18 16,0 0 4-16,0 0 1 0,0 0-21 0,0 0-5 0,0 0-1 0,7 0 0 16,0 3-52-16,0-3-10 0,0-3-3 0,4 0 0 15,3 3 25-15,0-3 5 0,0 0 1 0,0 3 0 16,4-3 0-16,-4 0 0 0,4-4 0 0,-1 1 0 0,1 0-52 0,3-4-12 16,-3 4 0-16,-1-3 0 15,-3-1 59-15,1 1 9 0,-1-1 1 0,-4 1 1 0,1 0-28 0,-1-1-6 16,-3 1 0-16,-3 3-1 15,3-4-8-15,-3 4-2 0,-1-3 0 0,-3 2 0 0,0 1-2 16,0 6-1-16,0-6 0 0,-7 3 0 0,4-4-5 0,-5 4-1 16,1 0 0-16,-3 3 0 0,-4 0-5 15,3 3-2-15,-3 0 0 0,-4 4 0 0,8-1-9 0,-4 3 0 16,0 1 9-16,-1 5-9 0,1 1 0 0,4 3-10 16,-1 6 1-16,4 0 0 0,0 0-6 0,4 3-1 15,-1 1 0-15,8 2 0 0,-4-3 4 0,3-3 1 16,4 0 0-16,-3-3 0 0,6-3-4 0,1-3-1 15,3-1 0-15,-3-5 0 0,6-1 16 0,1-3 0 16,-1-2 0-16,1-1 0 0,-4-3 0 0,4 0 0 0,-1-3-11 16,1-1 11-16,-4 1-9 0,4 0 9 15,-1-3 0-15,1 0-9 0,0-1-2 0,-4 4 0 0,0-3 0 0,4 0 0 32,-4-1-28-32,0 1-5 0,0 3-2 0,-3 0 0 0,-1 0 37 15,-3 0 9-15,4 3 0 0,-8-4 0 0,4 4-53 16,-7 0-9-16,0 0-2 0,0 0 0 0,4-6 52 0,-1 0 12 15,1 0 0-15,-4-1 0 0,0 7 0 0,0-6 0 16,0 6 0-16,3-6 0 16,-3 6-54-16,0 0-8 0,0 0-2 0,0 0 0 0,0 0 103 0,0 0 20 0,0 0 4 0,0 0 1 15,0 0-52-15,0 0-12 16,4 3 0-16,-4-3 0 0,4 3 54 0,-4-3 8 0,3 6 2 0,-3-6 0 16,0 4-52-16,0-4-12 0,0 0 0 0,0 0 0 15,0 0 56-15,0 0 8 0,0 0 1 0,0 0 1 16,0 0-39-16,0 0-8 0,-3-4-2 0,-1-5 0 15,4 0-17-15,-4-7 0 0,4 0 8 0,-3 1-8 16,3-4-13-16,0 0-7 0,0 0 0 0,0-3-1 16,0 3 21-16,0-3 0 0,3 7 0 0,1-4 0 15,0 3 0-15,-1 4 0 0,1-1 0 0,-1 4 0 16,-3 9 0-16,7-10 0 0,-7 10 0 0,11-6 0 16,-1 6 0-16,1 0 0 0,-1 3 0 0,5 3 0 15,-5 1 23-15,1 2 9 0,-4 4 1 0,3-1 1 16,1 7-23-16,-4 0-11 15,4 3 10-15,-1-3-10 0,1 6 10 0,-4 0-10 0,0 0 10 0,0 3-10 16,0-6 8-16,0 0-8 0,0 0 0 0,0-3 9 16,-3-4 7-16,-1-2 0 0,1-1 1 0,-1-5 0 15,-3-1-65-15,4-3-12 0,-4 0-4 0,3-3 0 16,-3 0-51-16,0 0-10 0,0 0-3 0</inkml:trace>
  <inkml:trace contextRef="#ctx0" brushRef="#br0" timeOffset="166682.28">9772 11538 1314 0,'-4'-6'37'0,"1"3"8"15,3 3-36-15,0-6-9 0,-4-1 0 0,4 7 0 16,-3-6 156-16,3 6 28 0,0 0 7 0,0 0 1 15,0-3-52-15,0 3-11 0,0 0-1 0,0 0-1 16,0 0-50-16,0 0-9 0,0 0-3 0,0 0 0 16,0 0-1-16,0 0 0 0,0 0 0 0,3 6 0 15,4 7 0-15,0-1 0 0,1 7 0 0,-1 3 0 16,3 0-48-16,1 6-16 0,-1 0 10 0,4 1-10 0,-3-1 0 0,0 0 0 0,3 0 0 16,-4-3 0-16,4-3 20 15,1-6 12-15,2 0 3 0,-3-4 0 16,0-5-20-16,-3-1-4 0,3 0-1 0,-3-6 0 0,-1 0-2 0,1 0 0 0,-1-3 0 0,-3 0 0 15,-3-3 6-15,3-4 1 16,-3 1 0-16,-1-1 0 0,-3 1 1 0,4-4 0 0,-4 1 0 16,0-1 0-16,0-2-5 15,0 2-1-15,0-3 0 0,-4 1 0 0,4 2-10 0,0-3 0 0,0 4 0 0,-3-4 8 16,3 4-8-16,0-1 10 0,-4 1-10 0,4-1 10 16,0 4-10-16,-3-4 0 0,3 7 0 0,-4-4-11 15,4 4 11-15,0 0 0 0,0-3 0 0,-4 2 8 16,4 1-8-16,-3 0 0 0,3 6-11 15,-4-7 11-15,4 1-11 0,0 6 11 0,-7-3-12 0,7 3 12 16,-3-3-18-16,-4 0 3 0,3 0 1 0,4 3 0 16,-7 0-85-16,4 0-17 0,3 0-3 0</inkml:trace>
  <inkml:trace contextRef="#ctx0" brushRef="#br0" timeOffset="166888.98">10216 11827 2310 0,'11'28'48'0,"-7"-19"11"0,-1-2-47 0,1 2-12 0,3-3 0 0,-7 1 0 0,3-1 104 0,-3-6 20 0,7 3 3 0,-7-3 1 31,0 0-52-31,0 0-9 0,0 0-3 0,0-6 0 16,0-4 0-16,0 1 0 0,0 0 0 0,-3-7 0 15,-1 0-52-15,1-3-12 0,-4 1 0 0,0-4 0 16,0 0-101-16,-1 0-21 0,1-3-4 0</inkml:trace>
  <inkml:trace contextRef="#ctx0" brushRef="#br0" timeOffset="167063.26">10100 11447 3016 0,'-7'10'134'0,"0"2"27"15,0-2-129-15,0 2-32 0,3-2 0 0,1 2 0 16,3-2 20-16,0 2-4 0,0-2 0 0,3-4 0 16,1 3-59-16,3-6-12 0,0 4-2 0,0-4-1 15,4 3-104-15,-1-3-21 0,1 0-4 0</inkml:trace>
  <inkml:trace contextRef="#ctx0" brushRef="#br0" timeOffset="167336.93">10372 11795 2310 0,'10'29'48'0,"-10"-20"11"0,4-3-47 16,-4 1-12-16,3-1 0 0,-3-6 0 0,0 0 104 0,0 0 20 0,0 0 3 0,0 0 1 16,0 0-52-16,0 0-9 0,-3-6-3 0,-1-4 0 31,1 1 0-31,-1-4 0 0,-3 1 0 0,4-4 0 0,-1 3-51 0,-3-2-13 0,4 2 0 0,3-2 0 31,-4 2 0-31,4-3 0 0,4 7 0 0,-4-4 0 16,3 1 0-16,1 2 0 0,-1-2 0 0,-3 3 0 0,7 2 0 0,-3-2 0 0,3 3 0 0,0-1 0 31,0 4 0-31,0 3 0 0,0 0 0 0,0 0 0 0,0 3 0 0,4 4 0 0,-1-1 0 0,1 3 0 16,-4 1 34-16,0-1 4 0,4 0 1 0,-4 4 0 31,-4-4-63-31,4 1-12 0,0-1-2 0,0 1-1 16,-3-1-71-16,3 0-14 0,-4-2-4 0</inkml:trace>
  <inkml:trace contextRef="#ctx0" brushRef="#br0" timeOffset="167763.23">10672 11676 2310 0,'0'0'48'0,"0"0"11"16,0 0-47-16,0 0-12 0,0 0 0 0,0 0 0 15,0 0 53-15,0 0 9 0,0 0 2 0,0 0 0 16,0 0-40-16,0 0-8 0,0 0-2 0,3 3 0 15,-3 4 29-15,0-1 5 0,4 3 2 0,-4-2 0 16,0 5-40-16,3-2-10 0,-3 2 0 0,0-2 0 16,4 2 53-16,-4 1 9 0,0 2 2 0,3-5 0 0,1 2 0 15,-4 1 0-15,3-1 0 0,1-2 0 0,-1-1-52 16,1 1-12-16,-1-1 0 0,4-3 0 16,-3 4 54-16,3-4 8 0,0 0 2 0,0-3 0 15,0 4-52-15,4-4-12 0,-4-3 0 0,3 3 0 0,-3-6 0 16,4 3 0-16,-4-3 0 0,4-1 0 15,-4-5 0-15,0 3 0 0,0-4 0 0,0 1 0 0,-4 0 0 0,1-4 0 0,-4 4 0 0,3-4 0 32,-3-3 0-32,-3 4 0 0,3-4 0 0,0 4 0 0,-4-4 0 0,1 3 0 0,-1-2 0 0,-3 2 0 15,4 4 0-15,-8-1 0 0,4 4 0 0,0 0 0 32,0 0 0-32,0 2 0 0,-4 1 0 0,4 0 0 0,0 3 0 0,0 0 0 0,0 0 0 0,4 6 0 31,-4 1-100-31,3-1-22 0,1 0-5 0,3 4-1 0,0-1-51 0,3-3-10 0,1 4-3 0,3 2 0 15,0 1-51-15,0-1-10 0,3-2-3 0,-3-1 0 16</inkml:trace>
  <inkml:trace contextRef="#ctx0" brushRef="#br0" timeOffset="168049.8">10989 11871 2307 0,'0'0'51'0,"0"0"10"0,4 3 3 0,-1 0 0 0,-3-3-51 0,0 0-13 0,0 0 0 0,0 0 0 0,4 0 108 15,-4 0 20-15,0 0 3 0,0 0 1 0,3-3-33 0,1-3-7 16,-4-1 0-16,-4-2-1 0,4-1-73 0,0 1-18 0,-3 0 0 0,3-7 0 15,0 0 8-15,0 1-8 16,3-1 12-16,-3-3-12 16,4 0 0-16,-1 0 0 0,1 1 0 0,-1-1-12 0,4 3 22 0,0 1 5 0,4-1 1 15,-4 0 0-15,4 7-4 0,-4-4-1 16,3 4 0-16,1 3 0 0,3 2 12 0,0 4 2 16,-3 0 1-16,3 7 0 0,-4 2-12 15,4 4-2-15,-3 2-1 0,3 7 0 0,-3 3 29 0,-1 4 5 16,1-1 2-16,-4 0 0 0,4-3-24 15,-4-3-5-15,0 0-1 0,-4 0 0 0,8-3-17 0,-8-4-17 0,4 1 3 0,-7-7 1 32,4 1-31-32,-1-4-7 0,-3-6-1 0,0 0 0 15,0 0-162-15,0 0-33 0,-3-6-6 0,-1-7-2 0</inkml:trace>
  <inkml:trace contextRef="#ctx0" brushRef="#br0" timeOffset="169925.82">11578 11842 889 0,'0'0'19'0,"0"0"4"0,0 0 1 15,0 0 2-15,-3-6-26 0,-1 3 0 0,4 3 0 0,-3-6 0 16,-1 3 50-16,1-1 5 0,-1-2 1 0,4 6 0 15,-4-6-10-15,4 6-2 0,-3-3 0 0,-1-3 0 0,4 6 7 0,-7-7 1 16,7 7 0-16,-3-6 0 16,-1 3-3-16,4 3 0 0,0 0 0 0,0 0 0 15,0 0-13-15,0 0-4 0,0 0 0 0,0 0 0 16,0 0 17-16,0 0 3 0,0 0 1 0,-3 0 0 0,3 0 4 0,-4 6 1 16,4-6 0-16,-3 3 0 0,-1 4 13 0,4-7 2 15,0 0 1-15,0 0 0 0,0 3-2 0,0-3-1 16,-3 6 0-16,3-6 0 15,0 0-6-15,0 0-1 0,0 0 0 0,0 0 0 0,0 0-51 0,0 0-13 16,0 0 0-16,-4-3 0 0,1-3 54 0,-1-1 8 16,1-2 2-16,3-1 0 15,-4-2-47-15,1-1-9 0,-1 1-8 0,4-1 12 0,-4 1 10 0,4-1 2 16,-3 4 1-16,-1-1 0 0,4 4-8 0,-3 0-1 16,3 6-1-16,0-10 0 0,0 10-2 15,0-6 0-15,0 6 0 0,0-6 0 0,0 6-13 0,0-6 0 16,0-1 8-16,0-2-8 0,3 0 0 0,-3-1 8 15,0 4-8-15,4-4 0 0,-4 1 12 0,3 3-3 0,1-4-1 16,-4 4 0-16,4 0 1 0,-4 0 0 0,3 2 0 0,-3 4 0 16,4-3-1-16,-1 3 0 0,4-3 0 0,-3 3 0 15,3 3-8-15,0 0 12 16,0 4-12-16,0-1 12 0,0 0-12 0,4 4 8 16,-4-1-8-16,0 0 8 0,0 1 17 0,0-1 3 0,0 4 1 0,0-1 0 15,0 1-29-15,0-4 0 0,-3 1 0 16,-1-1 0-16,1 4 0 0,3-7 0 0,-4 3 0 0,1-2 0 15,-1 2 0-15,1 0 0 0,-1 4 0 0,-3 0 0 16,4-4 0-16,-1 3 0 0,-3-2 0 0,4-1 0 16,-1 1 0-16,-3 2 0 0,4-2 0 0,-4-1 0 15,3-3 0-15,1-3 0 0,-4-3 0 0,0 0 0 16,0 0 0-16,0 0 0 0,3-6 0 0,5 0 0 16,-5 0 0-16,1-4 0 0,-1-2 0 0,-3-1 0 15,4 1 0-15,-1-4 0 0,1 0 0 0,-1 4 0 16,1-1 0-16,3-3 0 0,-4 4 0 0,4-4 0 15,0 1 0-15,1 2 0 0,2 1 0 16,-3-1 0-16,0 0 0 0,4 4 0 0,-1 0 0 16,-3-1 0-16,4 4 0 0,-11 6 0 0,11-9 0 15,-11 9 0-15,14-4 0 0,-4 1 0 0,1 3 0 0,-4 3 0 0,4 1 0 0,-4 2 0 0,-4 0 0 0,4 3 0 16,0 1 0 0,0 2 0-16,0 4 0 0,-3 0 0 0,-1-1 0 0,4 7 0 15,0 0 0-15,1 0 0 0,-8-3 0 0,7 0 0 16,-4 0 0-16,1-4 0 0,3 4 0 15,-4-6 0-15,-3 2 0 0,4-2 0 0,-1 0 0 0,1-4 0 0,3 0 0 0,0 1 0 16,-4-4 0-16,5 0 0 0,-1 1 0 0,0-4 0 16,0 0 0-16,0 0 0 15,-7-3 0-15,0 0 0 0,10 0 0 0,-10 0 0 0,14-3 0 0,-3 0 0 16,-11 3 0-16,14-7 0 16,-3 1 0-16,-4-3 0 0,3 2 0 0,-3-2 0 0,0-3 0 0,1-1 0 15,-1 4 0-15,-4-4 0 0,4-3 0 0,-3 1 0 16,-1 2 0-16,1-3 0 0,-1 1 0 0,-3-1 0 15,0 4 0-15,0-4 0 0,0 3 0 0,0 1 0 16,-3-1 0-16,-1 4 0 0,1-1 0 0,-1 4 0 16,-3 3 0-16,4 0 0 0,-1 3 0 0,1 0 0 15,-1 0 0-15,0 6 0 0,4-3 0 0,-3 7 0 16,3-1 0-16,0 4 0 0,3-1 0 0,1 4 0 16,0 0 0-16,-1-1 0 0,4 4 0 0,0-3 0 15,0-1 0-15,4 1 0 0,-1-3 0 0,-3-1 0 0,4 1 0 0,0-1 0 16,-4-2 0-16,3-1 0 0,1 0 0 0,-4-2 0 15,0-1 0-15,0 3 0 0,0-5 0 0,0 2 0 16,-3-3 0-16,-1 0 0 16,1 0 0-16,-4-3 0 15,0 0 0-15,0 0 0 0,0 0 0 0,10-3 0 0,-10 3 0 0,7-6 0 16,4-4 0-16,-4 1 0 0,-4 3 0 0,5-7 0 16,-5 4 0-16,1-4 0 0,-1 1 0 0,1-4 0 0,-1 3 0 15,4-2 0-15,-3 2 0 0,3 1 0 0,-4-1 0 0,4 4 0 16,-3-1 0-16,3 1 0 15,0 3 0-15,-3-4 0 0,3 4 0 0,0 0 0 0,-4-1 0 0,4 4 0 16,0-3 0-16,0 0 0 0,-7 6 0 0,4-6 0 16,-4 6 0-16,7-4 0 0,0 1 0 0,-7 3 0 15,7 0 0-15,-7 0 0 0,7 0 0 0,0 3 0 0,0 4 0 0,-3-1 0 16,3 3 0-16,-4-2 0 0,4 2 0 16,-3 0 0-16,3-2 0 0,0 2 0 0,-3 1 0 0,3-1 0 15,-4 0 21-15,1-2-1 0,-1-1-1 0,1 0 0 16,-4 0-19-16,3-2 0 0,-3-1 0 0,0-3 0 15,0 0 0-15,0 0 0 0,0 0 0 0,0 0 0 16,4 3 0-16,-4-3 0 0,0 0 0 0,0 0 0 16,0 0 0-16,0 0 0 0,0 0 0 0,0 0 0 15,0 0 0-15,3-3 0 0,1-4 0 0,-1 1 0 16,-3 0 0-16,4-4 0 0,-4 1 0 0,3 0 0 16,1-1 0-16,-1 1 0 0,1 3 0 0,-4-7 0 0,4 0-12 0,-1 1-5 15,1-1-2-15,-1 1 0 0,1-1 19 16,3 1 0-16,0 2 0 0,0 4 0 15,0-3 0-15,0 2 0 0,-4 1 0 16,8 3 0-16,-4 0 0 0,4 0 0 0,-4 3 0 0,3-3 0 16,-3 3 0-16,0 0 0 0,0-4 0 0,1 4 0 0,-1 4 0 0,3-4 0 0,-3 3 0 15,0 0 0-15,0 3 0 0,0 0 0 16,0 1 0-16,1 2 0 0,-1 4 0 16,0-1 0-16,0 4 0 0,0 0 0 0,0-1 12 0,0 4 5 15,-4 0 2-15,4 0 0 0,-3 3-19 0,-1 0 0 16,1-1 0-16,0 1 0 0,-1-3 0 15,1 0 0-15,-4 0 0 0,3-3 0 0,1-1 0 0,-4-2 0 16,3-4 0-16,-6-3 0 16,3 1-99-16,0-7-23 0,0 0-5 0,0 0-1 15,0-13-131-15,-4 4-26 0,4-7-6 0,0 0-1 0</inkml:trace>
  <inkml:trace contextRef="#ctx0" brushRef="#br0" timeOffset="170354.57">13219 11429 1792 0,'0'0'51'0,"0"0"10"16,0 0-49-16,0 0-12 0,0 0 0 0,0 3 0 16,0-3 156-16,3 6 29 0,-3 0 6 0,0-6 1 0,0 3-103 0,0-3-20 15,0 7-4-15,0-7-1 0,0 6 0 0,0-3 0 16,4 6 0-16,-4-2 0 16,0-1-51-16,3 0-13 0,1 4 0 0,-4-1 0 0,3 4 54 0,1 2 8 15,3 1 2-15,-4 3 0 0,4 0-52 0,-3 3-12 16,3 3 0-16,0 3 0 0,0-3 32 0,4 3 4 0,-4 0 1 0,0 1 0 15,3-4-18-15,-3-7-4 16,0 1-1-16,1 0 0 0,2 0 14 0,1 0 4 16,-4 3 0-16,3-3 0 0,-3-4-32 0,4 7 0 0,-4-6 0 0,0-1 0 15,-3-5 0-15,-1-1 0 16,1-2 0-16,-4-7 0 16,0 0-50-16,0 0-10 0,0-10-1 0,-7-2-1 0,3-4-53 15,-3 0-10-15,-4 1-3 0,4-7 0 0,-3 3-131 16,-4 0-26-16,3 0-6 0</inkml:trace>
  <inkml:trace contextRef="#ctx0" brushRef="#br0" timeOffset="170635.97">13116 11827 1758 0,'0'0'50'0,"0"0"10"0,0 0-48 0,0 0-12 16,0 0 0-16,0 0 0 0,0 0 112 0,0 0 20 15,0 0 4-15,0 0 1 0,0 0-7 0,0 0-2 16,7 0 0-16,0 0 0 0,4 0 0 0,0 0 0 15,3-3 0-15,-4-1 0 0,8 4-71 0,-4-3-14 16,4 3-3-16,3-3-1 0,0 3 10 0,0-3 3 16,4 3 0-16,0-3 0 0,-1 0-30 0,1 0-6 15,3 0 0-15,-3-1-1 0,0-5-5 0,-1 0-1 16,4 2 0-16,-3 1 0 16,0 0 19-16,0 3 3 0,-1-4 1 0,1 4 0 0,3-3-32 0,-3 3 0 15,-4 0 0-15,0 3 0 0,-3 0 0 0,-1 0 0 0,-2 0 0 0,-5 0 0 31,1 0-34-31,-4 0-13 0,-7 0-2 0,7-3-1 16,-7 3-75-16,7 3-15 0,-4 3-4 0,-3 0-1249 0</inkml:trace>
  <inkml:trace contextRef="#ctx0" brushRef="#br0" timeOffset="172585.03">3344 12799 1569 0,'0'0'66'16,"0"0"-53"-1,0 0 67-15,0 0 12 0,0 0 4 0,0 0 0 16,0 0-16-16,0 0-2 0,0 0-1 0,0 0 0 16,0 0 7-16,0 0 2 0,0 0 0 0,0 0 0 15,0 0-18-15,0 0-3 0,0 0-1 0,0 0 0 16,0 0 9-16,0 0 2 0,7 0 0 0,-3 0 0 16,3 3-26-16,4 0-5 0,-4-3 0 0,3 3-1 15,1-3-19-15,-1 3-3 0,12 0-1 0,-8 4 0 16,7-4-6-16,-7 3-2 0,0-3 0 0,4 4 0 15,-1-1-27 1,4 0-5-16,-3 0-2 0,0 1 0 0,3-1 22 0,0 0 0 0,-3 0 0 0,-1 1 0 16,5-1 18-16,-5-3 8 0,1 3 2 0,-1-2 0 15,1-1-45-15,0 3-9 0,-1-3-2 16,-3 0 0-16,1 3-2 0,2-2-1 0,-10-1 0 0,11 3 0 16,-7 0-174-16,-1 4-35 0</inkml:trace>
  <inkml:trace contextRef="#ctx0" brushRef="#br0" timeOffset="-188288.62">4777 12435 1738 0,'0'9'77'0,"3"7"16"0,-3-3-74 0,4 2-19 0,-4 4 0 0,3 0 0 31,4 0 52-31,-3 6 8 0,3-3 0 0,-4 6 1 16,8-3 54-16,0 0 10 0,-8 3 3 0,8 1 0 15,-4-1-52-15,3 3-9 0,-3 1-3 0,4 5 0 0,-4-2 0 16,4-1 0-16,3 7 0 0,-11-3 0 15,8-1-51-15,-1-2-13 0,1-1 0 0,0-2 0 0,-4-4 54 0,3-3 8 16,-3-6 2-16,-3-1 0 16,3 1-52-16,0-3-12 0,-4-3 0 0,1-1 0 0,-1-3 0 0,-3-2 0 0,4-1 0 0,-4-6 0 15,0 0 0-15,0 0 0 0,0 0 0 16,0 0 0 0,-7-6 0-16,0-4 0 0,3 1 0 0,-6 0 0 0,3-1 0 0,-4-2 0 0,4 2 0 0,-4-2 0 15,-3-1 54-15,4 4 8 0,-1-4 2 0,1 1 0 16,-1 2-103-16,0 1-20 15,-3-1-4-15,4 1-1 0,-1 3 103 0,-3 3 20 0,3 3 4 0,-3 0 1 16,4 0-52-16,-4 6-12 16,3 0 0-16,-3 3 0 0,3 1 0 0,1 2 0 0,-1 4 0 15,1 0 0-15,6-1-48 0,-3 7-13 0,4 0-3 16,-1 0 0-16,4 3 52 0,4 0 12 0,-4 1 0 0,10-1 0 16,-10-3 0-16,11 3 0 0,-8-3 0 0,4 0 0 15,4 0 0-15,3-7 0 0,-3 4 0 0,-1-6 0 16,4-1 0-16,-3-2 0 0,-1-4 0 0,5 0 0 15,-5-6 9-15,-3 0 5 0,7 0 1 0,0-3 0 16,-3-3-24-16,0-1-5 0,3 1-1 0,-4-3 0 16,4-1 15-16,0 1 0 0,-3-1 0 0,3 1 0 15,4 0-114-15,-8-1-20 0,5 1-4 0,-1-1-1 16,0-2-136-16,3 3-27 0</inkml:trace>
  <inkml:trace contextRef="#ctx0" brushRef="#br0" timeOffset="-187931.96">5295 13313 2067 0,'-7'9'87'15,"7"-2"-70"1,-3 2 124-16,3-3 25 0,0 1 5 0,-4-1 1 16,4-6-122-16,0 0-24 0,0 0-5 0,0 0-1 15,0 0 8-15,0 0 2 0,0 0 0 0,0 0 0 16,0 0-48-16,0 0-10 0,0 0-1 0,0 0-1 15,0 0 75-15,0 0 15 0,0 0 4 0,0 0 0 16,4 3-52-16,-1 0-12 0,4 0 0 0,-7 0 0 16,0-3 0-16,0 4 0 0,0-4 0 0,0 0 0 15,4 3 54-15,-4-3 8 0,0 0 2 0,0 0 0 16,0 0-51-16,0 0-13 0,0 0 0 0,0 0 0 16,0 0 0-16,0 0 0 0,0-10 0 0,7 4 0 15,-7 0 53-15,0-4 9 0,-7 1 2 0,7 0 0 16,-4 2-52-16,4-2-12 0,-7-1 0 0,4 1 0 15,3-3 0-15,-4 2 0 0,1 4 0 0,-1-4 0 16,1 1 0-16,3-4 0 0,-8 4 0 0,5 0 0 16,3-1 0-16,-7 1 0 0,3-1 0 0,1 1 0 15,3 0 0-15,-4 2-13 0,4 1 4 0,-3-3 1 16,-1 2-165-16,1-2-33 0</inkml:trace>
  <inkml:trace contextRef="#ctx0" brushRef="#br0" timeOffset="-187744.3">5182 13037 2796 0,'-3'9'118'0,"-8"1"-94"16,8-1-24-16,-1-2 0 0,4-4 0 0,0-3 0 31,0 0-30-31,0 0-10 0,7 0-3 0,4 0 0 15,-8-3-189-15,8-4-37 0</inkml:trace>
  <inkml:trace contextRef="#ctx0" brushRef="#br0" timeOffset="-187375.45">5482 12905 2044 0,'4'7'86'0,"-4"-4"-69"15,0 3 94-15,0 0 18 0,0 4 4 0,-4-1 1 16,1 1-56-16,-4 2-11 0,3 1-3 0,-3-1 0 15,3 4 0-15,-6 0 0 0,-1 2 0 0,4-2 0 16,0 3-3-16,0 0-1 0,4-1 0 0,-11 4 0 16,6-6-44-16,5 0-16 0,-4-1 9 0,3-2-9 15,-6 0 34-15,6-4 2 0,1 3 0 0,-1-2 0 16,4-4-15-16,0-6-2 0,0 0-1 0,0 0 0 16,0 0-18-16,0 3 0 0,4 0-8 0,3-3 8 15,-4 0 0-15,4-3 18 0,4 0-2 0,-4 0-1 0,4-3-15 16,6-1 0-16,-10 1-9 0,7 0 9 15,4 0 9-15,-4 3 8 0,7-4 2 0,-3 4 0 16,0 0 6-16,-1 0 2 0,1 3 0 0,-1 0 0 16,1 3-1-16,0 3 0 0,-4 1 0 0,0-1 0 15,-3 0-6-15,-1 3-2 0,1 1 0 0,-1-1 0 0,-10 4-8 0,4 3-2 0,-1-1 0 0,1 1 0 16,-1 0-8-16,-3-1 0 16,0 1 9-16,0 0-3 0,0-1-32 0,0-2-5 15,-3-1-1-15,-1 1 0 0,1-4 6 0,-1-2 1 0,4-1 0 16,0-6 0-16,0 0-121 15,-10-6-24-15,-1 2-5 0</inkml:trace>
  <inkml:trace contextRef="#ctx0" brushRef="#br0" timeOffset="-187005.89">5835 12861 2156 0,'0'0'96'0,"0"0"19"0,0 0-92 16,7 0-23-16,-3 0 0 0,3 4 0 15,0-1 114-15,0 6 18 0,0 1 4 0,7 5 1 0,-7-2-58 0,4 6-12 0,-1 3-3 0,4 0 0 31,-3 3 23-31,6 3 4 0,-2 3 1 0,-1 1 0 16,3-7-44-16,-6 3-8 0,3-3-1 0,0 0-1 16,-3-3-14-16,3-3-2 0,-4 0-1 0,1-1 0 15,0-2-35-15,-4 0-7 0,7-4-2 0,-11-2 0 0,4-1 23 0,-3 0 0 0,3-5 0 0,0-1 0 32,-7 0-56-32,0-3-6 0,0 0-2 0,0 0 0 15,0-6 0-15,0-4 0 0,0 4 0 0,-7-7 0 16,0 4-81-16,-4 0-17 0,-3-1-3 0</inkml:trace>
  <inkml:trace contextRef="#ctx0" brushRef="#br0" timeOffset="-186264.48">5842 13206 2228 0,'0'0'63'0,"0"0"14"15,0 0-61-15,0 0-16 0,4 4 0 0,-1-4 0 16,4 0 63-16,0 0 9 0,4-4 3 0,-4 1 0 15,3 0-8-15,5 0-2 0,2 0 0 0,-6 0 0 16,6-4-28-16,1 1-5 0,0 0-2 0,-1 0 0 16,1-4 2-16,0 4 1 0,3-3 0 0,-4-1 0 15,1 4-33-15,0-4 0 0,-1 1 0 0,-3 0 0 16,1-1 0-16,-1 1 0 0,3 3 0 0,-6-4 0 0,3 4 0 16,-3 0 0-16,3-1 0 0,-4 1 0 15,-3 3 58-15,0 0 5 0,0 0 1 0,-3 0 0 16,-4 3 0-16,0 0 0 0,0 0 0 0,0 0 0 15,0 0-52-15,0 0-12 0,0 6 0 0,-4 0 0 0,-6 0 21 0,6 4 2 0,-3-1 0 0,0 4 0 16,0-1-12 0,0 4-3-16,4 0 0 0,-5-1 0 0,5 4-8 15,-1-3 0-15,1 3 0 0,3-4-11 0,0 1 39 0,3 0 7 16,-3 2 1-16,4-5 1 16,-4 3-81-16,7-4-16 0,-3 1-3 0,6-7-1 0,-6 0 52 0,3 1 12 0,0-7 0 15,0 0 0-15,3 0 0 0,-6-4 0 0,3-2 0 16,0 0 0-1,0 0 0-15,4-4 0 0,-8 1 0 0,4-1 0 0,-3-2 0 0,3 2 0 0,-4 1 0 16,1 0 0-16,-1-1 0 0,1 1 0 0,-4-1 0 0,3 4 0 16,-3 0 0-1,0 6 0-15,0 0 0 0,0 0 0 0,0 0 0 0,0 0 0 0,0 0 0 0,0 0 0 16,0 0 0-16,8 3 0 0,-5 0 0 16,4 0 0-16,-3 4 0 0,3-1 0 0,-4 0 0 0,8 0 0 15,-11 4 0-15,3-4 0 0,4 0 0 0,-3 1 0 16,-1-1 9-16,1 0 5 0,0 0 1 0,6-2 0 15,-10 2-15-15,4 0 0 0,-4-6 0 0,3 3 0 16,-3-3-9-16,4 0-5 0,-4 0-1 16,0 0 0-16,3 0 24 0,-3 0 5 0,0 0 1 0,7-3 0 15,-3-3-24-15,-1 0-5 0,1-1-1 0,-4 1 0 16,3-3 23-16,1 2 4 0,-4-2 0 0,3-1 1 16,1-2-13-16,-1-1-18 0,1-2 4 0,0-4 1 15,-1 0 29-15,4-3 5 16,-3 0 2-16,6-3 0 0,-6 3-37 0,3 3-7 0,3-3-2 0,-3 7 0 15,4-1 42-15,0 7 8 0,-4 2 1 0,3 4 1 16,1 3 5-16,-4 7 1 0,3 2 0 0,1 0 0 0,0 7-35 0,-4 3 0 0,3 6 0 16,-3-3 0-16,4 3 0 0,-4-3 0 0,4 0 0 0,-4-3 0 31,0-1 0-31,0-2 0 0,3 0 0 0,-3-7 0 0,-3 4 0 0,3-7 0 0,-4 0 0 0,8 1 0 31,-7-4-96-31,-4-3-25 0,3 0-6 0,4-3-1 16,-3-1-51-16,3-2-10 0,-4 0-3 0</inkml:trace>
  <inkml:trace contextRef="#ctx0" brushRef="#br0" timeOffset="-185602.49">6932 12824 1907 0,'0'0'80'16,"0"0"-64"-1,0 0 124-15,0 6 24 0,0 0 4 0,0 4 2 16,-3-4-44-16,3 3-9 0,-4 4-1 0,-3-4-1 15,3 7-38-15,1-3-7 0,-1 2-2 0,1 1 0 16,-1 0-19-16,4 3-4 0,-3 2-1 0,3-2 0 16,0 3-14-16,0-3-3 0,0 0-1 0,0 0 0 15,3-1-10-15,-3-5-3 0,4 3 0 0,-1-4 0 16,1 1-13-16,-1-4 0 0,5 4 8 0,-5-7-8 16,1 3 0-16,3 1-16 0,0-4 3 0,0 0 1 15,3 4 12-15,1-4 15 0,-8 0-3 0,8 1-1 16,-4-1-11-16,-3-3-16 0,3 0 4 0,0 0 1 15,0 0 11-15,0-3 16 0,-4 0-4 0,4 0-1 0,0-3-11 0,1 3 0 0,-1-3 0 0,0 0 0 32,0 0 0-32,0-3 0 0,3 2 0 0,-3 1 0 0,4 0 0 15,-4-3 0-15,4 3 8 0,-4-4-8 16,3 4 0-16,-3 0-17 0,4-3 2 0,-4 3 1 16,0-3 14-16,4-1 0 0,-4 4 0 0,0-3 0 0,3 0 0 0,-3-4 0 0,0 1 0 0,0-1 0 15,0 1 0-15,1-4 0 16,-1 1 0-16,0-1 0 0,0-2 0 0,0-1 0 0,0-3 0 0,-4 3 0 15,4-2 0-15,-3-1 0 0,-1 0 0 0,1 0 0 16,0 4 11-16,-4-1 5 0,3 0 0 16,1 4 1-16,-4-1-27 0,0 7-6 15,3-4 0-15,-3 4-1 0,0 6 32 0,0 0 6 0,0 0 2 0,0 0 0 16,0 0-23-16,-3 6 0 0,-4 1 0 0,3-1 0 16,-7 3 32-16,4 1 9 15,0 2 2-15,-3 1 0 0,-1-1-35 0,1 4-8 0,-1 0 0 0,0 3 0 16,1-1 0-16,3 4 0 0,-4-3 0 15,8 3 0-15,-4-3 0 0,7 0 0 0,-4 0 0 16,4-4 0-16,4 1-49 0,-4 0-12 0,7-1-3 0,0-2 0 16,3-1 103-16,1 1 20 0,-1-4 4 0,5 1 1 15,2-1-85-15,1-3-17 0,-1 4-3 0,5-4-1 16,-5 0 42-16,4-3 0 0,1 4 0 0,-5-4 0 16,4 0-8-16,-3-3 8 0,-4 3-8 0,0-3 8 15,0 0-20-15,0 0 0 0,1-3 1 0,-5 3 0 0,1 0 19 16,-1-3 0-16,1 3 0 0,-4 0 0 15,0 0 0-15,0-3 0 0,0 0 0 0,-3 3 0 16,-4 0-106-16,7-4-18 0,-7 4-3 16</inkml:trace>
  <inkml:trace contextRef="#ctx0" brushRef="#br0" timeOffset="-185108">8026 13420 2419 0,'0'0'107'0,"0"0"22"0,0 0-103 0,0 0-26 15,0 0 0-15,0 0 0 0,0 0 108 0,0 0 16 0,0 0 3 0,0 0 1 16,3 6-52-16,1 0-9 0,-4 4-3 0,3-1 0 16,1 0 0-16,-4 4 0 0,3 3 0 0,-3-1 0 15,0 4 0-15,0 0 0 0,0 0 0 0,0 3 0 16,-3 0-51-16,-1-4-13 0,1 4 0 0,-1 0 0 16,1-3 0-16,-1 0 0 0,1 0 0 0,-1 0 0 15,-3-4 0-15,4 4 0 0,-5-3 0 0,5-4 0 16,-4 1-22-16,3-4-7 0,1-2-2 0,3-7 0 0,0 0-109 15,0 0-23-15,0 0-4 0</inkml:trace>
  <inkml:trace contextRef="#ctx0" brushRef="#br0" timeOffset="-184190.64">9130 13090 1552 0,'3'-12'44'0,"1"2"10"0,-1 1-43 16,1 0-11-16,3-4 0 0,-3 4 0 0,-1-4 136 0,1 4 24 0,-4-4 6 0,3 1 1 16,1 2-48-16,-4-2-10 0,3 2-1 0,-3-2-1 15,0 2-24-15,0 1-5 0,0 0-1 0,0 2 0 16,-3 4-17-16,-4-3-4 0,7 6-1 0,-7 0 0 15,0 3-10-15,-1 0-1 0,-2 3-1 0,3 4 0 16,0-1-21-16,-4 7-4 0,4 0-1 0,-3 2 0 16,3 7-9-16,-1 4-8 0,5 2 9 0,-4 0-9 15,3 1 8-15,1-4-8 0,3 3 0 0,0-2 0 16,0 2-14-16,3-3-9 0,1 0-1 0,3 1-1 16,0-4 41-16,4-3 9 0,-1 0 2 0,1-7 0 15,3 1-43-15,0-7-9 16,4-6-2-16,-1-3 0 0,-3-3 27 0,4-6 0 0,-4-4 0 0,4-2 0 15,-4-1 0-15,0-3 0 0,0-3 0 0,4 0 0 16,-4 3-56-16,0-2-7 0,-3 2-1 0,3 0 0 16,0 0 52-16,-4 0 12 0,1 0 0 0,-1 1 0 15,1 2 0-15,-4 0 0 0,0 4 0 0,-3-1 0 0,-1 4 0 16,1-1 0-16,-4 10 0 0,0 0 0 16,0 0 0-16,0 0 0 0,0 0 0 0,-4 7 0 0,4 2 48 0,-3 0 13 15,-1 4 3-15,4 3 0 0,0-1-52 0,-3 1-12 0,3 3 0 0,0 0 0 31,0-4 0-31,0 7 0 0,3-3 0 0,-3 0 0 0,7 0 54 0,0 0 8 0,0-1 2 0,0-2 0 16,4-3-52-16,0-1-12 0,-1-2 0 0,4-4 0 16,-3-3 0-16,3-3 0 0,0-3 0 0,0 0 0 15,0-7 0-15,0-2-15 0,1-1 3 0,-5 1 1 16,4-4 11-16,-3 0 0 0,-4 1 0 0,3-1 0 16,-3 0 12-16,-3 1-3 0,0 2 0 0,-1-3 0 15,1 1-9-15,-4 2 0 0,0 1 9 16,-4-1-9-16,1 0 14 0,-5 4-2 0,1 0 0 0,0 2 0 15,-7-2-12-15,4 3 0 0,-4-1 0 0,-1 1 0 16,1 3 0-16,0-3-15 0,4 3 5 0,-1 0 1 16,0 3-99-16,4 0-20 0,0-4-4 0,7 4-1 15,0 0-19-15,0 0-3 0,0 0-1 16</inkml:trace>
  <inkml:trace contextRef="#ctx0" brushRef="#br0" timeOffset="-183892.98">9910 13391 1995 0,'0'0'84'16,"0"0"-68"-16,3-3 104 0,-3-6 20 0,0 3 4 0,0-4 0 16,-3-2-11-16,-1-1-2 0,-3-3-1 0,-4 1 0 15,4-4-53-15,-3 0-10 0,-4-3-3 0,0-3 0 16,-1-3-51-16,1-4-13 0,-3-2 0 0,-1-4 0 15,4 1 54-15,-4-1 8 0,4 1 2 0,0-1 0 16,3 7-52-16,1 2-12 0,-1 1 0 0,4 6 0 16,0 3 20-16,0 7 0 0,4-1 1 0,3 4 0 15,0 3-21-15,0 6 0 0,0 0 0 0,3 0-8 16,8 6-110-16,-4 0-22 16,7 7-4-16,-4-1 0 15,5 4-59-15,2 3-11 0,-3 3-2 0</inkml:trace>
  <inkml:trace contextRef="#ctx0" brushRef="#br0" timeOffset="-183349.01">10365 13153 1690 0,'-7'-3'48'0,"-4"0"11"16,0 0-47-16,1-4-12 0,3 4 0 0,-4-3 0 0,4 3 75 0,-3-3 13 0,2 2 2 15,-2-2 1 1,3 3-37-16,0-3-7 0,3 3-2 0,-3 0 0 16,0-1-21-16,0 1-4 0,7 3 0 0,-7 0-1 15,0 0 87-15,7 0 18 0,-7 3 3 0,7-3 1 16,-4 0-103-16,4 0-25 0,-7 0 0 0,7 0 0 0,-7 4 56 16,4-1 7-16,3-3 1 0,-7 6 0 15,0 0-25-15,3-3-5 0,1 4-1 0,-4-1 0 0,3 3-7 0,0 4-2 0,1-4 0 0,-1 4 0 16,1-1-6-16,3 4-2 15,-4-3 0-15,1-1 0 0,3 4-2 0,0-1-1 16,0-2 0-16,3 3 0 16,-3-1-28-16,4 1-5 0,-4-3-2 0,3-1 0 0,1 1 35 15,3-4 7-15,-3 0 2 0,3 1 0 0,-4-4-22 16,4-3 0-16,0 0 0 0,0 1 0 0,0-4-20 0,0-4 0 0,4 1 1 0,-4 0 0 31,0-6 19-31,4-1 0 0,-4 1 0 0,0-1 0 0,0 1 0 0,0-3 0 0,0-1 0 16,0 0 0-16,-3 4 0 0,3-3 0 0,-4 2 0 0,1 1 0 15,-1-1 0 1,-3 1 0-16,4-1 0 0,-8 1 0 0,4 0 0 0,-3 2 0 0,-1-2 0 0,-3 0 0 16,4-1 0-16,-8 1 0 15,4-1 0-15,0 1 0 0,-4 3 0 0,4-4 0 0,0 4 0 16,-3 0 0-16,3-1 0 0,-1 4 0 0,1 0 0 0,0 0 0 16,7 3-55-16,0 0-7 0,-3 0-2 0,3 0 0 15,0 0 0-15,0 0 0 0,0 0 0 0,-4 3 0 16,8 3-132-16,-4 1-26 0,3-4-6 0</inkml:trace>
  <inkml:trace contextRef="#ctx0" brushRef="#br0" timeOffset="-183047.42">10541 13247 1872 0,'18'16'39'0,"-11"-13"9"0,-4 3-38 15,1 1-10-15,3-1 0 0,-4 0 0 0,1 0 145 0,-4-3 27 0,3 4 6 0,-3-7 1 16,0 0-41-16,0 0-8 0,0 0-2 0,0 0 0 15,0 0-62-15,-7-7-13 0,0-2-2 0,0 0-1 16,-3-1-11-16,-1-2-3 0,0-1 0 0,-3 1 0 16,4-4-21-16,-4 0-5 0,3 1-1 0,-3-4 0 15,3 3-32 1,4-3-6-16,0 0-2 0,0 1 0 0,4-1 50 0,-1 3 9 0,1-3 3 0,3 4 0 16,3-1-31-16,1 3 0 0,-1-2 0 0,4 2 0 15,4 4 0-15,-1-1 0 16,1 1 0-16,0 3 0 0,3-1 0 0,0 7 0 0,-4 0 0 0,5 0 0 15,-1 4-28-15,-4 2 0 0,4 0 1 0,0 4 0 16,1-1 27-16,-5 0 0 0,4 1 0 16,0-1 0-16,-3 1-56 0,3-4-7 0,-3 0-1 0,-1 0 0 15,4 1-204 1,-3-1-42-16</inkml:trace>
  <inkml:trace contextRef="#ctx0" brushRef="#br0" timeOffset="-182757.61">10978 13373 2354 0,'4'3'104'0,"-4"0"22"0,4 3-101 0,-1 0-25 0,1 1 0 0,-1-1 0 0,1 3 122 0,-4 1 19 16,3 2 4-16,1 1 1 0,-1-1-43 0,-3 7-9 0,4 0-2 16,-4 0 0-16,3 3-44 0,-3 0-10 0,4 0-2 15,-4 0 0 1,0 0-2-16,0 0-1 0,0-1 0 0,-4-2 0 0,1 0-22 0,-1 3-11 0,1-6 10 0,-1-1-10 16,1 1 0-16,-1-3 0 0,-3-4 0 15,4-3 0-15,-1-3-76 0,4-3-12 0,0 0-3 0</inkml:trace>
  <inkml:trace contextRef="#ctx0" brushRef="#br0" timeOffset="-182098.28">12323 12924 2214 0,'-8'-12'46'0,"5"5"11"15,-1 4-45-15,1-3-12 0,-1-3 0 0,-3 2 0 0,0 1 107 0,0 0 19 16,4-1 4-16,-8 4 1 15,4 0-34-15,-4 0-6 0,4 0-2 0,-3 0 0 0,-4 3-29 16,0 3-5-16,3-3-2 0,-7 3 0 0,4 3-17 16,0 1-4-16,-3-1-1 0,-1 3 0 0,0 7-12 0,1-3-3 0,-1 5 0 0,4 1 0 15,-4 3-7-15,4 0-1 0,4 3-8 0,-5 0 12 16,5-3-12-16,-1 0 0 0,4 3 0 0,4-9 0 16,-1 0 0-16,4-4 0 0,0-3 0 0,0 1 0 15,4-1 0-15,-1-2 0 0,1-1 0 0,6 0 0 16,1-3-13-16,3-3 4 0,0 0 1 0,0 0 0 15,4-3 8-15,-1 0-8 0,1 0 8 0,3 0-8 16,0-4 8-16,1 4 0 0,-1-3 0 0,3 3 0 0,-2-3 0 0,-5 2 0 16,4 1 10-16,-3 0-10 0,0 3 24 0,-4 3 0 15,0-3-1-15,0 3 0 16,-3 1 5-16,-4 2 0 0,0 3 1 0,0 1 0 16,-4-1 9-16,1 4 2 0,-4-4 0 0,-4 4 0 15,1-1-32-15,-1 1-8 0,-3-1 0 0,0 1 0 0,0-1 0 16,-3 1 0-16,2 3 0 0,-2-4 0 0,-4-3-10 0,3 1-3 15,1-1-1-15,-4 1 0 16,3-7-46-16,0 0-8 0,1 0-3 0,3-6 0 16,-4 0-84-16,4-3-17 0,4-1-3 0</inkml:trace>
  <inkml:trace contextRef="#ctx0" brushRef="#br0" timeOffset="-181722.75">12524 13122 1958 0,'0'0'43'0,"0"0"9"0,0 0 1 0,0 3 3 0,0 3-45 16,0 4-11-16,0-4 0 0,0 3 0 0,-4 1 104 0,1-1 20 16,3 4 3-16,-4-1 1 0,4 1-52 0,0 2-9 15,0 4-3-15,0 0 0 16,0 0 0-16,0 3 0 0,4-3 0 0,-1-1 0 0,1 1-51 0,-1 0-13 16,4-3 0-16,0-4 0 0,0-2 54 0,0-4 8 15,0 0 2-15,4-3 0 16,0-3-103-16,-1-3-20 0,4-3-4 0,0-4-1 0,-3-2 52 0,3-1 12 15,-3-2 0-15,-4 2 0 0,3-3 48 0,-3 1 13 16,0-1 3-16,-3 0 0 16,-1 1-52-16,1-4-12 0,0 6 0 0,-4-5 0 0,3 2 0 0,-6 7 0 15,-1-4 0-15,-3 4 0 16,-4 2 0-16,1 1 0 0,-1 0 0 0,-6 3 0 16,2-4 0-16,-2 4 0 0,-1 3 0 0,4 0 0 15,0 0-48-15,0 0-13 0,3 0-3 0,1 0 0 16,3 3-51-16,0-3-10 0,3 0-3 0,1 3-1024 0</inkml:trace>
  <inkml:trace contextRef="#ctx0" brushRef="#br0" timeOffset="-181106.98">12873 13150 1551 0,'0'0'34'0,"0"0"7"0,0 0 2 0,0 0 1 16,0 0-36-16,0 0-8 0,0 0 0 0,0 0 0 16,0 0 92-16,0 0 17 0,0 0 3 0,0 0 1 15,0 6 12-15,0 0 3 0,0 1 0 0,0 2 0 16,3 1-52-16,1 2-9 0,-1 1-3 16,1-1 0-16,-4 7 0 0,4-3 0 0,3 3 0 0,-4-1 0 15,4-2 0-15,0 0 0 0,0-4 0 0,-3-2 0 0,3-4-51 0,-4 0-13 16,4 0 0-16,0-6 0 15,1 0 0-15,-1 0 0 0,0-3 0 0,3-6 0 16,-3-1 0-16,4 1 0 0,-4-7 0 0,4 4 0 0,-4-4 0 0,0 1 0 16,-4 2 0-16,4-3 0 15,-3-3 0-15,-1 7 0 0,4-4 0 16,-3 1 0-16,-1 5 0 0,1 1 0 0,-4 9 0 0,0 0 0 16,0 0 0-16,0 0 0 0,7 3 0 0,4 0 0 0,-8 6 0 15,4 1 0-15,0 2 0 0,0 1 0 16,-3-1 16-16,3 1 0 0,-4 3 0 0,4-1 0 15,-3 1-16-15,3-3 0 0,-3 2 0 0,3-2 0 16,-4-1 0-16,1-2 0 0,3-1 0 0,-4 1 0 0,4-4 0 16,-3 0 0-16,-1-6 0 0,-3 0 0 15,0 0 0-15,0 0 8 0,0 0-8 0,7-6 0 0,-3-4 0 0,3 1 0 0,-7-4 0 0,3 1 0 16,1-1 0-16,-4 1 0 16,0-1 0-16,4 1 0 0,-4-4 0 0,0 4 11 0,3-1-3 15,1 0-8-15,-4 1 0 0,3 3 0 0,1 2 0 0,-1-2 0 16,4-1 8-16,0 1-8 0,-3 0 0 15,3 2 0-15,0 1 0 0,0 0 0 0,0 3 0 0,4-4 0 16,-4 7 0-16,0 0 0 0,0 4 8 0,0 2-8 16,3 0 13-16,-3 0-1 0,4 7 0 0,-4-4 0 0,4 7 7 0,-1 3 1 15,1 0 0 1,-1 3 0-16,-2-4-20 0,-1 4-9 0,-4 0 1 0,4-3 0 0,-3 0-8 0,3-3-2 16,-4-4 0-16,1-2 0 15,-1-7-229-15,-3-3-45 16</inkml:trace>
  <inkml:trace contextRef="#ctx0" brushRef="#br0" timeOffset="-180563.47">13832 12692 1839 0,'0'0'40'0,"0"0"9"0,-3-6 2 0,3 6 1 0,0 0-42 0,0 0-10 0,0 0 0 0,0 0 0 0,0 0 80 0,0 0 13 16,0 0 3-16,3 6 1 0,4 4-26 0,-3-1-6 0,3 0-1 0,0 1 0 15,0-1 0-15,4 4 0 0,-1-1 0 0,1 1 0 16,0 6 0-16,-1-4 0 0,1 7 0 0,-1 0 0 15,4 0-51-15,-3 3-13 0,0 3 0 0,-1 1 0 16,1-4 54-16,-1 3 8 0,1-6 2 16,-1 3 0-16,1-6-36 0,-4 0-8 0,0-4 0 0,4-2-1 15,-8-4-19-15,4 1 0 0,-3-4 0 0,-1 0 0 16,-3-6 0-16,0 0 0 0,0 0 0 0,0 0 0 0,0 0 0 0,0 0 0 16,-7-3 0-16,0 0 0 0,-3-3 0 15,-1 3 0-15,-3-7 0 0,-4 4 0 16,1 3 0-16,-4-4 0 0,3 4 0 0,-3 3 0 0,3 0 0 15,0 3 0-15,1 1 0 0,-1 5 0 16,4 0-22-16,0 1-8 0,3 2-2 0,1-2 0 0,-1 5 20 0,8-2 3 16,-4 3 1-16,7-4 0 15,0 7-4-15,0-3 0 0,3-1 0 0,1 1 0 0,3-3 12 0,0 2-8 16,3-2 8-16,1-1-8 0,0-2 0 16,3-1 0-16,0 1 0 0,0-7 0 0,4 3 8 0,-1-3 0 15,4-3 0-15,-3-3 0 0,3 0 8 0,-3 0 3 16,-1-4 1-16,1-2 0 15,3 0-4-15,-7-1 0 0,4 1 0 0,0-4 0 0,-4 4-8 0,0-4 0 16,0 4 0-16,0-4 0 0,-3 4 0 0,-1 0 0 0,-3 2 0 16,4 1 0-1,-4 3-65-15,-4-3-15 0,4-1-4 0,-7 7-760 16,0 0-153-16</inkml:trace>
  <inkml:trace contextRef="#ctx0" brushRef="#br0" timeOffset="-179330.91">14425 13322 1261 0,'4'-18'26'0,"-4"11"6"0,0 1-32 0,0-3 0 0,3 2 0 0,-3-2 0 31,4 6 100-31,-1-3 12 0,1 2 4 0,-4 4 0 16,3 0-16-16,4 0-4 0,-3 4 0 0,-1 2 0 16,1 0 52-16,-1 0 11 0,1 4 1 0,-1-1 1 15,-3 1-50-15,4 2-11 0,0 4-1 0,-4-1-1 16,3 1-36-16,-3 3-7 0,4 0-2 0,-4 3 0 0,3 3-36 0,-3-3-7 0,0 6-2 16,0-3 0-16,0 0 33 0,0 0 7 0,-3 0 0 15,3-3 1 1,-4 0-29-16,1-3-7 0,-1 3-1 0,-3-6 0 0,3-1-12 0,-3 1 0 15,0-3 8-15,0-4-8 0,0 0 0 0,0-5-8 0,-3 2 8 0,3-6-13 32,3-3-115-32,-3-4-22 0,3 1-5 0</inkml:trace>
  <inkml:trace contextRef="#ctx0" brushRef="#br0" timeOffset="-176887.17">15402 12962 1029 0,'-3'-13'44'0,"-1"1"-36"16,1-1 108-16,-1-2 20 0,-3 2 5 0,4-3 1 16,-4 4-30-16,-1-1-7 0,5 1-1 0,-4-4 0 15,3 3-19-15,-3 1-4 0,4-1-1 0,-1 1 0 16,1 2-22-16,-1 1-5 0,4 0-1 0,0-1 0 16,-3 4-23-16,3 6-5 0,0 0 0 0,0 0-1 15,0 0 33-15,0 0 6 0,7 3 2 0,0 3 0 16,0 7-22-1,0-1-4-15,0 1-1 0,0 6 0 0,0 3 4 0,0 3 1 0,4 0 0 0,-4 6 0 16,3 1-5-16,-3-1-1 0,0 3 0 0,4-2 0 16,-4-1-10-1,4 1-2-15,-1-7-1 0,-3 3 0 0,4-6-23 0,-4-3 9 0,4-1-9 0,-4-5 0 16,0-1 0-16,0-2 0 0,0-4 0 0,0-3 0 16,0 0-60-1,-7-3-12-15,0 0-2 0,0 0-1 0,0 0-55 0,0-6-11 0,0 0-3 0,0-4 0 16,-7 4-76-16,0-3-16 0</inkml:trace>
  <inkml:trace contextRef="#ctx0" brushRef="#br0" timeOffset="-176363.46">15219 13125 1907 0,'0'0'40'0,"3"3"8"16,1 3-38-16,3-3-10 0,0 1 0 0,0-1 0 0,0 0 91 0,4 0 16 0,-1-3 3 0,1 3 1 15,-1-3-26-15,5 0-5 0,-5 0 0 0,4 0-1 32,0-3-33-32,0 0-6 0,-3 0-2 0,3-4 0 0,0-2-26 0,0 0-4 0,1-1-8 0,2-5 11 31,-3-1-11-31,4 0 0 0,0 0 0 0,-1-2 0 16,1 5 0-16,-1 1 0 0,1-1 0 0,0 1 0 0,-4 5 22 0,0-2 2 15,0 6 1-15,-3-4 0 0,-1 7-10 0,-3 0-3 0,0 0 0 16,0 4 0-16,-3 2 12 15,-1 0 3-15,-3 0 0 0,0 4 0 0,0-1 32 0,0 4 6 0,-3 2 2 0,-1-2 0 16,1 6-40-16,-1 0-8 0,1-1-2 0,-1 1 0 16,4 3-17-16,-3 0 10 0,3-3-10 0,0 3 8 15,0 0-8-15,3 0 0 0,-3-3 0 0,7-1 0 16,-3 1 0-16,3-3 0 0,0 0 0 0,4-1 0 16,-4-5 0-16,3-4 0 0,1 0 0 0,-1-3 0 15,4-3 0-15,1-3 0 0,-1 0-8 0,0-6 8 16,-4-1 0-16,5-5 0 0,-1 2 0 0,-4-3 0 15,1 1-16-15,-4 2-4 0,3-3-2 0,-3 4 0 16,-3-1 49-16,3 4 9 0,-3-4 3 0,-4 4 0 16,0 0-15-16,0-1-4 0,-4 4 0 0,1 0 0 15,-5-1-4-15,1 1 0 0,0 0-1 0,-3-4 0 16,-1 4-15-16,1-3 11 0,-1-1-11 0,0 4 10 16,1-3-10-16,-4 2-11 0,3-2 3 0,-3 3 0 15,7-1-58-15,-4 1-11 0,8 3-3 0,-4 0 0 16,7 3-56-16,0 0-11 15,0 0-2-15</inkml:trace>
  <inkml:trace contextRef="#ctx0" brushRef="#br0" timeOffset="-175632.46">15998 13147 1337 0,'0'0'56'15,"-3"-6"-44"1,3 6 136-16,-4-4 28 0,4 4 6 0,0 0 1 16,0 0-37-16,0 0-7 0,0 0-2 0,-7 4 0 15,4 2-72-15,3 0-14 0,-4 7-3 0,4-4-1 16,0 4-24-16,0 2-5 0,4-2-1 0,-1 2 0 16,1 1-17-16,-1 0 0 0,4-4 0 0,1 4 0 15,-1 0 35-15,0-4 3 0,0-2 1 0,3 2 0 16,1-2-63-16,-1-4-12 0,1-3-2 0,0 0-1 15,-1 0 39-15,1-6 0 0,3 3 0 0,0-6 0 16,-3 0 44-16,3-4 16 0,-4-2 3 0,1 2 1 16,-1-2-103-16,1-1-20 0,3-2-4 0,-7 2-1 15,4-3 52-15,-4 4 12 0,0-1 0 0,0 1 0 16,0 2 48-16,-3 1 13 0,3 3 3 0,-4-4 0 0,1 7-52 0,3 0-12 0,-4 3 0 16,1 3 0-1,-1 3 0-15,1 1 0 0,-1 2 0 0,4 0 0 0,-3 1 54 16,3 2 8-16,-3 4 2 0,3 0 0 15,0-1-52-15,0 4-12 0,0 0 0 0,0 3 0 0,-4-3 0 16,4-4 0-16,0 4 0 0,0 0 0 0,1-6 0 0,-1 2 0 16,0-5 0-16,0-1 0 0,0-3 0 0,0-2 0 0,0-1 0 0,0-6 0 31,-4-1-100-31,5-2-22 0,-1-3-5 0,-4-4-1 0,4 1 0 0,0-4 0 0,0-3 0 16,0 0 0-1,0 0 0-15,0 1 0 0,0-4 0 0,1 3 0 16,-1 0 0-16,3 0 0 0,1 0 0 0,-1 4 0 0,1-4 52 0,0 3 9 15,3-3 3-15,-4 4 0 0,1-4 102 0,3 3 21 0,-4-2 4 16,1 2 1-16,0 0 51 16,-4 0 10-16,0 4 3 0,0-1 0 0,0 1-14 0,-4 2-2 0,1 4-1 0,-1 0 0 15,-3 6-24-15,0 0-5 0,0 0-1 0,0 0 0 16,0 0 38-16,-3 6 7 0,3 4 2 0,-4 2 0 16,1 4-103-16,-1-1-25 0,1 4 0 0,-1 3 0 15,1-3 56-15,-1 3 7 0,1 0 1 0,-1 0 0 16,4-3-52-16,0 0-12 0,0-4 0 0,4 4 0 15,-1-3 0-15,1-1 0 0,3 4 0 16,-4-3 0-16,4-4-48 0,0-2-13 0,4-1-3 0,0-6 0 16,-4 0 52-16,0 1 12 0,3-4 0 0,1-4 0 15,-1 4 0-15,1-6 0 0,0 3 0 0,-1-3 0 16,1 0 0-16,3 2 0 0,-3 1 0 0,3-3 0 16,-4 3 0-16,1 0 0 0,-1 0 0 0,1 3 0 15,-4-4 0-15,0 1 0 0,-3 3 0 0,-4 0 0 16,0 0-105-16,7-6-19 0,-7 0-3 0</inkml:trace>
  <inkml:trace contextRef="#ctx0" brushRef="#br0" timeOffset="-175089.79">16962 12830 1029 0,'0'0'44'0,"0"0"-36"16,0 0 92-16,0 0 19 0,0 0 3 0,0 0 1 31,0 0-22-31,0 0-4 0,0 0-1 0,0 0 0 0,0 0-3 0,3 3-1 0,4 0 0 0,-3 4 0 16,3 2-2-16,-4 0-1 0,4 4 0 0,4 3 0 15,-4 3-19-15,0 2-4 0,4 1-1 0,-4 4 0 16,0 2-1-16,3 3 0 0,1 0 0 0,-1 1 0 15,-2-7 10-15,2 3 2 0,1-3 0 16,-1-3 0-16,1 0-46 0,-4 0-9 0,3-3-1 0,-2-3-1 16,-1-1-11-16,-4-2-8 0,8-1 12 0,-8 1-12 15,4-4 8-15,-3-3-8 0,-1-2 0 0,1-1 0 16,-1-3 0-16,1 0 0 0,-4 0 0 0,3-3 0 16,1-4 8-16,0-2-8 0,-1 0 0 0,1-1 0 15,-1 1 8-15,1-4-8 0,-1 4 9 0,1-4-9 16,3 4 8-16,-4-4-8 0,4 1 0 0,0-1 0 15,0 1 0-15,4-1 0 0,0 1 0 0,3-1 0 16,-4 0 10-16,4 4-10 0,1 0 10 0,2-1-10 16,-3 1 16-16,4 3-4 0,0-1 0 0,-1 1 0 0,1 6 4 0,-4 0 1 15,4 0 0-15,-4 3 0 16,0 7 2-16,3-1 0 0,-2 4 0 0,-1-1 0 0,-4 4-2 16,1-1 0-16,-1 4 0 0,1 0 0 0,0 3-5 0,-4-3 0 0,0 6-1 0,-4-3 0 15,4 0-11-15,-3 0 0 0,-1 0 0 0,1-3 0 31,-1-1 17-31,-3 1 2 0,0-3 0 0,0-4 0 0,0 1-96 0,0-1-19 16,0-5-4-16</inkml:trace>
  <inkml:trace contextRef="#ctx0" brushRef="#br0" timeOffset="-156908.89">314 14022 1409 0,'-11'-7'60'0,"8"7"-48"15,-4-3 19-15,3 3 4 0,-6-3 1 0,6 3 0 16,4 0-36-16,-7-3 0 0,7 3 0 0,-3-3 0 31,3-3-20-31,0-1-5 0,0 1-1 0,0-3 0 0,3-1 14 0,4 1 4 0,-3-1 0 0,-4 1 0 16,10-4 57-16,-6 4 12 0,3-4 3 0,3 4 0 15,1 0 10-15,-7-1 2 0,6 1 1 0,1-1 0 16,3 4-11-16,-4-3-2 0,1 3-1 0,3-1 0 16,-3 1-36-16,3 3-7 0,3-3-2 0,-2-1 0 15,-5 4-10-15,8-3-8 16,-1 3 12-16,-2-4-12 0,-1 4 0 0,7 0 0 0,-7 0 0 0,7-3 0 15,4 3 0-15,3 0 10 0,-3-1-10 0,3 1 12 16,4 0 25-16,-1 0 6 0,-2 0 1 0,2 0 0 16,-6 0 6-16,7 3 2 0,-7 0 0 0,-1 0 0 15,12 3-29-15,-5-3-6 0,5 0-1 0,-1 3 0 16,0 0-6-16,0 0-2 0,1 3 0 0,-1 1 0 16,0-1 0-16,0 0-8 0,1 4 12 0,-1-4-4 15,4 0 12-15,-4 0 3 0,7 1 0 0,-6 2 0 16,3-3-23-16,3 4 0 0,4-4 0 0,-7 3-8 15,3-2 20-15,-3-1 4 0,3 0 0 0,4-3 1 16,3 4 0-16,-3 2 0 0,0-3 0 0,3 4 0 16,1-1-17-16,-4 1 10 0,7 2-10 0,-4-2 8 15,0 2 20-15,8-3 3 0,-4 4 1 0,7-4 0 16,-11 4-32-16,7-4-8 0,-6 7-1 0,3-3 0 16,0-4 9-16,10 4 0 0,-3-1 10 0,-3-3-10 0,3 1 0 15,-4-1 0-15,-3 1 0 0,10-1 0 0,-3-3 10 0,0 1 2 0,7-1 1 0,-3 0 0 16,-1-3-4-16,8 4-1 0,-11 2 0 15,3-3 0-15,1-3 4 16,-1 4 0-16,4-4 0 0,1 3 0 0,-5 0-12 0,4 1 0 0,4 2 0 16,-4 0 0-16,-4-2 0 0,1 2 0 15,-1-6 0-15,4 4 0 0,-3-1 0 0,10 0 12 0,-4 0 0 0,1 1 0 16,3-4-12-16,-4 3 0 0,8-6-12 0,-7 3 12 16,6 0 0-16,-3-3 0 0,-3 3 0 0,7 1 0 15,-4-1 0-15,3-3 0 0,4 3 0 0,-3 0 0 16,3-3 0-16,0 0 0 0,4 3 0 0,0-3 8 15,-4 3-8-15,0 0 12 0,0 1-12 0,0-4 12 16,4 3-12-16,-1 0-14 0,5-3 3 0,6 3 1 16,-3-3 18-16,3 3 4 0,0 0 1 0,4-3 0 15,-4 3-13-15,0-3 0 0,1 0 0 0,-1-3 0 16,4 3 20-16,-1-3-3 0,5 0 0 0,-1 0 0 16,4 0-17-16,-4-4 0 0,4 4 0 0,0 0 0 15,3 0 10-15,1 0-2 0,-1 0 0 0,4 0 0 16,-4-1-8-16,4 1 10 0,0 3-10 0,3 0 10 15,-3 0-10-15,4 0 0 0,-1 0 9 0,4 0-9 16,4 3 0-16,6-3 8 0,1 4-8 0,3-4 0 0,3 0 8 0,1 3-8 0,3-3 8 0,4 0-8 31,-1 0 0-31,4 0 0 0,1-3 0 0,2 3 0 0,4 0 0 0,4 0 0 0,0 3 0 0,3-3 0 32,4 0 0-32,3 0 8 0,1 0 0 0,3 0 0 0,6 0 8 0,1 3 3 0,7 0 0 0,4 0 0 15,-1-3-11-15,8-3-8 0,-1 0 12 16,8 0-12-16,3-4 16 15,7 4-3-15,4 0-1 0,3 3 0 0,4-3-12 0,11 3 0 16,-1 0 0-16,7-3 0 0,4 0 8 0,0 0 1 0,7-1 1 16,4 1 0-16,3 0-10 0,7-3 8 0,4 0-8 0,6-1 8 15,4 1 8-15,1 0 0 0,6 0 1 0,4-1 0 16,7 4-8 0,7-3-1-16,3 0-8 0,7-1 12 0,1 4-12 0,3-3 0 0,4 0 0 0,3 3 0 15,3-1 0-15,8 1 12 0,3 3 0 0,0 0 0 16,4 0-12-16,0 3-16 0,7-3 3 0,3 7 1 15,7-1 12-15,4 0 16 0,7 7-3 0,0-4-1 16,3 1-12-16,-3 2-16 0,7-2 3 0,-3 5 1 16,6 1 12-16,4 0 0 0,1 2 0 0,-1 1 0 15,-4 6 0-15,1 7 0 0,-4-1 0 0,-4 3 0 16,-10 4 10-16,-4 0 5 0,-3 2 1 0,-141-11 0 16,17 5-16-16,18 4 0 0,7 6 0 0,1115 178 0 15</inkml:trace>
  <inkml:trace contextRef="#ctx0" brushRef="#br0" timeOffset="-136582.67">1326 15056 1728 0,'0'0'76'0,"0"7"16"16,0-4-73-16,0 3-19 0,0 0 0 0,0 1 0 16,0-1 55-16,0 3 7 0,4 1 2 15,-4-4 0-15,0 0 0 0,-4 0 0 0,4 1 0 16,0-1 0-16,0 0 0 0,0 1 0 0,-3 2 0 0,3-3 0 15,0 1 0-15,0-1 0 0,0 0 0 0,0-6 0 16,0 0-52-16,-7 6-12 0,7-6 0 0,0 0 0 16,0 0 0-16,0 0 0 0,0 0 0 0,0 0 0 15,0 0-9-15,-4-3-5 0,4-3-1 0,-7 3 0 16,7-3 24-16,0-1 5 0,0-2 1 0,0 3 0 16,0-4-15-16,7 4 0 0,-7-4 0 0,0 4 0 15,4 0 0-15,-4 0 0 0,7-1 0 0,-4 1 0 16,-3 3 0-16,4 0-13 0,3 0 2 0,-7 3 1 15,0 0 10-15,0 0 14 0,0 0-3 0,0 0-1 16,0 0 32-16,0 0 6 0,0 0 2 0,0 0 0 0,0 0-13 0,0 0-2 0,0 9-1 0,-7 1 0 31,3-1-18-31,4 0-3 0,-10 1-1 0,6-1 0 0,-6 1 16 0,3-4 4 0,3 3 0 16,1-2 0 0,-8-1-77-16,4 0-15 0,3-3-4 0,-6 3 0 0,10-2 52 15,-11-1 12-15,11-3 0 0,-3 0 0 0,3 0 0 0,0 0 0 0,0 0 0 0,0-3 0 16,0-4 8-16,0 1 5 0,0 0 1 0,0 0 0 15,3-4-14-15,-3 1 0 0,7-1 0 0,-3-2-10 16,-4 2 10-16,3 1 0 0,4-4 0 0,-3 4 0 16,3 0 0-16,-7 2 12 15,11 1-4-15,-8 0 0 0,-3 3 4 0,0 3 2 0,0 0 0 0,0 0 0 16,11 0 1-16,-11 0 0 0,0 6 0 0,3-3 0 16,4 3-3-16,-7-3-1 0,4 4 0 0,3-4 0 15,-7-3-11-15,0 6 12 0,3 0-12 0,-3-6 12 16,0 7-12-16,0-7 0 0,0 0 0 0,0 0 0 15,4 3 0-15,-4-3 0 0,0 0 0 0,0 0 0 16,0 0 0-16,0 0 0 0,0 0 0 0,0 0 0 16,0 0 0-16,0 0 0 0,0 0 0 0,0 0 0 15,0 0 0-15,0 0 0 0,0 0 0 0,0 0 0 16,0 0 0-16,0 0 0 0,0 0 9 0,0 0-9 16,-4 3 0-16,4-3 0 0,-3 6 0 0,-4 0 0 15,7-2 0-15,-4 2 0 0,4 0 9 0,0-6-9 16,0 6 0-16,0-6 0 0,-7 7 0 0,7-7-12 15,0 0 12-15,0 0 0 0,0 0 0 0,0 0 0 16,0 0 0-16,-3 3 0 0,3-3 0 0,0 0 0 0,-7 0 0 0,7 0 0 0,-4 3 12 0,4-3-12 31,-10-3 8-31,10 3-8 0,0 0 0 0,-4-3 0 16,4 3 0-16,-7-3 0 0,7 3-13 0,0-10 5 16,-4 7 8-16,4-3 0 0,0 6 0 0,0-7 0 0,0 1 0 0,0 0 0 0,0 0 0 0,4-1 0 15,-4 1 0 1,0 6 0-16,0-6 0 0,0 0 0 0,7-1 0 0,-7 1 0 0,0 0 0 15,0 6 0-15,0 0 0 0,0 0 0 0,0 0 0 0,0 0 0 16,0 0 0-16,0 0 0 16,0 0 0-16,0 0 0 0,4 6 0 0,-4 3 0 0,0-2 0 0,0 2 0 15,0 1 20-15,-4-4 5 0,4 0 2 0,-7 3 0 16,3-2-19-16,4-4-8 0,-7 3 0 0,7-6 8 16,-3 3-8-16,3-3 0 0,0 0 0 0,0 0 0 15,-4-3-22-15,4 3-6 0,0 0-2 0,-7-3 0 16,7 3 45-16,-3-6 9 0,3 6 1 0,0-10 1 15,0 10-42 1,0 0-8-16,0 0-1 0,0-6-1 0,0 6 26 0,3-6 19 0,-3 6-3 0,7-6-1 16,-3-1-138-16,-4 1-27 0,3 0-6 15</inkml:trace>
  <inkml:trace contextRef="#ctx0" brushRef="#br0" timeOffset="-135699.55">1940 15470 2030 0,'0'19'57'15,"0"-13"14"-15,0 4-57 0,0-1-14 0,0-3 0 0,4 4 0 0,-1-4 54 0,4-3 8 0,-3 0 2 0,-4-3 0 16,7 0 0-16,-3-6 0 0,3 3 0 0,-4-6 0 16,4-1 0-16,-3-2 0 15,-1-4 0-15,4 0 0 0,-3 1-26 0,3-1-5 0,-7-3-1 0,3-3 0 16,4-3 9-16,-3-6 2 15,-4-1 0-15,3-2 0 0,5-4-13 0,-8-3-2 16,0 1-1-16,3 5 0 0,-3-2-9 0,0-4-2 0,0 0 0 0,0-3 0 16,7 0-7-16,-7 0-1 0,0-3-8 0,0-9 12 15,4 9-12-15,3 3 8 0,-7 0-8 16,3 6 0-16,1 4 0 0,3 6 0 16,-4 3 0-16,4 3 0 0,4 3 0 0,-7 3 8 0,3 4-8 0,-4 2 0 15,8 1 0-15,-11 9 0 0,0 0 0 0,0 0 0 16,10 3 9-16,4 3 3 0,-3 1 0 0,0 5 0 15,3 4-12-15,-4-1-17 0,1 7 4 0,3 3 1 16,-3 1 45-16,-1 5 10 0,4 0 1 0,-3 4 1 16,3 5-21-16,-4 4-4 0,5 7 0 0,-5 2-1 15,8-3 3-15,-4 0 1 0,-3 4 0 0,3-1 0 16,0-6 14-16,-4 0 3 0,8 0 1 0,-11-6 0 16,11-4-61-16,-8-2-12 0,4-4-2 0,0-6-1 15,-3 0 22-15,0-6 4 0,-1-3 1 0,1-4 0 16,-8 1-11-16,4-7-1 0,-3 4-1 0,-1-7 0 15,-3 0-23-15,7 0-4 0,-7-3 0 0,-7 0-1 16,7 3-24-16,-3-3-5 0,-1 0-1 0,-6 0 0 16,3-3-61-16,-4 0-12 0,-3 0-2 0</inkml:trace>
  <inkml:trace contextRef="#ctx0" brushRef="#br0" timeOffset="-135419.03">2092 15260 2642 0,'-7'3'117'0,"7"4"24"16,0-7-113-16,0 3-28 0,0 3 0 0,0-6 0 15,7 6 59-15,-3-3 5 0,6 1 2 0,-6 2 0 16,6-3-28-16,-3-3-6 0,4 3 0 0,-4-3-1 16,0-3 1-16,4 3 1 0,-1-3 0 0,-3-3 0 15,0 2-42-15,7-2-9 0,4 3-2 0,-4-3 0 16,-3-1 32-16,6 4 7 0,1 0 1 0,0 0 0 31,3 3-68-31,0-3-12 0,-7 3-4 0,7-3 0 0,0 3 52 0,4 3 12 0,-11 0 0 0,11-3 0 16,-7 3-105-16,-1-3-19 0,1 3-3 15,-1-3-1-15,1 3-64 16,-4 1-14-16,0-4-2 0</inkml:trace>
  <inkml:trace contextRef="#ctx0" brushRef="#br0" timeOffset="-135148.3">2843 15232 2508 0,'0'0'71'0,"0"0"16"0,0 0-70 0,0 0-17 0,0 0 0 0,0 0 0 15,0-6 106-15,-3-1 18 0,-1 1 3 0,-6 0 1 16,3 0-52-16,-4 2-9 0,8 1-3 0,-12 0 0 16,5 0-51-16,-1 3-13 0,1 0 0 0,-1 0 0 31,1 6 0-31,6 1 0 0,-10 5 0 0,7 1 0 15,3-1 0-15,-6 7 0 0,3-3 0 0,3 6 0 0,-3 0 0 0,7 0 0 0,0 3 0 0,0 0 0 16,7 0 0 0,-7 0 0-16,0-3 0 0,11 0 0 0,-8-3 0 0,4-1 0 0,4-2 0 0,-4-3 0 15,4-1 0-15,-1 1 0 0,4-7 0 16,4 0 0-16,-4-3 0 0,7-3 0 0,-7-3 0 16,7-3 0-1,-6 0-91-15,6-4-21 0,0-2-4 0,4-1 0 0,-11-2-42 0,7 2-8 0,-7 0-2 0</inkml:trace>
  <inkml:trace contextRef="#ctx0" brushRef="#br0" timeOffset="-134818.89">3210 15085 1580 0,'-7'-10'67'15,"4"4"-54"1,3 0 92-16,0-1 19 0,0 7 3 0,0 0 1 15,0 0-20-15,0 0-4 0,0 0-1 0,0 0 0 16,0 0-63-16,0 0-12 0,0 0-2 0,0 0-1 16,3 7 31-16,4-1 7 0,-7 0 1 0,4 7 0 15,3-1 0-15,-4 4 0 0,8 0 0 0,-7 2 0 0,3 4 0 16,3-3 0-16,-6 3 0 0,6 0 0 16,1 3-52-16,-1-3-12 0,1 0 0 0,3 3 0 15,-3-3 0-15,-1-3 0 0,4 3 0 0,-3 0 0 0,0-3 29 0,-4-4 3 0,3 1 1 16,1-3 0-16,-1-4-53 15,-3 3-10-15,8-2-2 0,-15-1-1 0,10-2 33 16,-6-4 0-16,3 3 0 0,-7-6 0 16,0 0-20-16,0 0 2 0,0 0 1 0,0 0 0 0,0 0-95 15,0 0-20-15,-11-3-3 0,4-3-1 0,4-4-83 16,-5 4-17-16</inkml:trace>
  <inkml:trace contextRef="#ctx0" brushRef="#br0" timeOffset="-134333.89">3179 15392 2419 0,'0'0'53'0,"0"0"11"0,0 0 3 0,0 0 1 0,0 0-55 0,0 0-13 16,0 0 0-16,0 0 0 16,0 0 54-16,0 0 8 0,0 0 2 0,7-3 0 0,0 0 0 0,0-1 0 15,3 1 0-15,1 0 0 0,-4 0 0 0,4 3 0 16,-1-3 0-16,1 3 0 15,3-3-52-15,-4 3-12 0,8-3 0 0,-4 3 0 0,7-4 0 0,-7 4 0 16,8 0 0-16,-5-3 0 16,4 3 0-16,1 0 0 0,-8 0 0 0,7 3 0 0,-7 1 14 0,0-4 0 0,4 0 0 15,-8 0 0 1,1 0-14-16,3 3-12 0,0 0 3 0,0 0 0 16,4 0-48-16,-4 3-10 0,7 1-1 0,-10-4-1 15,3 3 4-15,0-3 1 0,4 0 0 0,-4 1 0 16,-4-1-52-16,1 0-9 0,-4 0-3 0,3 0 0 15,-2 0 0-15,2 0 0 0,-6 0 0 0,3 1 0 16,-4 2 52-16,8 3 9 0,-8-2 3 0,4 2 0 16,-3-3 0-16,3 4 0 0,0-4 0 0,0 3 0 0,-3-2 51 0,3-1 13 0,3 0 0 15,-10 0 0 1,4 1 0-16,-1-1 0 0,1-3 0 0,-1 0 0 0,-3-3 0 0,0 0 0 0,0 0 0 0,0 0 0 16,0 0 122-16,0 0 27 0,0 0 6 0,0 0 1 15,11-6 6-15,-11 6 2 16,3-9 0-16,-3 9 0 15,0-10-80-15,0 1-16 0,0 2-4 0,-3-2 0 0,-4 0 0 0,3-1 0 0,-6-2 0 0,6 2 0 16,-6-5-51 0,-1 2-13-16,0 1 0 0,1-7 0 0,-1 0-151 0,8 0-33 0,-8 0-6 0</inkml:trace>
  <inkml:trace contextRef="#ctx0" brushRef="#br0" timeOffset="-134173.64">3630 15038 2310 0,'-7'0'97'16,"7"0"-77"-16,0 0 86 0,0 0 18 16,0 0 3-16,0 0 1 0,0 0-103 0,0 0-25 0,0 0 0 0,0 0 0 31,0 0-100-31,0 0-24 0,0 0-6 0</inkml:trace>
  <inkml:trace contextRef="#ctx0" brushRef="#br0" timeOffset="-133366.78">3962 15144 1512 0,'0'0'33'0,"0"-6"7"0,-4-4 2 0,4 1 0 0,-3-3-34 0,3-1-8 0,0 4 0 0,0-4 0 0,0 4 81 0,-7-1 15 16,7 4 2-16,0 6 1 15,0 0-8-15,0 0-2 0,0 0 0 0,0 0 0 16,0 6-29-16,7 7-7 0,-7-1-1 0,3 4 0 0,-3 3-21 16,7 0-5-16,-3 6-1 0,-1-6 0 15,4-4 6-15,-3 7 1 0,3 0 0 0,-4 3 0 16,5-3-11-16,-1 3-1 0,0-3-1 0,3 9 0 16,1-5 28-16,-8-4 5 0,8-1 2 15,-1 1 0-15,1-6-35 0,-4 0-7 0,4-1-2 0,-1-5 0 16,1-1-10-16,-1-2 0 0,1-1 0 0,0-3 0 15,-8-3 0-15,-3 0 0 0,11 0 0 0,-11 0 0 16,0 0 0-16,0 0 0 0,3-9 0 0,4-1 0 16,-3 1 0-16,-4-4 0 0,7 1 0 0,-7-1 0 15,0 1 0-15,0-4 0 0,0 3 0 0,-7-2 0 16,7-1 0-16,-4 0 0 0,4 1 0 0,0-1 0 16,-7 0 0-16,4 1 0 0,-1-1 0 0,4 0 0 0,-3 1 0 0,3-1 0 0,0 0 0 0,0 4 0 31,0-1 0-31,0 1 0 0,0-1 0 0,0 4 0 15,0 9 0-15,0 0 0 0,0 0 0 0,0 0 0 16,0 0 53-16,0 0 9 0,0 0 2 0,7 6 0 16,-4 3-52-16,4 4-12 0,-3-1 0 0,3 4 0 0,3 0 0 15,-6-1 0-15,7-2 0 0,-1 3 0 0,1-1 0 0,-8 1 0 0,8-3 0 0,-1 2 0 16,1-2 16 0,3-4 1-16,-3 1 0 0,-1-1 0 0,1-3-17 15,-1-3 0-15,5 1 0 0,-5-4 0 0,-3 0-15 0,4 0 0 0,-1-4 0 0,1 1 0 16,0-3 25-1,-1 0 5-15,1-1 1 0,-1-2 0 0,-3 3-16 0,4-4 0 0,-4 1 8 16,4 0-8-16,-4-1 8 0,0 4-8 0,3 0 11 0,-6-4-11 16,3 4-12-16,-4 0-10 0,1-1-2 0,-1-2 0 15,-3 3 24-15,4-1 0 0,-4-2 0 0,-4 3 0 16,4-4 0-16,-3 1 0 0,-1 0 0 0,1-1 0 16,-4 1 0-16,3-1 0 0,-3 4 0 0,0 3 0 15,0-3 47-15,4 3 13 0,-8 3 4 0,4-4 0 16,3 8-103-16,1-4-20 0,-1 6-4 0,1 0-1 15,-1 3 64-15,4 1 0 0,0 2 16 0,-7 4-3 16,14 3-13-16,-7-3-16 0,0 6 3 0,4-1 1 16,3 1 12-16,0 0 0 0,0 3 0 0,4 1 0 15,-8-5 0-15,4 5 0 0,7-4 0 0,-3-4 0 16,-1 1 48-16,5 0 13 0,6 0 3 0,-4-7 0 16,1 1-52-16,7-4-12 0,-4 1 0 0,4-7 0 15,-4 0 0-15,3-3-18 0,1-3 4 0,-4-3 1 16,4-1 13-16,-11-2 0 0,7-1 0 0,-3 1 0 15,3 3-70-15,-3-4-11 0,-1-2-3 0</inkml:trace>
  <inkml:trace contextRef="#ctx0" brushRef="#br0" timeOffset="-123225.68">5447 15263 1580 0,'0'0'67'0,"0"0"-54"16,0 0 107-16,0 0 22 0,0 0 4 0,0 0 1 15,0 0-82-15,0 0-16 0,0 0-3 0,0 0-1 16,0 0 15-16,0 0 4 0,10 0 0 16,-6 0 0-1,3 0-2-15,4-3 0 0,3 3 0 0,-4-3 0 0,4 3-32 0,8-3-6 0,-8 3-2 0,7 0 0 16,-7-3-34-16,7 3-6 0,0 0-2 0,-3 3 0 15,3-3 40-15,-7 3 8 0,4 0 2 0,-4 0 0 32,0 0-150-32,0-3-31 0,0 4-5 0</inkml:trace>
  <inkml:trace contextRef="#ctx0" brushRef="#br0" timeOffset="-122510.68">6664 15197 1552 0,'0'0'44'0,"4"7"10"16,-4-4-43-16,0 3-11 0,3 0 0 0,-3 1 0 16,4 2 104-16,-1 4 20 0,1-1 3 0,-1 4 1 15,4 0-103-15,0 2-25 0,0 1 0 0,0 0 0 16,0 0 36-16,0 0 3 0,4 3 0 0,-4-4 0 15,0 4 20-15,0-3 4 0,0 0 1 0,0-3 0 16,-3-1 20-16,3-2 4 0,-4-1 0 0,1-2 1 0,0-4-20 0,-1 0-4 0,-3-6-1 0,0 0 0 31,0 0-51-31,0 0-13 0,0 0 0 0,-3-9 0 16,-1 3 0-16,0-7 0 0,-3 4 0 0,4-4 0 16,-1 1 54-16,-6-1 8 0,6 4 2 0,-3-4 0 15,0-3-103-15,0 1-20 0,0 2-4 0,3-2-1 0,-3-1 103 0,4 0 20 16,-4-3 4-16,3 1 1 0,1-1-52 0,3 0-12 0,0-3 0 0,0 0 0 31,0 3-19-31,3 0-6 0,-3 4-2 0,7-1 0 0,-3 0 43 0,3 4 9 0,0-1 2 16,4 1 0-1,-1 5-42-15,4 1-8 0,0 0-1 0,1 3-1 0,-1 0-11 0,3 0-3 16,1 3 0-16,-4 3 0 0,4 0 39 0,-1 0 0 0,-3 3 0 0,4 0 0 31,-4 4-161-31,0-1-25 0,4 4-5 0</inkml:trace>
  <inkml:trace contextRef="#ctx0" brushRef="#br0" timeOffset="-122200.24">7158 15339 2508 0,'0'0'71'0,"-4"3"16"16,1 6-70-16,-4-6-17 0,3 3 0 0,-3 4 0 15,4-4 55-15,-4 4 7 0,3 2 2 0,-3-2 0 16,0 2-9-16,3 1-2 0,1 2 0 0,-1 1 0 15,1 0-33-15,3 6-8 0,0 0 0 0,0-1-1 0,0 1 42 0,3-3 9 0,1 0 2 16,3-3 0-16,0-1-52 0,0-5-12 0,0-1 0 0,4-2 0 31,-1-4 0-31,4-6 0 0,-3-1 0 0,3 1 0 16,0-6-48-16,4-1-13 0,-4-2-3 0,4-1 0 16,-4 1 52-16,0-4 12 0,0 0 0 0,-3 1 0 0,3-1 26 0,-7 4 8 0,3-1 2 15,-3 0 0-15,0 4-7 16,-3 0-1-16,3 2 0 0,-7 4 0 0,0 3-28 0,0 0 0 0,0 0 0 0,-4-6 0 15,-6 0 0 1,3 3 0-16,-7-1 0 0,3 1 0 0,-3-3 0 0,0 0 0 0,0 3 0 16,0-4 0-16,3 1-104 0,-3 3-26 15,3-3-6-15</inkml:trace>
  <inkml:trace contextRef="#ctx0" brushRef="#br0" timeOffset="-121610.3">7415 15210 1519 0,'-7'-16'43'0,"0"1"9"15,4 2-41-15,-1 4-11 0,1-4 0 16,3 7 0-16,0 0 112 0,0 6 20 0,0 0 4 0,0 0 0 16,0 0-58-16,0 3-12 0,7 3-2 0,-4 3-1 15,4 4 1-15,-3 3 1 0,3-1 0 0,0 4 0 16,0 3-52-16,0 0-13 0,4 0 0 0,-4 3 0 0,3-3 54 0,-3 0 8 0,4-3 2 0,-4 0 0 31,0-1-9-31,0-2-2 0,4 0 0 0,-4-1 0 16,0-5-33-16,0 2-8 0,0-5 0 0,0 2-1 0,-3 0-11 0,3-2 0 0,-4-4 0 0,4 3 0 31,-3-3 0-31,-4-3 0 0,0 0 0 0,0 0 0 16,0 0 0-16,0 0 0 0,0 0 0 0,0 0 0 0,0 0 33 0,0 0 5 0,3-6 1 0,1 0 0 15,-4-1-11-15,3-2-3 0,1 3 0 0,-4-4 0 16,3 4-25-16,1-3 0 0,-1-1 0 0,1-2 0 31,3 2 0-31,-4 1 0 0,5 0 0 0,-1-1 0 0,0 1 0 0,3-1 0 0,1 1 0 0,3-1 0 16,-3 1 0-16,3 0 0 0,0 6 0 0,0-4 0 15,3 1 0 1,-2 3 0-16,2 3 0 0,1-3 0 0,-4 6 0 0,0 0 0 0,0 3 0 0,-3 4 0 16,-1-1 56-16,1 4 7 0,-4-1 1 0,0 1 0 15,-3 2-52-15,-4 1-12 16,0 0 0-16,0 3 0 0,-4-1 0 0,-3 4 0 0,0 0 0 0,-4 0 0 16,1-3 0-16,-1 3 0 0,-3-3 0 0,0-4 0 15,0 1 0-15,0 0 0 0,-4-4 0 0,4-2 0 16,0-4-48-16,0-3-13 15,3 0-3-15,1-6 0 0,3-3-102 0,0 0-21 0,3-7-4 0</inkml:trace>
  <inkml:trace contextRef="#ctx0" brushRef="#br0" timeOffset="-121137.96">8075 15317 1337 0,'-3'-16'28'0,"3"10"6"16,-4-1-34-16,4 7 0 0,0-6 0 0,0 6 0 0,0 0 212 0,0 0 35 0,-7 0 7 0,0 0 2 15,3 3-103-15,-3 4-20 0,0 2-4 0,0-3-1 16,0 7-51-16,4-1-10 0,-4 1-3 0,0 2 0 16,3 1 0-16,0 0 0 0,1 0 0 0,3 2 0 15,-4 1-51-15,4 3-13 0,4-3 0 0,-1 3 0 16,1 0 0-16,0-3 0 0,3 3 0 0,0-4 0 16,3-2 0-16,1-3 0 0,-1-1 0 0,1-2 0 15,3-4 0-15,0-3 0 0,4-3 0 0,-1-3 0 16,-2 0 0-16,2-7 0 0,1 4 0 0,0-7 0 15,-4 1 0-15,3-1 0 0,-3-2 0 16,4-1 0-16,-7 3 0 0,-1-2 0 0,-3 2 0 0,0 1 0 16,-3 2 0-16,-1 1 0 0,1 0 0 0,-8-1 0 15,1 4 54-15,-1-4 8 0,-3 4 2 0,-3 0 0 0,-1 0-52 16,0 2-12-16,-3 1 0 0,-3 0 0 16,3 0 0-16,0 0 0 0,-4 0 0 0,4 0 0 15,-4 3-151-15,8-3-33 0,-1-1-6 0</inkml:trace>
  <inkml:trace contextRef="#ctx0" brushRef="#br0" timeOffset="-120810.77">8460 15273 1958 0,'0'-7'87'0,"-4"1"17"0,4 0-83 0,-3 0-21 0,3-4 0 0,0 1 0 16,0 3 56-16,0-1 6 0,0 1 2 0,0 0 0 16,0-1 0-16,0 7 0 0,3-3 0 0,-3 3 0 15,4-3 0-15,-1 3 0 0,4 3 0 0,-3 0 0 16,3 4-1-16,0 2 0 0,0 4 0 0,0-1 0 16,4 4-50-16,-1 3-13 0,1 0 0 0,3 2 0 15,-4-2 37-15,5 0 3 0,-1 0 0 0,0 0 0 16,0 0-20-16,-4-1-4 0,5-2-1 0,-1 3 0 15,-4 0-15-15,1-1 9 0,-1-2-9 0,-3 3 8 16,4 0-8-16,-4-4 0 0,0 1-12 0,0 0 12 16,0-1-45-16,-3-5-2 0,3 2 0 0,-4-2 0 15,-3-4-121-15,4 0-24 0,-4 1-4 0,0-7-2 16,0 0 2-16,0 0 1 0,-11-3 0 0</inkml:trace>
  <inkml:trace contextRef="#ctx0" brushRef="#br0" timeOffset="-120526.56">8400 15486 2386 0,'0'0'106'0,"0"0"22"0,0 0-103 15,0 0-25-15,7-3 0 0,0 3 0 0,3-3 64 0,-3 0 7 0,4-1 1 0,0 1 1 16,3 0-7-16,3-3-2 0,-3 3 0 0,4-4 0 16,0 4 0-16,3-3 0 0,0 0 0 0,0-1 0 15,0 1-51-15,4 3-13 0,-4-3 0 0,0 3 0 16,1 0 21-16,2-1 2 0,-6 1 0 0,3 0 0 31,-3 3-23-31,-4-3 0 0,3 3 0 0,-2-6 0 0,-1 3-121 0,0-1-23 0,-4 1-4 0</inkml:trace>
  <inkml:trace contextRef="#ctx0" brushRef="#br0" timeOffset="-109935.12">9754 15411 1094 0,'0'0'46'16,"0"0"-37"-1,0 0 44-15,0 0 9 0,-3-7 2 0,3 7 0 16,0 0 0-16,0 0 0 0,0 0 0 0,0 0 0 0,0 0-2 0,0 0 0 16,0 0 0-16,0 0 0 15,0 0 3-15,0 0 1 0,0 0 0 0,0 0 0 0,0 0-25 16,0 0-5-16,0 0 0 0,0 0-1 0,0 0-5 0,0 0-1 0,0 0 0 15,0 0 0 1,0 0 7-16,0 0 0 0,0 0 1 0,0 0 0 0,0 0-15 0,-4-3-3 16,4 3-1-16,0 0 0 15,0 0-7-15,-3-3-2 0,3 3 0 0,0 0 0 0,0 0 3 0,-7-3 1 0,7 3 0 0,0 0 0 16,0 0-13-16,-4-3-18 0,4 3 4 0,0 0 1 16,0 0 61-16,0 0 13 15,0 0 3-15,0 0 0 0,-7 0-52 0,7 0-12 0,-7 6 0 0,4 0 0 16,-1 4 0-16,4-1 0 0,0 4 0 0,0 2 0 15,4 1 0-15,-4 0 0 0,3 6 0 0,1 0 0 16,3 0 0-16,-4-4 0 0,4 4 0 0,0 0 0 16,4-3 0-16,-4 0 0 0,7-3 0 0,-3-1 0 15,-1-5 0-15,4-1 0 0,-3-3 0 16,3-6 0-16,0 0 0 0,0-3 0 0,0-3 0 0,0-7 0 16,1 4 19-16,-1-3 1 0,0-1 0 0,0 0 0 15,-4-2-20-15,1 2 0 0,0 1 0 0,-4-1 0 16,0 1 0-16,0 2 8 0,0-2-8 0,-4 5 0 15,1-2 8-15,-1 3-8 0,1-1 0 0,-1 1 0 16,1 0 9-16,-4 0-9 0,0 2 0 0,0 4 9 16,0-6-9-16,0 0 0 0,0 6 9 0,0-6-9 15,0 6 0-15,0-3 0 0,0 3 0 0,0 0 8 16,0 0 19-16,0 0 4 0,0 0 1 0,0 0 0 16,0 0-48-16,0 0-10 0,4 0-2 0,-1 0 0 0,4 6 45 15,0-3 9-15,4 6 2 0,-4-2 0 0,3 2-28 0,-3 0 0 16,1 4 0-16,-1-1 0 15,-4 1-15-15,4 0-8 0,-3-1-1 0,3 4-1 0,0-7 40 0,-4 4 8 0,1-1 1 0,-1-2 1 32,4-1-34-32,-3 1-7 0,-1-1-2 0,5 0 0 0,-5-2 9 0,1-1 9 15,-1-3-13-15,-3-3 5 16,0 0-128-16,0 0-24 0,4-6-6 0</inkml:trace>
  <inkml:trace contextRef="#ctx0" brushRef="#br0" timeOffset="-109217.8">10312 15320 1579 0,'0'0'32'0,"0"0"10"16,0 0-34-16,0 0-8 0,0 0 0 0,0 0 0 16,0 0 104-16,0 6 20 0,0 0 3 0,0 1 1 15,-4-1-4-15,-3 3 0 0,4-3 0 0,-4 4 0 16,-1-1-44-16,5 1-10 0,-4 2-2 0,0-2 0 15,-4-1-54-15,8 0-14 0,-4 1 0 0,0 2 0 16,0-2 54-16,3-4 8 0,1 4 2 0,-1-4 0 16,4 3-52-16,-4-3-12 0,4-6 0 0,0 0 0 0,0 0 0 0,4 4 0 15,-4-4 0-15,0 3 0 16,7 0 0-16,-3-3 0 0,3 0 0 0,0 0 0 0,0-3 0 0,3 3 0 0,-3-3 0 0,4-1 0 31,0 1 0-31,-1 3 0 0,4-3 0 0,-3 0 0 16,-1 3 18-16,5 0 1 0,-5 0 0 0,4 3 0 0,-3 0 12 0,-1 4 2 0,1-1 1 0,0 3 0 15,-4 1-18 1,0 5-4-16,-4 1-1 0,4 0 0 16,-7 6 17-16,0-4 4 0,4 4 1 0,-8 0 0 0,1-3-1 0,-1 3-1 0,1 0 0 0,-1 0 0 15,-3-3-46 1,0-3-9-16,3-1-1 0,-3-5-1 16,0-1-10-16,-3-3-1 0,6 1-1 0,-3-4 0 0,7-3 38 0,0 0 0 0,0 0 0 0,-7-7 0 15,7 7 0 1,0-9 0-16,-3 3 0 0,6-4 0 15,-3-2-59-15,4 2-4 0,3 1-1 0,0 0 0 0,0-4 52 0,0 4 12 0,0-1 0 0,4-2 0 16,-1 2 0 0,-3 1 0-16,7-1 9 0,-3 1-9 0,-1 0 0 0,1-1 0 0,0 1 0 0,-4-1 0 15,3 1 0-15,1 0-8 0,-4-1 8 0,0-2 0 16,0 2 0-16,0-2 0 0,-3 2 0 0,3-2 0 16,-7 2 0-16,3 1 0 0,1 0 0 15,-4-1 0-15,3 1 0 0,-3 2 14 0,0-2-2 0,0 3-1 16,0 3-11-16,0 3-16 0,-3-7 4 15,3 7 1-15,0 0 27 0,0 0 4 0,0 0 2 0,0 0 0 16,0 0-35-16,0 0-7 0,-7 4-2 0,3 2 0 16,1 3 42-16,-1 4 8 0,4 2 1 0,0 1 1 15,0 6-48-15,0-3-10 0,0 6-1 0,0-3-1 16,4 3 49-16,-1-3 9 0,1 3 3 0,-1-3 0 16,1 0-50-16,3-3-9 0,-4-4-3 0,4-2 0 0,0-1 49 15,0-5 10-15,1 2 1 0,-1-6 1 0,0-3-30 16,3 0 0-16,-3-3 0 0,4-3 0 15,-4-4-38-15,3-2-1 0,-2-4 0 0,-1 1 0 16,0-4-61-16,3 0-12 0,-3 0-2 0,4-3-1 16,-4 3-69-16,4 1-15 0,-4-1-2 0</inkml:trace>
  <inkml:trace contextRef="#ctx0" brushRef="#br0" timeOffset="-108866.02">10841 15326 1074 0,'3'-31'22'0,"-3"21"6"0,0 1-28 0,0-1 0 0,0 4 0 0,0 0 0 15,0 6 123-15,0 0 18 0,0 0 4 0,0 0 1 16,-7 9 11-16,4 4 3 0,-4-1 0 0,0 4 0 16,0 0-64-16,0 3-12 0,0-1-2 0,-1 1-1 15,1 0-24 1,0-3-5-16,4-1 0 0,-1 1-1 0,1-3-29 0,-1-1-6 0,1 1 0 0,3-4-1 16,0 0 39-16,0-2 8 0,0-7 2 0,3 3 0 15,1 0-77-15,3-3-15 0,0 0-4 0,0 0 0 16,0-3 32-16,4 0 0 0,-4 0-8 0,3-1 8 15,1-2 0-15,-1 3 15 0,1-3-3 0,3 0-1 16,-3 2 5-16,-1 1 0 0,4-3 1 0,-3 3 0 16,0 0-9-16,-1 3-8 0,1 0 9 0,-4 0-9 15,0 3 62-15,0 0 6 0,0 0 2 0,-4 3 0 16,1 4-26-16,0-1-6 0,-1 1-1 0,-3 2 0 16,-3 1-14-16,3 2-3 0,-4 4-1 0,0-3 0 15,-3 3-11-15,0-4-8 0,0 1 12 0,0 3-12 16,-3-7 0-16,-1 1 0 0,0-1 0 0,1-2 0 15,3-4-56-15,0-3-17 0,-4-3-4 0</inkml:trace>
  <inkml:trace contextRef="#ctx0" brushRef="#br0" timeOffset="-107850.52">11642 15564 1337 0,'7'16'28'0,"-4"-13"6"15,1 3-34-15,-1 1 0 0,4-1 0 0,-3-3 0 0,3 0 127 16,0 0 18-16,4-3 4 0,-4 0 1 0,3-3-49 0,4 0-9 0,-3-3-3 0,3 0 0 16,0-4-17-16,0 1-4 0,0-4-1 0,-3 4 0 15,0-4-11-15,-1 4-3 0,-3-4 0 0,4 4 0 16,-4-1-20-16,-4 1-4 0,1 0-1 0,-1 2 0 16,1 1-4-16,-1 0 0 0,-3 0-1 0,0 6 0 15,0 0 12-15,0 0 2 0,0 0 1 0,0 0 0 16,0 0-38-16,0 0 0 0,-7-4 0 0,-3 4 0 15,-1 0 0-15,4 4 12 0,-3-1-4 0,-1 0 0 16,0 3-8-16,1 0 0 0,-1 4-11 0,4-1 11 16,-3 1 0-16,3 2 12 0,-4 1-1 0,4 2 0 15,3 1-11-15,-3-3-16 16,4 2 4-16,3 4 1 0,0-3 11 0,3-1 0 16,1 1 0-16,3 0 0 0,0-4 0 0,4 4 0 0,-1-3 8 0,4-1-8 15,-3-3 0-15,3 1 0 0,0-4 0 0,0-3-8 0,0 4 8 16,0-7 0-16,1 3-9 0,-1-6 9 15,-4 3 0-15,4-4 0 0,0 4 0 0,-3-6 0 16,0 3 0-16,-1 0 0 0,1 0 0 0,-4 0 0 0,3-4 0 16,-6 4 0-16,3 0 0 0,0-3 0 15,-3 3 0-15,-4 3 0 0,3-7 0 0,-3-2 0 16,4 3 0-16,-4-4 0 0,0 1 0 0,0 3 0 0,0-4 0 0,0 1 0 0,-4-1 0 0,4 1 0 16,0 3 0-16,0-4 0 0,0 1 0 15,0 0 0-15,0-1 0 0,4 1 0 16,-4 2 0-16,3-2 0 0,1 0 0 0,3 2 0 0,-4-2 0 0,4 3 0 15,0-1 0-15,0 1 0 0,0 3 0 0,1-3 0 16,-1 6 0-16,0-3 0 0,0 3 0 0,0 0 0 16,0 0 56-16,0 3 7 0,0 3 1 0,0 3 0 15,0 1-52-15,0 5-12 0,-3 1 0 0,3 0 0 16,0 6 0-16,-4-3 0 0,1 3 0 0,-1 0 0 16,1-1 0-16,-1-2 0 0,-3 0 0 0,4 0 0 15,-1-7 0-15,-3 1-18 0,0-4 4 0,0-5 1 16,0-4-9-16,0 0-2 0,0 0 0 0,0 0 0 15,0-7-104-15,0-5-22 0,-3 2-4 16,3-5-1-16,0 2-113 0,-4 1-24 0</inkml:trace>
  <inkml:trace contextRef="#ctx0" brushRef="#br0" timeOffset="-106350.74">12263 15552 1885 0,'0'6'53'0,"0"-6"12"0,0 0-52 0,0 0-13 0,3 3 0 0,-3-3 0 32,0 0 71-32,4 0 11 0,3-3 2 0,-4-3 1 0,1 3-18 0,3-4-4 0,-4-2-1 0,4 3 0 15,-3-1-15-15,-1-2-3 0,1 3-1 0,-1-1 0 16,5-2-2-16,-5 6 0 0,1-3 0 0,-1-1 0 16,1 4-33-16,-1-3-8 0,1 3 0 0,-4 3 0 31,3-6 0-31,-3 6 0 0,4-4 0 0,-4 4 0 0,3-6 0 0,-3 0 0 0,0 6 0 0,4-6 0 15,-4 6 0 1,3-7 0-16,-3 7 0 0,0 0 0 0,0 0 53 0,0 0 9 0,0 0 2 0,0 0 0 31,0 0-52-31,0 0-12 0,0 0 0 0,0 0 0 0,0 0 0 0,0 0 0 0,-7 0 0 0,7 0 0 32,-7 3 54-32,0 1 8 0,4-1 2 0,3-3 0 0,-4 3-52 15,1 3-12-15,-1 0 0 0,4-6 0 0,-3 4 0 0,3 2 0 0,0-6 0 0,-4 6 0 16,4-6 0-16,0 3 0 0,0-3 0 0,0 7 0 15,-4-1-8-15,4 0-5 0,0 0-1 0,0 1 0 16,0-1 22-16,0 0 5 0,0 0 1 0,0 4 0 16,0-4-22-16,0 3-5 0,4 1-1 15,-4-1 0-15,0 1 14 0,4-1 0 0,-4 4 0 0,0-4 0 16,3 0 0-16,-3-2 0 0,4 2 0 0,-1 1 0 16,-3-1 0-16,4-3 0 15,-1 4 0-15,1-1 0 0,-1-3 16 0,1 4-4 0,-1-1-1 0,1-3 0 16,-1 4-23-16,4-4-4 0,0-3 0 0,1 3-1 15,-5-2 27-15,8-4 6 0,-4 3 0 0,0-6 1 16,0 3-17-16,0-7 0 0,0 4 0 0,3-3 0 0,-2 0 0 0,-1-1 0 0,-4 1 0 16,4 0 0-16,-3-4 0 15,3 4 0-15,-4 0 0 0,1-3 0 16,-1 2-48-16,-3 4-12 0,0 3-4 0,4-6 0 16,-4 6 52-16,7-6 12 0,-7 6 0 0,0 0 0 15,3-7-54-15,-3 7-8 0,8 0-2 0,-8 0 0 16,7 0 0-16,-4 0 0 0,4 3 0 0,-3-3 0 0,-1 4 52 0,1-1 12 0,3 0 0 0,-7-3 0 15,3 3-10-15,1 0 1 16,-4-3 0-16,3 3 0 16,-3-3 9-16,0 0 12 0,4 3-2 0,-4-3-1 0,0 0-9 0,7 0 0 0,-7 0 0 0,0 0 0 15,7-3 53-15,-7 3 9 16,4 0 2-16,-1-6 0 0,-3 6-52 0,4-6-12 0,-1-1 0 0,-3 1 0 16,0 0 54-16,0 0 8 0,0-1 2 0,0-2 0 15,-3 3-52-15,3-4-12 0,-4 4 0 0,1-3 0 16,-1-1 0-16,-3 1 0 0,3 2 0 0,-3-5 0 15,4 6 0-15,-4-4 0 0,3 4 0 0,1-3 0 16,-4 2 0-16,3 1 0 0,4 0 0 0,0 6 0 16,-3-6 0-1,3 6 0-15,0 0 0 0,3-7 0 0,1 4 0 0,3 0 0 0,-4 0 0 0,4 3 0 16,4-3 0-16,-1 3 0 0,1 0 0 0,0 3 0 16,-1-3 0-16,1 3 0 0,3-3 0 0,-3 3 0 15,3-3 0-15,0 3 0 0,-4 0 0 0,4 1 0 16,1-4-48-16,-1 3-13 0,-4 0-3 15,1-3 0-15,-1 0-153 0,1 3-31 0,0-3-7 0,-4 0-1 16,0 0 57-16,0 3 11 0,0-3 3 0,0 0 0 16,0 0 40-16,0-3 8 0,0 3 1 0,-3 0 1 15,-4 0 108-15,7-3 27 0,-7 3 0 0,0 0 0 0,3 0 97 0,-3 0 25 16,7-3 5-16,-7 3 1 0,0 0 51 0,0 0 10 16,0 0 3-16,0 0 0 15,0 0-52-15,0 0-9 0,0 0-3 0,0 0 0 0,0 0-7 0,0 0-1 0,0 0-1 16,-3 3 0-16,-1 3-51 0,1 7-9 0,3-1-3 0,-4 4 0 15,4 3-32-15,4 6-6 0,-4 0-2 0,3 3 0 32,1 0-16-32,3 0 0 0,0 1 0 0,-4-1 0 0,8-6 22 0,-4-3-2 0,0-1-1 0,4-5 0 15,-4-4-19-15,0-2 0 0,3-4 0 0,1-3 0 16,-4 0 0-16,0-6 0 0,4-1 0 0,-4-2 0 16,0-4-12-16,-4-2-5 0,1-1-2 0,-1-3 0 15,1 0 19-15,-1 1 0 0,-3-1 0 0,0 0 0 16,0 0 0-16,0 3 0 0,0-2 0 0,-3 2 0 15,-1 0 0-15,4 4 0 0,-3-1 0 0,-1 4 0 16,1-1 0-16,-1 1 0 0,1 3 0 0,-1-1 0 16,1 1 0-16,3 6 0 0,-4-3 0 0,4 3 0 15,-4-6 0-15,4 6 0 0,0 0 0 0,0 0 0 16,0 0 0-16,0 0 0 0,0 0 0 0,0 0 0 16,0 0 0-16,0 0 0 0,4 6 0 0,0-3 0 15,3 7 0-15,-4-4 0 0,4 6 0 0,0 1 0 16,0 3 0-16,4 2 0 0,-1 4 0 0,1 3 0 15,0 1 0-15,-1 2 0 0,1 3 0 0,3 0 0 16,-4-2 18-16,5-1 7 0,-5 0 2 0,4 0 0 16,-3 1-18-16,3 2-9 0,-3 0 10 0,-1 7-10 0,-3-1 24 15,4 1 0-15,-4 6-1 0,0 0 0 16,-4-6 3-16,1-1 1 0,3-5 0 0,-7 2 0 0,0-3-11 0,-4-6-3 0,1 4 0 0,-4-4 0 16,-4-3-4-16,1-3-1 15,-4-4 0-15,-4 1 0 0,0-7-8 0,1-2 8 0,-4-1-8 0,-1-6 8 16,1-3-8-16,4 0 0 15,-5-4 0-15,5-2 0 0,3-1 0 16,0-2 0-16,-1-1 0 0,5 1 0 0,3-4-8 0,0 4 8 0,0-4 0 0,3-3 0 16,4 3 0-16,0-5 0 0,0-1-9 0,0-4 9 15,7 1 0-15,0-6 0 16,0 0-8-16,4-4 8 0,3 7 0 0,-3-3 0 0,3 2 0 0,0 4 0 16,0 3-11-16,0 4 11 0,0-1-10 0,0 3 10 15,-3 7-14-15,3-4 3 0,-3 4 1 0,-1 2 0 31,1-2-85-31,-1 3-17 0,-3-1-3 0,0 1-1 0,4 0-51 0,-7 0-10 16,3-4-3-16,-4 1 0 0,4 3-54 0,-3-4-11 0,-1 1-3 0</inkml:trace>
  <inkml:trace contextRef="#ctx0" brushRef="#br0" timeOffset="-105745.02">13257 15524 1907 0,'0'0'54'0,"0"0"12"0,0 0-53 0,0 0-13 0,0 0 0 0,0 0 0 16,0 0 80-16,0 0 14 0,0 0 2 0,-3 6 1 31,3 6 25-31,-4 1 5 0,4 3 1 0,0 2 0 0,4 4-52 0,-1-3-9 0,-3 6-3 0,7 0 0 16,-3-3-20-16,3 3-4 0,0 0 0 0,-3-6-1 31,3 0 4-31,0-3 1 0,0-4 0 0,0-2 0 0,0-1-36 0,0-6-8 0,-4-3 0 0,5 0 0 15,-5-6 0-15,4 0 0 0,-3-4 0 16,3 1 0-16,-4-4 0 0,1-5 0 0,-1 2 0 0,1-6 0 31,-1 3-16-31,1 0-1 0,-1 0-1 0,-3 1 0 0,4 2 18 0,-1 0 0 0,1 1 0 0,0 2 0 32,-1 4 0-32,1-1 0 0,-1 4 0 0,-3 6 0 15,4-3 0-15,3 6 0 0,-4 0 0 0,4 7 0 0,0 2-14 0,0 1 1 0,0 2 0 0,4 4 0 16,-4 3 13-16,4 3 0 0,-1 0 0 0,4 0 0 15,-3 4 0-15,3-1 0 0,0-3 0 0,4 3 0 16,-4 3 0-16,0 1 0 0,0 2 0 0,4 4 0 16,-4 3 23-16,0 3 7 0,0 3 2 0,0-4 0 15,-3-2-32-15,3-3 0 0,-4-4 0 0,1-2 0 16,-4-4 12-16,-3 0-3 0,3 3-1 16,-7-2 0-16,-4-7-8 0,1 3 0 0,-1-6 0 0,-6-1 0 15,-1-2 0-15,0-3 0 0,-3-4 9 0,-3-3-9 16,3 1 10-16,-8-4-2 0,5-3-8 0,-1 0 12 15,-3-3-12-15,3-1 0 0,1-5 0 0,-1 0 0 16,0-4 0-16,4-3 0 0,0-2-12 0,0-1 12 0,3-3-10 16,4 3 10-16,0-3-8 0,0-3 8 15,4 0 0-15,3-3 0 0,0-4 0 0,7 1 0 16,-4-4 0-16,8 1 0 0,-1-4 0 0,8-2 8 0,-4 8-8 0,4-2 0 0,3 2-8 16,0 4 8-1,-3 3 0-15,3 6 0 0,0 4 0 0,-3-4 0 16,3 9-44-16,-3 1-3 0,3 0-1 0,-4 2 0 15,1 1-128-15,-4 0-25 0</inkml:trace>
  <inkml:trace contextRef="#ctx0" brushRef="#br0" timeOffset="-105165">14580 15411 2066 0,'-3'12'43'0,"3"-12"10"0,0 6-42 0,0 1-11 0,0-7 0 0,3 3 0 31,1 6 53-31,-1 1 9 0,4-1 2 0,0 4 0 0,4 2 0 0,0 4 0 0,-1 3 0 0,4 6 0 16,4 4 0-16,-4 2 0 0,7 7 0 0,0 3 0 15,-3-7-19-15,3 1-3 0,-3-3-1 0,0-1 0 16,-1-3 0-16,-3-2 0 0,0-1 0 0,-3-3 0 16,-4-3-33-16,0-6-8 0,0-4 0 0,-3-3 0 15,-1-2-84 1,-3-7-20-16,0 0-3 0,-3-13-1 16,-1 1-13-16,-6-4-3 0,2-6-1 0,-2 0 0 0,-4 0-36 0,0 0-7 0,0-3-2 0</inkml:trace>
  <inkml:trace contextRef="#ctx0" brushRef="#br0" timeOffset="-104708.52">14520 15652 900 0,'-3'6'38'16,"-1"-2"-30"-16,4-4 85 0,0 6 18 0,-3 0 3 0,3-3 1 15,3 3-41-15,1 1-8 0,-1-1-2 0,1-3 0 16,-1 0 52-16,4 0 9 0,1 1 3 0,-1-1 0 16,3 0-28-16,1 0-6 0,-1-3-1 0,4 0 0 15,1 0-46-15,-1-3-10 0,0 0-1 0,3 0-1 16,1-4 23-16,3 1 5 0,0-3 1 0,1-1 0 31,-1 1-52-31,3-1-12 0,-2 1 0 0,2 0 0 16,-3-1-48-16,1 1-13 0,-1 2-3 0,-4 1 0 0,1 0 103 0,0 0 20 0,-4 3 4 0,0-4 1 15,-4 4-52-15,1 0-12 16,0 0 0-16,-4 0 0 0,0 0 54 0,0-1 8 0,-4 4 2 0,-3 0 0 16,0 0-52-16,0 0-12 0,0 0 0 0,0 0 0 15,0 0 54-15,0 0 8 0,-7 4 2 0,0 5 0 16,0 0-52-16,0 4-12 15,0-1 0-15,0 7 0 0,0 3 0 0,3 3 0 0,-3 4 0 0,7-1 0 16,0 0 28-16,0 0 2 0,4-3 1 16,3 0 0-16,0 0-31 0,4-3 0 0,-1-3 0 0,1-3 0 15,3 0 12-15,4-7-3 0,-1-3-1 0,1-3 0 16,3-3-8-16,0-3-11 0,4-3 3 0,-4-3 0 16,-3-4 8-16,-1 0 0 0,1-2 0 0,0-4 0 15,-4-3 0-15,-4 0 0 0,1-6 0 0,-4 3 0 16,0 0-27-16,-4-4-3 0,1 8-1 0,0-5 0 15,-4 8 76-15,-4-1 15 0,0 3 4 0,1 0 0 16,-8 4-103-16,4 3-20 0,-3-4-4 0,-4 4-1 16,-1-1-51-16,-2 1-10 0,-4-1-3 15</inkml:trace>
  <inkml:trace contextRef="#ctx0" brushRef="#br0" timeOffset="-102916.99">16436 15840 1288 0,'0'7'54'0,"0"-7"-43"0,0 6 93 0,0-6 20 0,-4 3 3 0,4-3 1 15,0 0 3 1,0 0 1-16,0 6 0 0,0-6 0 16,0 0-64-16,0 0-13 0,0 0-3 0,0 0 0 0,0 0 7 0,0 0 1 0,0 0 0 0,-3-6 0 15,-1-3-7-15,-3-1-1 0,4 1 0 0,-4-4 0 31,3 4-22-31,-3-4-5 0,0-2-1 0,0 2 0 0,0-3-8 0,3-3-3 0,-3 1 0 0,0-1 0 16,4 0-13-16,-4-3 0 0,3 3 0 0,-3-3 0 16,4 4 54-16,-1-1 8 0,1 0 2 0,3 0 0 15,-4 7-52-15,4 2-12 16,0 1 0-16,0 2 0 0,0 7-19 0,0 0-6 0,7 0-2 0,-3 4 0 16,-1 2 27-16,4 3 0 0,0 4 9 0,-3 2-9 15,6 4 24-15,-3 3-3 0,0 0 0 0,1 3 0 16,-1 0-21-16,0-3 0 0,3 3 0 0,-3-3 0 15,-3 0-12-15,3-3-8 0,0-3 0 0,0-4-1 16,-3-2 21-16,3-4 0 0,-4 0 0 0,4-3 0 16,-3 1 0-16,3-8 0 0,-4 1-9 0,4 0 9 15,-3-6 0-15,-1-1 0 0,4-5-8 0,0 2 8 16,-3-6 16-16,3 0 8 0,-3 1 0 0,3-1 1 0,0-3-25 16,0 6 0-16,3 1 0 0,-3-1 0 15,4 0-17-15,0 4-9 0,-1-4-2 0,1 7 0 16,-1 2 28-16,1 1 0 0,3 0 0 0,-3 6 0 15,-1 0 0-15,1 3 12 0,-1 3-4 0,1 4 0 16,-4-1 13-16,0 4 3 0,0 2 1 0,0 1 0 0,0 0-9 0,-3 2-3 0,-1 1 0 0,1 0 0 16,-1-3-13-16,1-1 9 0,-1 1-9 0,-3 0 8 15,4-7-8-15,-4 1 0 0,0-4 0 0,0 0 0 16,0-6 0 0,0 0 0-16,0 0 0 0,0 0 0 0,3-12-20 0,1-1 1 0,-4 0 0 0,3-5 0 15,1 2 7-15,0 0 0 0,-1-3 1 0,4 1 0 16,0-1 11-16,-3 0 12 0,3 3-2 0,-4-2-1 15,4 2-21-15,4 0-4 0,-4 0 0 0,0 4-1 16,4-1 27-16,-4 4 6 0,3 0 0 16,-3 2 1-16,4 1-17 0,-4 3 0 0,0 0 0 0,0 3 0 15,0 0 0-15,0 6 0 16,4 0 0-16,-4 1 0 0,0 5 0 0,0 4 0 0,0 3 0 0,0 3 0 16,0 0 0-16,0 3 0 0,0 0 0 0,0 0 0 15,0 0 0-15,0 0 0 0,4 3 0 16,-4-6 0-16,4 0 0 0,-4-3-17 0,0-3 3 0,3-1 1 15,1-2 13-15,-4-1 0 0,7 1 0 0,-7-4 0 16,4-2 0-16,-1-1 0 0,-3-3 0 0,4 0 0 16,-4 0 0-16,0-3 0 0,0 0 0 0,0 0 0 15,0-3 0-15,-3 3 0 0,3-3 0 0,-4-3 0 0,4-1 0 0,-3 1 0 16,-1 0 0-16,4-4 0 16,-3 1 23-16,0 0 7 0,-1-4 2 0,1 1 0 15,-1-4-32-15,1 3 0 0,-1-2 0 0,-3-1 0 16,4 0-9-16,-1 1-8 0,-3-1-2 0,0 0 0 15,0 4 19-15,0-4 0 0,-3 0 0 0,-1 4 0 0,4-1 0 0,-3 1 0 16,-1 2 0-16,1 4 0 0,-4 0 0 0,7 6 0 0,0 0 0 0,-4 3 0 31,-3 0 0-31,3 6 0 0,1 1 0 0,-1 6 0 0,4-1 0 16,0 4 0-16,0 6 0 0,0-3 0 16,4 0 12-16,-4 0 5 0,7 0 2 0,-4 0 0 0,5-3-19 15,-1-4 0-15,3 1 0 0,-3 0 0 16,4-4-22-16,-1-2-8 0,1-4-2 0,0 0 0 15,3 0-42-15,-4-6-9 0,4 4-1 0,0-8-1 0,1 1-34 16,-1 0-6-16,0-3-2 0,0 0 0 16,0-1 41-16,0-2 8 0,0 0 2 0,0-4 0 0,-3 1-16 0,3 2-4 0,0-2 0 0,0-4 0 15,-3 3 88-15,3-2 16 16,-7-1 4-16,4-3 1 0,-4 3-13 0,0 1 0 0,-4-1 0 0,1 0 0 16,-1 1 54-16,1 2 8 0,-4 1 2 0,0-4 0 15,0 3 0-15,-4 1 0 0,-3-1 0 0,4 1 0 16,-1 2 0-16,-3 4 0 0,4 3 0 0,3 3 0 15,-7 0 0-15,3 3 0 0,-3 3 0 0,0 1 0 16,3 5-52-16,1 7-12 0,-1-3 0 0,1 6 0 16,3 0 54-16,0 3 8 0,0 3 2 0,3-3 0 15,1-3-36-15,-4 3-8 0,7-6 0 0,-4 0-1 16,1 0-19-16,3-7 0 0,0 1 0 0,0-4 0 16,4-3 0-16,-8 1 0 0,8-4 0 0,-8 0 0 0,4-3 0 0,0 0 0 0,1-3 0 0,-1 0 0 31,-4-1 0-31,4-5 0 0,-3 3 0 0,-1-4 0 15,1 1 0-15,-4-4 0 0,3 1 0 0,-3-4 0 16,0 0-12-16,0 1-5 0,0-4-2 0,0 3 0 0,0-3 19 16,0 4 0-16,0 2 0 0,0 1 0 0,0-1 0 0,0 7 0 0,0 0 0 0,0-1 0 31,0 7 0-31,0 0 0 0,0 0 0 0,0 0 0 0,0 0 0 0,0 0 0 16,0 0 0-16,0 0 0 15,0 0 0-15,4 4 0 0,-4 2 0 0,3 0 0 0,1 7 0 0,-1-1 0 0,1 4 0 0,-1-1 0 16,1 4 18-16,3 0 7 0,0-3 2 15,0 3 0-15,0-1-27 0,4-2 0 0,-4 0 0 0,3-1 0 16,5-2 0 0,-5 0 0-16,1-4 0 0,-1 0 0 0,1 1 0 0,-1-4 0 15,1 0 0-15,-4 1 0 16,4-7-34-16,-4 0-2 0,0 0-1 0,0 0 0 0,-4-4-92 16,1-2-19-16,-1 0-3 0,1-4-1 0,-4 1-89 0,0 0-19 0</inkml:trace>
  <inkml:trace contextRef="#ctx0" brushRef="#br0" timeOffset="-102478.14">17995 15433 1952 0,'0'0'40'0,"0"0"11"0,0 0-41 0,0 0-10 0,0 0 0 0,-3 6 0 16,-4 0 110-16,0-3 20 0,0 4 4 0,-1-1 1 15,1 3-49-15,-3 1-10 0,3-1-1 0,-4 4-1 0,4-1-49 0,0 4-9 16,0-1-3-16,0 1 0 0,3 0-13 0,1 0 0 0,3-4 0 0,-4 1 0 16,4-1 0-16,4 1 0 0,-1-4 0 0,1-3 0 31,-1-2 0-31,5 2 0 0,-1-3 0 0,0-3 0 0,3 0 0 0,-3-3 0 0,4 3 0 0,-1-3 0 15,1 0 54-15,0-4 8 0,-1 4 2 0,1 0 0 16,-1 0-30-16,1 3-6 0,0 0 0 0,-1 0-1 16,-3 3 22-1,4 0 5-15,-4 3 1 0,0 1 0 0,0 2-24 0,0 4-5 0,0 2-1 0,-3 1 0 16,-1 0 11-16,1 6 1 0,-4-4 1 0,0 4 0 16,0-3-22-16,-4-3-5 0,-3 3-1 0,0-7 0 15,0 4-10-15,0-4 0 0,0-2 0 0,-4-1 0 16,1 1-49-16,3-4-12 0,-4 0-3 15,0 0 0-15,4-2-51 0,-3-4-10 0,3 0-3 0,3-4 0 16,4 4-124-16,-7-6-26 0,7 0-5 0</inkml:trace>
  <inkml:trace contextRef="#ctx0" brushRef="#br0" timeOffset="-102312.73">18228 15677 119 0,'0'0'0'0</inkml:trace>
  <inkml:trace contextRef="#ctx0" brushRef="#br0" timeOffset="-101511.78">18186 15593 851 0,'-4'-7'36'15,"4"1"-36"-15,0 0 160 0,0 6 24 0,-3-7 6 0,3 7 1 16,0 0-50-16,0 0-9 0,0 0-3 16,0 0 0-16,0 0-1 0,0 0 0 0,0 0 0 0,0 10 0 15,3-1-51-15,-3 7-10 0,4 0-3 0,-1 2 0 16,4 1-51-16,0 3-13 0,0 3 0 0,0 0 0 16,4-3 18-16,0 3 1 15,-1-3 0-15,1-3 0 0,3-3-6 0,-4 0-1 0,5-4 0 0,-5 1 0 16,4-7 4-16,-3 3 0 0,3-6 0 0,-3 1 0 15,3-1-16-15,-4-6 0 0,1 3 0 16,3-7 0-16,-7 1 0 0,0 0 0 0,0-4 0 0,0 1 0 16,-3-4 0-16,-1 1 0 0,1-1 0 0,-1-2 0 15,-3-4 9-15,0 3-1 0,0-3 0 0,-3-3 0 16,3 7-8-16,0-1 0 0,0 0 0 16,-4 4 0-16,1 2 9 0,3 4 0 0,0 6 0 0,0 0 0 0,0 0-9 15,0 0 0-15,0 0 0 0,-4 6 0 16,4 1 0-16,0 5 0 0,0 1 0 0,4-1 0 0,-1 4 0 15,4 0 0-15,-3 2 0 0,3-2 0 16,0 0-8-16,-4-1-4 0,8-2-1 0,-4 0 0 16,0-1 13-16,0-2 0 0,4 2 0 0,-4-3 0 0,3 1 0 0,1-1 0 15,-4-2 0-15,4-1 10 0,-1 3-10 0,4-3 0 16,-3 1 0-16,0-4-11 0,-1 3 11 0,1 0 0 16,-1-2 8-16,1-1-8 0,-4 0 0 0,0-3 0 0,0 0 0 0,-7 0-8 15,0 0 32-15,0 0 6 0,0-3 2 0,0-4 0 16,0-2-7-1,-7 3-1-15,3-4 0 0,-3 1 0 0,0-4-12 0,-3-2-4 0,3 2 0 0,-4-2 0 16,4-1-8-16,0 0 0 0,3 0 0 16,-3-2 0-16,4 2 0 0,3 0 0 15,0 1 0-15,0 2 0 16,0 1 0-16,0 2 0 0,3 4 0 0,1-4 0 0,-1 7 0 0,1 0 0 0,3 3 0 0,-3 0 0 16,6 3 0-16,-3 0 0 0,0 4 0 15,4-1 0-15,3 0 0 0,-3 1 0 0,3 2 0 0,0-3 0 16,0-3 0-16,4 4 0 0,-1-4 0 0,1 0 0 15,-1-3 0-15,1 0 0 0,0 0 0 0,3 0 0 16,-7-3 0-16,4 0 0 0,-1-1 0 0,-6 1 0 16,3 0 0-16,-3 0 0 0,-1-3 0 0,1 3 0 15,-1-4 0-15,-3 1 0 0,0 3 0 0,-3-3 0 16,-1-1 28-16,-3 1 3 0,0 6 1 0,0-6 0 16,0 6-16-16,-3-6-4 0,-1-1 0 0,-3 4 0 15,0 0 0-15,-3 0 0 0,3 3 0 0,0 0 0 16,-4 3-12-16,4 0 0 0,-4 7 0 0,4-1 0 15,0 7 0-15,4 3 0 0,-4-1 0 0,7 4-10 16,0-3-2-16,3 3 0 0,1-3 0 0,-1 0 0 0,8 0 12 16,-4-4 0-16,3 1 0 0,-2-4 0 15,2 1 0-15,1-4 0 0,3 1 0 0,-4-4 0 16,1 0 0-16,3 1 0 0,0-4 0 0,0 0 0 16,-3-3-8-16,3 0 0 0,0 0 0 0,0-3 0 0,-3 0 8 0,-1 3 0 0,5-4 0 0,-8-2 0 31,3 3-132-31,-3-3-22 0,0 3-4 0</inkml:trace>
  <inkml:trace contextRef="#ctx0" brushRef="#br0" timeOffset="-100208.18">19939 15696 1824 0,'4'25'38'0,"-4"-19"8"0,3 7-37 15,1-4-9-15,-1 1 0 0,1 2 0 0,-1-2 102 0,4-1 18 0,0 0 4 0,4-2 1 16,-1-1-34-16,1-6-7 0,3 3-2 0,0-6 0 31,0-3-26-31,4-1-6 0,0-5-1 0,-1-1 0 0,-3-2 12 0,1-1 3 0,-1-3 0 0,-4 0 0 16,4 1-36-16,-7-1-8 0,4 0 0 0,-4-3-1 15,0 3-7-15,0 0 0 0,-3 1-1 0,-1 2 0 16,-3 3-3-16,4 1-8 0,-4 2 12 0,0 1-4 16,-4 6 2-16,4 3 0 0,-7-6 0 15,4 6 0-15,-8 0-2 0,4 0 0 0,-4 0 0 0,1 6 0 16,-1 3-8-16,-3 1 0 0,4 5 0 0,-1 1 0 15,0 3 0-15,1 0-11 0,3 3 3 0,-4 3 0 16,8 0 20-16,-1 3 4 0,1 0 0 0,-1 0 1 16,8 1-65-16,-1-4-12 0,1 0-4 15,3-3 0-15,3-3 52 0,1 3 12 0,3-7 0 0,4 4 0 16,-4-3 16-16,3-4 5 0,1 1 2 0,0-4 0 16,-1 1-23-16,1-7 0 0,0 0 0 0,-1-3-8 15,1-3-10-15,-1 0-2 0,1-7 0 0,0 4 0 16,-4 0-3-16,3-1-1 0,-2 1 0 0,-1-3 0 15,-4 2 4-15,4 1 0 0,-3 0 0 0,0 3 0 16,-4-4-10-16,0 4-2 0,0 0 0 0,0 0 0 0,-4 3 32 16,-3 0 0-16,0 0 0 0,4-3 0 15,-4 3 0-15,3 3 0 0,4-3 0 0,-7 0 0 16,0 0 0-16,0 3 0 0,0-3 0 0,0 0 0 0,0 0 20 0,0 0 9 0,0 0 3 0,0 0 0 16,0 0-20-16,0 0-3 0,0 0-1 0,0-9 0 15,0-1 13-15,0-2 3 16,0 2 0-16,-3-5 0 0,-1 2 6 0,1-6 2 0,-1 1 0 0,4-1 0 15,-3 0-41 1,3 3-8-16,0-3-2 0,0 4 0 16,0-1 19-16,3 4 0 0,1 2 0 0,-1 1 0 0,4 3 0 0,0-1 0 0,1 4 0 0,2 3 0 15,1-3 0-15,-4 6 0 16,3-3 0-16,1 3 0 0,-1 0 0 0,5 4 0 0,-5-4 0 0,1 3 0 16,-1 3 0-16,1 4 0 0,0-4 0 15,-1 7 0-15,1 0 0 0,-1 3 0 0,-3 3 0 0,0-1 0 16,4-2 28-16,-4 3 8 0,0-3 3 0,0 0 0 15,0-3-39-15,0-1 0 0,-3-2-12 0,-1-1 4 16,1-2-122-16,-1-7-24 0,-3-3-5 16</inkml:trace>
  <inkml:trace contextRef="#ctx0" brushRef="#br0" timeOffset="-99837.28">20810 15586 1333 0,'0'0'56'0,"0"0"-44"16,0 0 93-16,0 0 19 0,0 0 4 0,0 0 1 15,0 0-1-15,0 0 0 0,0 0 0 0,0 0 0 16,0 0-13-16,0 0-3 0,4 10-1 0,3-1 0 16,-4 4-24-16,5 5-5 0,-1 1-1 15,3 3 0-15,1 3-65 0,-1 3-16 0,4 1 0 0,1 2 0 16,-1-6 44-16,0-3 6 0,0 0 1 0,0 0 0 31,-3-6-15-31,3-1-4 0,0-5 0 0,-4-1 0 0,1-3-16 0,0 1-3 0,-1-7-1 0,-3 0 0 31,4-3-3-31,-4-4-1 0,0 1 0 0,0-3 0 0,-4-1 4 16,-3-2 0-16,4-1 0 0,-4-3 0 0,-4 1-12 0,4-1 0 0,-3-3 0 0,-1-3 0 16,1 4 12-16,3-1 1 0,-4-3 0 15,1 3 0-15,-1 3-13 0,1 1 0 0,-1-1 0 0,-3 3 0 16,7 4 0-16,-3-4 0 0,-1 7 0 0,1-3 0 15,3 2 0-15,0 7 0 0,0 0 0 0,-4-6 0 32,4 6-100-32,0 0-22 0,0 0-5 0,0 0-1 0,4-3-102 0,-4 0-21 0,0 3-4 0</inkml:trace>
  <inkml:trace contextRef="#ctx0" brushRef="#br0" timeOffset="-99609.62">21354 16028 2724 0,'0'7'115'0,"0"-7"-92"16,0 0 82-16,0 0 17 0,0 0 3 0,0 0 1 15,0 0-71-15,0-10-15 16,-4 1-2-16,1-4-1 15,-1 1-28-15,1-1-9 0,-1-2 0 0</inkml:trace>
  <inkml:trace contextRef="#ctx0" brushRef="#br0" timeOffset="-43309.33">1510 17671 676 0,'0'0'28'0,"0"0"-28"16,0 0 72-16,10 0 8 0,-6 0 1 0,0 4 1 16,3-1 42-16,-7-3 8 0,10 3 1 0,-10 0 1 15,4 3-18-15,6-3-3 0,-6 0-1 0,3 4 0 16,-7-4-28-16,3 3-5 0,4 0-2 0,-7-2 0 15,0 2-17-15,4 0-3 0,-4-3-1 0,0 3 0 16,0 4-3-16,0-4-1 0,-4 4 0 0,4-1 0 16,-7 0-32-16,4 1-6 0,-4 2-2 0,3-2 0 15,-6-1 0-15,-1 1 0 0,8 2 0 0,-8-6 0 16,7 1-3-16,-6-4-1 0,3-3 0 0,3 0 0 0,-6-3-8 16,6-4 0-16,-3 1 0 0,4-3 0 15,-4-1 0-15,3-2 0 0,4-4 0 0,0 0 0 16,-7 1 0-16,7 2-11 0,0-3 3 0,0 4 0 0,0-1 8 0,7 4 0 15,-7-4 0-15,4 7 0 16,3-3 0-16,3 3 0 0,-6-1 0 0,6 1-8 0,-6 0 8 0,6 3 0 16,1-4 0-16,0 4 0 0,-1 3 0 0,4 0 0 15,-3 0 0-15,-8 0 0 0,8 3 10 0,-4 4-2 0,4-4-8 0,-8 3 12 16,1 0 20-16,3 1 4 16,-7 2 1-16,0-3 0 15,3 4-18-15,-6-1-4 0,3 0-1 0,0 1 0 0,-7-1-2 0,3 1 0 0,1-1 0 0,-8-3 0 16,0-3-12-16,4 1 0 0,-3-1 0 0,3-3 0 15,-4 0 0-15,4-3 0 0,-3-1 8 0,6 1-8 16,0-3 0-16,-6 3 0 0,3-7 0 0,3 4 0 16,-3 0 0-16,7 0 0 0,-3-1 0 0,3 1 0 15,0-3 0-15,0 2 0 16,0-2 0-16,0 3 0 0,0 0-8 0,3-1 8 0,4 1-12 0,-3 0 12 16,3-4 0-16,-4 7 0 0,8-3 0 0,-7 0 0 15,3 2 0-15,-4 4 0 0,4 0 12 0,-7 0-3 16,4 0-9-16,3 4 0 0,-4 2 0 0,-3-3 0 15,4 3 34-15,-4 1 5 0,7 2 1 0,-7-3 0 16,0 1-26-16,3 2-5 0,-3-3-1 0,0 0 0 16,0 1-8-16,0-1 0 0,0-6 0 0,0 0 0 0,0 0 0 0,0 0 0 0,0 0 0 15,0 0-11 1,0 0-196-16,0 0-39 0</inkml:trace>
  <inkml:trace contextRef="#ctx0" brushRef="#br0" timeOffset="-42441.91">2558 17342 1624 0,'-11'0'46'15,"4"-3"10"-15,3 3-45 0,-6-3-11 0,6 0 0 0,-3 3 0 16,4-3 78-16,-8-1 14 0,11 4 2 0,-10-3 1 16,6 0-20-16,4 3-4 0,-7-3-1 0,4 0 0 15,3 3-17-15,-8-3-3 0,5 3-1 0,3 0 0 0,-7-3-9 0,7 3-1 0,0 0-1 0,0 0 0 16,0 0-13-16,0 0-2 0,0 0-1 15,-4 6 0 1,4 3-2-16,4 1 0 0,-4 2 0 0,7 7 0 16,-4 0-9-16,8 6-3 0,0 0 0 0,-1 6 0 0,4-2 2 0,0 2 0 0,4 3 0 15,-4-2 0-15,0 5 18 0,4-2 3 0,-7 3 1 0,3 2 0 32,0-2 4-32,-4 0 0 0,1 2 1 0,-1-5 0 15,1-1-15-15,-4-5-3 0,0-4-1 0,4-3 0 0,-8-7-9 0,4-2-1 0,-3-1-8 0,-4-2 12 16,7-4-12-16,-7-6 9 0,0 0-9 0,0 0 8 15,0 0-8-15,-7-9 0 0,3-4 0 16,-6-3-11-16,-1-6 11 16,1-3 0-16,-5 0 0 0,5-9 0 0,-11 2 0 0,0-5 0 0,3 2 8 0,-7-2-8 15,4-1 0-15,-4 0 0 16,-3 4 0-16,0-7 8 0,3 0-8 0,4-6 0 0,0 0 0 0,0-6-8 16,3 6 8-16,0 0 0 0,4 0 0 0,0-3-8 15,4 3 8-15,-1 0 0 0,0-3 8 0,8-1-8 16,-4 8 20-16,3-1-1 0,4 6 0 0,0 0 0 15,0 7-33 1,4 3-6-16,3 3-2 0,-4 3 0 0,5 0 35 0,6 3 7 0,-4 0 2 0,1 3 0 16,6 4-69-16,1-1-13 0,7 7-4 0,-4 0 0 15,4 6 103-15,-1 6 20 0,1 4 4 0,0 5 1 16,-1 1-31-16,-2 3-5 0,2 3-2 0,-3 3 0 16,1 0 2-16,-12 6 1 0,4 4 0 0,0 2 0 15,-7 1-1-15,4 0 0 0,-7 2 0 0,-1 1 0 16,4-6-6-16,-7-1-2 0,0-3 0 0,0-5 0 15,-7-1-20-15,4-3 0 0,-1-4 0 0,-3-2 0 0,3 0 0 16,-3-4 0-16,4 1 0 0,-11-4 0 0,7-3 0 0,-4 1-16 0,1-1 2 0,3-3 1 31,-4-3-118-31,0 0-23 0,4 0-5 0</inkml:trace>
  <inkml:trace contextRef="#ctx0" brushRef="#br0" timeOffset="-41877.44">3302 17555 2271 0,'-7'0'100'0,"-4"0"22"16,1-3-98-16,-4 3-24 0,3 0 0 0,-3 0 0 16,3 3 72-16,-3-3 10 0,4 3 2 0,-4 4 0 15,3-4-10-15,0 6-2 0,1-2 0 0,-1 2 0 16,1 4-8-16,-1-4-1 0,8 3-1 0,-12 1 0 16,8 3-18-16,4-1-4 0,-8 4-1 0,1 0 0 0,6 3-16 0,-3 6-3 0,4-3-1 15,3 7 0 1,-7-4-9-16,7 3-2 0,0 1 0 0,7-4 0 15,-7-3-8-15,0-3 0 0,3 0 0 0,4-7 0 0,-7-2 0 16,7-1 0-16,0-2 0 0,-3-1 0 16,3-6 0-16,-4 1 0 0,4-4-10 0,-3-4 10 0,0-2-12 0,3-3 12 0,-4-4-13 15,4-2 5-15,-3-4 8 0,3-3-12 16,-4-3 12-16,-3-4-12 16,4 1 12-16,3 0-8 0,-7-3 8 0,0 2-8 15,3 4 8-15,-3 3 0 0,0 0 0 0,7 7-8 0,-7 2 8 0,4 4 0 16,3 3 0-16,-7-1 0 0,0 7 0 15,4 3 0-15,3 1 8 0,0 2-8 0,0 0 12 0,-4 7-1 0,8-1-1 0,-4 7 0 16,-4-3 0 0,8-1 0-16,-7 4 0 0,3 0 0 0,3-3 16 0,-6 6 3 0,6-4 1 0,-6 1 0 15,3-3-22-15,3 0-8 16,-6-1 0-16,3-2 0 0,0-1 0 0,0-2 0 0,4-1 0 0,-1 1 0 16,-6-4-20-16,6-3-9 0,-6-3-3 0,3-3 0 15,4 0-86-15,-8-7-18 16,8 1-3-16,-11-7-1 0,10 1-92 15,-10-4-20-15,4-3-3 0</inkml:trace>
  <inkml:trace contextRef="#ctx0" brushRef="#br0" timeOffset="-41490.13">3570 17558 1766 0,'0'-15'36'0,"4"-1"10"0,-1 4-37 0,4-4-9 0,-7 0 0 0,0 1 0 0,0-1 148 0,4 3 27 0,-4-2 5 0,0 2 2 31,-4 1-60-31,4 2-12 0,0 1-2 0,-7 2-1 0,7 7-39 0,0 0-7 15,0 0-1-15,0 0-1 0,-3 10 8 0,-1-1 1 0,4 4 1 0,-7 6 0 16,4-1-48-16,3 8-9 0,0-1-3 0,-8 0 0 31,5 0 1-31,3-3 0 0,0 0 0 0,0 0 0 16,-7-4 0-16,7-2 0 0,0-3 0 0,0-1 0 0,0 1-10 16,7-7 0-16,-7 0 0 0,0 1 0 0,0-7 0 15,11 3 0-15,-8-3-12 0,4 0 12 0,-3-3 0 16,6-1 0-16,1-2 0 0,-1 0 0 0,1-3 0 0,3 2 0 0,0-2 0 0,0-1 0 31,-3 1 0-31,7 3 0 0,-4-4 0 0,7 4 0 0,-11 0 31 0,8 3 7 0,-4 0 2 0,4 3 0 16,-8 0-16-16,1 6-4 0,3 0 0 0,-10 0 0 15,3 4-6-15,3-1-2 16,-10 4 0-16,4-1 0 0,-4 4 12 0,0 0 1 0,-4-1 1 0,4 4 0 16,-10 0-26-16,3 0 0 0,3 0 0 15,-7-1 0-15,1-2-19 0,-1 0-9 0,8-1-1 16,-11-5-1-16,7-4-50 15,-4-3-11-15,8-3-1 0,-8-3-1 0,7-3-120 0,-3-4-24 0,7-2-5 0</inkml:trace>
  <inkml:trace contextRef="#ctx0" brushRef="#br0" timeOffset="-41093.8">3965 17292 2358 0,'0'0'104'0,"0"0"22"16,0 6-101-16,0 1-25 0,0-1 0 0,-3 3 0 0,-1 1 112 15,1-1 18-15,-4 0 3 0,3 1 1 0,-3 2-57 0,-4 4-11 0,4-3-2 0,-3 5-1 16,3 1-40-16,-4 0-8 0,8 3-2 0,-4 0 0 31,0 0-4-31,-1-3-1 0,5 3 0 0,-4-4 0 0,0 1 2 16,3-3 0-16,1 0 0 0,-1-4 0 0,4 1 8 0,0-4 2 0,4-3 0 0,-4 1 0 16,7-4-20-16,0-3 10 15,0 0-10-15,4 0 8 0,-4-6-8 0,3 2 0 0,1-5 0 0,-1 0 0 31,1-1 0-31,3 1 0 0,-3-4 9 0,3 1-9 0,3-1 10 0,-3 1-2 0,1-1-8 0,2 4 12 16,-3-1 15 0,7 4 2-16,-6 3 1 0,-1 3 0 0,3 0 2 0,-10 6 0 15,11 3 0-15,-7 4 0 0,-8 0-4 0,8-1 0 0,-1 7 0 16,-10-3 0-16,4-1-12 0,-4 1-4 0,0 3 0 0,0-4 0 16,-4 4-12-16,4-3 0 0,-10 3 0 0,3 0 0 15,0-7 0-15,0 1 0 0,3-1 0 0,-10-6-10 16,7 1-37-1,3-4-7-15,-6-3-2 0,10 0 0 0,-7-3-56 16,0-7-12-16,3 1-3 0,1-4 0 0,-1 1-149 0,4-1-31 0</inkml:trace>
  <inkml:trace contextRef="#ctx0" brushRef="#br0" timeOffset="-40878.8">4307 17841 2624 0,'7'12'75'0,"1"-2"15"0,-1-4-72 0,-4-3-18 0,4 0 0 0,-7-6 0 16,0 3 96-16,4-6 16 0,-1 0 4 0,-3-4 0 16,0-6-34-16,0 4-6 0,-3-7-2 0,-1 0 0 15,-3 0-16-15,-3 1-3 0,2-4-1 0,-2 0 0 16,-1 0-45-16,-6-3-9 0,3 0 0 0,-1-7 0 31,-2 4 0-31,3 0 0 0,-4-4 0 0,0 1 0 0,8 6-49 0,-4 3-14 0,3 3-2 16</inkml:trace>
  <inkml:trace contextRef="#ctx0" brushRef="#br0" timeOffset="-40740.68">4135 17355 2671 0,'-11'3'112'16,"4"0"-89"-1,0 0 33-15,3-3 6 0,4 0 2 0,0 0 0 16,0 0-55-16,0 0-9 0,0-6 0 0,0 0 0 15,0-4-161-15,0 1-25 0,7-1-5 16</inkml:trace>
  <inkml:trace contextRef="#ctx0" brushRef="#br0" timeOffset="-40021.24">4385 17433 2343 0,'0'0'104'0,"0"0"21"0,0 0-100 0,4 6-25 0,-4 1 0 0,0 2 0 32,3 4 95-32,4-1 13 0,-7 1 4 0,11 2 0 0,-8 1-39 0,4 3-7 0,0 0-2 0,4-1 0 15,0-2-6-15,-1 3-2 0,1 0 0 0,-1 0 0 16,1-4 4-16,-1 1 1 0,5 0 0 0,-5-1 0 15,1-2-37-15,-8-1-7 0,8 1-1 0,-8-4-1 16,4-2-3-16,-3-4 0 0,3 3 0 0,-7-6 0 16,0 0-12-16,0-6 0 0,4-1 0 0,-4 1 0 15,-4-6 0-15,4 2 0 0,0-2 0 0,-7-1 0 16,3 1 0-16,-6-1 0 0,3-3 0 0,0 1 0 16,0-1 0-1,3-3 0-15,-6 4 0 0,3-4-10 0,-1 3-2 0,5 0-1 0,-1 1 0 0,1 2 0 16,-4 1 2-16,7 5 1 0,-4-2 0 0,4 9 0 31,0 0-15-31,0 0-3 0,0 0-1 0,4 6 0 0,3 0 13 0,0 7 2 0,4 0 1 0,-1 2 0 16,1 1 5-16,-1 0 8 0,4-1-13 0,4 1 5 15,-11-4 8-15,11 1 11 0,-8-4-3 0,4 1 0 16,1-1-8-16,2-2 8 0,-3-1-8 0,7-3 8 16,-6 0 0-16,6-3 0 0,-7 0 0 0,7 0 0 15,-3-3 18-15,-1 0 3 0,1 0 1 0,0-4 0 16,-1 4-30-16,-3-3 0 0,4 0 0 0,-4-4 0 15,4 1 8-15,-8-4-8 0,1 4 0 0,3-7 0 16,-11 4 0-16,8-4 0 0,-7 3 0 0,3-5 0 16,-4 5 0-16,-3-3 14 0,0 4-4 0,-3-1-1 0,-1 4-9 15,-3 3 12-15,4-1-12 0,-8 4 12 0,0 6-3 16,1 1 0-16,-1 2 0 0,1 6 0 0,3 1 1 0,0 6 0 16,-1 0 0-16,5 2 0 15,-1 1-10-15,4 0 0 0,0 0 0 0,4 0 0 0,3 0 0 0,0 0-11 0,4 0 3 0,-1-3 0 16,1 0 8-16,3-4 0 0,4 1 0 15,-1-3 0 1,1-1 0-16,3-6 0 0,4 1 0 0,-8-1 0 0,4-3 0 0,1-3 0 0,2-3 0 0,-2 0-8 16,-1 0 8-16,3-4 0 0,-6 1 0 15,3 0 0 1,-7 0 0-16,4-1 0 0,-4 1 0 0,0 0 0 0,-3 0-36 0,-1-1-4 16,1 1-2-16,-1 0 0 15,1-1-98-15,-4 1-20 0,0 0-4 0</inkml:trace>
  <inkml:trace contextRef="#ctx0" brushRef="#br0" timeOffset="-39681.48">5779 17546 3419 0,'-4'16'97'0,"0"-1"21"0,4 1-94 0,-7 0-24 0,4-4 0 0,3 1 0 15,3-1 61-15,4 1 8 0,-3-1 2 0,7-5 0 0,17 11-12 0,-7-11-35 0,4-4 0 16,6 0-24-16,5-6 0 0,6 0 0 0,4-4 0 16,0-5-38-16,3-1-13 0,1-5-2 0,2-4-1 31,8-7-99-31,-3-2-20 0,6-3-4 0</inkml:trace>
  <inkml:trace contextRef="#ctx0" brushRef="#br0" timeOffset="-22141.61">7027 17427 1552 0,'-3'-3'44'0,"-1"0"10"0,-3-4-43 0,4 1-11 0,-1 0 0 0,-3-1 0 32,4 1 97-32,3 6 18 0,-4-3 3 0,-3 0 1 15,7 3-37-15,0 0-7 0,-4 0-2 0,4 0 0 0,-3 6-7 0,3 4-2 0,0 2 0 16,0 4 0-16,7 3-18 0,-3 3-4 0,6 3-1 0,-3 0 0 16,4 0-24-16,-4 0-5 0,3-3 0 0,1 3-1 15,-4-6 14-15,0 3 3 0,4-7 1 0,-4 4 0 16,3-6-12-16,-3-1-2 0,0-2-1 0,0-4 0 15,1 0-5-15,-1-6-1 0,-4 0 0 0,-3 0 0 16,4-3 2-16,-4-3 0 0,0-4 0 0,0 4 0 16,-4-3 26-16,-3-4 4 0,4 4 2 0,-5-4 0 15,1 1-26-15,-3-1-4 0,3 1-2 0,0-1 0 16,-4-3-2-16,1 1 0 16,-1 2 0-16,0-3 0 0,1-2-8 0,-1-1 0 0,4 0 0 0,-3 0 0 15,-1 0 0-15,4 1 0 0,0-1 0 0,-4 0 0 16,4 0 0-16,0 0 0 0,4 1 0 0,-1-1 0 15,1 3 0-15,-1 0 0 0,4 4 0 0,0-1 0 16,4 4 0-16,3-4 0 0,0 7 0 0,0-3 0 16,0 2 0-16,3 1 0 0,5 3 0 0,-1-3 0 15,0-1 0-15,0 4 0 0,0-3-8 0,0 3 8 16,4 0-8-16,-4 0 8 16,3 3-10-16,1 0 10 0,-4 0-64 0,4 3-8 0,-4 0 0 0,4 0-1 15,-4 3-120-15,0 1-24 0,3-1-5 0</inkml:trace>
  <inkml:trace contextRef="#ctx0" brushRef="#br0" timeOffset="-21782.53">7497 17468 2188 0,'0'0'97'0,"0"0"20"15,-4 0-93-15,4 0-24 0,-7 0 0 0,0 0 0 16,3 0 107-16,-3 3 17 0,0 0 3 0,0 0 1 15,0 3-103-15,0 1-25 0,0 2 0 0,-4 0 0 16,4 7 46-16,0 0 4 0,4 2 1 0,-4 1 0 16,0 0-15-16,3 0-4 0,1 0 0 0,3 3 0 15,0-7-16-15,0 4-4 0,7 0-1 0,-4-3 0 16,4-4 0-16,4 4 0 0,-1-7 0 0,1 1 0 16,0-10-11-16,3 0 0 0,-4-3 0 0,4-4 0 15,1-2 0-15,-1-1-9 0,3-2 9 0,-3-4 0 16,4 1 0-16,0-1 0 0,-4-3 0 0,3 0 0 15,-2 0 0-15,-1-2 0 0,0-1 0 0,-4 3 0 16,1-3 0-16,-4 6 0 0,-3 0 0 16,-1 1 9-16,-3 5 0 0,-3 1 0 0,-1 3 0 0,-3-1 0 15,-4 1 19-15,-3 3 4 0,4 0 1 0,-8 0 0 16,4 3-33-16,0-3 0 0,0-1 0 0,-4 4 0 16,7-3-25-16,-3 0-12 0,4 3-3 0,3-3 0 15,-4 0-89-15,8 0-19 0,3 3-3 0</inkml:trace>
  <inkml:trace contextRef="#ctx0" brushRef="#br0" timeOffset="-21191.09">7595 17223 1691 0,'0'0'71'32,"0"0"-57"-32,0 0 48 0,4 3 10 0,3 3 1 0,-4 1 1 15,4 2-2-15,1 4 0 0,2 2 0 0,1-2 0 16,-1 9-10-16,4-3-2 0,1 6-1 0,-1 0 0 16,0 3 37-16,3-3 7 0,1 3 1 0,-4-3 1 15,0-3-26-15,4 0-6 0,-4-6-1 0,0 3 0 16,-3-7-41-16,-1 1-9 0,1-1-2 0,-4-2 0 15,0-1-20-15,0-3 0 0,-3 1 0 0,3-1 8 16,-4 0-8-16,-3 1 0 0,4-1 0 0,-4 0 0 16,0 0 31-16,0 1 1 0,0-1 1 0,0 0 0 15,0-6-33-15,0 6 0 0,0-6 0 0,0 0 0 16,0 0 0-16,0 0 0 0,0 0 0 0,0 0 0 0,0 0 0 0,0 0 0 0,0 0 0 0,-4-6 0 31,4-3-11-31,0 3-2 0,0-4-1 0,4 1 0 0,-1-1 25 0,-3 1 5 0,4-1 0 0,-1-2 1 31,1-1-17-31,3 1-9 0,-4 2 1 0,4-2 0 0,0 2 8 0,4-2 0 16,0-1 10-16,-1 4-10 16,1 0 8-16,3 2-8 0,0 4 0 0,0 0 9 0,0 6 4 0,0 3 1 0,0 1 0 0,-3 2 0 15,3 4 2 1,-3 2 0-16,3-2 0 0,-7 3 0 16,3-1-16-16,-6 4 0 0,3-3 8 0,-7 3-8 0,0-4 28 0,0 4 4 15,-3-3 0-15,-5-1 0 0,1 4-32 0,0 0 0 0,-3-3 0 16,-1 3 0-16,-3-1 0 0,0-2 0 0,0 0 0 0,0-1 0 15,3-2-25-15,-3-4-8 16,3 1-2-16,1-4 0 16,3 0-48-16,7-6-9 0,0 0-3 0,-4-6 0 0,1-3-61 0,3-4-13 0,0-3-3 0,3-6 0 15,1 0-66-15,-1 1-14 16</inkml:trace>
  <inkml:trace contextRef="#ctx0" brushRef="#br0" timeOffset="-20806.84">8371 17430 1743 0,'0'0'49'0,"0"0"11"16,0 0-48-16,4 6-12 0,-4-3 0 0,0 4 0 0,-4-1 137 0,4-6 25 0,0 6 5 0,-3 0 1 31,-1 1-41-31,1-1-8 0,-1 3-2 0,1-2 0 16,-4 5-42-16,3 1-9 0,-3-1-2 0,4 1 0 15,-1-1-27-15,-3 4-5 0,7-3-2 0,-3 2 0 0,-1-2-5 0,4-1-1 0,-4 1 0 0,4-1 0 16,0 1-15-16,0-4-9 0,4 1 10 0,0-1-10 31,-4 1 0-31,3-1 8 0,1-3-8 0,3 1 0 16,0-1 0-16,0-6 0 0,0 3 0 0,3-3 0 0,-3-3 0 0,4 0 0 0,0 0 10 0,-1-4-2 31,4 1-8-31,-3 3 0 0,-1-7 0 0,5 4 0 16,-1 0 0-16,0 0 0 0,0-1 0 0,0 1 0 0,4 0 0 0,-4 0 0 0,0-1 0 0,-4-2 0 15,5 3 0-15,-5-1 0 0,-3-2 8 0,0 3-8 16,-3-4 0-16,-4 4 0 15,0 0 0-15,-4-4 0 0,-3 1 9 0,-3-1-9 0,-1 1 12 0,-3 0-12 16,0-1 0-16,0 1 0 0,-4 3-15 0,4-1 5 16,0 1-22-16,3 0-5 0,1 3-1 0,-1 3 0 15,4-3-41-15,-4 3-8 0,8 0-1 0,3 0-1 16,-7 0-89-16,7 0-18 0,0 0-3 0</inkml:trace>
  <inkml:trace contextRef="#ctx0" brushRef="#br0" timeOffset="-20346.18">8798 17179 1546 0,'0'0'65'0,"0"0"-52"31,0 0 115-31,0 0 22 0,0 0 5 0,0 0 1 0,0 0-16 0,0 6-4 16,-3 1 0-16,3-1 0 0,0 3-57 0,3 4-12 16,1-1-3-16,-1 4 0 0,4 6-28 0,-3 0-7 0,3 3-1 0,4 0 0 15,-4 3 0-15,3 1 0 0,1 2 0 0,-1 0 0 16,1-2-12-16,0-1-4 0,3-3 0 0,0 0 0 16,-4-6-12-16,1-4 0 0,0-2 0 0,-1-4 0 15,1 1 0-15,-4-7 0 0,-4 3 0 0,4-6-10 16,-7 0-75-16,0 0-15 0,0 0-4 0,-3-3 0 15,-1-6-44-15,-3-1-10 0,-3-2-2 0</inkml:trace>
  <inkml:trace contextRef="#ctx0" brushRef="#br0" timeOffset="-20173.52">8731 17433 2017 0,'0'13'42'0,"0"-7"10"0,4-3-42 0,-4 3-10 0,7 1 0 0,-4-4 0 16,4 3 109-16,0-3 20 0,1 0 4 0,2 0 1 15,1 1-54-15,-1-4-12 0,1 3-1 0,3-6-1 16,0 3-34-16,4-4-6 0,-1-2-2 0,5 3 0 16,-1-3-24-16,3 3 0 0,1-4 0 0,0 1 0 31,-1 3-123-31,5-3-29 0,-1 2-7 0</inkml:trace>
  <inkml:trace contextRef="#ctx0" brushRef="#br0" timeOffset="-19475.04">10146 17305 2098 0,'0'0'93'16,"0"0"19"-16,-4 6-89 0,1-3-23 0,3-3 0 0,-7 3 0 16,0 0 91-16,0 0 13 0,3 0 4 0,-6 1 0 15,3-1-61-15,-4 0-12 0,0 3-3 0,1 0 0 16,-1 7 6-16,-3-4 1 0,3 4 0 0,1 3 0 15,3 2-15-15,-4 1-2 0,4 3-1 0,0 3 0 16,7-3-13-16,-3 0-8 0,3 0 8 0,3 3-8 16,1-9 0-16,-1 3 0 0,4-7 0 0,0 1 0 0,4-4 0 15,-1 1 0-15,1-4 0 0,3-3 0 0,0 0-12 0,-3-3-6 0,3 0-2 0,0 0 0 16,0-3-38 0,0 0-8-16,0 0-2 0,1-7 0 15,-1 4-30-15,0 0-6 0,0-4-2 0,0 1 0 16,0-4-16-16,0 1-3 0,-3-1-1 0,3-2 0 15,0-1-2-15,-3 0 0 0,-1 1 0 0,4-4 0 0,-3 3 52 16,-1 0 9-16,5-2 3 0,-5-1 0 0,1 3 51 0,-1-3 13 0,1 7 0 0,-4-4 0 16,4 0 48-16,-1 4 13 0,-3-1 3 0,0 4 0 15,-3 0 51-15,-1 2 10 0,-3 7 3 0,0 0 0 16,0 0 25-16,0 0 6 0,-3 7 1 0,-1 5 0 16,1 1-58-16,-4 2-11 0,3 4-3 0,1 3 0 15,-1 3-28-15,1 0-7 0,3 7-1 0,0-4 0 16,0-3-25-16,3 0-6 15,1 0-1-15,3-6 0 0,0-3-20 0,0-1 0 0,3-5 0 0,1-1 0 16,0-3 0-16,3-3 0 0,0-3 0 0,0 0 0 16,0-3 0-16,-3-3-8 0,3 0 0 0,-4-1 0 15,1-5 8-15,-1-1 0 0,1-2 0 0,0-1 0 16,-4 0 0-16,0-6-8 0,-4 4 8 0,4-4-8 16,-7 6 8-16,4-3 0 0,-4 0 8 0,-4 7-8 15,1-1 11-15,-4 1-3 0,0 2 0 0,0 4 0 16,0 0 20-16,-4 3 3 0,0-1 1 15,-3 4 0-15,4 4-58 0,-4-4-11 0,-1 6-3 0,1-3 0 16,0 3-89-16,4 1-19 0,-1-1-3 0</inkml:trace>
  <inkml:trace contextRef="#ctx0" brushRef="#br0" timeOffset="-18772.08">10911 17558 1854 0,'0'10'82'0,"0"-4"17"0,0 0-79 15,0 1-20-15,0-4 0 0,0-3 0 16,0 0 93-16,0 0 15 0,0 0 4 0,0 0 0 15,0 0-68-15,0 0-14 0,0 0-2 0,0 0-1 0,0 0 11 0,0-6 2 0,0-4 1 0,0 1 0 16,-3-4-4-16,3-2-1 0,-4 2 0 0,-3-6 0 16,4 4-8-16,3-1-1 0,-4-3-1 0,1 3 0 15,-1-2-4-15,4 2-1 0,-3 0 0 0,3 0 0 16,0 1-10-16,3-1-3 0,-3 4 0 16,7 2 0-16,-3 1-8 0,3-1 0 0,3 1 0 0,-3 3 0 15,4 3 10-15,0-1-10 0,-1 1 12 0,1 3-12 16,3 0 10-16,-3 3-10 15,-1 1 8-15,4-1-8 0,-3 6 22 0,-1 1-1 0,1 2 0 16,0 1 0-16,-1 2-21 0,1 7 0 0,-4-3 0 0,3 6-8 16,-3 0 16-16,4 0 4 0,-4 4 1 0,0-1 0 15,0-6-13-15,4 3-10 0,-4-6 2 0,-4-1 0 16,4-2-96 0,-3-3-20-16,-1-4-3 0,1-3-1 0,-1-3-96 0,-3-3-19 0</inkml:trace>
  <inkml:trace contextRef="#ctx0" brushRef="#br0" timeOffset="-18378.1">11359 17223 1630 0,'0'-6'72'0,"4"-1"16"15,-4 7-71-15,0-6-17 0,0 6 0 0,0 0 0 0,0 0 95 0,0 0 15 0,0 0 3 0,0 0 1 31,0 0 8-31,-4 3 2 0,-3 4 0 0,4-1 0 0,-4 3-54 0,3 4-10 0,-3-1-3 0,4 4 0 16,-4-3-16-16,0 2-3 0,3 4-1 0,-3 0 0 16,3-7-19-16,1 4-4 0,-1-3-1 0,4-1 0 15,0-2-13-15,0-1 0 0,0-3 0 0,4-3 0 16,3 4 0-16,0-7 0 0,0 3 0 0,0-3-10 16,4-3 10-16,-4 3 0 0,3-3 0 0,1-4-8 15,0 4 8-15,-1 0 0 0,-3 0 0 0,4 0 0 31,-4 3-9-31,3 0 9 0,-3-3-10 0,1 3 10 0,-1 3 26 0,-4-3 11 0,4 3 3 0,-3 0 0 16,-1 3-2-16,1 4 0 0,-1-1 0 0,-3 4 0 16,4 2-14-16,-4 1-2 15,0 3-1-15,-4 0 0 0,4-4-13 0,0 4-8 0,-3-3 8 0,3-1-8 16,-4 1 0-16,1 0 0 0,3-4 0 0,-4 1 0 16,-3-4-10-16,4 4-3 0,-1-4-1 0,-3-2 0 15,3-1-63-15,-3-3-13 16,7-3-2-16,0 0-1 0,0 0-151 0,-3 0-31 0</inkml:trace>
  <inkml:trace contextRef="#ctx0" brushRef="#br0" timeOffset="-17980.37">11613 17311 2221 0,'0'9'63'0,"-3"-3"13"0,3 4-60 0,-4-1-16 0,4 1 0 0,0-1 0 15,0 4 86-15,-3-1 14 0,3 1 4 0,0 2 0 16,3 1-32-16,-3 3-7 0,0 0-1 0,4-4 0 16,-1 4-32-16,1-3-6 0,0 3-2 0,-1-4 0 15,1 1 6-15,3-3 1 16,0-1 0-16,0 1 0 0,0-7-31 0,3 3 8 0,-3-6-8 0,4 4 0 16,0-7 0-16,-4 3 0 0,3-3 0 0,1-3 0 15,-1-4 0-15,-3 4-18 0,4-6 4 0,-4 3 1 16,4-7 21-16,-4 1 4 0,0-1 0 0,0 0 1 15,0-2-13-15,-4-1 0 0,4 0 0 0,-3 1 0 16,0 2-15-16,3 1 1 0,-4-1 0 0,1 4 0 16,-1 2 14-16,1 4 0 0,-4 3 0 0,3 0 0 15,1 3 0-15,3 4 0 0,-4-1 0 0,4 3 10 16,-3 4-10-16,3 0 10 0,0 2-10 0,-3 1 10 16,3 0-10-16,0 2 12 0,0-2-12 0,-4-3 12 15,4 2-12-15,0-2 0 0,0-1 0 0,-3-2-11 16,3-4 11-16,-3 3 0 0,3-2 10 0,0-1-10 15,-4-3-90-15,4 0-24 0,-3-3-5 16</inkml:trace>
  <inkml:trace contextRef="#ctx0" brushRef="#br0" timeOffset="-17019.53">12118 17671 2257 0,'0'7'100'0,"-4"-4"20"0,4-3-96 0,0 0-24 0,0 0 0 0,0 0 0 32,0 0 56-32,0 0 7 0,0 0 1 0,0 0 0 0,0 0-42 0,0 0-8 0,0 0-2 0,0 0 0 15,0 0-12-15,-7-3 0 0,7 3 0 0,-3-3 0 16,-4-4 0-16,3 1 0 0,4 0 0 0,-3-1 0 16,-1-2 12-16,4 0 0 0,0-1 0 0,-3-2 0 15,3-4 23-15,0 0 4 0,0 1 1 0,0-7 0 16,3 6-13-16,-3-3-3 0,4-3 0 15,-4 3 0-15,3 4 20 0,-3-4 3 0,4 6 1 0,-1-2 0 16,-3 2-21-16,4 4-4 0,-1-1-1 0,-3 4 0 16,4 0 8-1,-4 6 2-15,0 0 0 0,0 0 0 0,3 6-18 0,1 0-3 0,-1 7-1 0,5-4 0 16,-5 7-10-16,4 3 0 0,-3-4 0 0,3 4 0 16,0-3 0-16,0-3 0 0,-4 2 0 0,4-5 0 15,-3-4 0-15,3 0-11 0,-4-3 3 0,-3-3 0 16,8-3-20-16,-5-3-3 0,1-4-1 0,-1 1 0 15,1-3 7-15,-4-1 1 0,3-3 0 0,1-3 0 16,-4 1 12-16,3 2 4 0,1-3 0 0,-1 0 0 16,1 1 8-16,-1 2 0 0,1 3 0 0,3-2 0 0,-4 2 0 15,1 4 0-15,0-1 0 0,3 4 0 16,0 0 0-16,-4 3 0 0,4 3 0 0,-3 0 0 0,3 0 14 0,0 3 5 0,0 0 1 0,-4 3 0 16,4 0-4-16,-3 4 0 15,0 2 0-15,-1 1 0 0,4-1-6 0,-3 4-2 16,-1 0 0-16,1-1 0 0,-1 1-8 0,1 0 0 15,-1 3 0-15,1-4 0 0,-1-2 0 0,-3 3 0 16,4-1 0-16,-1-5 0 0,1 2 0 0,3-6 0 0,-3 1 0 16,-1-4 0-16,-3-3 0 0,0 0-11 0,7 0 3 0,-7 0 0 15,4-6 8-15,-1-1 0 0,4 1 0 16,-3 0 0 0,-1-4 0-16,1 4 0 0,-4 0 0 0,3-4 0 0,1 7 0 0,-1-3 0 0,1 0 0 0,-4 6 0 15,0 0 0-15,0 0-8 0,0 0 8 0,0 0-8 31,0 0 16-31,0 0 3 0,3 3 1 0,1 6 0 0,-1-2 6 0,1 5 2 0,3 1 0 0,-3 2 0 16,3 1-20-16,-4-3 0 0,4 2 0 0,0 1 0 16,0-4 0-16,-3-2 0 15,3 2 0-15,0-2 0 0,0-1 0 0,-3-3 0 0,3 1 0 0,-4-1 0 16,4-3 0-16,0 0 0 0,0 4 0 0,-3-7 0 16,3 3 0-16,-4-3 0 0,4 0 0 0,-7 0 0 15,8-3 0-15,-5-1 0 0,4 1 0 0,0 0 0 16,-3-3 0-16,3 0 0 0,-4-1 0 15,1-2 0-15,-1 0 0 0,1-4 0 0,-1 0 0 0,-3 1 0 16,4-4-22-16,-1 1-8 0,-3-1-2 0,4-3 0 16,-4 3 32-16,4 1 0 0,-4-1 0 0,0 0 0 15,0 4 0-15,0-1 0 0,0 1 0 0,0 2 0 16,0 1 0-16,-4 3 0 0,4-1 0 0,0 7 0 16,0 0 0-16,0 0 0 0,0 0 0 0,0 0 0 0,0 0 0 0,-4 3 0 0,-3 1 0 0,4-1 0 15,-1 3 0-15,1 3 0 16,3 4 0-16,-4 3 0 0,4-1-12 0,4 1 3 0,-4 3 1 0,3 0 0 15,1 3 8-15,-1-4 0 0,4 1 0 16,-3 0 0-16,3-3 0 16,-3 3 0-16,3-7 0 0,0 1 0 0,0-1 0 0,0-2 0 0,0-1 0 15,3 0 0-15,-3-2 0 0,4-1-8 16,0 0 8-16,-4 0-8 16,3 1-61-16,1-4-12 0,-1 0-3 0,-2 0 0 0,2-3-35 0,1 0-7 15,3 0-2-15,-4-3 0 0,1 0-32 16,0-3-6-16,-1-1-2 0</inkml:trace>
  <inkml:trace contextRef="#ctx0" brushRef="#br0" timeOffset="-16658.83">12954 17367 1652 0,'0'0'34'0,"0"0"9"16,0 0-35-16,0 0-8 0,0 0 0 0,0 0 0 16,0 0 155-16,0 0 29 0,0 0 5 0,0 6 2 15,-4 1-86-15,1 2-17 0,-1-3-3 0,-3 4-1 16,4-1-25-16,-1 4-6 0,-3-4-1 0,4 4 0 15,-4-1-28-15,3-2-5 0,4 2-2 0,-3 1 0 16,-1-1-7-16,1 1-2 0,3-4 0 0,0 4 0 16,0-4-8-16,0 1 0 0,0-1 0 0,0-3 0 15,0 1 12-15,0-1 0 0,0-3 0 0,0 3 0 0,0-6-12 0,0 0-11 0,0 0 3 0,0 0 0 16,0 0 8-16,3-3 0 0,1 3 0 0,-1-3 0 31,8 0 0-31,-4-3-8 0,3 2 8 0,1 1-8 0,0-3 8 0,3 3 0 0,0 0 0 0,0 3 0 31,0 0 0-31,0 0 0 0,4 0 0 0,-4 3 0 16,0 0 24-16,0 0 6 0,0 3 2 0,-3 1 0 0,-1 2-1 0,-3 1 0 0,4 2 0 16,-7 1 0-16,-1-4 8 0,-3 7 1 0,-3-4 1 0,-5 1 0 15,1-1-29-15,-3 7-12 0,-4-3 8 0,0-1-8 32,-4-2-107-32,0 3-26 0,-3-4-6 0</inkml:trace>
  <inkml:trace contextRef="#ctx0" brushRef="#br0" timeOffset="-15539.25">14041 17515 1681 0,'3'9'74'0,"4"-3"16"0,-3 1-72 15,3 2-18-15,0-3 0 0,3 0 0 16,-3-2 55-16,4-1 7 0,-4 0 2 0,4-3 0 16,3 0-13-16,0 0-3 0,0-3 0 0,0 0 0 15,0-1 16-15,0-2 4 0,0 0 0 0,1 0 0 16,-5-1-10-16,1 4-2 0,-1-3 0 0,1 0 0 15,-4 3-3-15,0-4-1 0,-3 1 0 0,-4 6 0 0,3-6-16 0,-3 6-3 16,0-6-1-16,-3-1 0 0,-5 1 0 0,5 3 0 0,-4 0 0 0,-4 0 0 16,4-1-19-16,-3 4-4 15,-1 0-1-15,4 0 0 0,-4 4-8 0,1 2 0 0,-1 0 0 0,1 4-11 16,3-1 11-16,-4 7-8 0,8-1 8 0,-5 1-8 31,5 3-20-31,-1-4-3 0,4 4-1 0,0 0 0 0,0-3 15 0,4 3 2 0,-1-4 1 0,1 1 0 16,3 0 5-16,0-4 1 0,0-2 0 15,4-1 0 1,-1 0 8-16,1-2 0 0,-1-1 0 0,1-3-8 0,3-3 0 0,0-3 0 0,-3-3 0 0,3 2 0 16,4-2-13-16,-4 0-3 0,0-3 0 0,0 2 0 15,0-2-4 1,0 3-2-16,0-4 0 0,-3 4 0 0,3 3 15 16,0-3 3-16,-3 2 1 0,-1 4 0 0,1 0 11 0,-1 0 0 0,-3 4 0 0,1-1 0 15,2 0 0-15,-6 0 0 0,-1 0 0 0,1 3 0 16,-4-6 0-16,3 3 0 0,-3 4-8 0,0-7 8 15,0 0 21-15,0 0 10 0,0 0 1 0,0 0 1 16,0 0-5-16,0 0-2 0,0 0 0 0,0 0 0 16,0 0-7-16,-3-7-2 0,3 1 0 0,-4-3 0 15,4 3-8-15,0-4-1 0,0 4-8 0,0-7 12 16,0 7-12-16,0-3 0 0,4-1 0 0,-1 1 0 16,1-4 0-16,-1 4 0 0,4-4 0 0,-3 1 0 15,3 2 0-15,0-2 9 0,4 2-9 0,-1 1 8 16,-3 0-8-16,4 2 0 0,-1 4 0 0,1 0 0 0,0 6 0 0,-1 3 15 15,-3 4-4-15,4-1-1 0,-4 7 21 0,3 3 4 0,-3 0 1 16,1 3 0-16,-1-4-36 0,-4 4 0 0,4-3 0 16,-3 3 0-16,-4 0 0 0,0-3 0 0,0 6 0 0,0-6 0 15,0-4-76 1,-4 1-23-16,1-3-4 0,-1-4-1 0,4-9-131 0,0 0-26 0</inkml:trace>
  <inkml:trace contextRef="#ctx0" brushRef="#br0" timeOffset="-14950.93">14880 17455 1862 0,'4'6'52'0,"-4"1"13"15,3 2-52-15,-3 4-13 0,-3-1 0 0,3 4 0 16,0-4 78-16,-4 4 13 0,1 3 2 0,3-4 1 16,0 1-29-16,-4 0-5 0,4-4-2 0,0 4 0 15,4-3-40-15,-4-1-8 0,3-2-2 0,1 2 0 16,-1-3 7-16,4-2 1 0,-3 2 0 0,-1-6 0 15,4 0-16-15,0 1 0 0,-3-1 0 0,3-3 0 16,-3-3 0-16,3-1-8 0,-4-2 8 0,4 0-10 16,-3 0-1-16,-1-4 0 0,1 4 0 0,-1-7 0 15,-3 4 11-15,4 0 0 0,-4-1 0 0,3-2 0 16,-3-1 12-16,0 4 8 0,0-4 2 0,0 1 0 0,0 2-11 16,-3 4-3-16,3-4 0 0,0 10 0 0,-4-3 12 0,4 3 1 15,0 0 1-15,0 0 0 16,0 0-9-16,0 0-1 0,0 0-1 0,0 0 0 0,0 0 19 0,-3 0 4 0,-1 3 1 15,4 4 0-15,0-1-22 16,0 3-4-16,4 4-1 0,-1 0 0 16,1 2-8-16,3-2 0 0,0 6 9 0,0-1-9 0,0 4 15 0,4 3-2 15,-4 0 0-15,3 10 0 0,1-1 22 0,-1 7 4 16,1 0 1-16,3 3 0 0,-3-3-32 0,3-1-8 0,-4-2 0 0,1 0 0 31,0-1 0-31,-4 4 0 0,0-3 0 0,0-1 0 0,-7-2 0 0,0-1 0 0,0 1 0 0,-7-10 0 16,0 0 0-16,-4-6 0 15,0-7 0-15,1 1 0 16,-4-7-24-16,-4-3-7 0,1 0-1 0,-5-6 0 0,5-3 32 0,-1-3 0 16,0-1 0-16,1-2 0 0,3-4 0 0,0-6 0 0,-4 3 0 0,4-6 0 15,3 3 0-15,1-6 0 0,-1 0 0 0,0-1 0 16,8 1 0-16,-4 3 0 0,3 0 0 16,1-3 0-16,3 3 0 0,3 0 0 0,1-4 0 0,-1 4 0 15,4 0 20-15,4 0 9 0,0 3 3 0,-1 0 0 16,1 7-32-16,-1-1 0 0,5 7 0 0,-5-1 0 15,1 4 0-15,-1 6 0 0,-3 0 0 0,4 0 0 16,-4 3 12-16,0 0-3 0,0 0-1 0,-3 0 0 16,3-3-8-16,-4 4-11 0,4-4 3 0,-7 0 0 15,0 0-234-15,0-7-46 0</inkml:trace>
  <inkml:trace contextRef="#ctx0" brushRef="#br0" timeOffset="-14676.66">15201 17747 2948 0,'-7'9'131'0,"4"-3"26"0,-1-3-125 0,4-3-32 0,0 0 0 0,0 0 0 15,0 0 0-15,0 0 0 0,0 0 0 0,0 0 0 32,0-6-133-32,-3-3-33 0,-1-1-6 0</inkml:trace>
  <inkml:trace contextRef="#ctx0" brushRef="#br0" timeOffset="-13025.09">16358 17537 1407 0,'0'-10'62'0,"0"4"14"16,0-4-61-16,-3 4-15 0,3-3 0 0,-4-1 0 0,1 4 88 15,-1 0 16-15,1 0 2 0,-1-1 1 0,-3 1-43 0,4 0-9 0,-1 3-2 0,1-4 0 32,-1 4 16-32,-3-3 3 0,3 3 1 0,-3-3 0 0,4 2-5 0,-4 1 0 0,0 0-1 0,0 0 0 15,0 3-18-15,-4-3-3 16,0 3-1-16,1 0 0 0,-1 3-18 0,1 3-4 0,-1-3-1 0,1 7 0 15,-1-1-6-15,0 4-2 0,4 2 0 16,4 1 0-16,-1 0-14 0,4-1 11 0,0 4-11 0,0-3 10 16,4 0-10-16,3-4 0 0,-4 1 0 15,4-1 0-15,4-2-10 16,0-1 10-16,3-3 0 0,-4 1-9 0,4-1 9 0,-3-3 0 0,3 0 0 0,-3-3 0 16,-1 0 0-1,4 0 0-15,-3 0-12 0,0-3 4 0,3-3 8 0,-4 3 0 0,4-4 0 0,-3-2-8 16,-1 3 8-16,1-7 0 0,0 4 0 0,-4-1 8 15,0-2 0-15,0-4 0 0,0 4 0 0,-4-1 0 16,1 0-8-16,-4 1 0 0,0 3 0 0,-4-1 0 16,1 1 11-16,-4-1 1 0,-4 1 0 0,1-1 0 15,-4 4 3-15,-1 0 1 16,1 0 0-16,0 3 0 0,0-1-16 0,0 1-16 0,0 0 3 0,0 3 1 16,0 0-124-16,3 0-24 15,0 3-4-15</inkml:trace>
  <inkml:trace contextRef="#ctx0" brushRef="#br0" timeOffset="-12656.85">16669 17612 2042 0,'10'15'58'0,"-3"-2"12"0,0 0-56 0,1-4-14 0,-5 0 0 0,-3 1 0 16,0-7 106-16,0-3 18 0,0 0 4 0,0 0 1 31,0 0-52-31,-3 0-10 0,-5-3-3 0,-2-3 0 15,3-1-23-15,-4-2-5 0,1-4 0 0,-1-2-1 0,-3-1-12 0,0-6-3 0,0 0 0 0,0-6 0 16,0 0-3-16,-4-7-1 0,0-3 0 0,-3 1 0 31,3 2 0-31,1 1 0 0,-4-4 0 0,3 1 0 0,0-1-16 0,1-3 10 0,3 0-10 0,-1-2 8 16,5 8-8 0,-1 1 0-16,4-1 0 0,4 7 0 0,-1 3 0 0,1 0 0 0,3 6 0 0,3 0 0 15,1 3 0-15,-1 4 0 0,4 2 0 16,0 1 0-16,4 3-25 0,3-4-4 0,-3 4-1 0,3 0 0 15,0 0 30-15,4 2 0 0,-1 1 0 0,1 0 0 16,3 3 17-16,0 0 10 0,0 0 1 0,-3 3 1 16,0 0-29-16,-1 4 0 0,1-1 0 0,-1 3 0 15,1 4 0-15,-4 3-13 0,0-1 2 0,-3 4 1 16,3 3-28-16,-7 0-6 0,4 3 0 0,-8 0-1 16,4 0-119-16,-3 0-24 15,-1-3-5-15</inkml:trace>
  <inkml:trace contextRef="#ctx0" brushRef="#br0" timeOffset="-12406.74">16496 17502 2487 0,'3'9'110'0,"1"-2"23"0,-1-1-106 0,5 0-27 0,-1 1 0 0,3-4 0 15,1 3 56-15,-1-3 7 0,4 0 1 0,1 0 0 16,-1 0-23-16,0-3-4 0,0 0-1 0,0 0 0 15,4 0-12-15,-4 0-4 0,3-3 0 0,1 0 0 32,0 0-9-32,-1-3-3 0,4 0 0 0,-3-1 0 15,3-2-40-15,0 3-8 0,1-1-1 0,2 1-1 0,1 0-115 0,3 0-23 0,0-1-5 16,4 1-1 0,0 0-50-16,-4-1-9 0</inkml:trace>
  <inkml:trace contextRef="#ctx0" brushRef="#br0" timeOffset="-11670.2">17731 17486 1861 0,'0'0'82'0,"0"0"18"0,0 0-80 0,7-3-20 0,-4 0 0 0,4 0 0 16,-3 0 92-16,3 3 14 0,0-3 3 0,0 0 1 15,0-1-63-15,0 1-13 0,0-3-2 0,4 0-1 16,-4 3 9-16,0-4 3 0,3 1 0 0,-3 0 0 16,1 0-19-16,-1-1-4 0,0 1-1 0,-4 0 0 0,4-1-3 0,-3 1 0 0,-1 0 0 0,-3 0 0 15,4-1-1-15,-4 7-1 0,-4-6 0 0,1 0 0 16,-4 3-1-16,0 0 0 0,0-1 0 0,-4 4 0 15,-3-3-1 1,3 3-1-16,-3 0 0 0,0 3 0 16,3 1-11-16,-3-1 0 0,4 6 0 0,-1 0 0 0,4 1 0 0,0 2-11 0,4 4 3 0,-4 0 0 15,7 3 8-15,0-1 0 0,3 1-9 0,1-3 9 16,3 3-11-16,0 0 3 16,3-4 0-16,1 1 0 0,3-4 8 0,0-2 0 0,0 2 0 15,4-2 0-15,-1-4-20 0,5 0-3 0,-1-3 0 0,-4 1 0 16,5-1 23-1,-1 0-11-15,-4-3 11 0,5 3-8 0,-5-3 8 16,1 3 0-16,-1-3-9 0,1 3 9 0,0 0 0 0,-4 4 0 0,0-4 0 0,0 3 0 16,-3 0 0-16,-1 1 0 0,-3-1-9 0,4 0 9 15,-8-3 0-15,4 4 0 0,-3-1 0 0,0-3 0 16,-4-3-13-16,0 0 1 0,0 6 0 0,0-6 0 16,0 0 12-16,0 0-11 0,0 0 11 15,0 0-10-15,0 0 10 0,3-3 0 0,-3 3-9 0,0-6 9 16,0-4 0-16,0 4 0 0,0 0 10 0,-3 0-10 15,3-1 10-15,-4 1-10 0,4-3 8 0,-4-1-8 16,4 1 11-16,0-1-3 0,0 1-8 0,-3-3 12 16,3-4-12-16,0 0 0 0,0 0 0 0,3 1 0 0,-3-4 0 15,0 3 0-15,4-2 0 0,0-1 0 16,-1 6 0-16,1-3 0 0,3 7 0 0,0 0 0 16,0 6 40-16,0-1 1 0,0 4 1 0,3 4 0 0,-2 5 11 0,2 3 3 15,-3 4 0-15,4 0 0 0,-1 3-29 16,1 3-6-16,3 3-1 0,-3-3 0 0,-1 0-6 0,1-4-2 0,-1-2 0 0,-3 0 0 31,0-1-12-31,1-2 9 0,-5 0-9 0,4-1 8 16,-3-6-8-16,-1 4 0 0,1-4-12 0,-1-3 12 15,-3-3-111-15,0 0-14 0,0 0-3 0,0 0-1 16,0 0-119-16,0-3-23 0</inkml:trace>
  <inkml:trace contextRef="#ctx0" brushRef="#br0" timeOffset="-11320.93">18461 17386 1551 0,'0'0'68'0,"0"0"16"16,0 0-68-16,0 6-16 0,0-6 0 0,0 3 0 16,0 4 82-16,0-1 13 0,3 0 2 0,-3 1 1 15,4-1 0-15,-4 3 0 0,3 1 0 0,1 5 0 16,0-2-27-16,-1 6-6 0,4 3-1 0,0-4 0 15,0 4-25-15,0 0-6 0,4 0-1 0,-1 0 0 16,-3-3 10-16,4 0 2 0,3 0 0 0,-3-4 0 0,-1 1-26 0,1-3-5 0,-4-1-1 0,4-6 0 31,-1 1-3-31,-3-4-1 0,0 0 0 0,0-6 0 16,-3-4-8-16,3 1 0 0,0 0 0 0,-4-7 0 0,1 4 0 0,0-7 0 16,-4 4 0-16,-4-4 0 0,4-3 28 0,-4 0 3 15,1-2 1-15,-4-1 0 0,3-4-20 0,1 1-4 16,-4 0-8-16,3 0 12 15,-3 3-12-15,4 3 0 0,-4 1 0 0,0 2 0 0,3 3 0 16,-3 4 0-16,3 3 0 0,1-1 0 16,3 7-35-16,0 0-9 0,0 0-3 0,0 0 0 15,0 0-111-15,0 0-22 0,0 0-5 0</inkml:trace>
  <inkml:trace contextRef="#ctx0" brushRef="#br0" timeOffset="-11078.5">18930 17875 2937 0,'0'6'124'16,"-3"1"-100"-1,3-7 53-15,0 0 11 0,-4 3 1 0,4-3 1 0,0 0-63 16,-4-3-13-16,1-4-2 0,-1-2-1 16,1-3-97-16,-1-1-19 0,4-3-4 0</inkml:trace>
  <inkml:trace contextRef="#ctx0" brushRef="#br0" timeOffset="-10606.8">20098 17552 1504 0,'-7'0'43'0,"0"0"9"16,0-3-42-16,0 3-10 0,7 0 0 0,-4-6 0 15,4 6 85-15,0 0 15 0,-4-3 4 0,4 3 0 16,0-7-13-16,0 7-3 0,-3-6 0 0,3 6 0 15,0 0 16-15,0 0 4 0,0 0 0 0,7 3 0 16,4 0-45-16,-4 7-9 0,3-1-2 0,4 4 0 16,0 2-27-16,1 1-5 0,2 3-2 0,-3-3 0 15,4 6-18-15,0-4 10 0,-1 4-10 0,1 0 8 16,0 3 2-16,-4 0 0 0,3 1 0 0,-6-1 0 16,-1-3-10-16,1-4 0 0,0 1 0 0,-8-6 0 0,4-1 0 0,-3-2 0 0,-4-7 0 15,0-3 0 1,0 0-22-16,0 0 0 0,-4-3 0 0,-3-7 0 15,0-2-117-15,0 2-23 0,-4-2-5 0</inkml:trace>
  <inkml:trace contextRef="#ctx0" brushRef="#br0" timeOffset="-10169.96">19988 17653 1892 0,'0'18'40'0,"0"-14"8"16,4 2-39-16,-4 0-9 0,3-3 0 0,5 3 0 15,-1-2 60-15,0-1 11 0,3 0 1 0,1-3 1 16,3 0-29-16,4 0-7 0,-1 0-1 0,1-3 0 16,-1 0 3-16,1-4 0 0,3 4 0 0,0-3 0 15,1 3-4-15,-1-3-1 0,3 2 0 0,-2-2 0 16,-1 0-14-16,0 0-2 0,4-1-1 0,-4 1 0 16,-4 0-2-16,-2 3-1 0,2-4 0 0,-3 4 0 15,-3-3-2-15,3 3 0 0,-3 3 0 0,-1-3 0 16,-3 3 26-16,0-3 5 0,-3 3 1 0,-4 0 0 15,0 0 12-15,0 0 4 0,0 6 0 0,-4-3 0 16,1 3-31-16,-4 0-5 0,0 1-2 0,0-1 0 16,0 3 8-16,-1 1 2 0,1-1 0 0,0 4 0 15,4-1-24-15,3 4-8 0,-4 3 0 0,4 0 0 0,0 3 0 16,0 3 0-16,4 0 0 0,-4 0 0 16,7 0-28-16,-4-3-1 0,4 0-1 0,1-7 0 15,2 1 30-15,4-6 0 0,0-1-8 0,0-6 8 0,4-3 0 16,-4-6 0-16,4-4 0 0,-1-2 0 0,1-1 0 0,-4-5 8 0,4-4-8 15,0 0 0 1,-8 0 8-16,4 0-8 0,0-3 0 0,-3 3 0 0,-4 3 0 0,0 0 0 16,0 7 0-16,-7-4 0 15,0 3 12-15,-7 4-4 0,3 0 0 0,-6 2-8 0,-4 1 13 16,0 3-4-16,-4 3-1 0,0-3 0 0,-3 3-60 0,0 3-12 16,-4-3-2-16</inkml:trace>
  <inkml:trace contextRef="#ctx0" brushRef="#br0" timeOffset="-8375.76">21766 17668 705 0,'0'0'31'0,"0"0"7"0,0 0-30 16,0 0-8-16,0 0 0 0,0 0 0 15,0 0 48-15,0 0 9 0,0 0 2 0,0 0 0 0,0 0-5 0,0 0-1 16,0 0 0-16,0 0 0 0,0 0-23 0,0 0-5 0,0 0-1 15,0 0 0-15,0 0-3 16,0 0-1-16,0 0 0 0,0 0 0 0,0 0 29 0,0 0 6 0,0 0 1 0,0 0 0 16,0 0 25-16,0 0 6 0,-3 7 1 0,3-1 0 15,0 0-32-15,0 0-7 0,0 1-1 0,3-1 0 16,-3 0 32-16,0 4 7 0,0-4 1 0,0 0 0 16,0 0-18-16,0 1-3 0,0-7-1 0,0 0 0 15,0 0-25-15,0 0-5 0,0 0 0 0,0 0-1 16,0 0-23-16,0 0-4 0,0 0 0 0,0 0-8 15,0 0 0-15,-3-7 0 0,-1 1 0 0,1-3 0 16,-1-1 0-16,1 1 0 0,3-1 0 0,-4 1 0 16,1-3 0-16,3-1 0 0,-4 0 0 0,4 1 0 15,-3-1 0-15,-1 4 0 0,4 0 0 0,0-4 0 16,0 7 0-16,-3-1 0 0,3 7 0 0,0 0 0 16,0 0 0-16,0 0 0 0,7 7 0 0,-4 2 0 15,1 4 23-15,3 2 10 0,-4 4 3 0,1 3 0 16,3-3-25-16,-4 3-11 0,4 0 10 0,-3-3-10 15,3-4 0-15,-3 1 8 0,3-3-8 0,-4-1 0 16,4-6 0-16,-3 1 0 0,-1-4 0 0,-3-3 0 16,0 0 16-16,11-3 6 0,-4-4 2 0,0-2 0 15,-4 0-42-15,1-1-8 0,3-2-2 0,-3-1 0 0,-1 0 28 0,1 1 0 16,-1-1 0-16,1 1 0 0,-1-1 0 16,4 4 0-16,-3-4 0 0,-1 4 0 15,4 3 0-15,-3-4 14 0,3 4-3 0,0 3-1 0,0 0 10 0,-3 0 3 0,3 3 0 0,0 3 0 16,0 0 8-16,0 3 1 0,-4 4 1 0,4-1 0 15,-3 0-6-15,3 4-2 0,-3-1 0 0,3 1 0 16,-4-4-15-16,4 4-10 0,-3-4 12 0,-1 1-12 16,1-4 16-16,3 0-4 0,-4-3-1 0,1-3 0 15,-1-3-23-15,4 0-4 0,-3-3 0 16,3-7-1-16,-3 4-7 0,-1-4 0 0,1 1-1 0,-1-4 0 16,1 1-11-1,3-1-3-15,-4 3 0 0,4-2 0 0,0 2 39 0,0 4 0 0,0-4 0 0,1 4 0 16,-1 6 18-16,0 3 11 0,3 0 3 0,-3 3 0 15,0 6 0-15,4 1 0 0,0 2 0 0,-1 4 0 16,1 3-32 0,3 3 0-16,-4-1 0 0,1 8 0 0,0-4 28 0,-1 0-1 0,1 6 0 0,-4-6 0 15,0 0-15-15,0-3-4 0,0 0 0 0,0-3 0 16,-3-3-8-16,3-4 0 0,-4 1 0 0,1-4 0 16,-4-6-40-16,0-3-11 0,0 0-1 0,0 0-1 15,0 0-28-15,0-9-6 0,0-4-1 0,0 1 0 16,0-1-118-16,0-2-24 0,0-4-5 0</inkml:trace>
  <inkml:trace contextRef="#ctx0" brushRef="#br0" timeOffset="-7876.74">22528 17690 1552 0,'4'-6'44'0,"-4"0"10"0,3-1-43 0,-3 1-11 0,0 3 0 0,0-3 0 16,0-1 80-16,0 7 13 0,0-6 3 0,0 6 1 15,-3-6-53-15,3 6-10 0,0 0-2 0,0 0-1 16,0 0 77-16,0 0 16 0,0 0 4 0,-4 3 0 16,-3 0-65-16,0 3-13 0,0 4-2 0,0-4-1 15,4 7-12-15,-4-1-3 0,3 4 0 0,1 0 0 16,-1-1-32-16,4 1-17 0,-4 0 1 0,4-1 1 31,0-2 15-31,0-1 0 0,0-2 0 0,4-1 0 0,0 1 0 0,-1-4 0 0,1 0 0 0,3-3 0 16,0-3 0-16,0 0 0 0,0-3 0 0,0-3 0 15,0 0 0-15,4-1 0 0,-4 1 0 0,0-3 0 16,-4 2 0-16,4-2 0 0,-3 3 0 0,-1-4 0 16,-3 4 0-16,4-3 0 0,-4 2 0 0,0 1 0 15,0-3 0-15,0 9 0 0,0-7 0 0,-4 1 0 16,4 6 0-16,-3-6 0 0,-1 0 0 0,1-4 0 16,-1 4 0-16,1 0 0 0,3-1 0 0,-4 1 0 15,1 0 33-15,-1 0 10 0,4 6 1 0,0 0 1 16,0 0-28-16,0 0-5 0,0 0-2 0,0 0 0 15,0 0-1-15,0 0 0 0,7 6 0 0,-3 3 0 16,6 4-9-16,-3-1 0 0,4 4 0 0,-1 6 0 16,1-3 0-16,0 3 0 0,3 3 0 0,-4-3 0 15,4 0 0-15,1-4 0 0,-5 1 0 0,4-6 0 16,-3-1 12-16,3 1 1 0,-4-4 0 0,1-2 0 16,-4-1-13-16,4-3 0 0,-4 0 0 0,0 0 0 0,-7-3-15 0,0 0 1 15,3-3 0-15,1-3 0 16,-1 0-106-16,1-4-22 0,-1 1-4 0</inkml:trace>
  <inkml:trace contextRef="#ctx0" brushRef="#br0" timeOffset="-7642.93">22973 17941 1982 0,'0'0'56'0,"0"0"12"0,0 0-54 15,0 0-14-15,0 0 0 0,0 0 0 0,0 0 108 0,0 0 20 16,0 0 3-16,-7 0 1 0,3 0-56 0,-3-6-12 15,4-1-1-15,-4-5-1 0,3-1-41 0,-3-5-8 16,0-4-1-16,-4-3-1 0,4-4 24 0,-3 1 5 16,-1 0 0-16,-3-3 1 15,0 2-12-15,0 1-2 0,-4 0-1 0,1-3 0 0,-5-1 2 0,5 1 1 16,-1 3 0-16,4-4 0 16,0 10-17-16,3 3-4 0,1 4-8 0,3 2 12 15,3 4-40-15,1 3-9 0,3 6-2 0,0 0 0 16,3 0-189-16,4 0-39 0,0 0-7 0</inkml:trace>
  <inkml:trace contextRef="#ctx0" brushRef="#br0" timeOffset="-7105.13">22952 17490 1792 0,'14'9'51'0,"-14"-3"10"0,3 4-49 0,1-4-12 0,-1 6 0 0,-3 1 0 16,0-1 105-16,-3 4 19 0,-1 3 3 0,1 0 1 15,-4 3-53-15,0 0-11 0,0 0-1 0,0 0-1 16,0 0-46-16,0-4-8 0,3 4-8 0,-3-3 9 15,3 0-9-15,1-7 0 0,-1-2 0 0,1-4 0 16,-1 0 0-16,4-6 0 0,0 0 0 0,0 0 0 16,0 0-15-16,4-6 5 0,3-3 1 0,-4-1 0 15,4 1 9-15,-3 0 12 0,3-4-2 0,0 4-1 16,0-1-9 0,0 1 0-16,4-1 0 0,-4 4 0 0,0 0 0 15,0 0 0-15,4 2 0 0,-4 1 0 0,0 0 53 0,0 6 9 0,0-3 2 0,0 7 0 16,0-1 0-16,0 3 0 0,0 1 0 0,-3 5 0 15,3 4-52 1,0 0-12-16,0 3 0 0,0 0 0 0,0-3 0 0,0-1 0 0,3 1 0 0,-3-3 0 16,4 0 32-16,-4-7 4 0,4 0 1 0,-1-2 0 15,-3-4-37-15,0 0 0 0,4-3 0 0,0-3-12 16,-4-3 4-16,0-1 0 16,3-5 0-16,-3-1 0 0,0 1 8 0,0-7 0 0,0 0-9 0,1 0 9 15,-5-3 0-15,4 3 0 0,-3 1 0 0,-1 2 0 16,1 0 0-16,-4 1 0 0,3 2 0 15,-3 7 0-15,0 0 0 0,0 6 0 0,0 0 0 0,0 0 0 0,-7-4 10 0,4 8 0 16,-4 2 0-16,0 0 0 16,-1 7-10-16,5 2 12 0,-1 4-12 0,-3 3 12 0,7 0-12 0,-3 3 0 0,3 0 0 15,0 0-11 1,0 0 11-16,3 0 0 0,1-3-9 0,3 0 9 16,0-3 0-16,0-3 0 0,0-4-9 0,4 1 9 0,-1-4 0 15,1-2 0-15,3-1 0 0,-3-6 0 0,3 0 0 16,0 0-8-16,3-6 8 0,-2-1 0 0,2 1 0 0,-3-3 0 0,4-1 0 0,0 1 0 31,-4-1-116-31,3 1-16 0,1-4-3 0</inkml:trace>
  <inkml:trace contextRef="#ctx0" brushRef="#br0" timeOffset="-5647.51">24366 18051 2300 0,'0'0'51'0,"0"0"10"0,0 0 3 0,0 0 0 0,0 0-52 16,4 3-12-16,-4-3 0 0,0 0 0 0,0 0 70 0,0 0 11 15,0 0 3-15,0 0 0 0,0-6-32 0,0-1-7 16,-4-2-1-16,1-4 0 0,-1-2-19 0,-3-7-4 0,4 0-1 0,-8-6 0 15,4-1-5-15,0-2-2 0,-4 0 0 0,4 2 0 16,0 4-13-16,0 3 0 0,4 0 0 0,-4 7 0 16,3 5 0-16,4 1 0 15,-3 6 0-15,3 3 0 0,0 0 54 0,0 0 8 0,-4 3 2 0,4 3 0 16,0 1-52 0,0 8-12-16,4 1 0 0,-4 0 0 0,3 2 0 0,-3 1 0 0,4 0 0 0,-4-3 0 15,3-1 0-15,1-2 0 0,-4-4 0 0,3-2 0 16,1 2-14-16,-1-3-6 0,1-3 0 0,3 1-1 15,-7-4 21-15,0 0-11 0,0 0 11 0,7-7-8 16,0-2-25-16,4 3-5 0,-8-7-1 0,4 1 0 16,0-1 39-16,0 0 0 0,-3 1 0 0,3-1 0 15,0-2 0-15,0 2 0 0,0 1 0 16,0 2 0-16,0 1 0 0,0-1 0 0,4 4 0 0,-1 0 0 16,1 3 44-1,0 3 16-15,-1 0 3 0,1 6 1 0,-1 0-52 0,1 7-12 0,-1 2 0 0,-2 1 0 16,2 6 0-16,-3 0 0 15,0 0 0-15,0 3 0 0,-3-3 24 0,3 0 3 0,-4 3 0 0,1-6 0 16,-1 0-27-16,1-4 0 0,0-2 0 0,-1-4 0 0,-3-2 0 16,4-4 0-16,-4-3-14 0,0 0 5 15,0 0-35-15,3-10-6 0,4 1-2 0,-3-7 0 16,-1 4 32-16,1-4 7 0,-1 0 1 0,1-3 0 16,-1 1-6-16,1-1-1 0,3 0 0 0,-4 3 0 15,4 1 19-15,1 2 0 0,-1 1 0 0,0 5 0 0,0 1 0 16,0 3 0-16,0 3 0 0,0 3 0 0,0 0 0 0,0 7 0 15,4-1 0-15,-4 4 0 0,0 2 48 0,0-2 12 0,-4 2 4 16,4 1 0 0,0 0-36-16,-3 3-8 0,3-1 0 0,-4-2-1 0,5 3-19 0,-5-3 0 0,4-1 0 15,0-2 0-15,0-1 0 0,0 1 0 0,0-4 0 0,0-2 0 16,0-1 0 0,4-3 0-16,0-3 0 0,-1 0 0 0,4 0-24 0,-3-6-6 15,3 3-1-15,0-4 0 0,-3-2 31 0,-1 3 0 0,1-7 0 0,-1 4 0 16,-2-1 0-16,-1 1 0 0,0-4 0 15,-4 4 0-15,1 0 0 0,3-1 0 0,-4 1 0 0,-3 2 0 16,0 7 0-16,4-9 0 0,-4 9 0 0,0 0 0 16,0-6 20-16,0 6 9 0,-4-3 3 0,4 3 0 15,-7-4-41-15,4 4-8 0,-4 0-2 0,3 4 0 16,1 2 31-16,3 6 5 0,-4 4 2 0,8 0 0 0,-4 3-19 16,3-4 0-16,1 1 0 0,3 3 0 15,3 0-22-15,-3-4-8 0,4 4-2 0,-4-6 0 0,4 2 20 16,-1-2 3-16,-3 3 1 0,4-7 0 15,-1 3-13-15,-3-5-3 0,4 2 0 0,-4-6 0 16,0 0-108-16,4-3-23 0,-1-3-4 0,-3-3-1 16,4-3 16-16,-4-1 4 0,4-2 0 0,-4-1 0 15,3 1 44-15,-3-1 10 0,4-3 2 0,-4 1 0 16,3-1-61-16,-2 0-12 0,-1-3-3 0,0 1 0 16,0-1 103-16,0-3 20 0,0 0 4 0,0 0 1 0,-4 0 10 15,4 3 2-15,-3 0 1 0,-1 1 0 16,1-4 19-16,0 3 0 0,-1 0 0 0,-3 3 0 15,4 1 48-15,-1-4 12 0,1 0 4 0,-4 7 0 0,0 2 51 0,3 1 10 16,-6-1 3-16,3 10 0 0,0 0 0 0,0 0 0 16,-7 0 0-16,0 0 0 15,-1 3 0-15,5 7 0 0,-4-1 0 0,3 4 0 0,-3-1-52 0,0 7-9 0,0 0-3 0,0 3 0 16,4-3-20-16,-1 0-4 0,1 3 0 0,-1-4-1 16,4 1-31-1,0-3-8-15,0-1 0 0,0 1 0 0,4-3 0 0,-1-7 0 0,1 3 0 0,-1-2 0 16,4-4 0-16,-3 0-12 0,3 0 4 0,0-3 0 31,0-3 8-31,3 0-8 0,1-3 8 0,-4-1-8 0,0-2 0 0,4-1 0 0,-4-2 0 0,0-1 0 16,0 1-9-16,-4-1-2 0,5-2 0 0,-5-1 0 15,4 0 19-15,-3-3 0 0,-4 4 0 0,3-1 0 16,-3 4 0-16,0-4 0 0,0 6 0 0,0-2 0 16,0 2 0-16,0 10 0 0,0 0 0 0,0 0 0 15,0 0 0-15,0 0 0 0,0 0 0 0,0 0 0 16,0 0 48-16,0 10 12 0,4-4 4 0,-1 4 0 15,-3 2-52-15,4 1-12 0,-1-1 0 0,-3 1 0 16,4-1 0-16,3 1 0 0,-4-1 0 0,1-2 0 16,3-1-11-16,-4 1-5 0,1-1 0 0,3 0-1 15,0-2 27-15,0-1 6 0,-3 0 0 0,3 0 1 16,-4-2-40 0,4-1-8-16,-3 0-1 0,-4-3-1 0,0 0-111 0,7 0-23 0,-7 0-4 0</inkml:trace>
  <inkml:trace contextRef="#ctx0" brushRef="#br0" timeOffset="-5152.27">25855 17565 2030 0,'0'0'57'0,"-3"6"14"0,-4-3-57 32,-1 3-14-32,5-2 0 0,-4 2 0 0,-4 0 95 0,4 0 16 0,-3 1 3 0,-1-1 1 0,0 3-57 0,4-2-11 15,-3 2-3-15,-1-3 0 0,1 4-8 0,-1-1-3 16,4 4 0-16,-4-4 0 15,4 4-33-15,0-4 0 0,0 4 0 0,4-4 0 0,-1 0 0 0,4-2 0 16,-3 2 0-16,3-3 0 0,0-6 0 0,0 0 0 16,7 0 0-16,0 3 0 15,0-3-44-15,0-3-16 0,0 0-4 0,0 0 0 0,0-3 103 0,4-1 20 16,-1 1 4-16,1 3 1 16,-1-3-52-16,1 3-12 0,3 0 0 0,0-1 0 15,-3 4 37-15,3 0 5 0,-3 7 1 0,-1-1 0 0,-3 3 17 16,0 4 3-16,0 3 1 0,0 2 0 0,-3 1-10 15,-4 0-2-15,0 0 0 0,-7 3 0 0,3 0-32 0,-3 0-6 0,-3 0-2 0,-1 0 0 32,-3-4-12-32,0-2 0 0,-4 3 0 0,4-10 0 15,0 1-18-15,0-1-6 0,3-6-2 0,-3 0 0 0,4-3-80 16,3 0-16-16,-1-3-3 0,1 0-1 0,4 0-130 16,-4-3-25-16</inkml:trace>
  <inkml:trace contextRef="#ctx0" brushRef="#br0" timeOffset="-4342.49">26003 17787 1482 0,'0'0'42'0,"0"0"9"0,0 0-41 0,0 0-10 16,0 0 0-16,0 0 0 0,0 0 61 0,0 0 11 15,0 0 1-15,0 0 1 0,0 0-11 0,0 7-3 16,0-1 0-16,0 0 0 0,0 4 7 0,4 2 1 15,-1 1 0-15,1 2 0 0,3 4 12 0,-4-3 2 16,1 3 1-16,3-4 0 0,-3 1-7 0,3-3 0 16,-4 2-1-16,4-5 0 0,0 2-27 0,0-2-4 15,0-1-2-15,0-3 0 0,0-3-42 0,1 1-11 16,2-8-1-16,-3-2 0 16,4 0 12-16,-4 3 0 0,3-4 0 0,-3 1 0 0,4 0 0 15,0-3 0-15,-1-1 0 0,-3 1 0 16,4-4 0-16,-4 1 0 0,0-1 0 0,0 1 0 0,0-1 0 0,0 0 0 15,-3 1 0-15,3 3 0 0,-4 2 24 16,-3 7 6-16,0 0 2 0,0 0 0 16,7-3-32-16,4 3 0 0,-4 3 0 0,0 4 0 0,0-1 12 0,0 3-3 0,0 4-1 0,-3 2 0 15,6-2-8-15,-3 3 8 0,0-1-8 0,0 4 8 16,0-6-8 0,4 5 0-16,-4-5 0 0,0 0 0 0,0-1 0 15,0-3 0-15,0 1 0 0,0-4 0 0,0-3 0 0,0 0 0 0,-3-3-12 0,-4 0 12 16,0 0 0-16,0 0 0 0,0 0 0 0,0 0 0 15,4-9 0-15,-1 0 0 0,-3-1 0 0,0 1 0 16,0-4 0-16,0 4 0 0,-3-4 8 0,3 1-8 16,-4 2 0-16,0-2 0 0,1-1 8 15,-1-2-8-15,1 2 0 0,3-6 0 0,-4 4 0 0,1-4 0 16,3 3 0-16,-4-3 0 0,1 0 0 16,3 4 0-16,-4-1 0 0,4 7 0 0,0 2 0 0,0 7 0 15,0 0-20-15,0 0 4 0,0 0 1 0,11 4 0 16,-1 5-1-16,1 0 0 0,-4 7 0 15,4 0 0-15,-4-1 2 0,3 4 0 0,1 0 0 0,-1-3 0 16,1-4 14-16,0 1-11 0,-1-4 11 0,1 1-10 16,-1-4 10-16,1 0 0 0,0-3 0 0,-4 0 0 15,3-3 0-15,-3 0-8 0,0-6 8 16,0 0-8-16,4 0 0 0,-4-1 0 0,0-2 0 0,0 0 0 16,0-1 8-16,-3 1 0 0,3-4 0 0,-4 4 0 15,1-1 0-15,-1 1 11 0,-3 0-3 0,0 9 0 16,4-7-8-16,-4 7 0 0,0 0 0 0,0 0 0 0,0 0 12 0,0 0 0 0,-7 3 0 0,0 1 0 15,0 2 21-15,3 6 5 16,-3-2 1-16,4 5 0 0,-1-2-31 0,1 6-8 0,3 0 0 0,0-1 0 16,0 1 0-16,3 0 9 0,1 0-9 0,-1 0 10 15,4-4-10-15,0 1 0 0,0-3 0 0,4-4-11 16,-4 0 11-16,3-2 0 16,5-1 0-16,-5-3 0 0,1-3-8 0,3 0 0 0,-4 0 0 0,1-3 0 15,0-3 8-15,3-1 0 0,-4 4 0 0,1-6 0 31,-1 3 0-31,1-4 0 0,0 1-9 0,-1-1 9 16,-3 1-42-16,0 0-4 0,4-1-1 0,-4 1 0 0,0-4-114 0,4 7-23 0,-1-3-5 16</inkml:trace>
  <inkml:trace contextRef="#ctx0" brushRef="#br0" timeOffset="-3052.28">27026 18085 1630 0,'0'0'36'0,"0"0"7"0,0 0 1 0,0 0 3 15,0 0-38 1,0 0-9-16,0 0 0 0,4-6 0 0,-4 3 96 0,3-3 18 0,-3-1 3 0,0-2 1 15,0 3-24-15,0-7-5 0,0 4-1 0,0-4 0 16,-3 1-25-16,-1-1-6 0,4-3-1 0,-3-2 0 16,3-1-13-16,-4 0-3 0,4-3-1 0,-3 6 0 0,3 1-24 0,0 2-5 15,0 1-1-15,0 5 0 16,0 7-9-16,0 0 8 0,0 0-8 16,0 3 8-16,3 7 10 0,1 2 2 0,-1 1 0 0,-3 3 0 15,4 2-20-15,-1-2 0 0,1 3 0 0,-1-3 0 0,-3-1 28 0,4-2 3 16,-4-1 0-16,3-2 0 15,-3-1-18-15,0-3-3 0,0-6-1 0,0 0 0 0,0 0-9 0,0 0-11 16,0 0 3-16,4-6 0 16,0-3-29-16,-1-1-6 0,1-2-1 0,3-4 0 15,-4-3 26-15,4 0 5 0,0 1 1 0,0-1 0 0,4 0 3 0,-4 3 1 16,4 1 0-16,-1 2 0 0,1 1 8 0,-4 5 0 16,3 1 0-16,-3 6 0 0,0 0 0 0,1 3 9 15,-1 7-1-15,-4 2-8 0,4 4 48 0,-3 3 2 16,-1-1 1-16,1 4 0 0,-1 0-15 0,-3 0-2 15,0-3-1-15,0 0 0 0,0 0-22 0,0-4-11 0,0-2 10 0,-3-1-10 16,3-2 0-16,3-4 0 16,-3 0 0-16,0-6 0 0,0 0-10 0,7 0-8 15,0-3-2-15,0-3 0 16,-3 0-16-16,3-1-4 0,0-2-1 0,0 0 0 0,0-1 13 0,0-2 4 0,0-1 0 0,4 1 0 16,-4-1 9-16,4 4 3 0,-4-1 0 0,3 1 0 15,1 3 12-15,-1 2 0 0,-3 1 0 0,4 3 0 16,-4 3 8-16,0 4 0 0,0-1 1 0,4 3 0 15,-4 1 11-15,-4 2 3 16,1-2 0-16,-1-1 0 0,1 4 16 0,-1-1 3 0,-3-2 1 16,4-1 0-16,-4 4-27 0,0-4-4 15,0 0-2-15,3 1 0 0,1-4-10 0,-4 4 0 0,4-4 0 16,-1 0 0-16,4 0 0 0,-3-3 0 0,3 1 0 0,-4-1 0 0,4-3-16 0,4 0 5 16,-4-3 1-16,0-1 0 15,0-2 2-15,0 0 0 0,0 0 0 0,0-1 0 16,0-2 8-16,0 3 0 0,0-1 0 0,0-2 0 0,-3 3 0 0,3-4 0 15,-3 4 0-15,-1 0 0 0,1 0 0 16,-1-1 0-16,-3 7 0 0,0 0 0 0,0-3 0 0,0 3 0 16,0 0 0-16,0 0 0 0,0 0 0 0,0 0 11 15,0 0-3-15,-3 0 0 0,-4 6-8 0,7-2 0 16,-4 5 0-16,4-3 0 0,0 4 0 0,0-1 0 16,4 0 0-16,3 4 0 0,-4-4 0 0,1 4-11 0,3-4 3 15,-4 1 0-15,4-1 8 0,-3 1 0 16,3-4 0-16,0-3 0 0,0 0 0 0,0-3 0 0,-3 0 0 0,3-3 0 31,0 0-28-31,-4 0-3 0,1-4-1 0,-1 1 0 0,-3 0 32 0,4 0 0 16,-4-4 11-16,3 1-3 0,-3-1-8 0,4 1 0 0,-4 0-8 0,0-1 8 15,0-2 0-15,0-1-8 0,3-3 8 0,1 1 0 16,-4-1 0-16,3-3 0 16,1 0 0-16,3 1-8 0,-3 2 8 0,3 3 0 15,-4 1 0-15,4 6 0 0,-3 2 0 0,6 4 0 0,-3 7 8 0,4-1-8 16,-4 7 11-16,4 2-3 0,-1 1 0 0,1 3 0 15,-1 0 3-15,1-4 0 0,-4 4 0 16,4-3 0-16,-4-1 4 0,0 1 1 0,0-3 0 0,0-1 0 0,0 1-16 16,-4-1 0-1,4 4 0-15,-3-4 0 0,3 1 0 0,-3-4-8 0,-1 1 8 0,1-4-13 32,-1-3-15-32,-3-3-4 0,7 3 0 0,-3-3 0 0,-4 0 0 0,7-3 0 0,-4-3 0 0,1 0 0 15,-1-1 0-15,-3 1 0 0,4 0 0 0,-4 6 0 31,0 0 0-31,0 0 0 0,0 0 0 0,0 0 0 0,0 0-25 0,0 9-6 0,3 1-1 0,1-1 0 16,-4 4 0-16,3-1 0 0,-3 1 0 0,4-4 0 16,-4 4 18-16,0-4 3 0,0-3 1 0,0 1-817 0</inkml:trace>
  <inkml:trace contextRef="#ctx0" brushRef="#br0" timeOffset="-2633.21">28025 17649 1907 0,'0'13'54'0,"0"-10"12"0,0 3-53 0,0 4-13 0,0-4 0 0,0 3 0 16,0 4 105-16,3-4 19 0,-3 4 3 0,7-1 1 15,-3 4-36-15,-1 0-6 0,1-4-2 0,3 7 0 16,0 0-16-16,0 3-3 0,0 0-1 0,0 0 0 15,4 3-19-15,-4-3-4 0,3 3-1 0,1 0 0 16,0-3-22-16,-4 0-5 0,3-3-1 0,-3 3 0 16,0 0-12-16,4-4 0 0,-4 4 0 0,0 0 0 15,-4 0 0-15,5-3-10 0,-1-3 2 0,-4-1 0 16,1-2-29-16,-1-4-6 0,-3-2-1 0,0-1 0 31,0-3-25-31,-3-3-6 0,-4-3-1 0,0 0 0 0,-4-7-38 0,0 1-8 0,1-4-2 0,-4 1 0 16,-4-4-73-16,4 1-15 0</inkml:trace>
  <inkml:trace contextRef="#ctx0" brushRef="#br0" timeOffset="-2444.06">27827 18048 2098 0,'0'9'93'0,"-3"-3"19"0,3 1-89 0,0 2-23 0,0-3 0 0,3 4 0 16,1-4 91-16,-1 0 13 0,4 0 4 0,0-2 0 15,0 2-58-15,4-3-11 0,0-3-3 0,3 0 0 16,3 0-6-16,1 0-2 0,3-3 0 0,0 0 0 15,4-4-16-15,0 1-3 0,-1 0-1 0,1 0 0 16,0-1-8-16,-4 1 8 0,4 0-8 0,-4 0 8 16,0-1-8-16,0 1 0 0,-3 3 0 0,-1 0 0 15,1 3-85-15,-4 0-19 0,-3 3-4 0</inkml:trace>
  <inkml:trace contextRef="#ctx0" brushRef="#br0" timeOffset="-2279.99">28646 18248 2826 0,'-4'10'125'0,"1"-1"26"16,-5-3-121-16,5 4-30 0,-1-1 0 0,1-3 0 16,-1 1 8-16,4-7-8 0,-7 3 0 0</inkml:trace>
  <inkml:trace contextRef="#ctx0" brushRef="#br0" timeOffset="173339.67">23703 6939 1190 0,'0'-13'33'0,"0"4"9"16,4-1-34-16,-4 1-8 0,3-1 0 0,-3 4 0 15,4 0 0-15,-1 3 0 0,4-4 9 0,0 4-9 16,0-3 0-16,8 0 0 0,-1-1 0 0,3-2-8 0,4 3 8 0,8-1 0 0,2-2 0 0,5 0 0 16,10-1 0-16,-1 1-8 15,8-4 8-15,4 4 0 0,6-7 0 0,8 4 0 0,6-1 0 0,1 1 8 32,10-4-8-32,4 7 11 0,3-4-11 0,4 4 12 15,0-1 11-15,3 4 2 0,4 3 1 0,-4 0 0 0,1 6-26 0,-5 3 0 0,1 0 8 16,-4 4-8-16,-3 2 17 0,-7 1 2 15,-1-1 0-15,-2 4 0 0,-1-3-19 0,-4-1 0 16,-3-2 0-16,-3 2 0 0,-4-6 0 0,-4 1 0 0,-3-4 0 0,-7 0 0 16,0-3 0-16,-7 3-19 0,-4 0 4 0,-3-3 1 15,-3 3 29-15,-12 0 5 16,1-3 2-16,-4 4 0 16,-7-4-5-16,-3-4-1 0,-1 4 0 0,-6-3 0 0,-4 3-16 0,0 0 10 0,-11 0-10 0,-3-3 8 15,-10 3-8-15,-8-3 0 0,-4 0 0 16,-6-3 0-16,-7 2 0 0,-1 1 0 0,-6-3 0 0,-1 3 0 15,-6 0 0-15,-8 0 0 16,1 0 0-16,-4 3 0 0,-4-4 0 0,1 1 0 0,-5 3 0 0,-2-3 0 16,-4 6 0-16,-1-3 0 0,-2 3 0 0,-1-3 0 15,0 4 0-15,4-1 0 0,-4 0 0 0,1 0 0 16,2 0 0-16,-2 3 0 0,-1 1 0 0,4 2-11 16,0-3 11-16,3-3 0 0,0 4 0 0,1-1 0 15,2 0 28-15,1 0 8 0,4 4 2 0,-1-4 0 16,4 4-19-16,3-4-4 0,4 3-1 0,0-2 0 15,7-4-6-15,0 3 0 0,4 0-8 0,3-3 12 0,7 0-4 16,7-3 0-16,8 4-8 0,6-4 12 16,7 0-2-16,4 0-1 0,7-4 0 0,7 4 0 0,4-3 16 0,6-3 3 15,8 0 1-15,7 0 0 16,10-4-45-16,7-2-10 16,4-1-2-16,7 4 0 0,7-4 28 0,3 4 0 0,8-1 0 0,3 1-8 0,7-1 8 15,7 1 0-15,4-3 0 0,7 2 0 0,3 4 0 0,4-4 0 0,3 7 0 0,8-3 0 16,3 3 0-16,7 0 0 15,3 0 0-15,1 3 0 0,3 0 0 16,-4 0-13-16,4 0 3 0,-3 0 1 0,-8 0-3 0,1 0 0 0,-4 0 0 16,-7 0 0-16,-7 0 12 0,-8 0 0 0,-2 0-9 0,-12 0 9 15,-6 3 0-15,-11-3 0 0,-4 3 0 0,-10 0 0 16,-3 0 0-16,-11 0 0 0,-1 4-9 0,-13-4 9 16,0 3-85-1,-15 0-14-15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7T01:08:07.88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1175 827 1074 0,'0'0'30'0,"0"0"8"16,0 0-30-16,0-3-8 0,0-3 0 0,-4 0 0 16,4 3 45-16,0-4 8 0,0-5 2 0,0 5 0 15,4 1 14-15,-4 0 3 0,0 0 1 0,0-1 0 16,0 7-14-16,0-3-3 0,0 3-1 0,-4-6 0 15,4-3 14-15,-7 2 3 0,7 7 1 0,-3-6 0 16,3 6-7-16,0 0-2 0,0-6 0 0,0 6 0 16,0 0-12-16,0 0-2 0,0 0-1 0,-7 6 0 15,3 3-29-15,4 7-5 0,4-6-2 0,-4 11 0 16,7 5-13-16,3-1 8 0,-6 3-8 0,6 9 0 16,1-5 16-16,0 5-2 0,-4 4-1 0,3 3 0 15,1-6 19-15,-1-4 3 0,4 7 1 0,-3-3 0 16,0 2-18-16,-1-8-3 0,1 2-1 15,-1 1 0-15,1-10 18 0,-4 0 3 0,4-6 1 0,-4-4 0 16,3-2-28-16,4-7-8 0,-3-3 0 0,-1-3 0 16,1-3-28-16,-4-3-12 0,4-7-2 0,-4-2-1 15,-4-1-115-15,4 4-23 0,-3-10-5 0</inkml:trace>
  <inkml:trace contextRef="#ctx0" brushRef="#br0" timeOffset="348.62">804 727 1774 0,'-14'6'75'15,"-7"4"-60"1,7-1 101-16,-7-3 20 0,7 4 4 0,3-1 0 15,-3 1-28-15,3-1-5 0,4-3-2 0,4 1 0 16,-1-7-14-16,4 0-3 0,-7 6-1 0,7-6 0 16,11 0-79-16,-1 3-16 0,5-3-4 0,6-3 0 15,0 0 25 1,4 0 5-16,3-1 1 0,4-2 0 0,-1 3-19 0,-3-6 0 0,4 2-13 0,7 4 5 16,-4-3 32-16,8 0 6 0,3 3 2 0,3-1 0 15,-7-2 0-15,-3 3 0 0,-4-3 0 0,8-1 0 16,-5 4-32-16,-6-3 0 0,3 3 0 0,1 0 0 15,-1 3-20-15,0-3-9 0,-6 0-3 0,2 3 0 16,1 0-51-16,-4 3-10 0,-3 0-3 0,3 0 0 16,-14 3-100-16,0-3-21 0</inkml:trace>
  <inkml:trace contextRef="#ctx0" brushRef="#br0" timeOffset="860.67">1824 1338 1824 0,'0'0'38'0,"0"0"8"0,-7-9-37 0,7 3-9 0,-4 0 0 0,4-1 0 16,-7 1 104-16,4 0 20 0,-4 3 3 0,3-10 1 16,1 7-52-16,-8 3-9 0,11-4-3 0,-11 4 0 15,4 3 0-15,0 3 0 0,-3 0 0 0,-1 4 0 16,1 5-27-16,-1 1-5 0,0 6-2 0,1 3 0 16,-1-4-17-16,4 11-3 0,-3-11-1 0,3 11 0 0,3-7 13 0,-3 0 2 15,7 0 1-15,-4-4 0 16,4 1-38-16,4-6-8 0,3-1-2 0,-3-9 0 15,3 0 37-15,3-3 7 0,-3-3 2 0,0-3 0 16,4-3-39-16,-1-1-7 0,1-5-1 0,3-4-1 16,-3 3 40-16,3-9 8 0,-4 3 1 0,5 0 1 15,-5 3-40-15,4 4-8 0,-3-7-1 0,6 6-1 16,-9 3-11-16,2 1-3 0,1 3 0 0,-1 5 0 0,1 1 83 16,-8 3 16-16,8 7 3 0,-4-1 1 15,-3 3-45-15,-1 7-9 0,-3 3-2 0,7 3 0 0,-7-7 20 0,0 4 3 0,0 3 1 0,0 0 0 16,4-3-8-16,-4-7 0 15,0 4-1-15,7-7 0 0,-7 4-23 0,3-7 0 0,-3-6 0 0,7 0 8 16,-3 0-105 0,6 0-21-16,1-6-4 0</inkml:trace>
  <inkml:trace contextRef="#ctx0" brushRef="#br0" timeOffset="1388.21">2191 1182 2419 0,'-4'9'107'0,"-6"-3"22"0,-1-2-103 0,0 5-26 0,8 0 0 0,-8 1 0 31,-3 2 108-31,4-2 16 0,-1 5 3 0,1 1 1 0,-1 0-88 0,-3 6-16 0,3 3-4 0,1 0-1 16,-1 0 2-16,0 3 1 0,-3 0 0 0,11 1 0 16,-4-1-13-16,3 0-9 0,4-3 12 0,0 0-12 15,4-9-31-15,3 0-13 0,3-1-2 0,-3-9-1 16,11 1 89-16,-7-4 18 0,3-3 3 0,0-3 1 15,-3 0-97-15,3-4-19 0,3-5-4 16,-3 2-1-16,0-2 25 0,4-1 6 0,-4 1 1 0,7-1 0 16,-6-2-17-16,6 5-3 0,-7-6-1 15,7 1 0-15,-7 2-3 0,0 7-1 0,4-10 0 0,-4 7 0 16,0-4-34-16,-3 4-8 0,3-7 0 0,-4 4-1 16,1-4-80-16,-1 4-16 0,1-7-3 0,-7 0-1 15,3 3 65-15,3-3 12 0,-6 4 4 0,3-7 0 0,-4 3 22 16,1 3 5-16,3-3 1 0,-7 1 0 0,3 5 62 15,-3-6 13-15,8 4 9 0,-8 2-12 0,3 1 98 0,4-1 19 16,-7 4 4-16,0-1 1 0,4 7 50 0,-1 0 9 16,-3 3 3-16,0-3 0 0,0 3-36 0,0 0-6 0,7 0-2 0,-3 3 0 15,3 3-25-15,-4-3-6 0,4 10-1 0,-3-1 0 16,-1 4-39 0,8-3-8-16,-4 2-1 0,4 4-1 0,-1-6 1 0,-6 5 1 0,6 1 0 0,1-3 0 15,-8 6-17-15,5 0-4 0,-1 0-1 0,3 3 0 16,-3-3 1-1,-3 3 0-15,3-3 0 0,0 0 0 0,0-3-13 0,3-1-3 0,-6 1 0 0,3 0 0 16,0 0-12-16,0-10 0 0,4 7 0 0,-8-7 0 16,4-2 0-16,-7 2 0 0,4-3 0 0,-4-6 0 15,0 0-71-15,0 0-10 0,0 0-3 0,0 0 0 16,0-12-71-16,0 2-14 0,-4-2-3 0</inkml:trace>
  <inkml:trace contextRef="#ctx0" brushRef="#br0" timeOffset="1632.52">2487 1411 2586 0,'0'0'73'0,"0"0"17"0,4 3-72 0,-1-3-18 0,8 0 0 0,-1-3 0 0,1 3 63 16,-1-7 9-16,5 4 1 0,-5-3 1 15,4 6-33-15,4-3-6 0,-7-3-2 0,3-1 0 0,0 4-33 16,0-3 0-16,3 3 0 0,-2 0 0 0,6-1 0 0,-11-2 0 0,8 6 0 0,0-3 0 31,-8 3-67-31,8 0-20 0,-1-3-4 0,-2 0-1 16,-5 3-160-16,1-3-32 0</inkml:trace>
  <inkml:trace contextRef="#ctx0" brushRef="#br0" timeOffset="1877.51">2907 1301 2747 0,'0'12'78'0,"-7"1"17"16,7 3-76-16,0-7-19 0,0 4 0 0,0 2 0 0,7 1 55 0,-7-4 7 0,0 4 2 15,3 3 0-15,1-7 0 0,3 7 0 0,-3 0 0 0,3-3 0 16,-4 3-52-16,4-4-12 0,4-2 0 0,-8-1 0 15,8-2 0-15,-8 2 0 0,4-12 0 0,-3 3 0 16,3 1 0-16,-3-8 0 0,6 4 0 0,-10-3 0 16,4-9 0-16,3 2 0 0,-7-2 0 0,3-1 0 15,-3-6-100-15,7 4-22 0,-7-4-5 0</inkml:trace>
  <inkml:trace contextRef="#ctx0" brushRef="#br0" timeOffset="2051.44">2896 1016 2508 0,'-10'9'71'0,"-1"0"16"0,8 1-70 16,-4-1-17-16,3-3 0 0,4 1 0 16,0 2 40-16,0-3 4 0,0 4 0 0,0-7 1 0,4 3-45 0,3-6 0 0,-4 0-12 0,1 3 2 15,3-6-219-15,-4 3-44 0</inkml:trace>
  <inkml:trace contextRef="#ctx0" brushRef="#br0" timeOffset="2368.44">3048 762 2202 0,'0'0'62'0,"0"0"14"0,0 0-60 0,0 0-16 0,0 0 0 0,0 0 0 16,0 0 73-16,0 0 12 0,0 0 3 0,0 0 0 15,0-4-40-15,0-2-8 0,0 6-2 0,0 0 0 16,0 0-4-16,4 0-1 0,3 3 0 0,3 0 0 0,-6 4 15 16,6 8 2-16,-6 4 1 0,3 0 0 15,-4 12-41-15,4-2-10 0,1 5 0 0,-1 10 0 16,-4 0 0-16,4 3 0 0,-7 3 0 0,4 0 0 15,-4-3 0-15,7 3 0 0,-7-3 0 0,3 4 0 16,8-4 0-16,-11 0 0 0,3-7 0 0,4 4 0 16,4-6 0-16,-7-7 0 0,6 1 0 0,1-7 0 0,-1-3-140 15,1-3-29-15,-4-7-7 0</inkml:trace>
  <inkml:trace contextRef="#ctx0" brushRef="#br0" timeOffset="2768.05">3408 1326 1958 0,'-11'16'87'0,"11"-7"17"15,-7 7-83-15,4-4-21 0,3 4 0 0,0-4 0 16,0 1 98-16,0 3 15 0,3-7 3 0,4 4 1 16,4-7-33-16,-4 3-8 0,3-2 0 0,1-1-1 15,7-3-75-15,-11-3 0 0,10-3-12 0,-6-3 1 16,7 2 35-16,-1-5 8 0,-6 3 0 0,6-7 1 15,1 7-6-15,-4-10-2 0,7 4 0 0,-10-4 0 16,3 7-6-16,0-7-2 0,-3 3 0 0,-1 4 0 16,-6 0-17-16,3-4 0 0,-7 4 0 0,0-1 0 15,0 1 28-15,0 6 1 0,0-4 1 0,-7 4 0 16,-4 3-13-16,1 3-2 0,-4 4-1 0,0-1 0 16,-1 10-14-16,-2 2 0 0,3 1-9 0,0 3 9 15,-4 3-9-15,4 10 9 0,0-7-8 0,7-3 8 16,0 0 0-16,3 0 0 0,1 3 0 0,3-2 0 0,3-4 0 0,1-1 12 0,10-5 0 15,-4 9-1 1,4-12 5-16,8-1 0 0,-8-2 1 0,10-1 0 0,1-3 0 0,3-2 0 0,8-4 0 16,-8-4 0-16,4-2-6 15,3 0-2-15,0 0 0 0,0-4 0 0,-3 1-9 0,3 3 0 0,-6-7 0 16,6 4 0 0,0-4-123-16,0 4-23 0,1 2-5 0</inkml:trace>
  <inkml:trace contextRef="#ctx0" brushRef="#br0" timeOffset="4187.27">963 2191 1151 0,'-18'7'48'0,"4"-1"-38"16,0-3 80-16,0 3 16 0,-7 1 3 0,10-4 1 15,-3 0-20-15,4-3-4 0,-1 0-1 0,4 3 0 16,7-3-26-16,0 0-6 0,0 0-1 0,0 0 0 16,0 0-22-16,7 0-5 0,4-3-1 0,3 3 0 15,0 0-5 1,7-3-2-16,-7 3 0 0,7-3 0 0,4-4-17 0,7 4 10 0,7 0-10 0,3 3 8 15,4-3-8-15,0 3 0 16,14-3 0-16,21 3 0 0,-7-3 23 0,14-1 9 0,4-2 1 0,70-3 14 16,-67 3-38-16,4-7-1 0,14 0 0 15,7-2 4-15,3-4 0 0,8 3 0 0,10-3 0 16,0-2-12-16,7-1 8 0,4 3-8 0,88-13 8 16,-60 14 0-16,3-4 0 0,1 6 0 0,31-6 0 15,-42 6-8-15,3 7 0 0,1-7 0 0,31 1 0 16,-43 5 12-16,1 4 1 0,4 0 0 0,24-4 0 0,-43 7-13 0,-6-3-18 0,0 3 4 15</inkml:trace>
  <inkml:trace contextRef="#ctx0" brushRef="#br0" timeOffset="8170.23">1580 2787 2359 0,'0'0'49'0,"0"0"11"16,0 0-48-16,0 0-12 0,0 0 0 0,0 0 0 15,0 0 95-15,0 0 16 0,-7 3 3 0,-3-3 1 16,6 6-41-16,-6-2-8 0,-1 8-2 0,1-9 0 16,2 10-13-16,-9-1-3 0,6 1-1 0,-3 3 0 15,0-1-24-15,3 1-5 0,1 0-1 0,-4-1 0 16,3 1-17-16,1-3 0 0,-1 2 0 0,0-2 0 15,8-1 0-15,-8-2-12 0,8-4 1 0,-8 0 1 16,11 1 10-16,0-7 14 0,0 0-3 0,0 0-1 0,0 0-22 0,0 0-4 0,0 0 0 0,4 3-1 31,3-3 17-31,0-3-10 0,0 3 10 0,3-4-8 16,5 1 23-16,-5-3 5 0,1 3 0 0,6-3 1 16,5-1-21-16,-1 4-16 0,0-3 2 0,4 3 1 15,-1 0 21-15,-3 3 5 0,1 3 1 16,-5 0 0-16,4 0 11 0,-10 10 3 0,3-7 0 0,-3 3 0 0,-1 4 4 0,1 6 2 15,-1-7 0-15,-6 7 0 0,3 0-10 16,-3-7-3-16,-4 4 0 0,0 0 0 0,-4-4-4 0,-3 4-1 16,3-4 0-16,-6 4 0 15,-1-10-4-15,1 4 0 0,-4-1-1 0,-4-3 0 0,0 1-11 0,8 2 0 16,-11-6 0-16,6 0 0 16,-2 1-43-16,3-1-1 0,0-3 0 0,3 0 0 0,-3 3-76 15,3-3-15-15,1 3-3 0,6 0-1 0,-3-3-138 0,7 0-28 16</inkml:trace>
  <inkml:trace contextRef="#ctx0" brushRef="#br0" timeOffset="8810.62">1827 3038 1094 0,'0'0'46'15,"0"0"-37"1,0-6 95-16,0 6 20 0,0-7 3 0,0 7 1 0,0 0 28 16,0 0 5-16,0 0 2 0,7-6 0 15,-7 6-56-15,0 0-11 0,0 0-3 0,-7-6 0 16,7 6 28-16,0 0 6 0,0 0 1 0,0 0 0 0,0 0-103 0,0 0-25 0,-3 6 0 15,-4-3 0 1,7 4 56-16,-4-1 7 0,4 0 1 0,-7 0 0 0,7 4-64 16,-3-7-15-16,3 3-1 0,0 7-1 0,0-4 17 0,0 0 12 0,0 1-1 0,0-1-1 15,3 1-1-15,-3-1 0 0,7-3 0 0,-7 1 0 16,0 2-9-16,4-3 8 0,-4 4-8 16,7-1 8-16,-4 1-8 15,4 2 0-15,-3-6-12 0,7 1 12 0,-8 2 0 0,8-3 0 0,-1 1 9 0,1-7-1 16,-1 0-8-16,1 0-10 15,-7-4 10-15,6 1-13 0,1-3 13 16,-1 0 0-16,4-4 9 0,-3 1-9 0,0-4 12 0,-1 1-4 16,4-1-8-16,-10 4 12 0,6-4-12 0,1 4-16 0,0-7-9 15,-1 13 36-15,-10 0 5 0,11 3 0 16,-11 0 1-16,7 3-9 0,0 0-8 0,-4 4 12 0,4-1-12 16,-3-3 11-16,3 0-11 0,-7 0 10 0,11 0-10 15,-8-3 0-15,1 0 8 0,3 0-8 16,3-3 0-16,-6-3-20 0,6 0-8 0,-6-4 0 0,6 1-1 15,-2-4 61-15,-5 1 13 0,4-1 3 0,0 1 0 16,0-4-28-16,-3 4-4 0,3-4-2 0,-4 3 0 16,4 1-14-16,-7 2 0 0,0-2 8 0,0 6-8 15,0-7 8-15,-7 7 0 0,4 3-8 0,3 3 12 16,-7-4-3-16,3 4-1 0,-6 4 0 0,6-4 0 16,-6 3-63-16,2 0-13 0,5 0-2 0,-4 0-1 15,7-3-105-15,-4 6-20 0,1-2-5 0</inkml:trace>
  <inkml:trace contextRef="#ctx0" brushRef="#br0" timeOffset="9116.59">2420 3094 1938 0,'0'10'81'16,"0"-7"-65"-16,-7 3 117 0,7 0 23 0,0 1 5 0,0-7 1 16,0 3-78-16,0-3-16 0,0 0-4 0,0 0 0 15,0 0 12-15,0 0 3 0,0 0 0 0,0 0 0 16,0 0-19-16,0 0-4 0,7-3-1 0,-7-7 0 15,0 1-11-15,0-1-3 0,0 1 0 16,0 0 0-16,0-4-29 0,0 4-12 0,-7-7 11 0,3 0-11 16,1 1-24-16,-4-1-10 0,3 3-2 0</inkml:trace>
  <inkml:trace contextRef="#ctx0" brushRef="#br0" timeOffset="9317.68">2378 2775 2747 0,'-7'12'78'15,"-4"-3"17"-15,1 4-76 0,2-7-19 0,5 1 0 0,-1-1 0 0,4 0 0 0,0-6 0 0,0 0 0 0,0 0 0 32,0 0-61-32,4 0-16 0,-1-3-3 0</inkml:trace>
  <inkml:trace contextRef="#ctx0" brushRef="#br0" timeOffset="14499.64">2699 2818 1241 0,'-7'-15'25'0,"7"15"8"0,-4-7-33 0,4 7 0 0,0 0 0 0,0-6 0 16,0 6 71-16,0 0 7 0,0 0 2 0,0 0 0 31,0 0-22-31,0 0-4 0,-7 6-1 0,4 1 0 0,3 2 25 0,0-3 5 0,0 4 1 0,3-1 0 16,-3 4-16-16,7-1-4 0,-7 4 0 0,4 3 0 16,3 0 0-16,-7 3 0 0,10 0 0 0,-10 3 0 15,11-3 0-15,-8-4 0 0,8 4 0 0,-7-6 0 16,3-3-51-16,-4-1-13 0,4 4 0 0,0-13 0 15,4 3-22-15,-4 0-7 0,3-6-2 0,5 0 0 16,-12-3-14-16,4-6-3 0,4-1-1 0,-11 1 0 16,0-7-71-16,0 4-15 0,0-1-2 0,-11 1-1 15,4-1-69-15,4 4-13 16,-8 3-4-16</inkml:trace>
  <inkml:trace contextRef="#ctx0" brushRef="#br0" timeOffset="14860.56">2618 3035 1337 0,'0'0'56'15,"0"0"-44"-15,0 0 92 0,0 0 20 16,3 3 3-16,-3 0 1 0,7 0-88 0,-3-3-16 0,6 0-4 0,1 0-1 31,-1 0-7-31,1 0 0 0,3-3-1 0,0 0 0 0,4 0-11 0,0 0 0 0,-1 0 0 0,1-4 0 32,-1 1-8-32,1 0-4 0,3 3-1 0,0-10 0 0,1 7-7 0,-5-4 0 0,4 1-1 0,1 0 0 15,-8-1 21-15,7 4-9 0,-11 0 9 0,1-1 0 31,-4 1 24-31,4 0 11 0,-4 3 2 0,3 3 1 0,-10 0 47 0,0 0 10 0,0 0 1 0,0 0 1 32,0 6 25-32,0 3 5 0,-7 1 1 0,4-1 0 0,-4 4-96 0,3 2-18 15,-3 1-4-15,4 0-1 0,-1-1-9 0,-3 4-12 0,7-3 2 0,-4 6 1 16,4-7 9-16,0 4 0 0,0 3 0 0,0-6 0 16,0 3 0-16,0-4 0 0,4 1 0 0,3-3 0 15,-3-1 0-15,-1-6 0 0,4 1 0 0,4 2 0 16,-8-9 0-16,8-6 0 0,-1 3 0 0,1-4 0 0,0-2 0 0,-1 0 0 15,-3-4 0-15,4 1 0 16,-1 2-53 0,1-2-9-16,0-1-2 0,-8 4 0 0,8-1-153 0,-4 4-31 0,0 0-7 0,0-1-564 15</inkml:trace>
  <inkml:trace contextRef="#ctx0" brushRef="#br0" timeOffset="15131.99">3270 3082 1958 0,'0'0'43'16,"0"0"9"-16,0 0 1 0,0 0 3 0,-7-6-45 0,4-4-11 0,-1 4 0 0,4-7 0 0,0 1 84 0,0-7 16 0,-7-3 2 16,4-3 1-16,3 0-11 0,0-3-3 15,0-1 0-15,0-5 0 0,-7-1-71 0,3 4-18 0,-3-3 0 0,3-1 0 16,1 7 0-16,3 3 0 0,-7-3 0 0,3 6 0 15,4 3 0-15,0 3 0 0,0 7 0 0,-7 6 0 16,7 3-48-16,0 0-12 0,0 3-4 0,7 6 0 31,-7 7-51-31,4 3-10 0,3-1-3 0,-7 11 0 16,3-4-66-16,1 3-14 0,3 6-2 0,-3-2-450 0</inkml:trace>
  <inkml:trace contextRef="#ctx0" brushRef="#br0" timeOffset="15519.72">3306 3085 1497 0,'0'12'32'0,"3"1"8"0,4 3 0 0,-7-4 4 0,4 4-36 0,3-7-8 0,-4 4 0 0,4-7 0 0,-7 0 53 0,4-2 9 15,6-1 2-15,-10-6 0 16,11-1 0-16,-7 1 0 0,3-3 0 0,0-3 0 0,0-4-25 0,3 4-5 16,1-4-1-16,-8-3 0 15,8 4-5-15,0-4 0 0,-1-3-1 0,-6 7 0 0,6-1-19 0,1 1-8 16,-1-1 8-16,-6 4-8 0,3 6 32 0,0 0 2 16,0 3 0-16,4 3 0 0,-11 0 28 0,10 6 6 15,-10 1 0-15,4-1 1 0,-1 7-35 0,1-10-7 16,-1 10-2-16,1-4 0 0,3 1 24 0,-7-4 5 15,3 1 1-15,5-1 0 0,-5-3-37 16,4 1-7-16,-3-4-2 0,6 3 0 0,-6-6-9 0,3 0 0 16,3-6 0-16,-6 3 0 0,-1-4 0 0,5 1 0 15,-5-3 0-15,4-1 0 0,-3 4 0 16,3-4 0-16,-7-2 0 0,0 3 0 0,0-1 0 0,3 4 0 0,-3 0 0 0,0-7 0 16,0 7 0-16,-3 0 0 0,3 6 0 15,0 0 0-15,0-10 0 0,-7 7 0 0,7 3 0 0,-4 0 0 16,-3 6 0-16,4 1 0 15,-1 2 0-15,4 0 0 0,-4 4 0 0,4-1 0 0,0 7 0 16,0-3 0-16,0 0 0 0,4-1 0 0,3 1 0 0,0-4 0 16,-3 1 0-16,3 0 0 0,-4-1 0 0,1-9 0 15,6 4-100-15,1-4-23 0,-1 0-4 0,1-6-1 16,0 0-102-16,3-4-21 0,-4 1-4 0,1-7-1 0</inkml:trace>
  <inkml:trace contextRef="#ctx0" brushRef="#br0" timeOffset="15829.52">3923 2872 2030 0,'0'0'57'0,"-4"3"14"0,-3 3-57 0,4 0-14 16,-8 1 0-16,4 5 0 15,-3-6 104-15,3 7 19 0,-1 0 3 0,5-1 1 16,-11 4-46-16,7-1-9 0,-4-2-1 0,1 3-1 0,6-4-27 0,-10 1-6 16,7-1-1-16,3 1 0 0,-3-1-22 0,4-2-5 15,3-4-1-15,0 0 0 0,0-6 6 0,0 0 1 16,0 3 0-16,10-6 0 0,-6 0-32 0,6-3-7 15,1 0 0-15,3-1-1 0,-3-2 25 0,3 3-10 16,4-7 10-16,-4 7 0 0,0-3 16 0,-4 2 9 0,1 1 3 16,3 3 0-16,-3 0-28 0,3 3-19 0,-4 0 3 15,1 3 1-15,-1 0 24 0,1 3 5 16,3 7 1-16,-7-1 0 16,-3 4 39-16,3 0 8 0,-7 2 2 0,0 4 0 0,0 4-10 0,0-1-2 0,-11 6 0 0,4-6 0 15,4 0-37-15,-8 0-15 0,4 0 11 0,0-3-11 31,-4 3-32-31,4-12-13 0,0-1-3 0,0-2 0 16,-3-1-122-16,6-2-25 0,-3-4-5 0</inkml:trace>
  <inkml:trace contextRef="#ctx0" brushRef="#br0" timeOffset="16773.8">4410 3471 2386 0,'3'-10'106'0,"-3"1"22"0,0-1-103 0,7 4-25 0,-7-3 0 0,4 2 0 16,-4-2 64-16,0 9 7 0,0 0 1 0,0 0 1 15,0 0-27-15,0 0-6 0,0 0 0 0,0 6-1 16,-4 4 13-16,4 2 2 0,-7 1 1 0,4 6 0 15,-4 6-17-15,3 0-3 0,-10 6-1 0,3 4 0 16,-6-1-34-16,3 4 0 0,-7-1 0 0,3 1 0 16,-3-4-44-16,0-2-16 0,-1-1-4 0,5-9 0 15,6-3-112 1,-6-3-24-16,2-1-4 0</inkml:trace>
  <inkml:trace contextRef="#ctx0" brushRef="#br0" timeOffset="17657.72">5129 2687 1256 0,'0'-10'28'0,"0"1"5"0,-3 3 2 0,-1-7 0 0,4 4-35 0,-3-4 0 16,-1 7 0-16,4 0 0 0,-3-4 96 0,3 4 12 0,0 6 2 0,-4-6 1 15,4 6 29-15,0 0 7 16,0 0 1-16,0 0 0 0,0 0-83 0,0 0-16 0,-7 6-3 0,4 3-1 15,3 4-2-15,3 3-1 0,-3 9 0 0,7 0 0 16,-7 3-24-16,4 6-5 0,-1 4-1 0,4 0 0 16,0-4 6-16,0 4 1 0,1-7 0 15,2 1 0-15,-3-4-7 0,0 0-2 0,4-3 0 0,-1-9 0 16,-6-1 34-16,-1 1 8 0,4 0 0 0,1-10 1 16,-1 3-33-16,0-2-8 0,-4-4 0 0,4 0-1 15,-3-3-11-15,3-3 0 0,-7 3 0 0,3-10 0 16,-3 1 0-16,0-4 0 0,0 1 0 0,0-1 0 0,4-2 0 15,-4-1 0-15,0-3 0 0,0 4 0 16,0-1 0-16,0 3 0 0,7-5 0 0,-7 2 0 16,0 3 0-16,3 1 0 0,5 2 0 0,-5-2 0 0,1 2 0 0,3 4 0 15,3 0 0-15,-6 0 0 16,3-1 0-16,3 4 0 0,-3 3 0 16,4 0 0-16,0 3 53 0,-1 0 9 0,1 1 2 0,-1 2 0 0,1 6-52 15,3 1-12-15,-3 3 0 0,-1 2 0 16,-6 4 54-16,-1 0 8 0,4 7 2 0,0-4 0 15,-7 3-52-15,0 0-12 0,0 3 0 0,-3 4 0 0,3-4 0 16,-4 1 0-16,-3 2 0 0,0-9 0 0,0 0 0 0,-3 0 0 16,3-3 0-16,-1-6 0 15,-2 3-48-15,6-10-13 0,-6 1-3 0,3-7 0 16,0-3-51-16,0 0-10 0,3-6-3 0,4-1 0 16,-7-5-51-16,7-4-10 0,0 3-3 0</inkml:trace>
  <inkml:trace contextRef="#ctx0" brushRef="#br0" timeOffset="18469.97">5584 3029 1958 0,'0'0'43'0,"0"0"9"0,0 6 1 0,0 3 3 0,-3 4-45 0,3-7-11 0,0 7 0 0,0 2 0 16,0-2 104-16,0-1 20 0,0 4 3 0,3-3 1 15,-3-1-52-15,4 1-9 0,-4-1-3 0,4 1 0 16,3-4-51-16,-4-3-13 0,4 1 0 0,-3-4 0 16,3 0 0-16,0-3 0 0,3-3 0 0,1 0 0 0,-4-7 0 0,4 4 0 15,-4-7 0-15,0 1 0 0,3-4 0 0,-6 4 0 16,6-7 0-16,-6 3 0 0,3 0 54 0,-3 7 8 16,3 3 2-16,-7-4 0 0,3 4-52 15,1 0-12-15,-4 6 0 0,0 0 0 0,0 0 0 0,7 3 0 16,0 3 0-16,-4 4 0 0,-3-1 0 15,4 7 0-15,-1-10 0 0,1 7 0 0,-4-1 54 0,3 1 8 16,-3-1 2-16,7 4 0 0,-7-4-52 0,0 4-12 16,4-6 0-16,0-1 0 0,3 0 0 0,-4-2 0 15,4 5 0-15,-3-9 0 0,3 0 0 0,-4 1 0 16,4-4 0-16,-3 0 0 0,3-4 0 16,-4 1 0-16,8 0 0 0,-11-3 0 0,7 0 0 0,0-4 0 15,0-2 0-15,0 2 0 0,-3 7 0 0,-1-6 0 0,1-1 0 0,3 7 0 16,-7 3 0-16,0 0 0 0,0 0 0 0,0 0 0 15,0 0 0-15,0 0 0 0,0 0 0 0,0 0 0 16,0 0 0-16,0 0 0 0,0 3 0 0,0-3 0 16,0 7 0-16,0-7 0 0,0 9 0 15,0-9 0-15,0 0 31 0,0 0 3 0,0 0 1 0,0 0 0 32,3 0-56-32,1-6-11 0,3 3-3 0,-3-4 0 0,-1 1 53 0,1-3 10 0,-1-1 3 0,4 4 0 15,-3-10-31-15,-1 7 0 0,1-4 0 0,-1 4 0 16,4-4 0-16,-3 4 0 0,6-4 0 0,-6 4 0 15,3 3 0-15,-3-7 0 0,3 7 0 0,0 3 0 16,0 3 9-16,-7 0-9 0,3 6 8 0,-3-3-8 0,7 7 18 0,-3-4-2 16,-1 3 0-16,1 1 0 15,-4 2-3-15,3 1-1 0,1-7 0 0,-1 7 0 0,-3-4-12 0,4 0 11 16,-4-2-11-16,4-1 10 16,-4 0-10-16,0-6 0 0,7 3 0 0,-7-3 0 15,3 3 0-15,-3-3 0 0,0 0-8 0,4-3 8 0,3-3 0 16,-4 3 0-16,4 3 0 0,-3-6 0 0,3-1 0 0,-4 1-9 15,1 3 9-15,-4 3 0 16,0 0 0-16,0 0 0 0,0 0 0 0,3-3 0 16,-3 3 0-16,7 0 0 0,-3 3 0 0,0 0 0 0,-1 0 0 0,1 4 0 15,-1 2 0-15,1-3 0 0,-4 4 15 0,0-1 0 16,0 0 0-16,7 4 0 0,-7-4-24 0,0-2-5 16,0 2-1-16,0-3 0 0,0 1 27 0,0-7 6 15,3 3 1-15,-3-3 0 0,0 9-19 0,0-9 0 0,0 0 0 0,0 0-9 31,0 0-71-31,0 0-13 0,0 0-3 0,0 0-1 16,0 0-62-16,0 0-12 0,0 0-2 0,0 0-1 16,0 0-29-16,0 0-5 0,0 0-2 0,0 0-381 0,0 0-76 0</inkml:trace>
  <inkml:trace contextRef="#ctx0" brushRef="#br0" timeOffset="19106.09">6156 3242 1314 0,'0'0'37'0,"0"0"8"0,0 0-36 0,0 0-9 0,0 0 0 0,0 0 0 0,0 0 144 0,-7 0 28 32,7 0 4-32,0 0 2 0,0 0-80 0,0 0-16 0,0 0-3 0,-4-3-1 15,4 3 1-15,-3-7 0 0,-1 1 0 0,1 0 0 16,3-4-34-16,0 4-6 0,3-6-2 0,-3-1 0 0,4-3-20 0,-1 1-4 15,1-1-1-15,-4 3 0 16,7 4 42-16,-7-4 8 0,0 1 2 0,4-1 0 0,-1 4-20 0,1 0-3 16,-1-4-1-16,1 4 0 0,3-4-11 0,-4 4-2 15,4 6-1-15,-7-7 0 0,4 4-5 0,-1 3-1 16,1 0 0-16,-4 3 0 0,0 0-4 0,3 3-2 16,4 0 0-16,-3 0 0 0,3 3 11 0,0 1 3 15,0 2 0-15,0 0 0 0,4 1-37 0,-4-4-7 16,3 7-2-16,-3-7 0 0,1 3 29 0,-5 4 5 15,4-4 2-15,4 4 0 0,-8-4-26 0,1 4-6 16,-1-4-1-16,1 4 0 0,-1-1 24 0,1-2 5 16,-1 2 1-16,-3-2 0 0,0 2-15 0,0-2-16 0,0 2 3 15,0-3 1-15,0 1 12 0,0-1 0 0,0 1 0 16,-3-7-9-16,3-3 18 0,0 0 4 0,0 0 1 0,0 0 0 31,0 0-39-31,0 0-8 0,0 0-2 0,0 0 0 0,0 0 21 0,0-6 4 0,0-4 1 0,3 1 0 16,-3-4-9-16,4 1-2 15,-4-1 0-15,3 1 0 0,4-4 20 0,-3 3 0 0,3-2 0 16,-3 2 0-16,-4 1 0 0,7-1 0 0,0 7 0 0,0-10 0 16,0 7 0-16,0-4 0 0,0 7 0 0,4 0 0 15,-1-4 12-15,1 1 7 0,-4 3 1 16,3 2 0-16,1 1-32 0,-4 3-7 0,4 0-1 0,-8 0 0 16,4 7 20-16,-3-1 0 0,-1 3 0 0,4 4 0 0,-7-7 34 0,0 7 10 15,0 2 3-15,0-2 0 0,0 2-31 0,0 1-7 16,0 3-1-16,0-3 0 0,0 6-8 0,-7-7 8 15,7 4-8-15,-3 0 8 0,-1-3-8 0,1-1 0 16,3 1-10-16,-4-7 10 16,4-2-100-16,0-1-15 0,0-6-2 0,0 0-791 15,0 0-159-15</inkml:trace>
  <inkml:trace contextRef="#ctx0" brushRef="#br0" timeOffset="19704.37">6579 3245 1440 0,'0'0'30'0,"0"-6"6"16,0 6-28-16,0-7-8 0,0 7 0 0,0 0 0 0,0 0 100 0,0 0 18 0,0 0 4 0,7 7 1 15,-3-1 36-15,3 6 7 0,-4 4 2 0,5 0 0 16,-5 6-52-16,8 3-9 0,-8 3-3 0,4 7 0 16,-3-10-11-16,3 3-2 0,-4 0-1 0,1 0 0 15,3 4-67-15,-7-1-14 0,3-3-9 0,-3 4 12 16,4-4-4-16,-4-3 0 0,4 0 0 0,-4-6 0 16,3-4-17-1,-3-5-4-15,4 2-1 0,-4-5 0 0,3-4 14 0,-3-3 0 0,0 0 0 0,0 0 0 16,0-7 0-16,-3-2 0 0,3-3 0 0,-4-4 0 15,4-3 0-15,-3-3-11 0,-1-3 11 0,0-3-10 16,4 0 10-16,-3-1 0 0,3 1-9 0,0-6 9 16,0 2 0-16,0-2 0 0,3 2 0 0,-3-2 8 15,8-1-8-15,-5 1 0 0,4-1 0 0,0 4-11 16,0 0 11-16,-3 6 0 0,6 0 8 0,-3 0-8 16,4 6 8-16,3-3-8 0,-7 3 8 0,4 0-8 0,-1 10 19 0,1-7-1 15,-1 4 0-15,1 5 0 16,0 1 22-16,-4 6 5 0,0 0 1 0,0 6 0 15,-4 1-28-15,4 2-6 0,-3 7 0 0,-4-4-1 0,0 4 7 16,-4 6 2-16,1-7 0 0,-1 7 0 0,-3 0-9 0,0 7-2 0,-3-4 0 16,-1 3 0-1,-3-3 12-15,3 0 3 0,-3-3 0 0,-3 0 0 0,6 0-33 0,-3-3-7 16,-4 0 0-16,4-7-1 0,0 4-6 0,0-4-1 16,-4 1 0-16,4-7 0 0,-3 3-50 0,2-2-10 15,1-4-3-15,4 0 0 0,-1-3-47 0,1-3-10 16,3 0-1-16,-1-4-1 0,8-2-96 0,-3 0-19 0</inkml:trace>
  <inkml:trace contextRef="#ctx0" brushRef="#br0" timeOffset="20680.16">7507 2840 1918 0,'0'0'42'0,"0"-6"9"0,4-3 1 0,-1 2 3 16,1 1-44-16,-4 6-11 0,0 0 0 0,0 0 0 0,3 0 164 0,-3 0 30 15,0 0 6-15,0 0 2 0,0 0-66 0,0 3-12 0,-3 4-4 0,-4 2 0 16,0 4-63-16,0 2-13 15,-1-2-2-15,-2 6-1 0,-1-1-25 0,-3 4-4 16,4-3-2-16,-8 3 0 0,4 0-10 0,0-3 0 0,3 6 0 16,-6-3 0-16,2 0 22 0,1 0-1 0,7-7 0 15,-3 4 0-15,3 0-34 0,3-6-7 16,1-1-2-16,-1-6 0 0,4 1 22 0,0-7-11 0,4 6 11 0,3-12-8 16,3 3 8-16,1-1-12 15,3-2 12-15,0 0-12 0,0-7 12 0,0 4 0 0,4-7 0 0,-4 4 0 16,0-1 0-16,0 4 0 0,4-7 0 15,-4 7 0-15,0-1 0 0,0 4 9 16,-3 0-9-16,-1 6 0 0,-3 0 28 0,4 0 0 0,-4 0-1 0,0 3 0 16,-3 3-27-16,-1 4 0 0,1 2 0 0,-8 4 0 15,1 6 41-15,-1-3 3 0,-3 2 1 0,0 5 0 0,-4-1-33 0,1 3-12 32,-1-3 0-32,-3 0 9 0,7-3-9 0,-4 3 0 0,1-6 0 0,-1 3 0 15,4-6 0-15,0-4-14 0,4-3 5 0,-1 1 1 0,1-4-4 16,3-6-1-16,0 0 0 0,0 0 0 0,0 0-3 0,0 0-1 15,7-3 0-15,0-3 0 0,3-1 8 16,1-2 9-16,-4 3-13 0,4 0 5 16,-1-10 8-16,4 3 0 0,-3 1-9 0,-1-4 9 0,5 0 0 0,2-2 0 15,1 2 0-15,-4-3 0 0,0 0 0 0,0 4 0 16,-3-4 0-16,-1 3 0 16,4 0 0-16,-7 4 0 0,1-1 8 0,-5 4-8 0,1 0 13 0,-1-1-2 15,-3 10-1-15,0-6 0 0,0-4-10 0,0 7 12 16,0-3-12-16,-3 3 12 0,-4 3-1 0,3 0 0 0,-3 0 0 0,3 0 0 15,1 3-11-15,-4 0-14 0,0 3 3 16,3 1 1-16,1 2-9 0,-1 1-1 0,1 2-1 16,3 1 0-16,0-1 21 0,0 7 0 15,3-10 12-15,-3 7-4 0,4 0-8 0,-1-1-9 0,4 1 9 0,0-3-13 16,0 2 13-16,-3-8 0 16,3 5 0-16,0-2 0 0,0-4 0 0,4 0 0 0,-4 0 0 0,0-3 0 15,3 1 0-15,-3-1 0 0,4-3 0 16,-11 0 0-16,0 0 0 0,0 0 0 0,0 0 0 0,0 0 0 15,0 0 8-15,0 0 5 0,0 0 1 0,0 0 0 16,11-7-6-16,-4-2-8 16,-4 3 11-16,4-4-11 0,-3-2 8 0,-1-1-8 0,1 1 0 0,-1-4 0 15,-3 4 0-15,4-4 0 16,3 0 0-16,-4-3 0 0,5 4 0 0,-5 2 0 0,4-3 0 0,0 4 0 16,4-4 0-16,-4 4 0 0,3 2 0 0,1-2 0 0,-4 2 0 15,4 4 0-15,-11 6 0 0,10-6 0 16,-10 6 0-16,14-3 10 0,0-4-10 0,-3 7 8 0,0 7 25 0,-4-1 5 15,3 6 1-15,-6 1 0 16,3 3-31-16,-7 3-8 0,3-1 0 0,-3 7 0 0,4-3 0 0,-4 0 0 16,-4-3 0-16,1 3 0 15,3-6 0-15,0-1 0 0,0-2 0 0,-4-4 0 16,1-2-68-16,3-4-14 0,0-3-3 0,0 0-1 16,0 0-118-16,7-13-24 0,3-2-5 0,-3-4-593 15,4-3-118-15</inkml:trace>
  <inkml:trace contextRef="#ctx0" brushRef="#br0" timeOffset="21030.51">8262 2878 2419 0,'0'0'53'0,"0"0"11"0,0 0 3 0,0 0 1 0,0 0-55 0,0 0-13 0,-7-3 0 15,-4 3 0-15,4 6 156 0,-3 0 29 0,3 4 6 0,-7 2 1 16,0 1-132-16,-1 6-27 0,5 0-5 0,-4-4 0 16,3 4-10-16,-3-3-2 15,3 6 0-15,1 0 0 0,-1-7 4 0,4 7 1 0,-3-6 0 0,6 3 0 16,1-7-21-16,-1 4-10 0,4-7 1 0,0-2 0 15,4-1 9-15,-4-6 0 0,7 3 0 0,0-3 0 16,0-3 0-16,0-3 0 0,0 2 0 0,3-2 0 16,1 0 0-16,0-7 12 15,3 4-2-15,0 0-1 0,0-1-9 0,0 4 0 0,4 3 0 0,-4-7 0 16,0 7 0-16,0 3 0 0,0 0 0 16,-7 0 0-16,4 3 8 0,-1 7-8 0,-3-7 12 0,0 6-4 15,-3 4 40-15,3-1 7 0,-7 4 1 0,0 6 1 0,4 3-45 0,-8 0-12 16,4-3 0-16,-7-3 0 15,0 3 0-15,0 0 0 0,0 0 0 0,-4-3 0 0,1-1 0 0,-1-5-12 16,-3 0 2-16,3-7 1 16,4 0-37-16,-3-3-7 0,3-6-2 0,0 0 0 15,0-3-58-15,3 3-12 0,4-10-3 0,0 0 0 16,4-2-14-16,-4-4-3 0,3 3-1 16,1-6 0-16,3 3-125 0,0-2-25 0,7-26-4 15,3 12-2-15</inkml:trace>
  <inkml:trace contextRef="#ctx0" brushRef="#br0" timeOffset="21603.86">8428 2960 2358 0,'0'0'52'0,"0"0"10"0,0 0 2 0,0 3 3 0,0 0-54 0,0 6-13 16,-4 1 0-16,1 2 0 0,3 4 119 0,-4 0 21 0,1-1 4 0,-4 1 0 15,3 6-64-15,1 0-12 16,3 0-4-16,-4 0 0 0,1 0-38 0,3 0-8 16,0 0-2-16,0-1 0 0,3-5-25 0,4 0-6 0,0-7-1 0,0 1 0 15,4-1 16-15,-1-3 0 16,1-6 0-16,3 0 0 0,0-6 0 0,0 0 0 0,0-4 0 0,1 1 0 15,2-4 0-15,-6-2 0 16,3 2 0-16,-3-6 0 0,-1 4 0 0,-3-1 0 0,0 0 0 16,0 1 0-16,0 2 0 0,-3 1 0 0,-1-1 0 0,-3 7 0 0,0-7 0 15,0 7 0-15,-3 0 0 0,-4-4 0 16,0 4 48-16,-4 0 13 0,4 6 3 16,-3-3 0-16,-1-4-52 0,0 4-12 15,1 3 0-15,-1 0 0 0,4 3-48 0,0 4-13 0,0-4-3 0,3 0 0 16,1 3-51-1,3 4-10-15,0-1-3 0,3 0 0 0,1 4 4 0,3-1 1 0,0 1 0 0,4 0 0 16,-1-1-59-16,1 1-12 0,-1-1-2 0,5 1-1 16,-1-4 106-16,3 4 22 0,-3-4 4 0,4-3 1 0,-4 1 31 15,0-1 6-15,4 0 2 0,-4-3 0 0,-3 0 91 16,3 1 18-16,-4-1 4 0,1 0 1 0,-11-3 82 0,0 0 16 16,0 0 3-16,10-3 1 0,-10 3-59 0,0 0-11 15,0 0-2-15,8-7-1 0,-8 7-34 0,3-6-8 16,-3-10 0-16,0 7-1 0,0-3-10 0,-3 2-1 15,-1-6-1-15,-3 7 0 0,0-7-41 0,0 7-8 16,3-4-2-16,-3 1 0 0,7-1-12 0,-3 1 0 16,-1-1 0-16,1 1 0 0,3-1 0 0,0 4 0 0,3-4 0 0,1 4 0 15,-1-1 0-15,4 4 0 16,-7 6 0-16,11-9 0 0,-1-1 0 0,-2 4 0 0,-8 6 0 0,14-3 0 16,-4 0 0-16,1 0-10 0,-11 3 2 0,14 0 0 15,4 3 0-15,-4-3 0 0,0 3 0 0,0-3 0 16,4 3 8-16,-4 0 0 0,0 0 10 15,0 4-10 1,0-7-45-16,-3 3-15 0,-1 0-4 0,1 0 0 16,-11-3-111-16,10 0-22 0,-10 0-5 0,0 0-875 0</inkml:trace>
  <inkml:trace contextRef="#ctx0" brushRef="#br0" timeOffset="21957.49">9239 2731 3110 0,'-7'9'68'0,"0"0"15"0,0 4 2 0,-3 3 3 15,-5 2-71-15,-2 4-17 0,-1 0 0 0,-3 3 0 0,3 4 55 0,1-4 7 16,-4 0 2-16,-1-3 0 0,5 0 0 0,-1-3 0 16,0-1 0-16,4-2 0 0,4 3-52 0,-1-7-12 15,4 1 0-15,4-4 0 0,-1 1 0 0,4-10 0 16,0 0 0-16,0 0 0 0,7 0 0 0,0 0 0 15,4-7 0-15,-4 1 0 0,3 0 0 0,4 3 0 16,-3-7 0-16,3 4 0 0,0 0 0 0,0 3 0 16,1-7 0-16,-1 4 0 15,0 3-48-15,0 0-13 0,0 3-3 16,0 0 0-16,-3 6 103 0,-4 0 20 0,0 4 4 0,0-1 1 0,-4 7-52 0,-3-4-12 0,0 4 0 16,0 3 0-16,-3 6 0 0,-4 0 0 0,0 0 0 15,-4 0 0-15,1 0 21 0,-5 7 2 16,-2-1 0-16,-1 0 0 0,4-6-37 0,-4 1-7 0,1-11-2 15,-1 4 0 1,0-6-135-16,1-1-27 0</inkml:trace>
  <inkml:trace contextRef="#ctx0" brushRef="#br0" timeOffset="26223.84">1453 4427 1744 0,'0'0'36'0,"0"-6"8"0,0-4-35 0,-7 4-9 0,7-3 0 0,0-1 0 16,0 1 70-16,0-1 12 0,0 1 2 0,0-4 1 16,0 4-17-1,7 0-3-15,-7 2-1 0,0 1 0 0,0 6 5 0,0 0 1 0,0 0 0 0,0 3 0 16,11 3-5-1,-7 7-1-15,3 3 0 0,3 3 0 0,-3 6-56 0,0 3-8 0,4 6 0 0,3 10-12 16,-3-3 73-16,10 0 15 16,-7-1 4-16,0 1 0 0,7-3-31 0,-7-4-5 0,4 1-2 0,-4-4 0 15,0-3-14-15,0 1-2 0,-3-7-1 16,6 0 0-16,-6-7-13 0,-4 1-2 0,4 0-1 16,-1-4 0-1,1-2-29-15,-8-4-7 0,4-3-1 0,-7-3 0 0,0 0 54 0,0 0 10 0,0 0 3 0,0 0 0 16,0 0-11-16,-10-3-3 0,-1 0 0 0,1 0 0 15,-1-4-25-15,4 1-9 0,-4 0 0 0,-6-4 0 16,3-2 9-16,0-4 12 0,-8-3-2 0,1-6-1 16,7 0-19-16,0-3-4 0,-4-3-1 0,4-4 0 15,0-3 15-15,4 1 0 0,-1-4-10 16,7-3 10-16,-3 3 10 0,4 1 6 0,3-1 2 0,3-3 0 0,-3 3-31 16,11 0-7-16,-7 4 0 0,6-4-1 0,-3 3 21 0,7 4-11 15,-3 3 11-15,-1-4-8 0,5 7 8 0,-1 3 0 0,-4 0 0 16,8 9 0-16,-4-3 0 0,-3 4 0 15,3 5 0-15,-4 4 0 0,1 6 12 0,-8 0-1 16,8 9-1-16,0 1 0 0,-8 8 2 0,4 1 1 0,-3 6 0 0,3 7 0 16,-7-1 6-16,3 0 1 15,-3 4 0-15,0-1 0 0,-3-2 19 0,3-1 4 0,-11 0 1 0,4 1 0 32,4-4-56-32,-1-3-12 0,-7 0-1 0,1 0-1 0,-1-6 42 0,1 0 8 0,-1-3 1 0,-3-1 1 31,3-5-43-31,-3-1-9 0,-3 1-2 0,3-7 0 0,3-3-6 15,-3 0-2-15,3-3 0 0,1-4 0 0,6 1-108 0,-6-3-23 0,10-1-4 0,-7 1-1 32,7-1-109-32,7 1-23 0,-4-10-4 0,4 7 0 0</inkml:trace>
  <inkml:trace contextRef="#ctx0" brushRef="#br0" timeOffset="26549.73">1990 4552 2257 0,'0'0'49'0,"0"7"11"0,-4-1 1 0,4 0 3 15,-7 0-51-15,4-2-13 0,3-1 0 0,0-3 0 0,0 0 90 0,0 0 15 16,-11 0 3-16,4 0 1 0,3-7-36 0,4 1-7 16,-10-3-2-16,-1-1 0 0,8-5 0 0,-4 2 0 0,3-6 0 0,-6 1 0 15,6-4-51-15,-7 0-13 0,4 0 0 0,4 0 0 16,-4 3 0-16,3 0 0 0,4 0 0 0,-3 7 0 15,-4-1 0-15,7 4 0 16,-4-4 0-16,4 4 0 16,4-1-25-16,-4 4-8 0,0 3-2 0,7-3 0 0,-4 3 18 0,1-1 3 0,3 1 1 15,3 3 0-15,-6 3-3 0,10 1 0 16,-3 2 0-16,-1 0 0 0,4-3 16 0,-3 4 0 16,7-1 0-16,-4 0 0 15,-4 4-58-15,4-4-9 0,0 3-1 0,-3-3-1 16,7 1-51-16,-4-4-11 0,0 3-1 0,-3-3-568 0,-1 0-114 0</inkml:trace>
  <inkml:trace contextRef="#ctx0" brushRef="#br0" timeOffset="26841.3">2198 4261 2419 0,'0'0'53'0,"-7"6"11"0,3 0 3 0,4 7 1 0,-10-4-55 0,6 7-13 0,-3-4 0 0,4 4 0 0,3 0 54 0,-8 0 8 15,5-1 2-15,3 1 0 0,0 0-1 0,0-1 0 16,0-2 0-16,0-1 0 15,0-2-38-15,3-4-7 0,5 0-2 0,-5-3 0 16,4 1-24-16,-3-4-6 0,6 0-1 0,-6-4 0 16,3 1 30-16,3-3 5 0,1 0 2 0,-7-1 0 15,6-2-35-15,-6 0-7 0,6-1-2 0,-3 1 0 0,-3-4 36 0,-1 4 7 16,4-1 2-16,-7 1 0 0,4 0-37 0,-8 2-7 16,4 1-2-16,0 0 0 0,-7 3 70 0,7 0 13 15,-3-1 4-15,-8 4 0 16,8 0-103-16,-8 0-20 0,1 0-4 0,-5 0-1 15,8 4-51-15,-3 2-10 0,-1 3-3 0,4-2-648 16,0-1-131-16</inkml:trace>
  <inkml:trace contextRef="#ctx0" brushRef="#br0" timeOffset="27289.61">2558 4095 2188 0,'0'0'48'0,"0"0"11"0,0 0 1 0,0 0 1 0,0 0-49 0,0 0-12 0,0 6 0 0,3 3 0 0,4-2 54 0,-3 2 8 15,-1 7 2-15,4-4 0 0,4 4 0 0,0 0 0 16,-4-1 0-16,0 4 0 0,3 0-8 0,1 0 0 15,3-1-1-15,0-2 0 0,-3 3-37 0,3-3-7 16,-4-1-2-16,8-2 0 0,-4-1-9 0,0 1 0 16,0-1 0-16,4 1 0 0,-8-4 0 0,5-2 0 15,-5-1 0-15,4-3 0 0,-3 0 0 0,-1 0 0 16,1-3 0-16,-11 0 0 0,0 0 0 0,4 0 0 0,-4 0 0 0,0 0 0 16,0 0-154-1,0 0-33-15,0 0-6 0,-4-6-543 0,-3 3-109 16</inkml:trace>
  <inkml:trace contextRef="#ctx0" brushRef="#br0" timeOffset="27537.55">2632 4427 2642 0,'0'0'58'0,"0"0"12"0,0 0 2 0,0 0 3 0,7-6-60 0,-7-1-15 0,3 1 0 0,1-3 0 0,-4-1 88 0,7-2 16 15,-4 2 2-15,4-2 1 16,-3-1-67-16,3-2-14 0,-3-1-2 0,6 3-1 16,-6 4 12-16,3 0 2 0,-4-1 1 0,4 1 0 15,-3 2-61-15,3 1-12 0,0 0-2 0,0 3-1 16,4-3-72-16,-8 2-14 0,8 1-4 0,-1 0 0 16,-6 0-112-16,3 0-24 0,7-7-4 15,-3 1 0-15</inkml:trace>
  <inkml:trace contextRef="#ctx0" brushRef="#br0" timeOffset="27757.97">3037 4439 2624 0,'0'16'75'0,"0"-13"15"15,-7 4-72-15,7-7-18 0,0 0 0 0,0 0 0 16,7 3 87-16,-7-3 13 0,0 0 4 0,4 0 0 15,3-7-38-15,-7 1-7 0,4-6-2 16,-4-1 0-16,7 1-45 0,-7-4-12 0,0 0 0 0,0-3 0 16,0 1-49-16,0-4-12 0,0 0-3 0,0-3 0 31,-7 3-153-31,3-3-31 0,-3-26-7 0,-4 14-1 0</inkml:trace>
  <inkml:trace contextRef="#ctx0" brushRef="#br0" timeOffset="27879.33">2956 4070 2441 0,'-10'18'69'0,"6"-11"15"0,-3 2-67 0,4 0-17 16,3 4 0-16,0-4 0 16,0 4 32-16,0-4 4 0,0 4 0 0,0-7 0 15,10 0-142-15,-6 1-28 0</inkml:trace>
  <inkml:trace contextRef="#ctx0" brushRef="#br0" timeOffset="29033.41">3179 4411 1897 0,'0'0'41'0,"0"0"9"0,0 7 2 0,0-7 2 16,0 3-43-16,0 3-11 0,0 0 0 0,0 0 0 15,0-6 169-15,0 0 32 0,0 0 7 0,0 0 0 0,0 0-115 0,0 0-23 0,0 0-5 0,0 0-1 16,0 0 0-16,0 0 0 0,0-9 0 0,7-3 0 16,-7-1-51-16,0 0-13 0,3-2 0 0,-6-4 0 15,3-3 0-15,0 3 0 0,0 0 0 0,0 1 0 0,0-1 0 16,0 0 0-16,0 0 0 0,0 3 0 15,0 4 0-15,0 3 0 0,0-1 0 0,0 10 0 16,0 0 0-16,0 0 0 0,0 0 0 0,0 6 0 16,3 4 0-16,-3-1 0 0,0 4 0 0,0 2 0 0,0 4 0 0,0 0 0 15,0 0 0-15,-3 0 0 16,3-4 54-16,0 1 8 0,0 0 2 0,3-4 0 0,1-2-52 0,-4-4-12 16,0 0 0-16,7 0 0 15,-7-2-48-15,0-4-13 0,0 0-3 0,0 0 0 16,0 0 52-16,14-10 12 0,-4-2 0 0,1-1 0 15,0 1 0-15,-1-4 0 0,-6 3 0 0,6-2 0 0,1 2 0 0,-1 4 0 16,-6-1 0-16,-4 10 0 0,11-9 0 0,-11 9 0 16,0 0 0-16,0 0 0 0,0 0 48 0,10 0 13 15,1 6 3-15,-8 4 0 0,4-1-52 0,-7 7-12 16,0-4 0-16,0 4 0 0,0 0 0 0,0-1 0 16,0 1 0-16,-7-4 0 0,7 1 0 0,-3-4 0 15,6 1 0-15,-3-4 0 0,0 0 0 0,7-3 0 0,-7-3 0 0,0 0 0 16,0 0 0-16,0 0 0 15,7-9 0-15,4-3 0 0,0-1 0 0,-1-3 0 0,1 1 0 0,-8-1 0 32,8 3-48-32,-1-2-13 0,-3 2-3 0,0-2 0 0,4 2 52 0,-4 4 12 0,-7 9 0 0,0 0 0 15,0 0 0-15,0 0 0 0,0 0 0 0,0 0 0 16,0 0 38-16,11 3 10 0,-4 3 3 0,0 0 0 16,-4 1-22-16,4-1-4 0,-3 3-1 15,-4 4 0-15,0-4-11 0,7 1-2 0,-7 2-1 0,0-2 0 16,0-4-10-16,0 3 0 0,0-3 0 0,0 1 8 15,0-1-8-15,0-3 0 0,0 0-12 0,0 0 12 16,0 1-28 0,0-1 1-16,0 0 1 0,0 0 0 15,4-3-23-15,-4 3-5 0,0 3-1 0,0-3 0 0,3 1 19 0,-3 2 4 0,0 0 1 0,0 0 0 16,0 1-1-16,0-1-1 0,0 3 0 0,0-2 0 16,0-1-174-16,0-3-34 0,0 3-7 0,0-9-2 0</inkml:trace>
  <inkml:trace contextRef="#ctx0" brushRef="#br0" timeOffset="29260.57">3711 4505 2880 0,'0'0'64'0,"-7"7"12"0,7-7 4 0,0 0 0 0,0 0-64 0,0 0-16 0,0 0 0 0,0 0 0 16,0 0 54-16,0 0 8 16,0 0 2-16,-3-7 0 0,-4 1-52 0,0 0-12 0,7-4 0 0,-8-2 0 31,8-4-151-31,-3 0-33 0,3 1-6 0,-7-4-2 16</inkml:trace>
  <inkml:trace contextRef="#ctx0" brushRef="#br0" timeOffset="29421.09">3612 4233 2178 0,'-3'3'48'0,"-1"3"9"0,4 0 3 0,-7 0 1 0,4 1-49 0,3-1-12 0,0 3 0 0,0-9 0 16,0 0 0-16,0 0 8 0,3 0-8 0,-3 0-968 16</inkml:trace>
  <inkml:trace contextRef="#ctx0" brushRef="#br0" timeOffset="29621.5">3891 4433 2649 0,'0'22'58'0,"-3"-16"12"0,3 1 2 0,0 2 4 0,0-3-61 0,0 1-15 16,0-1 0-16,0-6 0 0,0 0 74 0,0 0 12 16,0 0 2-16,0 0 1 0,3-9-39 0,4-4-8 15,-7-3-2-15,0-3 0 0,0 1-16 0,-7-1-4 16,7-3-1-16,-3 0 0 0,-4-3-19 0,3-3 8 15,1-1-8-15,-8-2 0 0,4 3 0 0,-4 3-17 0,4 0 1 0,-3 9 1 32,-1 0-75-32,4 4-15 0,0 2-3 0,-4 1-1 15,4 3-78-15,-3-1-15 0,6 7-3 0,-6 0-1 0</inkml:trace>
  <inkml:trace contextRef="#ctx0" brushRef="#br0" timeOffset="29828.71">3757 4458 2419 0,'0'0'53'0,"4"7"11"0,-1-4 3 0,1 3 1 16,3-3-55-16,0-3-13 0,3 3 0 0,1-6 0 15,3 0 54-15,-3 0 8 0,3-3 2 0,0-1 0 16,-4-2-28-16,5-1-4 0,2 1-2 0,-6 0 0 16,3-4-30-16,0 1 0 0,-3 2 0 0,-1-2 0 15,4 2-69-15,-7 1-20 0,4-1-4 0,0 1-1 16,-4 0-79-16,3 2-16 0,1 1-3 0,-4 3-691 0</inkml:trace>
  <inkml:trace contextRef="#ctx0" brushRef="#br0" timeOffset="30350.55">4117 4264 1832 0,'0'0'40'0,"0"0"9"0,0 0 2 0,-4 3 0 0,1 3-41 0,-1 1-10 0,4-1 0 15,-7 3 0-15,4 4 117 0,3-1 22 16,-7 4 4-16,3 0 1 0,4-1-49 0,0 1-10 15,-3 0-1-15,3 3-1 0,3-4-15 0,1 1-4 0,-4 0 0 0,7-1 0 32,-7 1-51-32,10-4-13 0,-6 1 0 0,6-7 0 0,1 1 0 0,0-4 0 0,-4-3 0 0,3 0 0 31,1-3 0-31,-1-4 0 0,1 1 0 0,3-7 0 16,4-2-48-16,-11-1-13 0,10 0-3 0,-6 1 0 0,0-1 64 0,-4 0 0 0,3 1 0 0,-3-1 0 15,4 0 0-15,-8 4 0 16,1 2-10-16,-1 1 10 0,-3 9-10 0,0 0 10 0,0 0 0 15,0 0-9-15,0 0 9 0,0 6 12 0,0 1-2 0,0 2-1 16,0 4 11-16,0 2 1 0,0 4 1 0,0 3 0 0,4 0 12 16,0 3 2-16,3 6 1 0,-4 1 0 0,4-1-37 0,-3 0-16 15,3 1 0-15,-4 5 1 16,8-5 24-16,-11-1 5 0,10 4 1 0,-6-4 0 16,0 0 1-16,3 1 1 0,-4-4 0 0,-3 3 0 15,7-3-1-15,-7 1 0 0,0-1 0 0,0-3 0 16,-7-3 12-16,4-3 3 0,-1 3 0 0,-3-7 0 15,3 1-31-15,-3-3 0 0,-3 2 0 0,-1-5 0 16,4-4 0-16,-10 0 0 0,2-3 0 0,1-3 0 16,-7 0 0-16,7-3 0 0,-4-3 0 0,4 0 0 15,0-4 0-15,0-2 0 0,3-4 0 0,1 0 0 16,-1-6 0-16,4 0 0 0,4-3 0 0,-1-3 0 0,1 3 0 0,3-3 0 16,0 0 0-16,3-4 0 15,4 1 0-15,0 0 0 0,4-1 0 0,-1 1 0 16,5 3 18-16,-1-1-2 0,3 4-1 0,1 0 0 15,0 3-24-15,-1 7-5 0,1-1-1 0,0 3 0 16,-1 4 15-16,-6 3 0 0,3 6 0 0,0 0 0 16,-3 6-120-16,3 7-20 0,-4-1-5 0</inkml:trace>
  <inkml:trace contextRef="#ctx0" brushRef="#br0" timeOffset="31291.65">5235 4239 2095 0,'-3'-6'46'0,"-1"-1"10"0,1-2 1 0,3-4 2 0,0 4-47 0,-7 0-12 15,7-1 0-15,-4 4 0 16,1 0 108-16,3 6 19 0,-8-4 4 0,1 1 1 16,0 3-12-16,-3 3-1 0,-1 1-1 0,1 2 0 0,-1 3-69 0,-3 1-13 15,3 2-4-15,1 4 0 0,-4-4-32 0,3 1 0 16,0 3 0-16,1-4 0 0,6 1 0 0,-3-1 0 16,4-2 0-16,-4-1 0 0,7-3 0 0,-4 1 0 15,8-1 0-15,-4-3 0 0,3 0 0 0,1 0 0 16,-1 0 0-16,4 1 0 0,-3 2 0 0,6-6 0 15,-2 3 0-15,2-3 0 0,4-3 0 0,0 3 0 0,0 0 0 0,4-3 0 16,-4 0 22-16,7-1-2 16,-7 1-1-16,1-3 0 0,2 3-31 0,1-3-5 0,0 2-2 0,-4 4 0 15,0 4 53-15,3-1 10 0,-3 0 3 0,1 3 0 16,-1 4-24-16,-4-1-5 0,1 4-1 0,-4 2 0 16,-4 4 38-16,1-3 7 0,0 2 2 0,-4 4 0 15,-4-3-52-15,0 3-12 0,1-3 0 0,-8 0 0 16,1 0 0-16,-1-4 0 0,1 1 0 0,-1 3 0 15,0-7 0-15,1 1 0 0,3-1 0 0,-4-2 0 16,1-4-48-16,-1-3-13 16,0-3-3-16,8 0 0 0,-4-3 52 0,0 0 12 0,3-3 0 0,1-1 0 15,-1-2-54-15,4 3-8 16,4-4-2-16,-4 1 0 0,7 0 0 0,-4-4 0 0,8 4 0 0,-8 2 0 16,5 1 51-16,2-3 13 0,4 2 0 0,-3-2 0 15,-4 3 0-15,3-4 0 0,1 4 0 0,3-3 0 0,0-1 0 16,4 1 0-16,-4-1 0 0,4 1 0 0,-1 0 49 0,1-4 12 15,0 4 3-15,-1-4 0 16,-3 4-52-16,0 2-12 0,4-2 0 0,-7 0 0 0,-4-1 0 0,3 1 0 16,-3 3 0-16,-7 6 0 0,0 0 54 0,0 0 8 15,0 0 2-15,0 0 0 0,0 0-52 16,0-4-12-16,-3 4 0 0,-4 4 0 0,3 2 0 0,1 3 0 16,-4 1 0-16,0 2 0 0,3 4 0 0,-7-1 0 15,4 4 0-15,4 0 0 16,-1 0 0-16,4 0 0 0,0 3 0 0,0-3 0 15,0-1 0-15,0-2 0 0,4 0 0 0,3-4 0 0,-4-2 0 0,8-1 0 16,-7-3 0-16,6-3 0 0,1 1 0 16,-1-4 0-16,1 0 0 0,-4-4 0 0,4-2 0 0,-1 0 0 15,1-4 0-15,-1 1 0 0,-3 0 0 0,0-4 0 0,0 1 0 16,-3-1 0 0,3 1 0-16,-3-1 0 0,3 0 0 0,-4 1 0 0,-3-1 0 0,4 1 0 0,-1-1 0 0,1 4 0 15,-1-1 0-15,4 4 0 0,-7 6 0 0,0 0 0 16,0 0 0-16,4-9 0 15,-4 9 0-15,0 0 0 0,0 0 0 0,7 0 0 0,-4 3 0 0,4 3 0 16,-3 0 0-16,7 1 0 0,-11 2 0 0,0 4 0 16,3 5 0-16,-3 1 0 0,4 0 0 0,-4 0 0 15,0 0 54-15,0 0 8 16,0-1 2-16,0-2 0 0,0-3-52 0,0-1-12 0,0-2 0 16,0-1 0-16,0-9-100 0,0 0-22 0,0 0-5 0,0 0-1 15,3-9-153-15,1-4-31 0,-1-6-7 0</inkml:trace>
  <inkml:trace contextRef="#ctx0" brushRef="#br0" timeOffset="31700.74">5958 4201 2419 0,'0'0'53'0,"0"0"11"16,0 0 3-16,-7 10 1 0,7-4-55 0,-3 0-13 0,-1 4 0 0,1 2 0 0,-1 1 105 0,-3 2 19 0,4 1 3 0,-8 0 1 15,4 2-52-15,0-2-9 16,-4 6-3-16,8-6 0 0,-11 3-51 0,3-1-13 15,4 1 0-15,-3 0 0 0,6-3 54 0,-7-1 8 0,1-2 2 0,6-1 0 32,-3-2-52-32,4-1-12 0,-4-2 0 0,3-1 0 0,4 0 0 0,0-6 0 0,0 3 0 0,0-3 0 31,0 0 0-31,0 0 0 0,11-6 0 0,-4-3 0 16,0 2 0-16,3-2 0 0,5-1 0 0,-5 1 0 0,4 0 0 0,4-1 0 0,-8 1 0 0,5 3 0 31,2-1 0-31,-3 1 0 0,4 3 0 0,0 0 0 0,-1 0 0 0,1 3 0 15,0 3 0-15,-1 3 0 0,-3-3 0 0,0 7 0 0,0-4 0 16,-6 6 0-16,2 1 0 0,-6-1 0 0,3 7 0 16,-7-3 0-16,0 3 54 0,0 0 8 0,-7 3 2 0,3-1 0 0,-3 1-52 0,0-3-12 15,0 0 0-15,-4-3 0 16,1-1 0-16,-1-2 0 0,-3 0 0 0,4-1 0 16,-1-9-100-16,0 0-22 0,4-3-5 0,-7-3-1 15,7 0 52-15,0-3 9 0,0-4 3 0,3 1 0 16,4-4-103-16,0 1-20 15,4-4-4-15,0 1-1 0,-1-1 0 0,4-3 0 0,0 0 0 0</inkml:trace>
  <inkml:trace contextRef="#ctx0" brushRef="#br0" timeOffset="31972.16">6191 4380 2113 0,'0'0'46'0,"0"0"10"16,0 6 1-16,0 0 3 0,0 4-48 0,0-1-12 0,4 4 0 0,-4-1 0 15,0 4 71-15,0 0 11 0,0 3 2 0,0 2 1 16,0 1 7-16,0 0 2 0,3 0 0 0,1-3 0 15,-1-3-48-15,4-1-10 0,0-2-1 0,1-4-1 0,2-2 24 0,-6-1 5 16,6-3 1-16,1-3 0 0,3 0-52 0,0-6-12 16,4 3 0-16,-11-7 0 0,7 4 0 0,0-3 0 0,-3-1 0 0,-4 1 0 15,3-1 0-15,1-2 0 16,-4-1 0-16,0 1 0 0,-4 2 0 16,1-2 0-16,-1 2 0 0,1 4 0 0,-8-3 39 0,1 6 5 0,-1-4 0 0,-3 4 1 15,-3 0-21-15,-1 0-4 0,1 0 0 0,-5 0-1 16,1-4-10-16,-3 4-1 0,-1 3-8 0,0 0 12 15,1-3-12-15,3 3-8 16,3 0 8-16,-3 3-13 0,3 0-143 0,4-3-29 16,0 4-6-16,4-4-1101 0</inkml:trace>
  <inkml:trace contextRef="#ctx0" brushRef="#br0" timeOffset="32581.12">6512 4518 2296 0,'7'12'65'0,"-7"-2"14"0,0-1-63 0,0 4-16 0,4 2 0 0,-4-2 0 16,0 0 130-16,0-4 23 0,0 0 5 0,0-2 1 16,0-1-68-16,0-3-14 0,0-3-2 0,0 0-1 15,0 0-46-15,0 0-10 0,-4 0-2 0,-3-6 0 16,0-4 9-16,-3-2 2 0,-1-4 0 0,4 0 0 16,-4-2-43-16,1-1-9 0,-1 0-2 0,1-3 0 0,-1 3 27 0,4 0 0 15,-4-3 0-15,4 4 0 0,0 2 0 0,4-3 0 16,3 4 0-16,0 2 0 0,0-3 0 0,0 4 0 0,0-4 0 0,3 4 0 15,8-1 0-15,-4 4 0 16,7-1 0-16,-7 1 0 0,7 2 0 16,0 1 0-16,0 6 0 0,4 0 0 0,3 0 0 0,-3 3 0 15,3 4 0-15,0-1 0 0,0 0 0 0,-3 4 0 16,3-1 0-16,-3 4 0 0,3-1 0 0,-3 1 0 0,-1-1 0 0,-3 4 0 16,4-4 0-16,-7-2 0 0,3-1 0 0,-4 1 0 31,-3-4-56-31,4 0-7 0,0-3-1 0,-4-3 0 15,-7 0 0-15,0 0 0 0,0 0 0 0,14-9 0 16,-4-1 0-16,-3 1-1 0,0 0 0 0,0-4 0 0,1 1 53 0,-1-1 12 0,-4 0 0 0,1 4 0 16,-1-3 20-16,-3 2 5 0,0 4 1 0,-3-4 0 15,-1 4 50-15,1 3 11 0,-1 3 1 0,-3 0 1 0,-4 3-9 0,1 3-3 16,-1 4 0-16,1 2 0 16,-1 1-10-16,1 3-3 0,-1-1 0 0,0 4 0 15,-6 0-51-15,3 3-13 0,-1-3 0 16,5-1 0-16,3-2 0 0,0-3 9 0,0 2-9 0,0-5 8 0,7-1-8 15,0-3 10-15,3-2-10 0,-3-4 10 0,0 0-10 0,11-4-12 16,3-2 2-16,7-3 1 16,-7 3 9-16,7-4 0 0,4 1 0 0,0-4 0 0,6 1 0 0,-6-1 0 15,3 4 8-15,1-4-8 0,-5 7 0 16,5-4 0-16,-8 7 0 0,3 0 0 16,-2 3 0-16,-8 0 9 0,3 6-9 0,-6 4 0 0,-4 2 25 15,-4 4-1-15,1 3-1 0,-11 6 0 0,0 3 2 0,-7 7 1 16,-4-1 0-16,-3 7 0 0,-7 3-26 0,0-3 0 15,-8-1 0-15,1 1 0 16,-4 0-91-16,4 0-23 0,0-7-5 0</inkml:trace>
  <inkml:trace contextRef="#ctx0" brushRef="#br0" timeOffset="73689.3">1252 6685 1728 0,'0'0'76'0,"-7"-7"16"0,7 1-73 15,-3 0-19-15,3-1 0 0,0-2 0 16,0 3 92-16,0 6 16 0,-7-7 2 0,7 1 1 0,0 0-35 0,-4 3-6 0,4-3-2 16,0-1 0-1,0 7-9-15,0-6-3 0,0 6 0 0,0-6 0 0,0 6-28 16,0 0-5-16,0 0-2 0,-7-7 0 0,7 4 31 0,-3-3 5 0,3 0 2 0,0 6 0 15,0 0-43-15,0 0-16 0,0 0 11 0,0 0-11 16,-7-3 36 0,7 3 0-16,-4-7 1 0,4 7 0 0,0-3-8 15,-11-3-1-15,11 6-1 0,-3-3 0 0,3 3-19 0,0 0-8 0,0-3 0 0,0 3 8 16,-7-7-8-16,7 7 0 0,-4-3 0 0,4 3 0 16,0 0 0-16,0 0 16 0,0-6 0 0,0 6-1 15,0 0-15-15,-10 0 11 0,10 0-11 0,0 0 10 16,0 0-2-16,-4-6-8 0,4 6 12 0,0 0-4 15,0 0-8-15,-7-3 10 0,7 3-10 0,0 0 10 16,0 0-10-16,-3-4 8 0,3 4-8 0,0 0 8 16,0 0-8-16,0 0 0 0,0 0 9 0,0 0-9 15,-7 0 8-15,7 0-8 0,0 0 10 0,0 0-10 16,0 0 22-16,0 0-2 0,0 0 0 0,0 0 0 16,-4 4-20-16,-3-4 0 0,3 3 0 0,1 0 0 15,3-3 0-15,-7 3 0 0,7-3 12 0,0 0-4 16,0 0-8-16,0 0 8 0,0 0-8 0,0 6 8 15,-4-3-8-15,-3 1-12 0,4 2 4 0,-4 0 0 16,3 0 19-16,4 1 4 0,-3-1 1 0,3 3 0 16,-7-2-16-16,3 2 11 0,-3 4-11 0,4-4 10 15,-5 3-25-15,5 1-5 0,3 0 0 0,-7-1-1 0,3 4 37 16,4 3 7-16,-3-1 1 0,-8 4 1 16,11 0-25-16,-10-3 8 0,10 6-8 0,-11-3 0 15,11 3-16-15,-3 3-9 0,3 1-2 0,-8-1 0 0,8 0 45 16,0 3 9-16,0-2 1 0,0-1 1 15,0 3-46-15,8-3-10 0,-5 4-1 0,1-1-1 0,3 1 45 16,3-1 8-16,4-3 3 0,0 3 0 16,4-9-43-16,-4 4-9 0,0-8-2 0,7-5 0 15,1-1 39-15,-5-5 8 0,1-1 2 0,7-6 0 0,-4-6-22 0,-4-10 0 0,1 0 0 0,7-6 0 16,-4-3-20-16,-3 0 0 0,10-3 1 16,-11-3 0-16,5 2 31 0,-8-2 7 0,7-3 1 0,-7 2 0 15,-3 1-20-15,6 0 8 0,-13 2-8 0,6 4 0 16,-6 3 0-16,3 7 0 0,-4-1 0 0,4 7 0 15,-3 2 9-15,-4 1-9 0,0 6 0 0,0 0 9 0,0 13-9 16,0-1 10-16,0 4-10 0,0 3 10 16,0-1-10-16,4 1 0 0,-4 3 0 0,7 0 8 15,-7-3-8-15,0 3 0 0,3-3 0 0,4 3 0 16,4-7 27-16,-8 4 3 0,8-3 1 0,-8-1 0 16,8-2-31-16,7 0 0 0,-4-1 0 0,-4-3 0 15,4-2 0-15,1-1 0 0,2 0 0 0,-3-3 0 16,-3-3-20-16,3 0-11 0,-3 0-1 0,-1-3-1 15,4 0 33-15,0 0-8 0,-3 0 8 0,7-3 0 16,-11-1 0-16,10-2 0 0,-6 0 0 0,3-4 0 16,-3-3 0-16,-1-3 0 0,1 4 0 0,-4-7 0 15,0 0 24-15,-7-3 8 0,0 0 1 0,0-3 1 16,0-1-49-16,-11 1-9 0,8-3-3 16,-8-1 0-16,4 1 43 0,4 3 9 0,-8 0 2 0,0-1 0 15,8 4-47-15,-8 6-8 0,4 1-3 0,-3 2 0 16,6 3-36-16,-6 4-7 0,6 3-2 0,-3 3 0 15,7 3-123-15,0 0-25 0,-4 3-4 0</inkml:trace>
  <inkml:trace contextRef="#ctx0" brushRef="#br0" timeOffset="74758.55">2074 6666 1728 0,'0'0'38'0,"0"0"8"0,0 0 2 0,-3-7 0 0,3 4-39 0,0 3-9 0,-11-3 0 0,11 3 0 16,0 0 98-16,-3-3 18 0,3 3 3 0,0 0 1 15,-7 0-23-15,3 3-4 0,4 3-1 0,-7 1 0 16,7 2-38-16,0 4-8 0,0 5-2 0,0 1 0 0,7 3-2 16,-7 3-1-16,0 0 0 0,4 4 0 0,3 2-9 15,-7 0-1-15,7 1-1 0,0-1 0 0,-4-3-30 0,4 0 0 16,-3 1-11-16,3-4 11 16,-7 0 36-16,11-3 14 0,-8 0 3 0,8 0 1 15,-8-3-35-15,4-1-7 0,-3 1-2 0,3-6 0 16,-4-1-10-16,1 1 0 0,3-4 0 0,-4-6 0 0,-3-3 0 15,0 0 0-15,8-3 0 0,2 0 0 16,-6-6 0-16,-1 2 0 0,4-2 0 0,-3-4 0 0,3 4 0 0,-7-4 0 0,3-2 0 0,4 2 0 16,-3 1 28-16,3-4 4 0,-3 3 1 15,-4 1 0-15,10-1-19 0,-6 4-4 0,3 0-1 0,-4-1 0 16,8 4-9-16,-8 0 10 16,8 3-10-16,-11 3 10 0,10-4 6 0,1 4 0 15,0 0 1-15,-1 4 0 0,1 2-17 0,3 0 0 0,-3 7 0 0,-1-4 0 16,-6 7 0-16,6-4 0 0,1 4 0 0,-8 3 0 15,4-4 0-15,-3 1 0 0,6 0 0 0,1-1 0 16,-7 1 0-16,3 0 0 0,3-1 0 0,-6-2 0 16,3 0 0-16,-4-1 0 0,8-3 0 15,-8 1 0-15,8-4 0 0,-4 4 0 0,0-4 0 0,4 3 0 16,-1-6 0-16,-3 1 0 0,0-1 0 0,0-3 0 16,4-3 0-16,-7-1 0 0,3-2 0 0,3-3 0 15,-6-1 0-15,6 1 0 0,-10-1 0 0,4-2 0 16,3-4 0-16,-4-3 0 0,5-2 0 0,-5-1 0 15,1 3 55-15,-4-3 7 0,7 3 2 16,-7 0 0-16,0 3-52 0,0 1-12 0,0 2 0 16,0 1 0-16,-7 2 0 0,7 4 0 0,0 6 0 0,-7-6 0 0,7 6 0 0,-8 0-12 15,5 0 3-15,3 6 0 0,-7 0 9 0,3 4 12 16,4-1-2-16,-7 7-1 0,4-1-9 0,3 1 0 16,0 3 0-16,0 0 0 0,0 0 0 15,0 3 0-15,3 0 0 0,4-1 0 0,-7-2 0 16,4 3 0-16,3-3 0 0,-4 0 0 15,5-3 0-15,6-4 0 0,-11 1 0 0,8-4 0 0,-1 0 0 0,1-2 0 0,-1-4 0 0,5-3 0 16,-1 0-18-16,3-3-6 0,-6 0 0 16,3-4-1-16,0 1 40 0,7-3 8 0,-10-4 1 0,3 1 1 15,0-4-25-15,4 3 0 16,-8-2 0-16,4-4 0 0,-3 3 0 0,3-3 0 0,0 1 0 0,4-1 0 16,-15 0-15-16,8 0-8 0,0 0-1 0,-11 0-1 15,10 1 40-15,-10 2 8 0,0-3 1 0,0 3 1 16,-7 1-35-16,4 2-7 0,-4 1-2 0,3-1 0 15,-7 4 31-15,8 2 5 0,-8 1 2 0,1 3 0 0,-1 3-19 0,8 0 0 16,-8 9 0-16,0-2 0 16,4 5 0-16,0 1 0 0,0 3 0 0,4 2 0 15,3 1 0-15,-7 0 0 0,7 3 0 0,0 0 0 16,0 0 0-16,0 0 0 0,0 0 0 0,7-3 0 16,-7-1 0-16,3-2 0 0,4 0 0 0,-3-4 0 15,6 1 0-15,1-4 0 0,0 1 0 0,3-1 0 16,0-3 0-16,0-3 0 15,4 1 0-15,-4-1 0 0,7-3-23 0,-7 3-8 0,-3-3-1 0,10 0-1 16,-11 0 1 0,4-3 1-16,-3 3 0 0,0 0 0 0,3-3-77 0,-4 3-16 0,4 0-4 0,-3 0 0 15,0 0 52-15,-1-4 9 16,1 1 3-16,3-3 0 0,-11-3-103 0,8 2-20 0,-4-2-4 0</inkml:trace>
  <inkml:trace contextRef="#ctx0" brushRef="#br0" timeOffset="75112.67">3306 6619 1267 0,'0'0'28'0,"0"-7"5"0,0 1 2 0,0-3 1 16,0 2-36 0,0 1 0-16,0 0 0 0,3-3 0 0,-3-1 109 0,0 1 15 0,0 2 4 0,0 1 0 15,7 0-52-15,-7 0-9 0,0-1-3 0,0 7 0 16,11-3 17-16,-11 3 3 0,0 0 1 0,10 3 0 15,-6 4-3-15,6 2-1 0,-6 4 0 0,3-1 0 16,-3 4 7-16,3 3 2 0,0 6 0 0,0 0 0 0,3 3-21 16,-10 0-4-16,4 7-1 0,3-1 0 0,-4 4 0 0,4-4 0 15,0 4 0-15,1 3 0 16,-5-7-33-16,4 1-7 0,4-1-2 0,-8 1 0 16,1-7 16-16,3 0 3 0,3-3 1 0,-6 0 0 15,3-6-60-15,-3-3-12 0,-1-4-2 0,1-2-1 16,3-1 1-16,0-6 1 0,-7 4 0 0,0-7 0 15,0 0 31-15,0 0 0 0,3-10 0 0,4 1 0 16,-7-4-117-16,0 1-18 0,0-4-3 0,0 0-1 16,4 1-85-16,-4-4-16 0,0 0-4 0,0-3-1 0</inkml:trace>
  <inkml:trace contextRef="#ctx0" brushRef="#br0" timeOffset="75479.75">3768 6653 1774 0,'7'-3'39'0,"0"0"8"0,3-3 1 0,1-1 3 0,3 1-41 0,0 3-10 16,-3 0 0-16,3 0 0 0,-4 3 127 0,-2 0 23 0,-1 6 5 0,0 0 1 16,-4 4 8-16,-3-1 3 0,0 7 0 0,-3-1 0 15,-4 4-50-15,0 6-9 16,-4 4-3-16,-7 2 0 0,1-6-50 0,-1 3-11 16,4 0-1-16,-7-3-1 0,3 4-25 0,-3-4-5 0,0 0 0 0,7-3-1 15,0 0-11-15,-4-7 0 16,4 1 0-16,3-3 0 0,8-4 16 0,-8-3 2 0,11 1 0 15,0-7 0-15,0 0-31 0,0 0-7 16,4 3 0-16,3-6-1 0,0 3 33 0,3-4 8 0,8 1 0 0,-7 0 1 16,6 0-37-16,1 0-8 15,-4 0-2-15,7 0 0 0,-3 0 26 0,-1 3 0 0,8 0 0 0,-4 0-8 16,-3 0 28-16,3 3 5 16,0 3 2-16,-7 0 0 0,7 7-42 0,-6-1-8 0,-1 4-1 0,3 0-1 15,-6 6 25-15,-4 0 0 0,0-1 0 0,4 1 0 16,-11-3 0-16,3 3 11 0,-3 0-11 0,-3 0 12 15,3 0-12-15,-11-3 0 0,4 0 0 0,0-4 0 16,-4 1-56-16,-6-3-12 16,3-1-4-16,-1-2 0 0,-9-1-127 0,-4-3-25 0,3 4-6 0,-3-4-1 0</inkml:trace>
  <inkml:trace contextRef="#ctx0" brushRef="#br0" timeOffset="76108.09">639 7744 1792 0,'0'0'51'0,"0"0"10"0,0 7-49 0,0-1-12 15,0 0 0-15,0 0 0 0,3-2 105 0,4-1 19 16,-3-3 3-16,6 3 1 0,1-3-3 0,-1 0 0 16,1 3 0-16,3-3 0 0,0-3-53 0,7 3-12 15,4-6-1-15,0 2-1 0,7-2-16 0,-8 0-3 16,8 3-1-16,-4-4 0 16,15 1-2-16,-5-3-1 0,5-1 0 0,6 1 0 15,4 0-35-15,-4-1 0 0,8 1 0 0,3-1-9 16,0 1 9-16,7 0 0 0,3-1 10 0,1 1-10 15,-1-1 10-15,8 4-10 0,-4-3 10 0,11 2-10 16,-4-2 16-16,7 0-2 0,7-1-1 0,8 1 0 0,-5-4 27 0,5 4 4 0,-1-4 2 0,14 1 0 16,-10 2-46-16,0 1-20 0,7-1 2 0,11-2 0 15,-12 3 18 1,5-1 0-16,-1 1 0 0,11 2 9 0,-21-2 4 0,0 6 1 0,0-3 0 0,7-1 0 16,-18 4-14-16,-3 0 0 0,-8 0 0 15,8 0 0-15,-11 3 0 0,-10 0 0 0,-1 0 0 16,-3 0 0-16,-17-3 0 0,-4 3 0 0,-4-3 0 0,-7 3 0 15,-10 3 0-15,0-3 0 0,-11 3 0 16,3 0 0-16,-17 0-48 0,4 0-13 0,-4 0-3 0,-4 4-1356 16</inkml:trace>
  <inkml:trace contextRef="#ctx0" brushRef="#br0" timeOffset="80074.14">1746 8591 629 0,'0'0'12'0,"0"0"6"16,0 0-18-16,0 0 0 0,0 0 0 0,-3 3 0 16,3-3 101-16,0 0 17 0,0 0 3 0,0 0 1 15,-7 3-46-15,7-3-10 0,-4 6-2 0,4-2 0 16,0-4 52-16,-7 6 9 0,7 0 3 0,0-6 0 0,0 6-52 16,0-2-9-16,0-4-3 0,0 6 0 15,0-3 0-15,7 3 0 0,-3 0 0 0,3 1 0 0,-4 2 0 0,8-3 0 0,-8 4 0 0,8-4 0 31,0-3-51-31,-1 4-13 0,4-4 0 0,4 0 0 0,-4-3 54 0,7 0 8 16,-3-3 2-16,3-4 0 0,0 1-56 16,0 0-8-16,-3 0-8 0,0-4 8 0,-1 1 0 0,1-1 0 0,-1 1 8 0,1-4-8 15,-7 1 0-15,3-4 0 16,-11 1 0-16,8-1 0 16,-4 3 57-16,-7-2 6 0,4-1 1 0,-4 3 0 0,0 1-52 0,0 2-12 0,-4 1 0 0,-3 0 0 15,3 2 12-15,-6 4 4 0,-4 0 0 0,3 3 0 16,-7 0-5-16,1 6-1 0,-1 1 0 0,1 8 0 15,-1 1-28-15,0 6-6 0,-3 3 0 0,7 3-1 16,-7 4 25-16,10 5 0 0,-10 1 0 0,11 3 0 16,2-4 0-16,-2 4 0 0,-1 0 0 15,4 0 0-15,4-1 0 0,3-2 0 0,0 0 0 0,0-4 0 16,3-3 0-16,4-6 0 0,-3-3 0 16,13-3 0-16,-9-6 0 0,9-4 0 0,1-3 0 0,3-2 0 15,4-8 0-15,-4-2 0 0,4-3 0 0,-1-4 0 16,4-2-56-16,-3-1-7 15,0-3-1-15,-4-3 0 0,4 0-153 0,-4 3-31 0,-4-3-7 0</inkml:trace>
  <inkml:trace contextRef="#ctx0" brushRef="#br0" timeOffset="80491.8">2413 9083 2188 0,'0'13'48'0,"0"-7"11"0,0 0 1 0,-4 1 1 0,4-7-49 0,0 0-12 0,0 0 0 0,0 0 0 15,0 0 54-15,0 0 8 0,4-7 2 0,3-2 0 16,-7-4 0-16,4 1 0 15,3-7 0-15,-4-3 0 0,4 0-52 0,-3-3-12 0,3 0 0 0,-4 0 0 16,1-3 0-16,6 3 0 0,-2 3 0 0,2 0 0 0,-3 3 15 0,4 0-3 16,-4 3-1-16,3 1 0 15,-3-1-11-15,4 3-17 0,0 1 4 0,-4-1 1 16,7 7 43-16,-4 0 9 0,1 3 1 0,0 3 1 16,-4 6 15-16,3 3 3 0,-3 4 1 0,4 3 0 15,-11 2-1-15,7 4 0 0,-7 3 0 0,7 4 0 16,-7-4-24-16,0 3-6 0,3 3-1 0,-3-2 0 15,0-1-16-15,0-3-3 0,0-3-1 0,7 0 0 16,-7-3-9-16,0-4-12 0,0-2 2 0,0-4 1 16,0-3-95-16,0-6-20 0,0 0-3 0,0 0-1 15,0 0 0-15,11-9 0 0,-7-4 0 0</inkml:trace>
  <inkml:trace contextRef="#ctx0" brushRef="#br0" timeOffset="81083.35">2932 8729 2138 0,'0'0'47'0,"0"0"9"0,0 0 3 0,0 0 1 0,0 0-48 16,0 0-12-16,0 0 0 0,0 0 0 0,0 0 112 0,-7 6 20 0,3 0 4 0,-7 1 1 15,8 5-54-15,-8 1-11 16,4-1-3-16,4 4 0 0,-4 0-55 0,3 2-14 16,1 1 0-16,-8 0 0 0,4 3 54 0,3 0 8 0,4 3 2 0,-7-3 0 31,4 0-52-31,-1 0-12 0,4-3 0 0,0 0 0 0,0-1 0 0,0-5 0 0,7 3 0 0,0-7 0 15,-3 0 0-15,3-2 0 0,4-1 0 0,-8-3 0 16,11-3 0 0,-3-3 0-16,3 0 0 0,4 0 0 0,-8-4-44 0,1-2-12 0,3 3-3 15,0-4 0 1,-3-2-7-16,3 2-2 0,-4-2 0 0,1-1 0 0,3 1-78 16,-3 2-16-16,-1-5-3 0,1 2-1 0,-1 1 9 0,1-1 1 0,-1 1 1 0,-2 2 0 15,2-2 22-15,-3 2 4 0,4 1 1 0,-4-1 0 16,0 1 102-16,3 0 26 0,1 2 0 0,-7-2 0 15,3-1 0-15,0 4 0 0,0-3 0 0,3 2 0 16,-10 1 97-16,0 6 25 0,4-6 5 0,-4 6 1 0,0 0 5 0,0 0 2 16,0 0 0-16,0 0 0 15,0 0 40-15,0 3 8 0,0 3 1 0,-4 4 1 16,4-1-97-16,0 4-19 0,-7-1-4 0,7 4-1 0,0 3 0 0,-3 0 0 16,3 3 0-16,0-1 0 15,0-2-51-15,0-3-13 0,3 0 0 0,4-1 0 0,-3-5 0 0,3-1 0 16,-4-3 0-16,8 1 0 15,0-7 0-15,-8 0 0 0,4-3 0 0,7-1 0 16,-3-5 0-16,-1 0 0 0,8-1 0 0,0-2 0 0,-4-4 0 16,0 0 0-16,4 1 0 0,-4-4 0 15,-4 3 24-15,1 4 3 0,-4-4 0 0,0 3 0 0,4 1-27 0,-11 2 0 0,3 4 8 0,-3 6-8 32,-3-9 8-32,3 2 0 0,-8 4 0 0,5-3 0 0,-8 6-35 0,1-3-7 0,-4 3-2 15,0 0 0-15,-4 0 54 0,4 3 10 0,0 0 3 0,-7-3 0 31,6 3-101-31,5 0-20 0,-8 1-4 0,11-1-1 0,-3-3-129 0,3 3-25 0</inkml:trace>
  <inkml:trace contextRef="#ctx0" brushRef="#br0" timeOffset="82413.46">3750 8497 1792 0,'0'0'51'0,"0"-6"10"0,0-1-49 0,0-2-12 16,-3-1 0-16,3 1 0 0,0 3 105 16,0-4 19-16,0 4 3 0,0 0 1 0,0 6-18 0,0 0-3 15,0 0-1-15,0 0 0 0,0 0-16 0,0 3-3 16,10 0-1-16,-6 3 0 0,3 7-18 0,0-1-3 15,0 4-1-15,3 0 0 0,1 6 0 0,3 0 0 16,-3 3 0-16,-1 3 0 0,-3 0-50 0,4 0-14 16,7-2 0-16,-15-4 0 0,8-4 0 0,-1 4 0 0,-6-3 0 0,3 3 0 15,3 0 0-15,-6 0 0 16,-1 0 0-16,4 6 0 16,4-3 0-16,-7-3 0 0,3-3 0 0,-7 0 0 0,3-4 0 0,1 1 0 0,-1-3 0 0,-3-4 0 31,4 0 0-31,-8-2 0 0,4-1 0 0,-3-3 0 0,3-3 0 15,-4-3 0-15,1 0 0 0,-4-3 0 0,3-7 0 0,-7 1 0 16,1-1 0-16,-1-3 0 0,1-2-49 0,-4 2-12 16,0-3-3-16,-4 3 0 0,4 4 52 0,0-1 12 0,-4 1 0 15,11 2 0-15,-4 4 0 0,1 0 0 0,-4 3 0 0,3 3 0 16,1 3 0-16,2 0 0 0,-2 6 0 0,3 1 0 0,0 2 0 0,3 1 0 16,-3 2 0-16,4 4 0 15,3 0 0-15,0 0 0 0,-7 3 0 0,7 0 0 16,0 0 0-16,0 0 0 0,7 0 0 0,-4 0 0 15,4-4 0-15,4 1 0 0,-8 0 0 0,4 0 0 16,8-7 0-16,-5 1 0 0,4-1 0 0,0-2 0 16,4-4 0-16,-4 0 0 0,0-2 0 0,4-4 0 15,-4-4 0-15,0-2-9 0,7-3 9 0,-10-4-8 16,6 1 8-16,1-4 0 0,-4 0 0 0,7-6 0 16,-10 4 0-16,7-8 0 0,-1 1 0 0,1 0 0 15,-1 0 0-15,-6 0 0 0,3 3 8 0,0-3-8 0,-3 6 0 0,3 0 0 0,-3 1 0 16,-4 2 0-16,-4 0 0 0,1 4 0 15,-1-1 0-15,1 1 0 0,-4 2 0 0,-4 1 0 16,1 3 0-16,-1 2 0 0,4 4 56 16,-3-6 6-16,-4 3 2 0,3 3 0 0,-7 0-64 0,8 3 0 15,-1 0-9-15,1 0 0 0,-1 4 9 0,-3-1 12 0,4 3-2 16,-4 4-1-16,7-1-9 0,-4 1 0 16,4 0 0-16,-3 2 0 0,3 1 0 0,3 3 0 15,-3 0 0-15,4-1 0 0,3 4 0 0,-7-3 0 16,10-3 0-16,-10 3-11 15,7-4 11-15,4 1 0 0,0 0 8 0,-1-4-8 0,1-2 0 0,3 2 0 0,3-2 0 0,-6-1 0 16,7 0 0-16,-4 1 0 0,3-1 0 16,-2-3 0-16,-1-2 0 0,3-1 0 15,-6 0 0-15,-1-3 0 0,5-3 0 0,-5-7 0 0,1 4 0 0,-4-3 0 16,3-4 0-16,-3 1-10 0,1-4 1 0,-5 0 0 16,1 1 9-16,6-4 12 0,-10 0-2 0,4 0-1 15,-4 3 9 1,0 1 2-16,0-4 0 0,-4 3 0 0,4 1-12 0,0-1-8 0,-10 0 12 0,6 1-12 0,1 2 37 0,-1-3 1 15,0 4 0-15,-3-1 0 16,4-2-58 0,3 2-12-16,-7 4-3 0,3 2 0 0,4 7 56 0,0 0 11 0,0 0 3 0,0 0 0 15,0 0-67-15,0 0-14 16,0 0-2-16,4 3-1 0,3 4-75 0,-4-4-16 0,4 3-2 0,-3-3-1 16,3 4 11-16,7-4 1 0,-10 0 1 0,6-3 0 15,1 0-48-15,3 0-10 0,4-3-1 0,-8 0-1 16,4-1 50-16,0 1 9 0,8-3 3 0,-12 0 0 15,8-1 0-15,-1-2 0 0,5 0 0 0,2-4 0 16,-6 1 51-16,3-1 10 0,0-3 3 0,0 1 0 0,4-4 102 0,-11 3 21 16,4-3 4-16,0 4 1 0,-4-1 51 15,-4 3 10-15,8 4 3 0,-11 0 0 16,0-1 51-16,4 7 10 0,-11 3 3 0,0 0 0 0,0 0 0 0,0 6 0 0,-8 4 0 16,5 2 0-1,-4 1-52-15,0 3-9 0,0 2-3 0,-4 1 0 0,1 0-51 0,-4 3-10 0,3 0-3 0,-3 0 0 16,0 0-51-16,3 0-13 0,-7-3 0 0,11-1 0 15,-3 1 21-15,3-3 2 0,0 0 0 0,3-7 0 16,1 0-37-16,3 1-7 0,0-4-2 0,0-6 0 16,0 0 23-16,7 0 0 15,7 0 0-15,-11-6 0 0,11 3 0 0,-3-4 0 0,7 1 0 0,-8-3 0 16,1 2 0-16,3 1 0 0,-3-3 0 0,3 2 0 0,0 1 0 0,0 0 0 16,4 3 0-16,-8 0 0 0,4 3 0 15,7 0 0-15,-6 3 0 0,-1 0 0 0,3 0 0 0,-3 3 0 16,0 1 0-16,1 5 0 15,-5-2 47-15,1 2 13 0,-4 4 4 0,-4 3 0 16,-3-4-52-16,0 7-12 0,0-3 0 0,-3 0 0 16,-8 0 0-16,1-1 0 0,-1 4 0 0,0-3 0 15,-3 0 0-15,0-3 0 0,4-1 0 0,-8 1 0 16,4-3 0-16,0-1 0 0,-4-2 0 0,4-1 0 16,3-3-48-16,-3-3-13 0,4 0-3 0,-1 1 0 15,1-1-102-15,3-6-21 0,7-1-4 0</inkml:trace>
  <inkml:trace contextRef="#ctx0" brushRef="#br0" timeOffset="147043.37">1281 11476 1206 0,'-4'-7'53'0,"4"-2"11"0,-7 6-51 0,7 3-13 0,0-6 0 0,-4-1 0 16,4 7 54-16,0-6 8 0,0 3 2 0,-7-3 0 16,7 6 12-16,-3-7 2 0,3 7 1 0,0-6 0 15,0 6 5-15,0 0 2 0,0 0 0 0,0 0 0 16,-4-3-34-16,4 3-6 0,0-6-2 0,0-1 0 15,-7 1 47-15,7 0 9 0,-3 0 1 0,3-4 1 16,0 4-61-16,-7 0-12 0,3-1-2 0,4 4-1 16,-7-3 44-16,4 3 9 0,-4 0 1 0,3-1 1 15,-7 4-29-15,8 4-7 0,-8-4-1 0,1 6 0 16,-4 0-12-16,3 7-2 0,-3-1-1 16,-4 4 0-16,4 3-44 0,0 3-9 0,-7 3-1 15,7 3-1-15,-4 0 72 0,4 7 14 0,0 2 4 0,-4 4 0 16,11 0-64-16,-10 3 0 0,6 0-12 0,0 6 2 15,8-3 19-15,-1 0 4 0,-3 3 1 0,4 0 0 16,6-6-6-16,4-3-8 0,-3 3 11 0,-1-7-11 16,8-2 8-16,0-4-8 0,6-6 0 0,-3-3 0 15,11-6 0-15,0 0 0 0,7-10 0 0,-4-3-12 16,3-3 12-16,1-6-12 0,4-7 12 0,-8-2-12 16,3-4 21-16,5-9 5 0,-8 2 1 0,11-8 0 15,-11 3-24-15,4-7-5 0,-4 0-1 0,4-2 0 0,-8-1 26 0,1 3 5 16,0 1 0-16,-8-4 1 15,-6 6-27-15,3 4-6 0,-10 0 0 0,3-1-1 16,-14 7 38-16,3-3 8 0,-6 6 2 0,-5-3 0 0,-2 6-14 0,-1-3-2 0,-3 6-1 16,-4-2 0-16,1 2 4 0,-8 0 1 0,7 4 0 0,-7-4 0 15,15 7-19-15,-11-4 0 0,3 4 0 0,0-1 0 16,0 1-12-16,1 3-5 0,3-1-2 0,-1 1 0 16,1 3-41-1,4 0-8-15,6 0-1 0,-3 3-1 0,3 0-168 0,4 3-34 0</inkml:trace>
  <inkml:trace contextRef="#ctx0" brushRef="#br0" timeOffset="147728.54">1746 12115 1056 0,'0'0'22'0,"0"0"5"0,0 0-27 0,0 7 0 15,0-1 0-15,0-6 0 0,0 3 76 0,0 3 11 0,0 0 1 0,7 1 1 16,-3 2-5-16,-4-3 0 0,3 4-1 0,4-1 0 16,-7-3 1-16,4 4 0 0,3-1 0 0,-7-2 0 15,4-1-8-15,3-3-2 0,-4 0 0 0,-3-3 0 16,0 0-8-16,0 0-2 0,0 0 0 0,0 0 0 15,0 0 52-15,4-6 9 0,-4 3 3 0,0-7 0 16,0 4-77-16,-4-3-15 0,4-1-4 0,-3 1 0 16,-4-4-4-16,7-2 0 0,-4 2-1 0,4-3 0 15,-7-2-17 1,7 2-10-16,-4 0 12 0,4 1-12 0,-7-1 0 0,4 0 0 0,3 0 0 0,-4 1 0 16,4 2 0-16,-7 1 0 0,7-1 0 0,0 1 0 0,0 2 0 0,0 1 0 15,0 9 0-15,0 0 0 16,7-3 0-16,-7 3 0 0,7 0 0 0,0 0 0 0,4 6 0 0,-7 0-11 15,6 4 2-15,1 2 0 16,-1-2-9-16,1 2-2 0,3-2 0 0,-3-1 0 16,-1 0-63-16,4 1-13 0,0-4-2 0</inkml:trace>
  <inkml:trace contextRef="#ctx0" brushRef="#br0" timeOffset="147931.87">2155 12222 2508 0,'-3'34'71'0,"3"-24"16"16,-7-1-70-16,7 1-17 0,-4-4 0 0,4 0 0 31,0-6 97-31,0 0 16 0,0 0 3 0,0 0 1 0,0 0-85 0,-3-9-16 0,-4-1-4 0,7-2-1 16,-4-4-11-16,4 0 10 0,-7-2-10 0,4-4 10 15,3 0-10-15,0-3 0 0,-7 0-10 0,7-1 10 16,-4 4-96-16,4 1-14 0,0 2-2 0</inkml:trace>
  <inkml:trace contextRef="#ctx0" brushRef="#br0" timeOffset="148092.15">2081 11886 2352 0,'0'0'99'15,"0"3"-79"-15,-7 4-20 0,4-4 0 0,3-3 60 0,-7 3 8 0,7-3 1 0,0 0 1 16,0 0-70-16,0 0-13 15,0 0-3-15,0 0-1 16,0 0-38-16,7-3-7 0,-4 0-2 0,4 0-614 16,-3-1-123-16</inkml:trace>
  <inkml:trace contextRef="#ctx0" brushRef="#br0" timeOffset="148605.37">2226 12137 1958 0,'7'10'87'0,"-3"-1"17"16,3-3-83-16,-4-3-21 0,4 1 0 0,-3-1 0 0,-1-3 56 0,8-3 6 0,-4-1 2 0,4-2 0 16,3-3 0-16,-4-1 0 0,1-5 0 0,3-1 0 15,-3 0 0-15,-1-3 0 0,1 4 0 0,3-4 0 0,-4 0-52 0,1 3-12 16,-4 1 0-16,0 2 0 16,-3 1 0-16,3-1 0 0,-4 4 0 0,4 3 0 15,-7 6 0-15,0 0 0 0,0 0 0 16,0 0 0-16,0 0 54 0,-7 6 8 0,4 0 2 0,-4 7 0 15,3-1-52-15,-3 4-12 0,3 6 0 0,1-3 0 16,-4 3 0-16,3-1 0 0,4 1 0 0,0 4 0 16,0-5 0-16,0 1 0 0,0-3 0 0,0 3 0 15,4-3 0-15,3-3 0 0,-7-1 0 0,7-2 0 16,0-4 0-16,4-2 0 16,-1 2 0-16,4-6 0 0,-3 0 0 0,0-3 0 0,-1 3 0 0,-3-6 0 15,4-3 0-15,-1 3-12 0,-3-3 3 0,0-4 0 16,0 4 9-16,4-4 12 0,-7-2-2 0,3 3-1 15,-4-4 44-15,4 0 9 0,-3 1 2 0,-4-1 0 16,3-2-52-16,4 2-12 0,-7-3 0 0,4 1 0 0,3-1 0 16,-4 0 0-16,5 1 0 0,-5 2 0 0,1-2 0 0,3 5 0 15,3 1 0-15,-6 2 0 0,3 1 0 0,0 3 0 0,0 3 0 0,3 0 0 16,-6 3 0-16,7 7 0 16,-1-1 0-16,-6 4 0 0,3 5 54 0,3 1 8 0,-6 3 2 15,3 0 0-15,-4 3-52 0,8-6-12 0,-7 3 0 0,3 0 0 31,-4-3 0-31,4-1 0 0,-3-2 0 0,6 0 0 16,-6-4-48-16,3-2-13 0,-4-4-3 0,4-3 0 0,-3-3-153 0,7-6-31 16,-11-3-7-16</inkml:trace>
  <inkml:trace contextRef="#ctx0" brushRef="#br0" timeOffset="148949.35">3083 11830 1849 0,'-7'19'38'0,"7"-13"10"0,-3 0-38 0,-1 4-10 0,4-4 0 0,0 0 0 15,-7 0 48-15,7 1 7 0,-3 2 1 0,3-3 1 0,0 1 6 0,0-7 1 16,0 0 0-16,0 0 0 16,0 6 0-16,0-6 0 0,3 3 0 0,-3 3 0 15,7 1-52-15,-7-1-12 0,0 0 0 0,4 4 0 16,-1-1 98-16,4 4 17 0,-7-1 3 0,4 1 1 0,3 2-38 0,-7 1-7 15,3 3-2-15,4 0 0 0,1-4-56 16,2 4-16-16,-3 0 0 0,4-3 0 16,-4 2 56-16,3-2 7 0,1 3 1 0,0 0 0 15,-1-4-52-15,1 1-12 0,-1 3 0 0,1-3 0 0,-4-1 0 0,4-2 0 0,-1 2 0 16,1-5 0-16,-1 2-48 16,-6-5-13-16,3-1-3 0,-4 0 0 0,4-6 52 0,-7 0 12 15,0 0 0-15,0 0 0 16,-10-6-54-16,3-3-8 0,-4-1-2 0,4-2 0 0,-3-4-165 15,-8-3-34-15</inkml:trace>
  <inkml:trace contextRef="#ctx0" brushRef="#br0" timeOffset="149499.54">3013 12225 2419 0,'3'6'107'0,"4"1"22"16,-7-4-103-16,7 0-26 0,0 0 0 0,4-3 0 15,0 0 94-15,-1 0 14 0,-3 0 2 0,11 0 1 16,-8-3-75-16,8 0-16 0,0 3-2 0,-4-3-1 16,0-1 38-16,4 1 7 0,-1-3 2 0,4 3 0 15,1 0-103-15,-5-4-20 0,11 4-4 0,-10 0-1 16,10-3 103-16,-10 3 20 0,3 0 4 0,4-4 1 16,-8 1-52-16,8 0-12 0,-11 0 0 0,7-4 0 15,-10 1 0-15,7-1 0 0,-8 1 0 0,4 0 0 16,-3-1 0-16,-1-2 0 0,1 2 0 0,-4 1 0 0,-3-1 0 0,-1 1 0 15,-3 6 0-15,0 3 0 0,0 0 0 0,0 0 0 0,-3 3 0 0,-8 0 0 16,8 3 0-16,-8 7 0 16,4-1 0-16,-4 4 0 0,4 3 54 0,0 3 8 0,4 0 2 0,-4-3 0 31,0 3-52-31,3 0-12 0,4-1 0 0,-3-2 0 0,3-3 0 0,0 0 0 16,3-4 0-16,-3 1 0 15,4-4-48-15,-1 1-13 0,8-7-3 0,-8 0 0 16,4-3 52-16,0 0 12 0,0-3 0 0,4-4 0 15,0-2 0-15,-8-4 0 0,8 1 0 0,-1-7 0 0,1 3 0 0,-1-2 0 0,-3-1 0 0,4 0 0 16,0 0 0 0,-1 0 0-16,-3 1 0 0,7-1 0 0,-10 3 0 0,3 4 0 0,4-1 0 15,-11 0 0-15,3 7 0 0,1 0 0 16,3 0 0-16,-7 6 0 0,0 0 0 0,0 0 0 0,3 6 0 0,4 0 0 16,-7 4 48-16,4 2 13 0,6 4 3 15,-6-1 0-15,6 1-52 0,-2 0-12 0,2 3 0 0,-3-1 0 16,4 1 0-16,-4-3 0 0,3 6 0 0,1-6 0 15,-4 2 0-15,0-2 0 0,4 0 0 0,-1-4 0 16,-3-2 0-16,0-4 0 0,4 0 0 0,0-3 0 16,-8-3-100-16,4-3-22 0,7 0-5 0,-10-6-1 15,3-4-102-15,-4 1-21 0</inkml:trace>
  <inkml:trace contextRef="#ctx0" brushRef="#br0" timeOffset="149746.91">4075 11795 2067 0,'0'0'87'0,"0"0"-70"0,-4 7-17 0,4-1 0 16,0 3 144-16,0 1 24 16,-7 2 6-16,7 1 1 0,7 3-75 0,-7-1-16 15,4 4-2-15,-1 0-1 0,4 3-65 16,4 3-16-16,-8 3 0 0,8 0 0 0,-4 1 55 0,7 2 7 16,-10 3 2-16,6-2 0 15,1-1 0-15,-1 0 0 0,-6 4 0 0,3-4 0 16,3-2-52-16,-6-4-12 0,7 0 0 0,-1-3 0 0,-6-7 0 0,6 4 0 0,-3-6 0 0,0-1 0 31,0-2-48-31,-3-4-13 0,3-3-3 0,-7-3 0 16,0 0-51-16,0 0-10 0,0-9-3 0,0-4 0 0,0 1-68 0,0-4-13 15,0 0-3-15</inkml:trace>
  <inkml:trace contextRef="#ctx0" brushRef="#br0" timeOffset="149995.66">4001 12303 2269 0,'3'10'64'16,"-3"-1"15"-16,4-3-63 0,3 4-16 0,-4-4 0 0,4-3 0 15,-3 4 105-15,3-4 19 0,0 0 3 0,3 0 1 16,1-3-52-16,-4 0-9 0,4 0-3 0,3-3 0 16,-4 0 0-16,4 0 0 0,8-4 0 0,-8 4 0 15,0-3-51-15,7 0-13 0,0-1 0 0,-7 1 0 16,7 0 54-16,-6 0 8 0,6 2 2 0,-11-2 0 15,4 3-52-15,1 3-12 0,-5-3 0 0,1 0 0 16,-1 3 0-16,1 0 0 0,-1 3 0 0,-2-3 0 16,2 3-48-16,-3-3-13 0,4 0-3 0,-1 0 0 15,-3 3-51-15,0-3-10 0,4 3-3 0</inkml:trace>
  <inkml:trace contextRef="#ctx0" brushRef="#br0" timeOffset="150176.54">4695 12466 2310 0,'0'0'97'16,"0"0"-77"-16,0 0-20 0,0 0 0 0,0 0 157 0,0-6 28 0,4 0 6 0,-8-4 1 16,1-2-103-1,-1 3-20-15,4-4-4 0,-10-3-1 0,-1 1-51 0,1-1-13 0,-1-3 0 0,-3-3 0 16,3 3 0-16,1-3 0 0,-1-3 0 0,1 3 0 16,-1 0 0-16,4 0 0 0,0 4 0 0,-4-4 0 15,4 3-100-15,0 3-24 16,4 1-4-16,-8-1-1125 0</inkml:trace>
  <inkml:trace contextRef="#ctx0" brushRef="#br0" timeOffset="150327.6">4505 12049 2649 0,'0'7'58'0,"-4"-1"12"0,1 3 2 0,-1 1 4 15,1-1-61-15,3 1-15 0,0-1 0 0,3-3 0 16,-3-3 0-16,0-3 0 0,11 0 0 0,0-3 0 15,-1-3-202-15,1 0-43 0,3-1-9 0,0-2-2 16</inkml:trace>
  <inkml:trace contextRef="#ctx0" brushRef="#br0" timeOffset="150635.19">4819 12046 2278 0,'0'7'50'0,"0"2"10"0,0 0 3 0,-4 4 1 0,1-1-51 0,3 4-13 0,-4 0 0 0,4-1 0 15,-3 4 83-15,3-3 13 0,0 3 4 0,-7 3 0 31,7-3-27-31,0-1-5 0,-4 4 0 0,4-3-1 16,0 0-54-16,0 0-13 0,0 0 0 0,0-4 0 16,4 1 0-16,3-4 0 0,-4-2 0 0,4-1 0 0,0-6 0 0,1 1 0 0,2-4 0 0,-10 0 0 15,11-4 0-15,-1 1 0 0,4-3 0 0,-7-3 0 32,4-1 34-32,7 1 4 0,-8-1 1 0,-6 1 0 0,6-4-11 0,1 1-3 15,-8-1 0-15,8 4 0 0,-7-4-25 0,3 1 0 0,0-1 0 0,-4 4 0 31,-3-1 56-31,-3-2 7 0,-4 3 1 0,3-1 0 0,-3 1-52 0,-4-1-12 0,1 1 0 16,-4 3 0-16,3-1 0 0,1 4 0 0,-4-3 0 0,-1 3 0 16,1 0 0-16,0 3 0 0,7-3 0 0,-11 6 0 15,11-3-48-15,-3 3-13 16,3 0-3-16,3 0 0 0,-3-3-51 0,7 0-10 0,0 0-3 16</inkml:trace>
  <inkml:trace contextRef="#ctx0" brushRef="#br0" timeOffset="150946.91">5144 12491 2553 0,'0'10'53'0,"3"-4"12"16,4 0-52-16,-7-6-13 0,0 0 0 0,0 0 0 16,0-6 54-16,4 0 8 0,-1-7 2 0,-3 1 0 15,0-1 0-15,4-2 0 0,-4-4 0 0,0 0 0 0,0 0-52 0,3-3-12 0,1 0 0 0,3-3 0 31,-7 3 0-31,3-3 0 0,4 3 0 0,-3-3 0 16,3 6 0-16,0 0 0 0,0 4 0 0,4 2 0 16,-8 4 54-16,1-1 8 0,3 7 2 0,-4 0 0 0,4 9-8 0,-3 1 0 0,3 5-1 0,-4 4 0 31,5 6-37-31,-1 3-7 0,0 3-2 0,-4 4 0 16,4-1-9-16,-3-3 0 0,3 3 0 0,-4 1 0 0,1-4 0 0,3 0 0 0,-4-3 0 0,1-3 0 15,3-3-49 1,0-3-12-16,-3-1-3 0,3-5 0 0,0-7-102 0,-4 0-21 0,4-3-4 0</inkml:trace>
  <inkml:trace contextRef="#ctx0" brushRef="#br0" timeOffset="151777.75">1372 12996 850 0,'-24'0'17'0,"13"-3"6"0,-3 3-23 0,-4 0 0 0,-17-3 0 16,21 3 56-16,0 0 6 0,-7 0 2 0,-1 3 0 15,8 0 57-15,-7 0 12 0,7 1 3 0,-7-1 0 16,0 0 38-16,7 3 8 0,0 0 2 0,-8 1 0 15,8-4-118-15,4 3-23 0,-1 0-5 0,0-3-1 16,1 1 43-16,10-4 8 0,0 0 1 0,0 0 1 16,0 0-20-16,0 0-4 0,0 0-1 0,0 0 0 15,0 0-53-15,0 0-12 0,0 0 0 0,10-4 0 16,1 1 0-16,0 0 0 0,-1 0 0 0,8-3 0 16,0 3 0-16,6-4 0 0,1-2 0 0,0 6 0 15,6-3 55-15,-2 2 7 0,2 4 2 0,5-3 0 16,-1 6-52-16,7-3-12 0,8 4 0 0,-5-1 0 15,5 0 0-15,6 3 0 0,1-3 0 0,6 0 0 16,1 1 0-16,10-1 0 0,3 0 0 0,8 0 0 0,7-3 0 0,0 0 0 0,3 0 0 16,18-3 0-16,-7 0 43 0,-1-4 5 0,5 1 2 0,24 0 0 31,-18-4-29-31,4 4-5 0,7-3-2 0,21-4 0 0,-17 4-14 0,6-1 0 0,5 1 0 0,13-4 0 16,-21 1 12-16,7 3-1 0,0-4 0 0,21 0 0 15,-28 4 1-15,-3-4 0 0,-1 4 0 0,15-3 0 16,-21 2-28-16,-8 4-6 0,-7 0-1 0,15-1 0 15,-25 7 70-15,-1 0 13 0,-6 0 4 0,3 7 0 16,-14-1-64-16,-17 3-28 0,-1 7 3 0,1 0 0 16,-15-1 40-16,1 4 8 15,-4 3 1-15,-4-3 1 0,-3 0-41 0,-8-4-8 0,-2 4-1 0,-1-6-1 16,-7 2-112-16,0-5-22 16,-3 2-5-16,-8-5-1 0</inkml:trace>
  <inkml:trace contextRef="#ctx0" brushRef="#br0" timeOffset="183718.97">2505 13573 851 0,'0'0'36'16,"0"0"-36"-1,-4-6 108-15,4 6 16 0,0-6 2 0,0 6 1 16,0 0-50-16,-7-7-9 0,7 7-3 0,0 0 0 16,0 0 51-16,0-6 9 0,0 6 3 0,0 0 0 15,0-6-103-15,0 6-25 0,0 0 0 0,0-6 0 16,0 6 54-16,7-4 6 0,-3 1 0 0,3 0 1 15,-4 3-17-15,8 0-3 0,-1 0-1 0,1 0 0 16,-7 3-10-16,13-3-2 0,-10 3-1 0,11 1 0 16,-7-1-3-16,6 0-1 0,1 0 0 0,-4 3 0 15,7 1 14-15,-7-4 3 0,7 3 1 0,-3-3 0 0,0 0-41 16,-1 4 0-16,1-1 0 0,-8 0 0 16,5 0 0-16,-5 1 0 0,1 2 9 0,-1 0-9 0,-3 1 12 15,0-1-3-15,-7 4 0 0,0-4 0 0,4 1-1 0,-4 2 0 16,-4 1 0-16,4-1 0 0,-7 1-8 0,0-1 8 0,-3 1-8 0,-1-1 8 31,1 4-24-31,-1-7-4 0,0 4-2 0,-3 0 0 0,4-4 22 0,-4 4 0 0,3-7 0 0,-3 0 0 16,3 0 0-16,1-3 0 15,-1 1 0-15,1-1 0 0,6 0 0 0,-3-3 0 0,7 0 0 0,0 0 0 32,-4 0 0-32,4 0 0 0,0 0 0 0,0 0 0 15,0 0 0-15,0 0 0 0,0-3 0 0,11 0 0 0,-7-1 0 0,6 1 0 0,1 0 0 0,-1 0 0 16,1 0 0-16,7 0 0 0,-1 0 0 0,1 0 0 15,-1 3 0-15,-2 3 0 16,-5-3 0-16,4 6 0 0,0 0 37 0,4 4 12 0,-4-1 3 0,-3 4 0 16,-1 2-5-16,1 1-1 0,-8 0 0 0,8 2 0 15,-11-2-14-15,0 3-2 0,0 0-1 0,-7-1 0 16,0 1-29-16,0 0 8 0,-7 3-8 0,0-6 0 16,3 3 0-16,-10-4 0 0,0 1 0 0,0 0 0 15,-4-1 34-15,0-2 4 0,0-1 1 0,1 1 0 16,-1-1-63-16,4-2-12 0,-4-1-2 0,1-2-1 15,6-1 28-15,0 0 11 0,1-3-8 0,2-3 8 16,1 0-148-16,4-3-24 0,3-3-4 0</inkml:trace>
  <inkml:trace contextRef="#ctx0" brushRef="#br0" timeOffset="184696.19">3538 13834 1267 0,'0'0'28'0,"0"0"5"0,0 0 2 0,0 0 1 0,0 0-36 0,0 0 0 0,0 0 0 0,-3-7 0 0,3 7 109 0,-4-6 15 16,1 0 4-16,3-1 0 15,0 7 0-15,-4-6 0 0,4-3 0 0,-7 2 0 0,4 4-52 0,-4 0-9 16,7 3-3-16,-7-3 0 16,0 0-51-16,-4 3-13 0,7 3 0 0,-6 0 0 0,-1 0 53 0,8 4 8 15,-4 2 2-15,3 0 0 0,-6 4-43 0,10 0-8 16,-11 5-1-16,7-2-1 0,4 6-10 0,4-3-12 15,-1 0 2-15,5-1 1 0,-8 1 9 16,3-3 12-16,4-4-2 0,4 1-1 0,-4-4-9 16,0 1-12-16,3-4 2 0,1-3 1 0,-7 0 9 0,6-3 0 15,1-3 0-15,-8-3 0 0,8 0 0 0,-8-4 0 16,4 1 0-16,4-4-8 0,-8-2-3 0,5-1 0 0,-5 0 0 16,-3 1 0-16,7-4 19 0,-7 3 4 15,0 0 1-15,0 1 0 0,0 2-13 0,0 1 0 16,0 2 0-16,0-2 0 0,0 5 0 0,0 1 0 15,0 6 0-15,0 0 0 0,0 0 0 0,0 0 0 0,0 0 0 0,0 0 0 16,0 0 0-16,0 0 0 0,0 0 0 0,0 0 0 16,0 0 0-16,0 6 0 0,7 1 0 0,0 2 0 15,-3 1 0-15,3-1 0 0,3 3 0 0,-6-2 0 16,7 2 0-16,-1 1 0 0,1-1 0 0,-4 1 0 16,3 0 34-16,1-1 4 15,-1 1 1-15,1-1 0 0,0-2-11 0,-1-1-3 0,1 0 0 0,-4-2 0 16,3-1-71-16,-2 0-14 0,2-3-4 0,-3-3 0 15,4 3-51-15,-4-6-10 16,3 3-3-16,-6-3-921 0</inkml:trace>
  <inkml:trace contextRef="#ctx0" brushRef="#br0" timeOffset="185091.8">3874 13714 1728 0,'0'0'38'0,"0"0"8"0,0 0 2 0,0 0 0 0,0 0-39 0,0 0-9 0,0 0 0 0,0 0 0 0,0 0 60 0,0 0 11 16,0 0 1-16,0 0 1 0,0 0 3 0,0 0 1 0,0 7 0 15,3 2 0-15,1-3-25 0,-1 4-4 16,1-4-2-16,-1 3 0 0,4 4 11 0,-3-4 3 0,6 4 0 0,-3-4 0 15,0 4-36-15,0 3-8 0,4-4 0 0,-7 4-1 16,6-1 5-16,-3 1 2 0,0 0 0 0,4-1 0 16,-1-2 4-16,1 3 1 0,0-4 0 0,3 1 0 15,-4-4-27-15,1 1-9 0,-1-1 0 16,1-3 0-16,3 0 9 0,-3 1 12 0,-1-4-2 0,1 0-1 16,3-3-9-16,-3 0-12 0,-4 0 2 0,3 0 1 15,-3-3 1-15,4 0 0 0,-8 3 0 0,4-3 0 16,-3-1-32-16,0 1-5 0,3 0-2 0,-7 3 0 15,0 0-13-15,0 0-4 0,0 0 0 0,0 0 0 16,3-3-51-16,-3 3-10 0,0 0-3 0,0 0-512 16,-3-6-102-16</inkml:trace>
  <inkml:trace contextRef="#ctx0" brushRef="#br0" timeOffset="185397.26">4008 14119 2149 0,'0'0'47'0,"0"0"9"0,0 0 3 0,0 0 2 16,0 0-49-16,-7 0-12 0,7 0 0 0,-8-3 0 0,5-4 47 0,3 1 6 16,-7 0 2-16,7-4 0 15,0 1-5-15,-4-3-1 0,8 2 0 0,-4-6 0 0,0 1-11 0,7-1-2 0,-7-3-1 16,3 0 0-1,1 1 4-15,0-1 1 0,-1 0 0 0,1 3 0 0,3 1-13 0,3-1-3 0,-10 7 0 0,11-1 0 16,-11 10-24-16,0-9 0 0,0 9 0 0,0 0 0 16,3-10 0-16,-3 10 0 0,0 0 0 0,11-9 0 31,-11 9-49-31,0 0-15 0,0-9-4 0,0 9 0 0,0 0-148 0,3-10-31 0</inkml:trace>
  <inkml:trace contextRef="#ctx0" brushRef="#br0" timeOffset="185601.41">4233 14066 2519 0,'-3'6'106'16,"-1"0"-85"-1,1-3 42-15,3-3 8 0,0 0 1 0,0 0 1 16,0 0-7-16,0 0-2 0,0 0 0 0,0-9 0 15,-7-4-51-15,3 1-13 0,-3-7 0 0,0 0 0 16,4-3 0-16,-1 0 0 0,0-3 0 0,4 0 0 16,-7 0-135-16,7 0-29 0,-3 0-7 0</inkml:trace>
  <inkml:trace contextRef="#ctx0" brushRef="#br0" timeOffset="186089.03">4170 13655 1706 0,'-4'15'36'0,"4"-11"7"0,-7 2-35 16,7-6-8-16,0 6 0 0,7 0 0 15,-7-2-24-15,0 2-8 0,0 0 0 0,0-6-1 0,4 3 33 0,3 0 0 16,-4 0 0-16,4-3 0 0,-3 4 0 0,0-4 0 0,6 0 0 0,-3-4 0 16,4 1-58-16,-8 0-5 0,8 0-1 0,-1 0 0 15,1 0 52-15,-4-3 12 0,4 2 0 0,-1-2 0 16,-3 3 0-16,4-3 0 0,-4-1 0 0,4 1 0 31,-4 3 48-31,-4 0 13 0,4 0 3 0,-3 3 0 0,-4 0 51 0,3 0 10 0,4 3 3 16,-7-3 0-16,0 3 0 0,4 0 0 0,-4 3 0 0,0 1 0 15,0-1-52-15,-4 3-9 0,4-2-3 0,-3 2 0 16,-4 4-51-16,3-1-13 0,4 1 0 0,-10 2 0 16,10-2 0-16,-7 3 0 0,3-4 0 0,-3-2 0 15,3 2 0-15,4-2 0 0,-3-1 0 0,3-3 0 16,0 0 0-16,0-2-8 0,0-4 8 0,0 0-13 15,0 0 13-15,3 0 8 0,1 0 0 0,3-4-8 16,-3 1 12-16,6 0-4 0,-3 0 0 0,0-3-8 16,0 3 24-16,4-4-3 0,-1 4 0 0,-6-3 0 15,7 3-6 1,-1 3-2-16,1-3 0 0,-8 3 0 0,8 3 20 0,-1 0 4 16,1 0 1-16,0 3 0 0,-4 1 9 0,0 2 1 15,3 4 1-15,-6-1 0 0,3 4-39 0,-7-4-10 0,0 4 0 0,0 0 0 0,0-1 53 0,-7 1 9 16,3 0 2-16,-3-4 0 15,4-2-64-15,-4-1-8 0,0 0-4 0,0-2-1 16,3-1-41-16,-10-3-8 0,3 0-2 0</inkml:trace>
  <inkml:trace contextRef="#ctx0" brushRef="#br0" timeOffset="192622.34">5743 13564 1548 0,'0'0'68'0,"0"0"15"31,0 0-67-31,0 0-16 0,-3-6 0 0,3 6 0 0,0 0 44 0,0 0 4 0,0 0 2 0,0 0 0 15,0 0 39-15,0 0 8 0,0 0 2 0,0 0 0 16,0 0-56-16,0 0-11 0,0 0-3 0,0 0 0 16,0 0 18-16,0 0 3 0,0 6 1 0,0 0 0 15,3 4-23-15,1-4-5 0,3 3-1 0,0 1 0 16,3 2-6-16,1 1-2 0,0-1 0 0,3 4 0 16,0 0 22-16,7 2 4 0,-3 1 0 0,3 3 1 15,0-3-33-15,4 0-8 0,-1 0 0 0,1-1 0 0,3 1 0 0,-7-6 0 16,4 2 0-16,0-2 0 0,-8-4 0 0,1 1 0 15,-4-1 0-15,0-3 0 0,4 4 0 0,-11-7 0 0,0 3 0 16,4 1 0 0,-1-4 0-16,-6 0 0 0,-1 0 0 0,1-3 0 15,-1 3-203-15,-3-3-42 0,0 0-9 0</inkml:trace>
  <inkml:trace contextRef="#ctx0" brushRef="#br0" timeOffset="192911.59">5817 13965 1958 0,'0'0'87'0,"0"-9"17"15,0-1-83-15,0 1-21 0,4 0 0 0,-4-4 0 16,0 4 100-16,7-7 15 0,-4 3 3 0,1-2 1 15,3-1-37-15,0 0-7 0,0-2-2 0,4 2 0 16,-4 0-7-16,7 1-2 0,-7-1 0 0,4 3 0 16,-1-2-51-16,1 2-13 0,-1 4 0 0,1-4 0 15,-1 4 0-15,-3-1 0 0,4 1 0 0,0 0 0 16,-1-1 0-16,1 1 0 0,-4-4 0 0,3 4 0 16,-2-1 0-16,-1 1 0 0,0 0 0 0,0-1 0 15,0 1-100-15,0-1-22 0,0 4-5 0</inkml:trace>
  <inkml:trace contextRef="#ctx0" brushRef="#br0" timeOffset="194123.88">6636 13608 1246 0,'-7'-7'35'0,"0"1"9"0,0 0-36 15,0 3-8-15,-1-3 0 0,1-1 0 0,4 4 68 0,-8-3 11 16,8 3 2-16,-8-4 1 0,4 4-14 0,-3 0-4 0,3-3 0 0,-4 3 0 16,4 3-51-16,0-3-13 0,0 3 0 0,3 0 0 15,-6 0 0-15,3 3 0 0,3-3 0 0,-3 3 0 16,3 0 0-16,4-3 0 0,0 0 0 0,0 0 0 16,-3 3 0-16,3-3 0 0,0 0 0 0,0 0 0 15,0 0 30-15,0 0 3 0,0 0 1 0,0 0 0 16,0 0-17-16,0 0-3 0,0 0-1 0,0 0 0 15,0 0 25-15,0 0 5 0,0 0 1 0,0 0 0 16,-4 3 6-16,4 4 2 0,0-1 0 0,0-3 0 16,4 3-2-16,-4 4 0 0,3-1 0 0,1-3 0 15,3 4 10-15,-3 2 3 0,3 1 0 0,3-4 0 16,-3 7-73-16,4-4-14 0,-1 7-4 0,5-3 0 16,-5 0 28-16,4 2 0 0,-3 1 0 0,3 0 0 0,-3-3 0 0,3-1 0 15,-4-2 0-15,1-4 0 16,3-2 24-16,-3-1 1 0,-1-3 0 0,1-3 0 15,-1-3-43-15,1-3-9 16,-1-1-1-16,1-2-1 0,-4-4 29 0,0 1 0 0,0-4 0 0,-3 1 0 0,-1 2 22 0,1 0 4 0,-4-2 1 0,0 2 0 31,0 1-43-31,0-1-8 0,-4 4-1 0,1-4-1 0,-1 4 26 0,1-1 9 16,-4 4 0-16,3-3 0 0,-3 2 7 0,3 1 0 16,-3 3 1-16,4-3 0 15,3 6-37-15,-7 0-7 0,7 0-1 0,-7 0-1 16,7 0-5-16,-7 6-1 0,7-3 0 0,-4 3 0 0,4 4 27 0,0-1 8 0,0 4 0 0,4-4 0 15,-4 7 0-15,7 0 0 0,-4-1 0 16,4 4 0-16,0 0-14 0,0 3-2 16,4 0-1-16,-4 0 0 0,0 3 27 0,4 0 6 0,3 0 0 0,-4 3 1 15,1-3-17-15,3 0-17 0,0 4 3 0,-3-1 1 16,6-3 33-16,-9 0 6 0,2-3 2 0,-3 3 0 16,0 0-10-16,0 0-2 0,-3 0 0 15,-1 0 0-15,-3-3 3 0,-3 0 0 0,-1 3 0 0,-3-6 0 16,0 0-8-16,0-3-2 0,0-4 0 15,-4 1 0-15,1-7-9 0,-4-3-14 0,3-3 3 0,-3 0 1 16,0-6 10-16,0 0 0 0,0-7 0 0,0 0 0 16,3-2 0-16,-7-1 0 0,8-3 0 0,-1 0 0 15,1-2 0-15,-1-1 0 16,4 0 0-16,0 0 0 0,0 3 0 0,0-3 8 0,3 3-8 16,1 0 0-16,-1 0 11 0,1-2-3 0,3 2 0 0,0 0 0 15,0-3-8-15,3 3 0 0,1 0 9 0,-1 4-9 16,8-1 0-16,-8 3 0 0,8 4 0 0,0 0 0 0,-1-1 29 15,4 4 2-15,0 3 0 0,4-3 0 16,-7 6-50-16,6-4-9 0,-3 8-3 0,4-4 0 16,-4 3 56-16,0 3 11 0,0-3 3 0,0 0 0 15,-3 3-63-15,0-2-12 0,-1-1-2 0,-3 0-1 16,0-3-173-16,-3 0-36 0</inkml:trace>
  <inkml:trace contextRef="#ctx0" brushRef="#br0" timeOffset="194686.08">6943 13391 1577 0,'0'0'66'0,"7"-3"-53"15,-4 3 72-15,1-3 15 0,-1 3 2 0,1-3 1 16,3 0-13-16,-4 0-2 0,4 3-1 0,1-3 0 16,-1-1-30-16,0-2-5 0,3 3-2 0,-3-3 0 15,4 3-26-15,-4-4-6 0,4 1-1 0,-1-3 0 16,1 2 38-16,-1 1 7 0,1 3 2 0,-1-3 0 16,1-1-52-16,3 1-12 0,-3 3 0 0,3-3 0 15,-4 0 0-15,5 2 0 0,-5 1 0 0,1 0 0 16,-1 3 0-16,1-3 0 0,-1 3 0 0,1-3 0 15,-4 3 54-15,0 0 8 0,0 3 2 0,-7-3 0 16,4 3-52-16,-1 0-12 0,-3 4 0 0,0 2 0 16,-3-3 0-16,-1 7 0 0,-3-4 0 0,4 7 0 0,-4-1 0 15,-4 1 0-15,0 0 0 0,1 6 0 0,-1 0 0 16,1 3 0-16,-4 3 0 0,3-3 0 0,0 3 0 0,1-3 0 0,-1 4 0 0,4-4 0 16,0 0 0-16,0-3 0 0,0 3 0 15,3-3 0-15,1 3 0 16,-1-3 0-16,1 0 0 0,3 0 0 0,-4-3 0 0,8 3 0 0,-4-4 0 0,3-2 0 31,1 0 0-31,3-4 0 0,0 4 0 0,4-4 0 16,-4-2 0-16,3-1 0 0,4 1 0 0,0-4 0 0,1-3 0 0,-1 0 0 0,0-3 0 0,3 0 0 15,-2-3 0-15,2 0 0 0,-3 0 0 0,0-3 0 16,-3-1 0-16,0 1 0 0,-1 0 0 0,-3-1 0 16,0-2-48-16,-3 0-13 15,-1-1-3-15,-3 1 0 0,0-4-51 0,-3 4-10 16,-1-4-3-16,1 1 0 0,-4 2-46 0,-4-5-10 0</inkml:trace>
  <inkml:trace contextRef="#ctx0" brushRef="#br0" timeOffset="194933.1">6946 13652 2408 0,'4'3'68'0,"3"3"15"16,0-3-67-16,3 3-16 0,1-2 0 0,0-4 0 16,3 3 66-16,0 0 10 0,0-3 1 0,0 0 1 15,0-3-23-15,4 3-5 0,-4-3-1 0,4-1 0 16,-1 1-19-16,4 0-4 0,1 0-1 0,-1-3 0 0,3 0-25 0,-2-4 0 0,2 4 0 0,4-4 0 31,1 1-64-31,-5 0-4 0,5-1-2 0,-1 1 0 16,-3 3-138-16,-1-4-28 0,-3 1-6 0</inkml:trace>
  <inkml:trace contextRef="#ctx0" brushRef="#br0" timeOffset="198267.02">8005 13489 1036 0,'0'0'46'0,"0"0"10"15,0 0-45-15,0 0-11 0,0 0 0 0,0 0 0 16,0 0 52-16,0 0 9 0,0 0 2 0,0 0 0 16,0 0 1-16,0 0 1 0,0 0 0 0,0 0 0 15,0 0-1-15,0 0 0 0,0 0 0 0,0 0 0 16,0 0 0-16,0 0 0 0,3 6 0 0,1 0 0 16,3 0 0-16,-4 4-1 0,4-4 0 0,0 7 0 15,0-4-50-15,4 0-13 0,0 1 0 0,-1-1 0 16,4 4 56-16,0-4 7 0,4 1 1 0,3-4 0 15,-3 0-46-15,6 0-9 0,1-6-1 0,0 4-8 16,0-8 18-16,-1 1-3 0,-3 0-1 0,1-3 0 0,-1 0 23 16,-4-1 5-16,1-2 1 0,0 0 0 15,-1-4-35-15,-3 0-8 0,4 1 0 0,0-4 0 16,-1 4 0-16,1-4 0 0,0 0 0 0,-4-2 0 16,0-1 0-16,0 0 0 0,0 0 0 0,-3 0 0 0,-1 0 0 0,-3 1 0 15,4-1 0-15,-4 0-11 0,-4 0 11 0,-3 0 0 0,4 1 8 0,-4 2-8 16,-4-3 0-1,1 0 0-15,-1 0 0 0,1 1 0 0,-1-1 8 0,-3 0-8 16,7 0 8-16,-3 4-8 0,-1-4 0 0,4 6 8 0,0-3-8 0,0 4 0 16,4-1 0-16,-1 4 0 0,1 0 0 0,3-1 0 15,3 1 0-15,1-1 0 0,3 1 0 0,4-4 0 16,-4 4 0-16,4-4 0 0,-1 1 0 0,1-4 0 16,3 1 0-16,-3 2 0 0,-1-3 0 0,1 1 0 15,3 2 0-15,-3 1 0 0,3-1-10 0,0 1 10 16,0 2 0-16,4 1 0 0,0-1 0 0,-1 1 0 15,-3 6 12-15,1 0 8 0,-1-1 3 0,0 4 0 16,-3 0-12-16,-1 7-3 0,1-4 0 0,-4 3 0 16,-3 4-8-16,-4-4 10 0,0 3-10 0,-4-2 10 15,1 2-10-15,-1-3 0 0,-3-3 0 0,0-3 0 16,0 0-136-16,0 0-20 0,0 0-4 0</inkml:trace>
  <inkml:trace contextRef="#ctx0" brushRef="#br0" timeOffset="199679.11">9945 12504 1728 0,'7'-9'76'0,"0"-1"16"0,0 1-73 0,0-1-19 0,0 1 0 0,-3 0 0 16,-1-1 106-16,4 1 18 0,-3 3 3 0,-4-4 1 16,3 4-52-16,-3-4-9 0,4 4-3 0,-4 0 0 15,0 0 52-15,0 2 9 0,-4-2 3 0,4 6 0 16,-3-3-103-16,-1-3-25 0,-3 6 0 0,0-3 0 15,0 3 56-15,0 0 7 0,-4 0 1 0,1 0 0 16,-4 6-52-16,3-3-12 0,-3 3 0 0,0 4 0 16,-4-1 0-16,4 7 0 0,-3-4 0 0,-1 4 0 15,4 6 0-15,-4 0 0 0,4 3 0 0,-4 6 0 16,4 1 0-16,0 2 0 0,0 4 0 0,3 6 0 16,1-3 0-16,3 2 0 0,0 4 0 0,0 0 0 15,3 1 0-15,1 2 0 0,3-3 0 0,3 3 0 16,-3-9 0-16,7-7 0 15,0-3 0-15,0 1 0 0,4-7 0 0,3-3 0 0,0-3 0 0,4-7 0 16,-4 1 0-16,7-7 0 0,0 0 0 0,0-3 0 16,4 1 0-16,0-8-13 0,3 1 2 0,-3 0 1 0,-1-3 10 0,5 0 0 15,-5-1 0-15,-3-2-8 0,1 3 8 0,-5-4 0 16,-3 4 0-16,-3 0 8 0,0-4-8 0,-1 4 0 0,-6 3 0 0,-1-3 0 31,1-1 0-31,-4 1 12 0,0 0-4 0,0 0 0 0,0-1 0 16,-7 1 1-16,3-3 0 0,-3 2 0 0,0-2-9 0,0 0 10 0,-4-1-10 0,1 1 10 15,-4-4-10-15,3 1 0 0,-3-1 0 0,3 1 0 16,1-1 0 0,-4 0-17-16,3 1 4 0,4-1 1 0,-3 1 12 0,2 2 0 0,1 4 0 0,4-3 0 15,-4 6 0-15,7 3 0 0,0 0 0 0,0 0 0 16,0 0-9-16,0 0 9 0,0 0-8 0,0 0 8 16,0 0-12-16,7-3 4 0,0-1 0 0,4 1 0 15,-4 0 8-15,3 0 0 0,1 3 0 0,3-3-8 16,-4 3 8-16,5-3 0 0,-5 3 0 0,4-3-8 15,-3 3 8-15,-1 0 0 0,1 0 0 0,0 0 0 16,-1 0 0 0,-3 3 0-16,0-3 0 0,0 3 8 0,-3 0-8 0,3 0 11 0,0 0-11 0,-4 0 12 15,5 4-12-15,-1-4 8 0,-4 3-8 0,4-3 8 16,-3 0-8-16,3 0 8 0,-4-3-8 0,1 4 8 16,-4-4-8-16,7 3 0 0,-7-3 0 0,0 0 0 15,3 0 0-15,-3 0 0 0,0 0 0 0,0 0 0 16,0 0 0-16,0 0 0 0,7 3 0 0,-7-3 0 15,0 0 0-15,0 0 0 0,0 3 0 0,-3 0 0 0,3 3 24 16,-4 1 2-16,1-1 1 0,-1 0 0 0,1 4 8 0,-1-4 1 0,1 3 1 0,-4-2 0 16,7-1-45-1,-4 3-10-15,1 1-2 0,-1-4 0 16,1 0 20-16,3 0 0 0,-4-2 0 0,4 2 0 0,0-6 0 0,0 0 0 16,0 0 0-16,0 3 0 15,0-3 0-15,0 6 0 0,0-6 0 0,0 7 0 0,0-1 12 0,0 0 7 16,4 0 1-16,-4 1 0 0,3-1-32 0,-3 3-5 0,4 1-2 0,-1 2 0 15,-3 1 31-15,4-1 5 0,-1 4 2 0,-3 0 0 32,4 3-19-32,-1 2-17 0,1 1 3 0,-4 0 1 0,3 0 13 0,-3 3 0 0,4-3 0 0,-4 0 10 15,0-3-2-15,3 0 0 0,-3 0 0 0,0 0 0 16,0-7-8-16,0 1 0 0,0-1-12 0,0-2 12 16,0-1-20-16,0-6 3 15,0-3 1-15,0 0 0 0,0 0-124 0,0 0-25 0,0 0-5 0</inkml:trace>
  <inkml:trace contextRef="#ctx0" brushRef="#br0" timeOffset="200484.88">10516 12648 1314 0,'-3'-6'37'0,"-1"0"8"0,1-1-36 0,-1 4-9 0,4 3 0 0,-3-6 0 16,3 6 112-1,0 0 21-15,0 0 4 0,0 0 1 0,0 0-25 0,0 0-5 0,-4 3 0 0,-3 3-1 16,7 4-26-16,-3 2-5 0,3 1 0 0,0 3-1 16,0 2-42-16,0-2-8 0,3 3-1 0,1 3-1 31,-1 3 2-31,1 0 1 0,-1 3 0 0,1 0 0 0,3 1 2 0,-4-1 0 0,4 3 0 0,0-2 0 16,-3-4-8-16,3 0-2 0,0 0 0 0,0-6 0 15,0-1 12 1,0-2 2-16,-3 0 1 0,3-4 0 0,-4-2-33 15,4-1 0-15,-3 0 0 0,-1-2 0 0,-3-1-44 0,4 0-16 0,-4 1-4 0,0-1 0 16,0 0 93-16,0-3 19 0,0 4 3 0,0-7 1 16,-4 3-29-16,4-3-6 0,0 0-1 0,0 0 0 15,-7 3-16-15,7-3 0 0,0 0 0 0,0 0-9 16,-7-6 9-16,4-4 0 0,-1 1 0 0,-3-4 0 16,4 1 13-16,-1-7 5 0,1 0 1 0,-1 0 0 15,-3-6-31-15,4 0-5 0,-1-3-2 0,-3 0 0 0,3-1 32 0,-3 1 7 16,0-3 0-16,0-1 1 15,0 7-21-15,0-3 8 0,0 3-8 0,4-3 0 16,-1 3 0-16,1-3 9 0,-1-1-9 0,4-2 0 0,0 3 10 0,0 0-10 16,4-4 8-16,-1 4-8 15,1 3 0-15,-1-3 0 0,1 6 8 0,3-3-8 0,0 6 28 0,0 0 4 16,0 3 1-16,0 4 0 16,0-1-52-16,0 4-10 0,0-1-3 0,0 4 0 0,-3 3 52 0,3 0 9 0,0 0 3 0,0 3 0 15,0 0-32-15,0 0 0 0,0 3 0 16,0 3 0-16,0 0 0 0,4 4 0 0,-4-1 0 0,0 4 0 31,3-1 0-31,1 7 0 0,-4 3 0 0,4 0 0 16,-4 3 0-16,0 0 0 0,0 3 0 0,0 4 0 0,-4-4 0 0,4 3 0 0,-3 1 0 0,-4-4 0 15,3 0 0 1,-6-3 0-16,3-3 0 0,-7 0 0 0,3 0 57 0,-3-3 6 16,0 0 1-16,-3-1 0 0,3-2-52 0,-4-3-12 0,0-1 0 0,1 1 0 15,-1-4 0-15,1 1 0 16,-1-4 0-16,1 0 0 15,-1-3-20-15,0 0-8 0,4-3 0 0,-3 0-1 0,3-3-5 0,0 0-1 0,0 0 0 0,3-3 0 16,-3-4 15-16,3 4 2 0,1-3 1 0,-1-1 0 16,4 1-115-1,0-4-22-15,0 4-5 0</inkml:trace>
  <inkml:trace contextRef="#ctx0" brushRef="#br0" timeOffset="200989.86">11053 12611 1792 0,'3'-13'51'0,"-3"1"10"0,0 2-49 15,0-2-12-15,0 2 0 0,0 1 0 0,-3-1 103 0,3 4 17 0,0 6 4 0,-8-3 1 31,1 3 5-31,4 3 1 0,-8 0 0 0,4 4 0 0,-3 5-66 0,-1 1-13 16,-3 2-2-16,0 4-1 16,0 3 1-16,0-3 0 0,0 6 0 0,-4-3 0 0,4-3-24 0,3 0-5 0,-3 2-1 0,4-5 0 15,-1 0-11-15,4-4-9 0,0 1 12 0,0-1-12 32,0 1 9-32,3-4-9 0,1 1 0 0,3-1 9 0,0 1-9 0,0-4 0 0,3 0 0 0,1 0 0 15,3 1 0-15,0-1 0 0,0-3 0 0,0-3 0 16,7 3 0-16,-3-3 0 0,3 0 0 0,3 0-11 15,-3 0 11-15,1-3 12 16,2 3-2-16,-3-3-1 0,4 3 5 0,-4 0 1 0,0 0 0 0,4 3 0 16,-1 0-3-16,-2 0 0 0,2 4 0 0,1 2 0 15,-4 0 11-15,0 1 1 0,0 2 1 0,0 4 0 16,-3 0 1-16,-4 3 0 0,4-1 0 0,-4 4 0 16,-4-3 15-16,-3 3 3 0,0 0 1 0,0 0 0 15,-3 0-36-15,-4-6-9 0,-1 2 0 0,-2 1 0 16,-1-3 0-16,1-4 0 0,-4 4 0 0,0 0 0 15,-1-4 0-15,1 4 0 0,0-3 0 0,0-1 0 16,3-2-86-16,-3-4-19 0,4 0-4 16,-1-6-1-16,1-3-80 0,-1-3-16 0,4-4-3 0</inkml:trace>
  <inkml:trace contextRef="#ctx0" brushRef="#br0" timeOffset="205151.86">5807 14326 1337 0,'0'-6'56'0,"0"6"-44"31,0 0 28-31,0 0 5 0,0 0 2 0,0 0 0 0,0 0 20 0,0 0 4 0,-7 6 1 0,3-3 0 32,1 3-9-32,3 0-2 0,0 4 0 0,0-4 0 0,0 0-39 0,3 4-8 0,1-4-2 0,3 3 0 15,-4 1 42-15,1-1 8 0,-1 4 2 0,4 6 0 16,0-4-52-16,4 4-12 0,-7 3 0 0,3 0 0 15,-4 0 41-15,4 0 6 16,-3 0 1-16,-1 6 0 0,4-3-25 16,-3 3-5-16,3 1-1 0,0-1 0 0,-4-3-3 15,1-3-1-15,3 0 0 0,-3 0 0 0,-1 0-2 16,4-3-1-16,-7-1 0 0,7 1 0 0,0-3-2 0,0-7-8 0,-3 4 12 0,-1-1-4 31,4-2 20-31,-3-1 4 0,3-3 1 0,0 1 0 0,0-1-77 16,0-3-16-16,0 0-4 0,4 0 0 0,-4-3 103 0,-4 4 20 0,4-4 4 0,1 0 1 15,-1 0-64-15,3-4-8 0,-3 4-4 0,4-3-1 16,-1 3 13-16,-3 0 0 0,4-3 12 0,0 3-12 16,3-3 10-16,-7 0-10 0,3 0 8 0,8 0-8 15,-7 3 0-15,3-4 8 16,3 1-8-16,1-3 0 0,3 3 0 0,0-3 0 0,0 2 8 0,8-2-8 16,-8 0 0-16,4 0 0 0,3-1 0 0,0 1 0 15,0 0 0-15,4 0 0 0,-4-1 0 0,4-2 0 16,3 3 0-16,0-1 0 0,1-2 0 0,3 0 0 15,-1 2 0-15,1-2 0 0,4 3 0 0,2-1-11 16,-6-2 11-16,4 0 0 0,6-1 0 0,-7-2 0 16,4-1 0-16,3 0 0 0,1 1 8 0,-1-1-8 15,-3-2 0-15,4 2 0 0,-5-3 0 0,1 4-12 0,0-1 12 16,0 1 0-16,0 2 8 0,0 1-8 0,0 0 0 0,-1-1 0 0,1-2 0 16,0 2-8-16,-4 4 8 0,-6 3 0 0,-1 0 0 0,0 0 0 15,-3-1 0-15,0 4 8 0,0 0-8 16,-4 0 8-16,0 0 8 0,-3 0 3 0,-4 0 0 0,0 0 0 31,0 0-19-31,-7 0-17 0,0 0 3 0,1-3 1 0,-1 3 13 0,-4-3 15 0,1 3-3 0,-4 0-1 16,0-3 1-16,0 0 1 15,-7 3 0-15,0 0 0 0,0 0 0 0,0 0 0 0,0 0 0 0,0-6 0 16,0 6-4-16,-4-7-1 0,4 7 0 0,-3-6 0 16,-1 3-8-16,1-3 0 15,-1 3 0-15,-3-1 0 0,4-2 0 0,-1 3 0 0,1-3 0 0,-4-4 0 16,3 4 0-16,-3-6 0 15,0 2 0-15,0-6 0 0,0 4 0 0,3-4 0 0,-3 1 0 0,0-7 0 16,-3 0 12 0,3-3 1-16,-4-4 0 0,0-2 0 0,1 3-13 0,-1 3 0 0,1 0 0 0,-4-4 0 15,3 4 0-15,-3 0 0 0,0 0 0 16,3 0 0-16,-3 3 0 0,0 0 0 0,0 3 0 0,0 1 0 16,3-1-31-16,1 0-9 0,3 3-1 15</inkml:trace>
  <inkml:trace contextRef="#ctx0" brushRef="#br0" timeOffset="-202270.17">2762 16028 1489 0,'-3'3'42'0,"-1"1"10"16,4-4-42-16,0 3-10 0,0-3 0 0,0 0 0 15,-7 3 47-15,7-3 7 0,-3 3 2 0,3-3 0 16,-7 3 26-16,7-3 6 0,-4 0 0 0,4 0 1 16,0 0-35-16,-7 0-7 0,7 0-2 0,0 0 0 15,0 0-21-15,-7 0-4 0,0 0 0 0,7 0-1 16,0 0 36-16,0 0 7 0,0 0 2 0,0 0 0 15,0 0-52-15,0 0-12 0,0 0 0 0,0 0 0 16,0 0 0-16,0 0 0 0,0 0 0 0,0 0 0 16,0 0 0-16,-4-3 0 0,4 3 0 0,0 0 0 15,0 0 0-15,-7-6 0 0,7 6 0 0,0-7 0 16,0 7 27-16,0 0 2 0,0 0 1 0,0 0 0 16,0 0-17-16,-3-6-3 0,3 6-1 0,0 0 0 15,0 0 13-15,3-6 2 0,-3 6 1 0,7-3 0 0,-7 3-25 16,0-3 0-16,0 3 0 0,4-3 0 0,3 3 0 0,-4-4 0 0,1 4 0 0,3-3 0 31,4 3 0-31,-11 0 0 0,10-3 0 0,-6 3 0 0,6 0 56 0,-6 0 7 16,6 0 1-16,-3 0 0 15,8 0-52-15,-12 0-12 0,8 0 0 0,-1 0 0 16,4 3 12-16,-3-3-1 0,0 3 0 0,-1 1 0 16,4 2-11-16,-3-3-16 0,3 3 4 0,4 0 1 0,-8 1 30 15,1 2 5-15,3-3 2 0,0 1 0 0,0 2-42 0,4-3-8 16,-8 4-1-16,4-4-1 0,-3 0 26 0,-7-3 0 15,6 4 0-15,-3-1 0 0,0-3 0 0,0 3 0 0,-3 1 0 0,3-4 0 16,-7 3 0-16,0 0 0 0,3-2 0 0,-3 2 0 16,0 0 26-1,0 3 10-15,0-2 3 0,0 5 0 0,-3-2-39 0,3-1 0 0,-7 0 0 16,3 4 0-16,-3 0 0 0,0-4 0 0,7 4 0 0,-10-4 0 16,-1 3 0-16,4-5-8 0,-7 2 8 15,3-3 0-15,8 1 0 0,-8-1-8 0,4-3 8 0,0 3 0 31,0-2-30-31,3-4-1 0,4 0 0 0,0 0 0 0,0 0 31 0,0 0 0 0,0 0 0 0,0 0 0 16,0 0 0-16,4 3 12 0,3-3-1 0,0 0 0 16,4 0-11-16,-4 0 0 0,7 0-12 0,-4 3 12 15,5-3 0-15,-5 0 15 0,11 3-1 16,-10-3 0-16,3 3-14 0,0 0 0 0,4 0 0 0,-11 4 0 16,10-1 0-16,-6 3 0 0,0 1 0 0,3 2 0 15,-4 1 9-15,1-1-1 0,-4 7 0 0,0-3 0 16,-3 3 4-16,3-1 0 0,-7 1 0 0,0 3 0 0,0-3-2 0,-7 3 0 0,3 0 0 15,-7-3 0 1,1 0 17-16,-1-1 3 0,1-2 1 0,-4 0 0 16,-1-4-18-16,-2-2-3 0,3-1-1 0,0 0 0 15,-8 1-1-15,1-4-8 0,4-3 12 0,-5 4-4 0,-2-4-8 0,3 0 0 16,-1 0 0-16,5 0 0 16,-4 0 0-16,3-3 0 0,4 0 0 0,0 0 0 0,0-3 0 0,3 0-11 0,0 3 11 15,-3-6-12-15,7 3-91 0,4-4-18 0,-8 1-4 0,11 0-1 16,-7-4-88-1,7 1-18-15,0 3-3 0</inkml:trace>
  <inkml:trace contextRef="#ctx0" brushRef="#br0" timeOffset="-201346.4">4015 16358 1178 0,'0'0'49'16,"0"0"-39"0,0 0 77-16,0 0 15 0,0 0 3 0,-7-7 1 15,7 7 18-15,-4-6 3 0,-3 3 1 0,7 3 0 16,-4-3-52-16,1-3-9 0,3 6-3 0,-11-4 0 15,4 4 0-15,0 0 0 0,0 0 0 0,-3 4 0 16,-1-1 0-16,7 3 0 0,-10 0 0 0,4 4 0 16,-1 2-54-16,4 7-10 0,4 0 0 0,-1 3 0 0,1 3 0 0,-1 0 0 0,4 0 12 0,0 0-4 31,4 0 6-31,-1-3 1 0,4-3 0 0,0-3 0 16,4-1-15-16,-8-5 0 0,8-1 0 0,-1-3 0 15,1-6-24-15,-7 0-7 0,6-3-1 0,-3-6-1 0,0-1 18 0,0-5 4 16,4-1 1-16,-8-3 0 0,5 0 10 0,-5-3 0 15,8-3 0-15,-11 3 8 0,3 0-8 0,4 1 0 0,-7-1 0 0,4 3 0 16,3 3 0-16,-7 4 0 0,0-1 0 0,0 0 0 16,0 7 0-16,0-3 8 0,0 9-8 0,0-6 8 31,0 6-8-31,0 0 0 0,0 0 0 0,0 0 8 0,0 0-8 0,0 0 0 0,0 0 0 0,0 0 8 16,3 6 19-16,8 0 4 0,-8 0 1 0,4 1 0 15,4 2-32-15,-7 4 0 0,6-1 0 0,1 1 0 16,-1-1 16-16,1 1-4 0,3 2 0 0,-3-2 0 15,-1-1-12-15,4 4 0 0,-3-3 0 0,-1-4 0 16,5 7 9-16,-5-7-1 0,4 1 0 16,-3-4 0-16,-1 0-8 15,1 0 0-15,-4-2-10 0,4-1 10 0,-4 0-80 0,3-3-9 0,-6-3-3 0,6 3 0 16,-6-3-102 0,3-4-21-16,4 4-4 0</inkml:trace>
  <inkml:trace contextRef="#ctx0" brushRef="#br0" timeOffset="-201039.58">4322 16216 1792 0,'0'0'80'0,"0"0"16"0,0 0-77 0,0 0-19 0,0 0 0 0,0 0 0 15,0 0 75-15,0 0 11 0,0 0 2 0,7 7 1 16,-4-1-20-16,4 0-4 0,0 4-1 0,0-4 0 31,4 3-3-31,-1 4-1 0,-2-1 0 0,-1-2 0 0,3 2-12 0,1 1-4 0,-1 0 0 0,1 2 0 16,3-2-28-16,-3 6-7 0,-1-4-1 0,4 1 0 15,0 0 4-15,1-1 0 0,2 1 0 0,-6 0 0 32,3-4-12-32,0 1 0 0,0-1 0 0,4 1 0 0,-8-1 0 0,1-2 8 0,-1-1-8 0,5-3 8 15,-5 1-8-15,-6-4 0 0,3 0 0 16,0 0 0-16,0-3-12 15,-7 0 1-15,0 0 1 0,0 0 0 0,0 0-98 0,-7-9-19 0,3-1-4 0</inkml:trace>
  <inkml:trace contextRef="#ctx0" brushRef="#br0" timeOffset="-200710.71">4470 16652 2260 0,'0'0'47'0,"0"0"11"16,0 0-46-16,0 0-12 0,-4-3 0 0,-3-3 0 0,4 0 44 16,3-4 6-16,0 1 2 0,0-4 0 15,0 1 9-15,0-1 3 0,0-6 0 0,0 4 0 0,3-4-7 0,-3 0-1 0,4-3 0 0,-1 0 0 16,1 7-4-16,-1-4-2 0,4 3 0 0,-3 0 0 31,3 4-32-31,-7 2-6 0,7-2-2 0,-4 6 0 0,5-4-10 0,-1 4 8 16,-4 0-8-16,4 3 8 0,-3-1-8 0,3-2 0 0,-7 6 9 0,0 0-9 15,7-3 0-15,-7 3 0 0,3-3 0 0,-3 3 0 16,7-3-113-16,-7 3-24 0,0-7-5 16,0 7-1-1,7-6-121-15,-7 3-25 0</inkml:trace>
  <inkml:trace contextRef="#ctx0" brushRef="#br0" timeOffset="-200475.56">4815 16536 2017 0,'4'10'85'16,"-4"-1"-68"-1,3 1 115-15,5-1 22 0,-8-3 5 0,3 0 1 16,-3-2-48-16,0-4-10 0,7 3-2 0,-7-3 0 15,0 0-44-15,0 0-10 0,0-3-2 0,4-7 0 16,-4 1-28-16,-4-4-7 0,4 1-1 0,0-4 0 16,-7-3 0-16,4 4 0 0,-5-7 0 0,5 3 0 15,-4 0-60-15,3-3-13 0,1 3-3 0,-8 0 0 16,4 1-70-16,-3 2-14 0,3-3-4 0</inkml:trace>
  <inkml:trace contextRef="#ctx0" brushRef="#br0" timeOffset="-200326.78">4738 16132 2792 0,'-4'16'80'0,"1"-4"16"0,-1-3-77 0,1 4-19 0,3-4 0 0,-7-2 0 16,7-1 35-16,-4 0 3 0,4-6 1 0,0 0 0 16,0 0-80-16,0 0-16 0,0 0-3 0,0 0-1 15,4-3-97-15,3-3-19 0,-4-4-4 16</inkml:trace>
  <inkml:trace contextRef="#ctx0" brushRef="#br0" timeOffset="-199903.42">4946 15922 2066 0,'11'6'43'16,"-11"-6"10"-16,3 6-42 0,-3 1-11 0,4 2 0 0,-4 0 0 16,0 1 156-16,0 5 28 0,0 1 7 0,-4 3 1 15,1 0-154-15,3 0-30 0,-8-1-8 0,5 4 0 16,-4 0 52-16,3 0 8 0,1 0 3 0,-1 0 0 15,1-3-28-15,-1 0-6 0,4 0-1 0,-7-4 0 16,4 1-9-16,3 0-3 0,-7-4 0 0,3-2 0 16,4 2-6-16,0-2-2 0,0-1 0 0,0-3 0 0,0 0-8 15,4 1 0-15,-4-1 0 0,0-3 0 0,0 3 18 0,0-6 2 16,7 4 0-16,-7-4 0 16,0 0-20-16,3 3 0 0,4-3 0 0,-3 0 0 0,3 0 0 15,-4-3 0-15,8 3 0 0,0-4-9 16,-4 1-6-16,3 0-1 0,1 0 0 0,-1 3 0 15,1-3 29-15,3 3 6 0,-3 0 1 0,3 0 0 0,-4 0-7 0,1 3-1 0,3 0 0 0,-3 0 0 16,-1 4-2-16,-3-1-1 0,4 0 0 0,-4 3 0 16,-4 1 11-16,1-1 1 15,7 1 1-15,-11 2 0 16,0 1 9-16,0-1 1 0,-8 4 1 0,1 0 0 0,0-1-33 0,-3 1 0 0,-1 3 0 0,1-3 0 16,-5 2 0-16,5-2 0 0,-4 0 0 0,0 3 0 15,-4-7 0-15,4-3 0 0,3 1 0 0,-3-1 0 16,4-2-137-16,-4-7-22 15,3 0-4-15</inkml:trace>
  <inkml:trace contextRef="#ctx0" brushRef="#br0" timeOffset="-198673.99">6251 16207 1267 0,'0'0'56'0,"0"0"12"16,0 0-55-16,0 0-13 0,0 0 0 0,0 0 0 15,0 0 54-15,0 0 8 0,0 0 2 0,0 0 0 16,0 0 0-16,0 0 0 0,0 0 0 0,0 0 0 16,0 0-14-16,4 6-2 0,-1 1-1 0,1 2 0 15,-1 0-6-15,4 1-1 0,-3 2 0 0,3-2 0 0,4 5-11 0,3-2-2 0,-7 3-1 0,7 3 0 32,3-1 6-32,-2 1 2 0,2 3 0 0,1 0 0 15,0 0-21-15,-1-3-4 0,4 3-1 0,-3 0 0 16,0-7 12-16,-1 4 3 0,-3-3 0 0,0-4 0 15,1 4 14-15,-5-10 3 0,-3 4 1 0,4-7 0 16,-8 0-18-16,4 0-4 0,-3-6-1 0,-1 0 0 0,-3 3 16 0,4-6 3 0,-4-4 1 16,0 4 0-1,-4-7-21-15,1 4-4 0,-4-4-1 0,0 1 0 0,-4-1-2 0,1 1-1 0,-1-4 0 0,-3 0 0 16,3 4-9 0,-3-4 10-16,0 4-10 0,0-4 10 0,3 3-10 0,1 1 0 0,-1 3 0 0,1-4 0 15,3 0 0-15,3 4 0 0,-6 0 0 16,6-7 0-16,0 7 0 0,4-4 0 15,0 4 0-15,4-7 0 0,0 7 0 0,-1-4 0 0,4 0 0 0,0 1 0 16,4-1 12-16,-4 1 8 0,7-1 0 0,-4 1 1 16,5-1-35-16,2 4-7 0,-6-1-2 0,6 1 0 15,-2 0 37-15,2 2 7 0,1 4 2 16,-1 0 0-16,-2 6-23 0,2 0-10 0,-3 4 1 0,4-1 0 16,-4 0 9-1,0 4 11-15,0-1-3 0,-3 0 0 0,3 1-8 0,-3-1 0 0,-1 1 0 0,1-4 0 16,-1 3-82-16,-6-3-22 0,3 1-4 0</inkml:trace>
  <inkml:trace contextRef="#ctx0" brushRef="#br0" timeOffset="-198264.29">6981 16245 2198 0,'-7'6'62'0,"-3"0"14"0,-1 1-60 16,4 2-16-16,0 0 0 0,-3-2 0 0,3 2 43 0,3 0 5 0,0 1 2 0,1 2 0 15,-1 1 2-15,4-1 0 0,0-2 0 0,0 6 0 16,4-1-28-16,-1 1-4 0,1 0-2 0,3-1 0 16,0 1-3-16,0-4-1 0,0 4 0 0,0-6 0 31,0-1 13-31,4-3 2 0,-4-3 1 0,0 1 0 0,4-4-30 0,-1 0 0 0,4-4 0 0,-3 1 0 15,-1-3 9-15,-2 0 3 0,2-4 0 0,1 1 0 16,-4-4-12-16,3 1 8 0,-3-1-8 16,0 1 8-16,0-4 0 0,1 7 0 0,-5-4 0 0,1 4 0 15,-1 2-8-15,-3-2 0 0,0 0 0 0,0 2 8 16,0 1 28-16,0 0 4 0,-3 0 2 0,-4-1 0 16,3 1-34-16,-3 0-8 0,0-1 0 0,-4 1 0 15,4 0 8-15,-3 3 0 0,-1-4 0 0,1 1 0 16,-1 3-8-16,0 0-11 0,1 0 3 0,-1 0 0 15,1 0-123-15,3-1-24 0,-1 1-5 0</inkml:trace>
  <inkml:trace contextRef="#ctx0" brushRef="#br0" timeOffset="-197930.96">7161 16006 1494 0,'-3'-15'66'0,"-1"-1"14"16,1 4-64-16,-1 2-16 0,1 1 0 0,-1-1 0 0,1 4 106 0,3 0 18 0,0 6 4 0,0 0 1 31,0 0-52-31,0 0-10 0,0 0-3 0,0 6 0 0,3 3 52 0,1 4 9 0,-1 0 3 0,-3 2 0 15,7 4-103-15,-3 0-25 0,3 3 0 0,0 0 0 16,-3 6 56-16,3-3 7 0,3 3 1 0,-3 0 0 16,4 1-27-16,-1-4-5 0,1 0 0 0,3 0-1 15,-3-3-19-15,-1 0-3 0,1 0-1 0,-1-3 0 16,-3-1-8-16,4 1 0 0,0-3 0 0,-4 3-11 16,3-7-4-16,-3 1-1 0,0-4 0 0,0-3 0 15,0 1-99-15,-3-4-20 16,-4-3-4-16,0 0-1 0,0 0-36 0,0-10-7 0,0 1-1 0</inkml:trace>
  <inkml:trace contextRef="#ctx0" brushRef="#br0" timeOffset="-197651.83">7387 15859 1698 0,'0'0'72'0,"4"6"-58"31,-4-3 66-31,3 4 14 0,4-1 2 0,-3 3 1 0,-1-2 25 0,4 2 5 0,0 0 1 0,1 1 0 31,2 6-52-31,-3-1-9 0,4 1-3 0,-4 3 0 32,0 3 0-17,0 0 0-15,0 0 0 0,0 3 0 0,0 0-7 0,0 0-1 16,0 3-1-16,0 0 0 0,0-3-16 0,-3 0-3 0,3 1-1 0,0-1 0 0,0-3-35 0,0 0 0 15,0-4 0-15,-3 4 0 0,3-3 0 0,0-3 0 0,0 3 0 0,-4-7 0 0,4-2-50 16,-3-1-17-16,3-6-3 0,-7-3-1 16,0 0-175-16,3-3-35 0</inkml:trace>
  <inkml:trace contextRef="#ctx0" brushRef="#br0" timeOffset="-195542.51">8410 16314 1337 0,'0'0'56'16,"0"0"-44"0,0 0 92-16,0 0 20 0,0 0 3 0,0 6 1 15,0 3-59-15,4 1-11 0,-1-1-2 0,1 7-1 16,-1 3-13-16,4 6-2 0,0 0-1 0,4 6 0 15,0 1 11-15,-1 2 2 0,4 1 1 0,0 2 0 0,-3-2-18 0,7-1-4 0,-4-3-1 0,3 1 0 32,-2-4 18-32,-1-3 3 0,0 3 1 0,0-3 0 15,-4-3-24-15,1-3-4 0,0 0 0 0,-1 0-1 0,-3-7-3 0,0 1 0 16,4-4 0-16,-8-6 0 16,4 1-20-16,-7-4 0 0,0 0-12 0,0 0 4 0,-3-7 8 0,-1-5 0 0,1-1-9 15,-1-2 9-15,-3-1 0 16,-3-3 0-16,-1 0 0 0,1 0 0 0,-5 1 0 0,5-1 16 0,-8 0-2 0,4-3-1 31,0 0-13-31,0-3 0 0,0 0 0 16,0-6 0-16,3-1-12 0,0 1-6 0,1-4-1 0,3 1 0 0,-4 3 19 0,8-1 0 15,-4 1 0-15,0 3 0 0,3 3 0 0,4 3 0 0,-3 0 0 16,3 3 0-16,3 3 0 0,1 0 0 16,-1 1 0-16,4 2 0 0,-3 1 0 0,6 2 0 0,1 1 0 0,-4-1 0 15,4 4 0 1,-1 3 0-16,4-3 0 0,0 3 0 0,-3 3 0 0,3 0 0 0,0 0 0 0,-3 3 0 15,-1 0 44-15,1 3 12 16,-1 0 2-16,1 1 1 0,-4 2-30 0,0 1-5 0,-3-1-2 0,-1 0 0 16,1 1-6-16,-1 2 0 15,-3 1-1-15,-3-4 0 0,3 1-5 0,-4 2-1 0,1-2 0 0,-4-1 0 16,0 0-9-16,0 1 8 0,-1-4-8 0,1 4 8 16,-3-4-8-16,-1 0 0 15,1-3-12-15,-4 0 12 0,3 0-39 0,0-3 0 0,4 4 0 0,-3-4 0 16,3 0-20-16,-4 3-4 0,4-3-1 0,0 0 0 15,7 0-102-15,0 0-21 0,0 0-4 0</inkml:trace>
  <inkml:trace contextRef="#ctx0" brushRef="#br0" timeOffset="-195254.27">8830 16185 1922 0,'0'0'54'0,"0"0"13"32,0 0-54-32,0 0-13 0,0 0 0 0,0 0 0 0,0 0 70 0,0 0 11 0,0 0 3 0,4 3 0 15,-1 4 0-15,1-1 1 0,-1 3 0 0,1 1 0 16,-1 2-2-16,1 1-1 0,-1-1 0 0,1 1 0 15,-1 2-8-15,1 1-2 0,3-3 0 0,-4 2 0 16,1-2-30-16,-4-1-6 0,3 1-2 0,1 0 0 16,0-4-19-16,-4 0-4 0,0-2-1 0,0-7 0 15,0 0-142-15,0 0-28 0,0 0-5 0</inkml:trace>
  <inkml:trace contextRef="#ctx0" brushRef="#br0" timeOffset="-195045.13">8812 15969 2553 0,'-7'6'108'16,"4"0"-87"-16,-1 1 86 0,4-1 17 0,-3-3 3 0,3 3 1 31,0-6-128-31,0 0-16 0,0 0-8 0,0 0-2 0,0 0-112 0,0 0-22 0,0 0-5 0</inkml:trace>
  <inkml:trace contextRef="#ctx0" brushRef="#br0" timeOffset="-194789.65">8936 15947 1580 0,'0'0'67'15,"0"0"-54"1,0 0 41-16,3 3 8 0,1 3 2 0,3 1 0 16,-3 2 0-16,3 0 0 15,0 4 0-15,0 3 0 0,3-1 0 0,-3 4 0 0,4 0 0 0,3 3 0 16,-3 0 40-16,-1 3 9 0,4 0 2 0,0 0 0 16,-3-3-47-16,0 0-10 0,3 0-2 0,-4-3 0 15,1-1-28-15,-4-5-7 0,3 0-1 0,1-1 0 16,-4-2-20-16,0-4 0 0,0 0 0 0,-3 0 0 15,-1-3-40-15,4-3-4 0,-3 0 0 0,-4 0 0 16,0 0-109-16,0 0-23 0,-7-9-4 0</inkml:trace>
  <inkml:trace contextRef="#ctx0" brushRef="#br0" timeOffset="-194539.08">8982 16336 1729 0,'0'0'72'0,"7"0"-57"32,0 3 125-32,-4-3 26 0,8 0 5 0,-4 0 1 15,0 0-71-15,4 0-13 0,-1 0-4 0,1 0 0 0,3-3-24 0,0 0-6 0,0 3-1 0,0-4 0 16,0-2-22-16,4 3-5 0,-4 0-1 0,0 0 0 16,0 0-15-16,0-1-10 0,1 4 12 0,-1-3-12 31,-4 3 0-31,1 0 0 0,-1-3-12 0,1 3 3 0,3 0-3 0,-7 0 0 0,4 0 0 0,-1 0 0 15,-3 0-160-15,0 0-33 0,1 0-7 0</inkml:trace>
  <inkml:trace contextRef="#ctx0" brushRef="#br0" timeOffset="-193687.07">9557 16191 1094 0,'0'0'46'15,"0"0"-37"1,0 0 143-16,0 0 29 0,0 0 6 0,0 0 1 15,0 0-62-15,0 0-12 0,0 0-2 0,0 0-1 16,0 0-27-16,0 0-6 0,0 0-1 0,0 0 0 16,-7 4-4-16,3-1-1 0,-3 0 0 0,4 3 0 15,-4 0-26-15,3 4-6 0,-3-1 0 0,3 1-1 16,1 2-22-16,-4-2-4 0,3 5-1 0,4-5 0 16,0 2-12-16,0 1 0 0,0-4 0 0,4 4 0 15,-1-4 0-15,1 4 0 0,3-4 0 0,-4 0 0 16,5 1 0-16,-1-1 0 0,3-3 0 0,-3 1 0 15,4-1 0-15,-1-3 0 0,1 0 0 0,0-3 0 0,3-3-8 0,0 0-5 0,-4 0-1 16,4-3 0 0,1-1-81-16,-5 1-16 0,1 0-3 0,-1-4-1 15,-3 4-38-15,4 0-8 0,0 0-2 0,-4-1 0 16,3 1-45-16,-3 0-10 0,4 3-2 0,-4 0 0 16,0-1 117-16,0 1 23 0,4 0 5 0,-8 3 1 0,4 0 48 0,-3 0 10 0,-4 0 1 0,0 0 1 15,0 0 114-15,0 0 22 0,0 0 5 0,0 0 1 16,0 0 1-16,3 0 1 0,-3 0 0 0,0 0 0 15,0 0 0 1,0 0 0-16,0 0 0 0,4-6 0 0,-4 6-38 0,3-6-7 0,-3-1-1 0,-3-2-1 16,3-1-22-16,-4-2-4 0,-3-1-1 0,4-2 0 15,-4-4-27-15,0-3-5 16,-4 0-2-16,4-6 0 0,-4 0 34 0,1-1 6 0,3-2 2 0,-4 3 0 16,1 0-52-16,-1 6-12 0,0-3 0 0,1 6 0 15,-1 3 0-15,1 3 0 0,3 4 0 0,-1 3 0 16,5 3-100-1,3 3-22-15,0 0-5 0</inkml:trace>
  <inkml:trace contextRef="#ctx0" brushRef="#br0" timeOffset="-193394.22">9860 16345 1839 0,'0'-9'81'0,"0"-1"18"15,0-2-79-15,4-1-20 0,-4-3 0 0,0 1 0 0,3-1 64 0,-3 0 10 0,4-2 2 0,-1-1 0 16,4 3-44 0,0 0-9-16,0 1-2 0,0-1 0 15,4 4 35-15,0 2 6 0,-1 4 2 0,1 0 0 0,-1 2-24 16,5 4-4-16,-5 0 0 0,1 7-1 0,3-1 29 0,-4 3 7 0,1 4 1 0,0 3 0 31,-1-4-7-31,-3 7-1 0,4 0 0 0,-4-4 0 0,3 4-25 0,-6 0-6 0,3 0-1 16,-3-3 0-16,-1 2-24 0,1-2-8 15,-1 0 0-15,1-4 0 16,-4 4-43-16,3-3-12 0,-3-1-2 0,4-3-1 0,-4 1-92 0,-4-4-18 0,4 0-4 0</inkml:trace>
  <inkml:trace contextRef="#ctx0" brushRef="#br0" timeOffset="-192317.73">11024 16251 1094 0,'-3'-16'23'0,"3"10"5"0,-4-3-28 0,1 2 0 0,-1-2 0 0,1 3 0 16,-1-4 108-16,4 4 16 0,0 6 3 0,0 0 1 0,0 0 0 0,0 0 0 0,-7 3 0 0,4 3 0 31,-1 1 0-31,4 5 0 0,0 1 0 0,0 2 0 16,0 1-88-16,4 0-16 0,3 3-4 0,-4-4-1 15,4 1-9-15,0 3-2 0,4-4 0 0,-4 1 0 0,3 0-8 0,1-1 0 0,3-5 0 16,-3-1 0-16,3-2 0 0,0-4-11 0,0-3 3 0,0 0 0 31,0-7 8-31,-3 1 0 0,3-3 0 0,-3-1 0 16,-1 1 0-16,1-4 0 0,-1 1 0 0,-3 2 0 0,-3-2 0 0,-1 3 0 0,1-4 0 0,0 4 0 15,-4-1 0 1,-4 1 0-16,4-1 0 0,-4 1 0 0,1 3 0 0,-1-1 0 16,1 1 0-16,-4 3 0 0,3 0 0 0,-3 3 11 0,0 0-3 0,4 3 0 15,-1 0-8-15,1 3 0 0,3 1 9 0,0 2-9 16,0 0 12-16,0 4-3 0,3-4 0 0,1 7 0 16,3 0-9-16,3 3 0 0,1-1 0 15,-1 7 0-15,5 1 0 0,2 2 0 16,-3 0 0-16,4 3-11 0,0 1 11 0,-1 2 0 0,1-2 8 15,0 2-8-15,-1-3 18 0,-3-2-1 0,0-1 0 16,0 0 0-16,-3 3 11 0,0 1 1 0,-4 2 1 0,0 1 0 16,0-4-7-16,-4 0-2 15,-3-2 0-15,0-1 0 0,0-6-7 0,-7 0-2 0,4-3 0 16,-4-7 0-16,-4 1-4 0,1-7 0 0,-5 0-8 0,-2-6 12 16,-1-3-12-16,1-3-15 0,-5 0 3 0,1-4 1 15,0-6 11-15,0 1 0 0,0-4 0 0,0-3 0 0,3-3 0 16,0 3 0-16,4-3 0 0,0 0 0 15,3 3 0-15,1 0 0 0,3 3 0 0,0-3 0 16,0 3 0-16,3 1 0 0,4 2 0 0,0-3 0 0,0 0 0 0,4 4 0 16,-1-4 0-16,1 0 0 0,3 0 0 15,0 0 0-15,0 1 0 0,3 2 0 0,1 0-8 0,0 4 0 0,-1-1 0 0,1 4 0 32,3-1-55-32,0 4-10 0,0 0-3 0,-3 3 0 15,3-4-155-15,0 4-31 0</inkml:trace>
  <inkml:trace contextRef="#ctx0" brushRef="#br0" timeOffset="-191821.43">11539 16220 1523 0,'-7'0'64'16,"0"0"-51"-1,-3 0 68-15,6 0 14 0,-3 3 2 0,7-3 1 16,-7 0-34-16,4 3-6 0,3-3-2 0,-8 3 0 16,8-3-20-16,-3 6-5 0,-1-3-1 0,4-3 0 15,-3 7 8-15,3-1 2 0,-4 0 0 0,4 1 0 16,-3-1-7-16,3 0-1 0,0 3 0 0,-4-2 0 16,4-1 10-16,0 0 2 0,0 4 0 0,4-1 0 15,-4 1-26-15,3-4-5 0,1 3-1 0,-1 1 0 16,1-1-12-16,-1 0 0 0,1 1 0 0,3-1 0 15,-3-3 0-15,3 1 0 0,-4-1 0 0,4-3 0 16,-3 0 0-16,3-3 0 0,-4-3 0 0,4 0 0 0,-3-3-10 0,-1 3 2 16,1-4 0-16,-1-2 0 0,1 0 8 0,-4-1 0 0,4 4 0 0,-4-4 0 31,0 1 0-31,3 0 0 0,-3 2 0 0,0-2 0 0,4 0 0 0,-1 2 0 0,-3 4 0 0,0 3 0 16,4-6 0-16,-1 0-8 0,1 2 8 0,-4 4-8 15,7-3 8-15,-7 3 0 16,3 0 0-16,-3 0 0 0,0 0 0 0,7 0 0 0,-3 3 0 15,-4-3 0 1,3 4 0-16,1 2 0 0,3 0 0 0,-3 0 0 0,-1 1 0 0,1 2 0 0,-1 1 8 16,1-4-8-16,3 3 0 0,-4 1 0 0,1-1 0 0,3 0 0 15,-4 1 0-15,4-4 0 0,0 3 0 0,-3-2 0 16,-1-4-31 0,5 0-10-16,-8-3-3 0,0 0 0 0,0 0-67 0,3-3-13 0,1 0-4 0,-4-4 0 15,3 1-102-15,-3 0-21 0</inkml:trace>
  <inkml:trace contextRef="#ctx0" brushRef="#br0" timeOffset="-190966.62">11755 16232 1074 0,'0'0'30'0,"0"-6"8"0,0 0-30 0,0-1-8 0,0 1 0 15,0 6 0 1,0-6 104-16,0 6 19 0,0 0 4 0,0 0 1 0,0 0-52 0,0 0-9 0,0 0-3 0,0 0 0 16,0 0 0-16,0 0 0 0,0 0 0 15,0 0 0-15,0 0 0 0,0 0 0 0,0 0 0 0,0 0 0 16,0 0 0-16,0 0 0 0,0 0 0 0,0 0 0 15,0 0 0-15,0 0 0 0,0 0 0 0,0 0 0 16,-4 6-64-16,4-6 0 0,0 0-18 0,0 0 4 16,-3 3 14-16,3-3 0 0,0 0 0 0,0 0 0 15,0 0 23-15,0 0 7 0,0 6 2 0,0-6 0 16,0 0-20-16,0 0-3 0,0 0-1 0,0 0 0 16,0 0 2-16,0 0 0 0,0 0 0 0,0 0 0 15,0 0 3-15,0 0 1 0,0 0 0 0,0 0 0 16,0 0-14-16,0 0 0 0,0 0 0 0,0 0 0 15,0 0 28-15,0 4 4 0,0-4 0 0,0 0 0 16,0 0-32-16,0 6 0 0,0 0 0 0,0-3 0 16,3 4 12-16,-3-1-3 0,0-3-1 0,4 3 0 15,-4 1-8-15,0-4 8 0,3 3-8 0,-3-3 8 16,4 3 0-16,-4 1 0 0,3-1 0 0,-3 0 0 16,4 0 4-16,-4 1 0 0,3-1 0 0,1 3 0 15,3 1-12-15,-4-1 0 0,4 1 0 0,0-1 0 16,0 0 0-16,1 4 0 0,2-4 0 0,-3 1 0 0,4-1 0 0,-4 1 0 15,3-4 0-15,-3 0 0 16,1-3 0-16,-1-3 0 0,-4 0 0 0,4 0 0 16,0-3 0-16,-3-3 0 0,3 0 0 0,-4-1 0 15,1-2 0-15,-1 3 0 0,4-1 0 0,-3-2 0 16,-4 3 0-16,3-4 0 0,1 4 0 0,-4-3 0 0,0 2 0 16,4 4 0-16,-4-3 0 0,0 6 0 0,0 0 0 0,0 0 0 0,0 0 0 15,0 0 0-15,0 0 0 0,0 0 0 0,0 0 0 16,0 0 0-16,0 0 0 0,3 6 0 0,1 0 0 0,-1 4 0 31,1 2 0-31,3 1 0 0,-4-1 0 0,8 1 0 0,-8 0 0 0,8-1 0 0,-4-2 0 0,0-1 0 16,0-3 0-1,4 0 0-15,-1 1 0 0,-3-4 0 0,4-3 0 0,-1 0-11 0,5-3 3 0,-5-4 0 16,1 1 8-16,-1 0 0 0,1-3 0 16,0-1 0-16,-1 1 0 0,-3-4 11 0,0 4-3 0,0-1 0 15,0 1-8-15,-3 3 0 0,-1-4 0 0,-3 4 0 16,4 0 0-16,-8-1 0 0,4 1 0 0,-3 0 0 15,3 6 27-15,-4-6 3 0,-3-1 1 0,0 1 0 16,-3 3-31-16,3 0 8 16,-4-3-8-16,-3 2 0 0,3 1 9 0,1-3-1 0,-4 3 0 0,3 0 0 15,-3-4-8-15,3 4-11 0,1-3 3 0,-1 0 0 16,1 0-122-16,3-1-24 0,-4-2-5 0</inkml:trace>
  <inkml:trace contextRef="#ctx0" brushRef="#br0" timeOffset="-158105.37">19858 16427 966 0,'0'0'27'0,"0"0"7"0,0 0-34 0,0-7 0 0,0 7 0 0,0-6 0 16,0 6 67-1,0-6 6-15,0 6 2 0,0-3 0 0,0 3-8 0,0-7-2 0,0 1 0 0,3 3 0 32,-3 3 13-32,0-6 2 0,4 3 1 0,-1-4 0 15,-3 1-65-15,4 3-16 0,0 0 0 0,-1-4 0 16,-3 1 55-16,4 0 7 0,-1 0 2 0,1 3 0 0,-1-7-52 0,4 4-12 15,0-4 0-15,0 1 0 0,0 0 0 0,-3-1 0 0,6-2 0 0,-2-1 0 32,-1 1 39-32,3-4 5 0,-3 3 0 0,0-2 1 0,0 2-21 0,4-3-4 15,-4 1 0-15,4-4-1 0,-1 0-19 0,1 0 0 0,-1-3 0 16,4 0 0-16,-3 4 0 0,3-4 0 0,0 0 0 0,4-3 0 16,-4 3 0-16,-3-3 0 0,6 0 0 0,-3-7 0 15,0 4 38-15,4 0 4 0,-4-7 1 0,4 4 0 16,-1-4-18-16,5 1-3 0,-5-4-1 15,4 1 0-15,1 2-21 0,2-2 0 0,-3-1 0 0,8-3 0 16,-5 0-9-16,5 1-7 0,-1-4 0 0,7 0-1 16,-7 0 17-16,1-3 0 0,2 0 0 0,-6 9 0 15,0-3 17-15,3-2-2 0,0-4-1 0,4-4 0 16,0-2-14-16,3 0 9 0,4-4-9 0,10-21 8 16,-3 12 3-16,-7-3 0 0,3 3 0 0,4-6 0 15,-7 6-21-15,7 4-4 0,-4-4-1 0,7-3 0 0,-3 0 43 0,0 0 8 16,3-6 1-16,4-4 1 15,-3 10-27-15,-1-3-11 0,4 3 8 0,4-9-8 16,-1 9 0-16,0 0 0 0,1-3 8 0,10-7-8 0,-11 10 19 0,1-3 1 16,3 0 1-16,0-6 0 15,-4 12-21-15,-3 0 0 0,0 0 0 0,3-3 0 0,-6 10 0 16,-4-1 0-16,0 0 0 0,-4 4 0 0,-7 6-8 16,4 6-7-16,-7 3-1 0,-1 4 0 0,-2 5 16 15,-5 1 0-15,-2 3 0 0,-5 2 0 0,-3 8 0 16,-3 2 0-16,-1 0 0 0,-6 7 0 0,3 3-18 15,-3-1-1-15,-4 4 0 0,0 3 0 0,0 0 2 0,0 0 0 0,0 0 0 0,-4 7 0 32,4-1-13-32,-7 3-2 0,3 1-1 0,1-1 0 0,-4 0-38 0,3 1-7 0,1 2-2 15,-4-2 0-15,3 2-132 0,1-2-28 0</inkml:trace>
  <inkml:trace contextRef="#ctx0" brushRef="#br0" timeOffset="-155651.22">22906 12172 1036 0,'0'0'23'0,"0"0"5"0,0 0 0 0,0 0 1 0,0 0-29 0,0 0 0 15,0 0 0-15,0 0 0 0,0 0 11 0,0 0-11 16,0 0 12-16,0 0-12 0,0 0 0 0,0 0-11 15,0 0 0-15,0 0 0 16,0 0 11-16,0 0 0 0,0 0 0 0,0 0 0 0,0 0 14 0,0 0 8 0,0 0 2 0,0 0 0 16,0 0 17-16,0 0 4 15,0 0 1-15,0 0 0 0,0 0 8 0,-4-3 2 0,4 3 0 16,0 0 0-16,0 0-15 0,-7-4-2 0,7 4-1 0,0 0 0 16,0 0-10-16,0 0-3 15,0-6 0-15,0 6 0 0,0 0-13 0,0 0-2 0,-7-3-1 0,7 3 0 16,0 0 23-16,0 0 5 15,0 0 1-15,0 0 0 0,0 0-10 0,0 0-3 0,0 0 0 0,0 0 0 16,0 0-25-16,0 0 0 0,0 0 8 0,0 0-8 16,0 0 12-16,0 0 0 0,0 0 0 0,0 0 0 15,0 0-12-15,0 3-17 0,0-3 4 0,0 0 1 16,-3 3 12-16,3-3 0 0,0 7 0 0,-4-1 0 16,4-3 28-16,0 3 9 0,0-3 2 0,0-3 0 15,0 7-20-15,0-4-4 0,-3 3-1 16,3 0 0-16,-4 1-6 0,4-1-8 0,-3-3 11 0,3 3-11 15,-4 1 8-15,1-1-8 0,3 0 0 0,-4 0 0 16,4 1 0-16,-4-1 0 0,4 0 0 0,-3 0 0 0,-1 1 0 0,4-1 0 16,-3 0 8-16,-1 1-8 0,4-4 0 15,-3 3 0-15,3 3 0 0,-4-2 0 0,4-1 0 16,-3 0 0-16,3 0 0 0,-4 4 0 16,1-4 0-16,-1 0 0 0,1 4 0 0,-1-1 0 0,1 4 8 0,-4-1-8 15,3-2 0-15,-3-1 0 16,0 7 0-16,0-7 0 0,0 4 0 0,0-4 0 15,0 0 0-15,0 4 0 0,0-4 0 0,0 4 0 0,3-4 8 0,-3 4-8 16,0-4 0-16,0 4 0 0,0-4 0 0,0 1 0 0,3 2 0 16,-3-2 0-16,0 2 0 0,0 1 0 15,4-1 0-15,-5-2 10 0,1 2-10 0,0 4 0 0,0-4 0 16,0 4-11-16,0-3 11 0,0 2 0 16,-3 1 0-16,2 0 0 0,-2-1 0 0,3 4 0 0,0 0 0 0,-4 0 0 15,4 0-9-15,0-1 0 16,0-2 0-16,-4 3 0 0,8-3 9 0,-4-1 0 0,0 1 0 0,0 0-8 15,0 2 8-15,0-2-12 16,0 0 12-16,0-1-12 0,-1 1-28 16,1 0-5-16,0 0-2 0,0-1 0 0,0 1 38 0,-3 3 9 0,3-4 0 0,-4 1 0 15,4 3 0-15,0 0 0 16,0-1 0-16,-4 4 0 0,4 0 0 0,-3-3 0 0,3 0 0 0,0 3 0 16,-4-6 0-16,4 2 0 0,-4 1 0 0,1 0 0 15,3-3 0-15,-4 3 0 0,1-4-9 0,-1 1 9 0,0 3-15 0,1-4 2 16,-1 1 0-16,1 0 0 0,3-1 2 15,-4 1 1-15,0 3 0 0,1-3 0 16,3-1 10-16,-4 1-8 0,-3 0 8 0,3 2-8 0,1 1 8 16,-1-3 0-16,1 6 8 0,-1-3-8 15,1 0 0-15,-5-1 0 0,5-2-10 0,-1 3 10 16,1 0-32-16,-1-1 0 0,1 1 0 16,-5-3 0-16,5 3 32 0,-1 0 0 0,-3-1 0 0,4 1 0 0,-5 0 8 15,1 0 9-15,0 0 2 0,0-1 0 0,0 1-19 0,0 3-16 16,-4 0 4-16,1 0 0 0,-1 0 4 15,4 0 8-15,-4 0-13 0,1 0 5 0,2 0 8 0,-2 0 0 16,3 0 0-16,-4 0 0 0,4 0 0 0,0 0 0 16,0 0 0-16,0-4 0 0,0 4 0 0,-1-3 0 15,1 0 0-15,4 3 0 0,-4-6 0 16,-1 2 0-16,1 4 0 0,0 0-12 0,4 0 12 0,-4 0 0 16,3 3 0-16,-3-3 8 0,0 3-25 0,-4 0-5 15,4 0-1-15,-4 1 0 0,1-1 23 0,3 0 13 0,-4 0-1 16,0 0-1-16,-3 0 12 0,4-3 2 0,-1 3 1 0,0-3 0 15,1 0 19-15,-5 0 4 0,5 6 1 0,-4-3 0 16,3 3-50-16,-3 1-22 0,3-1 2 0,-3 0 0 16,3 0 20-16,1 4 13 0,-4-4-1 0,-4 3-1 15,4-3-3-15,-4 1 0 16,0-1 0-16,1 0 0 0,2 0 2 0,-2 0 0 0,-4 7 0 16,3-1 0-16,-3 1-10 0,3-1-12 0,0 1 2 0,-3-1 1 15,3 4 18-15,1-3 4 0,-5-4 1 0,5 3 0 16,-4-2-14-16,3-1 0 0,-3 4 8 0,-1-1-8 0,1 1 0 0,0-1 0 15,3 1 0 1,-3-1 0-16,3-3-10 0,1 1-5 0,2-4-1 0,-2 0 0 16,3-3 28-16,-1-3 6 0,1 0 1 0,0-3 0 15,0 0-3-15,0 0-1 0,3-1 0 0,-3 1 0 16,0 3-4-16,3-3-1 0,-3 3 0 0,3 0 0 0,1-3-10 0,-1 0 0 16,4-1 9-16,0-2-9 15,3 0-33-15,1-4-11 0,-1 4-3 0,4-7 0 16,-4 1 38-16,1-1 9 0,3-3 0 0,3-2 0 0,-3 2 0 0,0 0 0 15,4-3 0-15,-4 0 0 0,3-3 0 0,1 3 0 16,-1 1 0-16,0-1-582 16,1-3-114-16</inkml:trace>
  <inkml:trace contextRef="#ctx0" brushRef="#br0" timeOffset="-150669.72">22366 13526 900 0,'0'0'40'0,"0"0"8"0,0 0-39 0,0 0-9 0,0 0 0 0,0 0 0 16,0 0 37-16,0 0 6 0,0-6 1 0,0 6 0 15,0-6-9-15,0 6-2 0,0 0 0 0,0 0 0 16,0 0-6-16,0 0-2 0,0 0 0 0,0 0 0 15,0 0-17-15,0 0-8 16,0 0 8-16,0 0-8 0,0 0 21 0,0 0-1 0,0 0 0 0,0 0 0 16,0 0 8-16,0 0 0 0,0 0 1 0,0 0 0 15,0 0 2-15,0 0 0 0,0 0 0 16,0 0 0-16,0 0-5 0,0 0-1 0,4-3 0 0,-4 3 0 16,0 0-1-16,0 0 0 0,0 0 0 0,0 0 0 15,7 0 3-15,-7 0 0 0,7 3 0 0,-7-3 0 16,3 3-4-16,-3-3-1 15,4 3 0-15,-1 0 0 0,1 0-4 0,-4-3-1 0,0 0 0 0,0 0 0 0,3 6-1 0,-3-6 0 16,4 4 0-16,-4-4 0 0,0 0 20 0,7 0 4 16,-7 0 1-16,4 0 0 15,-1 3-53-15,4 0-12 0,-3-3-1 0,-4 0-1 0,3 3 26 0,-3-3 0 16,7 3 12-16,-3 0-4 0,-1 4-8 0,1-4 0 16,-1 0 0-16,1 0 0 0,-1 3 0 0,1-3 0 15,-1 4 0-15,-3-7 0 0,4 3 0 0,-1 0 0 16,1 3 8-16,0-3-8 0,-1 0 17 0,-3-3-1 15,7 4 0-15,-3-1 0 16,-1-3-16-16,4 3 0 0,-3 3-13 0,3-3 5 0,-4 0 8 16,1 4 8-16,3-4-8 0,-4 0 11 0,5 0-11 0,-5 0 0 0,1 0 0 0,3 1 0 15,-4 2 0-15,4-3 0 16,-3 3 0-16,3-3 0 0,0 4 0 0,0-1 0 0,0-3 0 0,-4 3 0 16,5-3 0-16,-1 1 0 0,0 2 0 0,0-3 0 15,0 0 0-15,0 3 0 0,0-3 0 16,3 4 0-16,-2-1 20 0,-1 0 0 15,3 1-1-15,1-1 0 0,-1 0-19 0,1 0 10 0,-1 1-10 0,1-1 8 16,0 3-8-16,-1-2 0 0,4 2 0 16,-3-3 0-16,0 4 0 0,3-4 0 0,-4 7 8 0,1-4-8 15,3 0 0-15,-4-2 0 0,1 2 0 0,0 4 0 0,-1-1 0 16,1-3 0-16,3 4 9 0,-3-4-9 16,-1 1 33-16,1-1 3 0,3 1 0 0,0-1 0 15,0 0-36-15,-3 1-20 0,3 2 2 0,3-2 1 16,-3 2 17-16,1 1 0 0,-1-1 0 0,3-2 0 0,-3 2 10 15,4 4 6-15,0-3 0 0,3-1 1 16,-3 1-17-16,-1-1 0 0,1 1 0 0,-1-1 0 0,-2 4 0 0,2-3 0 16,1 2 0-16,-4-2 0 15,4 2-10-15,-4 1-6 0,3 3 0 0,1 0-1 0,-4 0 17 0,4-1 0 16,-4-5 8-16,7 3-8 0,-3-1 16 0,-1 1-4 16,4 3 0-16,-3 0 0 15,3-1-12-15,-3-2 0 0,3 6 0 0,4-3 0 0,-4 0 0 0,0 3 0 16,4-4-12-16,-4 1 12 15,4 0 0-15,-4 0 0 16,0 3 0-16,0 0 0 0,-3 3 0 0,3-3 0 0,0 3 8 0,0-3-8 0,0 6 0 16,1-6 0-16,-1 6 0 0,0 0 0 0,4 1 0 0,-1-1 0 15,1 0 0-15,0 3 0 0,-1-2 0 16,1 2 0-16,0 0 0 0,-1 1 0 0,1-1 0 16,0 4 0-16,0-4 0 0,3 3 0 0,-4 1 0 0,1-1 0 15,3 1 0-15,1 2 0 0,-5-2 0 0,1-1 0 16,3 4 0-16,0 0 0 0,1 2 0 0,-1-2 0 0,0 3 0 15,0-3 0-15,1-1 21 0,-1 4-1 16,-4-3-1-16,5 2 0 0,-5 1-31 0,5 0-5 16,-1 6-2-16,0 0 0 0,0-6 19 0,1 3 0 0,2-4 0 15,1 7 9-15,-4-6 5 0,0 3 1 0,1 0 0 16,-1 3 0-16,-3-3-15 0,3 3 0 0,-3-3-9 0,-1 0 9 16,4 0 0-16,-3-1 15 0,0 1-2 0,0 3 0 15,-1-3-13-15,1 0 9 0,0 0-9 0,-1 3 8 16,1-3-8-16,0-3 0 0,-1 0 0 0,1-1 8 15,0-2 2-15,-4 0 0 0,-3-1 0 0,3 1 0 16,0-4 4-16,-3 1 1 0,-1-1 0 0,-3 1 0 16,4-4-3-16,-4 0-1 0,0-2 0 0,0-1 0 0,0-3 1 0,0-3 0 15,-3 0 0-15,0 0 0 16,-1-3-2-16,-3-1 0 0,4-2 0 0,-4 0 0 16,0-4-10-16,0 1 0 0,-3-1 0 0,3-2 0 0,-4-1 0 0,4 1-11 15,-3-4 3-15,-4 0 0 16,0 0-26-16,0 1-5 0,0-4-1 0,0 0 0 15,0 0-135-15,-4-3-27 0,1 0-6 0,-1 0 0 0</inkml:trace>
  <inkml:trace contextRef="#ctx0" brushRef="#br0" timeOffset="-148741.29">21541 14652 1069 0,'0'0'23'0,"0"0"5"0,0 0 0 0,0 0 4 0,0 0-32 0,0 0 0 16,0 0 0-16,0 0 0 0,-4-6 53 0,4 6 5 15,0 0 1-15,0 0 0 0,0 0-29 0,0 0-6 16,0 0 0-16,0 0-1 0,0 0-13 0,0 0-2 16,7 3-8-16,-3 0 12 0,3 0-12 0,-4 0 11 15,1 3-11-15,3 1 10 0,-4-4-2 0,4 3 0 16,-3 0 0-16,3 1 0 0,-3-1 7 0,3 3 1 16,-4-2 0-16,4-1 0 0,0 0 1 0,0 0 1 15,0 1 0-15,0-1 0 0,4 3-18 0,0-2 0 16,-1 2 8-16,4 0-8 15,-3 1 0-15,3-4 0 0,-3 4 0 0,3-1 0 0,0 0 0 0,-4 1 0 16,4-1 0-16,4 4 0 0,-4-4 0 0,4 4 0 0,-1-4 0 0,1 0 0 16,0 4 8-16,-4 0-8 15,0-4 9-15,4 3-9 0,-4-2 16 0,3 2-2 0,-3-2-1 0,1-1 0 16,-1 4 7-16,0-1 0 0,3 1 1 16,1-1 0-16,-4 1 3 0,4 3 1 0,-1-1 0 0,5 1 0 15,-5 0-25-15,4-1 0 0,-3 1 0 0,0 3 0 16,3-7 12-16,0 4-4 0,0-3 0 0,0 2 0 15,1 1-8-15,-1-4 0 0,0 4 0 0,0-3 0 16,4 2 9-16,-8-2 0 0,5 3 0 0,-5-4 0 16,4 4 7-16,1-1 2 0,-1 1 0 0,0-3 0 15,0 6 9-15,0-4 1 0,4 1 1 0,-4 0 0 0,4-1-29 0,-1 1 0 16,-2 3 0-16,6-4 0 16,-3 1 0-16,-4 0 8 0,3-1-8 0,1 1 0 0,-4 3 12 15,0-3-1-15,1-1 0 0,2 1 0 16,-3 0 4-16,1-4 1 0,-1 7 0 0,3-3 0 0,-2-1 0 0,2 1 0 15,-2 0 0-15,2-1 0 16,-3 4-16-16,4-3 0 0,3 0 0 0,-3 2 0 0,0-2 0 0,-1 0 0 16,1-1 0-16,-4 1 0 0,4 0-13 0,-4-1 1 15,0 1 0-15,0 0 0 0,4 3 12 0,-4-4 0 16,4 4 0-16,0 0 0 0,-4-3 29 16,4 2 3-16,-1-2 0 0,4 0 0 15,-3-1-32-15,3 1-10 0,-3 0 0 0,3-1 0 0,-3 4 10 0,0-3 0 16,-1 0 0-16,1-1 8 0,0 4-8 0,-1-3 12 15,1 3-4-15,0-4 0 0,0 4-8 16,-1-3 0-16,1 3 0 0,3-1 0 0,-3 1 8 0,3 0 0 16,0 0 0-16,1 0 0 0,-1-1-8 0,-4 4-12 15,5-3 4-15,-1 0 0 0,-3 0 8 0,3 0 8 0,0 3-8 0,4-4 11 16,-4 4-11-16,0-3 12 0,0 3-12 0,4 0 12 16,0-3-4-16,0 3 0 0,-1 0 0 0,-2 0 0 15,-1 3-8-15,0 0 0 0,0 0 0 0,1 0 0 16,-5 0 0-16,4 3 8 0,1-3-8 0,2 4 8 15,-2-7-8-15,-1 3 8 0,4-3-8 0,-1 3 8 16,-2-3-8-16,2 0 8 0,1 0-8 0,-4 0 8 16,1-4 20-16,-5 4 3 0,4 0 1 0,1 0 0 15,-1 0-32-15,0 3 0 0,0 0 0 0,1-3 0 0,-1 3 12 16,0-3-3-16,0 0-1 0,4-3 0 16,-4 0-8-16,0 3 8 0,1-3-8 0,-5-1 8 0,1-2-8 0,0 3 0 15,-4-3 0-15,4-1 0 16,-8 1 8-16,4-3 7 0,-3-1 1 0,0 1 0 0,-4-4-5 0,0 4-1 15,4-4 0-15,-8 0 0 16,4 1-10-16,-7-1 0 0,4 1 0 0,-4-1-11 0,0-3 11 0,0 1 0 16,-3-1 0-16,3 0 0 0,-4 0-21 0,-3 1-3 15,4-1 0-15,-4-6 0 16,0 0-166-16,0 0-34 0,0 0-6 0,0 0-2 0</inkml:trace>
  <inkml:trace contextRef="#ctx0" brushRef="#br0" timeOffset="-146201.2">17731 12247 860 0,'0'0'19'0,"0"0"4"0,0 0 1 0,0 0 0 0,0 0-24 0,0 0 0 0,0 0 0 0,0 0 0 16,0 0 68-16,0 0 10 16,0 0 2-16,0 0 0 0,3 6-13 0,1-3-3 0,3 4 0 0,-4-4 0 15,-3-3-25-15,4 3-6 0,3 0-1 0,-4 0 0 16,1 0-11-16,3 0-2 0,-4 4-1 0,5-4 0 15,-5 0-8-15,4 0-2 0,-3 3 0 0,3 1 0 16,-4-4-8-16,4 3 12 0,-3-3-12 0,3 3 12 16,0 1 6-16,0-4 2 0,-3 3 0 15,3-3 0-15,0 4-20 0,3-4 0 0,-3 3 0 0,0-3 0 16,4 0 0-16,-4 3 0 16,4-2 0-16,-1 2 0 0,1 0 0 0,-1-3 0 0,1 4 0 0,-1-1 0 15,1 0 13-15,0 0-1 0,3 1 0 0,-4-1 0 16,1 0 7-16,-1 0 1 0,1 1 0 0,0-1 0 15,3 3-30-15,-4 1-6 0,1-1 0 0,3 1-1 16,-3 2 26-16,3-2 6 0,-4-1 1 0,4 0 0 0,1 1-16 0,-1 2 0 16,0-2 0-16,0-1 0 15,0-3 13-15,0 4 0 0,0-4 0 0,0 4 0 0,4-1-4 0,0-3-1 16,-4 4 0-16,3-4 0 16,1 3-8-16,0 1 0 0,-1-1 0 0,1 0 0 15,0 1 0-15,-1-1 0 0,-3 1 0 0,4-1 0 0,0 1 0 0,-4-1 0 16,3 0 0-16,-3 1 0 0,4-1 0 15,0 1 0-15,-4-1 0 0,3 4 8 0,1-4 1 16,0 0 0-16,-1 4 0 0,1-4 0 0,3 4-9 0,0-4 0 16,1 4 0-16,-1-4 0 0,0 1 13 0,0-1-2 0,0 4-1 0,0-4 0 15,1 3-10-15,-1 1 0 0,0 0 0 16,-4-1 8-16,5-2 9 16,-1 2 2-16,0 1 0 0,4-1 0 0,-4-2-19 0,4-1 0 15,-4 0 0-15,3 1 0 0,-2 2 0 0,-1 1 0 0,3-1 0 0,-2-2 0 16,2-1 13-16,1 1-4 0,-4-1-1 0,0 0 0 15,0 1 4-15,1-1 1 0,-1 1 0 0,0-1 0 16,4 4-5-16,-4-1 0 0,0-2-8 0,4-1 12 16,-4 3-12-16,0 1 9 0,4 0-9 0,-4-4 8 15,0 0-8-15,4 4 0 0,-4-4 0 0,0 4 0 16,0-4 0-16,0 1 0 0,1 2 0 16,-1-2 0-16,-4 2 8 0,5-2 0 0,-5 5 0 0,4-2 0 15,-3-4 4-15,3 4 0 0,0-4 0 0,-3 4 0 16,3-1 0-16,0 1 0 0,4-4 0 0,-4 4 0 15,-3-4-12-15,3 1 0 0,0 2 0 0,0 1 0 0,0-4 0 16,1 0 0-16,-1 4 0 0,0 0 0 0,-3-4 0 16,-1 3 0-16,1-2 0 0,0 2 0 15,-1 1 0-15,-3 0 0 0,4-1 0 0,0 1 0 0,-4-1 0 16,3 1 0-16,1-4 0 0,0 4 0 0,-1-1 12 0,4 4-2 16,1-4-1-16,-5 4 0 0,1 0-9 0,-1-1 0 15,5 1 0-15,-5 0 8 0,4-1-8 16,-3 1 0-16,3 0 0 0,-7-4 0 15,8 1 0-15,-8-1 0 0,3 1 0 0,-3 0 0 0,4-4 0 0,-4 7 0 0,0-7 0 0,0 4 0 16,0-1 0-16,1-3 0 0,-1 4 0 16,0-4 0-1,0 1 0-15,-3-1 0 0,3 4 0 0,3-4 8 0,-3 1-8 0,0 2 12 0,1-2-12 0,-1 2 12 16,0 1-12-16,0-4 8 16,-3 0-8-16,3 4 8 15,-4-4-8-15,1-2 0 0,3 2 0 0,-4-3 0 16,5 4 0-16,-5-4 10 0,1 3-10 0,-1-2 10 0,-3-1-2 15,4 3-8-15,-4-2 12 0,4-1-4 0,-8 0 7 0,4 0 1 0,0 1 0 16,0-1 0-16,0 0-16 0,-3 1 11 0,3-1-11 0,-4 0 10 16,5 0-10-16,-5 1 12 0,4-1-12 15,-3-3 12-15,-1 0-3 16,-3-3 0-16,0 0 0 0,0 0 0 16,0 0-124-16,0 0-25 0</inkml:trace>
  <inkml:trace contextRef="#ctx0" brushRef="#br0" timeOffset="-144644.4">17685 12087 1393 0,'0'0'28'0,"0"0"9"0,0 0-29 0,0 0-8 0,0 0 0 0,0 0 0 16,0 0 87-16,0 0 16 0,0 0 3 0,0 0 1 16,3 3-17-16,1 0-3 0,-4-3-1 0,7 0 0 15,-7 0-60-15,0 0-12 0,3 3-2 0,-3-3-1 16,7 4 4-16,1-1 1 0,-1-3 0 0,-4 3 0 16,4 0-7-16,-3-3-1 0,3 0 0 0,-4-3 0 15,1 3-8-15,3-3 0 0,-4 3 0 0,4 0 0 16,0 0 28-16,1 0 3 0,-1 0 1 0,0 3 0 15,0-3-32-15,0 3 0 0,0-3 0 0,3 3 0 16,-3 0 12-16,4-3-3 0,0 7-1 0,-1-4 0 16,1-3-8-16,3 3 0 0,-4 0 0 0,1-3 0 15,0 3 0-15,-1-3 0 0,1 0 0 0,-1 0 0 16,5 0 9-16,-5 0-9 0,1 0 10 0,3 0-10 16,-4 0 13-16,4 0-3 0,-3 3-1 0,3-3 0 15,0 0 0-15,4 3 0 0,-4 0 0 0,4 1 0 16,-1-4-9-16,1 3 0 0,0 3 0 0,-1-6 0 15,1 3 0-15,3 0 0 0,-3 0 0 0,-1-3 0 0,1 4 0 16,3-1 0-16,-3 0 0 0,3-3 0 0,-3 3 28 0,-1 0 3 16,4-3 1-16,-3 3 0 0,0-3-32 0,-1 3 0 15,1 0 0-15,0-3 0 16,3 4 10-16,-4-1-1 0,5 0 0 0,-1 3 0 0,0-3-9 0,4 0 0 16,-4 4 0-16,3-4 0 0,-2 0 0 15,-1 3 0-15,3 1 0 0,-2-4 0 16,-1 3 0-16,3-3 0 0,-2 3 0 0,2-3 0 0,-2 1 0 0,-1 2 0 0,0-3 0 15,0 0 0 1,4 3 8-16,-4 1 2 0,4-4 1 0,-1 3 0 0,1 0-11 0,0 1 12 0,-1-4-12 0,1 3 12 16,0 0-4-16,3-3 0 0,-3 4 0 0,3-1 0 15,-3-3-8-15,3 3 0 0,-7 1 9 0,4-1-9 16,-1 0 10-16,1-3-2 16,0 4-8-16,3-1 12 0,-3 0-12 0,-1 0-15 0,1 1 3 0,3-1 1 15,-3 0 35-15,0 1 8 16,-1-1 0-16,5-3 1 0,-5 3-33 0,1 0 0 0,0 1 0 0,-1-1 0 15,1 0 0-15,0 1 0 0,-1-1 0 16,-2 0 0-16,6 0 10 0,-3 4-2 0,3-4 0 0,-4 3 0 16,5-2-8-16,-5-1 0 0,5 3 9 0,-5-2-9 15,4-1 0-15,-3 0 8 0,0 0-8 0,0 1 0 16,-1-1 0-16,1 3 0 0,0-2 0 0,-1-1 8 16,1 3-8-16,0-2 11 0,-4-1-11 0,4 0 12 15,-1 0-12-15,-3 4 10 0,4-4-10 0,-4 4 10 16,4-4-2-16,0 0 0 15,-1 3 0-15,1-2 0 0,0-1-8 0,-1 3 0 0,1 1 0 0,0-4 0 16,-4 4 0-16,4-1 10 0,-1 0-10 0,1 1 10 16,0-4-2-16,0 3-8 0,-1-2 12 0,1 2-4 15,0 1-8-15,3-1-17 0,-3-3 4 0,3 4 1 16,-4-4 12-16,1 3 0 0,3 1 0 0,-3-4 0 16,-4 3 10-16,4-2 5 0,0-1 1 0,-4 0 0 15,3 0-1-15,5 4 0 0,-5-1 0 0,5 4 0 16,-5-4-15-16,5 1 0 0,-5 2 0 0,4 1 0 0,-3-4 0 0,3 4 0 15,-3-1 0-15,3-2 0 0,-3-1 0 0,0 4 0 0,-1-4-8 0,1 0 8 32,-4 1 0-32,4-1 0 0,-4 1 0 0,0-4 0 0,0 0 8 15,1 4 3-15,-1-4 0 0,-4 0 0 0,5 3-11 0,-1-2 8 0,-4 2-8 16,5-3 8-16,-5 4 1 0,4-4 0 0,-3 0 0 16,3 1 0-16,-3-1-9 0,-1 0 0 0,-2 0 0 0,2 1 0 15,-6-4 0-15,3 3 0 0,-4 0 0 0,-3-2 0 16,4-1 0-16,-4 0 0 0,0 0-9 15,0-3 9-15,-7 0-68 0,0 0-9 0,0 0-3 0,0 0 0 16,0 0-110-16,0 0-22 0,0 0-5 0</inkml:trace>
  <inkml:trace contextRef="#ctx0" brushRef="#br0" timeOffset="-142450.74">19935 16474 767 0,'0'0'32'15,"0"0"-32"1,0 0 38-16,0 0 1 0,0 0 0 0,0 0 0 16,0 0-11-16,0 0-1 0,0 0-1 0,0 0 0 15,0 0 27-15,0 0 6 0,0 0 1 0,0 0 0 16,0 0 1-16,0-7 1 0,0 7 0 0,0 0 0 15,-3-6-8-15,3 6-2 0,0 0 0 0,-4-6 0 16,4 6-17-16,0-6-4 0,0 6-1 0,0-7 0 16,0 7-2-16,0-9-1 0,0 9 0 0,-3-6 0 15,3-1-5-15,-4 1-1 0,4 6 0 0,0-9 0 16,-3 2 24-16,-1 1 5 0,4 0 1 0,-3 0 0 16,3-4-19-16,-4 4-4 0,1-4-1 0,3 4 0 0,-4-3 2 0,1 3 1 0,3-4 0 0,-4 1 0 31,4-1-19-31,-3 4-11 0,-1-3 12 0,1-1-12 0,-1 1 16 15,1-4-3-15,-1 4-1 0,0-1 0 0,4-2 5 0,-3 2 1 0,-1-2 0 16,1 3 0 0,-4-1 8-16,3-2 2 0,1-1 0 0,-4 1 0 15,3-1-10-15,-3-3-2 0,0 1 0 0,0-1 0 0,3 0-5 0,-3 1-2 0,4-1 0 0,-4-3 0 16,3 3-9 0,-3 4 8-16,4-4-8 0,-4 4 8 0,3-4-8 15,1 3 10-15,-1-2-10 0,-3 2 10 16,4 1-2-16,-5-1 0 0,5 1 0 0,-4-1 0 0,0 1 12 0,0-4 1 0,0 0 1 15,0-3 0-15,0 4-11 0,-4-4-3 0,4 0 0 16,0 0 0-16,-4-3-8 0,4 0 0 0,-3-3 0 0,-1 0 0 31,4 3 0-31,-4 0 0 0,4 0 0 0,0 3 0 0,0 1 0 0,0-1 8 0,4 3-8 0,-1 1 8 16,-3-1-8-16,4 3 0 0,-1-2 0 0,1 2 0 31,-5 1 8-31,5-1 0 0,-1 0 0 0,1-2 0 0,-1-1 4 0,-3 0 0 0,4 1 0 0,-4-1 0 16,0-3 0-16,0 0 1 0,3-3 0 0,-3 1 0 15,0 2-13-15,3 0 0 0,-3 0 0 0,0 3 0 16,4 1 0-16,-1 2 0 0,1 4 0 0,-1-1 0 16,1 1 0-16,-1 3 0 0,4 3 0 0,-3-4 0 15,3 4 0-15,0 3 0 0,0-3 0 0,-4-3 0 16,1 3 0-16,3-4 0 0,-4 1 0 0,4 0 0 16,-3 0 0-16,3-1 0 0,-4 4 0 0,4-3 0 15,0 0 0-15,-4-1 0 0,4 4 0 0,0-3 0 16,0 0 0-16,0 6 0 0,0 0 0 0,0-7 0 15,0 7 0-15,0 0 0 0,0 0 0 0,0 0 0 0,0 0 0 0,0 0 0 16,0 0 0-16,0 0 0 16,0 0 0-16,0 0 0 0,0 0 0 0,0 0 0 0,0 0 0 0,0 0 0 0,8 4 0 0,-8-4 0 15,3 0 0-15,4 3 0 16,0 3 0-16,0-3 0 0,0 0 0 0,0 0 0 0,-3 0 0 16,3 4 0-16,0-4 18 0,0 3 1 0,4 0 0 0,-4 1 0 15,3-1-19 1,-3 3 0-16,4-2 0 0,-4 2 0 0,4-3 0 0,-4 4 0 15,3-1 0-15,1 1 0 0,-1-1 0 0,1 0 0 16,3 4 0-16,-3-1 0 0,-1 1 0 0,4 0-14 0,-3-1 2 0,-1 4 1 16,1-4 11-16,3 1 0 15,-3-1 0-15,-1 4 0 0,1-3 0 0,0-1 0 0,-1 1 0 0,1-1 0 16,-1 1 11-16,1-4-3 0,-4 4 0 0,3-1 0 16,5 1-8-1,-5-1-11-15,1 1 3 0,3-1 0 0,-4 4 8 0,5-3 0 16,-5 2 10-16,4-2-10 0,0-1 9 0,0 1-9 0,1-1 8 15,-1 1-8 1,0 0 0-16,0-4 0 0,0 3 0 0,0 1 0 0,0-4 0 0,0 1 0 0,0-1 0 16,1 4 0-16,-5-4 0 0,4 1 0 15,-3-1 0-15,3 4 0 0,-3-4 0 0,-1 4-9 0,1-4 0 0,3 0 0 16,-4 4 9-16,1-4 11 0,0 1-3 0,-1-1 0 16,1 0-8-16,-1 1-11 0,1-1 3 0,0 1 0 15,-1-4 8-15,1 3 0 0,-1-2 8 0,1 2-8 16,-1-3 14-16,-3 1-2 0,4-1 0 0,0 0 0 15,-1-3-12-15,-3 4 9 0,4-4-9 0,-4 0 8 16,0 3-8-16,0-3 8 0,-3 0-8 0,3 1 8 0,0 2-8 16,-4-3 8-16,1 0-8 0,-1 0 8 15,4 0-8-15,-3 0 0 0,-4 1 0 0,0-4 8 0,0 0-8 0,3 3 0 16,1-3 0-16,-4 0 8 16,0 0-8-16,0 0 0 0,0 0 0 0,0 0 0 0,0 0-49 0,0 0-15 15,0 0-4-15,0 0 0 16,0 0-108-16,0 0-23 0,0 0-4 0</inkml:trace>
  <inkml:trace contextRef="#ctx0" brushRef="#br0" timeOffset="-140912.47">20578 16050 611 0,'0'0'26'0,"0"0"-26"31,0 0 24-31,0 0 0 0,0 0 0 0,0 0 0 0,0 0-24 0,0 0 0 0,0 0 0 0,0 0 0 15,0 0 0-15,0 0-19 0,0 0 3 0,0 0 1 16,0 0 0-16,0 0 0 0,0 0 0 0,0 0 0 31,0 0 6-31,0 0 1 0,0 0 0 0,0 0 0 0,3-6 8 0,-3 6 0 0,0 0 0 0,0 0-8 16,4-3 8-16,-4 3 8 0,0 0-8 0,0 0 11 16,0 0-1-16,3-6 0 0,-3 6 0 0,0 0 0 15,0-7-2-15,0 7-8 0,0 0 12 0,0 0-4 16,0 0-8-16,0 0 12 0,0 0-12 0,0 0 12 15,4-3-4-15,-4 3 0 0,0 0 0 0,0 0 0 16,-4-6 7-16,4 6 1 0,0-6 0 0,0 6 0 16,4-7-5-16,-4 7-1 0,0-6 0 0,0 0 0 31,0 6 1-31,0 0 0 0,3-6 0 0,-3 6 0 0,0-4 11 0,0 4 2 0,4-6 1 0,-4 6 0 16,0-6 19-16,0 6 3 0,0 0 1 0,0-6 0 15,0 6-1-15,0 0 0 0,0 0 0 0,0-7 0 16,0 7 7-16,0 0 2 0,0 0 0 0,0 0 0 0,0-6-13 15,0 6-3-15,0 0 0 0,0 0 0 16,0 0-6-16,0 0-2 0,0 0 0 0,0-6 0 16,0 6 6-16,0 0 1 0,0 0 0 0,0 0 0 0,0 0-10 0,0 0-1 0,0 0-1 0,0-6 0 15,0 6-8 1,0 0-2-16,0 0 0 0,0 0 0 16,0 0 7-16,0 0 0 0,0 0 1 0,0 0 0 0,0 0 7 0,0 0 2 0,0 0 0 0,0 0 0 31,0 0-6-31,0 0 0 0,0 0-1 0,0 0 0 0,0 0-11 0,0 0-1 15,0 0-1-15,3 6 0 0,-3-3-14 0,4 0 11 0,-1 0-11 0,1 0 10 16,-1 1-10-16,1-1 0 0,-1 3 0 16,1-3 0-16,-1 3 0 0,1 1 0 0,0-4 9 0,-4 3-9 15,3 0 0 1,1-3 8-16,-1 4-8 0,1-1 0 16,-1 0 9-16,1 4-9 0,-4-4 12 0,3 3-12 0,4 4 27 0,-3-4-2 0,-1 4 0 0,4-1 0 15,0-2-25-15,0 2 0 0,1 1 0 0,-1-1 0 16,0 1 0-16,0-1 0 0,0 1 0 0,3 0 0 15,1-1 0-15,-4 1 0 16,4 2 0-16,-1-2 0 0,1-1 0 0,-1 4 0 0,1 0 0 0,-1-4 0 16,1 4 0-16,0 0 0 0,-1-1 0 0,1 1 0 15,-1 3 12-15,5 0-4 0,-5-4 0 16,4 4 0-16,-3 0-8 0,-1 3 0 0,4-3 0 0,1 0 0 16,-5-1 0-16,1-2 8 0,-1 3-8 0,1 0 8 0,0-4-8 15,-1 7 0-15,1-3 0 0,-1 3 8 16,-3-3-8-16,4 0 8 0,-1-1-8 0,1 1 8 0,-4 3-8 0,4-3 0 15,-1 3 0-15,1-3 8 16,-1 0-8-16,-2-1 8 0,2 1-8 0,-3 0 8 16,4 0-8-16,-1-3 0 0,1-1 0 0,-4 1 8 0,4 0-8 0,-4-1 0 15,0-2 0-15,0 2-11 16,3-2 11-16,-3 0 0 0,0-4 0 0,4 3 0 0,-4 1 0 0,0-4 0 0,4 4 0 0,-4 0 0 16,3-4 8-1,-6 0 1-15,3-2 0 0,0-1 0 0,0 0-9 0,-3 0 0 0,3 1 0 0,-7-4 0 16,3-3 0-16,-3 0-11 0,0 0 3 0,0 0 0 31,0 0-141-31,0 0-28 0,0 0-6 0</inkml:trace>
  <inkml:trace contextRef="#ctx0" brushRef="#br0" timeOffset="-140001.83">19918 16496 1130 0,'0'0'32'0,"0"0"8"0,0 0-32 0,0 0-8 0,0 0 0 0,0 0 0 16,3 3 65-16,1-3 12 0,-4 0 3 0,3 3 0 15,-3-3 6-15,4 0 2 0,-4 0 0 0,7 3 0 16,-3-3-13-16,3 3-3 0,-4 0 0 0,4 0 0 15,-3 1-6-15,-1-1-2 0,4 0 0 0,-3 0 0 16,3 0-22 0,-4 0-5-16,4 0-1 0,1 0 0 0,-1 4-16 0,0-4-3 0,0 0-1 0,3 3 0 15,-3-3 13-15,4 1 3 0,-1 2 0 0,1 0 0 16,3-3-32-16,-3 0 0 0,-1 0 0 0,1 1 0 16,-4-1 12-16,4 0-3 0,-1 0-1 0,1 3 0 15,-1-3-8-15,1 4 8 0,-1-4-8 0,1 6 8 16,0-2 0-16,-1-1-8 0,1 0 12 0,-1 0-4 15,1 4 6-15,0-4 1 0,-1 3 0 0,4-2 0 16,-3-1 12-16,3 0 2 0,-3 0 1 0,3 1 0 0,-4-1-18 0,4 3-3 0,0-2-1 16,1-1 0-1,-1 0-8-15,0 1 0 0,0 2 0 0,4-3 0 0,-4 4 0 16,3-1 0-16,1-3 0 0,0 4 0 0,-4-1 0 0,3 1 0 0,-3 2 0 16,1-3 0-16,2 4 0 0,-3-4 0 15,0 4 0-15,-3-1 0 16,3 1 0-16,-3 0 8 0,3-1-8 0,0-2 8 0,0 2-8 0,0 1 0 0,0-1 0 0,4 1 0 31,-4-4 0-31,4 4 0 0,-1-1 0 0,1-2 0 0,0-1 0 0,-4 0 0 0,3 1 0 0,1-1 0 16,-4-3 0-16,4 1 0 0,-4 2 0 0,3 1 0 15,-2-4 0-15,-1 3 0 16,3-2 0-16,-3-1 0 0,1 0 0 0,-5 0 0 0,4 4 0 16,-3-4 0-16,3 3 0 0,-4-2 0 0,5 2 0 0,-5 1 0 15,4-4 0-15,0 3 0 0,-3 1 0 0,3-4-11 16,-3 3 11-16,-1-2 0 0,4-1 8 0,-3 0-8 15,0 0 0-15,-1 1 0 16,-3-4 0-16,4 0 0 0,-4 3 11 0,0-3-3 0,-4 0 0 0,4 1 0 0,-7-4-8 0,0 0-11 16,0 0 3-16,0 0 0 15,0 0-151-15,0 0-29 0</inkml:trace>
  <inkml:trace contextRef="#ctx0" brushRef="#br0" timeOffset="-138821.14">19819 16414 974 0,'0'0'28'0,"0"0"5"16,0 0-33-16,0 0 0 0,0 0 0 0,0 0 0 15,0 0 68-15,0 0 6 0,0 0 2 0,-3-6 0 16,3 6 17-16,-8-3 4 0,8 3 1 0,0 0 0 15,-7 0-45-15,7 0-9 0,0 0-1 0,-3-4-1 16,3 4 10-16,-11 0 1 0,11 0 1 0,-3-3 0 16,-4 0-8-16,7 3-2 0,-7-3 0 0,3 0 0 15,-3 0-4-15,7 3-2 0,-7-3 0 0,4 0 0 16,-5-1-9-16,1 1-1 0,0-3-1 0,0 3 0 16,0 0-7-16,0 0 0 0,4-1-1 0,-4-2 0 15,-4 3 10-15,4 0 3 0,0 0 0 0,-4 0 0 16,4 0-16-16,0-1-4 0,-3-2 0 0,3 3 0 15,-4-3 0-15,0 3 0 0,1-4 0 0,-1 1 0 16,-3 0-4-16,4-1 0 0,-1-2-8 0,0 3 12 0,-3-4 17 0,0 4 3 16,0-3 1-16,0-1 0 15,0 4-14-15,0-3-3 0,3 2-1 0,-3 1 0 0,0-3 1 16,3 2 0-16,-3 1 0 0,0-3 0 16,4 2 13-16,-1-2 3 0,0 3 1 0,-3 0 0 15,4-4-20-15,-4 1-4 0,3-1-1 0,-7-2 0 0,4 2 4 0,0-2 0 0,-4-1 0 0,4 1 0 16,-3-1-12-16,-1 1 8 0,0-1-8 0,1 1 8 15,3-1 4-15,-4 0 0 0,0 1 0 0,1 3 0 16,-1-4 11-16,-3 4 2 0,3-4 1 0,1 4 0 16,3-1-26-1,-4 1 0-15,4-1-14 0,0 1 5 0,0 3 9 0,-1-1 0 0,1 1 10 16,0 0-10-16,0 0 9 0,0-1-9 0,-4 1 8 0,4-3-8 16,0 2 12-16,0-2-4 0,-4 3 0 0,4-4 0 15,0 4-8-15,-3-3 0 0,2 2 0 0,1 1 0 16,0 0 0-16,4 0 0 0,-1 2 0 0,0-2 0 15,1 0 0 1,-1-4 0-16,1 4 0 0,-1 0 0 0,1 0 0 0,3-1 0 0,-1 1 0 0,-2 3 0 16,3-3 0-16,0-1 0 15,0 4 0-15,3 0 0 0,-3 0 0 0,4 3 0 0,3 0 0 0,-7-3 0 16,7 3 0-16,-8 0 0 0,8 0 0 0,-7-3 0 16,7 3-85-16,0 0-13 0,0 0-2 0,0 0-1 15,0 0-138-15,0 0-27 0</inkml:trace>
  <inkml:trace contextRef="#ctx0" brushRef="#br0" timeOffset="-137972.53">18743 15680 1265 0,'0'0'36'0,"0"0"8"16,0 0-36-16,0 0-8 0,0 0 0 0,0 0 0 15,0 0 104-15,0 0 20 0,0 0 3 0,0 0 1 16,0 0-47-16,0 0-9 0,0 0-1 0,0 0-1 16,7 0-26-16,-7 0-4 0,4 0-2 0,3 3 0 15,0 1-24-15,0-1-5 0,0 0-1 0,0-3 0 16,0 3-8-16,0 0 12 0,4-3-12 0,-4 3 12 16,3 0-2-16,1-3 0 0,-1 4 0 0,-2-1 0 15,2 0 14-15,1-3 2 0,-1 0 1 0,-3 3 0 0,4-3-11 0,-1 3-3 0,1 0 0 16,0 0 0-16,-1 0 9 0,4 1 2 0,4-1 0 15,-4 0 0-15,0 0 3 0,0 0 1 0,4 0 0 16,-4 0 0-16,0-3-28 0,4 4 0 0,-4-4 0 0,4 0 0 16,-4 0 0-16,0 0 0 0,3 0 0 0,-2 0 0 15,-1 0 0 1,0 0 0-16,0 0 0 0,0 0 0 0,0 0 15 0,0 3-3 0,0-3 0 0,0 3 0 16,-3-3 8-16,3 0 2 15,0 3 0-15,0-3 0 0,0 0 6 0,1 3 2 0,-1-3 0 16,0 0 0-16,3 0-30 0,-2 0 0 0,2-3 0 0,1 0 0 15,-4 3 12-15,4-3-4 0,-4 3-8 0,0-3 12 16,3-1 1-16,1 4 0 0,-4-3 0 0,4 0 0 16,-1 0-1-16,5 3 0 0,-5-3 0 0,1 0 0 15,0 3 16-15,-1-3 4 0,1 3 0 0,-1 0 0 16,-2-4-32-16,2 1 0 0,1 3 0 0,-1-3 0 16,5 3 9-16,-5-3-9 0,1 3 8 0,0 0-8 15,-1 0 9-15,1-3-9 0,3 3 10 0,-3 0-10 16,-1 0 15-16,-3 0-3 0,8 0-1 0,-8 0 0 15,3 0 1-15,1 0 0 0,0 0 0 0,-4 0 0 16,0 0-12-16,0 0 0 0,0 0 0 0,-3 0 0 16,-1 0 28-16,1 3 3 0,-1-3 1 0,-3 0 0 15,4 0-32-15,-4 0 0 0,0 0 0 0,-3 0 0 16,-4 0-42-16,7-3-11 0,-4 0-3 0</inkml:trace>
  <inkml:trace contextRef="#ctx0" brushRef="#br0" timeOffset="-133353.95">22754 12250 790 0,'-10'6'16'0,"10"-6"4"15,0 0-20-15,-4 3 0 0,1 1 0 0,-1-1 0 16,-3 0 59-16,7-3 7 0,-4 3 2 0,1 0 0 16,3-3-18-16,-4 3-3 0,1 0-1 0,3-3 0 15,-4 4-3-15,-3-1-1 0,7-3 0 0,-3 3 0 16,3-3 6-16,-4 3 0 0,4-3 1 0,0 0 0 16,-3 6 0-16,3-6 0 0,-7 3 0 0,7-3 0 15,0 4-6-15,0-4-2 0,0 0 0 0,0 0 0 16,0 0-17-16,0 0-4 0,0 0-1 0,0 0 0 0,0 0-6 15,0 0-1-15,0 0 0 0,0 0 0 16,3-4-1-16,-3 4-1 0,7-3 0 0,-3 0 0 0,-1-3 36 0,4 3 7 0,-3 0 2 0,3-4 0 16,-4 1-37-16,4 0-7 15,1-1-2-15,-1-2 0 0,3 3 23 0,-3-4 4 0,4-2 0 0,-1 2 1 32,5-5-15-32,-5 2-3 0,4-2-1 0,0-4 0 0,4 0-7 15,-4-3-2-15,4 0 0 0,-1 0 0 16,1-6-9-16,0 3 0 0,3-7 0 0,0 1 0 0,4 0 53 0,3-4 9 15,-3-2 2-15,10-4 0 0,-3 3-52 0,3-6-12 0,0 4 0 16,7-7 0-16,-10 3 0 0,4-3 0 0,-5 3 0 0,5-6 0 16,-1 2 8-16,4-2 0 0,-1 3-8 0,5-6 12 15,-4 6-12-15,-1 0-8 16,5 0 8-16,-1-3-13 0,-7 6 13 0,1 0 0 0,-5 3 0 0,1-3 0 16,-4 7 0-16,4 2 0 0,-4 4 0 0,1-4 0 15,-1 7 0-15,-4 0 0 0,1 3 0 0,-4 0 0 16,0 6 16-16,-3 3 5 0,0 7 2 0,-4-1 0 15,0 1-37-15,-3 0-7 0,-1 2-2 0,-3 1 0 16,-3 3 23-16,-1 0 0 0,-3 3 0 0,0 0 0 16,0 0 0-16,0 0 0 0,0 0 0 0,0 0 0 0,0 6 0 15,-3-3 0-15,-1 0 0 0,4-3 0 16,-3 7-109-16,3-7-18 0,0 0-3 0,0 0-1 16,-7 0-74-16,7 0-15 0</inkml:trace>
  <inkml:trace contextRef="#ctx0" brushRef="#br0" timeOffset="-132180.86">23798 10573 1074 0,'-3'3'30'0,"-4"0"8"0,0 0-30 0,0 0-8 0,3 0 0 0,-3 0 0 16,0 1 52-16,4-1 10 0,-5 0 2 0,8-3 0 15,-3 3 0-15,3-3 0 0,-7 3 0 0,7-3 0 16,-4 6-8-16,1-3 0 0,3 4-1 0,0-7 0 15,0 0-31-15,0 0-7 0,3-3-1 0,4-1 0 16,0 1-7-16,4 0-1 0,-4-3-8 0,4 3 12 16,-1 0-20-16,1 0-5 0,3-1-1 0,0-5 0 15,0 3 57-15,4-7 11 0,3 4 2 0,0-4 1 16,0-2-23-16,4 5-5 0,3-2-1 16,4-1 0-16,0-3 6 0,0 1 1 0,-1-1 0 15,1 0 0-15,-4 1-22 0,-3 2-4 0,0 4-1 16,-1-4 0-16,-6 4 45 0,0 6 9 0,-8-4 2 0,4 7 0 15,-7 7-64-15,-3-1-15 0,-4 6-1 0,0 7-1 16,-4 0 27-16,-3 6 6 0,0 0 0 0,-3 3 1 16,-1 4-17-16,0 2 0 0,-3 4 0 0,0 0 0 15,0-4 0-15,0 4 0 0,-4-1 0 0,1-2 0 16,-1-1 0-16,4-2 0 0,3-4 0 0,-3-3 0 0,7 0 0 0,0-6-9 0,0-3 1 0,4-1 0 31,-1-5-162-31,1-4-32 0</inkml:trace>
  <inkml:trace contextRef="#ctx0" brushRef="#br0" timeOffset="-129208.79">17113 11444 877 0,'-14'-9'18'0,"11"6"5"0,3 3-23 0,0 0 0 0,-7 0 0 0,7 0 0 16,0 0 81-16,-7 0 12 0,7 0 3 0,0 0 0 15,-4 3-42 1,4-3-8-16,0 0-2 0,0 0 0 0,-7 3-25 0,7-3-6 0,-7 3-1 0,7-3 0 16,-7 0-12-16,3 0 0 0,-3 0 0 0,7 0 0 15,-7 0 9-15,7 0-1 0,-7 0 0 0,7 0 0 16,0 0-8-16,-7 0 8 0,7 0-8 0,0 0 8 16,0 0 0-16,0 0 0 0,0 0 0 0,0 0 0 15,0 0-8-15,0 0-11 16,0 6 3-16,0-6 0 0,0 0-55 0,0 0-10 0,0 0-3 0,0 0 0 31,0 0-25-31,0 0-6 0,0 0-1 0,0 0 0 16,0 0 64-16,0 0 13 0,4 4 3 0,-1-1 0 0,1 0 38 0,-1 0 8 0,1 0 2 0,-1 3 0 15,4-3 35-15,-3 1 7 0,-1-1 2 0,4-3 0 16,-3 3-20-16,3 0-3 0,0-3-1 0,-3 3 0 16,-1 0-32-16,4 0-8 0,-3 1 0 0,3-1 0 15,-4 0 0-15,1 0 0 0,-1 0 0 0,1 0 0 16,3 0-24-16,-4 4-6 0,1-4-2 0,-1 3 0 15,1-3 32-15,0 3 0 0,3-2 0 0,-4 2 0 0,4-3 25 0,-3 0 11 0,3 3 3 16,0-2 0 0,-4-1-21-16,4 3-4 0,0-3-1 0,1 0 0 15,-1 3-5-15,-4-2-8 0,4 2 11 0,4-3-11 0,-4 3 0 16,0 1 0-16,3-1 0 0,-3 0 0 0,1 0 0 0,2 4 0 16,-3-4 0-16,4 3 0 15,-4 1 0-15,3-4 0 0,-3 4 0 0,4-4 0 0,-4 0 0 0,4 3 0 0,-1-2 0 0,1-1 0 31,3 0 0-31,-3-3 13 0,3 1-4 0,-4 2-1 0,4-3 20 16,0 3 3-16,1 1 1 0,-1-1 0 0,0 0-32 16,0 0 0-16,0 1 0 0,0-1 0 0,0 0 0 0,0 0 0 0,0 1 0 0,-3 2 0 15,3 0 0-15,0 1 0 0,-3-1 0 0,3 4 0 16,0-4 0-16,0 4 0 0,0-1 0 0,0-2 0 16,4 2 0-16,-4 1 0 15,0-1 0-15,4-2 0 0,0 2 28 0,-1 1 0 0,1-4 0 16,3 1 0-16,-3 2-19 0,3 1-9 0,-4-1 8 15,1-2-8-15,3 2 0 0,-3 1 0 0,3-1 0 0,-3 1 0 16,-1-1 0-16,4 1 0 0,-3 3 0 0,0-1 0 16,3 1 0-16,0-3 0 0,-3 2 0 0,3 1 0 15,0 0-11-15,0-1 11 0,-3 1-8 0,3 0 8 16,4-1 0-16,-1 1 0 0,1 3 0 0,-4-4 0 16,4 1 0-16,0 3 8 0,-1-3 0 0,1 2 0 15,0 1-8-15,-1 0 0 0,5 0 0 0,-5 0 0 16,5 3 0-16,-5 0 0 0,5 0 0 0,-1-1 0 15,0 1 0-15,4 0 0 0,-4 0 0 0,0 0 0 16,0-3 0-16,1 3 0 0,-1 0 0 0,0 0 0 0,0 0 0 16,0 0 0-16,4 0 0 0,-7-3 0 0,0-1 0 0,3 4 0 0,-3 0 0 0,6 0 0 15,-2 0 24-15,2 0 8 16,1 0 0-16,10 9 1 0,1-5-33 0,-5 2 0 0,1-3 0 0,-3-3 0 16,2 3 0-16,-6-3 0 15,3 0 0-15,1 0 0 0,-1 0 0 0,-3-4 0 0,3 8 0 16,4-4 0-16,-4-1 0 0,0 5 0 0,4-1 0 15,-4 0 0-15,1 3 0 0,-1 3-12 0,0-6 0 16,4 4 0-16,0-4 12 0,-4 3 16 0,4-6-3 16,3 6-1-16,1-3-12 0,-5 3 0 0,1-3 0 0,0 1 0 15,0-1 11-15,0 0-1 0,-1 0 0 16,1 3 0-16,0-6 0 0,3 6 0 0,-3-3 0 0,4 3 0 0,-1 1-10 16,0-4 0-16,1 3 0 0,-1 0 0 15,-3-3 0-15,3 4 0 0,0-4 0 0,4 3 0 0,-3-3 0 16,-1 3 0-16,0 0 0 0,4 4 0 15,0 2 15-15,-4-2 1 0,1-1 0 0,2 0 0 0,-2-3 16 0,-1 1 3 16,0-1 1-16,4 0 0 16,4-3-28-16,-4 0-8 0,3 0 0 0,0 4 0 15,-3-4 8-15,-11-3-8 0,4 0 0 0,4 3 0 16,-1-3 13-16,4 6-4 0,-4-3-1 0,4 3 0 16,0 4-8-16,10 2 0 0,4 0-10 0,0 4 10 15,-7-7 0-15,-3 4 0 0,2-4 0 0,-2 7 10 0,3 0-2 0,-4-1 0 0,1 1 0 16,-12-10 0-1,5 0 23-15,-1 4 4 0,4-4 1 0,0 3 0 0,0-3-36 0,3 7 0 0,-3-4 0 0,21 13 0 16,-7-6 0-16,-4-1 0 0,1 1 0 16,3 3 0-16,-7-4 0 0,0 1 0 15,3 0 0-15,0-1 0 0,-3-2 0 0,0-1 0 16,0 1 0-16,4 2 0 0,-8-2 0 0,0 3 0 16,1 2 0-16,3 1 0 0,-4-6 0 0,1 2 0 0,-1-2 0 15,0 2 0-15,4-5 0 0,-3 2 0 0,-1 1 0 0,4-1 0 16,-4 1 0-16,1-1 0 0,-1 1 0 0,0-1 0 15,1 4 0-15,-1-4 0 16,1-2 0-16,-1 2 0 0,0-3 0 0,-3 1 0 0,0-1 0 0,4 4 0 16,-5-4 0-16,-2 3 0 0,3-2 0 0,3 2 0 15,-7 4 0-15,-3-4 0 0,3-2 0 0,4 2 0 16,-7-6 0-16,0 1 0 0,0-1 0 0,0 0 0 16,-4-3 0-16,0 0 0 0,0-3 0 0,1 3 0 0,-5-3 0 0,1 0 0 15,-4 0 0-15,4 0 0 0,-4 0 0 16,1 0 0-16,-5-3 0 15,4 0 0-15,-3-1 0 0,-4-2 0 16,4-3 0-16,-4-1 0 0,-3 1 0 0,-1-4 0 0,5 4 0 0,-8-7 0 16,3 3-9-16,-3-2-9 0,1-1-2 0,-1 3 0 15,-4-2-12-15,4-4-4 0,-3 3 0 0,0-3 0 16,-4 3-19 0,0-2-4-16,0 2-1 0,0-3 0 0,0 0 13 0,-4 0 3 0,4 0 0 0,-7 0 0 15,7 1 9-15,-3-1 3 0,-4-3 0 0,0 3 0 0</inkml:trace>
  <inkml:trace contextRef="#ctx0" brushRef="#br0" timeOffset="-128333.62">25936 17769 1013 0,'-21'-7'20'0,"14"4"8"15,-4 0-28-15,4 3 0 0,0-3 0 0,0 3 0 16,0 0 104-16,7 0 16 0,0 0 4 0,0 0 0 16,0 0-45-16,0 0-9 0,0 0-2 0,0 0 0 15,0 0-23-15,0 0-5 0,7-3 0 0,0 0-1 16,4 3-24-16,-1 3-5 0,5 0-1 0,-1-3 0 16,3 3-9-16,1 3 8 0,3-3-8 0,0 4 8 15,0-4 13-15,1 3 3 0,2 0 0 0,-2-2 0 16,-1-4 16-16,0 3 3 0,-4-3 1 0,1-3 0 15,0-1-23-15,-1 1-4 0,-2-3-1 0,-1-3 0 16,-4-1 13-16,-3 1 3 0,0-1 0 0,-3-2 0 16,-1-1-32-16,-3-2 0 0,-3-1 0 0,-1 0 0 15,-3-3 16-15,-3 1-4 0,-1-1 0 0,1 3 0 0,2 0-3 16,-2 1-1-16,-1-1 0 0,1 0 0 0,-1 4-8 0,1-4 0 0,-1 1 0 16,-3-1 0-1,3 3-65-15,1 4-15 0,-1-1-4 0,1 4 0 0</inkml:trace>
  <inkml:trace contextRef="#ctx0" brushRef="#br0" timeOffset="-121324.27">21375 9952 1029 0,'0'0'21'0,"0"0"6"0,0 0-27 0,0 0 0 0,0 0 0 0,0 0 0 16,3 6 70-16,1-3 9 0,-4 3 1 0,3 1 1 15,-3-4-13-15,4 3-4 0,-1 0 0 0,-3-3 0 16,0 4-51-16,4-4-13 0,0 0 0 0,-4 3 0 15,3-3 54-15,-3 1 8 0,0 2 2 0,4 0 0 16,-1-3-52-16,-3 4-12 0,4-1 0 0,-1 0 0 16,-3 0 0-16,4 4 0 0,-1-4 0 0,-3 3 0 0,4 1 23 0,-4-1 1 0,3 1 1 0,1 2 0 31,-4 1-11-31,0 2-2 0,3-2-1 0,-3 3 0 0,0-1 1 0,4-2 0 0,-4 3 0 16,3-1 0-1,1 1 0-15,-1-4 0 0,1 4 0 0,-1 0 0 0,1-1-12 0,0-2 8 0,-1 3-8 16,1-1 8-16,-4 1 24 0,3 3 5 15,1-3 1-15,-1 2 0 0,-3 1-18 0,4-3-4 16,-4 3-1-16,3-1 0 0,-3 1-4 0,4 3-1 16,-4-3 0-16,3 3 0 0,-3 0-10 0,4 0 12 15,-1 3-12-15,-3-3 12 16,4 3-12-16,-4-6 0 0,3 3-10 0,1 0 10 0,-1 0 0 0,-3 0 0 0,4-4 0 16,0 4 0-16,-1-3 0 0,1 0 0 15,-1 0 0-15,1 0 0 16,-1-1 0-16,-3 1 0 0,4-3 0 0,-4 6 0 0,3-3 0 0,1 3 0 0,-4 0 0 0,3 3 0 15,-3-7 0 1,0 4 0-16,4 0 0 0,-4 0 0 16,0 0 0-16,3-3 0 0,1 3 0 0,-4 0 0 0,3 0 0 0,-3-3 0 0,4 0 0 0,-1 2 0 15,-3-2 0-15,4 0 0 0,-4-3 0 0,3 3 0 16,-3-1 0-16,4 1 0 16,-4 0 0-16,0 3 0 0,4 0 17 0,-4 3 10 0,0-3 1 0,0 3 1 15,0 0-21-15,0 0-8 0,0-3 0 0,0 6 0 16,0-3-19-16,0 1-9 0,0-4-3 0,0 3 0 15,0-3 31-15,3 3 0 0,-3-7 0 0,0 4 0 0,0 0 0 16,0 0 0-16,0 3 0 0,0-3 0 16,0 0 20-16,0 0 9 0,0 3 3 0,0-3 0 15,-3 3-52-15,3-3-9 0,0 7-3 0,-4-4 0 16,4 3 52-16,0-3 11 0,-4 3 1 0,4 0 1 16,0 4-53-16,-3-4-10 0,3 3-2 0,-4 1-1 0,4-1 53 15,0 0 10-15,-3 1 2 0,3-1 1 16,0 0-23-16,-4-2-10 0,4-1 8 0,0 3-8 0,0-3 0 15,0-3 0-15,0 4 0 0,0-4 0 0,4 3 0 0,-4 0 0 0,0 4 0 16,3-1 0-16,-3 0-8 0,-3 1 8 0,3 2 0 0,0 1 0 31,0-4 0-31,0 3 0 0,0 1 0 0,0-1 0 16,0 1-32-16,3-1 0 0,-3-2 1 0,0 2 0 0,0 1 31 0,0-1 0 0,0 1 0 0,0-1 0 16,0 1 0-16,4-1 0 0,-4 1 0 0,3-1 0 15,1-2 20-15,-4-1 9 0,4 0 3 16,-4 4 0-1,3-4-32-15,-3 4 8 0,4-1-8 0,-4 4 0 0,3-1-24 0,-3 1-7 16,4 0-1-16,-1-7-1 0,-3-3 33 0,4 4 0 0,-1 2 0 0,1-3 0 16,-1 1 0-16,-3 2 0 0,4 1 0 0,3 12 0 15,-4-6 0 1,1-1 0-16,3 1 0 0,-3 0 0 0,-1-4 0 0,1 4 0 0,3-3 0 0,-4 6 0 16,-3-7 16-16,4 4 9 0,3 0 3 0,-7 0 0 15,3 3-45-15,1-4-9 0,-1 7-2 0,1-3 0 16,-1 0 42-16,-3 3 8 0,4-3 2 0,-1 3 0 15,1-3-39-15,-1 0-7 0,1 3-2 0,0 0 0 16,-1-3 39-16,1 3 7 0,-1-3 2 0,1 3 0 16,3-3-24-16,-4 3 0 0,1 0 0 0,-1 0 0 15,4 0-18-15,-3-3 2 0,3 0 0 0,0 3 0 16,0-3 4-16,-3 3 2 16,3-4 0-16,0 5 0 0,-4-5 10 0,4 1 0 0,0 0 0 0,0 3 0 0,0-6 0 15,0 3 0-15,1-3 10 0,-1 3-10 0,0-4 0 16,0 1 0-16,0 0 0 0,0 0-10 15,0-4 10-15,-4 1 0 0,4-1 8 0,1 1-8 16,-5-3 0-16,4 2 0 0,-3 1-10 0,3 3 10 0,-4-4 0 0,1 1 0 16,-1-1 0-16,4 1 0 15,-3 0 0-15,-1-4 0 0,1 4 0 0,-1-4 0 0,1 1 0 0,-1-1 0 16,1-2 0-16,0-1 0 0,-1 0 0 16,-3-2 0-16,4-1 9 0,-1 0-9 0,-3-3 0 0,4 0 0 0,-1-3 0 15,-3 3 0 1,4-3 0-16,-1 0 0 0,-3 0 0 0,4 0 0 0,-1 0 0 0,-3-3 0 15,4 3 0-15,-4-3 0 0,3 3 0 0,1-4 0 0,-1 4 0 0,1-3 8 16,-1 0-8-16,-3 3 0 0,4-3 0 0,0-1 0 16,-1 1 0-16,1 0 0 0,-1 0 0 0,1 0 0 15,-1 0 10-15,1-4-10 16,-4 1 12-16,3 0-12 0,-3-1 16 0,4-2-3 0,-1 2-1 0,-3 4 0 16,4-6-12-16,-4 3 0 0,3 2 0 0,1-2 0 15,-4 3 0-15,3-4 0 0,1 4 0 0,-1-3 0 16,1 3 0-16,-1-4-16 0,1 4 3 15,-4-3 1-15,4 0 12 0,-1-1 13 0,1-2-2 0,-1 3-1 0,1-4-10 0,-1 4 0 16,1-1 0-16,-4-2 0 16,3 3 0-16,-3-1 0 0,4-2 0 0,-4-1 0 15,3 4 0-15,-3-3 0 0,4 2 0 0,-1-2 0 16,-3 3 0-16,0-1 0 0,4 1 0 0,-4 0 0 16,3-1 0-16,-3-2 0 0,0 2 0 0,4 1 8 15,-4-3-8-15,0-1 0 0,0 4 0 0,0-4 0 0,3 1 0 0,-3-4 0 0,4 4 0 0,-4-1 0 31,4 1 0-31,-4 0 0 0,3-1 0 0,-3 1 0 16,4-1 0-16,-4 1 0 0,0-1 0 0,0 1 0 0,0-1 0 16,0 1 0-16,0 3 0 0,0-4 0 0,0 1 0 0,0-4 12 0,0 0-2 0,0 1 0 15,-4-1-10-15,4-2 8 0,-3-1-8 16,3 3 8-16,-4-2-8 16,4-1 0-16,-4 0 0 0,1 0-11 0,3 1-129 0,-4-1-25 15,4 0-6-15</inkml:trace>
  <inkml:trace contextRef="#ctx0" brushRef="#br0" timeOffset="-118015.64">24243 11184 961 0,'0'0'40'16,"0"0"-32"0,0 0 70-16,0 0 14 0,0 0 2 0,0 0 1 15,0 0-35-15,0 0-6 0,0 6-2 0,0-6 0 16,0 0-28-16,0 0-7 0,0 0-1 0,0 0 0 15,0 3 38-15,0-3 7 0,0 7 2 0,3-4 0 16,-3 0-19-16,4 3-4 0,-4-3-1 0,3 0 0 16,1 4-11-16,-4-4-1 0,4 3-1 0,3-3 0 15,-7 4-26-15,3-1 0 0,4 0 0 0,-3 0 0 16,-1 1 0-16,1-1 0 0,3-3 0 0,-4 3 0 0,4-3 0 0,0 1 0 0,1-1 0 0,-5-3 0 31,8 3 56-31,-8 0 7 0,8 0 1 0,-8 0 0 16,4 0-52-16,4-3-12 0,-4 4 0 0,0-4 0 15,0 3 0-15,0 0 0 0,4 0 0 0,-4 0 0 16,0 0 0-16,3 0 0 0,-3 0 0 0,4-3 0 0,-4 4 54 0,0-4 8 0,4 0 2 0,-4 0 0 31,0 0-52-31,0-4-12 0,0 4 0 0,0-3 0 16,0 3 0-16,0-3 0 0,4 0 0 0,-4-3 0 0,0 3 0 16,0-4 0-16,3 4 0 0,-2 0 0 15,-1 0 0-15,0 0 0 0,0 0 0 0,3-4 0 0,-3 4 0 16,0 0 0-16,0 3 0 0,0-3 0 0,1-3 0 0,-1 3 0 0,0-4 0 0,0 4 0 15,0-3 0 1,-4 0 0-16,8-1 0 0,-8 1 0 0,4-3 0 0,-3-1 0 0,3 4 0 0,-3-3 0 16,3-4 0-16,0 4 0 0,0-4 0 15,-4 4 0-15,4-4 54 0,0 1 8 16,0-1 2-16,0 1 0 16,1 2-79-16,-5-2-15 0,4-1-3 0,-3 1-1 0,3-1 34 0,0 0 0 0,0-2 0 0,-4 2 0 15,4-2 0-15,-3-1 0 0,3 3 0 0,-7 1 0 16,4-1 0-16,-1-2 0 0,1 2 0 0,-1-3 0 15,-3 1 0-15,4-1 9 0,-4 0-9 0,3-6 8 16,-3 4 4-16,0-1 0 0,0 0 0 0,0 3 0 16,0 1 3-16,0-1 1 0,-3 0 0 0,3 1 0 15,0-1-16-15,-4 0 0 0,4 1 0 0,-3-1 0 16,-1 0 18-16,1 1 4 0,-1-1 1 0,4-3 0 0,-4 3-37 16,-3-2-7-16,4-1-2 0,-1 0 0 15,1 0 23-15,-1 0 0 0,-3 0 0 0,4 4 0 16,-4-1 47-16,3 0 13 0,-3 1 4 0,0 2 0 15,0 1-52-15,0-1-12 0,0 1 0 0,0-1 0 0,0 1 0 0,0 2 0 16,0-2 0-16,0 2 0 16,-4-2 0-16,4-4 0 0,0 3 0 0,0 1 0 0,0-1 0 0,0 1 0 0,0 2 0 0,-4-2 0 15,4 2 0 1,-4 1 0-16,4 0 0 0,0 2 0 16,-3-2 16-16,-1 3 1 0,1-1 0 0,3-2 0 0,-4 0-17 15,0 2 0-15,1 1 8 0,-4-3-8 0,3-1 0 0,-3 1 0 16,3-1 0-16,-3 1 0 0,0 3 8 0,4-4-8 0,-5 1 0 0,1-1 0 15,4 1 0-15,-4 3 0 16,3 0 0-16,0-4 0 0,1 4-11 0,-1 3-9 0,1-4-1 0,-1 1-1 16,1 3 22-16,-5 0 0 0,5 0 0 0,-1 0 0 15,-3 0 0-15,4-1 0 0,-1 4 0 16,-3-3 0-16,3 3 19 0,1-3 8 16,-1 3 1-16,-3 0 1 0,3 0-46 0,1 0-10 0,-1 0-1 0,-3 0-1 15,4 0 47-15,-1 0 10 0,-3 0 1 16,3 0 1-16,-3 3-30 0,4-3 0 0,-4 0 0 15,-1 3 0-15,5-3-18 0,-4 0-10 0,-4 4-1 16,7-4-1-16,-3 0 48 0,4 0 10 0,-4 3 1 0,3-3 1 16,-3 0-30-16,3 3 0 0,1-3 0 0,-4 0 0 15,3 3-20-15,-3-3-8 0,3 3 0 0,-3-3-1 16,4 3 29-16,-1 0 0 0,4 4 0 0,-3-4 0 16,-1 3 0-16,0 0 0 0,1-3 0 0,-1 4 0 15,4-1 0-15,-3 0 0 0,2 0 0 0,-2 1 0 16,3-1 0-16,-4 0 0 0,4 1 0 0,0-1 0 15,0-3 0-15,-3 3 0 0,2 1 0 0,1-1 10 16,0 0-10-16,0-3 0 0,0 3-10 0,0 1 10 16,4-4 0-16,-4 3 0 0,3 0 0 0,-3 1 0 0,3-1 0 0,1 3 0 15,-4-2 0-15,3-1 0 16,1 3-13-16,-1-2 3 0,1 2 1 0,-1 0 0 0,1-2 9 0,-1 2-10 16,1 0 10-16,-1 1-10 0,4-1 19 0,-3-2 4 0,-1 2 1 15,4 0 0-15,0-2-14 0,-3 2 0 0,3 0 0 0,-4-2 0 16,4-1-12-16,-3 0-4 15,3 1-2-15,0-1 0 16,0 0 18-16,-4 4 0 0,4-1 0 0,0 0 0 0,0 1 11 0,0-1 5 0,4 1 2 16,-4-4 0-16,0 0-31 0,0 0-7 15,3 1 0-15,-3-1-1 0,0-6 21 0,0 0 0 0,0 0 0 0,0 0 0 16,0 0-8-16,0 3 8 0,0-3 0 0,0 0 0 16,0 0 0-16,4 3 0 0,-4-3 0 0,0 0 8 15,0 6-8-15,-4-2 0 0,4 2 0 0,0-6 0 16,0 3 0-16,0 0 0 0,-3 3 0 0,3-6 0 15,0 0 0-15,0 4 0 0,0-4 0 0,0 0 0 16,0 0 0-16,0 3 0 0,0-3 0 0,0 0 0 16,0 0 10-16,0 0 10 0,0 0 1 0,0 0 1 15,0 0-36-15,0 0-7 0,0 0-2 0,0 0 0 16,0 0 23-16,-4 3 0 0,4-3 0 0,0 0 0 16,0 0 14-16,0 0 7 0,0 0 2 0,0 0 0 15,0 0-37-15,-7 0-7 0,7 0-2 0,0 0 0 16,0 0 23-16,0 0 0 0,0 0 0 0,-7 0 0 15,7 0 12-15,0 0 9 0,-4 0 3 0,4 0 0 16,0 0-71-16,0 0-13 0,0 0-4 0,0 0 0 16,-7 0-54-16,7 0-11 0,-3 0-3 0</inkml:trace>
  <inkml:trace contextRef="#ctx0" brushRef="#br0" timeOffset="-117133.02">23333 10159 851 0,'0'0'36'15,"0"0"-36"1,0 0 63-16,0 0 5 0,0 0 2 0,0 0 0 0,0 0-17 0,0 0-3 0,0 0-1 16,0 0 0-1,0 0 11-15,0 0 1 0,0 0 1 0,0 0 0 0,0 0-2 16,0 0 0-16,0 0 0 0,3 3 0 0,-3 3-36 0,4-3-7 0,-1 0-1 0,-3 4-1 31,4-4 32-31,-1 3 6 0,1 0 2 0,-4-3 0 0,3 4-37 0,1-1-7 0,-4 0-2 0,3 1 0 16,-3-1 44-1,4 0 9-15,0 3 2 0,-4-2 0 0,3 2-52 0,1-3-12 0,-1 4 0 0,1-4 0 32,-1 4 0-32,4-1 0 0,-3 0 0 0,-1 1 0 0,1-4 0 0,3 7 0 0,0-7 0 0,0 3 0 15,0-3 0-15,0 1 0 0,0-1 0 0,0 0 0 16,0-3 0-16,0 4 0 15,0-1 0-15,0-3 0 0,-3 3 0 0,3-2 0 0,-3-1 0 0,-1 3 0 16,4-3 34-16,-3 0 4 0,-1 3 1 0,1-2 0 16,-1-1-11-16,1 0-3 0,-1 0 0 0,-3-3 0 15,4 3-25-15,-4-3 0 0,0 6-9 0,0-6 9 16,0 0 0-16,7 0 0 0,-4 4 8 0,-3-4-8 16,0 0 8-16,0 0-8 0,4-4 0 0,-4 4 9 15,7-3-9-15,-3 0 0 0,3 0 0 0,-4 0 0 16,1-3 0-16,-1 2 20 0,1-2-3 0,3 3 0 15,-4-3-7-15,4 3-2 0,-3-4 0 0,3 1 0 16,-4 3-8-16,4-3 10 0,-3 3-10 0,3-4 10 16,0 4-10-16,-3-3 12 0,3 3-12 0,-4-4 12 0,4 4-12 0,0-3 12 15,0 0-12-15,-3 3 12 16,3-4-3-16,-3 1 0 0,3 0 0 0,-4 0 0 16,4-1-1-16,-3 1-8 0,3 3 12 0,-4 0-4 0,-3 3-8 0,4-3 8 0,-4 3-8 15,0 0 8-15,3-3-8 0,-3 3 0 16,0 0 0-16,0 0 8 15,4 3-8-15,-1 0 0 0,1 0 0 0,-1 0 0 0,1 0 0 0,-1 0-9 0,-3 0 9 16,0-3-13-16,0 0-7 16,0 0-2-16,0 4 0 0,0-4 0 15,0 0-113-15,0 0-22 0,0 0-5 0</inkml:trace>
  <inkml:trace contextRef="#ctx0" brushRef="#br0" timeOffset="-114983.8">24571 9851 1257 0,'0'0'26'0,"0"0"6"0,-4-3-32 0,-3-3 0 0,4 0 0 0,-1-1 0 16,1 1 24-16,-1-3-3 0,1 2 0 15,-1-5 0-15,1 3 59 16,-1-1 12-16,1 1 3 0,-1-1 0 0,1 1-31 0,-1 0-7 0,1-1-1 0,-1 1 0 16,0-1-12-16,4 1-2 0,-3-1-1 0,3 1 0 15,0 0 1-15,0-4 0 0,3 1 0 0,1-1 0 16,-4 1-15-16,7-1-3 0,-3 0-1 0,3 1 0 16,0 2-3-16,-4 1 0 0,4 3 0 0,0 3 0 15,0 0-9-15,4 3-3 0,-4 0 0 0,7 3 0 16,-3 3-8-16,3 0 0 15,-4 0 9-15,1 4-9 0,3-4 0 0,-3 0-8 0,-1 4 0 0,-3-4 0 16,4-3-65-16,0 4-13 0,-4-4-2 0,3 0-1 16,-3 0-133-16,0-3-26 0</inkml:trace>
  <inkml:trace contextRef="#ctx0" brushRef="#br0" timeOffset="-114692.47">24804 9563 1102 0,'-4'6'46'0,"-3"-3"-37"15,4 4 94-15,-4-1 18 0,3 0 4 0,-3 0 1 16,4 4-50-16,-5-1-9 0,5 1-3 0,-1-1 0 16,1 0-51-16,-1 1-13 0,4-1 0 0,-3 1 0 15,3-1 34-15,0 4 4 0,0-4 1 0,0 4 0 32,0-4-19-32,3 0-3 0,1 4-1 0,-1-4 0 0,1 1-6 0,3-4-2 0,0 0 0 0,0-3 0 15,0 1 46-15,0-4 9 0,4-4 1 0,-4 1 1 16,3 0-65-16,-2-3-24 0,2 0 1 0,-3-1 0 15,4 1 37-15,-4 0 7 0,3 0 2 0,1-1 0 32,-4 1 8-32,-3-3 1 0,3 2 1 0,0 1 0 0,-4-3-1 0,-3 2-1 0,4 1 0 0,-4 0 0 15,0 3-31-15,-4-4 0 0,-3 1 0 0,4 0 0 16,-4 0 9-16,-1-1-9 0,1 1 8 0,-3 0-8 31,-1 0-16-31,4 2-8 0,-3 1-1 0,-1-3-1 0,0 6-114 0,4-3-22 0,-3 3-5 0</inkml:trace>
  <inkml:trace contextRef="#ctx0" brushRef="#br0" timeOffset="-114348.45">24987 9403 1295 0,'4'-13'27'0,"-4"13"6"0,0-3-33 16,3-3 0-16,-3 6 0 0,0-6 0 0,0 6 91 0,0 0 11 15,0 0 2-15,0 0 1 16,0 0-22-16,0 0-5 0,0 0-1 0,4 6 0 0,-1 3 7 0,-3 1 0 0,0 6 1 0,4-4 0 15,-4 7-68-15,0 0-17 0,3 0 0 0,-3 6 0 16,0-3 55-16,4 3 7 0,-4-3 2 0,3 6 0 16,-3-6-52-16,0 3-12 15,4-3 0-15,-4 0 0 0,4 0 0 0,-4-3 0 0,3-1 0 0,1-2 0 16,-1-3-48-16,1-7-13 0,-1 0-3 16,-3-3 0-16,0-3-102 0,0 0-21 0,0 0-4 0</inkml:trace>
  <inkml:trace contextRef="#ctx0" brushRef="#br0" timeOffset="-114055.8">25150 9287 1824 0,'0'0'38'0,"0"0"8"0,0 6-37 0,0-6-9 0,0 3 0 0,0 4 0 31,0-4 53-31,0 6 9 0,0-3 2 0,3 4 0 0,-3-1 0 16,0 1 0-16,0 2 0 0,4 1 0 0,-1 2-15 0,-3 4-2 0,4 3-1 0,-4-3 0 31,3 6-22-31,1-3-5 0,-1 6-1 0,1-3 0 0,-1 0-18 0,1-3 0 0,-1 4 0 0,-3-5 0 16,4-2 55-16,-1 0 7 0,-3 3 2 0,4-3 0 15,-4 0-103-15,0-1-20 0,3 1-4 0,-3 0-1 16,0-3-102-16,0-1-21 0</inkml:trace>
  <inkml:trace contextRef="#ctx0" brushRef="#br0" timeOffset="-109870.72">21195 10109 1314 0,'0'0'37'0,"0"0"8"0,-4-4-36 0,1 1-9 0,-1-3 0 0,4 0 0 16,0 6 53-16,0 0 9 16,0 0 2-16,0 0 0 0,0 0-3 0,0 0 0 0,0 0 0 0,0 0 0 31,0 0-21-31,0 0-4 0,0 0 0 0,0 0-1 16,0 0-3-16,0 0 0 0,0 0 0 0,0 0 0 0,0 0 26 0,0 0 5 0,0 0 1 0,0 0 0 15,0 0-52-15,0 0-12 0,0 6 0 16,0-6 0-1,7 3 54-15,-3 3 8 0,-4-6 2 0,7 4 0 0,-4 2-52 0,5-3-12 0,-1 3 0 0,-4 0 0 16,1 1 54-16,-4-7 8 0,3 6 2 0,-3-6 0 16,4 6-64-16,-1-3-23 0,-3-3 1 15,7 7 0-15,-3-1 22 0,3-3 13 0,-4 3-1 0,4 1-1 16,-3-1 0-16,0 0 0 16,3 0 0-16,-4 1 0 0,1-1 0 0,3-3 0 0,0 3 0 0,-4 1 0 15,4-4-3-15,-3 0 0 0,3 0 0 0,-4 3 0 16,8-3-8-16,-4 1 8 0,0-1-8 0,4 0 8 15,-1 0-8-15,1-3 0 0,-1 3 0 0,1 0 0 16,-4-3 0-16,4 3 8 0,-1-3-8 0,-3 4 0 16,0-1 0-16,0-3 0 0,4 3 8 0,-4 0-8 15,-3-3 0-15,6 3 0 0,-3 0 0 0,0 0 0 16,0 1-17-16,0-1-9 0,0 0-2 0,-3 0 0 0,3 0 74 0,0 0 14 16,0 0 4-16,0-3 0 15,0 3-72-15,0 1-15 0,0-1-2 0,0 0-1 16,4-3 26-16,-4 0 0 0,0 0 0 0,4 0 0 0,-1 0 18 0,1-3 6 15,-4 0 0-15,4-1 1 0,-4-2-25 0,3 0 0 0,1 0 0 16,-4-1 0 0,0 1 0-16,3-3 0 0,1 2 0 0,-4 1 0 0,4-3 0 0,-1 2 0 0,-3 1-14 0,7 0 5 31,-3 0 9-31,0-1 0 0,-1 1 8 0,1 0-8 0,-1 0 0 0,1-1 9 0,-1 1-9 0,1-3 0 16,-4 2 8-16,0 4-8 0,0-3 0 0,0 0 0 15,0-1 0-15,-3 1 0 16,3-3 0-16,0-1 0 0,0 1 9 0,0 0-1 0,-3-4-8 0,-1 0 12 15,4 4 1-15,-3-4 0 0,-1 1 0 0,1-4 0 16,-1 4-1-16,1-1 0 0,-1 1 0 0,1-1 0 31,-1 1-1-31,1-1-1 0,-4 0 0 0,3 1 0 0,-3-1-2 0,0 1-8 0,0 2 12 0,0-2-4 16,0-1 0-16,0 4 0 0,0-4 0 16,0 1 0-16,-3 2 0 0,3-2-8 0,-4-1 12 0,1-2-4 15,-1 2 0-15,1 1 0 0,-1-1 0 0,1 1 0 16,-1-1-8-16,-3 0-11 0,4 4 3 15,-1-4 0-15,-3 1 20 0,4 3 5 0,-4-1 1 0,3 1 0 16,-3-1-10-16,3 1-8 0,-3 0 9 0,0-1-9 16,4 4 10-16,-4-4-10 15,0 4 10-15,3 0-10 0,-3-4 8 0,0 1-8 0,0 0 0 0,0-1 9 16,0 4-32-16,0-3-6 0,0 2-2 0,0 1 0 16,-4 0 55-16,4-4 12 0,0 4 1 0,-4-3 1 0,1 2-10 0,3-2-1 15,0 3-1-15,-4-4 0 0,4 4-35 0,-4 0-7 0,4 0-2 16,-3-1 0-1,-1 1 18-15,1 3 11 0,-1-3-2 0,1 2 0 0,2 1-9 0,-2 0 0 16,-1 0 0-16,1 0 0 0,-1 0 0 0,4 3 0 16,-4 0 0-16,1-3 0 0,3 3 0 0,-4-4 0 15,1 1 9-15,-1 3-9 0,1-3 0 16,-1 3 9-16,0-3-9 0,1 3 0 0,-1 0 9 0,-3 0-9 0,3 0 0 16,1 0 9-16,-4 3-9 0,3 0 0 0,-3 0 0 0,0 1 0 15,0-4 0-15,3 3 0 16,-6 0 0-16,3 0 8 0,-1 0-8 0,1 3 0 0,4-2 0 0,-1-1 0 15,1-3 0-15,3 3 0 0,-4 0 8 16,0 3-8-16,4-3 0 0,-3 4 0 0,3-4 0 0,0 3 0 16,0-3 0-16,-1 3 0 0,1 1 0 0,4-1-11 15,-4 0 11-15,0 1 0 0,0-1 0 0,3 0 0 0,-3-3 0 0,4 3 9 16,-4 1-1-16,3-1-8 16,-3-3 0-16,3 3 0 0,-3 1-10 0,4-1 10 0,-1 0 0 15,1 1 0-15,-4-1 9 0,3 0-1 16,1-3-8-16,-1 3 0 0,1 1 0 0,-1-4 0 15,4 3 0-15,-3 0 0 16,-1 1 0-16,4-1 0 0,0 0 0 0,-3 1 0 0,3 2 0 0,-4-3 0 16,4 0 0-16,0 4 0 0,0-4 0 0,0 0-8 15,0 1 8-15,0-1 0 16,0 0 0-16,0 0 0 0,0 1 0 0,4-1 0 0,-4 0 0 0,0-3 0 0,0 4 0 16,0-1 0-16,0 0 0 0,0 1-8 15,3-1 8-15,-3 3 0 0,0-3 0 0,0 1 0 0,4-4 0 0,-4 3 0 16,3 0 0-16,-3 1 0 0,0-1 0 0,4 0 0 0,-4-3 0 0,3 4 0 15,-3-7 0-15,0 0 0 16,0 0 0-16,0 0 0 16,0 0 0-16,0 0-18 0,0 0 3 0,0 0 1 15,0 0-82-15,0 0-16 0,0 0-3 0,0 0-1 16,-3-10-78-16,3 1-16 0,0-1-3 0</inkml:trace>
  <inkml:trace contextRef="#ctx0" brushRef="#br0" timeOffset="-109253.25">20983 9666 1101 0,'0'0'24'0,"0"0"4"16,0 0 2-16,0 0 2 0,0 0-32 0,0 0 0 0,0 0 0 0,0 0 0 0,0 0 82 0,0 0 10 15,0 0 1-15,0 0 1 0,0 0-16 0,0 0-3 16,0 0-1-16,0 0 0 0,-3 0-6 0,3 0-2 15,0 0 0-15,0 0 0 16,0 0-10-16,0 0-3 0,0 0 0 0,0 0 0 0,0 0-13 0,0 0-4 0,0 0 0 16,0 0 0-16,0 0 4 0,0 0 0 0,0 0 0 15,0 0 0-15,0 0-4 0,3 4 0 0,1 2 0 0,-1 0 0 16,1-3-2-16,3 3-1 0,-4 1 0 0,1-1 0 16,3 3-6-16,-3-2-2 0,3-4 0 0,0 3 0 15,-4 4-7-15,4-4-2 0,0 3 0 0,0-3 0 16,0 1-4-16,0-4-2 15,0 3 0-15,-3 0 0 0,3-2-10 0,0-1 10 0,0 0-10 0,-7-3 10 16,7 3-2-16,0 0-8 0,-7-3 12 0,7 3-4 0,0 0 0 16,-7-3 0-1,7 3 0-15,-7-3 0 0,0 0-8 0,8 4-12 0,-1-1 2 0,-7-3 1 16,0 0 33-16,0 0 6 0,10-3 2 0,-10 3 0 16,7 0 0-16,-7 0 0 0,7-7 0 0,0-2 0 0,0-4-32 0,-3 4 0 15,-1-4 0-15,-3 1 0 16,4-1 0-16,-1 4 0 0,-3-4 0 0,4 4 0 15,0-4 25-15,-4 4-1 0,3 0 0 0,1-1 0 0,-4 4-38 0,3 0-8 16,-3 6-2-16,0 0 0 16,0 0 24-16,0 0 0 0,0 0 0 0,11-7 0 15,-11 7-116-15,0 0-18 0,0 0-4 0,10 0-1106 16</inkml:trace>
  <inkml:trace contextRef="#ctx0" brushRef="#br0" timeOffset="-106883.29">20983 8669 684 0,'0'0'28'0,"0"0"-28"16,0 0 63 0,0 0 6-16,0 0 2 0,0 0 0 0,4-6-6 0,-1 0-1 0,-3 6 0 0,0-3 0 31,4-4-4-31,-4 1 0 0,3 3-1 0,-3-3 0 0,4-1 7 0,-4 1 2 16,0 3 0-16,0 3 0 0,0 0-9 0,0 0-2 0,0 0 0 0,0 0 0 15,0 0-6-15,0 0-2 0,0 0 0 0,-4 6 0 16,4 4-49-16,0-1 0 0,0 0 0 0,0 7 0 15,0-3 29-15,4 6 9 0,-1-4 2 0,1 4 0 16,3 0-13 0,-3-3-3-16,3 2 0 0,-4-5 0 0,4-1 7 15,-3-2 1-15,3-1 0 0,3-3 0 0,-3-2-52 0,4-1-9 0,-4 0-3 0,0-6 0 16,4 0 55-16,-1-4 10 0,1 1 3 0,-1-6 0 0,5-1-7 16,-1 0-1-16,0-2 0 0,0-1 0 15,0 0-28-15,0 1-20 0,0-4 4 0,-3 3 0 16,-1 1 16-16,1-1 0 0,-4 3 0 0,0-2 9 15,0 2-9-15,-3 1 8 0,3 2-8 0,-4-2 8 16,1 2-8-16,-4-2 12 0,0 2-12 0,-4 1 12 0,1 3-4 0,-1-1 0 16,1 1 0-16,-4 0 0 0,3 3-8 15,-3 0 12-15,0-1-12 0,7 4 12 16,-7 0-12-16,0 0 0 0,7 0 0 0,-7 4 0 16,3-1 0-16,-3 0-16 0,7 3 3 0,-3 0 0 15,3 1 13-15,0 2 0 0,3 0 0 0,-3 1 0 0,7-1 0 0,-3 4 13 0,3-1-2 0,0 1-1 31,0 3-10-31,4 2 0 0,-1-2 0 0,1 6 0 0,3-3 0 0,0 3 0 0,0 0 0 0,4 0 8 16,-4 0-8-16,0-4 0 0,-4 4 0 0,5 0 0 31,-5 0 0-31,1 0 12 0,-4 0-12 0,0 0 12 0,0 3-12 0,-4-3 12 0,1 0-12 0,-4 3 12 16,0-6 22-16,-4 3 5 0,1-3 1 0,-1-4 0 16,-3 1-52-1,-3-3-11-15,3-4-1 0,-4-3-1 0,-3 1 25 0,0-4 11 0,0-6-1 0,-4-1 0 16,4 1-10-1,-4-3 0-15,4-3 9 0,0 2-9 0,0-2 0 0,3 0 0 0,-3-1 0 0,4 1 8 16,-1-4 2-16,4 7 1 0,0-3 0 0,0-1 0 16,3 1-11-16,-3 2 0 0,4-2 0 0,3-4 0 15,0 1 0-15,0-1 0 0,0 1 0 0,0-4 0 16,3 1 0-16,1-1 0 0,-1-3 0 0,5 0 0 16,-1 4 0-16,0-1 0 0,0 0 0 0,0 4 0 15,3-1 0-15,-3 1 0 0,4 2 9 0,0 1-9 16,-4-1 0-16,3 7 0 0,1-3 0 0,-1 3-12 15,1 3-90-15,0-3-18 0,-4 6-4 0,3-3-1 16,1 0-78-16,-1-3-15 0,1 3-3 0</inkml:trace>
  <inkml:trace contextRef="#ctx0" brushRef="#br0" timeOffset="-106428.89">21456 8522 801 0,'0'-6'34'0,"-4"-1"-34"15,4 7 68-15,0 0 8 0,0 0 0 0,0 0 1 16,0 0-10-16,0 0-3 0,0 0 0 0,0 0 0 16,0 0 36-16,0 0 8 0,-7 4 0 0,0-1 1 15,0 3-72-15,4 3-14 0,-1 1-3 0,1-1-1 16,-1 1 43-16,4 2 9 0,-3 1 1 0,3-1 1 16,0 1-8-16,0 2-1 0,0-2-1 0,0-1 0 15,0 1-19-15,3-4-3 0,-3 1-1 0,4-1 0 16,-1-2-22-16,1-1-5 0,-1 0-1 0,1-3 0 15,-4-3-12-15,3 0 9 0,1 0-9 0,3-3 8 16,-4 0-8-16,4-3-11 0,-3-1 3 0,0 1 0 16,3-3 8-16,-4-1 0 0,1-2 0 0,-1-1 0 31,1 1 0-31,-1-1 0 0,-3-3 0 0,4 1 0 0,-4-1 0 0,0 0 0 0,0 4 0 0,0-4 0 16,0 4 0-16,0-1 11 0,0 4-3 0,0-1 0 0,0 4-8 0,0 6 0 15,0 0 0-15,0 0 0 0,0 0 0 0,0 0 0 16,0 0 0-16,0 0 0 0,3 3 0 15,1 3 0-15,-1 4 0 0,1-1 0 16,-1 1 0-16,1-1 0 0,3 4 0 0,-3-4 0 16,3 4 0-16,-4-4 0 0,4 4 0 0,-3-1 0 15,-1-3 0-15,4 1 0 0,-3-1 0 0,3 1 0 16,0-1 53-16,-4 0 9 0,4 1 2 0,-3-4 0 16,3 4-52-16,0-4-12 0,-3 0 0 0,3-3 0 15,-4 0-48-15,4-3-13 0,-3 0-3 0,3-6 0 16,0 3-102-16,-4-3-21 0,1-1-4 0,0 1-1 15,-1-3-51-15,1-1-10 0</inkml:trace>
  <inkml:trace contextRef="#ctx0" brushRef="#br0" timeOffset="-105734.47">21749 8428 576 0,'0'0'12'0,"0"0"4"0,0 0 0 0,0 0 0 15,0-6-16-15,-4-1 0 0,4 7 0 0,0 0 0 0,0 0 23 0,0-6 1 16,0 6 1-16,0-6 0 0,0 6 11 0,0 0 3 15,0-6 0-15,0 6 0 16,0 0 20-16,0 0 4 0,0 0 1 0,0 0 0 0,0 0 0 0,0 0 0 16,0 0 0-16,0 0 0 15,0 0-8-15,0 0 0 0,0 0-1 0,0 0 0 0,0 0 7 0,0 0 2 16,0 0 0-16,0 0 0 0,0 0-8 0,0 0-2 16,0 0 0-16,0 0 0 0,0 0-28 0,0 0-6 15,0 0 0-15,0 0-1 16,0 0 14-16,0 0 3 0,0 0 1 0,0 0 0 15,0 0-8-15,0 0-1 0,4 6-1 0,-4-6 0 0,0 0 7 0,3 6 2 16,1-3 0-16,-4 3 0 0,0-6-4 0,0 4-1 16,0 2 0-16,0-6 0 0,0 6 24 0,0-3 5 15,0 4 0-15,0-4 1 0,3 3-61 0,-3 0-20 0,0 0 0 0,0 1 0 32,4-1 20-32,-4 3 11 0,3 1-2 0,1-1 0 15,-1 1-9-15,1 2 12 0,0 1-12 0,-1-1 12 0,4 1-4 0,0-1-8 0,-3 1 12 0,6-4-4 31,-3 1 1-31,0 2 0 0,4-5 0 0,-4-4 0 16,4 0-9-16,-4 0-16 0,3-3 4 0,-10 0 1 0,11 0 23 16,-11 0 5-16,10-6 1 0,1-1 0 0,-4-2-18 15,0 0 0-15,-3-1 0 0,3-2 0 0,-4-1 10 0,-3 1-10 16,4-1 8-16,-4-3-8 0,3 4 0 0,-3 2 8 0,0-2-8 16,0 2 0-16,0 1 0 0,0 3 8 0,0-1-8 0,0 7 0 31,0 0 0-31,0 0 0 0,0-3 8 0,0 3-8 0,0 3 0 0,0 1 8 0,0 2-8 0,4 0 8 15,-4 4-8-15,3 2 0 0,1 1 0 0,-1-1 0 32,1 1 30-32,3-1 1 0,-4 1 0 0,5-1 0 0,2 1-52 0,-3-4-11 15,0-2-1-15,4-1-1 0,-1-3 3 0,-3 0 1 0,4-3 0 16,0-3 0-16,-4-3 54 0,3-1 10 0,-3 1 2 0,0-6 1 16,0 2-8-16,0-2-1 15,-3-1-1-15,0 1 0 0,-4-4-27 0,3 0 0 0,-3 1 0 0,-3 2 0 0,3-6 32 16,0 7 0-16,-8-4 1 0,5 0 0 15,-4 1-20-15,0-1-4 0,-4 0-1 0,1 1 0 16,3-1-8-16,-4 3 0 0,4 1 9 0,-4-1-9 16,1 4 0-16,3 0 0 0,0-1 0 0,0 4 0 15,0 3-105-15,-4 3-147 0</inkml:trace>
  <inkml:trace contextRef="#ctx0" brushRef="#br0" timeOffset="-100930.29">25456 18104 801 0,'0'0'16'0,"0"0"5"0,0 0-21 0,0-6 0 0,-3 3 0 0,3-7 0 15,0 7 40-15,0 3 3 0,0-6 1 0,0 3 0 16,0 3-20-16,0-7-3 0,0 1-1 0,0 6 0 16,0-6 31-16,0 6 5 0,0 0 2 0,0-3 0 15,0 3 0-15,0 0 0 0,0-7 0 0,0 7 0 16,0 0-6-16,0 0 0 0,0 0-1 0,3-6 0 16,-3 6-18-16,0-3-3 0,0 3-1 0,0 0 0 15,0 0 4-15,0 0 1 0,0 0 0 0,0 0 0 16,0 0-8-16,0 0-2 0,0 0 0 0,0 0 0 15,0 0 8-15,0 0 2 0,0 0 0 0,0 0 0 0,0 0-8 0,0 0-2 0,0 0 0 0,0 0 0 16,0 0 12 0,0 0 1-16,0 0 1 0,-3 0 0 15,3 0-38-15,0 0 0 0,0 0 0 0,0 0 0 0,0 0 12 0,-7 3-3 0,7-3 0 0,0 0 0 32,0 0-9-32,-4 6 0 0,4-6 0 0,0 0 0 0,-3 7 8 0,-1-1-8 0,4-6 8 0,-3 6-8 15,3-6 12-15,0 0-4 0,-4 7 0 0,4-7 0 31,0 9 2-31,0-9 0 0,-3 6 0 0,3-6 0 0,0 10-2 0,0-10 0 0,0 9 0 0,0-9 0 16,0 6-8-16,0 4 0 0,0-10 0 0,3 6 8 16,-3 3-8-16,0-9 0 0,0 10 9 0,0-10-9 15,4 9 0-15,-4-9 0 0,0 7 0 0,0 2 8 16,0-3-8-16,0 4 9 0,3-4-9 0,-3 0 10 16,0 4-10-16,4-1 12 0,-4-3-12 15,0 4 12-15,0-4-12 0,3 3 10 0,-3-2-10 0,0-1 10 16,4 3-10-16,-4 1 0 0,3-4 0 0,1 3 0 15,-4 1 8-15,3-4-8 0,-3 0 8 0,4 1-8 16,0 2 0-16,-4-3 0 16,3 4 0-16,-3-7 0 0,4 6 8 0,-1-3-8 0,-3 1 8 0,4-1-8 15,-1 3 8-15,1-2-8 0,-1-1 8 0,1 0-8 16,-1 0 8-16,1 1-8 0,-1-1 8 16,-3 0-8-16,7 1 0 0,-3-1 0 0,3 3 8 0,-4-2-8 15,5-1 0-15,-5 3 0 0,4-3 9 0,-3 4-9 16,3-4 0-16,0 4 0 0,0-4 0 0,-4 3 0 15,4 1 0-15,0-4 0 0,1 3 0 0,-5-2 0 16,4-1 8-16,0 3-8 0,0-2 8 0,0-1-8 0,0 0 0 0,0 0 0 0,0-3 0 16,4 1 0-1,-4 2 0-15,0-3 0 0,0 0 0 0,0 3 0 0,4-2 0 0,-4-1 0 0,7 3 0 0,-3 0 0 16,-1-3 0 0,4 1 0-16,-3-1 0 0,3 0 0 15,0-3 0-15,0 3 0 0,0-3 0 0,0 0 0 16,1 0 0-16,-1 0 0 0,0 0 0 0,0 0 0 0,0 0 0 0,0-3 0 15,0 0 0-15,0 0 0 0,0-1 0 16,4 1 9-16,-4 0-9 0,4 0 10 0,-1-3-2 0,-2 3-8 0,6-1 12 16,-7 1-4-16,3 0-8 15,1 0 0-15,-4 0 0 0,4 0 0 0,-1 0 13 0,5 3-2 0,-1-4-1 0,-4 1 0 16,5 0-10-16,-5 0 0 0,4 0 9 0,-3-3-9 16,3 3 0-16,-3-4 8 0,0 1-8 15,-1 0 0-15,-3-1 17 0,4 1-1 0,0 0 0 0,-1-3 0 16,1-1-5-16,-1 1-2 0,1-1 0 0,0-2 0 15,-1-1 3-15,-3 1 0 0,4-1 0 0,-4 1 0 16,4-1-12-16,-4 0 0 0,4 1 0 0,-1-1 0 16,-3 1 8-16,4-4 0 0,-4 4 0 0,0-4 0 15,-3 0-8-15,3 4 12 0,-3-7-12 0,-1 3 12 16,1 1-12-16,-4 2 12 0,3-3-12 0,-3 1 12 16,4-1-12-16,-4-3 8 0,0 4-8 0,-3-1 8 15,3 0-8-15,0 0 10 0,-4 1-10 16,4-4 10-16,-3 0-10 0,-1 0 8 0,4 4-8 0,-3-4 8 15,-4 0 2-15,3 0 0 0,1 0 0 0,-4 1 0 16,4-1-10-16,-4 0 0 0,0 0 0 0,3 0 0 16,-3-3 0-16,0 4 13 0,-3-1-3 0,3 0-1 15,-4 0-9-15,4 0 0 0,-4 1 0 0,1-1 0 0,-1 0 0 0,1 3 0 0,-1-3 0 0,1 1 0 16,-1-1 0-16,1 0 8 16,-4 0-8-16,3 0 0 15,-3 4 8-15,4-1-8 0,-4 0 0 0,-1-2 8 0,5 2-8 0,-4 0 0 0,0-3 0 0,0 4 8 16,3-4-8-16,-3 3 0 0,-3 0 0 0,3-2 0 15,0 2 0-15,-4 0 0 0,4-2 8 0,-4 2-8 16,4 0 0-16,-3 0 0 0,-1 1 0 0,0-1 0 16,1 4 8-16,-1-4-8 15,1 0 0-15,-4 1 8 0,3 2-8 0,0-3 0 0,4 4 0 0,-3-1 8 16,-1 1-8-16,1 2 8 0,-1 1-8 0,0-1 8 16,1-2-8-16,-1 3 0 0,1-1 0 0,-1 1 8 15,-3-4-8-15,3 4 0 16,1-1 0-16,-4 1 0 0,3 0 0 0,1-1 8 0,-1 1-8 0,-3-1 0 15,3 1 0-15,1 0 0 0,-1 2 8 16,-3 1-8-16,3-3 0 0,1 2 0 0,-4 1 0 0,3 0 0 0,-3 3 0 0,3-1 0 16,-3 1 8-16,0 0-8 0,0 0 0 15,0 0 0-15,0 3 0 0,0 0 0 16,0-3 0-16,0 3 0 0,3-3 0 0,-3 3 0 16,3-3 0-16,-3 3 0 0,4 0 0 0,-4-4 0 0,3 1 0 0,0 3 0 15,-3 0 0-15,4-3 0 16,-1 3 0-16,0 0 0 0,1 0-11 0,3 0 11 15,-4 0 0-15,1 3 0 0,3-3 0 0,-4 0-8 0,4 3 8 0,-4-3 0 16,4 4 0-16,0-1-8 0,0 0 8 0,0 0-10 16,0 0 10-16,0-3-10 0,0 3 10 0,0 0 0 15,3-3 0-15,-3 3-8 0,0 1 8 0,4-1 0 0,-4 0-9 0,3 0 9 16,-3 0 0-16,4 3-11 16,-1-2 11-16,1 2-8 0,-1-3 8 0,1 3-10 0,3 1 10 15,-4-4-10-15,4 3-2 0,0 0-1 0,0 4 0 0,0-4 0 16,0 0 1-16,0 0 1 0,4 4 0 0,-4-1 0 15,0 1 11-15,3-4 0 0,-3 3-9 0,4-2 9 16,-4-1 0 0,3 0 0-16,-3 0 0 0,0 1 0 15,4-1 0-15,-4 0 0 0,0 0 0 0,3 1 0 0,-3-7-8 0,0 3 8 0,0-3 0 0,0 0 0 32,0 0 0-32,0 0 0 0,0 6 0 0,0-6 0 0,0 0 0 0,0 0 0 15,0 0-9-15,0 0 9 16,0 0-82-16,0 0-13 0,0 0-2 0,0 0-1 0,0 0-114 0,-3-6-24 0</inkml:trace>
  <inkml:trace contextRef="#ctx0" brushRef="#br0" timeOffset="-100286.58">25767 16634 1105 0,'0'0'24'0,"0"0"4"0,0 0 2 0,0 0 2 0,0 0-32 0,0 0 0 16,0 0 0-16,0 0 0 0,0 0 93 0,0 0 12 0,0 0 3 16,0 0 0-16,3 3-28 0,1 0-4 0,-1 3-2 15,1-3 0-15,-4-3-13 0,0 6-2 0,4-2-1 0,-1-1 0 16,1 3-6-16,-1-3-2 0,1 3 0 0,-1-2 0 16,-3 2-10-16,4-3-3 15,-1 3 0-15,-3 4 0 0,4-4-13 0,-4 6-2 0,3-2-1 0,-3 2 0 16,0 1-6-16,0 3-2 0,0-1 0 0,0 1 0 15,4 3-5-15,-4 0 0 0,0-1-8 0,0 1 12 0,0 0-2 0,0 3-1 16,3-3 0 0,-3 0 0-16,4-1-9 0,-4-2 0 0,3 0 9 0,1-1-9 15,-1 1 0-15,-3-3 8 0,4 2-8 0,0-2 0 16,-1-1 0-16,1-2 0 16,-1-1 0-16,-3 1 0 0,4-4 0 0,-1-3 0 0,1 3 0 0,-1-3 8 15,-3-3-8-15,0 0 0 0,7 4 0 0,-7-4 0 16,7 3 8-16,0-3-8 0,-7 0 8 0,7 0-8 15,4-3 19-15,-4 3-1 0,-7 0 0 0,7-4 0 16,4 4-2-16,-11 0 0 0,10 0 0 0,1 0 0 0,-4 0-4 16,-7 0 0-16,7 0-1 0,4 0 0 15,-4 0-1-15,-7 0 0 0,10 0 0 0,1 0 0 0,-4 0 2 0,3 0 1 0,-10 0 0 0,11-3 0 32,-4 0-13-32,-7 3 9 0,7 0-9 0,-7 0 8 0,11-3 0 0,-11 3 0 15,10-3 0-15,1 0 0 0,-11 3-8 0,7 0 0 0,4 0 0 0,-11 0 0 16,0 0 0-16,0 0 0 0,7 0 0 15,0 3 0 1,-7-3-91-16,7 3-20 0,-7-3-4 0</inkml:trace>
  <inkml:trace contextRef="#ctx0" brushRef="#br0" timeOffset="-98783.85">27185 18637 1235 0,'0'0'35'0,"0"0"8"0,0 0-35 16,-7-3-8-16,7 3 0 0,0 0 0 0,0 0 51 0,0 0 8 15,0 0 1-15,0 0 1 16,0 0-19-16,0 0-4 0,0 6-1 0,0 4 0 15,0-1-21-15,4 0-5 0,3 4-1 0,-4 3 0 0,4 2 17 0,-3 1 3 16,6 3 1-16,-3-3 0 0,0 6 5 0,0-3 2 16,4 0 0-16,-4 0 0 0,0-3-2 0,4 3-1 15,-4-3 0-15,0 3 0 0,0-4-20 0,0 4-4 16,0 0-1-16,0 0 0 0,0-3-2 0,0 0-8 0,-3 0 12 16,3-4-4-16,-4 1-8 0,4-3 0 15,-3 2 9-15,3-5-9 0,-4 2 0 0,1-2 0 0,0-1 0 0,-4-3 0 16,3 1 20-16,1-1 0 0,-4-6 0 0,0 0 0 15,0 0 17-15,0 0 3 16,0 0 1-16,0 0 0 0,0 0-24 0,0 0-5 0,0 0 0 0,-4-10-1 16,-3 1-11-16,3 0 0 0,1-7 0 0,-4 3 0 15,0-2 0-15,0-4 0 16,0 3-12-16,-4 0 12 0,1-2 0 0,-1-4 0 0,-3 0 0 0,0-3 0 16,0 0 0-1,0 3 0-15,-1-3-10 0,5 6 10 16,-4-3 0-16,0-3 0 0,-1 3 0 0,1-3 0 0,0-4 0 0,0 4 0 0,4-3 0 0,-5-9 0 15,5 5 0-15,-4 4 8 0,7 3 0 16,0 0-8-16,0 6 0 0,3 0 0 0,1 4 0 0,-1-1 0 0,0 0 10 16,4 4-10-16,0-1 8 0,0 1-8 0,4 2 0 15,-4 1 0-15,0 9 0 0,0 0 0 16,0 0 0-16,0 0 0 0,14-10 0 0,0 4 0 16,0 3 11-16,0 0 3 0,1 0 1 0,2 3 0 15,1 0-7-15,-1 0 0 0,-2 0-8 0,2 0 12 0,1 0 0 0,-4 3 0 16,4-3 0-16,-4 3 0 15,0 0-12-15,0 0 0 0,0 3 0 0,-3 1 0 0,3-1 25 0,-4 3 3 16,-3-2 0-16,4 2 0 0,-4 0-16 0,0 4-2 16,-3-4-1-16,-1 1 0 15,4 2-1-15,-7 1-8 0,4-1 12 0,-4 1-4 0,-4 3 0 0,4-1 0 0,-3-2 0 16,-1-1 0-16,1 4-8 0,-4 0 0 16,3-4 0-16,-3 1 0 0,0 3 23 0,-4-4 5 0,4 4 2 0,-3-4 0 15,-1 1-42-15,1-1-8 0,-1 1-1 16,4-1-1-1,-4 1-49-15,4 0-9 0,0-4-3 0,0 4 0 16,0-4-99-16,4 0-20 0,-1 10-4 0,4-6-1 0</inkml:trace>
  <inkml:trace contextRef="#ctx0" brushRef="#br0" timeOffset="-98366.84">27506 18781 1364 0,'0'0'30'0,"0"0"6"0,0 0 2 0,0 0 0 15,0 0-30-15,0 0-8 0,0 0 0 0,0 0 0 0,0 0 97 0,0 0 19 16,4 7 3-16,-1-1 1 16,1 0-33-16,3 0-7 0,-4 4 0 0,1-1-1 0,3 1-3 0,-4-1 0 15,4 4 0-15,-3-4 0 0,3 0-20 0,-3 1-5 16,-1-1-1-16,4-3 0 0,-3 4-22 0,-1-4-5 0,1 4-1 0,3-4 0 15,0 0-22-15,-4 0 9 16,1 1-9-16,-1-1 0 0,1 0 0 0,3 0-16 0,-3-2 2 0,-1-1 0 31,1 0-43-31,-4-3-9 0,0 0-2 0,0 0 0 16,0 0-144-16,0 0-28 0,0 0-7 0,0-16-1 0</inkml:trace>
  <inkml:trace contextRef="#ctx0" brushRef="#br0" timeOffset="-97771.61">27506 18562 1504 0,'0'0'43'0,"0"0"9"0,0 0-42 0,0 0-10 16,0 6 0-16,0-6 0 15,-3 3 136-15,3 4 26 0,0-1 5 0,0-6 1 0,0 6-64 0,0 0-13 16,0-6-3-16,0 0 0 15,0 0-44-15,0 0-10 0,0 0-2 0,0 0 0 16,0 0-32-16,0 0 0 0,0 0 0 0,0 0-735 16,0 0-146-16</inkml:trace>
  <inkml:trace contextRef="#ctx0" brushRef="#br0" timeOffset="-97319.35">27735 18534 1474 0,'0'0'41'0,"0"0"11"0,0 0-42 0,0 0-10 0,0 0 0 0,0 0 0 0,0 0 91 0,0 0 16 15,-3 6 3-15,3-6 1 16,0 0-27-16,0 0-6 0,0 0-1 0,-4 3 0 16,4 3-25-16,0 1-4 0,0-1-2 0,4 0 0 15,-1 4-12-15,1-1-2 0,3 3-1 0,-3 4 0 0,3 0 5 0,-4 0 2 16,8 2 0-16,-4 4 0 15,0-3-24-15,3 3-5 0,1 3-1 16,0-3 0-16,-4 0 2 0,3-3 0 0,1 3 0 0,-1-7 0 0,1 4-2 16,0-3-8-16,-4-4 12 0,0-2-4 0,3 2-8 15,-3-2 0-15,-3-1 0 0,-1-2 0 16,1-4 0-16,-1 3-11 0,-3-6 3 0,0 0 0 16,0 0-39-16,0 0-7 0,0 0-2 0,0 0 0 15,-7-3-73-15,0-3-15 0,0-1-4 0,-3 1-758 0</inkml:trace>
  <inkml:trace contextRef="#ctx0" brushRef="#br0" timeOffset="-96783.02">27658 18835 1854 0,'0'0'40'0,"0"0"9"0,0 0 2 0,0 0 1 16,0 0-41-16,0 0-11 0,0 0 0 0,0 0 0 15,0 0 40-15,7 0 7 0,-4 0 1 0,4-3 0 16,0-1-26-16,1 1-5 0,2 0-1 0,-3-3 0 15,4 0-3-15,-4 2-1 0,3-2 0 0,1 0 0 16,3 3-12-16,-3 0 9 0,3-1-9 0,-4 4 8 16,4-3-8-16,1 3 0 0,-5 0 0 0,4 0 0 0,0-3 0 0,-3 3 0 15,3-3 0-15,-3 3 0 16,-1-3 0-16,-3 0 0 0,4 0 0 0,-1-4 0 16,1 1 0-16,-4 0 0 0,0 0 0 0,0-1 8 15,0-2-8-15,-3 3 0 0,-1-1 0 0,4 1-11 0,-3 0 11 0,-4 0 0 16,3 2 0-16,-3 4 0 15,4-6 0-15,-4 6 0 0,0-6 0 0,0 6 0 0,4-6 0 0,-4 6 0 16,0-7 0-16,0 7 8 0,0-6-8 0,0 6 0 16,0 0 0-16,0-6 0 15,0 6 15-15,0 0 1 0,0 0 1 0,-8-3 0 16,8 3 12-16,-7-3 3 0,7 3 0 0,0 0 0 16,-7 0-9-16,4 0-2 0,-4 3 0 0,3 3 0 15,-3 0 3-15,4 0 1 0,-1 4 0 0,1-1 0 16,-1 4-13-16,1-1-4 0,3 1 0 0,-4 3 0 15,4-1-8-15,0-2 0 0,0 6 0 0,0-7 0 16,0 1 0-16,4-1 0 0,-4 4 0 0,0-7 0 16,3 1 0-16,1-1 0 0,-1 1 0 0,1-4 0 0,3 0 0 0,-4 0 0 0,4 1 0 15,0-4 0 1,0 0 0-16,4 0-9 0,0 0 9 0,-1-3-13 16,1 3 13-16,-1-3 0 0,1-3 0 0,-1 0 0 15,5 3 0-15,-5-3 0 0,1 0-8 0,-1 0 8 0,1-4 0 0,-4 4-9 0,4-3 9 16,-4 3-8-16,-7 3-18 0,0 0-3 0,7-10-1 15,-7 10 0 1,7-9-31-16,-7 9-7 0,7-9 0 0</inkml:trace>
  <inkml:trace contextRef="#ctx0" brushRef="#br0" timeOffset="-96164.58">28102 18455 1516 0,'0'0'32'0,"0"0"6"0,0 0-30 0,0 0-8 0,0 0 0 0,0 0 0 0,0 0 72 0,0 0 14 16,0 0 2-16,4 7 1 0,-4-1-18 0,0 0-4 0,3 3-1 15,-3-2 0 1,4 2-25-16,-1 1-5 0,1-1 0 0,3 7-1 0,-3-4-9 0,3 1-2 16,-4 2 0-16,4-2 0 0,0 3-9 0,-3-4-3 0,3 1 0 0,0-1 0 15,0 4 1-15,3-4 0 0,-2 4 0 16,-5-3 0-16,4 2-4 0,0-2-1 0,0 3 0 0,0-1 0 16,0-2-8-16,0-1 0 0,-3 1 0 0,3 3 0 15,0-4 0-15,0 1 0 0,-3-7 0 16,-4-6 0-16,0 0 0 0,0 0 0 0,0 0 0 0,0 0 0 15,0 0 8-15,0 0-8 0,0 0 8 0,0 0-8 16,3 0 12-16,1 0-4 0,-1-3 0 0,-3-3 0 16,0-1 17-16,0-2 3 0,4 3 1 0,-4-4 0 15,3 4-14-15,-3-4-3 0,4 1-1 0,-4 0 0 16,3-1-11-16,1 4 8 0,-1-3-8 0,1-1 8 16,-1 1 0-16,4 2 0 0,-3-2 0 0,3 3 0 0,0 0 4 0,0-1 0 15,0-2 0-15,0 3 0 16,0-1 16-16,4 4 3 0,-4-3 1 0,0 3 0 15,4 3-20-15,-1 0-3 0,1 0-1 0,-4 3 0 0,3 0 11 0,-3 3 1 16,1 1 1-16,-1 2 0 0,3 0-2 0,-3 4-1 16,0-1 0-16,0 7 0 15,0-3-6-15,0 3 0 0,1 0-1 0,-5-1 0 0,4 1-11 0,-3 3 12 16,3-3-12-16,-4 0 12 0,1-4-12 0,-1 1 0 16,1 0 0-16,-4-4 8 15,3 1-8-15,-3-4 0 0,0-9 0 0,0 0 0 16,0 10-84-16,0-10-12 0,0 0-2 0,0 0-1114 15</inkml:trace>
  <inkml:trace contextRef="#ctx0" brushRef="#br0" timeOffset="-76995.37">6212 16580 1393 0,'4'-6'28'0,"-1"-3"9"0,-3 2-29 0,0 7-8 0,0 0 0 0,0 0 0 15,4-6 20-15,-4 6 4 0,0 0 0 0,0 0 0 32,0 0-7-32,0 0-1 0,0 0 0 0,0 0 0 0,0-6-6 0,0 6-2 0,0 0 0 0,0 0 0 15,0 0 7-15,0 0 1 0,0 0 0 0,0 0 0 16,0 0 48-16,0 0 11 0,0 0 1 0,0 0 1 16,0 0-15-16,0 0-3 0,0 0-1 0,0 0 0 15,-4 6-22-15,4-6-4 0,-3 6 0 0,3 1-1 16,-4-1 5-16,4 3 0 0,-3-3 1 15,-1 4 0-15,4-1-16 0,0 4-3 0,0-4-1 0,0 4 0 16,0-1-4 0,-3 1-1-16,3 3 0 0,-4-1 0 0,1 1 13 0,-1 3 3 0,4-4 0 0,-7 4 0 15,4-3-8-15,3 3-2 0,-4-4 0 16,4 4 0-16,-3-3 12 0,-1 3 2 0,4-4 1 0,-3 4 0 16,3-3-9-16,-4 3-1 0,4-4-1 0,0 4 0 15,0-3-6-15,0 0 0 0,0 2-1 0,0 1 0 0,0-3-4 16,-3-1-1-16,3-2 0 0,-4 3 0 15,4-4-10-15,0-2 12 0,0 2-12 0,0-6 12 16,0 4-12-16,0-4 0 0,0 0 9 0,0-2-9 16,0-4 8-16,0 0-8 0,4 3 8 0,-4-3-8 15,0 0 14-15,0 0-2 0,0 0 0 0,0 0 0 32,3 3 3-17,-3-3 0-15,4 3 0 0,-4-3 0 16,3 3-5-16,-3-3-1 0,7 3 0 0,-7-3 0 15,4 0-9-15,-4 0 0 0,10 0 0 0,-10-3 0 0,7 3 0 0,0-3 8 0,0 0-8 0,0 0 0 0,4-4 0 0,-4 1 0 0,4 3 8 0,-1-3-8 0,4-1 0 16,-7 1 0-16,4 0 0 0,0 0 0 0,-1-1 9 0,4-2 0 16,4 6 0-16,-4-3 0 0,4 2-9 15,-1-2 0-15,1 0 0 0,0 3 0 0,-4-4 0 0,3 1 0 0,1 0 0 16,0 0 0-16,-4-1 0 0,3 4 16 16,1-3-2-16,3 3-1 0,-3 0 4 0,3 0 1 0,0-1 0 0,0 1 0 15,4 0-18-15,0 0-17 0,-4 0 3 16,7 0 1-16,0 0 13 0,1 0 0 0,-1-1 0 0,4 4 0 15,-4-3 0-15,4 0 0 0,-1 3 0 0,1-3 0 16,-4 0 0 0,4 0 0-16,3 3 0 0,-3-3 0 0,3-1 9 0,4 1-9 0,-4 0 0 0,4 0 9 15,0 3-9 1,-4-3 0-16,4 3 9 0,-4 0-9 0,4 0 16 0,0 3-2 16,3-3 0-16,-3 3 0 0,7 0-14 0,0-3 0 0,3 3-12 0,4 1 12 15,-3-1 0-15,-1 0 0 0,0 0 0 0,4 0 0 16,0 0 0-16,0 0 0 0,3 1 0 0,4-1 0 15,-7 3 0-15,4-3 0 0,-1 3 0 0,4-3 0 16,0 4 0-16,0-1 0 0,4 0 0 0,-1 1 0 16,1-1 0-16,-1 0 11 0,4 3 0 0,0-2 0 15,0-1-11-15,4 3 0 0,-1-2 0 0,4 2 0 16,4-3 0-16,0-2 0 0,-1 2 0 0,8-6 8 16,0 0-8-16,-1 0 0 0,4-3 0 0,1 0 0 15,-1-1 0-15,4 1 0 0,-4 0 0 0,0 0 0 0,0 3 0 16,0-3 0-16,-3 3 8 0,3 0-8 0,-7 0 0 0,4 0 8 15,0 0-8-15,-4 3 8 16,0 0-8-16,0 3 0 0,0-2 0 0,-3 2-11 0,3-3 11 0,-7 0 0 16,4 0 8-16,-4 0-8 15,0 0 0-15,0 4 0 0,0-7 0 0,-3 3 0 0,-1 0 0 16,1-3 0-16,-4 0 0 0,-4 3 0 0,-3-3 11 0,-3 0-3 0,-4 0 0 0,-4 0 0 16,0-3-8-16,-6 3 0 0,-1-3 0 0,0 0 0 15,-6 3 0-15,-8-3 0 0,0 3 10 0,-3-4-10 16,-8 4 32-16,1-3 0 0,-4 3 0 15,0-3 0-15,-3 3-22 0,-4 0-10 0,0 0 8 0,0 0-8 16,-3 0 18-16,3 0-2 16,-4 0 0-16,1 0 0 0,-1 0-16 0,-3 0 0 0,7-3 0 0,-3 0 0 15,-1 0 0-15,1 0 0 16,-1 0 0-16,1-1 0 0,-4-2 0 0,3 0 10 0,-3 0-10 0,0-4 8 16,4 1-8-16,-4-4 12 15,0-2-12-15,3-1 12 0,-3-3-2 0,0-3 0 0,0 0 0 0,4-3 0 16,0-3-10-16,3 0 10 0,0-1-10 0,-4-2 10 0,8-3-18 15,-1-1-4-15,1-3-1 0,-4 4 0 16,4-4 13-16,-4 1 0 0,3-1 0 0,-10 7 0 16,0-7-167-16,-7-3-30 0</inkml:trace>
  <inkml:trace contextRef="#ctx0" brushRef="#br0" timeOffset="-46589.92">15889 486 850 0,'0'-16'17'0,"0"16"6"31,0-3-23-31,0-3 0 0,0 6 0 0,0-7 0 0,0 7 107 0,0 0 17 0,0 0 3 0,0-9 1 16,0 9-59-16,0 0-11 0,0-6-2 0,0 6-1 16,0 0 7-16,0 0 2 0,0 0 0 0,0 0 0 15,0 0 3-15,0 0 1 0,0 0 0 0,0 0 0 16,0 0-6-16,0 0-1 0,0 0 0 0,0 0 0 15,0 0-16-15,4 6-3 16,-4 3-1-16,0 1 0 0,3-7-17 0,-3 9-4 0,0-2-1 0,4 2 0 16,-4-2-7-16,0-1 0 0,3 4-1 0,-3-1 0 15,4 7-11-15,-1-6 0 0,1-1 0 0,-1 10 0 16,1-6 0-16,-1 6 0 0,4-7 0 0,-3 4 0 16,0 3 0-16,-1-3 0 0,4 6 0 0,-3-6 0 15,-1 9 0-15,1-6 0 0,-1 9 0 0,-3-2 0 16,4 2 0-16,-1 3 0 0,1-2 0 0,-4 2 0 15,3 7 0-15,1-10 0 0,-4 7 0 0,3 3 0 16,-3-4 31-16,4 4 1 0,-1-3 0 0,1 3 0 16,3 2-24-16,-3-2-8 0,-1 3 0 0,4 3 9 0,-3 0-9 0,3-3 0 0,-4 6 0 0,1 0 0 62,3-3 28-46,-4 4 0-16,1-1 0 15,-1 3 0-15,1-6-28 0,3 3 0 0,-3 0 0 0,3 4 0 0,-4-1-15 0,4 3-8 0,-3 4-1 0,3 0-1 0,-4-1 25 0,4-6 0 16,0 4 0-16,0 6-8 0,-3-7 8 0,3 7 0 0,-3-7 0 0,-1 10 0 0,4-6 19 0,-3 2 5 0,3-5 2 16,0 9 0-16,0-7-42 0,-4 4-8 0,4-3-1 0,0 5-1 0,-3-5 26 0,3 3 0 15,-3-4 0-15,3 7 0 0,0-3 0 0,-4 3 0 16,1 3 0-16,-1 3 0 0,1-6 0 0,-1-1 0 0,1 4 0 16,-1 4 0-16,1-8 0 0,-1 4 0 0,1 0 0 0,-1 7 0 15,-3-7 23-15,4 3 0 0,0 0 0 0,-4 0 0 16,3-3-23-16,1 0 0 0,-1 0 0 0,1 3 0 15,-4-3 0-15,3-3 0 0,1 3 0 0,-1 3 0 16,1-9 0-16,-1-4 0 0,1 1 0 0,-1 6 0 16,4-10 0-16,-3 0 0 0,-1 1 0 0,1-1 0 15,0-2 0 1,-4-4 0-16,3 0 0 0,1 0 0 0,-1-6 0 0,1-3 0 0,-1 3 0 0,1-4 0 16,-1-2 0-16,4-3-16 0,-3-1 2 0,-1 1 1 15,1-4 13-15,-1 0 0 0,4 1 0 0,-3-7 0 16,-4 3 10-16,7 3 2 0,-3 1 0 0,-1-4 0 15,1 0-20-15,-1 0-4 0,1-3-1 0,-1 7 0 16,1-4 13-16,-1 0 0 0,1-6 0 0,-4 3 10 0,3-3-10 0,1-3 0 16,-1 0 0-16,1-4-11 0,-1-2 11 0,1 0 0 15,-1-1 0-15,1 1 0 0,0-1 8 0,-1-2 4 0,1-1 1 0,3 4 0 16,-4-4-21-16,4 0-5 16,-3 1-1-16,3-4 0 0,0 3 14 0,0-2 0 0,3 2 0 0,-2-3 0 15,-1 1 0-15,3-1 0 16,-3-3 0-16,4 3 0 0,-1-3 0 0,1 1 0 0,0-1 0 0,3-3 0 15,-4 3 0-15,4-3 0 0,-3 0 0 0,3 3 0 16,0-3 0-16,0 0 8 0,0 0-8 0,4 3 10 16,-4 0-10-16,7 0 8 0,-3 1-8 0,3 2 8 15,0 0-8-15,4 0 8 0,0 1-8 0,3-1 8 16,0 0-8-16,4 0 0 0,3-2 0 0,-10-1 0 16,3-3 0-16,0 3 0 0,4 0 0 0,0 0 0 0,7 0 0 0,-4-3 0 15,4 3 0-15,17 1 0 0,1-1 11 16,-5 0 0-16,1 0 0 0,0-3 0 15,-3 3-11-15,3-3-16 0,7 3 4 0,3-3 1 16,-3 0 27-16,0 0 6 0,4-3 1 0,3 3 0 0,-4-3 14 0,8 0 3 16,-1-3 1-16,8-1 0 15,-11 4-33-15,3-3-8 0,4 3 0 0,8 0 0 0,-5-1 0 0,4 1-9 16,0 3 9-16,11-3-13 0,-7 3 13 0,0 0 8 16,-1-3 0-16,11 3-8 15,-6 0 0-15,2 3 0 0,5-3 0 0,6 0 0 0,-10 0 0 0,3-3 0 16,4 0 0-16,10 0 0 0,-14 0 35 0,4 0 0 15,3-1 0-15,11 1 0 0,-14-3-20 16,0 3-4-16,7-3-1 0,10 2 0 0,-14 4-10 0,4-3 8 0,0 3-8 16,14-3 8-16,-14 3-8 0,7 0 12 0,0 3-12 0,14-3 12 15,-15 0-12-15,5 3 0 16,3 1 0-16,14-1-11 0,-14-3 35 0,-4-3 6 0,4 3 2 0,18 0 0 16,-15 6-20-16,1-6-3 15,-1 3-1-15,22-3 0 0,-8 3-8 0,-3-3 0 0,1 3 0 0,-5-3 8 31,1 3-8-31,3-3 10 0,0 0-10 0,3 0 10 0,-6 4-10 0,3-1 0 0,0 3 0 0,0 0 0 16,-3-3 0-16,-1 0 8 0,4 1-8 0,-3-1 0 16,3 0 0-16,-4 3 0 0,4 0 8 0,0-2-8 15,-3 2 0-15,3-3 0 0,-4 0 0 0,1 3 0 16,3-3 0-16,0 4 0 0,-3-4 0 0,-1 3 0 16,-3 0 0-16,0 1 0 0,-3-1 0 0,3 0 0 15,-4 1 8-15,1-4-8 0,3 3 0 0,-4 0 8 16,0 0 0-16,1 1-8 0,-1-1 12 0,1 3-4 15,-1 1 3-15,-3-1 0 0,7-3 0 0,-7 4 0 16,4-4-3-16,-1 4 0 0,4-4 0 0,-7 0 0 16,4 0-8-16,-4-2 12 0,0 2-12 0,-1-3 12 15,5 0-4-15,-4-3-8 0,3 3 12 0,-3-3-4 16,0 0-8-16,-3 3 12 0,3-3-12 0,-8 3 12 0,-2 1-4 0,-4 2 0 16,-4 3 0-16,0 1 0 15,-6-1-8-15,-5 1 0 16,1 2 0-16,-7-3 0 0,-1 4 0 0,1 0 13 0,-4 2-3 0,-7-2-1 15,4-1-9-15,-8-2 0 0,1 2 0 0,-4 1 0 16,-4-4 0-16,-6-3 0 0,-4 4 0 0,-4-4 0 0,-3 0 0 0,-7 4 0 16,3-1 0-16,-7-2 0 0,-3-1 0 0,-4 0 0 0,1 3-12 0,-5-2 12 15,-2-1-25 1,-1 0 2-16,-4 1 1 0,1-1 0 16,-4-3-8-16,0 0-2 0,-3 0 0 0,-1 0 0 0,-3 0-69 15,0 1-15-15,-3-1-2 0</inkml:trace>
  <inkml:trace contextRef="#ctx0" brushRef="#br0" timeOffset="-43987.69">22052 733 1580 0,'-3'-6'67'16,"-1"0"-54"-1,4 0 72-15,-3 2 15 0,3-2 2 0,0 6 1 0,-4-6-28 0,4 6-6 0,0 0-1 0,0 0 0 16,0 0-4-16,0 0-2 0,0 0 0 0,0 0 0 31,0 0 20-31,0 3 4 0,0 6 1 0,4 1 0 0,-4 2-70 0,3 7-17 0,1-6 0 0,-1 2 0 31,1 7 0-31,-1-6 0 0,4 6 0 0,-3 0 0 16,3 0 26-16,-4 0 2 0,4 0 0 0,0 6 0 0,1-6-8 16,2 0-2-16,-3-10 0 0,0 1 0 0,4-1-3 0,-8-2-1 0,4-4 0 0,0-6 0 31,-3 0-14-31,3 0 9 0,-3-3-9 0,-4 3 8 0,3-6 45 15,-3-7 9-15,0 4 2 0,-3-4 0 0,-1 7-64 0,1-10 0 0,-1 1 0 0,-3-1-10 16,3 3 10-16,-6-9 8 0,3 4-8 0,0-4 11 16,-4 0-11-16,4 3 0 0,0 0 0 0,0 0 8 15,0-3-8-15,0 4 0 0,3-1 0 0,1 0 0 16,3 6 0-16,0-5 0 0,0 2 0 0,3 3 0 16,4 4 0-16,-3-7 0 0,3 4 0 0,4 2 0 31,-1 4 0-16,1-3 0-15,3-1 0 0,3 4 0 0,1 0 0 16,3-1 0-16,0 1 0 0,4 3 0 0,-4 3 0 0,-3 0 0 0,3 0 0 16,0 0 0-16,-7 0 0 0,0 3 0 0,1 3 8 0,-5 1-8 0,1-1-49 0,-1 3-15 0,1 4-4 0,-4-4 0 15,-3 4-150-15,3-1-30 0</inkml:trace>
  <inkml:trace contextRef="#ctx0" brushRef="#br0" timeOffset="-43416.75">22486 821 1337 0,'-3'-6'56'0,"-1"0"-44"16,0-1 84-16,1 1 16 0,-1-7 4 0,1 7 1 15,3 0-47-15,0 6-10 0,0-6-1 0,0 6-1 16,0 0 10-16,0 0 1 0,0 0 1 0,0 0 0 16,0 6 2-16,3 3 1 0,4 7 0 0,-3-3 0 0,0 2-5 0,-1 7-2 15,4 0 0-15,0 6 0 16,0-3-66-16,-3-3 0 0,3 0-18 0,0 7 4 16,0-7 22-16,0-1 4 0,4 5 0 0,-1 2 1 15,-3-9 16 1,7 6 3-16,-3 0 1 0,-1-3 0 0,-2-7-13 0,2 1-4 0,-3-7 0 0,0 1 0 15,0-1-7-15,-3-6-1 0,-4-3-8 0,0 0 12 16,0 0 8-16,0 0 2 0,0-12 0 0,-4-1 0 16,1-2-8-16,-4-4-2 0,0 0 0 0,0 0 0 15,-4-9-30-15,0 6-6 0,4-6-2 0,-3 6 0 16,3-6 26-16,0 3 0 0,0-4 0 0,0 1 0 16,3 0 0-16,-3 0 0 0,3 3 0 0,4-7 0 15,0 7 0-15,0-6 0 0,8 6 0 0,-5-3 0 0,4 6 0 16,0 3 0-16,0 0 0 0,4-3 0 0,-1 6 0 15,1 7 0-15,3-4 0 0,-3 4 0 16,3 0 15-16,-4 5 8 0,8-2 1 0,-4 6 1 16,0 0-13-16,0 3-4 0,-3 4 0 0,3-1 0 0,-3 3 19 0,-4 10 3 15,-4-6 1-15,4 2 0 16,-3 7-7-16,-1-9 0 0,-3 6-1 0,0-1 0 0,0-2-15 0,-3 0-8 16,-4-1 10-16,0 1-10 15,-4 0 8-15,0-1-8 0,1 1 0 0,-4 0 9 0,0 3-21 0,-4-7-4 0,4 4 0 0,0 3-1 31,0-10-63-31,0 4-13 0,-1-1-3 0,1 1 0 16,4-7-69-16,-1 0-15 0,1 4-2 0</inkml:trace>
  <inkml:trace contextRef="#ctx0" brushRef="#br0" timeOffset="-42794.57">22878 664 2153 0,'-11'19'44'0,"4"-13"12"16,3 4-44-16,1-1-12 0,-1 1 0 0,4-1 0 16,-3 4 83-16,3 2 14 0,0-2 3 0,0 2 1 15,3 1-26-15,-3-3-6 0,4 2-1 0,-1-2 0 16,5 3-54-16,-1-7-14 0,0 0 0 0,0-2 0 15,3-1 0-15,-3-3 0 0,4-3 0 0,3-3 0 16,-3 0 0-16,3-7 0 0,-4 4 0 0,4-6 0 0,-3 2 54 0,0-5 8 0,-1-1 2 0,1 3 0 16,-1-6-64-16,-3 1-24 15,4 5 0-15,-7-3 1 0,-1 7 23 16,1-3 0-16,-1 8 0 0,1-5 0 0,-4 6 0 16,0 3 0-16,0 0 0 0,0 0 0 0,0 0 0 0,0 0 10 0,0 0-2 15,0 0-8 1,-4 3 12-16,1 3-12 0,3 4 12 0,0 2-12 0,0 7 14 0,3-3-4 0,1 6-1 0,-1 0 0 15,4-4 10-15,0 7 1 16,0-6 1-16,4 6 0 0,-1-6-21 0,1 9 8 0,3-9-8 0,0 13 0 16,-3-10 17-16,3-1-1 0,-3 5 0 0,-1 2 0 15,1-6-1-15,-4 6-1 0,0-9 0 0,0 6 0 16,-4 0-3-16,-3-3-1 0,4 3 0 0,-8-3 0 16,4 0-2-16,-7-3 0 0,0 6 0 0,0-13 0 15,-3 4-8-15,-4-3-9 0,3-4 9 0,-3-6-13 16,3 0 13-16,-3-3 0 0,-3-3 0 0,2 0 0 15,1-3 15-15,4-10 5 0,-4 3 2 0,3-2 0 16,-3-4-35-16,3-3-7 0,1 6-2 0,3-12 0 0,-4 9 22 0,8-9 0 16,-4 9 0-1,3-6 0-15,4 3 0 0,0-3 0 0,4 3 0 0,3-6 0 0,0 9 47 0,3-6 13 16,1 3 4-16,6 0 0 0,-2 0-64 0,6 7-24 16,0-4 0-16,7 0 1 0,-3 0 23 15,0 3 0-15,-1-2 8 0,1 2-8 0,0 0 0 0,-1 4 0 0,1-1 8 0,0 1-8 31,-1 2-36-31,-2 1-8 0,-1 6-3 0,0-4-897 16,-3 7-179-16</inkml:trace>
  <inkml:trace contextRef="#ctx0" brushRef="#br0" timeOffset="-40981.37">16845 1981 1672 0,'0'0'70'0,"0"0"-56"16,0 0-14-16,-3 3 0 15,3-3 118-15,-4 7 21 0,4-7 4 0,0 0 1 16,0 0-45-16,0 0-9 0,0 0-2 0,0 0 0 16,0 0-25-16,0 0-6 0,0 0-1 0,0 0 0 15,4 3-17-15,-1 3-4 0,4-3-1 0,0 0 0 16,0 4-2-16,0-4-1 0,4 6 0 0,3-6 0 16,-3 0-5-16,3 4-1 0,3-1 0 0,1 0 0 15,-4 1-34-15,7-4-7 0,-3 3-2 0,0 0 0 16,-1-3 42-16,1 0 9 0,0-3 2 0,-4 0 0 15,-4 4-25-15,-3-1-10 0,0 0 8 0,0 0-8 0,-3-3 10 0,-1 3-10 0,4 0 12 0,-7 4-12 16,0-1 15 0,-3 0-4-16,-1 7-1 0,-3-10 0 15,0 9-2-15,-3-2-8 0,-1-1 12 0,-3 4-4 0,0-4-8 0,3 0 0 16,1 1 0-16,-4 6 0 16,3-10 0-16,0 0 0 0,1 0 0 0,3 4 0 15,3-7 0-15,4-3 0 0,0 0 0 0,0 0 0 0,0 0-12 0,0 0 12 16,7-3-12-16,0 0 12 0,4-4-11 0,0 1 11 0,-1 3-8 0,4 0 8 15,4-3 0-15,-4-1 0 0,0 1 0 0,4 3 0 16,-1 3 0-16,-2-3 8 0,2 3-8 0,1 0 8 31,-1 6 8-31,-2 0 3 0,-1 7 0 0,-4-7 0 0,1 7 11 0,-1 2 2 0,1 1 1 16,-7 3 0-16,3-4-10 0,-4 1-3 0,-3 3 0 16,0-6 0-16,0 2-7 15,-3-2-1-15,-4 2-1 0,3 4 0 0,-7-3-11 0,4 0 10 16,-3 2-10-16,-4 4 10 0,0 3-10 0,-1-9 0 0,-2 3 0 0,3-3 0 15,0-1 0-15,3-2 0 0,-3-1 0 0,0 1 0 16,0-7 0-16,3 4 0 0,1-4 0 0,-1-3 0 16,4-3-20-16,-4-3-4 0,8 0 0 0,-4-4 0 15,3-2-126-15,4 0-26 16,0-1-4-16</inkml:trace>
  <inkml:trace contextRef="#ctx0" brushRef="#br0" timeOffset="-40621.16">17455 2282 2269 0,'0'0'64'0,"0"0"15"16,-3 3-63-16,-1 4-16 0,4-7 0 0,-7 3 0 0,7-3 129 0,0 0 23 0,-3 3 5 0,3-3 1 31,0 0-48-31,0 0-10 0,0 0-1 0,0 0-1 16,7 0-78-16,0 0-20 0,4 0 0 0,-1-3 0 0,4 3 55 0,0-3 7 0,0-4 2 0,4 1 0 15,-4 3-52-15,4 0-12 0,-1-7 0 0,1 4 0 16,3 0 0-16,-3 0 0 0,3 2 0 0,0-2 0 15,-3 6 0-15,-4 0 0 0,4 0 0 0,-4 3 0 16,3-3-48-16,-3 7-13 0,4-4-3 16,-7 0 0-16,-1 0-153 0,4 0-31 0</inkml:trace>
  <inkml:trace contextRef="#ctx0" brushRef="#br0" timeOffset="-40044">18323 2238 2086 0,'-3'3'88'0,"-1"1"-71"16,-3-1 85-16,4 0 17 0,-1 0 3 0,1 3 1 16,-4-3 4-16,-1 7 1 0,1-7 0 0,0 6 0 15,0 1-72-15,-3-1-13 16,-1 7-3-16,1-7-1 0,-1 10-11 0,4 0-3 0,-4-3 0 0,4 6 0 15,4-1-25-15,-4 1 0 0,3 0 0 0,1 0 0 16,-1 0 0-16,4-6 0 0,0 0 0 0,4-4 0 16,-1 1 0-16,1-4 0 0,3 1 0 0,0-7 0 15,3-3 0-15,-3 0 0 0,4-3 0 0,3-7 0 16,-3 1 0-16,6-7 0 0,-3 0 0 0,1-6 0 16,-1-3 0-16,0 3 0 0,0-9 0 0,-3 3 0 15,-1 3 0-15,1 0 0 0,-1 3 0 0,-3 6 0 16,0-6 0-16,-3 6 0 0,-1 4 0 0,1-1 0 15,-4 7 0-15,3 0 0 0,-3 6 0 0,0 0 0 16,0 0 0-16,0 6 0 0,0 3 0 0,4 1 0 0,0 2 56 16,-1 1 7-16,1-1 1 0,-1 4 0 15,1 0-64-15,3 0-20 0,0-1 0 0,-4 1 0 16,8 0 32-16,-4-1 7 0,4-5 1 0,-4 2 0 0,3-2-20 16,-3-4 0-16,0 6 0 0,0-12 0 15,4 4 0-15,-4-1 0 0,4-3 0 0,-4-3 0 0,3-1-93 16,1 4-23-16,-4-9-4 0,3 3 0 15,-3-4-64-15,1-2-12 0,-1 2-2 0,3-2-1 16,-3 2-97-16,0-2-20 0</inkml:trace>
  <inkml:trace contextRef="#ctx0" brushRef="#br0" timeOffset="-39767.2">18687 2198 1690 0,'0'0'48'0,"0"0"11"0,0-7-47 0,0 7-12 0,0 0 0 0,0 0 0 15,0 0 119-15,0 0 21 0,0 0 5 0,0 0 1 16,0 0-44-16,0 0-9 0,0 0-1 0,0 0-1 15,3 7-31-15,4 2-7 0,-3 4-1 0,3-4 0 16,0 3-4-16,0 1-2 0,0 6 0 0,4-10 0 16,-1 10-2-16,-3 0 0 0,4-7 0 0,-1 7 0 15,4 0-6-15,-3-6-2 0,3 5 0 0,-3 1 0 16,3-6-11-16,-4-1-2 0,5 1-1 16,-5-1 0-16,4-5-12 0,0-1-2 0,-3 0-8 0,3-3 12 15,-3 0-12-15,-1 1 0 0,1-4 0 0,-4 0 0 16,3 0 0-16,-6 0 0 0,3 0 0 0,0-4 0 15,-7 4-24-15,0 0-7 16,0 0-1-16,0 0-1 0,0 0-76 0,0 0-15 0,0 0-4 0,0 0 0 16,-7-6-102-16,4 3-21 0</inkml:trace>
  <inkml:trace contextRef="#ctx0" brushRef="#br0" timeOffset="-39495.46">18778 2630 2553 0,'0'0'53'0,"0"0"12"0,0 0-52 0,4-6-13 0,-1-3 0 0,-3-1 0 16,4-2 105-16,3-4 19 0,-3 3 3 0,-1-8 1 16,1-1-30-16,3-4-6 0,-4 1 0 0,4-3-1 15,-3 3-47-15,3-3-10 0,0 6-2 0,0-9 0 16,0 9-17-16,0 3-4 0,-3-3-1 0,3 3 0 31,0 6-10-31,0 1 0 0,-4 6-10 0,4-4 10 0,-3 4 0 0,-1 0 0 0,1 3-8 0,-4 3 8 16,3 0-104-16,1-4-19 0,3 4-3 0,-7 0-1 31,7 4-103-31,-3-1-21 0,-1 0-4 0</inkml:trace>
  <inkml:trace contextRef="#ctx0" brushRef="#br0" timeOffset="-39322.55">19128 2461 2679 0,'0'0'112'0,"0"0"-89"31,0 0 93-31,0 0 20 0,0 0 3 0,0 0 1 16,-4-6-77-16,4-4-15 0,-3 4-4 0,3-3 0 16,-4-1-36-16,4 1-8 0,0-1 0 0,-3-2 0 15,3-1-124-15,-4 4-22 0,0-4-4 0</inkml:trace>
  <inkml:trace contextRef="#ctx0" brushRef="#br0" timeOffset="-39193.32">18994 2129 2067 0,'0'0'87'0,"0"0"-70"16,3 3 38-16,-3 3 7 0,4-3 2 0,-1 0 0 15,1 0-64-15,3 4 0 0,3-4-9 0</inkml:trace>
  <inkml:trace contextRef="#ctx0" brushRef="#br0" timeOffset="-38831.57">19293 2107 2067 0,'-7'6'87'16,"0"3"-70"-1,0-2 89-15,0-1 18 0,-3 3 3 0,3 1 1 16,-4-1-52-16,0 4-9 0,1 2-3 0,-1 1 0 15,1 3-20-15,-1 0-5 0,-3-1-1 0,3-2 0 16,1 3-10-16,3-3-1 0,0-1-1 0,0-2 0 16,3-1 30-16,1 4 7 0,3-10 1 0,0 1 0 15,0-1-52-15,0-6-12 0,7 3 0 0,0-3 0 16,0-6 54-16,3 3 8 0,1-4 2 0,3 1 0 0,0-3-52 0,0 2-12 0,0-2 0 0,0 3 0 31,1-4 0-31,-1 4 8 0,0 3-8 0,0-3 0 0,0 2 0 0,0 1 0 16,-3 3 0-16,3 0 0 0,-4 3 48 0,1 1 12 15,-4 5 4-15,4-6 0 16,-4 3-41-16,0 7-8 0,0 0-2 0,0 2 0 0,-4-5-13 0,-3 2-18 16,4 4 4-16,-4-1 1 0,-4 1 13 0,1 0 0 0,-1 0 0 0,-3-1 0 15,0-2 0 1,0 2 0-16,-3-5 0 0,3 2 0 16,-4-2 0-16,0-1 0 0,1 1 0 0,-1-4 0 15,1 3-208-15,-1-2-38 0</inkml:trace>
  <inkml:trace contextRef="#ctx0" brushRef="#br0" timeOffset="-37858.27">20588 2204 1552 0,'0'0'44'15,"0"-6"10"-15,0 2-43 0,0-2-11 0,0 0 0 0,0 0 0 0,0 6 156 0,0-3 28 0,0-4 7 0,0 7 1 31,0-6-52-31,0 6-9 0,0 0-3 0,0 0 0 16,-3-6-51-16,3 6-10 0,-7-3-3 0,-1-1 0 0,5 4 0 16,-4 4 0-16,0-1 0 0,-4 0 0 0,4 3-51 0,0 7-13 0,-3-7 0 0,3 0 0 15,-1 7 21-15,-2 6 2 0,3-7 0 0,-4 7 0 32,1 3-37-32,3 0-7 0,0 3-2 0,-1 3 0 0,5 0 23 0,-4 1 0 0,3-4 0 0,1-3 0 15,3 0 0 1,0-4 0-16,0-2 0 0,3-7 0 0,4 1 0 0,-3-4 0 0,7 0 0 0,-4-2 0 15,0-8 16-15,3-2 7 16,4 0 1-16,-3-4 1 0,0-5-25 0,-1-1 0 0,1 0 0 0,-4-6 0 16,0 4 0-16,3-1 0 0,-3 0 0 0,-3 0 0 15,3 4 0-15,-3-1 0 0,-1 0 0 0,1 4 0 16,-1-1 0-16,-3 7 0 0,0 6 8 0,0 0-8 16,0 0 0-16,0 0 8 0,0 0-8 0,0 0 8 15,0 3-8-15,4 3 0 0,-4 4 9 0,3-1-9 16,1-3 0-16,3 4 0 0,0 2 0 0,3-2 8 15,-3 2-8-15,4-6 0 0,0 4 0 0,-1-4 0 16,1 0 0-16,-1 1 0 0,4 2 0 0,-3-6 0 16,3 0 0-16,-3 0 0 0,-1 1 0 0,1-1 0 15,0 0 0-15,-1 3 0 0,-3-3 0 0,4 0 0 16,-4 4-133-16,3-4-22 0,-3 0-4 16</inkml:trace>
  <inkml:trace contextRef="#ctx0" brushRef="#br0" timeOffset="-37499.09">21061 2154 1576 0,'7'-16'32'0,"-7"10"9"15,0 3-33 1,3-10-8-16,1 7 0 0,-4-4 0 0,0 4 154 0,0-3 29 16,0 2 5-16,0 4 2 0,-4-6-51 0,4 9-11 0,-3-6-1 0,3 6-1 15,0 0-30 1,-7 3-5-16,0 0-2 0,0 3 0 0,0 0-31 0,0 7-6 0,0 0-2 0,0 8 0 16,-1-5-50-16,5 6 0 0,-4 3 0 0,3 7-9 15,1-11 28-15,-1 11 5 0,1-10 2 0,3 3 0 16,0-9-26-16,0 6 8 0,3-4-8 0,1 1 0 15,-1 3 0-15,4-9 0 0,-3 5 0 0,7 1 0 16,-4-9 0-16,0-1-12 0,3 0 2 0,1-5 1 16,-1-4-76-16,1 0-15 0,0-4-4 0,-4 1 0 15,3-3-43-15,1 0-9 0,-1 0-1 0</inkml:trace>
  <inkml:trace contextRef="#ctx0" brushRef="#br0" timeOffset="-36678.03">21297 2176 1337 0,'0'0'28'0,"0"0"6"0,0 0-34 16,0 0 0-16,0 0 0 0,0 0 0 0,0 0 100 0,0 0 12 0,0 0 4 0,0 0 0 31,0 0-32-31,0 0-7 0,0 0-1 0,0 0 0 0,0 0-12 0,0 0-2 0,-3 6-1 16,3-6 0-16,0 0-46 0,0 0-15 0,0 0 8 0,0 0-8 31,0 0 0-31,0 0 0 0,0 0 0 0,0 0 0 0,0 0 0 0,0 0 0 0,0 0 0 0,0 0 0 15,0-6 0-15,0 6 0 0,0 0 0 0,0 0 0 16,0 0 55-16,0 0 7 16,0 0 2-16,0 0 0 0,0 0-64 0,0 0 0 0,0 0-9 0,0 0 0 15,0 0 50-15,0 0 11 0,0 0 1 0,0 0 1 16,0 0 6-16,0 0 0 0,0 0 1 0,0 0 0 16,-7 3-9-16,3 0-1 0,-3 0-1 0,4 3 0 15,-5 1-18-15,5 2-3 0,-1 4-1 0,-3-4 0 16,4 3-16-16,-1 4-3 0,1 0-1 0,-1 0 0 15,4 2 8-15,0 1 2 0,0 0 0 0,0 3 0 16,4-10-6-16,-4 7 0 0,3 0-1 0,1-6 0 16,3-1-32-16,-4 1-7 0,1-1 0 0,3-9-1 15,0 4 29-15,0-1 0 0,0-6 0 0,4 3 0 16,-4-6 14-16,3 3 9 0,4-3 1 0,-3-3 1 16,3 2-65-16,-3-5-14 0,3 3-2 0,-4-4-1 15,1 4-83-15,0-3-16 0,-1 2-3 0,-3 1-1 16,0-3 128-16,0 2 32 0,0 1 0 0,0 0 0 15,-3 0-57-15,3-1-6 0,-3 4-1 0,3 0 0 16,-4-6 0-16,-3 6 0 0,4-4 0 0,-4 1 0 16,3 0 52-16,-3 6 12 0,4-7 0 0,-4 1 0 15,0 6-54-15,3-3-8 0,1 3-2 0,-4 0 0 16,3-9 52-16,-3 9 12 0,4-4 0 0,-1 1 0 16,-3 3 0-16,4-6 0 0,-1 3 0 0,-3 3 0 0,0 0 48 0,0 0 13 0,0 0 3 0,4 0 0 15,-4 0 51-15,7-3 10 0,-3 3 3 0,-1-3 0 16,1 0-65-16,-1-4-13 0,1 4-2 0,-1-3-1 15,1-4-24-15,-1 4-5 0,1-3-1 0,-1-1 0 16,1 1 38-16,-4 3 7 16,3-7 2-16,-3 4 0 0,0 2-52 0,4-2-12 15,-4 3 0-15,0 3 0 0,0 3 0 0,-4-3 0 0,4 3 0 0,-3-10 0 16,3 10 54-16,0 0 8 0,0 0 2 0,-7-3 0 16,0 6-52-16,0 0-12 0,0 4 0 0,0-4 0 15,3 6 0-15,-3 4 0 0,3 2 0 0,-3 1 0 16,7 3 0-16,-3-4 0 0,3 4 0 0,0 3 0 15,0-3 0-15,0 0 0 0,0 0 0 0,3-1 0 16,1-2 0-16,-1 0 0 0,1-1 0 0,0-2 0 16,3 0 0-16,0-4 0 0,0 0 0 0,0-5 0 15,-4 2 0-15,8-6 0 0,-4 3 0 0,0-6 0 16,0 3 0-16,4-6 0 0,-1 2 0 0,1-5 0 16,3 3 0-16,-4-4 0 0,1 4 0 0,0-3 0 15,-1 2-48-15,1 4-13 0,-1 0-3 0,-3-6 0 16,0 2-153-16,4 1-31 0,-4-3-7 0</inkml:trace>
  <inkml:trace contextRef="#ctx0" brushRef="#br0" timeOffset="-36382.26">21773 1906 2004 0,'-3'-6'56'0,"-1"-1"14"15,4 7-56-15,0 0-14 0,0 0 0 0,0 0 0 16,0 0 111-16,0 0 19 0,0 0 4 0,0 7 1 16,0 2-51-16,0 1-11 0,0 2-1 0,4 7-1 15,-1 0-1-15,1 0 0 0,-4 6 0 0,7 0 0 16,-3 3-1-16,-1-3 0 0,4 0 0 0,-3 3 0 16,3 4-17-16,-4-4-4 0,4 0-1 0,0 3 0 15,-3 1-19-15,3-1-3 0,-4 1-1 16,1-1 0-16,0-3-15 0,3-6-9 0,-4 0 10 0,1-6-10 15,3-1 0-15,-4-2 0 0,4-4 0 16,0-6 0-16,-3 1-82 0,-1-4-13 0,1-4-2 16,-1 1-1-16,1-9-132 0,3 2-26 0</inkml:trace>
  <inkml:trace contextRef="#ctx0" brushRef="#br0" timeOffset="-35305.65">21992 2254 2310 0,'-10'19'48'0,"6"-19"11"16,1 6-47-16,3-3-12 0,0-3 0 0,-4 7 0 15,4-1 53-15,0-6 9 0,0 6 2 0,0-6 0 16,4 3 0-16,3 0 0 0,0 0 0 0,0 1 0 16,0-4-52-16,3 0-12 0,4 0 0 0,1-4 0 15,-1 1 52-15,0-3 10 0,7-3 2 0,-3-4 1 16,-1 7-52-16,1-10-13 0,0 7 0 0,-1-4 0 16,-3 4 54-16,0-4 8 0,0 4 2 0,-3 3 0 15,-4-4-52-15,0 4-12 0,0 3 0 0,-3 0 0 16,-1 0 0-16,-3 3 0 0,0 0 0 0,0 0 0 15,0 0 54-15,0 0 8 0,0 0 2 0,-7 0 0 16,-3 3-52-16,3-3-12 0,-4 3 0 0,0 0 0 16,1 3 0-16,-1 0 0 0,1 1 0 0,-4 2 0 15,7 7-48-15,-4-10-13 0,0 10-3 16,8-1 0-16,-4-2 52 0,3 6 12 0,4-4 0 0,-3 4 0 0,6-3 0 16,-3 6 0-16,7-10 0 0,-3 4 0 15,3 0 0-15,0-4 0 0,0 1 0 0,4-1 0 0,3-2 0 0,0 2 0 0,0-5 0 0,0 2 0 16,4-3 0-16,-1 1 0 15,1-7 0-15,-4 3 0 0,4-6 0 0,-4 3 0 16,0-7 0-16,0 4 0 16,-3-6 48-16,-1 3 13 0,1 2 3 0,-1-8 0 0,-3-1-52 0,-3 1-12 0,3-1 0 0,-3-6 0 15,-4 1 0-15,0 5 0 0,3-6 0 0,-6 4 0 32,3 2 0-32,0 0 0 0,-4 1 0 0,4-1 0 0,-4 4 0 0,4 3 0 0,0-7 0 0,-3 4 0 15,3-1 0-15,0 4 0 0,0 0 0 0,3 3 0 16,1-7 0-16,-4 4 0 15,4 0 0-15,-1 3 0 0,4-4 0 0,-3 4 0 0,3-3 0 0,0 3 0 16,0 3 0-16,0 0 0 0,0 0 0 0,-4 3 0 16,4 0 0-16,4 3 0 0,-4 1 0 0,0-1 0 15,4 0 0-15,-1 4 0 0,-3-4 0 0,4-3 0 16,-4 0-151-16,0 3-33 0,0 1-6 0,0-4-2 16,0-3-51-16,-7 0-10 0,4 0-3 0,3 0 0 15,-4-7-40-15,1 1-8 0,3 0-1 0,-4 3-1 16,1-3 202-16,-4-7 40 0,4 4 8 0,-4-1 1 15,0 4 179-15,3 0 35 0,-3-4 7 0,0 1 2 16,0 3 20-16,0-1 4 0,0 1 0 0,0 6 1 0,0 0-14 0,0 0-3 0,0 0-1 0,-3 3 0 31,-1 3-76-31,0 1-15 0,1-1-4 0,-1 7 0 0,1-4 3 16,3 7 0-16,-4-1 0 0,1 7 0 16,3 0-27-16,0 0-6 0,3-3-1 0,-3 3 0 15,4-10-13-15,-1 7-4 0,1-3 0 0,3-7 0 16,0 1-3-16,-3-1-1 0,6-3 0 0,-3-2 0 15,4-1-28-15,-1-3 0 0,1-3 0 0,0-4 0 0,3 1 0 0,-4-3 0 16,4-1-8-16,-3-2 8 0,3-1 0 0,-3-3 0 0,-4 7 0 16,3-7 0-16,-3 1 0 15,-3 2 0-15,-1 4 0 0,1-7 9 0,-1 7-1 0,-6-4-8 0,3 7 12 16,-7-7-4-16,3 7-8 16,-3-3 8-16,-3 2-8 0,3 4 8 0,-4 0-8 15,0 0 0-15,-3 0 0 0,0 3-11 0,0 0-98 0,0 0-20 0,3 3-4 0,-6 3-1 31,6-3-102-31,4 4-20 0</inkml:trace>
  <inkml:trace contextRef="#ctx0" brushRef="#br0" timeOffset="-34507.28">22952 2373 1792 0,'0'0'51'0,"0"0"10"0,0 6-49 0,0-6-12 0,0 7 0 0,0-7 0 16,0 0 121-16,0 0 22 0,0 0 4 0,0 0 1 16,0 0-40-16,0 0-8 0,0 0-2 0,0 0 0 15,0 0-19-15,0 0-4 0,0 0-1 0,0 0 0 16,0 0-10-16,0 0-1 0,-4-10-1 0,1 7 0 16,-1-9-37-16,1-1-7 0,-1 1-2 0,1 2 0 15,3 4-16-15,0-7 10 0,-4 1-10 0,4-1 8 16,0 4-8-1,0-4 0-15,0 1 0 0,0-4 0 0,0 7 0 0,4-4 0 0,-4 4 0 0,3 2 0 16,1 1 0-16,-1 3 0 0,1 3 0 0,3 0 0 16,0 6 0-16,0 1 0 0,-4 2 0 0,4 4 0 15,-3-4 12-15,-1 3-2 0,1 4-1 0,0 0 0 16,-1 0 6-16,1-1 1 0,-4 4 0 0,0 0 0 16,3 0 3-16,-3-4 1 0,0 4 0 0,4-3 0 15,-4-4-28-15,3 1-6 0,-3-4-1 0,4 1 0 16,-4-7 15-16,0-3 0 0,0 0-10 0,0 0 10 15,7 0-41-15,-4-3-4 0,1-4-1 16,-1-2 0-16,1 0 37 0,-1-4 9 0,1-3 0 0,-1-2 0 16,1 5 0-16,3-3 0 0,-3 1 0 0,3-1 0 15,-4 7 0-15,4-1 0 0,0 1 0 0,4-1 0 16,-4 7 23-16,0 0 6 0,0 0 2 0,0 0 0 16,0 3-8-16,-3 3-2 0,3 0 0 0,0 3 0 15,-4 1-1-15,1 2-1 16,-4 4 0-16,3-1 0 0,-3 4-9 0,4-4-2 0,-4 7 0 0,0-9 0 15,3 2-8-15,-3-2 0 0,4 2 0 0,-4-9 0 16,3 0-10-16,-3-3 10 0,0 0-13 0,4 0 5 16,0-3-8-16,3 0 0 0,-4-6-1 0,1-1 0 0,-1-2 17 0,1 2-12 0,3 1 12 0,-4-10-10 15,4 7 10 1,-3-1 0-16,3-3 0 0,-4 1-8 0,4 2 8 0,1-3 0 0,-1 4 0 0,0-1 0 16,0 4 0-16,3 3 0 0,-3-7 0 15,0 10 0-15,0 0 13 0,-3 3-1 0,3 0-1 0,0 6 0 16,-3 7-11-16,3-7 10 0,-4 10-10 0,1-1 10 15,-1 4 43-15,-3 3 9 16,4 3 2-16,-4 0 0 0,3-3-64 0,1 3-28 0,-4 0 3 0,3-3 0 16,-3 3 40-16,4-12 8 0,-1 6 1 0,-3-4 1 15,0-11-169-15,0-4-35 0,0 0-6 0</inkml:trace>
  <inkml:trace contextRef="#ctx0" brushRef="#br0" timeOffset="-32912.43">23435 2392 2269 0,'0'6'64'0,"0"-3"15"15,0 1-63 1,0-4-16-16,0 6 0 0,4 0 0 0,-4-6 105 0,3 3 19 0,1-3 3 0,-1 0 1 16,4 0-65-16,0 0-13 0,4 0-2 0,-4-9-1 31,7 3-24-31,-3-1-5 0,3-5-1 0,0 2 0 0,3 1 19 0,-2-4 3 0,2 1 1 0,1-4 0 15,-4 4-28-15,0-1-4 0,4 1-8 0,-11 2 11 16,3 4-11-16,1-4 8 0,-4 1-8 0,0 3 8 16,-3-1-8-16,-1 1 8 0,1 3-8 0,-4 3 8 15,0 0 8-15,0 0 2 0,0 0 0 0,0 0 0 16,-7 6 3-16,-4 1 1 0,4 2 0 0,-7 7 0 16,3-7-14-16,-3 10-8 15,4-3 10-15,-5 6-10 0,5 3 0 0,-1 0 0 0,1 6 0 0,-1-3 0 16,8-3 0-16,-1 0 0 0,4 1 0 0,0-4-10 15,7 3 10-15,-3-13-8 0,3 7 8 16,3-3-8-16,1-10 8 0,-1 3-10 0,5-2 10 0,-1-4-10 16,-4-3 10-16,4-3-10 0,0-1 10 0,1-5-10 0,-1 0 10 15,0-4-8-15,-4 1 8 0,4-7-8 0,-3 3-14 0,0-6-2 0,-1 6-1 16,1-12 0 0,-1 9-72-16,1-6-15 0,-4 0-2 0,4 0-1 15,-4 3-10-15,0 0-3 0,0 0 0 0,0 3 0 16,-4 1 52-16,4 2 9 0,-3-3 3 0,-1 3 0 15,-3 1 0-15,4-1 0 0,-4 4 0 0,4-4 0 0,-4 0 102 0,0 4 21 16,-4-1 4-16,4 4 1 0,0 2 51 16,0-2 10-16,0 9 3 0,0 0 0 0,0 0-52 0,0 0-11 0,4 13-1 0,-1-4-1 15,-3 4 1 1,4-1 1-16,-4 4 0 0,3-1 0 16,1 4-1-16,-1 0 0 0,1 3 0 0,-1 0 0 0,1 3-51 0,-1 0-13 0,1 0 0 0,-1 3 0 15,1-2 54 1,-4-5 8-16,3 1 2 0,1 0 0 0,-1 0-52 0,1 0-12 0,0-9 0 0,-1 3 0 15,1-4 0-15,-1 1 0 0,1-4 0 16,-1-3 0-16,-3-6 0 16,0 0 0-16,0 0 0 0,4-6 0 0,-4 0-52 0,3-7-12 0,-3 1-4 0,-3-1 0 15,3-3 7-15,-4 1 1 0,4 2 0 16,-3-6 0-16,-4 1-4 0,3-1 0 16,-3 3 0-16,0-6 0 0,3 3-51 0,-3 4-10 0,-3-1-3 0,3 0 0 15,0 10 103-15,0-7 25 0,-4 7 0 0,4 3 0 16,0 0 0-16,0 0 0 0,0 3 0 0,0 0 0 15,7 0 0-15,-4 3 0 0,-3 0 0 0,7-3 0 16,0 0-56-16,-3 3-7 0,3-3-1 0,0 0 0 16,0 0 0-16,0 0 0 0,0 0 0 0,0 0 0 15,-7 3 44-15,7-3 8 0,0 0 1 0,-4 3 1 16,4-3 10-16,0 0 14 0,0 0-3 0,0 0-1 16,0 0 40-16,0 0 8 0,0 0 2 0,0 0 0 0,0 0-8 0,0 0 0 15,0 0-1-15,0 0 0 16,0 0-27-16,0 0-6 0,0 0-1 0,0 10 0 15,0-10 35-15,0 0 6 0,0 0 2 0,7 3 0 0,-3-3 0 0,-1 0 1 0,1 3 0 16,-1-3 0-16,4 0-7 0,-3 3-2 0,-1-3 0 0,4 0 0 16,-3 0-26-16,6 0-6 0,-2 0 0 15,-1 0-1-15,0 0-19 16,0 0 0-16,3 0 0 0,1-3 0 0,-1 3 0 0,5 0 0 0,-1-3 0 0,3 3 0 16,1 0 18-16,0-3 0 0,3-3 0 0,-7 6 0 15,4-4-18-15,-4 1 0 16,0 3 0-16,0-3 0 0,0 3 8 0,-3-3-8 15,-4 0 0-15,3 0 0 0,-3 3 41 0,0-3 2 0,0-4 0 16,-3 4 0-16,-1 0-43 0,-3 3 0 0,4-6 0 0,-4 6 0 16,0-3 0-16,0-7 0 0,0 4 0 0,0 6 8 15,0 0-8-15,0 0 0 0,-7-3 0 0,0 0 0 16,0 3 27-16,0 0 3 0,0 3 1 16,0 0 0-16,0 3-50 0,-1 4-9 15,5-7-3-15,-4 9 0 0,3 1 31 0,-3-1 0 0,4 4 0 0,-1 3 0 16,1 6 16-16,3-9 8 0,3 6 3 0,-3-4 0 15,4 1-43-15,-1-3-9 0,4-3-2 0,-3 2 0 16,3-2 43-16,0-1 8 0,0-9 1 0,0 4 1 16,0-1-42-16,4-6-8 0,-4 3-1 0,3-6-1 0,1 0 26 15,-4 0 0-15,7 0 0 0,-3-1 0 16,-1-8 0-16,1 6 0 0,-1-4 0 0,1-2 0 16,0 2 0-16,-4-5 0 0,3-1 0 0,1 0 0 15,-4 1 0-15,0-1 0 0,0 0 0 0,0 4 0 16,0 2 0-16,-3 1 0 0,-1 3 0 0,-3 6 0 15,0 0 21-15,0 0 10 0,0 0 1 0,0 6 1 16,-3 3-17-16,3 7-4 0,0-7-1 0,-4 4 0 0,4-1 7 0,0 4 2 16,4-7 0-16,-4 4 0 0,0-4-31 0,3 1-5 0,-3-1-2 0,4-6 0 15,-4 4 18-15,3-4 0 0,1-3 0 0,-4 0 0 16,0 0 8-16,3-3 9 0,4 0 2 0,-3-1 0 16,-4-8-19-16,3 2 0 0,-3 1 0 0,0-4 0 15,0 4 0-15,0-7 0 0,-3 1 0 0,-1 2 0 31,1 7 0-31,-1-10 10 0,4 7 0 0,-7-1 0 0,4 1-10 16,-1 0-9-16,-3 2 9 0,4-2-13 0,-1 0 13 0,4-1 0 0,0 4 0 0,0-4 10 16,4 1-10-16,-1 0 0 0,1-1 0 0,3 1-11 15,3 3 11-15,-3-7 0 0,4 4 0 0,0-4 0 16,-1 7 0-16,4 3 0 0,0-7 0 0,0 4 0 31,1 3 0-31,-1 3 0 0,0 0 0 0,0 0 0 0,0 3 0 0,0 0 0 0,0 7 0 0,-3-7 0 16,3 6 0-16,-3 0 0 0,3 1 0 0,-4-1-8 15,1 4-24-15,-4-7-5 0,3 3-1 0</inkml:trace>
  <inkml:trace contextRef="#ctx0" brushRef="#br0" timeOffset="-9347.99">17113 3370 1250 0,'-3'3'35'0,"3"-3"9"0,-7 0-36 0,0 0-8 0,7 0 0 0,-7 0 0 32,7 0 79-32,-4-3 13 0,4 3 4 0,-7-3 0 15,0 0-17-15,7 3-3 0,-4-6-1 0,1-1 0 16,3 7-3-16,-4-3 0 0,1-6 0 0,3 9 0 15,0 0 19-15,0 0 3 0,0 0 1 0,-7 0 0 16,0 0-3-16,0 0 0 0,0 3 0 0,-4 3 0 0,4-6-32 16,0 7-8-16,3-1 0 0,-3 0-1 0,0 4-17 0,4-4-3 0,-1 0-1 0,1 4 0 15,3-10-8-15,0 6-2 0,0 0 0 0,0-6 0 16,7 3-10-16,0-3-2 0,0 3-8 0,3-3 12 16,1-3-12-16,3 3 0 0,0-3 0 0,0 0 0 15,0 0 8-15,4 0-8 0,0 3 0 0,-8-3 0 16,4 3 0-16,1 0 8 0,-1 0-8 0,0 0 0 15,-4 0 0-15,4 3 11 0,1 0-11 0,-5 0 10 16,1 0 6 0,-1 0 0-16,1 3 1 0,-1 1 0 0,1 2 3 0,-4-3 1 0,0 1 0 0,-3 2 0 15,-1 0-10 1,-3 1-3-16,0-1 0 0,-3 4 0 0,-1-1-8 0,-3 4 0 16,0 3 0-16,0-7 0 0,-4 4 0 0,1 0 0 0,-1-1 0 0,-3 1 0 15,4 0 14-15,-1-4 1 0,0 1 0 0,1-4 0 16,3 1-15-16,-4-1 0 0,4-3 0 0,0 1 0 15,4-1 0-15,-1 0 0 0,4-6 0 0,0 0 0 16,0 0 0-16,4 0 0 0,3 0 0 0,-4 0-10 16,8-3 10-16,-4 0 0 0,3 0 0 0,1-3 0 15,3 2 0-15,0 1 0 0,0-3 8 16,4 0-8-16,0 3 0 0,3-4 0 0,0 4 0 0,0 3-8 16,-3 0 19-16,-1 0 4 0,1 6 1 0,-4 1 0 15,0-1 8-15,-3 7 1 0,-1 2 1 0,-3-5 0 0,0 2-12 0,-3-2-2 16,0 2-1-16,-8 1 0 15,4 5-11-15,-7-5 0 0,0 6 0 0,-7 3 0 0,0 0 15 0,0 0 1 16,-4-7 0-16,-3 4 0 0,0-3-8 0,-1-1 0 0,-2-2-8 0,-1 0 12 16,4-1-12-16,-4-2-16 0,4 2 3 0,3-3 1 31,1 4-57-31,3-10-11 0,-1 3-3 0,5 1 0 16,3-4-132-16,3 0-26 0,4-3-6 0</inkml:trace>
  <inkml:trace contextRef="#ctx0" brushRef="#br0" timeOffset="-8879.35">17769 3656 2188 0,'0'0'48'0,"0"0"11"0,0 0 1 0,0 0 1 0,0 0-49 0,0 0-12 0,0 0 0 0,0 0 0 15,0 0 105-15,0 0 19 0,4 0 3 0,3 3 1 16,0-3-52-16,4 0-9 0,-1 3-3 0,1-3 0 15,-1 0-23-15,5-3-5 0,-1 3 0 16,3-3-1-16,1-4-25 0,0 4-10 0,-4 0 8 0,3-3-8 16,1 3-85-16,-4-4-23 0,4 4-4 0,-4 3-715 15,0 0-143-15</inkml:trace>
  <inkml:trace contextRef="#ctx0" brushRef="#br0" timeOffset="-8403.42">18419 3571 2188 0,'0'0'48'0,"-8"-3"11"0,1 3 1 0,0-3 1 0,0 3-49 0,0 0-12 0,0 0 0 0,-3 3 0 16,3-3 108-16,-4 3 20 15,0 0 3-15,1 3 1 0,3 1-56 0,-4 2-12 0,1 0-1 0,3 4-1 16,-4 0-22-16,4 2-5 15,0 4-1-15,0 0 0 0,0 3-11 0,3 3-3 0,4-3 0 0,-3 0 0 16,3-3-3-16,0-1-1 16,0-2 0-16,3 0 0 0,1-4-16 0,3 1-9 0,-4-4 1 0,4 1 0 15,4-10 8-15,-8 3 16 0,8-6-4 0,-4 3-1 16,4-10-11-16,-1 4-16 0,1-3 4 0,-1-4 1 16,5 0 11-16,-1-8 8 0,-4-1-8 0,1 0 11 15,-1 0-11-15,1 0 0 16,-4-3-12-16,0 3 12 0,0 0 0 0,-3 0 0 0,3 6 0 0,-4 4 0 15,-3-1 0-15,4 4 0 16,-4 2 0-16,0 7 0 0,0 0 0 0,0 0 0 0,0 0 0 0,0 0 0 16,0 0 0-16,3 7 0 0,1 5 0 0,-4 1 0 15,3-1 0-15,1 7 0 0,-1-6 0 0,1 5 0 16,3-2 44-16,-3 0 16 16,3-1 3-16,0 1 1 0,-4 0-52 15,4-1-12-15,0 1 0 0,0-3 0 0,0-4 0 0,0 1 0 0,4-1 0 0,-4-3 0 0,0 0-13 0,0-2 4 16,4-4 1-16,-4 0 0 15,0-4-88-15,4 4-16 0,-4-3-4 16,0 0-1-16,3-3-163 0,-6 0-32 0,-4 6-6 16,14-16-2-16</inkml:trace>
  <inkml:trace contextRef="#ctx0" brushRef="#br0" timeOffset="-8124.73">18701 3508 1552 0,'0'0'44'0,"0"0"10"0,0 0-43 0,0 0-11 0,0 0 0 0,0 0 0 15,0 7 104-15,0-1 20 0,0 3 3 0,3 1 1 16,1-1-8-16,3 4 0 0,-4-1-1 0,4-3 0 16,1 4-31-16,-1 0-7 15,3 2-1-15,1 4 0 0,-1-6-18 0,1 2-4 16,3 1-1-16,0 0 0 0,-3 2 2 0,-1-2 0 16,4 0 0-16,1-4 0 0,-1 1-25 0,0-1-5 0,-4 1-1 0,4-4 0 15,1 1-12-15,-5-4-4 0,1-3 0 0,-1 0 0 16,1 4 14-1,-1-4 2-15,-2 0 1 0,2 0 0 16,-3 0-49-16,4 3-11 0,-4-2-1 0,0-4-1 16,-4 0-35-16,-3 0-6 0,0 0-2 0,0 0 0 15,4-7-56-15,-4-2-12 0,0 3-3 0,-4-1-638 0,4 1-128 16</inkml:trace>
  <inkml:trace contextRef="#ctx0" brushRef="#br0" timeOffset="-7856.56">18814 3891 2394 0,'0'0'52'0,"0"0"12"0,0 0 1 0,0 0 3 0,0 0-55 0,0 0-13 16,0-3 0-16,0-7 0 0,3 1 111 0,1 3 19 15,-4-4 4-15,3 1 1 0,1-1-52 0,-1 1-11 16,-3-4-1-16,7-2-1 0,-3 2-10 0,-1-3-1 15,1 1-1-15,3 2 0 0,0-2-42 0,-3 2-8 0,3 1-8 0,0-1 12 16,0 4-12-16,-4-1 10 16,4 1-10-16,0 2 10 0,0 1-10 0,-3 3-16 15,-1-3 4-15,1 3 1 16,0 3-60-16,-1-3-12 0,4 3-2 0,-3 3-1 16,-1-3-170-16,1 3-35 0,10 6-6 0,-14-9-751 0</inkml:trace>
  <inkml:trace contextRef="#ctx0" brushRef="#br0" timeOffset="-7633.3">19138 3784 2649 0,'0'16'58'0,"0"-10"12"0,0 0 2 0,0 1 4 15,-3-1-61-15,3-6-15 16,0 3 0 15,0-3 0-31,0 0 105 0,0 0 19 0,0 0 3 0,0 0 1 0,0 0-67 0,0 0-13 0,0 0-2 0,0-6-1 0,3-7-37 0,-3 4-8 0,-3-7 0 0,3 0 0 0,0-2-8 16,0-4 8-16,0 0-12 0,-4 0 12 15,4 0-36-15,-3 3-1 0,-1 0 0 0,1-3 0 16,-4 7-22-16,3-1-4 0,0 3-1 0,-3 4 0 16,7 6-102-16,-7-7-21 0,0 4-4 0,0 0-897 15</inkml:trace>
  <inkml:trace contextRef="#ctx0" brushRef="#br0" timeOffset="-7211.12">19170 3436 2030 0,'0'0'57'0,"0"0"14"0,0 0-57 0,0 0-14 0,0 0 0 0,0 0 0 15,3-3 105-15,-3 3 19 16,8 0 3-16,-5 0 1 0,-3 0-52 0,7 3-9 16,-3 0-3-16,3 4 0 0,-4-1 52 0,-3 0 9 15,0 0 3-15,0 4 0 0,0-1-52 0,0 4-9 16,-3-4-3-16,-1 1 0 0,-3 5-44 0,4 1-10 0,-4-7-2 0,3 4 0 15,0-4-8-15,1-3-11 0,3 1 3 0,0-4 0 16,0-3 8-16,0 0 0 0,0 3 0 0,7-3 0 16,-3 0 0-16,3 0 0 0,3 0 0 0,1-3 0 15,3-3 0-15,0 2 0 0,0-2 0 0,-3 3 0 32,3-3 0-32,0 3 0 0,0-4 0 0,0 4 0 0,-3 0 0 0,-1 0 0 0,4 0 0 15,1 3 0-15,-5 0 0 0,1 3 0 0,-1-3 0 0,4 3 0 16,-7 0 49-16,4 4 12 0,-4-1 3 0,-3 3 0 15,3 4-52-15,-4-1-12 0,-3 7 0 0,0-3 0 0,-3 3 0 0,-1 3 0 16,1-7 0-16,-4 7 0 16,-1 0 0-16,-2 0 0 0,-1 0 0 0,1 0 0 15,-4-3 0-15,3 0 0 0,0-1 0 0,-3-2 0 16,4-3 0-16,-4-4 0 0,3 0 0 0,4-2 0 16,0-1-100-16,0-6-22 0,3-3-5 0,-3 0-854 15,7-4-171-15</inkml:trace>
  <inkml:trace contextRef="#ctx0" brushRef="#br0" timeOffset="-4342.35">20701 3518 1609 0,'0'-10'71'0,"4"1"15"15,-1-1-69-15,-3 1-17 0,4 0 0 0,-4-1 0 16,0 1 132-16,0-1 24 0,0 1 4 0,0 3 0 15,0-1 26-15,0 1 5 0,-4-3 1 0,4 3 0 16,-3-1-103-16,-5 1-20 0,5 0-4 0,-8-1-1 16,4 1 5-16,-3 6 1 0,-1 3 0 0,1 0 0 0,-1 4-38 0,0-1-8 0,-3 7-2 15,4-4 0 1,-1 7-7-16,1 2-2 0,-1 4 0 0,0 3 0 0,1 1-13 16,3 5 8-16,0-3-8 0,3 3 0 0,1-2 0 0,3-1 0 15,0 0 0-15,3-3 0 16,1-3 0-16,3-6 0 0,0-1 0 0,3-5 0 15,1 2 0-15,0-12 0 0,3 0 0 0,0-6-10 0,-4 0 10 0,4-4-12 16,4-5 12-16,-7-1-12 16,3 0 12-16,-4-5-10 0,1 2 10 0,0-3-10 15,-1 6 10-15,-3-6 0 0,0 3 0 0,-3 4 0 0,-1-1 0 0,1 3 0 0,-4 4 0 16,-4 6 0-16,4-10 0 0,-3 10 0 0,-1 0 0 0,1 3 0 16,3 0 0-16,-7 0 0 0,7 0 0 0,-7 3 8 15,3 3-8-15,-3-2 0 16,7-4 0-16,-4 6 0 0,1 3 0 15,3-2 0-15,0-7 0 0,3 9 0 0,5-3 0 0,-5 0 0 0,4 1 0 0,0-1 0 16,0 0 0-16,4 4 0 0,-1 2 0 0,1 1-8 16,3-1 8-16,0 4 0 0,0 0 0 0,4 3 8 15,-4-1-8-15,0 1 0 16,4 3 0-16,-4 0 0 0,0 3 0 0,0 3 12 0,-3 4-2 0,3-1-1 16,-7-3-1-16,3 0-8 0,-2 1 12 0,-5 2-4 15,1 0-8-15,-4 4 0 0,0 3 9 0,0-4-9 16,-4-3 0-16,1-2 8 0,-1-7-8 0,-3 3 0 15,-4-3 0-15,1-4 8 0,-1 1-8 0,-3-3 0 16,-4 0 13-16,4-7-1 0,-3-3-1 0,-1 1 0 16,-3-7-11-16,3 0 0 0,1 0 0 0,-1-4 0 15,0-2 0-15,4 0-14 0,0 0 3 0,0-4 1 16,3-2 10-16,4-4 0 0,-3-3 0 0,6 0 0 16,-3-6 0-16,7 0 0 0,0-3 0 0,0-3 0 15,4-1 0-15,3 1 0 0,0-4 0 16,3 4-8-16,1-3 8 0,0 2 0 0,3 1 0 0,3 3 0 15,-3-1 8-15,4 4 3 0,0 3 1 0,-1 4 0 0,5 2-12 16,-5 6-17-16,1 1 4 0,-4 6 1 0,0 3 12 0,4 0 0 0,-4 6 0 0,-4 0 0 16,4 1-31-1,-3-1-6-15,0 3-2 0,-4 1 0 16,3-4-119-16,-3 3-24 0,0 1-5 0</inkml:trace>
  <inkml:trace contextRef="#ctx0" brushRef="#br0" timeOffset="-3630.46">21223 3656 1432 0,'0'0'32'0,"0"0"6"0,0 0 2 0,-3-7 0 0,3 7-32 0,0-6-8 0,-4 0 0 0,4-4 0 0,-3 4 118 0,-1-3 22 15,4-1 5-15,-4 1 1 16,4 3-14-16,-3-1-4 0,-1 4 0 0,4 3 0 0,0 0 7 0,0 0 1 16,-3-3 0-16,3 3 0 0,-4 0-48 0,-3 6-8 15,4 1-3-15,-1 2 0 0,4 4-40 0,-3-1-8 16,3 4-1-16,0-1-1 0,3 4-14 16,1 0-2-16,-1 0-1 0,1 0 0 15,3-7-10-15,0 1 0 0,0-1 0 0,4-5 8 0,-1-1-8 16,-3-3 0-16,4 0 9 0,-1-3-9 15,1-3 0-15,0 0 0 0,-1-3 0 0,1-4-12 0,-1 1 12 16,1-4 0-16,-1 1 0 0,1-4 0 0,0-3 0 0,-4 0 0 16,3 1 0-16,-6-1 0 0,3 0 0 0,-4 3 0 15,1 1 0-15,-4 2-8 0,0 4 8 0,0 2 0 0,-4 1 0 0,4 0 0 16,-3 6 0-16,3 0 0 16,-4 0 0-16,1 0 0 0,-1 3 0 0,4 3 0 0,-3-3 0 0,-1 7 8 31,8-1-8-31,-4 4 9 0,3-1-9 0,1 7 10 0,3-3-10 0,0 6 0 0,0 0-10 0,0 3 10 15,4-3 0-15,-1 3 0 16,-3 0 0-16,7-3 0 0,-3 6 15 0,0-3-4 0,-1 3-1 0,1 1 0 16,-1-1 10-16,1 3 3 0,-1 1 0 15,-2 2 0-15,2-3-7 0,-3-2 0 0,0 5-1 0,-3-3 0 16,-1-2 1-16,4-1 1 0,-7 3 0 0,4-6 0 16,-4 0-17-16,-4-6 0 0,1 0 0 0,-1-3 0 15,1-4 0-15,-4-2 0 0,-4-1 0 0,4-6 0 16,-4 0 0-16,1-3 0 15,-4-3 0-15,0-3 0 0,0 0 0 0,-1-4-11 0,1 1 2 0,4-4 0 16,-4 1 9-16,3 2 0 0,0-2 0 0,4-4 0 16,0 4 0-16,0-4 0 0,4 0 0 15,3-3 0-15,0 1 0 0,0-7 11 0,3-4-1 0,1-2 0 16,3 3-10-16,0 0-14 0,0-4 3 0,0 4 1 0,4 0 10 0,-1-1 0 16,1 4 0-16,-1-3 0 15,1 6 0-15,0 3 0 0,3 4 0 0,-7-1 0 16,3 7 8-16,1 2 1 0,-1 4 0 0,1 0 0 15,-4 0-30-15,4 6-7 0,-4-3 0 16,0 3-1-16,0-3-107 0,0 0-22 0,0 0-4 0,0 3-767 16,0-3-154-16</inkml:trace>
  <inkml:trace contextRef="#ctx0" brushRef="#br0" timeOffset="-3023.17">21731 3700 2419 0,'0'0'53'0,"0"0"11"0,0 0 3 0,0 0 1 0,0 0-55 0,0 0-13 16,0 0 0-16,0 0 0 15,0 0 104-15,0 0 19 0,-3-4 3 0,-4 1 1 16,-1 0-49-16,5-3-10 0,-1 0-1 0,1-1-1 16,-1-5-2-16,-3 2-1 0,0-2 0 0,0-1 0 0,4-2-48 0,-4-1-15 15,3 3 8-15,-3-2-8 16,0-1 13-16,3 3-1 0,1 1 0 0,-4-1 0 15,7 1-12-15,-4-1 9 0,4 1-9 0,-3-4 8 16,6 4-8-16,-3-1 0 0,4 0 0 0,-1 1 0 16,4 3 0-16,-3 2 0 0,7-2 0 0,-4 3 0 15,-7 6 0-15,14 0 0 0,-4 0 0 0,4 3 0 16,1 3-18-16,-5 0 1 0,8 4 0 0,-4-4 0 16,4 0-24-16,-1 4-5 0,-3-4-1 0,4 0 0 15,0-3-68-15,-1-3-13 0,1 0-4 0,-1 0 0 16,1-3 44-16,-4 0 9 0,0 0 2 0,0-3 0 15,1 2 24-15,-5-5 5 0,4 3 0 0,-3 0 1 0,-1-1 24 0,-3-2 5 0,-7 9 1 0,8-6 0 16,-5-4 116-16,1 4 23 16,-1 0 5-16,-3 2 1 0,-3 4-48 0,-1 4-8 0,1-1-3 0,-1 0 0 15,-3 6 3-15,3 1 0 0,-6 9 0 16,3-7 0-16,3 7-33 16,-3 0-7-16,4 3 0 0,-1 3-1 0,4-6-7 0,0 6-2 0,0-3 0 0,0 3 0 15,4-3-7-15,3-4-2 0,-4 1 0 0,8-6 0 31,-4-1-4-31,3-2-1 0,5-4 0 0,-1-3 0 0,0-3-8 0,3 0 0 0,-2-3 0 0,2-3 0 16,1-4 8 0,-1-2 0-16,1-1 0 0,0-2 0 0,-1-4-8 0,-3 3 8 0,4-3-8 15,-4 0 8-15,0 7 17 0,0-10 3 0,-6 3 1 0,2 0 0 16,-6 4-29-16,3-4 0 0,-4 3 0 0,-3 4 0 16,-3-4 0-16,-1 7 0 0,-3-1 11 0,0 1-11 15,-7 2 12-15,3 1-12 0,-6 0 12 0,-4 3-12 16,3 3 0-16,0 0 0 0,-3 0-15 0,3 3 5 31,1 0-31-31,3 0-7 0,-4 3 0 0,7 1-1 0,1-1-140 0,3 0-28 0,3 1-6 0</inkml:trace>
  <inkml:trace contextRef="#ctx0" brushRef="#br0" timeOffset="19795.85">17230 4938 1494 0,'0'-6'66'16,"0"6"14"-16,0 0-64 0,0 0-16 0,0 0 0 0,0 0 0 15,0 0 92-15,0 0 16 0,0-6 4 0,0 6 0 16,0-7-25-16,0 1-5 0,-4 3-1 0,4 3 0 15,0-6 38-15,0-1 7 0,0 1 2 0,0 6 0 16,0 0-103-16,0 0-25 0,0 0 0 0,0 0 0 16,0 0 56-16,0 0 7 0,0 0 1 0,0 0 0 15,0 0-52-15,4 6-12 0,-1 1 0 0,-3 2 0 16,4 0 38-16,-4 1 5 0,3 5 1 0,1-2 0 16,-1 3-15-16,-3 2-2 0,4 1-1 0,-4 3 0 15,3 0 1-15,1 0 0 0,-1 3 0 0,-3-3 0 0,4 0-4 16,-1 0-1-16,1-3 0 0,-4-3 0 15,4-1-9-15,-1-2-1 0,1-1-1 0,-1-2 0 16,1-4-11-16,-4 0 0 0,3 1 0 0,-3-7 0 16,0 0 0-16,0 0 0 0,7-4 0 0,-3-5 0 0,-1 0 0 0,1-4 0 15,-1 1 0-15,1-4 0 0,-4-3 0 0,3-3 0 16,-3 3 0-16,4-3 0 0,-1 0 0 16,1 4 0-16,0-1 0 0,-1 0 0 0,1 3 0 0,-1-3 0 15,4 4 0-15,0-1 0 0,0 4 0 0,0-4 0 0,4 3 0 0,-1 1 0 16,1-1 0-16,3 1 0 0,0 2 0 0,0-2 0 15,1 2 12-15,-1 4 8 0,0 0 0 0,0 3 1 32,-4 3 18-32,5 3 3 0,-5 3 1 0,1 3 0 0,-4 7-51 0,0 0-11 0,0 3-1 15,-4 6-1-15,1 0 33 0,-1 3 8 0,1 3 0 0,-4 1 1 16,0-1-13-16,0-3-8 0,0 4 10 0,4-7-10 16,-4 0 0-16,0-6 0 0,0-1 0 15,0-2 0-15,0-6 0 0,0-1 0 0,0-3 0 0,0-6 0 16,0 0 0-16,0 0 0 0,0 0 0 0,0-9 0 15,3-4 0-15,-3 1-8 16,4-4 8-16,-4-3 0 0,3 0 0 0,1-6 0 0,-1 3 0 0,4-3 0 16,0 0 0-16,0 3 0 0,4-3 0 0,-1 3 0 15,1 0 0-15,3 0 0 16,-3 4 0-16,6 2 0 0,-2 0 0 0,-1 4 0 0,3 2 0 0,-3 1 0 16,4-1 0-16,-4 1 9 0,4 3-9 0,-1-1 12 15,-2 4-12-15,-1 3 12 0,0 3-12 0,0 1 12 16,-4 2-4-16,1 6 0 0,-4-2 0 0,4 6 0 15,-8 5 0-15,4 1 0 0,-3 7 0 0,-1-4 0 0,1 6-8 16,-4 4 0-16,3-4 0 0,-3 3 8 16,0-2-8-16,0-1 0 0,0-3 0 0,0-3 7 0,0 0-7 0,0-3 0 0,-3 0 0 15,3-6 0 1,-4-3-28-16,4-4-3 0,-3-3 0 0,3-6 0 0,0 0-27 0,0 0-6 16,0-6 0-16,3-3-1 15,1-4-101-15,-1 1-20 0,4-7-4 0,-3 3-1 0,7-3-76 16,-4 4-15-16</inkml:trace>
  <inkml:trace contextRef="#ctx0" brushRef="#br0" timeOffset="20233.45">18161 5092 1552 0,'0'0'44'0,"0"0"10"16,0-7-43-16,0-2-11 0,0 3 0 0,0-1 0 16,0 1 142-16,0-3 26 0,0-1 6 0,-4 1 1 15,4 3-75-15,-3-4-16 0,-1 1-2 0,1 3-1 16,3-1 38-16,-4 1 7 0,4 6 2 0,0 0 0 15,0 0-52-15,-7 0-9 0,4 6-3 0,-4 1 0 16,3 2-51-16,-3 4-13 0,4 2 0 0,-1 1 0 16,4 3 30-16,-3 3 3 15,3 0 1-15,0-4 0 0,3 4-14 0,-3-3-4 0,4 0 0 0,-1 0 0 16,1-7-6-16,3 4-2 0,0-7 0 16,0 4 0-16,0-7-8 0,0-3 0 0,0 1 0 0,4-4 0 15,-4-4 0-15,3 1 0 0,-3-3 0 0,4 0 0 16,-1-4 0-16,1-2 0 0,-4-1 0 0,0-6 0 15,4 1 0-15,-4-1 10 0,-4-3-2 0,4 0-8 16,-3 3 0-16,3 0 0 0,-4 4 0 0,1-1-9 0,-4 3 9 0,4 4 0 16,-4 0 0-16,0 2 0 15,0 7 0-15,0 0 8 0,0 0-8 0,0 0 8 16,0 0-8-16,7 7 0 0,-4 2 0 0,1 4 0 0,-1 2 20 16,4 1 2-16,0 3 1 0,4-1 0 15,-1 1-10-15,1 3-1 0,0-3-1 0,-1 0 0 0,1-3-3 0,-1-4 0 0,4 1 0 16,1-4 0-16,-5 0-8 0,1-2 0 0,-1-1 0 0,-3-3 8 31,4-3-8-31,-4 0 0 0,4 0-10 0,-4-6 10 16,0 3-88-16,3-7-12 0,-6 4-3 0,3-6 0 0,0 2-40 0,0 1-8 15,-3-4-1-15</inkml:trace>
  <inkml:trace contextRef="#ctx0" brushRef="#br0" timeOffset="20888.37">18658 4860 1972 0,'0'-10'88'0,"4"1"17"16,-4-1-84-16,3 4-21 0,1 0 0 0,-4 6 0 15,0 0 123-15,0 0 20 0,0 0 4 0,0 0 1 16,0 0-20-16,0 0-4 0,0 0-1 0,-7 3 0 16,3 3-11-16,-3 4-3 0,0 2 0 0,-3 1 0 15,6 2-87-15,-3 4-22 0,0 3 0 0,4-3 0 16,-4 3 56-16,3-3 6 0,0 3 2 0,4-3 0 15,0 3-52-15,0-4-12 0,0 1 0 0,4-3 0 16,3-4 0-16,-3-2 0 0,6-1 0 0,-3-6 0 16,0 0 0-16,4-6 0 0,-1 0 0 0,1-3 0 15,-4-4-20 1,4-2-8-16,-1-4 0 0,-3 1-1 16,4-1 29-16,-4-3 0 0,0 3 0 0,-3-2 0 0,-1 2 17 0,1 3 10 15,-1 4 1-15,1-4 1 0,-1 4-50 0,-3 3-11 0,0 6-1 0,0-6-1 16,0 6 34-16,0 0 0 0,0 0 0 0,-7-7 0 0,7 7 23 0,0 0 8 0,-7 3 1 0,7-3 1 31,-3 4-52-31,-1-1-10 0,4 0-3 0,-4 3 0 0,8 0 32 0,-4 4 0 0,4-4-8 16,3 3 8-1,0 4 0-15,0-4 0 0,3 4 0 0,1-1 0 0,-1 4 0 0,1 3 0 0,3 0 0 0,-3 3 0 16,3 0 0-16,0 0 0 0,0 0 8 16,0 3-8-16,-3 0 12 0,3 0-2 0,-4 0 0 15,1 3 0-15,-4-3 7 0,0 3 2 0,4 4 0 0,-8-4 0 16,1 0-19-16,-1 4 0 0,1-4 0 0,-4-3 0 15,0 0 0-15,0-3 0 0,-4 0 0 0,-3-3 0 16,4-7 0-16,-8 1 0 0,4-4 0 0,-4-3 0 16,1-2 0-16,-4-1 0 15,0-3 0-15,0 0 0 0,-4-3 21 0,0-1 1 0,4-2 0 0,0 0 0 16,3-4-35-16,-3 1-7 0,4-3-2 16,-1-1 0-16,1-3 34 0,-1 1 8 0,4 2 0 0,-4-9 1 15,8 0-21-15,-1-3 0 0,4 0 0 0,0 0 0 16,4-3 0-16,3-1 0 0,0 4-11 0,4-6 11 15,-1 6-18-15,4-3 2 0,0 0 1 0,4 2 0 0,-4 1 23 0,4 3 5 16,-1 4 1-16,-2 2 0 0,2 0-14 16,-3 7 0-16,0 3 0 0,-3 6 0 0,3 0 0 0,-3 6-18 0,-1-3 2 0,1 6 1 31,-1 1-90-31,-3-1-19 0,4 4-3 0,-4-7-854 0,0 0-171 16</inkml:trace>
  <inkml:trace contextRef="#ctx0" brushRef="#br0" timeOffset="21679.05">19159 5060 2419 0,'0'0'53'0,"0"0"11"0,0 0 3 0,-3 3 1 16,-1 4-55-16,4-7-13 0,0 0 0 0,0 0 0 0,-3 3 105 0,3-3 19 15,0 0 3-15,0 0 1 0,0 0-52 0,0 0-9 16,0-3-3-16,-4-7 0 0,4 4-51 0,0-3-13 15,-3-4 0-15,3 1 0 0,0-1 0 0,0-3 0 16,0 4 0-16,0-4 0 0,3 4 0 0,-3-4 0 16,4 3 0-16,3-2 0 0,-4 2 32 0,4-3 4 15,-3 4 1-15,3 3 0 0,4-1-8 0,-4 1-1 0,3-1-1 0,-3 4 0 16,4 0-37-16,-1-1-7 16,1 4-2-16,0 0 0 0,-4 3 31 0,3 0 5 15,1 3 2-15,-4 4 0 0,0 2-19 0,0 0 0 16,0 7 0-16,0 0 0 0,-3 3 0 0,-1-1 0 15,4 1 0-15,-3 3 0 0,-1 0 55 0,1 0 7 0,-1 3 2 0,1-6 0 16,-1 3-52-16,1-6-12 16,-1-1 0-16,1-2 0 0,0-4 0 0,3 1 0 0,-4-4 0 0,1-3 0 15,-1 0 0-15,-3-3 0 0,7 0 0 0,-3-3 0 16,3-3 0-16,-4 3 0 0,4-4 0 0,-3-2 0 16,-1 0 0-16,4-1 0 0,-3-2 0 0,3-1 0 0,0-3 0 15,0-2 0-15,0-1 0 0,-3 3 0 16,-1 0-17-1,4 1-7-15,0-1 0 0,-3 0-1 0,3 1 25 0,-3-1-8 16,-1 3 8-16,4-2 0 0,-3 2 0 0,-4-2 0 0,3 5 0 0,-3 1 0 16,0-1 0-16,0 1 11 0,0 0-11 0,-3 2 12 0,-1 4-12 0,4 0 0 15,-7 0 0-15,4 6 0 0,-1 0 0 0,0 3 0 16,1 4 0 0,3-1 8-16,-4 4 8 0,1 2 0 0,3 1 1 0,0 3 0 15,0 0-17-15,3 3 0 0,1-3 0 0,3-1 0 0,-3 1 0 0,3 0 0 16,3 0 0-16,-3-4 0 0,4 1 0 0,-1 0 0 15,1-1 0-15,0-5 0 0,-1-1 0 0,4 1 0 16,-3-1 0-16,3-6 0 0,0 0 0 0,0 0 0 16,0-3 0-16,0-3 0 0,0 0 0 0,-3 0 0 15,3-3 0-15,-3 0 0 16,-1-1-90-16,-10 7-22 0,11-6-4 0,-4 0 0 16,-7 6-19-16,7-10-3 0,4 1-1 0,-8 0 0 15,4-4-145-15,-3 4-28 0,-1-1-7 0,1-2-1 16,-4-1 52-16,3-3 9 0,1-15 3 0,-1 6 0 0</inkml:trace>
  <inkml:trace contextRef="#ctx0" brushRef="#br0" timeOffset="21984.39">19833 4797 806 0,'0'-16'36'0,"0"10"7"0,4-3-35 0,-4-1-8 16,0 1 0-16,3-1 0 0,-3-2 156 0,0-1 28 15,4 1 7-15,-4-4 1 0,0 4-42 0,3-1-8 16,-3-3-2-16,4 4 0 0,-4-1-44 0,3 4-10 0,1-4-2 0,-4 4 0 16,0 3-15-16,0 6-3 0,3-4-1 0,-3 4 0 0,0 0 6 0,0 0 1 15,4 7 0-15,-1 2 0 0,-3 7 12 0,4 3 2 16,0-1 1-16,-1 4 0 0,1 7-39 0,-1-4-7 15,1 0-1-15,-1 0-1 0,4 0 1 0,0 3 0 16,0 0 0-16,-3-9 0 16,3 6-13-16,-4-3-3 0,8 3 0 0,-4 0 0 0,4 0-14 0,-4-6-10 15,3-3 12-15,1 6-12 16,-1-6 22-16,1-1-2 0,-4-2-1 0,0-1 0 16,0-5-35-16,0-4-8 0,-7-3 0 0,0 0-1 15,0 0-12-15,0 0-3 0,0 0 0 0,0-7 0 16,0-2-69-16,0 0-15 0,-3-1-2 15,-4 1-1-15,0-4 51 0,0 4 9 0,0 0 3 0,-4-4 0 16,0 4-103-16,1-1-20 0,-4 4-4 0,3-4-1 16,-3 1-51-16,0-3-10 0,0 5-3 15,0-2 0-15</inkml:trace>
  <inkml:trace contextRef="#ctx0" brushRef="#br0" timeOffset="22363.72">19833 4907 1015 0,'0'0'44'0,"0"0"11"0,0 0-44 0,0 0-11 0,0 0 0 0,-3-7 0 0,-1 1 160 0,4 6 31 15,0 0 5-15,0 0 2 0,4-6-46 0,-1 3-8 0,1-4-3 16,3 7 0-16,0 0-56 0,0 0-11 0,0 0-2 0,0 0-1 15,4 0-11-15,-1 0-3 0,1 0 0 0,-1-3 0 16,1 3-5-16,3 0 0 0,0-3-1 0,0 3 0 16,0-3-41-16,0 0-10 0,-3 0 0 0,3 0 0 15,-3 0 0-15,3-4 0 0,0 4 0 0,-3-3 0 16,-1 0 27-16,1-1 3 0,-1 1 1 0,1 0 0 16,-1-1-19-16,-6 1-3 0,3 0-1 0,-3 3 0 15,-1 0 4-15,-3 3 1 0,0 0 0 0,0 0 0 16,0 0 14-16,0 0 2 0,0 6 1 0,0 0 0 15,-3 7 13-15,3-1 2 0,-4 7 1 0,1 3 0 0,-1-3-37 0,4 3-9 16,0 0 0-16,0 3 0 16,0-3 53-16,0 3 9 0,4-6 2 0,3 3 0 0,0-7-64 0,0 1-20 15,0-3 0-15,3-7 0 16,1 0 20-16,-1-3 0 0,5-3 0 0,-5-3 0 0,1 0 0 0,3-3 0 16,-4-4 0-16,5 1 0 15,-5-4 0-15,4-2 0 0,-3-4 0 0,3 0 0 16,0-3 15-16,-3 3 3 0,-1 0 1 0,-3 4 0 0,0 2-19 0,0 1 0 15,-7 2 0-15,4 1 0 0,-8 3 0 0,1-1 0 16,-4 7 0-16,0-3 0 16,0 0 0-16,-4 3-11 0,1 3 2 0,-5-3 0 15,5 3-105-15,-4-3-21 0,3 3-4 0</inkml:trace>
  <inkml:trace contextRef="#ctx0" brushRef="#br0" timeOffset="23873.23">20638 5038 1821 0,'0'0'52'0,"0"0"11"0,0 7-51 16,0-4-12-16,0 3 0 0,0 0 0 0,0 1 158 0,0-1 29 15,3 0 5-15,-3 0 2 0,0 1-46 0,0-1-10 16,4 0-2-16,-4-6 0 0,0 3-47 0,0-3-9 0,0 0-3 0,0 0 0 15,0 0-37-15,0 0-8 0,3-6-2 16,1-3 0-16,-4-4-11 0,3 1-3 16,1-4 0-16,-4 0 0 0,0 1-5 0,0-1-2 15,0 0 0-15,0 1 0 0,0-1-9 0,0 0 0 16,0 1 9-16,0 2-9 0,0 0 0 0,0 1 0 0,0-1 0 0,0 4 0 16,3 3 0-16,-3-1 0 0,4 1 0 0,-4 6 8 15,0-3-8-15,0 3 0 0,7-3 0 16,-7 3 0-16,3 0 0 0,4 3 0 0,-3 0 0 0,-1 3 8 15,1 4 0-15,3 2 1 0,-3 1 0 0,-1 3 0 16,1-1 2-16,-1 1 0 0,1 6 0 0,-4-3 0 16,3-1-11-16,-3-2 8 0,4 3-8 0,-1-6 8 15,-3-1-8-15,4-3 0 0,-4-2 0 0,0-7 0 0,0 0 12 0,0 0 0 16,7-7 0-16,-4 4 0 0,1-3-22 0,-1 0-4 16,1-7-1-1,-4 4 0-15,3-4 15 0,5-2 0 0,-5-1 0 0,4-3 0 16,0 3 9-16,0 1 5 0,0-1 1 0,0 4 0 15,0-4-15-15,4 10-18 0,-8-1 4 0,8 1 1 0,-4 0 21 0,4 3 4 16,-4 0 0-16,0 3 1 16,-7 0-13-16,7 3 0 0,0 0 0 0,0 3 0 0,0 3 16 0,-3 1 0 15,-1-1 0-15,1 4 0 0,-4-1-16 0,3 1 11 0,-3 6-11 16,0-7 10-16,0 1-10 0,0 2 0 16,0-2 0-16,0 0 0 0,0-4 0 0,0 0 0 15,0-2 0-15,0-1 0 0,0-3 0 0,0-3 0 0,0 0-10 0,0 0 10 16,0 0-11-16,4-6 11 15,-1-4-12-15,1-2 12 0,-1 2 0 0,1 1-8 0,-4-4 8 0,3 1 0 16,4 3 0-16,-3-4 0 16,-1 4 0-16,1-1 0 0,3 1 0 0,-3-1 0 15,-4 10 0-15,7-6 0 0,-7 6 0 0,0 0 0 0,0 0 0 0,14-3 0 16,-4 0 0-16,1 6 0 0,-4 3 0 0,0 1 0 16,0-1 0-16,-3 3 0 0,3 4 8 0,-4 2-8 15,1-2 8-15,-1 3-8 0,4-1 0 0,-3 1 9 16,-1 0-9-16,1-1 0 15,3 1 0-15,-4-3 0 0,4-1 8 0,1 1-8 0,-1-1 0 0,0 1 8 16,0-4-8-16,0-3 0 0,0 1-10 0,3-4 10 16,1 0 0-16,-11-3-9 0,11 0 9 15,3-3 0-15,-4 0 0 0,1-4 0 0,-1 1 0 0,1-3-8 0,0-4 8 0,-4 1 0 16,0-4 0-16,0-3 0 16,3 3 0-16,-6-2 0 0,-1-1 0 0,4 0 0 0,-3 0 0 0,0 4-20 15,-4-4 4-15,3 3 1 0,-3 0 15 16,0 4 15-16,0-1-3 0,0 7-1 15,-3 0-11-15,-5-1 8 0,5 4-8 0,-4 0 8 0,3 0-8 0,-3 3 0 16,0 0 0-16,0 6 0 0,-3 4 0 0,3 2-11 16,-1 4 3-16,1 0 0 15,4 2 8-15,-1 1-12 16,1 3 12-16,3 0-12 0,3 0 12 0,-3 0 0 0,4 0 0 0,-1-3 0 16,4 0 0-16,-3-4 0 0,3 1 0 0,4-3 0 15,-4-1 0-15,3-6 0 0,1 1 0 0,-1-1 0 16,5-3 0-16,-5 0 0 0,1 0 0 0,3-3 0 15,0 0-17-15,0 0 1 0,0-3 1 0,0 0 0 16,-3-3-59-16,3-1-12 0,0-2-2 0,0 0-1 16,-3-4-69-16,3 1-14 0,-4-1-2 0,1-3-1 15,0 4 5-15,-1-4 1 0,1 0 0 16,-4-2 0-16,0-1 119 0,0 3 24 0,0 0 5 0,-3-2 1 0,3-1 32 0,-4 3 6 16,1 1 2-16,-1-1 0 0,-3 0 35 0,0 0 7 0,0 4 2 0,0 3 0 15,0-1-2-15,0 1 0 0,0 2 0 0,0-2 0 16,0 3-14-16,0 6-2 0,0 0-1 0,0 0 0 15,0 0 3-15,0 0 0 0,0 0 0 0,0 0 0 16,0 0-9-16,0 0-2 0,4 6 0 0,-4 3 0 16,3 4 20-16,1 0 4 0,-1 2 1 0,1 7 0 15,-1-3-8-15,1 0-2 0,-1 6 0 0,-3 0 0 16,4 3-8-16,3-3-3 16,-3 3 0-16,3 1 0 0,-4-1-17 0,4-3-3 0,0 0-1 0,0-3 0 15,0-3-20-15,-3-3 8 0,3-4-8 0,0-3 0 16,-3-2 16-16,3-4 0 0,-4-3-1 0,-3 0 0 15,7-6-115-15,-7-4-22 0,4-2-5 0,-4-1-1 16,0 1 0-16,0-1 0 16,-4-3 0-16,1 1 0 0,-1-1-153 0,-3-3-31 0</inkml:trace>
  <inkml:trace contextRef="#ctx0" brushRef="#br0" timeOffset="24551.98">21548 5007 2419 0,'0'0'53'0,"0"0"11"0,0 0 3 0,0 0 1 0,0 0-55 0,0 0-13 0,0 0 0 0,7-3 0 16,0 0 54-16,-4-4 8 0,4 1 2 0,-3 0 0 15,3 3-9-15,0-3-2 0,0-1 0 0,0 1 0 16,4 0-33-16,-4 3-8 0,7-4 0 0,-4 1-1 16,1 0 42-16,3 3 9 0,0 0 2 0,-3-1 0 15,-1 1-52-15,1 3-12 0,3 0 0 0,0 0 0 16,0 3 0-16,4-3 0 0,-4 0 0 0,0 4 0 15,0-4 0-15,0 3 0 0,1-3 0 0,-1 0 0 16,0 0 26-16,0 0 2 0,-4-3 1 0,1-1 0 16,0 1-13-16,-4 0-4 0,0-3 0 0,0 3 0 15,-4-4 4-15,1 1 0 0,-1-3 0 0,-3 6 0 0,0 3-2 0,0 0 0 16,0-7 0-16,0 7 0 16,0 0-3-16,0 0-1 0,0 0 0 0,0 0 0 0,0 0 2 0,-3 3 1 15,-4 1 0-15,3 2 0 0,1 3 17 0,-4 1 3 16,0 2 1-16,3-2 0 15,-3-1-34-15,0 7 0 0,-4-1 0 0,4-2 0 16,-3 3 0-16,3-1 0 0,-4 1 0 0,1 3 0 16,-1-4 0-16,4-2 0 0,0 3 0 0,0-7 0 15,3 0 0-15,1 1 0 0,-1-4 0 0,4-6 0 16,4 3 0-16,-4-3 0 0,7 3 0 0,0 1 0 0,7-1 0 0,-3-3 0 16,-1 0 0-16,4-3 0 0,0 3 0 0,-3-4 0 15,3 4 0-15,-3-3 0 16,-1 0 0-16,1-3 0 0,-1 0 0 0,1-1 0 0,0-2 0 0,-1 0 0 15,-3-1 0-15,0 1 0 0,-7 9 0 0,11-10 0 16,-4-2 0-16,0 2 0 0,-4-2 0 16,5 2 0-16,-5 1 0 0,1 0 0 0,-1-1 0 15,1 4 0-15,-4 6 0 0,3-13 0 0,-3 13 0 0,0-9 0 0,0 3 0 0,0-4 0 16,0 10 0-16,0 0 0 16,0 0 0-16,0-9 0 0,-3 3 0 0,3-1 0 0,-4 1 0 0,4 0 0 15,-3 0 0-15,3 2 0 16,-4 1 0-16,1 0 0 0,-1 3 0 0,0-3 0 15,1 3-15-15,-1 0 5 0,4 0 10 0,-3 3-8 0,-1 0 8 0,1-3-8 16,3 3 16-16,-4-3 4 0,1 4 1 0,-1-4 0 16,1 3-13-16,-1 0 0 0,1 0 0 0,-1-3 0 31,4 3-18-31,-3 0-6 0,3 0-2 0,-4 1 0 0,4-4 11 0,0 3 3 0,0-3 0 0,0 3 0 16,0-3-35-1,0 0-6-15,0 3-2 0,4-3 0 0,-1 3-86 0,-3-3-18 0,0 0-3 0,4 3-699 16,-1 0-140-16</inkml:trace>
  <inkml:trace contextRef="#ctx0" brushRef="#br0" timeOffset="25058.85">22236 5048 2747 0,'-4'9'78'0,"4"-9"17"16,0 0-76-16,-7 3-19 0,7-3 0 0,-4 3 0 15,4-3 106-15,0 0 18 0,-7 0 3 0,4-6 1 16,-1 0-52-16,1 0-9 0,-1-4-3 0,1-2 0 16,-1-1-40-16,1 1-8 0,3-4-1 0,-4 0-1 0,4 1-14 0,0-1 0 15,4-3 0-15,-4 3 0 16,0 1 0-16,3-1-18 0,-3 0 2 0,4-2 1 0,-4 2 35 15,3 0 6-15,-3 1 2 0,4-1 0 0,-1 0 6 0,4 1 2 16,0-1 0-16,4 3 0 0,0 4-36 0,-1-1 0 16,8 4 0-16,0 6 0 0,3 0-11 0,0 3-9 15,0 4-1-15,4-1-1 0,-4 0 22 0,4 4 0 16,-4-1 0-16,0 0 0 16,0 1 0-16,0-1 0 0,0 1 0 0,1-4 0 0,-5 0-16 0,1 0 5 15,-4 1 1-15,0-4 0 16,-3 0-119-16,-4-3-24 0,7 3-5 0,-14-3-1 15</inkml:trace>
  <inkml:trace contextRef="#ctx0" brushRef="#br0" timeOffset="37388.39">17247 5788 2030 0,'-3'-7'57'0,"-1"-2"14"16,1 3-57-16,-1-4-14 0,1 1 0 0,3 3 0 15,0-4 84-15,-4 4 13 0,4 6 3 0,0-6 1 16,0 6-28-16,0 0-5 0,0 0-2 0,0 0 0 15,0 0 11-15,0 0 3 0,0 0 0 0,0 0 0 16,0 0-20-16,0 0-4 0,0 0-1 0,0 0 0 16,4 9-30-16,-1 1-5 0,1-1-2 0,-1 4 0 0,1-1-18 0,3 4 0 15,0 3 0-15,3-1 0 16,-2 4 0-16,2 7 0 0,1-1 0 0,-1 13 0 16,4-1 34-16,1-2 3 0,2-4 1 0,-3 4 0 0,0-3-20 15,0-4-4-15,4 3-1 0,-7-5 0 16,3-4-2-16,-4 0-1 0,1-6 0 0,0-4 0 15,-1 4-10-15,-3-6 0 0,0-1 9 0,-3 1-9 0,3-4 0 0,-4 1 0 0,1-4 0 16,-4-6 8-16,0 0-8 16,0-6 11-16,0-1-11 0,-4-5 12 0,4-1-12 0,-3 1 0 0,-1-4 0 0,-3-3 0 31,4 3 0-31,-4 1 12 0,3-4-12 0,-3 3 12 0,0 1-12 0,4-1 0 0,-5 3 0 16,5 1-11-16,-1 2 2 0,1-2 0 0,3 2 0 0,0-2 0 15,3-1 9-15,4-2 12 16,1 2-2-16,-1-6-1 0,3 4-9 0,1-1 0 0,-1 0 0 0,4-2 0 15,1 2 0-15,-1-3 0 0,3 3 0 0,1 1 0 16,0 5 0-16,-1 1 0 0,4 3 0 0,-3 2 0 16,0 4 0-16,-1 4 0 0,1-1 12 15,0 3-4-15,-8 7 11 0,4-1 1 0,-3 7 1 0,-4 0 0 16,0 0-4-16,-4 6-1 0,1-3 0 0,-4 6 0 16,0-3-6-16,-4 6-2 0,1 1 0 15,-4-1 0-15,0 0-8 0,-4 1 10 0,1-1-10 0,-1 0 10 16,1-6-10-16,-5 1 0 0,5-5 0 0,-4-2 0 15,0-3 0-15,-1-7 0 0,1 1-10 0,0-1 10 16,0-6-27-16,4 0 1 0,-5-3 0 0,5-3 0 16,3 3-82-16,0-3-16 0,7 3-3 0,0 0-1 15,-4-6-128-15,4-4-27 0,4 1-5 0</inkml:trace>
  <inkml:trace contextRef="#ctx0" brushRef="#br0" timeOffset="38288.68">17971 6151 1967 0,'0'0'56'0,"-8"4"12"15,5-4-55-15,-4 3-13 0,7-3 0 0,-4 3 0 0,-3-3 134 16,0 0 24-16,7 0 5 0,-7 3 1 16,4 0-45-16,-4 0-9 0,0 0-2 0,3 4 0 15,-3-1-49-15,3 0-11 0,-3 4-1 0,4-1-1 16,-4 4-6-16,3-1-2 0,1 4 0 0,-1 3 0 15,1 3 6-15,-1 0 0 0,4 3 1 0,0 0 0 16,0-3-36-16,4 0-9 0,-1 0 0 0,1-4 0 0,3-2 0 0,0-3 0 16,3-4 0-16,1-3 8 0,3-3-8 0,0-6 0 15,0 0 0-15,-3-6 0 0,3-4 0 0,0-3 0 16,0-2 0-16,0-1 0 0,-3-6 0 0,0 3 0 16,-1-3 0-16,-3 3 0 0,4 0 0 0,-4 0 0 15,-4 0 0-15,4 3 0 0,-3 3 0 16,-1 4 0-16,1 3 0 0,0-1 0 15,-4 4 0-15,0 6 0 0,0 0 0 0,0 0 0 0,0 0 0 0,0 0 0 16,-4 6 0-16,0 4 8 0,4-1-8 0,0 3 0 16,0 1 0-16,4 0 0 0,0 2 0 0,-1-2 0 0,4 2 0 0,-3-5 0 15,-1-4 0-15,4 0 0 16,0 4 0-16,0-1 0 16,4-3 0-16,-1 1 0 0,1-1 0 0,3 0 0 0,-3 1 0 15,-1-4 0-15,4 0 0 0,-3 0-11 16,-4 0 11-16,4 0 0 0,-4 0 0 0,0 1 0 0,0-4 0 0,-7 0 0 15,7 0 0-15,-7 0 0 0,7 0 15 0,-7 0 5 16,7 0 0-16,-7 0 1 0,0 0-33 16,0 0-8-16,0 0 0 0,0 0-1 0,0 0 40 0,0 0 8 15,4-7 1-15,-4-2 1 16,0-1-46-16,-4 1-10 0,0 0-1 0,1-1-1 0,-1 1 74 0,1-4 15 0,-4 4 4 0,3-1 0 31,1 1-79-31,-1 0-15 0,-3-1-3 0,4 1-1 0,-1 3 3 0,1-4 1 0,3 4 0 0,-4-4 0 16,1 1 75-16,-1 0 15 0,4-1 4 0,0 4 0 15,0-3-52-15,0 2-12 0,4-2 0 0,-4 9 0 32,7-6-20-32,-7 6-6 0,7-4-2 0,3 1 0 0,4 3 28 0,0 0 0 0,1 3 0 15,-1 4 0-15,0-4 0 0,3 6 0 0,-2-2 0 0,2-1 0 16,-3 3 0-16,0-2 0 0,-3 2 0 0,3-3 0 16,-3 0 22-1,-1 1 3-15,1-1 1 0,-1-3 0 0,1 3-41 0,-4-2-8 0,4 2-1 0,-4 3-1 16,3-2 40-16,-3-1 8 15,0 3 1-15,0-3 1 0,1 1-25 0,-1-4 0 0,3 3 0 0,-6-3 0 16,3 0 0-16,0 1 0 0,0-1 0 0,-4-3 0 16,-3 0 0-16,7 0 0 0,-7 0 0 0,0 0 0 15,0 0 0-15,0 0 0 0,0-7 0 0,0 7 0 16,4-6 0-16,-8 0-20 0,4 0 3 0,0 6 1 16,-3-7 16-16,3 7 0 0,-4-3 0 0,4 3 0 15,-3-3 16-15,3 3-2 0,0 0-1 0,-7-6 0 16,7 6-13-16,0 0-15 0,0 0 3 0,0 0 1 15,0 0 11-15,0 0 16 0,0 0-4 0,0 0-1 16,0 0-11-16,0 0 0 0,0 0 0 0,0 0 0 16,0 0-12-16,0 0-4 0,0 0 0 0,0 0-1 0,0 0 1 0,0 0 0 15,0 0 0-15,0 0 0 16,0 0-12-16,0 0-3 0,0 0 0 0,0 0 0 0,0 0-26 0,0 0-6 0,0 0-1 0,0 0 0 31,0 0-160-31,0 0-33 0</inkml:trace>
  <inkml:trace contextRef="#ctx0" brushRef="#br0" timeOffset="38709.29">18733 6183 1821 0,'0'0'40'0,"0"0"8"0,0 0 1 0,-8-3 3 16,8 3-41-16,-7-3-11 0,4-1 0 0,3 4 0 0,0 0 54 0,0 0 9 16,0 0 1-16,-7 4 1 0,0 2 7 15,3 0 0-15,1 4 1 0,-4-1 0 16,3 3 27-16,4 1 6 0,-3 0 1 0,3 2 0 0,0 1-47 0,0-7-8 16,0 1-3-16,0-1 0 15,0 1 12-15,3-1 3 0,1 0 0 0,-1 1 0 0,1-7-52 0,3 3-12 16,0-3 0-16,0-3 0 15,3-3 28-15,5 0 2 0,-5-3 1 0,4-1 0 0,0-2-21 0,-3-3-10 0,7-1 10 0,-4 0-10 16,-4 1 0-16,4-1 8 0,1 1-8 0,-5-1 0 16,1 1 0-16,-1-1 0 0,1 1 8 0,-4 2-8 15,0 4 0 1,0-3 0-16,-7 9 8 0,0 0-8 0,4-7 0 0,-1 1 8 0,-3 0-8 0,0-1 0 16,-3 4 10-16,-1 0-10 15,-3 0 10-15,0 3-10 0,0 0 0 0,-4 0-16 16,1 0 1-16,-4 3 1 15,3 0-88-15,0 0-18 0,1 4-3 0,-1-1-1 0,4 0-63 0,0 4-13 0,0-4-2 16</inkml:trace>
  <inkml:trace contextRef="#ctx0" brushRef="#br0" timeOffset="40256.4">19135 6390 1337 0,'0'9'56'0,"3"-3"-44"16,-3 4 144-16,4-4 28 0,-4 0 7 0,3-2 1 15,-3 2-10-15,0 3-2 0,0-3 0 0,4 1 0 0,-4-1-83 0,0-3-17 16,3 0-3-16,-3-3-1 0,0 0-4 16,0 0-2-16,0-9 0 0,0-4 0 0,-3 1-36 0,-1-4-7 15,4-3-2-15,0 1 0 0,0-4-13 0,-3 3-2 0,-1 0-1 16,1 0 0-16,-1 0 12 0,1 1 3 15,-1-1 0-15,4 3 0 0,-3 3-24 0,3 1-13 0,-4 3 1 0,4 9 1 16,0 0 11-16,0 0 0 0,0 0 0 0,0 0 0 16,0 0 11-16,0 0-3 0,0 0 0 0,0 0 0 15,4 3 0-15,-4 3-8 16,3 0 12-16,1 4-4 0,-1-4-8 0,1 3 0 0,-1 1-12 0,1-1 12 16,-1 1 0-16,1-4 13 0,-1 3 0 0,1-6 0 15,-1 0-13-15,1-3-18 16,-1 0 4-16,1-3 1 0,-1 0 13 0,5-3 15 0,-8 0-3 0,7-4-1 15,0-2-11-15,-4-1 0 0,4 1 0 0,0-4 0 16,0 3 0-16,0 1 0 0,0-1 0 16,1-2 0-1,2 2 0-15,-3 1-16 0,4-1 4 0,-4 4 1 0,3 2 11 0,-3 1 0 0,4 3 0 16,-4 3 0-16,4 0 49 0,-4 3 12 0,0 0 3 0,0 7 0 16,0-4-52-16,0 6-12 0,-4 1 0 0,1-1 0 15,0 1 0-15,-1 3 0 0,1-1 0 0,-4 1 0 16,0-3 0-16,3 5 0 0,-3-2 0 0,0-3 0 15,0-1 0-15,0 1 0 0,0-1 0 16,0-2 0-16,0-4 0 0,0-6 0 0,0 0 0 0,0 0 0 16,0 0 0-16,0 0 0 0,0-13 0 0,0 4 0 15,0-4 0-15,0-2 0 0,0-1 0 0,0 0 0 16,4 1 0-16,-1-4 0 0,1 3 0 0,-1 1 0 16,4-1-15-16,0 0-5 0,0 4-2 0,0-1 0 15,0 4 22-15,4 2 0 0,-4 1 0 0,4 0 0 0,-4 6 0 16,0 0 0-16,3 0 8 0,-3 6-8 15,1 0 19-15,2 4-2 0,-6-1 0 0,3 4 0 0,0-1-17 0,-4 4 0 16,4 0 0-16,-3 3 0 0,-1-4 0 16,1 4 0-16,3 0 0 0,0 0 0 0,-3-4 0 15,3 1 8-15,-4 0-8 0,4-4 0 16,0 1 0-16,0-4 0 0,0 1 0 0,0-1 0 0,4-6 0 0,-4 3 0 16,4-2 0-16,-1-4 0 0,-3 0 0 15,4-4 0-15,-1 4 0 0,-3-6 0 0,4 0 0 0,0-4 0 0,-1 1-8 0,-3 0 8 16,4-4 0-1,-4 4 0-15,0-4 0 0,0 1 0 0,0-1 0 0,0-6 0 0,0 4 0 16,-3-1 0-16,-1-3 0 0,1 3 0 0,-1 4 0 0,-3-4 0 16,0 0 0-1,-3 1 0-15,-1 2 0 0,1 1 0 0,-1 2 0 0,1 4 0 0,-4 3 8 0,0 3-8 16,0 0 0-16,-1 6 0 0,5 0 0 16,-4 4 0-16,3 2 0 0,-3 1 0 0,4-1 0 0,-4 7 0 15,3 0 0-15,4 3 0 0,-3 0 0 0,3 3 0 16,3-3 0-16,-3 0 0 0,4 0 0 0,3-3 0 15,-4 0 0-15,4-4 0 16,4-2-8-16,0-1 8 0,-1 1 0 0,1-4 0 0,3-2 0 0,0-4-9 16,0-6 9-16,0-1-12 0,4-2 12 0,-1-6-12 15,1 2-48-15,-4-2-11 0,7-4-1 16,-3 0-1-16,0 4-29 0,-1-1-6 0,1-2 0 0,3-1-1 16,-7 3 3-16,4 1 1 0,-1-1 0 0,-2 1 0 15,-5-1-7-15,1-3 0 0,-1 1-1 0,-3-1 0 16,-3 0 46-16,-1 1 10 0,1 2 1 0,-1-2 1 0,-3-1 35 15,-3 0 6-15,3 1 2 0,-4-4 0 16,4 6-5-16,-3-3-1 0,3 1 0 0,-4 2 0 16,4 1 6-16,-3-1 2 0,3 4 0 0,3-4 0 0,-3 7 23 0,4 0 5 0,-4-1 1 15,0 7 0 1,0 0 53-16,7 4 12 0,-4-1 1 0,5 3 1 0,-1 3 36 0,0 4 7 0,0-4 2 16,0 4 0-16,3-1-23 0,-3 4-4 0,0-3 0 15,4 2-1-15,-4-2-29 0,4 6-6 16,-1-7 0-16,1 7-1 0,-1-3-23 0,1 2-4 0,0 4 0 0,-1-3-1 31,1 0-17-31,-1 0-3 0,1 3-1 0,-1-3 0 0,-2-7-10 0,2 1-8 0,1-1 9 0,-4-5-9 16,0-1-42-16,0-3-14 0,-7-3-4 0,0 0 0 15,3-6-90-15,-3-4-18 0,-3 1-4 0,-1-1-679 16,-3 1-135-16</inkml:trace>
  <inkml:trace contextRef="#ctx0" brushRef="#br0" timeOffset="40895.04">20126 6199 2224 0,'0'0'63'0,"0"0"14"16,0 0-61-16,0 0-16 0,7-4 0 0,-3-2 0 0,3 3 92 15,0 0 15-15,0 0 3 0,0 0 1 16,0-4-15-16,3 4-2 0,5-3-1 0,-5 3 0 0,4-4-58 15,4 4-12-15,-4 0-3 0,4 0 0 16,-1 0 20-16,4 0 3 0,1 3 1 0,-1-6 0 0,3 6-36 0,-2-4-8 0,2 1 0 0,1 0 0 31,0 0 8-31,-1-3 0 0,-2-1 0 0,-1 1 0 16,-4 0 0-16,1 0 0 0,0-4 0 0,-4 1 0 16,0-1-8-16,-4 4 12 0,1-3-12 0,0-1 12 0,-4 4-12 0,0 0 8 15,0 0-8-15,-4 2 8 0,-3 4-8 16,0 0 0-16,0 0 0 0,0 0 8 0,0 0 0 0,0 0-8 0,0 0 12 0,0 0-4 15,0 0 1-15,-3 4 0 0,-4 2 0 0,0 0 0 16,3 0 11-16,-3 4 1 0,4-1 1 0,-4-3 0 16,3 4-2-16,0-1-1 0,1 1 0 0,-1-4 0 15,1 3-8-15,-1-2-2 16,1-1 0-16,3 0 0 0,0 0-9 0,0 1 0 0,3 2 9 16,1 0-9-16,-1-2 0 0,1 2 0 0,3 1 0 0,0-1 0 15,0-3 0-15,0 1 0 0,0-1 0 0,4-3 0 16,-4 0 0-16,0 3 0 0,3-6 0 0,-2 3 0 15,2-3 0 1,-3 4 0-16,4-4 0 0,-4-4-8 0,0 4 8 0,0-3 0 0,0 0 0 0,0-3-8 16,0 3 8-16,-3-3 0 0,3-1 0 0,0 4-8 15,0-3 8-15,0 3 0 0,0-4 0 0,0 4-8 16,-4 3 0-16,5-3 0 0,-1 0 0 0,0 3 0 16,0 0-4-16,-4 0 0 0,4 0 0 0,0 0 0 15,-3 3 0-15,3 0 0 0,0 0 0 0,0 1 0 16,-3-4 12-16,-4 0 0 0,0 0 0 0,0 0 0 15,0 0-8-15,0 0 0 0,0 0 0 0,0 0 0 16,0 0-32-16,0 0-5 0,3 0-2 0,-3 0 0 0,0 0-65 16,0 0-12-16,0 0-4 0,0 0 0 15,0 0 10-15,0 0 2 0,4 0 0 0,-4 0 0 16,0 0-40-16,0 0-7 0,0 0-1 0,0 0-1 16,0 0-53-16,0 0-10 0</inkml:trace>
  <inkml:trace contextRef="#ctx0" brushRef="#br0" timeOffset="41255.72">20951 6211 1552 0,'0'0'44'0,"0"0"10"15,0 0-43-15,0 0-11 0,0 0 0 0,0 0 0 16,0 0 144-16,0 0 26 0,0 0 6 0,0 0 0 16,0 0-59-16,0 0-12 0,0 0-2 0,0 0-1 15,0 0-10-15,0 0-3 0,-3-6 0 0,-1 0 0 16,1 2-7-16,-4-2-2 0,3 0 0 0,-3 0 0 15,0 2-64-15,0-2-16 0,0 0 0 0,0 3 0 16,0-4 28-16,0 1 3 0,3 3 0 0,1-6 0 16,3 2-15-16,-4 1-4 0,8 0 0 0,-4-4 0 15,3 1 0-15,1-3 0 0,-1-1 0 0,5-3 0 16,2 4-2-16,4-1-1 0,-3-2 0 16,6-1 0-16,-2 3 6 0,2 4 1 0,1-4 0 0,3 7 0 15,0 0-8-15,0 3 0 0,0 3-8 0,4 0 12 16,0 3 0-16,-4 0-1 0,7 0 0 0,-3 0 0 15,0 3 15-15,-1 1 3 0,1-4 1 0,-4 3 0 16,0 0-40-16,-3 1-8 0,0-1-2 0,-1 0 0 16,-3 1-69-16,1-1-15 0,-1 0-2 0</inkml:trace>
  <inkml:trace contextRef="#ctx0" brushRef="#br0" timeOffset="66432.95">12873 3138 1972 0,'-7'7'83'0,"3"-4"-67"32,-3-3 8-32,7 0 0 0,-3 6 1 0,3-6 0 0,0 0 47 0,0 0 8 0,-4 0 3 0,1 6 0 15,3 0-31-15,3 4-5 0,1-4-2 0,-1 7 0 16,4-1 15-16,4 7 4 0,3 0 0 15,-3 3 0-15,6 3-52 0,-3 3-12 0,4 3 0 0,0 4 0 16,-1-7 34-16,4 4 4 0,-3-1 1 0,0 0 0 16,-1-3-20-16,1 4-4 0,0-7-1 0,-4-3 0 15,-4-3-14-15,4-4 0 0,-7-2 0 0,1-1 0 16,-1-2 0-16,0-4-10 0,0-3 2 16,-7-3 0-16,3-3-30 0,-3 0-6 0,0-6 0 0,0-1-1 15,-3 1-131-15,-4-4-25 0,0-2-6 0,-4 2-762 0</inkml:trace>
  <inkml:trace contextRef="#ctx0" brushRef="#br0" timeOffset="66791.06">12566 3179 1141 0,'-11'-3'24'0,"1"-3"6"0,-4 2 1 0,0 1 2 0,-1 0-33 0,1 0 0 15,4 3 0-15,-4-3 0 0,0 3 86 0,3 0 10 0,-3 0 3 0,3 0 0 16,4 0 61-16,-3 0 12 0,3 3 2 0,7-3 1 16,0 0-75-16,0 0-16 15,0 0-2-15,0 0-1 0,0 0-13 0,0 0-4 0,7-3 0 0,3-3 0 16,1 3 0-16,3-4-1 0,7 1 0 0,-3 0 0 16,6-7-8-16,-2 4-2 0,2 2 0 0,4-5 0 15,1-1-19-15,2-2-4 0,1-1-1 0,0 0 0 0,0 1-12 16,10-7-2-16,-3-3-1 0,0 6 0 15,-4 0-36-15,-3 3-7 16,3 1-2-16,-3 2 0 0,-1-3 56 0,1 10 11 0,-4-9 3 0,-3 8 0 16,-4 1-11-16,0 0-3 0,-3 3 0 0,0-1 0 0,-8 4-25 0,1-3 0 15,-1 6 0-15,-2-3 0 16,-8 0-69-16,0 0-19 0,0 0-4 0,0 7-1 16,0-1-70-16,-4 0-13 0,0 4-4 15,1 2-976-15</inkml:trace>
  <inkml:trace contextRef="#ctx0" brushRef="#br0" timeOffset="67146.76">12898 3938 2408 0,'0'0'53'0,"0"0"11"0,0 0 3 0,0 0 0 0,7-3-54 0,0 0-13 15,3-4 0-15,1 1 0 0,-1-3 56 0,5-1 9 0,-1 1 2 0,3-1 0 16,4-2-3-16,4-1 0 0,0 1 0 0,0-1 0 16,3 4-12-16,-4-1-2 0,5 1-1 0,-1 0 0 15,-3 5-24-15,3-2-5 0,-3 0 0 0,3 3-1 16,-4 3-19-16,1 0 0 0,-4-3 0 0,4 3-9 15,-4 0 9-15,-3 0 0 0,-1-4 0 0,1 1 0 16,0 3 0-16,-4 0 0 0,0 0 0 0,0-3 0 0,0 0 0 16,-3 3 0-16,-1 0 0 0,1 0 0 15,-4 0 0-15,-4-3 0 16,-3 3 0-16,0 0 0 0,0-3-156 0,0 3-28 0,0-6-7 0</inkml:trace>
  <inkml:trace contextRef="#ctx0" brushRef="#br0" timeOffset="67829.9">13561 3684 1792 0,'0'0'51'0,"0"0"10"0,0 0-49 16,0 0-12-16,0 0 0 0,0 0 0 0,0 0 54 0,7 0 8 0,-4-3 2 0,4-4 0 16,0 1 51-16,-3-3 10 0,3-1 3 0,-3-2 0 15,-1-1-52-15,1-2-9 16,-4-1-3-16,3-6 0 0,-3 3 0 0,0 0 0 16,-3-3 0-16,3-3 0 0,-4 0 0 0,1 0 0 0,-1-3 0 0,1-7 0 15,-1 1 0-15,-3-4 0 0,0 1 0 16,3 8 0-16,-3-2-51 15,4 0-13-15,-4-1 0 0,3-2 0 0,-3 6 0 16,0 3 0-16,4-4 0 0,-1-2 0 0,4 6 0 0,-3 12 0 0,3-5 0 16,3 11 0-16,-3 7 0 0,4 10 0 0,-1 9 0 0,1-4 0 0,3 7 0 0,0 0 0 15,0 6 0 1,0 1 0-16,0 2 0 0,0 0 0 0,0 4 0 0,4-1 0 16,-4-6 0-16,3-2 0 0,-3-1 0 15,4-3 0-15,-4-4 0 0,4-2 0 0,-1-3 0 0,1-1 0 16,-1-6 0-16,1 1 0 0,-1-4 0 0,1-3 0 15,0-3 0-15,-4-10 0 0,3 1 0 0,-6-4 0 0,3-3 0 0,0 0 0 16,0-12 0-16,0 0 0 16,0-1 0-16,-3 1 0 0,-1 0 0 0,1-4 0 15,-4 1 0-15,3-1 0 0,-3 1 0 0,0-4 0 16,4 3 0-16,-4-2 0 0,3 2 0 0,-3 1 0 16,4 6 0-16,-1-1 0 0,1 4 0 0,-1 0 0 15,1 6-48-15,3 4-13 0,-7 2-3 0,3 4 0 0,-3 9 103 0,0 0 20 0,0 0 4 16,11 6 1-1,-4 7-47-15,4 5-9 0,-4 8-8 0,3 8 12 0,-3-3 36 0,4 7 8 16,-4 3 2-16,4 3 0 16,-4 0-58-16,3-4-17 0,-3 4-1 0,0 3 0 15,0-3 29-15,4 3 5 0,-4 3 2 0,4 0 0 0,-1-6-18 0,1 0 0 0,-4-3 0 16,3 0 0-16,1-4 0 0,-4-2 0 16,0-7 0-16,0 3 0 0,4-2 0 0,-4-4 0 0,0-3 0 0,0-3 0 15,-4-4-48 1,4-5-12-16,-3-4-4 0,-4-6 0 15,0 0-51-15,4-6-10 0,-4-10-3 0</inkml:trace>
  <inkml:trace contextRef="#ctx0" brushRef="#br0" timeOffset="68237.01">14143 2944 2206 0,'0'0'48'0,"0"0"11"0,0 0 1 0,0 0 3 0,0 0-51 16,0 0-12-16,0 0 0 0,0 0 0 0,0 0 52 0,0 6 8 15,3 4 2-15,1-4 0 0,-1 6 3 0,1 1 1 16,0 3 0-16,-1-1 0 16,4 7-6-16,-3 3 0 0,3 10-1 0,0-7 0 0,0 3 4 0,0 10 1 15,0-6 0-15,3 2 0 0,1 1-52 0,0-1-12 16,3-2 0-16,-4-4 0 0,4-2 54 0,1-4 8 0,-1 0 2 0,3-6 0 15,1-4-52-15,-4-9-12 16,0-2 0-16,0-4 0 0,4-4 0 0,0-2-18 16,-4-3 4-16,3-4 1 0,-3 1 21 0,1-17 4 15,-1 1 0-15,0-3 1 0,0-4-13 0,-7 1 0 16,0-4 0-16,4-2 0 0,-8-1 0 0,4 3 0 0,-3 1 0 0,-4-1 0 16,0 7 8-16,-4-4 0 0,-3 1-8 0,0-1 12 15,-4 4-12-15,-3-1 0 0,0-2 0 0,-3 6 0 16,-1-1-15-16,0 4 4 0,1 3 1 15,-1 10 0 1,-3-7-90-16,3 10-17 0,1 2-4 0,-5 4-1232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7T01:17:24.93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1235 718 2019 0,'0'0'57'0,"-4"-7"13"15,4 7-56-15,0 0-14 0,0 0 0 0,0 0 0 16,0 0 56-16,0 0 9 0,0 0 2 0,0 0 0 16,0 0 1-16,0 0 1 0,0 0 0 0,4 4 0 15,3 8-8-15,-4 1-1 0,8 5-1 0,-8 1 0 16,4 9-47-16,4-2-12 0,-7 5 0 0,6 10 0 15,-6-7 53-15,6 7 9 0,-3 3 2 0,7 3 0 16,-10-6-64-16,7-1 0 0,-1 7-9 0,1-6 0 16,-1-3 9-16,1-1 12 0,-1 1-2 0,-6 3-1 15,7-13 3-15,-1 3 1 16,1 4 0-16,-1-7 0 0,-6-3-13 0,6-6-18 0,1 0 4 0,-7-4 1 16,3-2 13-16,-4-7 16 0,8 1-3 0,-11-4-1 15,0-3-109-15,0 0-23 0,3-10-4 0</inkml:trace>
  <inkml:trace contextRef="#ctx0" brushRef="#br0" timeOffset="615.04">1044 649 2296 0,'-7'-7'102'0,"4"4"21"16,3 3-99-16,-7-6-24 0,7 0 0 0,0-1 0 15,0 1 38-15,7 3 2 0,-4 0 1 0,4-3 0 16,7-1 13-16,-3 1 2 0,0 3 1 0,3 0 0 16,0 0-57-16,7 3 0 0,0 0 0 0,0-3 0 15,-3 3 15-15,7 0 10 0,-4 3 3 0,3-3 0 16,-2 3-3-16,-1-3 0 0,3 3 0 0,-2 0 0 15,2 3-11-15,-3 4-2 0,-3-4-1 0,3 3 0 16,4 4-11-16,-7 6 12 0,6-4-12 0,-10 7 12 0,1 0 28 0,2 3 5 16,-6 1 2-16,-4-1 0 15,0 0-24-15,-4 3-5 0,-3 0-1 0,0 3 0 16,0-9 11-16,-3 10 3 0,-8-10 0 0,1 6 0 16,-1-3-15-16,1 0-4 0,2 0 0 0,-9-3 0 15,6 0-12-15,4 0 9 0,-10-6-9 0,6-1 8 16,0 1-8-16,8-6 0 0,-8-1 0 0,8 0 0 15,-8-2 16-15,4-1 0 0,4 3 1 0,3-2 0 16,-4-7-27-16,-3 6-6 0,3-3 0 0,4-3-1 0,0 0 17 0,0 0-10 0,11 0 10 16,-7 0-8-1,-1 0-28-15,4-3-6 0,4 0-1 0,-1 0 0 16,4-1 63-16,-3-2 12 0,10-3 2 0,-3-1 1 0,3 4-56 0,4-3-11 0,6 2-3 16,-6 4 0-16,7-6 57 0,-7 9 11 0,-1-3 3 15,-3 3 0 1,4 3-58-16,0 6-11 0,-4-2-3 0,-3 5 0 0,3 1 65 0,0 5 13 0,-7-5 2 0,7 6 1 15,-7 3-21-15,4-3-5 0,-4 6-1 0,-3 0 0 16,-1 3-2-16,-3 3 0 0,0 4 0 0,-3-1 0 16,3 4-4-16,-7-7-2 0,4 1 0 0,-4-4 0 15,0-3 23 1,0-3 5-16,0-3 1 0,-4-7 0 0,4-2-85 0,0-7-17 0,0-3-3 0,0 0-1 16,0-7-97-16,0-5-20 0,0-1-4 0</inkml:trace>
  <inkml:trace contextRef="#ctx0" brushRef="#br0" timeOffset="1207.42">2226 1354 2181 0,'-3'13'92'15,"-8"-1"-74"1,7 4 115-16,-6-7 23 0,3 7 5 0,3 0 1 15,-3-4-78-15,0 7-16 0,0 6-4 0,4-9 0 0,3 3-42 16,0-1-9-16,-8 1-1 0,8 3-1 0,0-12-11 0,8 2-16 0,-8-2 4 0,3-4 1 31,4 3 11-31,-7-6 0 0,4 0 0 0,6-6 0 16,-10 0 0-16,11-6 0 0,-11-1 0 0,10 1 0 0,-6-7 0 0,7 4 0 0,-8-4 0 0,4 4 0 16,-3-1 0-1,3-6 0-15,3 4 0 0,-3-1 0 0,0-3 0 0,4 3 0 0,-8 4 0 16,5-7 0-1,-1 3 26-15,-7 7 7 0,7 0 2 0,-7-4 0 0,3 10-56 0,-3 3-11 0,0 0-3 0,0 0 0 16,7-6 60-16,-7 6 12 0,0 0 3 0,0 0 0 16,0 0-28-16,0 0-4 15,0 6-8-15,0 3 11 0,4 7-11 0,-4-7 0 16,7 7 0-16,-7 6 8 0,3-10 4 0,-3 7 1 0,11 0 0 16,-11-6 0-16,3 2 2 0,5 4 0 0,-5-9 0 0,4 2 0 15,-3 1-15-15,3 2-16 0,0-8 3 0,0 2 1 16,-4-3 28-16,8 1 5 0,-4-1 2 0,0 3 0 15,0-6-37-15,-3 0-7 0,3 1-2 0,3-4 0 16,-6 0 40-16,6-4 8 0,1-2 2 0,0-6 0 16,-8-1-19-16,8 1-8 0,-1-1 0 0,-6-6 8 15,3 4-8-15,-4 2 8 0,4-6-8 0,0 4 8 16,4 5-8-16,-4-9 0 0,4 7 0 0,-1-1 8 16,-3 7-8-16,4-7 0 0,-1 4 0 0,-2 3 0 15,6-1 0-15,-4 4 0 0,-6 0 8 0,6 0-8 16,1 6 23-16,-8 0 2 0,4 4 1 0,4 2 0 0,-7 0-26 15,-1 7 0-15,4 0-9 0,-7 3 9 16,4 3 0-16,3-1 0 0,-7 1 8 0,3 0-8 0,-3 0 21 0,7-6-1 16,-7 0-1-16,0-1 0 15,0-8-19-15,0 2 0 0,0-3-13 0,0-6 5 16,0 0-157-16,11-3-31 0,-8-3-7 0</inkml:trace>
  <inkml:trace contextRef="#ctx0" brushRef="#br0" timeOffset="1841.44">2988 1226 1824 0,'0'0'38'0,"0"3"8"16,-7 6-37-16,3 1-9 0,-3-4 0 0,4 3 0 15,-4 7 127-15,3 3 23 0,1-4 5 0,-4 10 1 16,3-6-71-16,-3 10-13 0,4-8-4 0,-4 8 0 16,7-7-12-16,0 6-4 0,7-6 0 0,-7 6 0 15,0-12-26-15,3 2-6 0,4 1 0 0,-3-9-1 16,3-1 5-16,0-3 0 0,0 1 1 0,3-7 0 15,-6 0-41-15,3-3-8 0,0-4-1 16,4 1-1-16,-4-3 18 0,3-1 8 0,-6-6-8 0,6 1 8 16,-6 2-11-16,3-6 11 0,4 4-13 0,-8-1 5 15,4-6 8-15,-3 3-10 0,-1 7 10 0,4-10-10 16,-3 3-10-16,-4 7-1 0,0-7-1 0,0 3 0 16,0 7 34-16,-4-4 6 0,4 4 2 0,-7 2 0 15,7 1-20-15,0 6 0 0,0 0 8 0,0 0-8 16,0 0 14-16,0 0-1 0,-3 3 0 0,-1 4 0 15,4-1-5-15,0 3-8 0,0 4 11 0,4-4-11 0,-4 7 8 0,3 0-8 0,4-7 0 0,-7 10 0 16,4 3 0-16,3-7 0 0,3 10 0 0,-2 1 0 16,-1 5 24-16,3-6-3 0,1 6 0 0,3-2 0 15,-4 2-21-15,5 0-16 0,-1-3 2 0,-4 4 1 16,1-1 21-16,-1 4 4 0,1-1 0 0,0 7 1 16,-1-7 41-16,-6 4 8 0,6 0 2 0,-10-1 0 15,4-2-37-15,3-4-7 16,-7 0-2-16,0-9 0 0,-7 7-29 0,7-14-5 15,-4 4-2-15,-6-3 0 0,6-4 54 0,-6 1 10 16,-1-7 2-16,0 0 1 0,1-6-28 0,-4-3-5 16,0-3-2-16,-4 0 0 0,4-4-14 0,3-2 0 0,-3-1-9 0,4 1 9 15,-1-4-8-15,0 7 8 0,8-10 0 16,-8 6-9-16,1-2 9 0,6-4 12 0,-3 3-2 0,4 0-1 16,3-5-9-16,0-1-14 0,0 3 3 0,0 0 1 15,3 0 10-15,4-6 14 0,-3 3-3 0,-1 3-1 16,8-3-10-16,-4 0 0 0,3-3 0 0,5 3 0 15,-5 4 0-15,1-1 0 0,3-3 0 0,-4 3 0 16,5 10 0-16,-5-10 0 0,4 9 0 0,4-2 0 16,-4 6-17-16,-3 2-6 0,3 1-1 0,0-3 0 15,3 6-42-15,-6-3-9 0,-4 3-1 0,4 0-1 16,-1 0-63-16,-3 3-12 0,0-3-2 0</inkml:trace>
  <inkml:trace contextRef="#ctx0" brushRef="#br0" timeOffset="2069.48">3454 1577 2185 0,'-7'12'92'0,"7"-9"-74"31,-4 4 114-31,4-1 24 0,0-6 4 0,0 0 0 16,0 0-72-16,0 0-16 0,0 0-2 0,0 0-1 0,0-9-36 0,0 2-7 0,0-5-2 0,0-4 0 15,0 0-12-15,0 4-4 0,0-10 0 0,0 3 0 16,0-3-8-16,-7 3-11 0,7-3 3 0,-3 4 0 31,3-1-144-31,-8-3-28 0,1 3-5 0</inkml:trace>
  <inkml:trace contextRef="#ctx0" brushRef="#br0" timeOffset="2223.21">3320 1125 2508 0,'-18'10'71'16,"7"2"16"-16,1-9-70 0,-1 7-17 0,1-1 0 0,6-3 0 16,-3 1 67-16,4 2 9 0,3-3 3 0,0-6 0 15,0 0-79-15,0 4-8 0,10-1-6 0,-6 0-1 16,6-3-162-16,1 3-33 0,3-3-6 0</inkml:trace>
  <inkml:trace contextRef="#ctx0" brushRef="#br0" timeOffset="2538.17">3598 1592 1824 0,'0'13'76'0,"0"0"-60"15,0-7 89-15,0 3 19 0,7-3 3 0,-7-6 1 16,0 0-55-16,0 0-10 0,4-6-3 0,-1-3 0 16,5-4-44-1,-5 1-16-15,4-4 9 0,-3-6-9 0,3 3 0 0,-7-3 0 0,3 0 0 0,1 0 0 16,3 4 56-16,-4 2 7 0,4-3 1 0,4 7 0 15,-8-1-52-15,5 7-12 0,-5-7 0 0,8 7 0 16,-8 3 0-16,8 3 0 0,-4 0 0 0,-4 3 0 16,4 3 40-16,-3 4 6 0,7-4 1 0,-11 6 0 15,3 4 27-15,4 3 6 0,-7 0 0 0,4 6 1 16,-1-6-46-16,-3 3-10 0,4 0-1 0,-4-1-1 16,3-2-37-16,-3 3-7 0,0 0-2 0,4-6 0 15,-4 0 23-15,7-1 0 0,-7-8 0 16,3 2 0-16,4-3-56 0,-3 0-6 0,3-2-2 15,-7-4 0 1,3 0-46-16,8-7-10 0,-11 1-1 0</inkml:trace>
  <inkml:trace contextRef="#ctx0" brushRef="#br0" timeOffset="3172.65">4001 1326 2269 0,'-8'22'64'0,"-2"3"15"16,-1 0-63-16,4 0-16 0,0 0 0 0,4 3 0 0,3-6 91 16,-7 3 15-16,7 1 3 0,0-5 1 15,0-2-58-15,7-3-11 0,-7 3-2 0,3-4-1 16,1-11-46-16,3 2-10 0,3-3-2 0,-6-3 0 0,3-3 20 0,0 0 0 0,4-4 0 0,-4 1 0 31,3-9 0-31,1-4 0 0,-8 6 0 0,8-12 0 0,-1 6 0 0,-6-3 0 0,7-3 0 0,-4 0 0 31,-4 3-55-31,1 0-7 0,3 0-2 0,-7 7 0 0,0-7 52 0,0 6 12 16,0 3 0-16,-7-2 0 0,7 2 0 0,0 1 0 0,-4 5 0 0,4-5 0 16,0 6 0-16,0 6 0 15,0 0 0-15,0 0 0 0,0 0 0 0,0 0 0 0,0 0 0 0,0 0 0 16,-3 6 48 0,-1 6 13-16,4-5 3 0,4 8 0 0,-1 4-52 0,1 0-12 0,3 6 0 0,-4 0 0 15,4 3 0-15,4 7-15 16,3-1 3-16,-3 7 1 0,-4-6 11 0,3 2 16 0,1 1-4 0,-1 6-1 15,1 3-11-15,0 0 0 0,-1 3 0 0,1 3 0 16,-1-3 53-16,4-6 9 0,-10 3 2 0,3 0 0 16,0-3-52-16,0-6-12 0,-3 0 0 0,3-1 0 15,-7 1 0-15,0-7 0 0,0 1 0 0,0-1 0 16,0-9 10-16,-11 0-1 16,8-3 0-16,-4-4 0 0,-4-5 6 0,7 2 1 15,-10-9 0-15,4 1 0 0,-1-8 0 0,-6-5 0 0,9 0 0 0,-9-7 0 16,3 0 5-16,3-6 2 0,1-3 0 0,-5 0 0 15,5 0-23-15,-4-3 0 0,3-4 0 0,1 4 0 16,6-3 0-16,-3 3 0 0,3-1 0 0,4-5 0 0,0-1 0 16,11-2 0-16,-7 2 0 0,6-2 0 0,4 2 0 0,-3 7 0 0,10 3 0 15,-7-3 0-15,7 9 0 0,-7 0 0 16,8 7 0-16,-1-4 0 0,-4 10 0 0,5-4 0 16,-1 4 0-16,-7 0 0 0,3 2 0 0,-2 4 0 15,-1 0 0-15,-4 4 0 0,4 2 0 0,-3 0 0 16,0 7 0-16,-1-4 0 0,1 4 0 0,-1 2 0 0,-3 1 0 0,4 0 0 15,-4-1-47 1,4 4-13-16,-4 0-4 0</inkml:trace>
  <inkml:trace contextRef="#ctx0" brushRef="#br0" timeOffset="3986.77">1171 2173 1812 0,'-17'3'76'0,"2"3"-60"16,1-3 51-16,-3 3 10 0,3 1 3 0,0-4 0 15,3 0-24-15,0 0-4 0,-3 0 0 0,7-3-1 16,4 0-41-16,-8 0-10 0,11 0 0 0,0 0 0 16,0 0 33-16,4-6 5 0,-4 0 1 0,7-4 0 15,3 4-26-15,4 0-5 0,-3 3 0 0,3-7-8 16,7 1 16-16,4 2-4 0,-4-2-1 0,4 0 0 16,-1 5-3-16,1-5-8 0,3 3 12 0,1 0-4 15,2 2 20-15,5 1 4 0,2 3 1 0,5 0 0 16,3 0-1-16,3 0-1 0,-3 0 0 0,14 3 0 0,-4 1 26 0,1-1 6 15,3 0 1-15,10 0 0 16,-3-3-52-16,4 0-12 0,3 0 0 0,14-3 0 0,-3 3 0 0,-4-3 0 16,11 0 0-16,6 3 0 15,1-4 0-15,-4 1 0 0,8 0 0 0,17 0 0 0,-14 0 54 0,6-3 8 0,5 2 2 0,10 1 0 32,-11-6-52-32,1 3-12 0,3-4 0 0,17-2 0 15,-20 2 0-15,-1-2 0 0,0-1 0 0,19-2 0 0,-23 2 0 0,5-3 0 16,-1 1 0-16,8 2 0 0,-18-3 0 15,-8 7 0-15,1 3 0 0,7-1 0 0,-21 4 0 0,-4 6 0 0,-4 4 8 0,-3-1-8 16,-7 7 9-16,-7-1-1 0,-3 4 0 0,-4 3 0 16,-11-1 2-16,0 1 0 15,-6 3 0-15,-5-6 0 0,-6 3-2 0,-4-4 0 0,-3-5 0 16,-4 2 0-16,-3-2-71 16,-4-4-14-16,-4-3-3 0</inkml:trace>
  <inkml:trace contextRef="#ctx0" brushRef="#br0" timeOffset="7810.64">1475 3060 1094 0,'3'-3'46'16,"-3"-7"-37"-1,7 4 95-15,-7 0 20 0,4 0 3 16,-4-4 1-16,0 4 4 0,3 0 2 0,-3-7 0 0,0 4 0 31,0-1-10-31,7 1-1 0,-7 3-1 0,0-7 0 0,0 7-42 0,0-1-8 0,0 7-1 0,0 0-1 0,0 0-11 16,0 0-3-16,0 0 0 0,-10 4 0 16,6 5-22-16,4 4-5 0,0-7-1 0,0 13 0 15,0 3-12-15,-7 0-4 0,4 6 0 0,-4 6 0 16,3 4 1-16,-3 15 0 0,3 0 0 0,-3 7 0 15,4-7 0-15,3 4 0 0,0-1 0 0,0 1 0 16,0-7 8-16,3 0 2 0,-3-6 0 0,7 3 0 16,-3-9-23-16,7-4 0 0,-1-6 0 0,4-3 0 15,4-6 0-15,-4-9 0 0,0-4 0 0,7-6 0 16,0-6 0-16,1-4-10 0,-5-6 1 16,4-2 0-16,1-7-4 0,-5-4-1 0,1 1 0 0,3-9 0 0,-7 5 14 0,-3-5 0 15,6 2 0-15,1-3 0 0,-4 1 0 0,-3 2 0 16,3 1 0-16,-4 2 0 0,1 1 0 0,-7 6 0 15,3 0 0-15,-4 3 0 0,4 6 0 16,-3 1 0-16,-4 2 0 0,0 4 0 0,0-1 0 0,-4 1 0 0,4 6 0 0,-7 0 0 16,4 3 0-16,3 0 0 15,-11 3 0-15,11 6 0 0,0 1 36 0,0 2 11 0,0 7 1 16,0 0 1-16,4 6-27 0,3 0-6 0,-4 6 0 0,4 1-1 16,4-4-23-16,-4 3-5 0,3 1-1 0,1 2 0 15,0-3 14-15,-1 1 0 0,1-1 0 0,-1 0 0 16,4-9 0-16,1 0 0 0,2 0 0 0,-3-3 0 15,-3 3 0-15,-1-3 0 0,-3 0 0 16,4-4 0 0,0-2-82-16,-4-4-10 0,0 1-3 0,0-4 0 0,3-6-167 0,-6-3-34 15</inkml:trace>
  <inkml:trace contextRef="#ctx0" brushRef="#br0" timeOffset="8127.38">2279 3091 1340 0,'0'0'38'0,"0"-6"8"0,0-3-37 0,0 2-9 0,3 1 0 0,-3 6 0 0,0 0 99 0,0 0 17 0,0 0 4 0,0 0 1 15,0 0 33-15,8 6 6 16,-8 4 2-16,0 2 0 0,3 1-54 0,1 6-12 15,-4-1-1-15,7 4-1 0,-7 3-25 0,0 7-5 0,3 2 0 0,-3 4-1 16,7 0-14-16,-7-1-2 16,4 1-1-16,3 3 0 0,-7 2-17 0,0-2-3 15,10 0-1-15,-6 3 0 0,-4-7-25 0,3-8 0 16,5-7-9-16,-8 0 9 0,10 0 0 0,-10-7 12 0,11 1 0 0,-11-4 0 16,7-2-121-16,0-1-25 0,3-2-5 15,-6-4-711-15,-4-3-142 16</inkml:trace>
  <inkml:trace contextRef="#ctx0" brushRef="#br0" timeOffset="8421.79">2596 3220 1728 0,'0'0'38'0,"0"0"8"0,0-6 2 0,8-1 0 0,-8 4-39 0,0 3-9 16,3-3 0-16,-3 3 0 15,0 0 53-15,11 0 9 0,-11 3 2 0,10 3 0 0,-6 7 51 0,3 3 10 16,-4 2 3-16,1 4 0 16,3 0-52-16,-4 7-9 0,4-4-3 0,4 6 0 15,-11-3 0-15,4 4 0 0,6 2 0 0,-10 1 0 0,4 2 0 0,3-2 0 16,-4 2 0-16,4 4 0 16,-3-3-51-16,3-4-13 0,0 1 0 0,0-7 0 0,-3-3 39 0,3-6 5 15,-4-4 0-15,4-2 1 16,-3 3-72-16,6-10-14 0,-6 0-3 0,3-3-1 15,-4-3-15-15,4-3-4 0,1-6 0 0,-1-4 0 16,-7-2-154-16,3-4-31 0,-3-3-7 0,-3-3-767 0</inkml:trace>
  <inkml:trace contextRef="#ctx0" brushRef="#br0" timeOffset="8640.79">2593 3649 1958 0,'0'0'43'0,"0"0"9"0,3 3 1 0,5 1 3 0,-5-1-45 0,8-3-11 0,-8 3 0 0,8-3 0 0,-1 3 53 0,1-3 9 0,-1 3 2 0,1-3 0 15,3 3 0-15,-3-3 0 0,3 0 0 0,0 3 0 0,4-3 0 0,-4 4 0 16,0-4 0-16,3 3 0 16,1 0-52-16,-7 0-12 0,6 0 0 0,-3 3 0 15,-3-2-100-15,7 2-22 0,-1 3-5 0,-3-3-1 16,8 4-79-16,-8-1-16 0,17 13-3 15,-6-6-1-15</inkml:trace>
  <inkml:trace contextRef="#ctx0" brushRef="#br0" timeOffset="9216.31">3094 3856 1958 0,'0'0'43'0,"3"7"9"0,-3-1 1 0,0-6 3 15,7 3-45-15,-7-3-11 0,0 0 0 0,0 0 0 0,0 6 156 0,0-6 28 16,0 0 7-16,0 0 1 0,0 0-103 0,-10-3-20 16,3-3-4-16,3 0-1 0,-6-7-9 0,6 4-3 15,-6-7 0-15,-1 0 0 0,4 7-33 0,-4-7-7 16,4-3-2-16,-3 1 0 0,3 2-10 0,3 3 0 15,-3-2 0-15,4 2 0 0,3-3 0 0,3 1 0 0,-3 2-12 0,7 4 12 16,-7-1-24-16,11 4 2 0,-8-3 1 0,4 2 0 31,0 1-12-31,4 3-3 0,7 0 0 0,-8 0 0 16,-3 0-21-16,4-1-5 0,-1 4-1 0,5 0 0 16,-5 0-1-16,8 4 0 0,-4-4 0 0,-4 3 0 15,12 0-71-15,-8 3-14 0,7 0-3 0,-7 1-1 0,7-1 65 0,-7 0 12 0,-3 1 4 16,3-4 0-1,0 6 32-15,4-9 8 0,-8 0 0 0,4 3 1 0,1-3 31 0,-1 0 0 0,-4 0 0 0,1 0 10 16,-1 0 27-16,-6-3 6 0,-4 3 1 0,0 0 0 16,0 0 72-16,0 0 16 0,0 0 2 0,-7 3 1 0,0 3-14 0,-4 1-2 15,-3 2-1 1,4 1 0-16,-1 2-50 0,-3 4-9 0,3 6-3 0,1 0 0 0,-1 0-24 16,4 3-4-16,0-3-2 0,3 0 0 15,-3 0-26-15,7-4 0 0,0 1 0 0,-3-3 0 0,3 0 0 0,0-4 0 16,3-3 0-16,4 1 0 0,-3-1 0 0,3-6 0 15,0-3 0-15,0 0 0 0,4-3 11 16,-8 0-3-16,8-3-8 0,-1-4 12 0,1 1-12 0,-7-3 0 16,6-4 0-16,1-3-10 15,-1-3 2-15,1 0 0 0,-4 0 0 0,0 0 0 0,4 7 8 0,-8-1 0 16,4 0 10-16,-3 1-10 0,3 2-12 0,-4 4-9 16,1 2-2-16,3 1 0 0,-4 0 37 0,4 3 7 15,-3 6 2-15,3 0 0 0,-3 6-7 0,-1-2 0 16,4-1-1-16,-3 6 0 0,3 4 21 0,-4 3 5 15,4 0 1-15,-3 3 0 0,3-4-14 0,0 1-2 0,0 0-1 0,-4-3 0 16,5-1-34 0,2 1-7-16,-6-3-2 0,6-4 0 15,-6 7-31-15,3-7-7 0,3-3 0 0,-6-2-832 0,7-1-165 16</inkml:trace>
  <inkml:trace contextRef="#ctx0" brushRef="#br0" timeOffset="9754.1">3866 3527 1579 0,'0'0'32'0,"0"0"10"16,0 0-34-16,0 0-8 0,0 0 0 0,0 0 0 15,8-6 104-15,-8 0 20 0,0 2 3 0,0 4 1 0,0-6 0 0,0 6 1 16,0-3 0-16,0 3 0 16,0 0-53-16,0 0-10 0,0 0-2 0,-8 3-1 15,5 3 38-15,-8 4 8 0,1-1 2 0,-1 7 0 16,1-7-60-16,-5 10-12 0,5 0-3 0,-4 3 0 15,0-3-14-15,3-1-3 0,1 1-1 16,2 0 0-16,1-6-2 0,0 2-1 0,4-5 0 0,-4-1 0 16,7-3-7-16,0 1-8 0,0-7 11 0,0 0-11 15,7 0 0-15,-4 0 0 0,8-3 0 0,0-4-9 16,3-2 9-16,0-1 16 0,3 1-4 0,1-3-1 0,0 2-11 0,-4 4-14 16,0 0 3-16,4-1 1 0,-4 4 10 0,0 0 0 15,3 0 0-15,-3 3 0 0,-3 3 0 16,3 0 14-16,-3 3-3 0,-1 1-1 0,1 2 10 15,0 1 3-15,3 5 0 0,-11 1 0 16,4 3-6-16,-7-1-1 0,4 4 0 0,-4-3 0 16,-4 6-3-16,4-3-1 0,-7 0 0 0,4 0 0 0,-8 0-12 0,4-3 0 0,0 0 0 0,-4-4 0 31,4-2-65-31,0-4-13 0,0-2-2 0,4-1-1 0,3-6-184 16,0 0-37-16</inkml:trace>
  <inkml:trace contextRef="#ctx0" brushRef="#br0" timeOffset="10055.92">4223 3587 1958 0,'0'0'43'0,"0"0"9"15,0 0 1-15,0 6 3 0,0 3-45 0,-7 1-11 0,3 2 0 0,4 7 0 16,-7-6 104-16,0 5 20 0,4 4 3 0,-1 0 1 16,0 0-52-16,4-3-9 0,-7 3-3 0,7-6 0 0,0 3 0 0,7-4 0 15,-7 1 0-15,4-7 0 16,0 4-51-16,3-4-13 0,3 1 0 0,-6-7 0 0,10 0 54 0,-4 0 8 15,8-3 2-15,-7 0 0 0,3 0-52 0,0-3-12 16,0-3 0-16,4-1 0 16,-8 1 0-16,1-6 0 0,3-1 0 0,-4 0 0 0,-2 1 0 0,2-1 0 15,1 1 0-15,-1 2 0 0,-3-8 0 0,0 2 0 0,0 3 0 0,-3 1 0 16,-4-1 0-16,7 1 0 16,-14 2 0-16,7-2 0 0,-4 2 0 0,-3 4 0 0,4-3 0 0,-8 2 0 15,1 4 54-15,-1 0 8 0,1 3 2 16,2-3 0-1,-2 3-103-15,-4 0-20 0,3 0-4 0,4-6-1 16,4 3-102-16,-8 0-21 0,11 3-4 0,-4-7-615 16,4 1-123-16</inkml:trace>
  <inkml:trace contextRef="#ctx0" brushRef="#br0" timeOffset="10378.93">4653 3888 2649 0,'0'0'58'0,"0"0"12"0,0 0 2 0,-7-10 4 16,4 4-61-16,3 0-15 0,0-4 0 16,-7-2 0-16,7-1 0 0,0-2 0 0,7-4 0 0,-7-3 0 15,0 0 54-15,3 0 8 0,4 0 2 0,-3 0 0 0,3 3-52 0,0-3-12 16,3 3 0-16,1 4 0 0,3-1 0 0,4 3 0 15,-11 4 0-15,3 0 0 16,1 2 54-16,7 7 8 0,-11 4 2 0,3 2 0 0,1 0 0 0,-4 3 0 16,0 1 0-16,0 2 0 0,4 4-52 0,-8 6-12 15,4-6 0-15,-3 6 0 0,3 0 0 0,-4 6 0 16,1-3 0-16,3 3 0 0,-4-3 0 0,4-3 0 16,-7-3 0-16,4 0 0 15,-4 0-48-15,3-10-13 0,-3 0-3 0,4-2 0 16,-4-7-204-16,0 0-42 0,7-13-8 0,0 1-2 0</inkml:trace>
  <inkml:trace contextRef="#ctx0" brushRef="#br0" timeOffset="10718">5189 3903 2919 0,'0'0'64'0,"0"0"14"0,0 0 2 0,0 0 2 0,0 0-66 0,0 0-16 16,0 0 0-1,0 0 0-15,0 0 46 0,0 0 6 0,0 0 0 0,0-6 1 0,-7-3 9 0,7-1 2 16,-3-2 0-16,3-4 0 16,0 0-52-16,-7 1-12 0,7-1 0 0,-4-3 0 15,-3 0-48-15,4 1-13 0,-1 2-3 0,-3-6 0 16,4 6-102-16,-5-3-21 0,-6-18-4 0,4 5-1 0</inkml:trace>
  <inkml:trace contextRef="#ctx0" brushRef="#br0" timeOffset="10874.91">5052 3351 2747 0,'-11'16'78'0,"8"-10"17"0,3 4-76 0,-7-1-19 0,7 1 0 0,-4-1 0 15,4 0 55-15,0 1 7 0,4-1 2 0,3-2 0 16,-4-4-52-16,8 3-12 0,-1-3 0 0,1-3 0 31,-4 3-148-31,7-3-32 0,0 0-6 0,0 0-2 0</inkml:trace>
  <inkml:trace contextRef="#ctx0" brushRef="#br0" timeOffset="11739.83">5362 3790 1792 0,'0'0'51'0,"0"0"10"0,0 0-49 0,0 0-12 16,0 0 0-16,0 0 0 0,0 0 105 0,0 0 19 15,0 0 3-15,0 0 1 0,4-6 0 0,-1 3 0 16,4-3 0-16,-7-1 0 16,4 4-52-16,-4-3-9 0,0 6-3 0,0-6 0 0,0 0-51 15,0 6-13-15,0 0 0 0,0 0 0 0,0 0 54 0,0 0 8 16,0 0 2-16,0 0 0 0,0 0-52 0,0 0-12 0,0 0 0 0,0 0 0 16,0 0 0-16,0 0 0 15,0-7 0-15,0 7 0 0,0 0 0 0,0 0 0 0,0 0 0 16,0 0 0-16,0 0 0 0,0 0 0 15,0 0 0-15,0 0 0 0,0 0 0 0,0 0 0 0,0 0 0 0,0 0 0 16,0 0 0-16,7-6 0 0,-7 3 0 0,0 3 0 16,0 0 0-16,0 0 0 0,0 0 0 0,0 0 0 15,0 0 0-15,0 0 0 0,0 0 0 0,0 0 0 16,0 0 0-16,0 0 0 0,0 0 0 0,3-6 0 16,-3 6 0-16,4-4 0 0,0 1 0 0,-4 3 0 15,0 0 0-15,0 0 0 0,0 0 0 0,0 0 0 16,0 0 0-16,0 0 0 0,0 0 0 0,3-6 0 15,-3 6 0-15,0 0 0 0,4-6 0 0,-4 6 0 16,7-6 0-16,-7-1 0 0,0 7 0 0,3-3 0 16,-3 3-48-16,0 0-13 0,7-6-3 0,-7 6 0 15,0 0 103-15,0 0 20 0,0 0 4 0,0 0 1 16,0 0-103 0,0 0-20-16,0 0-4 0,0-6-1 0,0-4 52 0,0 10 12 0,4-6 0 0,-4 6 0 15,3-6 48-15,-3 6 13 0,0 0 3 0,0-10 0 16,0 10-103-16,0 0-20 0,0 0-4 0,0 0-1 15,0 0 52-15,0 0 12 0,0 0 0 0,0 0 0 16,0 0 0-16,4-3 0 0,-4 3 0 0,0 0 0 16,0 0 0-16,0 0 0 0,0 0 0 0,0 0 0 15,0 0 0-15,0 0 0 0,0-9 0 0,0 9 0 16,0 0 48-16,0 0 13 0,0 0 3 0,0 0 0 16,0 0-52-16,0 0-12 0,0 0 0 0,0 0 0 0,0 0 0 0,3-10 0 15,-3 10 0-15,0 0 0 16,0 0-48-16,0-6-13 0,0 6-3 0,4-9 0 0,-4 9 103 0,0 0 20 15,3-7 4-15,-3 7 1 16,4-6-103-16,-4 6-20 0,0-9-4 0,0 9-1 0,0-7 103 0,0 7 20 0,-4-3 4 0,1 0 1 16,-1 0-33-16,1 3-7 0,-1 0 0 0,1 3-1 15,-1 0 14 1,-3 0 3-16,4 4 1 0,-8-1 0 0,0 3-16 0,8 7-3 0,-8 3-1 16,1-4 0-16,3 7 18 15,0-3 3-15,3 0 1 0,1 3 0 0,3-3-35 0,3 0-8 0,1-1 0 0,-1 1 0 0,4 3 0 16,7-6 0-16,-3 3 0 0,3-7 0 15,0 1-24-15,-3-4-6 16,6-3-2-16,1 4 0 0,3-7 52 0,0-3 9 16,4 0 3-16,-7 0 0 0,10 0-53 15,-10-3-11-15,3-3-1 0,-4-1-1 0,1 7 34 0,-4-3-8 0,0 0 8 0,0-3 0 16,-14 6-27-16,11 0-1 16,-11 0-1-16,14-3 0 0,-3 3-182 15,-11 0-36-15,0 0-7 0,0 0-2 0</inkml:trace>
  <inkml:trace contextRef="#ctx0" brushRef="#br0" timeOffset="18471.34">1651 4762 938 0,'0'-9'40'0,"0"3"-32"16,0-4 128-16,0 4 27 0,0 0 5 0,0-4 0 16,4 1-32-16,-4 3-6 0,0-4-2 0,0 1 0 15,0 3-12-15,0-1-4 0,0 1 0 0,0 0 0 16,0 6-27-16,0 0-5 0,0 0-2 0,0 0 0 16,0 0-10-16,0 0-1 0,0 0-1 0,0 0 0 15,0 9-53-15,0 4-13 0,0 2 0 0,-4 4 0 16,4 6 36-16,0 4 5 0,-7 2 1 0,3 3 0 15,4 4-21-15,-10 3-4 16,6 6-1-16,-3-13 0 0,4 7-8 0,3 0-8 0,0 3 12 0,-7 0-12 16,3-4 58-16,1 1 5 0,-4-3 1 0,3-1 0 15,-7 1-74-15,11-3-14 0,-7-1-4 16,4 10 0-16,3-10 28 0,-7 1 0 0,7-7 0 0,7-3 0 16,-7-6-34-16,3-3-2 0,4-1 0 0,-3-5 0 15,7-4 36-15,-1 0 0 0,1-3 0 0,3-3 0 16,7-3 0-16,-7 0 0 0,7-3 0 0,0-3 0 15,4-4 8-15,-4 0 9 0,-3 1 2 0,7-1 0 16,3 1-19-16,-3-4 0 0,3 0 0 0,4 4 0 0,-1-1 0 0,-6 7 0 0,10 3 0 16,-10 0 0-1,0 3 0-15,-4 0 8 0,0 6-8 0,4-3 0 0,-11 7-28 16,0-4-13-16,4 3-3 0,-8-2 0 16,4-1-154-16,-3 3-31 0,-8-2-7 0</inkml:trace>
  <inkml:trace contextRef="#ctx0" brushRef="#br0" timeOffset="22569.1">2618 5377 806 0,'0'0'36'0,"0"0"7"0,0 0-35 0,0 0-8 0,0 0 0 0,0 0 0 15,0 0 59-15,0 0 9 0,0 0 3 0,0 0 0 31,-7-3-11-31,0 0-3 0,7-4 0 0,-8-2 0 0,5 3 6 0,3 0 1 0,0-4 0 0,0 4 0 16,0-4 0-16,-7 4 0 0,7 3 0 0,0-3 0 31,0 6-1-31,0-7 0 0,0 7 0 0,0 0 0 0,0 0 1 0,0 0 1 0,0 0 0 0,0 0 0 16,0 0 18-16,0 0 3 0,0 0 1 0,-4 4 0 16,4 2-37-16,0 3-7 0,0 1-2 0,0-1 0 15,0 4-17-15,0 2-4 0,0 1-1 0,0 9 0 16,4-6-1-16,3 6 0 0,-7-3 0 0,3 0 0 15,5-3-6-15,-5-4 0 0,1 4-1 0,3-6 0 16,-7-1-11-16,3-5 0 0,4 2 0 0,-7-6 0 16,0-3-90-16,0 0-17 0,0 0-3 0</inkml:trace>
  <inkml:trace contextRef="#ctx0" brushRef="#br0" timeOffset="22757.44">2593 5114 2553 0,'-21'28'53'0,"10"-22"12"0,1 4-52 0,6-4-13 0,-7 3 0 0,1-6 0 15,6 4 71-15,-3-4 11 0,7-3 2 0,0 0 1 16,0 0-33-16,0 0-8 0,-3-7 0 0,-4 4-1 31,7-3-62-31,0-3-12 0,0 2-2 0,0-2-1 16,7 3-99-16,-4-4-20 0,4 4-4 0</inkml:trace>
  <inkml:trace contextRef="#ctx0" brushRef="#br0" timeOffset="23842.49">2914 4794 1580 0,'0'0'67'16,"0"0"-54"0,7-3 92-16,-7 3 19 0,0 0 3 0,4 6 1 15,3 0-52-15,3 4-9 0,-6 2-3 0,3 1 0 16,0 9 12-16,0 0 1 0,3 6 1 0,-6 0 0 0,3 3-22 16,0 1-5-16,0-1-1 0,4 4 0 15,-8-4 20-15,8-3 4 0,-1 4 1 0,-6-1 0 0,7-6-31 0,-4 3-7 0,3-3-1 0,-3-3 0 31,0 0-16-31,4 0-3 0,-8-3-1 0,8 0 0 16,-7 0-16-16,3-4 8 0,3 1-8 0,-6-4 0 0,3 1 0 0,-7-4 0 0,0 1 0 16,3-1 0-16,-3-6 0 0,0-3 10 0,0 0-10 0,0 0 8 31,0 0-8-31,0 0 0 0,-3-3-10 0,-8 0 10 0,1-3 0 0,3-4 0 0,-1 1 0 16,-2-4 0-16,-1 1 0 0,-3 3 0 0,4-7 0 0,-8 3 0 31,7 1 0-31,-3 2 0 0,4 1 0 0,-4 3 0 0,3 6 0 0,-3 0 0 0,3 3 0 0,1 0 0 15,-1 6 0-15,1 1 0 16,-1 5 0-16,4-2 0 0,-4 6 0 0,4 0 0 0,4-1 0 0,-4 4 0 16,3 0-12-16,4 0 3 0,4 0 1 0,3-3 0 15,-4 0 8-15,4-3 0 0,4-1 0 0,-8-2-8 16,12-1 8-16,-5-2-10 0,8-4 10 0,-4 0-10 16,-4 0 10-16,8-6-10 0,0 0 10 0,-4-3-10 15,7-3-27-15,-7 0-6 0,7-7-1 16,0 1 0-16,4-4 22 0,-11-3 4 0,11-3 1 0,-4 3 0 15,0-2-20-15,-3-1-4 0,3 0-1 0,0-3 0 16,0 6 3-16,-6 0 1 0,6 0 0 0,-11 3 0 16,4 1 6-16,1 2 0 0,-5 1 1 0,1 2 0 15,-1 1 31-15,-10 3 0 0,4-1 0 0,3 4 0 0,-7 3 0 16,0 0 0-16,0 0 0 0,0 0 0 0,0 0 44 0,0 0 16 0,-7 3 2 16,3 4 1-16,-6-1-12 15,3 3-3-15,3 1 0 0,-6-1 0 16,6 4-11-16,-7-1-2 0,1 1-1 0,6 2 0 15,-6 1-5-15,10 3-1 0,-7-3 0 0,3 2 0 0,4 1-7 16,-7-3-1-16,7 0-1 0,0-1 0 16,0-2-11-16,7-4-8 0,-7 4 12 0,4-7-12 0,3-3 0 0,-4 0 0 0,4-3 0 15,-3-3 0-15,6 0 0 0,1-6 0 0,-7-4 0 16,6 0 0-16,1 1 0 16,-1-7 0-16,-6 0 0 0,3-3 0 0,0 4 0 0,0-1 0 0,4-3 0 0,-1 3-9 15,-6 0 9-15,3 0 0 0,-4 4 0 0,1-1 0 16,3 3 0-16,-7 7 0 0,0 0 0 0,0 6 0 15,0 0 0-15,0 0 0 0,0 0 0 0,0 0 11 16,3 6-11-16,-3 4 0 0,0-1 0 16,0 4 0-16,0 2 0 0,0 4 0 0,7 0 0 0,-7 0 0 15,4 3 0-15,3 0 8 0,-3-1-8 0,3 1 0 16,7 0 0-16,-11-3 8 0,8 3-8 16,3-6 0-16,-4 0 0 0,1-4 0 0,0 1 0 0,3-1 0 15,3-2 0-15,-6-4 0 0,7 0 0 0,-8-3 0 16,4 0 0-16,-3-3 0 0,-1 0 0 15,1 0 0-15,0 0 0 0,-1-3 0 0,-6 0 11 0,6 0-11 16,-3 0 14-16,-3-3-3 0,-1-1-1 0,-3 1 0 16,0-7 5-16,0 4 1 0,0-3 0 0,-3 2 0 15,-1-2-5-15,1-4-1 0,-4 3 0 16,7-2 0-16,-11-4-10 0,4 3 12 0,4 4-12 0,-8-10 12 16,8 6-12-16,3-3 0 0,0 7 0 0,0-4 0 0,0 0 0 15,3-3 15-15,8 4-4 0,-1-1-1 16,1 0-10-16,-1 1 0 0,8-1 0 15,0 0 0-15,-1 1 0 0,4 2 0 0,1-2 0 0,2 2 0 16,-2 4 0-16,-5 2 0 0,1 4 0 0,-1 0 0 16,5 3 0-16,-8 6-17 0,3 1 4 0,1-1 1 0,0 3 12 15,3 1 0-15,-7 2 0 0,0 1 0 0,0-1-37 0,4-2-15 0,-8 2-2 16,1 1-1-16,3-4-126 16,-3 1-26-16</inkml:trace>
  <inkml:trace contextRef="#ctx0" brushRef="#br0" timeOffset="25686">1736 6412 2019 0,'-4'6'89'0,"-3"-3"19"16,7 3-86-16,-3 1-22 0,3 2 0 0,0-3 0 16,0 4 42-16,0 2 4 0,0 1 1 0,3 3 0 15,-3-1-7-15,7 1 0 0,-3 3-1 0,3 3 0 16,-4 3-11-16,4 3-3 0,-3 0 0 0,-1 7 0 16,4 2 31-16,-3 1 7 0,3 0 1 0,-3 2 0 15,6-5-12-15,-6 2-3 0,3-5 0 0,-4 2 0 16,4-6-28-16,-3-2-5 0,3-1-2 0,-7-3 0 15,3-4-14-15,4-2-10 0,-7 0 2 0,4-4 0 16,-4-2-89-16,0-1-18 0,0-3-3 0,0-2-1 16,0-4-58-16,0 0-12 0,0 0-3 0</inkml:trace>
  <inkml:trace contextRef="#ctx0" brushRef="#br0" timeOffset="26194.05">1732 6186 2067 0,'0'0'87'0,"0"0"-70"16,0 0 55-16,0 0 10 0,0-3 2 16,4 0 1-16,3 0-33 0,3-1-6 0,-6 4-2 0,6 0 0 15,1 0 16-15,0 0 2 0,-4 0 1 0,10 0 0 16,-6-3-13-16,7 3-2 0,-1 0-1 0,-3-3 0 15,7 3-24-15,-3 0-5 0,0 3-1 0,-1-3 0 16,1 7 38-16,-4-1 7 0,0 3 2 0,4 1 0 16,-4 5-35-16,-11 4-6 0,8 3-2 0,-4 3 0 15,-7 3-33-15,0 4-8 0,0 2 0 0,-10 4-1 16,2-4 54-16,5 1 11 0,-11-1 3 0,3 1 0 16,1-4-39-16,-4 4-8 0,-4-4 0 0,0 0 0 15,8 1 0-15,-8-4 0 0,11 0 0 0,-4 0 9 16,1-6-9-16,-1 0 0 0,1-3 0 0,6-3 0 15,-3-4 14-15,7 1 1 0,-3-4 0 0,3-6 0 16,0-3-27-16,0 0-4 0,0 0-2 0,0 0 0 0,3-6 29 0,4-6 5 0,4-4 2 0,-8 3 0 31,8-2-33-31,-1-1-6 0,5 3-2 0,-5 1 0 0,4-1 23 16,0 4 0-16,4 3 0 0,-4 3 0 16,0 3 0-16,4 3 0 0,-4 3 0 0,-3 7 0 0,3 2 12 0,-4 4 1 0,4 6 0 15,-3 0 0-15,-4 0 2 0,7 0 0 16,-3 4 0-16,-8-4 0 0,8 0-3 0,-4 0 0 0,-4 0 0 15,8 3 0-15,-11-3-12 0,3 3 9 16,5 1-9-16,-8-4 8 16,3 0-8-16,4 0 0 0,-7-3 0 0,7-3 0 15,0-4-76-15,-7-2-16 0,4-4-4 0</inkml:trace>
  <inkml:trace contextRef="#ctx0" brushRef="#br0" timeOffset="26855.77">2596 7051 1728 0,'0'-6'76'0,"0"0"16"0,0-4-73 16,0 4-19-16,0-3 0 0,0 2 0 16,0-2 92-16,-3 3 14 0,3-4 3 0,0 4 1 0,0 6 2 15,0 0 1-15,0 0 0 0,0 0 0 16,-7 0-13-16,-4 3-2 0,8 0-1 0,-11 4 0 0,7 2-51 0,-4 0-10 0,0 4-3 0,4 0 0 16,-3 2-10-16,-1 4-3 0,4 0 0 15,0 0 0-15,7 3-8 0,-7 0-1 0,4 0-1 0,3-1 0 16,0-2-10-16,0-3 0 0,0-3 0 0,3-1 0 15,4-6 0 1,0 1 0-16,0-4 8 0,4-3-8 0,-1-3 0 0,-3-4 0 0,4 1 0 0,0-6 0 16,-1-1 0-16,1-3 0 0,-1 1 0 0,1-4 0 15,-8 0 0-15,5-3 0 0,-1 0 0 0,0 0 0 16,3 3 0-16,-6 1 0 0,3-1 0 0,-4 3 0 16,1 3 0-16,3 1 0 0,3 6 0 0,-6-1 0 15,3 4 0-15,-3 6 0 0,6 1 0 0,-6-1 0 16,3 6 20-16,3 4 6 0,1-1 1 0,-8 1 0 15,8 2 8-15,0 1 1 0,-8 3 1 0,8-3 0 16,-1-1-37-16,1 1 0 0,-8 3-14 0,8-7 4 16,0 4 10-16,-8 0 12 0,8-1-2 0,-4-2-1 15,3-4-9-15,-3 1 0 0,0-1 0 0,-3-3 0 16,3-6-93-16,-3 0-21 0,3 0-4 0,-4-6-1 16,8-3-114-16,-8-1-23 0,4-2-5 0</inkml:trace>
  <inkml:trace contextRef="#ctx0" brushRef="#br0" timeOffset="27360.81">3147 6446 2030 0,'7'-9'57'0,"-7"3"14"16,0-1-57-16,3 4-14 0,4 0 0 0,-7 3 0 15,4 0 105-15,3 6 19 0,-3 1 3 0,3 2 1 16,0 7-52-16,3-1-9 0,-3 7-3 0,4 0 0 15,3-3-10-15,-10 3-2 0,6 3-1 0,1 0 0 16,-1 0-2-16,4 0 0 0,-3 0 0 0,3 4 0 16,-3 2-11-16,-1 0-2 0,4 1-1 0,-3 2 0 15,0-2-35 1,3-1 0-16,-4 0-10 0,1 1 10 0,-1-7 14 0,1 3 10 0,0-3 3 0,-8 0 0 16,4-3-27-16,4 0 0 0,-8-3 8 0,1 0-8 15,3-7 0-15,-7 1 0 0,3-7 0 0,-3 0 0 16,0-6-18-16,0 0-9 0,0 0-1 0,0 0-1 15,-3-6 45-15,-8-3 8 0,1-4 3 0,6 0 0 16,-14 4-43-16,8-4-9 0,-4-2-2 16,0-1 0-16,-7 4 27 0,-1-4 0 0,5 0 0 0,-8-3 0 0,4 7 0 15,-4-1 0-15,8 1 0 0,-1 6 0 0,0 2 0 0,4 4 0 16,0 0 0-16,3 7 0 16,1 2 0-16,3 0 0 0,0 7 0 0,0-3 0 15,3 6 20-15,4-4 10 0,0 4 2 0,0 0 0 0,0 0-52 16,0-1-9-16,11 1-3 0,-11 0 0 15,7 0 32-15,3-3 0 0,-3 2 0 16,4-2 0-16,3 0 0 0,0-4 0 0,-3 1 0 0,10-1 0 0,-10-2 13 16,6-1 9-16,1 1 2 0,-4-4 0 0,7 0-24 15,-7-6 0-15,7 0-12 0,1-3 4 0,-5-3-32 16,1-1-7-16,-4 1-1 0,7-6 0 16,-7-4-90-16,0-3-18 0,4 0-4 0,-7-3-1 0,3 0-22 0,-4 0-4 0,4 4-1 0</inkml:trace>
  <inkml:trace contextRef="#ctx0" brushRef="#br0" timeOffset="27913.86">3676 6989 1824 0,'0'0'38'0,"0"0"8"0,0-7-37 0,0 7-9 0,0-6 0 0,-7 0 0 16,3 3 104-16,4 3 20 0,0-7 3 0,-7 4 1 16,7 3 0-16,-7 0 0 0,0 0 0 0,4 3 0 15,-4 1-103-15,-4 5-25 0,8 0 0 0,-5 1 0 16,1 5 56-16,7 4 7 0,-7-3 1 0,4 6 0 15,3-3-52-15,-7 0-12 0,7-1 0 0,0 1 0 16,0-3 0-16,7 0 0 0,-7-7 0 0,3 3 0 16,4-2 0-16,-3-4 0 0,-1 0 0 0,5 1 0 15,2-7 0-15,-6-3 0 0,6-1 0 0,-3-5 0 16,7 0 0-16,-10-1 0 0,6-2 0 0,1-1 0 16,0-3 0-16,-1 1 0 0,1-1 0 0,-4 0 0 15,0 1 17-15,4 2 1 0,-1 1 0 0,-6-1 0 0,3 4-29 0,0-1-5 16,0 7-2-16,-7 3 0 0,0 0 18 15,3 3 0-15,4 7 0 0,4-1 0 0,-11 4 48 0,7 2 12 0,0 4 4 0,4 3 0 32,-8-3-52-32,4 6-12 0,0-3 0 0,0 3 0 0,4-3 0 0,0-3-10 0,-8 0 2 0,8-4 0 31,-1-2 8-31,1-1 11 0,-8 1-3 0,8-7 0 0,-1 0-8 16,1 1 0-16,-7-4 0 0,6-3 0 0,-3-3 0 0,0 0 0 0,0-4 9 0,4 1-9 15,-8 0 0-15,1-7 0 0,0 1 0 0,-4-1 0 16,0-3 18-16,0-2 9 0,-4 2 1 0,0-3 1 15,4 0-18 1,-3 4-11-16,3-1 12 0,0 0-12 0,0 4 0 0,-7-4 0 0,7 4 0 16,7-4 0-16,-7 0 0 0,0 1 0 0,3-1 0 0,1-3 0 15,3 0 0 1,4 0 0-16,-8 1 0 0,8-1 0 0,-1 0 0 0,4 3 0 16,4 1 0-16,0 2 0 0,-1 4-21 0,1 2-11 0,3 1-3 0,0 6 0 15,0 0 57-15,4 6 11 0,-4 4 3 0,4-1 0 16,-7 4-58-16,-1 2-11 0,1 4-3 0,0-3 0 15,-4 3-75-15,0 0-15 0,3-1-3 0</inkml:trace>
  <inkml:trace contextRef="#ctx0" brushRef="#br0" timeOffset="34656.67">1686 7882 1824 0,'0'0'76'15,"0"-6"-60"1,0 3 43-16,0-3 9 0,0 6 1 0,4-7 1 15,-4 1-10-15,7 0-1 0,-4 3-1 0,4 0 0 16,-7 3 5-16,0 0 1 0,0 0 0 0,0 0 0 16,0 0 28-16,0 0 7 0,0 0 1 0,0 0 0 15,0 0-7-15,0 0-1 0,0 0 0 0,0 0 0 16,0 0-56-16,-7 3-12 0,4 6-3 0,-4-3 0 16,-4 7 18-16,-3-1 3 0,4 1 1 0,-5 3 0 15,-6-1-56-15,7 4-11 0,-11 0-3 0,4 3 0 16,-3-3 27-16,2 3 0 0,-2 0 0 0,3 0 8 0,-1 0 1 15,5-4 1-15,-4 1 0 0,6-6 0 16,-2-1 2-16,3 1 1 0,3-1 0 0,-3 1 0 16,7-4-13-16,0-2-10 0,0-1 2 0,7-6 0 15,0 0 8-15,0 0 0 0,0 0 0 0,7 0 0 16,-4 0 0-16,8 0 9 0,3-3 0 0,4 0 0 16,-1-1-9-16,5-2-14 0,2 0 3 0,1 0 1 15,7 2 10-15,-8-2 14 0,8 0-3 16,-4 6-1-16,4 0-10 0,-11 3-12 0,4 6 2 0,0 1 1 15,-4-1 9-15,0 7 12 0,-7 0-2 16,0 2-1-16,-3 1 17 0,-1 3 3 0,1 0 1 0,0 0 0 16,-8 0-10-16,1 3-3 0,-4 0 0 0,0 0 0 0,-4-3 0 15,4 0 0-15,-10 0 0 0,6 0 0 16,-7-3-17-16,1 0 0 0,-4-4 0 0,3 1 0 0,1-3 0 0,-5-4 0 16,5 0 0-16,-8-2 0 0,4-4 0 0,0-3 0 15,0 0 0-15,-7 0 0 0,10 0-74 0,1 0-18 0,-1 0-4 0,7 0-1 16,4 0-46-16,0 0-9 15,0 0-1-15,0 0-1 16,0 0-82-16,0 0-16 0,11-3-3 0</inkml:trace>
  <inkml:trace contextRef="#ctx0" brushRef="#br0" timeOffset="35020.03">2057 8155 2188 0,'0'0'48'0,"0"-3"11"0,0-6 1 0,-7 2 1 0,7-5-49 0,0 2-12 0,7 1 0 0,-7 0 0 0,0-1 105 0,0 1 19 15,3 2 3-15,1 1 1 0,3 3-103 0,-4 0-25 16,4 3 0-16,4 3 0 0,-7 3 81 0,6 1 11 0,1 5 3 0,-8 1 0 31,8 2-40-31,-1 4-8 0,1 0-2 0,0 3 0 0,-8 6-16 0,11 7-3 0,-3-1-1 0,-4 4 0 31,3-1 2-31,1-2 0 0,-7-1 0 0,6 1 0 16,-6-4-27-16,3 1-17 0,-7-4 2 16,3-3 1-16,-3-3 22 0,7-7 5 15,-7 1 1-15,4-3 0 0,-4-7-62 0,0-6-13 0,0 0-3 0,-4-3 0 0,-3-7-102 0,4-2-21 16,-4-4-4-16</inkml:trace>
  <inkml:trace contextRef="#ctx0" brushRef="#br0" timeOffset="35242.69">1940 8334 1824 0,'-7'19'38'0,"4"-13"8"0,3 0-37 0,0-3-9 0,0 4 0 0,0-1 0 15,0-3 53-15,0-3 9 0,3 6 2 16,4 1 0-16,7-4 0 0,-3 0 0 0,0 0 0 0,3 0 0 15,0-3-43-15,7 0-8 0,-7 3-1 0,4-6-1 16,-1 3 15-16,1-3 3 0,0 3 1 0,-1-6 0 16,8 3-6-16,-11-1 0 0,7 1-1 0,0-3 0 15,-3 3-14-15,3 0-9 0,0 0 12 0,1-4-12 16,-5 7 0-16,1-3 0 0,-1 3 0 0,1 0-12 16,-4 0 12-16,0 0 0 0,-3 3 12 0,3 0-12 15,4 1-133-15,-8-1-34 0,4 3-6 0</inkml:trace>
  <inkml:trace contextRef="#ctx0" brushRef="#br0" timeOffset="35555.8">2547 8597 2310 0,'-11'16'48'0,"1"-10"11"0,6-3-47 0,4-3-12 0,0 0 0 0,-7 0 0 15,7 0 81-15,-3-6 15 0,-4 3 2 0,3-7 1 16,-6 4-56-16,6-3-11 15,-6-1-3-15,-1-2 0 0,4-1 20 0,3 1 4 0,-6-4 1 0,-1 0 0 16,8 1-35-16,3-1-7 0,-7 3-2 0,7-2 0 16,-4 2-10-16,4 1 0 0,0-1 0 15,4 1 0-15,3 2 0 0,-7-2 0 16,10 2 0-16,-6 1 0 0,6-1 0 0,1-2 0 0,0 3 0 0,3-1 0 16,-4 1 0-16,4-1 0 0,0 4 9 0,-3 3-9 15,7 0 8-15,-8 0-8 0,4 0 8 0,-3 6-8 16,0 0 0-16,3 0 0 0,-4 6-12 0,4-2 4 15,0 2-96-15,-3 0-20 0,3 1-3 16,4-1-1-16,-8 1-51 0,1-1-10 0,-4 0-3 0</inkml:trace>
  <inkml:trace contextRef="#ctx0" brushRef="#br0" timeOffset="35916.48">2840 8296 1792 0,'0'0'51'0,"0"0"10"0,-4-6-49 15,4-3-12-15,0-1 0 0,0 10 0 16,0 0 105-16,0 0 19 0,0 0 3 0,0 0 1 0,0 0-52 16,-7 10-9-16,4-1-3 0,3 7 0 15,0-1 0-15,0 4 0 0,3 3 0 0,-3 3 0 16,0-3 0-16,7 6 0 0,-7-3 0 0,0 0 0 16,7-3-51-16,0 0-13 0,-3-3 0 0,7-3 0 0,-4 0 11 0,0-4-1 0,3-3 0 0,1-2 0 15,-1-1-10-15,1-3 0 0,3 0 0 0,-3-6 0 16,-1-3-12-16,4 0 3 0,-3-4 0 15,0 1 0-15,-1-7-11 0,1 0-1 0,-1 1-1 0,4-4 0 16,-3 3-15-16,-7 1-3 16,6-1-1-16,-3 3 0 0,0 4 33 0,0 0 8 15,4-1 0-15,-8 4 0 0,4 3 0 0,1 3 0 0,-1 3 0 0,3 3 0 16,-6 0 49-16,3 4 12 0,-4 2 3 0,1 1 0 16,3 3-28-16,-4 2-4 0,4 1-2 0,-7 3 0 0,4-3-10 0,3 0-3 15,-3-4 0-15,3-2 0 16,-7 3-17-16,3-4 0 0,8-2 8 0,-11-1-8 31,10 0-36-31,-10-2-10 0,11-1-2 0,-8-6-1 0,1 0-166 0,7 0-33 0,-4-3-6 0</inkml:trace>
  <inkml:trace contextRef="#ctx0" brushRef="#br0" timeOffset="36176.58">3436 8321 1824 0,'7'-25'38'0,"-3"16"8"0,-4 3-37 0,0-1-9 0,0 7 0 0,0 0 0 15,0 0 104-15,0 0 20 0,0 0 3 0,0 0 1 0,0 0 0 0,0 7 0 16,-4-1 0-16,-3 3 0 0,4 4-46 0,-5-1-9 0,5 7-1 16,-1-3-1-16,1 3-27 0,-1-1-6 0,4 1-1 0,-3 3 0 31,3 0-14-31,3 0-3 0,-3 0-1 0,7-3 0 0,-3 3-19 0,-1-3 0 0,5 3 0 0,2-7 0 31,-6 1 15-31,3-4-4 0,0 1-1 0,3-1 0 0,-3-5-10 16,4-1 0-16,0 0 0 0,3-3 0 15,-4-3-28-15,8 0-2 0,0-6 0 0,-8 0 0 0,4 0-61 0,0-1-12 0,4 1-2 16,-4-3-1-16,0-1-69 0,0-2-13 0,4-1-4 16</inkml:trace>
  <inkml:trace contextRef="#ctx0" brushRef="#br0" timeOffset="36591.99">3923 8149 1792 0,'-4'0'51'0,"-3"0"10"0,7 0-49 0,-10-3-12 0,6 0 0 0,-3-4 0 16,0 1 0-16,4 0 0 0,-1-4 0 0,1 1 0 16,-5 3 34-16,5-4 4 0,-4 1 1 0,3-1 0 15,-3 1-11-15,4 0-3 0,3-1 0 0,-4 1 0 16,4-1-25-16,0 4 0 0,0 6 0 0,0 0 0 15,0-6 56-15,0 0 5 0,4-1 2 0,-4 7 0 0,0 0 1 0,0 0 1 0,0 0 0 0,0 0 0 32,0 3-21-32,3 4-4 0,4-4 0 0,-3 3-1 15,-4 4 40-15,7-1 8 0,-7 0 1 0,3 1 1 0,5 2-71 0,-8 1-18 0,3 3 0 16,4 2 0 0,0 4 55-16,0 0 7 0,-3 6 2 0,3 1 0 15,3-1-52-15,-6 0-12 0,6 0 0 0,1 4 0 16,-7-1 54-16,3 0 8 0,0 4 2 0,3-1 0 0,-3-2-52 0,4-1-12 15,-4 0 0-15,4-2 0 0,-1-4 0 0,-3-3 0 16,7-4 0-16,-3-2 0 0,-8 0 0 0,4-10 0 0,-3 0 0 16,3-2 0-16,-3-4-100 0,-4-7-22 15,3 1-5-15,-3-3-1 0,-3-7 0 0,-1 0 0 0,-3-3 0 0</inkml:trace>
  <inkml:trace contextRef="#ctx0" brushRef="#br0" timeOffset="37510.58">3704 8359 1979 0,'7'19'41'0,"-7"-13"10"15,4 0-41-15,3 1-10 0,0-1 0 0,3-3 0 16,1 3 88-16,0-3 15 0,3 0 3 0,3 1 1 16,-3-1-51-16,1 0-9 0,6-3-3 0,0 0 0 15,-7-3-10-15,7 0-2 0,0-4-1 0,-3 1 0 0,3 3-19 0,4-3-3 16,-4-4-1-16,4 4 0 15,-1-3 14-15,-2-1 2 0,2 1 1 0,1-1 0 16,0 4-25-16,3-3 0 0,-10-4 0 0,3 4 0 16,0-1-18-16,-7 4-9 0,0 0-1 0,4 3-1 15,-15-4 46-15,8 4 10 0,-4 0 1 0,-7 3 1 0,0 0-39 0,0 0-8 0,0 0-2 0,-7 6 0 32,7 1 32-32,-4 2 7 0,-3-3 1 0,4 4 0 0,-8-1 35 0,4 4 7 15,0-1 2-15,0 1 0 0,3 2-52 0,4 1-12 16,-7-3 0-16,7 2 0 0,7 4 0 0,-7-3 0 0,4 3 0 15,3-1 0-15,4 1 0 16,-4-3 0-16,3 3 0 0,1-4 0 0,-1-2 0 0,1 3 0 0,0-4 0 16,-1 1 0-1,4-1 0-15,-3-5 0 0,-1-1 0 0,1-3 0 0,3-3 0 0,-3 0 0 16,-1 0 0-16,4-6 0 0,-3 3 8 0,0-7 0 0,-1 1-8 0,-3-1 12 16,4-2-12-16,-4-1 0 0,0-6 0 15,0 4-10-15,4-1 10 0,-11 0 0 0,10 4 8 16,-10-4-8-16,4 4 0 0,3 2 0 0,-4 4 0 0,1 0 0 15,3 6 10-15,-4 0-2 0,4 3-8 0,-3 3 12 16,3 0-2-16,0 7-1 0,0-1 0 16,4 1 0-16,-1 3-25 0,-6-1-6 0,3 4-1 0,0-3 0 15,0-4 23-15,4 1 0 0,-1-1 0 0,-3-5 0 16,4-1 0-16,-1 0 0 0,-3-3 0 0,4-3 0 16,-4 0 0-16,4-3 0 0,-4-3 0 0,-4 0 0 15,1-7 47-15,-1 1 13 0,1-4 4 0,-4-3 0 16,0 3-47-16,0-2-9 0,0 2-8 0,0-3 12 15,0 3-12-15,0 1 0 16,0-1-12-16,0 4 12 0,0-4 0 0,3 3 0 0,-3 1 0 0,4-1 0 16,-1 4 0-16,1-1 0 0,-4 4 0 15,7-3 0-15,-7 9 0 0,4-3 0 0,-4 3 0 0,7 3 0 16,-4 0 0-16,4 0 0 0,0 3 0 0,0 1 0 0,4-1 0 16,-4 3 0-16,3 1 0 0,1-1 0 15,0-3 0-15,-1 4 0 0,1-4 0 0,-1 3 0 0,1-2 0 16,3-1 10-16,-3-3 1 0,3 0 0 15,-4-3-11-15,4 0-16 0,-3 0 4 0,3-3 1 16,-3 0 11-16,-1-6 9 0,4 2-1 0,-3-2-8 0,0 3 0 16,-1-4 0-16,1 1 0 0,-1-4 0 15,-6 4 0-15,3-4 0 0,-4 4 0 0,1-4 0 0,-4 4 0 0,0 0 0 0,-4 2-11 0,1 1 11 32,3 6 0-32,-7-3 0 0,7 3 10 0,-11 3-2 0,4 3-8 0,0 7 0 0,-3-1 0 0,6 7 0 15,-6 3 0-15,2 0 0 16,1 3 0-16,4 0 0 0,-1 0 0 0,4 0 0 15,0 4 0-15,4-4 0 0,3-3 0 0,-4-3 11 0,8 2-11 0,0-2 12 16,-1-3-12-16,1-4 0 0,10 1 0 0,-7 0 8 16,0-7-8-16,4 0 0 0,-1 0 0 0,5 1-11 15,-8-7 0-15,3 3 0 16,-3-3 0-16,1-3 0 0,2 3 23 0,-3-3 5 0,0-4 1 0,-3 1 0 16,3 0-94-16,4-1-18 0,-11-2-4 0,3 0-1 15,1-4-112-15,-4 1-22 0</inkml:trace>
  <inkml:trace contextRef="#ctx0" brushRef="#br0" timeOffset="37992.76">5405 7951 2066 0,'-7'-31'43'0,"3"18"10"16,4 4-42-16,0-7-11 0,0 4 0 0,0-1 0 0,4 1 0 0,-4-1 0 0,3 1 0 0,1 2 0 31,3 4 53-31,-4 3 9 0,4 0 2 0,0 6 0 16,0 0 51-16,4 6 10 0,-1 1 3 0,-2 2 0 0,2 7-52 0,8 0-9 0,-8 6-3 0,1-3 0 15,7 3-51-15,-8 3-13 0,4 0 0 0,4 7 0 16,-8-4 41-16,1 4 6 0,3 2 1 0,-3 1 0 31,-1-3-20-31,4-1-4 0,1 1-1 0,-5-1 0 0,4-3-15 0,-3-2-8 0,-1-1 10 0,1 0-10 16,0-6 0-16,-1-3 0 0,-3 0 0 0,0-7 0 15,0 1 0 1,0-4 0-16,0-3 0 0,-7-3 0 0,0-3-11 0,0 0 2 0,0 0 0 0,0-6 0 31,0-3-14-31,-7-1-2 0,0 1-1 0,-3 0 0 0,-1-1 26 0,1 1-10 0,-5-1 10 0,1 4 0 0,0 0 0 0,-7 3 0 16,3 3 0-16,-3 0 0 16,0 6 19-16,3 0 7 0,-3 0 2 0,4 7 0 15,3 0-28-15,3-1 0 0,0 4 0 0,4-1 0 16,7 1 0-16,-7-3 0 0,7 2 0 15,7 1 0-15,-7-3 0 0,7-1 0 0,0 4 0 0,4-7 0 0,0 4 0 16,-1-7 0-16,8 3 0 0,-4 1 0 16,4-4 0-16,-1 0 0 0,1 1 0 0,3-4 0 15,-7 3-10-15,0-3-7 0,7 0-2 0,1 0 0 0,-8-3 19 16,0 0 0-16,7 0 0 0,-3-3 0 16,-4-3-86-16,3 0-20 0,1 0-4 0</inkml:trace>
  <inkml:trace contextRef="#ctx0" brushRef="#br0" timeOffset="38530.11">6322 7876 1728 0,'0'-13'38'0,"0"13"8"0,0-6 2 0,0-3 0 16,0 3-39-16,0-7-9 16,-4 4 0-16,4-1 0 0,4 4 78 0,-4 0 14 0,0 6 2 0,0-7 1 0,0 4 1 0,0 3 1 15,0 0 0-15,3 0 0 16,4 6-26-16,-3 4-6 0,-1 2-1 0,4 4 0 15,-3 6 0-15,3-3 0 0,-3 6 0 0,3 0 0 16,-4 3-8-16,1 4-3 0,-1 5 0 0,-3-2 0 16,4 2-33-16,3 1-8 0,-7-4 0 0,3 7-1 15,4-3 29-15,0 3 7 0,-3-4 1 0,3 4 0 16,0 0-30-16,-3-4-6 0,3 4 0 0,-4-6-1 16,1-4-11-16,-1-6 12 0,1 0-12 0,-1-6 12 0,4-3-12 0,-3-4 0 15,-1 1 0-15,1-7 0 16,3 0 0-16,-7-6 0 0,0 0 0 0,0 0 0 0,11-6 0 0,6-3 0 0,-10-1 0 0,4 1 0 31,-1-4 0-31,1 1 0 0,0-1 0 0,-1 1 0 0,1 2 0 0,3-2 0 0,0 2 0 0,4 4 0 16,-4 0 0-16,7-1-12 15,-10 4 4-15,6 3 8 16,4 0 0-16,-3 0 0 0,0 3 9 0,3 1-1 0,-4 2-8 0,1 0 0 0,-4 4 0 0,4-1 0 16,-4 4 0-16,4-4 0 0,-8 0 0 15,4 1-8-15,-3 2 8 0,-1-5 0 16,1 2-9-16,0-6 9 0,-4 3-88 0,0-3-12 0,0-3-4 0,-7 0 0 15,0 0-136-15,3-6-27 0</inkml:trace>
  <inkml:trace contextRef="#ctx0" brushRef="#br0" timeOffset="38687.43">7091 8657 2818 0,'0'6'62'0,"-4"0"13"0,4 1 2 0,0-4 3 15,0-3-64-15,0 3-16 0,0-3 0 0,0 0 0 16,0 0 61-16,0 0 10 0,0 0 1 0,0-6 1 15,0-4-52-15,0-2-10 0,-3-1-3 0,-1-6 0 16,1 0-8-16,3-2-9 0,-7-8 9 0,3 1-13 16,-3 0-104-16,4 0-21 0,-4-4-4 0</inkml:trace>
  <inkml:trace contextRef="#ctx0" brushRef="#br0" timeOffset="38823.66">6904 8146 2448 0,'-7'3'69'0,"0"0"16"0,0-3-68 15,7 0-17-15,0 0 0 0,0 0 0 16,0 0 27-16,0 0 1 0,0 0 1 0,0 0 0 16,0 0-29-16,7 3-20 0,0-3 4 0,0 0 0 15,3 3-204-15,1 0-40 0</inkml:trace>
  <inkml:trace contextRef="#ctx0" brushRef="#br0" timeOffset="39422.44">7207 8281 1580 0,'4'6'67'31,"-1"3"-54"-31,1-3 143 0,-1 4 29 0,1-1 6 0,-4 1 1 16,0 2-103-16,0-2-20 0,-4 2-4 0,1 1-1 15,3 2 0-15,-7 1 0 0,3 3 0 0,1 0 0 16,-1-1-51-16,1 4-13 0,-1-3 0 0,4 3 0 16,0-6 0-16,4 3 0 0,-1 0 0 0,1-7 0 15,-1 1 0-15,4-7 0 0,0 3 0 0,0-6 0 16,4 1 0-16,-4-4 0 0,0 0 0 0,4-7 0 15,-4 1 0-15,3 3 0 0,-3-7 0 0,4 1 0 16,0-3 0-16,-1-4 0 0,-3 0 0 0,0 0 0 16,0-2 0-16,-3 2 0 0,3 0 0 0,-4 1 0 15,1 2 0-15,-1-3-13 0,-3 4 2 0,0-4 1 0,0 4 10 0,-3 2 11 0,-1-2-3 0,1 2 0 32,-1 1-8-32,1 3 0 0,-1-1 0 0,-3 1 8 15,7 6-8-15,-3-3 0 0,3 3 0 0,0 0 0 0,0 0 0 0,0 0 0 16,-4 3 0-16,4 6 0 0,0 1 53 15,4-1 9-15,-1 7 2 0,4 0 0 0,0 6-52 0,0 0-12 16,0-1 0-16,4 8 0 0,0 2 0 16,-1 0 0-16,4 4-12 0,-3 3 12 0,3-1 8 0,0 1 8 0,0 3 1 0,0 2 1 31,-3-2-18-31,3 3-16 0,0 3 4 0,0-3 0 0,0 0 35 0,1 0 7 16,2 0 2-16,-6 0 0 0,-1 0-24 0,1-4-8 15,-4 4 0-15,-4-3 0 16,-3-3 10-16,0 2-10 0,0-2 10 0,-7-4-10 0,0-5 14 0,0-4-3 0,-7-3-1 15,4-3 0-15,-4-4 18 0,-1-5 3 16,1-4 1-16,-3 0 0 0,3-9-32 0,-4 0-12 0,4-7 1 16,0-2 0-16,0-4-8 0,-1 1-1 0,5-4-1 15,-1-3 0-15,1-3 21 0,3 0 0 0,3-4 0 0,1 1 0 16,-1-3 0-16,8 3 0 0,-4-1 0 0,3-2 0 16,4 3 0-16,0-4 0 0,0 7 0 0,4-3 0 15,-4 3 8-15,4 3 0 0,3 3 0 0,-4 1 0 16,1 5-8-16,3 4 10 0,0 2-10 0,-3 1 10 15,3 3 0-15,0 3 0 0,0 3 0 0,-3 0 0 16,3-3-67-16,-4 3-14 0,1 0-2 0</inkml:trace>
  <inkml:trace contextRef="#ctx0" brushRef="#br0" timeOffset="39849.68">7673 8591 1314 0,'0'0'37'0,"0"0"8"0,3 6-36 0,-3 0-9 0,0 1 0 0,0 2 0 16,4-3 156-16,-4 1 28 0,0-1 7 0,0 0 1 31,0-6 0-31,0 0 0 0,0 0 0 0,0 0 0 0,0 0-103 0,0 0-20 0,0 0-4 0,4-6-1 16,-4-3 0-16,0-7 0 0,0-3 0 0,0-3 0 15,-4 0-14-15,0-3-3 0,1-3-1 0,-4-4 0 16,0 4-22-16,-4-3-5 0,4 0-1 0,-7-4 0 16,3 1-18-16,-3-1 0 0,0 4 0 0,0-4 0 15,4 4 0-15,-1 3 0 0,0-1 0 0,1 1 0 16,3 6 20-16,-4 0 0 0,4 4 0 0,4 2 0 0,-4 0-20 15,7 4 0-15,-4 2-11 0,4 7 11 16,0 3-18-16,0 0 3 0,0 0 1 0,4 9 0 16,-1 7-103-16,4 3-21 0,0 3-4 0,4 6-1 15,-1 4-27-15,1 5-6 0,3 1 0 0,0-1-1 16,0 4-12-16,0-3-3 0,0 3 0 0</inkml:trace>
  <inkml:trace contextRef="#ctx0" brushRef="#br0" timeOffset="40092.85">7782 8782 1634 0,'0'0'36'0,"0"0"7"0,0 0 1 0,0 0 3 0,7-3-38 0,-3-3-9 0,-1-4 0 0,1-2 0 32,3-1 105-32,-3-2 19 0,-1-7 4 0,1 3 1 0,-1-3-35 0,1 0-7 0,3 0-2 0,-4-3 0 31,8 3-17-31,-4 0-3 0,3 3-1 0,-3-3 0 16,4 7-19-16,0-1-4 0,-1 0-1 0,1 4 0 0,-1 2-9 0,-3 1-3 0,4-1 0 0,0 7 0 15,-4 0 8-15,-4 3 0 0,4 3 1 0,-3 4 0 31,-1 2 4-31,1 7 1 0,3-1 0 0,-4 7 0 0,1 3-18 0,-1 4-3 0,1-1-1 16,0 3 0-16,-4 1-20 0,3-4 0 16,-3 3 0-16,0-6 0 0,0 0-82 0,0-6-21 0,4 3-4 0,-4-9-1 15,0-1-162 1,0-6-33-16</inkml:trace>
  <inkml:trace contextRef="#ctx0" brushRef="#br0" timeOffset="40311.19">8153 8212 2419 0,'0'0'107'0,"0"6"22"15,0 0-103-15,3 7-26 0,1-1 0 0,-1 1 0 16,1 2 86-16,3 4 12 0,-4-3 2 0,4 3 1 0,1 3-52 0,-1 3-10 16,0 0-3-16,3 3 0 15,-3 0-11-15,0 4-2 0,4-4-1 0,-4 3 0 16,0-3 9-16,4-3 1 0,-1 1 1 0,-3-5 0 15,4 1-49-15,-4-6-11 0,0 0-1 0,0-4-1 16,0-2-76-16,-3-4-15 0,-1-3-4 0,-3-3 0 0,0 0-136 0,0 0-28 16</inkml:trace>
  <inkml:trace contextRef="#ctx0" brushRef="#br0" timeOffset="40531.81">8026 8440 2269 0,'3'10'64'16,"4"-1"15"-16,0 4-63 0,0-1-16 0,4-2 0 0,0 2 0 15,6-2 105-15,1 2 19 16,-1-2 3-16,8-1 1 0,-4-6-20 0,4 0-4 0,0 0-1 0,3-6 0 16,0 0-63-16,0 0-12 0,4 0-2 0,0 0-1 0,0 0-25 0,-1-4 0 15,1 4 0-15,0-3 0 16,0 3-46-16,-4 0-14 15,4 3-4-15,-1 0-1254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7T01:19:18.67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1722 812 1792 0,'3'-3'51'0,"4"-7"10"16,-3 1-49-16,3-1-12 0,-4 1 0 0,4 0 0 15,-3 2 76-15,-4-8 12 0,3 5 2 0,-3 1 1 16,7-1-43-16,-7 10-9 0,0 0-2 0,0 0 0 16,-10 0 22-16,-4 7 4 0,-4 5 1 0,0 1 0 15,-10 6 3-15,4 6 1 0,-12 0 0 0,1 9 0 16,7-6-21-16,-4 7-4 0,-3 3-1 0,3-1 0 16,4 1-19-16,3 3-4 0,-7-1-1 0,8 7 0 15,-8-12 37-15,7-1 7 0,4-2 2 0,-4 5 0 16,4-12-52-16,7 4-12 0,0-7 0 0,3 3 0 15,11-13 0-15,-7 4 0 0,14-7-12 0,-7 4 12 16,11-10-11-16,3 0 11 0,7 0-10 0,0-3 10 16,-7 0 0-16,11-6 12 0,-4 3-1 0,-3-7 0 0,10 4-23 15,-3-3-5-15,10-1-1 0,0 4 0 0,1 3 18 0,-1-3 0 16,0 3 0-16,8 3 0 0,-8 0 13 0,-7 6 3 16,4-3 1-16,-7 9 0 0,-4 4 16 15,-4 6 3-15,1 0 1 0,-4 6 0 0,-3-3 4 16,-1 4 1-16,-6 5 0 0,3-6 0 0,-7 4 6 0,0 5 0 0,0-2 1 15,-7-1 0-15,3 1-39 16,-6-7-10-16,-1 0 0 0,-3 4 0 0,3-11 0 0,-3 5 0 0,-3-5 0 0,3-2 0 16,-1 0-12-16,-6-13-4 0,0 7 0 0,7-10-1 31,3 0 27-31,-10 0 6 0,7-3 0 0,-7 0 1 16,10-3-105-16,-3-3-22 0,4 0-4 0,-1-4-1 0,8 4-72 0,-4-7-14 0,7 4-3 15</inkml:trace>
  <inkml:trace contextRef="#ctx0" brushRef="#br0" timeOffset="563.74">1834 1812 2419 0,'0'16'107'0,"0"-10"22"16,0 3-103-16,4 1-26 0,-4-1 0 0,11-6 0 0,-8 0 56 15,15 1 7-15,-4-4 1 0,0-4 0 16,7 1-52-16,-7-3-12 0,11 0 0 0,-4-4 0 16,0 1 0-16,4-7 0 0,-4 1 0 0,-3-1 0 15,-1 0 32-15,-2 0 4 0,6 1 1 0,-11-4 0 16,4 3-8-16,-3 1-1 0,-8-1-1 0,5 0 0 0,-5 4-27 16,4 5 0-16,-7-2 0 0,0 0 0 15,-7 2 17-15,4 4-1 0,-5 0-1 0,5 0 0 0,-8 3-24 0,-3 0-5 0,4 3-1 0,-1 7 0 16,-3 2 39-16,-4 1 7 0,8 9 1 0,-4 0 1 15,10-1-25-15,-6 5-8 0,10-5 0 0,-8 8 0 16,8-7 0-16,0 3 0 0,0-3 0 16,8 3 0-16,-8-6 0 0,10 3 0 15,-6-1 0-15,6-2 0 0,1-3 0 0,3-7 0 0,-3-2 0 0,3-1-9 16,-4 0 9-16,8 0 0 0,-4-2 0 0,-3-1 0 16,-1 0-28-16,4-3-1 0,-3 0 0 0,3-3 0 15,-3-4 53-15,3-2 12 0,-4 0 1 0,4-4 1 16,-3-3-14-16,-1-2-2 0,1 5-1 0,0-9 0 15,-1 0-13-15,1 3-8 0,-8-3 10 0,8 4-10 16,0-4 23-16,-1 3-2 0,1 0 0 0,-4 0 0 16,3 7-21-16,1-1 8 0,-1 4-8 0,1-1 0 15,0 7 0-15,-1-3 8 0,4 6-8 0,-3 0 0 16,0 0-16-16,-1 6-7 0,4 0-1 0,-3 1-1 16,-8 8 71-16,8-5 14 0,-8 5 4 0,4 1 0 15,-3 3-52-15,3 3-12 0,-7 0 0 0,4 0 0 16,-4 0 54-16,0 0 8 0,7-3 2 0,-7-4 0 15,0 1-52-15,0 0-12 0,0-1 0 0,0-8 0 16,3 2-83-16,-3-3-19 0,7-3-4 0,-7-3-1 16,4-3-88-16,-1-6-17 0,4-4-4 0</inkml:trace>
  <inkml:trace contextRef="#ctx0" brushRef="#br0" timeOffset="958.42">2783 1511 2030 0,'11'-16'57'0,"0"1"14"0,-8 2-57 15,4 4-14-15,-3-4 0 0,3 10 0 16,-7 0 105-16,0 3 19 0,0 0 3 0,0 0 1 0,0 3 0 0,0 3 0 0,0 10 0 0,-11 0 0 16,4 2-52-16,4 4-9 0,-12 3-3 0,5 4 0 15,-1-4-51-15,1 6-13 0,-4-9 0 0,3 6 0 16,-3-6 0-16,3 6 0 16,1-6 0-16,3 3 0 0,-4-6 0 0,8 0 0 0,-1 0 0 0,-3-10 0 15,3 1 34-15,4-4 4 0,0-3 1 0,0-3 0 16,0 0-63-16,11-3-12 0,-7 0-2 0,6-3-1 15,1-4 39-15,3 4 0 0,0 0 0 0,4-7 0 16,-4 4 0-16,0-1 0 0,3 1 0 0,1 3 0 16,3-4 44-16,0 4 16 0,-6 0 3 15,6-1 1-15,0 4-52 0,-7 0-12 0,7 3 0 0,-10 0 0 16,3 3 21-16,-4 0 2 0,1 4 0 0,-4-1 0 16,0 10 14-16,-7-7 3 0,0 10 1 0,0 3 0 15,0-3-41-15,-7 3 0 0,0-1 0 0,0 5-11 16,-4-5 11-16,1 5 0 0,3-4 0 0,-11 3 8 15,8-7-8-15,-5 1-10 0,1-3 10 0,-3-4-13 16,10-2-46-16,-4-1-9 0,0-2-1 0,1-4-1 16,6-3-85-16,4 0-17 0,-7-7-3 0,7-2-1 15,0 0-48-15,0-1-11 0,7-9-1 0</inkml:trace>
  <inkml:trace contextRef="#ctx0" brushRef="#br0" timeOffset="1284.66">3094 1649 2191 0,'-7'9'62'0,"3"4"14"0,-3 3-61 0,4-1-15 0,-1 4 0 0,-3 3 0 31,4 3 71-31,3 0 11 0,-7 3 2 0,7 1 1 0,-4 2-15 0,4-6-3 0,4 6-1 0,-4-2 0 16,7-1-17-16,-7-3-3 0,10 0-1 0,-6-3 0 16,6-3-15-16,-6-4-3 0,6-2-1 0,1-1 0 15,3-5-16-15,4-1-10 0,-4 0 12 0,0-6-12 16,4 0 0-16,-1-3-17 0,1-3 1 0,-4 0 1 15,7-1 23-15,-7-8 4 0,7-1 0 0,-6 3 1 16,-1-5-13-16,3-1-18 0,-3 3 4 0,-3-6 1 16,-7 3 29-16,3 4 5 0,-4-4 2 0,1 3 0 15,-8 1-14-15,1 2-9 16,-4 0 12-16,-4 4-12 0,-3-3 12 0,3 5-12 0,-3-2 12 0,0 6-12 16,-4 0-16-16,4 3-11 0,0 0-1 15,4 3-1-15,-1 0-84 0,4 0-17 0,0 3-3 0,7-3-1 16,0 7-46-16,0-4-10 0,0 0-2 0</inkml:trace>
  <inkml:trace contextRef="#ctx0" brushRef="#br0" timeOffset="1602.15">3478 2091 1579 0,'11'13'32'0,"0"-4"10"0,3 3-34 0,-4-5-8 0,-3-1 0 0,4 0 0 0,-4-3 104 0,4 1 20 15,-1-1 3-15,-3-3 1 16,0 0-25-16,4-3-5 0,-11-1-1 0,3-5 0 0,-3 3-1 0,0-1-1 0,-3-8 0 0,3 2 0 15,-7-6-13-15,3 1-2 16,-6-1-1-16,6-3 0 16,-6 0-24-16,2 0-5 0,5-6-1 0,-8 6 0 0,4-3-39 0,4 6-10 0,-1-6 0 0,4 3 0 15,0 0 19 1,0 0 1-16,4 3 1 0,3 0 0 0,0 4-9 0,0-1-1 0,4 0-1 0,-1 1 0 16,4 5 18-16,0-2 4 0,0-1 1 0,4 4 0 15,0 2-33-15,3 4 0 0,-3 0 0 0,6 0 0 16,-3 3 0-16,4 3 0 0,0 0 0 0,-4 0 0 15,-3 4 0-15,-1 2 0 0,1 1 0 16,0-1 0-16,-4 0-32 0,0-2-3 0,-4 2-1 0,4 0 0 16,-3-2-146-16,7 2-30 0,-8 4-5 0</inkml:trace>
  <inkml:trace contextRef="#ctx0" brushRef="#br0" timeOffset="2710.79">5274 1185 1958 0,'0'16'87'0,"-3"2"17"0,3 7-83 0,3-3-21 0,-3 7 0 0,4-1 0 16,3 3 56-16,-4 7 6 0,4-1 2 0,4 4 0 15,-8 0 51-15,4 0 10 0,4 3 3 0,3-1 0 16,-7-2-52-16,4-6-9 0,6-1-3 0,-6 1 0 16,0-10-14-16,3 0-3 0,-4-9-1 0,1 2 0 15,-1-2-22-15,4-10-5 0,-6 1-1 0,-1-4 0 16,3-3-18-16,1 0 0 0,-8-3 0 0,4-4 0 15,-7 1 0-15,0-10 0 0,0 4 0 0,0-4 0 16,-10-3 0-16,3 1 0 0,0-4 0 0,-4-7 0 16,0-2 0-16,-6 0 0 0,-1-4 0 0,-3-15 0 15,7 6 0-15,-11-6 0 0,8 3 0 0,-1-6 0 16,0 6 0-16,8 0 0 0,-1 3 0 0,1 9 0 16,3-6 0-16,-1 4 0 0,5-1 0 0,-8-3 0 0,8 7 0 0,-4-7 0 0,7 10 0 15,-4-13 0 1,4 12 0-16,0-5 0 0,4 12 0 0,-1-3 0 0,1 9 0 0,3 0 0 0,0 3 0 15,4 1 0-15,-4 2 0 0,10 4 0 16,-6 2 0-16,6 4 0 16,1-3 0-16,3 3 0 0,4-3 0 0,-7 6 0 0,6 0 0 0,4 6 0 0,-6-3 0 15,6 3 0-15,-7 1 0 0,0 5 0 0,4 1 0 0,-11 5 0 16,0 4 33 0,-3 3 3-16,-1 1 1 0,1 5 0 0,-8 6-8 0,-3-5-1 0,0 5-1 0,-3 4 0 15,-8 3-27-15,1 3 0 0,-4-3 0 0,-4 3-11 16,0-6 11-16,-3 3 0 0,-4-3 10 0,1 2-10 15,3-8 0-15,-1 6 0 0,5-10 0 0,-1 0 0 16,4-2 0-16,3-7 0 0,1-4 0 16,6-2 0-16,-3-10 0 0,4-3-8 0,3-3 8 0,10-3 0 15,-6 0 0-15,10-9 0 0,4-1 8 0,-4-3-8 16,3-2-11-16,5-1-8 0,6 3-1 0,-7-6-1 0,7 3 33 0,-3 7 8 16,0-4 0-16,-1 4 1 0,-3 2-21 0,1 4 0 15,-1 3 0-15,-7 3 0 16,3 3-9-16,-2 0-7 15,-5 6 0-15,1 4-1 0,-4 9 27 0,0 0 6 0,-4 6 0 0,4 3 1 16,-7-2-17-16,0 5 0 0,0-6 0 0,0 4 0 16,0 2 16-16,0-9-1 0,0 4 0 0,0-8 0 15,4 5-15-15,-4-11 0 0,7 7 0 0,-3-3 0 16,3-3-9-16,7-4-5 0,-7 1-1 0,3-7 0 16,8 0 15-16,-7-3 0 0,3 1 0 0,0-4 0 0,3-4 0 0,1-2 0 15,0 3 0-15,6-9 0 16,-9 2 0-16,2-2 0 0,1-4 0 0,-1 0 0 0,1-3 0 15,-4 4 0-15,4-7 0 0,-11 0 0 16,3 3 8-16,1 0-8 0,-4 4 9 0,4-11-9 0,-11 8 0 0,0-1 0 0,0 0-11 16,0 3 11-16,-7-3 0 0,3 7 0 0,-3-4 0 15,0 10 0-15,-4 3 0 0,1-3 0 0,-1 6 0 0,-3 9 0 16,4 0-22-16,-5 7 3 16,1 6 1-16,7-6 0 0,-7 9-22 0,7-3-5 0,-3 0-1 0,6 3 0 15,0 0 58-15,1 0 12 0,6 0 3 0,1-3 0 16,0 0-27-16,-1 0 0 0,4-3 0 15,4-4 0-15,-1 1 0 0,1-3 0 0,-1-1 0 0,5-6 0 16,-1 4-21-16,0-7-3 0,0-3-1 0,4-3 0 16,-4-7-31-1,0 1-7-15,3 0-1 0,-2-4 0 0,2-3-122 0,1 1-25 0,-4-4-5 0</inkml:trace>
  <inkml:trace contextRef="#ctx0" brushRef="#br0" timeOffset="3046.56">6456 1386 2014 0,'10'-32'42'0,"-10"23"9"0,0 9-41 0,0 0-10 0,0 0 0 0,0 0 0 16,0 0 167-16,-7 6 31 0,0 3 6 0,-3 4 2 15,-1 3-122-15,-3-1-24 0,0 7-4 0,0 0-2 16,0 6-35-16,0-2-7 0,-1 8-2 0,1-9 0 16,0 3 43-16,4-6 9 0,-4 3 2 0,3-6 0 0,4 0-52 15,3-6-12-15,4 2 0 0,0-2 0 16,0-4 20-16,0 1 2 0,0-7 0 0,4 3 0 0,3-3-35 0,0-3-7 0,0 0-2 0,4 0 0 15,-1-3 22-15,4 3 0 0,0-3 0 0,1 0 0 32,2 3 0-32,-3-3 0 0,4-1 0 0,0-2 0 0,-1 3 33 0,-3 3 11 0,0 3 3 0,1 3 0 15,2-2-24-15,-13-1-5 16,6 6-1-16,-3 4 0 0,-3-1 24 0,-1 4 5 0,-3 6 1 0,0 0 0 16,0 0-24-16,-3 3-5 0,-1 0-1 0,-3 3 0 15,-3-6-8-15,6 3-1 0,-10-3-8 0,0 3 12 16,0-9-12-16,0 0-8 0,-4 2 8 0,1-11-13 15,2-1-92-15,5-3-19 0,-11 0-3 16</inkml:trace>
  <inkml:trace contextRef="#ctx0" brushRef="#br0" timeOffset="3600.85">6622 1724 2397 0,'-11'19'50'0,"8"-13"11"0,3 0-49 15,0 1-12-15,0 2 0 0,3 1 0 16,-3-4 36-16,11 0 4 0,-11 7 0 0,7-4 1 16,0 7-5-16,0-4 0 0,0 4-1 0,3 6 0 15,-2-3 20-15,2 9 4 0,1 0 1 0,-4 0 0 16,10 38 125-16,-13-34-89 0,3 2 1 0,-4 1-77 0,1-1-20 0,-4 4 0 0,7-7 0 31,-7 0 55-31,0-2 7 0,0 2 2 0,0-3 0 0,0-6-52 0,0 3-12 0,0-9 0 0,0 0 0 16,0-1 0-16,0-12 0 15,0 1 0-15,0-4 0 16,0 0 0-16,-7-7 0 0,3-8 0 0,1-1 0 0,-1-3 0 16,1-6 0-16,3 3 0 0,-4-12 0 0,1 5 0 0,-1 1 0 0,4-3 0 0,0-4 0 15,-3-2 0-15,3-1 0 0,0 0 0 0,0-5 0 16,3 2 0-16,-3 3 0 0,4-9 0 15,3 3 0 1,0 7 0-16,0-1 0 0,4 7 0 0,-1-10 0 0,1 6 0 0,3-2 0 16,-4 2 0-16,8-2 0 0,-4 5 0 0,4 4 0 0,3-3 0 0,-3 6 0 15,-1 6 0-15,4 3 0 0,-3 10 0 0,0-7 0 16,-8 10 0-16,4 3 0 0,-3 3 0 0,0 7 0 16,-4-4 24-16,-4 10 3 0,1-1 0 0,-1 4 0 15,1 3-7-15,-1 3 0 0,-3-3-1 0,-3 3 0 16,-1-3-1-16,1 3 0 0,-4-6 0 0,0 9 0 15,-4-12-18-15,0 6 0 0,-3 0 0 0,4 0 0 16,-4 3 0-16,0-6 0 0,-4 3 0 0,0-7 0 16,1 4 0-16,-5 0-16 0,1-7 4 0,0 4 0 15,3-6-84-15,4 2-16 0,-7-3-3 0,11-2-1 16,-5-4-60 0,8 0-13-16,0-3-3 0</inkml:trace>
  <inkml:trace contextRef="#ctx0" brushRef="#br0" timeOffset="3925.64">7235 1533 2269 0,'-7'25'64'0,"-3"3"15"0,3-6-63 15,0 6-16-15,0-3 0 0,3 1 0 0,1-1 105 0,-1 0 19 0,1 3 3 0,3-3 1 16,3-3-52-16,1 0-9 0,-1 0-3 0,4 0 0 15,0-13-51-15,0 4-13 0,4-4 0 0,3-3 0 16,-3-2 0-16,3-8 0 0,0 1 0 0,3-3 0 16,-2 0 0-16,-1-7 0 0,3 4 0 0,-3-10 0 15,-3 0 54-15,0 7 8 0,-1-13 2 0,-3 9 0 16,0-6-52-16,-3 3-12 0,3 3 0 0,-4-2 0 16,-3-1 0-16,-3 9 0 0,-1-8 0 0,1 5 0 15,-8 0 0-15,1-2 0 0,-4 2 0 0,-1 1 0 16,1 2 0-16,-3 4 0 0,-1-7 0 15,-3 7 0-15,3 3-100 0,1 6-22 0,-1 0-5 0,4 4-1 16,0 2-71-16,3 0-14 0,4 4-3 16</inkml:trace>
  <inkml:trace contextRef="#ctx0" brushRef="#br0" timeOffset="4233.3">7504 1978 2310 0,'0'3'97'0,"0"-3"-77"15,0 0 115-15,0 0 23 0,0 0 5 0,0 0 1 32,-4-6-58-32,1-7-11 0,3 1-3 0,-4-7 0 0,4 0-73 0,-4-3-19 0,4-3 0 0,0 0 0 15,0-3 0-15,0 3 0 0,4-3 0 0,0 3 0 16,3-4 0-16,0 7 0 0,0-6 0 0,3 3 0 16,4 0 0-16,1 9 0 0,-5-6 0 0,8 4 0 15,-4 11 0-15,0-2 0 0,0 3 0 0,0 6 0 16,0 9 0-16,0-3 0 0,-3 10 0 0,3 3 0 31,-3 3 55-31,-4 3 7 0,3 3 2 0,-3 7 0 0,0-7-52 0,-3 3-12 0,-1 7 0 0,1-7 0 16,-4 4 15-16,0-1 0 0,0-3 0 15,0 1 0-15,0-4-15 0,0-6-18 0,0-3 4 0,4-4 1 16,-4-2-145-16,0-7-29 0,0-6-5 0</inkml:trace>
  <inkml:trace contextRef="#ctx0" brushRef="#br0" timeOffset="5017.01">8139 1263 2649 0,'0'6'117'0,"-7"1"25"0,3 5-114 16,-3-2-28-16,-4 9 0 0,1 2 0 16,-4-5 57-16,0 9 6 0,-4 3 1 0,0 4 0 0,4-4 0 0,-7 3 0 0,3 4 0 0,1-4 0 31,3-3-64-31,0 1 0 0,-1-4-14 0,1 0 2 15,4-3 12-15,3-3 16 0,0-1-4 0,3-8-1 16,1-1-11-16,3-3 0 0,0-2 0 0,0-4 0 0,3 0 0 0,4-4 0 0,0-2 0 0,4-3 0 16,-1 3 0-16,4-7 0 0,1 4 0 0,6-1 0 15,-4-2 0 1,5 5 0-16,-1-5 0 0,3 2 0 0,1 4 0 0,-4-3 0 16,4 6 0-16,0-1 0 0,-4 4 0 15,0 0 12-15,0 7-12 0,-3-1 12 0,-4 3 7 0,0 1 1 0,-3 6 1 0,-1-7 0 16,-6 10 15-16,-1 3 4 0,1-4 0 0,-8 11 0 15,1-7-40-15,-4 6 0 0,0 0 0 16,-4 3 0-16,-3 4 21 0,-4-10 7 0,1 6 0 0,-1-2 1 16,0-4-46-16,1-3-10 0,-1-4-1 0,0-2-1 15,8-3 29-15,-1-4 0 0,1 0 11 0,3-5-3 16,7-4-8-16,0 0-10 0,-7-7 10 16,7-2-13-16,0 3-34 15,3-7-6-15,4 4-2 0,4-1 0 16,-4-5-14-16,3 5-3 0,1-2-1 0,0 2 0 0,3 1 29 0,0-1 7 0,3 4 1 0,-2 0 0 15,2 0 6-15,-3 3 2 0,0-1 0 0,4 1 0 16,-7 3 12-16,3 0 4 16,-4-3 0-16,1 0 0 0,-1 3 12 0,1-6 0 0,-4 6 0 0,4-3-9 15,-4 3 9-15,0-4 0 0,0 1 8 0,0 0-8 16,0 3 11-16,0-6-3 0,4 3 0 0,-1-4 0 16,-3 1-8-16,4 3 0 0,-1-3 0 0,1-7 0 15,0 4 0-15,-1-1 0 0,4 4 8 0,0 0-8 16,-3-7 8-16,3 4-8 0,0 0 12 0,-3-4-4 15,3 4-8-15,0-10-9 0,0 3 9 0,4 4-13 0,-4-7 13 0,0 3 0 0,4 4 0 0,-4-10 0 16,0 3 0-16,0 0 0 0,-3-3 0 16,-1 6 0-1,1-6 32-15,-8 4 10 0,4-1 2 0,-3 3 0 0,-4 4-20 0,-4 5-3 0,1-2-1 0,-4 3 0 16,-4 6 6-16,1 6 1 0,-5 3 0 16,-2-2 0-16,-1 11-15 0,-3 4-2 0,0-3-1 0,0 12 0 31,-1-2 15-31,1 2 4 0,0 7 0 0,3-4 0 0,1 4-28 0,6-1 0 0,4 4 0 0,0 3 0 15,7-13 56-15,0 4 7 0,7-4 1 0,4-2 0 16,-1-8-52-16,8 1-12 0,0-6 0 0,3-3 0 16,4-7 0-16,3-3 0 15,3-3 0-15,1-3 0 0,0-3 0 0,0 2 0 0,-4-11 0 0,4 2 0 16,-1 1 0-16,1-1 0 16,0-6 0-16,0 1 0 15,-4 2-48-15,0 0-13 0,0 1-3 0,-3 5 0 0,0-6-153 0,-8 7-31 0</inkml:trace>
  <inkml:trace contextRef="#ctx0" brushRef="#br0" timeOffset="5765.56">1224 2765 1202 0,'-10'0'34'0,"-5"3"7"15,5 0-33-15,-1 1-8 0,4-1 0 0,-3 3 0 16,3-3 68-16,3 3 11 0,4-6 2 0,4 3 1 0,3 4-5 0,3-1-1 0,-3-3 0 15,11-3 0 1,-4 0-40-16,7 0-9 0,4 0-2 0,-4 0 0 0,7 0 20 0,4 0 4 0,3-3 1 0,11 3 0 16,0-6 2-16,0 6 1 0,7-3 0 0,10 3 0 15,-3-4-42-15,7 1-11 16,-3 0 0-16,17 0 0 0,-3 0 0 16,6 0 0-16,8-3 0 0,10 2 0 0,-6-2 53 0,9 3 9 0,8 0 2 0,18-7 0 15,-11 4 0-15,7 0 0 0,10 3 0 0,26-3 0 31,-22-1-52-31,10 4-12 0,5 0 0 0,27 3 0 16,-21-9 0-16,4 5 0 0,7-2 0 0,35 0 0 0,-31 0 0 0,6-1 0 0,7-2 0 0,43 3 0 16,-46-4 0-16,11 1 0 0,6-1 0 0,36-2 0 15,-39-1 19-15,4 1 1 0,3-7 0 0,50 0 0 16,-57 0 19-16,3 1 4 0,1-1 1 0,42-3 0 16,-60 3-36-16,0 3-8 0,0 1 0 0,25 2 0 15,-47-3-152-15,-6 10-32 16,-4-3-6-16</inkml:trace>
  <inkml:trace contextRef="#ctx0" brushRef="#br0" timeOffset="9166.12">1940 4057 2008 0,'0'0'44'0,"0"0"10"0,0 0 2 0,0 0 0 0,0 0-45 16,-7-6-11-16,7-4 0 0,-3 4 0 15,3 0 68-15,0-4 12 0,0 4 3 0,0 0 0 0,0 0-11 0,0 6-3 0,0-7 0 0,0 7 0 32,0 0-6-32,3-3-2 0,4 3 0 0,-3 3 0 15,-1 10-4-15,4 2-1 0,-3 4 0 0,7 10 0 0,-4 5-34 0,10 13-7 0,1 9-2 16,-4 1 0-1,0-1 2-15,4 1 0 0,-4 2 0 0,0 1 0 16,-3-4-4-16,3-2-1 0,3-1 0 0,-3-3 0 16,-3-6 4-16,0-6 1 0,3-4 0 0,-4-2 0 0,1-11-15 0,-1 1 0 0,1-9 8 15,-4-4-8-15,0-2-12 0,-7-4-4 0,4-6-2 0,3-4 0 16,-14-2 30-16,7-7 5 16,-4-3 2-16,-3 1 0 0,4-7-31 0,-8 3-5 15,0-3-2-15,1-4 0 0,-4 1 19 0,0 0 0 16,3-3 0-16,-10-4 0 0,0 1 11 15,3-4 5-15,-10 0 2 0,3-2 0 0,7-1-29 16,-3 0-5-16,-3 0-2 0,2-6 0 0,1 6 26 0,7 1 6 0,0-4 1 0,-4 3 0 16,4 3-15-16,4 4-12 0,-1 3 3 0,8-1 0 15,-4 4 9-15,7 0-10 0,0 3 10 0,0 6-10 16,7 0 10-16,-7 0 0 0,3 7 0 0,4-4 0 0,7 3-11 0,-3 4 11 16,-1 3-13-16,5 0 5 15,-1 2 8-15,7 1-8 0,4 3 8 0,-1 0-8 16,4 7 8-16,-3-1 16 0,0 3-4 0,-4 7-1 0,4 0-11 0,-1 2 0 15,-2 7 0-15,-5 4 0 16,1 2 27-16,3 7 3 0,-7 2 1 0,-3 7 0 16,3-3-7-16,-4 3-2 0,-6 4 0 0,3-4 0 0,-7 0-10 15,3 0-1-15,-6-3-1 0,3-1 0 0,0 1-10 16,-7-6 0-16,3 0 0 0,-3-4 0 16,4-6 0-16,-8 1 0 0,8-8 0 0,-4-5 0 0,3-3 0 15,4-4 0-15,-7-3 0 0,7-6 0 16,-3-3 0-16,3-6-9 0,0-4 0 0,0-2 0 0,0-4 1 0,3-3 0 15,4-3 0-15,4 0 0 16,3-4 8-16,-4 4-8 0,4-3 8 0,1 3-8 0,6 3 8 16,0 3 0-16,0 0 0 0,-3 7 0 0,-1-1 0 0,1 7 0 0,3 6 0 0,0 0 0 15,-7 6 21-15,4 7 0 0,-4-1 0 0,-3 10 0 16,-8 4 3-16,8 5 1 0,-1 3 0 16,-6 4 0-16,3 0-10 15,4-1-3-15,-8 1 0 0,4 3 0 0,-7-4-12 0,4-9 8 0,-4 1-8 0,0-1 0 31,0 0-28-31,0-3-11 0,3 0-2 0,-3-3-1 16,0-6-114-16,0 3-24 0,0-10-4 0</inkml:trace>
  <inkml:trace contextRef="#ctx0" brushRef="#br0" timeOffset="12405.12">1221 4606 1792 0,'-7'-3'51'0,"3"-4"10"16,1 1-49-16,-5 3-12 0,8-3 0 0,0-1 0 0,0 1 25 0,0 0 3 0,0 0 0 0,0 6 0 31,0-7 13-31,0 7 3 0,0 0 1 0,0-9 0 0,0 9 7 0,8-6 2 0,-8 6 0 0,3-7 0 15,-3 7 9 1,0 0 1-16,0 0 1 0,0 0 0 16,4 0-52-16,-4 0-13 0,7 3 0 0,-7 1 0 15,3-1 54-15,4 3 8 0,-7 0 2 0,4 1 0 0,-4 2-64 0,7-3-21 16,-7 0 0-16,0 4 0 0,0-1 21 0,0-2 15 0,0-7-3 0,0 0 0 31,0 0-12-31,0 0 0 0,0 0 8 0,0 0-8 0,0 0 0 0,0 0 0 0,0 0 8 0,0 0-8 16,0-7 0-16,0 1 0 0,0 0 0 0,0-1 0 15,3-2 0-15,-3 3 8 0,7-4-8 0,-7 1 0 16,4 0 0-16,-4 2 9 0,0-2-9 0,3-1 8 16,4 1 0-16,-7 0 0 0,4 6 0 0,3-4 0 15,-7 1 2-15,11 3 0 0,-8-3 0 0,1 2 0 16,3 1 28-16,-7 3 6 0,0 0 0 0,0 0 1 16,0 0-14-16,0 0-3 0,0 0-1 0,0 0 0 0,0 7 6 0,0 2 2 15,0-9 0-15,0 6 0 0,-7 4-16 16,3-1-3-16,1 0-1 0,-8-2 0 0,0 2-15 0,1-3 11 15,6 1-11-15,-13-1 10 0,6 0-10 0,8-3 0 16,-8 1 0-16,0-1 8 0,1 0-22 0,6-3-5 16,-3 0-1-16,4-3 0 15,-1 0 20-15,4-1 0 0,-7-2 0 0,4 0 0 16,3 3 0-16,3-4 0 0,-3 4 0 0,7-3 0 0,-3 0 0 16,-4 3 0-16,0-1 0 0,3-2 0 15,4 3 0-15,-7 0 0 0,0 3 11 0,11 0-11 0,-11 0 0 0,0 0 0 16,0 0 0-16,11 3 0 15,-8 0-23-15,8 3-11 0,-8-2-2 16,4 2-870-16,-3 0-174 0</inkml:trace>
  <inkml:trace contextRef="#ctx0" brushRef="#br0" timeOffset="16110.43">2932 4527 1272 0,'-11'-6'36'0,"4"0"8"16,3-1-35-16,1 1-9 0,-4 0 0 0,3 0 0 0,-3 3 11 0,7 3 0 16,-3-4 0-16,-8 1 0 15,8 0 46-15,-8 3 10 0,4 0 1 0,3 0 1 16,-3 0 43-16,0 3 9 0,0-3 2 0,4 3 0 15,-4 4 4-15,3-4 1 0,-3 6 0 0,4-3 0 16,3 1-55-16,0-1-10 0,0 3-3 0,0 1 0 16,0-1 7-16,0 1 1 0,3-1 0 0,-3 0 0 0,7 4-68 0,4 0-17 0,-8-1-2 0,8 1 0 31,-1-4 31-31,5-3 5 0,-5 1 2 0,11-4 0 16,-3 0-19-16,3-6 8 0,-3 0-8 0,-1-4 0 15,1-2 20-15,0-1-4 0,-1-5 0 0,-3-1 0 0,-3 0 7 0,3 1 1 0,-3-7 0 16,-1 3 0-16,1 3-8 0,-1-2-2 0,-6-1 0 0,0 6 0 15,3-3-2 1,-7 4-1-16,0 3 0 0,0-1 0 0,-11 4-11 0,7 3 0 16,-6 3 0-16,-1 0-11 0,1 3 11 0,-4 3 0 15,3 4 0-15,-7 2 0 0,1 4 0 0,-1 3 0 16,0 6 0-16,1 0 0 0,3 0 0 0,3 6 0 0,-3 1 0 0,3-1 0 16,8 0 12-1,3 1 5-15,0-1 1 0,0 0 0 0,7-9-18 0,0 3 0 0,4-6-8 0,-1 0 8 16,1-3-10-16,6-4 10 0,1-2-10 0,-4-1 10 15,0-6 0-15,7 0 0 0,-6-3-8 0,2-3 8 16,1 0-9-16,-1-3 1 0,8-1 0 0,-11 1 0 16,7 0-5-16,-10 0-1 0,7 3 0 0,-1-7 0 15,-6 1-147-15,3-1-30 0,0-2-5 16</inkml:trace>
  <inkml:trace contextRef="#ctx0" brushRef="#br0" timeOffset="16785.52">3577 4305 2325 0,'0'0'51'0,"0"0"10"0,0 0 3 0,0 0 2 0,-3-7-53 0,3 7-13 0,0 0 0 0,0 0 0 0,-4 7 75 0,-3-1 12 15,4 3 2-15,-8 4 1 0,0 3-28 0,4 2-6 16,0 1 0-16,-3 6-1 0,-8-3-23 0,11 3-4 16,-11-3 0-16,4 6-1 15,4-2 15-15,-1-1 3 0,0 0 1 0,-3 0 0 0,11-3-31 0,-8-3-7 16,11-7 0-16,-7 1-8 0,7-4 16 0,0 0-4 15,7-5-1-15,-7-4 0 0,11 0-11 0,-1 0 0 16,5-7 0-16,-1 1 0 0,0-3 0 0,3-4 0 0,-6 1 8 16,3-4-8-1,0 0 12-15,4 4-4 0,-1-4 0 0,1 0 0 16,0 7 4-16,3 0 0 0,0 2 0 0,0 1 0 0,-3 3 20 0,0 6 5 0,-1 0 1 16,1 3 0-1,-8 4-3-15,5 5-1 0,-5-2 0 0,1 6 0 0,-4 3-6 0,0 0 0 16,-4 0-1-16,-3-4 0 0,0 1-13 0,-3 3-2 0,3-3-1 0,-11 3 0 15,1 0-11-15,6 0 8 16,-6 0-8-16,-8 6 8 0,4-6-28 0,0 0-5 0,0-3-2 0,-4 0 0 16,4-4 27-16,0 1 0 0,3-7 0 0,4 1 0 15,0-7-123 1,3 0-19-16,1-6-4 0,-1-3-1 0,4-4-36 0,4-2-7 0,3-4-2 0,0-6 0 31,0 0-36-31,4-6-7 0,-4 0-1 0,10-1-1 0,-3-2 138 0,1 0 28 0,6-1 6 0,-4 1 1 16,8-3 37-16,-11 2 8 0,7 1 2 0,-3 3 0 15,0 6 127-15,-1 0 26 0,-6 3 4 0,-1 3 2 0,1 4 19 0,-4 5 4 16,0 1 1-16,-7 6 0 0,0 0-29 0,0 0-5 16,0 6-2-16,0 1 0 0,0 5-38 0,0 1-7 15,-3 2-1-15,-1 7-1 0,1 0-60 0,3 3-12 16,0 0-3-16,0 4 0 0,3-7 40 0,-3 3 7 16,4-3 1-16,-1 0 1 0,4-7-40 0,-3 1-8 15,3-3-1-15,-4-4-8 16,4-3 24-16,0 0-1 0,4 1-1 0,-4-4 0 0,4-3-35 0,3 0-7 0,-4-6-2 15,4-4 0-15,8-2 42 0,-8-1 9 16,7-3 2-16,-7 1 0 16,4-7 1-16,-4 3 1 0,3-3 0 0,1 3 0 15,-7 0-33-15,-4 1 0 0,0 2 0 0,3 0 0 16,-10 4 0-16,0 2 0 0,0 4 0 0,0 0 0 16,-10 0 0-16,3 2 0 0,0 1 0 0,-4-3 0 15,-7 3 0-15,1 0 0 0,-1 0 0 0,0-1 0 0,1 1 0 0,3 3 0 0,0 3 0 0,-8-3 0 31,12 4-96-31,-1 2-25 0,1 0-6 0,6 4-1 0,1-4-160 0,3 3-33 0,3 7-7 16,4-7 0-16</inkml:trace>
  <inkml:trace contextRef="#ctx0" brushRef="#br0" timeOffset="17120.25">4561 4816 2649 0,'0'0'58'0,"0"0"12"0,-7 6 2 0,4-3 4 0,3-3-61 0,0 0-15 0,0 0 0 0,0 0 0 15,-4 0 105-15,-3-3 19 0,4 0 3 0,-4-3 1 0,3-4-52 0,-3-5-9 16,4-4-3-16,-8-3 0 0,7-6 0 0,1-4 0 15,-4-2 0-15,0-7 0 16,3 3-51-16,-6-2-13 0,3-4 0 0,0 0 0 0,-4 6 0 0,-3-3 0 0,3-3 0 0,1-3 0 16,-1 4 0-16,-3 11 0 15,3 4 0-15,1 0 0 0,-1 3 0 0,1 0 0 0,6 6 0 0,-6 0 0 32,-1 3-72-32,4 4-18 0,3 2-3 15,4 10-1-15,0 0-106 0,4 7-20 0,3 5-5 0,4 7-986 0</inkml:trace>
  <inkml:trace contextRef="#ctx0" brushRef="#br0" timeOffset="17570.65">4794 4546 1792 0,'-7'-12'51'0,"4"5"10"0,3 1-49 0,-4-3-12 0,1 2 0 0,3-2 0 16,-4 3 141-16,4 6 26 0,0 0 5 0,0 0 0 16,0 0-20-16,-3 3-4 0,-4 6 0 0,7-3-1 0,0 7-118 15,0 0-29-15,0 5 0 0,0 4 0 0,0 3 57 0,7-3 6 16,-4 0 1-16,1-3 0 0,-1-3-16 0,4 3-2 16,0-4-1-16,-3-2 0 15,3 3-28-15,0-4-5 0,0-3-2 0,4 1 0 16,-1-4-1-16,-3-3 0 0,4-3 0 0,-1-3 0 15,1-3-9-15,0 0 0 0,-1-4 0 0,1-2 0 16,-1-1 0-16,1-3 0 0,-4 1 0 0,3-4 0 0,1 3 0 0,-4-6 0 16,0 3 0-16,4 1 0 15,-4 2 0-15,0 3 0 0,3 1 0 0,1 3 0 16,-4 2 0-16,-7 7 0 0,11-3 0 0,-1 6 0 16,-3 0 0-16,4 7 0 0,-1 2 0 0,-2 1 0 0,-1-1 30 0,3 1 4 15,1 9 1-15,-1-3 0 0,1 0-17 0,3-1-3 0,-7 1-1 0,4-3 0 31,-4 0-14-31,3-1 9 0,-3 1-9 0,4-4 8 16,-4 1 3-16,0-4 0 0,4-2 0 0,-8-7 0 0,-3 0-163 0,0 0-32 0,11-10-6 0,-1-5-2 16,1-4-29-1,-8 0-7-15,5-6 0 0,-1 0-824 0</inkml:trace>
  <inkml:trace contextRef="#ctx0" brushRef="#br0" timeOffset="17785.33">5398 4292 1958 0,'0'-19'43'0,"0"19"9"0,0 0 1 0,0-6 3 0,3 0-45 0,-3 6-11 0,0 0 0 0,0 0 0 15,0 9 156-15,4 1 28 0,3-1 7 0,-7 4 1 16,3 2-103-16,4 1-20 0,-7 3-4 0,7 0-1 0,0 2 0 0,4 1 0 16,-1 3 0-16,-2 4 0 15,-1-4 0-15,3 6 0 0,4 1 0 0,-3-4 0 0,-1 3-51 0,5-3-13 16,2 1 0-16,-3 2 0 16,0-6 27-16,1 0 2 0,2 0 1 0,-10 0 0 15,4-3 3-15,-1-3 1 0,1 3 0 0,0-6 0 16,-1-1-57-16,-3-2-11 15,7-4-2-15,-10-6-1 0,-1 1-68 0,-3-4-14 0,0 0-2 0,4-13-1 16,-4 4-85-16,-4-7-17 0,-3 0-3 0</inkml:trace>
  <inkml:trace contextRef="#ctx0" brushRef="#br0" timeOffset="18227.77">5380 4653 2296 0,'0'0'65'0,"0"0"14"0,0 0-63 0,0 0-16 0,7 0 0 0,-4 0 0 16,8 0 100-16,0 0 16 0,-8-3 4 0,8 3 1 16,-1-4 6-16,1 1 1 0,3 0 0 0,-3 0 0 15,3 0-103-15,3 0-25 0,-3-4 0 0,8 1 0 0,-5 3 56 16,4 0 7-16,1 0 1 0,-1 0 0 16,3 3-64-16,-6 0 0 0,3 3-9 0,0 0 0 15,1 3-37-15,-5 0-7 0,4 1-2 0,-6-4 0 16,2 3-7-16,1 4-2 0,-1-4 0 0,-2 0 0 15,2 0-51-15,1 4-10 0,-1-4-3 0,1 3 0 16,0 1 52-16,-1-1 9 0,-3-2 3 0,-3-1 0 16,3 3-9-16,-7 1-2 0,4 2 0 0,-8-2 0 15,4 2 75-15,-3 1 19 0,3-1 1 0,-3-2 1 16,3-1 78-16,-7-3 15 0,0 1 3 0,3-1 1 0,-3 0 7 0,0-6 2 16,0 0 0-16,0 0 0 0,0 3-50 0,0-3-9 15,0 0-3-15,0 0 0 0,0-6-27 16,0 0-6-16,-3 3 0 0,3-7-1 0,0 4 1 0,-7-7 1 15,-1-2 0-15,1-1 0 0,0-3-33 0,0-3 0 16,-3 3 0-16,-1-6 0 0,1 3 0 0,2 0 0 16,1 4 0-16,-7-1 0 0,7 0-11 0,-3 3-9 15,-1 4-1-15,-3-1-1 16,3 4-16-16,8-1-3 0,-8 4-1 0,1 0 0 16,3 0-69-16,3-1-13 0,-3-2-4 0,4 3-716 0,-1-1-144 0</inkml:trace>
  <inkml:trace contextRef="#ctx0" brushRef="#br0" timeOffset="18401.88">5874 4314 2880 0,'-4'6'64'0,"1"1"12"0,-1 2 4 0,1-3 0 0,-1 1-64 0,1-1-16 0,-1 0 0 0,1 0 0 16,3-6 54-16,0 0 8 0,0 0 2 0,0 0 0 15,0 0-103-15,0 0-20 0,0 0-4 0,7-3-1 31,0-3-102-31,0 3-21 0,3-7-4 0,1 4-1 0</inkml:trace>
  <inkml:trace contextRef="#ctx0" brushRef="#br0" timeOffset="18833.25">6297 4693 2269 0,'0'16'64'15,"0"-13"15"-15,0 4-63 0,4-1-16 0,-4 0 0 0,7 0 0 0,-14 4 156 0,7-4 29 16,-4 3 6-16,1-2 1 0,3-1-52 0,-4-3-9 16,1 3-3-16,-5 1 0 0,5-1-102 0,-1 0-26 0,-3 0 0 0,4 1 0 15,-1-1 56-15,1-3 7 0,3 3 1 16,-4 1 0-16,4 2-52 0,0-3-12 0,0-2 0 0,0 2 0 16,4 0 0-16,-4-6 0 0,3 3 0 0,4 0 0 15,0 0 0-15,-3-3 0 0,7 0 0 0,-8-3 0 16,4 0 0-16,4 0 0 15,-1-3 0-15,-3-4 0 0,7 1 0 0,-3-4 0 16,3 1 0-16,0-7 0 0,4 3 0 0,-4 1 0 0,4-1 0 0,-4 0 0 16,0 4 0-16,0-1 0 0,-3 4 0 15,-1-4 0-15,4 4 0 0,-7 0 0 0,0-1 0 0,-3 4 0 0,-4 6-17 16,0 0-7-16,7-10 0 0,-7 10-1 31,0 0-11-31,0 0-3 0,0 0 0 0,3-6 0 0,-3 6 39 0,-3-3 0 0,-1 3 0 16,1-3 0-16,-1 3 0 0,-3 0 0 0,0-3 0 0,0 0 0 15,0 3 0-15,4 0 0 0,-4 0 0 0,-1-4 0 16,5 1-110-16,-4 0-14 0,7 0-4 0,-4 0 0 16,1 0 0-16,-1 3 0 0,4 0 0 0,0 0 0 15,0 0-71-15,0 0-14 0,-3 6-3 0</inkml:trace>
  <inkml:trace contextRef="#ctx0" brushRef="#br0" timeOffset="19848.43">6802 4496 1728 0,'0'0'38'0,"0"0"8"0,0 0 2 0,0 0 0 0,0 0-39 16,0 0-9-16,0 0 0 0,0 0 0 0,0 0 104 0,0 0 20 16,-4 6 3-16,4 4 1 15,0-1 0-15,0 4 0 0,0 5 0 0,0 1 0 16,7 6-103-16,-3 0-25 0,3 4 0 0,0-1 0 0,3-3 56 0,-3-3 7 16,7-3 1-16,-10-1 0 15,7 1 0-15,-1 0 0 0,4-3 0 0,-3-4 0 0,-1-2-27 0,5-1-5 16,-5-3 0-16,1-2-1 15,-1-8-19-15,1 1-4 0,-8-3-8 0,1-7 12 16,3 1-3-16,-7-4-1 0,4-6 0 0,-1 3 0 0,-3-6-8 0,0 3 8 16,4-3-8-16,-4 3 8 0,0-6-8 0,3 3 0 15,-3 0 0-15,4-3 8 16,-1 3-8-16,1 3 0 0,3 0 0 0,-4 3 0 0,4 3 0 16,0 1 0-16,4-1 0 0,-4 3 0 0,4 7 12 15,-11 6 0-15,14-3 0 0,0 3 0 0,-4 3 14 0,8 7 3 0,-4 5 1 0,4 4 0 16,-4 6 3-16,0 3 1 0,0 4 0 0,0 5 0 15,-3 1-34-15,-1 3 0 16,-3-4 0-16,4 4 0 0,-4 3 0 0,4-3 0 0,-8 6 0 0,1-3 0 16,-1-4 28-16,1-5 0 0,-1 3-1 15,1-7 0 1,-4-6-70-16,3-6-13 0,-3-4-4 0,0-5 0 16,-3-1-194-16,-1-6-39 0</inkml:trace>
  <inkml:trace contextRef="#ctx0" brushRef="#br0" timeOffset="34293.11">3397 6158 2249 0,'0'0'95'15,"11"-3"-76"1,-8 3 10-16,11 0 3 0,-3 0 0 0,7 0 0 16,-11 0 21-16,10 0 5 0,-2 3 1 0,-5-3 0 15,4 0-5-15,0 3-1 0,4-3 0 0,-7 0 0 16,3 0-42-16,0 0-11 0,3 0 0 0,-6-3 0 15,7 3 0-15,-4-7 0 0,3 4 0 0</inkml:trace>
  <inkml:trace contextRef="#ctx0" brushRef="#br0" timeOffset="35440.58">4286 6054 851 0,'-3'0'36'16,"-8"0"-36"-16,11 0 24 0,-3-3-1 15,3 3-1-15,0 0 0 0,0 0 16 0,-4-3 3 16,1-3 1-16,3 6 0 0,0-7 18 0,-4 1 3 0,4-3 1 0,4 3 0 16,-4-1 50-16,0-2 10 0,3-1 3 0,1 1 0 15,-1 3 1-15,-3-4 1 0,0 7 0 0,-3-6 0 16,3 3-52-16,-4-1-10 0,4 7-3 0,0 0 0 0,0 0 0 16,0 0 0-16,0 0 0 0,-3 3 0 15,3-3 0-15,-4 4 0 0,-3 2 0 0,7 3 0 16,-4 1-48-16,4-1-16 0,0 4 8 0,-7-1-8 15,7 4 0-15,7-1 0 0,-7 4 0 16,0 3 0-16,0 0 44 0,4 0 16 0,-4 0 2 0,7 6 1 0,-7-3-50 0,0 0-13 16,4 4 0-16,-4-1 0 15,0 0 40-15,3 0 2 16,1-3 1-16,-4 4 0 0,3-7-25 0,-3 0-5 0,4-4-1 0,-4 1 0 16,7-6-3-16,-7-4-1 0,0-3 0 0,0-6 0 15,0 0-8-15,0 0 8 0,0 0-8 0,0 0 8 16,0-6-8-16,0-3 0 0,0-1 0 0,0-5 0 15,0 2 0-15,-7-3 10 0,3-2 1 0,4-1 0 16,-3 0-11-16,3 0-16 0,0-3 4 0,0 3 1 16,0 1 11-16,0-1 0 0,3 0 0 0,-3 0 0 0,4 3 9 0,3 1 4 15,-4 2 1-15,4 4 0 0,-3 3-14 0,3 2 0 16,-4-2 0-16,4 3 0 0,1 3 0 0,-1 0 0 0,3 3 0 0,-6 3 0 16,3 4 17-16,-4-1-2 15,1 4-1-15,3-1 0 0,-4 4-2 0,4 0-1 0,-3 3 0 0,-4-1 0 16,4 1 10-1,-1 0 3-15,1-3 0 0,-1-1 0 16,4 1-24-16,-7-3 0 0,4-1 0 0,3-3 0 0,-7-2 0 0,3-1 0 0,4 0 0 0,-7-6 0 16,0 0 0-16,7-6 0 15,-3 0 0-15,3-7 0 16,4 4 0-16,-4-7 0 0,7 0 0 0,-4 1 0 0,1-4 0 0,3 0 0 0,-3 3 0 16,3-2 0-16,0-1 0 0,3 3 0 15,-2-3 0-15,6 4 0 0,-7 2 0 0,3 1 0 0,1-1 0 0,0 4 0 0,-4-1 0 16,0 4 0-16,0 3 0 0,4 3 0 0,-11 3 0 0,3 0 0 15,-3 3 0-15,4 4 0 0,-7 2 0 16,3 4 0-16,-4 0 0 0,-3 2 0 16,4 1 0-16,-4 0 0 0,-4 3 0 0,4 0 0 0,0 3 0 15,-3-3 0-15,3 3 0 0,0-3 0 16,-7 0 0-16,7-3 0 0,0 6 0 0,-4-3 0 0,4-3 0 16,0 3 0-16,0-7 0 0,-7 7 0 0,7-6 0 0,0 0 0 15,0-7 0-15,7 4 0 16,-7-7 0-16,0 0 0 0,0-6 0 0,0 0 0 15,0 0-47-15,0 0-13 0,0 0-4 0,0 0 0 16,0-6-102-16,0-7-21 0,4 1-4 0,3-1-1101 16</inkml:trace>
  <inkml:trace contextRef="#ctx0" brushRef="#br0" timeOffset="35817.21">5045 6518 2269 0,'0'0'64'0,"-4"7"15"0,4-1-63 0,0 0-16 0,0 0 0 0,0-2 0 16,0 2 105-16,0 0 19 0,0 0 3 0,0 1 1 15,0-7-52-15,4 3-9 0,-1 3-3 0,1-3 0 0,-4-3-51 0,0 0-13 16,3 3 0-16,-3-3 0 16,7 3 79-16,-7-3 13 0,4-3 2 0,3 0 1 15,-4 3-50-15,1-3-9 0,0-3-3 0,-1 3 0 0,1-4 3 0,-4-2 1 16,0 3 0-16,0-4 0 16,0-2-19-16,-4-1-4 0,4 1-1 0,-3-1 0 0,3-3 1 0,-4 1 0 15,4-1 0-15,-4 0 0 0,1 1-14 16,-4-1 0-16,3 0 0 0,4 1 0 15,-10-1-68-15,6 3-17 0,-3-2-3 0,4 2-1 16,-4 1-165-16,3-1-33 0,-3-9-6 0,-4 3-2 0</inkml:trace>
  <inkml:trace contextRef="#ctx0" brushRef="#br0" timeOffset="35971.44">4992 6158 2880 0,'0'0'64'0,"0"0"12"0,0 3 4 0,-7 3 0 0,3 0-64 0,1 1-16 0,3-7 0 0,0 0 0 15,0 0 54-15,0 0 8 16,0 3 2-16,0-3 0 0,0 0-44 0,0 0-9 16,7 0-2-16,0 0 0 15,0-3-65-15,0 0-14 0,-4-1-2 0,5 1-1 16,2 0-95-16,-6 0-20 0,6 0-3 0,-3 0-1 0</inkml:trace>
  <inkml:trace contextRef="#ctx0" brushRef="#br0" timeOffset="36331.08">5263 6421 1792 0,'0'10'51'0,"0"-10"10"0,8 6-49 0,-8-6-12 0,0 0 0 16,0 0 0-16,0 3 105 0,0-3 19 0,0 0 3 0,0 0 1 16,0 0 0-16,0 0 0 0,0 0 0 0,3-3 0 0,-3-3 0 0,4-4 0 15,-4 4 0-15,3-7 0 0,-3 1-103 0,4-1-25 16,-4-2 0-16,0-1 0 0,3-3 0 0,-3 3 0 15,7 1 0-15,-3-1 0 0,3 0 56 0,-4 1 7 16,1 2 1-16,3 1 0 0,0-1-52 0,7 1-12 16,-10-1 0-16,6 7 0 0,1-4 0 0,-1 4 0 15,1 3 0-15,-4 3 0 0,0 3 54 0,4 0 8 16,-1 3 2-16,-6 4 0 0,3 2-52 0,-4 1-12 0,4 3 0 16,0 2 0-16,0 4 0 0,-3 0 0 0,0 0 0 0,-1 3 0 15,1-3 0-15,-4 0 0 16,3-3 0-16,1 0 0 15,-4-3 0-15,3-1 0 0,-3 1 0 0,0-4 0 0,4 1 0 0,-8-7 0 16,4 1 0-16,0-7 0 16,0 0-100-16,0 0-22 0,0 0-5 0,0-10-1 0,0 1 0 15,4-1 0-15,-4-5 0 0,0-1-1126 0</inkml:trace>
  <inkml:trace contextRef="#ctx0" brushRef="#br0" timeOffset="36677.26">5644 6177 2188 0,'4'15'48'0,"-4"-8"11"0,0-1 1 0,0 3 1 0,7 1-49 0,-7-1-12 0,0 0 0 0,4 1 0 0,-4 2 156 0,3-2 29 16,1 2 6-16,-1-2 1 0,1 2-103 0,-1 1-20 16,1-1-4-16,-1 1-1 0,4 3 0 0,-7-1 0 15,4-2 0-15,-1 2 0 0,1 1-11 0,-1-3-2 16,-3 2-1-16,4-2 0 0,-1-1-30 0,1-2-5 16,-4 2-2-16,4-2 0 0,3-1-13 0,-7-3 8 0,0 4-8 0,0-7 0 15,0-3 0-15,0 0 0 0,0 0 0 0,0 0 0 16,0 0-11-16,3-3-1 15,1-3-1-15,-1-7 0 16,1 1-63-16,-4-4-12 0,0-3-2 0,0 0-1 16,0-3-151-16,-4-3-30 0,4 3-7 0,-3-6-1 0</inkml:trace>
  <inkml:trace contextRef="#ctx0" brushRef="#br0" timeOffset="36861.48">5623 5985 2602 0,'-14'7'57'0,"14"-7"12"0,-10 3 3 0,10-3 1 0,0 0-58 0,0 0-15 16,0 0 0-16,0 0 0 16,0 0 54-16,-7 0 8 0,7 0 2 0,0 0 0 15,0 0-45-15,0 0-9 0,0 0-2 0,0 0 0 16,0 0-8-16,3 3 10 0,1 3-10 0,-1-3 10 16,4 0-143-16,-3 1-29 0,-1-1-6 0</inkml:trace>
  <inkml:trace contextRef="#ctx0" brushRef="#br0" timeOffset="37738.66">5888 6108 1497 0,'0'0'32'0,"0"0"8"0,0 0 0 0,0 0 4 0,0 0-36 0,0 0-8 0,0 0 0 0,0 0 0 0,0 0 104 0,0 0 20 0,0 0 3 0,0 0 1 15,0 0-52-15,0 0-9 0,0 0-3 0,0 0 0 0,0 0 0 0,0 0 0 16,0 3 0-16,0 3 0 15,0-3 0-15,0 3 0 0,0-2 0 0,0 2 0 16,0 0 0-16,3 0 0 16,-3 7 0-16,4-1 0 0,-4 1-51 0,3 0-13 0,1 5 0 0,0-2 0 31,-1 0 36-31,4-1 5 0,0 1 1 0,-7 0 0 0,4-1-16 0,3 1-3 16,-4-7-1-16,4 1 0 0,-3-1-22 0,-4 1 0 0,3-4 0 0,4 3 0 15,-3-2 0-15,-1-1 0 0,5 0 0 16,-5-3 0-16,1 4 28 0,-4-7 0 0,0 0 1 0,0 0 0 15,0 0-46-15,0 0-10 0,0 0-1 0,0 0-1 16,0 0 74-16,0 0 15 0,0 0 4 0,0 0 0 0,0 0-52 0,0 0-12 16,0-7 0-16,0-2 0 15,0 3 0-15,0-4 0 0,0-2 0 0,-4-1 0 16,4 1 0-16,-3-1 0 0,3-3 0 0,0 1 0 16,0 2 34-16,0-2 4 0,3 2 1 0,-3 0 0 0,4-2-11 0,-1-1-3 15,1 4 0-15,3 2 0 0,-4 1-25 0,4-1 0 16,-3 1 0-16,-1 6 0 0,-3 3 0 0,0 0 0 15,11-3 0-15,-11 3 0 0,18 0 0 0,-15 0 0 0,8 3 0 0,-4 3 0 16,0 0 0-16,0 1 0 0,-4 2 0 16,4 0 0-16,-3 4 0 0,-1-1 0 15,1 1 0-15,-4 0 0 0,4-1 0 0,-1 1 0 16,-3-1 0-16,4 1 0 0,-4-1 0 0,3-2 0 0,-3-1 0 0,0-3 0 16,4-3 0-16,-4 1 0 0,0-4 0 0,0 0 0 15,0 0 0-15,0 0 0 16,0 0 0-16,0 0 0 0,0 0 0 0,7-7 0 0,-4 1 0 0,-3-3 0 15,4-4 0-15,-1 1 0 0,4-1 0 0,-3-3 0 16,-1 4 0-16,1-4 0 16,3 4 0-16,-3-4 0 0,3 3 0 0,-4 1 0 0,4-1 0 0,0 4 0 0,4-1 0 0,-4 4 0 15,0 0 0-15,-7 6 0 16,10-6 0-16,-10 6 0 0,18 0 0 0,-11 0 0 16,4 6 0-16,-1 0 0 0,-3 0 0 0,0 4 0 15,1 2 17-15,-5-2-1 0,1 6-1 0,-1-4 0 0,1 4-15 16,3-4 0-16,-7 4 0 0,0 3 0 15,0-7 0-15,0 4 0 0,0 0 0 0,0-4 0 0,-7 1 0 0,7-4 0 16,-4 4 0-16,4-4 0 0,0 4-9 0,0-4-5 16,0-3-1-16,0 1 0 15,0-1-39-15,0 0-8 0,0-6-2 0,0 0 0 16,0 0-102-16,0 0-21 0,0 0-4 0,4-9-1 16,3-1-153-16,-7 1-31 0,10-13-7 0,-3 6-1 15</inkml:trace>
  <inkml:trace contextRef="#ctx0" brushRef="#br0" timeOffset="38150.69">6452 6142 1497 0,'0'0'32'0,"0"0"8"0,0 0 0 0,0 0 4 16,0 0-36-16,0 0-8 0,0 0 0 0,0 0 0 0,0 0 136 0,0 0 24 16,0 0 6-16,0 0 1 0,0 0-63 0,4 6-12 15,-4 1-2-15,3-1-1 0,1 6-20 0,-4-2-4 16,3 6-1-16,1-4 0 0,-1 4-51 0,1-1-13 0,3 1 0 0,-3 3 0 15,3-3 54-15,-4-1 8 0,8 1 2 0,-4-4 0 16,0 1 0-16,0-7 0 0,4 4 0 0,-4-4 0 16,0-3-52-16,3-3-12 0,1-3 0 15,-1 0 0-15,1 0 0 0,0-4 0 0,3-2 0 0,-7 0 0 16,3-4 0-16,1 1 0 0,-1-1 0 16,-2 0 0-16,-1 1 0 0,0-1 0 0,0 4 0 0,0 3 0 15,0-4 0-15,-7 10 0 0,7-3 0 0,-7 3 0 0,0 0 0 16,0 0-13-16,0 0 2 0,0 0 1 0,7 3 10 0,-4 7 0 15,1-1 0-15,-1 4 0 0,-3-1 0 0,0 1 12 16,4-1 0-16,-4 1-1 16,0-1 9-16,0 4 3 0,7 0 0 0,-7-1 0 0,0 1-12 0,4-3-3 15,-1 2 0-15,4-2 0 16,0-1-8-16,0 1 0 0,0-4 0 0,0-2 0 16,0-1-23-16,-3 0-6 0,-4-6-2 0,11 3 0 15,-1-3-77-15,-10 0-16 0,11 3-4 0,-11-3 0 16,0 0-60-16,10-3-12 0,-10 3-2 0</inkml:trace>
  <inkml:trace contextRef="#ctx0" brushRef="#br0" timeOffset="38928.9">6974 6155 1375 0,'0'0'30'0,"0"0"6"0,0 0 2 0,0 0 1 0,0 6-31 0,0-6-8 0,4 6 0 0,-4-3 0 0,0-3 71 0,3 7 13 16,1-4 2-16,-4-3 1 15,4 3-2-15,-1 3 0 0,-3-3 0 0,4 4 0 0,-4-7 28 0,3 3 6 16,-3 3 1-16,4-3 0 15,-1 6-17-15,-3-5-3 0,4 2-1 0,-4-3 0 16,0 3-30-16,3 1-5 0,-3-1-2 0,4-3 0 0,-4-3-27 0,0 0-6 16,3 3-1-16,-3 0 0 15,0 4-15-15,4-1-3 0,-1 3-1 0,1 1 0 0,-1 2 1 0,1-2 0 16,-1-1 0-16,1 0 0 16,0-2 3-16,-4-1 1 0,7 0 0 0,-7 0 0 15,3 1 2-15,-3-7 1 0,4 6 0 0,-1-3 0 16,-3 3-4-16,4 1-1 0,-1-4 0 0,-3-3 0 15,0 0-4-15,0 0 0 0,0 0-8 0,0 0 12 16,0 0-12-16,0 0 11 0,0 0-11 0,0 0 10 16,4-6-10-16,3-4-12 0,-4 1 2 0,1-1 1 0,-4-2 27 15,0-1 6-15,0 1 0 0,0-4 1 0,-4 0-16 0,4 1-9 16,0-1 10-16,0 0-10 0,4 4 33 0,-4 2 1 16,0-2 0-16,3 2 0 15,1 4-53-15,-4 6-10 0,3-6-3 0,-3 6 0 0,0 0 52 0,0 0 9 16,0 0 3-16,0 0 0 0,0 0-48 0,0 0-8 0,0 0-3 0,11-3 0 15,-4 3 27-15,4 0 0 0,-4 6 9 0,0-3-9 16,-4 3 24-16,4 4-3 0,0 2 0 0,-3-2 0 16,3 2-21-16,-3-2 0 0,-4 2 0 0,3 4 0 15,1-7 0-15,-1 4 0 0,1-1 0 0,-1-2 0 16,1-1 0-16,-1 1 0 0,4-4 0 16,-7 0 0-16,0-6 0 0,0 0 0 0,7 3 0 0,-7-3 0 15,0 0 0-15,0 0 0 0,4-6 0 0,3 0 0 16,0-4 0-16,-4 1 0 0,5-4 0 0,-5 1 0 0,4-1 0 0,0 1 0 15,0-1 0-15,4-2 0 0,-4 2-11 0,3 0-6 16,1 1-2-16,3-1 0 0,0 1 31 0,-3 2 5 16,3 1 2-16,-3 3 0 0,3-1-29 15,-4 1-6-15,1 3 0 0,-1 0-1 0,1 3 27 0,-4 3 6 16,0 0 0-16,4 0 1 0,-8 7-17 0,4-4 0 16,-3 7 0-16,3-1 0 0,-4 4 0 0,1-1 0 15,-1 1 0-15,-3 0 0 0,4 3 0 0,-4-4 0 16,0 4 0-16,0-3 0 15,0-1 0-15,0 4 0 0,0-3 0 0,0 0 0 0,0-1 16 0,0-2-1 0,-4-4 0 0,4 1 0 32,-3-1-75-32,3-3-16 0,-4-3-2 0,4 1-1454 0</inkml:trace>
  <inkml:trace contextRef="#ctx0" brushRef="#br0" timeOffset="40806.73">8072 6120 1045 0,'0'0'44'0,"0"0"-36"32,0 0 107-32,0 6 21 0,0-2 4 0,-4 2 0 0,4 0-60 0,0-3-13 0,0 3-3 0,4 1 0 15,-4 2 52-15,0-3 9 0,3 4 3 0,-3-1 0 16,4 1-4-16,-1 2 0 0,1 4 0 0,-1-7 0 16,4 4-48-16,0-1-11 0,0 1-1 0,4-1-1 15,-4 4-47-15,4 0-8 0,-1-1-8 0,1 4 9 16,-1 0 44-1,1 0 9-15,0 0 2 0,3-4 0 0,-4-2-52 0,1-1-12 0,-1-2 0 0,4-4 0 0,1 0 0 0,-5-6 0 16,1-3 0-16,-1-3 0 0,-3-7 0 0,0-2 0 16,1-1 0-16,-1-6 0 15,-4 0 40-15,4-3 6 0,-3 3 1 0,-1-3 0 0,1 0-24 16,-4 3-5-16,0 0-1 0,3 3 0 0,-3 1-17 16,-3 5 0-16,3-3 0 0,0 4 0 0,0-1 0 0,-4 4 0 15,4-1 0-15,-3 4 0 0,3 0 0 0,-4 0 0 16,4 2 0-16,0 1 0 0,0 3-10 0,0 0-6 0,0 0 0 0,0 0-1 31,0 0-125-31,0 0-25 0,0 0-5 0,0 0-696 16,4 7-139-16</inkml:trace>
  <inkml:trace contextRef="#ctx0" brushRef="#br0" timeOffset="41631.39">8601 6220 768 0,'0'0'21'0,"0"0"7"0,0 0-28 0,0 0 0 0,0 0 0 0,3-3 0 0,-3 3 129 0,0 0 21 16,0 0 4-16,0 0 1 15,0 0-26-15,0 0-5 0,0 0 0 0,0 0-1 16,0 0-43-16,0 0-8 0,0 0-1 0,0 0-1 16,0 0-30-16,0 0-7 0,0 0-1 0,0 0 0 15,0 0 6-15,0 0 1 0,0 0 0 0,0 0 0 0,0 0-5 0,0 0-1 0,0 0 0 0,0 0 0 32,0 0-5-32,0 0 0 0,0 0-1 0,0 0 0 0,0 0-3 0,0 0 0 15,0 0 0-15,0 0 0 0,0 0 3 0,0 0 0 0,0 0 0 0,0 0 0 16,0 0 10-16,0 0 3 15,0 0 0-15,0 0 0 0,-3 7-13 0,3-7-3 0,-7 3 0 0,7-3 0 16,0 0 14-16,-4 6 2 16,-3-3 1-16,0 0 0 0,0 4-12 0,0-4-2 0,0 0-1 0,0 3 0 15,0 4-7-15,0-4-2 0,3 0 0 0,-3 7 0 16,0-4-29-16,4 7-7 0,-1-4-1 16,0 1 0-16,1 2 20 0,3 4 0 0,-4 0 0 0,4 3 0 15,0-3 0-15,0 0 0 0,4 3 0 16,-1 0 0-16,1-4 28 0,3-2 8 0,4 0 3 0,-4-4 0 0,0-2-39 0,0-4 0 15,3-3-12-15,1-3 4 16,0 0-19-16,3-3-3 0,-4 0-1 0,1-3 0 0,3-4 47 16,-3-2 8-16,-1 2 3 0,-3-6 0 15,4 1-27-15,-4-4 0 0,0 0 0 0,0-3 0 0,0 3 0 0,-3 1 0 16,3 2 0-16,-4 0 0 16,1 1 0-16,-4 2 0 0,3 7 8 0,1-4-8 0,-4 7 0 0,0 3 0 15,0 0 0-15,0 0 8 0,0 0-8 0,0 0 0 16,3 6 0-16,1 1 8 0,-1 2-8 0,4 4 0 15,-3-4 0-15,-1 4 0 0,4 2 0 0,0-2 0 16,1-1 0-16,-1 1 0 16,0-1-21-16,0 4-10 15,0-6-1-15,3 2-1 0,-3 1 53 0,0-4 10 0,1 4 2 0,2-4 1 0,-3 0-33 0,0 1 0 16,0-1 0-16,4-2 0 0,-4-1 0 0,0 0 0 0,0 0 0 0,-7-6 0 31,0 0-37-31,0 0-11 0,4-3-3 0,3 0 0 16,-4-3-97-16,1-4-20 0,-4-2-4 0,3 2-1008 0</inkml:trace>
  <inkml:trace contextRef="#ctx0" brushRef="#br0" timeOffset="41969.34">8968 5916 2188 0,'0'0'48'0,"0"0"11"0,0 0 1 0,0 0 1 0,0 0-49 0,0 0-12 16,0 0 0-16,-4 7 0 16,4-1 105-16,-3 0 19 0,6 4 3 0,-3-1 1 0,0 0-52 15,0 4-9-15,4-1-3 0,-1 4 0 0,1 0-2 0,3 3-1 16,-4-1 0-16,4 4 0 16,0-3-9-16,-3 6-1 0,3 0-1 0,-4 4 0 0,5-1-22 0,-1 0-4 15,0 7 0-15,-4-4-1 0,4 3-10 0,-3 1-1 31,3-4-1-31,0 1 0 0,0-7-11 0,0 0 0 0,0-6 9 0,0-1-9 16,-3 1 0-16,3-6 0 0,-4 2 0 0,4-5 0 16,-3-4-44-16,3 0-9 0,-4-3-3 0,-3-3 0 15,7 0-79-15,-3-3-16 0,-1 0-3 0,1-3-1 16,3-3-81-16,-7-1-16 0,4 1-3 0,-1-4-666 0</inkml:trace>
  <inkml:trace contextRef="#ctx0" brushRef="#br0" timeOffset="42601.64">9222 6217 1634 0,'0'0'36'0,"0"0"7"0,0 0 1 0,0 0 3 0,0 0-38 0,0 0-9 15,0 0 0-15,0 0 0 0,0 0 125 0,0 0 23 0,0 7 5 0,0-1 1 16,0 0-21-16,0 0-4 0,0 4-1 0,0-1 0 16,0 4-87-16,0-1-17 0,3 1-4 0,-3-4-1 15,0 1 20-15,4-1 4 0,-4 4 1 0,0 2 0 16,3 1-2-16,1 0 0 0,-1-1 0 0,1 4 0 15,-1-3-10-15,1-1-3 0,-1 1 0 0,4 0 0 16,-3-4-17-16,3-2-4 0,-3 2-8 0,6-2 12 16,-3-4-12-16,4-3 0 0,-4 0 0 0,3-3 0 15,-3-3 0-15,1 0 0 0,2-3 0 0,-3-4 0 0,0-2 0 0,4-1 0 16,-4-2 0-16,0-4 0 0,-4 0 0 0,4 0 0 16,-3 0 0-16,3 1 0 15,0 2 0-15,0 0 0 0,-3 4 0 0,-1 2 0 0,1 4-15 0,-4 6 4 16,0 0 1-16,0 0 0 15,0 0 10-15,0 0 0 0,0 0 0 0,3 3 0 16,1 0 12-16,-1 3 5 0,1 1 1 0,-1 2 0 0,1 4-10 0,-4-4-8 16,3 4 9-16,1-4-9 0,0 4-12 0,-1-1-9 15,4 1-2-15,-3-4 0 0,3 0 43 16,-4 4 9-16,8-7 2 0,-4 4 0 0,0-4-31 0,3 0 8 16,-2 1-8-16,-1-4 0 0,3 0 0 0,-10-3 0 0,11 0 0 0,3-3 0 15,-4-4 0-15,1 1 0 16,0 0 0-16,-1-4 0 0,-3-2 0 0,4-1 0 15,-4-2 0-15,0-4 0 0,0 0 0 0,0 0 0 16,-3-3 0-16,3 3 0 0,-4 1 0 0,1-4 0 0,-1 6 0 0,-3-3 9 16,0 7-9-16,0-1 8 0,0 7-8 15,-3 0 8-15,3-1 0 0,-4 7 0 0,1 0 0 0,-4 7 0 16,3-1 1-16,1 3 0 0,-1 4 0 0,0-1 0 16,1 7-9-16,-1-3 0 15,4 6 0-15,-3 0 8 0,6 3-8 0,-3-3 0 0,4-3 0 0,-1 3 0 16,5-7 0-16,-1 1 0 0,0-4 0 15,0 1 0-15,0 0-8 0,0-7 8 0,3 3 0 0,1-3 0 16,0-2 0-16,-1 2 0 0,1-3 0 0,3 0 0 0,0-3 0 16,0 0 12-16,-3 0 0 0,3-3 0 31,-4 0-164-31,1 0-32 0,-11 3-6 0,14-7-1102 0</inkml:trace>
  <inkml:trace contextRef="#ctx0" brushRef="#br0" timeOffset="43292.52">10555 5919 1958 0,'0'0'43'0,"-3"7"9"16,-1-1 1-16,1 0 3 0,-1 1-45 0,0-1-11 0,4 3 0 0,-3 1 0 0,3 2 93 0,0-2 17 0,0 2 3 0,3 4 1 16,-3-1-38-16,4-2-8 15,0 6-2-15,-1 0 0 0,1-1-13 0,3 4-2 0,0 0-1 0,-4 7 0 16,4-4-19-16,-3 3-4 0,3-3-1 0,0 3 0 0,0-3 34 0,0 0 6 16,0-3 2-16,-3 0 0 15,3-3-40-15,-4-3-7 0,1-1-1 0,3-5-1 16,-4-1-19-16,1-3 0 0,-1-2 0 0,-3-4 0 15,0 0-15-15,0 0-6 0,0 0-2 0,0 0 0 0,7 0 23 0,-3-7 0 16,-1 4 0-16,-3-6 0 0,4 3 18 0,-4-4 8 16,4-2 2-16,-4 2 0 0,0-2-28 15,3-1 0-15,-3-3 0 0,0 4 0 0,4-4-8 16,-4 4 8-16,3-4 0 16,1 3 0-16,3 1 0 0,0-1 0 0,0 1 0 0,3-1 0 0,1 4 0 15,0 3 0-15,3-4 0 0,0 1 0 0,-4 3-23 0,4-1 0 0,1 4 0 16,2-3 0-16,-3 3 55 0,4 3 12 15,-4 0 1-15,0 3 1 0,-3 3-8 0,3 4-2 16,-7 2 0-16,0 4 0 0,0-1-8 0,-3 4-1 0,-1 3-1 16,-3-9 0-16,0 2-15 0,-3 4-3 15,-1 3-8-15,1 0 12 0,-1 0-12 0,-3-3 0 0,-4 0 8 0,1-4-8 16,-1 1 0-16,1 0 0 0,-4-4 0 16,-1 1 0-16,1-4 14 0,4-3-3 0,-1 1-1 0,4-4 0 15,-4-3-110-15,4 3-23 16,0-3-4-16,7 0-1 15,-3-3-51-15,-4-3-10 0,7 2-3 0,-4-5 0 16,4 0-52-16,0 2-10 0,4-11-2 0,3 2-1 0</inkml:trace>
  <inkml:trace contextRef="#ctx0" brushRef="#br0" timeOffset="43830.35">11081 6255 1753 0,'0'6'38'0,"0"1"8"0,3-1 2 0,1 3 2 0,-4-3-40 0,3 4-10 16,1-1 0-16,3-2 0 0,-4 2 114 0,5-3 21 0,-1 4 4 0,0-7 1 15,3 3-76 1,-3-3-16-16,4 0-2 0,-4-3-1 0,7 0 15 0,-3-3 4 16,-1 0 0-16,1-3 0 0,-1 3 0 0,1-4 0 0,-4-2 0 0,0 3 0 15,4-4-52-15,-4 1-12 0,0 3 0 0,0-4 0 16,0 4 14-16,-4 0 0 0,1-4 0 0,-4 1 0 15,3 3-6-15,-3-1-8 0,0 1 11 0,0 6-11 16,0 0-9-16,-7-3-9 0,-3 0-2 16,3 3 0-16,-4 3 20 0,1 0 0 0,3 0 0 0,-1 3 0 15,-2 1 0-15,3 2 0 0,-4 1 0 16,1 2 0-16,3 4 0 0,3-1 0 0,-3 4 0 0,7-6 0 16,-4 2 0-16,4 4 0 0,0 0 0 0,0 0 0 15,4 0 12-15,0-4 5 0,3 4 2 0,0-3 0 0,3 0-31 16,-3-1-5-16,4-2-2 0,3-7 0 0,-3 3 19 0,6-5 0 15,-3 2 0-15,4-6 0 16,0 0 0-16,-4 0 14 0,3-3-2 0,-3-4-1 0,4 1-11 0,-4-3-16 16,-3 2 4-16,3-2 1 15,-4-3-196-15,-2-1-39 0,2 0-8 0,-6 1-446 16,3-4-88-16</inkml:trace>
  <inkml:trace contextRef="#ctx0" brushRef="#br0" timeOffset="44111.81">11508 6086 1728 0,'0'0'38'0,"0"0"8"0,0 0 2 0,0 0 0 0,0 0-39 0,0 0-9 0,0 0 0 0,0 0 0 15,3 0 104-15,4 3 20 16,-3 3 3-16,3 0 1 0,-4 4-52 0,4-1-9 16,0 4-3-16,-3-1 0 0,3 1 52 0,-3 6 9 15,3-4 3-15,-4 4 0 0,4 0-46 0,0 0-9 0,-3 6-1 0,3-3-1 16,0 3-25-16,-4 0-5 0,4 0-1 0,1-3 0 15,-1 3-26-15,-4-3-6 16,4-3 0-16,0 0-8 0,0-4 0 0,0-2 0 0,-3-1 0 0,3-5 0 16,0-1-36-1,-4-3-15-15,5 0-2 0,-5-3-1 0,-3 0-8 16,4-6-2-16,-1 0 0 0,-3-1 0 16,0-5-56-16,-3-1-12 0,-1 1-3 0,1-4 0 0,-1 0-142 0,-3-2-29 15,-7-17-6-15,0 7 0 0</inkml:trace>
  <inkml:trace contextRef="#ctx0" brushRef="#br0" timeOffset="46246.93">11501 6340 1958 0,'0'0'43'0,"0"0"9"0,0 0 1 0,0 6 3 0,3-3-45 0,4 3-11 16,-3-3 0-16,3 1 0 15,0-1 104-15,0 0 20 0,3 0 3 0,1 0 1 0,0-3-52 0,-1 0-9 16,4 0-3-16,0-3 0 0,1 0-51 0,-1 0-13 0,0 0 0 15,0-4 0-15,0 1 0 0,4 0 0 0,-4-1 0 0,3 1 0 16,1-3 0-16,0 3 0 16,-1-1 0-16,-3-2 0 0,0 3 0 0,1-1 0 15,-1-2 0-15,0 3 0 0,-4-7 0 16,-3 4 0-16,1-1 0 0,2-2 0 0,-3 5 0 0,-3-2 0 16,3 0 0-16,-4-1 0 0,1 4 54 0,-1 0 8 0,1 3 2 15,-4 3 0-15,0 0-52 0,0 0-12 0,0 0 0 0,0 0 0 16,0 0 54-16,0 0 8 0,0 0 2 0,0 6 0 15,-4 0-52-15,1 4-12 16,3-1 0-16,-4 0 0 0,4 1 0 0,-3 2 0 0,3-2 0 0,0 2 0 16,0 1 0-16,0-1 0 0,0 4 0 0,0-3 0 15,3-1 54-15,-3-3 8 0,0 1 2 0,4 2 0 16,-1 1-52 0,1 0-12-16,-1 2 0 0,-3 1 0 0,4-4 0 0,-1 1 0 0,4 3 0 0,-3-4 0 15,3 1 0-15,-3-4 0 0,3 1 0 0,3 2 0 16,1-6 0-16,-4 1 0 0,3-1 0 0,-2-6 0 15,2 3 0-15,1-6 0 0,-1 0 0 0,1-4 0 0,-1-2 0 0,-3 0 0 16,1-4 0-16,-1 1 0 16,0-4 0-16,0 0 0 0,0-3 0 0,0-3 0 0,0 4 0 0,0-1 0 15,0 0 0-15,-3 0 0 0,3 7 0 0,-4-4 0 16,1 7 0-16,-1-1 0 0,-3 10 0 0,0 0 0 16,0 0 0-16,0 0 0 0,0 0 0 15,0 0 0-15,0 3 0 0,4 4 0 0,-4-1 0 0,0 3 0 16,3 4 0-16,-3-1 0 0,0 1 0 0,4-1 0 15,-4 4 0-15,3-3 0 0,1-1 0 0,3-2 0 16,-4 2 0-16,4-6 0 0,0 4 0 0,1-4 0 16,-1-3 0-16,0 3 0 0,3-2 0 0,-3-4 0 15,0 3 0-15,-7-3 0 0,11 3 0 0,0-3 0 0,-11 0 0 16,10 0 0-16,-10 0 0 0,11 0 0 0,-11 0 0 0,10-6 0 16,1 2 0-16,-1-2 0 0,-3-3 0 0,1-1 0 15,-1-2 0-15,0-4 0 16,-4 4 0-16,4-4 0 0,-3-3 0 0,-1 3 0 15,1-2 0-15,-1-1 0 0,-3 3 0 0,0-3 0 0,4 1 0 0,-4 2 0 16,0 0 0-16,-4 1 0 0,4 5 0 0,-3-2 0 16,3 2 0-16,-4 1 0 15,4 2 0-15,-3 4 0 0,3-3 0 0,-4 3 0 16,4 3 0-16,-3 0 0 0,3 0 0 0,-4 3 0 0,4 0 0 0,0 3 0 16,0 1 0-1,0 5 0-15,0-2 0 0,0-4 0 0,0 3 0 0,0-2 0 0,0-1 0 0,0 3 0 16,0 1 0-1,0-1 0-15,4 1 0 0,-4-1 0 0,3 4 0 0,1-7 0 0,-1 3 0 0,1-3 0 16,-1 4 0-16,4-4 0 0,-3 7 0 0,3-7 0 0,0 0 0 0,0-3 0 16,0 4 0-16,0-4 0 15,4 3 0-15,-1 0 0 0,4 1 0 0,-3-1 0 16,0-3 0-16,-1 0 0 0,1 0 0 0,-1 0 0 0,1-3 0 0,0-3 0 16,-1 0 0-16,1-3 0 15,-4-4 0-15,3 1 0 0,-3 0 0 0,0-4 0 16,1 1 0-16,-1-1 0 0,0 0 0 0,-4 1 0 0,1 3 0 0,-4-4 0 15,3 4 0-15,-3-1 0 0,0 1 54 0,0 2 8 16,-3-2 2-16,-1 3 0 0,1 3-52 0,-1-4-12 16,1 4 0-16,-4-3 0 0,-1 3 0 0,1 0 0 15,4 3 0-15,-4-3 0 16,0 3-48-16,0 0-13 0,0 3-3 0,0 0 0 0,0 0 52 0,0 0 12 0,-1 3 0 0,1 1 0 31,0 2 0-31,0 0 0 0,4-2 0 0,-1 2 0 0,1 1 0 0,-1-1 0 0,1 4 0 0,3-4 0 16,0-3 0-16,0 4 0 0,0-4 0 0,0 3 0 15,0 1 0 1,0-1 0-16,3 0 0 0,-3 1 0 0,0 2 0 0,4 1 0 0,-1 0 0 0,1-1 0 16,3 1 0-16,-4-1 0 0,1 1 0 0,3 2 0 0,4 1 0 15,-4-3 0-15,3-4 0 0,1 4 0 0,-1-4 0 16,1 0 0 0,3 1 0-16,0-4 0 0,-3 0 0 0,3-3 0 0,0 4 0 0,-3-7 0 0,3 0 0 15,-4 0 0-15,4 0 0 0,-3-3 0 16,-1-1 0-16,-2-2 0 0,2 3 0 0,1-3 0 0,-4-1 0 0,3 1 0 15,-3 0 0-15,0 0 0 16,4-1 0-16,-4 1 0 0,0 0 0 0,0 0 0 0,0-1 0 16,0 4 0-16,0-3 0 0,0 3 0 0,-3-4 0 15,3 4 0-15,0-3 0 0,0 0 0 16,-3 0 0-16,3-1 0 0,-4 1 0 0,1-3 0 0,-1-1 0 0,4 1 0 16,-3-4 0-16,-1 4 0 0,4-4 0 0,-3 4 0 15,-4-1 0-15,4-2 0 0,-1-1 0 16,1 4 0-16,-4 0 0 0,3-1 0 0,-3 1 0 0,0-1 0 15,0 1 0-15,-3 0 0 0,3-1 0 0,0 1 0 16,0 2 0-16,-4-2 0 0,1 3 0 0,3-4 0 16,-4 4 0-16,0 0 0 0,1-4 0 0,-1 1 0 15,1 3 0-15,-1-1 0 0,4 1 0 0,-3 0 0 0,-1 0 0 0,1 3 0 16,3-4 0-16,-4-2 0 16,1 6 0-16,3 0 0 0,-4-1 0 0,1 1 0 0,-4 0 0 0,3 0 0 15,-3 3 0-15,3-3 0 0,-3 3 0 0,4 0 0 16,-1 0 0-16,1 0 0 15,-1 0 0-15,-3 3 0 0,4 3 0 0,3-3 0 0,-4 4 0 0,1 2 0 16,-1 1 0-16,4-1 0 0,0 3 0 0,-3 1 0 16,3 0 0-16,0-1 0 0,3 4 0 0,-3-1 0 15,0 4 0-15,4 0 0 0,-1 0 0 0,1 0 0 16,-1 0 0-16,1-1 0 0,-1 4 0 16,1 0 0-16,-1-3 0 0,1 0 0 0,3 0 0 0,0-4 0 15,-3 4 0-15,6-3 0 0,-3 0 0 0,4-1 0 16,-1-2 0-16,1-4 0 0,3 1 0 0,-3-4 0 15,3 0 0-15,-4-3 0 0,4 0 0 16,1-3 0-16,2 0 0 0,-3-3 0 0,0 0 0 0,1-3 0 0,-1 3 0 16,-4-7 0-16,4 4 0 0,-3-3 0 15,-4 2 0-15,4-2 0 0,-4 0 0 16,0-1 0-16,0 1 0 0,-4-1 0 0,1 4 0 0,-1-3 0 0,1 2 0 16,-1 1 0-16,-3 6 0 0,0-6 0 0,0 6 0 15,4-10 0-15,-4 4 0 0,0 0 0 16,0 6 0-16,3-10 0 0,-3 1 0 0,0 0 0 0,4 2 0 0,-4-2 0 15,3 3 0-15,-3-7 0 0,4 7 0 16,-4-4 0-16,4 1 0 0,-1 0 0 0,-3-1 0 16,4-2 0-16,-4 2 0 0,3 1 0 0,1 0 0 0,-1-1 0 0,1 1 0 0,-1 2 0 15,1 1 0-15,-1 0 0 16,4 0 0-16,-7 6 0 0,0 0 0 0,7-7 0 16,-7 7 0-16,7-3 0 0,0 3 0 0,1 0 0 0,-5 3 0 0,4 0 0 15,-3-3 0-15,-1 4 0 16,1-1 0-16,-1 0 0 0,-3 6 0 0,4 1 0 0,-1 2 0 15,1 4 0-15,-4 0 48 0,3 2 13 0,-3-2 3 0,4 0 0 16,-4 6-52-16,0-3-12 0,3-4 0 0,-3 4 0 16,0-6 0-16,0 2 0 0,4-2 0 0,-1-1 0 15,-3 1 0-15,4-4 0 0,-4 1 0 0,4-1 0 16,-1-3 0-16,1-3 0 0,-1 4 0 16,-3-1 0-16,4-3 0 0,-4-3 0 0,0 6 0 0,0-6 0 15,7 4 0-15,-7-4 0 0,0 0 0 0,0 0 0 16,0 0 0-16,0 0 0 0,3-7 0 0,4 4 0 0,-7 3 0 0,4-9 0 15,-1-1 0-15,1-2 0 16,-1-1-12-16,1 1-4 0,-1-1-2 0,1-3 0 16,-1 1 29-16,5-1 5 0,-5 0 2 0,4-2 0 0,-3 2-18 15,3-3 0-15,0 0 0 0,0 1 0 0,3-1 0 0,-3 0 0 16,1 0 0-16,2 0 0 16,1 0 0-16,3 4 0 0,-4 2 0 0,1 1 0 15,0 2 0-15,3 1 0 0,-4 6 0 0,1-4 0 0,3 7 0 16,-3 0 0-16,-1 4 0 0,-3-1 0 0,0 6 0 15,4 1 0-15,-4 5 0 0,-4 1 0 0,4 0 17 0,0 2 0 16,-3 4 0-16,0 0 0 16,-1 3-9-16,1 0-8 0,3 4 12 0,-7-4-12 0,3 3 0 0,1-3 0 15,-1 0 0-15,1-3 0 0,3 3 10 0,-4-3-10 16,-3-3 8-16,4 3-8 16,3 0-17-16,-7-3-9 0,3-1-2 0,1-2 0 15,-4-3-45-15,0-4-10 0,0-3-1 0,0-6-922 0,0 0-184 0</inkml:trace>
  <inkml:trace contextRef="#ctx0" brushRef="#br0" timeOffset="49033.46">14312 6095 1919 0,'0'0'80'15,"-3"-3"-64"1,3 3 74-16,0 0 14 0,0 0 4 0,0 0 0 0,-7 3-40 0,3 3-7 0,4 1-1 15,0 5-1 1,0 1 10-16,4-1 3 0,-1 4 0 0,4 3 0 16,0 0-15-16,0-1-2 0,0 4-1 0,4 3 0 0,0 4-11 0,-1-1-3 0,1 0 0 15,3 3 0 1,0-2-20-16,-3-1-4 0,3-3 0 0,0 3-1 0,0-6-3 0,-4 0-1 16,1-3 0-16,0 0 0 0,-4-4-11 15,0-2-16-15,3-1 4 0,-6-5 1 0,3-1-33 16,-4 0-8-16,4-6 0 0,-7 0-1 15,0-3-80-15,4-3-16 0,-4-7-3 0</inkml:trace>
  <inkml:trace contextRef="#ctx0" brushRef="#br0" timeOffset="50326.99">14273 6352 1792 0,'-10'13'51'0,"3"-4"10"0,0 4-49 0,3-4-12 0,1 4 0 0,-1-4 0 16,1-3 92-16,3 1 16 0,3-1 4 15,1 0 0-15,3-3-55 0,-4 0-10 0,8-3-3 0,-4 3 0 16,7-6-16-16,-3 3-3 0,3-3-1 0,3 0 0 16,-3-3-9-16,4 3-3 0,0-4 0 0,-1 1 0 15,1 3 42 1,-4-6 8-16,7 2 2 0,-7 1 0 0,4 3-73 0,-4-3-15 0,-3 3-2 0,3-4-1 0,0 4 43 16,-3 3 9-16,3-3 2 0,-4 3 0 15,1-3-27-15,-4 3 0 0,3 0 0 0,1 0 0 0,-4-3 0 0,0 3 0 0,0 0 0 0,-3 0 0 31,-4 0 0-31,0 0 0 0,3-3 0 0,-3 3 0 0,0 0 56 0,0 0 7 0,0 0 1 16,0 0 0 0,0 0-52-16,0 0-12 0,0 0 0 0,0 0 0 15,0 0 0-15,0 0 0 0,0 0 0 0,0 0 0 0,0 0 0 0,0 0 0 0,0 0 0 16,-3 6 0 0,-1-3 0-16,1 0 0 0,-1 3 0 0,1 1 0 0,-1-4 0 0,4-3 0 15,0 6 0-15,0-6 0 0,0 0 0 16,0 0 0-16,0 0 0 0,0 0 0 15,0 0 0-15,0 0 0 0,0 0 0 0,0 0 0 0,0 0 0 0,0 0 0 0,0 0 0 16,0 0 0-16,0 0 0 0,0 0 0 16,0 6 0-16,0-6 0 0,0 0 0 0,4 3 0 0,-4 1 0 15,0-4 0-15,0 0 0 0,3 6 0 0,-3-6 0 0,0 0 0 16,0 0 0-16,4 3 0 0,-4-3 0 0,0 0 0 16,0 0 0-16,0 0 0 0,3 0 0 0,-3 0 0 15,0 0 0-15,0 0 0 0,0 0 0 0,0 0 0 16,7-3 0-16,-7 3 0 0,0 0 0 0,0 0 0 15,0 0 0-15,4 0 0 0,-4 0 0 0,0 0 0 16,0 0 0-16,0 0 0 0,7 0 0 0,-7 0 0 16,0 0 0-16,0 0 0 0,0 0 0 0,0 0 0 15,0 0 0-15,0 0 0 0,0 0 0 0,0 0 0 16,0 0 0-16,0 0 0 0,0 0 0 0,0 0 0 16,0 0 28-16,0 0 2 0,0 0 1 0,0 0 0 15,3 3-31-15,-3-3 0 0,0 0 0 0,4 3 0 0,-4-3 0 16,3 6 0-16,-3-6 0 0,0 0 0 15,0 0-19-15,0 4-9 0,0-4-3 0,0 0 0 16,0 0 31-16,4 3 0 0,-4-3 0 0,0 0 0 0,0 0 0 16,3 6 0-16,-3-6 0 0,0 0 0 0,0 0 0 0,0 0 0 15,0 0 0-15,0 0 0 0,0 0 0 0,0 0 0 0,4 3 0 16,-4-3 0-16,0 0 19 16,0 0 9-16,0 0 3 0,0 0 0 15,0 0-31-15,0 0 0 0,0 0 0 0,0 0 0 0,0 0-19 0,0 0-9 0,0 0-3 0,0 0 0 31,0 0 55-31,0 0 10 0,0 0 2 0,0 0 1 0,0 0-28 0,0 0-9 0,0 0 0 16,0 0 0 0,0 0 0-16,0 0 0 0,0 0 0 0,0 0 0 0,0 0 17 0,0 0 10 0,0 0 1 0,0 0 1 15,0 0-29-15,0 0 0 0,4-3 0 0,-1 0 0 16,-3 3 0-16,0 0 0 0,0 0 0 0,0 0 0 16,0 0 0-16,4-3 0 0,-4 3 0 0,0 0 0 15,0 0 0-15,0 0 0 16,0 0 0-16,0 0 0 0,0 0 0 0,0 0 0 0,0 0-11 0,0 0 11 15,0 0 0-15,0 0 0 0,0 0 0 0,0 0 0 16,0 0 0-16,0 0 0 16,0 0 0-16,0 0 0 0,0 0 8 0,0 0-8 0,0 0 0 0,0 0 8 15,0 0-8-15,0 3 0 0,3 0 0 0,-3 3 0 16,0 4 0-16,0-1 0 0,4 0 0 0,-4 1 0 16,3 2 24-16,-3 4 2 0,4 0 1 0,-1-1 0 15,1 1-43-15,-1 0-9 0,1-4-2 0,-1 1 0 0,4-1 27 16,4 1 0-16,-4-1 0 0,0-2 0 15,4-4 46-15,-1 4 14 0,1-7 4 0,3 0 0 16,0 0-103-16,-3-6-20 0,3 3-4 0,0-6-1 16,-4-1 52-16,5-2 12 0,-5-1 0 0,1 1 0 15,-1-3 0-15,1-1 0 0,-1 0 0 0,-2-2 0 16,-1 2 48-16,0 1 13 0,0-1 3 0,-4 1 0 0,1 2-52 0,-1 1-12 16,1 6 0-16,-4 3 0 0,0 0 0 0,0 0 0 0,0 3 0 0,0 6 0 15,0-3 0 1,0 4 0-16,0 2 0 0,3 1 0 15,-3 0 0-15,4-4 0 0,-1 3 0 0,1-2 0 0,3-1 0 0,0-2 0 0,0-1 0 0,0 0 0 16,4-3 0-16,-1-3 0 0,1 0 0 0,-1-3 0 16,1 0 0-16,3-3 0 0,0-1 0 15,0-5 0-15,-3 2 0 0,0-2 0 0,-1-1 0 0,1 1 0 16,-4-4 0-16,0 4 0 0,0-1 0 0,-4 1 0 16,1-1 0-16,-1 4 0 0,-3-1 0 0,-3 1 9 15,3-1 2-15,-7 4 0 0,3 0 0 16,-3 3 0-16,-3 0-19 0,3-1-4 15,-4 1-1-15,0 3 0 0,1 0 13 0,-4 3 0 0,3-3 0 0,1 4 0 16,3 2-105-16,0-3-19 0,-1 3-3 16,5 0-1-16,-1 1-153 0,4 2-31 15</inkml:trace>
  <inkml:trace contextRef="#ctx0" brushRef="#br0" timeOffset="50670.85">15226 6446 1558 0,'0'0'32'0,"0"0"8"0,0 0-32 0,0 0-8 0,0 0 0 0,0 0 0 32,0 0 110-32,0 0 21 0,0 0 4 0,3 6 1 15,-3 1-40-15,0-1-8 0,0 3-2 0,0 1 0 16,-3-1-16-16,3 1-3 0,0 2-1 0,0 1 0 0,0-4-5 0,0 4-1 0,0-1 0 16,3-2 0-1,1-1-6-15,-1 0-2 0,-3-2 0 0,8-1 0 0,-5 3-11 0,1-2-2 0,3-4-1 0,0 3 0 16,0-3-18-16,3-3-3 15,1 0-1-15,0 0 0 16,-1-3-7-16,1-3-1 0,3 0-8 0,-4-1 12 0,4-2-2 0,-3-1-1 0,0 1 0 0,3-3 0 16,-4-1 1-16,-3 0 0 0,4 4 0 0,-4-4 0 15,0 4-1-15,-3 0 0 0,-1-1 0 16,1 4 0 0,-1 0-9-16,-3 6 10 0,-3-7-10 0,3 7 10 0,-4-6-1 0,-3 3 0 0,0 0 0 0,0-3 0 15,-4 2-9 1,1 1 0-16,-4-3 0 0,3 3 0 0,-3 0-18 0,0-3-9 0,3 2-1 15,-3-2-1-15,4 3-116 0,-1 0-23 0,-3-3-5 16</inkml:trace>
  <inkml:trace contextRef="#ctx0" brushRef="#br0" timeOffset="52328.67">16288 6584 1579 0,'-7'16'32'0,"3"-10"10"0,1 0-34 16,-1 1-8-16,1 2 0 0,-1-3 0 15,1 1 131-15,-1-1 24 0,4 3 5 0,-4-2 0 0,4-7-60 0,0 0-13 0,0 0-3 0,0 0 0 31,0 0-44-31,0 0-8 0,0 0-3 0,0 0 0 16,0 0 2-16,0-7 0 0,0 1 0 0,-3 0 0 0,3-1 5 0,0 1 2 0,0 0 0 0,-4 3 0 16,1-3-5-16,-1-1-1 0,4 1 0 0,0 6 0 15,0 0-14-15,-7-3-3 0,7 3-1 0,0 0 0 16,0 0-3 0,-7-3-1-16,7 3 0 0,0 0 0 0,0 0-10 15,0 0 0-15,0 0 9 0,0 0-9 0,0 0 0 0,0 0 0 0,0 0 0 0,0 0 0 16,0 0 0-16,0 0 0 0,0 0 0 0,0 0 0 15,0 0 0-15,0 0 0 0,0 0 0 0,0 0 0 16,0 0 0-16,0 0 0 0,0 0 0 0,0 0 0 31,0 0 0-31,0 0 0 0,4 3 0 0,-4-3 8 0,0 0-8 0,0 0 0 0,0 0 0 0,0 0 8 16,0 0-8-16,0 0 0 0,0 0 0 0,0 0 8 16,0 0 0-16,3-3 0 0,-3 3 0 15,4-7 0-15,-4 1 7 0,3 0 1 0,-3 0 1 0,0-1 0 16,0-2-4-16,-3 0-1 0,-1-4 0 0,1 0 0 15,3 1-12-15,-4-4 11 0,4 4-11 0,-3-4 10 16,-1 0-10-16,1-2 0 0,3 2 0 0,-4-3 8 16,4 3-8-16,0 1 0 0,-3-1 0 0,3 3 0 15,0 1 0-15,0 3 0 0,3-1 0 0,-3 4 0 0,0 6 0 0,0 0 0 16,4-6 0-16,-4 6 0 16,3 0 0-16,4 0 0 0,0 3 8 0,0 3-8 0,4 0 0 0,-4 4 0 0,0-4 0 0,4 3 0 31,-4 1 0-31,3-1 0 0,1 4 0 0,3-4 0 15,-3-3 0-15,-1 4 0 0,4-1 0 0,0-3 0 0,0 1 0 0,1-1 0 16,2 0 0-16,-3-3 0 0,4 1 0 0,0 2 0 0,-1-6-9 16,-3 3 9-16,4-3 0 0,0 0 0 0,-1 0 0 0,1 0 0 15,-4 0 0-15,4-3 0 16,-4 0 0-16,-4 0 0 0,1-4 0 0,0 4 0 0,-4-3 0 0,0 0 0 16,0-4 0-1,0 4 0-15,-4 0 0 0,1-4 0 0,-4 1 0 0,0-1 8 0,0 4 0 0,-4-3 1 16,1 2-9-16,-1-2-12 15,1 3 2-15,-4 3 1 0,3-4 26 0,-3 7 6 0,-4-3 1 0,4 3 0 16,0 3-16-16,-3 1-8 0,3 2 10 16,-4 0-10-16,4 7 0 15,0 2 0-15,0 4 0 0,0 0 0 0,0 0 0 0,3 3 0 0,1 0 0 0,-1 0 0 16,4-4 0-16,0 1-8 0,4-3 8 0,-1-4 0 16,4 1-9-16,0 0 9 0,1-1 0 0,-1-6-9 15,3 4-9-15,-3-4-2 0,7 3 0 16,-3-2 0-16,-1-1 20 0,5-3 16 0,-5 0-4 0,4 0 0 15,0-3-36-15,1-3-7 0,-1 3-1 16,0-6-1-16,0 3-17 0,3-3-3 0,-2-4-1 0,2 1 0 16,-3-1 1-16,0 1 0 0,1-4 0 0,-1 1 0 0,0-4 42 0,-4 4 11 15,1-7 0-15,-4 3 0 16,0 4-39-16,0-4-5 0,0 0-2 0,-3 1 0 16,-4 2 46-16,3 0 0 0,1 4 0 0,-4 0 0 0,0-1 20 15,0 4 3-15,0 6 1 0,-4-6 0 16,4 6-4-16,0 0-1 0,-3-3 0 0,-4 6 0 15,0 0 36-15,0 3 7 0,-1 0 2 0,1 7 0 0,0-1-46 0,0 4-9 0,4 0-1 0,-4 3-8 32,3-1 0-32,1-2 0 0,-1 3-10 0,1 0 10 0,-1-7 44 0,4 4 16 0,0-3 3 15,0-4 1-15,0 0-52 0,4-2-12 0,-1-1 0 16,1-3 0-16,-1 0 0 0,4 0 0 0,0-3 0 0,-3 0 0 16,3-3 0-16,0-3 0 0,0 3 0 0,0-7 0 15,0 4 0-15,0-3 0 0,0-4 0 0,-3 1 0 16,3-1 0-16,0 0 0 0,-4 4 0 15,1-7 0-15,-1 4 0 0,1-1 0 0,-4 1 0 0,4-1 0 16,-4 1 0-16,3 2 0 16,-3-2 0-16,0 2 0 0,0 10-48 0,0 0-13 0,0 0-3 0,0 0 0 15,0 0 103-15,0 3 20 0,0 7 4 0,4-1 1 16,-4 4-64-16,3-1-28 0,4 4 3 0,-3 0 0 16,-1-1 25-16,4 1 0 0,0 0 9 0,4-4-9 15,-4 1 8-15,4 3-8 0,-4-7 0 0,3 3 0 16,1-2 0-16,-1-1 0 0,-3 1 0 0,0-1 0 15,4-3 0-15,0 1 0 0,-1-1 0 0,-3-3 0 16,0 0-52-16,4-3-18 0,-1-3-3 0,-2 0-1 16,-1-3-124-16,0-4-25 0,0 1-5 0</inkml:trace>
  <inkml:trace contextRef="#ctx0" brushRef="#br0" timeOffset="52957.11">17300 6111 1497 0,'0'0'63'16,"0"0"-51"-16,4 3 100 0,-1 6 20 0,1-2 4 0,3-1 1 16,-4 3-48-16,1 1-9 0,-1-1-3 0,1 4 0 31,0-1-10-31,-1 4-3 0,1 3 0 0,3-1 0 0,-4-2 0 0,1 3 0 0,3 0 0 0,0 3 0 16,0 0 0-16,0 0 0 0,0 3 0 0,0 0 0 15,4 0-51-15,-4-3-13 0,0 0 0 0,3-3 0 16,-3-1 18-16,0-2 1 0,4-3 0 0,-4 2 0 15,0-8-19-15,-3-1 0 0,3 0 0 0,-4-3 0 16,1-3 0-16,-4 0 0 0,0 0 0 0,0 0 0 16,0 0 0-16,0-6-9 0,0-3 9 0,-4-1 0 15,1-2 0-15,-8 2-8 0,4-2 8 0,-4-1 0 16,1 1-15-16,-4-1 3 0,0 4 0 0,0-4 0 16,-1 4 12-16,1 2 0 0,0 1 0 0,0 0 0 15,4 6 0-15,-5 0 0 0,5 3 0 16,-1 3 0-16,1 0 0 0,3 4 0 0,0-1 0 0,-1 4 0 15,5-4-16-15,-1 4-1 0,4-1 0 0,0-2 0 16,4 2 27-16,-1-2 6 0,1-1 0 0,3 1 1 16,0-1-17-16,0 0 0 0,0 1 0 0,4-1 0 15,-1 4 0-15,1-4 0 0,0 0 0 16,-1 4 0-16,1-4-20 0,3 1-8 0,0-4-2 0,0 0 0 16,0-2 30-16,4-1 0 0,-4-3-8 0,4 0 8 0,-4-3 0 0,0-1 0 15,0-2 0-15,0 3 0 16,0-3 0-16,-3-1 0 0,-1 1 0 0,1 3 10 15,-4 0-10-15,4 0 0 0,-4 0 0 0,3 3-11 16,-3 0-17-16,0 3-4 0,-3 3-1 0,3 0 0 16,0 1 13-16,0 2 4 0,-4 4 0 0,5-4 0 15,-5-3-26-15,4 4-5 0,-3-1-1 0,3-3 0 0,-4-3 39 0,1 1 9 16,-1-1 0-16,-3-3 0 0,0 0 0 0,7 0 0 0,-3 0 0 0,-4 0 0 16,7-3 0-16,-4-4 0 0,1 4 0 15,0-3 0-15,-1-4 49 0,-3 1 12 0,4 0 3 0,-4-1 0 16,0 4-52-16,0-3-12 0,0-1 0 15,-4 1 0 1,4 2 0-16,-3-2 0 0,-1 3 0 0,0-4 0 0,-3 4 0 0,4-3 0 0,-4-1 0 0,0 1 0 16,0 0-48-1,0-1-13-15,-4-2-3 0</inkml:trace>
  <inkml:trace contextRef="#ctx0" brushRef="#br0" timeOffset="53105.81">17597 6302 2676 0,'-4'9'76'0,"-3"4"16"16,3-4-73-16,1 1-19 0,-1-1 0 0,4-3 0 0,0 4 70 0,-3-1 10 0,3-2 3 0,3-1 0 31,-3-3-67-31,0-3-16 0,4 3 0 0,-1 0 0 16,1-3-50-16,3 0-10 0,0 0-3 0,-3 0 0 16,3 0-121-16,0 0-24 0,0 3-4 0</inkml:trace>
  <inkml:trace contextRef="#ctx0" brushRef="#br0" timeOffset="53456.42">17861 6656 1396 0,'4'7'40'0,"-4"-4"8"32,0-3-39-32,0 0-9 0,0 0 0 0,0 0 0 0,0 0 91 0,0 0 16 0,0 0 3 0,0-7 1 31,3 1-42-31,-3 0-8 0,0-4-1 0,0 4-1 0,0-3 1 0,0-1 1 15,4-2 0-15,-4 2 0 0,3 1-37 0,1-3-7 0,3 2-1 0,-4 1-1 16,4-1-6-16,0 4-1 0,1 0 0 0,-1-1 0 16,0 1 13-16,3 3 3 0,-3 0 0 0,0 0 0 15,0 6 36-15,0 0 7 0,1 0 1 0,-1 3 1 16,0 1 2-16,0 2 0 16,-4 1 0-16,1-1 0 0,-1 7-27 0,1-4-4 0,-4 4-2 0,3 0 0 15,1-1-26-15,-4 4-4 0,3 3-8 16,-3-6 11-16,4-1-11 0,-4 1-9 0,0-3 9 0,0-4-13 15,0-6-91-15,0-3-17 0,0 0-4 0,0 0-1 16,0-6-129-16,3-7-25 0</inkml:trace>
  <inkml:trace contextRef="#ctx0" brushRef="#br0" timeOffset="53976.61">18115 6443 2188 0,'-3'13'97'0,"-1"2"20"0,4-2-93 0,-3 3-24 0,-1-1 0 0,4-2 0 31,0 2 56-31,-3-2 6 0,3 3 2 0,0-1 0 0,3 1 0 0,-3 0 0 0,0-1 0 0,4 1 0 31,3 0-52-31,-4-4-12 0,1-2 0 0,3-1 0 16,0 0 0-16,0-5 0 0,0-1 0 0,3-3 0 16,-2-3 0-16,2-4 0 0,-3 1 0 0,4-3 0 0,-4-1-48 0,0 1-13 0,0-1-3 0,0-2 0 15,-3 2 38-15,3-2 7 0,-4 3 2 0,1-4 0 31,-1 4-3-31,-3-1-1 0,0 1 0 0,-3-1 0 0,3 1 21 16,-4 3 0-16,4-1 0 0,0 7 0 0,-7-3-18 0,7 3-9 0,-7-3-1 0,3 0-1 16,4 3 29-16,-7 0 0 0,7 0 0 0,-3 3 0 15,-1 0 0-15,4 4 0 0,0-1 0 0,0 0 0 16,0 4 45-16,4-1 15 0,-1 0 4 16,1 1 0-16,-1 5-64 0,5 4 0 0,-5-3-14 0,4 6 2 15,0 0 12-15,0 3 16 0,4 0-4 0,-4 6-1 16,0-2 14-16,3 2 3 0,1 0 1 0,0 4 0 15,-4-4 8-15,0-3 2 0,0 1 0 0,0 5 0 16,0-6 10-16,-4 4 3 0,1-1 0 0,0 0 0 16,-4 1-36-16,-4-4-6 0,0 0-2 0,-3 0 0 15,4-3 46-15,-8-6 9 0,4 0 1 0,-3-3 1 16,-1-4-53 0,0-5-12-16,1 2 0 0,-1-6 0 0,1-3 14 0,3 0 2 0,0-6 1 0,0 0 0 15,3-4-17-15,-3-2 0 0,3-4 0 0,1 0 0 16,-1-3 0-16,4-3-9 0,-3-3 9 0,-1-3 0 0,4 3-15 0,0 0 3 0,4-3 0 15,-4 0 0 1,3 2 12-16,1 1 13 0,-1 3-2 0,5 0-1 16,-5 1-20-16,4 5-4 0,0 0-1 0,0 1 0 0,0 2 15 15,0 4 0-15,4-1 9 0,-8 4-9 16,4 0-45-16,4-1-15 0,-4 1-4 0,0 0 0 16,4-4-60-16,-4 4-13 0,3-3-3 0</inkml:trace>
  <inkml:trace contextRef="#ctx0" brushRef="#br0" timeOffset="54373.24">18538 6349 2553 0,'-10'16'108'0,"-1"-4"-87"15,1 4 86-15,-1 0 17 0,1-1 3 0,3 1 1 16,-1-4-60-16,-2 4-11 0,3-6-2 0,3-1-1 15,-3 0-35-15,4-2-7 0,-1-1-2 0,4-6 0 16,0 0-10-16,0 0 0 0,0 0 0 0,0 0 0 16,0 0 0-16,0 0 0 0,4-6 0 0,-1-1 0 15,1 1 0-15,3 0 0 0,0 0 0 0,0-1 0 16,0-2 25-16,0 3 3 0,4-4 1 0,-1 4 0 16,1 0-29-16,-1 3 0 0,4-4 0 0,-3 4 0 15,3 3-17-15,0 0-10 16,0 3-1-16,-3 0-1 0,3 4 73 0,-3 2 16 0,-4 4 2 0,0-1 1 15,0 4 1-15,0 3 1 0,0 3 0 0,-4-4 0 0,-3 4-52 0,0 0-13 16,0 0 0-16,-7 0 0 16,4 3 0-16,-4-3 0 0,0 3 0 0,0 0 0 15,-4-6 0-15,1 3 0 0,-1-3 0 0,-3-3 0 0,3-4 0 16,1-2 0-16,-4-4 0 0,3 0 0 16,0-6-48-16,1 0-13 0,3-3-3 0,0-3 0 15,0-4-52-15,0 1-10 0,3-4-2 0</inkml:trace>
  <inkml:trace contextRef="#ctx0" brushRef="#br0" timeOffset="80347.02">3549 9920 1241 0,'0'0'25'0,"0"0"8"16,0-6-33-16,0 0 0 0,0 0 0 0,0-1 0 15,0 1 78-15,-7 0 9 0,7 3 1 0,-4-1 1 16,4 4 31-16,-3-6 7 0,3 6 1 0,0 0 0 0,0-3-52 0,0 3-9 0,0 0-3 0,0 0 0 16,0 0 52-1,0 0 9-15,-7-3 3 0,7 3 0 16,0 0-80-16,0 0-15 0,-4-3-3 0,4 3-1 16,0 0 5-16,0 0 1 0,-7 0 0 0,7 0 0 0,-3 0-35 15,-4 0 0-15,7 0 0 0,-7 0 0 0,7 0 0 0,0 0 0 0,0 0 0 0,-7-3 0 31,3 3 0-31,-3 0 0 0,3 0 0 0,-3 0 0 0,7 0 44 0,-3 0 3 0,3 0 0 0,-11 3 0 16,8-3-24-16,-4 0-5 0,3 3-1 0,-3-3 0 16,4 0-17-16,3 3 0 0,0-3 0 15,-11 3 0-15,11-3 14 0,-7 0-1 16,7 0 0-16,-4 3 0 0,4-3-3 0,-3 3-1 0,-4-3 0 0,3 4 0 16,4-4-9-16,-7 3 10 0,7-3-10 15,-3 0 10-15,-4 3-10 16,7-3 0-16,-4 3 9 0,1-3-9 0,3 0 8 0,-7 6-8 0,3-3 8 0,4 4-8 15,-7-4-23-15,7-3-9 0,-4 3-1 16,-3 3-1-16,4 1 78 0,3-7 16 0,-4 3 4 0,-3 3 0 16,4 0-64-16,3-6-23 0,0 0 1 0,0 6 0 15,0-6 22-15,-7 7 0 0,7-7 0 0,-4 9 0 16,4-9 8-16,-7 6-8 0,4 1 8 0,3-7-8 16,-4 6 17-16,4-6-1 0,-7 6-1 0,7 0 0 15,-4 4-15-15,4-10-15 0,0 6 3 0,-7 4 1 16,4-1 11-16,3-3 0 0,0 4 0 0,-7-1 0 15,3-3 0-15,4-6 16 0,0 7-4 0,0 2-1 16,0-3-11-16,-7 4 0 0,7-1 0 0,0-3 0 16,0 1 0-16,-3 2 0 0,3-3 0 15,0 1 0-15,3-1 0 0,-3 0-12 0,7 4 2 0,-7-4 1 16,0 0 9-16,4 0 12 0,-4 4-2 0,7-1-1 16,-7-3-9-16,0 1-14 0,3-1 3 0,4 3 1 0,-7-2 10 0,4 2 0 15,3 0 0-15,-3-2 0 16,6 2 0-16,-10-3 12 0,11 1 0 0,-11 2-1 0,10-3-11 15,-6 4-16-15,-1-4 4 0,4 3 1 0,4 1 11 0,-7-1 16 0,3 1-4 16,-4-1-1-16,8-3-11 0,-8 4 0 0,4-4 0 0,4 0 0 16,-8-3 0-1,4 1-17-15,0-1 4 0,1 0 1 0,2 0 12 0,1 0 0 0,-8 0 0 0,8 4 0 16,-1-4 0-16,-6 0 0 0,3 3 0 0,0-3 0 16,4 0 0-16,-4 0 0 15,3 1-8-15,-3-4 8 0,4 3 8 0,-4 0 5 0,4-3 1 0,-8 0 0 16,8 0-14-16,-1 3 0 0,1-3 0 0,-1 0 0 15,1 0 0-15,3 0 0 0,-3-3 0 0,-4 3 0 0,0 0 0 0,3-3-18 16,1 3 4-16,-8-3 1 16,8-1 21-16,0-2 4 0,-1 3 0 0,1-3 1 15,-8 0-23-15,4 2-5 0,0 1-1 0,4-3 0 16,-4-3 26-16,0-1 5 0,0 1 1 0,-3-1 0 16,3 1-16-16,3 0 0 0,-6-1 0 0,3-2 0 15,-4 2-9-15,1-2-5 0,3-1-1 0,-3 4 0 16,3-1 15-16,-7 4 0 0,3 0 0 0,4-1 0 15,-7-2 0-15,4 3 0 0,-1 0 0 0,-3-4 0 16,4 1 9-16,-1 2 5 0,-3-2 1 0,0 0 0 16,0-1-24-16,4 1-5 0,-4-1-1 0,0 1 0 15,0 0 15-15,0-1 0 0,0 1 0 0,0-1 0 0,0 1 0 16,0 0 0-16,0-1 0 0,0 4 0 0,7-4 0 0,-7 4 0 0,0 0 0 16,0-3 0-1,0 2 0-15,0 1 0 0,0 0 0 0,0-1 0 16,0 4 0-16,0 3 0 0,0-6 0 0,0 0 0 0,0 6 14 0,0-7-1 0,0 7 0 15,-7-6 0-15,7 0-13 0,0 0-18 16,-4-1 4-16,1 1 1 0,-1 3 21 0,4 3 4 0,-3-6 0 16,3-1 1-16,-4 1-13 0,4 3 0 0,0 3 0 0,-7-6 0 15,7 6 0-15,-3-3 0 0,3 3 0 16,-7-3 0-16,7 3 0 0,0 0-12 16,-4-4 3-16,4 4 0 0,0 0 9 0,0 0 0 0,0 0 0 0,0-6 0 15,0 6 0-15,0 0 0 0,0 0 0 0,-11-6 0 16,11 6 0-1,0 0 0-15,0 0 0 0,-3-3 0 0,3 3 0 0,-7-7 0 0,7 7 0 0,-4-6 0 16,4 6 0-16,0 0 12 0,0-3-2 0,0 3-1 16,-10-3-9-16,10 3 0 0,-7-3 0 0,7 3-11 15,0 0 11-15,0 0 0 0,0 0 8 0,0 0-8 16,0 0 0-16,0 0 0 0,0 0 0 0,0 0 0 16,-7-3 0-16,7 3 0 0,0 0 0 0,-7-4 0 15,7 4 0-15,0 0 0 0,-4-3 0 0,4 3 0 16,0 0 0-16,-7-6 0 0,7 6 0 0,-3-3 0 15,3 3 0-15,-11-3 0 0,11 3 0 0,-7 0 0 16,7 0 0-16,0 0 0 0,-7-3 0 0,7 3 0 16,0 0 0-16,0 0 0 0,-7 0 0 0,7 0 0 15,-4-7-67-15,4 1-11 0,-7-3-2 0,7-1-1 16,-3 1-176-16,3-4-35 0</inkml:trace>
  <inkml:trace contextRef="#ctx0" brushRef="#br0" timeOffset="83423.33">3341 9798 676 0,'0'0'28'0,"0"0"-28"15,0 0 59-15,0 0 5 0,3 6 2 0,-3-6 0 16,7 3 34-16,-7-3 6 0,0 0 2 0,0 0 0 16,0 0-45-16,11 0-9 0,-11 0-2 0,0 0 0 15,0 4 20-15,0-4 3 0,4 6 1 0,-4-6 0 16,0 0-10-16,0 0-2 0,0 0 0 0,0 0 0 47,0 0 0-32,7 3 0-15,-4 3 0 0,-3-6 0 0,0 0-51 0,0 0-13 16,0 0 0-16,0 0 0 0,0 0 0 0,11 0 0 0,-11 0 0 0,3 0 0 0,-3 0 0 0,0 0 0 0,7 0 0 0,-7 0 0 0,0 0 0 0,0 0 0 0,0 0 0 0,0 0 0 16,0 0 54-16,0 0 8 0,0-6 2 0,0 6 0 15,0 0 0-15,0 0 0 0,0 0 0 0,0 0 0 0,0 0-64 0,0 0-12 16,4-6-2-16,3 3-1 16,-7-1 23-16,0 4 5 0,0-6 1 0,0 0 0 15,0 6-14-15,0-6 0 0,0 6 0 0,0 0 0 0,0-7 57 0,0 7 6 0,0-3 1 0,0 3 0 31,0-6-52-31,0 0-12 0,0-1 0 0,0 7 0 0,0-6 0 0,0 0 0 0,0 0 0 0,0 3 0 16,0-4 8-16,0 1-8 0,0 0 11 0,0-1-11 16,0 1 11-1,0-3-11-15,3 6 10 0,-3-4-10 0,0 1 11 16,0 0-11-16,0 0 12 0,0-1-12 0,0 1 0 16,0 0-20-16,0-4 2 0,0 4 1 0,0 0 38 15,0 0 8-15,0-4 2 0,0 4 0 0,0-4-31 0,0 1 8 0,0 3-8 0,0-4 0 31,0 1 0-31,0 3 0 0,-3-4 8 0,3 1-8 0,0 3 0 0,0-1 11 0,0-2-11 0,0 3 10 16,0-4 12-16,0 4 2 0,0-3 1 0,0-1 0 16,0 4-34-16,0 0-7 0,0-4-2 0,0 4 0 15,0-3 18-15,0 2 0 0,0 1 0 0,0-3 0 16,0 2 11-16,0-2 5 0,0 3 2 0,0-1 0 16,-7 1-27-16,7-3-6 0,0 2-1 0,-4-2 0 15,4 3 16-15,0-4 0 0,0 4 9 0,0 0-9 16,0-4 8-16,0 4-8 0,0 6 0 0,-7-9 9 0,7-1-1 0,-3 4 0 15,3-3 0-15,0 2 0 0,0 1-8 0,0-3 0 16,-7 2-12-16,7-2 12 0,0 3 0 0,0-1 0 16,-4-2 0-16,4 0 0 0,0 2 0 0,0-2 0 15,0 0 0-15,0 2 12 0,-3-2-12 0,3-1 0 16,0 1-10-16,0 0 10 0,0-1 0 0,0 1 0 16,0-1 0-16,0 1 10 0,0 0-10 0,0-1 0 15,0 1 0-15,0-1 0 0,0 1 0 0,0 0 0 0,0-1 0 16,0-2 0-16,0 2 0 0,0-2 0 0,0 2 0 15,0-2 0-15,0 2 0 0,0-2 0 0,-7 2 0 16,7 1 8-16,0-4-8 0,0 4 10 0,0-4-10 0,0 4 10 16,-4-3-10-16,4-1 0 0,0 0 0 0,0 1 0 15,0-1 0-15,-7 1 0 16,7-4-14-16,-4 4 5 0,4-4 9 0,0-3 0 16,-7 7 0-16,4-4 0 0,3-3 9 0,-4 3 4 0,4 4 1 15,-7-4 0-15,4 0-14 0,3-2 11 0,-7 2-11 0,7-3 10 16,0 4-10-16,-4-4 0 0,4 3 9 0,0-3-9 0,0 4 0 15,0-4 0-15,-7 3 0 16,7 0 8-16,0 1-8 0,0-1 0 0,-3-3 0 0,3 4 0 16,0-1-17-16,0-3-5 0,0 3-1 0,-4-2 0 15,4-1 40-15,0 0 8 0,0 0 2 0,-7 0 0 16,7 4-27-16,0-4 8 0,0 0-8 0,-4 0 0 0,4 0 0 0,0 4 8 16,0-1-8-16,0 0 0 15,0 1 0-15,0-1 0 0,0-3 8 0,0 3-8 0,0 1 0 0,0-1 0 16,0-3 0-16,0 0 8 15,0 4-33-15,0-4-7 0,-7 0-2 0,7 4 0 16,0-1 34-16,0-3 0 0,-3 0 0 0,3 4 0 16,0-4 44-16,0 6 16 0,-7 1 4 0,7-4 0 0,0 0-64 0,0 4-12 15,-4-4-2-15,4 0-1 0,0 1 15 0,0-1 0 16,0 3 9-16,0-2-9 16,0 2 9-16,0-6-9 0,0 4 8 0,-7-1-8 15,7 0 0-15,0 1 0 0,0-1 8 0,0 0-8 0,0 1 0 0,0-1 0 16,0 3 0-16,-3-2 0 0,6 2 0 0,-3-2 0 15,0-1 8-15,0 3-8 0,0-2 0 0,0 2 0 16,7 1 0-16,-7 2 0 0,0 1 0 0,0-1 0 16,0-2 9-16,0-1-9 0,0 1 0 0,0-1 0 0,0 1 0 0,0-4 0 15,4 0 0-15,-4 4 0 0,0-1 0 0,0 1 0 16,0-1 0-16,7 1 0 0,-7 2 0 0,0-2 8 16,0 2-8-16,0 1 0 15,0-4 0-15,0 1 0 0,0 2 0 0,0 1 0 16,0-4 0-16,0 4 0 0,0 0 0 0,0-1 0 0,0 1 0 0,0-1 8 15,0 1-8-15,0 0 0 16,3 2 0-16,-3-2 0 0,0 3 0 0,0-4 0 16,7 1 0-16,-7-1 0 0,0 4 0 0,0-3 0 0,0 2 0 0,0-2-8 15,0 0 8-15,0-1 0 0,0 1 0 0,0-1 0 16,0 1 0-16,0 0 0 0,0-1 0 0,0 1 0 0,0-1 0 0,0 4 0 16,4-3 0-16,-4-1 0 0,0 1 0 15,0-1 0-15,0 4 0 0,7-3 0 0,-7 3 0 0,0-4 0 16,0 4 0-16,0 0 0 15,4 2 0-15,-4 4 0 0,0-6 0 0,3 0 0 16,-3 6 0-16,0-6 0 0,0 6 0 0,7-7 0 0,-7 4 0 0,0 3 0 16,0 0 0-16,0-6 0 0,4 3 0 0,-4 3 0 15,0 0 0-15,7-3 0 0,-7 0 0 0,3-1 0 16,-3 4 0-16,7-3 0 0,-7 0 0 0,4 3 0 16,-1 0 0-16,-3 0 0 0,7 0 0 0,-7 0 0 15,0 0 0-15,4 0 0 0,3 3 0 0,-7-3 0 16,4 0 0-16,3 3 0 0,-7-3 0 0,3 4 0 0,1-1 0 15,3 0 0-15,-7-3 0 0,3 3 0 0,4 0-9 0,-7 0 9 16,0 0 0-16,4 1 0 0,-4 2 0 0,7-3 0 16,-7 3 0-16,0 0 0 15,0 1 0-15,3-1 0 0,-3 0 0 0,0 1 0 0,0-1-9 0,0 0 9 16,4 3 0-16,-4-2-8 0,0 2 8 16,0 1 0-16,0-1 0 0,0-3 0 15,0 4-8-15,0-1 8 0,0-3 0 0,0 4 0 0,0-1 0 0,0 1 0 16,0-4 0-16,0 3 11 0,0 1-2 0,0-4 0 15,0 3-9-15,0-2 0 0,3 2 0 0,-3-3 0 0,0 4 0 16,0-4 0-16,0 0 0 16,0 0 0-16,0 1 0 0,0-1-16 0,0 0 4 0,0 1 1 15,4-1 11-15,-4 0 0 0,0 4 0 0,0-1 0 0,3 0 0 16,-3-2 14-16,0 5-2 0,0-2 0 16,0-1-12-16,0 0 0 0,8 1 0 0,-8-4 0 15,0 3 0-15,0 4-18 0,0-4 4 0,0-2 1 0,0 2 21 0,0 0 4 16,3 1 0-16,-3-1 1 0,0 1-21 0,0-1-5 15,0-3-1-15,7 7 0 16,-7-4 22-16,0 1 5 0,0 2 1 0,0-2 0 16,0 2-14-16,0 1-13 0,0-1 2 0,0-2 1 0,4 2 10 15,-4 1-8-15,0-4 8 0,7 4-8 0,-7-4 17 0,0 1 4 16,0-1 1-16,3 0 0 0,-3-2-14 0,4 2 0 16,-4 0 0-16,7 1 0 0,-7-4 0 0,0 4 0 15,0-4 0-15,3 3 0 0,-3 1-9 0,0-1-5 16,7 0-1-16,-7 1 0 0,0-1 15 0,0 1 0 15,0 2 0-15,0-2 0 0,0 2 0 0,4-2 0 16,-4 2 0-16,0-2 0 0,0 2 9 0,0-3 5 0,0 4 1 0,0 0 0 16,7-1-24-16,-7 1-5 0,0-1-1 0,0-2 0 15,0 2 15-15,0 1 0 0,4-4 0 0,-4 4 0 16,0-4 0-16,3 0 0 16,-3 1 0-16,4 5 0 0,-4-2 0 0,3 3 0 0,-3-4 0 0,4 1 0 15,-4-1 0-15,0 1 10 0,7-1-10 16,-7 1 8-16,0 3 1 0,0-7 0 15,0 4 0-15,3-1 0 0,-3 1-9 0,0-1 0 0,7 4 0 0,-7-4 0 16,0 4-12-16,0-3-4 0,4 5 0 0,-4-5-1 16,0 3 27-16,3-4 6 0,-3 4 0 0,0 3 1 0,4 0-17 0,-4-4 0 15,3-2 0-15,-3 2 0 16,0 4-13-16,4 0-7 0,-4 0 0 0,0-3-1 31,7 2-18-31,-7-2-3 0,0 0-1 0,0 3 0 0,0-4 66 0,3 4 13 0,-3 0 2 0,8-3 1 16,-8 2-63-16,0-2-12 0,3 3-2 0,4-4-1 15,-7 4 56-15,0-3 11 0,0 3 3 0,4-4 0 0,-4 4-31 0,3-3 0 16,4 3 0-16,-7-4 0 0,0 1-10 0,0 0 10 16,4-1-8-16,-4 1 8 0,0 3-8 0,7-3 8 15,-7-1-8-15,3 1 8 0,-3 3 0 0,0-3 0 16,7-1 0-16,-7 1 0 0,0 0-16 0,4-1-4 16,-4-2 0-16,3-1-1 0,-3 4 21 15,4-3 0-15,0-1 0 0,-4 1 8 0,3 2-8 16,-3 1-9-16,0 0 9 0,0-1-13 0,7 1 13 0,-7-3-9 0,0 2 9 0,4-2-8 15,-4 2 8-15,0-2 9 16,7 3-1-16,-7-1-8 0,0-2 0 0,0 3 0 16,0-1 0-16,0-2 0 0,3 2 0 0,-3-2 0 15,4 3 0-15,-1-4 0 0,1 4 0 0,-1-4 0 16,4-2 0-16,-3 2 0 0,-4-2 0 0,7 2 0 0,-7-2 0 16,0-1 0-16,0 4-44 15,3-4-16-15,-3 4-4 0,0-4 0 0,0 0 103 0,0 1 20 0,0-1 4 0,0 1 1 16,0 2-52-1,0-2-12-15,0 2 0 0,0 1 0 16,8-4-48-16,-8 4-13 0,0-4-3 0,3 0 0 0,-3 1 52 0,4-1 12 0,-4 4 0 0,0-4 0 16,0 1 0-16,7-1 0 0,-7 0 0 15,0 1 0-15,0-1 0 0,0 1 0 0,0-1 0 0,0 0 0 16,0-2 48-16,0 2 13 16,0-3 3-16,0 4 0 0,3-4-52 0,-3 4-12 0,7-1 0 0,-7 0 0 15,0 1 0-15,0-1 0 0,0 1 0 0,4-4 0 16,-4 3-48-16,0 1-13 0,0-1-3 0,7-3 0 15,-7 4 103-15,0-4 20 0,3 0 4 0,-3 1 1 16,4-1-52-16,-1 0-12 16,1 0 0-16,-4 1 0 0,3-1 0 0,-3 0 0 0,8-3 0 0,-8 4 0 15,0-4 0-15,3 3 0 0,-3 0 0 0,7 0 0 16,-7-2-12-16,0 2-4 0,0 0-2 0,0 0 0 16,0 1 18-16,0-1 0 0,4 0 0 0,-4 1 0 15,0-1 11-15,0 0 5 0,0 0 2 0,0 1 0 16,0-4-29-16,0-3-5 0,0 0-2 0,0 0 0 15,0 0-22-15,0 0-5 0,0 0-1 0,0 0 0 16,-4-3-120-16,-6-4-24 0</inkml:trace>
  <inkml:trace contextRef="#ctx0" brushRef="#br0" timeOffset="83899.37">3514 9685 1497 0,'0'0'32'0,"0"0"8"0,0 0 0 0,0 0 4 15,0 0-36-15,0 0-8 0,0 0 0 0,0-6 0 0,0 0 53 16,0 6 9-16,0-7 2 0,0 7 0 16,0-6-52-16,0 6-12 0,-7-3 0 0,7 3 0 0,0 0 105 0,0 0 19 15,0 0 3-15,0 0 1 0,0 0-52 0,0 0-9 16,0 0-3-16,0 0 0 15,0 0 0-15,0 0 0 0,0 0 0 0,0 0 0 0,0 0-51 0,7-3-13 0,-7 3 0 0,10 0 0 32,-10-3 0-32,7 3 0 0,0 0 0 0,4 0 0 15,-8 0 54-15,8 0 8 0,0-3 2 0,-1 3 0 0,1 0-52 0,-1 0-12 0,-6 0 0 0,7 0 0 16,-1 0 0-16,-6 3 0 16,6 0 0-16,-6-3 0 15,-4 0-48-15,7 3-13 0,3 0-3 0,-6 0 0 16,-4-3-103-16,0 0-21 0,0 0-4 0</inkml:trace>
  <inkml:trace contextRef="#ctx0" brushRef="#br0" timeOffset="84357.06">3478 9444 1958 0,'0'0'43'0,"0"0"9"0,0 0 1 0,0 3 3 0,0-3-45 16,-7 6-11-16,7-6 0 0,0 0 0 0,0 0 84 0,0 0 16 0,0 0 2 15,0 0 1-15,0 0-44 0,0 0-9 16,7 3-2-16,-7 0 0 0,11 1-20 0,-7-1-5 0,3-3-1 0,0 3 0 16,0 0-2-16,3-3-1 0,-3 0 0 0,0 0 0 15,4 0-19-15,0 0 0 16,-1 0 0-16,-6 0 0 0,6 0 0 0,1 0 0 0,-1-3 0 0,-6 3 0 15,-1 0 0-15,5-3 0 0,2 3 0 0,-6 0 0 32,3 3-99-32,-7-3-23 0,7 0-5 0,-4 0-1 0,-3 0 0 0,0 0 0 0,7 0 0 15</inkml:trace>
  <inkml:trace contextRef="#ctx0" brushRef="#br0" timeOffset="84756.03">3493 9218 1440 0,'0'0'40'0,"0"0"11"0,0 0-41 0,0 0-10 0,0 0 0 0,0 0 0 16,0 0 108-16,0 0 20 0,0 0 4 0,0 0 1 15,3 0-71-15,-3 0-14 16,7 0-4-16,4-3 0 0,-8 0-2 0,4 3-1 0,0-7 0 0,4 4 0 16,-4 0-13-16,4 0-4 0,-1 0 0 0,-3 0 0 15,0 3-8-15,4-3-3 0,-8 0 0 0,8 3 0 16,-4-4-13-16,0 4 0 0,0 0 0 0,-3 4 0 31,3-4-127-31,-7 0-28 0,7 6-5 0,-7-6-2 0</inkml:trace>
  <inkml:trace contextRef="#ctx0" brushRef="#br0" timeOffset="85073.1">3535 9005 1634 0,'0'0'36'0,"0"0"7"0,0 0 1 16,0 0 3-16,0 0-38 0,0 0-9 0,0 0 0 0,0 0 0 0,0-6 74 0,0-1 13 15,3 4 2-15,-3 3 1 0,0 0-30 0,4-6-5 0,3 3-2 0,-7-4 0 16,3 4-14-16,5 0-3 0,-8 3-1 15,3-3 0-15,4 0-19 0,-3 0-4 16,-1 3-1-16,4-3 0 0,-3 3-37 16,-4 0-7-16,7 0-2 0,3 0 0 0,-10 3-125 0,0-3-26 0,11 9-5 15,-11-9-1-15</inkml:trace>
  <inkml:trace contextRef="#ctx0" brushRef="#br0" timeOffset="85338.22">3514 8823 1552 0,'0'0'44'0,"0"0"10"0,0 0-43 0,0 0-11 15,0 0 0-15,0 0 0 0,0 0 116 0,0 0 22 16,0 0 4-16,0 0 1 0,3-3-84 0,4-3-17 15,-3 2-3-15,3 1-1 0,0 0-18 0,3 0-3 16,-2 3-1-16,-5-3 0 0,8 0-16 0,-8 3 0 16,4-3-8-16,4-1 8 15,-8 1-57-15,4 3-6 0,-3-3-1 0,-4 3-546 16,0 0-110-16</inkml:trace>
  <inkml:trace contextRef="#ctx0" brushRef="#br0" timeOffset="85570.74">3461 8619 1728 0,'0'0'38'0,"0"0"8"0,0 0 2 0,0 0 0 0,7 0-39 0,3 0-9 16,-6-3 0-16,3 3 0 0,-3-3 56 0,6 0 8 0,1 0 3 0,-8-1 0 0,4 1-5 15,-3 0-1-15,-1-3 0 0,4 3 0 16,-3 0-49-16,3-4-12 0,-7 7 0 0,3-3 0 0,5 0 0 0,-8 3 0 16,0 0 0-16,0 0-646 15,0-6-132-15</inkml:trace>
  <inkml:trace contextRef="#ctx0" brushRef="#br0" timeOffset="85827.24">3418 8340 2030 0,'0'0'44'0,"0"0"10"0,0 0 2 0,7 0 1 0,1-3-45 0,-5 3-12 16,8 0 0-16,-4-3 0 0,0 3 66 0,0 0 11 0,3-3 3 0,-6 0 0 15,7-1-40-15,-8 1-8 16,8 0-2-16,-4 0 0 0,-4 0-21 0,4 0-9 0,-7 0 8 0,0 3-8 31,0 0-153-31,0 0-36 0,0 0-7 0,0-16-2 0</inkml:trace>
  <inkml:trace contextRef="#ctx0" brushRef="#br0" timeOffset="85974.35">3411 8205 1681 0,'0'0'74'0,"7"-3"16"0,0 0-72 0,1-3-18 0,-5-4 0 0</inkml:trace>
  <inkml:trace contextRef="#ctx0" brushRef="#br0" timeOffset="86144.44">3489 7948 1698 0,'0'0'48'0,"0"0"11"0,0 0-47 16,0 0-12-16,4-6 0 0,-4 3 0 15,7-4 0-15,0 1 12 0,0 3-12 0,3-3 12 16,1 0-34-16,3 2-6 0</inkml:trace>
  <inkml:trace contextRef="#ctx0" brushRef="#br0" timeOffset="90578.54">3291 6882 1352 0,'-7'3'57'16,"4"0"-45"-1,-4 4 86-15,3-4 18 0,4 3 3 0,-7-3 1 16,7-3-42-16,-3 6-8 0,3 1-2 0,0-4 0 16,0-3-3-16,0 3-1 0,0-3 0 0,3 3 0 15,4 0-27-15,-3 0-5 0,3-3-2 0,3 0 0 16,-6 0-48-16,7-3-10 0,-1 0-1 0,1 0-1 15,-8 0 75-15,8 0 15 0,-1 0 4 0,-6-1 0 16,3 1-52-16,4 3-12 0,-11-3 0 0,0 3 0 0,0 0 54 0,0 0 8 0,0 0 2 16,0 0 0-1,3 3-52-15,-3 4-12 0,0-1 0 0,0 0 0 16,-3 4 0-16,3-4 0 0,-7 3 0 0,3-3 0 16,4 4 0-16,-11-1 0 0,11 1 0 0,-10-1 0 0,6 0 0 0,-6 1 0 15,3-4 0-15,3 0 0 0,-3 1 0 0,0-1 0 0,7-3 0 0,-7 3 0 16,7-6 0-16,0 0 0 0,0 0 0 0,0 0 0 15,0 0 0-15,0 0 0 0,0 0 0 0,0 0 0 16,0 0 0-16,7-3 0 0,0-3-9 0,0 3 9 16,-3-3 0-16,3-1 0 0,3 1 0 0,-6 0 10 15,6-1 2-15,1 1 1 0,-7-3 0 0,3 3 0 16,0 2-3-16,0-2-1 16,-4 3 0-16,4 0 0 0,-7 3 10 0,0 0 1 0,0-3 1 0,0 3 0 15,0 0 2-15,0 0 0 0,0 0 0 0,0 0 0 16,0 0-7-16,0 0 0 0,0 0-1 0,0 0 0 15,0 3-15-15,-10 0 8 0,10 0-8 0,0-3 0 16,-11 0 0-16,1 0 8 0,6 0-8 0,-3-3 0 16,3 0 0-16,-6 0 0 0,6-4 0 0,-6 1 0 15,3-3 0-15,3 3 0 0,-6-4-8 0,6 4 8 16,-3 0 0-16,3-1 0 0,4 1 0 0,-7 0 0 16,7 6-20-16,0 0 4 0,0 0 0 0,0-7 0 0,0 7 25 15,0-6 6-15,0 6 1 0,7-6 0 16,-7 6-26-16,0-6-5 0,0-1-1 0,0 7 0 15,0-6 28-15,0 6 6 0,4-3 1 0,-4 3 0 0,0 0-19 0,0 0 8 16,0 0-8-16,0 0 0 16,0 0 10-16,0 0-10 0,0 0 8 0,0 0-8 15,0 0 10-15,0 0-10 0,0 0 12 0,0 0-12 0,0 0 0 16,0 0 0-16,-4-3 0 0,4 3 0 0,-7-3 0 0,7 3 0 0,-3-7 0 0,3 7 0 31,0 0-21-31,-7-6-8 0,7 6-2 0,0-6 0 0,0 6 31 0,-4-6 0 0,4 6 0 0,0 0 0 16,0 0 12-16,0 0 8 0,0 0 1 0,0 0 1 31,0 0-22-31,0 0 0 0,4 6 0 0,-4-3 0 0,7 0 0 0,-7 3 0 0,0 1 0 0,3-4 0 16,-3-3 0-16,0 0 0 0,0 6 0 0,0-6 0 15,0 0 0-15,0 0 0 0,0 0 0 0,0 0 0 16,0 0-18-16,0 0-2 0,0 0 0 0,0 0 0 16,0 0 20-16,0 0 0 0,0 0 0 0,0 0 0 15,0 0 0-15,0 0 0 0,0 0 0 0,0 0 0 16,0 0 12-16,0 0 5 0,0 0 2 0,0 0 0 15,0 0-19-15,0 0 0 0,0 0 0 0,0-6 0 16,0 6 0-16,0 0 0 0,0 0 0 0,7-6 0 16,-7 6-14-16,0 0-3 0,0 0-1 0,0 0 0 15,0 0 30-15,4 3 5 0,3 0 2 0,-7 3 0 16,4-3-19-16,-4 4 0 0,3-1 8 0,-3 0-8 16,0 3 0-16,0-2 0 0,-3 2 0 0,3 1 0 15,-4-4-11-15,4 0-9 0,0 0-1 0,-7 1-1 16,7-1 38-16,-4 0 7 0,4 0 1 0,0-6 1 15,0 0-25-15,0 0 0 0,0 4 8 0,0-4-8 16,0 0 0-16,0 0 0 0,0 0 0 0,0 0 0 0,0 0-9 0,0 0 9 16,0 0 0-16,0 0 0 15,0 0 0-15,0 0 0 0,0 0 0 0,0 0 0 0,0 0 0 0,0 0 0 0,0 0 0 0,0 0 0 32,0 0 0-32,0 0 0 0,0 0 0 0,0 0 0 0,0 0 0 15,4-7 0-15,-4 1 0 0,0-3 0 16,0 2 0-16,0-2 0 0,0 0 0 0,0 2 0 0,0 1 0 15,0 6 0-15,0 0 0 0,0 0 0 0,0 0 0 0,0-6 0 0,0 6 8 0,0 0-8 16,0 0 0-16,0 0 8 0,0 0-8 0,0 0 0 16,0-3 0-16,0 3 8 0,0 0-8 0,0 0 0 15,0 0 0-15,0 0 0 0,0 0 0 0,0 0 0 16,0 0-21-16,0 0-7 0,0 0-2 0,0 0 0 16,0 0 47-16,0 0 10 0,-4-7 1 0,4 7 1 15,0 0-29-15,0 0 0 0,0 0 0 0,0 0 0 16,0 0 0-16,0-3 8 0,0 3-8 0,0-6 0 15,-7-3 0-15,7 2 0 0,0-2 0 0,0-1 0 16,-3 1 0-16,3 0 0 0,0-4 0 0,0 4 0 16,-7-1 0-16,7 1 0 0,-4 3 0 0,4-1 0 15,0 7 0-15,0 0 0 0,0 0 8 0,0 0-8 16,0 0 8-16,0 3-8 0,0 7 11 0,0-1-11 16,0 1-24-16,0 2-11 0,0-2-2 0,0-1-1 15,0 0 61-15,0 4 12 0,0-4 2 0,0 1 1 16,0-1-61-16,0 4-12 0,0-1-2 0,0 1-1 15,-7-1 56-15,7 1 11 0,0 3 3 0,-3-4 0 16,3 1-32-16,-4-1 0 0,4 1 0 0,-7-4 0 16,4 1 0-16,3-4 0 0,-7 0 0 0,7 0 0 15,0-6-22-15,-4 4-7 0,4-4-2 0,0 0 0 16,0 0 50-16,0 0 9 0,0 0 3 0,0 0 0 0,0 0-50 16,0 0-9-16,0 0-3 0,0 0 0 15,0 0 45-15,0 0 9 0,0 0 1 0,0 0 1 0,0 0-40 0,0 0-8 0,0 6-1 0,0-6-1 31,0 0 25-31,0 0 0 0,0 3 0 0,0-3 0 0,0 0 0 0,0 0 0 0,0 0 0 0,0 0 0 16,0 0 0-16,0 0 0 0,0 0 0 0,0 0 0 16,0 0 19-16,0 0 9 0,0 0 1 0,0 0 1 15,0 0-48-15,0 0-10 0,0 6-1 0,0-6-1 16,0 3 48-16,0-3 10 0,-7 3 1 0,3 4 1 16,1-4-48-16,3-3-10 0,0 6-1 0,-7-3-1 15,3 4 50-15,4-4 9 16,0 3 3-16,0-6 0 0,0 3-52 0,0-3-9 0,0 3-3 0,0-3 0 15,0 0 32-15,0 0 0 0,0 0 0 0,0 0 0 16,0 0 18-16,0 0 10 0,0 0 1 0,0 0 1 16,0 0-48-16,0 0-10 0,0 0-1 0,0 0-1 15,-7-6 57-15,7 0 11 0,0 6 2 0,0-10 1 16,0 4-19-16,7-3-4 0,-7-1-1 0,0 1 0 16,0-4-3-16,0 1-1 0,0 2 0 15,0-2 0-15,0-4-13 0,0 4-8 0,0-1 8 0,0 0-13 16,0 1 13-16,0 3 0 0,0-4 0 0,0 4 0 15,0-1 16-15,4 1 5 0,-4 2 2 0,0-2 0 16,0 0-37-16,0-1-7 0,0 1-2 0,0-1 0 0,0-2 37 16,0 2 7-16,0 1 2 0,0-3 0 15,0-1-23-15,0 4 0 0,0-1 0 0,0 1 0 0,0-1 11 16,0 4-3-16,0 0 0 0,0 0 0 16,0 6-8-16,0 0 0 0,0 0 0 0,0 0 0 15,0 0-23-15,0 0-6 0,-4-7-2 0,4 7 0 0,0 0 50 16,0 0 9-16,0 0 3 0,0 0 0 15,0 0-50-15,0 0-9 0,0 0-3 0,0 0 0 0,0 0 48 0,0 0 10 0,0 0 1 0,0 0 1 16,0 0-29-16,0 0 0 0,0 0 0 0,0 0 0 31,4 3-22-31,-4-3-4 0,7 4-1 0,-7-1 0 0,3 0 42 16,8-3 8-16,-11 3 1 0,0-3 1 0,11 0-40 0,-8 0-8 0,4 0-1 0,-3 0-1 16,6 0 42-16,-6 0 9 0,3-3 2 0,-4 3 0 15,8 0-45-15,-4-3-9 16,0 3-2-16,0 0 0 0,-3 0 43 0,6 3 8 0,-3 0 1 0,-3 0 1 15,6 0-25-15,-6-3 0 0,3 3 8 0,4 1-8 16,-8-4 0-16,1 0 0 0,6 0 0 0,-3-4 0 16,-3 4-21-16,3-3-3 0,0 0-1 0,0-3 0 15,-4 3 25-15,5 0 0 0,-5-1 0 16,4 1 0-16,-3 0 14 0,3 0 8 0,-4 0 2 0,-3 3 0 16,0 0-24-16,0 0 9 0,0 0-9 0,0 0 0 15,0 0 0-15,0 0 0 0,0 0 0 0,0 0 0 16,0 0 0-16,0 0 0 0,0 0 0 0,0 0 0 15,0 6 0-15,-3 0 0 0,3-2 0 0,0 2 0 16,0-6-15-16,-7 3-9 0,7-3-3 0,0 6 0 16,0-6 43-16,-4 7 9 0,4-1 2 0,0-3 0 0,0 3-27 0,0 0 0 0,0-2 0 15,0 2 0-15,0 0-21 0,0-3-3 16,0 4-1-16,4 2 0 16,-4-3 25-16,0 4 16 0,0-1-3 0,0 0 0 0,0-2-13 0,0 2-18 0,0-3 4 0,0 4 1 15,0-1 13 1,0 1 0-16,0 2 0 0,0-2 0 0,0-1 0 0,0 0 0 0,7 1-10 0,-7-4 10 15,0 3 0-15,0-2 0 0,0-1 0 0,0-3 0 32,0-3-8-32,0 6 8 0,0-6 0 0,0 0 0 0,-7 7 0 0,7-4 0 0,0-3 8 0,0 6-8 15,0-6 0 1,0 6 0-16,0 1 0 0,0-7 0 0,0 3 0 0,7 3 0 0,-7-3 0 0,0-3-11 16,0 3 11-16,0-3 0 0,0 7 0 0,0-4 0 15,0-3 0-15,0 6 0 0,0-6 0 0,0 3 0 16,0-3 0-16,0 0 0 0,0 0 9 0,0 0-9 15,0 0 0-15,0 0 0 0,0 0 0 0,0 0 0 16,0 0 12-16,0 0-4 0,0 0 0 0,0 0-8 16,0 0 0-16,0 0 0 0,0 0 0 0,0 0 0 15,0 0 0-15,-7 3 0 0,7-3-10 0,-4 0 10 16,-3 3 0-16,4 1 12 0,-8-1 0 0,4-3 0 16,0 3-12-16,0 0 0 0,3-3 0 0,-3 3 8 15,-3 0-8-15,3 0 0 0,0 0 0 0,3 1 0 16,-7-1 0-16,4 0 0 0,4-3 0 15,-1 3 0-15,-6-3 0 0,3 0 0 0,3 3 0 0,-3-3 0 16,0-3 0-16,-4 3 0 0,4-3 0 0,4 3 0 16,-8-3 0-16,4 3 0 0,4 0 0 0,-1 3 0 15,-3-3 0-15,4 3 0 0,-4-3 0 0,3 3 0 0,-3 0 0 0,3 4 0 0,1-4 0 16,3-3 0-16,0 3 0 0,0-3 0 0,0 0 0 0,0 0 0 16,0 0 0-16,0 0-19 0,0 0 3 0,0 0 1 31,0 0 15-31,0 0 0 0,0 0 9 0,0 0-9 0,0 0 0 15,3 0 0-15,1-3 0 0,-4 3-10 16,7-3 10-16,4-1 0 0,-11-2 0 0,3 3 0 0,4-3 0 0,-3 3 0 0,-1-1 0 0,4-2 0 16,-3 0 0-16,3 3 0 0,-4-3 0 0,4-4 0 15,-3 7 0-15,3-3 0 0,0 3 0 0,0-4 0 16,-3 1 0-16,3 0 0 16,-7-1 0-16,3 1 0 0,4 0 0 0,-7 3 0 0,0 3 0 0,4-6 0 15,-1 2 0-15,-3 4 0 0,7-3 0 0,-7-3 0 16,4 3 0-16,-4 3 8 0,0-6-8 0,7-1 0 15,-7 1 0-15,0 0 0 0,0 0 0 0,0-4 0 16,0 4 0-16,-7-4 0 0,7 1 0 0,-4 0 0 16,4 2 0-16,-7 1 0 0,7 6 0 0,-3-6-8 15,-1 0 8 1,4 2 0-16,-7-2 0 0,4 0 0 0,-4 0 0 0,7 2 0 0,-4-2 0 0,4 6 0 16,0 0 0-16,0 0 0 0,-7-3 0 0,7 3-8 15,0 0 0-15,0 0 0 0,0 0 0 0,0 0 0 16,0 0-5-16,0 0-1 0,0 0 0 0,0 0 0 0,0 0 2 0,0 0 1 0,0 0 0 15,0 0 0 1,0 0 11-16,7 6-8 0,-7-3 8 0,0-3-8 0,0 0-14 0,0 0-2 0,0 0-1 0,0 0 0 31,4-3 25-31,-4 3 0 0,0 0 0 0,7-3 0 0,-4-3 15 0,4 3 8 0,-7-4 1 0,0 7 1 16,0-6-17-16,0 6-8 16,0 0 8-16,4-6-8 0,-4 6 9 0,0 0-9 0,0 0 10 0,0 0-10 31,0 0-21-31,0-6-11 0,0 6-1 0,0 0-1 0,0 0 57 0,0 0 11 0,0 0 2 0,0 0 1 15,0 0-37-15,0 0 0 0,10 0 0 0,-10 3 0 16,4 3 0-16,3-3 0 0,-7 3 0 0,4 1 0 16,3-1 0-16,-7 0 9 0,3 1-9 0,-3-1 0 15,4 0 0-15,3 0 0 16,-7-2 0-16,0-4 0 0,0 0 0 0,0 0 0 0,0 0 0 0,0 0 0 16,0 0-24-16,0 0-12 0,0 0-3 0,0 0 0 0,0 0 63 15,0-4 13-15,0 4 3 0,3-9 0 0,-3 0-32 0,0 2-8 16,0 7 0-16,0-6 0 0,0-3 0 15,0 9 0-15,0-7 0 0,0 7 0 16,0-3 0-16,0-3 8 0,0 6-8 0,0 0 0 16,0 0 21-16,0 0 0 0,0 0 0 0,7 0 0 15,-7 0-35-15,4 3-7 0,3 0-2 0,-4 0 0 16,1 0 37-16,-1 1 7 0,1-1 2 0,-1-3 0 0,-3 0-38 0,8 3-7 16,-5 0-2-16,-3 0 0 15,0-3 24-15,7 3 0 0,-3-3 0 0,-4 3 0 16,7 4 15-16,-7-1 7 0,3 0 2 0,-3 1 0 15,4-1-38-15,-4 3-7 0,7-3-2 0,-7 4 0 16,0-1-14-16,0 1-3 0,0-1-1 0,0-3 0 0,0 4 59 0,0-4 12 16,3 0 2-16,-3 1 1 15,0-4-25-15,0-3-8 0,0 6 0 0,0-6 0 16,7 3 0-16,-7 3 0 0,0-2 0 0,4-1 0 0,-4-3 0 0,0 0 0 0,7 3 0 0,-7-3 0 16,0 0 10-1,0 0-10-15,0 3 8 0,0-3-8 0,0 0 0 0,0 0 0 0,0 0 0 16,0 0 0-16,0 3 16 0,0-3 10 15,4 6 2-15,-4-6 1 0,0 0-45 0,0 0-8 16,0 0-3-16,0 0 0 0,0 0 27 0,0 0 0 0,0 0 0 0,0 0 8 16,0 0-8-16,0 0 9 0,0 0-9 0,0 0 10 31,0 0-10-31,0 0 10 0,0 0-10 0,0 0 10 0,0 0-10 0,0 3 0 0,3 1 9 0,-3-4-9 16,4 6 12-16,-4-6-1 0,0 3-1 0,0-3 0 31,0 0-10-31,0 0 0 0,0 0 0 0,0 0 0 0,0 0 0 0,0 0-12 0,0 0 2 0,0 0 1 15,0 0 9-15,0 0 0 0,0 0 0 0,0-9 0 16,0 2-10 0,0-5 0-16,0-1 0 0,0 4 0 0,0-4-138 0,0 1-27 0,-4-1-5 15</inkml:trace>
  <inkml:trace contextRef="#ctx0" brushRef="#br0" timeOffset="93772.95">3898 10087 836 0,'0'0'24'0,"0"0"4"0,0-7-28 0,0 7 0 0,4-6 0 0,-4 6 0 31,7-3 44-31,-7 3 2 0,0 0 1 0,0-6 0 0,3 2 27 0,4 1 6 16,-7-3 0-16,0 6 1 15,0 0-13-15,0 0-4 0,0 0 0 0,0 0 0 0,0 0 52 0,0 0 9 0,0 0 3 0,4 0 0 16,6 0-52-16,-10 0-9 0,0 0-3 0,0 0 0 16,0 0 0-16,0 3 0 0,4 3 0 0,3-2 0 15,-7-4-51-15,4 3-13 0,-4-3 0 0,7 3 0 31,-4 0 0-31,1 3 0 0,-1 1 0 0,1-4 0 0,-1 3 0 0,4 0 0 0,4-3 0 0,-11 1 0 16,7-1 0-16,0 0 0 0,-3 3 0 0,3-3 0 16,3 3 0-16,-6 1 0 0,3-4 0 0,0 3 0 15,0 0 0-15,3 1 0 0,1-4 0 0,-7 3 0 0,6 3 33 0,1-2 4 16,-1 2 1-16,1-3 0 0,3 4-10 16,-3-1-1-16,-4 1-1 0,3-1 0 0,8 4-26 0,-8-4 0 15,5 0 0-15,-1 4 0 16,0-4 0-16,3 4 0 0,-2-4 0 0,-1-2 0 15,3 2 0-15,-6 4 0 0,3-4 0 0,0 0 0 32,0-2 0-32,4 2 0 0,-8-3 0 0,5 4 0 0,-1-4 0 0,3 3 0 0,-3 1 0 0,8-1 0 0,-8 1 0 0,0-1 0 15,3 0 0-15,1 1 0 16,3-1 56-16,0 1 7 0,-3-1 1 0,3 0 0 16,0 1-52-16,1-4-12 0,-1 0 0 0,3 1 0 15,1 2 0-15,-7-6 0 0,3 3 0 0,0 1 0 0,0-1 0 0,-3-3 0 16,3 3 0-16,0-2 0 0,4 2 0 0,-4-3 0 15,4 0 0-15,-1 0 0 0,1 0 0 0,-4 1 0 16,4-1 0-16,0 0 0 0,3-3 0 0,-7 3 0 16,7-3 0-16,-6 0 0 15,2 0 0-15,-3 0 0 0,-3 0 0 0,3 0 0 0,0-3 0 0,4 0 0 0,-4 0 0 16,0-1 0-16,4 1 0 0,-4-3 0 0,4 0 0 0,0-1 0 16,-4 1 0-16,3-3 0 15,1 2 0-15,0-2 0 0,0 0 0 0,-1 2 0 0,1-2 0 0,3 0 0 16,-10-1 0-16,3-2 0 0,0 2 0 0,4-2 0 15,-4-1 0-15,4 4 0 0,-4-1 0 0,4-2 0 16,-1-1 0-16,-3 4 0 0,4-7 0 0,0 4 0 16,0-1 0-16,-1-3 0 0,4 4 0 0,-3-4 0 0,-4 1 0 0,0-1 0 15,1 3 0-15,-1-2 0 16,0-1 0-16,0 3 0 0,0 1 0 0,-3-4 0 0,3 4 0 0,0 2 0 16,0-2 0-16,4-1 0 15,-7 1 0-15,3-1 0 0,0 1 0 16,4-4 0-16,-1 3 22 0,-2 1 2 0,2-1 0 0,1 1 0 0,0-1-39 15,-4 1-7-15,4-1-2 0,-4 0 0 0,0 1 24 0,0-1 0 16,0 1 0-16,4-1 0 16,0 1 0-16,-4-1 0 0,4 1 0 0,-1-1 0 0,-3 1 0 0,4-1 0 15,0 1 0-15,3-1 0 16,-3 0 0-16,3 1 0 0,0 2 0 0,0-2 0 0,-3-1 0 0,0 4 0 16,-1 0 0-16,1-1 0 0,3 1 0 0,-3-1 0 15,0 1 0-15,3 3 0 0,-3-4 0 16,3 4 0-16,-3-3 0 0,6 2 0 0,-2 1 0 0,-1 0 0 15,0 3 0-15,0 0 0 0,0-4 0 0,-3 1 0 16,-4 3 0-16,4 0 0 0,-4 0 0 0,4 3 0 0,0-4 0 16,-1 4 0-16,1-3 0 0,3 3 0 0,-3 0 0 0,3-3 0 15,-3 3 47-15,3 0 13 0,0 3 4 0,0-3 0 16,-3 3-52-16,3-3-12 16,-3 4 0-16,0-1 0 0,-4 3 0 0,4-3 0 0,-1 3 0 0,1-2 0 15,0 2 0-15,-1 0 0 0,1 0 0 16,0 1 0-16,3 2 0 0,0-6 0 0,0 3 0 15,4 4 0-15,-7-1 0 0,3-2 0 0,0-1 0 0,1 0 0 16,-5 3 0-16,1-2 0 0,3-1 0 0,0 0 0 16,-3 4 0-16,3-4 0 0,1 3 0 0,-1-2 0 0,0-1 0 0,4 0 0 15,-4 0 0-15,4 1 0 0,-1-1 0 16,-2 3 0-16,-1-2 0 0,-3-1 0 0,3 0 0 0,0 4 0 16,-3-4 0-16,3 0 0 15,0 4 0-15,0-4 0 0,-3 0 0 0,3 4 0 16,-3-4 0-16,0 0 0 0,3-3 0 0,0 3 0 15,-3-2 0-15,0-1 0 0,-1-3 0 0,1 0 0 0,-4 3 0 16,0-3 0-16,-3-3 0 0,0 3 0 0,3 0 0 0,-7-3 0 16,7 3 0-16,-7-4 0 0,0 1 0 0,0 3 0 15,4-3 0-15,-7 0 0 0,3 0 0 0,0 0 0 16,-4 3 0-16,1-3 0 0,-1 3 0 0,-2 0 0 16,2 0 0-16,-3-3 0 0,0 3 0 0,0-4 0 0,0 4 0 15,0 0 0 1,0-3-202-16,1 3-43 0,-1-3-9 0,-4 0-2 0</inkml:trace>
  <inkml:trace contextRef="#ctx0" brushRef="#br0" timeOffset="95870.12">9564 9682 836 0,'0'0'24'0,"0"0"4"0,0 0-28 0,0 0 0 15,0 0 0-15,0 0 0 0,0 0 57 0,0 0 6 16,0 0 1-16,-4-6 0 0,4 6 0 0,0 0 0 15,0 0 0-15,0 0 0 0,-3-6 0 0,3 6 0 16,-4-4 0-16,4 4 0 0,0 0 0 0,0 0 0 0,0 0 0 0,0 0 0 16,0 0-52-16,0 0-12 15,0 0 0-15,0 0 0 0,0 0 54 0,0 0 8 16,0 0 2-16,0 0 0 0,0 0-52 0,0 7-12 0,4-1 0 0,-4 3 0 16,3 1 0-16,1 2 0 0,-1 1 0 0,1-1 0 15,-1 4 0-15,1 0 0 0,-1-1 0 0,-3 4 0 16,4 0 0-16,0 0 0 0,-1 3 0 0,4-3 0 15,-3-1 54-15,-1-2 8 16,1 3 2-16,-1 3 0 0,1-6-52 0,-1 2-12 0,1 1 0 0,-1-3 0 16,4-4 0-16,0 1 0 0,-3-1 0 0,-1-2 0 15,1-1 0-15,3-2 0 0,-3-4 0 0,-1 3 0 16,-3-6 0-16,0 0 0 0,0 0 0 0,4-6 0 16,-1 3 0-16,-3 3 0 0,7-7 0 0,-3-2 0 15,-4 3 0-15,0-4 0 0,0-2 0 0,0 2 0 16,0 1 40-16,-4-4 6 0,4 4 1 0,0-7 0 15,-3 4-24-15,-1-1-5 0,4 1-1 16,-3-4 0-16,-1 0-17 0,1 1-11 0,3-1 2 0,-7 0 0 16,7 1 9-16,-4-4 0 0,0 3 0 0,1 0 0 15,-1 1 0-15,1-1 12 0,-4 3-2 0,3-2-1 16,1 2-9-16,-4 1-17 0,3 2 4 0,-3-2 1 16,4 2 12-16,-4 1 16 0,3 0-3 0,1-1-1 15,-5 4-12-15,8-4 0 0,-3 4 0 0,-1 3 0 16,4 0 0-16,-3 0 0 0,3 3 0 0,0-3 0 15,-4 0 0-15,4 3 0 0,0 0 0 0,0 0 0 16,0 0 0-16,0 0 0 0,0 0 0 0,0 0 0 16,0 0 0-16,0 0 0 0,0-4 0 0,0 4 0 15,0 0 0-15,0 0 0 0,0 0 0 0,0 0 0 0,0 0 0 16,0 0 0-16,0 0 0 0,0 0 0 0,0 0 0 0,0 0 0 0,0 0 0 0,0 0 0 31,0 0 0-31,0 0 0 0,0 0 0 0,0 0 0 0,0 0 0 0,0 0 0 0,0 0 0 0,0 0 0 31,0 0 0-31,0 0 0 0,0 0 8 0,11-3-8 0,-11 3 15 0,0 0 0 0,11 0 0 0,-11 0 0 16,0 0 2-16,10-3 1 0,-10 3 0 0,0 0 0 16,7-3-6-16,-7 3 0 0,11-3-1 0,-11 3 0 15,10 0 1-15,-10 0 0 16,11-3 0-16,-4 3 0 0,-7 0 0 0,11-3 1 0,-11 3 0 0,7-4 0 16,3 1-1-16,-10 3-1 0,7 0 0 0,0-3 0 15,4 3 7-15,-1 0 2 0,-2-3 0 0,-8 3 0 16,10 0-12-16,-3 0-8 15,-7 0 9-15,11-3-9 0,-1 3 9 0,1 0-9 0,-1 0 8 0,-2 0-8 16,2 0 12-16,1 0-4 0,-1 0 0 0,1 0 0 16,-1 0-8-16,1 0 0 0,0-3-12 0,-1 0 12 15,1 3 0-15,-1-4 0 0,1 1 0 16,0-3 0-16,3 3 12 0,-4 0 0 16,4 0 0-16,-3-4 0 0,0 1-23 0,-1 3-4 0,1 0-1 15,-4-3 0-15,3 2 16 0,1 4 0 0,-4-3 0 0,0 3 0 16,0 0 0-16,0 0 0 0,0 3 0 15,-3 1 0-15,-1-4 0 0,4 3 0 0,-3 0 0 0,-1-3 0 16,-3 0-9-16,4 3 9 0,-1 0-8 0,-3-3 8 16,0 0-10-16,0 0 10 0,4 3-12 0,-4-3 12 15,0 0-36-15,0 0-1 0,0 0 0 0,0 0 0 0,3 3 55 0,-3-3 11 0,0 4 3 16,0-4 0-16,0 3-32 0,0-3 0 0,4 3 0 0,-4-3 0 16,0 0 0-16,0 0 0 0,0 6 0 0,0-6 0 15,0 0 0 1,0 0 0-16,0 0 0 0,0 0 0 0,0 0 0 0,0 0 0 15,0 0 0-15,0 0 0 0,0 0 0 0,0 3 0 0,0-3 0 0,0 0 0 16,0 0 0-16,0 0 0 0,0 0 0 16,0 0 0-16,0 0 0 0,0 0 0 15,0 0 0-15,0 0 0 0,0 0 0 0,0 0 0 0,0 0 0 0,-4 3 0 16,4 4 0-16,0-4 0 0,0 3 0 0,0-3 0 16,0 3 0-16,0 1 0 0,0-1 0 0,0 3 0 15,0 1 0-15,0-1 0 0,0 1 0 0,0 2 0 16,0 1 0-16,4-4 0 0,-4 4 0 0,0-1 0 15,4 1 0-15,-4-1-8 0,3 4 8 0,1 0 0 16,-4-1 0-16,3 1-10 0,-3 3 10 0,4 0-8 16,-1-1 8-16,1 1-13 0,-1 0 5 0,1 3 8 15,-1-3-13-15,-3 0 5 0,4-4 8 0,-1 4-13 16,1 0 13-16,-1-3 0 0,1-1-10 0,-1 1 10 16,1 0 0-16,-1-4-9 0,1-2 9 15,0 2 0-15,-1-2 0 0,1-4 0 0,-1 3 0 0,-3-3 0 16,4 1 0-16,-4-4-8 0,0-3 8 0,0 0-10 15,3 3 10-15,-3-3 0 0,0 0 0 0,0 0-8 16,0 0 8-16,0 0 0 0,0 0 0 0,0 0 0 16,0 0 0-16,0 0 0 0,0 0 0 0,0 0 0 0,0 0 0 0,0 0 0 0,0 0 0 0,0 0 0 15,0 0 9-15,0 0-9 16,0 0 12-16,0 0-12 16,-7 3 12-16,0-3-4 0,0 0 0 0,0 0-8 0,0 0 12 0,0 0-12 15,-4 0 12-15,1 0-12 0,-1 0-8 16,1 0-9-16,-5 0-2 0,5 0 0 0,-4 0 45 15,0 0 9-15,-4 0 1 0,4 3 1 0,-4-3-28 0,4 3-9 0,-4-3 0 16,1 4 0-16,3-1 27 0,0 3-2 0,3-3 0 0,-3 0 0 31,3 0-25-31,1 0 0 0,3 1 0 0,-4-1 0 0,4 0 0 0,-4 0 0 0,4 0 0 16,0-3 0-16,0 0-21 16,0 0-10-16,0 0-1 0,0 0-1 15,4 0-50-15,3 0-9 0,-7-3-3 0</inkml:trace>
  <inkml:trace contextRef="#ctx0" brushRef="#br0" timeOffset="97492.51">10121 9660 1036 0,'0'0'46'0,"0"0"10"16,0 0-45-16,0 0-11 0,0 0 0 0,0 0 0 16,0 0 53-16,0-6 9 0,0 6 2 0,0-6 0 15,0-1-64-15,0 7 0 0,0-6-9 0,0 6 0 16,0 0 9-16,0 0 12 0,0 0-2 0,0 0-1 15,0 0-9-15,0 0 0 0,0 0 0 0,0 0 0 16,0 0 0-16,0 0 0 0,0 0 0 0,0 0 0 16,0 0 0-16,4-3 0 0,-4 3 0 0,0 0 0 15,0 0 8-15,0 0-8 0,0 0 12 0,0 0-4 16,0 0 40-16,0 0 7 0,3 3 1 0,-3-3 1 0,0 0 11 16,0 0 1-16,0 0 1 0,0 0 0 15,0 0-27-15,7 3-6 0,-7-3-1 0,0 0 0 16,0 0-18-16,4 3-4 0,-4-3-1 0,0 0 0 15,3 0-3-15,-3 0-1 0,7 3 0 0,-7-3 0 0,4 0-9 0,-4 0 0 0,7 0 0 0,-7 0 0 16,4 0 39 0,3 0 5-16,-4 0 2 0,4 4 0 0,-3-4-22 0,3 0-5 0,-4 3-1 0,4-3 0 31,-3 0 15-31,3 0 3 0,0 0 1 0,-3 0 0 16,3 0-8-16,0 0-1 0,0 0-1 0,0 0 0 0,0 0-27 0,0 0 0 15,3 0 0-15,-3-3 0 0,1 3 20 0,-5-4 0 0,-3 4-1 0,7 0 0 16,-3-3-6-16,-1 3-1 0,4-3 0 0,-7 3 0 15,0 0 17-15,0 0 3 0,0 0 1 0,0 0 0 16,4 0-51-16,-4 0-10 16,0 0-3-16,0 0 0 0,0 0 31 0,0 0 0 0,0 0 0 0,0 0 10 15,0 0-10-15,0 0 10 0,0 0-10 0,0 0 10 16,0 0-10 0,0 0 0-16,0 0 0 0,0 0 0 0,0 0 0 0,0 0 0 0,0 0 0 0,0 0 0 15,0 0 0-15,0 0 0 0,0 0 0 0,0 0 0 16,0 0 19-16,0 0 1 0,0 0 1 15,0 0 0-15,0 0-33 0,0 0-8 0,0 0 0 0,3 3-1 16,-3-3 33-16,0 0 8 0,0 0 0 0,4 3 1 16,-4-3-21-16,0 7 0 0,3-1 0 0,1-3 0 15,-4-3-12-15,0 6-6 0,3 1-2 0,-3-4 0 0,4 3 32 16,-4 0 7-16,3 1 1 0,1-1 0 16,-4 0-31-16,4 0-5 0,-1 1-2 0,1 2 0 0,-1-3 29 0,-3 4 5 15,4 2 2-15,-1-2 0 16,1 2-27-16,-1-2-6 0,1 5-1 0,-1-2 0 15,-3-1 26-15,4 1 5 0,-1 3 1 0,1-4 0 0,-1 1-28 0,1-1-6 0,3 1-1 0,-7-4 0 16,3 4 31-16,1-4 5 16,0 1 2-16,-1-1 0 0,1-3-33 15,-1 1-6-15,1-1-2 0,-4-3 0 16,0-3 22-16,0 0 0 0,0 0 0 0,0 0 0 0,0 0-9 0,0 0 9 16,0 0 0-16,0 0 0 0,0 0 0 0,0 0 0 0,0 0 0 0,0 0 0 15,0 0 0 1,0 0 0-16,0 0 0 0,-7 0 9 0,0 0-9 0,-1 0 0 0,1 0 0 0,0 0 8 15,-3 3-8-15,3-3 0 0,0 0 0 16,0 3 8-16,0 0-8 0,-4 0 0 0,4 4 0 0,0-4 8 16,-4 3-8-16,4-3 0 0,-3 4 0 15,-1-1 8-15,0-3 4 0,1 3 0 0,-1 1 0 0,1-4 0 16,-1 3-12-16,4-3 0 0,0 0 0 0,0-3 0 16,7 0-100-16,0 0-23 0,0 0-4 0</inkml:trace>
  <inkml:trace contextRef="#ctx0" brushRef="#br0" timeOffset="102638.76">11225 9155 1497 0,'0'0'66'0,"0"0"14"0,0 0-64 0,0 0-16 16,0 0 0-16,0-6 0 0,0 6 55 15,0 0 7-15,0 0 2 0,0 0 0 0,0 0 0 0,0 0 0 16,0 0 0-16,0 0 0 0,4 6-6 0,-1 7-1 16,-3-1 0-16,0 4 0 0,0 6-5 0,0-3-2 15,-3 9 0-15,-1 0 0 16,1 4-12-16,-1 5-2 0,1 1-1 0,-1 6 0 15,-3 0-11-15,0 0-3 0,0-1 0 0,0 8 0 16,0-4-7-16,-4 3-2 0,1 0 0 0,-1 3 0 16,1-6 4-16,-4 4 1 0,3-4 0 15,-3 3 0-15,3-3-65 0,1-3-12 0,-1 0-4 0,-3-1 0 16,3 1 21-16,1 0 4 0,3 0 1 0,-4 0 0 16,1-3-50-16,3-4-9 0,0 4-3 0,-1-3 0 15,5-4 2-15,-4 1 0 0,3-4 0 0,1 0 0 0,-1-2-142 0,4-7-29 16</inkml:trace>
  <inkml:trace contextRef="#ctx0" brushRef="#br0" timeOffset="103022.28">11056 10823 1436 0,'0'0'64'0,"4"4"12"0,3-1-60 0,0-3-16 0,0 3 0 0,3-6 0 16,1 3 16-16,0 0 1 0,-1-3 0 15,4 3 0-15,0-4 21 0,0 1 4 0,4 3 1 0,0-3 0 16,3 0-18-16,0 0-3 0,4 0-1 0,3 0 0 16,0-4-21-16,0 4 0 0,1 0 0 0,2-3 0 15,5 3 0-15,-1 0 0 0,0-1 0 0,8 1 0 16,-1 0 0-16,4 0 0 0,3 0 0 0,1 0 0 15,-1 0 32-15,0-1 1 0,4 1 1 0,4 0 0 16,-1 0-12-16,4 3-2 0,4-3-1 0,3 0 0 16,-4 3-7-16,4 0 0 0,4 0-1 0,3 0 0 15,-4 0 5-15,1 0 0 0,-1 0 1 0,8-3 0 16,-4-1-17-16,4-2 8 0,-4 3-8 0,10-3 0 16,-9 0-9-16,2-1-9 0,-3-2-2 0,4 3 0 15,-8-4 20-15,-3 4 0 0,-3-4 0 0,3 4 0 0,-7-3 0 16,-4 3 0-16,1-1 0 0</inkml:trace>
  <inkml:trace contextRef="#ctx0" brushRef="#br0" timeOffset="103447.62">13720 9002 1036 0,'0'0'23'0,"0"0"5"0,0 6 0 0,0 3 1 0,3 1-29 0,1 2 0 0,3 1 0 0,-4 3 0 0,4 2 108 0,0 1 16 15,0 6 4-15,4 0 0 0,-4 4 0 0,0-4 0 0,4 6 0 16,-1 3 0 0,1 4 0-16,-1 3 0 0,4 3 0 0,1 6 0 15,-1 0-103-15,7 16-25 0,4 0 0 0,-1 0 0 16,-3-4 56-16,1-2 7 0,-1 3 1 0,3-1 0 15,-2-8-64-15,2-1-8 0,-6-3-4 0,7 0-1 0,-8 0 13 0,4-6 0 16,1 0 0-16,-5 0-9 0,4-6-11 0,-6-4-1 0,-1-2-1 0,-4-4 0 16,1-6-70-16,-4-3-15 15,-4-7-2-15</inkml:trace>
  <inkml:trace contextRef="#ctx0" brushRef="#br0" timeOffset="104258.79">11289 9127 1206 0,'3'0'26'0,"4"3"6"0,1-3 0 0,-1 0 3 0,3 0-35 0,1 3 0 0,-1 0 0 0,4-3 0 16,1 4 72-16,2-4 7 0,1 0 1 0,3 0 1 16,4 0-21-16,-1 0-5 0,5 0-1 0,2 0 0 15,5-4-8-15,2 4-2 0,5-3 0 0,3-3 0 0,0 0-11 0,3 0-2 0,0-1-1 16,8-2 0-1,-1-1-30-15,8 1 0 0,-1 0 0 0,8-1 0 0,-4-2 57 16,3 2 6-16,4 1 1 0,8-4 0 0,-5 1-46 0,1-1-9 0,3-2-1 16,7-1-8-16,-3 3 24 0,-1-2-1 0,5-4-1 0,6 0 0 15,-7 0 10 1,-3 0 3-16,3 1 0 0,4-4 0 0,-8 3-35 0,-3 0 0 0,1 0 0 0,-1 0 0 16,-11 4-96-16,-3-1-25 15,-3 4-6-15</inkml:trace>
  <inkml:trace contextRef="#ctx0" brushRef="#br0" timeOffset="105660.64">11180 9124 1206 0,'0'-6'53'0,"3"-1"11"0,1-2-51 15,-4 3-13-15,3-4 0 0,1 1 0 16,-1 0 68-16,1-4 10 0,-1 4 2 0,1-4 1 15,-1-3 17-15,1 1 3 0,-1-1 1 0,1 0 0 16,-4-2-34-16,3 2-6 0,-3-3-2 0,0 0 0 0,0 0-24 16,0 1-4-16,0-4-2 0,-3 0 0 0,3 0 2 0,-4-3 1 0,1 0 0 0,-1-7 0 31,-3 4-21-31,4-7-12 0,-4 1 12 0,0-4-12 0,3 1 10 0,-3-1-10 0,3-3 8 16,-3 1-8-1,0-1 9-15,0 0-9 0,0 0 10 0,0-3-10 0,0 1 19 0,0-1-3 0,0 0 0 16,0-3 0-1,3 3-16-15,-3 3 0 0,4 0 0 0,-1 1 0 0,-3-1 0 0,4 0 0 0,-1 3 0 0,1-6 0 16,-1 7 0-16,1-1 0 0,-1 4 0 0,1-1 0 16,3 1 0-16,0-1 0 0,-4 1 0 0,4-1 0 15,-3 4 0-15,-1 0 0 0,4 2 0 16,-4 1 0-16,4-3 0 0,0 3 0 0,0 2 0 0,0 1 0 16,0 7 0-16,0 2 0 0,0 0 0 0,4 4 0 0,-4 2 0 0,0 4 0 15,0 6 0-15,0 0 0 16,0 0 0-16,0 0 0 0,0 0 0 0,0 0 0 0,7 3 0 0,0 0 0 15,0 4 0-15,-3-1 0 0,3 0 0 0,0 0 0 16,3 4 0-16,-3-1 0 0,4 1 0 0,-4-1 0 16,7-3 8-16,-3 1-8 0,3-1 0 0,0 0 0 15,4 0 0-15,3-3 0 0,-4 1 0 0,8-4 0 16,-4-4 0-16,4 1-9 0,3 0 9 0,-3 0 0 16,0-3 0-16,3 0 0 0,0 2 0 0,4-2 0 15,0 0 0-15,6 0 0 0,-2-1 0 16,2-2-10-16,1-1 10 0,7 1-10 0,-7 0 10 0,0 2 9 15,0-2-1-15,3 3-8 0,0-4 0 0,1 4 0 0,-1 0 0 16,0-4 0-16,4 4 0 0,0-3 0 0,-4 2 0 0,1-2 0 16,-1 3 0-16,-3 3-11 15,3-4 11-15,-3 4-10 0,3 0 10 0,-3 3 0 16,3-3 0-16,1 3 0 0,-1 0 0 0,-3 3 0 16,-4 0 0-16,0 3 0 0,-3-2 0 0,0 2 0 0,0 0 0 0,-1-3 8 15,-2 7-8-15,-1-7 9 0,0 3-9 0,0-3 10 16,0 3-10-16,1-2 0 15,-5-1-12-15,1 0 12 0,0-3 0 0,-4 0 0 0,0 0 0 0,-3 3 0 16,-4 0 0-16,0-3 0 0,0 3 0 0,0 0 12 16,-3 4-12-16,-4-4 0 0,3 3 0 0,-3 0 0 15,1 1 0-15,-1-1 0 0,0 3 0 0,-4-2 0 16,4 5 0-16,-3 1 0 0,-1-4 0 0,1 4 0 0,-4 2 0 16,0 1 0-16,3 3 0 0,1 0 0 15,-4-1 0-15,0 8 0 0,3-1 0 0,-3 0 0 0,4 0 0 0,-1 3 0 16,1 6 0-16,0 1 0 15,3 6 0-15,-4 0 0 0,4-1 0 0,4 7 0 16,-4-6 53-16,3 3 9 0,1 0 2 0,0 3 0 16,-1-3-52-16,1 3-12 0,-1 3 0 0,4 0 0 15,-3-3 0-15,3 0 0 16,-3 0 0-16,3 3 0 0,0-3 0 0,-4 4 0 0,5-1 0 0,-5 3 0 16,1-6 0-16,-1 0 0 0,1 3 0 0,-4-3 0 15,4-3 0-15,-4-3 0 0,0 0 0 0,3-4 0 16,-3-2 0-16,0-1 0 0,4-5 0 0,-4 2 0 15,0-6-151-15,0-3-33 0,7 25-6 0,0-25-2 16</inkml:trace>
  <inkml:trace contextRef="#ctx0" brushRef="#br0" timeOffset="108620.64">11430 7666 1094 0,'0'0'46'0,"0"0"-37"15,0 0 95-15,0 0 20 16,0 0 3-16,0 0 1 16,0 0-52-16,0 0-9 0,0 0-3 0,0 0 0 15,0 0 11-15,0 0 1 0,0 0 1 0,0 0 0 0,0 0 0 0,0 0 0 0,-4 0 0 0,4 0 0 32,-3 3-31-32,3-3-6 0,0 0-2 0,0 0 0 0,0 0-30 0,0 3-8 0,0 3 0 15,0 4 0 1,0-1 52-16,3 1 10 0,-3-1 2 0,4 1 0 15,0 2-52-15,-1-3-12 0,1 1 0 0,-1-1 0 0,-3 4 0 0,4 2 0 16,3 1 0-16,-7 0 0 0,7 3-12 0,-4-4-4 16,-3 4-2-16,4 9 0 0,3-3 29 0,-4 4 5 0,1-1 2 15,-1-3 0-15,1 6-18 0,-4-6 0 16,4 7 0-16,-1-4 0 0,1 0 0 0,-1 0 0 0,1-2 0 0,-1-1 0 16,4 0 0-16,-3-3 0 0,3 0 0 0,-4 3 0 15,4 0 0-15,0 0 0 0,0 0 0 0,1 3 0 0,-1 0 9 0,3 1-1 16,-3 2-8-16,0 0 12 15,0 1-12-15,0-1-8 0,0-3 8 0,1-3-13 16,2 0 13-16,-3-6 13 0,0 0-2 0,0-6-1 0,0-1-10 16,-3-2-14-16,-4-10 3 0,0 0 1 15,0 0 10-15,0 0 0 0,0 0 0 0,0 0 0 0,0 0 31 0,10 3 8 16,-10-3 1-16,7 0 1 0,1 0-18 0,-1 0-4 16,-4-3-1-16,4-1 0 0,0 4-10 0,0-3-8 15,0 0 9-15,4 3-9 0,-4-3 14 0,4 0-3 16,-1 3-1-16,1-3 0 0,3 0-10 0,-4-1-14 15,5 1 3-15,-5 0 1 0,4 3 10 0,0-3 0 16,0 0 0-16,1 0 0 0,-1 3 0 0,3-3 0 16,1-1 0-16,3 4 0 0,-3-3 0 0,3 3 0 15,0 0 0-15,4 0 0 0,-4 0 0 0,7 0 0 16,-3-3 0-16,3 3 0 0,0 0 0 0,1 0 0 16,-1-3 0-16,-4 0 0 0,5 3 0 15,-1-3 0-15,0 0 0 0,4 0 0 0,-4-4 0 0,4 1 0 0,-4-3 0 16,4-1 0-16,0-2 0 0,-1 2 0 0,1-2 0 0,-4-4 0 15,1 3 0-15,-5 1 0 16,1-1 0-16,-4 1 0 0,0 2 0 0,-3 4 0 0,3 0 0 0,-3 0 0 16,-1 2 0-16,1 4 0 0,-4-3 0 0,0 3 0 15,0 3 0-15,0 1 0 0,1-1 0 16,-5 0 0-16,1 0 49 0,-1 0 12 0,-3 0 3 0,4 0 0 0,-4 1-52 16,0-1-12-16,4 0 0 0,-11-3 0 15,7 3 0-15,-7-3-18 0,7 0 4 0,3 0 1 16,-6 0 13-16,-4 0 0 0,0 0 9 0,7 0-9 15,-7 0 10-15,0 0-10 0,0 0 10 0,7 3-10 0,0-3 8 16,-7 0-8-16,0 0 0 0,0 0 9 16,11 3-9-16,-11-3 0 0,7 3 0 0,-7-3 0 15,7 4 0-15,-7-4 0 0,10 3 0 0,-3-3 0 16,0 3 0-16,0-3 0 0,-7 0 0 0,7 0 0 0,1 0 0 0,-1 0 0 16,-4-3 0-16,-3 3 0 15,4 0-64-15,-1-3-6 0,1 3-1 0,-4-4-805 16,0 1-160-16</inkml:trace>
  <inkml:trace contextRef="#ctx0" brushRef="#br0" timeOffset="113734.23">11635 8422 836 0,'0'0'24'0,"0"0"4"15,0 0-28-15,0 0 0 0,0 0 0 0,0 0 0 16,0 0 57-16,0 0 6 0,0 0 1 0,0 0 0 15,0 0-52-15,0 0-12 0,7-4 0 0,-7 4 0 16,3 0 37-16,-3 0 5 0,4 0 1 0,-4 0 0 16,3 0-18-16,-3 0-3 0,0 0-1 0,0 0 0 15,7 0 30-15,-7 0 5 0,0 0 2 0,0 0 0 16,0 0-42-16,4 0-8 0,-4 0-8 0,0 0 12 16,0 0 27-16,3 4 5 0,-3-4 2 0,0 0 0 0,0 0-21 0,4 0-4 0,-4 0-1 15,0 0 0-15,0 0-2 0,0 0-1 0,0 0 0 0,3 3 0 31,-3-3 23-31,4 3 4 0,-1 0 0 0,-3-3 1 16,4 0-36-16,-4 0-9 0,4 3 0 0,-4-3 0 16,3 0 0-16,-3 0 0 0,7 3 0 0,-7-3 0 0,4 0 0 15,-4 0 0-15,3 0 0 0,-3 0 0 0,4 0 0 0,-4 0 0 0,0 0 0 0,0 0 0 16,0 0 24-16,0 0 2 0,7 0 1 0,-7 0 0 16,0 0-8-16,0 0-2 0,0 0 0 0,3 0 0 15,-3 0-4-15,4 0-1 0,-4 0 0 0,3 0 0 16,-3 0-12-16,7 0 11 0,-7 0-11 0,4 0 10 15,-4 0-10-15,3-3 0 0,1 3 9 0,-4 0-9 16,0 0 0-16,0 0 0 0,0 0 0 0,4-3 0 16,-4 3 0-16,3-6 0 0,1 3 0 0,-4 3 0 15,0 0 0-15,3-7 0 16,-3 7 0-16,0 0 0 0,0 0 0 0,4-3 0 0,-4 3 0 0,0 0 0 16,3-3 0-16,-3 3 0 0,4-3 0 15,-4 3 0-15,0-3 0 0,3 0 0 0,1 0 0 0,-4 3 0 16,3-4 28-16,-3 4 2 0,4-3 0 0,-4 3 0 15,3-3-48-15,-3 3-10 0,7-3-1 0,-7 3-1 16,4-6 48-16,-1 3 10 0,-3 3 1 0,4-4 1 16,-4 4-22-16,0 0-8 0,0 0 0 0,3-3 0 15,-3 3 8-15,4-3-8 0,-4 3 0 0,4-3 0 16,-4 3 8-16,0 0-8 0,0 0 0 0,3-3 0 16,-3 3 28-16,0 0 0 0,4-3 0 0,-4 3 0 15,3 0-73-15,-3 0-15 0,0 0-4 0,7-3 0 16,-7 3 83-16,0 0 16 0,0 0 3 0,4-4 1 0,-4 4-31 0,3-3-8 0,-3 3 0 15,0 0 0 1,4-3 21-16,-4 3 3 0,3-3 1 0,-3 3 0 16,0 0-25-16,4-3 0 0,-1 3 0 0,-3 0 0 0,4-3 0 0,-4 3 0 15,3-3 0-15,-3 3 0 0,4-7-12 16,-4 7-7-16,3-3-1 0,-3 3-1 16,4-3 21-16,-4 3 0 0,4-3 0 0,-4 3 0 0,3-3 0 0,1 0 0 0,-4 3 0 0,0 0 0 15,3-3 17-15,-3 3 2 0,7 0 0 0,-7 0 0 31,0 0-19-31,4-4 0 0,-4 4 0 0,3-3 0 0,-3 3 0 0,4-3-16 0,-4 3 4 16,0 0 0-16,0 0 12 0,3-3 0 0,-3 3 0 0,4-6-9 16,-4 6 18-16,7-3 4 0,-4 0 1 0,-3 3 0 15,0 0-14-15,4-7 0 0,-4 7 0 0,3-3 0 16,-3 3 0-16,0 0 0 0,4-6 0 0,-4 6 0 16,3-3 0-16,-3 3 0 0,4-7 0 0,-4 7 0 15,4-3 0-15,-4 3 0 0,0 0 0 0,3-6 0 16,-3 6 0-16,4-3 0 0,-4 3 0 0,3-6 0 15,-3 6 0-15,0 0 0 0,4-4 0 0,-4 4 0 16,0 0 0-16,3-6 0 0,-3 6 0 0,0 0 0 16,4-6 0-16,-4 6 0 0,3-6 0 0,-3 6 0 15,7-3 0-15,-7 3 0 0,0 0 0 0,4-7 0 16,-4 7 0-16,0-6 0 0,0 6 0 0,0 0 0 16,7-3 0-16,-7 3 0 0,3-6 0 0,-3 6 0 0,0 0 0 15,4-4 0-15,-4 4-12 0,0-6 12 16,0 6 0-16,0 0 0 0,3-6 8 0,-3 6-8 15,0 0 0-15,4-3 0 0,-4 3 0 0,0 0 0 16,4-7 0-16,-4 7 0 0,0 0 0 0,3-6 0 0,-3 6 0 16,0-3 0-16,0 3 0 0,4-6 0 0,-4 6 0 0,3-6 0 0,-3 6 0 0,4-7 0 15,-4 7 0-15,0 0 0 16,3-3 0-16,-3 3 0 16,4-6 0-16,-4 6 0 0,0-6 0 0,0 6 0 0,0 0 12 0,3-7-4 0,-3 7-8 15,0 0 12-15,4-6-12 0,-4 6 0 0,0 0 0 0,0 0 0 16,0-3-10-16,0 3 10 0,0 0-8 0,3-6 8 31,-3 6 0-31,4-7 0 0,-4 7 12 0,3-6-4 0,-3 6-8 0,0 0 9 0,0 0-9 0,4-3 10 16,-4 3-10-16,0 0 0 0,3-6 0 0,-3 6 0 15,4-7-15-15,-4 7 5 0,3-6 1 0,-3 6 0 16,0 0 9-16,0 0 0 0,0 0 0 0,4-3 0 16,-4 3 8-16,3-6 4 0,1 3 1 0,-4 3 0 15,0 0-13-15,0 0 0 0,0 0 0 0,4-7 0 16,-4 7 0-16,3-6-16 0,-3 6 1 15,4-3 1-15,-4 3 14 0,3-6 0 0,-3 6 0 0,4-7 0 16,-4 7 0-16,0 0 0 0,3-6 0 0,-3 6 0 16,0 0 12-16,0 0 4 0,0 0 2 0,4-3 0 15,-4 3-29-15,3-6-5 0,-3 6-2 0,4-3 0 16,-4 3 30-16,3-4 5 0,1-2 2 0,-4 6 0 16,3-3-19-16,-3 3 0 0,4-3 0 0,-4 3 0 15,7-3 0-15,-7 0 0 0,0 3 0 0,0 0 0 16,7-7-12-16,-7 7-5 0,4-3-2 0,-4 3 0 0,0-3 19 15,0 3 0-15,0 0 0 0,7-3 0 16,-4 0 15-16,-3 3 6 0,4-3 2 0,-4 3 0 16,0 0-37-16,3-3-7 0,-3 3-2 0,0 0 0 15,4 0 23-15,-4 0 0 0,3-4 0 0,-3 4 0 0,0 0 0 16,7-3 0-16,-7 3 0 0,4-3 0 16,-4 3 0-16,3-3 0 0,-3 3 0 0,4-3 0 0,-4 3 16 15,0 0 7-15,3-3 1 0,1 0 1 0,-4 3-25 0,7-4 0 16,-4 1 0-16,-3 3 0 15,0 0 0-15,0 0 0 0,0 0 8 0,0 0-8 16,4-3-19-16,-4 3-5 0,0 0-2 0,4-3 0 0,-4 3 72 0,3-3 14 0,4 0 4 0,-7 3 0 31,0 0-103-31,4 0-20 0,-4 0-4 0,3-3-1 0,-3 3 52 16,4-3 12-16,-4 3 0 0,0 0 0 0,7-4 0 0,-4 1 0 0,1 0 0 0,-4 3 0 16,0 0 0-16,0 0 0 0,0 0 0 0,0 0 0 15,3-3 22-15,-3 3 7 0,7 0 2 0,-7 0 0 16,0 0 1-16,4-3 1 0,-4 3 0 0,3 0 0 15,-3 0-33-15,0 0 0 0,4-3 0 0,-4 3 0 16,0 0 0-16,4-3 0 0,-4 3 0 0,0 0 0 16,0 0 0-16,7 0 0 0,-7 0 0 0,0 0 0 15,0 0-13-15,3-4-10 0,1 4-1 0,-4 0-1 16,0 0 25-16,0 0 0 0,3 0 0 0,-3 0 0 16,0 0 0-16,7 0 0 0,-7 0 0 0,0 0 0 15,0 0 22-15,7-3 0 0,-7 3 0 0,4 0 0 16,-4 0-22-16,0 0 0 0,0 0 0 0,0 0 0 15,3 0-12-15,-3 0-6 0,4 0-2 0,-4 0 0 16,7 0 20-16,-7 0 0 0,0 0 0 0,3 3 0 16,-3-3 0-16,0 0 0 0,0 0 0 0,4 0 0 15,-4 0 0-15,3 4 0 0,-3-4 8 0,4 3-8 0,-4-3 0 0,4 0 11 0,-4 0-11 0,0 0 10 32,0 0 1-32,3 0 0 0,-3 0 0 0,0 0 0 15,7 3-11-15,-3-3-14 0,-4 0 3 0,3 3 1 0,-3-3 10 0,0 0 14 0,4 0-3 16,-4 0-1-16,0 0-10 15,7 3 0-15,-7-3 0 0,0 0 0 0,0 0 0 0,3 3 0 16,-3-3 0-16,0 0 0 0,4 3 0 0,-4-3-14 0,3 4 3 0,-3-4 1 16,0 0 10-16,0 0 14 15,7 0-3-15,-7 0-1 0,0 0-10 0,4 3 0 0,-4-3 0 0,0 0 0 16,3 3 0-16,-3-3 0 0,4 3 0 0,-4-3 0 16,4 3 0-16,-4-3 0 0,0 0 0 0,3 3 0 15,1 0 0-15,-1 4 0 0,1-4 0 0,-4-3 0 16,0 0 0-16,0 0 0 0,3 3 0 0,-3-3 0 15,0 0 0-15,4 3 0 0,-4-3 0 0,0 0 0 16,3 3 0-16,1 0 0 0,-4-3 0 0,3 3 0 16,-3-3 0-16,0 0 0 0,4 4 0 0,-4-4 0 15,0 0 0-15,0 0 0 0,3 3 0 0,-3-3 0 16,0 0 0-16,4 3 0 0,3 0 0 0,-7-3 0 16,0 3 0-16,0-3 0 0,7 3 0 0,-7-3 0 15,3 3 0-15,-3-3 0 0,0 3 0 0,0-3 0 16,8 4 0-16,-8-4 0 0,3 3 0 0,-3-3 0 15,0 0 0-15,4 3-9 0,-4-3 9 0,0 0-13 16,0 0 13-16,0 3 0 0,0-3 0 0,7 3 0 0,-7-3 0 16,0 0 0-16,3 3 0 0,-3-3 0 15,4 3 0-15,-4-3 0 0,0 0 0 0,3 4 0 0,-3-4 0 16,0 0 0-16,4 3 0 0,-4-3 0 16,0 0 0-16,0 0 0 0,0 0 0 0,0 0 0 0,3 3 0 0,1 0 0 0,-4-3 0 0,0 0 0 15,3 6 0-15,-3-6 0 16,0 0 0-16,0 0 0 0,0 0 0 0,0 0 0 15,4 3 0-15,-4-3 0 16,0 0 0-16,0 0 0 0,3 4 0 0,-3-4 0 0,4 3 8 0,-1 0-8 0,-3-3 0 0,4 3 0 16,-4-3 0-16,0 0 0 0,0 0 0 0,4 3 0 15,-4-3 0-15,0 0 0 0,3 3 0 16,-3-3 0-16,7 3 8 0,-7-3-8 0,4 3 0 0,-4 1 0 16,0-4 8-16,7 3-8 0,-4 0 0 0,-3-3 0 15,4 3 0-15,-1 0 0 0,-3-3 0 16,7 3 0-16,-3-3 0 0,-1 3 0 0,-3-3 0 0,4 0 0 15,-1 4 0-15,-3-4 0 0,7 0 10 16,-7 0-10-16,4 3 0 0,0 0 8 0,-4-3-8 0,3 3 0 16,1-3 8-16,3 3-8 0,-4 0 0 0,1-3 8 15,-4 0-8-15,3 3 0 0,1 1 0 0,-4-4 8 16,0 3-8-16,3 0 0 0,4 0 9 0,-7-3-9 16,4 3 8-16,-4-3-8 0,3 0 8 0,-3 0-8 15,4 3 0-15,-1-3 9 0,1 0-9 0,0 3 0 16,-1-3 8-16,-3 0-8 0,7 3 0 0,-3-3 0 15,-1 0 12-15,1 4-4 0,-1-4 0 0,1 3-8 16,-1 0 8-16,-3-3-8 0,4 0 0 0,-1 3 0 16,-3 0 8-16,4 0-8 0,-1-3 9 0,-3 0-9 0,7 3 28 0,-7 1 0 0,4 2 0 0,-4-6 0 31,3 3-28-31,-3-3-12 0,4 0 1 0,-4 0 0 0,0 3 11 0,4 0 8 0,-1 0-8 16,1 0 11-1,-1-3-11-15,1 4 10 0,-1-1-10 0,1 0 10 0,-1-3-10 0,1 3 0 16,-1 0 0-16,-3-3 0 0,4 3 0 0,-1 0 0 0,1 1 0 15,-4-4 0-15,3 0 12 0,1 3 0 0,-1-3 0 0,-3 0 0 16,8 3-12-16,-5-3-17 0,1 0 4 16,-4 0 1-16,3 3 12 0,-3-3 0 0,7 3 0 0,-3-3 0 15,-1 3 26-15,1 0 8 0,-1 1 2 16,4-4 0-16,-3 3-26 0,-1 0-10 0,1-3 8 0,-4 0-8 16,3 3 24-16,4 0 0 0,-7-3 0 0,4 3 0 15,-4-3-33-15,0 0-7 0,4 3-2 0,-4-3 0 16,3 0 18-16,-3 0 0 0,7 3 0 0,-3-3 9 15,3 0 4-15,-4 0 1 0,4 0 0 0,-3 4 0 16,3-4-14-16,-4 0 0 0,4 3 0 0,-3-3 0 16,3 3 0-16,-3 0 0 0,-1 0 0 0,4 0 0 15,-3 0 0-15,-4-3 0 0,3 7-12 0,4-4 12 16,-3 0 0-16,-4-3 0 0,3 3 8 0,-3-3-8 16,0 0 0-16,0 0 0 0,4 0 0 0,-4 0 0 15,0 0 0-15,7 3 0 0,-7-3 0 0,0 0 0 16,3 0 0-16,-3 0 0 0,7 3 0 0,-3 1 0 15,-4-4 0-15,4 3 0 0,3 0 0 0,-7-3 0 16,3 3 0-16,4 0 0 0,-3 0 0 0,-4-3 0 16,0 0 0-16,0 0 0 0,3 3 0 0,-3-3 0 15,0 0 0-15,0 0-8 0,0 0 8 0,0 0 0 0,0 0-24 0,0 0 3 16,0 0 0-16,0 0 0 16,-3 7-169-16,-1-4-34 0</inkml:trace>
  <inkml:trace contextRef="#ctx0" brushRef="#br0" timeOffset="118671.77">10506 9387 850 0,'0'0'17'0,"0"0"6"0,-4 0-23 0,4 0 0 0,0 0 0 0,-7 0 0 15,7 0 63-15,0 0 8 0,0 0 1 0,-7-3 1 31,7 3-15-31,-3-3-3 0,3 3-1 0,-7-3 0 0,7 3-2 0,-4-3-1 0,4 3 0 0,0 0 0 32,0 0 21-32,-7 0 5 0,7 0 1 0,0 0 0 0,-4 6-62 0,4-3-16 15,-3 3 0-15,3 4 0 0,3-4 32 0,-3 4 4 0,0-4 1 0,4 3 0 16,-1 1-23-16,5-1-5 0,-5 0-1 16,4 1 0-16,0-1 9 0,0-2 2 0,0 2 0 0,0-3 0 15,0 0-19-15,0-2 0 0,0-1 0 0,1-3 0 16,-5-3 0-16,4-1 0 0,-3-2 0 0,3 0 0 15,-4 0 0-15,4-4 0 0,-3-2 0 0,-1 2 0 16,1-2 0-16,-4-1 0 0,3 4 0 0,-3-4 0 16,4 4 55-16,-4-1 7 0,0 1 2 0,0 3 0 15,0 0-52-15,0-1-12 0,0 7 0 0,0-6 0 16,0 6 0-16,0 0 0 0,0 0 0 0,0 0 0 16,-7-3 0-16,0 3 0 0,0 0 0 0,3 0 0 15,-3-3 0-15,0 3 0 0,7 0 0 0,-7 0 0 16,0 0 0-16,7 0 0 0,-7 0-9 0,7 0 9 15,0 0-53-15,0 0-5 0,0 0-1 0,0 0 0 16,0 0-157-16,0 0-32 0</inkml:trace>
  <inkml:trace contextRef="#ctx0" brushRef="#br0" timeOffset="119090.73">10622 9240 1337 0,'0'0'28'0,"0"0"6"0,0 0-34 0,0 0 0 0,0 0 0 0,0 0 0 16,0 0 58-16,0 0 5 0,0 0 1 0,0 0 0 16,0 0 0-16,0 0 0 0,0 0 0 0,4 6 0 15,-1 1-52-15,-3 2-12 0,7 0 0 0,-3-2 0 16,-1 2 0-16,1 0 0 0,3 1 0 0,-4-1 0 15,4 4 54-15,-3-4 8 0,3 4 2 0,-3-4 0 16,3 4-52-16,-4-4-12 0,4 4 0 0,-3-4 0 16,3 4-48-16,-4-4-13 0,4 4-3 0,-3-4 0 15,-1 0-51-15,1 1-10 0,0-1-3 0</inkml:trace>
  <inkml:trace contextRef="#ctx0" brushRef="#br0" timeOffset="119497.34">10746 9287 1325 0,'0'6'37'0,"0"1"9"0,0-1-37 0,0 0-9 0,0 0 0 0,0 1 0 16,3-1 51-16,-3 0 8 0,4 0 1 0,-1-2 1 16,-3 2-5-16,4 0-2 0,-1-3 0 0,1 0 0 15,-1 4-15-15,1-4-3 0,-1 0-1 0,4-3 0 16,0 3-6-16,-3 0-1 0,3-3 0 0,0 0 0 16,-3 0-2-16,3 0-1 0,0 0 0 0,0-3 0 15,0 0-25-15,0 0-17 0,0 0 2 0,0-7 1 16,-3 4 38-16,-1-3 8 0,1-4 2 0,-1 4 0 15,1-1-54-15,-1 1-12 0,-3-1-1 0,0 1-1 16,-3 3 78-16,3-1 16 0,-4 1 4 0,1 0 0 16,3 6-52-16,-4-6-12 0,-3-1 0 0,4 4 0 15,-5 0 0-15,1 3 0 0,0 0 0 0,0-3 0 0,0 3 30 0,0 0 3 16,0 3 1-16,0-3 0 16,4 3-54-16,-5 0-12 0,5 1-1 0,3-4-1 15,-4 3-30-15,4-3-5 0,0 0-2 0</inkml:trace>
  <inkml:trace contextRef="#ctx0" brushRef="#br0" timeOffset="119829.6">10915 9165 1238 0,'0'0'52'16,"0"0"-41"-1,0 0 90-15,3 3 19 0,1 3 3 0,0-3 1 16,-1 4-45-16,1-1-9 0,-1 0-2 0,4 3 0 15,-3-2-23-15,3 2-5 0,-4-3 0 0,4 1-1 16,-3 2-21-16,3-3-4 0,-4 1-1 0,5 2 0 16,-5-3-13-16,1 4 0 0,3-4 0 0,-4 0 0 0,1-3-9 0,-1 1-5 0,1-1-1 0</inkml:trace>
  <inkml:trace contextRef="#ctx0" brushRef="#br0" timeOffset="120213.47">11010 9105 1580 0,'0'0'67'0,"0"0"-54"16,0 0 41-16,0 0 8 0,0 6 2 0,4 1 0 15,-4-1-52-15,3 0-12 0,1 0 0 0,-4 4 0 16,3-4 0-16,-3 4 0 0,4-1 0 0,-1 0 0 16,1 1 28-16,-4-1 2 0,7 4 1 0,-4-4 0 15,-3-3 1-15,4 4 1 0,3-4 0 0,-3 0 0 16,-1-2 25-16,1-1 5 0,3 3 1 0,-4-6 0 16,4 0-39-16,-3-3-7 0,3 0-2 15,-4 0 0-15,1-4-16 0,-1 1 8 0,1-3-8 0,-4-1 0 16,4 1 11-16,-4-4-11 0,0 1 10 0,0 2-10 15,0-2 15-15,-4 2-3 0,0 1-1 0,4-1 0 16,-3 1 14-16,-1 3 3 0,1 0 1 0,-1-1 0 16,-3 1-29-16,4 3 0 0,-4 0 0 0,7 3 0 15,-4-3-8-15,4 3 8 0,0 0 0 0,-7-7 0 16,7 7-53-16,0 0-4 0,0 0-1 0</inkml:trace>
  <inkml:trace contextRef="#ctx0" brushRef="#br0" timeOffset="126769.71">5084 12470 1056 0,'-4'-7'44'0,"4"1"-35"31,-4 0 103-31,4-4 21 0,0 4 4 0,0 0 1 0,-3-4-8 0,3 4-2 0,-7 0 0 0,3 0 0 16,4-4 0-16,-7 4 0 0,4-4 0 0,-1 1 0 15,-3 0-51-15,4-1-10 0,3 1-3 0,-11-1 0 16,4 1-8-16,0 0-3 0,0-1 0 15,-4 4 0-15,1 0-33 0,-4 3-8 0,3 3 0 16,0 0-1-16,-3 6-11 0,0 3 0 0,4 4 0 0,-8 2 0 31,4 7 0-31,3 3 0 0,1 4 0 0,-1-1 0 0,4 6 0 16,0 1 0-16,4 3 0 0,3 2 0 0,0-5 53 0,0-1 9 0,0-2 2 0,0-1 0 16,10-6-52-16,-6-6-12 0,6 0 0 15,1-7 0-15,3-2 0 0,4-7 0 0,-1 0 0 0,4-6 0 16,1 0 15-16,-1-10 0 0,0 1 0 0,0-4 0 15,0-6-6-15,4 3-1 0,-4-6 0 0,0 0 0 16,-7 0-24-16,8 3-6 0,-12-3-1 0,1 0 0 16,3 3 43-16,-11 3 9 0,4 3 2 0,-7-3 0 15,0 4-19-15,-7 2-3 0,4 1-1 0,-11-1 0 16,3 4 14-16,-10-1 2 0,3 4 1 0,-6 0 0 16,6 3-25-16,-10 0 0 0,3 3 0 0,0 0 0 15,4 3-46-15,4 3-14 0,-5-3-4 0,12 3 0 16,-1 1-51-16,1 2-10 0,6-3-3 0</inkml:trace>
  <inkml:trace contextRef="#ctx0" brushRef="#br0" timeOffset="127135.84">5355 12275 1824 0,'0'0'38'0,"0"0"8"0,0 0-37 0,0 0-9 0,0 0 0 0,0 6 0 15,4 1 104-15,-4 2 18 0,3 7 4 0,1-1 1 16,-4 4 1-16,3 3 1 0,4 0 0 0,-3 6 0 16,3 1-52-16,-7 2-10 0,3 3-3 0,5 1 0 15,-5-4-51-15,8-2-13 0,-8-1 0 0,4 0 0 0,-3-3 0 0,3 0 0 16,0-3 0-16,-4-3 0 16,4-3 0-16,0-1 0 0,-3 1 0 0,3-7 0 15,0-2-163-15,0-1-35 0,4-3-7 0</inkml:trace>
  <inkml:trace contextRef="#ctx0" brushRef="#br0" timeOffset="127435.8">5676 12288 1546 0,'0'0'65'16,"0"0"-52"-1,0 0 73-15,0 0 14 0,0 0 4 0,0 0 0 16,0 0-6-16,0 0-1 0,0 0 0 0,0 0 0 16,0 0 25-16,0 0 5 0,0 0 1 15,0 6 0-15,0 0-33 0,-3 4-7 0,3-1 0 0,0 0-1 16,0 7-35-16,3 0-8 0,-3 3 0 0,0 6-1 16,4-3-21-16,-4 6-4 0,3 3-1 0,4 1 0 15,-7-4-29-15,4 3-5 0,-1 1-2 0,1-4 0 16,3 0 19-16,-4-3 0 0,5-3 0 0,-1-3 0 15,-4-4-56-15,4-2-7 0,-3-4-1 0,3-5-1 16,-4-1-203-16,4-6-41 0</inkml:trace>
  <inkml:trace contextRef="#ctx0" brushRef="#br0" timeOffset="127834.2">6089 12372 1568 0,'0'0'44'0,"0"0"10"0,0 0-43 0,0 0-11 0,0 0 0 0,-4 3 0 16,-3 4 152-16,4-1 29 15,3 3 6-15,-7 1 1 0,7 2-100 16,-4 4-20-16,4 0-4 0,4 6-1 15,3-4-7-15,-7 8 0 0,7-4-1 0,0-4 0 0,0 1 15 0,0-3 3 0,4 0 1 0,-4-4 0 16,3-3-61-16,4-2-13 0,-3-4 0 0,3 0 0 16,-3-3 0-16,3-6 0 0,-4-1 0 0,4 1 0 15,-3-3 0-15,0-4 0 0,-1 1 0 0,1-4 0 0,3 0 56 16,-7-2 6-16,4 2 2 0,-8-3 0 16,8 3-52-16,-11 1-12 0,0 2 0 0,0-3 0 15,-7 7 0-15,0 0 0 0,0 2 0 16,-8 1 0-16,1 3 0 0,0 0 0 0,-3 0 0 0,-1 0 0 15,0 3 0-15,-3 0 0 0,0 3 0 0,3 0 0 16,-3 0-48-16,3 0-13 0,1 3-3 0,-1 1 0 16,4-1-138-16,4-3-28 15,-1 0-6-15</inkml:trace>
  <inkml:trace contextRef="#ctx0" brushRef="#br0" timeOffset="128146.57">6530 12363 1314 0,'0'-13'37'0,"0"1"8"0,0-1-36 0,0-2-9 0,0 2 0 0,0-3 0 16,0 4 104-16,0-1 20 0,0 1 3 0,0 2 1 15,0 1 0-15,0 0 0 0,0-1 0 0,0 4 0 32,0 6 0-32,0 0 0 0,0 0 0 0,0 0 0 0,3 9 0 0,-3 4 0 0,8 3 0 0,-8 5 0 15,0 5-103-15,3 2-25 0,1 0 0 0,-1 6 0 16,1 1 0-16,-4-1 0 0,7 4 0 0,-4 0 0 16,1-4 40-16,3 1 2 0,-4-1 1 0,4-2 0 15,-3-7-31-15,3 0-12 0,-4-3 8 0,1-4-8 16,3-2-84-16,-3-6-21 0,3-1-5 0</inkml:trace>
  <inkml:trace contextRef="#ctx0" brushRef="#br0" timeOffset="128506.33">7006 12256 1958 0,'0'0'43'0,"0"0"9"0,-7 7 1 0,4-1 3 0,-4 3-45 0,3 1-11 0,0 2 0 0,-3 4 0 0,4 0 84 0,3 6 16 0,-7 3 2 0,3 3 1 16,4 0-63-16,-3 3-12 15,3 1-2-15,3 2-1 0,1-2 31 0,3-1 7 16,3-3 1-16,-2-12 0 0,-1 3-52 0,3-7-12 0,4 1 0 16,-3-4 0-1,3-3 54-15,4-2 8 0,-1-1 2 0,8-6 0 0,0-4-64 16,-4-2-15-16,4-7-1 0,-4 4-1 0,-4-7 27 0,1 0 6 0,3-3 0 0,-7 0 1 31,0 0-17-31,-3 0 0 0,0 3 0 0,-4-3 0 0,-4 4 0 0,1 2 0 0,-1 0 0 0,-6 4 0 16,-4-1 55-16,0 7 7 0,-4 0 2 0,-3-4 0 15,-4 7-52 1,1-3-12-16,-8 6 0 0,-3-3 0 0,-1 3 0 0,1 0 0 0,0 3 0 0,0-3 0 16,0 3-100-16,3 3-22 0,4 1-5 0,-1-1-1 15,5 0-102-15,3-3-21 0</inkml:trace>
  <inkml:trace contextRef="#ctx0" brushRef="#br0" timeOffset="128833.2">7560 12253 2041 0,'-3'-6'90'0,"-1"0"19"15,4 6-87-15,0 0-22 0,0 0 0 0,0 0 0 16,0 0 88-16,0 0 14 0,0 0 2 0,0 6 1 0,0 3 19 0,4 1 3 0,-4 5 1 16,3 4 0-1,1 3-52-15,-1 0-9 0,4 6-3 0,-3 4 0 0,3-1 0 16,0 4 0-16,-4 2 0 0,4-2 0 15,0-4-51-15,-3-3-13 0,-1 0 0 0,5-2 0 16,-8-5 0-16,3-2 0 0,1 0 0 0,-1-3 0 0,1-7-48 0,-1-3-13 0,1 1-3 0,3-7 0 16,0-7-204-16,-4 1-42 0,8-3-8 15</inkml:trace>
  <inkml:trace contextRef="#ctx0" brushRef="#br0" timeOffset="129058">7899 12118 2419 0,'-4'10'107'0,"1"-4"22"0,3 3-103 0,-4 4-26 0,4-4 0 0,0 4 0 15,0-1 85-15,4 7 12 0,-4-3 3 0,0 3 0 16,3 3-24-16,-3 0-5 0,4 6-1 0,-1-3 0 16,1 6-22-16,-1 1-5 0,1-1-1 0,-1 4 0 15,1-4-16-15,-1 3-3 0,1 1-1 0,3-1 0 16,0 26-14-16,0-35 0 0,-3 0-8 15,-1-6 19-15,1-3-1 0,-1-1 0 0,-3-5 0 16,7-7-168-16,-3 0-34 0,3-6-6 0,0-3-2 16,0-4-102-16,0-2-21 0</inkml:trace>
  <inkml:trace contextRef="#ctx0" brushRef="#br0" timeOffset="129511.23">8386 12212 1824 0,'-4'22'38'0,"0"-15"8"0,1 2-37 0,-1 0-9 16,1 4 0-16,-1 0 0 0,1-1 108 0,-1 4 19 0,1 3 4 0,-1-4 1 16,1 7-7-16,-1 0-1 0,1 0 0 0,-1 3 0 0,1 3-48 15,-1 1-9-15,4-1-3 0,0 0 0 16,0-3-51-16,4-3-13 0,-1 0 0 0,4-3 0 16,0-3 54-16,4-1 8 0,3-5 2 0,4-1 0 15,-4-6-52-15,3-6-12 0,5 0 0 0,-5-3 0 16,4-7 0-16,-3 4 0 0,3-7 0 0,0 0 0 15,0-2-48-15,-3-4-13 16,3 0-3-16,0-3 0 0,-3-1 86 0,0 4 17 0,-8 1 3 0,4 2 1 16,-3 0-29-16,-7 3-6 0,3 4 0 0,-4-1-8 0,-3 4 15 0,-3 2-4 0,-4 1-1 15,-1 3 0 1,-2 0-10-16,-8 3 8 0,1 0-8 0,-5 0 8 16,1 3-8-16,0-3 0 0,-4 0 0 0,4 3 0 0,-3 0-69 15,2-3-16-15,1 3-3 0,4 1-1 16,-1-1-114-16,4-3-22 0,3 3-5 0</inkml:trace>
  <inkml:trace contextRef="#ctx0" brushRef="#br0" timeOffset="129845.05">8996 12197 1552 0,'0'0'44'0,"0"0"10"0,-4-7-43 0,1 1-11 0,3 6 0 0,0 0 0 16,0 0 156-16,0 0 28 0,0 0 7 0,0 0 1 0,0 0-52 0,0 6-9 16,3 7-3-16,1 0 0 0,-1 2-51 0,1 1-10 15,-1 6-3-15,1-3 0 0,-1 3 24 0,1 3 5 16,0 6 1-16,-1 0 0 15,1 4-43-15,-1-1-9 0,-3 4-2 0,4 9 0 16,-4-6-24-16,3-4-6 0,1-2-1 0,-1-1 0 16,-3-8-9-16,4-5-12 0,-1-2 2 0,1-6 1 15,-1-4-151-15,4-2-31 0,0-4-5 0</inkml:trace>
  <inkml:trace contextRef="#ctx0" brushRef="#br0" timeOffset="130199.32">9490 12269 1958 0,'0'0'43'0,"-4"6"9"0,4 0 1 0,-3 1 3 0,-1 2-45 15,1 1-11-15,-1 2 0 0,-3 1 0 0,7 5 104 0,-3 4 20 0,-1 3 3 0,0 4 1 16,1-1 0-16,3 0 0 0,-4 3 0 0,4 1 0 15,4-4-52-15,-1 0-9 0,1-3-3 0,0-12 0 0,3-1-51 0,0-2-13 16,3-1 0-16,1-3 0 16,3-2 0-16,4-4 0 0,-1 0 0 0,4-7 0 15,1 1 0-15,-5-6 0 0,4-4 0 16,-3-3 0-16,0 0 0 0,-4-6 0 0,0 0 0 0,0-3 0 16,0 6 0-16,-3-6 0 0,3 6 0 0,-4-3 0 15,-3 6 8-15,-3 0-8 0,-1 0 11 0,-3 7-11 16,0-1 16-16,-7 4-4 0,0-1-1 0,-7 4 0 15,-7 6 2-15,3-3 1 0,-6 3 0 0,-5 3 0 16,1 0-14-16,0 7-15 0,-7-4 3 0,3 3 1 16,0 4-109-16,4-4-23 0,-4 4-4 0</inkml:trace>
  <inkml:trace contextRef="#ctx0" brushRef="#br0" timeOffset="130543.12">9843 12153 1267 0,'3'-6'28'0,"1"-4"5"0,-1 1 2 0,1-1 1 0,-1 1-36 31,1 0 0-31,-1 2 0 0,1 1 0 0,3 6 212 0,0 0 35 0,-4 3 7 0,1 3 2 0,-1 7-52 0,-3 3-9 16,4 6-3-16,-1 3 0 15,1 3-51-15,0-3-10 0,-1 0-3 0,1 3 0 16,-1 7-102-16,1 2-26 0,-1 4 0 0,1 0 0 16,-1 0 43-16,4 9 3 0,4 0 1 0,-4-6 0 15,0-3-47-15,4-7 0 0,-4-2 0 0,0-4 0 16,0-6-8-16,0-7 8 0,0 1-12 0,-4-7 12 15,4-2-101-15,-7-7-14 0,0 0-2 0,0 0-1 16,7-13-166-16,-3-6-32 0</inkml:trace>
  <inkml:trace contextRef="#ctx0" brushRef="#br0" timeOffset="131007.96">10425 12159 1261 0,'0'0'53'16,"0"0"-42"-1,0 0 217-15,0 0 44 0,-4 3 9 0,1 7 2 16,-1-1-79-16,0 4-15 0,1 2-3 0,-1 4-1 16,1 6-97-16,3 0-19 0,-4 7-4 0,4 2-1 15,0 4-13-15,0-1-3 0,0 7-1 0,4 0 0 0,-4-6-27 0,3-1-4 16,1 4-2-16,-1-6 0 16,1-7-14-16,0 0 0 0,3-6 8 0,-4 0-8 15,4-9-48-15,-3-1-12 0,3-6-2 0,0-2-1 16,0-4-80-16,-4-7-16 0,4-2-3 0</inkml:trace>
  <inkml:trace contextRef="#ctx0" brushRef="#br0" timeOffset="131447.99">10728 12222 1497 0,'0'0'32'0,"0"0"8"0,-4 3 0 0,1 3 4 0,-1 1-36 0,1-1-8 0,3 3 0 0,0-3 0 16,-4 4 156-16,4 2 28 0,0 4 7 0,-3 0 1 15,3 3-52-15,0 6-9 0,0-3-3 0,0 12 0 16,0-3 0-16,3 4 0 0,1-4 0 0,3 1 0 15,0-4-102-15,4 0-26 0,-1-6 0 0,4 0 0 16,0-3 0-16,8-7 0 0,-5-2 0 0,4-4 0 16,1-3 0-16,-1-6 0 0,0-3 0 0,0-4 0 15,0 1 14-15,-3-7-2 0,-1 1-1 0,1-4 0 16,-4-3-11-16,-3 3 8 0,-1 0-8 0,-3-3 8 16,0 7 0-16,-7-4 0 0,4 6 0 0,-4-2 0 0,-4 5 3 15,-3 1 0-15,0-1 0 0,-3 1 0 0,-1 3 1 0,1-1 1 0,-8 4 0 0,0 0 0 31,1 0-13-31,-4 0 0 0,-1 0 0 0,1-4 0 16,0 4-40-16,0 0-4 0,0 3 0 0,3-3-1 16,0 3-67-16,4 0-12 0,4 0-4 0,3 0 0 15,3 0-102-15,4 0-21 0</inkml:trace>
  <inkml:trace contextRef="#ctx0" brushRef="#br0" timeOffset="131940.59">11211 12388 1580 0,'0'0'67'0,"0"0"-54"16,0 3 92-16,0-3 19 0,0 6 3 0,0 1 1 16,0-1-16-16,0 0-4 0,0 1 0 0,0 2 0 15,0 3-19-15,0 4-4 0,0 0-1 0,0 6 0 0,4 0-16 0,-4 3-3 16,3 3-1-16,1 0 0 16,-4 0 0-16,3 4 0 0,1-4 0 0,3 0 0 15,0 0 0-15,0-6 0 0,0 0 0 0,4-3 0 16,3-6-49-16,0-1-15 0,0-5 0 0,4-1 8 0,-4-9-8 0,3-4 0 15,-2-2 0-15,2-7 0 16,-3-2 0-16,4-4 0 0,0-4 0 0,-1-2-8 16,-3 0 8-16,4 0 0 0,-4 0 0 0,4-4 0 0,-4 4 0 0,-4 0 0 0,1 0 0 15,0 2-8 1,-8 5 8-16,1 2 0 0,-1 3 0 0,-10 4 8 16,0 2-8-16,-7 4-8 0,0 3 8 0,-7-4-12 0,3 7 12 0,-7 4-13 0,4-1 5 0,-7 3 8 15,3 0-27-15,1 4 3 0,-5-1 0 0,1 4 0 16,7-4-105-16,0 4-21 0,3-4-4 15,4 0-1-15,3-2-81 0,1-1-16 16</inkml:trace>
  <inkml:trace contextRef="#ctx0" brushRef="#br0" timeOffset="132371.82">11680 12391 1459 0,'0'0'41'0,"0"0"10"0,0 6-41 15,4 4-10-15,-4-1 0 0,0 1 0 0,0 2 207 0,0 4 39 16,-4 0 8-16,4 5 2 0,-3 1-83 0,3 4-16 15,-4-1-3-15,1 3-1 0,-1 0-53 0,4 0-10 16,-3-6-2-16,3-3-1 0,3 0-44 0,1-3-9 0,-1-1-2 0,4 1 0 31,1-4-18-31,2 1-4 0,1 0-1 0,6-1 0 0,1-6-9 0,3 1 0 0,-3-7 0 0,3-4 0 16,-3 1 0 0,3-6 0-16,-4 0 0 0,1-7 0 0,3 3 0 0,-3-6-12 0,-4-2 2 0,4-1 1 31,-1-4 9-31,-3 5 0 0,0-5 0 0,1 1 0 0,-5 3 0 0,1 0 0 0,-4 1 0 0,-4 2-8 15,1 3 8-15,-4 3 0 0,-4 1 0 0,1 3 0 16,-8 2 12-16,-3 1-3 0,0 3 0 0,-4 0 0 16,1 3-9-16,-4 0 0 0,-1 3 0 0,1-3 0 31,0 3-60-31,0 3-13 0,3 1-3 0,-3-4-1 0,7 6-82 0,0-3-16 0,0 1-3 16</inkml:trace>
  <inkml:trace contextRef="#ctx0" brushRef="#br0" timeOffset="132608.76">12344 12360 2419 0,'0'6'53'0,"-4"0"11"0,4 1 3 0,-3 2 1 0,3 4-55 0,-4-1-13 0,1 4 0 0,3-1 0 0,-4 7 105 0,4 0 19 15,0 3 3-15,0 1 1 0,0 5-52 0,0-3-9 16,0 0-3-16,0 4 0 0,4-7 0 0,-4 0 0 16,0 0 0-16,0 3 0 0,0-3-51 0,0 0-13 0,3 0 0 0,-3-9 0 15,0-3 0-15,4-1 0 16,-4-2 0-16,3-4 0 16,-3-3-151-16,7-3-33 0,-3 0-6 0</inkml:trace>
  <inkml:trace contextRef="#ctx0" brushRef="#br0" timeOffset="132970.85">12601 12454 2188 0,'-3'6'48'0,"-1"7"11"0,1 2 1 0,-1 7 1 0,4 7-49 0,-3 2-12 0,3 0 0 0,0 1 0 0,0-1 54 0,3 0 8 16,4 1 2-16,-3-1 0 15,6-3 0-15,1 4 0 0,-4-1 0 0,7-6 0 0,-3 0-20 0,3-3-4 16,0-3-1-16,3-3 0 0,-2-7-11 0,2 0-3 16,1-5 0-16,-4-4 0 0,7 0-25 0,-7-7 0 15,7-2 0-15,-10-1 0 16,7-2 0-16,-4-4 0 0,0 1 0 0,-4-1 0 16,5-3-12-16,-5 0-7 0,1-3-1 0,3-3-1 15,-7 3 21-15,0 0 0 0,-7 3 0 0,3 1 0 16,-6 2 0-16,-4 0 0 0,0 4 0 0,-4-1 0 0,-3 4 28 0,-3 3 9 0,-5-1 3 0,1 1 0 15,0 3-32 1,-4 3-8-16,1 0 0 0,-1 3 0 16,0-3-14-16,1 3-4 0,-1 0-1 0,4 0 0 0,0-3-138 15,3 0-28-15,4 4-6 0</inkml:trace>
  <inkml:trace contextRef="#ctx0" brushRef="#br0" timeOffset="133400.2">13145 12560 2188 0,'-4'7'48'0,"4"-4"11"0,-7 3 1 0,3 0 1 0,1-2-49 0,-1 2-12 0,1 0 0 0,-1 0 0 0,1 1 54 0,3-1 8 15,0 3 2-15,0 1 0 16,0 2 0-16,0-2 0 0,3 2 0 0,-3 4 0 0,0 0 0 0,4-4 0 16,-4 4 0-16,3-1 0 0,4 1 0 0,-3 0 0 15,-1 3 0-15,1-1 0 0,3-2 0 0,-3 3 0 16,6-3 0-16,-3-4 0 0,4 1-52 0,3-4-12 16,0 1 0-16,0-7 0 0,0-3 0 0,4 0 0 15,3 0 0-15,0-7 0 16,4 1-9-16,0-6-5 0,3-1-1 0,4-9 0 15,-1-3 15-15,-2 0 0 0,-1-3 0 0,0-7 0 16,-7 4 0-16,0-7 0 0,-3 1 0 0,-4-1 0 0,0 0 14 0,0 4-1 0,-7 2 0 16,0 4 0-16,-3 3-13 0,-4 3 0 0,-4 0 0 0,-3 7 0 15,-3-1 0-15,-4 0 0 16,-4 4 0-16,-3 2 0 16,-4-2 0-16,-3 2 0 0,-4 1 0 0,0 3 0 0,1-1 0 0,-1 4 0 0,0 0 0 0,4 3 0 15,0 0-48-15,3 3-13 0,0 4-3 16,4-4 0-1,7 3-153-15,0-3-31 0,3 3-7 0</inkml:trace>
  <inkml:trace contextRef="#ctx0" brushRef="#br0" timeOffset="143853.44">4787 13156 1337 0,'-7'6'28'0,"7"-6"6"0,0 0-34 0,-7 4 0 0,4-1 0 0,3-3 0 31,0 0 109-31,0 0 15 0,0 0 4 0,0 0 0 0,0 0-52 16,0 0-9-16,0 0-3 0,-7-3 0 0,3-1-19 0,-3-2-4 0,7 0-1 0,-4-3 0 31,1 2-12-31,-1-2-4 0,1-1 0 0,3 1 0 0,-4 3 32 0,1-4 7 0,-1 1 1 0,1 0 0 31,3-1-52-31,-7 1-12 0,7-1 0 0,-4 1 0 16,4-4 54-16,-7 4 8 0,7-4 2 0,0 1 0 0,-3-1-52 0,3 1-12 0,0-1 0 15,-4-2 0 1,4-1 0-16,-4 3 0 0,4-2 0 0,-3-1 0 16,3 0 0-16,-4-2 0 0,4 2 0 0,-7-3 0 0,4-3 0 0,-4 3 0 0,3 0 0 0,1 1 0 15,-1-1 54-15,4 3 8 16,-3-3 2-16,3 4 0 0,-4-4-52 0,4 0-12 0,0 0 0 0,0-3 0 15,-7 3-12-15,7-2-6 0,0 2-1 0,0-3 0 16,0 3 31-16,0-3 5 16,-3 0 2-16,3 3 0 0,0-3-19 0,-7 0-11 0,3 4 2 0,0-4 0 15,-3 0 9-15,4 0 12 0,-1 0-2 0,-3 3-1 0,7 6-9 0,-7-2 0 16,4 2 0-16,-4 1 0 16,3-1 0-16,1 1 0 0,-1-1 0 0,1 0 0 15,3 1 0-15,-4 3 0 0,4 2 0 0,-7-2 0 16,7-1 0-16,-4 4 0 0,4-3 0 0,-7 2 0 15,7 1 0-15,0 0 0 0,0 0 0 0,0-1 0 16,0 1 0-16,0 0 0 0,0 6 0 0,0 0 0 16,7-6 0-16,-7 6 0 0,0 0 0 0,0-4 0 15,0 4 0-15,0-6 0 0,4 3 0 0,-4 3 0 0,0 0 0 0,0 0 0 16,0 0 0-16,7-6 0 0,-7 3 0 16,4-4 0-16,-1 4 0 0,1 0 0 15,-1-3 0-15,8 6 0 0,-11-3 0 0,10 0 0 16,-10 3 0-16,7-4 0 0,-3 1 0 0,3 0 0 0,0 3 0 0,-3-3 0 0,3 0 0 15,3 0 0 1,-6 3 14-16,6-3 1 0,1-1 0 0,-1 1 0 0,-6 3-24 0,3-3-5 0,0 0-1 0,0 0 0 16,4 3 15-16,-4-3 0 15,0 0 0-15,0 3 0 0,0-3 0 0,0-1 0 0,4 4 0 0,-8-3 0 16,4 0 0-16,0 3 0 0,0-3 0 0,-3 0 0 16,3 3 0-16,-4 0 0 0,4-3 0 0,0 3 0 15,1 0 0-15,2 0 0 0,-3 0 0 0,0-3 0 16,4 3 0-16,-1-4 0 0,-6 4 0 0,7 0 0 15,-4 0 0-15,0 0 0 0,3 0 0 0,-3 0 0 16,4 0 0-16,3-3 0 0,-11 3 0 0,8 0 0 16,0 0 0-16,-1 0 0 0,1 0 0 0,-4 0 0 15,3 0 22-15,1 3 7 0,0-3 2 0,-1 0 0 16,1 0-22-16,-1 4-9 0,4-4 8 0,-3 0-8 16,0 0 0-16,-1 0 0 0,4 0 0 0,-3 0 0 15,0 0 0-15,-1 0 10 0,-3-4-10 0,4 4 10 16,-4 0-10-16,3 0 0 0,-3-3 0 0,0 3 0 15,1-3-32-15,-1 3-4 0,0 0-2 0,0 0 0 16,0 0 64-16,0 3 13 0,7-3 2 0,-11 3 1 16,5-3-30-16,-1 0-12 0,0 0 11 0,3 0-11 15,1 0 0-15,-8-3 0 0,4 3 0 0,4-3 0 0,-4 3 8 0,4 0-8 16,-1 0 0-16,-3 0 0 16,7 0 8-16,-10-3-8 0,6 3 0 0,-2 0 0 0,6 0 8 0,-11-3-8 15,8 3 0-15,-4 0 9 0,3 0-9 16,-3 0 10-16,4 0-10 0,0 0 10 15,-1 0-10-15,1-3 0 0,3 3 9 0,-4 0-9 0,5 0 0 16,-5-3 8-16,1 3-8 0,-1 0 0 0,1 0 0 16,-1-4 0-16,1 4 0 0,3 0 0 15,-7-3 0-15,0 3 0 0,0-3 0 0,7 3 0 0,-10 0 0 0,3-3 0 0,4 3 0 0,-4 0 0 16,3 0 0-16,-3 0 0 0,4 0 0 0,-4 0 0 16,4 0 10-16,-1 0-2 0,1-3-8 15,-4 6 12-15,3-3-12 16,4 0-8-16,-6 3 8 0,2-3-13 0,1 0 13 0,3-3 15 0,-4 3-3 0,8-3-1 15,-7 3-11 1,-1 0 0-16,4-3 0 0,0 3 0 0,-3-3 0 0,0 3 0 0,-1 0 0 0,4 0 0 16,-3-3 0-16,-1 3 0 0,5 0 0 0,-5-4 0 15,4 4 0-15,-3 0 0 0,-1 0 0 16,5 0 0-16,-5 0 0 0,1 0 0 0,3 0 8 0,-4-3-8 16,1 3-8-16,0 0-4 0,-1 0-1 0,1-3 0 15,-4 3 13-15,0-3 0 0,3 3 0 0,1 0 0 16,-7 0 0-16,6 0 0 0,1 0 0 0,-1 0 0 15,1 0 0-15,-1-3 0 0,1 3 0 0,3 0 0 16,-3 0 16-16,3-3 5 0,-4 3 2 0,5 0 0 16,-5 0-15-16,4 0-8 0,-3 0 8 0,-1 0-8 15,1 0 0-15,3 0 0 0,-3 0 0 0,3 0 0 16,-4 3 0-16,4-3 0 0,4 0 0 0,-7 0 0 0,-1 0 0 16,4 0 9-16,-3 0-9 0,0 0 0 15,-1 0-17-15,4 0-11 0,-3 0-1 0,-1 0-1 16,5 0 53-16,-8 0 10 0,0 0 3 0,7 0 0 0,-4 0-27 15,1 0-9-15,3 0 0 0,4 0 9 16,-11 0-9-16,7 0 0 0,0 0 0 0,0 0 0 0,0 0 0 0,0 0 0 0,0-3 8 16,0 3-8-16,1 0 0 0,-5 0 0 15,4 0 0-15,4 0 8 0,-4 0-8 0,4 0 0 0,-1 3 0 16,-3-3 8-16,4 0 9 16,-4 0 2-16,4 0 0 0,-4 0 0 0,0 0-28 0,0 0-6 0,-3 0-1 15,3 0 0-15,0 0 26 0,-3 0 5 0,-1 0 1 0,4 0 0 16,-3 0-16-1,3 0-15-15,0 0 3 0,0 0 1 0,0 0 11 0,0 0 16 0,0 0-4 0,1 0-1 16,-1 0-11-16,0 0 0 0,0 0 0 0,0-3 0 16,0 6 0-16,-3-3 0 0,3 0-10 0,-4 0 10 15,5 0 0-15,-1 0 0 0,0 0 0 0,0 0 0 16,0 0 0-16,0 0 0 0,0 0 0 16,0-3 0-16,-3 3 0 0,3 0 0 0,0 0 0 0,-3 0 0 15,-1 0 8-15,1 0-8 0,-1 0 0 16,1-3 0-16,0 3 8 0,-1 0-8 0,1 0 12 0,-1 0-12 15,1 0 0-15,0 0 0 0,3 0 0 0,-4-4 0 16,4 4 0-16,0 0 0 0,1 0-9 0,-1-3 9 16,0 3 0-16,0 0 0 0,0 0 0 0,0 0 0 15,0 0 0-15,-3 0 9 0,3 0 0 0,0-3 0 0,0 3-9 16,4 0 0-16,-4 0 0 0,0 0 8 16,0 0-8-16,0 0 8 0,0 0-8 0,0-3 8 15,-3 3-18-15,3 0-4 0,-3 0-1 0,3-3 0 0,-4 3 27 0,1-3 6 0,0 3 1 16,-1 0 0-1,1 0-19-15,-1 0 0 0,1 0 0 0,0 0 0 0,-1 0 8 0,1 0-8 16,-1 0 0-16,1 0 0 0,3 0 8 0,-3 0-8 16,6 0 0-16,-6 0 0 15,3 0 10-15,-4 0-2 0,1 0 0 0,3 0 0 0,-3 0 20 0,3 0 4 0,-4 0 1 0,5 0 0 16,-1 0-33-16,-4 0 0 0,4 0 0 0,-3 0 0 16,3 0 0-16,-3 0 0 0,3 0 0 0,-4 0 0 15,4 0 0-15,-3 0 0 0,3 0 0 0,-3-3 0 16,-1 3 0-16,4 0 0 0,-3 0 0 15,3 0 0-15,-3 0 0 0,-1-4 0 0,4 4 0 0,-3 0 0 16,3-3 0-16,0 3 0 0,-3 0 0 0,3-3 0 16,0 3 0-16,0-3 0 15,0 3 0-15,0-3 0 0,0 3-20 0,-3 0-12 0,3 0-1 0,0 0-1 16,-3 3 34-16,3-3 0 0,0 0 0 0,0 0 0 0,0 0 0 16,0 3 0-16,0-3 0 0,1 0 0 15,-5 0 0-15,4 0 0 0,0 0 0 0,-3 0 0 16,0 0 0-16,-1 0 0 0,1 0 0 0,-1 3 0 15,1-3 0-15,-1 0 0 0,1 0 0 0,0 3 0 16,-1-3 0-16,1 0 8 0,-1 4-8 0,1-4 0 16,0 0 26-16,-1 0 2 0,1 3 1 0,-1-3 0 0,1 0-29 0,-1 0 0 15,5 0 0-15,-5 0 0 0,1 0 0 0,-1 0 0 16,4 0 0-16,-3 0 0 16,0 0 0-16,-1 0 0 0,1 0 0 0,-1 0 0 15,-3 0-16-15,4 0-10 0,0 3-2 0,-1-3 0 16,1 0 45-16,-1 3 9 0,1-3 2 0,0 0 0 15,-1 3-44-15,-3-3-8 0,4 0-1 0,-4 0-1 16,3 0 42-16,-3 3 8 0,0-3 1 0,1 0 1 0,-5 3-42 0,4-3-8 16,-3 0-1-16,3 0-1 0,-4 0 26 0,4 0 0 0,-7 0 0 0,4 4 0 15,-1-4 18-15,4 0 6 16,-3 3 0-16,-4-3 1 0,3 0-25 0,-3 0 0 0,4 3 0 0,-4-3 0 16,4 3 0-16,3-3 0 0,-4 3 0 0,-3-3 0 15,0 0 0-15,0 0 0 0,0 0 0 0,4 3 0 16,-1-3 0-16,-3 0 0 0,0 0 0 0,0 0 0 15,0 0 0-15,0 0 0 0,7 3 0 0,-3 1 0 0,-4-4-12 0,3 0-7 16,-3 0-1-16,0 0-1 16,0 3 33-16,4 0 8 0,-1 0 0 0,-3-3 1 0,0 6-21 0,0-3 0 15,0 0 0-15,0-3 0 0,4 7 0 0,-4-4 0 16,3 3 0-16,-3-3 0 0,0 4 0 0,0-4 0 16,0 3 0-16,0-3 0 15,0 0 0-15,0 4 0 0,0-4 0 0,0 3 0 16,0 0 0-16,0 0 0 0,0 1 0 0,0-1 0 0,0 0 0 0,0 1 0 15,0 2 0-15,0-3 0 0,0 4 0 16,0-4 0-16,0 3 0 0,0-2 0 0,0 2 0 0,0 0 0 16,0 4 0-16,0-4 0 15,0 4 0-15,0-4 0 0,0 4 0 0,0-1 0 16,0-2 0-16,0-1 0 0,0 1 0 0,0 2 0 16,4-2 0-16,-4 2 0 0,0-3 0 0,0 4 0 15,3 0 0-15,-3-1 0 0,0-2 0 0,4-1 0 0,-4 3 0 0,0-2 0 16,3 2 0-16,-3-2 0 15,0 2 0-15,0-2 0 0,0-1 0 0,0 4 0 16,0-4 0-16,0 4 0 0,0-1 0 0,0 1 0 0,0-1 0 0,0 1 0 0,0-1 0 0,0 1 0 31,0-1 0-31,0 7 0 0,0-6 0 0,0 2 0 0,0 1 0 0,4 3 0 0,-4-3 0 0,4 2 0 16,-4-5 0-16,3 3 0 0,-3-1 0 0,4-2 0 31,-1 3 0-31,-3-1 0 0,4 1 0 0,-1-4 0 16,1 4 0-16,-1 3 0 0,1-3 0 0,-1-4 0 0,1 4 0 0,-1 0 0 0,1-1 0 0,-1 1 0 15,1-4 0-15,-1 4 0 16,5 0 0-16,-5-1 0 0,4 1 0 0,-3 0 0 0,3 0 0 0,-4-1 0 16,1-2 0-16,-1 2 0 0,1-2 0 0,-1 0 0 15,-3-1 0-15,4 1 0 0,-4-4 0 0,3 0 0 16,-3 1 0 0,0-4 0-16,4 0 0 0,-4-3 0 0,0-3 0 0,0 0 0 0,0 0 0 0,0 0 0 15,0 0 0-15,-4 7 0 0,1-4 0 0,3-3 0 16,0 0-12-16,-4 3-6 0,4-3-2 0,-7 0 0 15,0 0 20-15,0 0 0 0,0 0 0 0,0 0 0 16,0 0 0-16,0 0 0 0,7 0 0 0,-7 0 0 16,0 0 0-16,-4 0-8 0,4 0 8 0,-3 0 0 15,3 0 0-15,-1 0 0 0,-2 0 0 0,3 0 0 16,-4 0 0-16,1 3 0 0,-1-3 0 16,1 3 0-16,-5-3 0 0,1 3 0 0,0-3 0 0,0 0 0 15,-4 4 0-15,1-1 0 0,-1 0 0 0,1 0 0 16,-5 0 0-16,1 0 0 0,4 0 0 0,-5 1 0 15,-2-1 0-15,3-3 0 0,-4 3 0 0,0 0 0 16,4 0 0-16,-4 0 0 0,4 0 0 0,-4 0 0 0,1 1 0 16,-1-1 0-16,-3 0 0 0,3 0 0 0,-3 0 0 0,3 3 0 15,-3-2 0-15,0-1 0 0,0 3 0 0,-1-3 0 0,1 0 0 0,0 3 0 16,3-2 0-16,-3-1 0 16,3 0 0-16,-3 0 0 0,3 0 0 0,1 0 0 0,-5-3 0 0,1 3 0 15,0 1 12-15,0-4 8 0,-4 3 3 16,0-3 0-16,0 0-35 0,1 3-8 0,3-3 0 15,-4 0-1-15,4 3 21 0,-1-3 0 0,5 0-9 0,-5 3 9 16,1-3 0-16,0 0 0 0,0 0 0 0,-4 0 0 16,0 0 15-16,0 0 6 0,1 0 2 0,-5 0 0 15,5-3-32-15,-1 3-7 0,4-3 0 0,-4 0-1 16,4 3 27-16,0-3 6 16,-1 3 0-16,1-4 1 0,0 4-17 0,-4-3 0 0,-3 3 0 0,0-3 0 15,-1 3-13-15,1 0-7 0,3-3 0 0,-3 3-1 16,3 0 21-16,0 0 0 0,1 0 0 0,-1 0 0 15,0 0 0-15,0 0 0 0,-3 0 0 0,0 0 0 16,3 0 10-16,-3 3 10 0,0-3 1 16,-1 0 1-16,5 0-35 0,-5 0-7 0,5-3-2 0,-1 3 0 15,0 0 22-15,0 0 0 0,1 0 0 0,-1 0 0 16,-3 0 13-16,3 0 7 0,-3 0 2 16,-1 0 0-16,1 0-34 0,3 3-8 0,4 0 0 0,-4-3-1 15,4 3 21-15,3-3 0 0,-3 0 0 0,3 0 0 0,1 0 0 16,-8 0 0-16,4 0 0 0,-4 0 0 15,7 0 0-15,-10-3 0 0,7 3 0 0,-4 0 0 16,4 0 0-16,0-3 0 0,-4 3 0 0,4-3 0 16,6 3 0-16,-6-3 0 0,4 3 0 0,-1 0 0 0,0-3 0 0,0 3 0 0,1 0 0 15,-4 0 0-15,3 0 0 16,0 0 0-16,0 0 0 0,1 0 0 0,-4 3 0 0,3-3 0 0,7 3 0 0,-10 0 0 31,10 0-8-31,-3 0 8 0,0 1 0 0,3-1 0 0,1-3 0 0,3 3 0 0,0-3 0 16,-8 0 0-16,8-3 0 0,4 3 0 15,-8-3 0-15,4-4 0 0,0 7 0 0,3-3 0 0,-3 0 0 0,4 0-11 16,-5 0 11-16,5 0 0 16,3-1 0-16,-4-2 0 0,4 3 0 0,0 0 0 0,4 0 0 0,3 3 0 15,0 0-72-15,0 0-10 0,0 0-2 0,0 0 0 16,0 0-164-16,3-3-32 0</inkml:trace>
  <inkml:trace contextRef="#ctx0" brushRef="#br0" timeOffset="145918.01">9306 11783 1267 0,'0'0'28'0,"0"0"5"0,0 0 2 0,0 0 1 15,0 0-36-15,0 0 0 0,0 0 0 16,0 0 0-16,0 0 58 0,0 0 5 0,0 0 1 0,0 0 0 15,0 0-10-15,0 0-2 0,4 3 0 0,3 0 0 16,-4-3-32-16,4 0-6 0,-7 0-2 0,8 3 0 16,-5-3 42-16,4 0 8 0,0 0 2 0,0 0 0 15,0 3-52-15,0-3-12 0,0 4 0 0,4-4 0 16,-4 3 0-16,0 0 0 0,4 0 0 0,-4-3 0 16,0 3 0-16,3 0 0 0,-3 0 0 0,4-3 0 15,-4 3 42-15,4-3 6 0,-1-3 0 0,-3 3 1 16,4 0-20-16,-1 0-4 0,1 0-1 0,3-3 0 15,-3 3-7-15,3 0-1 0,-4-3-1 0,5 3 0 16,-5-3-15-16,1 3 11 0,3 0-11 0,0 0 10 16,-4 0-31-16,5 0-7 0,-1 3 0 0,-4-6-1 0,4 3 52 15,1 0 10-15,-5 0 3 0,4 0 0 0,0-3-23 0,0 3-4 16,1-3-1-16,2 3 0 0,-3-3 9 16,7-1 2-16,-6 4 0 0,6-3 0 15,-4 3-5-15,5-3-1 0,-1 0 0 0,-4 0 0 0,5 3-1 0,-5-3-1 0,4 3 0 16,-3-3 0-16,3 3-3 0,-7-4 0 0,4 4 0 15,0 0 0 1,-1 0 4-16,1 0 0 0,-1 0 0 0,1 0 0 0,0-3 0 0,-4 3 0 0,7-3 0 16,-7 0 0-16,4 3-4 0,-1-3 0 0,1 0 0 0,0 0 0 15,3 0-8-15,-4-1 12 0,5 4-12 0,-1-3 12 16,0 3-12-16,-3-3 0 0,3 3-10 16,-4-3 10-16,1 3 0 0,0-3 0 0,-4 3 0 0,3 0 0 15,-2 0 0-15,-1 0 0 16,0 0 0-16,0 0 0 0,4 0 0 15,-4-3 0-15,0 3 0 0,3 0 0 0,-3 0 0 0,-3 0 0 0,0 0 0 0,3-3 0 16,-4 3 0-16,1 0 0 0,0-4 0 0,-1 4 0 16,4 0 12-16,-3 0 9 0,-1 0 2 0,4 0 0 15,-3 0-37-15,0 0-7 0,-1 0-2 0,1 0 0 16,-1 0 39-16,-3 0 8 0,4 0 2 0,-4 0 0 16,4 0-26-16,-4 0 0 0,0 0 8 0,-7 0-8 15,7 0 0-15,0 0 0 0,-7 0 9 0,3 0-9 16,-3 0-20-16,0 0-8 0,7-3-1 0,-7 3-1 0,0 0 50 15,8 0 9-15,-8 0 3 0,0 0 0 16,0 0-32-16,0 0 8 0,7 0-8 0,-7 0 0 16,0 0 28-16,7 0 2 0,-7 0 1 0,0 0 0 0,0 0-31 15,0 0 0-15,3 0 0 0,-3 0 0 16,0 0 0-16,7 0 0 0,-7 0 0 0,0 0 0 0,7 3-16 16,-7-3-8-16,0 0-3 0,7 4 0 15,-7-4 43-15,0 0 9 0,0 0 2 0,4 3 0 0,-4-3-27 0,3 3 0 0,1 3 0 0,-1 0 0 16,-3-2-9-16,0 2-7 15,0 0-2-15,0 0 0 0,4 1 18 0,-4 2 0 0,4-3 0 16,-1 1 0-16,-3 2 18 0,0 0-2 16,4 1-1-16,-4-4 0 0,0 3-15 0,0 1-18 0,0-1 4 0,0 1 1 15,0-1 13-15,0 4 0 16,0-4 0-16,0 4 10 0,0-1-10 0,-4-2 0 0,4 2 0 16,0 1 0-16,0-1 9 0,0 4 0 0,0-4 0 0,0 4 0 0,-3 3-9 0,3-3-9 15,0 2 9-15,0 1-13 16,0 0 13-16,0 0 0 0,0 0 0 0,0-1 0 15,0 1 0-15,0 0 0 0,0 0 0 0,0 3 0 16,0-3 0-16,0-1 0 0,0 4 0 0,0-3 0 16,0 3 0-16,-4-3 8 0,4 3 0 0,0 0-8 15,-4 0 0-15,4 3 0 0,0 0-10 0,0 3 10 16,-3-3 0-16,3 3 0 0,0-2 0 0,0-1 0 16,0 0 0-16,0 3 0 0,0-3-11 0,0 0 11 15,0 0 0-15,0 0-8 0,0 0 8 0,0 0 0 0,0-3 0 16,3 3-8-16,-3-3 8 0,0 4 0 15,0-5 0-15,4 5-10 0,0-4 10 0,-1 3 0 16,-3-7-8-16,4 1 8 0,-1 0 0 0,1-3 0 16,-1-4 0-16,1 1 0 0,-1-1 0 0,1-2 0 15,-1-4-11-15,1 3 11 0,-4-2-10 0,3-1 10 16,-3-6 0-16,0 0 0 0,0 0 0 0,0 3 0 16,0-3 0-16,-3 6 0 0,3-6 0 0,0 0 0 0,0 0 0 0,0 0 0 0,0 0-8 0,0 0 8 15,-7 0 0-15,0 3 0 0,7-3-8 0,-7-3 8 16,0 3 0-16,0 0 0 0,-1-3 0 0,-2-3-9 15,-1 3 9-15,1 0 0 0,-1-4 0 0,1 1 0 16,-5 3 0-16,1-3-8 0,0-1 8 0,-3 1-12 31,-1 0 12-31,-3 0 0 0,3 3 0 0,0-7 0 0,-3 4 24 0,0 3 8 0,4-4 0 16,-8 4 1-16,4-3-77 0,-1 3-16 0,-2 0-4 16,-4 0 0-16,3-1 52 0,0 4 12 0,0 0 0 0,-3 0 0 31,0 0 0-31,-4 0 0 0,1 4 0 0,-1-4 0 0,0 0 0 0,-3 3 0 0,3-3 0 0,-3 0 0 15,3 0 0-15,0 0 0 0,-3 0 0 0,0 0 0 16,-1 0 0 0,-2 0 0-16,-1 0 0 0,0 0 0 0,0-3 48 0,4 3 13 0,0 0 3 0,-1-4 0 15,1 4-52-15,3-3-12 0,1 3 0 0,-1 0 0 16,4-3 0-16,-4 3 0 0,4 3 0 0,-1-3 0 16,1 0 0-16,0 3 0 0,0-3 0 0,0 0 0 15,3 0 0-15,0 0 0 0,0 0 0 0,4-3 0 16,0 3 0-16,0-3 0 0,7 3 0 0,-4-3 0 15,4 3 0-15,0-3 0 0,0 3 0 0,3-3 0 16,4 0-127-16,-3 0-28 0,6-1-5 0</inkml:trace>
  <inkml:trace contextRef="#ctx0" brushRef="#br0" timeOffset="165483.18">13974 12385 1364 0,'0'0'28'0,"0"0"7"0,0 0-35 0,-4-6 0 0,0-1 0 0,1 1 0 16,-1 0 58-16,4 6 5 0,-3-6 1 0,-1-1 0 16,4 7-19-16,0-6-3 0,0 6-1 0,0 0 0 15,0-6 3-15,0 6 0 0,0-3 0 0,0 3 0 16,0 0 8-16,0 0 3 0,0 0 0 0,0 0 0 16,0 0-19-16,0 0-3 0,4 3-1 0,-1 3 0 15,1 0-1-15,-1 7-1 0,1-4 0 0,0 4 0 16,-1-1-16-16,1 4-3 0,-1 3-1 0,1-4 0 15,-1 7 11-15,1 0 3 0,3 3 0 0,-7-3 0 16,3 3 20-16,1-3 5 0,-1 7 1 0,1-7 0 16,-1 3-36-16,1-3-14 0,-1 3 11 0,-3-6-11 15,4-1 0-15,0-2 0 0,-4 0 0 0,3-4 0 16,-3-2-116-16,0-10-19 0,0 0-4 0</inkml:trace>
  <inkml:trace contextRef="#ctx0" brushRef="#br0" timeOffset="165885.74">14333 12429 1414 0,'-3'9'40'0,"3"-9"9"0,-4 6-39 31,1 4-10-31,-1-4 0 0,1 4 0 0,3 2 47 0,-4 1 7 0,4 2 2 0,0 1 0 16,0 3-20-16,0 3-3 0,0-3-1 0,4 3 0 16,-1-1 20-16,1-2 3 0,3 0 1 0,-4 0 0 0,4-3 4 0,4-1 2 15,-4-2 0-15,0-7 0 0,0 3-12 0,0-2-2 16,0-1-1-16,4-3 0 16,-1-3-33-16,1 0-6 0,0-3-8 0,3 0 11 15,-4-7 0-15,4 1 0 0,-3-3 0 0,0-1 0 16,-1-3 6-16,-3-3 2 0,0 4 0 0,4-4 0 15,-4 3 1-15,-4 1 0 16,5-1 0-16,-5 3 0 0,1 1-20 0,-1-4 8 0,1 4-8 0,-4-1 0 16,3 4 13-16,-3-1-4 0,0 1-1 0,0-1 0 15,-3 4-8-15,-1 0 0 0,1 0 0 0,-1-1 8 16,-3 1 0-16,-4 3 0 0,1-3 0 0,-1-1 0 0,-3 4-8 16,0 0 0-16,0 0 0 0,-4 0 0 15,4 3-61-15,-3 0-18 0,-1 3-3 0,4 0-1 16,0 3-103-16,0-2-21 0,-1 2-4 0</inkml:trace>
  <inkml:trace contextRef="#ctx0" brushRef="#br0" timeOffset="166202.41">14683 12300 1695 0,'0'0'37'0,"0"0"8"0,0 0 2 0,0 0 1 16,0 0-39-16,0 0-9 0,0 0 0 0,0 0 0 0,7 3 44 0,0 1 6 0,0 5 2 0,-4 0 0 16,4 4 67-16,-3 3 13 0,-1 5 4 0,1 5 0 0,-1 2-7 0,-3-3-1 15,4 3 0-15,-4 3 0 16,0 1-19-16,0 2-4 0,0-2-1 0,0 2 0 15,-4 1-64-15,1 9-12 0,-1-4-4 0,1 1 0 16,-1-6-24-16,-3-1 0 0,0-3 0 0,4 1 0 16,-1-7-56-16,1-6-16 0,-1-1-3 0,4-2-1 15,0-6-192-15,0-4-38 0</inkml:trace>
  <inkml:trace contextRef="#ctx0" brushRef="#br0" timeOffset="170213.55">11109 11739 836 0,'0'0'24'0,"0"0"4"16,-4-3-28-16,1-3 0 0,-1-1 0 0,1 1 0 15,-1 0 0-15,1-1 0 0,-1 1 0 0,1 0 0 0,-1 0 57 0,4 6 6 0,0 0 1 0,-3-3 0 32,3 3-52-32,0 0-12 0,0 0 0 0,-4-7 0 15,4 7 54-15,0 0 8 0,0 0 2 0,-3-3 0 0,3 3 0 0,0 0 0 0,0 0 0 0,0 0 0 16,0 0-40 0,-7-6-7-16,7 6-1 0,-4-6-1 15,4 6 17-15,-7-4 4 0,7 4 1 0,-4-6 0 0,4 6-18 0,-3-6-4 0,3 6-1 0,0 0 0 16,0 0 1-1,-4-3 0-15,4 3 0 0,0 0 0 0,0 0 1 0,0 0 1 0,0 0 0 0,0 0 0 16,-3-6 3-16,3 6 0 0,0 0 0 0,0 0 0 31,0 0 7-31,0 0 1 0,0 0 1 0,0 0 0 16,0 0 4-16,0-7 1 0,0 7 0 0,0 0 0 0,0 0 2 0,0 0 1 0,0 0 0 0,0 0 0 16,0 0 0-16,0 0 0 0,0 0 0 0,0 0 0 15,0 0-29-15,0 0-8 0,0 0 0 0,0 0 0 16,0 0 43-16,0 0 4 0,0 0 1 0,0 0 0 15,0 0-26-15,0 0-5 0,0 0-1 0,0 0 0 16,0 0-16-16,0 0 0 0,0 0 0 0,0 0 0 16,0 0 0-1,0 0 0-15,0 0 0 0,0 0 0 0,0 0 0 0,0 0 0 0,0 0 0 0,0 0 0 16,3 3 55-16,-3-3 7 0,7 0 2 0,-7 0 0 16,4 4-52-16,3-4-12 0,-3 3 0 0,-1 0 0 15,1-3 0-15,-1 3 0 0,-3-3 0 0,7 3 0 16,-3-3 0-16,3 3 0 0,0-3 0 0,-4 0 0 15,4 3 0-15,-3-3 0 0,3 0 0 0,-3 0 0 16,3 0 0-16,-4 0 0 0,4 0 0 0,-3 0 0 16,3 0 0-16,0 0 0 0,0 0 0 0,-4 0 0 15,4 0 54-15,1 3 8 0,-1-3 2 0,0 0 0 16,0 0-52-16,0 0-12 0,0 0 0 0,3 0 0 0,-3 0 0 0,4-3 0 0,0 0 0 0,-1 3 0 16,-3-3 0-16,4 3 0 15,-1-3 0-15,1 3 0 16,3-3 0-16,-3 3 0 0,-1 0 0 0,1-3 0 15,3 3 0-15,-3 0 0 0,-1 0 0 0,1 0 0 0,-1 0 0 0,4 0 11 16,-3 0-11-16,0-3 10 16,3 3-10-16,-4 0 0 0,1 0 0 0,3-4 0 0,-3 4 0 0,3 0 0 0,3 0-9 15,-3 0 9-15,1 0 0 0,-5 0 0 0,4-3 0 16,0 3 0-16,4-3 0 0,-4 3 20 0,4 0-2 0,-4 0-1 31,3 0-27-31,1-3-6 0,3 3 0 0,-3-3-1 0,3 0 17 0,-3 3 0 16,-1-3 0-16,1-1 0 0,-4 4 15 0,4-3 6 0,-1 3 2 0,5 0 0 15,-5-3-37-15,1 3-7 0,-1 0-2 0,5 0 0 16,-5-3 40-16,1 3 8 0,0 0 2 0,-1-3 0 16,4 0-27-16,-3 3 0 0,3-3 0 0,0-1 0 15,-3 4 0-15,3-3 8 0,0 0-8 16,0 3 0-16,-3-3 0 0,0 3 8 0,-1 0-8 0,1-3 0 16,0 3 0-16,-1 0 8 0,4 0-8 0,-3 0 0 15,0 0 0-15,3 0 8 0,-3 0-8 0,3 0 0 16,0 0 0-16,0 0 0 0,-3 0 0 0,3-3 0 15,4 3 0-15,-4-3 0 0,3 3 0 0,-2-3 0 16,-1-1 8-16,3 1-8 0,-6 0 8 0,3 3-8 0,0-3 0 0,-3 3 0 0,3 0 0 16,-3-3 0-1,3 3 0-15,0 0 0 0,0-3 0 0,1 3 0 16,-1 0 0-16,0 0 0 0,4 0 0 0,-4 0 0 16,3 0 0-16,1-3 0 0,0 3 0 0,0 0 0 0,-4 0 0 15,3 0 0-15,-2-4 0 0,-1 4 0 16,0 0 0-16,0-3 0 0,-3 3 0 0,3 0 0 0,0 0 0 15,0 0 8-15,4 0-8 0,-4 0 0 16,0 0 0-16,0 0 8 0,4 3-8 0,-4-3 0 0,4 0 0 0,0 0 0 16,3 0 0-16,-3 0 0 15,-1 0 0-15,1 0 0 0,-4 4 0 0,4-4 0 0,-4 0 12 0,0 0-4 0,0 3 0 0,4-3 0 16,-4 0-8-16,4 0 0 0,-4 3 0 0,4-3 0 16,-1 0 0-16,1 0 0 15,0 3 0-15,-1-3 0 0,1 0 0 0,3 0 0 0,-3 3 0 0,0-3 0 16,-1 0 0-16,1 0 0 0,-4 3 0 15,4-3 0-15,0 0 0 0,-4 3 0 0,4-3 0 0,-1 0 0 16,1 4 0-16,0-4 0 0,-1 3 0 0,1-3 0 16,3 0 0-16,1 0 0 0,-1 0 0 0,0 0 0 15,0-3 0-15,-3 3 0 0,3 0 0 0,-3 0 0 16,-1 0 0-16,-2 0 0 0,2 0 0 0,1-4 0 16,0 4 0-16,-1 0 0 0,-2 0 0 0,2-3 0 15,1 3 0-15,0-3 0 0,-4 3 0 0,4-3 0 16,-4 0 0-16,3 3 0 0,-2-3 0 0,-1 0 0 15,0 3 0-15,-3-4 0 0,-1 4 0 0,1 0 0 16,-1-3 8-16,1 3 4 0,3 0 0 0,-3-3 0 16,0 3-12-16,-4 0-16 0,3 0 4 0,-3 0 1 15,4 0 11-15,-4 0 0 0,4 0 0 0,-4 0 0 16,0 0 0-16,0 0 0 0,0 0 0 0,0 0 0 16,0 0 0-16,-3 0 0 0,3 0 0 0,0 0 0 15,-3 0 24-15,-1 0 6 0,-3 0 2 0,4 0 0 16,-4 0-32-16,0 3 0 0,-3-3 0 0,-1 0 0 0,-3 0 0 0,4 3 0 0,3 1 0 0,-7-4 0 31,3 0 0-31,-3 0-16 0,4 3 1 0,-4-3 1 0,3 6 14 0,-3-6 0 0,4 3 0 0,-1 0 0 31,-3-3 0-31,0 0 0 0,0 7 0 0,0-7 0 0,0 0 0 0,4 6 0 0,-4-6 0 0,0 3 0 32,0 3 8-32,4 0-8 0,-4-2 0 0,-4 2 0 0,4 0 0 0,0 0 0 15,0 1 0-15,0-1 0 0,0 0 8 0,0 4-8 0,0-4 0 0,0 3 0 16,0 1 0-16,0-1 0 0,0 4 0 0,0-4 0 15,0 0 0-15,0-2 0 0,4 2 0 0,-4 1 0 16,0-1 0-16,3 0 0 0,-3 1 0 0,0 2 0 16,4 1 0-16,-4-1 0 0,3-2 0 15,-3 2 0-15,4 1 0 0,-4-1 0 0,0 1 0 0,0 3 0 16,3-4 0-16,-3 4 0 0,0 0 0 0,4-4 0 16,-4 4 0-16,0 3 0 0,3-4 0 0,-3 4 0 15,0 0 0-15,0 0 0 0,4 3 0 0,-4 0 0 16,0-4 0-16,0 4 0 0,0 0 0 0,3 0 0 15,-3 0 0-15,4 0 10 0,-4 3-10 0,0 0 8 16,3-3-8-16,-3 3 0 0,4-3 0 0,-4 0-11 0,0 3 11 16,3-3 0-16,-3 3 0 0,0 0 0 15,4 4 0-15,-4-1 8 0,0 0-8 0,0 3 11 16,0-2-11-16,0-1-11 0,0-3 3 0,0 6 0 16,0-2 8-16,3-4 0 0,-3 6 0 0,0-3 0 15,0 0 0-15,0 4 0 0,0-1 0 0,0 1 0 0,4 2 0 0,-4-3 0 0,0 1 0 16,0 2 0-16,3-6 0 0,-3 4 0 0,0-4 0 15,0 3-8 1,4-6 16-16,-4 4 3 0,0-4 1 0,0 0 0 0,4-3-20 16,-4 0-4-16,3 0-1 0,-3 0 0 0,0-4 13 0,0 1 0 0,0-3 0 0,0 0 0 15,0-4 0-15,0 1 0 0,0-4-8 0,0 1 8 16,0-4 0-16,0 0 0 0,0 0 0 0,0 1 0 16,0-1 0-16,0-6 0 0,0 3 0 0,0-3 0 31,0 0-8-31,0 0 8 0,0 0 0 0,0 0-9 0,-3 6-3 0,3-6-1 0,-8 3 0 0,8-3 0 15,-7 0 13-15,0 0 0 0,0 0 0 0,-3-3-9 16,3 0 9-16,-4 3 0 0,1-3 0 0,-1 0 0 16,0 3 0-16,-3 0 0 0,4 0 0 0,-4 0 0 15,-1 0 0-15,-2 0 0 0,3 0 0 0,-4-3 0 16,4 3 0-16,-4 0 0 0,1-3 0 0,-1 3 0 16,0 0 0-16,-3 0-12 0,0 0 12 0,0-4-12 15,0 4 12-15,0 0 0 0,-1-3-9 0,1 3 9 16,-3-3 0-16,-5 3 0 0,5-3 0 0,-5 3 0 15,1-3 0-15,0 0 0 0,0 0 0 0,-4 0 0 16,4-4 0-16,-4 4 0 0,0-3 0 0,0 0 0 16,4 2 0-16,-3 1 0 0,2 3 0 0,-2-3 0 15,-5 3 0-15,5-3 0 0,-8 0 0 0,3 3 0 16,5-3 0-16,-5 0 0 0,5 3 0 0,-1-4 0 16,0 1 0-16,-3 0 0 0,3 3 0 0,-3-3 0 15,0 0 0-15,-1 3 0 0,1-3 0 0,-4 0 0 0,4 3 0 16,-4-3 0-16,4-1 0 0,0 1 0 0,-1 0 0 15,1 0 0-15,3 0 0 0,-3 0 0 16,0 0 0-16,3 3 0 0,-3 0 0 0,-4-4 0 0,4 1 0 0,-1 3 0 0,1-3 0 16,0 0 0-1,-1 3 0-15,1-3 0 0,3 0 8 0,-3 3-8 0,0-3 0 16,3 3 0-16,-3 0 0 0,0 0 0 0,-1-4 0 0,1 4 0 0,0 0 0 0,-1-3 0 16,1 3 0-16,3-3 0 0,1 3 0 0,-5 0 0 15,1 0 0-15,3 0 0 0,1 0 0 0,-1 0 0 16,-3 3 0-16,3 0 8 0,-3-3-8 15,-1 4 12-15,1-1-12 16,3-3 0-16,1 0 0 0,-1 3 0 0,0-3 0 0,4 0 0 0,-4 3 0 0,4-3 0 16,-4 0 0-16,4 3 0 0,-4-3 0 0,0 0 0 15,1 3 0-15,6-3 0 16,-7 0 0-16,4 0 0 0,0 0 0 0,0 0 0 0,3 0 0 16,-3 0 0-16,3 0 0 0,0 0 0 0,4 0 0 0,-4 0 0 15,4 3 0-15,-4 1 0 0,4-4 0 0,0 3 0 16,0 0 0-16,0 0 0 0,0 0 0 0,-1-3 0 15,5 0 0-15,-4 3 0 0,7-3 0 0,-4 0 0 16,4 0 0-16,-4 0 0 0,4-3 0 0,-4 3 0 16,4 0 0-16,0-3 0 0,0 3 0 0,4 0 0 15,-5 0 0-15,5 0 0 0,-1 0 0 0,1 0 0 16,-1 0 0-16,4 3 0 0,-4-3 0 0,1 0 8 0,3 3-8 16,-4-3 0-16,4 3 0 0,-3 1 0 15,-1-4 0-15,4 3-11 0,0 0 3 0,-4-3 0 0,4 3 8 0,0-3 0 16,-3 0 0-16,3 3-8 15,-1-3 8-15,1 3 0 0,0 0 0 0,0-3 0 0,4 3 0 0,3-3 0 0,-7 0 0 0,7 0 0 16,-7 0 0-16,0 4 0 0,0-4 0 0,7 0 0 16,0 0 0-1,-7 0 0-15,7 0 0 0,0 0-8 0,-8 0 8 16,8 0 0-16,-7 0 0 0,7 0 0 0,-7 0 0 0,7 0-8 0,0 0 8 0,-7-4-8 16,7 4 8-1,-7-3 0-15,7 3 0 0,-10-3 0 0,10 3 0 0,-7-3-8 0,7 3 8 0,-7-3-8 16,-1 0-5-16,1 0-1 0,4 3 0 15,3 0 0 1,-7-3-13-16,7 3-2 0,0 0-1 0,-7-4 0 0,7 4 30 0,-7 0 0 0,7 0 0 0,-7-3 0 16,7 3 0-16,0 0 0 0,0 0 0 0,0 0 0 15,0 0-8-15,0 0 8 0,-4-3 0 0,4 3-9 16,0 0 9-16,-3-6-12 0,3 6 12 0,-4-3-12 16,4 3 12-16,-3-7 0 0,3 7 0 0,0 0 0 15,-4-3 0-15,4 3 0 0,-3-6 0 0,-1 0 0 16,4 6 0-16,0-7 0 0,0 7 0 0,0-6-8 15,0 0 8-15,0 0 0 0,0-1 0 0,0-2 0 16,4 3 0-16,-4-1 0 0,0 1 0 0,3 0 0 16,-3-3 0-16,0-1 0 0,0 4 0 0,0-4 0 15,0 1 0-15,0 3 0 0,4-4 0 0,-4 1 0 16,0 0 0-16,0-1 0 0,0 1 0 0,0-4 0 16,0 4 0-16,0-1 0 0,0 1 0 0,0 0 8 0,0-1-8 0,0 1 0 15,0-1 0-15,-4 1 0 16,4 0 0-16,0-1 0 0,0 1 0 0,-3-4 0 15,-1 4 0-15,4-4 11 0,0 1-11 0,-4 2 12 0,4-2-12 0,-3-1 0 16,3 1 0-16,0-1 0 0,0 1 0 16,0 2 0-16,0-2 8 0,0 2-8 0,0 1 0 0,-4-4 0 15,4 4 0-15,-3-4 0 0,3 4 0 0,0-1 0 0,0-2 0 0,0 3 0 32,0-4 0-32,0 4 0 0,0-4 0 0,0 4 0 0,0-4 0 0,0 1 0 0,0-1 0 0,0 0 0 15,0 1 0-15,-4-1 0 0,4 1 0 0,0-4 0 16,-3 4 0-1,3-1 0-15,0 1 0 0,-4-4 0 0,4 3 0 0,0 1 0 0,0-4 0 0,0 0 0 16,0 1 25-16,0-1 3 0,0-3 1 0,0 4 0 16,0-1-29-16,0 0 8 0,0 1-8 0,4 2 0 15,-4-3 0-15,0 1 0 0,3-1 0 0,-3 0 0 16,4 1 0-16,-4-1 0 16,3-3 0-16,-3 0 0 0,0 4 0 0,4-7 0 0,-4 3 0 0,0 0 0 15,0-3 0-15,0 6 0 0,3-2 0 0,-3-4 0 16,0 3-8-16,0-3-8 0,0 0-2 0,0-3 0 15,0 3 18-15,0 0 0 0,0 3 0 0,0-3 0 16,0 0 0-16,0 0 0 0,0 4 0 0,0-1 0 16,0-3 0-16,0 3 0 0,0 0 0 0,0 0 0 15,0 4 0-15,4-4 0 0,-4 3 0 16,0 0 0-16,0 4 0 0,0-1 0 0,0 4 0 0,0 0 0 16,0-1 0-16,0 1 0 0,0 2 0 0,0-2 0 0,0 3 0 15,4-4 0-15,-4 4 0 0,0 0 0 16,0-4 0-16,3 4 0 0,-3 0 0 0,0 0 0 0,0 3 0 0,0-4 0 0,0 7 0 0,4-6 0 31,-4 6 0-31,0-6 0 0,0 6 0 0,0 0 0 16,0 0 0-16,0 0 0 0,0 0 0 0,0 0 0 0,0 0 13 0,0 0 7 0,0 0 0 0,0 0 1 31,0 0-85-31,0 0-16 0,0 0-4 0</inkml:trace>
  <inkml:trace contextRef="#ctx0" brushRef="#br0" timeOffset="174154.63">13077 13717 1580 0,'0'4'67'0,"-3"2"-54"15,3 0 84-15,0 0 17 0,0 4 3 0,0-1 1 32,3 4-59-32,-3 2-12 0,4 1-3 0,0 3 0 0,-1 3-11 0,1 3-2 0,-1 3-1 15,4 4 0 1,-3-1 63-16,3 0 13 0,0 4 2 0,-4 2 1 0,4-2-25 15,-3 3-4-15,3 2-2 0,-3 1 0 0,3-3-31 16,-4 2-7-16,4 4 0 0,0-3-1 0,-3-6-27 0,3-1-12 0,0-3 10 0,-4 4-10 16,4-4 0-16,0 4 0 0,1-1 0 0,-1 1 0 15,0-4 0-15,0-3 0 0,-4-3 0 0,4-3 0 16,-3 0-14-16,3-6 4 0,-4 0 1 0,1-7 0 16,-1 0-83-16,1-5-17 0,-4-4-3 0,0 0-1 15,-4-10-68-15,1-2-14 0,-1-7-2 16</inkml:trace>
  <inkml:trace contextRef="#ctx0" brushRef="#br0" timeOffset="174796.12">13025 13868 969 0,'-4'-9'40'0,"1"-1"-32"31,-1 1 57-31,0 3 11 0,1-4 3 0,-1 1 0 16,1 2-13-16,3 7-2 0,0-3-1 0,0 3 0 0,0 0 16 0,0 0 3 0,0 0 1 0,0 0 0 31,0 0 36-31,0 0 7 0,0 0 2 0,-7 3 0 0,3 4-80 0,-3 2-16 0,4 1-4 0,-4 2 0 16,3 1-4-16,-3 5 0 0,4 1-1 0,-5 3 0 15,5 3-15-15,-4 0-8 0,3 4 10 0,1-1-10 16,-4-3 12 0,3 0-4-16,4 0-8 0,-3 0 12 0,-1-3 2 0,4 0 0 0,0-3 0 0,0 0 0 15,0-4-14-15,0-5-18 16,4-1 4-16,-1-3 1 0,-3-6 13 0,0 0 0 0,7-6 0 0,-3-3 0 16,3-4 0-16,0-3 0 0,0 1 0 0,-3-4 0 15,3-3 0 1,0-3 0-16,0 0 0 0,0-3 0 0,-4-4 0 0,4 1 0 0,0-4 0 15,0 1 0-15,1 3 0 0,-1 2 0 0,0-2 0 0,0 6 0 16,0 0 0-16,-4 6 0 0,4 0 0 0,0 0 0 16,0 7 0-16,-3-1 0 0,3 7 0 0,-3 0 10 15,3 0-10-15,-4 6 8 0,4-4-8 0,-3 4 8 16,6 4-8-16,-3-4 8 0,0 3-8 0,4 0 8 16,-4 3-8-16,0 0-17 0,0 1 4 0,4 2 1 15,-4 0 34-15,0 4 7 0,7 0 2 0,-7 2 0 16,4 1-14-16,-1 0-2 0,1 2-1 0,-1 1 0 15,1 0 4-15,0 6 1 0,-1-3 0 0,1 3 0 16,-1-6-19-16,1 3 0 0,-4-3 0 0,3-1 0 0,-2-2 0 16,-5 0 0-16,4-4 0 0,-3-2 0 15,-4-1 0-15,0-3 0 0,0 1 0 0,-4-1 0 16,-3-3 41-16,0 0 5 0,-4-3 1 0,-3 3 0 0,0-3-24 16,0 0-5-16,-7 4-1 0,0-4 0 15,0 6-17-15,-8-3 0 0,5 3 0 0,-8 1 0 16,4 2 27-16,-4 0 1 0,0 1 1 0,4 2 0 15,0 1-97-15,3-1-20 0,4 1-4 0</inkml:trace>
  <inkml:trace contextRef="#ctx0" brushRef="#br0" timeOffset="177251.83">12326 15411 1045 0,'0'0'44'0,"0"-7"-36"31,-3 1 56-31,3 6 10 0,-4-6 2 0,0 0 1 0,4 6 31 0,-3-4 5 0,3 4 2 0,-4-6 0 16,4 6-31-16,0 0-5 0,0 0-2 0,0 0 0 15,0 0-24-15,0 0-5 0,0 0 0 0,4 6-1 16,-1 7-24-16,1 0-5 0,3 2-1 0,0 7 0 31,0 3-17-31,4 7 0 0,-4 5 0 0,3 4 0 0,1 3 0 0,3 0 0 0,0 6 0 0,0-3 0 16,-3-6 76-16,3-4 12 0,-3-5 3 0,-1 2 0 15,-3-6-70-15,0-2-13 16,0-1-8-16,-3-7 8 0,-4-2-16 0,3-3-4 0,-3-4 0 0,-3-6 0 16,3-3-188-16,-4-3-39 0,-3-6-7 0</inkml:trace>
  <inkml:trace contextRef="#ctx0" brushRef="#br0" timeOffset="177826.98">12171 15799 1375 0,'3'10'58'0,"4"-1"-46"16,0-2 84-16,1 2 16 0,2 0 4 0,1-2 1 31,-1-1-20-31,1 0-4 0,3-3-1 0,-3 4 0 0,3-4-28 0,0 0-7 0,-4-3-1 0,4 3 0 15,1-3-36-15,-1 3-7 0,3-3-1 0,-3 0-1 16,4 0 1-16,0-3 1 0,-1 0 0 0,5 0 0 16,-5-4-2-16,4 1-1 0,-3 0 0 0,0 0 0 15,-1-1-10-15,1-2 0 0,-4 3 0 0,0-4 0 16,-3 4 8-16,-1 3 10 0,1-3 2 0,-1-1 0 31,-6 4-10-31,3 0-2 0,-3-3 0 0,-1 0 0 0,-3 6 11 0,4-4 1 0,-1-2 1 0,-3 0 0 16,0 6-5-1,0-6 0-15,0-1-1 0,0 1 0 0,0-3 5 0,-3 2 0 0,3-2 1 0,-4 3 0 16,4-1-8-16,-3 1-1 0,3 0-1 0,-4 0 0 16,4 6-11-16,0-7-9 0,0 7 9 0,0-6-13 15,0 6 13-15,-3-3 0 0,3 3 9 0,0 0-9 16,-8-6 13-16,5 3-3 0,3 3-1 0,-7-4 0 16,3 4-9-16,-6-3 0 0,3 3 0 0,0 0 0 15,0 0 0-15,-4 0 0 0,0 0 14 0,1 0-4 16,3 3-2-16,-4 4 0 0,4-1 0 0,0 0 0 15,4 7-8-15,-1 2 8 16,4 4-8-16,0 0 8 0,0 3-8 0,4 0 0 0,-1 3 0 0,4-3-11 16,4 0 3-16,-1 0 0 0,1-3 0 0,3 3 0 0,-3-4 8 15,3 1-8-15,0 3 8 0,-4 0-8 16,5-6 8-16,-1 3 0 0,0-7 0 0,-4 1 0 0,4-4 0 0,1-3 0 16,-5 1 0-16,4-4 0 0,-3-3-11 15,-1-6 11-15,1-4-13 0,0 1 5 16,-1-4-22-16,-3-3-4 0,4 1-1 0,-1-1 0 15,-3 0-27-15,0 4-6 0,1-1 0 0,-1 1-1 16,0 2-9-16,-4 1-2 0,4 3 0 0,-3-1 0 16,-1 1-19-16,-3 6-4 0,0 0-1 0,0 0 0 15,0 0-19-15,0 0-4 0,0 0-1 0</inkml:trace>
  <inkml:trace contextRef="#ctx0" brushRef="#br0" timeOffset="178590.75">12887 15966 1257 0,'0'0'53'0,"0"3"-42"15,0-3 100-15,0 6 20 0,0-3 4 0,0-3 1 16,0 0-26-16,0 0-5 0,0 6-1 0,0-6 0 15,0 0-54-15,0 0-11 0,0 0-3 0,0 0 0 16,0 0-6-16,0 0-2 0,0 0 0 0,0 0 0 16,0 0-12-16,-4-9-4 0,1 6 0 0,-4-3 0 15,7 6-12-15,-4-7 9 0,4 7-9 0,-3-6 8 16,-1 0-8-16,4 6 0 0,-3-6 0 0,3-1 0 16,0 7 0-16,-4-9 12 0,1 3-4 0,3-1 0 0,0-2 20 0,-4 3 4 0,4-1 1 0,0-2 0 31,-3 3-7-31,3-4-2 0,0 1 0 0,0 3 0 15,0-4 13-15,3 4 3 0,-3-3 0 0,0 2 0 0,0 7-26 16,0 0-5-16,0 0-1 0,0 0 0 16,7 0 4-16,-3 0 0 0,3 0 0 0,-4 7 0 0,4-4-12 0,-3 6 8 0,3 1-8 0,-3-1 8 15,3 0-8-15,0 1 12 0,0 2-12 0,-4 1 12 16,4-4-12 0,-3 1 0-16,-1-1 0 0,1 0 8 15,-1-2-8-15,1-1 0 0,-1 0 0 0,-3-6 0 0,0 0 0 0,0 0 0 0,0 0 0 0,0 0 0 16,0 0 0-16,0 0 0 0,4-6 0 0,-1 3 0 15,-3-3 0-15,4-4-11 0,-4 4 3 16,4-4 0-16,-4 4 8 0,3-3 11 0,1-1-3 0,-1 1 0 16,-3 3-8-16,4-4 0 0,3 1 0 15,-4 3 0-15,1-4 0 0,3 1 0 0,0 3 0 0,-4-1 0 16,8 4 28-16,-4 0 3 0,0 3 1 0,0 3 0 16,0 0-17-16,0 0-3 0,4 4-1 0,-4-1 0 15,-4 3 5-15,4-2 0 0,1 2 1 0,-1 0 0 16,-4 1-17-16,4 2 0 0,-3-2 0 0,-1-4 0 15,1 3 0-15,-4-2 0 0,3-1 0 0,1 0 0 16,-4-6 0-16,0 0 0 0,0 0-9 0,0 0 9 16,0 0 0-16,0 0 0 0,0 0 0 0,0-3-8 15,0-3 8-15,3 0-8 0,-3-1 8 0,0 1-8 16,0 0 8-16,4 0 0 0,-4-1 0 0,3 1 0 16,-3 0 0-16,4 3 0 0,-1-1 0 0,1 1 0 15,3 0 0-15,-3 3 0 0,-1-3 0 0,4 3 0 16,0 3 0-16,-3-3 0 0,3 3 0 0,-4 4 8 15,4-4-8-15,-3 3 0 0,3 0 8 0,-4 1-8 0,1-1 0 0,0 0 0 16,3 0 0-16,-4 1 0 0,1-1 0 0,-1 0 0 0,-3 4 0 0,4-4 0 16,-4 0-8-1,3 0-4-15,-3 1 0 0,0-1 0 0,0-6-168 16,0 3-35-16,0-3-6 0</inkml:trace>
  <inkml:trace contextRef="#ctx0" brushRef="#br0" timeOffset="179157.41">13268 15812 2300 0,'0'0'102'0,"0"0"21"16,0 0-99-1,0 0-24-15,0 0 0 0,0 0 0 0,0 0 47 0,0 6 4 0,0 1 1 0,0-1 0 16,4 6-36-16,3-2-6 0,0 2-2 0,0 1 0 15,3 3 4-15,1-1 0 0,-1 4 0 0,5 6 0 16,-1-3 25-16,3 3 6 0,1 3 1 0,0 1 0 16,-4 2-10-16,0-6-2 0,3 3 0 0,-2-3 0 15,-5-3 10-15,1 0 2 0,-4-6 0 0,0 0 0 16,0-7-29-16,0 0-6 0,-4 1-1 0,1-7 0 16,-4 3-8-16,0-6 8 0,0 0-8 0,0 0 8 15,0 0-8-15,-7 0 0 0,0 0 0 0,0-3 8 16,-4-3-8-16,1 0 0 0,-1-4 0 0,0-2 0 15,1-4 0-15,-1 0 0 0,1-3 0 0,-1-3 8 0,1 4-8 0,-1-4-11 16,0 0 3-16,1 0 0 16,3-3 8-16,0 3 0 0,0-3 0 0,0 3 0 0,3 0 0 0,1 3 0 0,3-3 0 0,-4 0 0 15,4-3 0-15,0 0 0 0,4 0 8 0,-1-3-8 16,1-4 11 0,3 1-3-16,0 0 0 0,0-4 0 0,3 7-8 0,1-4 0 0,3 4 0 0,-3 3 0 15,6 3 0-15,-3 0 0 16,0 3 0-16,4 4 0 0,-4 2 28 0,0 4 3 15,0 3 1-15,-3 2 0 0,3 1-20 0,-3 6-3 0,-1-3-1 0,1 7 0 16,-4-1 13-16,0 3 3 0,0 1 0 0,-7 2 0 31,0 4-24-31,0 3 0 0,-7 3 0 0,3 0 0 0,-6 3 30 0,-1 3 2 0,1 3 0 0,-4 1 0 16,0-4-32-16,-4 3 0 0,0-2 0 16,1-1 0-16,-1-6 0 0,0 0 0 0,1-7 0 0,3 1 0 15,-1-3-24-15,1-4-5 0,4-3-1 0,-1-3 0 16,4-3-88-16,0-3-18 0,4-3-3 0</inkml:trace>
  <inkml:trace contextRef="#ctx0" brushRef="#br0" timeOffset="184237.96">11211 11303 1036 0,'0'0'21'0,"0"0"7"16,0 0-28-16,0 0 0 0,0 0 0 0,0 0 0 16,0 0 68-16,0 0 9 0,0 0 2 0,0 0 0 0,0 0 16 0,0 0 3 0,0 0 1 0,0-6 0 31,0 6-33-31,-3-6-6 0,3-1-2 0,-4 1 0 16,4-3 4-16,0 2 1 0,0 1 0 0,0 0 0 0,0 6-3 0,-3-6-1 0,3 6 0 0,-4-4 0 31,4 4-15-31,0 0-2 0,-3-6-1 0,-4 3 0 0,7 3 19 0,-7 3 3 0,-1 0 1 0,1 4 0 15,4 2-52-15,-4 0-12 0,3 7 0 0,1-3 0 32,-1 2 0-32,1 4 0 0,3-3 0 0,0 3 0 0,0-1 0 15,3-2 0-15,4 0 0 0,-3-1 0 0,3-5 21 0,0-1 2 0,0 1 0 16,0-7 0 0,4 0-23-16,-1 0 0 0,4-3 0 0,-3 0 0 0,3-6-16 0,-3 0-5 0,3-4-1 0,-4 1 0 15,4-7 69-15,-7 3 13 0,4-2 4 0,-4-1 0 16,0 0-64-16,0 1 0 0,0-4-14 0,-3 3 2 15,-1 4 12-15,1-1 12 0,-4 1-2 0,0 5-1 16,0 7-9-16,0 0 0 0,-4-6 0 0,4 6 8 16,-7-3 6-16,-3 0 1 0,3 3 0 0,-4 0 0 15,4 0-24-15,-4 0-5 0,4 3-1 0,0-3 0 16,4 0-69-16,-4 3-15 0,7-3-2 0,-4 0-1 16,4 0-42-16,-7 0-8 0,7 0-1 0</inkml:trace>
  <inkml:trace contextRef="#ctx0" brushRef="#br0" timeOffset="185370.54">14616 11030 673 0,'0'0'14'0,"0"0"3"0,0 0 1 0,0 0 2 0,0 0-20 16,0 0 0-16,0 0 0 0,0 0 0 0,-4-6 34 0,1 0 2 16,3 6 1-16,-4-6 0 0,4 2-29 0,0 4-8 15,0 0 0-15,-4-6 0 16,4 6 52-16,0 0 10 0,0 0 2 0,0 0 0 0,0 0 0 0,0 0 0 15,0 0 0-15,0 0 0 16,0 0 51-16,0 0 10 0,0 0 3 0,-7-3 0 0,7 3-52 0,0 0-9 16,-3 3-3-16,3-3 0 0,-7 3 0 0,3 0 0 15,1 1 0-15,3-4 0 0,0 0 0 0,-4 6 0 0,4-3 0 16,0-3 0-16,0 0 0 0,0 6 0 16,0-6 0-16,7 3 0 0,-3 0-51 0,3-3-13 15,0 4 0-15,0-4 0 0,0 0 0 0,4-4 0 0,-1 4 0 0,1-3 0 16,3 3 0-16,0-3 0 0,-3 0 0 0,3 0 0 15,0 0 0-15,0 0 0 16,0 0 0-16,0-1 0 0,0 1 0 0,0 0 0 16,1 3 0-16,-5-3 0 0,4 0 0 0,-3 0 0 0,-1 3 0 0,-3-3 0 15,0 3 0 1,1-4 0-16,-1 4 0 0,-7 0 0 0,3 0 0 0,-3 0 0 16,0 0 0-16,0 0 0 0,0 0 0 0,0 0 0 0,4 4 0 0,-4-1 0 15,3 3 29-15,-3-3 3 0,4 3 1 0,-4 1 0 0,0 2-21 0,0 0-12 16,0 4 12-16,-4 0-12 0,4 2 8 0,0 4-8 15,-3 0 0-15,3 0 0 16,0-1 9-16,0 8-9 0,-4-4 0 0,4 3 9 0,0 0 9 0,0 0 2 16,0-3 0-16,0 6 0 15,0-6-20-15,0-3 0 0,0 0 0 0,0-10 0 16,0 0-48-16,0-2-12 0,0-7-4 0,0 0 0 16,0 0 0-16,0 0 0 0,0 0 0 0,0 0 0 15,-3-10-102-15,3 4-21 0,-4 0-4 0,1-4-692 0</inkml:trace>
  <inkml:trace contextRef="#ctx0" brushRef="#br0" timeOffset="185591.77">14743 11237 1958 0,'0'0'43'0,"0"0"9"0,0 0 1 0,0 0 3 0,0 0-45 0,0 0-11 15,7 0 0-15,0 0 0 0,3 0 53 0,-3 0 9 0,7 0 2 0,1 0 0 16,-1 3 0-16,3-3 0 0,1 0 0 0,0 4 0 16,-1-1-52-16,1 0-12 0,0 0 0 0,-4 3 0 31,0-3-48-31,3 1-13 0,-3 2-3 0,1-3-947 0</inkml:trace>
  <inkml:trace contextRef="#ctx0" brushRef="#br0" timeOffset="201612.71">16108 11272 1040 0,'0'0'46'0,"0"0"10"0,0-6-45 0,0 6-11 0,0-7 0 16,0 1 0-16,0 6 66 0,0-3 11 0,0 3 3 0,0 0 0 31,0 0-27-31,0 0-5 0,0 0 0 0,0-6-1 0,0 6 42 0,0 0 9 0,0 0 2 0,-4-7 0 16,4 7-32-16,0 0-5 0,-7-6-2 15,7 6 0 1,-3-3-12-16,3 3-2 0,-7 0-1 0,0 0 0 0,3 0 3 0,-3 0 1 0,0 3 0 0,3-3 0 16,-3 3-4-16,0 0-1 0,4 4 0 0,-4-4 0 15,0 3-21 1,0 0-5-16,3 1-1 0,-3 2 0 0,4-3 37 0,-1 4 7 0,0 2 2 0,1-2 0 16,-1 5-52-1,1 1-12-15,-1 0 0 0,4 2 0 0,-3-2 0 0,3 3 0 0,0 3 0 0,0-3 0 16,0-1 0-16,3 4 0 0,4-3 0 0,0 0 0 15,1 0 0-15,-1-3 0 0,0 2 0 16,3-2 0-16,4-3 27 0,0-1 2 0,4 1 1 0,0-7 0 16,-1 0-18-16,1-6-4 0,3 0-8 0,-3-6 12 15,-1-3 3-15,1-1 0 0,3-2 0 0,-3-4 0 16,0-3-3-16,-4 0 0 0,3-3 0 0,1 0 0 16,-4 0-12-16,-3 0 0 0,3 1 0 0,-7-1 0 15,3 0 0-15,-3 0 0 0,-3 3 0 0,-1 0 0 16,1 0 24-16,-8 4 3 0,4 2 0 0,-7 0 0 15,0 4-14-15,0-3-2 0,-3 5-1 0,-4-2 0 16,0-1-2-16,-1 4-8 16,-2 3 12-16,-1-3-4 0,-3 3-8 0,0-1 0 0,-4 1 0 0,0 3 8 15,1 0-8-15,-1 0-16 0,0 3 4 0,1 1 1 16,6-1-50-16,-3-3-11 0,7 0-1 0,0 3-1 16,3-3-63-16,0 0-13 0,4 0-2 0</inkml:trace>
  <inkml:trace contextRef="#ctx0" brushRef="#br0" timeOffset="203213.23">16013 13134 1062 0,'0'0'23'0,"0"0"5"0,0 0 0 0,0 0 3 0,0 0-31 0,0 0 0 0,0 0 0 0,0 0 0 16,0 0 52-16,0 0 4 0,-4-6 0 0,4 6 1 15,-3-3 6-15,3-3 1 0,-4-1 0 0,4 1 0 16,0 0-4-16,0 6 0 0,0 0 0 0,-4-3 0 16,4 3-44-16,0-7-16 0,0 7 9 0,4-9-9 15,-4 3 56-15,4-1 7 0,-4 7 1 0,3-6 0 16,1 0-20-16,-1 0-4 0,1-1-1 0,3 1 0 15,-4 0-11-15,4 0-3 0,0-1 0 0,0 1 0 16,0 3 19-16,4 0 3 0,-4 0 1 0,7 3 0 16,0 3-16-16,0-3-2 0,4 6-1 0,-4 0 0 15,4 1 18-15,-4 2 3 16,4 7 1-16,-4-4 0 0,-4 4-59 0,1 0-12 0,-1 2-3 0,-3 1 0 16,1 3 23-16,-5-3 0 0,1 0 8 15,-4 3-8-15,0-4 8 0,-4 1-8 0,1 3 8 16,-5-3-8-16,1 0 0 0,-3 0 0 0,-1-1 0 0,-3 1 0 15,0-3 0-15,0 0-14 0,0-1 3 0,-4-2 1 16,1-1-2-16,-1-2 0 0,4-4 0 0,0 0 0 16,0 1 4-16,-1-7 0 0,5 3 0 0,-1-3 0 15,4-3-9-15,0 3-2 0,4-3 0 0,3 3 0 16,-4-7 19-16,8-2 0 0,-4 3 0 0,7-4 0 0,-4 1 0 0,8 2 0 16,-1-2 0-16,1 3 9 15,3-4-9-15,0 1 0 0,4 0 0 0,-4-1 8 0,4 1-8 0,-1 2 0 16,1 1 0-16,0 0 0 15,-4 3 0-15,0 0 0 0,0 0-12 0,-4-1 12 16,1 4 0-16,0 4 8 0,-1-1 2 0,-3 0 0 0,4 0-19 0,-4 3-4 0,-4 0-1 0,4-2 0 31,-3 2-161-31,0-3-32 0</inkml:trace>
  <inkml:trace contextRef="#ctx0" brushRef="#br0" timeOffset="203611.6">16496 12968 2149 0,'0'0'47'0,"0"0"9"0,-4 3 3 0,-6 4 2 16,3-1-49-16,0 3-12 0,0 1 0 0,0-1 0 0,0 4 12 0,-1-1-1 15,1 1 0-15,0-1 0 0,0 1-11 0,0 2 0 16,4-2 0-16,-4-1 0 15,3 1 0-15,-3 0 0 0,7-4 0 0,-3 0 0 0,-1-2 0 0,4-4 0 16,0-3 0-16,0 0 0 16,0 0 0-16,0 0 0 0,7 3 0 0,0-3 0 0,0 0 0 0,0-3 0 15,0-4 0-15,0 4 0 16,4-3 53-16,0 0 9 0,-1 0 2 0,4 2 0 0,-3-2-6 0,6 0-1 0,1 0 0 0,0-1 0 16,-1 4-12-1,-3 0-2-15,4 0-1 0,0 3 0 0,-4 3-10 0,0 0-3 16,-3 3 0-16,-1 1 0 0,1 2 12 0,-4 1 3 15,0-1 0-15,-4 3 0 0,1 1-24 16,-4 0-5-16,0-1-1 0,-4 1 0 0,1 2-14 0,-1 1 9 0,-3 0-9 0,0-1 8 16,-3 1-8-16,-1-3-14 15,0-1 3-15,-3 1 1 16,0-4-34-16,0 0-6 0,-4-2-2 0,4-4 0 0,4 0-60 16,-4-3-13-16,3 0-3 0,0-3 0 0,-3-3-102 0,7-1-21 0</inkml:trace>
  <inkml:trace contextRef="#ctx0" brushRef="#br0" timeOffset="204552.74">16538 13075 2419 0,'0'0'53'0,"0"0"11"0,0 6 3 0,-3-3 1 0,3-3-55 0,-4 6-13 0,4-6 0 0,0 0 0 0,0 0 54 0,0 0 8 15,0 0 2-15,0 0 0 0,0 0-52 0,4-6-12 16,-1 0 0-16,4 0 0 0,0-1 0 0,0 1 0 16,4 0 0-16,-4-1 0 0,4 1 15 0,-1 0 0 15,4 0 0-15,-3-1 0 0,-1 1-15 0,5 0 0 16,-5 0 0-16,1 2 0 0,-4-2-9 0,3 0-5 0,-3 3-1 0,4-3 0 31,-4 2 24-31,0 1 5 0,0-3 1 0,4 3 0 16,-4 0-41-16,3 0-8 0,-3-1-2 0,1 1 0 15,-1 0-5-15,0 0-2 0,0 0 0 0,0 0 0 0,-4-4 15 16,4 4 2-16,0-3 1 0,-3 0 0 16,-1 0-20-16,5-1-4 0,-5 1-1 0,4-3 0 0,-3 2-2 0,-1 1-1 15,-3 6 0-15,4-6 0 0,-4 6 42 0,0 0 11 16,0 0 0-16,0 0 0 0,0 0 0 0,0 0 0 0,0 0 0 0,0 0 0 16,0 0 49-16,0 0 12 0,0 0 3 0,0 0 0 15,0 0-20-15,0 0-4 0,0 0-1 0,0 0 0 16,3 3-11-16,1 3-3 15,-4-3 0-15,0 0 0 0,0 4-25 0,3-1 0 0,-3-3 0 0,0 0 0 16,-3 0 56-16,3 1 7 0,0-4 1 0,0 3 0 16,0-3-52-16,0 0-12 0,0 0 0 0,0 0 0 15,0 0 0-15,0 0 0 0,0 0 0 0,0 0 0 16,0 0 0-16,0 0 0 0,0 0 0 0,0 0 0 16,0 0 0-16,0 0 0 0,0 0 0 0,0 0 0 15,0 0 0-15,0 0 0 0,0 0 0 0,0 0 0 16,0 0 0-16,0 0 0 0,0 0 0 0,0 0 0 15,0 0 0-15,0 0 0 0,0 0 0 0,0 0 0 16,0 0 0-16,0 0 0 0,0 0 0 0,0 0 0 16,0 0 0-16,0 0 0 0,0 0 0 0,0 0 0 15,0 0 0-15,0 0 0 0,0 0 0 0,0 0 0 16,0 0 0-16,0 0 0 0,0 0 0 0,0 0 0 16,0 0 0-16,0 0 0 0,0 0 0 0,0 0 0 0,0 0 0 0,0 0 0 15,0 0 0-15,0 0 0 0,0 0 0 0,0 0 0 16,0 0 0-16,0 0 0 0,0 0 0 0,0 0 0 0,0 3 0 0,0 0 0 31,-4 3 54-31,1-3 8 0,-1 4 2 0,1 2 0 0,-4-3-52 0,3 4-12 16,-3-1 0-16,3-3 0 0,-3 4 0 0,4 2 0 15,-1-2 0-15,1-1 0 0,-1 1 0 0,1-1 0 16,-1 0 0-16,1 1 0 0,-1-4 0 0,4 0 0 0,0 1 0 16,0-1 0-16,0 0 0 0,7 4 0 0,-3-7 0 0,-1 3 0 31,4-3 0-31,0 3 0 0,0-3 0 0,4 1 0 0,0-1 0 0,-1-3 0 15,1 0 0-15,-1 3 0 0,1-3 0 0,0 3 0 0,-1-3 0 0,4 3 0 16,-3 0 0-16,-1 0 0 0,5 1 0 0,-5-1 0 16,4 3 54-16,-3-3 8 0,3 3 2 0,-4 1 0 15,1-1-35-15,-4 3-6 0,4 1-2 16,-8-1 0-16,4 1-4 0,-3-1-1 0,-1 0 0 0,-3 4 0 16,0-4-7-16,-3 1-1 0,-1-1-8 0,-3 1 12 15,0-1-12-15,0 0 9 0,-3 1-9 0,-5-1 8 16,5-3 7-16,-4-2 1 0,0 2 0 0,0-3 0 15,-1 0-64-15,5-6-13 16,-4 0-3-16,0-3 0 0,3-1-153 0,0 1-31 0,1-7-7 0</inkml:trace>
  <inkml:trace contextRef="#ctx0" brushRef="#br0" timeOffset="204814.94">16891 13012 2649 0,'-4'9'58'0,"4"-9"12"0,0 7 2 0,0-7 4 0,0 0-61 0,0 0-15 0,0 0 0 0,0 0 0 0,4 0 54 0,3-3 8 0,0-1 2 0,4-2 0 16,-1-3 0-16,1 2 0 0,3-2 0 0,0-3 0 16,4-1-52-16,3 0-12 0,0 1 0 15,0-1 0 1,0 1-22-16,4 2-7 0,0 1-2 0,-1 0 0 15,1 5-104-15,0-2-21 0,0 3-4 0,-1 3 0 0,4 0-77 0,1 0-15 0,24 0-4 16,-11-3 0-16</inkml:trace>
  <inkml:trace contextRef="#ctx0" brushRef="#br0" timeOffset="-161346.16">20578 2568 667 0,'-11'9'13'0,"11"-9"6"15,0 0-19-15,0 3 0 0,0-3 0 0,-4 6 0 0,4 1 58 16,0-1 8-16,0 0 2 0,0 4 0 16,4-10-20-16,-4 6-3 0,3 0-1 0,1 0 0 15,0 4 4-15,-4-4 1 0,3 7 0 0,-3-7 0 16,4 3 19-16,-4 4 4 0,0-4 1 0,0 4 0 15,-4-7 31-15,4 0 5 0,0-2 2 0,0-4 0 16,0 0-9-16,-3 6-2 0,3-6 0 0,0 0 0 16,0 0-22-16,0 0-5 0,0 0-1 0,-4-10 0 15,-3 1-23-15,3 0-5 0,1-4 0 0,-1 0-1 0,1-2-15 0,3 2-2 0,-4-2-1 0,1-4 0 32,-1-3 0-32,-3 0 0 0,0 0 0 0,-3-9 0 0,3 2-3 0,-4 4-1 0,4-6 0 15,0 6 0-15,0 0-1 16,3 9 0-16,1-6 0 0,-1 6 0 15,1 7 14-15,-1-7 2 0,4 10 1 0,0 0 0 0,0 6-81 0,0 0-16 0,0 0-3 16,0 0-1-16,0 6 88 0,4 7 18 0,-1-1 3 0,1 7 1 16,-4 3-32-16,3-6-6 0,-3 2-8 0,4 4 11 15,-4-3-11-15,3 0 12 16,1 0-12-16,-4 0 12 0,3-1-4 0,-3-8-8 0,4 2 12 0,-1-2-4 16,1-4-8-16,-1-3 0 0,1 7 0 0,-4-10 0 15,4-4 0-15,3-5 0 0,-4 0 0 16,4-4 0-16,0-3 10 0,0-2-10 0,0-4 12 0,0 0-12 15,4 0 11-15,0 6-11 0,-1-6 10 16,1 0-10-16,-1 7 8 0,1 2-8 0,-1-3 0 0,1 10 0 16,0-7 0-16,-1 7 8 0,1 3-8 0,-1 3 0 15,1 0 8-15,-4 3 0 0,4 3-8 0,-4 7 12 16,0-4 4-16,0 7 0 0,-4 6 0 0,1-6 0 16,3 6 0-16,-4 0 0 0,1 3 0 0,-4 0 0 15,0 0-16-15,0-3 9 0,0 3-9 0,0 0 8 16,-4-3-8-16,4-3 0 0,-3 0 0 0,3-1 8 15,-4-5-8-15,4-4 0 0,0 1 0 0,4-4 0 16,-4-6 0-16,0 0 0 0,3-3 0 0,1-3 0 16,-1-4 0-16,5 1-11 0,-5-7 11 0,4-6-8 15,4 0 8-15,-1-6 0 0,1 0 0 0,-1-4 0 0,5-2 0 0,-1 6 0 0,0-4 0 0,3 1 0 16,1 9 0-16,3 0 12 16,-3 0-2-16,3 10-1 15,-3-1-9-15,-4 7 0 0,0 0 0 0,0 2-11 0,-3 8 23 0,-1 2 5 0,-3 3 1 0,4 7 0 16,-8 3 4-1,4 9 1-15,-3 0 0 0,-1 3 0 0,1 4 3 0,-1 3 1 0,-3-1 0 0,0 1 0 32,0 3-27-32,0-10-12 0,0 3 0 0,0 1 1 0,0-4 11 0,0-6 0 0,0 0-9 15,0-6 9-15,4-3-67 0,-4-7-9 0,7-2-1 0,-7-7-1 16,4 0-69-16,-1-7-13 0,4-5-4 0,-3-1 0 16,3-2-73-16,0-1-15 0,0-3-4 0</inkml:trace>
  <inkml:trace contextRef="#ctx0" brushRef="#br0" timeOffset="-160925.65">21325 2445 1337 0,'0'0'56'16,"0"0"-44"-1,0 0 166-15,0 0 34 0,0 0 6 0,-3 0 2 16,-4 3-45-16,3 1-9 0,-3 2-2 0,0 6 0 16,0-2-80-16,0 5-16 0,0 7-3 0,0-6-1 15,0 9 0-15,0-3 0 0,0 3 0 0,0 3 0 16,0 4-51-16,3-4-13 0,-3 3 0 0,4 4 0 15,3-10 0-15,0 3 0 0,0 4 0 0,0-11 0 0,3 1 0 16,4-9 0-16,0-1 0 0,0-5 0 16,4-7 0-16,-4-3 0 0,4-4 0 0,3-2 0 0,-4-7 0 0,4-6 0 0,0 0 0 0,4-3 0 15,-4 0 8-15,0-3-8 0,-3 3 11 0,-1 0-11 16,1 0 0-16,0 6 0 0,-4 0 0 0,-4 3-12 16,1 4 12-1,-1-1 0-15,1 7 0 0,-1-3 0 16,-3 9 9-16,0 0-9 0,0 0 0 0,0 0 9 15,0 0-9-15,0 0 10 0,-3 6-10 0,-1-3 10 0,4 10-10 0,-3-10 8 0,3 9-8 16,0 1 8-16,3-1-8 16,1 1 12-16,-1 6-12 0,1 6 12 0,6-9-12 0,-3 5 0 0,1-2 0 0,2 0 8 15,1 3-8-15,-4-9 0 0,7-1 0 16,-4 1 0-16,1-7 0 0,0 0 0 0,-1-6 0 0,-3 0 0 16,4-6-16-16,-1 3-4 0,1-3-2 0,0-1 0 15,-1 1-86-15,-3-3-16 16,0-1-4-16,0 1-1 0,0-4-12 0,-3 1-3 15,3-1 0-15,-7 1 0 0,4-1-76 0,-4-3-16 0,0 4-4 0</inkml:trace>
  <inkml:trace contextRef="#ctx0" brushRef="#br0" timeOffset="-160676">21590 2436 1166 0,'0'-6'49'0,"0"-1"-39"15,0 4 79-15,0-6 16 0,0 3 3 0,0-1 1 16,0 7-10-16,0-6-3 0,0 6 0 0,0 0 0 15,0 0-51-15,0 0-10 0,7-3-3 0,0 3 0 16,-3 3 26-16,3 0 5 0,0 3 1 0,3 4 0 0,-3-1 6 0,4 7 2 0,0 0 0 0,-1 2 0 31,1-5-12-31,3 6-1 0,-4 0-1 0,5 3 0 16,-1-1 3-16,0-8 1 0,3 6 0 0,-6 0 0 16,3-1-50-16,0 1-12 0,0-3 0 0,0 3 0 15,1-4 0-15,-5-2 0 0,4 0 0 0,-3-1 0 0,3-6 0 0,-3 1 0 0,-1 2 0 16,1-6 0-16,-4-3 0 15,0 3 0-15,0-3 0 0,0-3 0 16,0 0-48-16,-4 3-13 0,1-3-3 0,0-3 0 16,-1-1-102-16,1-2-21 0,-1 3-4 0,-3-4-1 15,0 1-20-15,0-7-4 0</inkml:trace>
  <inkml:trace contextRef="#ctx0" brushRef="#br0" timeOffset="-160328.64">21770 2919 1721 0,'0'0'72'16,"0"0"-57"0,0 0 112-16,-4-10 22 0,4 7 5 0,-3-9 1 15,-1-1-33-15,4-3-6 0,0-2-2 0,0-1 0 16,0 3-42-16,4-9-9 0,-1 3-2 0,4 0 0 16,1-3-9-16,2 0-1 0,4 0-1 0,-3 0 0 15,3-3-15-15,4-1-3 0,-4 1-1 0,3-3 0 0,-3 6-31 0,4 0 0 0,-4 0 0 0,0-1 0 16,0 8 0-16,-3-1 0 15,0 3 0-15,-1 1 0 16,1 5-96-16,-8-2-26 0,4 5-5 0</inkml:trace>
  <inkml:trace contextRef="#ctx0" brushRef="#br0" timeOffset="-159704.45">23615 2179 1516 0,'-4'-19'32'0,"4"10"6"15,-3 2-30-15,3 1-8 0,0 0 0 0,0 3 0 16,0 3 116-16,0 0 23 0,3-7 4 0,-3 7 1 16,0 0-64-16,0 0-12 0,4 3-2 0,-1 4-1 15,5 8 30-15,-5 1 5 0,8 6 2 0,-4 6 0 16,0 4-29-16,0 2-5 0,3 10-2 0,-3 0 0 16,4-6-3-16,-4 2-1 0,4 1 0 0,-4 0 0 15,0 0-32-15,3-10-6 0,-6 3-2 0,3-2 0 16,0-4-22-16,-3-3 0 0,3-3 0 0,-4-9 8 15,1-4-56-15,-1 0-10 0,1-2-2 0,-1-4-1 16,-3-3-105-16,4-6-21 0,-4-4-4 0</inkml:trace>
  <inkml:trace contextRef="#ctx0" brushRef="#br0" timeOffset="-159123.77">23954 2078 1958 0,'-4'13'43'15,"1"-7"9"-15,-1 1 1 0,1-1 3 0,-1 0-45 16,0 0-11-16,1 1 0 0,-4-4 0 0,7 3 104 0,-4 0 20 0,4-6 3 0,0 0 1 16,4 3-103-16,-4-3-25 0,7 4 0 0,-4-4 0 15,8-4 40-15,0 1 2 0,-1-3 1 0,4 0 0 16,4-1-22-16,0-5-4 0,3-1-1 0,3 1 0 15,-2 2-4-15,-1 4-2 0,0-6 0 0,0 5 0 16,-3 1 6-16,-4 6 0 0,4 0 1 0,-8 3 0 16,4 4 20-16,-7-1 4 0,4 6 1 0,-4-5 0 0,-4 8-10 0,-3-2-1 15,0 2-1-15,0-8 0 16,-3 8 3-16,-4 1 1 0,3 0 0 0,-6-1 0 16,3 1-34-16,-4 3 0 0,-3 0-12 0,0 6 3 0,0-9 9 15,0 2 0-15,0 1 0 0,-1-3 0 0,5-4 0 0,3 4 0 16,0-10 0-16,3 1 0 0,1-1 0 0,3-6 0 15,0 0 0-15,7 3 0 0,3-6-8 0,1 0 8 16,-1 0-8-16,5-1 8 0,-5-2 0 0,8-6 0 16,-1 5 0-16,-2-2 8 0,2-4 0 15,1 7 1-15,-1 0 0 0,1-4 0 0,0 7 21 16,-4 0 4-16,4 3 1 0,-1 0 0 0,-3 0 1 0,0 6 0 16,-3 4 0-16,-4-4 0 0,4 7-4 0,-8-1 0 0,1 10 0 15,-1-6 0-15,-3 3-12 0,-3-1-4 16,-1 4 0-16,-3 0 0 0,-4 0-6 0,1 0-2 0,-4-6 0 0,-4 3 0 15,4 0-8-15,-4-4 0 16,4 4 0-16,-3-6 0 0,-1 2 0 0,4-2-9 16,-4-4 0-16,4 4 0 0,4-7-34 0,-1 0-6 15,4 4-2-15,0-7 0 16,7-3-57-16,0 0-11 0,0 0-2 0,0-6-1 0,7-4-64 0,0 1-13 0,0-7-2 0,4-3-1 16,3 4-3-16,-4-10-1 0,4 3 0 0,4-3 0 15</inkml:trace>
  <inkml:trace contextRef="#ctx0" brushRef="#br0" timeOffset="-158820.66">24564 2129 1659 0,'0'0'36'0,"3"-7"8"0,5-5 2 0,-1 2 1 0,-4 1-38 0,1 3-9 0,-1-1 0 0,-3 7 0 15,0 0 120-15,0 0 21 0,0 0 5 0,0 7 1 0,-3 2-15 0,-4 4-4 16,3 5 0-16,1 1 0 0,-1 10-50 0,-3-4-10 16,0 6-3-16,3 10 0 0,1-7-1 0,-1 7-1 15,4 0 0-15,0 3 0 0,0-4 1 0,4-8 0 16,3-4 0-16,3-3 0 0,-2-3-52 0,6-6-12 15,0-1 0-15,0-5 0 0,3-7 0 0,1 0-12 16,0-6 3-16,-1 0 0 16,8 0 9-16,-4-10 12 0,4-3-2 0,0-2-1 0,-4-1-9 0,4-6 0 15,-1-4 0-15,-3 1 0 16,4-6 0-16,-4 2 0 0,0 4 11 0,-3 0-11 0,-4 6 12 0,0-3-3 16,-3 6-1-16,-8 0 0 0,-3 4 0 0,0 2-8 0,-10 7 12 0,-1 0-4 15,-3-4 2-15,-7 7 0 0,0 0 0 0,0 0 0 16,-4 3 20-16,-3 0 4 0,-1 3 1 0,-6 3 0 15,3 4-150-15,4-4-29 16,0 3-7-16,3 1-1 16,4-1-115-16,3-3-23 0,-13 7-5 0,13-10-1 0</inkml:trace>
  <inkml:trace contextRef="#ctx0" brushRef="#br0" timeOffset="-156856.98">20733 6496 1288 0,'-4'-6'54'0,"4"0"-43"0,-3 0 104 0,3-1 21 16,0 7 4-16,0-9 0 15,-4-1-32-15,4 1-8 0,0 9 0 0,0 0-1 0,0 0-27 16,0 0-6-16,0 0-1 0,0 0 0 15,0 0 7-15,0 0 0 0,0 0 1 0,0 0 0 0,0 6-43 0,4 4-9 16,-4 5-1-16,3 1-1 0,1 3 22 0,-1-3 5 16,1 2 1-16,-1 4 0 15,1 0-27-15,-1 7-4 0,4-1-2 0,1 3 0 0,-1 4 3 16,0 9 1-16,3-4 0 0,-3 1 0 0,0-6-26 16,4-4-6-16,-4-3-1 0,4-6 0 0,-4-3 15 0,0 0 0 0,0-4 0 15,0-5 0-15,0-1 48 0,-4-3 13 16,1-2 3-16,-4-4 0 0,0 0-64 0,0 0-16 15,0 0-2-15,0 0 0 0,-4-7 30 0,4-5 5 16,-3 2 2-16,-4-5 0 0,3-1-7 0,1-3 0 16,-1-3-1-16,1-3 0 0,3-3-11 0,-4 0-17 0,1-1 4 0,-1 1 1 15,4 0 12-15,0 0 0 0,0 3 0 16,4-3 0-16,-4 6 12 0,3 0 4 16,1 0 2-16,-1 3 0 0,4 0-18 0,0 3 0 0,0-2 0 0,0 5 0 15,4 0 0-15,0 1 0 16,3 3 0-16,-4 5 0 0,1 1 0 0,3 3 0 0,-3 7 8 0,-1-1-8 15,1 6 15-15,-1 1-1 16,1 3 0-16,-4-1 0 0,4 7-1 0,-4 0 0 0,0 3 0 0,-4 0 0 16,4 0-13-16,-3-3 11 0,-1 7-11 0,1-4 10 0,-4 0-10 15,0 0 0-15,0-3 9 0,0 0-9 0,3-3 0 0,-3-4 0 16,0-2 0-16,0-1 8 16,0-2-8-16,0-4 0 0,0-6 0 0,0 0 0 15,0 0 0-15,0 0 0 0,4-6-9 0,-1-7 9 0,1 1 0 16,3-4 0-16,-4 0 0 0,1-6 0 0,3 3-9 15,0-2 9-15,0-1-12 0,-3 6 12 16,3-3 0-16,0 0 0 0,0 0 0 0,3 1 0 0,-2 2 8 0,2 0 8 16,1 1 1-16,-1 2 1 15,1 1-26-15,3-1-6 0,-3 0-1 0,3 4 0 0,-4 3 24 0,1 3 5 16,-4 0 1-16,3-1 0 0,5 1-15 0,-5 3-10 16,1 0 2-16,-1 0 0 0,4 0 8 0,-3 3 9 15,0 4-1-15,-1-4-8 0,1 6 18 0,-4-3-3 16,3 7-1-16,-3 0 0 0,4-1-2 15,-4 1 0-15,0 2 0 0,0 1 0 0,-3 0-12 0,3 2 11 16,0 1-11-16,-4 3 10 0,4 0-10 0,-3 0 0 16,-1 3 0-16,1-6 8 0,0 3-8 0,-1-3 0 0,-3-4 0 15,4 1 0-15,-4-3 0 0,0-4 0 0,0-3 0 0,-4 1 0 32,4-7-51-32,0 0-9 0,0 0-1 0,0 0-1 15,-3-7-130-15,-1 1-27 0,4-3-5 0,-4-1-986 0</inkml:trace>
  <inkml:trace contextRef="#ctx0" brushRef="#br0" timeOffset="-156552.12">21685 6769 1497 0,'4'10'32'0,"-4"-4"8"0,3 0 0 0,-3 4 4 16,0-1-36-16,4-3-8 0,-4 4 0 0,3-1 0 0,1 4 147 0,-1-4 27 15,1 0 6-15,-1 1 0 0,1-1-32 0,0 1-8 16,-4 2 0-16,3 1-1 15,1-4-61-15,-1-3-12 0,-3 4-2 0,4-1-1 0,-4-3 1 0,3 7 1 16,1-4 0-16,-4-2 0 0,3 2-21 0,-3-3-4 16,0 4 0-16,0-4-1 0,4-3-11 0,-4-3-1 15,0 0-1-15,0 0 0 16,0 0-13-16,0 0-2 0,0 0-1 0,0 0 0 0,0 0-10 0,0 0 8 16,0 0-8-16,0-6 8 0,0 0-8 0,-4-4 8 15,4 1-8-15,-3-1 8 0,-1-2-8 0,-3-4 8 16,4 1-8-16,-4-1 8 0,-1-3-8 0,1 0 8 15,0 0-8-15,0 1 8 0,0 2-16 0,-3 0-4 16,6 1-1-16,-6-1 0 16,6 3-103-16,-3 1-21 0,3-1-4 0,1 1-1 15,-1-1-54-15,1 1-10 0,3-1-2 0,-4 1-864 0</inkml:trace>
  <inkml:trace contextRef="#ctx0" brushRef="#br0" timeOffset="-156364.09">21639 6358 2973 0,'-7'13'65'0,"0"-4"14"0,-3 4 2 0,3-1 3 0,0 1-67 0,0 0-17 0,3-1 0 0,-3-3 0 16,3 4 38-16,1-4 4 0,-1 1 1 0,4-4 0 16,0 0-34-16,0 1-9 0,0-7 0 0,0 0 0 15,7 3-103-15,-3 0-25 16,7 0-4-16,-4-3-716 0,3 0-142 0</inkml:trace>
  <inkml:trace contextRef="#ctx0" brushRef="#br0" timeOffset="-155969.68">21950 6848 2030 0,'-4'15'57'0,"4"-15"14"0,0 0-57 0,0 0-14 16,0 0 0-16,0 0 0 0,0 0 112 0,0 0 20 15,0 0 4-15,0 0 1 0,0 0-47 0,0 0-10 16,0 0-1-16,0 0-1 0,0 0-22 0,0-6-4 0,0 0 0 16,0-1-1-16,0-2-15 0,0 0-2 15,-3-1-1-15,6-5 0 0,-3 2-13 0,4-6-2 0,-1 0-1 16,-3-3 0-16,7 4 0 0,-3-4 0 16,3 3 0-16,0-3 0 0,0 3 0 0,-3 7 0 0,3-4 0 15,0 0 0-15,3 4-3 16,-3-4-1-16,8 3 0 0,-5 1 0 0,4 2 11 0,4 4 3 0,-1 3 0 0,-2 3 0 15,-1 6 25-15,0 7 4 0,0-1 2 0,-3 10 0 16,3-3-46-16,-4 3-12 0,1 6 0 0,-1 4 0 16,1-1 0-16,0 7 0 0,-1-1 0 15,-3 1 0-15,4 0 20 0,-4-1 1 0,0-5 1 0,0-4 0 0,0 0-22 16,-3-6 0 0,-1-3 0-16,1 0-8 0,-1-7-28 0,-3-2-6 0,0-1-1 15,0-6 0-15,0-3-117 0,0-3-24 0,0-3-5 0</inkml:trace>
  <inkml:trace contextRef="#ctx0" brushRef="#br0" timeOffset="-148964.43">23262 6616 2508 0,'0'0'71'0,"0"0"16"16,0 0-70-16,0 0-17 0,4 0 0 0,3-4 0 15,0 4 55-15,0 0 7 0,3 0 2 0,1 0 0 16,0 0 0-16,3 0 0 0,0 4 0 0,3-4 0 16,1 3-52-16,0-3-12 0,-1 0 0 0,5 3 0 15,-5-3 0-15,1 0-8 0,-1-3 8 0,5 3-10 16,-8-3-190-16,3-1-37 0</inkml:trace>
  <inkml:trace contextRef="#ctx0" brushRef="#br0" timeOffset="-148132.43">23925 6349 969 0,'0'0'40'0,"0"0"-32"15,4-6 68-15,-4 6 12 0,0-7 4 0,0 7 0 16,7-3-19-16,-3-3-3 0,-1 3-1 0,-3 3 0 16,7 0 47-16,-3-3 10 0,3 3 2 0,-7 0 0 15,3 3-38-15,1 0-7 0,3 0-2 0,-7 0 0 16,3 4 3-16,1-1 0 0,-1 3 0 0,-3 7 0 15,4 0-34-15,-4 6-6 0,3 3-2 0,1 9 0 16,-1 1-18-16,-3-1-4 0,0 4-1 0,4-1 0 16,-4 1 9-16,4 0 1 0,-4-1 1 0,0-2 0 15,3-4-30-15,-3-3 0 0,0-3 0 16,4-3 0-16,-4-6-14 0,0-3-9 0,3-1-1 0,-3-12-1 16,0 0-157-16,0 0-31 15,4-6-7-15</inkml:trace>
  <inkml:trace contextRef="#ctx0" brushRef="#br0" timeOffset="-147748.74">24285 6478 2178 0,'0'0'48'0,"-3"6"9"0,-1 0 3 0,1 4 1 15,-4 2-49-15,3-3-12 16,1 4 0-16,-5 0 0 0,5 2 76 0,-4 1 13 0,3 3 3 0,1 0 0 15,-1-1-43-15,4-2-8 0,-3 6-1 0,3-3-1 16,3 3 21-16,-3-3 4 0,7 3 0 0,-3-1 1 16,3-5-38-16,4 3-8 0,-4-7-2 0,3 1 0 15,4-4-17-15,0-2 0 0,1-1 0 0,-1-3 0 16,0-6-11-16,0 0-5 0,3-3-2 0,1-1 0 16,0-5 18-16,-1-1 0 0,1-6 0 0,-4 1 0 15,4-1 24-15,-8 0 8 0,4-3 1 0,-3 0 1 16,-4 3-3-16,0 0-1 0,0 4 0 0,-3-1 0 0,-4 0-30 15,0 4-8-15,0-1-1 0,-7 4 0 0,3 0 9 16,-3-4 16-16,-7 7-4 0,0-1-1 0,-4 1-11 16,1 3 10-16,-1 3-10 0,0-3 10 0,-3 3-10 0,4 0-9 15,-5 3 9-15,5 0-13 0,3 3 0 16,-4 1 0-16,7 2 0 0,1 1 0 16,3 2-133-16,0-3-26 0,3 4-6 0,4 0-622 15,0-1-125-15</inkml:trace>
  <inkml:trace contextRef="#ctx0" brushRef="#br0" timeOffset="-147385.25">24631 6509 1958 0,'0'0'43'0,"0"0"9"0,-7 3 1 0,0 0 3 16,0 3-45-16,0-2-11 0,0 2 0 0,3 3 0 15,-3-2 107-15,4 2 19 0,-4 4 4 0,3-1 1 16,-3 1-42-16,3-1-8 0,1 4-1 0,-1 3-1 0,1-1-17 0,-1 1-3 16,4 3-1-16,0 0 0 15,0 0-5-15,4 6-1 16,3-3 0-16,-4 0 0 0,8-6-25 0,-4-3-6 0,4-3-1 0,-1-4 0 0,1-3-20 0,3-3 9 16,-4-3-9-16,5-3 0 15,-1-3 0-15,0-3 0 0,3-4 0 16,1-3 0-16,0-3 0 0,-4-2 0 0,3-1 0 0,-2-3 0 0,2 3 10 15,-3 0-10-15,0 0 8 0,-3 3-8 0,-4 3 0 0,4 0 8 16,-8 7-8-16,4 0 0 0,-7 2 10 16,0 7-10-16,0-6 12 0,0 6-12 15,0 0 30-15,-10-3-1 0,-1 3 0 0,1 0 0 0,-1 3-29 0,0-3 0 16,-3 0 0-16,0 3 0 16,4 0-96-16,-5 1-26 0,1-4-5 0,0 3-785 15,0-3-158-15</inkml:trace>
  <inkml:trace contextRef="#ctx0" brushRef="#br0" timeOffset="-102406.2">1372 16599 1444 0,'0'0'40'0,"-3"3"11"16,3-3-41-16,0 0-10 0,0 0 0 0,-11-3 0 15,11 3 25-15,-7-3 3 0,7 3 1 0,-3-6 0 16,3-1-29-16,-7 1 0 0,7-3 0 0,-4-1 0 15,4 4 55-15,0-3 5 0,0-1 0 0,0 4 1 16,4-3 5-16,-4-1 1 0,0 4 0 0,0-4 0 16,7 4-27-16,-7 0-4 0,3 3-2 0,-3-4 0 15,7 4 2-15,-7 0 1 0,4 0 0 0,3 0 0 16,-7 0 16-16,0 3 3 0,3-3 1 0,-3 3 0 16,0 0-45-16,0 0-12 0,0 6 0 0,0-6 0 0,0 9 53 15,0 1 9-15,0-4 2 0,0-6 0 16,0 6-52-16,-3 1-12 0,-4-1 0 0,3 0 0 0,4-6 0 0,-7 6 0 15,7-6 0-15,-3 4 0 0,3-4 0 16,0 0-13-16,-7 0 2 0,7 0 1 16,0 0 10-16,0 0-10 0,0 0 10 0,0 0-10 0,0 0-5 0,0 0-1 0,0 0 0 15,0 0 0-15,0 0-57 0,0 0-12 0,7 9-3 0</inkml:trace>
  <inkml:trace contextRef="#ctx0" brushRef="#br0" timeOffset="-101735.04">1954 16195 1497 0,'0'0'32'0,"-7"-7"8"0,4 1 0 0,-1-3 4 0,4-1-36 15,-7 4-8-15,7-3 0 0,-3-1 0 0,3 4 81 0,-7-4 15 16,3 1 2-16,4 0 1 0,0 2-12 0,-7 1-3 0,7 0 0 0,0-4 0 16,0 10-8-16,0 0-3 15,0 0 0-15,0 0 0 0,0 0-58 0,0 0-15 0,0 10 0 0,0 2 0 16,7 4 54-16,-7 3 8 0,4 6 2 0,3 3 0 15,-7 0-21-15,3-3-4 16,4 1-1-16,-7 2 0 0,0 3-10 16,0 4-1-16,0 5-1 0,0-2 0 0,0 3-9 0,4 12-1 0,-4-6-1 0,3 3 0 15,-3-9-6 1,0-3-1-16,0-1 0 0,7-2 0 0,-7-7-24 0,0 0-6 0,4-3-1 16,3-6 0-16,-3 0 23 0,-4-7 0 0,7 4 0 0,-4-6 0 15,4-4 0-15,-3-3 18 0,-1 0-3 0,-3-3-1 16,11-3-14-16,-1 0 0 0,1-3 0 0,0-1 0 15,-1 1-11-15,1-3-1 0,3 2-1 0,0-2 0 16,-3 3 21-16,3-1 5 0,3 1 1 0,-3 0 0 16,0 3-14-16,4-4 0 0,-4 4 0 0,0 0 0 15,4 3-8-15,-4 0-5 0,0 0-1 0,0 0 0 16,4 3 14-16,-7-3 8 0,6 3 0 16,-6 1-8-16,6-1-50 0,-2 0-17 0,-5 0-3 0,1 0-1 15,-4 0-97-15,0-3-19 0,-4 0-4 0</inkml:trace>
  <inkml:trace contextRef="#ctx0" brushRef="#br0" timeOffset="-101529.2">2596 17010 2649 0,'0'0'58'0,"0"6"12"0,0 0 2 0,0-3 4 0,0-3-61 0,0 0-15 16,0 0 0-16,0 0 0 0,0 0 0 0,0 0 0 0,0-6 0 0,0-3 0 15,0-4 0-15,0-2 0 0,0-1 0 0,0-3 0 16,0 3 32-16,-3-2 3 0,3-1 1 0,-7 3 0 16,7-3-36-16,-4 4 0 0,4 2 0 0,-7-3-9 15,4 4-120 1,3-1-24-16,-4 4-5 0,-3-1-1 0</inkml:trace>
  <inkml:trace contextRef="#ctx0" brushRef="#br0" timeOffset="-101370.02">2455 16543 2649 0,'0'9'58'0,"-10"4"12"0,6-1 2 0,-3 1 4 0,4-4-61 0,3 0-15 15,-7 1 0-15,7-1 0 0,-4-2 0 0,4-1 0 16,4 0 0-16,-4-6 0 0,0 0 0 0,7 3 0 16,-7-3-12-16,3 0 12 15,4-3-124-15,4 3-17 0,-4 0-4 0,0-3-546 16,4 3-109-16</inkml:trace>
  <inkml:trace contextRef="#ctx0" brushRef="#br0" timeOffset="-100219.67">2639 16925 2030 0,'0'13'57'0,"-7"-4"14"16,7 0-57-16,7-2-14 0,-7-7 0 0,0 0 0 0,0 0 0 0,0 0 0 0,0 0 0 0,0-10 0 15,0 1 50-15,3-4 7 0,-3-2 2 0,4-4 0 16,-4 3-43-16,7-3-16 0,-7 1 11 0,0 2-11 31,3-3 15-31,4 0-3 0,-7 4-1 0,4-4 0 16,3 3 9-16,-3 0 3 0,-1 1 0 0,8 2 0 0,-4 4 5 0,3 3 2 0,1-1 0 0,-8 4 0 15,8 0 20 1,0 6 4-16,-8 0 1 0,4 0 0 0,0 4-7 0,4 2 0 0,-4 0-1 0,-4 4 0 16,4 3-17-16,1-1-3 0,-1 1-1 15,-4 3 0-15,8 0-26 0,-4 0 0 0,-4-1 0 0,4-2 0 16,-3 3 0-16,-1-4 0 0,4-2 0 0,-7 0 0 15,4-1-46-15,3-6-14 0,-7 1-4 0,0-4 0 16,0-3-13-16,0 0-3 16,0 0-1-16,4-6 0 0,3-1-76 0,-4 1-15 0,1-3-4 15,3-1 0-15,-4 1 16 0,4-1 4 0,-7-2 0 0,11-1 0 16,-11 4 67-16,3-4 13 0,8 4 4 16,-7 0 0-16,3-1 32 0,-4 4 6 15,4 0 2-15,-3-1 0 0,-4 7 132 0,0 0 26 0,7 0 6 0,0-3 0 16,0 3-3-16,3 0-1 0,-6 0 0 0,3-3 0 15,0 3 6-15,4 0 1 0,-4-3 0 0,3 0 0 16,-6 0-63-16,6-4-12 0,-6 1-2 0,3-3-1 0,-3 2 6 16,3 1 1-16,3-3 0 0,-6-1 0 0,6 1-52 0,-10-1-12 0,11 1 0 0,-11 0 0 31,3-1 34-31,4 1 4 0,-7 3 1 0,0-1 0 16,0 7-19-16,0 0-3 0,0 0-1 0,0 0 0 0,0 0 0 15,0 0 0-15,0 7 0 0,-10-1 0 0,3 3-16 0,3 4 0 16,-3-1-13-16,0 4 5 0,7 3 19 0,-7 0 4 0,4 3 1 0,3 0 0 15,0 0-16 1,0-1 0-16,0 1 0 0,0-3 0 0,3 0 0 16,-3 0-10-16,7-3 10 0,-3-4-8 15,-1-3-2-15,4 1 0 0,4-4 0 16,-8-3 0-16,8-3-12 0,0 0-2 0,-1-3-1 0,4-3 0 0,-3 0-20 0,3-4-4 16,4 1-1-16,-11-1 0 15,10-2-2-15,-6-1-1 0,3 1 0 0,-3-1 0 0,3-2-9 0,0 2-2 16,-4 0 0-16,8 1 0 15,-4-1 20-15,-3 1 3 0,-1 2 1 0,-3-2 0 0,4 2 31 0,0 1 9 16,-4 0 0-16,-4 2 0 0,1-2 16 0,3 3 8 0,-7 6 2 0,0-7 0 16,0 1-9-16,0 0-1 0,-7 0-1 0,3-1 0 15,1 1 38-15,3 3 8 0,-7 0 2 0,3 0 0 16,-7 3-21-16,4 3-4 0,0 0-1 0,0 3 0 16,4 0-7-16,3 4-2 0,-7 2 0 0,3 1 0 15,4 3-10-15,0-1-2 0,0 1-1 0,0 3 0 16,0-3-15-16,4-4 11 0,-4 4-11 0,7-4 10 15,-4-2-10-15,4-1 0 0,-3 0 0 0,6-2 0 16,-6-4 0-16,7 0 0 0,-4-3-11 0,7 0 11 16,-11-3-8-16,8 0 8 0,-4 0-8 0,0-4 8 15,0 1 0-15,-4-3 0 0,5 2 0 0,-5-2-8 0,4 0-2 0,-7-1 0 0,4 1 0 16,-4-1 0-16,7 1 10 0,-7 0 0 16,0-1 0-16,0 1 0 15,0-4 10-15,0 4 4 0,0 3 1 0,0-4 0 16,0 4-15-16,-7 0 9 0,7 2-9 0,0 4 8 0,0 0-8 0,0 0 8 15,0 0-8-15,0 0 8 0,0 0 5 0,0 10 1 0,7-1 0 16,-7 1 0-16,3 2-14 0,1 4 0 0,3-4 0 0,3 1 0 16,-6 3 0-16,3-4 0 15,0 1 0-15,4-1 9 16,-4-2 13-16,3-1 2 0,1 0 1 0,3-2 0 0,-3-1-41 0,-1 0-9 16,4 1-2-16,-3-4 0 0,-1-3 27 0,-3 0 0 0,4 0 0 0,0-3 0 15,-4-1 16 1,-4 1 8-16,4-3 1 0,-3 0 1 0,-1-1-5 0,4-2-1 0,-7 0 0 0,4-1 0 15,3-2-9-15,-7-1-3 0,0 1 0 0,0-1 0 16,0-3-8-16,-7 1 0 0,7-1 9 0,-4 0-9 16,4 1 8-16,-7-1-8 0,4 3 8 0,3 1-8 15,-4-1-23-15,8 4-9 16,-4 0-1-16,3-1-1 0,4 4 34 0,-3 0 0 0,3-1 0 16,-4 4 0-16,5 0 0 0,-1-3 0 0,3 3 0 0,-3 0 0 15,4 3 0-15,3 3 0 0,0-3 0 0,-3 3 0 16,3 0-9-16,3 0 9 0,-6 0 0 0,3 0-9 15,0 1-103-15,-3-1-20 0,3 0-4 0</inkml:trace>
  <inkml:trace contextRef="#ctx0" brushRef="#br0" timeOffset="-99833.12">4064 16596 806 0,'0'0'17'0,"0"0"4"0,0 0 1 0,0 0 2 0,0 0-24 0,0 0 0 0,0 0 0 0,0 0 0 15,0 0-12-15,7 0-6 0,-3 0-2 0,-4 0 0 16,0 0 135-16,3 3 26 0,1 0 6 0,-1 0 1 16,1 4-16-16,-4-7-4 0,0 3 0 0,7 3 0 0,-7 0 0 0,3 1 0 15,-3-4 0-15,0 3 0 0,7 0 0 0,-7-3 0 16,4 4 0-16,-4-4 0 15,0 3-51-15,0-6-10 0,0 0-3 0,0 0 0 16,0 0-1-16,3 3-1 0,4 3 0 0,-3 4 0 16,3-1-29-16,-7 1-5 0,4 2-2 0,3 1 0 15,-4 2-14-15,1 4-2 0,3 0-1 0,-4 0 0 16,4 0-9-16,-7-4 12 0,4 1-12 0,3 0 12 16,-7-7-12-16,0 0 0 0,3-2 9 0,-3-1-9 15,0-6 0-15,0 0 0 0,0 0-12 0,0 0 4 16,0-9-58-16,0-4-11 0,0-3-3 0,0 1 0 15,0-4-156-15,-3 0-31 0</inkml:trace>
  <inkml:trace contextRef="#ctx0" brushRef="#br0" timeOffset="-99679.73">4039 16354 2358 0,'0'0'52'0,"-3"7"10"0,3-1 2 0,0 0 3 0,-7 1-54 15,7-7-13-15,-4 3 0 0,4-3 0 0,0 0 52 0,0 0 8 0,0 0 2 0,0 0 0 16,0 0-50-16,0 0-12 0,0 0 0 0,0 0 0 31,0 0-189-31,0 0-38 0</inkml:trace>
  <inkml:trace contextRef="#ctx0" brushRef="#br0" timeOffset="-99402.73">4258 16267 1792 0,'0'0'51'0,"0"6"10"0,0 0-49 0,0-3-12 16,0 4 0-16,4-1 0 0,-4 0 54 0,3 0 8 15,4 4 2-15,-3-1 0 16,6 4 0-16,-3-1 0 0,4 4 0 0,-1 3 0 0,5 0 0 0,-5 3 0 16,1 0 0-16,3 6 0 0,-4-3 0 15,5 0 0-15,-1 0 0 0,-4 0 0 0,1-3-27 0,-1-3-5 16,1 3 0-16,0-7-1 0,-1 1-19 15,-3-3-3-15,0-4-1 0,4 0 0 0,-8-2-8 0,4-1 0 16,-3-3 0-16,-4-3 0 16,0 0-40-16,0 0-9 0,0 0-3 0,0-6 0 15,-4 0-86-15,1-1-18 0,-1-2-3 0,1 0-1 16,-8 2-67-16,1-2-13 0,-1 3-4 0</inkml:trace>
  <inkml:trace contextRef="#ctx0" brushRef="#br0" timeOffset="-99246.31">4237 16640 1743 0,'0'0'49'0,"0"0"11"16,0 0-48-16,0 0-12 0,0 0 0 0,0 0 0 0,0 0 54 0,0 0 8 16,10 0 2-16,-6-3 0 0,3 0-10 0,4-1-2 0,3 4 0 0,-4-3 0 15,1 3-30-15,-1 0-6 0,5 0-2 0,-1 0 0 16,0 3-14-16,3-3 0 0,-6 0 8 0,3 4-8 31,0-4-23-31,0 3-7 0,4-3-2 0,-7 3 0 0,3-3-131 0,0 0-26 0,3-3-6 16</inkml:trace>
  <inkml:trace contextRef="#ctx0" brushRef="#br0" timeOffset="-98664.77">4724 16524 1267 0,'0'0'28'0,"0"0"5"0,0 0 2 0,0 0 1 16,0 0-36-16,0 0 0 0,0 0 0 0,0 6 0 16,0 0 109-16,0 1 15 0,3 2 4 0,-3-3 0 15,0 4 13-15,0 2 3 0,4 1 1 0,-4-4 0 16,0 7-53-16,3 0-12 0,-3-1-1 0,4 1-1 15,-1 0-38-15,4-4-7 0,-3 4-1 0,3-4-1 16,-3 1-31-16,6-4-13 0,-3-2 1 0,7 2 0 16,-10-3 12-16,6 0 0 0,-3 1 0 0,0-4 0 15,4 0 0-15,-4 0 0 0,0 0 0 0,0-3 0 16,-7 0 8-16,11 0 2 0,-1 0 0 0,-10 0 0 16,7-3-10-16,-7 3-14 0,8-6 3 0,2-4 1 0,-10 10 10 0,4-9 0 0,3 0 0 0,-7-1 0 31,0 1 0-31,0 3-20 0,-7-1 4 0,3-2 1 0,1 3 6 0,-4 2 1 0,3-2 0 15,-3 3 0-15,3-3 8 0,4 3 0 0,0 3 0 0,-7 0 0 32,7 0 0-32,-3 0 0 0,-1 3 0 0,4 0 0 15,0 3 8-15,0 0 0 0,4 4 0 0,-4 2 0 16,10 4-8-16,-6 3 0 0,3 0 0 0,0 6 8 0,11 0 4 0,-8 3 2 0,4 3 0 16,0 1 0-16,1 2 18 0,2 1 3 0,-3 2 1 0,4-2 0 15,-4 3 22-15,-3-1 5 0,-1 1 1 0,4-1 0 16,-10 1-32-16,6 0-7 0,-2-1-1 0,-5 1 0 15,1-4-9-15,-1-2-3 0,1-4 0 0,-4-3 0 16,0-3-12-16,-7-3 0 0,3-3 0 0,-7-4 0 16,8-3 0-16,-8-2-16 0,-6-7 3 15,3-3 1-15,-4-7 3 0,0-2 1 0,1-1 0 0,-1-6 0 16,4 1 8-16,-4-8-8 0,4 1 8 0,0-3-8 16,0 3 8-16,3-3 0 0,-3 0 0 0,4-1 0 15,3 1 0-15,-4 0 0 0,8 3 0 0,-5-3 0 16,8 3 0-16,-3-1 0 0,3 5 0 0,3 2 0 15,5 0 0-15,-8 6 0 0,3 1 0 0,4 2 0 16,-3 4 0-16,3 3 0 16,3 3 0-16,-3 0 0 0,7 3-12 0,-3 0 0 0,7 4 0 0,-8-1 0 15,4-3-92-15,8 3-20 0,-12-3-3 0</inkml:trace>
  <inkml:trace contextRef="#ctx0" brushRef="#br0" timeOffset="-98215.96">5620 16568 2419 0,'0'0'53'0,"3"0"11"0,4 6 3 0,0-3 1 0,0 3-55 0,4-3-13 0,0 4 0 0,3-4 0 0,-4 3 43 0,4-3 5 0,-3 4 2 0,3-4 0 16,0 0-14-16,4 0-2 15,-4 0-1-15,4 0 0 0,-1 0-33 0,-6-3 0 0,3-3 0 0,0 0 0 31,0 3-169-31,4 3-41 0</inkml:trace>
  <inkml:trace contextRef="#ctx0" brushRef="#br0" timeOffset="-97151.62">7211 16568 1036 0,'0'0'23'0,"0"0"5"0,0 0 0 0,0 0 1 0,0 0-29 0,-4-7 0 0,4 4 0 0,-3-3 0 0,-1 0 0 0,1-1 0 16,3 7 0-16,0-6 0 0,0 0 57 0,-4 3 6 16,4 3 1-16,0-10 0 0,0 10-52 0,-3-6-12 0,3 6 0 0,0-6 0 15,0 6 0-15,0-6 0 0,0 6 0 0,-4-7 0 16,4 7 0-16,0 0 0 0,0-6 0 0,0 6 0 15,0 0-48 1,4-3-13-16,-4 3-3 0,3-6 0 0,-3 6 52 0,0-7 12 0,0 7 0 0,4-6 0 16,-4 6 48-16,0-3 13 0,3-3 3 0,-3-1 0 0,0 1-9 0,0-3-2 15,0 2 0-15,-3-2 0 16,3 3-33-16,-4-1-8 0,4-2 0 0,-3 0-1 0,-1 2 29 16,1-2 5-16,3 3 2 0,-4-1 0 0,1 1-24 0,-1 0-5 15,4 0-1-15,0 6 0 0,-4-7-17 0,4 1-11 16,-3 0 2-16,-1 0 0 15,1-1 63-15,-4 1 13 0,3-3 2 0,1-1 1 0,-1-2-2 0,-3 2-1 16,0-5 0-16,4-1 0 0,-4-3-3 0,-1 0 0 16,1-3 0-16,0 0 0 0,0-3 0 0,0 3 0 15,0 0 0-15,0-3 0 0,0 3-51 0,-3 0-13 16,2 4 0-16,1-1 0 0,0 0 34 0,0 6 4 0,0-2 1 0,0 5 0 16,4 1-11-16,-1 3-3 15,1 3 0-15,3 3 0 0,0 0-25 0,0 0 0 16,0 0 0-16,0 6 0 0,3 3 0 0,1 7 0 0,3 3 0 15,-4 0 0-15,4 6 0 0,4 3 0 16,-1 3 0-16,1 1 0 0,-4 2 0 0,4 1 0 16,-1-1 0-16,1-3 0 0,-1 4 0 0,1-4 0 0,0 4 0 0,-1 2 0 15,1 1 0-15,-4-7 0 16,3 4 0-16,1-1 0 0,0-5 56 0,-4-4 7 0,0-3 1 16,3-1 0-16,-3-5-64 0,0 0-28 0,4-7 3 0,-4 1 0 15,-3-7 25-15,-1 0 0 16,4 0 0-16,-7-3 0 0,0 0 0 0,7-3-8 0,0-3 8 15,-3-4 0-15,3 1-35 0,-7-4-1 0,3-2-1 0,1-1 0 16,-1-6 37-16,4 3 0 0,-3-6 0 0,3 3 0 0,4 0 0 16,-4 3 0-16,3 1 0 0,4 2 0 15,-3 0 0-15,3 7 0 0,-3-1 0 0,3 4 0 16,0 3 44-16,0 0 16 0,0 6 3 0,-3 3 1 0,-1 7-52 16,4-1-12-16,-3 4 0 0,-4 3 0 0,4 0 54 0,-4-1 8 15,3 4 2-15,-3 0 0 0,-3 0-52 0,3-3-12 16,0 3 0-1,0-3 0-15,-3-3 0 0,-1-1-18 0,4 1 4 0,-3-7 1 16,-1 4-7-16,1-4 0 0,-1 1-1 0,1-4 0 16,3 0-95-16,-4 0-20 0,1 1-3 0,-1-4-1 15,1 3-143-15,-1-3-29 0,8 7-5 0,-11-10-2 0</inkml:trace>
  <inkml:trace contextRef="#ctx0" brushRef="#br0" timeOffset="-96871.08">7751 16455 2188 0,'-4'6'48'0,"0"3"11"0,1 1 1 0,-1 2 1 0,1 4-49 0,-1 3-12 0,4 3 0 0,-3 0 0 15,3 0 54-15,0 3 8 0,0-3 2 0,0 0 0 16,3 0 0-16,1-4 0 0,3 1 0 0,-4-3 0 16,8-3-30-16,-4-1-6 0,4 1 0 0,-1-4-1 15,4-3-27-15,1-3 0 16,-1-3 0-16,0-3 0 0,0 0 0 0,0-3 0 0,0-4 0 15,-3-2 0-15,3 3 8 0,-7-4-8 0,3 0 8 0,-3-2-8 16,1 2 12-16,-5-2-4 0,4-1 0 16,-3 0 0-16,-1 4 14 0,1-1 2 0,-4 1 1 0,0-1 0 15,0 4-25-15,-4 2 0 0,1 1 0 0,-1 0 0 16,-3 0 0-16,-4-1 0 0,1 4 0 0,-4 0 0 16,0 0-46-16,0 3-14 0,-1 0-4 0,-2 0 0 15,-1 3-153-15,4 0-31 0,-18 7-7 0,15-1-1 0</inkml:trace>
  <inkml:trace contextRef="#ctx0" brushRef="#br0" timeOffset="-95865.66">8153 16533 1094 0,'0'0'23'0,"-4"-6"5"0,1 3-28 0,-1-3 0 0,1-1 0 0,3 1 0 15,-4 0 56-15,4-1 7 0,0 7 1 0,-3-6 0 32,3 3 51-32,0 3 10 0,0 0 3 0,-4-6 0 0,4 6 0 0,-4-7 0 0,4 7 0 0,0 0 0 15,0 0-52-15,0 0-9 16,0 0-3-16,0 0 0 16,0 0 0-16,0 0 0 0,0 0 0 0,-7 4 0 0,7-4-51 0,-7 6-13 0,4-3 0 0,-1 3 0 15,4 1 0-15,-3-1 0 0,3 0 0 0,0 0 0 16,0 1 54-16,0 2 8 15,0-3 2-15,0 4 0 0,0-1-52 0,0 1-12 0,0-1 0 0,0 3 0 16,0 1 0 0,0 0 0-16,3 2 0 0,-3 1 0 0,4 0 0 0,3-1-18 0,-4 1 4 15,4 0 1-15,4-1 13 0,0-2 0 0,-1 3 0 0,1-7 0 16,-1 3 0-16,1-2 0 16,0-1 0-16,-1-2 0 0,1-4 0 0,-4 0 0 15,3-3 0-15,1 0 0 0,0-3 0 0,-4 0 12 0,3-1-1 0,1 1 0 16,-4-3 7-16,0 3 2 0,0-3 0 0,-4-1 0 15,1 4-20-15,3-3 0 0,-3 3 0 0,-4 3 0 16,3 0 0-16,1-3 0 0,-1 3 8 0,1 3-8 16,3-3 10-16,-4 3-2 0,4 3 0 0,-3 0 0 15,3 1-8-15,-4-4 8 0,4 3-8 0,-3 0 8 16,3-2-8-16,-3-1 0 0,3 0 0 0,-4 0 0 16,4-3 0-16,-3 3 0 0,3-3 0 0,0 0-11 15,0 0 11-15,0 0 0 0,0-3 8 0,-3 0-8 16,3 0 0-16,-4 0 0 0,4-4 0 0,-3 1 0 0,3 0 11 15,0-1-3-15,-4 1 0 0,1-3 0 16,-1-1-8-16,-3 1 8 0,0-4-8 0,0 1 8 16,-7-4 0-16,4 1 0 0,-8-1 0 0,4-3 0 0,-3 3 4 0,-4-2 1 15,3-1 0-15,-3 3 0 16,3 0-13-16,1 7 0 0,-1 0 0 0,0 2 0 0,4 7 0 16,-3 0 0-16,3 3 0 0,0 4 0 15,0-1-151-15,3 3-33 0,4 4-6 0</inkml:trace>
  <inkml:trace contextRef="#ctx0" brushRef="#br0" timeOffset="-94625.6">9620 16514 851 0,'-3'-6'36'16,"3"0"-36"-1,-4 0 145-15,1-1 23 0,-1 1 4 0,1 0 0 16,-4-1-36-16,3 1-7 0,-3 3-1 0,0-3-1 16,0 6-35-16,0-3-8 0,0 3 0 0,3 0-1 15,-3 3-32-15,4 0-7 0,-4 0 0 0,3 3-1 16,-3 1-12-16,3 2-3 0,1-3 0 0,-4 4 0 15,7 2-4-15,-4 1 0 0,1 2-1 0,3 1 0 16,0 3-7-16,0 3-2 0,3 0 0 0,1 0 0 16,-1 0-4-16,4 0-1 0,-3 0 0 0,3-4 0 0,0 1 4 15,4-3 1-15,-1-4 0 0,1 1 0 16,-1-4-2-16,5 1-1 0,-1-7 0 0,0 3 0 0,0-6 1 0,0 3 0 16,0-6 0-16,4 3 0 15,-4-3 1-15,0-3 1 0,0 0 0 0,0-1 0 0,0 1-14 0,-3-3 8 0,3-1-8 16,-3 1 0-16,-1-1 13 15,-3 1-3-15,4 0-1 0,-4-4 0 0,-4 4 19 0,1-4 3 0,-4 1 1 0,0-4 0 16,-4 3-41 0,1-2-8-16,-8 2-2 0,1-3 0 0,-1 1 46 15,-3 2 9-15,3-2 1 0,-3 2 1 0,0 0-30 0,0 4-8 0,0 0 0 0,0-1 0 16,3 7-26 0,1 0-6-16,-1 3-2 0,4 3 0 0,0 0-144 0,3 4-29 0,1 2-5 0</inkml:trace>
  <inkml:trace contextRef="#ctx0" brushRef="#br0" timeOffset="-94206.79">9927 16608 1552 0,'-3'-12'44'0,"-1"2"10"16,1 4-43-16,-1-3-11 0,4 3 0 0,-3-1 0 15,3 7 104-15,0 0 20 0,0 0 3 0,0 0 1 16,0 10-52-16,0 5-9 0,0 1-3 0,3 3 0 16,4 3 16-16,0 0 2 0,0 3 1 0,0 0 0 0,4-3-53 15,-1-3-10-15,1-1-3 0,0-2 0 0,-1-3 24 16,1-1 5-16,3 1 1 0,-4-7 0 0,1-3-47 0,0 0 0 0,3-3 0 0,-4-3 0 31,1 0-24-31,0-3-4 0,-1-4 0 0,-3-2-1 0,4-1 29 0,-1 1 0 0,-3-4 8 16,0 0-8-16,4 1 0 0,-7-4 0 0,3 0-10 15,-4 0 10-15,4 0 0 0,-3 1 15 0,3 5-1 0,0 1 0 16,0 2-14-16,-4 4 0 0,4 0 0 0,1 6 0 16,-1 0 0-16,-4 3 0 0,4 3 0 0,0 3 0 15,0 1 0 1,0 6 0-16,0-4 0 0,0 1 0 16,0 2 28-16,1 1 2 0,-1 0 1 0,0-4 0 0,3 1-19 0,-3-1-3 15,0 1-1-15,0-4 0 0,0 1-8 16,-3-4-11-16,3 3 3 0,0-6 0 15,-3 4-55-15,3-7-10 0,-7 0-3 0,0 0 0 0,0-3-169 0,3-1-35 0</inkml:trace>
  <inkml:trace contextRef="#ctx0" brushRef="#br0" timeOffset="-93983.53">10361 16370 1958 0,'4'6'87'0,"-1"1"17"0,1 2-83 16,-1 4-21-16,1-1 0 0,-1 4 0 15,8-4 56-15,-4 4 6 0,3 3 2 0,1 0 0 0,0 0 0 0,-1 2 0 16,4 1 0-16,-3 3 0 16,3-3 13-16,0 4 3 0,-3-5 1 0,3 5 0 0,0-5-36 0,0 1-7 0,-3 0-2 15,3 3 0 1,0-3-4-16,-4 4-2 0,5-1 0 16,-5 0 0-16,1-7-30 0,-1 4-20 0,-3-3 4 0,4-3 0 15,-4-7-68-15,-3-2-14 0,-1-1-2 16,-3-6-1-16,0 0-107 0,-3-13-22 0,-1-2-4 0</inkml:trace>
  <inkml:trace contextRef="#ctx0" brushRef="#br0" timeOffset="-93770.06">10368 16768 2170 0,'11'3'96'0,"-4"1"20"16,3-1-92-16,4 0-24 0,-3 0 0 0,3-3 0 15,0 0 70-15,0 0 10 0,4-3 1 0,-4 0 1 16,4 0-46-16,-1-1-10 0,1 1-2 0,3-3 0 16,-3 3-24-16,0 0 8 0,3-3-8 0,-4 2 0 15,4 1 0-15,-3-3 0 0,0 3-14 0,-1 0 5 16,1 0-156-16,0-1-31 0,-1 4-7 16</inkml:trace>
  <inkml:trace contextRef="#ctx0" brushRef="#br0" timeOffset="-93267.87">10911 16674 1157 0,'-3'3'32'0,"-4"1"8"0,0-1-32 0,7 0-8 0,-4 3 0 0,1 0 0 15,3-3 52-15,0 4 8 0,0 2 1 0,3-3 1 16,1 4 4-16,-1-1 1 0,1 1 0 0,3-1 0 31,0 4-7-31,4 2-2 0,-1 1 0 0,1 6 0 0,-1 0 9 16,4 6 1-16,-3 3 1 0,3 4 0 0,0-4 10 0,0 4 1 0,0-4 1 0,1 4 0 15,2-10-7-15,-3 3-2 0,0-6 0 16,1 0 0-16,-5-3-28 0,4-7-7 0,-3 4-1 16,-1-7 0-16,-3-2-28 0,-3-4-8 15,-1 0 0-15,-3-3 0 0,0 0 0 0,0 0 0 0,0 0 0 16,-3-10 0-16,-1 1 0 0,-3-4 0 0,0-2 0 15,-3-1 0-15,-1 0 0 0,1-6 0 0,-1 1 0 0,0-5 0 16,1 4 0-16,-1-3 0 16,4-3 0-16,0 0 0 0,0 3 0 0,0-6 0 0,3 2 0 15,1 4 0-15,-1 0-12 0,4 3-1 0,0 0 0 0,0 3 0 16,4 4 13-16,-1-1 0 0,5 0 0 0,-1 4 0 16,0-1 0-16,0 4 0 0,3-1 0 0,1 4 0 15,-1 3 0-15,1 0 12 0,0 0-3 0,3 0 0 16,-4 6 13-16,1 0 2 0,-1 3 1 0,1 0 0 15,-4 4 15-15,0 2 2 0,0 4 1 0,0-3 0 16,-3 2-28-16,-1 1-6 0,1-3-1 0,-4 2 0 16,0 1-8-16,-4 0 0 0,1-1 0 0,-4 1 0 15,0-4 0-15,-4 1 0 0,4 0 0 0,-7-1 0 16,3-2-47-16,-3-4-11 0,0 0-2 0,4 0-1 16,-5-3-129-16,5 1-26 0,-4-4-4 0</inkml:trace>
  <inkml:trace contextRef="#ctx0" brushRef="#br0" timeOffset="-92846.54">11331 16618 1094 0,'0'-10'46'16,"0"1"-37"15,0 9 119-31,0 0 23 0,0 0 5 0,0 0 0 0,0 0-48 0,0 6-11 0,4 4-1 0,-4 5-1 15,3-2-7-15,1 6 0 0,-1 0-1 0,1-4 0 16,-1 4-31-16,4 0-7 0,1-3-1 0,-1 2 0 16,0-2-6-16,0 0-2 0,0 3 0 0,3-7 0 15,1 4-13-15,-4-4-3 0,4 4-1 0,-1-4 0 16,1-5-11-16,-1-1-1 0,1 0-1 0,-1-3 0 16,5-6-10-16,-5 0 0 0,1-3-12 0,3 0 12 15,-4-7 0-15,-3 4 13 0,4-4 0 0,0 1 0 16,-4-1-13-16,3 1 0 0,-3-1 0 0,0 4 0 15,0-1 0-15,-3 1 0 0,3 2 0 0,0 1 0 16,0 0 0-16,0 6 0 0,0 0 0 0,0 0 0 16,0 3 9-16,0 0-1 0,0 7 0 0,1-4 0 15,2 3 13-15,-3 1 3 0,0 2 0 0,4 1 0 16,-4-1 6-16,0 4 2 0,4 3 0 0,-4-4 0 16,0 1-32-16,0 3 0 0,0-3 0 0,3-4 0 15,-3 1 0-15,-3-1-12 0,3-2 3 0,-4-4 0 16,5-3-131-16,-5-3-25 0,-3 0-6 0</inkml:trace>
  <inkml:trace contextRef="#ctx0" brushRef="#br0" timeOffset="-92614.73">11889 16530 2135 0,'0'0'90'15,"0"0"-72"1,0 6 65-16,3 1 13 0,-3 2 2 0,4 0 1 15,-1 7-39-15,4 0-7 0,0 3-1 0,4 3-1 16,-4-1-7-16,4 1 0 0,3 0-1 0,-4 3 0 16,4 1-19-16,0-1-3 0,1 0-1 0,-1 3 0 15,-4-3 18-15,4 6 3 0,-3-2 1 16,0-1 0-16,-4-3-32 0,3-6-10 0,-3 3 0 0,0-10 0 16,-3-2-70-16,-1-4-21 15,4-3-4-15,-7-3-1 0,0-9-76 0,0-4-16 0,-3-3-4 0</inkml:trace>
  <inkml:trace contextRef="#ctx0" brushRef="#br0" timeOffset="-92420.21">11850 16771 2116 0,'3'7'60'0,"1"-4"13"0,3 3-58 0,0-3-15 0,4 4 0 0,-1-4 0 15,4 0 97-15,0 0 17 0,0 0 3 0,4 0 1 16,-4-3-38-16,7 3-8 0,-3 1-2 0,3-4 0 15,-3 0-46 1,3-4-10-16,-3 1-2 0,3 0 0 16,-4 0-12-16,1-3 0 0,3-1 0 0,-3-2 0 15,3 3-209-15,-3-1-45 0</inkml:trace>
  <inkml:trace contextRef="#ctx0" brushRef="#br0" timeOffset="-91180.66">12866 16750 1197 0,'0'0'50'0,"0"0"-40"15,0 0 88-15,3-7 18 0,1 1 3 0,-4 6 1 16,0 0 6-1,3-3 2-15,-3 3 0 0,7 0 0 16,-3 3-16-16,3 3-4 0,0 1 0 0,0 2 0 0,4 7-19 0,-1-1-4 0,4 4-1 0,1 6 0 16,-1 0-51-16,3 7-10 0,4 2-3 15,-3-3 0-15,3 1 4 0,-3-4 0 0,0 0 0 0,-1-6 0 16,1-3-11-16,-4-6-1 0,0-4-1 0,0-3 0 16,-3-6-11-16,-1 0 0 0,1-6 0 0,-1-7 0 15,-2 1 13-15,2-7 1 0,-6-3 0 0,3-3 0 16,-4 0 2-16,1 0 1 0,-4-3 0 0,3-1 0 15,-3 7-8-15,-3 1-1 0,3-1-8 0,-4 6 12 16,1-3-12-16,-1 7 11 0,1-1-11 0,-1 4 10 16,1-1-10-16,-1 4 0 0,4 6 9 0,0 0-9 15,0 0 0-15,0 0 0 0,0 0 0 0,0 0 0 16,0 0-39-16,0 0-5 0,0 6-2 0,0 0 0 16,4-2-32-16,-1 2-6 0,1 0-2 0,3 0 0 15,0 1-59-15,0-4-12 0,0 0-3 0,0 0 0 16,0 0-47-16,4-3-9 0,-1 0-3 0,1 0 0 15,-4 0 81-15,3-3 16 0,1-3 3 0,-4 3 1 16,4-4 12-16,-4 4 2 0,0-3 1 0,0 0 0 0,0 3 124 0,3-7 25 0,-6 4 5 16,3 3 1-16,0-3 90 15,-7 6 18-15,0 0 4 0,0 0 1 0,0 0 15 0,0 0 4 0,0 0 0 0,0 0 0 16,0 0-39-16,0 6-7 0,0 0-2 0,4 7 0 16,-4-4-64-16,0 4-12 0,0 2-4 0,0 1 0 15,0 6-12-15,0 0-4 0,3 3 0 0,-3 0 0 16,4 0-25-16,3 0-6 0,0 0-1 0,0 0 0 15,0-6-8-15,0-3 0 0,3-4 0 0,1 1 0 16,0-7 0-16,-4-3-11 0,3-3 3 0,-3 0 0 16,4-6 8-16,-4 0 0 0,-3-4 0 0,3-2 0 15,-4-4 0-15,1 0 0 0,-1 1 0 0,1-4 0 16,-4 3 0 0,3-3 0-16,-6-2 0 0,3 5 0 0,-4-3 0 0,1 3 8 0,-1 4 0 0,1-1 0 15,-1 1-8-15,1 5 0 0,-1-2 0 0,-3 6 0 16,7 3 0-16,0 0 0 0,0 0 0 0,0 0 0 15,0 0 8-15,0 3-8 0,0 6 8 0,3-2-8 16,5 5 0-16,-5 4 0 0,4-4 0 0,4 7 0 16,-4-3 0-16,3 3-8 0,1 0 8 0,-1-1-12 15,5 1 12-15,-5 0 0 0,1-3 0 0,3-1 8 16,-4-2-8-16,5-1 0 0,-1-2 0 0,-4-1 0 0,4-2 0 0,-3-4 0 0,0 3 0 16,-1-3 0-1,1 0 0-15,-4-3 0 0,0 3 8 0,-4-3-8 0,1 0 12 0,-4 0-3 0,0 0 0 0,0 0 0 16,0 0 3-1,0 0 0-15,0 0 0 0,0 0 0 16,0 0 0-16,3-9 0 0,1 3 0 0,-4-4 0 16,0 1 6-16,0-4 2 0,-4-2 0 0,4-1 0 0,0 0-20 0,-3-2-9 15,3 2 1-15,0-3 0 0,0 3 8 0,0 1 9 0,3-1-1 0,1 3-8 16,-1 1 14-16,1 6-4 0,3-1-1 0,0 1 0 16,0 3-9-16,4 0 0 15,-1 0 0-15,1 0 0 0,-1 3 0 0,1 0 0 0,3 0 11 16,0 0-11-16,0 0 0 0,1 0 0 0,-1 0 0 0,-4 0 0 15,4 0 0 1,-3 0 0-16,-4 0 0 0,4 0-10 0,-4-4-89 0,3 4-17 0,1-3-4 0,-4 0-1 16,0 3-68-16,-4-3-14 0,4 0-2 0</inkml:trace>
  <inkml:trace contextRef="#ctx0" brushRef="#br0" timeOffset="-90987.95">14273 17126 2624 0,'-3'6'75'0,"3"-6"15"0,0 0-72 0,-7 0-18 15,3-3 0-15,-3 0 0 16,0-7 20-16,0 1 0 0,4-4 0 0,-4-2 0 0,-1-4 9 0,1 0 3 0,4-6 0 0,-4 0 0 16,0 0-32-1,3-3 0-15,-3-1 0 0,4 4 0 0,-1 3-10 0,-3 4-5 16,4-1-1-16</inkml:trace>
  <inkml:trace contextRef="#ctx0" brushRef="#br0" timeOffset="-90807.35">14157 16677 1569 0,'4'7'66'31,"-4"2"-53"-31,3-3 33 0,1 1 6 0,-1 2 2 0,1-3 0 16,3 1-46-16,0 2-8 0,3-3 0 0</inkml:trace>
  <inkml:trace contextRef="#ctx0" brushRef="#br0" timeOffset="-90485.65">14513 16884 1227 0,'7'3'52'16,"0"1"-42"-1,0-4 101-15,-3 0 20 0,3 0 4 0,0-4 1 16,0 1-52-16,-3-3-11 0,3 3-1 0,0-3-1 16,0-4-13-16,0 4-2 0,0 0-1 0,-4-1 0 15,5-2-7-15,-5 3 0 0,4 0-1 0,-3-4 0 16,-1 4-16-16,1 0-3 0,-4-1-1 0,0 7 0 16,0-6 18-16,0 6 4 0,0 0 1 0,-4-6 0 0,4 6-4 0,-7-3-1 0,4-1 0 0,-4 4 0 31,-4 4-16-31,4 2-3 0,0 0-1 0,-4 7 0 15,8 2-17-15,-4 7-8 0,0 0 8 0,3 10-8 16,1-4-16-16,3 3-8 0,3 4-1 0,-3-1-1 16,7-2 26-16,-3-1-8 0,3-6 8 0,0 0 0 0,0-3-8 0,3-3 8 0,1 0-8 0,0-4 8 15,3 1 0-15,-4-7 0 0,4 1 0 0,-3-4 8 32,3 0-39-32,0-3-7 0,-3-3-2 0,3-3 0 15,0 0-115-15,0 0-23 0,0-6-5 0,-3-1-1 16,-1 1-12-16,1-7-4 0</inkml:trace>
  <inkml:trace contextRef="#ctx0" brushRef="#br0" timeOffset="-90165.68">14937 16712 2249 0,'0'0'47'0,"3"6"10"0,-3 0-45 0,0 4-12 0,-3 2 0 0,-1-2 0 16,1 5 107-16,-4 1 19 0,3 3 4 0,-7 3 1 15,1 0-54-15,-1 0-10 0,1 3-3 0,-1 0 0 16,0 0-25-16,1 0-6 0,3 0-1 0,0-3 0 15,0-6-32-15,3 0 0 0,1-7 0 0,3 3 0 16,0-5 0-16,3-4 0 0,1-3 0 0,3 0 0 16,0-3-19-16,0-4-10 0,3 1-3 0,1-3 0 15,3-1 32-15,-3-2 0 0,3-1 0 0,-4 1 0 16,5-1 0-16,-1 4 0 0,0-1 0 16,0 1 0-16,0 0 0 0,0 2 0 0,0 1 0 0,-3 3 0 15,3 3 20-15,-3 0 9 0,3 3 3 0,-4 3 0 16,-3 1 2-16,4 5 1 0,-4 4 0 0,0 0 0 0,-4 2 5 15,-3 1 0-15,4 3 1 0,-4 0 0 16,-4-3-23-16,1 3-5 0,-4-3-1 0,0-1 0 16,0-2-12-16,-4-3 0 0,4-1 0 0,-7-2-10 15,3-4-86-15,-3 0-18 0,4-3-3 0,-4-3-1 16,3-3-85-16,0 0-17 0,1-3-3 0</inkml:trace>
  <inkml:trace contextRef="#ctx0" brushRef="#br0" timeOffset="-89406.96">15988 17069 1681 0,'0'0'74'0,"0"0"16"0,0 0-72 0,0 0-18 0,0 0 0 0,0 0 0 31,3 0 93-31,-3 0 15 0,4-6 4 0,-4 6 0 0,0-6-42 0,3 3-8 0,-3 3-2 0,0-7 0 16,0 7-32-16,0 0-8 0,0 0 0 0,0 0-1 16,0 0 30-16,4 10 7 0,-4 2 0 0,4 1 1 15,-4-1-7-15,3 7-2 0,1 0 0 0,-1-3 0 31,1 3-19-31,3-1-4 0,-4-2-1 0,4 0 0 0,0-4 7 0,0 1 1 16,0-1 0-16,1-2 0 0,2-1-20 0,1 1-4 16,-1-1-8-16,1-3 12 0,3-3-12 0,0-3 0 0,0 4 0 0,4-8 0 15,-4 1 0-15,0 0 0 16,0-3-11-16,0-4 11 0,0 1 0 0,-3 0 0 0,0-4 0 0,3 1 0 16,-7-1 0-16,3-6 0 0,-3 4 9 0,0-1-1 15,-3-3 0-15,-1 3 0 0,-3 1 0 0,4-1 0 16,0 7 0-16,-4 2 1 0,0 7 0 0,0 0 0 15,0 0 3-15,0 0 0 0,0 7 0 0,3 2 0 16,1 0-12-16,-1 4 10 0,4-1-10 0,0 1 10 16,0 0-10-16,0-1 0 0,0-2 0 0,4-1 0 15,-4-3 0-15,4 4 0 0,3-7 0 0,-4 0 0 16,1 0 0-16,-1-6 0 0,5 3 0 0,-5-6 0 16,-3-1-14-16,4 1 5 0,-4-3 1 0,0-4 0 15,0 1 8-15,-4-4 14 0,5 0-3 0,-8 1-1 16,3-4-10-16,-6 3-12 0,3 0 2 0,-4-2 1 15,0 2 32-15,-3 3 6 0,4 1 2 0,-4-1 0 0,0 1-31 16,0 2 0-16,-4 1 0 0,1-7 0 16,-1 4-22-16,-3-1-4 0,3-3-1 0,-6 1 0 15,3-1-5-15,-1 0-2 0,1-2 0 0,4 2 0 16,-1 0-178-16,4 7-35 0</inkml:trace>
  <inkml:trace contextRef="#ctx0" brushRef="#br0" timeOffset="-89123.09">16722 17414 2718 0,'-4'7'120'0,"4"-7"25"15,0 0-116-15,0 0-29 0,0 0 0 0,0 0 0 16,0-7 32-16,0-2 0 0,0-1 0 0,0-5 0 15,0-1-3-15,4-6 0 0,-1 0 0 0,-3-3 0 16,4 0 2-16,-1-6 0 0,4-1 0 0,-3-5 0 16,-1-4-3-16,1-9 0 0,3 0 0 0,-4-7 0 15,5 10-14-15,-1 0-3 0,0 3-1 0,3 0 0 16,-3 0-10-16,4 0 0 0,3 4 0 0,-3-1 8 16,-1 10-24-16,1 2-6 0,3 7-1 0,-4 7 0 15,1 2-84-15,3 7-17 0,-3 6-3 0</inkml:trace>
  <inkml:trace contextRef="#ctx0" brushRef="#br0" timeOffset="-88504.33">18288 17157 1967 0,'0'0'56'0,"4"3"12"0,-1 4-55 16,1-4-13-16,-1 0 0 0,1 3 0 16,-1-3 144-16,1 0 25 0,-1 4 6 0,1-4 1 0,-4 0-64 0,3 3-13 0,1 0-3 0,-1 1 0 31,1-1-35-31,-1 3-7 0,1 1-2 0,-1 2 0 0,1 4-16 0,0 0-3 0,3 3-1 0,-4 2 0 31,4-2-32-31,0 6 0 0,0-3 0 0,0 0 0 0,0-3 0 0,0-3 0 0,0-4 0 0,1 1 0 31,-1-10-54-31,-4 0-18 0,1-3-3 0,-1-6-1 16,-3-7 10-16,0-2 2 0,0-7 0 0,-3-3 0 0,-4-1-119 0,3-5-23 0,-3 3-5 16</inkml:trace>
  <inkml:trace contextRef="#ctx0" brushRef="#br0" timeOffset="-88341.54">18299 16875 2310 0,'-15'12'48'0,"12"-5"11"15,-4-4-47-15,3 0-12 0,1 0 0 0,-1 0 0 16,1 0 53-16,-1 1 9 0,1 2 2 0,-1-3 0 16,4 0 0-16,0 3 0 0,0-2 0 0,4-1 0 0,-4 3-52 15,3-3-12-15,1 3 0 0,-1-3 0 16,4 1-84-16,-3-1-20 0,3 0-4 0</inkml:trace>
  <inkml:trace contextRef="#ctx0" brushRef="#br0" timeOffset="-88038.14">18577 17446 2010 0,'0'15'42'0,"0"-15"9"0,0 0-41 16,0 0-10-16,0 0 0 0,0-9 0 0,0-1 87 0,0 1 15 0,0-7 3 0,0 1 1 15,4-1-40-15,-4-3-8 0,3 0-2 0,-3 1 0 16,4-1-25-16,-1 3-6 0,4 0-1 0,-3-2 0 16,3 2 13-16,0 0 3 0,0 1 0 0,4-1 0 15,-4 0-26 1,3 1-5-16,1-1-1 0,0 3 0 0,-1 1 4 0,1 2 0 0,3 4 0 0,0 0 0 16,0 6 25-16,0 3 6 0,0 3 1 0,0 4 0 15,-3 2-10 1,3 4-2-16,-3 6 0 0,-4-6 0 0,3 2-2 0,-3 1-1 0,0 3 0 0,0 0 0 15,-3 0-20-15,0 3-9 0,-1-3 8 0,1 0-8 16,-4 0 0-16,3-3 0 0,-3-4 0 0,4 1 0 16,-4-7-120-1,-4-2-25-15,4-7-6 0,0 0-1 0,0 0-82 0,0-13-17 0</inkml:trace>
  <inkml:trace contextRef="#ctx0" brushRef="#br0" timeOffset="-87524.28">19015 17076 2260 0,'3'9'47'0,"1"0"11"16,-1 1-46-16,1 6-12 0,-1-4 0 0,1 1 0 0,-1 2 79 0,1 1 13 0,3 0 4 0,-3 2 0 15,3 4-48-15,0-3-10 0,0 6-2 0,0 0 0 16,0 4-6-16,3 5-2 0,-3-3 0 0,4 7 0 31,3-3-3-31,-3 2-1 0,6-2 0 0,-3 2 0 0,1-5-12 0,-1-4-4 0,0-3 0 0,-4 3 0 31,1 0-8-31,0 4 0 0,-1-1 0 0,-3-3 0 0,0 1 0 0,-3-4 0 0,-1-3 0 16,1-4 0-16,-1-5 0 0,-3-4 0 0,0-2-8 0,0-7 8 16,0 0-14-16,0 0 2 0,0-13 0 0,-7-3 0 15,4-2 12-15,-4-4-9 0,0-7 9 0,3 4-8 16,-3-3 8-16,0 3 11 0,0 0-3 0,-4-6 0 16,4-4-8-16,0-3 0 0,-3-2 0 0,3-4 0 15,0 0 0-15,0 0 0 0,3 0 0 0,0 3 0 16,1 7 0-16,-1 6 8 0,4 3-8 0,0 3 8 15,4 3 0-15,-1 3 0 0,1 4 0 0,3-4 0 16,0 7 20 0,0-1 3-16,0 1 1 0,4 2 0 0,-1-2-16 0,1 3-4 0,3-4 0 0,-3 4 0 15,-1 3-4-15,1 0-8 0,-1 0 11 0,1 0-11 16,0 6 15-16,-1 0-4 0,-3 0-1 0,4 6 0 16,-4-2 6-16,0 5 0 0,4 1 1 0,-8-4 0 15,1 4 0-15,-1-1 0 0,1 1 0 0,-4-4 0 16,-4 4-17-16,4-1 0 0,-7 1 0 0,4-1 0 15,-8 1 0-15,0-1 0 0,1 4 0 0,-8 0 0 16,0-4 0-16,1 1 0 0,-1 2 0 0,1-5 0 16,2-1-46-16,-2 1-13 0,-1 2-2 0,1-2-1 15,2-1-2-15,5 0 0 0,-1-2 0 0,-3 2 0 16,7-3-96-16,4 1-19 0,-4-4-4 0</inkml:trace>
  <inkml:trace contextRef="#ctx0" brushRef="#br0" timeOffset="-87119.81">19551 17135 1530 0,'0'28'32'0,"0"-18"8"0,0-1-32 0,-4 4-8 0,4-4 0 0,0 4 0 15,0-4 113 1,0 4 22-16,4-1 4 0,-4 4 1 0,3-4-26 15,1 4-5-15,0 0-1 0,-1-1 0 0,4 4-28 0,0 0-7 0,-3 0-1 0,3 0 0 16,0 3-25-16,-4-4-6 16,4 4-1-16,4-3 0 0,-4-3-32 0,4-4-8 0,-4 1 0 0,3-4 0 15,1-5 0-15,-4-1 0 0,3-6 0 0,5-4 0 16,-5-2 0-16,1-4-11 0,-1-2 3 0,1-4 0 16,3-3 8-16,-3 0 0 0,-1 0 0 0,4-3-8 15,-3 3 8-15,3 0 0 0,0 3 0 0,0 4 0 16,-3-1 0-16,3 3 0 0,0 4 0 0,-3 3 0 15,3-1 0 1,0 4 0-16,0 3 0 0,-3 0 0 0,3 3 30 0,-4 7 2 0,4-4 0 0,-3 3 0 16,0 7 15-16,-1 0 3 0,1 3 1 0,-1 3 0 0,1-1-31 15,-4 1-5-15,3 0-2 0,-2 0 0 16,-1-3-13-16,-4 0 0 0,1 0 0 0,3-7 0 16,-4-2-28-16,1-1-1 0,-4-6-1 0,0-3 0 15,0 0-168-15,3-9-34 0,-3-7-6 0</inkml:trace>
  <inkml:trace contextRef="#ctx0" brushRef="#br0" timeOffset="-86914.33">20186 16935 2252 0,'0'0'47'0,"7"6"11"16,-7 3-46-16,4 1-12 0,3 5 0 0,-4 4 0 16,1 3 80-16,3 0 15 0,-4 0 2 0,4 6 1 15,0-3-58-15,0 0-11 0,0 4-2 0,1-4-1 16,2 3 5-16,-3 0 1 0,4 3 0 0,-1-2 0 15,-3 2-12-15,0-3-3 0,4 4 0 0,0-4 0 16,-4-6-17-16,0 3 0 0,3-6 0 0,-3-1 0 16,0-2-86-16,0-6-11 0,-3-4-3 0,0-3 0 15,-4-3-102-15,0 0-21 16,0-9-4-16</inkml:trace>
  <inkml:trace contextRef="#ctx0" brushRef="#br0" timeOffset="-86700.92">20101 17295 1896 0,'11'3'80'15,"-1"4"-64"1,1-4 59-16,0 3 12 0,3-3 2 0,0 0 1 16,0 0 16-16,0 0 3 0,4 1 1 0,-1-1 0 0,5-3-42 0,-1 3-9 0,3-3-2 0,5 0 0 15,-5 0-37-15,1-3-7 0,0 0-1 0,3-4-1 31,-3 4-11-31,-1-3 0 0,1-3 0 0,-4 2 0 16,0 4-138-16,0 0-30 0,1 0-5 0</inkml:trace>
  <inkml:trace contextRef="#ctx0" brushRef="#br0" timeOffset="-86531.83">20937 17631 2253 0,'0'0'100'0,"-3"-7"20"16,-4 1-96-16,3 0-24 0,1 0 0 0,-1-7 0 15,4 4-71-15,0-4-19 0,0 0-4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7T01:26:51.273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1422 1257 1314 0,'-4'-9'37'0,"-3"2"8"0,4-5-36 0,-1-1-9 0,4-2 0 0,-7 5 0 16,3-9 96-16,4 4 16 0,0 2 4 15,-7-9 1 1,7 10-21-16,-3 2-5 0,3-6-1 0,-7 7 0 0,7 0-5 0,0 9-1 0,0 0 0 0,0 0 0 15,0 0 8-15,-4 6 0 0,4 6 1 0,0 4 0 32,0 3-76-32,4 9-17 0,3-3 0 0,-7 10 0 0,3 6 0 0,4-1 0 0,-3 4 0 15,7 10 0-15,-8-4 56 16,4 6 7-16,4-3 1 0,-8 13 0 0,8-9-5 0,-8 5-1 0,4-5 0 0,4-10 0 16,-7 3-24-1,6 0-5-15,1 0-1 0,-1-3 0 0,1 0-8 0,3-3-3 0,-10-9 0 0,6 9 0 16,-3-10-17-16,7-6 10 0,-10-6-10 0,6-3 8 15,-3-9 11-15,-3-1 1 0,7-12 1 0,-4-3 0 16,-4-7-33-16,-3-3-8 0,0 1 0 0,-3-14-1 16,-4 1 21-16,-4-6 0 0,0-1 0 0,1-9 0 0,3 1 0 0,-11-5 0 15,8-2 8-15,-5-6-8 16,1 3 16-16,0-4 0 0,-3 1 1 0,2-7 0 0,1 3-27 0,-3 4-6 16,3 0 0-16,-1-1-1 15,5 7 17-15,-1 0 0 0,-3 3 0 0,4 0 0 0,-1 6 0 0,0 6 0 16,1 4 0-16,-1-3 0 0,8 8-9 15,-8 1 9-15,8 13 0 0,-8-7-9 0,4 10 9 0,-4 2 0 0,8 4 0 0,-1 3 0 16,4 0 0-16,-10 7 0 16,10 2 0-16,-7 0 0 0,7 4 0 0,0-4-8 15,7 1 8-15,-4 2-8 0,8 4 8 0,-8-10-8 16,8 7 8-16,7-4-8 0,-4 1 8 0,0 2-8 16,7-6 8-16,0 4-8 0,4-4 8 0,3 0 0 0,4 1 0 0,0-4 0 31,3 6-27-31,0-9-3 0,0 0-1 0,1 0 0 0,-8-9 76 0,4 2 15 15,-1 1 4-15,-2-6 0 0,2 5-56 0,-6 4-8 0,0-3-8 16,0-7 8-16,-4 7 0 0,0 0 0 0,4 0 0 0,-11-1 0 16,3 4 0-16,-10-3 8 0,4 3-8 0,0-7 0 31,-4 7-45-31,3 3-15 0,-10 0-4 0,0 0 0 0,0 0-44 0,0 0-8 0,0 0-3 16,0 0-731-16,0 0-146 0</inkml:trace>
  <inkml:trace contextRef="#ctx0" brushRef="#br0" timeOffset="325.62">1489 1799 2649 0,'0'10'58'0,"-4"-1"12"0,4 4 2 0,0-10 4 0,4 6-61 0,-1 1-15 16,8-4 0-16,6-3 0 0,-2 3 54 0,-1-2 8 0,10-4 2 0,5 0 0 15,-5-4 0-15,5 1 0 16,2-3 0-16,-6 0 0 0,0-1-52 0,-1-2-12 16,8 6 0-16,-7-10 0 0,0 7 0 0,6-3 0 15,-10-1 0-15,8 4 0 0,-5 3 0 0,-2-3 0 0,2-4 0 0,-3 4 0 31,1 0-48-31,-1 2-13 0,-7 1-3 0,0 0 0 0,4 0-51 0,-4 3-10 16,-11 0-3-16,4 3-648 0,4 0-131 16</inkml:trace>
  <inkml:trace contextRef="#ctx0" brushRef="#br0" timeOffset="1460.85">2173 2248 2649 0,'0'0'58'0,"0"0"12"0,0 0 2 0,0 0 4 0,0 0-61 0,0-7-15 0,-7 1 0 0,7-3 0 15,0-4 92-15,-3 4 15 0,3-7 3 0,0 4 1 0,-8-4-75 0,5-3-16 32,3 3-2-32,-7-5-1 0,3-5 21 0,1 5 4 0,-4-5 1 0,3 4 0 0,4 1-18 0,0 2-3 15,-7 0-1-15,7 3 0 0,0 7-30 0,0-7-7 16,7 7 0-16,-7-4-1 0,0 10 27 0,4-3 6 15,6-7 0-15,-6 7 1 16,3 3-65-16,-4 0-12 0,5-4-4 0,2 4 0 0,-6 0 52 0,6 0 12 16,1 0 0-16,-1 3 0 0,5 0 0 0,-1 0 0 15,3 0 0-15,1 3 0 16,3 3-23-16,0 1-1 0,0 2-1 0,-3 0 0 16,0 7-11-16,-1-10-3 0,1 4 0 0,0-1 0 0,-1 7 83 0,-3-10 16 0,-3 0 3 0,3 1 1 15,0-1-52-15,-3 0-12 0,-1-3 0 0,4 4 0 16,-7-4 0-16,4 6 0 0,0-9 0 0,-8 3 0 15,8-6 31-15,-8 3 3 0,4 0 1 0,-3-3 0 16,3-3-26-16,-7-1-9 0,3-2 0 16,-3 0 9-16,8-1-9 0,-8 4 0 0,0-10 9 0,0 4-9 15,0-1 23-15,-8 7 0 16,8-10 0-16,-3 7 0 0,3-1-33 0,-11 4-6 16,11 3-2-16,-10 0 0 0,6 3 18 0,-6 0 0 0,-1 0 8 0,0 0-8 15,1 9 8-15,-1 1-8 0,1 2 0 16,-4 7 9-16,3 3-9 0,0 3 0 0,8-6 0 0,-8 9 0 15,8-3 10-15,-8 0 0 0,11 0 0 16,0 0 0-16,4-3-10 0,-4 3-17 0,10-9 4 0,-6 3 1 16,6-3 12-1,8-7 16-15,-4 4-3 0,0-4-1 0,0-3-12 0,4 4-16 0,3-7 3 0,-3-3 1 16,0 0 12-16,6 0 16 0,-10-6-3 0,7-7-1 16,-3 4-48-1,3-7-11-15,0 7-1 0,1-10-1 0,2 0-75 0,-13 6-16 0,3-2-2 0,0-4-1 16,4 3-9-16,-8-6-1 0,4 3-1 15,-3-3 0-15,0 4-41 16,-4-7-8-16,3 3-1 0,-3 6-1 0,4-6 88 0,-11 6 17 0,3 7 4 0,-3-4 1 0,4 4 58 0,-4 0 11 16,-4-4 2-16,4 10 1 0,0-3 131 0,-3-4 25 15,3 7 6-15,-7 0 1 0,7 0 30 0,-4 0 6 16,-3 3 2-16,4 3 0 0,3 0-35 0,-11 0-7 16,8 3-2-16,-4 7 0 0,3-7-36 0,4 10-7 15,0 0-2-15,-7 2 0 0,3 7-71 0,4 0-18 16,0 4 0-16,0-4 0 0,0 6 55 0,0-9 7 0,4 3 2 15,-4-9 0-15,7 6-52 0,-3-3-12 16,3-10 0-16,0 0 0 0,3 1 0 0,-3-4 0 0,7 4 0 0,-3-7 0 16,3-3 0-16,-3-3 0 15,3-7 0-15,-4 4 0 0,8-4 20 0,-11-2 0 16,4 2 1-16,-1-8 0 0,1-1-31 0,-1 6-6 0,-6-12-2 0,3 6 0 16,-3-3 18-16,3 4-8 0,-4 2 8 0,-3-3 0 15,7 0-23-15,-7 10 3 0,4-7 0 16,-4 4 0-16,3-1 32 0,-3 7 6 15,0-7 2-15,0 10 0 0,0-3-20 0,-3 3 0 0,3 3 0 0,-4 0 0 0,4 3 0 0,0 0-19 16,0 3 4-16,0 7 1 16,-7-7 22-16,7 7 5 0,0 2 1 0,0 4 0 15,0 3 10-15,7 3 3 0,-7 3 0 16,0 1 0-16,0-1-3 0,4 6 0 0,-1 4 0 0,4 3 0 16,-7 6-8-16,4 0-3 0,3 6 0 0,-7 4 0 15,3-1 41-15,4 0 8 0,-7 4 2 0,8 6 0 0,-1 0-52 0,3-4-12 16,-6 1 0-16,6-16 0 0,1-9 0 15,-1 6 0-15,1-4 0 0,0-5 0 16,-4 6 0-16,3-13 0 0,8-3 0 16,-4 6 0-16,0-9 0 0,7-6 0 0,-7-10 0 0,4-3 0 15,0-6-48-15,-1-3-13 0,1-7-3 0,0 1 0 16,-4-10 74-16,-4 0 14 0,1 0 4 0,-8-3 0 0,4-3-28 0,-3 0 0 16,-4-7 0-16,0 4 0 15,-4-4 0-15,-3-2 0 0,4-1 8 0,-8 0-8 16,1 7 0-16,-11 0 0 0,6 2 0 0,-6 4 0 15,7 3 8-15,-11 0-8 0,8 7 0 0,-8-1 8 16,11 4-32-16,-7-1-8 0,7 4 0 0,-11 5-1 16,14-5-109-16,-10 3-22 0,7 3-4 0</inkml:trace>
  <inkml:trace contextRef="#ctx0" brushRef="#br0" timeOffset="2339.73">3493 1746 1958 0,'0'0'43'0,"0"0"9"16,0 0 1-16,0 0 3 0,0 0-45 0,0 0-11 0,0 0 0 0,-4 6 0 15,4 1 156-15,-7-1 28 0,7 6 7 0,-4-2 1 0,4-1-123 0,0 7-24 16,0 3-5-16,0-7 0 0,0 10-12 0,0 0-3 16,0 3 0-16,4 0 0 0,-4 4 31 0,7-4 7 15,-3 0 1-15,-1-3 0 0,4 0-52 0,-3-4-12 16,3-5 0-16,3 3 0 0,-6-7 0 0,3 4 0 15,0-10 0-15,3 0 0 0,-2-3 0 0,-5 0 0 0,8-3 0 0,-1 0 0 32,-6-4 0-32,6-2 0 0,-3-4 0 0,0 1 0 0,1 2 0 0,2-8 0 15,1-1 0-15,-4 6 0 0,3-6 0 0,-3 7 0 0,4-1 0 0,-8 10 0 16,-3 3 0-16,11 0 0 0,0 0 0 0,-8 0 0 16,8 7 54-16,-4 5 8 0,0-3 2 0,3 10 0 15,-2-6-52-15,2 6-12 16,1-1 0-16,3-5 0 0,-4 3 0 0,1-7 0 15,3 4 0-15,0-10 0 0,0 3 10 0,-3-6-1 16,7 0 0-16,-8-3 0 0,4-3-9 0,-3 2 0 0,-1-8 0 0,4-1 8 16,-3-5-8-16,0 2 10 0,-8-6-10 0,8 3 10 15,-1-3-10-15,1 0 8 0,-8-3-8 16,1 0 8-16,0 3-8 0,-1 3 0 16,-3 1 9-16,0 2-9 0,-3 3-14 0,-1 7-7 0,0 3-2 0,1-3 0 15,-8 6 43-15,4 3 9 0,0 3 2 0,-3 7 0 16,3 2-23-16,3 4-8 0,-7 3 0 0,1 3 0 0,6 0 31 0,4 0 0 15,-7 0 0-15,7 0 0 16,0-3-51-16,0 3-11 0,7-6-1 0,-7 0-1 0,7-3 24 0,0-4 9 16,4 1 0-16,0-4-9 15,-8 1 9-15,11-4-8 0,-3-3 8 0,3 3-8 0,4-3-13 0,-4-3-3 16,7-3 0-16,-7 0 0 0,4 3 24 0,-1-6 0 16,1 3 0-16,-4-3 0 15,0-4 0-15,0 1 0 0,-3-4 0 0,-1 1 0 16,1-1 20-16,0-3 8 0,-1-2 1 0,1 2 1 0,-8 0 3 0,1-3 1 0,3-3 0 15,3 4 0-15,-6-4-34 16,7 3 0-16,-4 0 0 0,0 3 0 0,3 1 0 0,-3 2 0 16,4 7 0-16,-8-7 0 0,8 10 0 0,-11 3 0 0,11-3 0 0,-1 6 0 15,-3 4 0-15,4 5 0 0,-4-3 0 0,3 7 0 16,-2 6 0-16,-1 3 0 0,3 0 0 0,-10 0 0 31,11 0 0-31,-11 4 0 0,3-4 0 0,4 3 0 0,-3-6 0 0,-1 0 0 0,1 0 0 0,-1-3 0 16,1-4 0-16,3-2 0 0,-7-4 0 0,4-3 0 15,-4-6-96 1,0 0-25-16,7-3-6 0,0-6-1 0,0 3-128 0,3-13-27 0,1-3-5 0,-8 6-805 16</inkml:trace>
  <inkml:trace contextRef="#ctx0" brushRef="#br0" timeOffset="2566.96">4713 1674 2146 0,'0'0'60'0,"0"-6"15"0,0 6-60 0,0 0-15 16,-10-3 0-16,10 3 0 0,-4 0 183 0,-3 0 33 0,3 6 8 0,-6 3 0 0,3-2-128 0,0 5-25 15,0 4-6-15,3 6-1 0,-3-4-51 0,4 8-13 16,-4-1 0-16,-1 6 0 0,5 0 54 0,-1 1 8 16,1-1 2-16,-1 4 0 0,1-4-52 0,3 0-12 15,0-6 0-15,3 0 0 0,1 1 0 0,3-5 0 16,0-2 0-16,4 0 0 0,3-3 0 16,0 3 0-16,3-7 0 0,-6 1 0 15,7-7-48-15,3-3-13 0,0 3-3 0,-7-6 0 16,7-3 0-16,-3-3 0 0,3 3 0 0,0-10 0 15,0 4 0-15,-3-1 0 0,3-2 0 0,-3 3 0 16,-1-7-102-16,-6 6-21 0,0-2-4 0,-1 2-478 0,1-2-96 0</inkml:trace>
  <inkml:trace contextRef="#ctx0" brushRef="#br0" timeOffset="3173.67">5136 1831 2358 0,'0'0'52'15,"0"0"10"-15,-3 3 2 0,-1 0 3 0,1 3-54 0,-1 1-13 0,4-1 0 0,-7 3 0 16,4 7 119-16,-1-7 21 0,4 7 4 16,-7 3 0-16,4-4-64 0,-1 4-12 0,4 3-4 0,-3 0 0 15,3 3 0-15,0-9 0 0,0 3 0 0,3 0 0 16,1-4-51-16,-1 1-13 0,4 0 0 0,-3-10 0 16,6 3 0-16,-3-2 0 0,8-4 0 0,-5 0 0 15,1-3 0-15,3-3 0 0,0 0 0 0,0-7 0 16,4 1 0-16,-8-1 0 0,1-5 0 15,3-4 0-15,-3 6-48 0,-4-5-13 0,0-1-3 0,3-3 0 16,-6 0 0-16,6 3 0 0,-3-6 0 0,-3 6 0 0,6-3 52 0,-6 3 12 16,3 7 0-16,-3-7 0 0,3 3 0 0,-4 7 0 15,1 3 0-15,3-4 0 0,-4 7 48 0,-3 3 13 16,7 6 3-16,-3 4 0 0,3-1-52 0,0 7-12 16,4 9 0-16,-1-3 0 0,1 6 54 0,-1 7 8 15,1-1 2-15,3 4 0 0,-3-1-52 0,3-2-12 16,3 6 0-16,-6 6 0 0,3 0 34 0,-3 3 4 0,3 3 1 15,-4 0 0-15,1-6-11 0,-1 4-3 16,-2-4 0-16,-1 3 0 0,3 0-25 0,-10 0 0 0,4 0 0 0,-4 4 0 16,-4-10 0-16,4-1-16 15,-10-8 3-15,-1 3 0 0,-3-10 13 0,3-6 0 0,-6 0 0 16,-1 0 0-16,-3-10 0 16,-4 1-9-16,4-4 9 0,-4-3-8 0,4-3-5 0,-7-3-1 0,3 0 0 0,4-6 0 15,0-3 6-15,7-4 8 0,3 1-13 16,-6-7 5-16,10-6 8 0,-1 0 0 0,5-3 0 15,3-13-8-15,0 0-13 0,0-3-3 16,11-3 0-16,-8-3 0 0,11 0 24 0,4 0 0 16,-4 3 0-16,11-4 0 0,6 4 0 0,5 0 0 0,-1 3 0 0,11 4 0 0,-7 5 12 0,3 7 8 15,-3 3 0-15,-4 6 1 16,7 3 18-16,-6 7 3 0,-5 6 1 0,8 3 0 16,-4 0-35-16,1 0-8 0,-5 6 0 0,1 0 0 0,0 4 0 0,-4-4 0 15,0 0 0-15,-3 4 0 16,-4-7-83-1,0-3-18-15,-3 0-4 0,-7 0-1 0</inkml:trace>
  <inkml:trace contextRef="#ctx0" brushRef="#br0" timeOffset="12152.47">1326 4352 1337 0,'0'0'56'16,"0"0"-44"0,0 0 92-16,0 0 20 0,0 0 3 0,0 0 1 15,0 0-52-15,4 6-9 0,-4-6-3 0,0 0 0 16,0 0-20-16,0 0-4 0,0 0 0 0,0 0-1 15,0 0-11-15,0 0-3 0,0 0 0 0,0 0 0 16,7-6-25-16,-7 6 0 0,0-7 0 0,0 7 0 16,0 0 0-16,4-3 0 0,-4 3 0 15,0 0 48-15,7-3 5 0,-7 3 1 16,3 0 0-16,-3 0-35 0,7 3-7 0,-3 0-2 0,3-3 0 16,-4 4 43-16,1 2 9 0,3 0 2 0,-4 0 0 15,4 1-52-15,-7-4-12 0,4 0 0 0,3 3 0 16,-3-3 0-16,-4 4 0 0,0-1 0 0,0-3 0 15,-4 0 0-15,-3 3 0 0,3-2 0 0,-3-4 0 0,7 0 54 0,-3 3 8 16,-4-3 2-16,3 0 0 16,1 0-52-16,-8 0-12 0,4 0 0 0,4-3 0 0,-4-1-17 0,3 1-7 15,4 3 0-15,-7-6-1 0,3 3 17 0,4 3 8 0,0-10-8 0,0 4 8 32,0 0 0-32,0 0-10 0,0-1 10 0,0 1 0 0,0 0 19 0,4-4 10 0,3 4 3 0,-7 0 0 15,11-4-46-15,-8 1-9 0,4 3-1 0,4-4-1 31,-4 4 40-31,0 0 8 0,3 3 1 0,5 0 1 0,-12-1-25 0,8 4 0 0,-4 0 0 0,-4 4 0 32,8-1 0-32,-11 0 0 0,3 3 0 0,4 0 0 0,-7 4 46 0,0-1 4 0,0 1 1 0,-7 2 0 15,7-2-31 1,-3 2-5-16,-8-2-2 0,8 2 0 0,-4-3-13 0,3 1 0 0,-6-4-12 0,-1 0 12 16,7 1 0-16,-6-4 0 0,-1 3 8 0,8-3-8 15,-8-3 0-15,4 3 0 0,-3 0 0 16,6-3 0-16,-3 0 0 0,7 0-21 0,-4 0 3 0,4 0 1 15,-3-6 27-15,-4 0 6 0,7 0 0 0,0-4 1 16,0 1-27-16,0-1-6 0,7 1 0 0,-4-3-1 0,1-1 17 16,3 0 0-16,-3 4-8 0,3 0 8 15,3-1 0-15,4-2 0 0,-3 2 0 0,-1 1 0 16,1 3 16-16,-4 2 1 0,4 1 0 0,-4 3 0 16,-4 3-9-16,4 4-8 0,-3 2 12 0,-4 4-12 15,3-1 0-15,-3 1 0 0,0-1 0 0,0 1-12 16,0-1 47-16,0 1 9 0,-3-4 3 0,3 4 0 15,-11-4-36-15,8 1-11 0,-4-4 0 0,3-3 0 16,-3 0 12-16,7-3-12 0,-3 3 12 0,-8-3-12 16,7 0 14-16,-6 0-4 0,3 0-1 0,7 0 0 15,-4-3-25-15,1 3-4 0,3 0-2 0,-11 0 0 16,11 0 2-16,0 0 1 0,-7 0 0 0,7 0 0 16,0 0-17-16,0 0-3 0,0 0-1 0,0 0 0 15,0 0-128-15,0 0-25 0,0 0-6 0</inkml:trace>
  <inkml:trace contextRef="#ctx0" brushRef="#br0" timeOffset="14377.19">2350 4088 1152 0,'0'-12'51'0,"0"2"10"0,0-2-49 0,0 2-12 0,-8 1 0 0,5-4 0 16,3 4 116-16,-4 0 20 0,-3-1 4 0,7 4 0 15,0 6-10-15,-3-6-2 0,3 6-1 0,0 0 0 16,0 0-35-16,0 0-6 0,0 0-2 0,-7 3 0 31,7 0-16-31,-4 3-3 0,4 4-1 0,4 2 0 0,-4 7-51 0,7 0-13 0,3 9 0 0,-3 10 0 16,1-1 45-16,2 1 7 0,1 3 0 0,-4-1 1 16,3 1-10-16,1-3-3 0,-4-4 0 0,7 4 0 15,-10 0-14-15,3-4-3 0,3 1-1 16,-6-4 0-16,6-3-7 0,-6-3-2 0,3-3 0 0,-4-6 0 15,5-4-13-15,-5-2-18 0,-3-4 4 0,0-6 1 16,0 0-57-16,0 0-11 0,-3-6-3 0,-5-7 0 16,5-2 32-16,-8-4 5 0,1-3 2 0,-1 0 0 15,1-3-48-15,-1 3-10 0,-3-3-1 0,0 0-1 16,-7 3 0-16,7-3 0 0,-8 3 0 0,1 0 0 16,4 3 58-16,-5 0 12 0,8 0 3 0,-7 7 0 0,11 2 32 15,-5 4 0-15,-2 3 0 0,6 3 0 16,4 3 44-16,-3 0 16 0,-1 3 4 0,4 1 0 15,3 2 0-15,4 1 0 0,0-1 0 0,0 0 0 16,4 1-16-16,3-1-4 0,4 1 0 0,-1-4 0 0,-3 3 21 0,11-2 4 16,3-1 1-16,-7 0 0 15,11-3 6-15,-4 0 2 0,7-3 0 0,4 0 0 16,-7-3-52-16,6 0-10 0,-2-3-3 0,2 3 0 0,1-4-5 0,-7 1-8 0,-1 3 11 16,-2-3-11-16,2-1 0 0,-2 1 0 0,-8 3 0 15,7-3-9-15,-7 0-4 0,0-4-1 16,-3 4 0-16,-1-4 0 0,1 1-57 0,-8-4-11 15,4 1-2-15,-7-4-1 16,0 4 33-16,0-4 8 0,0 0 0 0,-7-2 1 0,4-1 35 0,-4-3 8 0,3 0 0 16,-3-3 0-16,4 3-16 0,-1 0 0 0,4 0-1 15,-7 3 0-15,7 3 17 0,-4 7 0 0,4-7 0 0,0 7 0 0,0 9 0 0,0 0 0 16,0 0 0-16,0 0 0 16,0 6-12-16,0 7 4 0,0-1 8 0,0 7-13 15,4 3 30-15,-4 3 7 0,7 3 0 0,-7 4 1 16,4-1 58-16,-4 4 11 0,3-1 2 15,-3 1 1-15,7-1-25 0,-7 4-6 0,4-4-1 0,3 1 0 16,-7-4-28-16,3 3-5 0,4-5-2 0,4-1 0 16,-8-3-2-16,8-6-1 0,-7 0 0 0,3-7 0 15,3-2-27-15,-6-7 0 0,-1-3 0 0,4-3 0 0,4-7-10 0,-8-2 10 16,4-4-13-16,1-9 5 16,-1 3 8-16,3-3-10 0,-10 3 10 0,11-6-10 15,-8 6-4-15,4 0-1 0,-3 0 0 0,6 3 0 0,-6 0 3 16,7 4 1-16,-4-1 0 0,7 3 0 15,-11 4 20-15,4 3 4 0,4 2 1 0,-8 4 0 16,8 4-14-16,-7-1 0 0,3 3 0 0,-4 3 0 0,4 4 21 16,-3 0 2-16,3 2 0 0,-7 4 0 0,7 0-7 0,0 0-2 15,-7-1 0-15,10 4 0 16,-6-3-6-16,3 0-8 0,-3 0 11 0,6 0-11 16,1-4 0-16,-1 1 0 0,-6 3 0 0,6-7 0 0,1-2 0 0,0-1 0 0,-1-6 0 0,4 0 0 31,-3-3 24-31,3-3-3 0,0-3 0 0,4-3 0 0,-4-4-68 0,0-3-13 0,4-6-4 15,-1 4 0-15,-6-4 52 0,3 3 12 16,4-3 0-16,-8 0 0 16,-3 3 31-16,0 0 9 0,4 1 1 0,-11 2 1 0,0 0-30 0,0 4-12 15,-7-1 8-15,3 4-8 0,-6 2 8 0,6 4-8 0,-6 3 0 16,-1 0 8 0,0 7-8-16,1 2 0 0,6 4 0 0,-6 2 8 0,-1 4-22 0,8 0-5 0,-4 6-1 15,3-3 0-15,4 0 20 0,0 3 0 0,4-3 0 0,3-3 0 16,0-1 0-16,3-5-12 0,1 0 12 0,3-4-10 15,4-3 10-15,-1-3-8 0,4 0 8 0,4-3-8 16,-4-3 8-16,4-3 0 0,0-3-9 0,3-1 9 16,-11 1-71-16,5-1-9 0,-1 1-3 0,0-3-809 15,-3 5-161-15</inkml:trace>
  <inkml:trace contextRef="#ctx0" brushRef="#br0" timeOffset="14945.9">4572 4186 2329 0,'0'0'51'0,"0"0"10"0,0-7 3 0,-7 4 2 0,7 3-53 0,-4-3-13 0,4 3 0 0,-10 0 0 0,3 0 104 0,0 3 17 15,-4 3 4-15,1 4 1 16,-5-1-52-16,5 7-10 0,-8-4-3 0,4 7 0 0,0 0-25 0,-4-3-4 16,4 6-2-16,0-7 0 15,0 4-10-15,3 0-1 0,1-3-1 0,-1-1 0 0,4 1-6 0,4-3-2 16,3-4 0-16,-4 0 0 16,4-9-30-16,4 3-7 0,3 1-1 0,0-4 0 0,3-4 28 0,1 1 0 15,0-3 0-15,3-3 0 0,3 2 0 0,-6 4 0 0,3-3 0 16,4 0 0-16,-1-1 0 0,4 1 0 15,4 0 0-15,-7 0 0 0,10 3 0 0,-3-4 0 0,3 4 0 16,0 0 0-16,-3 3 46 16,-4 0 14-16,-3 3 4 0,-1 3 0 0,-3 1-22 0,-3 2-4 15,0 0-1-15,-8 1 0 0,-3 2-15 16,4 1-3-16,-8-1-1 0,1 1 0 0,-4 6-7 0,3-3-2 16,-14 5 0-16,4-2 0 0,0-3-9 0,-4 6 0 15,1-3 0-15,-1-4 0 0,4 1 0 0,0-3 0 0,0-1 0 0,-4 1 0 31,8-7-49-31,-4 0-12 0,10 1-3 16,-7-7 0-16,11 0-51 0,0-7-10 0,0 1-3 0,0-7 0 0,0 1-153 0,0-1-31 0</inkml:trace>
  <inkml:trace contextRef="#ctx0" brushRef="#br0" timeOffset="15945.07">4858 4396 1792 0,'3'12'51'0,"-3"-6"10"0,4 4-49 31,-4-1-12-31,3 7 0 0,-3 3 0 0,7 0 105 0,-7 6 19 0,4-3 3 0,-1 6 1 16,1-3 0-16,0 3 0 0,-4-3 0 0,3 0 0 0,1 0 0 0,-1-3 0 16,1-3 0-16,-4 0 0 15,7 0-103-15,-7-4-25 0,0 4 0 0,3-3 0 0,-3 3 56 0,0 0 7 16,7-4 1-16,-7-5 0 0,0-1-52 0,0 0-12 16,-7-2 0-16,7-7 0 0,0 0 0 0,0 0 0 0,0-7 0 15,-3 1 0-15,3-6 0 0,-7-1 0 16,7 1 0-16,-4-7 0 0,4 3 0 0,-3-3 0 15,-1-3 0-15,4 0 0 16,-3-6 0-16,3 0 0 0,3-3 0 0,-3-1 0 0,0 1 0 16,0-4 0-16,4 4 0 0,-1 0 0 0,-3 2 0 0,4 1 0 15,3 0 0-15,3 3 0 0,-6 3 0 0,6 0 0 0,1 0 0 0,0 3 0 16,3 0 0-16,0 4 0 16,-4-1 0-16,4 7 0 0,-3-1 0 0,0 7 0 0,-1 0 0 0,-3 6 0 15,0 6 54-15,0-2 8 16,-3 5 2-16,3-2 0 0,-7 2-52 0,0 4-12 0,0 0 0 0,0-1 0 15,0 4 0-15,-7 0 0 0,3-3 0 16,-3 9 0-16,0-3 0 0,-3 3 0 0,3-3 0 16,-4 0 0-16,4 0 0 0,-4-4 0 0,4 1 0 0,4 0 0 15,-8-3 0-15,8-4 0 0,-4-2 0 0,3 2 0 16,1-2 0-16,3-1 0 0,0-3 0 0,0 1 0 16,0-7 0-16,0 0 0 0,3 3 0 0,4-3 0 15,0-3 0-15,4-1 0 0,-1 4 0 0,1-3 0 0,3-3 0 16,0 0 0-16,7-1 0 0,-7-2 0 0,8 0 0 0,-1-1 0 15,4-2 0-15,-8-1 0 16,11-3 0-16,-10 4 0 0,3-4 0 0,0 1 0 16,1-1 0-16,-8 0 0 0,0-3 0 0,3 4 0 0,-3-1 0 0,1 0 0 15,-1 1 0-15,-4-1 0 0,1 0 0 0,-1 4 0 16,1-1 0-16,-7 4 0 0,3-1 0 16,-7 1 0-16,0 9 0 0,0-6 0 0,0 6 0 0,0 0 0 15,-11 0 0-15,0 0 0 0,8 0 0 0,-8 0 0 16,1 6 0-16,-1 0 0 0,4 4 0 0,0 2 0 15,0-2 0-15,-4 2 0 0,8 1 0 0,-4 2 0 16,3 1 0-16,1-3 0 0,-4 2 0 0,7-2 0 16,0 3 0-16,0-1 0 0,0-2 0 0,7-1 0 15,-7 1 0-15,3-1 0 0,4-5 0 0,0 2 0 16,4-6 0-16,-4 3 0 0,4-2 0 0,-1-4 0 0,4 3 0 0,0-6 0 16,-3-1 0-16,10 1 0 15,-10 0 0-15,6 0 0 0,-2 0 0 0,2-3 0 0,-3-1 0 0,0 4 0 16,4-3 0-16,-4 3 0 0,-3-3 0 0,3 2 0 15,0-2 0-15,-3-3 0 16,-1 2 0-16,-3-2 0 0,0-3 0 0,0 2 0 0,-3 1 0 0,-4-4 0 16,3 1 0-16,-3-1 0 15,-3 1 0-15,3 2 0 0,-4-6 0 0,1 7 0 0,-1 0 0 0,1-1 0 16,-1 4-48-16,-3 0-13 16,4-1-3-16,-1 4 0 0,-3 0 52 0,0 3 12 0,3 0 0 0,1 0 0 15,3 0 0-15,-11 3 0 0,1-3 0 0,6 3 0 16,4-3 14-16,-7 4 6 0,4 2 0 15,-4-3 1-15,7 3-33 0,-4 1-8 0,4-1 0 0,0 0-1 16,0 3 21-16,0 1 0 0,0-4 0 0,0 4 0 16,0-1 8-16,4-3 7 0,-4 4 1 0,7 2 0 0,0-2-16 0,0-1 0 15,0 4 0-15,0-4 0 0,3 0 0 16,1 1 0-16,0-4-8 0,-1 3 8 0,1-2 0 0,-1-1 0 16,4 0-8-16,1 4 8 0,-5-4-12 0,4 0 2 15,-3-3 0-15,-1 0 0 16,-3 1 10-16,8-1 0 15,-5 0 0-15,1-3 0 0,-1-3-107 0,4-4-16 0,-6 1-3 0,2-3-1 16,-3-1-1-16,4-5 0 0,-1-1 0 0,-3 0-648 0,0-2-131 16</inkml:trace>
  <inkml:trace contextRef="#ctx0" brushRef="#br0" timeOffset="16469.79">6004 3875 2419 0,'0'0'53'0,"-7"6"11"0,7 4 3 0,-3-1 1 0,3 4-55 0,0-1-13 0,0 4 0 0,3 0 0 16,4 2 50-16,0 4 7 0,0-3 2 0,0 3 0 0,8 3-6 0,-12-3-1 15,11 6 0-15,-3 1 0 0,-1-1 4 0,1-3 0 16,0 0 0-16,-1 0 0 16,1-3-25-16,-1-3-5 0,-3-3-1 0,4-1 0 0,-4-2 31 0,0-1 7 15,0 1 1-15,-3-4 0 0,3 1-52 0,-4-4-12 16,4 0 0-16,-7 0 0 0,4-2 0 0,-4-4 0 16,0 0 0-16,0 0 0 0,0 0 0 15,-4 0 0-15,-3 3 0 0,0-3 0 16,-3-3 0-16,-1-1 0 0,-7 1 0 0,4 0 0 15,-7 3-40-15,-4 0-10 0,1 3-2 0,-5 4-1 0,8 2 33 0,-7 4 8 16,3 2 0-16,1 4 1 16,6 0-11-16,0 3-2 0,8 3-1 0,-4 0 0 0,7 0 36 0,3-3 7 15,4 0 2-15,0-3 0 0,7 0 1 0,0-7 1 16,11-6 0-16,-4 1 0 0,7-1-31 0,-3-3-7 16,6-3 0-16,5-3-1 0,-5 0 17 0,5-3 0 0,2-4 0 0,-2-2 0 15,-5 2 48-15,5-2 12 0,-5 2 4 16,4-2 0-1,1 2-123-15,-5 1-24 0,-2-1-5 0,2 4 0 0,1-3-166 16,-4-1-33-16,39-15-6 0,-18 10-755 0</inkml:trace>
  <inkml:trace contextRef="#ctx0" brushRef="#br0" timeOffset="16987.43">7094 4308 2156 0,'7'-10'48'0,"-7"10"9"0,4-6 3 0,-1 0 0 0,-3-4-48 0,4 4-12 0,-4 0 0 0,4-4 0 0,-4 4 112 0,0 6 20 16,0 0 4-16,-8-3 0 15,1 0-24-15,0 3-6 0,-3 6-1 0,3 0 0 0,-4 4-65 0,1 2-14 16,-5 1-2-16,1 6-1 0,4 0 8 0,-1 3 1 16,4 3 1-16,0 0 0 0,0 3-1 0,0-3-1 15,3 3 0-15,4 0 0 0,0-2-45 0,4-4-9 16,3-1-1-16,-3-5-1 0,6 0 25 0,-3-7 0 16,4-3 0-16,-1-2 0 0,1-1 0 0,3-3-8 0,0-3 8 0,-3-1 0 31,3-2-35-31,3-6-1 0,1-4-1 0,-4 0 0 0,0 1 37 15,0-7 0-15,1 3 0 0,-5 0 0 0,-3 0 0 0,0 0 0 0,0 4 0 16,0-1 0-16,-3 0 0 0,-1 7 0 16,1-4 0-16,-1 4 0 0,-3 9 0 0,0 0 0 15,0 0 0-15,0 0 0 0,0 0 44 0,0 0 16 0,4 6 3 0,3 1 1 16,0 2-52-16,-3 0-12 0,3 4 0 16,0-1 0-16,0 4 0 0,3-3 0 0,5 2 0 0,-5 1 0 15,1 0 0-15,3-4 0 0,-4 4 0 0,4-7 0 16,-3 4 23-16,3-7 1 15,-3-3 1-15,-1 0 0 16,1 1-91-16,0-8-18 0,3 1-4 0,-4-6-1 0,1 0-185 0,-1-4-37 0,8-15-7 0,-7 0-2 16</inkml:trace>
  <inkml:trace contextRef="#ctx0" brushRef="#br0" timeOffset="17167.18">7694 4145 2419 0,'0'0'53'0,"0"0"11"0,0 0 3 0,0 0 1 0,0 6-55 0,4 0-13 0,3 4 0 0,-4-1 0 0,1 4 54 0,3-1 8 16,3 4 2-16,1 0 0 0,-4-1 0 16,4 1 0-16,3 3 0 0,-4-4 0 0,4 4 13 0,1-3 3 15,-5 0 1-15,1-1 0 0,-1 4-38 0,1-3-8 16,-1 3-2-16,-3-4 0 0,1 1-20 0,-1-4-4 0,0 1-1 0,0-4 0 31,0 1-52-31,-4-4-12 0,1 0-1 0,-4-6-1 16,0 0-54-16,0 0-12 0,0 0-1 0,0 0-721 0,-7-3-144 0</inkml:trace>
  <inkml:trace contextRef="#ctx0" brushRef="#br0" timeOffset="17357.23">7581 4424 2419 0,'0'0'53'0,"4"6"11"0,-1-3 3 0,4 3 1 15,4-2-55-15,3-1-13 0,0 0 0 0,4-3 0 16,-1 0 105-16,5-3 19 0,2-4 3 0,4 1 1 0,1 0-72 15,-1-3-15-15,4-1-2 0,-4-2-1 16,-3 5-28-16,3-2-10 0,0 3 0 0,0-1 9 31,0 1-114-31,4 3-23 0,-4 3-5 0,-6 0-1079 0</inkml:trace>
  <inkml:trace contextRef="#ctx0" brushRef="#br0" timeOffset="17979.15">8827 4330 1497 0,'0'0'32'0,"0"0"8"0,7-3 0 0,-4-1 4 0,1-2-36 0,3 3-8 15,-4 0 0-15,1-3 0 0,-4 6 156 0,3-3 28 0,4-4 7 0,-7 7 1 16,4-3-52-16,-4 3-9 16,3-3-3-16,-3 3 0 0,0 0 0 0,0 0 0 0,-3 3 0 0,3 3 0 15,-4 1-102-15,4-1-26 0,-3 3 0 0,-1 4 0 16,4 3 56-16,0-1 7 0,-3 7 1 0,3 3 0 15,0 0-52-15,0 0-12 16,3 4 0-16,1-4 0 0,3 0 0 0,0 0 0 0,0 0 0 16,4-6 0-16,3 0 0 0,0-7 0 0,3-2 0 0,-2-4 0 15,6-3 0-15,-4-6 0 0,4 0 0 0,1-7 0 16,2 1 0-16,-2-4 0 16,2-2 0-16,1-4 0 0,-4 3 0 0,0 1 0 0,-3-4 0 0,0 3 0 15,-4 0 0-15,0 4 0 0,0 2 0 0,-4 1 0 16,-10 9 0-16,15-3 0 0,-1 6 0 0,-4 3 0 0,1 1 0 0,-4 5 0 15,0 4 0-15,4 3 0 16,-4 3 0-16,3-4 0 0,-3 7 0 0,4-3 0 16,-4-6 0-16,3 0 0 0,-3-4 0 0,4-2 0 15,0-4 0-15,-1 0 0 0,1 0 0 0,3-6 0 0,0 0 0 16,0-6 0-16,4 0 0 0,-1-3 0 0,-2-4 54 0,-1-3 8 16,0-3 2-16,-4 1 0 15,1-1-52-15,-4 0-12 0,4 0 0 0,-4-3 0 0,-4 3 0 0,-3-2 0 16,0 5 0-16,0 0 0 0,-3 0 0 0,-4 4 0 15,0-1 0-15,-8-2 0 0,1 2 0 0,-3-2 0 16,-5 2 0-16,1-3 0 0,4 7 0 0,-1-1 0 16,-3 4 0-16,3 0 0 15,4 3-151-15,0 3-33 0,7 3-6 0,0 3-753 0,7 4-150 0</inkml:trace>
  <inkml:trace contextRef="#ctx0" brushRef="#br0" timeOffset="18239.49">9804 4581 2649 0,'10'12'58'0,"-6"-6"12"0,3 1 2 0,-4-4 4 0,4 0-61 0,-7-3-15 16,4 0 0 0,-4 0 0-16,7-6 105 0,-7-1 19 0,0-5 3 0,0-1 1 15,-3-2-52-15,-5-7-9 0,5 0-3 0,-8-6 0 0,1 2-51 16,-1-5-13-16,-3-3 0 16,-4-7 0-16,4-3 0 0,4-3 0 0,-4-3 0 0,0 0 0 0,3 3 0 0,4 6 0 15,-4 6 0-15,4 4 0 0,0 9 0 16,4 6 0-16,-1 7 0 0,1 3 0 15,3 6-100-15,-4 6-22 0,4 6-5 0,0 7-1 16,0 3-51-16,4 6-10 16,-1 4-3-16,4 2 0 0,0 1-26 15,4 9-6-15,-1-4 0 0,1 1-524 0</inkml:trace>
  <inkml:trace contextRef="#ctx0" brushRef="#br0" timeOffset="18424.47">9850 4725 1724 0,'7'16'38'0,"-7"-10"8"0,0-6 2 0,0 0 0 16,0 0-39-16,0 0-9 0,3-3 0 0,4-4 0 0,0-2 105 0,4 0 19 0,-4-7 4 0,0 0 1 15,0 1-1-15,4-7 0 16,-1 0 0-16,1-3 0 0,3 3-51 0,0 0-10 16,0 0-3-16,0 3 0 0,4 3 0 0,-4 1 0 0,4 5 0 0,-4 1 0 15,0 2 0-15,0 1 0 16,0 6 0-16,-7 0 0 0,4 3-51 0,-1 4-13 0,1 2 0 0,-4 4 0 16,0 2 54-16,0 1 8 0,-3 3 2 0,-1 3 0 15,-3-4-52-15,4 4-12 16,-4-3 0-16,-4 0 0 0,4 0-100 0,0 0-22 0,-3-1-5 15,3-2-854-15,0 0-171 0</inkml:trace>
  <inkml:trace contextRef="#ctx0" brushRef="#br0" timeOffset="18708.75">10368 4687 2851 0,'0'0'63'0,"0"0"13"0,4 3 2 0,-4-3 2 16,0 0-64-16,0 0-16 0,0 0 0 0,0 0 0 0,0 0 60 0,0 0 10 15,0 0 2-15,0-9 0 16,0 0-58-16,0-4-14 0,0-6 0 0,0 0 0 0,0-3 0 0,-4-3 0 16,1-3 0-16,-1-3 0 15,1-1-100-15,-1 4-22 0,-3-3-5 16,-4-4-1-16,1 4-66 0,-1-4-14 0,4 4-2 0,-3 3-1 16,-1 0 133-16,0 3 26 0,4 3 6 0,0 9 1 0,0 4 36 0,4 2 9 15,-1 1 0-15,4 6 0 0,-3 3 16 0,-1 0 4 16,4 7 2-16,0-1 0 0,4 1-35 0,-1-1-7 15,4 7-2-15,0-4 0 0,0 4 46 0,4-4 8 16,0-2 3-16,-1-1 0 16,4 4-107-16,-3-4-22 0,-1 1-4 0</inkml:trace>
  <inkml:trace contextRef="#ctx0" brushRef="#br0" timeOffset="19130.91">10682 4254 1958 0,'0'0'43'0,"0"0"9"0,0 0 1 0,0 0 3 0,-3 7-45 15,-4 2-11-15,-1 1 0 0,1 2 0 16,0 4 156-16,-3-1 28 0,-1 4 7 0,4 3 1 16,-3 0-118-16,-1 3-23 15,4-3-5-15,-4 6-1 0,8 1-3 0,-4-4-1 0,3 0 0 0,1 0 0 16,-1 0 1-16,8-3 0 0,-4 0 0 0,3 0 0 16,4-10-34-16,0 1-8 0,4-4 0 0,0-2 0 15,-1-1-13-15,8-6-5 0,-1-3-1 0,1 0 0 0,0 3 4 0,-1-7 1 16,4 1 0-16,1 0 0 15,-1-4-14-15,0 4-2 0,0 0-1 0,4-7 0 16,0 4 31-16,-4-4 0 0,0 1 0 0,0-4 0 16,0 4-21-16,-3-1 1 0,-1-3 1 0,-2 4 0 0,-1 2 19 0,-4 1 8 15,1 0-8-15,-1-1 12 0,-3-2 9 0,1 2 2 16,-1 4 0-16,-7-3 0 0,0-4 8 0,0 0 1 16,0 4 1-16,-7-3 0 0,-1-1-6 15,1-3-2-15,-3 4 0 0,-1-4 0 0,1-3-11 0,-4 0-2 16,-1-6-1-16,1-3 0 0,0 0-22 0,0 0-4 15,0-7-1-15,0 1 0 0,0-4 26 0,3 4 5 16,4-1 1-16,-3 1 0 0,6 2-16 0,-3 4 0 0,3 3 0 16,1 3 0-16,3 13-10 0,-4-4-5 15,4 7-1-15,0 6 0 0,4 6-100 0,-1 7-21 16,5-1-4-16,-5 7-695 16,8 6-140-16</inkml:trace>
  <inkml:trace contextRef="#ctx0" brushRef="#br0" timeOffset="19366.31">11077 4803 1728 0,'0'10'38'0,"4"-4"8"0,-1-3 2 0,-3-3 0 0,4 3-39 0,3-3-9 15,-4 0 0-15,4-6 0 0,1-4 104 0,-1-2 20 0,3-4 3 0,1-3 1 16,-1 4-14-16,1-7-2 0,3 0-1 0,0-3 0 0,0 3-31 0,0-6-7 16,4 3-1-16,3-7 0 15,4 4-10-15,0 3-2 0,-4 0-1 0,0 3 0 0,4 3-15 0,-4 3-2 16,0 4-1-16,-3 2 0 15,-1 4-3-15,1 6-1 0,-1 0 0 0,-2 6 0 16,-1 10-5-16,-4 3-2 0,1 6 0 0,-1 3 0 0,-3 4 3 0,1 2 1 16,-1 4 0-16,0-4 0 15,-4 1-65-15,1-1-13 16,3-2-2-16,-4-4-1 0,-3 0-129 0,4-6-27 0,-4-6-5 0,0-4 0 0</inkml:trace>
  <inkml:trace contextRef="#ctx0" brushRef="#br0" timeOffset="19807.49">12474 4186 1958 0,'0'0'43'0,"-3"6"9"0,-1 0 1 0,1 3 3 0,-1 1-45 0,4 2-11 0,0 4 0 0,4 0 0 15,-1 3 104-15,1-4 20 0,3 7 3 0,0-3 1 0,7 3-52 0,-3 0-9 16,-1 3-3-16,4-3 0 0,4 0 26 0,-1 0 5 16,-2 0 1-16,2 3 0 0,1-6-47 15,0 3-9-15,-1-7-1 0,1 1-1 0,-4 0-38 0,0-4 0 16,-3 1 0-16,-1-7-12 0,-3 0 23 0,0 1 4 16,0-7 1-16,-3 0 0 15,-1 0-77-15,-3 0-15 0,4-10-4 0,-8 1 0 16,1-4-38-16,-1 1-8 0,-6-4-2 0,-1 0 0 15,-3 4-102-15,-4-4-21 0,-3 4-4 0</inkml:trace>
  <inkml:trace contextRef="#ctx0" brushRef="#br0" timeOffset="19998.82">12312 4530 1865 0,'0'10'39'0,"0"-1"9"0,3-6-39 0,5 1-9 0,2 2 0 0,4-3 0 0,0-3 96 0,8 0 16 15,-1-3 4-15,3 0 1 0,5 0 9 0,-1-1 2 0,4 1 0 0,3-3 0 16,0 0-52-16,0-1-9 0,-3 4-3 0,3-3 0 15,-3 3-13-15,0 0-3 16,-4 3-1-16,4-3 0 0,-4 6-35 0,0-3-12 0,-3 6 9 0,0-3-9 16,-4 3-41-16,0 1-14 0,0-4-2 0,-3 0-1 31,0 3-102-31,-1 1-21 0,1-4-4 0,-4 3-898 0</inkml:trace>
  <inkml:trace contextRef="#ctx0" brushRef="#br0" timeOffset="20676.16">13307 4621 2419 0,'0'0'53'0,"0"0"11"0,0 0 3 0,-4 3 1 0,4-3-55 0,-7 4-13 16,4 2 0-16,-4-6 0 0,7 0 54 0,0 0 8 16,-4 0 2-16,-3-3 0 0,0 0 0 0,3-4 0 15,1-2 0-15,-1 0 0 0,-3-7-52 0,4-3-12 16,-4 0 0-16,3-6 0 0,-3 0 54 0,0-3 8 16,-3-4 2-16,-1-2 0 0,0-4-52 0,-3-2-12 15,0 2 0-15,0-6 0 0,-4 0 0 0,4 0 0 16,-3 7 0-16,3-1 0 0,-1 7 0 0,5 2 0 15,-1 8 0-15,4 2 0 0,0 6 0 0,0 7 0 16,7 6 0-16,0 0 0 16,-3 6-100-16,3 7-22 0,3 2-5 0,1 7-1 15,3 3-51-15,0 7-10 0,3-1-3 0,4 7 0 16,1-4-51-16,-1 4-10 0,0-4-3 0,0 4 0 16,0-4 103-16,0 1 20 0,0-1 4 15,-3 4 1-15,-1 3 102 0,1 0 26 0,0-1 0 0,-4 1 0 0,0-6 135 0,0-4 32 16,-4-3 6-16,4-3 2 0,-3-6-24 0,3-3-5 15,-4-7-1-15,-3-3 0 0,0-6-65 0,0 0-12 16,7-6-4-16,-3-6 0 0,0-4 0 0,3 0 0 0,-4 1 0 0,4-7 0 16,0 3-8-16,4 0-1 0,-1-3-1 0,-3 3 0 15,4 0 16-15,0 4 3 0,3 2 1 0,-4 4 0 16,4 6-59-16,1 0-15 0,-5 6 0 0,1 0 0 16,3 6 54-16,-4-2 8 0,1 5 2 0,0-3 0 15,3 4 0-15,-4-4 0 0,1 4 0 0,3-4 0 16,-3 4-52-16,-1-4-12 0,4 1 0 15,-3-1 0-15,3-3 0 0,-4 1 0 0,5-1 0 0,-5-3 0 0,4 0 0 0,-3 0 0 16,-1-3 0-16,5 0 0 0,-5-3 0 0,1-3 0 16,-1 3 0-16,1-7 0 0,-1 1 0 0,1 0 0 15,-4-4 0-15,0-3 0 0,0 1 0 0,-3-1 0 16,3 0 0-16,-7-2 0 0,0-1 0 0,0 3 0 16,-4-3 0-16,1-3 0 0,-4 7 0 0,0 2 0 15,0 0 0-15,0 4 0 0,-1 3 0 0,1 3 0 16,0 3 0-16,0 6 0 0,0 6 0 0,0 7 0 15,0 3 0-15,4 6 0 0,3 4 0 0,-4 2 0 16,8 1 0-16,-4-4 0 0,7 1 0 0,0-4 0 16,0-3 0-16,3 0 0 0,1-3 0 0,0-3 0 0,3-7 0 15,7 1 0-15,-4-7 0 0,5 0 0 16,2-3 0-16,-3-3 0 0,4-3 0 16,3-3 0-16,1 0 0 0,-1-7 0 15,0-2 0-15,-3-4 0 0,3 0 0 0,-3-3 0 0,-1 0-202 0,1 0-43 0,24-19-9 16,-10 7-2-16</inkml:trace>
  <inkml:trace contextRef="#ctx0" brushRef="#br0" timeOffset="22007.8">15579 4258 1497 0,'0'0'32'0,"0"-10"8"0,0 4 0 0,0-3 4 0,0 2-36 0,0 1-8 0,0 6 0 0,0 0 0 0,0 0 156 0,-7-3 28 16,0 0 7-16,3 3 1 0,-3 3-52 0,-4 0-9 16,1 3-3-16,-1 1 0 0,1-1-102 0,-1 3-26 15,-3 1 0-15,0-1 0 0,3 0 56 0,-3 4 7 16,0-4 1-16,0 4 0 15,0-4-74-15,0 1-14 0,0-1-4 0,3 1 0 0,0-1 28 0,4-3 0 16,0 4 0-16,4-4 0 0,3 0 0 0,0-3 0 16,0 4 0-16,3-1 0 15,1-3 20-15,3 3 5 0,0-3 2 0,0 1 0 16,4-4-45-16,-1 3-9 0,4 0-1 0,-3-3-1 16,3 0 46-16,0-3 10 0,0 0 1 0,0-1 1 0,4 4-29 0,0-6 0 0,-4 3 0 15,3 0 0 1,1 0 57-16,-4 0 6 0,4-1 1 0,-4 4 0 15,0 7-52-15,0-1-12 0,-3 3 0 0,-1 1 51 0,1 5 7 0,-4 1 2 0,-4 0 0 16,-3 0-34-16,0 2-6 0,-3 1-2 0,-4-3 0 16,-4 3-8-16,4-4-2 0,-3 4 0 0,-5-3 0 15,1-4-24-15,0 1-4 16,0-4-2-16,0 4 0 0,-4-4 34 0,4 4 8 0,0-4 0 16,0 1 1-16,0-4-21 0,3-3 8 15,4 0-8-15,-3-3 0 0,6 3-15 0,-3-3-7 0,7 0-2 0,0 0 0 16,0 0-10-16,0 0-2 0,0 0-1 0,11-3 0 15,-1 0 9 1,1 0 1-16,3 0 1 0,0 3 0 0,4-3 26 0,-4-1 0 0,0 1 0 0,7-3 0 16,-3 3 0-16,3-6 0 0,4 2 0 0,-4-2 0 15,0-4 0-15,0-2 0 0,4 2 12 0,-4-3-4 16,0 1 13-16,-3-1 3 0,-1 0 1 0,1-2 0 16,-4 2-5-16,4 0 0 0,-8-3-1 0,5 4 0 15,-1-1-9-15,-4 0-2 0,-3 1 0 0,0 2 0 0,-3 1-8 0,-1 2 8 16,-3 1-8-16,-3 3 8 0,-1-1-8 0,1 7 0 15,-4 3 0-15,0 4 0 16,0-1 17-16,0 0-1 0,0 7-1 0,-1-1 0 0,1 7-15 0,4 0 0 16,-4 0 0-16,3 3 0 0,4-4 0 0,0 4 0 0,0 0 0 15,0 0 0-15,4-6 0 0,-1 3 0 16,4-7-8-16,0 1 8 0,4-4 0 0,0 1 0 0,3-4-8 0,0-3 8 16,0 0 0-16,0 0 0 15,0-6 0-15,-3 0 0 0,-1 0 0 0,1-3 0 16,0-1 0-16,-1-2 9 0,1 0-9 0,-4-1 0 15,0-2 0-15,0-1 0 0,-4 1 0 0,1 2 0 0,3-2 0 0,-7-4 8 16,4 7-8-16,-1-4 0 16,-3 0 0-16,4-2 8 0,-1 5-8 0,1-2 0 0,-1 2 0 0,1-2 0 15,3 2 0-15,0 1 0 0,3 3 0 0,-3 3 0 16,4 0 0-16,0-1 0 0,-4 4 0 0,3 4 0 16,1-1 0-16,-1 3 0 0,-3 3 8 0,4 1-8 15,0 2 0-15,-4 4 8 0,3 0-8 0,-3 6 8 16,0-4 1-16,0 8 0 0,0-5 0 0,1 5 0 15,-5-5 0-15,4-2 0 0,-3 3 0 0,-1-3 0 0,1 3-9 0,-1-6 0 16,1-1 0-16,-1-5 0 16,1-1-81-16,-4-9-15 0,0 0-4 0,0 0 0 15,3-9-128-15,4-4-25 16,0-2-6-16,1-1-869 0</inkml:trace>
  <inkml:trace contextRef="#ctx0" brushRef="#br0" timeOffset="22310.1">16489 4333 2156 0,'3'-16'48'0,"1"10"9"0,-1-3 3 0,-3-1 0 0,4 1-48 0,-4 2-12 0,0 1 0 0,0 6 0 0,0 0 143 0,0 0 26 16,0 0 6-16,-7 6 1 0,0 1-70 0,-4 2-14 16,1 4-2-16,-1-1-1 0,1 1-37 0,-1 2-7 15,-3 4-1-15,3-3-1 0,-3 6-26 0,4-3-5 16,-5-1 0-16,5 1-1 0,3 0-11 0,-4-3 0 0,8-1 0 0,-4-2 0 16,3-4 0-16,1-2 0 15,3-1 0-15,3 0 0 0,-3-3 0 0,7-3 0 0,-3 0 0 0,6 0-11 16,1-6 11-16,3 0 0 15,0-4-9-15,0 4 9 0,4 0 0 0,3 0 0 16,-3-4 0-16,-1 4 0 0,1 0 0 0,0 3 0 0,3-1 0 16,-4 1 0-16,5 3 11 0,-8 3 3 15,3 1 1-15,-6-1 0 0,-1 3 10 0,1 0 3 0,-4 4 0 0,-3 2 0 16,-4 1-3-16,0 2 0 0,-4 1 0 0,-3 0 0 16,3-1-15-16,-6 1-10 0,-1 3 12 0,1-3-12 15,-4-4 0-15,0 1 0 0,-1-1-12 0,1 1 3 16,0-1-75-16,0-5-16 0,0-1-2 0,3-3-1 15,1 0-131-15,3 0-26 16,0-6-6-16,3 3-1 0</inkml:trace>
  <inkml:trace contextRef="#ctx0" brushRef="#br0" timeOffset="22698.62">16789 4342 1754 0,'0'0'49'0,"0"0"12"0,0 0-49 0,0 0-12 15,3 7 0-15,-3-1 0 0,0 3 164 0,0 1 31 16,0 5 5-16,-3 4 2 0,3 0-110 0,-4 0-23 16,-3 6-4-16,4 0-1 0,-1 0 52 0,4 3 9 15,-3 0 3-15,-1 4 0 0,4-7-75 0,-4 3-14 16,8-6-3-16,-4 0-1 0,4-3-5 0,-1 0-1 16,-3-4 0-16,7-5 0 0,0-1-17 0,0 1-4 0,0-7-8 0,4 3 12 15,-1-6-12-15,5 0 0 16,-1-3 0-16,0-3 0 0,0-1 0 15,-4-2-10-15,5-4 10 0,-5-2-12 0,1-1 12 0,3 0 0 0,-4 1 0 0,1-1 0 16,0-3 0-16,-1-3 0 0,-3 3 8 0,0 1-8 16,-7 2 0-16,0 3 8 15,-3 1-8-15,-4-1 0 0,0 7 0 0,-7 0 0 0,3 3-10 16,-3-1 10-16,-4 4 12 0,4 4 8 0,-4-1 3 16,4 0 0-1,0 6-79-15,0 1-15 0,4 2-3 0,-1-2-1 0,4 2-57 0,0-2-11 0,3 2-2 16,4-3-1-16,4 1-49 15,-1-4-9-15,4 0-3 0,1 1 0 0,-1-1-22 0,3 0-5 0,18 1-1 0,-10-1 0 16</inkml:trace>
  <inkml:trace contextRef="#ctx0" brushRef="#br0" timeOffset="22963.69">17050 4722 1821 0,'17'6'40'0,"-10"-3"8"0,4 0 1 0,0 0 3 0,3 4-41 0,-4-4-11 0,4 0 0 0,-3 0 0 16,0 0 168-16,-1-3 32 0,1 3 7 0,-4-3 1 0,0-3-66 0,0 3-13 15,0-3-2-15,-3 0-1 0,-1-3-55 0,-3-1-11 16,0 1-3-16,-3-3 0 0,3-1-29 0,-4-2-5 15,-3-1-2-15,0-2 0 16,-4-1-9-16,4 0-3 0,-3-3 0 0,3-3 0 0,0 4-9 0,-1-1 0 16,1 0 0-16,4 0-11 0,-1 3 11 15,1 1 0-15,3 2 0 0,0 1-8 0,0-1 8 16,3 4-8-16,1 6 8 0,-1-1-8 0,8 4-2 0,-4 0 0 16,4 0 0-16,-1 0 0 0,1 4 10 0,6-1 0 0,-2 0 0 15,6 0-8-15,-4 0 8 0,1 0 0 0,3 0 0 16,-3 1-8-1,3-4-25-15,-3 3-5 0,-1-3-1 0,1 3 0 0,0 0-85 16,-8 0-16-16,4 0-4 0,-3 0-1 0</inkml:trace>
  <inkml:trace contextRef="#ctx0" brushRef="#br0" timeOffset="23663.19">19646 4471 2491 0,'-14'12'52'0,"7"-8"12"0,0-1-51 0,0 0-13 0,-4-3 0 0,1 0 0 15,-1 3 65-15,-3 0 11 0,0 0 1 0,-7 3 1 16,3-2-61-16,-3-1-17 0,0 3 0 0,-4 0 8 0,0 4-8 0,4 2 0 15,-3 4 0-15,-1 0 0 16,0 2 0-16,4 4 0 0,-4 0 0 0,4 0 0 16,0-3 0-16,3 3 0 0,4 0 0 0,0-3 0 15,7-7 43-15,0 1 6 0,3-1 2 0,4-5 0 16,8-1-31-16,2-3-5 0,1 0-2 0,3-6 0 16,0 0-13-16,7-3 0 0,0-1 0 0,0 1 0 15,8-3 0-15,-5-4 0 0,47-15 0 16,-32 15 54-16,-4 1 8 0,0 2 2 0,1 1 0 15,-8 3-52 1,0 6-12-16,-3 0 0 0,-4 0 0 0,-4 6 54 0,-6 0 8 16,0 7 2-16,-4-4 0 0,-7 7-52 0,0 3-12 0,-4-4 0 0,-3 7 0 15,-3-3 28-15,-5 3 2 0,-2 0 1 0,-1 0 0 16,1 0 1-16,-5 0 1 0,1-3 0 0,-4 0 0 16,4-4-77-16,0-2-16 0,0-1-4 0,3-2 0 15,1-4 0-15,3-3-1 0,3 0 0 0,4-3 0 16,0-3-101-16,7 3-20 0,-4-6-4 0</inkml:trace>
  <inkml:trace contextRef="#ctx0" brushRef="#br0" timeOffset="24875.92">19939 4568 2269 0,'0'0'64'0,"0"0"15"0,0 0-63 0,0 0-16 0,0 0 0 0,0 0 0 16,0 0 105-16,0 0 19 0,-7 3 3 0,0 7 1 15,0 2-52-15,-4 4-9 0,4 6-3 0,-3 0 0 16,-1 3-23-16,0 0-5 0,4 3 0 0,0 0-1 16,0 1-6-16,0-4-1 0,4 0 0 0,-1-3 0 15,1-4-13-15,3-2-3 0,0 0-1 0,0-7 0 16,3-2-11-16,1-4 0 0,3-3 0 0,-4-3-11 16,4-1 11-16,0-2-12 0,4-3 12 0,0-1-12 15,-1-5 12 1,-3-1 0-16,4 0 0 0,3-6 0 0,-4 0-13 0,1 4 2 0,0-1 1 0,-4 0 0 15,0 3 10-15,0 4 16 0,0-1-4 0,-4 1-1 16,4 2-60 0,-7 4-12-16,0 6-3 0,0 0 0 0,0 0 52 0,4 6 12 0,0 7 0 0,-1-4 0 15,1 4 48-15,-4 2 13 0,7 1 3 0,-4 0 0 16,4 3-48-16,-3-4-16 0,6 4 9 0,-3-3-9 0,0-1 16 16,4 1-3-16,-4-3 0 0,4 2 0 15,-1-5-13-15,1-1 9 0,-1 1-9 0,1-4 8 0,-4-3-8 16,0 0 0-16,0-3 0 0,4 0 0 15,-8 0 0-15,4 0 0 0,0-3 0 0,-3 3 0 0,-1 0 0 0,-3 0 0 0,0 0 0 0,7-3 0 16,-7 3-12-16,0 0 12 0,4-3-12 16,-4 3 12-16,0-3-11 0,4-4 11 0,-4 4-8 0,3-3 8 15,-3 0-12-15,4-1 4 0,-1 1 0 0,-3 0 0 16,4-4 8-16,-1 4 0 0,1-3 0 0,-4-1 0 31,3 4 0-31,-3 0 0 0,4-1 10 0,-4 1-10 0,0 0 0 0,0 6 8 0,0 0-8 0,0-6 0 16,0 6 0-16,0 0 0 0,0 0-12 0,0 0 12 15,0 0 0-15,0 0 0 0,0 0 0 0,0 0 0 16,0 0 11-16,0 0 9 0,0 0 1 0,0 0 1 16,0 0-22-16,0 3 0 0,3 3 0 0,-3-3 8 15,0 0-25-15,4 4-5 0,-1-1-1 0,-3-3 0 16,4 3 37-16,-1-3 7 0,-3 4 2 0,4-1 0 16,-4-3-37-1,3 0-7-15,1 3-2 0,0-2 0 0,-1-1 23 0,-3-3 0 0,4 3 0 0,-4-3 0 16,0 0 0-16,3 3 0 0,-3-3 0 0,0 0 0 15,0 0 0-15,0 0 0 0,0 0 0 0,0 0 0 16,0 0 0-16,0 0 0 0,0 0 0 0,0 0 0 16,0 0 27-16,0-9 9 0,0 2 3 0,0-2 0 15,-3 0-25-15,3-1-5 0,-4-2-1 0,4 2 0 16,-3-2-8-16,-1 2 8 0,4-2-8 0,0 2 8 16,0-2-8-16,-4-1 0 0,4 1 0 0,0-1 0 0,4 1 0 15,-4-1 0-15,0-3 8 0,0 4-8 16,0-1 10-16,4 4 0 0,-1-4 0 0,1 4 0 0,-4 3-10 15,3-1 12-15,-3 7-12 0,0 0 12 16,7 0-2-16,0 3 0 0,0 1 0 0,0-1 0 0,-3 3-10 0,6-3 0 16,-3 0 0-16,1 4 0 15,-1-4 0-15,0 0 0 0,0 0 0 0,0-3 0 0,0 3-15 0,0 0 2 0,0 0 0 16,-4-3 0-16,1 4 13 0,-4 2 0 0,4 0 0 0,-4 0 0 16,0 4 0-16,0 2 0 0,0-2 0 0,-4 2 0 15,4 4 0 1,0-4 0-16,-4 4 0 0,4-3 0 0,0-1 0 0,0 1 0 15,0-4 0-15,0 1 0 0,4-4 0 0,-4 0 0 0,4-3 0 0,-4-3 0 16,0 0 0-16,7 0 0 0,-4 0 0 16,4-3 0-16,-3-3 0 0,-1 0 0 0,4-1 0 0,-3 1 0 15,-1-3 0-15,1 2 0 16,-1-2 0-16,4 0 0 0,-3-4 0 0,3 4 0 0,0-4 0 0,0-3 0 16,4 4 8-16,-4 2-8 0,3-2 0 0,-3 2 0 15,4 4 0-15,-4 0 0 0,4 0 0 0,-4 3-9 16,3-1 9-16,-3 1 9 0,0 3-1 0,0 0-8 15,0 3 11-15,1 1-11 0,2-1 10 0,-6 0-10 16,3 3 9-16,0 0-9 0,-4 1 8 16,4 2-8-16,-3 0 8 0,-1 1-8 0,1 2 8 0,-1 4-8 15,1-7 8-15,0 4-8 0,-4 0 8 0,3 2-8 16,-3-2 0-16,0-1 0 0,0 1 8 0,0 3-8 16,0-4 0-16,0 1 0 0,0-1 0 0,0 1 0 0,0-4-13 0,0-3 1 15,0 1 1-15,0-4 0 16,0-3-15-16,0 0-3 0,0 0-1 0,0 0 0 15,0 0-5-15,0-6-1 0,4-1 0 0,-1 1 0 16,-3-3 8-16,4-1 0 0,-1 1 1 0,-3 2 0 0,4-2 3 0,-4 3 0 16,3 0 0-16,-3-1 0 15,0 7-73-15,0 0-15 0,0 0-2 0,0 0-1 16,0 0-39-16,0 0-8 0,0 0-2 0,0 0 0 16,0 0-73-16,0 0-15 0</inkml:trace>
  <inkml:trace contextRef="#ctx0" brushRef="#br0" timeOffset="25413.3">20814 4712 1792 0,'0'0'51'0,"0"0"10"16,0 7-49-16,0-1-12 0,0 0 0 0,3 7 0 15,-3-1 92-15,4 4 15 0,-4 0 3 0,3 5 1 16,1 1-24-16,0 7-5 0,-1-4-1 0,1 6 0 16,-1 4-13-16,1-1-4 0,-1 4 0 0,4-1 0 15,-3-2 0-15,3-1 0 0,0 1 0 0,0-1 0 16,0-5-1-16,0-1-1 0,4-3 0 0,-4 0 0 0,-4-6-48 0,4 0-14 0,0-4 0 0,0-2 8 16,-3-4-8-16,-1-3 0 15,-3 1 0-15,0-7 0 16,0 0 0-16,0 0 0 0,0 0 0 0,-7-10 0 0,0 1 0 15,0-1 0-15,0-2 0 0,-3-1 0 0,3-2 0 16,-4-4 0-16,0 3 0 0,4-6 0 0,-3 0 0 16,3-6 0-16,-4 0 0 0,4-7 0 0,4 4 0 0,-1-3 0 0,4 2 0 15,-4-5 0-15,8 2 0 0,-4 4 0 0,4-4 0 16,3 1 0 0,0 2 0-16,0-2 0 0,0-1 0 0,3 4 0 0,1-3 0 0,3 2 0 15,4 4 0-15,-4-3 0 16,3 9 0-16,1 3 0 0,0 3 0 0,-1 4 0 0,-3 2 0 15,1 4 0-15,-1 3 0 0,-4 6 0 16,1 6 52-16,-1 4 10 0,-3 3 2 0,1 6 0 0,-1-1-31 0,-7 5-5 0,0 5-2 0,0-3 0 31,-4 0-5-31,1 1-1 0,-5-1 0 0,-2 0 0 0,-1 0-12 0,-3-3-8 0,0 0 8 0,-4 1-8 16,1-5 0-16,-1-2 0 0,1-3 0 0,-5 0-8 16,5-7-48-16,-1-3-8 0,0 1-3 0,1-7 0 15,-1-4-83-15,1-2-17 0,2-3-3 0</inkml:trace>
  <inkml:trace contextRef="#ctx0" brushRef="#br0" timeOffset="25860.7">21294 4979 2067 0,'0'0'87'16,"0"-6"-70"-16,0-1 140 0,0-2 28 0,0-1 6 0,0-2 1 15,-4-4-103-15,4 1-20 0,-3-1-4 0,-1-6-1 16,1 0 0-16,-4-3 0 0,-1-3 0 0,1-7 0 16,0 4-51-16,-3-7-13 0,3 1 0 0,-4-4 0 15,1 3 15-15,2 1 0 0,-2-1 0 0,-1 3 0 16,4 1-7-1,0 3 0-15,0 2-8 0,0-2 12 0,0 9-12 0,0 3 0 0,3 4 8 0,1 2-8 16,-1 4 0-16,4 2 0 0,0 7 0 0,0 0 0 16,0 0-95-16,0 13-15 0,4-1-3 0,-1 4-1 15,5 6-91-15,-1-3-19 0,0 3-3 0</inkml:trace>
  <inkml:trace contextRef="#ctx0" brushRef="#br0" timeOffset="26189.12">21428 4772 1824 0,'7'6'76'16,"0"-3"-60"-16,0 0 140 0,0 1 29 0,0-1 6 16,0-3 1-16,0 0-103 0,4-3-20 0,-1 3-4 0,4-7-1 31,-3 4 0-31,0-6 0 0,3 2 0 0,-4-2 0 0,4-3-51 0,-3-1-13 16,3 0 0-16,-3-2 0 15,3-1 40-15,-4 0 6 0,1 1 1 0,-4-1 0 16,4 0-24-16,-4 4-5 0,0-4-1 0,-4 4 0 15,1 2-17-15,-4 4 0 0,-4 0 0 0,4 6 0 16,-7-3 0-16,0 3 0 0,-7 0 0 0,3 6 0 0,-3 3 0 0,4 4 0 0,-4 6 0 0,-1-1 0 16,1 1 0-16,4 6 0 0,-4 3 0 15,3 1 0-15,4-4 0 16,-4 3 0-16,4-3 0 0,0 3 0 0,0-3 0 0,4 0 0 0,-1 1 0 0,4-4 0 16,0-4 0-16,4 1 0 0,3-6 0 0,0-1 0 15,0-2 0-15,0-4 0 0,4-3 0 0,-1 0 0 16,1-6-99-1,3-3-23-15,-4-1-5 0,8-5-1 0,-4-4-74 0,4 1-15 0,3-7-3 16</inkml:trace>
  <inkml:trace contextRef="#ctx0" brushRef="#br0" timeOffset="26524.84">21957 4549 1824 0,'7'-31'38'0,"-7"21"8"16,3 4-37-16,-3-3-9 0,0 3 0 0,0 6 0 15,0 0 156-15,0 0 28 0,0 0 7 0,-10 3 1 16,3 0-52-16,-4 6-9 0,-3 4-3 0,4-1 0 15,-5 1-102-15,-2 6-26 0,3-4 0 0,-4 7 0 16,0 0 56-16,-3 0 7 0,4 3 1 0,-1-3 0 16,4 3-103-16,3-3-20 0,-3 0-4 0,4-3-1 0,3-3 103 15,7-4 20-15,-4-2 4 0,8-1 1 16,-1-6-103-16,4 0-20 0,4-3-4 0,-1 0-1 16,8-6 103-16,0 0 20 0,6-1 4 0,1-2 1 15,-4-3-64-15,4 2 0 0,0-2-9 0,-1-1 0 0,1 1 9 0,0-1 9 0,-1 4-1 0,1-1-8 31,0 4 8-31,-1 3-8 0,1 0 0 0,-4 3 0 16,0 6 51-16,-3 0 3 0,0 4 1 0,-4-1 0 0,-4 7-19 0,-3-1-3 0,-3 1-1 0,-1 3 0 16,-3 0-44-16,-3-1-8 0,-4 1-3 0,-4 0 0 15,1-3 70-15,-4 6 13 16,-4-7 4-16,0 7 0 16,1-6-205-16,-4 3-41 0,-4 0-8 0</inkml:trace>
  <inkml:trace contextRef="#ctx0" brushRef="#br0" timeOffset="31620.48">23326 4327 858 0,'0'-10'36'0,"-4"4"-28"16,1-3 85-16,3 2 18 0,-4-2 3 0,1 3 1 31,3 6 14-31,0 0 3 0,0 0 1 0,0 0 0 16,0 0-8-16,-4-4-1 0,4 4-1 0,0 0 0 0,0 0-39 0,0 0-7 0,0 0-1 0,-3 4-1 15,3 2-9 1,0 6-2-16,0 4 0 0,3 0 0 0,1 3-51 0,-1 3-13 0,4 3 0 0,0 3 0 16,0 3 0-16,4 4 0 0,-1 2 0 0,1 1 0 15,0 0 45-15,-1-7 7 16,1 0 0-16,3 1 1 0,-4-4-33 0,1-6-8 0,0-3 0 0,-1-7-1 15,1 1-11-15,-4-4 0 0,-7-9 0 0,0 0 0 16,3 0-19-16,4-3-5 0,-3-3-2 0,-4-4 0 16,0 1-79-16,0-7-16 0,-7 1-3 0,3-1-1 15,-3 3-51-15,0 1-11 0,0-1-1 0,-3 1-1 16,-1 5 64-16,0-2 13 0,-3 6 2 0,4-3 1 16,-4-1-19-16,0 1-3 0,3 0-1 0,-3 3 0 15,0-1 59-15,0 1 11 0,0 0 2 0,3 0 1 0,0 3 99 16,1 0 19-16,-1 0 4 0,4 0 1 0,0 0 102 0,7 0 21 15,0 0 4-15,0 0 1 0,0 0-103 0,0 0-20 0,0 0-4 16,0 0-1-16,7 6 38 0,-3 1 7 16,6 2 2-16,1 0 0 0,-1 1-38 0,1-1-7 15,3 1-2-15,4 2 0 0,-4 1 14 0,3-4 2 16,1-3 1-16,0 1 0 16,3-1-65-16,-3-3-16 0,3 0 0 0,-4 0 0 0,5-3 0 0,-5-3 0 0,1-3 0 15,-1 0 0-15,-2 3 0 0,-1-10 0 0,-4-3 8 16,1-2-8-16,-1 2 0 0,-6-3 8 0,3-3-8 0,-3 0 0 15,-1 0 0-15,1-3 0 16,-4 3 0-16,3-6 0 0,-3 3 0 0,0 0-14 0,-3-3 2 0,3-1 1 31,-4 4-15-31,1-3-3 0,-1 0-1 0,0 0 0 0,4-1 10 0,-3 1 3 0,3 3 0 16,0 0 0-16,0 3 5 0,0 3 2 0,0 7 0 0,0 2 0 0,0 10 10 0,0 0 9 16,3 7-1-16,5 8-8 0,-5 4 13 15,4 6-4-15,-3 3-1 0,3 4 0 16,-4 5 33-16,4 1 7 0,0 0 0 0,0 2 1 0,0 1-34 0,1-3-7 15,-5 2-8-15,4 1 11 16,4 0-11-16,-4 0 0 0,0-7-12 0,-4 1 12 0,4-4 26 16,0-3 13-16,0-6 2 0,1 0 1 15,-5-3-30-15,4-6-12 0,-3-1 8 0,-1-6-8 0,1 1 0 0,-4-7 0 16,0 0 0-16,0 0 0 0,3-7 0 0,-3-5 0 16,0-1 0-16,-3-2 0 0,3-4 11 15,-4 0-3-15,1 0-8 0,3-3 12 0,0-3 0 16,-4 0-1-16,4 3 0 0,4-3 0 0,-4 3-11 0,3 0-17 15,1 3 4-15,3 1 1 0,0 2 12 0,0 6 0 0,0 1 0 16,4 0 0-16,-4 5 9 0,3 1 2 16,4 3 0-16,-3 3 0 0,-1 4-11 0,1 2 0 0,3 4 0 15,-3 2 0-15,-1 4 0 0,-3 0 0 16,4 3 0-16,0 0 0 0,-1 3 53 0,-3-3 9 0,4 0 2 16,-1 0 0-1,-3 0-31-15,4-3-5 0,0-1-2 16,-1-2 0-16,1-3-16 0,-1-1-10 0,1-2 12 0,-1-1-12 15,1-6-19-15,0-3-10 0,-4-3-3 0,3-3 0 0,1 3 52 0,-4-7 9 0,3-2 3 0,-2-1 0 16,-1-3-24-16,-4 1-8 0,4-1 0 16,-3-6 0-16,-1 3 8 0,1-6-8 15,-1 3 0-15,-3 0 0 0,0 7 0 0,-3-1 0 0,3 0 0 0,-4 4 0 16,1 5 0-16,3 7 0 0,0 0 0 0,-7 4 0 16,0 5 0-16,0 4 0 0,3 2 0 0,0 7 0 0,1 3 0 0,-1 0 0 15,4 4-8-15,4-1 8 16,-4 0-9-16,3 0 9 0,1-6 0 0,0 3-9 15,3-6 9-15,0 0 0 0,3-3 0 0,-3-1 0 16,4-5 0-16,3 2 0 0,-3-2 0 0,3-4 0 0,3 0 0 0,-3-6 0 16,4 0 0-1,-4 0-8-15,7-3-24 0,-3-3-4 0,0-1 0 0,3 1-1 16,0 0-115-16,0-3-22 0,0-1-5 16,4 1-1-16</inkml:trace>
  <inkml:trace contextRef="#ctx0" brushRef="#br0" timeOffset="32954.74">25746 4515 1638 0,'0'0'36'0,"0"6"7"0,0 0 1 0,0 1 3 0,3 2-38 0,1 0-9 0,-1 1 0 0,1-1 0 0,-1 4 124 0,4-1 24 16,0 1 4-16,4-4 0 0,0 4-55 0,-1-4-11 15,4 1-2-15,4-7-1 0,0 0-15 0,-1-3-4 16,1-3 0-16,3-4 0 16,-3-2-15-16,-1-4-3 0,1 1-1 0,-4-4 0 0,0-3-36 0,0 4-9 15,0-4 0-15,-3 0 0 0,0-3 0 0,-4 7 0 16,0-1 0-16,-4 0 0 0,4 0 27 0,-7 1 3 15,4 2 1-15,-4 1 0 0,0 2-19 16,-4 1-3-16,1 0-1 0,-4 2 0 0,-4 4-8 0,4 3 8 16,-4 3-8-16,1 4 8 0,-1-1 11 0,1 3 1 0,-1 4 1 15,1 2 0-15,-1 1-21 0,0 6 0 0,4 0 0 0,0 3 0 16,0 3 0 0,4 1 0-16,-1 2 0 0,4 3 0 0,4-5-16 0,-1 2-7 15,1 0-1-15,3-2-1 0,0-1 13 0,3 0 4 0,1-6 0 0,0-3 0 16,3 0 8-16,0-4 0 0,0 1 0 0,0-7 0 15,4-2 0-15,3-1 0 0,0-6 0 0,-3-3 0 16,3-4 0-16,4 1 0 0,-4-6 0 0,3-1 0 16,-2 1 0-16,-1-4 0 0,-4 0 0 0,-3 0 0 15,1-2 0-15,-1 5 0 0,-4-3 0 0,-3 1 0 16,0 2-12-16,0 1 0 0,-3 2 0 0,0 4 0 16,-1-3-32-16,-3 9-6 0,0 0-2 0,0 0 0 15,0 0 7-15,0 0 1 0,0 0 0 0,0 0 0 0,4 3 19 0,-4 0 4 16,3 3 1-16,-3 0 0 15,0 4 20-15,4-1-11 0,-1-2 11 0,-3 2-8 16,0-3 8-16,4 0 0 0,-4 1 0 0,0-1 0 0,0 0 8 0,3-3 3 16,-3 1 1-16,4-1 0 0,-4-3 25 0,0 0 6 15,0 0 1-15,0 0 0 0,0 0-27 0,0 0-5 16,0 0 0-16,7-10-1 16,0-2 17-16,-4-4 4 0,1 4 1 0,-1-4 0 0,1-3-10 0,-4-3-3 15,3 0 0-15,-3 0 0 0,4 0-9 16,0 0-3-16,-4-3 0 0,0 3 0 0,3 3-8 0,1 1 0 0,-1 2 0 0,1 0 0 15,-1 4 0 1,1 5 0-16,-4 7 0 0,0 0 0 0,0 0 0 0,10 0 0 16,1 7 0-16,-4-1 0 0,4 7 0 0,-1 2 0 15,1 4 0-15,-1 3 0 0,-3 0 8 16,4 3 2-16,-4-3 1 0,0 3 0 0,0 0 2 0,0-3 1 0,-3 3 0 0,3-3 0 16,-4-3 12-16,4 0 2 15,-3 0 1-15,-4-4 0 0,3-2-29 0,1-7 8 0,-1 3-8 0,-3-5 0 31,4-1-98-31,-4-3-22 0,0 0-5 0,0 0-1 16,3-10-86-16,5 1-16 0,-5-7-4 0,1 1-744 0</inkml:trace>
  <inkml:trace contextRef="#ctx0" brushRef="#br0" timeOffset="33270.4">26691 4446 1489 0,'0'0'42'0,"-3"-7"10"0,3 1-42 0,-4 0-10 15,4 0 0-15,0 6 0 16,0-7 108-16,0 7 19 0,0 0 4 0,0 0 1 15,0 0-42-15,0 0-8 0,4 7-2 0,-1-1 0 0,4 6-13 0,-3 1-3 16,3 6-1-16,0 0 0 0,0 6-3 0,0-3 0 16,0 6 0-16,4 0 0 15,-4 0 9-15,0 4 2 0,3-7 0 0,-3 3 0 0,4-3-18 0,0-3-3 16,-4 0-1-16,3-3 0 16,1-7-25-16,-1-2-6 0,-3-4-1 0,4 0 0 0,0-3-9 0,-1-3-8 15,1-3 9-15,-1-3-9 0,1-3 17 0,-1-1-2 16,1-2-1-16,-4-4 0 0,4 0-14 15,-4-2 9-15,-4 5-9 0,4-6 8 0,-7-3 0 16,4 0 0-16,-4 0 0 0,0 0 0 0,-4 0-8 0,4-3 10 16,-7 3-10-16,4 0 10 0,-8 4-10 0,4-1 0 15,0 6 9-15,-4 1-9 0,4-1 0 0,-3 4 0 0,3 2-12 0,0 4 4 32,0 3-70-32,0 3-14 0,3 1-2 0,1 5-1 15,-1 0-165-15,4 1-34 0</inkml:trace>
  <inkml:trace contextRef="#ctx0" brushRef="#br0" timeOffset="33441.51">27125 4809 3034 0,'0'10'67'0,"4"-1"13"0,-4-2 4 0,3 2 1 0,-3-3-68 0,4 1-17 0,-1-4 0 0,-3-3 0 15,0 0 47-15,0 0 5 16,0 0 2-16,0 0 0 0,0 0-37 0,0 0-7 0,0-10-2 0,-3 4 0 15,-1-3-171-15,4 2-34 0</inkml:trace>
  <inkml:trace contextRef="#ctx0" brushRef="#br0" timeOffset="54957.89">4463 8359 1728 0,'0'0'76'0,"0"0"16"15,0 0-73-15,0 0-19 0,-4 3 0 0,4-3 0 16,0 0 106-16,0 0 18 0,0 0 3 0,0 0 1 15,0 0-52-15,0 0-9 0,0 0-3 0,0 0 0 16,0 0 0-16,0 0 0 0,0 0 0 0,0 0 0 16,0 0-10-16,0 0-2 0,0 0-1 0,0 0 0 15,0 0-31-15,0 0-5 0,0 0-2 0,0 0 0 16,0 0-13-16,0 0 0 0,0 0 0 0,0 0 0 16,-3-3 54-16,3 0 8 0,0 3 2 0,0-7 0 15,0 7-46-15,-7-3-9 0,7 3-1 0,0-6-8 16,0 6 13-16,0-6-4 0,0 6-1 0,-4-6 0 15,4-1-18-15,0 7-4 0,0-6-1 0,0 0 0 16,0 3 49-16,0-4 10 0,0 1 1 0,0 0 1 16,-7 0-30-16,7-1-5 0,0 4-2 0,0-6 0 15,0 2 0-15,0 1 0 0,-4 3 0 0,1-3 0 16,3 6-9-16,0-7 0 0,0 7 0 0,0-9 0 0,-4 3 0 16,4 6 0-16,0-6 0 0,-3-1 0 15,3 1 20-15,0 0 1 0,-4 3 1 0,4-4 0 0,0-2-35 0,0 3-7 0,0 2-2 16,0-2 0-16,0 0 36 0,0 0 7 15,0 6 2-15,0-7 0 0,0-2-37 0,0 3-7 0,0-4-2 16,0 1 0-16,0 3 43 0,0-1 8 0,0-2 1 0,0 0 1 16,0 2 3-16,0 1 1 0,0-3 0 0,4 2 0 15,-4-2-51-15,0 0-11 16,3 2-1-16,-3-2-1 0,0 3 48 0,0-4 10 0,4 4 1 0,-4-7 1 16,0 7-44-16,0-3-9 0,0-1-1 15,3 1-1-15,-3 3 40 0,4-4 8 0,-4 1 1 0,0-1 1 0,0 1-25 0,7 0 0 16,-7-1 0-16,0-2 0 15,0 2 0-15,0 1 0 0,0-4 0 0,4 4 0 0,-4-1 0 0,7 4 0 16,-7-3 0-16,0-1 0 0,3-2 0 0,-3 2 0 16,4 1 0-16,-1 0 0 15,1-1 0-15,6 1 0 0,-10 3 0 0,4-4 0 0,3-2 0 16,-4 2 0-16,1 4 0 0,3-4 0 0,-3-2 0 0,3 3 0 16,-4-4 0-16,4 4 0 0,-3-4 0 0,3 4 0 15,0-1 0-15,0 1 0 16,3-1 0-16,-6 1 0 0,3 0 0 0,0-1 0 0,0 4 0 0,-3 0 0 15,3-4 0-15,3 4 0 16,-3 0 0-16,4-1 0 0,0-2 0 0,-4 3 0 16,3 3 0-16,-3-1 0 0,4-2 0 0,-4 0 0 0,3 3 0 0,1-3-16 0,-4 2 3 0,4 1 0 15,-1-3 13-15,1 3 0 16,-4 3 0-16,7-6 0 0,-10 2 0 0,6-5 16 0,-3 3-1 0,0 3-1 16,0 0-14-16,4-1 0 15,-4 4 0-15,0-3 0 0,4 0 0 0,-1 0 0 16,-6 3 0-16,6 0 0 0,1-3 0 0,-1 0 0 0,-3 3 0 0,4-3 0 15,0-1 0-15,-1 4 0 0,1-3 0 0,-1 3 0 16,4-3 0-16,-3 0 0 0,0 3 0 0,3 0 0 16,-4-3 0-16,4 3 0 0,4 0 0 15,-7 0 0-15,-1-3 0 0,4 3 0 0,-3 0 0 16,3 0 0-16,0 3 0 0,-3-3 0 0,3 3 0 0,-4 0 0 16,8 0 0-16,-11 0 0 0,4 1 0 0,-1-4 0 15,1 0 0-15,-1 0 0 0,1 3 0 0,0 0 0 16,-4 0 0-16,3 3 0 0,-3 1 0 0,4-4 0 0,0 0 0 15,-4-3 0-15,0 3 0 0,3 0 0 16,1 3 0-16,-4-3 0 0,3 4 0 0,-3-4 0 0,4 0 0 0,0 0 0 16,-4 3 0-16,3 1 0 0,8-1 0 0,-11 0 0 15,4 0 0-15,-1 1 0 16,1-4 0-16,-1 3 0 0,4 4 0 0,-3-4 0 0,0-3 0 16,-1 3 0-16,1 4 0 0,-1-1 0 0,4-3 8 15,-3 4-8-15,0-1 0 0,-1-3 0 0,1 4 0 0,3-1 0 16,-7 1 0-16,0-1 0 0,4 4 0 15,-1-1 0-15,-6 1 0 0,3-4 0 0,0 4 0 0,0-1 8 16,3-2-8 0,-6 2 0-16,3 1 0 0,-3-1 0 0,3 1 0 0,-4-1 0 15,4 4 0-15,0 0 8 0,0-1-8 0,-3 1 0 16,-1 0 0-16,1-1 0 0,-1 1 0 0,4 3 0 0,-3-7 0 16,0 4 0-16,3 3 0 0,-7-3 0 0,3-1 0 15,1 4 0-15,3 0 0 0,-7 0 0 0,3-1 8 0,1 4-8 0,-1 0 0 0,1 0 0 16,-1 0 8-16,1-3-8 15,-1 3 0-15,4 3 0 0,-7 0 9 0,4-3-9 0,0 3 8 0,-1-3-8 16,1-3 0-16,-4 3-19 0,3-3 3 0,1-4 1 16,-1 4 15-16,1-6 0 0,-4 2 0 15,7-2 0-15,-7-4 19 0,0 4 6 0,3-4 2 0,-3-2 0 16,0-7-19-16,0 9-8 0,4-3 8 0,-4-6-8 31,0 10-20-31,0-10-8 0,0 6-3 0,0-6 0 0,0 0 48 0,0 0 10 0,0 0 1 16,0 0 1-16,0 0-29 0,0 0-16 0,0 0 1 0,-4-3 1 15,4-7-103-15,-3 4-21 0,3-6-4 0,-7-1-1 32,7 1-90-32,-4-4-19 0,1-12-3 0,-4 6-1 0</inkml:trace>
  <inkml:trace contextRef="#ctx0" brushRef="#br0" timeOffset="56089.86">5690 8008 1036 0,'0'0'23'0,"0"0"5"0,0 0 0 0,0 0 1 0,0 0-29 0,0 0 0 15,-7 0 0-15,7 0 0 0,-7 0 108 0,7 0 16 16,-7 0 4-16,7 0 0 0,0 0-52 0,-7 0-9 15,4 3-3-15,3-3 0 0,0 0 0 0,-4-3 0 16,-3 3 0-16,7 0 0 0,0 0 0 0,0 0 0 16,0 0 0-16,0 0 0 0,-4-3-51 0,4 3-13 15,0 0 0-15,0 0 54 0,0 0 8 16,0 0 2-16,0 0 0 0,-7-4-14 0,7 4-2 16,0 0-1-16,0 0 0 0,0 0-24 0,0 0-5 15,0 0-1-15,0 0 0 0,0 0-17 0,0 0 10 16,7 0-10-16,-3-3 8 0,7 0-8 0,-4 0 0 15,0 3 0-15,0 0-11 0,3 0 33 0,-3 0 6 0,0 0 2 0,4 0 0 16,0-3 3 0,-8 3 1-16,4 0 0 0,0 0 0 0,-3 0-34 0,-4 0 0 0,7 0 0 0,-7 0 0 15,7 3 0-15,-4 0 0 0,-3-3 0 0,0 0 0 16,0 0 0-16,0 0 0 16,0 6 0-16,0-6 0 0,-3 7 58 0,-1-4 5 0,1-3 1 0,-4 3 0 15,0 0-64-15,-4 0 0 0,8 4-12 0,-8-4 2 16,4-3 10-16,-4 3 0 0,-3-3 0 15,4 3 0-15,-4-3 0 0,3 0 0 0,-3 3 0 0,0-3 0 0,3 0 0 16,1 0 0-16,-1 0 0 0,4-3 0 0,0 3 0 0,0-3 0 16,3 0 0-16,1 0 0 0,3 3 0 0,0 0-10 15,0 0 10-15,3-7 0 0,1 4 0 16,3-3 16-16,-4 3-2 0,8-4 0 16,0 4-23-16,-1-3-5 0,-3 3-1 0,4 0 0 0,-1-4 15 0,8 4 0 15,-11 0 0-15,4 0 0 16,-1 3 0-16,-10 0 0 0,11 0 0 0,-11 0 0 0,10 3 14 0,-10-3-1 15,7 6 0-15,1-2 0 0,-1 2-13 0,-7-6 0 16,3 6 0-16,-3-6 0 16,0 3 0-16,0 0 0 0,0 4 0 0,-3-4 0 0,3 3 17 0,-11-3 1 15,7 0 0-15,-6 1 0 0,3-1-10 0,-4 3-8 16,1-3 9-16,-1 0-9 0,4 0 0 0,-4 0 8 16,-3 1-8-16,4-1 0 0,-1-3 0 0,1 0 0 15,3 3 0-15,-1-3 0 0,1-3 0 0,4 3 0 0,-8-3 0 0,4-1 0 16,0 1-19-16,4 3-3 0,-1-3-1 0,4-3 0 15,0 0 34-15,0-1 6 0,0 1 2 0,4 3 0 16,-4 3-19-16,7-6 0 16,0-1 0-16,-7 7 0 0,14-6-9 0,-7 3-9 15,0-3-2-15,-7 6 0 0,14 0 45 0,-3 0 9 0,-11 0 2 16,0 0 0-16,10 0-7 0,-10 0-1 0,0 0 0 0,11 3 0 16,-1 0-28-16,-10-3 0 0,4 6 0 0,3 1 0 0,-3-4 9 15,-4 3-1-15,3 0 0 0,-3-3 0 16,-3 4-8-16,3-4 0 0,0 3 9 0,-4 0-9 15,4 1 0-15,-7-4-12 0,3 3 2 0,4-3 0 16,-7-3-94-16,7 0-20 0,-3 0-3 0,3 0-785 16,0 0-158-16</inkml:trace>
  <inkml:trace contextRef="#ctx0" brushRef="#br0" timeOffset="59319.54">5891 12840 1652 0,'0'0'34'0,"0"0"9"16,-3-7-35-16,3 7-8 0,0-6 0 0,0 6 0 15,0 0 38-15,-7-6 6 0,7 6 0 0,0 0 1 16,0-7 37-16,0 7 7 0,0 0 2 0,0 0 0 16,0 0-43-16,0 0-9 0,0 0-2 0,0 0 0 15,0 0 52-15,0 0 11 0,0 0 1 0,0 0 1 16,0 0-61-16,0 0-12 0,0 0-2 0,-7 4-1 15,3-1 42-15,1 3 9 0,-1 0 2 0,-3 1 0 16,4-1-44-16,-4 3-9 0,3 1-2 0,-7 2 0 16,1 1-12-16,3 2-4 0,3 1 0 0,1 3 0 15,-8 0-8-15,4 0 12 0,0 6-12 0,0 0 12 0,3 3-12 0,-3 0 8 16,4 3-8-16,-4 7 8 16,3 3 0-16,1-4-8 0,-1 4 12 0,1 6-4 0,3 3-8 0,0 1 8 0,0 5-8 0,0 4 8 15,0-4-8-15,3 4 0 16,4-1 0-16,-3 10-11 0,6-9 11 15,1 2 0-15,0 1 0 0,3 6 0 0,0-6 0 0,0-4 0 0,4 4 0 0,-1-3 0 16,1-7 0-16,-1-3 0 16,8-3 0-16,-7-3 0 0,3-3 16 0,0-10 1 0,0 1 1 0,0-4 0 15,1-3-18-15,-1 0 0 0,0-3 0 16,-3-3 0-16,3-4 0 0,0-2 0 16,0-4 0-16,0-5 0 0,0-1 0 0,4-6 0 0,0-4 0 0,-4-5 0 15,4-4 0-15,-4-6 0 0,-4 0 0 0,5-9 0 16,-8-1 0-16,0-5 0 0,-4-4 0 0,1-3 0 15,-4-3-14-15,0 3-3 0,-3-6-1 0,-4 0 0 16,0 3 18-16,-4-3 0 0,-3 0 0 0,-3-1 0 16,-1 1 48-16,0 0 12 0,-3 0 4 0,-3-3 0 15,-1 6-52-15,0-4-12 0,1 4 0 0,-8-6 0 16,4 6 0-16,3-3 0 0,-3 3 0 0,3-3 0 16,4 6 0-16,-7 3 0 0,7 0 0 0,-4-3 0 15,1 10 0-15,3-1 0 0,-4 1-9 0,4 2 9 0,-4 7 0 0,4 7 0 16,-4-4 0-16,4 9 10 15,0 4-115-15,0 2-23 0,4 4-5 16</inkml:trace>
  <inkml:trace contextRef="#ctx0" brushRef="#br0" timeOffset="60586.85">6043 14787 1051 0,'0'0'23'0,"0"0"5"0,0 0 0 0,0 0 2 0,0 0-30 32,0 0 0-32,0 0 0 0,0 0 0 0,0 0 17 0,0-7-2 0,-3 1-1 0,3-3 0 15,0 2-14-15,0 1 11 0,0 0-11 0,0 6 10 16,0-3-10-16,0 3 8 0,0 0-8 0,0 0 8 15,0 0 21-15,0 0 4 0,0 0 1 0,0 0 0 16,0 0 41-16,0 0 8 0,0 0 1 0,0 0 1 16,0 0-11-16,0 0-2 0,0 0-1 0,0 0 0 15,0 0-26-15,0 0-5 0,0 0 0 0,0 0-1 16,0 0-31-16,0 0-8 0,0 0 0 0,0 0 0 16,0 0 49-16,0 0 9 0,0 0 2 0,0 0 0 15,0 0 6-15,0 0 2 0,0 0 0 0,0 0 0 16,0 0-55-16,0 0-13 0,0 0 0 0,-7-3 0 15,3 0 43-15,0 3 5 0,-3 0 2 0,4-4 0 16,-4 1-29-16,3 0-5 0,-6-3-2 0,3 3 0 16,3-4-14-16,-6 1 0 0,2 0 0 0,1 0 0 0,-3-4 54 0,-1 1 8 15,1-1 2-15,-1 1 0 0,-3 0-52 16,0 2-12-16,0-2 0 0,0 3 0 0,0-1 0 16,-1-2 0-16,-2 0-12 0,3 2 12 0,-4 1 0 0,0-3 0 0,1 2 8 0,-1-2-8 31,-3 0 16-31,3-4-2 0,-6 0-1 0,2-2 0 0,-6 2 0 0,4-2 0 0,-5 2 0 0,5-6 0 15,-8 4-13-15,0-4 11 0,4 0-11 0,3 0 10 16,-7 0-33-16,8-3-6 16,-1 4-2-16,-7-4 0 0,8 3 56 15,-1 3 11-15,-3 0 3 0,-1 1 0 16,5 2-83-16,-8 1-17 0,4-1-3 0,-4 4-1 0,0-4 109 0,4 1 21 0,-4 2 5 16,4-2 1-16,0 2-42 0,3 1-8 0,1-1-1 15,-1 1-1-15,4 0-19 0,-4-4 0 0,4 1 0 0,-4-1 0 31,0 4-15-31,1-4-6 0,-1 4-2 0,4-4 0 0,-4 1 23 0,4 2 0 0,3-2 0 0,1-1 8 16,-4 4-8-16,6-1 0 0,-2 1 0 0,-1-1 8 16,8 1-8-16,-5 3 0 0,5-1 0 0,-1 1 0 15,-3 3-10-15,7-3 10 0,-3 3-13 0,6 3 5 16,-7-3 8-16,4-1 0 0,7 4-9 0,0 0 9 16,-3-3-14-16,3 3 2 0,0 0 0 0,0 0 0 15,0 0-9-15,0-9-2 0,3 3 0 0,4-1 0 16,-3 1 23-16,3 0 0 0,-3 0 0 0,3-1 0 15,0-2 0-15,0 3 0 0,7-4 0 0,-4 1 0 16,1-1 0-16,3-2 0 0,4-1 0 0,-4-2 0 16,7-1 0-16,-3-3 0 0,6 0 0 0,-2-3 0 15,2 0 0-15,-3-3 0 0,4 3 0 0,3-9 0 16,-3 3 0-16,-4-4 0 0,4 1 0 0,3 0 0 16,-3 2 0-16,3-2 0 0,0 3 0 0,7-3 0 0,-3 5-18 0,0-2 1 0,3 3 0 15,1 0 0-15,-5 3 17 0,1-3 0 0,0 3 0 0,-8 0 0 16,8 0 10-16,-4 3 6 0,4-3 0 0,-7 0 1 15,7 4-17 1,3-1 0-16,-10 0 0 0,6-3 0 16,1 3-27-16,0 0-9 0,0 1-1 0,-4-1-794 0,0-3-158 0</inkml:trace>
  <inkml:trace contextRef="#ctx0" brushRef="#br0" timeOffset="63865.02">19502 7155 1004 0,'0'0'28'0,"3"-3"7"16,-3 3-35-16,0 0 0 0,4-3 0 0,-4 3 0 16,0 0 124-16,0 0 19 0,0 0 3 0,0 0 1 15,3 6-59-15,-3 0-11 0,4 4-2 0,-4 2-1 16,0 4-6-16,3 6 0 0,-3 0-1 0,4 6 0 15,-4 0-3-15,3 0-1 0,1 7 0 0,-1-1 0 0,1-2-11 0,3 2-3 0,-4-3 0 0,4 1 0 32,1-4-10-32,-5-6-3 0,4 0 0 0,0-3 0 0,0-4-21 15,-3-2-5-15,3-7-1 0,-4 1 0 16,1-4-9-16,-4-3 0 0,7 3 9 0,-4-6-9 0,1-4 11 0,0-2-3 16,-1-4 0-16,-3 1 0 0,0-1 3 0,0-2 0 0,0-1 0 15,-3-3 0-15,3 0-3 0,-8 1 0 16,5-4 0-16,-1-3 0 0,-3-1 3 0,0 1 0 0,0 0 0 0,0-3 0 15,0 0-11-15,0-4 10 0,4 1-10 16,-5-6 10-16,5 2-10 0,-1-3 0 0,1 4 9 0,-1-4-9 16,1 4 0-16,-1 2 0 0,1 1 0 0,3 3 8 15,0 3-8-15,0 3 0 0,0 6 0 16,0-3 0-16,3 7 0 0,1 2 0 0,-4 4 0 0,3 3 0 0,-3 3 0 0,0 0 0 16,0 0 0-16,0 0 0 15,11 3 0-15,-4 0 0 0,0 7 0 0,4-1 8 16,-4-3-31-16,3 4-5 0,1-1-2 0,-4-3 0 15,4 1 30-15,-1-1 0 0,4 3 0 0,-3-5 0 0,3-1 0 0,-4 0 0 16,5 0 0-16,-1-3 0 0,0 3 0 0,3 0 0 16,5-3 0-16,-5 0 0 0,4-3 0 15,4 0 0-15,0 0 0 0,3-3 0 16,-3-1 0-16,6-2 0 0,-2 3 0 0,2-4 0 0,1 4 12 0,-4-4 9 16,4 1 2-16,-4 0 0 0,-3-4-37 0,3 1-7 15,-3-1-2-15,0 4 0 0,-4-4 23 0,0 4 0 0,0 2 0 0,-3 1 0 31,3 0 0-31,-7 3 0 0,4-4 0 0,-1 4 0 0,-6 3 20 0,0-3 8 0,-1 3 1 0,1 0 1 32,-1 0-48-32,-3 0-10 0,4 3-1 0,-11-3-1 0,7 0 30 0,-7 0 0 15,7 0 0-15,0 0 0 0,0 0 16 0,0-3 10 0,-3 3 2 0,-4 0 0 16,7-3-28-16,0 0 0 16,-7 3 0-16,3-3 0 0,-3 3 0 0,0 0 8 0,0 0-8 15,0 0 0-15,7 0 0 0,-7 0 8 0,0 0-8 0,0 0 0 16,0 0 8-16,8 6-8 0,-8-6 0 0,7 6 8 15,-4 4 0-15,1-1-8 0,-4-3 12 0,3 7-4 16,1-4 5-16,-4 4 1 0,3-1 0 0,-3 1 0 0,4 0 3 0,-4 2 1 16,3 7 0-16,1 0 0 15,-1 3 2-15,1 3 1 0,-4 7 0 0,3-1 0 16,-3 4 1-16,0 6 0 0,0 3 0 0,0 0 0 16,0 0 9-16,0 0 1 0,4 0 1 0,-4 3 0 15,0-9-8-15,3 0-1 0,-3-7-1 0,0 4 0 16,0-7-13-1,0 1-2-15,4-1-8 0,-4-3 12 0,3 0-12 0,-3-3 0 0,4-3 0 0,0 3 0 16,-4-9 0-16,0 3 0 0,3-3 0 0,-3-7 0 0,0 0 0 0,0-9-13 16,0 0 2-16,0 0 1 15,0 0-69-15,0 0-13 0,-3 0-4 0,-1-6 0 16,0 0-74-16,1 0-15 0,-1-7-3 0</inkml:trace>
  <inkml:trace contextRef="#ctx0" brushRef="#br0" timeOffset="65001.41">19727 7522 460 0,'0'0'10'0,"0"0"2"0,0 0 1 0,0 0 0 0,-3 0-13 0,-4 0 0 16,3 0 0-16,4 0 0 0,0 0 74 0,-7-3 12 0,7 3 2 0,-7-4 1 15,7 4-22-15,-3-6-5 0,-1 0-1 0,1 3 0 0,-1-4 11 16,4 7 1-16,0 0 1 0,-4-6 0 16,4 0-9-16,0 6-1 15,0 0-1-15,0 0 0 0,-3-6 17 0,3 6 3 0,0 0 1 0,0 0 0 16,0 0 6-16,0 0 2 0,0 0 0 0,-4 3 0 16,1 6-30-16,3 1-6 0,-4 2 0 0,4 1-1 0,0 2-23 0,4 4-5 15,-4 0-1-15,3 9 0 0,1 0-26 16,-1 7 0-16,1 3 0 0,0-1 0 15,3-2 56-15,-4 2 7 0,1-2 1 0,-1 6 0 0,-3-4-52 0,4 4-12 16,-1 0 0-16,1 3 0 0,-1-4 0 0,1-2 0 16,-1-4 0-16,1 1 0 0,-1-7 0 15,1-3 0-15,-1-3 0 0,1-3 0 0,0-3 0 16,-1-4 0-16,-3-2 0 0,4-1 0 0,-1-3 0 0,-3-6 0 16,0 0 0-16,0 0 0 0,0 0 0 0,0 0-18 15,0 0 4-15,0-9 1 0,0 0 13 0,-3-1 0 16,-1-2 0-16,1-4 10 0,-1 0-10 0,0-3 0 15,-3 1 0-15,0-4 0 0,4 0 0 0,-4-3 0 16,3 0 0-16,-3-1 0 0,0 1 9 0,4-3 0 16,-4 3 0-16,3-3 0 0,-3 0-9 0,3 3 0 15,1-4 0-15,-4 1 0 0,3-3 0 0,-3-4 0 0,0-2 0 0,4-4 0 16,-1 3 0-16,1 1 0 0,-1 5 0 0,-3-5 0 16,4 5 0-16,-1 4 0 0,-3 0 0 15,3 3 0-15,1 3 0 0,-1 3 0 16,4 0 0-16,-7 0 0 0,4 4 0 0,3-4 0 0,-4 3 0 15,1 4 0-15,3-4 0 0,-4 3 0 16,4-2 0-16,0 2 0 0,-3 1 0 0,3 2 0 0,0 1 0 0,-4-1 0 16,4 4 0-16,0 6 0 0,0 0 0 0,0 0 0 0,0 0 0 0,0 10 0 15,0 5 0-15,0 4 0 16,0 3 0-16,4 3 0 0,-4 0 0 0,3 0 0 16,-3 4-49-16,4-1-12 0,-1 3-3 0,1 0 0 0,-1 1 73 0,1-4 15 15,-1 3 2-15,1 4 1 16,3-1-43-16,0 1-9 0,0-1-2 0,0 1 0 0,0-1 27 0,0 1 0 15,0-4 0-15,0 7 0 0,0-4 0 16,0 4 0-16,0 0 0 0,-3 2 0 0,3-2 0 16,0-4 0-16,0 1 0 0,-3-4 0 15,3-3-56-15,0-6-7 0,0 0-1 0,-4-3 0 16,4-3-153-16,-3-4-31 0,3 7-7 16,-7-19-1-16</inkml:trace>
  <inkml:trace contextRef="#ctx0" brushRef="#br0" timeOffset="66114.48">20722 6866 1206 0,'0'0'26'0,"0"0"6"0,0 0 0 0,0 0 3 16,0 4-35-16,0 5 0 0,0 0 0 0,0 1 0 15,0 5 101-15,0 1 14 0,4 0 2 0,-4 6 1 16,-4-3-22-16,4 6-4 0,0 0 0 0,0 6-1 16,0-3-22-16,0 7-4 0,0-1-1 0,0 4 0 15,0 0-9-15,0 2-3 0,0 1 0 0,-3 6 0 16,3-3-32-16,3 3-6 0,-3 3-2 0,0 3 0 15,4-2-12-15,-1-1 0 0,-3 3 0 0,4 4 0 16,-1-7 0-16,1 0 0 0,-1 0 0 0,-3 3 0 16,4-9 0-16,-1 0 0 0,-3-3 0 0,0 0 0 15,0-10-17-15,0-3-7 0,-3-6 0 0,-1-3-1 16,4-3-11-16,-3-7-3 0,3-3 0 0,-7-2 0 16,3-4-20-16,1-7-4 0,-1 1-1 0,1-7 0 0,3-2 52 0,-4-4 12 0,-3 0 0 0,4-9 0 15,-1 0 0-15,0-4 0 0,1 1 0 0,-1-7 0 16,1 4 0-16,-1-1 0 15,1 4 0-15,-1-7 0 0,4 4 48 0,-3-1 13 0,-1-2 3 0,1-1 0 16,3 4-52-16,-4 2-12 0,4 1 0 0,-3 0 0 16,-1 2 0-16,4 4 0 0,-3 3 0 0,-1 0 0 15,4 7 54-15,-3 2 8 0,3 4 2 0,-4 2 0 16,4 7-52 0,0 0-12-16,0 7 0 0,-3 5 0 0,3 4 0 0,0 6 0 0,0 6 0 0,0 4 0 15,3 5 0-15,-3 1 0 0,0 6 0 0,4 0 0 16,-4-1 0-16,0-2 0 0,0 3 0 15,3 0 0-15,-3 0 0 0,0-3 0 0,0 3 0 0,0-1 0 16,4-2 0-16,-4-6 0 0,3-1 0 0,1-2 0 16,-4-4 0-16,0-9 0 0,0-1 0 0,3-2 0 15,-3-7-48 1,0-5-13-16,0-4-3 0,0 0 0 0,0 0 52 0,0-10 12 0,-3-2 0 0,3-10 0 16,-4-3-54-16,1-4-8 0,3-5-2 0,-4-4 0 15,1 1 103-15,-4-7 20 0,3 0 4 0,0-3 1 16,-3 3-52-16,0 0-12 0,4-3 0 0,-8-3 0 15,8 3 21-15,-4 0 2 0,0 0 0 0,0-3 0 16,3 9 14-16,-3-3 3 0,3 3 1 0,-3 4 0 16,4 5-33-16,-4 4-8 0,3 3 0 0,1 3 0 0,-1 9 0 15,1 7 0-15,3 6 0 0,0 0 0 16,-4 10 0-16,4 5 0 0,4 7 0 0,-4 3 0 0,3 7 0 0,1-1 0 0,-1 7 0 0,4 5 0 31,-3 5-12-31,3-1-4 0,0 6 0 0,0 3-1 0,0-2 27 0,4-1 6 16,-4 0 0-16,0 4 1 0,3-7-28 0,-3 0-5 15,4 0-2-15,-4-6 0 0,0-6 18 0,4-7 0 0,-4-6-8 16,0-3 8-16,0-9 0 0,-4-4-12 0,4-6 12 0,-3-6-10 16,-1-6-5-16,1-7-1 0,-4-6 0 0,0-6 0 31,0-7 16-31,-4-9 0 0,4-6 0 0,-3-3-9 0,-1 3 9 0,1-4 0 0,-1 1 10 0,-3-3-10 16,4 2 23-1,3 1-2-15,-4-3 0 0,1 5 0 0,-1 8-3 0,1 5-1 0,3 3 0 0,-4 4 0 16,4 6-17-16,0 3 0 0,-3 6 0 0,3 4 0 15,-4 2 0-15,1 7 0 16,3 3 0-16,-4 3 0 0,1 7 0 0,-1 2 0 0,-3 4 0 0,3 6-9 16,1 3-61-16,-1 10-12 0,1 2-2 0,3 7-1 15,0 3-117-15,-4 3-23 0,4 7-5 16</inkml:trace>
  <inkml:trace contextRef="#ctx0" brushRef="#br0" timeOffset="67171.81">19650 7305 802 0,'-7'3'22'0,"0"4"6"16,0-4-28-16,0 3 0 0,-1-3 0 0,-2 4 0 15,3-1 64-15,0 0 8 0,0 0 0 0,0 1 1 16,0-4 44-16,3 3 9 0,-3-3 2 0,7-3 0 0,0 0-8 0,0 0-2 0,0 0 0 0,0 0 0 16,0 0-35-1,0 0-7-15,0 0-2 0,11 0 0 0,-1-3-43 0,4 0-9 0,0 0-2 0,4 0 0 31,3 0 8-31,0-1 2 0,4 1 0 0,0 0 0 16,3 3-13-16,0 0-2 0,0 0-1 0,4 3 0 0,3-3 23 0,1 0 5 0,3-3 1 0,-1 3 0 16,1-6-24-16,3 3-5 0,1-4-1 15,-1-2 0-15,-3 0-4 0,3-1-1 0,-6 1 0 16,2-1 0-16,-2 1-8 16,-1 0 0-16,-3-1 0 0,3 4 0 0,-10 0-15 0,3 3 5 0,-7 3 1 0,0 0 0 15,-3 3-137-15,-8 0-27 16,5 3-6-16</inkml:trace>
  <inkml:trace contextRef="#ctx0" brushRef="#br0" timeOffset="67656.87">19565 7851 1580 0,'0'0'67'15,"0"0"-54"-15,0 0 92 0,7-3 19 0,0 0 3 0,0 0 1 16,0 3 0-16,0-4 0 0,0 1 0 0,0 0 0 31,1 3-52-31,-5 0-9 0,4-3-3 0,-3 3 0 16,3 0 0-16,0 0 0 0,0 0 0 0,0 3 0 15,3-3-51-15,1 0-13 0,3 3 0 0,0-3 0 0,4 3 54 0,0-3 8 0,3 0 2 0,0 0 0 16,4 0-52-16,3-3-12 0,4 0 0 0,-1-3 0 16,1 0 0-16,3-1 0 0,4 1 0 0,0-3 0 15,0 2 0-15,-4 1 0 16,-3 0 0-16,3 0 0 0,0 2 0 0,-6 4 0 0,2 0 0 0,1 0 0 15,-7 4 0-15,-1-1 0 0,-2 0 0 0,-1 3 0 16,0 0 0-16,-3-3 0 0,-4 1 0 16,3 2 0-16,-6-3 0 0,-1 0 0 0,1 0 0 0,-4 0 0 15,0 1 0-15,0-1 0 0,-3 0 0 0,-1 0 0 16,-3-3-46-16,0 0-12 0,0 0-2 0,0 0-1 16,0 0-3-16,0 0-1 0,0 0 0 0,0 0 0 15,0 0-85-15,0-6-17 0,0 6-3 0</inkml:trace>
  <inkml:trace contextRef="#ctx0" brushRef="#br0" timeOffset="68089.74">19685 8375 1580 0,'0'0'67'0,"0"0"-54"16,0 0 92-16,0 0 19 0,0 0 3 0,0 0 1 15,0 0-52-15,0 0-9 0,0 0-3 0,0 0 0 16,0 0 0-16,7-4 0 0,0 1 0 0,4 0 0 15,-1 3 0-15,4-3 0 0,4 0 0 0,0 3 0 16,3-3-10-16,4 3-2 0,3 0-1 0,4 0 0 16,-1 0-31-16,5 0-5 0,-1-3-2 0,7 3 0 15,-7-4 41-15,4 1 8 0,0 0 2 0,0 0 0 16,-4 0-64-16,0 0-28 0,4 0 3 0,-4 0 0 16,-3-4 25-16,0 4 0 0,-4 0 0 0,0-3 0 15,-3-1 0-15,-4 4 0 0,0-3 0 0,-3 3 0 16,-4 0 0-16,-3 0 9 0,-1 0-9 0,-6 3 10 15,-4 0-45-15,0 0-9 0,0 0-1 0,0 0-1 16,-4 0-56-16,-6 3-11 0,3 0-3 0</inkml:trace>
  <inkml:trace contextRef="#ctx0" brushRef="#br0" timeOffset="68494.74">19837 7142 1267 0,'-4'-9'56'0,"1"-1"12"0,3 4-55 0,-4 0-13 0,4 6 0 0,0-6 0 16,0 6 66-16,0 0 10 0,0 0 3 0,0 0 0 15,4 3-24-15,-1 6-5 0,1 1-1 0,3 2 0 16,-4 7 12-16,4 0 3 0,-3 3 0 0,3 3 0 16,0 3 0-16,4 3 0 0,-1 4 0 0,-3 3 0 15,4 2 0-15,-4 1 0 0,3 0 0 0,-3 9 0 16,1 0 0-16,-1 7 0 0,0 2 0 16,0 4 0-16,0-4-52 0,-4 1-12 0,4 0 0 0,0 2 0 15,0-2 54-15,4-1 8 0,-4 4 2 0,0 0 0 16,4-10-53-16,-4-6-11 0,3-3 0 0,1-3 0 15,-4-7 0-15,4-5 0 0,-1-7 0 0,-3-7-9 16,0-2-71-16,0-10-13 0,0 0-3 16,-3-9-1-16,-1-4-23 0,1-5-4 0,-4-4 0 0,0-6-1 15,-4-3-68-15,1-1-14 0</inkml:trace>
  <inkml:trace contextRef="#ctx0" brushRef="#br0" timeOffset="68842">20077 6942 1267 0,'0'-10'56'0,"0"4"12"16,0 6-55-16,0 0-13 0,0 0 0 0,0 0 0 0,0 0 105 0,0 0 19 0,0 0 3 0,0 9 1 15,3 1-52-15,1 5-9 0,-1 1-3 0,1 0 0 32,3 6 21-32,-4 0 4 0,8 3 1 0,-4 3 0 0,0 3-18 0,0 7-3 0,0 0-1 0,0 6 0 15,0-1-8-15,-3 4-3 0,3 4 0 0,0 5 0 16,0 0-14-16,-4 4-3 0,4 3-1 0,1 3 0 16,-1-7-16-16,0 1-3 0,0-4-1 0,0 4 0 15,0-7-29-15,0 0-6 0,3-6 0 0,-2 0-1 16,2-6 30-16,-3-3 7 0,4-4 0 0,-4-9 1 15,0-3-85-15,0-3-16 0,-4-6-4 0,4-7-1 16,-3-3-94-16,-4-3-18 0,4-3-4 0</inkml:trace>
  <inkml:trace contextRef="#ctx0" brushRef="#br0" timeOffset="71234.57">19495 12639 1094 0,'-8'-25'23'0,"5"15"5"0,3 1-28 15,-4 0 0-15,1-1 0 0,-1 1 0 16,4-1 108-16,-3 4 16 0,3-3 3 0,-4 2 1 15,4 1 0-15,0 6 0 0,-3-6 0 0,3 0 0 16,0 6-52-16,0 0-9 0,0 0-3 0,0 0 0 16,0 0-51-16,0 0-13 0,0 0 0 0,3 3 0 15,4 6 36-15,-3 4 4 0,-1 2 0 0,4 4 1 0,1 9-14 16,-1 1-3-16,0 8-1 0,7 17 0 16,-4-1 33-16,4 6 6 0,-3 4 2 0,3 6 0 0,-3-3-52 15,-1 6-12-15,4 0 0 0,1 10 0 0,-1-7 54 0,-4 0 8 0,4 4 2 0,0-1 0 16,1-6-52-1,-5-3-12-15,4 3 0 0,-3-3 0 0,-1-9 0 0,1-7 0 0,-4-3 0 0,4-3 0 16,-1-6 0 0,-3-3 0-16,0-7 0 0,0 0 0 0,-3-6 0 0,-1-3 0 0,4 0 0 0,-7-3 0 15,4-6 0-15,0-1 0 16,-1-2 0-16,-3-7 0 0,0-3 0 0,0 0 0 0,0 0 0 0,0 0 0 16,0 0 0-16,0 0 0 15,0 0 0-15,0 0 0 0,-3-3 0 0,-5-4 0 0,5-2 0 0,-1-4 0 16,1-2 0-16,-4-4 0 0,3 0 0 0,-3-6 0 15,0-3 0-15,0 0 0 0,-3-4 0 0,3-5 0 16,-4-1 0-16,4 0 0 0,-4-2 0 16,1-4 0-16,3 3 18 0,0-3 1 0,0 0 0 0,-4-3 0 15,4 3-19-15,-4 0 0 0,4 0 0 0,-3-6 0 16,3 3 0-16,0 0 0 0,0 0 0 0,-1-6 0 0,1 9 0 0,4-3 0 16,-4 0 0-16,3-3 0 0,1 6 0 0,-1 0 0 15,1-3 0-15,3 3 0 0,0 0 0 0,0 6 0 16,0 1 0-16,3 2 0 0,-3 1 0 0,0 3 0 15,4 2 0-15,-4 1 0 0,3 3 0 0,1 3 0 16,-4 3 0-16,3 4 0 0,-3-1-14 0,4 3-3 0,-4 1-1 16,0-1 0-16,3 4 18 0,-3 3 0 0,4-4 0 0,-4 4 0 15,3 3 16-15,-3 3 8 16,0 0 0-16,0 0 1 0,4-3-12 0,-4 3-2 0,4-4-1 0,3 1 0 16,0 3 15-16,0 0 3 15,0 3 1-15,3 1 0 0,1-4-29 0,-1 3-16 0,5 0 1 0,-5 0 1 16,8 0 14-16,-4 0 0 15,4-3 0-15,3 0 0 0,-4 0 11 0,5 0 1 0,2-3 1 0,1-3 0 16,0 0-13-16,-1-1-13 0,5 1 2 0,2-3 1 16,1-1 10-16,0 1 14 0,0-1-3 0,-1 1-1 15,-2 0-10-15,2-1-14 0,-3 4 3 16,4 0 1-16,-4-1 10 0,1 4 0 0,-1 3 0 0,0 0 0 16,-3 3 0-16,0 1 0 0,-1-1 0 15,4 3 0-15,-3 0 11 0,-4-3-3 0,4 4 0 0,-4-4 0 16,0 0-8-16,-3 0 0 0,3 0 0 15,-3-3 0-15,-1 0-8 0,1 0 8 0,0-3 0 0,-4 0 0 16,3 0 0-16,-2-4 0 0,2 4 0 0,-3-3 0 0,0 0 0 0,1 0 0 16,-1 2 0-16,-4-2 0 0,4 3 0 15,-3-3 0-15,3 3 0 0,-7-4 0 0,4 4 0 0,-1 3 0 16,-3-3 0-16,0 0 0 16,-3 3 0-16,-4 0 0 0,7 0 0 0,-7 0 0 15,0 0 10-15,0 0-10 0,0 0 12 0,0 0-12 0,0 0 12 0,0 0-4 16,0 6 0-16,0 0-8 0,0 1 11 0,0 2-11 15,0-3 10-15,-4 4-10 0,4-1 0 0,-3 1 8 16,3 2-8-16,0 1 0 0,3-1 0 0,-3 4 0 16,0 0 0-16,0-1 0 0,4-2 0 0,-1 3 0 0,1 2 0 15,0 4 0-15,-1 0 0 0,4 0 0 0,0 3 0 0,0 3 0 32,0 1 0-32,-3-1 0 0,3 3 0 0,0 7 0 0,0 0 0 15,-4 2 0-15,5 4 0 0,-1 3 0 0,0-3 8 16,3 3-8-16,-6 0 0 0,6 6 0 15,-3 1 0-15,4 2 8 0,-4 1-8 0,4 5 0 0,-1-5 0 0,-3-1 0 16,4 1 0-16,-1 2 0 0,1-2 0 16,3-4 0-16,0 3 0 0,-3-2 0 0,3-4 0 0,-3-6 0 0,3 0 0 0,-4-4 0 31,1 1 8-31,-1-6-8 0,-3-1 0 0,0 1 0 0,4-4 9 16,-7-3-9-16,6 1 8 0,-6-4-8 0,3 0 8 0,-7-7-8 0,3-2 8 0,1 0-8 15,-4-4 10-15,-4-5-10 0,4-1 12 0,0-6-12 16,0 0 12-16,0 0-4 0,-10-3 0 0,3 0-8 15,-7-4 12-15,-1 1-4 0,1-3 0 16,0-1-8-16,-3 4 9 0,2-3-9 0,-6 2 0 0,4 4 9 16,-5-3-9-16,-2 3 0 0,3 3 0 0,-8-3 8 15,1 6-8-15,0-3 12 16,-4 6-12-16,-3-3 12 0,0 0 5 0,-4 4 2 0,0-1 0 0,-3-3 0 16,-1 3-29-16,-2 4-6 0,-1-4 0 0,-4 0-1 15,4 1 17-15,1-4 0 0,-1 0-8 0,0 0 8 16,3 3 0-16,5-3 0 0,-1 0 0 0,0 4 0 15,4-4 0-15,0 0 0 0,3 3 0 0,4-3 0 16,3 1-50-16,7-4-13 0,1 0-2 0,6-4-1 16,4 1-101-16,7 3-20 0,0 0-4 0</inkml:trace>
  <inkml:trace contextRef="#ctx0" brushRef="#br0" timeOffset="71788.48">19935 12639 1267 0,'0'0'28'0,"0"0"5"0,-7 0 2 0,7 0 1 0,-3 3-36 0,3-3 0 0,0 0 0 15,-7 0 0-15,7 0 58 0,0 0 5 0,0 0 1 0,0 0 0 0,0 0-1 0,0 0 0 16,0 0 0-16,0 0 0 0,0 0 1 0,0 0 1 15,-4-3 0-15,4 3 0 0,0 0-31 0,0 0-6 16,0 0-2-16,0 6 0 0,0 4 32 0,0 2 6 0,4 7 2 0,-1 9 0 16,1 0-24-16,3 7-5 15,0 2-1-15,0 10 0 0,0 4 22 0,0 5 4 0,4 4 1 0,-4 9 0 32,3-4-16-32,-3 4-3 0,4 4-1 0,0 8 0 15,3-6-10-15,0 4-1 0,0-1-1 0,0 7 0 0,4-13 19 16,-1 0 4-16,1-3 1 0,-4 3 0 0,0-9-55 15,0-4-18-15,-3-5 0 0,-4 2 0 0,4-12 18 0,-1 0 0 0,-3-6 0 16,0-1 0-16,0-9 0 0,-3-6 0 16,-1-3 0-16,-3-3 0 0,0-4-9 0,0-5-2 0,0-4 0 0,0-3 0 31,-3-10-29-31,-1-5-5 0,1-4-2 0,-1-9 0 16,-3-4-56-16,4-5-11 0,-4-4-2 0,-4-3-1 0,7 0-14 0,-3-6-2 0,0 0-1 15,4-7 0 1,-1 4-56-16,1-3-11 0</inkml:trace>
  <inkml:trace contextRef="#ctx0" brushRef="#br0" timeOffset="72174.67">20288 12827 1144 0,'0'-16'25'0,"-3"-2"6"0,3-4 1 0,-4 0 0 0,4 0-32 0,-3 0 0 16,-1 3 0-16,1 3 0 0,3 1 90 0,-4-1 12 16,4 0 2-16,-3 4 1 0,3-1-40 0,0-3-8 15,-4 7-1-15,4 0-1 0,0-1-16 0,0 1-3 16,0 9-1-16,0 0 0 0,0 0-3 0,0 0-1 0,0 0 0 0,0 0 0 15,0 0 25-15,4 6 4 16,-4 3 2-16,3 1 0 0,1-1 3 0,-4 7 1 16,3 0 0-16,-3 6 0 0,4 0-10 0,-1 3-1 15,1 3-1-15,-1 3 0 0,1 1-35 0,-1 5-7 16,1 7-2-16,3 3 0 0,-4 3 43 16,4 4 9-16,4 2 2 0,-4 7 0 0,4-4-9 0,-1 7-2 0,1 0 0 15,-1 6 0-15,1-6-33 0,3 0-8 16,-3 0 0-16,3 3-1 0,-4-7-11 0,1 1 0 15,0 0 0-15,3-4 0 0,-4-8 53 16,4-1 9-16,-3 0 2 0,3-3 0 16,-7-3-64-16,4-3-23 0,-8-1 1 0,4-2 0 0,-3 0 22 0,-1-7 0 0,1-3 0 0,-1-3 0 15,1-3-16-15,-4-3 2 0,0-3 0 0,0-7 0 16,0 0-23-16,0-2-5 0,-4-1-1 0,1-6 0 31,-1-3-73-31,4-7-16 0,-3-2-2 0,-1-7-1 0,1-6-48 0,-1-3-9 0,1-7-3 0</inkml:trace>
  <inkml:trace contextRef="#ctx0" brushRef="#br0" timeOffset="72553.67">20489 12633 1465 0,'0'0'32'0,"0"0"6"0,0 0 2 0,0 0 2 0,0 0-34 0,0 0-8 0,0 0 0 0,4 3 0 16,-1 0 64-16,1 3 12 15,-1 0 1-15,1 4 1 0,0-1-15 0,3 1-3 16,-4 2-1-16,1 1 0 0,3-1 48 0,-4 4 9 16,4 0 3-16,0 2 0 0,0 4-27 0,-3 7-6 0,3 2-1 0,-4 3 0 15,1 7-25-15,3 3-6 16,0 3-1-16,-3 3 0 0,6 0-15 0,-3 1-3 15,0 8-1-15,0 7 0 0,4 3-10 0,0-3-3 16,3-3 0-16,-4-13 0 0,1 3-10 0,3 4-3 16,0-1 0-16,-3 4 0 0,6-7-8 0,1 3 0 0,0-6 0 0,3 13 8 15,-4-10 7-15,1-6 1 16,0-6 0-16,-4 0 0 0,0-7-16 0,-4-5 0 0,-2-1 0 0,2-6 0 16,-6-3-24-1,-1-4-5-15,1-5-1 0,-4-4 0 0,0-6-70 0,-4-3-13 0,-3 0-3 0,-3-7-1 31,-1-5-43-31,-3-4-9 0,0-3-2 0</inkml:trace>
  <inkml:trace contextRef="#ctx0" brushRef="#br0" timeOffset="72979.98">19988 13300 1074 0,'-21'-3'30'0,"14"0"8"0,-3 3-30 0,-5-3-8 0,1 0 0 0,0-3 0 0,0 3 104 0,0-4 19 16,0 1 4-16,0 0 1 0,0-4 0 0,0 4 0 16,-1 0 0-16,5-4 0 0,-1 4-52 0,1 0-9 15,3 3-3-15,-4 0 0 0,4-1 0 0,-4 4 0 16,8 0 0-16,3 0 0 0,-7 0 0 0,7 0 0 16,-4 4 0-16,4-4 0 0,4 6-20 0,-1-3-4 0,4 3 0 0,4-3-1 15,0 0-11-15,-1-3-3 16,4 4 0-16,4-4 0 0,0 0-25 0,-1 0 0 15,8-4 0-15,0 4 0 0,3-3 43 0,0-3 3 16,4 0 1-16,0-4 0 0,6 1-24 0,-2-4-5 0,6 4-1 0,-3-4 0 16,0 4 5-16,-1 0 1 15,5 2 0-15,-1 1 0 0,0 0-37 0,1 3-7 0,-1 0-2 0,0-1 0 16,1 4 43-16,-4 4 8 0,-1-4 1 0,1 3 1 16,-4 0-30-16,-3 0 8 0,0 0-8 15,-4-3 0-15,0 3 29 0,-3 0 3 0,-4-3 1 0,0 0 0 31,-6 0-53-31,2 0-10 0,-3-3-2 0,-3 3-1 0,-4-3 20 0,0 3 4 0,-4-3 1 0,-3 3 0 16,0 0-28-16,-3-6-4 0,-4-1-2 0,-4 4 0 16,1 0-169-16,-4 3-33 0,-18 0-8 0,0 3 0 15</inkml:trace>
  <inkml:trace contextRef="#ctx0" brushRef="#br0" timeOffset="73353.53">19897 13645 2188 0,'0'0'48'0,"0"0"11"0,-4 4 1 0,4-4 1 0,-7 3-49 15,7-3-12-15,0 0 0 0,0 0 0 0,0 0 54 0,0 0 8 0,4 6 2 0,-1-3 0 16,4 0 0-16,0 0 0 15,4 0 0-15,-1-3 0 0,5 4 0 0,-1-4 0 16,0 0 0-16,0 0 0 0,7-4 0 0,0 4 0 0,0-3 0 0,8 0 0 16,-5 0-36-16,15-3-6 0,-7 0-2 0,3-4 0 15,0 4 20-15,1-4 3 0,-1 4 1 0,4 0 0 16,-4 0-36-16,0-1-8 0,4 4 0 16,3 0 0-16,-3 3 0 0,-3-3 8 15,2 6-8-15,5-3 12 0,-8 3-12 0,0-3 0 0,4 3 0 0,-4 0 8 0,1 1-8 0,-5 2-9 31,8 0 9-31,-4 0-13 0,-3 4 13 0,-4-4 0 0,1 4 0 0,-1-4 10 16,-3 3-46-16,-4 1-10 0,-4-1-2 16,1 0 0-1,0 1 16-15,-4-1 2 0,0-3 1 0,-4 4 0 0,-3-4-125 0,1-3-25 0,-5 0-5 0</inkml:trace>
  <inkml:trace contextRef="#ctx0" brushRef="#br1" timeOffset="84316.2">5831 7979 558 0,'0'0'24'0,"0"0"-24"31,0 0 21-31,0 0 0 0,0 0 0 0,0 0 0 0,0 0-21 0,0 0 0 0,-3 7 0 0,3-7 0 31,0 0 0-31,0 0-10 0,0 0 10 0,0 0-10 0,0 0 2 0,0 0 0 16,0 0 0-16,0 0 0 0,0 0 8 15,0 0 8-15,0 0-8 0,0 0 11 0,0 0 24 0,-7 3 5 0,7-3 0 0,0 0 1 16,0 0 11-16,0 0 1 0,-4 0 1 0,4 0 0 16,0 0-20-16,0 0-4 0,0 0-1 0,0 0 0 15,0 0-10-15,0 0-3 0,0 0 0 0,0 0 0 16,-7 0 4-16,7 0 1 0,0 0 0 0,0 0 0 15,0 0 3-15,0 0 0 0,0 0 0 0,0 0 0 16,0 0-12-16,0 0-1 0,0 0-1 0,0 0 0 16,0 0-10-16,0 0 0 0,0 0 0 0,0 0 8 15,0 0 6-15,0 0 1 0,0 0 0 0,0 0 0 16,0 0 16-16,0 0 3 0,0 0 1 0,4 0 0 16,3-3 0-16,-4 3 0 0,4-3 0 0,4 3 0 15,-7 0-11-15,3 0-1 0,3 0-1 0,-3 0 0 16,4-4-14-16,-4 4-8 0,0-3 10 0,4 3-10 15,-1 0 8-15,1 0-8 0,3 0 0 16,3 0 0-16,-6 0 0 0,3 0 8 0,0-3-8 0,0 3 0 16,4 0 0-16,-4 0 0 0,4 0 0 0,-1 0 0 15,-3 0 0-15,4-3 0 0,-4 0 8 0,4 0-8 16,0 3 23-16,-1 0 1 0,4 0 1 0,0 0 0 0,4 0-25 16,3-3 0-16,-6 0 8 0,6-1-8 15,-4 4 0-15,5-3-11 0,-1 3 3 0,0 0 0 0,4 0 8 0,-4 0 11 16,0 0-3-16,4 0 0 15,0 0-8-15,7-3 0 0,-4 0 0 0,0 0 0 0,4 0 0 0,3 3 10 0,1-3 1 0,-1-1 0 16,0 1-11-16,1 0 0 16,3-3 0-16,-1 3 0 0,1-3-9 0,4 2-4 0,-1 4-1 0,0-3 0 15,4 0 14-15,-3 0 0 16,-1-3 12-16,1-1-12 0,6 1 0 0,-3 3 0 0,7 0 0 0,-4-3-9 16,4-1 9-16,0 4 0 0,0-3 8 0,0 3-8 15,4-3 0-15,3 2-12 0,0-2 2 0,7 0 0 16,-4 0 10-16,1-1 0 0,3 1 0 0,-3 3 0 15,6-7 0-15,1 4 0 16,3-3 0-16,0 3 0 0,0-1 0 0,4 1-8 0,0 0 8 0,3-1 0 16,0 1 0-16,4-3 0 0,-1 3 0 0,5-1 0 15,-1-2 11-15,7-1 1 0,-3 1 0 0,7 0 0 16,3-4-12-16,1 4 0 0,2-4 0 0,1 1 0 16,4-1 0-16,3 1 0 0,3-1 0 0,4-3 0 15,0 4-14-15,4-4-5 0,-1 4-1 0,8-4 0 16,3 0 20-16,4 0 0 0,-1 1 0 0,8-1 0 15,-4 0 12-15,4 1 7 0,3 2 1 0,4-2 0 16,3-1-20-16,7 0-11 0,4 1 2 0,4-4 0 16,2 0 21-16,5 0 4 0,3 3 0 0,3-2 1 15,8-4-17-15,7 3 0 0,3 0 0 0,0-3 0 16,0 0 0-16,4 3 0 0,-1-3 0 0,1 4 0 0,3 2 12 16,0 0-12-16,4 1 12 0,-4 2-12 0,0 0 45 15,-3 7 3-15,3-3 0 0,-7 6 0 16,-6 3-32-16,-1 0-5 0,-4 3-2 0,-3 0 0 15,-7 3-9-15,-7 0 8 0,-4 4-8 0,-3-1 8 0,-3 4-20 0,-5-1-4 0,1 1 0 0</inkml:trace>
  <inkml:trace contextRef="#ctx0" brushRef="#br1" timeOffset="86749.93">19420 7164 787 0,'0'0'22'0,"0"0"6"16,-7 0-28-16,0 0 0 0,4-3 0 0,-8 6 0 15,8-3 23-15,-4 3-1 0,0 1 0 0,0-1 0 16,-1 0-13-16,1 0-9 0,0 0 12 0,0 0-12 15,0 0 31-15,-3-3-1 0,3 0 0 0,-4 3 0 16,0-3 10-16,4 0 1 0,-3-3 1 0,-1 3 0 16,1 0-2-16,-4 0-1 0,3 0 0 0,-3 0 0 15,3 0-17-15,-3 0-3 0,4 0-1 0,-5 0 0 16,1 0-2-16,0 0-1 0,0 0 0 0,0 0 0 16,-4 0-15-16,4 0 0 0,-3 0 0 0,-1 0 0 0,0 3 0 0,1-3 0 0,-1 4 0 15,-3-4 0-15,0 6 0 16,3-3 0-16,0 0 0 0,-3 0 0 15,0-3 0-15,0 0 8 0,0 0-8 0,0 0 0 16,-4 0 10-16,0 0-10 0,1 3 10 0,-5-3-10 0,5 0 0 16,-5 0 0-16,1 0 0 0,3 0 0 0,-3 0 0 15,4 4 0-15,-1-1 0 0,-3-3 0 0,3 3 0 0,-3-3 0 0,-1 0 0 0,-2 0 0 16,3 0 12-16,-4 0-3 16,-4 3-1-16,1 0 0 0,3-3-8 0,-3 3 0 0,0 0 0 0,3 1-11 15,-3-4 11-15,3 3-8 0,0-3 8 0,-3 0-8 31,3 0 8-31,-3 0 0 0,0 0 0 0,0 0 0 0,-1 0 0 0,1 0 0 0,-4 0 0 16,4 3 0-16,0-3 0 0,-1 3 0 0,-2-3 0 0,2 3 0 16,1 0 0-16,-4-3 0 0,-3 3 0 0,3 0 0 15,0 1 0-15,-3 2 0 0,0-3 0 0,3 0 0 16,-4 0 0-16,1 0 0 16,0 1 0-16,3-4 0 0,-3 3 0 0,-4-3 0 0,3 0 0 0,-2 0 0 15,2 0-8-15,1 0 0 0,3 0 0 0,-3 0 0 16,-1 0 8-16,-2 3 0 0,2 0 0 0,-3 0 0 15,0 0 0-15,4 0 0 0,0 4 0 0,-4-4 0 16,0 0 0-16,0 0 0 0,0-3 0 0,1 3 0 16,-1-3 0-16,-4 6-8 0,1-2 8 0,-1 2-8 15,1 0 0-15,3 0 0 0,0 1 0 0,-3-4 0 16,3 3-4-16,-3-3-1 0,-1 3 0 0,1-2 0 16,0 2 21-16,-1-3 4 0,1 6 0 0,-4-5 1 0,3 2-13 0,-2-3 0 0,-1 0 0 0,0 0 0 31,0 4-11-31,-4-1-5 0,4 0 0 0,-3 3-1 15,-4-2 27-15,0-4 6 0,-3 3 0 0,-1 0 1 0,-3 1-17 0,4-1 0 0,-4 0 0 16,-4 0 0 0,0 1-25-16,1-1-9 0,-8 0-2 0,4-3 0 0,-3 1 13 0,-5 2 3 0,5 0 0 0,-4 0 0 15,0 1 20-15,3-4 0 16,-7 3 0-16,4 0 0 16,-4-3 0-16,-3 4 18 0,-3-1-3 0,-1 0-1 0,-3 1-3 0,-4 2-1 0,-4 0 0 0,-2 1 0 15,-5-1-10-15,-3 1 0 0,0-1 0 0,-6 0 0 16,-5 1 0-16,1 2 8 0,-8-2-8 0,-3 2 8 15,0-2-8-15,-4 2 0 0,-3 1 0 0,0 2 0 16,-3-2 0-16,-5 3 0 0,-2-1 0 0,-5 4-11 16,-2-3 11-16,-8 6 9 0,-3 0-1 0,-4-3-8 15,3 3 11-15,-3-1-11 0,1 1 10 0,-5 0-10 16,-3 3 0-16,-3 4 0 0,-1-1 0 0</inkml:trace>
  <inkml:trace contextRef="#ctx0" brushRef="#br1" timeOffset="88275.77">5948 8349 794 0,'10'-3'33'0,"-3"-3"-33"15,4 3 8-15,-4 0-8 0,4 0 0 16,-1 0 0 0,1-1-21-16,-1-2-11 0,5 3-3 0,-8 0 0 15,3 0 3-15,-3 0 1 0,4-1 0 0,-1 1 0 0,1 0 65 0,0-3 13 0,3 3 2 0,-7-3 1 32,7 2-6-32,0-2-2 0,0 3 0 0,7 0 0 0,-3-3-30 0,10 2-12 0,-7 1 8 0,8 0-8 15,6 0 0-15,0 0 0 0,4 3 0 16,3-3 0-16,4-4 26 0,11 4 0 0,-8-3 0 0,11 0 0 15,3 0 14-15,8-4 4 16,-1 1 0-16,8-4 0 0,3 1-13 0,4-1-3 0,3-3 0 0,0 1 0 16,4-1 55-16,3 0 10 0,1 1 3 15,2-1 0-15,1 3-20 0,3 1-3 16,4 3-1-16,0-1 0 16,3 4-40-16,1 3-9 0,3 0-2 0,-4 6 0 0,4 0-21 0,-4 6 0 0,4 7 0 0</inkml:trace>
  <inkml:trace contextRef="#ctx0" brushRef="#br0" timeOffset="100587.1">22405 6230 1672 0,'-11'3'48'0,"4"0"9"15,0 0-45-15,0 0-12 0,4-3 0 0,-4 4 0 16,3-1 79-16,4-3 13 0,-7 3 4 0,0 0 0 16,7-3 24-16,-4 3 6 0,4-3 1 0,0 0 0 15,0 0-50-15,0 0-9 0,0 0-3 0,4 3 0 16,-1 0-21-16,1 1-4 0,3-4 0 0,0 3-1 15,4 0-12-15,-1 0-3 0,4 0 0 0,8 3 0 16,2 1-24-16,1-1 0 0,3 0 8 0,0-3-8 16,1 4 16-16,2-1 2 15,5-3 0-15,-5 0 0 0,-2 3-18 0,2-3 0 16,-2 4 0-16,-5-4 0 0,-3 3 8 0,1 0-8 0,-5 1 9 0,-3-1-9 16,-3 3 13-16,-4 1-3 0,4-1-1 0,-8 1 0 15,-3 2 19-15,0-2 3 0,-3-1 1 0,-1 0 0 16,-3 4-32-16,-4-1 0 0,-3 4 0 0,0-3 0 15,-3 2 0-15,-1-2 0 0,0 3 0 0,-3-1 0 16,0 1 0-16,0-4 0 0,0 4 0 0,3 0 0 16,0-4 0-16,4 1 0 0,4 3 0 0,3-4 0 15,0-2 9-15,3-1-9 0,4 0 8 0,4-2-8 16,-1-1 8-16,4-6-8 0,4 0 0 0,3-3 8 16,0 0-8-16,4-4-9 0,3 1 9 0,0-3-13 0,0 2 35 15,0-2 7-15,0 3 2 0,4-4 0 0,-7 4-3 0,3 3-1 0,0 3 0 0,-3 3 0 16,-1 0-17-16,1 7-10 15,-4-1 12-15,0 7-12 0,-3-1 58 0,-1 7 5 16,-3 0 1-16,0 3 0 0,-3 0-52 16,-4-3-12-16,0 0 0 0,0 3 0 0,-7-3 0 0,-4 0 0 0,1 0 0 15,-4 0 0 1,0-3 0-16,-4 0 0 0,0-4 0 0,1 1 0 0,-5-3 0 0,-2-4-15 0,-1 1 3 16,-3-4 1-16,3-3 11 0,-3 3 0 0,0-3-9 15,0 0 9 1,3-3-44-16,4 0-5 0,-1-3-1 0,1 0 0 0,7 0-62 0,4-3-13 15,-1 0-3-15,4-4 0 16,3 4-102-16,4-7-21 0,0 4-4 0</inkml:trace>
  <inkml:trace contextRef="#ctx0" brushRef="#br0" timeOffset="101597.91">23488 6575 1310 0,'0'0'37'0,"0"0"8"0,0 0-36 0,0 0-9 15,0 0 0-15,0 0 0 0,0 0 105 0,0-6 19 16,0-1 4-16,0 7 1 0,0 0-1 0,0 0 0 16,0 0 0-16,0 0 0 0,0 0 0 0,0 0 0 15,0 0 0-15,0 0 0 0,0 0-51 0,0 7-10 16,0-1-3-16,0 3 0 0,0 1 0 0,0-1 0 16,0 7 0-16,-4-1 0 15,1 4-43-15,-1 0-9 0,-3 3-1 0,0 3-1 16,0-3 6-16,-3 3 2 0,3 0 0 0,-4-3 0 0,0 0-18 0,1 0 8 0,-1-3-8 0,1-4 0 15,3 1 0-15,0-3-19 16,-4-4 3-16,4-3 0 16,0-2-89-16,3-1-18 0,-3-3-3 0,7-3-1 0,-3-4-73 15,-1 1-14-15,1 0-3 0,3-4-1 0</inkml:trace>
  <inkml:trace contextRef="#ctx0" brushRef="#br0" timeOffset="101862.96">23262 6619 1728 0,'0'0'38'0,"0"0"8"0,0 0 2 0,0 0 0 0,0 0-39 0,0 0-9 15,0 0 0-15,0 0 0 16,4 0 107-16,3 3 19 0,3 0 4 0,-3 0 1 16,4-3-30-16,0 3-5 0,-4 3-2 0,3 4 0 0,1-1-13 0,-1 4-2 15,1 3-1-15,0-1 0 0,3 4-17 0,-4 3-3 16,1 3-1-16,-1-3 0 15,1 0-17-15,0-3-4 0,-1 3-1 0,1-3 0 0,-1-1-23 0,1 1-12 16,-1-3 12-16,1-4-12 16,0-2-58-16,-1-1-18 15,1-3-4-15,-4 1-1 0,3-4-38 0,-2 0-7 0,-1-3-2 0,-4-3-1024 16</inkml:trace>
  <inkml:trace contextRef="#ctx0" brushRef="#br0" timeOffset="102307.48">23816 6355 1922 0,'0'-12'42'0,"0"5"9"0,4-5 1 0,-4-4 3 0,3 1-44 0,1-1-11 0,-1-3 0 0,1 7 0 15,-1-4 112-15,1 6 21 0,-1 1 4 0,1 3 1 0,-4 6-64 0,7-3-13 16,-4 6-2-16,1 3-1 0,3 7 2 15,-4 5 1-15,1 1 0 0,0 13 0 0,-4 2 2 0,3 4 0 16,-3 6 0-16,0 3 0 0,0 0-10 16,0 0-1-16,0 0-1 0,0 6 0 0,-3-6-24 0,-1 0-5 15,4-3-1-15,-4-3 0 0,4-4-21 0,0-5 0 16,0-4 0-16,0-6 0 16,0-3-45-16,0-7-14 0,0-5-2 0,0-7-1 15,0 0-89-15,4-7-17 0,0-5-4 0,-1-7-1 16,4 0-31-16,-3-6-5 0,3-3-2 0,-4-4-684 0</inkml:trace>
  <inkml:trace contextRef="#ctx0" brushRef="#br0" timeOffset="102580.97">24024 6384 1785 0,'0'0'39'0,"0"0"8"0,0 0 1 0,0 0 4 0,0 0-42 0,-3 9-10 16,-1 3 0-16,-3 4 0 0,7 3 125 0,-7 3 23 0,3 3 5 0,1 3 1 16,-1 0-54-16,4 4-12 15,-3-4-1-15,3 3-1 0,0 1-18 0,0-4-3 0,3 3-1 0,4-2 0 16,-3-1-51-16,3-6-13 0,4 0 0 0,-1-7 0 15,4 1 44-15,0-7 5 16,1 1 2-16,2-7 0 0,1-3-39 0,-1-3-12 16,-2-3 8-16,2-4-8 0,-3-6 0 15,0 4 10-15,1-7-10 0,-5 0 8 0,1-3 3 0,-1 0 0 0,-3-3 0 0,0 3 0 16,0 0-11-16,-3 0 0 0,-4 4-10 0,0-4 10 0,-4 3 22 0,-3 0 10 16,0 0 3-16,0-3 0 0,-7 3-22 15,0 1-4-15,0-1-1 0,-7 0 0 16,0 0-8-16,-1 7 8 0,1-1-8 0,0 1 8 15,4 2-8-15,-5 4-16 0,5 3 4 0,-1 3 1 16,7 0-111-16,1 3-22 0,3 3-5 0,0 4-1141 16</inkml:trace>
  <inkml:trace contextRef="#ctx0" brushRef="#br0" timeOffset="103282.81">24448 6061 2188 0,'-4'6'48'0,"0"0"11"0,-3 4 1 0,4-4 1 0,-4 3-49 0,0 4-12 15,0-1 0-15,0-2 0 0,0 2 54 16,3 1 8-16,-3-1 2 0,3-2 0 0,1-1 0 16,3 1 0-16,-4-1 0 0,4-3 0 15,4 0-103-15,-4 1-20 0,3-1-4 0,1-3-1 0,0 0 103 0,3 0 20 16,-4 1 4-16,4-4 1 0,0 3-64 0,0-3 0 16,0 0-9-16,0 0 0 15,0 0 9-15,4 3 12 0,3-3-2 0,-3 3-1 0,3-3 44 0,3 3 9 16,1-3 2-16,0 3 0 0,-4 0 0 0,4 1 0 15,-4-1 0-15,3 0 0 0,-3 3-52 16,0 0-12-16,-3 1 0 0,3-1 0 0,-3 3 54 0,-1 1 8 16,-3 2 2-16,0 1 0 0,-3-1-52 0,0 4-12 15,-4-3 0-15,0-1 0 0,-4 4 0 0,0-1 0 16,-3-2 0-16,0-1 0 0,-3 4 0 0,-4 0 0 16,3-4 0-16,-3-2 0 0,3-1 0 0,1-3 0 0,-4-2 0 0,3-1 0 15,1-6 0-15,2-4 0 0,-2-2 0 0,6-4 0 16,-3-2 0-16,4-1 0 0,3-6 0 15,0 3 0-15,0-3 0 0,3 4 0 0,1-8 0 0,3 4 0 16,0-3 0-16,0 3 0 16,0 1 0-16,4-5 0 0,-4 8 0 0,3-4 0 0,1 3 0 0,-1 0 0 15,1 3 0-15,0 4 0 0,-1-4 0 0,1 4 0 16,-1 2-56-16,1-2-13 0,0 2-3 16,-1 1-1-16,4 6-88 0,-3 0-18 0,3-1-3 0,-4 1-1 15</inkml:trace>
  <inkml:trace contextRef="#ctx0" brushRef="#br0" timeOffset="104519.58">25273 6390 1597 0,'0'0'45'0,"0"0"11"31,0 0-45-31,0 0-11 0,0-6 0 0,0 6 0 0,0 0 72 0,0 0 13 0,0 0 3 0,-4 6 0 16,4 3-26-16,0 7-5 0,4 0-1 0,0 2 0 15,-1 1-22-15,1 3-5 0,-1 3-1 0,4 0 0 16,-3 0 53-16,3 0 11 0,7 26 95 16,-7-26-114-16,-4-6-4 0,5 2-1 0,-1-2 0 15,-4-3-32-15,1-3-8 0,3-1 0 0,-4-6-1 16,-3 1-13-16,4-4-2 0,-1 0-1 0,-3-3 0 16,0 0-11-16,4-3 0 0,3 0 0 0,-4-1 0 15,-3-5 0-15,4 0 0 0,-4-1 0 0,3-2 0 16,-3-1 0-16,0-3 0 0,4 1 0 0,-4-4 0 15,0 3 0-15,0-3 0 0,0 1 0 0,0-1 0 0,3 3 22 16,-3 1 2-16,0-4 1 0,4 3 0 16,-4 0-25-16,0 1 0 0,4 2 8 0,-4 1-8 15,3 2 0-15,1 1 0 0,-1 2 0 0,1 1 0 0,-1 3 0 0,4 0 0 0,-7 3 0 16,4 3 8 0,3 0 23-16,-4 3 4 0,4 4 1 0,-3 2 0 0,-1 1-36 0,5 3 0 0,-5 2 0 0,-3 1 0 15,4 0 15-15,-4 0-4 16,0 0-1-16,3-4 0 15,-3 1-10-15,4-3 0 0,-4-4 0 0,0 0 8 0,3-2-8 0,-3-1 0 0,4-6 0 16,-4 0 0-16,3-3-9 0,1-3 9 0,3-1-12 0,-4-2 12 31,-3-4-9-31,4 1 9 0,3-4 0 0,-7 0-9 0,3 1 9 0,4-4 0 0,-3 0 0 16,0 0 0 0,3 1 0-16,0 2 0 0,-4-3 0 0,4 3 0 15,0 4 0-15,0 2 0 0,4 1 0 0,-4 0 0 0,0 2 11 0,4 4 7 0,-1 3 2 16,-3 3 0-16,4 0 8 0,-4 7 3 0,0 2 0 0,0 1 0 15,0 3-6-15,0 2-1 0,-3-2 0 0,-1 6 0 16,1 0-10-16,-1-3-2 0,1 3-1 16,-4-3 0-16,3 3-11 0,-3-7 0 0,4 4 0 0,-4-3 0 15,0-4-13-15,0-2-8 0,0-1-2 0,0 0 0 16,0-2-50-16,0-7-11 0,0 0-1 0,0 0-1 16,0 0-91-16,0 0-19 0,0 0-3 0</inkml:trace>
  <inkml:trace contextRef="#ctx0" brushRef="#br0" timeOffset="105034.72">26007 6051 1337 0,'0'-6'56'15,"3"-4"-44"1,-3 4 141-16,0-3 29 0,0-1 6 0,4 4 0 16,-4 0-45-16,0 0-10 0,0 6-1 0,0 0-1 15,0 0-69-15,0 0-14 0,0 0-2 0,0 6-1 16,0 3 29-16,0 10 6 0,0 3 0 0,-4 6 1 15,1 4-34-15,-4 8-7 0,0 4-2 0,-4 10 0 16,4-1 23-16,-4 6 5 0,1 4 1 0,-4 6 0 16,3-3-22-16,-3 3-4 0,-4 0-1 0,4 0 0 15,4-10-27-15,-1-5-5 0,1-4-8 0,3-6 11 0,-1-7-11 16,5-8-12-16,-1-1 2 0,4-6 1 16,0-13-94-16,4-2-18 0,-4-7-4 0,3-7-1 15,5-2-64-15,-1-7-13 0,3 1-2 0</inkml:trace>
  <inkml:trace contextRef="#ctx0" brushRef="#br0" timeOffset="105448.96">26166 6186 2508 0,'0'6'71'0,"-4"1"16"16,4 2-70-16,-4 0-17 0,1 4 0 0,-1 3 0 16,1-1 106-16,-1 4 18 0,-3 3 3 0,0 0 1 15,0 0 0-15,0 6 0 0,-3 0 0 0,-5 1 0 16,5-1-52-16,-4-3-9 0,3 0-3 0,-3 0 0 16,0-3-51-16,3 0-13 0,-3-3 0 0,4 0 0 15,-1-1 0-15,4-2 0 0,0 0 0 0,3-4 0 16,1-2 0-16,3-4 0 0,-4 0 0 0,4-6 0 15,0 0 0-15,4-3 0 0,-1-3 0 0,5-4 0 16,-1 1 0-16,0 0 0 0,3-7 0 0,4 3 0 16,0-2 0-16,4-4 0 0,3 3 0 0,0 1 0 15,1-1-48-15,2 6-13 0,-3 1-3 0,1 3 0 0,-1 3 52 16,0 3 12-16,0 3 0 0,0 0 0 0,-7 3 48 0,0 7 13 0,1-1 3 16,-8 1 0-1,0 6-52-15,-4-1-12 0,-3 1 0 0,-3 3 0 16,-8 3 0-16,1 0 0 0,-1 4 0 0,-10-1 0 0,3 0 0 0,-3 0 0 0,-4-3 0 15,1 4 0-15,-1-4 0 0,0 0 0 0,1 0 0 0,2-6 0 32,1-1-100-32,0-5-24 0,7 3-4 0</inkml:trace>
  <inkml:trace contextRef="#ctx0" brushRef="#br0" timeOffset="124944.76">6904 13554 992 0,'0'0'28'0,"0"0"7"16,0 0-35-16,0 0 0 0,0 0 0 16,0 0 0-16,0 0 77 0,0-6 9 0,0 6 2 0,0-6 0 15,0 6-7-15,0 0-1 0,-4-6 0 0,4 6 0 16,0 0-27-16,0 0-5 0,0 0-2 0,0 0 0 15,4-7 14-15,-1 4 4 0,4-3 0 0,-3 3 0 16,0 3 0-16,3 0 0 0,3 0 0 0,1 3 0 16,-1 3-20-16,1 0-4 0,3 4-1 0,4-1 0 15,-4 4-13-15,0 3-2 0,4-1-1 0,-4 1 0 16,3 6-23-16,1-3 8 0,0 3-8 0,-4 3 0 16,0 3 0-16,0 0 0 0,0 0 0 0,-3 7 0 15,-4-4 56-15,0 1 6 0,0-1 2 0,-4 3 0 0,-3-2-64 16,0-4-21-16,-3 3 0 0,-1-2 0 15,-3-4-76-15,-3 0-15 0,-1-3-4 0</inkml:trace>
  <inkml:trace contextRef="#ctx0" brushRef="#br0" timeOffset="125768.53">7535 13200 1250 0,'0'0'35'0,"-3"-6"9"16,-1 3-36-16,1-7-8 0,-1 4 0 0,1 0 0 15,3-1 16-15,-4 1 0 0,1 0 1 0,3 0 0 16,0-1 38-16,0-2 7 0,0 3 2 0,0 6 0 16,0-7 0-16,0 7 0 0,0 0 0 0,3-3 0 15,-3 3-16-15,4-6-2 0,-1 3-1 0,4 0 0 16,0 3-21-16,0 3-4 0,0 0 0 0,4 0-1 16,3 7 36-16,0 2 7 0,4 4 2 0,0-1 0 15,3 4 0-15,0 0 0 0,0 3 0 0,0 3 0 16,4 0-26-16,-4 0-5 0,4 7-1 0,-1-1 0 15,-2 0 4-15,-1 1 0 0,-4-1 0 0,1 7 0 0,0-1-10 16,-1 4-2-16,1 0 0 0,-4 6 0 16,-3 3 9-16,-8 0 2 0,4 7 0 0,-7 2 0 15,0-2-7-15,-3 2 0 0,-4 1-1 0,0 3 0 16,-4-4-27-16,-3 1 0 0,0-1 8 0,-4-2-8 0,-3-4 0 16,-4-6 0-16,1 0 9 0,-5-3-9 0,5-10-56 15,-5 1-16-15,5-7-4 0</inkml:trace>
  <inkml:trace contextRef="#ctx0" brushRef="#br0" timeOffset="126700.75">8474 12708 1497 0,'0'0'32'0,"0"0"8"15,0 0 0-15,-7-3 4 0,0 0-36 0,0-1-8 0,0 4 0 0,-1-3 0 0,-2 0 53 0,3 3 9 16,0 0 2-16,-4 0 0 0,4 0-52 0,0 3-12 16,0 0 0-16,3-3 0 0,4 0 54 0,0 0 8 15,-3 0 2-15,3 0 0 0,0 0-52 0,-4 0-12 16,4 0 0-16,0 0 0 15,0 0 54-15,-3 7 8 0,3-7 2 0,0 6 0 0,3-3-52 0,1 3-12 16,-1 1 0-16,1-1 0 0,3 0 0 0,0 0 0 16,4 4 0-16,-1-1 0 0,1 1 0 0,3-1 0 15,0 7 0-15,4-4 0 0,-1 1 54 0,1 3 8 16,3-1 2-16,-3 4 0 0,7 0-16 0,-1 3-4 0,1 0 0 16,3 3 0-16,-3-3-11 0,3 6-2 0,0-3-1 0,0 6 0 31,-3 1-30-31,3 2-10 0,-3 4 0 0,3 6 0 0,-3 0 46 15,0 3 8-15,-1 0 3 0,1 6 0 0,0-3-19 0,-4 4-3 0,-7-1-1 0,4 3 0 16,-4 4 2-16,-4-4 0 0,-3 1 0 0,1 5 0 31,-1-2-2-31,-7 0 0 0,-4-1 0 0,-3 4 0 0,0 0-4 0,-7-4 0 0,3 4-1 16,-6 0 0-16,-1-7-3 0,-3-3-1 0,0 1 0 0,-4-1 0 16,4-3-15-16,-4-3 0 0,0 0 0 0,1-3 0 15,-1-3 0 1,0-4-10-16,-3 1 10 0,0-7-12 0,3-5-69 0,0-5-15 0,1-2-2 15,3-9-1-15,-1-4-41 0,8-6-8 0,0-3-1 16</inkml:trace>
  <inkml:trace contextRef="#ctx0" brushRef="#br0" timeOffset="127434.05">8957 12125 1854 0,'0'0'40'0,"0"0"9"0,0 6 2 0,0 0 1 0,4 4-41 0,-1-1-11 0,8 0 0 0,-4 4 0 16,3-1 25-16,4 1 3 0,1 3 1 0,2-4 0 16,4 4 52-16,8-4 11 0,-1 4 1 0,0-3 1 0,0-4-46 0,4 7-8 15,0-4-3-15,3 4 0 0,4 3 19 0,-11-7 4 16,4 7 1-16,7 0 0 0,-1 6-49 0,1 0-12 0,4 3 0 16,-5 4 0-1,5 2 26-15,6 13 2 0,0 0 1 0,-3 3 0 0,-3-3-9 0,-1 4-3 16,-3 5 0-16,0 7 0 0,-8-7 7 15,1 4 0-15,-4-1 1 0,-3 10 0 16,-4-3 3-16,-3 3 0 0,-4 0 0 0,-3 13 0 0,-1-7-12 0,-3 0-1 0,-7 4-1 0,0 5 0 16,-3-8 14-16,-1 2 2 0,-6-3 1 0,-5 10 0 15,1-13-11-15,-7 6-3 0,-7-2 0 0,-4 5 0 16,0-9-5-16,-3 0-2 0,-4 0 0 0,-3 1 0 16,7-8-10-1,-4-5 12-15,4 0-12 0,-8-1 12 0,4-6-12 0,1-6 0 0,-1-3 0 0,0-3 8 16,7-6-57-16,4-10-12 0,0 0-3 15</inkml:trace>
  <inkml:trace contextRef="#ctx0" brushRef="#br0" timeOffset="130004.67">10167 11764 1792 0,'-7'6'51'0,"-4"1"10"15,4-4-49-15,0 0-12 0,0-3 0 0,7 0 0 16,0 0 0-16,0 0 0 0,0 0 0 0,0 0 0 16,0 0 0-16,0 0 0 0,0 0 0 0,0-6 0 15,4-1 24-15,-1 1 1 0,4 0 1 0,0 0 0 16,4 2-6-16,3 1-2 0,-3 0 0 0,6 3 0 16,5 3 6-16,2 0 2 0,1 4 0 0,0-1 0 15,3 3 26-15,4-2 4 0,3 2 2 0,4 4 0 16,-4 2-46-16,7 1-12 0,-3 6 0 0,18 9 0 15,-5-3 27-15,1 4 3 0,0-1 1 0,0 4 0 16,0-1-11 0,0 4-3-16,-4 3 0 0,8 2 0 0,-4 4 10 0,0 0 1 0,3 4 1 0,1 5 0 15,-5 1-3-15,-2 5-1 0,-1 4 0 0,1 9 0 16,-4 1-12-16,3-1-2 0,-3 6-1 0,3 13 0 16,-10-9-10-16,0 3 10 0,-4 6-10 0,0 13 10 15,-6-10 1-15,-8 0 0 0,0 6 0 0,-3 7 0 16,-8-13 29-16,-3 1 5 0,-7-4 2 0,-3 6 0 15,-4-12-19-15,-4 3-4 0,-7-7-1 0,-3 14 0 0,-4-14-7 16,-6 1 0-16,-5 3-1 0,-6 3 0 16,3-10-6-16,1-6-1 0,-5 4 0 0,-3-4 0 0,4-6-8 15,0-6 0-15,-4-4-10 0,0 1 10 0,4-10-10 0,-1-3 10 0,1-3-10 0,0-3 10 16,6-13-109-16,5-3-16 16,2-6-3-16</inkml:trace>
  <inkml:trace contextRef="#ctx0" brushRef="#br0" timeOffset="130687.57">12157 11554 1411 0,'-7'16'31'0,"0"-13"6"0,3 6 2 0,-3-3 1 0,0 1-32 16,0-4-8-16,0 3 0 0,0-3 0 0,3 0 44 0,-3 1 7 0,7-4 1 0,-3 3 1 15,3-3-35-15,0 0-7 0,-7 0-2 0,7 0 0 16,0 0-9-16,0 0 0 0,0 6 0 0,3 0 0 15,1 1 23-15,-1-1 2 0,8 3 1 0,-4-3 0 16,7 7-26-16,0-4-20 0,4 4 3 0,-1-1 1 0,8 1 25 16,-4 0 6-16,4 2 1 0,-4-2 0 15,0-1 38-15,4 1 8 0,3 6 2 0,0-1 0 0,4 8 0 0,3-1 0 16,4 6 0-16,18 10 0 16,-4 3 0-16,0 0 0 0,-1-1 0 0,5 8 0 0,-8-1-52 0,4 0-12 15,4 3 0-15,-1 10 0 16,1 0 54-16,-5 3 8 0,-2-1 2 0,6 11 0 15,-10-4-36-15,0 3-8 0,-4 7 0 0,4 8-1 0,-3-8-6 16,-8 9-1-16,0 3 0 16,-3 16 0-16,-7-10 7 0,-8 4 1 0,1 8 0 0,-8 14 0 15,1-13 16-15,-11 0 3 0,-4 3 1 0,-3 15 0 16,-7-18-27-16,-3 3-5 0,-5 0 0 0,-6 10-8 0,7-17 12 16,-7-5-4-16,-4-1 0 0,-3 1-8 15,3-16 8-15,4-10-8 0,-4-6 0 0,-7 0 0 16,8-15-22-16,-1-7-11 0,0-6-3 0,0-7 0 15,4-8-116-15,0-11-24 0,3-2-5 0</inkml:trace>
  <inkml:trace contextRef="#ctx0" brushRef="#br0" timeOffset="132181.04">13903 11476 1036 0,'0'0'23'0,"0"0"5"0,7-7 0 0,-3 1 1 0,6 0-29 0,1 0 0 0,-1 2 0 0,4 1 0 15,4 0 108-15,0 0 16 0,3 3 4 0,0 0 0 16,0 0 0-16,4 6 0 16,0 1 0-16,3 2 0 0,4 3-65 0,-1 4-13 0,5 3-2 0,6 6-1 15,0-3 4-15,4 3 1 0,4 3 0 0,2 10 0 16,-2-4-19-16,3 4-3 0,0 0-1 0,10 2 0 16,-3-2-21-16,4 3-8 0,-1 6 0 0,8 6 0 15,-11 0 23-15,10 4-2 0,1-1 0 0,3 10 0 0,-7-3 3 0,0 3 1 16,3 12 0-16,1 10 0 15,-4-13-4-15,-7 10-1 0,0 6 0 0,0 15 0 0,-11-12 3 16,-6 10 0-16,-1 9 0 0,-7 18 0 0,-6-18-23 0,-5 10 0 16,-6 8 0-16,-8 17 8 15,-3-20 12-15,-7 1 2 0,-3-4 1 0,-8 23 0 16,1-17 23-16,-4-5 5 0,-4-4 1 0,-7 13 0 16,4-19-32-16,0-6-5 0,-4-10-2 0,-6 7 0 0,2-13-13 0,1-7 0 15,0-5 0-15,-4-7 0 16,7-12-53-16,1-13-17 0,-1-6-3 0,4-3-1 15,0-10-101-15,7-9-20 0,0-6-4 0,3-13-1 0</inkml:trace>
  <inkml:trace contextRef="#ctx0" brushRef="#br0" timeOffset="132774.93">16154 11510 1758 0,'-7'9'50'0,"3"-2"10"0,1 2-48 0,-1-3-12 0,4 1 0 0,4 2 0 16,3-3 46-16,3 4 6 0,1-1 2 0,3 4 0 0,4-1-28 15,3 4-6-15,0 0 0 0,4 2-1 16,3 8 36-16,4-1 7 0,-1 6 2 0,5 0 0 16,6 1-18-16,4-1-3 0,0 0-1 0,7 4 0 0,-4 6-9 0,0 6-1 0,1 3-1 15,6 6 0 1,-3-2-4-16,0-1-1 0,3 3 0 0,4 10 0 0,-7 0 2 16,-3 3 1-16,-1 6 0 0,4 10 0 0,-7-7-12 0,0 1-2 0,-4 5-1 0,4 10 0 15,-7-6 2-15,-4 0 0 0,-3 6 0 0,0 16 0 16,-8-10 0-16,-3 7 1 0,-6 3 0 0,-1 15 0 15,-7-12 15-15,-4 3 4 0,-3 0 0 0,-3 16 0 16,-4-16-19-16,-4-4-3 0,-3 17-1 16,-4-10 0-16,1-15 12 0,-5-4 3 0,-2 10 0 0,-1-13 0 15,0-16-20-15,4-5-8 0,-3-7 8 0,-1 0-8 16,4-16 0-16,3-3 0 0,-3-3 0 0,3-6 0 16,4-13-60-16,0-6-15 0,3-9-2 0</inkml:trace>
  <inkml:trace contextRef="#ctx0" brushRef="#br0" timeOffset="133434.59">17427 11563 1428 0,'14'10'60'16,"0"2"-48"-1,1-2 23-15,2-1 4 0,1 4 1 0,3-1 0 16,0 1 7-16,4-1 1 0,3 1 1 0,4 3 0 16,0-4 20-16,6 7 4 0,5 0 1 0,3 0 0 15,-1 2-16-15,1-2-3 0,7 3-1 0,0 3 0 16,0 0-16-16,4 4-3 16,-1-1-1-16,7 9 0 0,-10 1 9 0,4 3 1 0,-4 3 1 0,3 6 0 15,-3 0-36-15,4 0-9 0,-5 7 0 0,5 2 0 16,-8 4 53-16,1 0 9 0,-4 6 2 0,-1 9 0 15,-6-6-31-15,-4 7-5 0,1 2-2 0,-4 13 0 16,-8-6-1-16,-3 6 0 0,-3 3 0 0,-4 19 0 16,-10-9 11-16,-4 9 3 0,-4 19 0 0,-6 0 0 0,-5-13-19 0,-2 3-4 15,-4 1-1-15,-8 24 0 16,5-21 21-16,-5 6 5 0,1 2 1 0,-7 17 0 0,3-32-27 0,0 1-6 16,1-7-1-16,-8 9 0 0,11-28-8 0,-1-9 0 0,5-3 0 15,-1-7 0 1,4-15 0-16,3-10 0 0,4-6 0 0,-3-6 0 15,6-13-109-15,4-6-21 0,-4-6-4 0</inkml:trace>
  <inkml:trace contextRef="#ctx0" brushRef="#br0" timeOffset="134433.1">19971 16583 1044 0,'-28'-34'21'0,"13"21"7"15,1-5-28-15,-3-1 0 0,-1 0 0 0,-3-3 0 0,0 0 111 0,-4-3 17 0,0 0 3 0,-6-3 1 31,-1-1-68-31,0-5-12 0,-7-1-4 0,0 1 0 16,1-7-19-16,-8-6-4 0,0 0-1 0,0-3 0 0,-3 0-3 16,-4-4-1-16,0 4 0 0,-4-9 0 15,1-1-6-15,0-6-2 0,-4-3 0 0,-4-3 0 0,1-6-3 0,3 3-1 0,0-4 0 0,-11-18 0 16,4-3 29-16,7 6 6 16,-3-4 1-16,-4-18 0 0,-1 0-20 0,9 10-3 15,-1-4-1-15,-7-19 0 0,14 17-12 0,0-4-8 0,3-7 8 16,-3-15-8-16,11 16 0 0,3 0 0 0,-3-7 0 0,7-18 0 15,10 15 0-15,0 0 0 0,11-6 0 0,0-21 0 0,7 21 11 16,7-4-3-16,3-5 0 0,5-22 0 16,9 25 20-16,1 2 3 0,10 1 1 0,7-19 0 15,-3 26-20-15,7 5-4 0,3 4-8 0,11-10 12 0,-3 19 1 16,2 6 0-16,5 7 0 0,10-4 0 16,-11 19 2-16,1 10 0 0,3 9 0 0,3 3 0 15,-6 16-15-15,3 9 0 0,-4 3 0 0,1 10-10 16,-5 6-73-16,-6 10-14 0,-3 5-3 0,-5 7-852 0</inkml:trace>
  <inkml:trace contextRef="#ctx0" brushRef="#br0" timeOffset="135095.54">17579 15113 1014 0,'-490'1100'547'31,"412"-1187"-481"-16,0-1-2-15,1-6 0 16,3-3-15-16,-4-4-3 0,4-2-1 0,-4-7 0 0,4 0 2 0,0-6 0 0,0-3 0 0,4-3 0 31,-1-4-9-31,4 1-2 0,7 9 0 0,-7-22 0 0,18 13-11 16,-1-7-2-16,1-3-1 0,-1-31 0 0,12 25 10 0,6-4 1 0,-3-5 1 16,3-26 0-1,11 26-18-15,7-4-3 0,3-3-1 0,7-24 0 0,4 30-12 0,11-6 0 0,0 4 0 0,10-29 0 16,0 31 0-16,7 1 0 0,0-1 0 0,15-18 0 15,-8 28-22-15,4 3-7 0,7 0-2 0,10-13 0 16,-3 32 31-16,0 6 12 0,0 10-1 0,7-1 0 16,-11 26-147-16,-3 12-28 0,46-43-7 15,-25 49-1-15</inkml:trace>
  <inkml:trace contextRef="#ctx0" brushRef="#br0" timeOffset="135796.43">15473 16668 2166 0,'3'6'91'0,"1"-3"-73"16,3 1-7-16,-4 2-2 0,1-3 0 0,-4-3 0 15,0 0-9-15,0 0 8 0,7-3-8 0,-7 3 8 16,0-6 28-16,0-7 4 0,-7 0 2 0,0-2 0 15,-4-4 19-15,-3-3 4 0,-3-3 1 0,-5-3 0 16,-2-4-38-16,-4-2-8 0,-4-1-2 0,-3-5 0 16,-8-1-10-16,1-3-8 0,-4-3 12 0,-7-3-12 15,0-4 12-15,0-5-4 0,-7-1 0 0,-3-6-8 16,-1-3 8-16,-3-3-8 0,-3-3 0 0,-1-3 0 16,-3-1 0-16,0-5 0 0,0 2 0 0,-4-6 0 15,4-3 0-15,0-3 0 0,0-6 0 0,0 0 0 0,3-7 0 0,4-3 0 16,7 7 0-16,-10-16 0 0,6-7 0 0,11 17-11 15,0-7 2-15,-6-19 0 16,9-3 9-16,8 15 0 0,7-2 0 0,-4-25 0 16,10 21 0-16,8-3 0 0,0-3 0 0,7-21 0 0,7 21 0 0,3-3 0 0,4-3 0 15,8-19 0-15,6 22 0 0,7-3 0 16,0 0 0-16,14-16 0 0,1 25 0 0,2 4 0 0,8-4 0 16,7-9 0-16,-4 19 0 0,1 6 0 0,6 6-8 0,11-9 8 31,-3 25-36-31,-1 3-3 0,-3 12 0 0,11-2 0 0,-15 21 39 0,4 10 0 0,0 6 0 0,0 7-724 15,-7 11-138-15</inkml:trace>
  <inkml:trace contextRef="#ctx0" brushRef="#br0" timeOffset="136456.79">13681 17004 1944 0,'-21'12'55'0,"-4"-3"13"16,-3-2-55-16,-1-4-13 0,1-3 0 0,-7-6 0 0,3-1 46 0,-3-8 6 0,-4-1 2 0,4-3 0 31,-8-3-32-31,5-6-6 0,-5 0-2 0,-3-7 0 0,-3 1 0 0,0-4 0 16,-8 1 0-16,4-7 0 0,-3-3 6 0,-1-7 0 0,1 1 1 0,-4-7 0 16,0 1-21-16,-3-7 9 0,-4-3-9 0,3-6 0 15,-3-4 0-15,4-5 0 0,-1-7 0 16,1-6 0-16,-1-4 16 0,1-8-3 0,-5-1-1 0,5-13 0 15,-1 1-12-15,12 6 0 0,-5-6 0 0,-6-22 0 16,6-7 0-16,11 19 0 0,4-5 0 16,-7-33 0-16,13 26 0 0,1-10 0 0,3-6 0 0,1-31 0 15,9 31 12-15,5-3 5 0,3 0 2 16,3-28 0-16,8 34-8 0,3-3-2 0,7 3 0 0,7-21 0 16,0 33-9-16,7 1 8 0,7 3-8 0,7-13 8 0,-3 32-8 0,11 3 0 15,-1 3 9-15,11-3-9 16,-7 25 0-16,3 6 0 0,0 6 0 0,4 1 0 15,-3 18-47-15,-1 7-13 0,1 9-4 0,2 3 0 16,-6 13-7-16,4 9-1 0,-8 6-1 0</inkml:trace>
  <inkml:trace contextRef="#ctx0" brushRef="#br0" timeOffset="137051.46">11430 17217 2169 0,'-21'-10'92'16,"-7"-2"-74"-1,-1-4 29-15,1 0 5 0,-4-6 2 0,-3 1 0 0,0-11-42 0,0 1-12 0,-4-7 0 16,-4-3 8 0,1-2 2-16,0-5 1 0,-1-2 0 0,-2-6 0 0,-1-4-11 15,-4-2 8-15,1-1-8 0,0-6 8 0,-1-3 1 0,-3 0 0 0,4-4 0 0,-4 1 0 16,-3-9 4-16,-4-1 1 0,3-6 0 0,-3 0 0 31,0-6-14-31,0-4 0 0,0-5-12 0,4-1 12 0,3 7 0 0,0-10 0 0,0-3 0 16,-7-18 0-1,14 11 0-15,4 1-8 0,3-9 8 0,-3-20 0 0,10 20 23 0,4-7 8 0,0-3 1 0,3-22 1 16,7 25-33-16,8-6 0 0,-1 0 0 16,4-19 0-1,10 22-8-15,1 0-9 0,7 0-2 0,3-22 0 0,3 32 19 0,1-7 0 0,3 3 0 0,11-12 0 16,-7 25 0-16,6 0 0 0,1 6 0 16,7-9 0-16,0 24-55 0,3 1-7 0,0 6-2 0,8 0 0 15,-8 16 4-15,0 3 0 0,1 9 0 0,-4 1 0 16,-1 11-16-16,-2 7-4 0,-5 10 0 0,1 3 0 15</inkml:trace>
  <inkml:trace contextRef="#ctx0" brushRef="#br0" timeOffset="137653.87">9490 17013 2026 0,'-7'31'44'0,"0"-18"10"0,0 6 2 0,0-4 1 0,-4 4-45 0,-3-3-12 0,0 3 0 0,-4-4 0 0,4 1 36 0,3-7 4 16,-6 4 2-16,-1-1 0 15,0 1 35-15,1-7 7 0,-4 1 2 0,-4-4 0 16,0-3-43-16,-14-7-9 0,1 1-2 0,-8-6 0 15,3-7 0-15,-2 0 0 0,-1-9 0 0,-7-4 0 16,3-8-16-16,1-7-3 0,-4 0-1 0,-3-10 0 16,-1 1 0-16,1-7 0 0,-4-3 0 0,0 0 0 15,0-9-3-15,-4 0-1 0,1-4 0 0,3-5 0 16,0-4-8-16,3-3 0 0,-2-3 0 0,2-6 0 16,1-7 28-16,-1-6 3 0,4-3 1 0,0-6 0 15,4-4-20-15,3-5-4 0,4 12-8 0,3-26 12 0,4-2-12 16,6 15 0-16,5-6 0 0,-1-25 0 15,7 22 0-15,4-6 0 0,0-1 0 0,0-27 0 0,7 27 0 0,4 1 0 16,3-3 0-16,7-20 0 0,0 29 0 0,3 3 0 16,8 0 0-16,3-15 0 0,0 30-20 0,4 1-4 0,7 3-1 15,10-7 0-15,-7 23 33 0,8 3 8 16,-1 2 0-16,4 1 1 0,-7 16-33 0,-1 9-8 16,-2 3 0-16,2 3-1 15,-6 16-83-15,3 6-17 0,1 6-3 0,-4 10-1011 0</inkml:trace>
  <inkml:trace contextRef="#ctx0" brushRef="#br0" timeOffset="138298.64">7313 17107 1926 0,'7'3'85'0,"-7"-3"18"0,0 0-83 0,0 0-20 0,4-3 0 0,-1-6 0 31,-3 2 33-31,0-2 3 0,-3-1 0 0,-1-5 0 0,1-1 16 0,-4-3 3 0,-4-3 1 0,4 0 0 16,-7-6-26-16,3 0-5 0,-3-3-1 0,-4-1 0 15,1-2 13-15,-4-4 3 0,0-3 0 0,-4 1 0 16,0-4-23-16,-3-3-4 0,0-3-1 15,-4-4 0-15,-3-2 7 0,-8-4 1 0,1-6 0 0,-7-6 0 16,3-12 25-16,-4-10 6 0,-10-7 1 0,4-12 0 16,-4-12-32-16,-7-10-7 15,0-12-1-15,3-7 0 0,1-9-4 0,3-6-8 0,11 18 11 0,-8-37-11 16,8 25 0-16,6-3 0 0,8-7 0 0,-4-27-12 0,15 37 12 0,2 0 0 16,8 6 0-16,7-25 0 0,7 31 8 0,4 4 4 15,6 3 0-15,1 28 1 16,7-6-77-16,6-4-16 0,-3 1-4 0,4-10-1112 15</inkml:trace>
  <inkml:trace contextRef="#ctx0" brushRef="#br0" timeOffset="144708.54">22514 11228 1580 0,'0'0'67'32,"0"0"-54"-32,0 0 92 0,0 0 19 0,0 0 3 0,-3 3 1 15,3-3 6-15,0 0 2 0,-4 3 0 0,4-3 0 16,0 0-64-16,-7 3-13 0,7-3-3 0,0 0 0 15,0 0 9-15,0 0 2 0,0 0 0 0,0 0 0 32,0 0-56-32,0 0-11 0,7 7 0 0,-3-4 0 0,3-3 0 0,3 3 0 0,1 0 0 0,3-3 0 15,0 3 27-15,0-3 10 0,4 3 3 0,0 0 0 16,3 1-22-16,3-4-4 0,-2 0-1 0,2 0 0 16,-3 0-1-16,-3 0-1 0,3 0 0 0,-3 0 0 15,-4 3-11-15,4 0 0 0,-8 3 0 0,1-3 0 16,-1 3 0-16,1 1 0 0,-7-1 0 0,-1 3 0 15,-3 1 53-15,0 2 9 0,0-2 2 0,-7 2 0 16,3 4-52-16,-3 0-12 0,-3-1 0 0,-1 4 0 16,-3-3 0-16,4 3 0 0,-5-4 0 0,1 1 0 15,0 0 0-15,0-1 0 0,0-2 0 0,0 3 0 16,7-7 0-16,0 0-10 0,0-2 10 0,3-1-8 16,1 0 8-16,3-6 0 0,0 0 0 0,0 0 0 15,7 0 0-15,0-3 0 0,0 0 12 0,3 0-4 0,5 0-8 16,-1-4-15-16,0 1 4 0,3-3 1 0,-2 2 10 0,2 1 8 0,1 0-8 15,-1 3 11-15,1-4-11 0,0 1 8 0,-1 3-8 0,1 3 8 16,0 0-8-16,-4 0 0 16,0 6 0-16,-4 1 0 15,1-1 43-15,0 3 6 16,-4 1 2-16,0 2 0 0,-4 1-31 16,-3-4-5-16,0 4-2 0,-3-1 0 0,-1 1-5 0,-3-1 0 15,0 1-8-15,-4-4 12 0,1 4-12 0,-4-4-8 0,3 4 8 0,-3-7-13 0,0 3 13 16,0-2 0-16,0 2 0 0,0-6 0 0,3 4-10 15,-3-1-9-15,3 3-1 0,1-2-1 0,-1-4-54 16,4 3-10-16,-3-3-3 0,6 3 0 16,4-6-72-16,0 0-14 0,0 0-3 0,0 0-661 0,0 0-132 0</inkml:trace>
  <inkml:trace contextRef="#ctx0" brushRef="#br0" timeOffset="145199.59">23185 11425 1552 0,'7'-9'44'0,"-4"0"10"16,-3 2-43-16,4-2-11 0,-1 3 0 0,1-1 0 0,-4 1 156 0,0 6 28 0,0 0 7 0,0 0 1 31,0 0-42-31,0 0-8 0,0 0-2 0,-7 3 0 0,0 0-19 0,-4 7-4 0,4-1-1 0,-4 1 0 16,4 5-72-16,-3 1-16 15,3 3-2-15,0 0-1 0,0 3 0 0,0-1 0 0,-1 1 0 0,5 0 0 32,3 3-5-32,-4-3-2 0,8 4 0 0,-4-1 0 15,7-3-7-15,0-4-2 0,4-2 0 0,-1 0 0 0,1-4-9 0,3-2 0 0,0-4 0 16,0 0 0-16,4-6 0 0,-1-3 0 0,1 0 0 15,0-6 0-15,3-4 0 0,-3 0 0 0,3-5 0 16,0-1 0-16,-4-3 9 0,5 0 0 0,-5-3 0 0,1-3 0 16,-4 6-9-16,0-3 0 0,-3 3 0 0,-4-3 0 15,0 3 14-15,-4 0-2 0,-3 3-1 0,0 0 0 16,-3 0 15-16,-4 4 3 0,0-1 1 16,-4 3 0-16,-3 1-30 0,0 2 0 0,-4 1 0 0,1 0 0 15,-1 2 0-15,0 1 0 0,1 3 0 0,-1 0 0 16,4 3 0-16,0 3-15 0,0 0 2 0,3 0 0 15,4 3-72-15,-3 1-15 0,6 2-2 0,0 0-1 16,4 1-84-16,4-1-17 0,0 1-3 0</inkml:trace>
  <inkml:trace contextRef="#ctx0" brushRef="#br0" timeOffset="145594.79">23594 11322 1337 0,'17'-16'28'0,"-13"10"6"15,3 0-34-15,-3-4 0 0,-1 1 0 0,1 0 0 0,-1-1 125 0,-3-2 19 0,0 2 3 0,-3 1 1 16,3-4-32-16,-4 4-7 0,-3 3-1 0,0-4 0 31,3 4 35-31,-3 3 6 0,-3 0 2 0,-1 3 0 0,4 3-61 0,-3 0-12 0,-5 6-2 0,8 1-1 16,-3 2-31-16,-1 4-7 0,4 3-1 0,4 0 0 16,-4 6-19-16,3 3-4 15,4 3-1-15,0 1 0 0,4-4-24 0,-1 3-4 0,1-3-2 0,3 1 0 16,3-1 66-16,-3-6 12 0,7 0 4 15,-3-4 0-15,3-2-64 0,4-3 0 0,-1-4-12 0,1-6 2 16,0 0 10-16,-1-3 9 0,1-3-1 0,0-3-8 16,3-3 21-1,0-4-2-15,0-3-1 0,0-2 0 0,-3-1-7 0,3-3-2 0,0 3 0 0,-3-3 0 16,0 0 0-16,-4 0 0 0,0-3 0 0,-7 3 0 16,0 3 1-16,0-3 0 0,-4 3 0 0,-3 1 0 15,0 2 2-15,-7-3 0 0,0 4 0 0,-3-4 0 16,-4 3-3-16,0 0 0 0,-4 4 0 0,-3-1 0 15,3 7-9-15,-3 0 0 0,0 6 0 0,3 0 0 16,0 0-57-16,-3 3-11 0,7 3-1 0,-3-3-1 16,2 4-112-16,5-4-22 0,-1 3-5 0</inkml:trace>
  <inkml:trace contextRef="#ctx0" brushRef="#br0" timeOffset="147135.97">24610 11272 364 0,'0'0'16'0,"0"0"-16"16,0 0 0-16,0 0 0 0,0 0 0 0,0 0 0 15,0 0 54-15,0 0 8 0,-4 0 2 0,4 0 0 0,0 0 26 16,0 0 6-16,0 0 0 0,0 0 1 16,0 0-1-16,0 0-1 0,0 0 0 0,-3-6 0 15,3 6 26-15,0 0 6 0,0 0 1 0,0 0 0 16,-7-7-52-16,7 7-9 0,0 0-3 0,-4-6 0 15,4 6 4-15,0 0 0 0,0-6 0 0,0 6 0 16,-3-7 1-16,3 7 1 0,0 0 0 0,-4-6 0 16,4 6-10-16,-3-6-1 0,3 6-1 15,-4-10 0-15,4 10 2 0,0 0 0 0,0 0 0 0,-3-6 0 16,3 6-48-16,0 0-12 0,0 0 0 0,0 0 0 16,0 0 23-16,0 0 2 0,0 0 1 0,0 0 0 15,0 0-42-15,0 0-8 0,0 0-1 0,0 0-1 0,0 0 72 16,0 0 14-16,0 0 4 0,0 0 0 15,0 0-52-15,0 0-12 0,0 0 0 0,0 0 0 16,0 0 0-16,0 0 0 0,0 3 0 0,0-3 0 0,0 0 8 0,0 0 1 0,0 0 1 0,0 0 0 16,0 0-10-16,0 0-12 0,0 0 2 0,0 0 1 31,0 0 9-31,0 0 0 0,0 0 0 0,0 0 0 0,0 0 15 0,0 0 5 0,0 0 0 0,0 0 1 31,0 0-33-31,0 0-8 0,0 0 0 0,0 0-1 0,0 0 43 0,0 0 9 0,0 0 1 0,0 0 1 16,0 0-21-16,0 0-12 0,0 0 12 0,0 0-12 15,0 0 12-15,0 0-12 0,0 0 12 0,0 0-12 16,0 0 8-16,0 0-8 0,0 0 0 0,0 0 0 16,0 0 20-16,0 0-2 0,0 0-1 0,0 0 0 15,0 0-17-15,0 0-11 0,0 0 2 0,0 0 0 16,3 7 9-16,1-1 12 0,-4 0-2 0,3 0-1 16,1 4-9-16,-1-1 0 0,1 4 0 0,-1-1 0 15,1 4 0-15,-1 0 0 0,1 6 0 0,-1-4 0 16,1 1 0-16,-1 0 0 0,4 3 0 0,0-3 0 15,-3 0 0-15,3-1 0 0,-3-2 0 0,-1-3 0 16,4-1 0-16,-3-2 0 0,-4-1 0 0,3-3 0 16,-3-3 0-16,0-3 0 0,0 0 0 0,0 0 0 15,0 0 0-15,0 0 0 0,0-6 0 0,0-3 0 16,0-1 53-16,-3-2 9 0,3 2 2 16,-4-5 0-16,1 2-52 0,3-2-12 0,-4-4 0 0,4 0 0 15,-3 3 0-15,3 1 0 0,0-4 0 0,-4 0 0 0,4 3 0 0,0-3 0 16,0 4 0-16,4-1 0 15,-4 0 0-15,3 4 0 0,-3-1 0 0,4 4 0 0,-1-1 0 0,1 4 0 0,-1 3 0 0,-3 3 0 16,7-3 0-16,0 3 0 0,0 0 0 16,-3 0 0-16,3 6 0 15,4-3 0-15,-4 7 0 0,0-1 0 16,0 1 0-16,0-1 0 0,0 4 0 0,0-1 0 16,0 1 0-16,0-1 0 0,0 4 0 0,-3-4 0 15,-1 4 0-15,4-3 0 0,-3 2 0 0,-1-2 0 0,1-4 0 0,-4 1 0 0,3-4 0 0,1 0 0 16,-4-3 0-1,0-3 0-15,0 0 0 0,0 0 0 0,0 0 0 0,3-6 0 0,4-3 0 16,-3-1 0-16,-1 1 0 0,1-4 0 0,3-2 0 0,-3-1 0 16,3 3 0-16,0-2 0 15,-4 2 0-15,4 1 0 0,4 2 0 0,-4-2 0 0,3 2 0 0,1 1 0 16,0 3 0 0,-1 2 0-16,1 1 0 0,-1 3 0 0,1 0 0 15,0 7 0-15,-4-4 0 0,3 6 0 0,-3 4 0 0,0 2 0 0,0 1 0 0,0 3 0 16,0 3 0-16,-3-3 0 15,0 6 0-15,-1-3 0 0,1 0 0 0,-1 0 0 0,1-1 0 0,-4-2 0 16,3 0 0-16,-3-3 0 0,0-1 0 0,4-2 0 16,-4-4 0-1,0 1 0-15,0-1 0 0,0-9 0 0,0 0-48 0,0 0-13 0,0 0-3 0,3-9 0 16,-3 3-102-16,4-4-21 16,-1 1-4-16</inkml:trace>
  <inkml:trace contextRef="#ctx0" brushRef="#br0" timeOffset="147497.57">25188 11767 2269 0,'0'13'64'0,"0"-4"15"0,0 1-63 0,0-1-16 15,0-3 0-15,0-6 0 0,0 0 105 0,0 0 19 0,0 0 3 0,0 0 1 16,0 0-52-16,0 0-9 0,0 0-3 16,0-6 0-16,4-3 0 0,-4-1 0 0,3-6 0 0,1-5 0 15,-4-5-7-15,3-2-1 0,1-3-1 0,-4-7 0 16,0-3-19-16,4-2-3 0,-4-1-1 16,3-10 0-16,1 1-8 0,-4 0-3 0,3-4 0 0,1 1 0 0,-4 3-1 0,3 2 0 15,1 4 0-15,-1 0 0 16,1 7-20-16,-1 5 0 0,1 4 0 0,-1 3 0 0,1 2 0 0,-1 8 9 15,1 2-9-15,-1 0 0 16,1 4 10-16,-1 2-10 0,1 4 8 0,-4 0-8 16,0 6 0-16,0 0-14 0,0 0 2 0,0 0 0 15,7 3-48-15,-3 0-10 0,-1 6-2 0,1 1 0 16,3 2-81-16,-4 1-17 0,1 3-3 16,3-1-699-16,0 4-139 0</inkml:trace>
  <inkml:trace contextRef="#ctx0" brushRef="#br0" timeOffset="147965.16">25601 11049 2419 0,'0'0'53'16,"0"0"11"-16,0 0 3 0,0 0 1 0,0-6-55 0,0 6-13 15,0 0 0-15,0 0 0 0,-3-6 104 0,3 6 19 0,0 0 3 0,0 0 1 16,0 0-31-16,0 0-7 0,-4 3-1 0,-3 3 0 15,3 0-35-15,-3 4-7 0,0 2-2 0,-3 1 0 16,-1 6-44-16,4-1 0 16,-3 4 0-16,-1 0 0 0,0 0 51 0,-3 0 10 0,4 3 3 15,-1-3 0-15,1 0-64 0,-1-3 0 0,4 3-9 0,0-6 0 16,0-1 9-16,3-2 12 0,1-1-2 0,-1-2-1 16,4-1-9-16,-3-3-14 0,6-2 3 0,-3-4 1 15,0 0 10-15,0 0 14 0,7 3-3 0,-7-3-1 16,11 0-10-16,3-3 0 0,-3-1 0 0,-4 1 0 15,3-3 0-15,1 3 0 0,3-3 0 0,-4-1 0 16,1 4 0-16,0 0 0 0,3 0 0 0,-4 0 0 16,1 3 0-16,-1 0 0 0,1 0 0 0,-4 3 0 15,0 3 0-15,4 1 0 0,-8-1 0 0,4 3 0 16,-3 1 0-16,-1-1 0 0,-3 4 0 0,0-1 0 16,-3 1 0-16,-1 2 0 0,1-2 0 0,-1-1 0 15,1 1 0-15,-4 3 0 0,3-4 0 0,-3 1 0 0,0-1 0 0,0 1 0 16,0-4 0-16,0-3 0 15,0 4-49-15,0-7-12 0,3 0-3 0,-3 0 0 16,4-3-256-16,-4 3-51 0</inkml:trace>
  <inkml:trace contextRef="#ctx0" brushRef="#br0" timeOffset="180115.84">1475 7327 1551 0,'0'0'68'0,"0"-6"16"0,0 6-68 16,0-6-16-16,-7-1 0 0,7 7 0 15,0-6 87-15,0 6 13 0,-4-6 4 0,4 6 0 0,0 0-25 0,0 0-5 0,0 0-1 16,0 0 0 0,0 0 24-16,0 0 5 0,4 0 1 0,3 0 0 0,-4 6-47 15,4 0-8-15,-3 4-3 0,-4 2 0 16,3 7-8-16,4-3-1 0,-7 12-1 0,4 0 0 0,-4 4 3 0,0-1 1 0,0 7 0 16,0-1 0-1,-4 4 5-15,4 0 0 0,-7 0 1 0,4 3 0 0,-1-4 7 0,-3 1 0 0,4 3 1 0,-4-3 0 16,7-7-43-16,-4 1-10 0,4-4 0 15,-7 0 0-15,3-6 0 0,4 1 0 0,0-1 0 0,0-3 0 16,0-4 0-16,4-2 0 16,3-7 0-16,-3-2 0 0,3-1 0 0,7-6 8 0,-11 0-8 0,8-6 0 15,6-1 0-15,-2 1 0 0,9-3 0 16,-10-1 0-16,8-5 0 0,-1-1 0 0,3 0 0 0,-9 1 9 16,6 5-9-16,-7 1 0 0,3-1 0 0,-2 4-11 15,-1 0 11-15,3 3 0 0,-10 3 0 0,4-3 0 16,0 6 0-16,-1 0 9 15,1 0-1-15,-8 0-8 0,4 0 0 0,-3 0 0 0,3-3 0 0,3 4 0 16,-6-4 12-16,-4 3-4 0,4 0 0 0,-4-3-8 16,0 0-36-16,0 0-13 0,7-6-3 0,-7 2-1 15,3-2-80 1,4 0-16-16,-7 3-3 0,4-3-704 0,6 2-141 0</inkml:trace>
  <inkml:trace contextRef="#ctx0" brushRef="#br0" timeOffset="180496.21">2106 8033 2530 0,'0'0'56'0,"0"0"11"0,0 0 2 0,0 0 3 0,0 0-58 0,0 0-14 0,-3-6 0 0,-4-1 0 16,3 1 62-16,4 0 10 0,-7-4 1 0,3 1 1 15,4-1-41-15,-7 1-8 0,7 0-1 0,-3-1-1 0,3 1-23 0,0-1 0 16,-7 1 0-16,7 0 0 0,-4-1-17 0,1 4-5 16,-4-3-1-16,3-1 0 15,-3-2-116-15,4 2-23 0,-5-2-5 0,5-1-1 0</inkml:trace>
  <inkml:trace contextRef="#ctx0" brushRef="#br0" timeOffset="180659.48">1933 7616 3110 0,'0'0'68'0,"-3"6"15"0,-8 0 2 0,1 1 3 0,6 2-71 0,-7-3-17 15,11 1 0-15,-7-1 0 0,7-6 0 0,0 0 0 0,0 0 0 0,0 0 0 16,0 0 0-16,0 0 0 0,0 0 0 0,7-6 0 16,-3-1-48-16,7 1-12 0,-8-3-4 0,4-1 0 15,4 4-168-15,-8-3-35 0,11-7-6 16,-3 0-2-16</inkml:trace>
  <inkml:trace contextRef="#ctx0" brushRef="#br0" timeOffset="181727">2166 7265 2386 0,'0'0'52'0,"7"6"12"0,-7 3 1 0,0 4 3 0,4-1-55 0,-1 4-13 0,4 0 0 0,-3 3 0 16,3-4 45-16,3 4 7 0,1 0 0 0,-4 0 1 0,4-1-26 0,-4-2-6 15,7 3-1-15,-4 3 0 16,1-6 15-16,0-1 2 0,-4 1 1 0,3 0 0 0,-3-4-10 0,4 4-1 16,-1-4-1-16,-6 1 0 0,7-4-26 0,-8 4 0 15,4-7 0-15,-3 4 0 0,3-4 0 0,-7 0 0 16,3 0 0-16,1 1 0 15,-4-4 0-15,0-3 0 0,0 0 0 0,0 0 0 16,0 0 0-16,0 0 0 0,0 0 0 0,0 0 0 0,0 0 0 0,-7-3 0 0,7-1 0 0,-11 1 0 31,4 0 14-31,-4 3-2 0,8 0-1 0,-11-3 0 16,3 0-11-16,4 0-16 0,-3-3 4 0,3 2 1 0,-4 8 11 0,0-4 0 0,4 3 0 0,0 0 0 16,0 6 0-16,4 1 0 0,-4 5 0 0,7-2 0 31,-4 3 0-31,4-1 0 0,0 1 0 0,0-4 0 15,0 4 0-15,0 0 0 0,0-4 0 0,0 1 0 0,4-1 0 0,3-2 0 0,-7-1 0 0,3-3 0 16,8 4 0 0,-8-4 14-16,4 0-3 0,4 1-1 0,-8-4-10 0,-3-3-14 0,11 3 3 0,-11-3 1 15,11 0 10-15,-1 0 0 0,1 0 0 0,-11 0 0 16,10-3 0-16,5 0 0 0,-5 0 0 0,1-1 0 16,-4-2 0-16,3 0 0 0,1-4 0 0,-4 1 0 15,0 0-53-15,0-1-9 0,-3-2-2 0,3-1 0 16,-4 1 0-16,4-7 0 0,-7 3 0 0,4-6 0 15,3 3-4-15,-4-3 0 0,1 0-1 0,3 1 0 16,-4 2-43-16,5 3-9 0,-5 0-2 0,4 4 0 0,-7-1 123 0,4 4 12 16,-4 9 9-16,0 0 2 0,0 0 14 0,0 0 3 15,0 0 1-15,0 0 0 0,0 0 19 0,-4 0 3 16,4 6 1-16,-7 0 0 16,4 4 51-16,3 2 10 0,-8 4 3 0,5 0 0 15,-4-1-52-15,3 1-9 0,1 0-3 0,-4 3 0 16,3-4-51-16,-3 1-13 0,7 3 0 0,-3-4 0 15,3 1 55-15,3 0 8 0,-3-4 1 0,7 1 1 16,-7-4-48-16,4-2-9 0,6-1-8 0,-6-3 9 16,3 0-9-16,4-6 0 0,-8 0-12 0,4-3 12 0,0-4 0 15,0 1 0-15,4-7 0 0,-8 3 0 16,4-2 0-16,0-1 0 0,0 0 0 0,-3 1 0 0,3 2-23 0,-7-2 3 0,4 2 1 0,-4-3 0 31,0 4 31-31,0-1 5 0,-4 4 2 0,4-1 0 0,-7 4-34 0,7 0-6 0,0 6-2 16,0 0 0-1,0 0 23-15,0 0 0 0,0 0 0 0,0 0 0 0,-4 3 0 16,4 0 0-16,0 3 0 0,-7 4 8 0,7-1 9 0,7 4 2 0,-7-1 0 0,4 4 0 16,3-3-34-16,-3 2-6 0,3-2-2 0,-4-1 0 15,8 1 37-15,-1-1 7 0,-6-2 2 16,6 2 0-16,1-5-70 0,0-1-13 0,-1-3-4 0,1 0 0 16,3-3 84-16,-4 0 16 0,1 0 3 15,-4-3 1-15,0 0-13 0,4-3-3 0,-1 2 0 0,-6-2 0 16,3 0-24-16,-4 0 0 0,1 3 0 15,3-1 0-15,-7-2 32 16,0 0 2-16,0 0 0 0,0-4 0 0,-7 1-3 0,0-1-1 0,0 1 0 0,3 0 0 16,-6-4-30-16,-1-3 0 0,4 4 0 0,4-4 0 15,-1 4 0-15,-3 2-12 0,3 1 1 0,4-4 0 0,0 4 11 16,0-4 0-16,0 4 0 0,0-1 0 0,4 4 0 0,3-3 16 16,-7-1-4-16,7 1-1 0,0 3-21 0,4 3-4 15,-1-1-1-15,1 1 0 0,3 0 24 0,0 0 5 16,7 3 1-16,-7 0 0 0,-3 3-23 0,10-3-5 15,-7 0-1-15,7 0 0 0,-6 3 14 0,6-3 0 16,-7 3 0-16,0 1 0 16,4-1-47-16,-4 3-9 0,-4 0-3 0,4-3-881 15,-3 4-177-15</inkml:trace>
  <inkml:trace contextRef="#ctx0" brushRef="#br0" timeOffset="183142.43">1870 13222 2419 0,'0'0'53'0,"0"0"11"0,0 0 3 0,0 0 1 0,0 0-55 0,0 0-13 0,-7-3 0 0,7 3 0 15,-4-3 105-15,4 3 19 0,-10-3 3 0,3 3 1 0,7 0-57 0,-4-3-11 16,4 3-3-16,-4 0 0 15,-6 0 11-15,3 0 3 0,3 0 0 0,-3 0 0 0,4 3-57 0,-4 0-14 16,3-3 0-16,-6 3 0 16,6 0 54-16,-7 3 8 0,4-3 2 0,0 7 0 15,-3-1-52-15,-1 1-12 0,1-1 0 0,-1 1 0 0,0 5 0 0,-3-2 0 0,4 2 0 0,-4 4 0 32,3-3 0-32,0 6 0 0,1 0 0 0,-1-3 0 0,1 3 0 0,6-7 0 15,-10 4 0-15,7 0 0 0,3-3 0 0,4-1 0 0,-7 1 0 16,7 0 0-1,0-7 0-15,7 4 0 0,-7-4 0 0,4-3 0 0,3 0 0 0,7 1 0 16,-3-4 0-16,-1 3 0 0,4-6 0 0,-3 0 0 0,10 0-12 0,-7-3 12 16,0-3 0-1,8 3 0-15,-8-4 8 0,7 1-8 16,0-3 0-16,-3-1 0 0,10 1 0 0,-3 3 0 0,-1-1 0 0,8 4 0 0,-7 0 0 0,3 3 0 16,0 3 8-1,-3 7-8-15,0 2 0 0,-4 4 9 0,-7 3-9 0,7-1 0 0,-7 8 0 0,-3-1 0 16,-1 3 0-16,1 3 0 0,-8-3 0 0,-3 7 0 15,0-4 0-15,0 1 0 0,0 2 0 16,-10 1 0-16,6-7 17 0,-6 0 11 0,-1 0 3 0,-3 0 0 16,-4-6-31-16,1 0 0 0,-4-3 0 0,6 0 0 15,-6-3 0-15,7-4-8 0,-3-2 8 0,6-1-13 16,-3-3-31-16,3-3-5 0,8-3-2 0,-8-3 0 16,11 3-39-16,0-6-8 0,0-7-2 0,0 4 0 15,4-7-22-15,3-2-5 16,3 2-1-16,-3-6 0 0,4 0 0 0,7 3 0 0,-4-3 0 0,0-3 0 15,7 0 0-15,-7 3 0 0,7-3 0 16,0 0 0-16,-6 0-51 0,6 0-10 0,-7 0-3 0,0 3 0 16,4 0 103-16,-8 3 20 0,4 3 4 0,-3 1 1 0,-1-1 50 15,1 3 14-15,-4 1 0 0,0 2 0 16,4 1 148-16,-11 3 36 0,3 0 6 0,-3 6 2 0,0 0 10 16,0 0 2-16,0 0 1 0,0 0 0 15,0 0-71-15,-3 6-14 0,3 3-4 0,-7 4 0 16,3-1-41-16,-3 4-9 0,4 0-2 0,3 6 0 0,0-4-3 0,-4 1-1 0,4 3 0 0,0-3 0 15,4 0-32 1,-4 0-6-16,3-4-2 0,4 1 0 0,4-4-28 0,-8-2-7 0,8-4-1 0,-1 0 0 31,1-2 28-31,0-8 4 0,-4 1 2 0,10-6 0 0,-6-1-29 16,3-2-5-16,0-4-2 0,-3-3 0 0,3 1 18 0,-4-1 0 16,1 0 0-16,-4 3 0 0,0-2 0 0,0 5 0 0,-3 0 0 0,3 1 0 15,-7 2 48-15,0 1 12 0,0 9 4 0,0 0 0 31,-7-6-64-31,-4 0 0 0,4 2-9 0,-4 1 0 0,-6 3 9 0,3 0 16 0,0 0-4 0,-8 0-1 16,8 0-19-16,-3 3-4 0,2 1-1 0,1-1 0 16,4-3-83-16,-1 3-17 0,1 0-3 0,6 0-1 15,4-3 42 1,0 0 9-16,0 0 2 0,0 0 0 0,4 0-168 0,3 3-34 0,-4-3-6 0</inkml:trace>
  <inkml:trace contextRef="#ctx0" brushRef="#br0" timeOffset="183439.74">2582 13849 2269 0,'0'10'64'0,"0"2"15"0,0-2-63 15,0-4-16-15,0-3 0 0,0-3 0 16,0 0 105-16,0 0 19 0,0 0 3 0,0 0 1 16,-7-9-60-16,4-4-11 0,-1 0-2 0,-3-2-1 0,4-1-35 0,3 0-7 0,-7 1-2 0,7-4 0 31,-4 3-10-31,4-3 10 0,4 4-10 0,-4-4 10 0,0 3-10 15,7-3 0-15,-4 4-10 0,4-4 10 16,-3 3 0-16,-1 1 0 0,4 2 0 0,-7 1 0 16,4-1 27-16,3 4-2 0,-4-1 0 0,-3 4 0 0,8 6 8 0,-8 0 2 0,3 3 0 0,8 6 0 15,-11 7 2-15,10 0 1 0,-6 6 0 0,3 0 0 32,-4 0-10-32,8 6-1 0,-8-3-1 0,4 0 0 0,-3 0-34 0,3-3-8 0,-3 0 0 0,-1-3-1 31,4-3-75-31,-7-4-16 0,0-3-2 0,4-2-1 0,-4-7-13 0,7-3-4 15,-7-4 0-15</inkml:trace>
  <inkml:trace contextRef="#ctx0" brushRef="#br0" timeOffset="184035.29">2815 13470 1824 0,'0'0'76'16,"0"0"-60"-1,0 0 140-15,0 0 29 0,0 6 6 0,0 0 1 16,-7 4-52-16,7-1-9 0,0 1-3 0,-3 2 0 15,3 4-102-15,0 3-26 0,-7 3 0 0,3-1 0 16,4 5 56-16,-4-4 7 0,4 3 1 0,0 0 0 16,0-3-52-16,4 0-12 0,-4 0 0 0,4-4 0 0,3 1 18 0,-4-6 1 15,4-1 0-15,4-2 0 0,-8-4-19 0,4 0 0 0,7-6 0 0,-10 0 0 32,7-3-30-32,-4-3 0 0,0-4 0 0,3 1 0 0,-3-4 30 0,4 1 0 0,-8-1 0 0,1 1 0 31,3-1 0-31,-3-2 0 0,-4 2 0 0,7-3 0 15,-7 4 0-15,0-1 0 0,0-2 0 0,0 5 0 0,-7-2 0 16,7 2 0-16,-4 4 0 0,4 0-9 16,0 6 9-16,0 0 0 0,0 0 0 0,0 0 0 0,0 0 28 0,0 0 2 0,0 0 0 0,0 0 0 15,0 6-30 1,4 3 0-16,3 1 0 0,-4 2 0 0,4 1 0 0,4-1 8 0,-4 1-8 0,0-1 0 16,3 4 0-1,-6-3 11-15,7-1-11 0,-1 1 10 0,-6-1-2 0,3-2 0 0,3-1 0 0,-6 1 0 16,6-1-8-16,1-3 0 0,0 1 0 15,-8-4 8-15,8 0-8 0,-1 0 0 0,1-3 0 0,-1 0 0 16,5 0 0-16,-5-3 0 0,1 0 0 0,-4 0 0 16,3-1 0-16,-3-2 0 0,4 3 0 0,-7-3 0 15,3 3 0-15,-7 3 0 0,0-7 0 0,0 1 0 16,0 0 0-16,0-1 0 0,0 1 0 0,-7-3 8 16,3-1 7-16,-3 4 1 0,3-3 0 0,-6-4 0 15,-4 1 12-15,3-1 4 0,1 1 0 0,-5-4 0 16,5-3-19-16,-1 3-3 0,1-2-1 0,-4-1 0 15,7 0-9-15,-4 3 0 0,7 1 9 0,-3 2-9 16,4-3 0-16,3 1 0 0,0 2 0 0,3 1 0 16,4-4 0-16,4 3 0 0,-7-2 0 0,6 2 0 15,4-3 0-15,4 4 0 0,0 3 0 0,-1-7 0 0,8 6 0 16,-4-2 0-16,4-1 0 0,-1 4 0 16,8 0 0-16,-7-1 0 0,3 4 0 0,4 0 0 0,0 2-8 0,-8 1-7 15,1 0-1-15,-4 3 0 16,4 0-190-16,-4 0-38 0,25 0-8 0,-18-3-2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7T20:42:17.95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1305 809 1249 0,'0'0'27'0,"0"0"5"0,0 0 2 0,0 0 2 0,0 0-28 0,0 0-8 16,0 0 0-16,0 0 0 16,7-4 77-16,-3 1 15 0,3-3 2 0,-4 0 1 0,1-1 5 0,3 1 2 15,-7 3 0-15,4-3 0 0,-4 6 21 0,7-6 4 16,-7 6 1-16,0 0 0 0,0 0 0 0,0 0 0 16,0 0 0-16,0 0 0 0,0 0-52 0,-7 3-9 15,-4 3-3-15,7 0 0 0,-10 0-43 0,4 7-9 16,-11 0-1-16,-4-4-1 0,0 7-10 0,4 6-14 15,-14-7 3-15,3 4 1 0,4-3 30 0,-4 3 5 16,7 6 2-16,-6-10 0 0,2 4-15 0,8 0-2 16,-3 0-1-16,2-4 0 0,1 4 15 0,-4 0 4 15,11 3 0-15,-10-9 0 0,6 2-28 0,4 4 0 16,3-6 0-16,1-1 0 0,6-2 0 0,4 2 0 0,0-6 0 16,4-2 0-1,6 2-46-15,12 0-14 0,-8-3-4 0,7 0 0 0,0 0 103 0,0 1 20 0,4-4 4 0,3 0 1 16,4 0-52-16,3 3-12 0,0 0 0 0,1 3 0 15,-5-3 0-15,-6 4 0 0,3-1 0 0,-7 6 0 16,1 1 54-16,-8 6 8 0,3 3 2 0,-10 3 0 16,0 0-52-16,-7 3-12 0,0 3 0 0,-7 4 0 15,4-1 0-15,-11 4 0 0,3-7 0 16,-10-2 0-16,7 5 8 0,-7-12 0 0,-4 6-8 0,-7-9 12 16,15 0-12-16,-12 0 0 0,5-10 0 0,-1 4 0 0,4-4 0 15,7-6-8-15,-7-3 8 0,7 0-13 16,3-3-41-16,-3-3-8 0,3-4-2 0,4 1 0 15,4 0-103-15,-1-10-21 0,4 6-4 16</inkml:trace>
  <inkml:trace contextRef="#ctx0" brushRef="#br0" timeOffset="938.55">1503 1467 2188 0,'-4'3'48'0,"4"0"11"0,-7 0 1 0,4 7 1 0,-1-7-49 0,-3 0-12 16,7-3 0-16,-3 0 0 0,3 0 76 0,0 0 12 0,0 6 2 0,0-6 1 15,0 0-36-15,0 0-7 0,10-3-2 0,-3 0 0 16,4-3-18-16,6-7-3 0,-2 4-1 0,-1-4 0 16,7 4-3-16,-7-10-1 0,7 10 0 0,0-4 0 15,-3 7-6-15,3-10-2 0,-7 4 0 0,4-4 0 16,-8 10 8-16,5-1 2 0,-5-5 0 0,-6 3 0 16,3 2 15-16,-4-2 3 0,4 6 1 0,-7 3 0 15,0 0-33-15,0 0-8 0,-7-3 0 0,4-4 0 16,-8 7 18-16,1 0 2 0,-5 3 0 15,-2 4 0-15,3-4-32 0,-7 6-7 0,3 7-1 0,-3 3 0 16,-4 3 36-16,7 3 6 0,4 0 2 0,-7 6 0 16,11 7-39-16,2-10-7 0,-2 7-2 0,3-1 0 0,7-9 32 15,0 3 5-15,7-6 2 0,-4 0 0 0,8-9-15 0,0-1 0 16,3 1 0-16,7-7-10 0,0 4 10 0,4-7-10 16,-1-3 10-16,-2-3-10 0,2-7 10 0,-3 4 0 15,-3 0 0-15,0-4 0 0,-1-2 0 16,1 5 0-16,-7-5 0 0,3 2 0 0,-4-2 0 0,1 2 0 15,-8 4-11-15,8-6 11 0,-7 2 0 16,3 1-9-16,-4 3 9 0,-3-1 0 0,7 1 0 16,-7-7 0-16,0 7 12 0,4-3-4 0,-4-1-8 0,7 4-10 15,-4 0 10-15,-3-10-13 0,0 7 13 0,4-1 0 16,3 4 0-16,-4-10 0 0,4 4 0 0,-7-1 0 16,4 4 12-16,3 6-12 0,-3-7 0 0,-4 10 0 0,3-3 0 0,-3 3 0 15,0 0 9-15,0 0-9 0,0 0 0 0,7 3 9 16,-7 10-9-16,4-10-12 0,-4 3 2 0,0 4 1 15,0 2 9-15,0 1 0 0,0-7 0 0,0 4 0 16,0-1 28-16,0-3 8 0,0 0 2 0,0 4 0 16,0-4-38-16,7-3 0 0,-7-3 0 0,0 3 0 15,0 1-28-15,0 2-6 16,3 0-2-16,-3 0 0 0,7 1 80 0,-7 2 16 0,0-3 4 0,0-3 0 16,0 4-103-16,0 2-20 0,0-3-4 0,0 1-1 0,0 2 52 15,0-3 12-15,0-3 0 0,0-3 0 16,0 0 23-16,0 0 7 0,0 0 2 0,0 0 0 15,0 0-52-15,0-15-9 16,0 5-3-16,0-5 0 0,4 2 51 0,-1-6 9 0,4 1 3 0,-7-4 0 16,11 6-50-16,-7-3-9 0,3-3-3 0,-4 3 0 15,8 4 56-15,-1-7 11 0,-6 6 3 0,6-3 0 16,1 7-63-16,0-4-12 0,-1 10-2 16,-6-7-1-16,6 4 67 0,1 3 14 0,-1-1 2 0,-6 1 1 15,7 3-21-15,-1 0-4 0,1 3 0 0,-8 3-1 0,4 0-19 0,4 3 0 16,-8 4-8-16,1 2 8 0,3 4 0 0,-7 3 0 15,0 6 0-15,0 0 10 0,0 3 14 0,0 7 4 16,0-4 0-16,0 3 0 0,0-5 6 0,-7-1 2 16,7 0 0-16,-4-9 0 15,4-3-58-15,0-1-11 0,0-8-3 0,0-1 0 16,0-6-44-16,0 0-10 0,4-6-2 0,6-10-872 0,-2 0-176 0</inkml:trace>
  <inkml:trace contextRef="#ctx0" brushRef="#br0" timeOffset="1371.65">2512 1257 2030 0,'0'0'57'0,"0"0"14"0,0 0-57 0,0 0-14 0,0 0 0 0,0 0 0 16,0 0 152-16,-7 0 28 0,3 3 6 0,-10 0 1 0,4-3-95 0,-1 3-18 15,-3 0-4-15,-7 1-1 16,3 2-4-16,0 3-1 0,1 1 0 0,-1-4 0 0,0 7-51 0,4-4-13 16,0 7 0-16,4-7 0 0,-4 7 0 0,3-7 0 15,0 4 0-15,4-7 0 0,4-3 0 16,3 0 0-16,0-3 0 0,0 0 0 0,0 0 0 0,3-3-16 16,8-3 3-16,-1 0 1 15,5-7 12-15,-5 4 16 0,8-4-3 0,-4 7-1 0,7-1-12 0,-3-2 0 16,3 3 0-16,4 3 0 0,-4-4 0 0,3 7-10 15,-2-3 2-15,-1 3 0 0,-4 3 64 0,1 1 12 16,-4 2 4-16,-3 3 0 0,-1 4-40 0,-6 2-7 16,3 1-1-16,-7 3-1 0,0 0 14 0,0 3 3 15,-7 0 1-15,3 0 0 0,-6 0-33 0,-1 3-8 16,1-7 0-16,-1 1 0 0,-3 3 0 0,3-9 0 0,-3-1 0 0,0-2 0 16,4 2-9-16,-1-6-1 15,0-2 0-15,1-1 0 16,6-3-86-16,-6 0-16 0,3-3-4 0,7 3-1 15,-4-4-60-15,4-5-12 0,0-3-3 0,4 2-998 0</inkml:trace>
  <inkml:trace contextRef="#ctx0" brushRef="#br0" timeOffset="1634.8">2762 1668 2012 0,'0'0'57'0,"0"0"12"0,0 0-55 0,7 0-14 0,-3 3 0 0,3-3 0 0,-7 0 160 0,0 0 30 15,0 0 6-15,0 0 0 0,0 0-54 0,0 0-11 16,0 0-3-16,0 0 0 16,0 0 0-16,0-6 0 0,0-7 0 0,-7 0 0 0,3 4-102 0,4-7-26 15,-7-2 0-15,4-1 0 16,-1 0-46-16,4 0-14 0,-7-6-4 0,4 3 0 15,3-6-154-15,0 3-31 0,0-35-7 0,-11 23 0 0</inkml:trace>
  <inkml:trace contextRef="#ctx0" brushRef="#br0" timeOffset="1763.38">2720 1135 2404 0,'-11'15'53'0,"11"-8"11"16,-7 2 3-16,4 0 0 0,3 1-54 0,-7 2-13 0,7-8 0 0,-4 5 0 0,4-3 0 0,4 0 9 0,-4-2-9 0,0-4-1068 15</inkml:trace>
  <inkml:trace contextRef="#ctx0" brushRef="#br0" timeOffset="2029.62">3027 1705 2419 0,'0'0'53'0,"0"0"11"0,10 0 3 0,-6 3 1 0,7-3-55 0,-4 0-13 0,3-3 0 0,-10 0 0 0,7-3 105 0,0 0 19 15,-3 3 3-15,3-4 1 0,-7 7-51 0,0-12-9 16,3-1-3-16,-3 1 0 0,0-1-1 0,-3-6-1 16,-4 0 0-16,3-3 0 0,-3-3-25 0,4 0-5 15,-8-3-1-15,1 0 0 0,6 3 0 0,-7-10 0 16,-3 10 0-16,4-3 0 15,-1 6-105-15,1 3-22 0,6 0-4 0,-7-3-1 16,4 7-6-16,4 2-2 16,-8-2 0-16,8 5-778 0,-8 1-156 0</inkml:trace>
  <inkml:trace contextRef="#ctx0" brushRef="#br0" timeOffset="2281.59">2850 1536 2362 0,'0'13'67'0,"-7"-4"15"0,14-3-66 0,-7 4-16 16,0-1 0-16,4-3 0 0,3-3 96 0,4 1 15 15,-4-1 3-15,3 0 1 0,8-3-59 0,-4-3-12 0,0 0-3 0,4-1 0 16,-1 1-28-16,1-3-5 0,0-7-8 0,3 7 11 16,0 0-11-16,-7 0 0 0,0-1 0 0,4 4 0 15,-4 0 0-15,0 0 10 0,4 3-10 0,-4-3 10 16,-4 3-23-16,5-6-5 0,-1 6-1 0,-4 0 0 15,1 0-89-15,-1 0-19 0,5 0-3 0,-5 0-1 32,1 6-69-32,-1-6-15 0,1 6-2 0,-1-3-605 0</inkml:trace>
  <inkml:trace contextRef="#ctx0" brushRef="#br0" timeOffset="2439.02">3366 1639 2037 0,'7'4'44'0,"-7"5"10"0,0 0 2 0,3 1 2 0,-3-1-46 0,4-2-12 16,3-1 0-16,-7 0 0 0,3-3 138 0,-3-3 26 15,0 0 4-15,0 0 2 0,0 0-54 0,0-6-12 16,7-3-1-16,-7 2-1 0,0-8-53 0,0-1-10 15,0 0-3-15,0-6 0 0,0 0-36 0,0 0 0 16,-7 0 0-16,7 0 0 16,-3-3-56-16,-4 3-13 0,3 4-3 0,1-1 0 15,-8-6 16-15,4 6 2 0,-4-6 1 0,4 3 0 16,-3 3-83-16,3 3-17 0,-4 1-3 0,-3-4-883 0</inkml:trace>
  <inkml:trace contextRef="#ctx0" brushRef="#br0" timeOffset="2572.62">3263 1248 2880 0,'-3'3'64'0,"-1"6"12"0,-3 0 4 0,4 1 0 0,-4 2-64 0,3-5-16 0,-3-1 0 0,3 0 0 16,1 1 54-16,3-1 8 15,0-3 2-15,0-3 0 0,3 3-52 0,-3-3-12 16,4 0 0-16,3-3 0 16,4 0-120-16,-8 0-26 0,4 0-6 0,7-4-677 0,-3 1-136 0</inkml:trace>
  <inkml:trace contextRef="#ctx0" brushRef="#br0" timeOffset="2942.71">3584 1326 1958 0,'0'12'43'0,"0"-12"9"0,0 0 1 0,-7 4 3 0,7-1-45 0,-3 3-11 16,3-3 0-16,-4 3 0 0,4 1 72 0,0 2 12 15,0 4 2-15,0-7 1 0,0 10-19 0,0-1-3 16,0 1-1-16,0 3 0 0,0 0 33 0,0 3 7 16,4-4 0-16,-4 4 1 0,3-6-33 0,4-4-6 0,-3 4-2 0,3-10 0 15,-4 1-51-15,4-1-13 16,0-3 0-16,1-3 0 0,2 0 54 0,-6-6 8 0,6 0 2 0,-3-1 0 16,0 1-52-16,0-10-12 15,-3 7 0-15,3-7 0 0,-4 7 0 0,5-10 0 0,-8 3 0 0,3 7 0 16,1-7 28-16,-4 4 2 15,0-1 1-15,-4 7 0 0,4-7 1 0,-3 4 1 0,-5 0 0 0,5-1 0 32,-4 4-77-32,3 6-16 0,-3-6-4 0,0-4 0 15,0 7 4-15,4-3 1 0,3 6 0 0,0 0 0 16,-7 0-110-16,7 0-23 0,0 0-4 0,0 0 0 0</inkml:trace>
  <inkml:trace contextRef="#ctx0" brushRef="#br0" timeOffset="3144.77">3962 1658 2847 0,'0'0'63'0,"0"7"13"0,0-1 2 0,3 6 2 0,-3-8-64 0,4 2-16 0,-4 0 0 0,0-3 0 0,0-3 84 0,0 0 15 16,0 0 2-16,0 0 1 15,0 0-57-15,0 0-11 0,0-6-2 0,-4-3-1 0,1 2-19 0,-1-8-3 16,1 2-1-16,3 0 0 15,0-2-71-15,-7-4-14 0,3 3-3 0,4-9-1 16,-7 6-151-16,7 1-29 0,0-4-7 0,-4 3 0 0</inkml:trace>
  <inkml:trace contextRef="#ctx0" brushRef="#br0" timeOffset="3320.41">3845 1244 2379 0,'-3'4'52'0,"-1"-1"12"0,-3 3 1 0,4 0 2 0,3-3-54 0,0 4-13 15,0-4 0-15,0 0 0 0,0-3-16 0,0 0-7 0,3 0-1 0,4-3-1009 16</inkml:trace>
  <inkml:trace contextRef="#ctx0" brushRef="#br0" timeOffset="3551.1">4233 1542 2419 0,'4'28'53'0,"-4"-12"11"0,3-3 3 16,4 2 1-16,-7 4-55 0,4-9-13 0,3 5 0 0,-3-5 0 0,3 2 105 0,0-5 19 16,0-7 3-16,-7 3 1 0,10-3-103 15,-10 0-25-15,0-3 0 0,4-4 0 0,-4-8 56 16,0 2 7-16,0 0 1 0,0-8 0 0,-4-1-33 0,-3-4-7 15,-3-2 0-15,3-3-1 0,0 6-37 0,-4-7-7 16,0 1-2-16,-3 3 0 0,4 0 23 16,-1 6 0-16,1 0 0 0,2 3 0 15,-2 3-172-15,-1-3-29 0,4 4-7 0,0 5-965 0</inkml:trace>
  <inkml:trace contextRef="#ctx0" brushRef="#br0" timeOffset="4255.07">4124 1492 2419 0,'0'0'53'0,"7"3"11"0,4 4 3 0,-8-4 1 0,8 3-55 0,-1-6-13 15,4 3 0-15,-3-3 0 0,10 0 48 0,-7 0 8 16,-3 0 0-16,10-6 1 0,-7 0-29 0,7-1-7 0,-7 4-1 0,8-3 0 16,-12-7-20-16,4 4-16 0,0-4 2 0,1 4 1 15,-5-7 25-15,1 4 6 0,-1-4 1 0,4 4 0 16,-3-7-19-16,0 6-17 0,-4 4 3 0,0 6 1 15,0-7 13-15,3 4-12 0,-10 3 12 0,0 3-12 0,0 0-11 0,0 6-1 16,0 3-1-16,0 1 0 0,0 9 40 0,-7 3 8 16,0-4 1-16,0 11 1 15,4-4 31-15,-4 3 5 0,3 0 2 0,-3 0 0 16,3-3-50-16,4-3-13 0,0 0 0 0,0 0 0 0,4-9 0 0,-4-1 0 16,7-2 0-16,4-1 0 15,-8-6 12-15,8-3-4 0,-1 0 0 0,4-3 0 16,-3-6-8-16,3-1-11 0,4-2 3 0,-8 2 0 0,4-8 8 15,1 2 0-15,-1 0 0 0,3-3 0 0,-3 4 0 0,-3 2 0 16,0-6 0-16,-1 7 0 0,1-1 0 0,-4 7-10 16,0-6 10-16,-7 12-10 0,0 0 10 0,0 0 0 15,0-10 0-15,0 10 8 0,0 0-8 0,0 0 0 16,0 0 0-16,0 0 8 0,0 0-8 0,0 0 0 16,0 0 0-16,0 6 0 0,0 7 0 0,3 0 0 15,4 5 0-15,-3 4-8 0,7 0 8 0,-1 6 0 0,1 4 0 16,-1-1 8-16,4 4-8 0,1 5 0 0,-5 1 0 0,4 9 0 15,4 1 52-15,-11 2 10 16,0 0 2-16,4-3 0 0,-1 0-52 0,-6 1-12 16,3-1 0-16,-4 3 0 0,1-3 54 0,-4-3 8 0,3 0 2 15,-3-3 0-15,-3-6-17 0,-1-4-3 16,1-2-1-16,-1-7 0 0,-3-3-18 0,0-3-3 0,-4-7-1 0,-3 1 0 16,4-10-21-16,-8-3 0 0,-3-3 0 0,0-7 0 15,-4-5 0-15,0-4 0 0,1-6 0 0,3-4 0 31,-4-5-47-31,7-1-13 0,1-2-4 0,-1-1 0 0,7-3 52 0,-3 7 12 0,11-4 0 0,-8 4 0 16,11 6 0-16,-7-4 0 0,14 1 0 0,-7 3 0 16,11-1 0-16,-8 1 0 0,11 6 0 0,-3-3 0 15,7 3 0-15,-1 3 0 0,4 1 0 0,4 5 0 0,0-3 0 16,3 7 0-16,-3 3 0 0,-1-1 0 0,1 4 0 0,0 3 0 16,-8 3 0-16,8-3 0 15,-11 4-54-15,7-1-8 0,-6 0-2 0,6 0 0 16,-11-3-170-16,8 0-34 0</inkml:trace>
  <inkml:trace contextRef="#ctx0" brushRef="#br0" timeOffset="5052.25">385 2132 2419 0,'-4'6'53'0,"-3"0"11"0,3 1 3 0,1 2 1 0,-4 4-55 0,7-7-13 0,0 3 0 0,0 4 0 15,7-1 0-15,-4 1 0 16,8-7 0-16,0 3 0 0,-1-2 0 0,4-1 0 0,0-3 0 0,8 0 0 16,-1 0 54-16,3-3 8 15,5 0 2-15,6-3 0 0,7 3-64 0,8-3 0 0,6 0-12 0,4-3 2 16,-3-1 10-16,2 1 14 0,9 3-3 0,13-3-1 15,0 0 43-15,0-4 9 0,11 4 2 0,6-4 0 16,5 1-36-16,3 0-8 0,6 6 0 0,19-13-1 16,-15 10 21-16,11-7 4 0,15 0 0 0,23-5 1 15,-24-1-36-15,4 6-9 0,0-5 0 0,38-1 0 0,-31 6 53 16,3-3 9-16,14 7 2 0,22-3 0 16,-29 5-52-16,0 1-12 0,-3-3 0 0,28 5 0 15,-35-2 0-15,0 3 0 0,10 0 0 0,7 3 0 16,-28-3 0-16,-7 0 0 0,-3 3 0 0,17 0 0 0,-32 0 20 0,-3 0 0 15,-3 3 1-15,-4-3 0 16,-22 0-85-16,-10 0-16 0,-10 3-4 0,-1-3-1350 16</inkml:trace>
  <inkml:trace contextRef="#ctx0" brushRef="#br0" timeOffset="8494.85">1859 3079 1690 0,'0'0'48'0,"0"0"11"0,0 0-47 0,0 0-12 0,0 0 0 0,0 0 0 0,0 0 177 0,0 0 34 16,-7 6 6-16,7 0 2 15,0 7-124-15,7-4-25 0,-7 10-5 0,4-3-1 16,-4 2 9-16,7 4 2 0,-4 4 0 0,1 2 0 0,3 3-30 0,-4-3-5 16,4 4-2-16,-3 2 0 0,7-2-9 0,-8 2-1 15,4-6-1-15,4 7 0 0,-8-10-27 0,4 0-14 16,-3-3 2-16,6-3 0 0,-6-1 12 0,3 1 0 16,-3 0 12-16,3-10-12 15,-7 1-100-15,0-4-28 0,3 0-4 0,-3-6-2 16,0 0-46-16,0 0-10 0,0-6-2 0,0-3-477 15,0-4-96-15</inkml:trace>
  <inkml:trace contextRef="#ctx0" brushRef="#br0" timeOffset="8950.66">1778 2988 1792 0,'-18'-16'51'0,"15"10"10"0,-11 0-49 0,3-10-12 15,1 6 0-15,-5-2 0 0,5-1 139 0,-1-2 25 16,1 2 4-16,6 1 2 0,-3 2-67 0,4 1-14 0,3-1-2 0,0 1-1 15,3 0-20-15,4 2-4 16,-3 4-1-16,6-6 0 0,1-1-46 0,10 4-15 0,-7 0 8 0,7 0-8 16,-3-1 21-16,3 4 1 0,4 3 0 0,0-3 0 15,3 3 16-15,-4 0 3 0,1 3 1 0,0 0 0 16,0 7-34-16,6-4-8 0,-10 3 0 0,4 7 0 16,-7-7 53-16,-1 10 9 0,-2 3 2 0,-1-3 0 15,3 9-52-15,-13-6-12 0,6 10 0 0,-10-7 0 16,0 3 0-16,-3 0 0 0,-4 0 0 0,-4 7 0 0,-3-4 0 15,0 4 0-15,-4-1 0 0,1-3 0 16,6-2 0-16,-7-1 0 0,11-6 0 0,-3 0 0 16,-8-7-48-1,11-2-13-15,-3-4-3 0,-1-2 0 0,11-4 52 0,0-3 12 0,0 0 0 0,0-10 0 0,4-5 0 16,6-1 0-16,1-3 0 0,3 0 0 16,3-3 0-16,-2-3 0 0,6 7 0 0,-4-4 0 0,12 9 0 0,-12-6 0 15,8 10 0-15,-4-1 0 0,4 7 0 16,-8 6 0-16,1 10 0 0,0 9 0 15,-8 0 22-15,-3 9 1 0,0 4 0 0,-3 6 0 0,3-1-9 0,-7 1-2 16,0 3 0-16,0-3 0 0,3-4-12 0,-3-2 0 16,8-4 8-16,-8-3-8 15,7 1-39-15,0-7-10 0,-4-7-3 16,4-5 0-16,4-4-152 0,3-6-32 0,-3-6-5 0,10-4-2 0</inkml:trace>
  <inkml:trace contextRef="#ctx0" brushRef="#br0" timeOffset="9358.16">2738 3292 2649 0,'0'0'58'0,"-4"3"12"0,-3 3 2 0,0 1 4 0,0-1-61 0,3 0-15 0,-3 4 0 0,-3 2 0 16,-1 1 54-16,4 5 8 0,-4 1 2 0,1 0 0 15,-1 3 0-15,1 0 0 0,-1 3 0 0,-3 0 0 16,0 3 0-16,3-3 0 0,1 7 0 0,-4-4 0 15,3-3-52-15,4 0-12 0,3-6 0 0,4-3 0 16,0-4 0-16,0-6 0 0,4-2 0 0,-4-4 0 16,11-7-14-16,-1-2-6 0,4-4 0 0,4-5-1 15,-4-4-18-15,0 3-3 0,4 0-1 0,-4-6 0 0,0 3 55 16,-3-3 10-16,3 3 2 0,-4-3 1 16,1 0-25-16,3 3 0 0,-3 0 0 0,-4 3 0 0,3 7 0 15,-6-4 0-15,-1 10 0 0,-3 6 0 0,0-10 8 0,0 10-8 16,-3 0 0-16,-1 0 8 0,4 6 0 0,0 1-8 15,-7 5 12-15,4 1-4 16,-4 6-34-16,7-1-7 0,-4 1-2 0,4 3 0 0,-7 0 59 16,7-3 12-16,0 3 3 0,0 0 0 15,0 0-39-15,7 0 0 0,-7 0 0 0,11-7 0 0,-8 4 25 0,4-6 1 16,-3-4 0-16,6 1 0 16,1-4-44-16,-1 0-9 0,-6-6-1 15,7-3-1-15,-1 0-5 0,1 0-1 0,-1-4 0 16,-3-2 0-16,0-7-74 0,4-3-15 0,-7 4-4 0,3-4-716 15,0-6-144-15</inkml:trace>
  <inkml:trace contextRef="#ctx0" brushRef="#br0" timeOffset="9583.78">3013 3085 1552 0,'0'0'44'0,"0"6"10"0,0 7-43 0,0-4-11 0,3 7 0 0,-3 0 0 15,7 2 191-15,-7 4 36 16,4 0 7-16,-1 6 2 0,4 1-71 0,-7-1-13 0,4 6-4 0,-4 1 0 15,7-4-118-15,-3 4-30 0,-4-7 0 0,7 3 0 0,-4 1 67 0,4-4 7 16,-7 3 2-16,4-3 0 16,-1-2-76-16,4-1 0 0,-3 0-14 0,3-3 2 15,-4-4 12-15,4-2 0 0,-7-6 0 0,4-4 0 16,0 0-54-16,3 0-8 0,-7-6-2 0,0 0 0 16,0 0-153-16,0-6-31 0,0-3-7 0,-7-4-1 0</inkml:trace>
  <inkml:trace contextRef="#ctx0" brushRef="#br0" timeOffset="9809.26">2900 3377 2163 0,'-4'22'48'0,"4"-16"9"0,0 3 3 0,0 1 0 0,0-1-48 0,4-3-12 16,-4 4 0-16,7-1 0 0,-4-3 98 0,8 4 17 15,0-7 3-15,-1 3 1 0,1-3-31 0,-4 0-7 0,10 4-1 0,-6-7 0 16,3-7-48-16,0 4-11 0,7 0-1 0,-6-3-1 15,2-7-8-15,-3 4-2 0,0 3 0 0,1-7 0 32,6 4-29-32,-7-4-7 0,3 1-1 0,-2 2 0 15,-1 4-80-15,3 0-16 0,-3 3-3 0,8-1-1 16,-8 4-92-16,0 0-18 0,18 7-4 0,-11-4-1 0</inkml:trace>
  <inkml:trace contextRef="#ctx0" brushRef="#br0" timeOffset="9992.4">3524 3555 1958 0,'4'19'43'0,"-1"-13"9"0,1 4 1 0,-1 2 3 16,1-2-45-16,-4 2-11 0,7-2 0 0,-7-1 0 16,3-6 104-16,5 0 20 0,-8-3 3 0,0-3 1 15,3 0-24-15,4-6-4 0,-3-1 0 0,-4 1-1 16,3-4-56-16,-3-2-11 0,-3-1-3 0,3-6 0 16,-4 6 0-16,4-2 0 0,-10-1 0 0,2-6 0 31,5 3-46-31,-8 0-10 0,4 0-1 0,0 0-1 0,-3 0-3 0,-4 0-1 0,3-3 0 0,0 3-801 15,1-6-160-15</inkml:trace>
  <inkml:trace contextRef="#ctx0" brushRef="#br0" timeOffset="10119.12">3422 3138 2649 0,'-7'25'58'0,"3"-9"12"0,1 0 2 0,3-1 4 0,-7 1-61 0,3-3-15 0,-3 2 0 0,7-2 0 16,0-1 54-16,7-2 8 15,-7-4 2-15,4 0 0 16,6-3-154-16,1-3-30 0,0 0-7 0,3-3-1 0</inkml:trace>
  <inkml:trace contextRef="#ctx0" brushRef="#br0" timeOffset="10408.06">3750 3210 2508 0,'-11'19'71'0,"4"-9"16"16,4 2-70-16,-1-2-17 0,-6 5 0 0,6-2 0 15,-3 2 55-15,4 1 7 16,3 3 2-16,-7-3 0 0,3 2 0 0,1-2 0 0,3 3 0 0,0 0 0 15,0-4-52-15,0 4-12 0,0 0 0 0,0 0 0 16,0 3 32-16,0-7 4 16,0 4 1-16,3-6 0 0,8-1-8 0,-1-5-1 0,1-1-1 0,-1-3 0 15,5-3-27-15,-5-3 0 0,8 0 0 0,-1-4 0 16,-6-2 28-16,7-3 1 0,-1-1 0 0,1 0 0 0,0-2 5 16,-1-1 1-16,1-3 0 0,6-6 0 0,-9 3-35 0,2 0-19 15,1 4 3-15,-8-1 0 0,1 0 25 0,0 6 6 16,-8-5 1-16,4 5 0 0,-7 0-8 0,0 1-8 15,0-1 11-15,-7-2-11 0,4 5 0 0,-4-2 0 16,0 5 0-16,-4-2-12 16,4 0-76-16,-4 2-14 0,1 4-3 0,3 0-1274 15</inkml:trace>
  <inkml:trace contextRef="#ctx0" brushRef="#br0" timeOffset="11464.9">5158 3276 1497 0,'0'0'32'0,"0"0"8"0,0 0 0 0,-4-6 4 0,4 0-36 0,0-4-8 16,0 7 0-16,-7-9 0 0,7 2 152 0,-3 1 29 15,3 3 6-15,0-1 1 0,-8 4-148 0,8 3-28 16,-7-3-12-16,0 6 8 0,0 0 61 0,0 7 12 15,-7 5 3-15,4 7 0 0,-1 6-32 0,4 1-7 16,-4 8-1-16,4-5 0 0,0 2 16 0,4 4 4 0,3-1 0 16,0-2 0-16,-7-1-64 0,7-12-16 15,7 0-2-15,-7 0 0 0,3-3 79 0,8-3 16 0,-1-4 3 16,4-5 1-16,4-1-64 0,3-6-17 0,0-6 0 0,1-7 0 16,2 0 16-16,-3 4-4 0,1-13 0 15,-8 3 0-15,7 4 1 0,-10-4 0 0,-1 0 0 16,-3 0 0-16,0 4-2 0,-3-1-1 0,3 0 0 15,-7 4 0-15,0-4 15 0,-7 3 3 0,3 1 1 16,-6 2 0-16,-1-5-29 0,0 2 0 0,-3 1 0 0,0-4 0 16,4 3 0-16,-4 1 0 0,-4-4 0 0,7 1 0 31,-3-1-35-31,4 3-13 0,-1-2-2 0,0 5-1 0,4-2-21 0,0 2-4 0,0 4 0 0,7 6-1 16,0 0-26-16,0 0-5 0,0 0 0 0,7 3-680 15,0 0-136-15</inkml:trace>
  <inkml:trace contextRef="#ctx0" brushRef="#br0" timeOffset="11815.31">5412 3505 1552 0,'3'16'44'0,"4"-7"10"0,0-3-43 0,0 4-11 0,4 2 0 0,-1-2 0 0,-6 2 156 0,3-2 28 16,0-1 7-16,-3 1 1 0,3-1-64 0,0-3-12 16,-4 1-2-16,4-7-1 0,-7 0-41 0,0 0-8 15,4-7-1-15,-1 1-1 0,-3-3-36 16,4-4-7-16,-4-3-2 0,-4-2 0 0,1 2 38 0,-1-9 7 15,-3-7 2-15,-3 4 0 0,3 0-27 0,0-3-5 16,-8-1 0-16,5-5-1 0,-1-1-21 0,1 0-10 0,-1-2 10 16,1-1-10-16,-1 3 0 0,4 4 8 0,-4-1-8 15,4 1 0-15,0-1 0 0,0 1 0 0,0 2 0 16,4 4 0-16,-1-6 0 0,4 9 0 16,-7 0 8-16,7 3-8 0,0 6 0 0,7 0-10 0,-7 10 2 15,7-10 0-15,-3 4-2 0,3 2 0 0,0 7 0 16,7-3 0-16,-4 3-9 0,5-3-1 15,2-1-1-15,-3 4 0 0,7 0 21 0,1 3 0 0,2 0 0 0,1 3 0 16,-4 3-17-16,4 4-6 0,-4-4-1 0,-3 7 0 31,-1 2-12-31,-3 1-2 0,1 0-1 0,-5 2 0 0,1 1-73 0,-1 0-16 0,-6 0-2 0,-1 0-1 16,-3 3-123-16,-3-4-25 0,-1 20-5 16,-10-10 0-16</inkml:trace>
  <inkml:trace contextRef="#ctx0" brushRef="#br0" timeOffset="12021.36">5285 3399 2876 0,'0'0'64'0,"0"3"12"0,3 3 4 0,4-3 0 0,4 0-64 0,-4 3-16 16,0-2 0-16,7-1 0 0,0 0 40 0,4-3 6 15,3 0 1-15,4-3 0 0,-8 3-28 0,4 3-6 16,4 0-1-16,3-3 0 15,-3 0-40-15,0 0-9 0,-1 3-2 0,8-3 0 16,-11 0-109-16,8-3-21 0,-5 0-5 0,4 0-1 0</inkml:trace>
  <inkml:trace contextRef="#ctx0" brushRef="#br0" timeOffset="12428.46">6678 3546 2386 0,'0'0'52'0,"0"0"12"0,-7 6 1 0,7-3 3 0,0 4-55 0,-3-1-13 15,3-3 0-15,0-3 0 0,0 0 112 0,0 6 20 16,0 0 4-16,0-6 1 0,0 0-27 0,0 0-6 15,0 0 0-15,0 0-1 0,0 0-63 0,-4-9-12 16,0 0-2-16,1-4-1 16,3 1-53-16,0-4-12 0,-7-3-1 0,3-3-1 15,4 3-152-15,0-6-30 0,-3 0-7 0,-1-3-1 0</inkml:trace>
  <inkml:trace contextRef="#ctx0" brushRef="#br0" timeOffset="12574.69">6604 3066 2269 0,'-7'6'64'0,"0"1"15"0,3-1-63 0,1 0-16 0,-1 7 0 16,1-10 0-16,-1 6 105 0,4 4 19 0,-3-4 3 0,3 1 1 16,0-1-73-16,0-3-15 15,0 1-2-15,3 2-1 0,4-3-47 0,-3-3-10 0,-4-3-1 0,7 4-1 16,0 5-168 0,4-6-34-16,-4-3-6 0,0 3-2 0</inkml:trace>
  <inkml:trace contextRef="#ctx0" brushRef="#br0" timeOffset="12981.74">6978 3568 2419 0,'0'0'53'0,"0"0"11"0,0 6 3 0,0 0 1 0,0 1-55 0,-4-1-13 15,4 3 0-15,-3-2 0 0,3 2 105 0,-11-3 19 16,8 1 3-16,-1-4 1 0,1 6-52 0,-4-9-9 15,3 3-3-15,-3-3 0 0,4 3-51 16,3-3-13-16,0 0 0 0,0 0 0 0,0 0 0 0,0 0 0 16,-7-3 0-16,7 3 0 0,-4-3 0 0,4-6 0 15,0-1 0-15,0 1 0 0,4-1 0 0,-4-2 0 16,3-1 0-16,1-2 0 0,-1-1 0 0,1-3 0 16,-1 0 0-16,4 4 0 0,-3-14 0 0,-1 8 0 15,4-1 0-15,4-3 0 0,-11 6 0 0,7 0 0 0,-4 6 0 0,5 4 0 16,-5 3 0-16,1 3 0 0,-4 3 0 15,7 3 0-15,-4 3 0 0,1 6 0 0,-1 1 0 16,1 3 0-16,-1 3 0 0,1 2 0 0,-1-2 0 0,1 3 0 16,-1-3 0-16,4 0 0 0,-3 0 0 0,0-1 0 15,-1 1 0-15,1-3 0 0,3 0 0 0,-4-1 0 16,1 1 0-16,-1 0 0 0,1-4 0 0,-1 1 0 16,4-4-48-16,-3 1-13 0,-1-4-3 15,1-3 0-15,3 0-102 0,-4 0-21 0,1-3-4 0,0-3-897 16</inkml:trace>
  <inkml:trace contextRef="#ctx0" brushRef="#br0" timeOffset="13456.07">7303 3521 1728 0,'0'0'38'0,"0"0"8"0,0 0 2 0,0 6 0 16,3 0-39-16,1 7-9 0,3-7 0 0,-4 4 0 0,1 5 64 0,3-2 10 15,-4 6 2-15,4 3 1 0,-3 3 31 0,3 0 5 16,-4 0 2-16,1 3 0 0,3 3-41 0,-3-2-8 16,-1-1-2-16,1 3 0 0,-1-3 20 0,-3 1 4 15,4-4 1-15,-4 0 0 0,3-6-40 0,-3-4-8 16,0 1-1-16,4-7-1 0,-4-2-31 0,0-7-8 16,0 0 0-16,0 0 0 0,0 0-13 0,0 0-4 0,-4-10-1 0,4-5 0 15,-3-1 18-15,-1-3 0 0,1-3 0 0,-4 0 0 16,3-6 11-16,-3 0 5 0,0-1 2 15,0-2 0-15,-4 3-18 0,4-3 0 16,0-1 0-16,0-5 0 0,0 2 0 0,4 4 0 16,-5-4 0-16,5 4 0 0,3 3 0 0,3-4 0 15,-3 1 0-15,4 0 0 0,3-1-48 0,0 1-12 0,4 6-4 16,-1 0 0-16,1 6 72 0,-1 0 15 0,1 3 2 0,0 4 1 31,3 2-42-31,-4 1-8 0,4 3-1 0,-14 6-1 0,11 0 58 0,3 3 11 16,-3 0 2-16,-1 3 1 0,1 4-26 0,-4 2-6 0,0 7-1 15,-4-3 0-15,5 3-13 0,-8-1 11 0,0 7-11 0,0 1 10 16,-4-4 4-16,-3 3 1 0,0 0 0 0,-4 0 0 0,1-3-24 16,-4 3-5-16,-4 0-1 0,4-3 0 0,-4-3 15 0,4-1 0 15,-4-2 9-15,4-3-9 16,0-4-100-16,4-9-27 0,-1 0-5 16,4 0 0-16,0-9-100 0,0-4-19 0</inkml:trace>
  <inkml:trace contextRef="#ctx0" brushRef="#br0" timeOffset="13819.02">7581 3367 1897 0,'7'19'41'0,"-7"-6"9"0,4-4 2 0,-4 7 2 0,-4-1-43 0,1 1-11 0,3 0 0 0,0 2 0 16,0-2 104-16,0 3 18 0,0-3 4 0,0-1 1 15,3-2-52-15,1-4-11 0,-1-3-1 0,4-2-1 16,0-1-34-16,0-6-6 16,4-1-2-16,0-5 0 0,-1 0-20 0,1-4-10 0,3-3 1 0,-3 1 0 15,-1-4 9-15,1-3 12 0,-1 0-2 0,4-3-1 16,-7 6-9-16,4 4 0 0,-4-4 0 0,0 3 0 16,0 0 0-16,0 7 0 0,0 0 0 0,-3 2 0 15,-1 4 0-15,-3 3 0 0,0 3 0 16,4 4 0-16,-4-1 0 0,3 0 0 0,-3 7 0 0,0-1 0 15,4 7 53-15,-4 0 9 0,3 3 2 0,-3-3 0 0,4 6-52 16,0-7-12-16,-1 4 0 0,4 0 0 0,-3-3 0 0,3 0-12 16,-4-3 3-16,8-4 0 15,-4-2-37-15,3-1-7 0,-3-6-2 0,4 0 0 16,0-6-109-16,-1-3-23 0,1-7-4 0,-1 1-1 0</inkml:trace>
  <inkml:trace contextRef="#ctx0" brushRef="#br0" timeOffset="14032.1">8079 3188 1958 0,'0'13'43'0,"-4"0"9"0,1 5 1 0,-1 1 3 0,8 3-45 0,-1 0-11 16,-6 0 0-16,3 3 0 0,3 0 104 0,4 0 18 16,0 3 4-16,-3-2 1 0,-4 2-50 0,7 0-9 0,0 0-3 0,0-3 0 15,-4 0-1-15,4-6 0 16,-3 3 0-16,3-6 0 0,0-4-51 0,0-2-13 0,-3-1 0 0,-1-3 0 31,1-2-100-31,-4-4-22 0,7-7-5 0,-4 1-1 16,-3 0-51-16,0-4-10 0,4-2-3 0,-8-1 0 0</inkml:trace>
  <inkml:trace contextRef="#ctx0" brushRef="#br0" timeOffset="14215.72">7874 3552 2419 0,'0'0'53'0,"0"0"11"0,4 10 3 0,-1-4 1 0,4 0-55 0,4-3-13 0,-1 3 0 0,1-2 0 0,-1-1 54 16,5-3 8-16,2-3 2 0,-3-1 0 15,4 1 0-15,-4 0 0 0,7-3 0 0,0-3 0 0,1-1-52 0,6-2-12 16,-4 2 0-16,5-2 0 16,-1 5-100-16,-3-2-22 0,-4 3-5 0,3-1-1025 15</inkml:trace>
  <inkml:trace contextRef="#ctx0" brushRef="#br0" timeOffset="14615.34">9282 3129 1468 0,'-4'-10'32'0,"4"10"8"0,-3-6 0 0,-5 0 1 0,5 3-33 0,-1-7-8 0,1 4 0 0,-1 0 0 16,4 6 102-16,0 0 18 0,0 0 4 0,0 0 1 15,-3 0-18-15,-4 6-4 0,7 10-1 0,-4-7 0 16,8 10-52-16,-4 3-10 0,3 3-3 0,-3 3 0 15,4 4-29-15,-1 2-8 0,-3 4 0 0,4 2 0 0,3-5 52 0,-4 3 10 16,1-7 2-16,0 3 0 16,-1 1-52-16,1-7-12 0,-1 0 0 0,1-3 0 0,3 1 0 15,-4-5 0-15,1 1 0 0,3-3 0 16,0 0 0-16,0-6 0 0,-4-1 0 0,5-2 0 16,-5-1-100-16,4-3-22 0,-3 0-5 0,-4-6-1 15,0 0 0-15,0 0 0 0,7 0 0 0,-7 0 0 16,0 0 0-16,-4-9 0 0,1-3 0 0,-4-4 0 15</inkml:trace>
  <inkml:trace contextRef="#ctx0" brushRef="#br0" timeOffset="15100.39">9109 3339 1767 0,'-7'9'39'0,"0"4"8"0,0-4 1 0,0 4 2 0,3-4-40 0,0 1-10 0,1 2 0 0,-1-2 0 0,1-1 125 0,3-3 23 15,3 1 5-15,1-1 1 0,-1 3-74 0,8-6-14 0,0 4-3 0,3-4-1 16,3 0-35-16,1 3-7 0,0-3-2 0,3-3 0 16,0 3-9-16,-3-3-1 0,3 0-8 0,0 0 12 15,4-3-12-15,-1 0 9 0,-2 0-9 0,-1-3 8 16,0-4-8-16,0 1 0 0,0 0 0 0,-3 2 0 16,-1 1 0-16,1 3 0 15,-7-3-10-15,-1-1 10 0,1 7 0 0,-4 0 0 0,-7 0 0 0,0 0 0 16,0 0 0-16,0 3 0 0,0 4 8 0,-4-1-8 15,-3 0 36-15,4 1 4 0,-4 2 1 0,0 3 0 16,-4 1-14-16,4 3-3 0,-4-4-1 0,4 4 0 16,0 0-23-16,0-1 0 0,4 7 0 0,-1-3 0 0,1 3 0 15,-1 3 0-15,8-12 0 0,-1 5 0 0,1-2 0 16,-1 0 0-16,4-4 0 0,0-2 0 0,8-4 0 0,-5-6-15 16,4 0 3-16,0 0 0 0,4-3 12 0,0-3 16 15,-4-4-3-15,3-2-1 0,1-1 18 0,0 1 3 16,-4-4 1-16,3 3 0 15,1-2-3-15,-4-1-1 0,0 0 0 0,0 1 0 0,-3 2-30 0,-4 1 0 16,4 2 0-16,-4 4 0 0,-4-7 0 0,1 7 0 16,-4-3 0-16,-4 2 0 0,1 1 0 15,-4-3 0-15,-4 2 0 0,-3 1 0 0,0 0 22 0,0 3-2 16,-8-4 0-16,1 1 0 16,0 3-119-16,0 0-24 0,0 0-5 15,3-3 0-15,1 2-64 0,2 1-13 0,1-3-3 0</inkml:trace>
  <inkml:trace contextRef="#ctx0" brushRef="#br0" timeOffset="15719.74">10682 3270 1292 0,'0'0'28'0,"0"0"7"0,0 0 1 0,-3-6 0 0,3 6-36 0,0 0 0 15,-4-7 0-15,4 7 0 0,0 0 146 0,0 0 22 16,-3 7 5-16,-5 2 1 0,5 4-79 0,-4 2-16 0,0 4-3 0,0 3-1 15,3 3-9-15,1 7-2 16,-1-7 0-16,-3 6 0 0,7 3 0 0,0 1 0 16,0-4 0-16,4 4 0 0,-1-7-51 0,1-3-13 0,3 0 0 0,3-3 0 15,1-6 54-15,3-4 8 0,-3-2 2 0,6-4 0 16,1-6-52-16,-4 0-12 16,7-6 0-16,-3-4 0 0,-1-5 0 0,1 2 0 0,0-6 0 0,-1 0 0 15,1 1 0-15,-7-1 0 0,3-3 0 0,-4 3 0 16,1-3 0-16,-8 6 0 0,4 1 0 15,-7-1 0-15,0 0 0 0,-3 4 0 0,-4-1 0 0,3 1 0 0,-6-1 0 16,-1 1 0-16,-3-1 0 0,0-2 0 16,-4 2 0-16,4 0 0 0,-3 4 0 0,2 0 0 15,-2 2-48-15,-1 1-13 0,4 0-3 16,0 3 0-16,3 3-153 0,-3 0-31 0,-7 9-7 16,11 0-1-16</inkml:trace>
  <inkml:trace contextRef="#ctx0" brushRef="#br0" timeOffset="16066.41">11028 3399 1552 0,'0'0'44'0,"0"0"10"15,0 0-43-15,-4 0-11 0,1 3 0 0,-4 6 0 0,3 0 104 0,1 4 20 16,-1 3 3-16,-3-4 1 0,4 7-52 0,-1 3-9 15,1 3-3-15,-1-6 0 0,4 0 0 0,0-4 0 0,4 1 0 0,-1-3 0 16,1-1-51-16,3-6-13 16,0 1 0-16,3-7 0 0,1 3 0 0,-1-6 0 15,1-4 0-15,0 1 0 0,-1-3 0 0,1-4 0 0,-1 1 0 0,1-4 0 16,0 3 54-16,-1 1 8 0,1-7 2 16,3 0 0-1,-4 7-103-15,-3-4-20 0,4 0-4 0,-4 7-1 0,-7 9 52 0,0 0 12 0,0 0 0 16,0 0 0-16,7 0 27 0,-3 6 8 15,-1 7 1-15,-3 2 1 0,0 1-8 0,0 0-1 0,0 9-1 0,0-6 0 16,-3 3 29-16,3 0 7 0,0 3 1 16,0-3 0-16,0 0-52 0,0-4-12 0,0 1 0 0,3-6 0 15,-3-4 0-15,4 4 0 0,-1 2 0 0,4-5 0 16,0-13-202-16,0-1-43 0,0 1-9 16</inkml:trace>
  <inkml:trace contextRef="#ctx0" brushRef="#br0" timeOffset="16367.65">11388 3427 2080 0,'0'6'46'0,"-4"0"10"0,4 4 1 15,0-4 1-15,0 3-46 0,0-2-12 0,0-1 0 0,0-3 0 0,0 3 63 0,4 4 10 16,-4-10 3-16,0 0 0 0,3 3-47 0,-3-3-9 15,4 6-1-15,-4-3-1 0,3 0-18 0,1 4 0 0,-1-1 0 0,-3-3 0 16,4 3-22 0,-4 1-5-16,3-1-1 0,-3 6 0 15,0 1-56-15,4-1-12 0,-4 4-3 0,0-6 0 0,3 2 2 0,-3 4 0 0,4-1 0 0,-1 4 0 32,5-3 1-32,-5 0 1 0,4 2 0 0,-3 4 0 0,3-6 76 0,0-3 19 15,0-1 0-15,0-6 0 0,0-6 0 0,0 0 0 0,-3 0 0 0,3-6 0 16,-4 0 8-16,1-4 6 0,-4-5 1 0,0 2-399 15,3-2-80-15</inkml:trace>
  <inkml:trace contextRef="#ctx0" brushRef="#br0" timeOffset="16631.2">11296 3621 1792 0,'0'10'51'0,"0"-10"10"0,3 3-49 0,5 0-12 16,-5-3 0-16,4 0 0 16,4 0 105-16,3-3 19 0,3-4 3 0,1 1 1 0,0 0-59 0,3-4-11 15,-3 4-2-15,-1-3-1 0,1 2-37 0,-1-2-7 16,-2 3-2-16,2-4 0 0,1 4-9 0,-4 3 0 16,0 0 0-16,0-3 0 0,0 2 53 0,0 1 9 15,1 0 2-15,-5 0 0 16,1 0-161-16,-1 0-32 0,-3-3-7 0,0 2 0 15,4-2-89-15,-4 3-18 0,11-3-3 0,-11-1-1 0</inkml:trace>
  <inkml:trace contextRef="#ctx0" brushRef="#br0" timeOffset="17052.25">11730 3518 1314 0,'-4'12'37'0,"4"-6"8"0,-3 4-36 0,3-4-9 0,0 4 0 0,0 5 0 16,0-2 104-16,3 6 20 0,-3-1 3 0,4 4 1 16,-1 3-52-16,1 1-9 0,-1-1-3 0,5 6 0 15,-1 3 0-15,0-5 0 0,-4 5 0 0,4 7 0 16,0-3 0-16,0-4 0 0,0 1 0 0,4 2 0 15,-4-2 0-15,4 2 0 0,-4-5 0 0,3-1 0 16,-6-9 0-16,3 0 0 0,0-6 0 0,-4-1 0 16,1-5-51-16,-1-4-13 0,1-3 0 0,-4-3 0 15,0-6 0-15,0-7 0 0,-4 1 0 0,1-4 0 16,-1-3 0-16,-3 0 0 0,0-6 0 0,0 0 0 16,0-3 0-16,0 0 0 0,-3-7 0 0,-1-2 0 0,0-1 0 0,1-3 0 15,3 4 0-15,0-10 0 16,0 0 0-16,3 0 0 0,1 0 0 0,-1-4 0 0,8 11 0 15,-4-1 0-15,3 0 0 0,1 3 0 16,3 4-48-16,3 12-13 0,-3 3-3 0,4 4 0 16,-1-7 52-16,5 3 12 0,-5 3 0 0,4 4 0 0,-3-1 0 0,3 4 0 15,0 2 0-15,0-2 0 0,0 3 48 0,-3 2 13 16,-1 4 3-16,1 4 0 0,-4 2-52 0,-3 3-12 16,-1 4 0-16,1 3 0 0,-8 2 54 0,1-2 8 15,-1 6 2-15,-3-3 0 0,-4 6-52 0,1-3-12 16,-1 0 0-16,-3 3 0 0,0 0 0 0,0-3 0 15,-4 3 0-15,4-6 0 0,0-4 0 0,0 1 0 16,0-3 0-16,-4-4 0 16,8-3-151-16,-4 1-33 0,-1-4-6 0,1 0-2 15,4-3-51-15,-4 0-10 0,-11 3-3 0,7 0 0 0</inkml:trace>
  <inkml:trace contextRef="#ctx0" brushRef="#br0" timeOffset="17475.5">12287 3399 2199 0,'0'0'48'0,"0"6"11"0,-3 3 1 0,3 1 2 0,0 5-50 0,-4 1-12 0,1 3 0 0,-1 3 0 0,1 6 108 16,-1 0 20-16,-3 0 3 0,4 1 1 0,-1 5-60 0,0-9-12 16,1 0-3-16,3-3 0 0,0-3-45 0,3-6-12 15,1-4 0-15,3 0 0 0,0-6 0 0,0-3 0 16,0-3 0-16,4-6 0 0,-1 0 0 0,4-4 0 16,-3-3 0-16,7-2 0 0,-4-1 0 0,0 0 0 15,0 0 0-15,4 0 0 0,-1 0 0 16,-6 7 0-16,3-4 0 0,0 4 0 0,0-1 0 0,0 7 0 15,0-4 0-15,1 4 0 0,-1 0 0 0,0 3 0 0,0 3 0 16,-4 3 0-16,1 0 0 0,0 6 0 0,-4 1 0 0,0-1 0 16,0 7 0-16,-4 0 0 15,1 2 0-15,-4 1 0 0,3 3 53 0,1 3 9 0,-4 0 2 0,3 0 0 16,-3-6-52-16,4 0-12 0,0 6 0 0,-4-9 0 31,3-4-48-31,-3-2-13 0,4 2-3 0,-1-5 0 0,-3-7-102 16,4-4-21-16,-1-5-4 0,1 0-897 0</inkml:trace>
  <inkml:trace contextRef="#ctx0" brushRef="#br0" timeOffset="17738.14">12749 3107 2419 0,'0'3'53'0,"0"6"11"0,-3 1 3 0,3 2 1 0,0 1-55 0,0 3-13 0,0 2 0 0,-4 1 0 0,4 3 54 0,0 0 8 15,0-3 2-15,4 3 0 0,-4-3 0 0,3 3 0 16,-3 0 0-16,4 0 0 0,-1 0 0 0,1-4 0 16,3 4 0-16,-3 0 0 0,3 0-52 0,-4 0-12 15,1 6 0-15,3-3 0 0,-4 4 28 0,1-4 2 16,-1 0 1-16,1 0 0 16,-1 0-50-16,-3-3-9 0,4 0-3 0,-4-3 0 15,3-4-26-15,-3-2-6 0,0-1-1 0,0-12 0 16,0 0-51-16,0 0-10 0,0 0-3 0,-3-9-648 15,-1-4-131-15</inkml:trace>
  <inkml:trace contextRef="#ctx0" brushRef="#br0" timeOffset="17926.56">12524 3496 2333 0,'10'3'66'0,"-6"-3"14"0,3 0-64 0,3 0-16 16,4-3 0-16,4 3 0 0,3 0 92 0,4 0 16 0,0 0 2 0,6 0 1 15,-2 0-38-15,6 0-7 0,0 0-2 0,4 3 0 16,7-6-51-16,0 3-13 0,3 0 0 0,4 0 0 16,-4 0 0-16,1 0 0 0,-8 0 0 15,4 0 0-15,-7 0-151 16,-7-7-33-16,42 7-6 0,-25-6-2 0</inkml:trace>
  <inkml:trace contextRef="#ctx0" brushRef="#br0" timeOffset="26484.5">14397 3289 1541 0,'0'0'44'0,"3"-7"9"0,-3 1-42 0,0-3-11 0,4 3 0 0,-4-4 0 16,0 4 139-16,0 6 25 0,0 0 6 0,-4-6 1 15,-3 2-15-15,0 1-4 0,0 3 0 0,0 0 0 16,0 3-70-16,-3 1-14 0,-1-1-4 0,0 0 0 16,1 6 0-16,-1 1 0 0,4-1 0 0,-3 4 0 15,3-4-51-15,-1 0-13 0,5 1 0 0,-4 2 0 16,7-5 26-16,-4 2 2 0,4 0 1 0,-3 1 0 15,3 2-46-15,0 1-10 16,3 3-1-16,1-4-1 0,-4 1 45 0,3-1 10 0,1 1 2 0,3-4 0 16,-3 4-28-16,3-4 0 0,3-3 0 0,-3 1 0 15,4 2 0-15,-4-6 0 0,7 0 0 0,-3-3 0 16,3 0 0-16,0-3 0 0,3-3-9 0,-2 0 9 16,2-1-8-16,1-2 8 0,-1 0-12 0,1-1 12 15,-4 1-93-15,0 3-12 0,-7-1-3 0,4 1 0 16,0 0-148-16,-4 3-29 0,-7 3-7 0,0 0 0 15</inkml:trace>
  <inkml:trace contextRef="#ctx0" brushRef="#br0" timeOffset="27597.43">14598 3019 1267 0,'0'0'28'0,"0"0"5"0,0 0 2 0,0 0 1 0,0 0-36 0,3-6 0 16,-3 0 0-16,0 6 0 0,0 0 109 0,0 0 15 15,0 0 4-15,0 0 0 0,0 0 0 0,0 0 0 16,0 0 0-16,0 0 0 0,0 0-52 0,0 0-9 16,0 6-3-16,0 3 0 0,0 4 0 0,0 6 0 15,-3-4 0-15,3 7 0 0,3 0 0 0,-3 6 0 16,4 1 0-16,0 5 0 0,-4-3-51 0,0-2-13 16,3 2 0-1,1 0 0-15,-1 1 52 0,1-4 7 0,-1-3 1 16,1-3 1-16,-1-3-41 0,1-4-8 0,-1 1-1 0,-3-3-1 15,4-7-10-15,-1 0 0 0,1-3 0 0,-1-3 0 16,4-3 0-16,1 0-9 0,-1-6 9 0,0-1-13 0,0-2 13 0,-4-4 0 16,4 0 0-16,0 1 0 0,0-4 0 0,0 0 0 15,0 3 9-15,1 1-9 0,-1-1 0 0,0 4 0 0,3-4 0 16,-3 3-10-16,4 1 10 0,-1-1 0 0,1 4 0 0,0 3 0 16,-1-1 0-16,1 4 0 0,-1-3 0 0,1 6 0 15,3 0 0-15,-3 0 0 0,-1 6 0 16,1-3-8-16,3 4 8 0,-7 5 0 0,0 4 0 0,0 3 0 15,0-1 0-15,0 4 0 0,-3 0 0 0,-1 7 0 16,1-4 56-16,-4 0 6 0,3 0 2 0,-3-3 0 16,0 0-52-16,-3-4-12 0,3-2 0 0,0 0 0 0,-4-7 0 15,4 1 0-15,-3-4 0 0,3-6 0 16,0 0-100-16,0 0-22 0,3-10-5 0,-3-2-1 16,4-4-102-16,-1 1-21 15,4-17-4-15,4 4-1 0</inkml:trace>
  <inkml:trace contextRef="#ctx0" brushRef="#br0" timeOffset="27983.83">15166 3264 2530 0,'0'0'56'0,"0"0"11"0,-7 6 2 0,7-6 3 0,0 0-58 0,-4 3-14 15,1 3 0-15,-1 1 0 0,-3-1 80 0,0 3 14 16,4-2 2-16,-4 5 1 0,3 1-77 0,-3 2-20 0,3 4 0 15,1 0 0-15,-4 3 55 0,3 0 7 16,1-3 2-16,-1 3 0 0,1-7-52 0,3 1-12 0,-4-3 0 0,4-1 0 16,0-6 0-16,4 1 0 15,-1-1 0-15,1-6 0 0,3 0 0 0,3-6 0 16,-2 2 0-16,2-5 0 0,1 0 0 0,3-4 0 0,-4 4 0 0,-3-10 0 16,4 0 0-16,0 0 9 0,-1 7-9 15,-3-4 8-15,4 4-8 0,-4-7 0 0,0 6-12 0,0 4 12 16,-3 2-8-16,-1 4 8 0,-3 3 0 0,0 0 0 15,0 0 0-15,0 0 0 0,0 7 8 0,-3 2-8 16,3 0 9-16,-4 4-9 0,0 3 10 16,1 2-10-16,3-2 8 0,-4-3-8 0,4 2 0 0,-3 1 9 15,6 0-9-15,-3-7 0 0,4 1 0 0,-1-1 8 16,1 0-8-16,3-6 0 0,-3 7 0 0,-1-10 0 16,4-6-75-16,0 2-10 0,0 1-3 15,0-6 0-15,0 0-72 0,-3-1-14 0,3 1-3 0,0-4-903 0</inkml:trace>
  <inkml:trace contextRef="#ctx0" brushRef="#br0" timeOffset="28421.32">15438 3471 2419 0,'-4'6'53'0,"1"0"11"0,3 0 3 15,-4 1 1-15,0-4-55 0,1 3-13 0,-1-3 0 0,4-3 0 0,0 0 84 0,0 0 13 16,0 0 3-16,0 0 1 0,0 0-66 0,4-9-14 0,-1-4-2 15,-3 1-1-15,4-1-10 0,0 1-8 16,-1-4 12-16,1-3-12 0,-1 4 8 0,1-4-8 0,3 3 0 0,0 0 0 16,-4 4 0-16,4-1 0 0,-3-2 0 15,3 2 0-15,-4 0 0 0,4 1 0 0,4 3 0 0,-4-1 10 16,4-2-10-16,-4 2 0 0,0 1 0 16,0 6 0-16,0 3 0 0,-4 0 0 0,8 6 0 0,-7 3 0 0,-1 10 53 0,-3-3 9 15,-3 6 2-15,-1 3 0 0,4 0-19 0,-3 0-3 16,-1 10-1-16,0-7 0 0,4-6-31 0,-3 3-10 15,-1-3 0-15,1-7 0 16,-1 1-79-16,1-3-22 0,3-7-5 0,0-6-1 16,0 0-119-16,0 0-24 0,7-6-5 0,-4-7-1 0</inkml:trace>
  <inkml:trace contextRef="#ctx0" brushRef="#br0" timeOffset="29334.58">15762 3138 2336 0,'0'7'52'0,"-3"2"10"0,-1-6 2 0,-3 6 1 0,3 4-52 0,-3 3-13 0,4-1 0 0,-4 7 0 16,3-3 79-16,-3 3 13 16,4 0 2-16,-4 0 1 0,3 0-26 0,1 0-5 15,-1 0 0-15,4-3-1 0,0 6-23 0,0-6-5 0,4-4-1 0,-1 1 0 16,1 3-22-16,-1-13-12 16,4 0 12-16,0-3-12 0,0 1 0 0,0-8 0 0,0 1 0 0,1-6 0 15,-1-1-19-15,0-2 3 16,0-4 0-16,0 1 0 15,-4-1-9-15,4-6-2 0,-3 3 0 0,-1-3 0 0,1 3 27 0,-1 1 0 0,1-4 0 0,-4 6 0 16,0 0 0-16,-4 4 17 0,4 2-2 0,-3 7-1 16,-1-9-22-16,4 12-5 0,0 0-1 0,0 0 0 15,-3 0 14-15,-4 3 0 0,3 6 0 0,1-3 0 16,3 4 11-16,-4 5 5 0,8-2 0 0,-4 6 1 16,3 0-17-16,1-1 0 0,3 8 0 0,-4 2 0 15,4 3 0-15,1 0 12 0,-1 4-4 0,3 9-8 16,-3-3 20-16,0 9-4 0,-3 6 0 0,3 7 0 0,-4-7 0 15,1 7-1-15,-1 3 0 0,1 9 0 16,-1-9-7-16,1-3-8 0,-4 3 11 0,4-7-11 0,-1-9 8 0,-3-3-8 16,-3-6 0-16,-1-6 0 15,0-4 8-15,1-9-8 0,-1 0 0 0,-3-13 0 16,4-2 0-16,-4-11 0 0,0-2 0 0,-4-6 0 0,1-10 0 0,3-3 0 16,-4-4-11-16,4-5 11 0,0-4-8 15,-4-6 8-15,8 0 0 0,-4-6 0 16,3 0 0-16,1 0 0 0,3 0 0 0,-4-7 0 0,4 4 0 0,0 3 0 15,0 0 0-15,0 0 0 0,4 2 10 0,-4 8-1 16,3 5 0-16,1 1 0 0,-1 9-9 0,1 0 8 16,-1 9-8-16,1 0 8 0,-1 4-8 0,4 2 0 15,-3 4 9-15,3 3-9 0,0 3 0 0,-3-6 0 0,-4 6 0 0,10-4-8 16,1 4 8-16,-1 0-10 0,-3 0 10 16,4 0-10-16,-1-3 10 0,-2 3 0 0,2-3 0 0,1-3 0 15,-1 3 0-15,-3-3 0 16,4 2 0-16,-4-2-8 0,4-3 8 0,-4 2 0 0,-4-2 0 0,4 3 0 15,0-7 0-15,0 4 0 0,-3-1 0 0,3 1 0 16,0 3 0-16,-4-4-8 0,5 1 8 0,-5 0-8 16,1 2 8-16,-1 1 0 0,-3 6 10 15,0-6-10-15,0-4 0 0,0 1-20 16,0 3 4-16,0-1 0 0,-3-2 16 0,3 3 0 0,0-1 0 0,-4-2 0 16,8 0 12-16,-4 2 2 0,0-2 1 0,0-1 0 15,3 1-15-15,-3-3 0 0,4 2 0 0,-4 1 0 0,7-1 0 16,-4 4 0-16,1-3 0 0,-1 2 0 15,1 4 0-15,-4 3-13 0,0 0 2 0,0 0 1 0,0 0 10 0,0-3 14 16,0 0-3-16,-4-3-1 16,-3 6-10-16,4 0 0 0,-1 6 0 0,-3-3 0 0,0 0 0 15,0 4 0-15,0 5 0 0,0-3 0 0,0 1 0 0,0 2 10 16,0 7-10-16,0-3 10 0,0-4-10 0,0 7 0 16,0-3-10-16,-1 3 10 0,1 0 0 0,4 3 0 15,-4-7 0-15,3 1 0 0,4 0 15 0,-3-4 9 16,-1 4 1-16,4-7 1 0,4 4 6 0,-1-10 0 0,1 6 1 15,3-2 0-15,3-4-19 16,1 0-4-16,0 0-1 0,3 0 0 0,3 0-9 0,5 0 8 16,-1-3-8-16,3 0 8 0,1 0-8 0,3 0 0 0,-3 0 0 0,0-3 0 15,-1-3 0-15,1 0 0 16,-4-4 0-16,0 4 0 0,-3 0-9 0,-4-7-4 0,0 4-1 0,-3-1 0 31,-1 4-86-31,-2 0-16 0,-8 0-4 0,-4 2-1 0</inkml:trace>
  <inkml:trace contextRef="#ctx0" brushRef="#br0" timeOffset="38121.92">1196 5524 2138 0,'0'0'47'0,"3"-3"9"0,5 0 3 0,-5-3 1 0,1-4-48 0,-4 4-12 0,7-3 0 0,-7-4 0 15,10 4 106-15,-10-4 18 0,4 4 4 0,3-7 1 16,-7 4-41-16,0-1-9 0,-7 1-2 0,3-1 0 16,-3 0-24-16,4 1-5 0,-11-1 0 0,-4 4-1 15,0 6 7-15,-3 3 2 0,0 3 0 0,-7 3 0 16,-1 4-25-16,5 5-5 0,-1 1-1 0,-7 9 0 0,8 3 3 0,-1 7 1 16,0 6 0-16,1 2 0 0,-1 1-16 0,-3 3-3 15,10 4-1-15,-3-1 0 16,7-3-9-16,-4 3 0 0,7 6 0 0,8 1 0 15,3-7-8-15,0 0 8 0,3 0 0 0,8-3 0 0,7-9 0 16,-4-4-9-16,7-5 9 0,-3-4 0 0,3-3-8 16,0-7 8-16,4 1 0 0,6-7 0 15,-2-5-30-15,6-4 1 0,0-4 0 0,11-2 0 0,0 0 29 16,-4-7 15-16,-3 1-2 0,-7-1 0 0,3-2-30 0,-7-4-7 16,4 3 0-16,-7 0-1 15,-1 1-22-15,-2 2-4 0,-1 1-1 0,-7-1 0 16,-4 4-9-16,1 2-3 0,0 1 0 0,-8 3 0 15,-3 3-78-15,0 0-16 0,0 0-3 0,-3-6-957 0</inkml:trace>
  <inkml:trace contextRef="#ctx0" brushRef="#br0" timeOffset="38567.37">1475 5907 1890 0,'0'0'41'0,"0"0"9"0,0 0 2 0,-7 6 1 0,7 4-42 0,0-1-11 16,0 4 0-16,7 2 0 0,-7 4 92 0,3 0 16 15,4 6 3-15,-3-3 1 0,-1 0-9 0,4 3-2 16,4-3 0-16,-1 3 0 0,-2-3-27 0,2-3-6 15,1-4 0-15,-1 1-1 0,1-7-32 0,-1 1-7 16,1-4 0-16,3-3-1 0,-3-3-7 0,-1 0-2 16,-6-3 0-16,6-3 0 0,-6 0-3 0,3-1-1 15,-3-2 0-15,-4 0 0 0,7-1 0 0,-14-2 0 16,3 2 0-16,4 1 0 0,-7-1-5 0,3-2-1 16,1 2 0-16,-8-5 0 0,4 5-24 0,4-2-4 0,-4-1-2 0,3-2 0 15,4 2 22 1,-3 0 0-16,3 1 0 0,0-1 0 0,0 1 0 0,3 2 0 15,-3 1 0-15,11 0 0 0,-8 2 0 0,8 1 0 0,-1 3 0 16,1 3 0-16,0-3-21 0,3 6 3 16,-4 0 1-16,4 0 0 0,4 0-3 0,-4 0-1 15,-3 1 0-15,3-1 0 0,-4 0-106 16,1-3-21-16,0 3-4 0,3-3-636 0,-4 0-127 16</inkml:trace>
  <inkml:trace contextRef="#ctx0" brushRef="#br0" timeOffset="38878.21">1976 5863 2649 0,'0'0'58'0,"-11"3"12"0,4 0 2 15,3 4 4-15,-6 2-61 0,6 0-15 0,-6 4 0 0,3 3 0 16,3 2 54-16,-6 4 8 0,6 0 2 0,-3 3 0 0,3 0-52 0,-3 1-12 16,7-4 0-16,0-1 0 0,0 1 34 0,7-3 4 15,-7 0 1-15,4 0 0 16,3-7-11-16,-3-2-3 0,6-4 0 0,1 0 0 0,3-3-25 0,0-6 0 15,4 0 0-15,-4-3 0 0,0-3 0 0,3-1 0 16,-2-2 0-16,6-1 0 0,-7 0 11 0,0 1-3 0,-3-1-8 16,-1 1 12-16,1-1-12 0,-1 4-8 15,1 0 8-15,-8-1-13 16,1 1 41-16,-4-1 9 0,-4 7 2 0,4-3 0 0,-10 3-11 0,-1 0-3 16,-3-1 0-16,0 1 0 0,-4 0-25 15,1 0-9-15,-1 0 0 0,0-3 0 16,-3-1-37-16,0 1-7 0,7 0-2 0,-4-4 0 15,4 4-109-15,4 0-23 0,6 0-4 0,-6-1-999 0</inkml:trace>
  <inkml:trace contextRef="#ctx0" brushRef="#br0" timeOffset="39256.6">2258 5863 2419 0,'0'0'53'0,"0"0"11"0,0 0 3 0,0 0 1 0,-11 0-55 0,8 3-13 0,-8-3 0 0,4 3 0 0,4-3 54 16,-12 3 8-16,8 1 2 0,4-4 0 15,-8 3-8-15,4-3 0 0,0 3-1 0,0 0 0 0,4 0-37 0,-8 3-7 16,4 1-2-16,3-1 0 16,4 0 21-16,-10 0 4 0,6 1 1 0,-3-4 0 0,7-3-14 0,0 0-2 15,7 6-1-15,-7-6 0 0,0 3-10 16,4 0-8-16,6-3 12 0,1 0-12 0,-8 0 8 0,8 0-8 15,0 0 0-15,-1 0 0 0,1 0 0 16,-1 0 10-16,5 0-10 0,-5 4 8 16,1-1-8-16,3 0 0 0,-4 6 0 0,1-3 0 0,-8 7 56 0,5 0 8 15,-1 2 3-15,0 1 0 0,-4 0-5 16,-3-1-1-16,7 1 0 0,-14 0 0 0,7-4-61 0,-3 1-15 16,3 2-1-16,-7-5-1 0,0 2 27 0,-1 1 6 0,5-1 0 15,-4-2 1 1,3-4-67-16,-6 0-14 0,-1-2-2 15,8-1-1-15,-8 0-46 0,4-3-10 0,4-3-1 0,3 3-788 16,0 0-156-16</inkml:trace>
  <inkml:trace contextRef="#ctx0" brushRef="#br0" timeOffset="39638.37">2572 5772 2502 0,'0'0'55'0,"0"0"11"0,0 0 2 0,0 0 3 0,0 0-57 0,0 0-14 0,-4-3 0 0,-6 3 0 16,3 3 92-16,3-3 16 0,-7 6 4 0,1 1 0 16,-1-1-44-16,1 3-9 0,6 1-2 0,-10 2 0 15,4 4-45-15,-8-4-12 0,4 1 0 0,3 3 0 16,-3-1 40-16,0 4 7 0,3 0 1 0,1 0 0 16,-4 3-26-16,7-7-5 0,-4 1-1 0,8-3 0 15,3-4-16-15,-8 0 0 0,16-5 0 0,-8-1 0 0,10-3 0 0,1 0 0 16,3-7 0-16,0 1 0 15,7-6 0-15,0 2 0 0,4-2 0 0,3-1 0 0,0 4 14 0,-3-4-1 16,0 4 0-16,-4-1 0 0,-7 4-13 0,7 0-18 16,-7 3 4-16,0 3 1 0,-3-3 41 0,0 6 9 15,-1 3 2-15,-6 0 0 0,3 4-11 16,-4 2-3-16,-3 1 0 0,0 2 0 0,0 1-25 0,-3 0 0 16,-4-1 0-16,3 1 0 0,-6-3 0 15,6 6 0-15,-7-7 0 0,-6 1 0 16,3-1-21-16,0-2-10 0,-8-4-1 0,1 3-1 15,4-6-99-15,-5 0-19 0,8-3-4 0,-3-3-774 16,3-3-155-16</inkml:trace>
  <inkml:trace contextRef="#ctx0" brushRef="#br0" timeOffset="40175.01">3224 5807 2188 0,'-3'9'48'0,"-4"0"11"0,3 1 1 0,-6 2 1 0,3 1-49 0,0-1-12 0,0 1 0 0,3 0 0 16,-7-1 123-16,4-3 21 0,4 4 5 0,-4-4 1 16,3-2-55-16,4-1-11 0,0 0-3 15,0-3 0-15,11 0-39 0,-8-3-8 0,8-3-2 0,0 0 0 16,3 0-9-16,3 0-3 0,8 0 0 0,-4-3 0 31,-3 2-37-31,10 1-8 0,-3 3-2 0,-1-3 0 0,-2 0 49 0,2 3 10 0,-3-3 1 0,4 0 1 16,0 3-106-16,-11-3-20 15,4 3-5-15,-1-4-802 0,-3-2-160 16</inkml:trace>
  <inkml:trace contextRef="#ctx0" brushRef="#br0" timeOffset="41155.65">4071 5440 2188 0,'0'0'48'0,"0"-13"11"0,0-2 1 0,4-1 1 0,-4 3-49 0,7-2-12 15,-4-1 0-15,1 3 0 0,-4 1 92 0,7 2 15 16,-7 4 3-16,0 6 1 0,0 0-24 0,0 0-5 16,0 0-1-16,0 0 0 0,-11 3-8 0,1 7-1 0,6 2-1 0,-14 1 0 15,8 2-28-15,3 4-6 0,-11 0-1 0,1 0 0 16,6 0-12-16,-10 3-2 16,0 0-1-16,6 0 0 0,-6 0-21 0,7-1 0 15,-7-2 0-15,7 0 0 0,0 0 0 0,3-3-15 0,4-4 3 0,4 1 0 16,3-1 12-16,0-2-9 15,3-4 9-15,4 0-8 0,7 0-1 0,0-2 0 0,4-1 0 0,0 0 0 16,3 0 27-16,0-3 6 0,-3 3 0 16,3-3 1-16,0 3-37 0,4 0-8 0,-1 4-2 0,1-4 0 15,3 6 35-15,-3 1 7 0,-4 2 2 16,4 4 0-16,-7-1 25 0,3 1 5 0,-7 6 0 0,3 3 1 0,-6-3-33 16,-4 3-8-16,0 3 0 15,-7 1-1-15,0-1-11 0,0-6 0 0,-3 3 0 0,-1-3 0 16,-3-6 14-16,-4 2 1 0,1-5 0 0,-4-4 0 15,3-2-24-15,-6-4-5 0,-1 0-1 0,0-3 0 0,1-3-8 16,-1 0-1-16,4-1-1 0,0-2 0 16,-4 0-58-16,11 0-11 15,-4-1-2-15,1 1-1 0,-1-3-17 0,8-1-3 0,3 1-1 16,0-1 0-16,3 1 30 0,1 0 7 0,3-1 1 0,-4-2 0 16,8 2 12-16,0 1 4 15,-1-4 0-15,1 4 0 0,3 6 0 0,7 0 0 0,-7 0 0 0,7-1 0 0,-7 1 153 16,8 3 31-16,-1 3 7 0,3-3 1 0,-2 0 0 0,2-3 0 15,-6 3 0-15,3-3 0 0,0 0-52 0,0-3-9 0,-6-1-3 16,-1-2 0-16,3 3-51 0,-6-4-13 16,3 1 0-16,0 0 0 0,-3-1 54 0,-1 1 8 15,1-1 2-15,-8 1 0 0,4-4-52 0,-3 4-12 0,-4 0 0 16,0 2 0-16,0 7 0 0,-4-6 0 16,-3 3 0-16,4 3 0 0,-8 0 25 0,1 6 3 15,3 4 0-15,0-1 0 0,-4 4 6 0,-3-1 2 0,3 4 0 0,1 6 0 16,3-3-36-16,-4 6 0 15,4 0 0-15,4 0 0 0,-1 0-20 0,4 0-10 0,0-3-2 16,4-3-1-16,-1-4 18 0,4 1 4 0,0-7 1 0,4 4 0 16,-8-4 10-16,8-2-12 0,3-4 12 0,-3 0-12 15,-1 0-2-15,1-3-1 0,3 0 0 16,-4-3 0-16,5-3 15 0,-5 3 0 0,1-4 0 0,-1 1 0 16,-3 0 9-16,7-4 5 0,-10 1 1 0,3 0 0 15,-3-4-24-15,3 0-5 0,-4 4-1 0,1-4 0 16,3 1 15-16,-4-4 0 0,4 4 0 0,-7-4 0 0,4 3 0 0,3 1 0 15,-4-1 0-15,1 1 0 16,3 2 0-16,-3 1 0 0,3 3 0 0,-4 3 0 16,4 0 0-16,-3-1 0 0,3 4 0 0,-4 4 0 0,1-1 0 15,3 0 0-15,-4 6 0 0,4 4 0 0,-7-1 48 0,4 1 13 16,-4 6 3-16,0-1 0 0,3 1-52 16,-3 0-12-16,0 0 0 0,0-3 0 0,0 2 0 15,0-5 0-15,0-1 0 0,0-2 0 16,4-1 0-16,-4-6 0 0,0-3 0 0,0 0 0 15,0 0-48-15,0 0-13 0,7-3-3 0,0 0 0 16,-3-3-51-16,3 3-10 0,-4-4-3 16,1 1-784-16,3 0-158 0</inkml:trace>
  <inkml:trace contextRef="#ctx0" brushRef="#br0" timeOffset="41587.93">5013 5719 2649 0,'0'0'58'0,"0"0"12"0,0 0 2 0,0 0 4 0,0 0-61 0,0 0-15 15,0 0 0-15,0 0 0 0,0 0 105 0,0 0 19 0,0 0 3 0,0 0 1 16,-4 3-52-16,-3 3-9 0,0 0-3 0,4 1 0 16,-8 5-51-16,1 1-13 0,3 2 0 0,0 1 0 15,-4 3 54-15,-3-3 8 0,3 2 2 0,1 1 0 16,-1 0-52-16,4 0-12 0,-4 0 0 0,8 0 0 15,-1-4 0-15,4-2 0 0,-7-1 0 0,7-5 0 16,7-1 0-16,-7-3 0 0,7 0 0 0,1-6 0 16,2-3-48-16,4-1-13 15,-3-2-3-15,10-4 0 0,-7 4 52 0,4-3 12 0,-1 2 0 0,5 4 0 0,-1-4 48 16,3 4 13-16,-10 3 3 0,8 0 0 0,-1 3-52 0,-7 0-12 16,7 6 0-16,-10 0 0 0,-4 1 0 15,3 2 0-15,-3 4 0 0,-3-1 0 0,-4 4 0 0,-4 0 0 16,4-1 0-16,-7 4 0 0,4-3 0 0,-11-1 0 15,7 1 0-15,-4-3 0 0,-3-1 0 0,3 1 0 16,-3-4 0-16,4-3 0 0,-4 1 0 0,3-4 0 16,0-3 0-16,-3 0 0 15,7 0-56-15,-3 0-4 0,6-3 0 0,-6 0-1 16,2-1-54-16,8 4-10 0,-3-6-3 0,-1 0 0 16,1 0-34-16,3-1-7 0,3-2-2 0,1 3 0 0</inkml:trace>
  <inkml:trace contextRef="#ctx0" brushRef="#br0" timeOffset="41742.93">5348 6042 2747 0,'0'12'78'0,"0"-12"17"0,4 7-76 0,-1-4-19 0,-3-3 0 0,0 0 0 16,0 0 106-16,0 0 18 0,0 0 3 0,0 0 1 16,0 0-103-16,0-7-25 0,0-2 0 0,0-4 0 15,0-2 36-15,-3-1 1 0,3-3 1 0,0 0 0 31,0 1-270-31,0-4-53 0</inkml:trace>
  <inkml:trace contextRef="#ctx0" brushRef="#br0" timeOffset="41869.39">5288 5562 2880 0,'-3'6'64'0,"-4"1"12"0,0 2 4 0,-1 0 0 0,5 1-64 0,3-1-16 0,-7 1 0 0,7-1 0 0,-4 0 0 15,4 1 0-15,0-7 0 0,0-3 0 16,0 3-48-16,0-3-13 0,0 0-3 0,11 0-751 15,-8 0-150-15</inkml:trace>
  <inkml:trace contextRef="#ctx0" brushRef="#br0" timeOffset="42117.49">5574 6070 2620 0,'3'6'58'0,"1"1"12"0,3-4 2 0,-3-3 1 0,3 0-58 0,-4 0-15 0,4-7 0 0,-3 1 0 16,-1 0 76-16,1-7 12 0,-1 1 2 0,-3-1 1 16,4-6-27-16,-8 1-4 0,4-1-2 0,-3-6 0 15,-1 3-22-15,1 0-5 0,-1 0-1 0,-6 0 0 16,3-3-18-16,-1 0-4 0,1 6-8 0,4-3 12 16,-8 0-12-16,4 3 0 15,0 0 0-15,0 1 0 0,4-1-96 0,-4 0-12 16,3 0-2-16,-3 0-1 15,3 4-117-15,4-1-23 0,11-15-5 0,-11 12 0 0</inkml:trace>
  <inkml:trace contextRef="#ctx0" brushRef="#br0" timeOffset="42333.06">5429 5876 2419 0,'0'0'53'0,"0"0"11"0,7 0 3 0,-3 0 1 0,6 0-55 0,1-4-13 0,3 4 0 0,4-3 0 0,-4-3 28 0,0 3 4 16,7-3 0-16,-3 2 0 0,3-5-12 0,0 3-3 16,0 0 0-16,0-4 0 0,-3 1-1 15,0 2-1-15,-1-2 0 0,-3 3 0 0,4-1-27 0,-7 4-4 16,3 0-2-16,-4 3 0 16,5 0-227-16,-5 6-46 0,8 7-9 0,-4 3-1 0</inkml:trace>
  <inkml:trace contextRef="#ctx0" brushRef="#br0" timeOffset="42472.65">5856 5945 1868 0,'4'12'41'0,"-4"-6"9"0,0 1 2 0,3-1 0 0,-3 0-42 0,0 0-10 0,4-2 0 0,-4-4 0 16,0 0 124-16,0 0 24 0,0 0 4 0,0 0 0 16,0-4-19-16,3-2-4 0,-3-3-1 0,0-1 0 15,0-2-102-15,0-1-26 0,0 1 0 0,-3-4 0 16,-1 0 0-16,1 1 0 0,-4-4 0 0,0 0 0 31,3-3-46-31,-3 0-14 0,0 0-4 0,0 0 0 0</inkml:trace>
  <inkml:trace contextRef="#ctx0" brushRef="#br0" timeOffset="42636.48">5789 5512 2986 0,'-10'12'84'0,"6"-2"20"0,0-4-84 0,-6 3-20 0,6-2 0 0,-3 2 0 0,4-3 56 0,-1 4 6 16,1-4 2-16,3-6 0 0,0 0-24 0,0 0-4 15,0 0 0-15,0 0-1 16,0 0-35-16,0 0-12 0,0 0 0 0,0 0 0 15,0 0-112-15,3-6-21 16,4 3-5-16,-3-4-706 0,-1 4-140 0</inkml:trace>
  <inkml:trace contextRef="#ctx0" brushRef="#br0" timeOffset="43012.07">6022 5747 2232 0,'0'0'49'0,"0"0"11"0,0 6 1 0,0 1 1 0,0-4-50 0,3 3-12 0,-3 3 0 0,4 1 0 16,0 2 96-16,-4 1 16 0,7 3 3 0,-7-4 1 15,3 4-37-15,4-1-7 0,-3 4-2 0,3 0 0 16,0 0-10-16,0 0-1 0,3-4-1 0,-3 1 0 15,4-3-12-15,0-4-2 0,-1 0-1 0,-3 1 0 16,4-4-18-16,-4-3-3 0,4-3-1 0,-1 3 0 16,-3-3-21-16,7-3-16 0,-10-3 2 0,6 0 1 15,1-4 13-15,0 1 0 0,-1-4 0 0,-3 1 10 16,0-4 1-16,0 4 0 0,-3-1 0 0,-1-3 0 0,4 4-11 0,-7-1 0 16,0 1 0-16,0-4 0 0,0 3 0 0,-7 1 0 15,4 3 0-15,-4-7 0 16,3 0 0-16,-3 4 0 0,0-1 0 0,0 1 0 15,4 2-100-15,-5 1-24 0,1 2-6 0,0 1-1 16,7 6-49-16,0 0-9 0,0 0-3 0,0 0 0 0</inkml:trace>
  <inkml:trace contextRef="#ctx0" brushRef="#br0" timeOffset="43232.58">6484 6101 2922 0,'0'13'83'0,"0"-13"18"0,0 0-81 16,0 0-20-16,0 0 0 0,0 0 0 0,0 0 69 0,0 0 10 0,0 0 1 0,4-6 1 15,-4-1-13-15,0-2-4 0,0-4 0 0,-4-2 0 16,4-4-36-16,-3 0-7 0,-1-3-1 0,0 0-1 16,1 0-19-16,-4 0 0 0,3 7 0 0,-3-1 0 15,4 0-126-15,-4 4-22 0,0-4-5 16,0-6-1-16</inkml:trace>
  <inkml:trace contextRef="#ctx0" brushRef="#br0" timeOffset="43383.89">6361 5656 2649 0,'-4'6'58'0,"-3"7"12"0,3-4 2 0,-3 4 4 0,4-1-61 0,-1-2-15 0,1 2 0 0,3-2 0 16,0-1 54-16,0-3 8 0,3-2 2 0,-3-4 0 15,4 3-154-15,-1-3-30 0,4 0-7 0,-3 0-649 16,3 0-131-16</inkml:trace>
  <inkml:trace contextRef="#ctx0" brushRef="#br0" timeOffset="43632.27">6731 6057 2649 0,'7'22'58'0,"-3"-15"12"0,-4 2 2 0,3-3 4 0,-3 4-61 0,4-4-15 0,-4 0 0 0,0-6 0 15,0 0 54-15,0 0 8 0,0 0 2 16,0 0 0-16,-4-9 5 0,1-4 2 16,-1 1 0-16,-3-10 0 0,0 3-43 0,0-6-8 15,-4 0-1-15,4-3-1 0,-3-1-18 0,-1-2 0 0,4 3 0 16,-4-7 0 0,8 4-14-16,-8 3-10 0,4 0-1 0,0 2-1 15,0 5-82-15,4 5-16 0,3 0-3 0,-7 4-1 0,3 2-116 0,1 4-23 16,3 6-5-16,0 0 0 0</inkml:trace>
  <inkml:trace contextRef="#ctx0" brushRef="#br0" timeOffset="43834.04">6622 5929 2030 0,'0'0'57'0,"0"9"14"0,3-2-57 0,1-1-14 16,-1 0 0-16,1 0 0 0,3 1 156 0,7-4 29 15,-11 0 6-15,8-3 1 16,3-3-103-16,-3 0-20 0,3-1-4 0,0-2-1 0,0 0-51 0,0 0-13 15,0-1 0-15,0 1 0 0,1 0 0 0,-5 0 0 16,8-1 0-16,-4 4 0 0,3-3 0 0,-2 3 0 16,-5 0 0-16,4-4 0 15,4 4-102-15,-4 0-20 0,0-3-4 0,0 3-1 16,4 0-157-16,-11-4-31 0,18-2-6 0,-8-1-2 0</inkml:trace>
  <inkml:trace contextRef="#ctx0" brushRef="#br0" timeOffset="44309.59">7063 5829 1958 0,'0'0'43'0,"0"0"9"0,0 0 1 0,0 0 3 0,-7 6-45 0,3-3-11 15,-3 3 0-15,0 0 0 0,0-2 83 0,0 5 14 16,0 0 3-16,0 1 1 0,0 2-37 0,3 1-8 0,1 3-2 0,-4-1 0 16,7 1-10-16,0 3-1 0,0-4-1 0,3 1 0 15,1 0 14-15,3-1 2 0,0-2 1 0,0 0 0 16,3-7-59-16,1 3-17 0,0-6-1 0,-1 1 0 16,1-4 29-16,-1 0 5 0,1-4 2 0,-1-2 0 15,1 0-34-15,3-4-8 0,-3 1 0 16,-1-4-1-16,-3 1 40 0,4-1 8 0,-4-2 1 0,0 2 1 15,0-3-25-15,-3 1 0 0,-1 2 0 16,4 1 0-16,-3-1 0 0,-4 4 0 0,0-1 0 0,0 4 0 16,0 6-46-16,0 0-14 0,0 0-4 0,0 0 0 15,0 0 103-15,0 0 20 0,0 3 4 0,0 7 1 16,0 2-103-16,3 4-20 0,-3 3-4 0,7 6-1 0,0 0 103 0,0 3 20 16,0 3 4-16,4 4 1 0,-4 3-54 15,4 2-10-15,3 1 0 0,-7 3 0 0,3-3 36 16,-2 3 13-16,-1 3 3 0,3 0 0 15,-3-3-30-15,0-1-6 0,-3 1 0 0,-1 3-1 0,1-6 10 0,-4 0 3 16,-4-3 0-16,1-1 0 0,-1-5-17 0,-6-4-3 16,3-3-8-16,-7-3 12 0,-1-7 0 15,1 1 0-15,-3-10 0 0,3 1 0 0,-4-7-12 0,0-7 0 16,4 1 0-16,0-6-10 0,3-7 10 0,1 0-13 16,3-3 5-16,0-6 8 0,0 0-8 0,3-4 8 15,4 1 0-15,0-4 0 0,4 1 19 0,3-1 8 16,3-2 1-16,-3-1 1 0,8 4-17 0,-5-1-4 0,8 7-8 15,-4 0 12-15,3 6-12 0,1 3-8 16,3 3 8-16,-3 4-13 0,3-1 13 0,-3 7 15 0,3 3-3 16,-3 3-1-16,3 0-11 0,-4 0 0 0,1 3 0 0,-4 0 0 31,-3 0-114-31,3 0-18 0,-4 4-4 0,1-4-781 0,-4 0-156 0</inkml:trace>
  <inkml:trace contextRef="#ctx0" brushRef="#br0" timeOffset="45032.01">589 7036 1728 0,'0'0'38'0,"4"3"8"0,6-3 2 0,1 3 0 0,3-3-39 0,7-3-9 0,0 0 0 0,4 0 0 16,0-1 81-16,10-2 15 0,0 0 2 0,4 0 1 15,3-7-56-15,-6 1-11 0,10 5-3 0,-1-2 0 16,12-4 1-16,-8 1 0 0,8 2 0 0,6 1 0 16,1 0 3-16,-1 2 1 0,4-5 0 15,14-1 0-15,-7 1 24 0,4-1 5 0,3 1 1 0,14-4 0 16,-3-3-52-16,14 0-12 0,-4 4 0 0,18-4 0 15,-7 0 54-15,-4 3 8 0,4 4 2 0,18-7 0 16,-8 3-52-16,8 1-12 0,10-1 0 16,25 0 0-16,-22 7 0 0,8-1 0 0,-7-2 0 0,38 2 0 0,-38 1 54 0,14 0 8 15,6-1 2-15,22-2 0 0,-28 9-52 0,-4-4-12 16,8-2 0-16,24-4 0 0,-29 1 54 0,-27 2 8 16,6-2 2-16,-6-1 0 0,0 1 0 0,3-1 0 0,-4-2 0 0,8 2 0 15,-4 4-52-15,35-4-12 16,-14 4 0-16,11-1 0 0,-35 7-9 0,-15 0-5 0,-10 6-1 0,0 0 0 31,-22 0-34-31,-6 7-7 0,-7-1-2 0,-8 7-950 16,-10-4-189-16</inkml:trace>
  <inkml:trace contextRef="#ctx0" brushRef="#br0" timeOffset="50172">2501 7569 1926 0,'0'0'81'0,"4"-7"-65"0,3-2-16 0,-4 0 0 0,4 2 140 0,-7 1 25 0,4 0 5 0,-1 3 1 16,-3 3-51-16,0 0-9 0,0 0-3 0,0 0 0 15,0 0-16-15,0 3-3 0,0 9-1 0,-3-2 0 16,-1 2-27-16,-6 1-5 0,3 3-2 0,-7 6 0 16,3-4-28-16,-3 4-6 0,0 0 0 15,-7 3-1-15,-1-6 21 0,1 3 4 0,4 0 0 0,-12 0 1 16,12 3-59-16,-4 0-12 0,-4 0-2 0,7-3-1 16,1 3 29-16,-4 0 0 0,-1-3 0 0,8 0 0 0,0 0-8 0,-4-6 8 15,8 0 0-15,6-4-9 16,1-3-19-1,3-2-3-15,3-1-1 0,-3 0 0 0,4 1 42 0,3-4 8 0,4-3 2 0,-1 0 0 16,4-3-20-16,7-1 0 0,4 1-8 0,0 0 8 0,-4 0 0 0,7 0 0 16,4 0 0-16,-7 3 0 0,6 3 0 0,-6 0 18 15,-4 3-2-15,4 4-1 16,-4 2 15-16,4 7 3 0,-11 0 1 0,7 6 0 0,-10 0-34 0,3 0 0 16,-4-3 0-16,-6 3 0 0,3-3 0 0,-4 0 0 15,-3-3 0-15,0 0 0 0,-3-1 0 0,-4-2 0 16,3 0 0-16,-6-4 0 0,-4 1 0 0,3-1 0 0,0-2 0 0,-3-4 0 15,-3 0 0-15,-1-6 0 0,8 0 0 0,-1 0 0 32,0-3-96-32,-3-3-25 0,7 0-6 0,-3-4-1 15,6-2 0-15,-3-1 0 0,0 1 0 0,7-4 0 16,0 0-51-16,0 1-10 0,7-1-3 0,0 0 0 16,-3 4 52-16,3 6 9 0,3 6 3 0,4-4 0 0,-3 1 51 0,0 0 10 15,-1 3 3-15,4 3 0 0,-3-3 153 0,3 3 31 0,0-3 7 16,4 0 1-16,-4 0 44 0,7-3 8 0,-10 3 3 0,6-3 0 15,1-3-57-15,-4-7-11 0,0 1-3 0,7-4 0 16,-10 4-18-16,-1 2-4 16,1 1-1-16,-4-1 0 0,4-2-71 0,-1 2-18 0,1-2 0 0,-1-4 0 15,-6 4 0-15,6-4 0 0,-3 0 0 0,-3 4 0 16,-4 2 55-16,4 1 7 0,-4 9 2 0,0 0 0 0,0 0-52 16,0 0-12-16,-8 3 0 0,-2 0 0 0,-1 7 0 15,1 5 0-15,-1 7 0 0,8 0 0 16,-8 3 0-16,0 3 0 0,8 1 0 0,-8-1 0 15,11 0 0-15,0-3 0 0,-7 0 0 0,7 0 0 0,7-3 0 16,-7-3 0-16,11 0 0 0,-8-3 0 0,8-4 0 0,0 1 0 16,-1-7 0-16,4 0 0 15,-3-3-48-15,3 0-13 0,0-3-3 0,4 0 0 0,-4-3 52 16,7 0 12-16,-10 0 0 0,3 0 0 0,0 0 0 16,-4 0 0-16,1 0 0 0,0-1 0 0,-1-2 48 0,-6 3 13 0,3-3 3 0,-4-1 0 15,8 1-52-15,-11-3-12 0,3-1 0 16,-3 1 0-16,7-4 0 0,-7 1 0 0,4 2 0 0,3-5 0 15,-7-1 0-15,4 0 0 16,-4 7 0-16,3-3 0 0,4-1 0 0,-7-3 0 0,0 4 0 16,4-1 0-16,3 1 0 0,-7-1 0 0,3-3 0 0,4 4 0 15,-3 2 0-15,-4 4 0 0,3 0 0 0,4 3 0 16,-3 0 0-16,3 0 0 0,-7 3 0 16,0 3 0-16,4 6 0 0,3 0 0 0,-4-2 0 0,-3 5 0 15,7 7 0-15,-7-3 0 0,4-1 0 0,-1 1 0 16,-3 0 0-16,7 0 0 0,-7-1 0 0,0 1 0 15,0 3 0-15,4-4 0 0,-4 1 0 0,0 0 0 16,7-4 0-16,-7 1 0 0,0-7 0 0,3 0 0 16,-3 1-151-16,7-4-33 0,-7-3-6 0,0 0-2 15,0 0-51-15,0-7-10 0,4-2-3 0</inkml:trace>
  <inkml:trace contextRef="#ctx0" brushRef="#br0" timeOffset="50592.71">3327 8058 2030 0,'0'0'57'0,"3"-3"14"0,4-4-57 0,-7 4-14 0,0 3 0 0,0 0 0 0,0 0 156 0,0 0 29 0,0 0 6 15,0 0 1-15,0 0-52 0,0-3-9 16,-7-3-3-16,4 6 0 0,-4 0-102 16,3 0-26-16,-6 3 0 0,6 0 0 0,-7 7 56 0,1-1 7 15,-1 0 1-15,1 4 0 0,-1-4-52 0,8 4-12 0,-8 6 0 0,0 0 0 31,8-4 0-31,-4 1 0 0,3 0 0 0,4-1 0 0,-7-5 0 0,7-4 0 16,0 3 0-16,7-6 0 16,-7 4-48-16,0-7-13 0,0 0-3 0,11 0 0 0,-4 0 52 15,4-3 12-15,-11 3 0 0,10-4 0 0,4 1 0 0,4-3 0 0,-8 0 0 0,8 3 0 16,0 9 0-16,-4-3 0 0,0 3 0 16,4 1 0-16,-4-1 48 0,-4 0 13 0,1 0 3 0,-1 1 0 15,-3 2-52-15,4 1-12 0,-4-4 0 0,-3 3 0 16,3-3 54-16,-7-2 8 0,0 2 2 0,3-3 0 15,-3 3-52-15,-3 4-12 0,3-4 0 0,-7 0 0 16,3 4 0-16,-3-1 0 0,4 0 0 0,-5 1 0 16,-2-1 0-16,-4 1 0 15,3-1 0-15,-3-3 0 16,4 1-48-16,-5 2-13 0,1-6-3 0,4 0 0 0,-1-3-51 0,1 0-10 0,-1-3-3 0,0-3 0 16,8-4-102-1,-8 1-21-15,1-16-4 0,6 3-1 0</inkml:trace>
  <inkml:trace contextRef="#ctx0" brushRef="#br0" timeOffset="50784.05">3641 8390 2880 0,'-7'25'64'0,"7"-15"12"16,7 2 4-16,-7-2 0 0,0 2-64 0,3-2-16 0,-3-4 0 0,4 0 0 0,-4 0 56 0,0-6 8 15,0 0 1-15,0 0 1 0,7-3-54 0,-4-3-12 16,4-3 0-16,-7-4 0 0,0-3 28 0,0 1 8 15,0-4 1-15,0 0 1 16,-7-3-61-16,7 0-12 0,-3-3-2 0,-1 0-1 16,-3 0-189-16,4 0-37 0,-8-25-8 0,4-4-2 0</inkml:trace>
  <inkml:trace contextRef="#ctx0" brushRef="#br0" timeOffset="50901.58">3549 7989 2376 0,'0'0'52'0,"0"0"12"0,-7 0 1 0,7 0 1 0,-7 3-53 0,7-3-13 15,-4 6 0-15,4-6 0 0,0 0 0 0,-3 3-10 16,6 7 2-16,-3-7 0 0,0-3-183 0,0 0-36 0,11-3-7 16,-11 3-2-16</inkml:trace>
  <inkml:trace contextRef="#ctx0" brushRef="#br0" timeOffset="51143.05">3796 8393 2242 0,'0'13'49'16,"7"-1"11"-16,-4 1 1 0,1-4 3 0,7 1-52 0,-4-1-12 0,-4-3 0 0,4 1 0 16,0-4 93-16,-7-3 16 0,0 0 3 0,7-10 1 15,-3 4-39-15,3-3-8 0,-7-4-2 0,0 1 0 0,3-4 20 16,-6 0 4-16,3-2 1 0,-7-1 0 0,3 0-49 0,-3-3-9 16,0 0-3-16,0-9 0 0,-3-1-17 0,-5-2-11 15,5 2 12-15,-1-2-12 16,1 3 11-16,-1-1-11 0,4 7 10 0,-3-3-10 0,-1 6 0 15,4-3 0-15,0 6 0 0,7 0 0 16,-7 10-148-16,3-4-35 0,4 1-7 0,-7 9-2 0</inkml:trace>
  <inkml:trace contextRef="#ctx0" brushRef="#br0" timeOffset="51390.68">3761 8287 2649 0,'-4'6'58'0,"4"0"12"0,4 4 2 0,3-4 4 0,0-3-61 0,0 0-15 0,3 0 0 0,-6-3 0 16,10 4 54-16,-3-8 8 0,-1 4 2 15,1-3 0-15,3-3-52 0,-4 3-12 0,5-3 0 0,2-1 0 16,-6-2 0-16,3 3 0 0,0-7 0 0,4 4 0 16,-4-1 0-16,0-2 0 0,0 2 0 0,-3-2 0 15,-1 2 0-15,1 1 0 0,-1 0 0 16,1-1 0-16,-1 4-202 0,1 0-43 15,0 2-9-15,3 4-770 0</inkml:trace>
  <inkml:trace contextRef="#ctx0" brushRef="#br0" timeOffset="51506.22">4152 8290 2419 0,'0'16'53'0,"0"-13"11"0,-3 0 3 0,3-3 1 0,0 0-55 0,0 0-13 16,0 0 0-16,0 0 0 0,0 0 54 0,0 0 8 15,0-10 2-15,0 1 0 0,0 3-52 16,-4-10-12-16,4-3 0 0,-3-3 0 15,3 0-100-15,-11-3-22 0,11 0-5 0</inkml:trace>
  <inkml:trace contextRef="#ctx0" brushRef="#br0" timeOffset="51656.65">4018 7898 2876 0,'-3'3'64'0,"-4"7"12"0,3-4 4 0,-3 3 0 0,3 1-64 0,4-4-16 0,-3 0 0 15,3-3 0-15,0 4 0 0,0-7 11 0,0 0-11 0,0 0 10 16,3-4-73 0,5 1-14-16,-5-3-3 0,1 0-729 0,3-4-146 0</inkml:trace>
  <inkml:trace contextRef="#ctx0" brushRef="#br0" timeOffset="52030.58">4216 8077 1267 0,'0'0'28'0,"0"0"5"0,0 0 2 0,-4-7 1 16,4-2-36-16,0 3 0 0,-7-4 0 0,7 4 0 0,0 6 109 0,0-6 15 15,0-4 4-15,7 4 0 0,-7 6-22 0,0 0-4 0,0 0-1 0,0 0 0 0,0 10 9 0,0-1 2 16,4 3 0-16,3 4 0 0,-4 6-4 0,4 0-1 15,7 0 0-15,-10 6 0 0,7 4-69 0,-1-1-14 16,4-6-2-16,-3-3-1 0,-1 3 18 0,5-6 3 16,2-3 1-16,-6-1 0 0,3-5-35 0,-4-1-8 0,5-6 0 15,-5 0 0-15,4-6 30 0,-3-3 4 0,-4 0 1 16,0-4 0-16,4 1-5 0,-4 3-1 0,0-7 0 0,0 4 0 16,3-4-29-16,-10 1 0 0,4-7 0 15,3-6 0-15,-7-4 0 0,0 7 0 0,0 4 0 16,0-1 0-16,-7 6 0 0,3-6 0 15,-3 4 0-15,4 2 0 16,-4 1 0-16,3 2 0 0,1 4-8 0,-4 0 8 16,7 6-156-16,-11 0-24 0,7-3-4 0,4 3-2 0</inkml:trace>
  <inkml:trace contextRef="#ctx0" brushRef="#br0" timeOffset="52236.52">4784 8409 2934 0,'0'9'64'0,"0"4"14"0,0-4 2 0,3-2 3 16,-3-7-67-16,0 0-16 0,0 0 0 0,0 0 0 15,0 0 42-15,0-7 5 0,0-2 1 0,0-4 0 0,0-2-38 0,0-1-10 16,-7-6 0-16,4 0 0 0,-4 0 0 0,0-6 0 16,3 0 0-16,-7-7 0 15,1-2-47-15,-1-4-13 0,1 0-4 0,-4-3 0 16,-1 7-154-16,5 5-31 0,-15-27-7 0,4 21 0 15</inkml:trace>
  <inkml:trace contextRef="#ctx0" brushRef="#br0" timeOffset="52327.57">4625 7945 1267 0,'0'0'28'0,"-4"3"5"0,4-3 2 0,0 0 1 0,0 0-36 0</inkml:trace>
  <inkml:trace contextRef="#ctx0" brushRef="#br0" timeOffset="52605.35">4946 8365 2269 0,'11'35'64'0,"-8"-23"15"0,1 1-63 15,3 2-16 1,0-5 0-16,0-1 0 0,0 1 105 0,0-4 19 0,3-6 3 0,-2-3 1 15,-5-4-52-15,4 1-9 0,-3-3-3 0,-4-4 0 16,7-2-51-16,-7-1-13 0,0-3 0 0,0 0 0 0,0 4 54 0,-7-4 8 16,7 0 2-16,-4-3 0 15,-3-3-52-15,-4-3-12 0,4-7 0 0,-3-2 0 16,-1 5 0-16,-3-2 0 0,4-1 0 0,-1 1 0 16,-3 2 0-16,3 1 0 0,4 3 0 0,-3-3 0 15,6 5-48-15,1 4-13 0,-4 4-3 16,3 5-819-16,0 4-164 0</inkml:trace>
  <inkml:trace contextRef="#ctx0" brushRef="#br0" timeOffset="53633">4999 8218 2030 0,'0'0'57'0,"7"0"14"16,4 3-57-16,-1-3-14 0,1-3 0 0,-8 3 0 0,8-3 105 0,-1-4 19 0,1 4 3 0,0-3 1 15,-1-3-103-15,4-1-25 0,-7 1 0 0,4-4 0 16,-1 4 56-16,1-4 7 0,3-2 1 0,-3 2 0 16,-1 1-103-16,-3 2-20 15,4 1-4-15,0-1-1 0,-4 1 52 0,3-1 12 0,-3 4 0 0,0 0 0 32,0 3-25-32,-7 3-3 0,0 0 0 0,0 0 0 0,0 0-6 0,0 0-2 0,0 6 0 0,0-6 0 0,0 0 80 0,0 0 16 15,0 0 4-15,0 0 0 16,4 3-52-16,-4 3-12 0,7-2 0 0,-7 2 0 15,0 3 23-15,0 1 1 0,0-1 1 0,0 1 0 16,0 2 10-16,0 4 1 0,0-1 1 0,0-2 0 16,0-4-28-16,0 1-9 15,0-7 0-15,0-3 0 0,0 0 8 0,0 0-8 16,3-6 0-16,-3 6 0 0,8 3 0 0,-5 0 0 0,4 0-8 0,-7-3 8 16,4-9 0-16,-4 9 0 15,0 0-8-15,10 3 8 0,-6 3 0 0,3 0 0 0,-4 1 9 0,4-4-9 16,0 0 0-16,0 0 0 0,-3 0 0 0,-4-3 0 0,0 0 0 0,0 0 0 15,0 0 0-15,0 0 0 0,0 0 0 0,11-3 0 16,-11 3 0-16,0 0 0 0,0 0 9 0,0 0-9 16,10-9 8-16,-10 9-8 0,7-7 0 0,-7 7 0 15,4-9 0-15,-4 9 0 0,0 0 0 0,3-6 0 16,-3 6 0-16,7-10 12 0,-7 10-12 0,0 0 0 16,0 0-12-16,0 0 12 0,0-6 0 0,0 6 0 15,0 0 0-15,0 0 0 0,-7-3 44 0,7 0 16 16,-3 3 3-16,3-3 1 0,0-4-52 0,-4 1-12 0,1 0 0 15,-1-1 0-15,4 7 0 0,0 0 0 0,0 0 0 0,0 10 0 16,-3 2 54-16,3 1 8 0,0-10 2 0,0 10 0 16,-4 9-52-16,4 0-12 0,4-4 0 15,-4-2 0-15,3 3 0 0,-3 3 0 0,0 3 0 0,4 0 0 16,-1-3 0-16,1 3 0 16,6-3 0-16,-6-3 0 0,3 0 0 0,0-1 0 0,0-2 0 0,4-3 0 15,-1-7 0-15,4 0 0 0,-3-6 0 16,3 0 0-16,0-6 0 0,4 0 0 0,-4-4 0 0,7-6 0 15,-7-5 0-15,4-1 0 0,-4-3 0 0,0-1 0 16,-3 11 54-16,-1-1 8 0,-6-3 2 0,3 4 0 16,-4-1-52-16,-3-3-12 0,0 3 0 0,0 4 0 15,0 6 0-15,-7-4-18 0,4 1 4 0,-1-4 1 0,-6-2 21 0,3 2 4 16,-1 4 0-16,-2-1 1 16,-1 4-13-16,1-3 0 0,-1 2 0 0,8-2 0 15,-8 6-48-15,4 0-13 0,0-1-3 16,0 4 0-16,3-3 64 0,4 3 0 0,0 0 0 0,0 0 13 0,0 7-13 0,-7 2-10 15,7 0 2-15,0 1 0 0,7 2 8 0,-7 7 0 16,4 3 0-16,-1 0 0 0,4 0 0 16,4 3 0-16,-7 3 0 0,3 7 0 15,0 2 21-15,-4 4 7 0,1 3 0 16,3 3 1-16,0 3-5 0,0-3 0 0,-4-3-1 0,4 0 0 0,-3-6-7 0,0 3-2 16,-4 2 0-16,0-2 0 0,0-6 2 0,-4-1 1 15,4-2 0-15,-7-4 0 0,0-3 23 0,0 0 4 16,-4 0 0-16,1 3 1 0,3-3-45 0,-11-3 0 15,4-3 0-15,3 0 0 0,-3-3 0 0,4-4 0 0,-1-3 0 0,7-2 9 16,-3-4-9-16,0-3 0 0,7 0 0 0,0 0 0 16,-3-6 0-16,-1-1 0 15,4 7 0-15,0-12 0 0,0-4 0 0,4-9 0 16,-1-3 0-16,1-4 0 0,6-2 0 0,-6 3 0 0,10-7 0 16,4-3 0-16,-4 0 0 0,7 7-14 0,-7 6 3 0,4 6 1 15,6 6 10-15,1-3 0 0,-7-3 0 16,10 4 0-16,-10-1 0 0,-1 9 14 0,4 4-3 0,1 3-1 15,-1 0-104 1,0-3-21-16,-3-1-4 0,3 1-867 0,-4-3-174 0</inkml:trace>
  <inkml:trace contextRef="#ctx0" brushRef="#br0" timeOffset="122916.13">6639 7738 1552 0,'0'0'44'0,"0"0"10"0,0 0-43 0,0 0-11 0,0 0 0 0,0 0 0 0,0 0 139 0,0 0 25 16,0 0 6-16,0 0 1 0,7 3-73 0,-3 3-14 16,3 7-4-16,-7-4 0 0,3 4-60 0,1 3-12 15,3 2-8-15,-3 1 10 0,3 3 18 0,-4 6 3 16,1 7 1-16,3-1 0 0,-4 4-16 0,4 0-2 15,-3 2-1-15,3 7 0 0,0-6 1 0,-4-6 0 16,8-10 0-16,-11-3 0 16,4-3-58-16,-1-7-12 0,-3-6-3 0,4-2 0 15,-4-4-157-15,0 0-32 0</inkml:trace>
  <inkml:trace contextRef="#ctx0" brushRef="#br0" timeOffset="123406.55">6481 7964 1958 0,'-8'6'43'0,"5"0"9"0,-4 4 1 0,3-1 3 16,1-3-45-16,-4 4-11 0,7 2 0 0,-4-2 0 0,4-1 78 0,0 1 14 15,0 2 2-15,4 1 1 0,-1-4-50 0,4 1-9 16,0-4-3-16,4 0 0 0,0 0-33 0,6-3 0 16,-6-3 0-16,3-3 0 0,4 0 0 0,-1 0 0 15,1-3 0-15,-1-4 0 0,8 1 0 0,-7-4 0 16,-1 1 0-16,5 2 0 0,2-2 12 0,-3 3-12 15,4-1 12-15,0 1-12 0,-4 2 0 0,0 1 0 16,-7 0 0-16,0 3 0 0,1 0 0 0,-5-1 0 16,-3 4 0-16,-3 0 0 15,3 4 0-15,-7-4 15 0,0 6-2 0,-4 0 0 0,1 0 31 0,-4 4 5 16,0-1 2-16,-4 1 0 0,0 2-16 0,-3 1-3 16,0-1-1-16,0 4 0 0,4 3-7 0,-1-4-2 15,0 7 0-15,4 0 0 0,4 0-3 0,-1 0-1 16,4-3 0-16,0 0 0 0,4-3-2 0,-1-4-1 15,4 1 0-15,0-4 0 0,4-3-15 0,3-3 9 16,0-3-9-16,0-3 8 16,7 0-28-16,-10-3-7 0,7 0-1 0,-1-7 0 15,-3 4 54-15,4-4 10 0,-7 1 3 0,3-4 0 0,0 3-25 0,-7-2-5 16,0-1-1-16,4 3 0 0,-4 4 7 0,-4-3 1 0,4 2 0 0,-7 1 0 16,0 9-7-16,-3-7-1 0,3 7 0 0,-7-6 0 15,0 3-8-15,-4 0-9 0,0 0 9 16,-3 0-13-16,0 3 25 0,0 3 6 15,0-3 1-15,0 0 0 0,3 0-147 16,-3-3-30-16,7 0-6 0,0-4 0 16,0-2-137-16,3-4-27 0,-10-15-6 0,11 0-1 0</inkml:trace>
  <inkml:trace contextRef="#ctx0" brushRef="#br0" timeOffset="124283.81">8199 8011 1728 0,'0'0'38'0,"0"0"8"0,0 0 2 0,0 0 0 15,7 0-39-15,0 0-9 0,3 0 0 0,1 3 0 16,-1-3 53-16,5 0 9 0,2 0 2 0,1 0 0 0,-1 0 0 0,5-3 0 15,-5 0 0-15,4 0 0 0,-3-1 0 0,0-2 0 16,-1 0 0-16,1-4 0 0,0 4-4 0,-1 0 0 16,1-3 0-16,-4-4 0 0,-3 7-18 0,3-7-4 0,-4 4-1 15,1-1 0-15,-4 1-3 0,-4-4-1 16,1 1 0-16,0 2 0 16,-4 1-8-16,-4 0-1 0,0-1-1 0,1 4 0 0,-4 3-8 0,0-3-2 0,0-1 0 0,-4 1 0 15,-3 3-3-15,0 3-1 0,0 3 0 16,-4 0 0-16,1 0 7 0,-1 7 0 0,0 2 1 0,1 4 0 15,-5-4-46 1,5 7-10-16,-1 0-1 0,1 3-1 0,-1 3 29 0,4 0 12 0,0 0-8 0,3 4 8 16,8-1-10-16,-4 0 10 0,7 3-12 15,0-2 12-15,3-1-17 0,1-3 3 0,6-3 1 0,4-7 0 16,0-2 13-16,4-4 0 0,0-2 0 0,-1-4 0 16,4-3 0-16,1-6 0 0,2-4 0 0,1-6 0 15,0-2 0-15,-4-1 0 0,0-3 0 0,4 3 0 16,-4 0 0-16,0 0 8 0,-3 7 0 0,-1-1-8 15,1-2-52-15,-4-1-18 16,0 0-3-16,-3 4-1 0,-1 2-98 0,-3 4-19 16,-3 0-4-16,3 0-781 0</inkml:trace>
  <inkml:trace contextRef="#ctx0" brushRef="#br0" timeOffset="124651.2">8791 8108 1958 0,'0'16'43'0,"-3"-10"9"0,3 3 1 0,-4-2 3 0,1 2-45 0,3 0-11 16,-4 1 0-16,1-1 0 0,-1-2 53 0,4-1 9 16,-3 3 2-16,3-2 0 0,-4-4 0 0,4-3 0 15,0 0 0-15,0 0 0 0,0 0 0 0,0 0 0 16,0 0 0-16,0 0 0 0,4-7-52 0,-1-5-12 0,1-1 0 16,-1-6 0-16,1-2 0 0,-1-5 0 0,4 1 0 0,0-3 0 15,-3 0 54-15,3 0 8 0,3-1 2 16,-2 4 0-16,-1 3 0 0,0 1 0 0,0 2 0 0,3 3 0 15,1 0-52-15,-4 4-12 16,0 2 0-16,4 4 0 0,-1 0 0 0,4 3 0 0,-3 3 0 0,-1 0 0 16,1 0 0-16,0 6 0 0,-1-3 0 0,4 7 0 15,-3-4 0-15,-4 6 0 0,3 1 0 0,1-1 0 16,-4 4 54-16,4 3 8 0,-4 6 2 16,0 0 0-16,0 3-52 0,0-3-12 0,0 4 0 0,-3-11 0 15,-1-2 0-15,4-3 0 0,-3-1 0 0,3 1 0 16,-4-4 0-16,1-3 0 0,3-6 0 0,-7 0 0 15,3-9-100-15,1 0-22 16,-1-7-5-16,-6 3-1 0,3 1-153 0,-7-4-31 0,0-18-7 16,0 5-1-16</inkml:trace>
  <inkml:trace contextRef="#ctx0" brushRef="#br0" timeOffset="125102.42">9190 7741 1552 0,'0'0'44'0,"0"0"10"0,0 0-43 0,0 0-11 16,0 0 0-16,0 0 0 0,0 0 131 0,0 0 24 15,0 0 5-15,-4 6 0 0,4 4-51 0,4-4-10 0,-4 4-3 16,3 2 0-16,1 4-24 0,-1-1-4 0,5 1-2 0,-5 6 0 15,4 3-6-15,0 0-2 16,0-3 0-16,0 6 0 0,0 4-8 0,4-4-2 0,-1 0 0 0,1 0 0 16,-4 1-13-16,4-4-3 0,-4 0-1 0,3-6 0 15,1-1-15-15,-4-5-4 16,0-7 0-16,4 1 0 0,-1-4-12 0,1-3 11 0,-1-3-11 16,-3-10 10-16,0 0 20 0,4-12 4 0,-4 0 1 0,0-3 0 15,0 3-21-15,-3-3-4 0,3 3-1 16,-4 0 0-16,-3 6-9 0,0 0-12 0,0 3 2 0,-3 1 1 0,3-1 24 15,-4 3 5-15,1 1 0 0,3-4 1 16,-4 4-21-16,1-1 8 0,-1 1-8 0,-3-7 0 0,4 3 0 0,-4 0 0 16,3-2 0-16,-3-1 0 15,3 3-8-15,1 4-7 0,-1-1-1 0,1 4 0 16,-1 2-35-16,4 4-7 0,0 0-2 0,0 6 0 16,0 0-63-16,0 4-13 0,0 2-2 0,4-3-1 15,-4 1-93-15,3-1-20 16</inkml:trace>
  <inkml:trace contextRef="#ctx0" brushRef="#br0" timeOffset="125480.2">9694 8252 2445 0,'0'0'69'0,"0"0"15"0,0 0-67 0,0 0-17 0,0 7 0 0,0-7 0 15,0 0 120-15,0 0 20 0,0 0 4 0,0 0 0 16,0 0-29-16,0 0-7 0,-7-4 0 0,7 4-1 16,-3-6-69-16,-1 3-14 0,1-3-2 0,-1-4-1 15,4 4 35-15,-3 0 6 0,-1-4 2 0,4 1 0 16,-3 3-76-16,3-4-14 0,0 1-3 0,0 3-1 15,0-1 48-15,0 7 10 0,0 0 1 0,0 0 1 16,0 0-44-16,0-6-9 0,0-3-1 0,0-1-1 0,0 1 17 0,0 3 8 16,0 6-8-16,0 0 8 0,0 0 0 0,0 0-8 15,0 0 8-15,0 0 0 16,0 6 0-16,0 3 0 0,0 4 0 0,0-1 0 16,0-2 24-16,-4-1 4 0,4 1 1 0,0-7 0 15,0 3-112-15,0-6-22 0,0 0-5 0,0-6-882 16,4-4-176-16</inkml:trace>
  <inkml:trace contextRef="#ctx0" brushRef="#br0" timeOffset="127761.7">10548 8136 1497 0,'0'0'32'0,"-3"-3"8"0,-5-3 0 0,5 0 4 0,-1-4-36 0,4 4-8 16,-3-3 0-16,3 2 0 0,0 1 99 0,0 6 17 15,0 0 4-15,3 0 1 0,4 6-26 0,1 4-6 16,-5 5-1-16,8 7 0 0,-4 3-22 0,3 7-5 16,4-1-1-16,1 7 0 0,-1-4-8 0,-4-2-3 15,8 2 0-15,-1 4 0 0,-2 2 0 0,2 1 0 16,-3 0 0-16,0 0 0 16,1-4-27-16,2-2-6 0,-6-1 0 0,3 1-1 0,-4-4-15 15,5-3 0-15,-5 1 8 0,1-1-8 0,-1-3 8 0,-6-6 0 16,3 0-8-16,-7-4 12 0,0-2-12 0,0-7 9 15,0 0-9-15,-7-9 8 0,-4 0-8 0,1-10 0 0,-1 1 0 0,-7-7-11 16,1-3 11-16,-1-3-13 0,1-6 5 0,-1-4 8 16,-3-2 0-16,0-7 0 0,6 0 0 0,-2-3 0 15,-1 0-12-15,1 3 12 16,2-3-10-16,1 0 10 0,4 0 0 0,-1-3 0 0,4-1-8 16,4 1 8-16,-1 3 0 0,4 3 0 0,7 7 0 0,-3 2 0 15,-1 7 0-15,4 0 0 0,4 3 11 16,-1 3-3-16,1 0-8 0,0 9 12 0,3 1-4 0,-4 2 0 15,1 7 39-15,-1 6 8 0,8 4 1 0,-7-1 1 16,-1 0-35-16,4 10-7 0,-3 3-2 0,0 3 0 16,-4-1-2-16,3 8-1 0,-3-4 0 0,4 9 0 15,-1 1-10-15,-6-1 8 0,3-2-8 0,-4 2 8 16,-3-9-8-16,0-3 0 0,-3 0 0 0,-4-3 0 16,0 0 0-16,0-4 0 0,-4-2 0 0,1-1 0 15,-8-5-17 1,0-4-9-16,1-3-2 0,3 0 0 0,-1-3-28 0,1 0-7 0,-3-1-1 0,3-2 0 15,0 0-153-15,3 0-31 0,-3-1-7 16,3-2-1-16</inkml:trace>
  <inkml:trace contextRef="#ctx0" brushRef="#br0" timeOffset="128374.6">11109 7967 2188 0,'0'0'48'0,"0"0"11"0,0 0 1 0,-4-6 1 0,1-4-49 0,-4 4-12 16,3 3 0-16,-3-3 0 0,4-1 54 0,-8 4 8 0,4-3 2 0,0 3 0 15,0 0 0-15,-4 0 0 0,4 3 0 0,-3 3 0 16,-1 0 14-16,1 3 3 0,-1 3 1 0,0 4 0 16,1 6-33-16,3 3-6 0,0 3-2 0,-4 3 0 15,4 0-16-15,4 1-3 0,-1-1-1 0,1 0 0 16,-1-3-6-16,4-3-2 0,4-6 0 0,-1-1 0 15,1-5-13-15,-1-4 0 0,4-3 0 0,4-3 0 16,-1-3 0-16,1-3 0 0,0-4 0 0,-1-5 0 16,4-4 0-16,-3-3 0 0,3-3 0 15,-4-3 0-15,-2-1 0 0,-1 1-8 16,0 0 8-16,-4 3 0 0,1 3-24 0,-1 0 0 0,1 6-1 16,-4 4 0-16,0 2 41 0,0 4 9 0,0 0 2 0,0 6 0 15,0 0-27-15,0 0 8 0,0 0-8 0,-4 6 0 0,4 3 0 16,0 4 0-16,0 0 0 0,4 2 0 0,-1 4 0 0,1-6 0 15,-1-4 0-15,1 4 0 0,3 5 0 16,0-5 0-16,0 3 0 0,0-1 0 0,-3 1 0 0,6 6 0 16,1-6 0-16,-1 2 0 0,1-2 0 15,0 0 0-15,-1-4 0 0,1-2 0 16,-1-4 0-16,-3 0 0 0,-3 0 0 0,-4-6 0 16,0 0-25-16,0 0-1 0,7-12 0 0,0 3 0 15,-3-1 54-15,-1 1 10 0,-3-4 2 0,0-3 1 0,-3 7-15 0,-1-7-3 16,0 1-1-16,1-1 0 0,-1 4-22 0,1-7 0 0,3 3 0 15,-4 0 0-15,4 1 0 0,0-1 0 0,-3 0 0 16,3 4 0-16,0-4 0 0,0 0 0 16,3 4 0-16,1-4 8 0,-1 7-8 0,4-1 0 15,1 1 0-15,-1 3-8 0,3 3 8 0,-3-4 0 0,4 4 0 0,-1 3 0 16,1 0 0-16,0 0 0 0,-1 3 0 16,4 4 0-16,-3-4 0 0,3-3-12 15,-3 3 12-15,-1 3-12 16,4-3-64-16,-3 4-14 0,-1-4-2 0,4 0-1 15,-3 3-203-15,-4-3-41 0,11 7-8 0,-18-10-2 0</inkml:trace>
  <inkml:trace contextRef="#ctx0" brushRef="#br0" timeOffset="128720.02">11578 7911 2419 0,'0'0'53'0,"0"0"11"0,0 0 3 0,-3-7 1 0,-4 4-55 0,3 0-13 16,-3 0 0-16,7 3 0 15,0 0 105-15,-11 0 19 0,4 3 3 0,0 6 1 16,0 1-103-16,-3 2-25 0,3 4 0 0,0 0 0 0,3 6 56 0,-3 0 7 15,7 3 1-15,-7 6 0 0,7 4-52 0,0-10-12 16,0-3 0-16,3-1 0 0,1 8 0 0,-4-7 0 16,7-4 0-16,-3-8 0 15,6-1 0-15,-3-6 0 0,0-3 0 0,0-6 0 0,4-6 0 0,-4-7 0 16,4 0 0-16,-1-3 0 0,-3 0 0 0,0 0 0 16,0 0 0-16,0-3 0 0,0 3 0 15,-3 0 0-15,3 0 0 0,-3 0 0 0,-1 0 0 0,1 7 0 16,-4-1 0-16,3 3 0 0,-3 4 0 0,0 0 0 15,0 2 0-15,0 7 0 0,0 0 0 0,0 0 0 0,4 10 0 0,-4 2 0 16,0 7 0-16,3 0 9 16,1 3-9-16,-1 0 8 0,1 3-8 15,-1 3 0-15,4 4 0 0,4-1-11 0,-4 0 23 0,0-3 5 0,4-6 1 16,-4-3 0-16,3 0-18 0,1-6 0 0,-1-4 0 16,-3-3 0-1,4-6-135-15,0-3-30 0,-1 3-7 0</inkml:trace>
  <inkml:trace contextRef="#ctx0" brushRef="#br0" timeOffset="129760.78">12072 7779 1875 0,'0'9'41'0,"0"-6"9"0,0 0 2 0,0 1 0 0,-3 2-41 0,3-3-11 0,0-3 0 0,-4 6 0 0,0 1 116 0,4-1 22 16,0 0 4-16,0 4 1 0,0-1-57 0,0 0-11 15,0 1-3-15,0 2 0 0,0 1-6 0,0 3-2 16,4-4 0-16,0 4 0 0,-4-1-51 0,3-2-13 15,-3 3 0-15,4-7 0 0,-1 4 40 0,-3-4 6 16,4-3 1-16,-4 1 0 0,0-1-24 0,0-6-5 16,3 6-1-16,-3-6 0 0,4 3-17 0,-4-3 0 0,0 0 0 0,0 6 0 15,0 1 55-15,0-4 7 16,0 3 2-16,0-6 0 0,0 0-52 0,0 0-12 16,0 6 0-16,0-6 0 0,0 0 0 0,0 0 0 15,0 0 0-15,0 0 0 0,0 0 0 0,0 0 0 16,-4-6 0-16,1-3 0 0,3-4 9 0,-4 1-1 0,4-4 0 0,-3-3 0 15,3 0 3-15,-4 1 0 0,8-4 0 16,-4 3 0-16,0 3-3 0,3 0-8 0,1 4 12 0,-1 2-4 16,-3 1-8-16,4 3 0 0,3 0 0 0,-4-1 8 15,4 4-8-15,-3 3 0 0,3 6 0 0,0-6 0 16,0 4 10-16,0 2-10 0,0 3 12 0,0 7-12 0,0 3 12 16,-3 0-4-16,-1 6 0 0,1-3-8 15,-1 6 10-15,1-6-10 0,-4 0 8 0,3 0-8 16,-3-4 8-16,0-2-8 0,4 0 0 0,-4-4 8 15,0-2 6-15,0-10 1 0,0 0 0 0,0 0 0 0,3-3-15 0,-3-7 0 16,4-2 0-16,0-7 0 0,-1 0 0 16,1 0 0-16,3-6 0 0,-4 0 0 0,4 0 0 0,-3 0 0 15,6 0 0-15,-3 3 0 0,0 3 0 0,1-3 0 16,6-9 0-16,-4 9 0 0,1 3 0 0,-1 3 0 16,1 4 0-16,0 2 0 0,-1 1 0 0,-3 3 0 15,4 3 0-15,-8 3 0 0,4 3 0 16,-3 0 0-16,3 6 0 0,-4 4 0 0,1 9 0 0,0 0 0 15,-1-4 0-15,1 8 0 0,-1-1 0 16,1 0 0-16,-4 0 0 0,3 3 0 0,-3-6 0 0,4 3 0 16,-1-3 0-16,1 0 0 0,-1 0 0 0,1-6 0 15,-1-4 0-15,1-2 0 0,3-4 0 0,-7 0 0 16,3-3 0-16,1 3 0 0,-1-2 0 0,-3-4 0 16,0 0 0-16,4 0 0 0,0 3 0 0,-4-3 0 15,7 0 0-15,-7 0 0 0,3 3 0 0,1-3 0 0,3 0 0 0,-4 0 0 16,1-3 0-16,3 3 0 0,-4-7 0 0,4 4 0 15,-3 0-16-15,-1-6-5 0,1 3-2 0,3-7 0 16,-3 0 23-16,3 1 0 0,0-1 0 0,0-5 0 16,0-1 16-16,0 0 5 0,-4-3 1 0,4 0 0 15,0 0-35-15,-3 3-7 0,0 7-2 0,-1-4 0 0,1 0 22 16,-4 7 0-16,0 0 0 0,0-1 0 16,0 4 0-16,0-7 0 0,-4-2 0 0,4-1 0 0,-3 10 0 0,3 6 0 15,-4 6 0-15,-3 0 0 0,0-3 0 0,3 4 8 16,-3-1-8-16,0 0 0 0,4 0 0 0,-4 1 0 15,3 2 8-15,1 1-8 0,-1 2 0 16,4 4 0-16,0 3 0 0,0 3 0 16,4-1-11-16,3 1 11 0,0 0-8 0,0 3 8 15,3-6-8-15,4 3 8 0,-3-6-8 0,3 0 8 16,4-4 0-16,-4-6-8 0,4 4 8 0,-4-1 0 0,3-3-8 0,-3-2 8 16,1-1-8-16,-1-6 8 0,0-7-13 0,0 4 2 15,-7 6 1-15,4-6 0 16,-4-1-68-16,3 1-14 0,-6-6-2 0,-1 2-1 15,1-2 33-15,-1-1 6 0,1-3 2 0,-4 1-825 16,3-1-165-16</inkml:trace>
  <inkml:trace contextRef="#ctx0" brushRef="#br0" timeOffset="130012.69">12795 7682 1728 0,'0'0'38'0,"0"-10"8"0,0 1 2 0,-3-4 0 0,3 7-39 0,0-3-9 0,0 2 0 0,0 7 0 16,0 0 104-16,0 0 20 0,0 0 3 0,0 0 1 15,0 0 0-15,0 7 0 0,3-1 0 0,1 3 0 16,-1 1-52-16,1 2-9 16,-1 7-3-16,4 0 0 0,-3 6-51 0,3 0-13 0,4-3 0 15,-4 0 0-15,3 0 54 0,1 6 8 0,-4 0 2 0,0 4 0 16,4 2-52-16,-1-3-12 0,4 1 0 0,-3-1 0 16,3-6 54-16,0 4 8 0,0-4 2 0,-3-3 0 15,-1-10-64-15,1-3-26 0,-4 1 2 0,0-1 0 16,0-2-53-1,-7-7-11-15,0 0-1 0,0 0-1 0,0 0-5 0,-7-4-1 0,0-8 0 0,-7-4-714 16,0 1-143-16</inkml:trace>
  <inkml:trace contextRef="#ctx0" brushRef="#br0" timeOffset="130673.26">12704 7904 1497 0,'0'0'32'0,"0"7"8"0,0-7 0 0,0 3 4 0,0 6-36 0,0-3-8 16,0 1 0-16,3-1 0 0,1 3 135 0,-4-6 25 15,7 1 4-15,-4-1 2 0,4 0-67 0,0-3-14 0,-3 3-2 0,3 0-1 16,3-3-26-16,-2 3-4 16,-1-6-2-16,3 3 0 0,1-3-22 0,-1 3-5 0,4-3-1 0,-3 0 0 15,3 0 33-15,0-4 6 16,4 1 2-16,-4 0 0 0,4-4-34 0,-1 4-6 16,-3 3-2-16,4-3 0 0,-4 3-4 0,4-4-1 15,-4 1 0-15,0-3 0 0,-3 2-6 0,3 1-2 16,0 0 0-16,-7-4 0 0,3 1-8 0,1 3 10 0,0 3-10 0,-8-7 10 15,8-2-2-15,-8-1 0 0,4 0 0 16,-3 4 0-16,-4 0 0 0,3 2-8 0,-3 1 12 0,-3 0-4 16,3 0 1-16,-4 2 0 0,-3 4 0 0,0-3 0 15,0 6 0-15,0 1 0 0,-4 8 0 0,1 4 0 16,3-4 0-16,-4 1 0 0,4-1 0 0,0 4 0 16,4 0-9-16,-1-1 0 0,1 7 0 0,3-3 0 15,3 3 0-15,1-3 0 0,-1-3 0 0,4-4 0 0,0 4 0 16,0-4 0-16,4-5 0 0,-1 2 0 15,5-3 0-15,-5-2 8 0,4-1-8 0,0-3 0 16,1 3 0-16,-1-3 0 0,-4 0 0 0,4-3 0 16,-3 3 0-16,-1-3 8 0,1-1-8 0,0-2 0 0,-1-3 11 15,1 2-3-15,-1-2-8 0,1-4 12 0,-4 4 16 0,0-3 4 16,-3 2 0-16,-1 1 0 16,1-4-21-16,-1 4-11 0,-6-1 12 0,3 1-12 0,-4 3 12 15,1-4-12-15,3 10 12 0,-4-6-12 0,4 6 9 0,-7-9-9 16,0-1 0-16,0 4 9 0,7 6-9 15,0 0 0-15,-7-6 0 0,7 6 8 0,-11-3-8 0,4-4 0 16,7 7 0-16,-7-9 0 0,0-4 0 0,4 1 0 16,3 2 0-16,-4 1 0 0,4 0 0 0,-3 2 0 15,3 4 0-15,3-3 0 0,-3-4 0 0,4 4 0 16,-1 0 0-16,4 3 0 0,0-3 0 0,-3 2 0 0,3 4 0 16,3-3 0-16,-3 3-8 0,1 0 8 0,2-3 0 0,-3 3 0 15,4 0-8-15,-1 0 8 16,4 0-10-16,-3 0 10 0,0-3-20 0,-1 3 3 0,1 0 0 0,-1-3 0 15,-3 0-87 1,8-7-18-16,-5-2-3 0,4 2-1 0,-3 1-2 16,-1 3 0-16,1-4 0 0,-4-2 0 15,0 2-204-15,4-2-42 0,-1-7-8 0,1 3-2 0</inkml:trace>
  <inkml:trace contextRef="#ctx0" brushRef="#br0" timeOffset="131023.11">13564 7534 1267 0,'0'0'56'0,"0"0"12"0,0 0-55 0,0 0-13 0,0 0 0 0,0 0 0 15,0 0 208-15,0 0 38 16,0 0 8-16,0 0 2 0,0 0-103 0,0 0-20 0,0 0-4 0,0 0-1 0,-7 3 0 0,0 1 0 15,0-1 0-15,-3 3 0 16,-1 3-51-16,0 1-10 0,1 2-3 0,-4 1 0 16,3 6-51-16,-3-4-13 0,3 7 0 0,-3-3 0 0,4 0 21 0,3 3 2 15,-4 3 0-15,4-3 0 0,4-3-12 0,-1-1-3 16,4-5 0-16,0-4 0 0,4-2-8 0,-4-1 0 16,3-3 0-16,4 0 0 15,0 0-25 1,4-3-4-16,-1 0-1 0,4-3 0 0,1 0 75 0,-1 3 15 0,0-3 4 0,3 3 0 0,1-3-52 0,0 0-12 15,3 0 0-15,0 3 0 0,-3 0 0 0,3 0 0 16,0 3 0-16,-3-6 0 0,-4-7 0 0,0 7 0 16,-4 3 0-16,1 3 0 0,-4 7 0 0,0-1 0 15,-3 4 0-15,-1-1 0 0,-3 7 27 0,0 0 2 16,-3-4 1-16,-4 4 0 16,-4 0-48-16,-3 0-10 0,0-4-1 0,-7 7-1 0,-1-3 50 0,1 3 9 15,-3-6 3-15,2 0 0 16,1-4-52-16,0 1-9 0,3-7-3 0,1 0 0 15,3 0-39-15,0-6-8 0,-1 0-1 0,5-3-1 16,3 0-229-16,0-6-46 0,-4-10-8 0,8 0-3 0</inkml:trace>
  <inkml:trace contextRef="#ctx0" brushRef="#br0" timeOffset="134748.23">1002 10613 1267 0,'-4'-12'28'0,"-3"6"5"0,7-1 2 0,-3-2 1 0,3-1-36 0,0 1 0 15,0 0 0-15,0-1 0 0,-4-2 149 0,4-1 23 16,-7 4 5-16,7-4 1 0,0 1-80 0,-3-1-16 16,3 4-3-16,-7-1-1 0,7 1 40 0,0-1 8 15,0 10 2-15,0 0 0 16,0 0-98-16,0 0-19 0,-4-6-11 0,4 6 12 0,0 10 16 0,4 5 3 15,-4 4 1-15,10 9 0 0,-10 4-5 0,7 8-1 16,-3 1 0-16,-4 9 0 0,10-3-26 0,-6 4-12 0,6-4 0 16,1 0 1-16,-7-7 11 15,3-2 16-15,-4-7-4 0,4-2-1 0,4-7-11 0,-8-4 0 16,8-5 0-16,-8-1 0 0,5-2 0 0,-5-4 0 0,4 0 0 0,-7-6 0 16,0 0 0-16,0 0 0 0,0 0 0 0,0 0 0 15,0-9 0-15,-7-4-9 0,7 1 9 0,-3-4-13 16,3-3 13-16,0-3 0 0,-8-3 9 0,5-6-9 15,-8 0 8-15,1-4-8 0,-1-2 0 0,1-1 0 16,3-3 0-16,-4 4 0 0,-7-4 0 0,4 0 0 16,0 7 21-16,4-7-1 0,-5-3-1 0,-2-3 0 15,3 3-31-15,3 3-5 0,-3 4-2 0,3-1 0 0,1 7 31 16,-4 2 7-16,3 4 1 0,1 3 0 16,-1 0-20-16,7 4 0 0,-6 2 0 0,3 3 0 15,3 4-10-15,4 3-9 0,0 6-1 0,0-3-1 0,0 3 21 16,4 0 0-16,3 3 0 0,-4 0 0 15,8 0 22-15,3-3 9 0,-3 3 1 0,10-3 1 16,-7 3-53-16,7-3-10 0,0 3-2 0,0-3-1 0,-6-3 33 16,9 0 0-16,1 0 0 0,0-3 0 0,3-1 29 15,-3 1 13-15,3 3 2 0,3-3 1 0,1-1-27 16,-7 1-6-16,3 3 0 0,0 0-1 0,-14 3-3 16,8 0 0-16,-8 3 0 0,0 0 0 0,0 0 0 0,4 4-8 15,-8-1 12-15,1 0-4 16,-8 0-63-16,1 1-13 0,3-1-2 0,-7 0-1 15,0-3-97-15,0 0-19 0,0 1-4 0</inkml:trace>
  <inkml:trace contextRef="#ctx0" brushRef="#br0" timeOffset="135018.17">885 10714 2084 0,'0'0'46'0,"8"-13"10"0,2 4 1 0,4-4 1 0,-3 1-46 0,3-1-12 0,7 1 0 0,-7-4 0 16,7 3 64-16,4 1 12 0,-4 2 1 0,4 1 1 16,0 3-20-16,-1-1-4 0,-3 4-1 0,4 0 0 15,-4-3-19-15,4 3-4 0,-11 0-1 0,4-4 0 16,-4 1-16-16,0 0-3 0,4 3-1 0,-11-4 0 0,3 1-9 0,-3 3-17 15,4 0 4-15,-8 0 1 16,1 0-160-16,-4 3-31 0</inkml:trace>
  <inkml:trace contextRef="#ctx0" brushRef="#br0" timeOffset="135288.73">847 11096 2314 0,'0'0'51'0,"0"0"10"0,10 0 3 0,-6 0 1 0,6-3-52 0,1 3-13 0,3 0 0 0,7-3 0 16,-7 0 77-16,8 3 13 0,2 0 2 0,8-3 1 15,-4 3-74-15,4-3-19 16,3-1 0-16,0-2 0 0,1 3 0 0,-1 0 0 0,0-3 0 0,-3 2 0 15,3-2 0-15,1 3 0 16,-8-3 0-16,4-1 0 16,-1 4-99-16,-2 0-23 0,2 3-5 0,5 0-922 0</inkml:trace>
  <inkml:trace contextRef="#ctx0" brushRef="#br0" timeOffset="136388.6">1697 10582 1267 0,'0'0'28'0,"0"0"5"0,-7 0 2 0,7 0 1 0,0 0-36 0,0 0 0 16,0 0 0-16,0 6 0 0,0 1 58 0,0 5 5 15,7 7 1-15,-4 3 0 16,4 3-52-16,8 6-12 0,-12 1 0 0,8 5 0 0,6-2 54 0,-10 2 8 16,11 1 2-16,-7-7 0 15,3 1 0-15,-4-7 0 0,1-3 0 0,-1-7 0 0,-6 1 0 0,7-7 0 16,-1 1 0-16,1-7 0 0,-11-3 0 0,0 0 0 16,0 0 0-16,7-9 0 0,0-4 0 15,-7 1 0-15,0-1 0 0,-7-3 0 0,3 1-52 0,4-1-12 16,-10 0 0-16,-1 1 0 0,8-1 32 15,-8 0 4-15,7 1 1 0,-13 2 0 0,6-3-8 16,8-2-1-16,-8 2-1 0,-3-3 0 0,3 0-39 0,1 0-8 16,6 4-2-16,-3-4 0 0,4 0 35 15,3 0 7-15,0 0 2 0,0-2 0 16,3 2-39-16,4 0-8 0,-3 3-2 0,6 1 0 16,1-1-8-16,0 3-1 0,-4 1-1 0,10 2 0 0,-6 4 37 15,-1 0 0-15,5 3 0 0,-1 0 0 0,0 6 0 0,-4 0 0 16,8-3 0-16,-4 6 0 0,-3 0 0 0,-1 1 0 15,4 2 0-15,-3 0 0 16,3 4-161-16,7-4-25 0,-10 4-5 0,3 3-1 0</inkml:trace>
  <inkml:trace contextRef="#ctx0" brushRef="#br0" timeOffset="136713.65">2152 11052 1980 0,'-7'10'44'0,"3"-4"8"0,4 0 3 0,-3 1 0 0,-4-4-44 0,3 3-11 0,-3-3 0 0,7-3 0 0,0 0 100 0,-3 0 17 15,-4-3 4-15,3 0 1 0,4-3-62 0,-10-4-12 16,6 1-2-16,-3-4-1 16,3-3-5-16,-6-2 0 0,3 2-1 0,3-3 0 0,1 0-11 0,-4 1-1 15,3-4-1-15,-6 3 0 16,2 0-10-16,5 3-1 0,3 1-1 0,-4-1 0 0,4 3-14 0,-7 1 9 0,7 2-9 0,0 1 8 31,7 3-8-31,-3-4 0 0,-1 7 0 0,5-3 0 0,-5 3-16 0,4 0-3 16,4 3 0-16,-4-3 0 15,3 3-29-15,1 0-7 0,7-4-1 0,-11 4 0 16,10-3-6-16,-3 3-2 0,-3-3 0 0,3 3 0 16,0-3-92-16,4 0-20 0,-4 0-3 0,0-4-417 15,-3 1-83-15</inkml:trace>
  <inkml:trace contextRef="#ctx0" brushRef="#br0" timeOffset="137008.74">2466 10582 2419 0,'0'0'53'0,"0"0"11"0,-11 3 3 16,8 3 1-16,-8 1-55 0,1 2-13 0,3 4 0 0,-4-1 0 15,4 7 54-15,0 0 8 0,3 3 2 0,-3 0 0 16,4 6-52-16,-4-3-12 0,3 0 0 0,4 3 0 16,0-3 54-16,0-3 8 0,4 3 2 0,3-6 0 15,3 0-52-15,-6-6-12 0,6-1 0 0,1-6 0 16,0 1 0-16,-8-4 0 0,8 0 0 0,-1-6 0 15,-10 3-15-15,11-3-5 0,3-4-2 0,-3 1 0 16,-1-6 35-16,1 2 7 0,-1-2 2 0,-3-1 0 16,0 1-22-16,-3 2-15 0,3-2 3 0,-7 2 0 15,4 1 12-15,-4-1 16 0,0 1-3 0,-4 3-1 0,4-1 0 0,-7 1-1 16,3-3 0-16,-6 2 0 16,-1 1-11-16,-3-3-16 0,0-1 4 0,-4 4 1 0,4-3 11 0,0-1 0 15,-7 1 0-15,0-1 0 16,7 4-156-16,0 0-28 0,-4 3-7 0,7 3-1 15,-3 0-29-15,4 3-7 0,6 9 0 16,-3 1-516-16</inkml:trace>
  <inkml:trace contextRef="#ctx0" brushRef="#br0" timeOffset="137378.35">2713 11043 1267 0,'0'0'28'0,"0"0"5"0,0 0 2 0,0 0 1 0,0 0-36 0,0 0 0 0,0 0 0 0,0 0 0 15,0 0 107-15,0 0 14 0,7-3 3 0,-7 3 1 16,0-7 11-16,0 7 1 16,3-3 1-16,1-6 0 0,-4 3-14 0,0-1-2 0,-4-2-1 0,4-4 0 15,-3 1-45-15,3-4-10 0,-7 1-2 0,3-7 0 16,-6 0 0-16,3-3 0 0,3-1 0 0,-10 1 0 0,7 0-56 15,3 0-8-15,-3 3 0 0,4 0-12 16,-4 4 12-16,0 2 0 16,0 0 12-16,7 7-12 0,0-1 0 0,0 10 0 0,0-6 0 0,7 0 0 15,0 3 0-15,0 0-11 0,3-1 11 0,1 1-10 0,-4 0 10 0,4 0 11 16,6 3-3-16,-6-3 0 0,3 0-8 16,0 3 0-16,7-3 0 0,-7 3 0 15,8-4-96-15,-8 4-20 16,3 0-5-16,8 0-1 0,-7 0-61 0,3 4-12 0,0-1-2 0,-7 0-792 0</inkml:trace>
  <inkml:trace contextRef="#ctx0" brushRef="#br0" timeOffset="138593.79">4142 11062 2188 0,'0'0'48'0,"0"0"11"0,0 0 1 0,0 0 1 0,0 0-49 0,0 0-12 0,0-10 0 0,0-2 0 16,0-1 54-16,0-9 8 16,0 0 2-16,0-6 0 0,0-3 0 0,3-4 0 0,1-6 0 0,3-2 0 15,-4 2-52-15,4-6-12 0,-3 3 0 0,-4-9 0 16,7 2 54-16,-7 1 8 0,3 3 2 0,4 0 0 15,-7 3-52-15,0-3-12 0,0 7 0 16,0-8 0-16,0 8 0 0,0-4 0 0,-7-3 0 0,7 3 0 16,-3 9 54-16,3 1 8 0,0-1 2 15,3 4 0-15,-3 3-52 0,7 6-12 0,-7 6 0 0,0 1 0 16,4 5 0-16,3 1 0 0,-7 9 0 0,7-3 0 16,0 3 0-16,4 6 0 0,-4 6 0 0,3 7 0 0,1 6 0 0,7 4 0 15,-1 5 0-15,1 4 0 0,0 2 0 16,-1 4 0-16,1 3 0 0,3 0 0 15,0 0 0-15,-7 4 0 0,0 8 0 0,8 4 0 16,-5-13 0-16,1 3 0 0,-4 1 0 0,7 5 0 0,-3-2 0 16,-4-4 0-16,0-3 0 0,4-3 0 15,-4-3 0-15,0-6 0 0,0-4 0 0,-3-9 0 0,-1 0 0 0,-3-9 0 16,0 0 0-16,-7-4 0 16,0-6-100-16,0 1-22 0,-3-1-5 0,-1-6-1 15,-6 0-102-15,-8-6-21 0,4-7-4 0,0-2-1 0</inkml:trace>
  <inkml:trace contextRef="#ctx0" brushRef="#br0" timeOffset="138814.54">3993 10852 2188 0,'0'0'48'0,"4"0"11"0,3 0 1 0,7 0 1 0,4 0-49 0,-4-4-12 0,11 1 0 0,-4-3 0 15,3 3 54-15,1-6 8 0,7-1 2 0,3 1 0 16,0-1 0-16,1 1 0 0,-1 0 0 0,-3-1 0 16,-4 4-52-16,4 3-12 0,-8 0 0 0,1 3 0 0,0 3 0 0,-4-3 0 15,4 0 0-15,-1 0-782 16,-2 3-159-16</inkml:trace>
  <inkml:trace contextRef="#ctx0" brushRef="#br0" timeOffset="139320.93">4900 10529 1074 0,'0'0'30'0,"0"0"8"0,0 0-30 0,0 0-8 0,0 0 0 0,0 0 0 16,0 0 52-16,0 0 10 15,0 0 2-15,0 0 0 0,0 0 0 0,0 0 0 0,0-7 0 0,0 7 0 16,0-6 51-16,0 6 10 0,-3-6 3 0,3 6 0 16,0 0-52-16,-4-6-9 0,4 6-3 0,0 0 0 15,-3-7 52-15,3 7 9 0,-4 0 3 0,-3 3 0 16,-4 1-103-16,4 5-25 0,0 0 0 0,0 10 0 16,0 0 56-16,-3 6 7 0,2 3 1 15,1 4 0-15,0 2-52 0,4 1-12 0,-4-1 0 0,3 4 0 16,4-7 0-16,0 0 0 0,4 1 0 0,3-7 0 0,0 0 0 15,0-9 0-15,7-1 0 0,-3-2 0 16,3-4-48-16,3-2-13 0,-6-4-3 0,7-3 0 16,-1-3-51-16,-6-4-10 0,6-2-3 0,-2 0 0 15,6-1 0-15,-7-2 0 0,-4-4 0 0,8 3 0 16,-7 1-102-16,3-1-21 0,14-15-4 0,-7 9-1 0</inkml:trace>
  <inkml:trace contextRef="#ctx0" brushRef="#br0" timeOffset="139593.44">5235 10478 1728 0,'0'-12'38'0,"0"-1"8"0,-3 1 2 0,-1 2 0 0,1 1-39 0,3 3-9 0,-7 0 0 0,0-1 0 16,7 7 104-16,-8 3 20 16,1 1 3-16,0 2 1 0,0 9-52 0,-3 1-9 15,6 0-3-15,-6-1 0 0,6 4 0 0,-6 3 0 0,2 3 0 0,1 4 0 16,0 5-51-16,-3 1-13 0,6 2 0 0,4 4 0 15,-7-7 54-15,4 1 8 0,3-4 2 0,3 4 0 16,-3-7-52-16,7-3-12 0,-3 0 0 16,3-3 0-16,3-6 0 0,-3 3 0 0,4-10 0 0,3 0 0 15,4-2-48-15,-4-4-13 16,-4 0-3-16,12-6 0 0,-8-3-51 0,0-4-10 0,4 1-3 16,-4-4 0-16,0-2-51 0,0 2-10 15,14-15-3-15,-14 3 0 0</inkml:trace>
  <inkml:trace contextRef="#ctx0" brushRef="#br0" timeOffset="140280.75">5436 10522 1497 0,'0'0'32'0,"0"0"8"0,0 0 0 0,0 0 4 0,0 0-36 0,0 0-8 15,0 0 0-15,0 7 0 0,0 2 89 0,0 4 16 0,0 2 3 0,0 4 1 16,7 3-72-16,-3 3-14 0,-1 3-3 0,8 4-1 16,-4-4 26-16,0 0 6 0,4 0 1 0,-1-6 0 15,1-3-20-15,-1 3-3 0,5-6-1 0,-1-4 0 16,-4 1-12-16,1-7-4 0,-1-3 0 0,1 0 0 0,0-3-12 0,-11 0 11 16,14-6-11-16,-4-3 10 15,-3-1 15-15,0-2 3 0,0-1 1 0,-3-6 0 16,3 4-21-16,-3-1-8 0,-4-3 0 0,3 4 0 15,-3-1 35-15,0 0 1 0,0 4 0 0,0-1 0 16,0 4-24-16,4 2-12 0,-4 1 12 0,0 6-12 0,0-3 9 0,0 6-9 16,0 3 0-16,0 4 9 0,-4 2-9 15,4 4 0-15,4 0 0 0,-1 6 0 0,1 0 0 0,-1 0 0 16,1 3 0-16,6 0 0 0,-6 0 10 0,3-3 10 16,3 0 1-16,5-3 1 0,-8-4-22 0,3 1 0 15,-3 0 0-15,7-7 0 0,-3 0 0 16,3-2 0-16,-3-1 0 0,17-6 0 0,-14 0 0 0,-3-6 0 15,-1 3 0-15,-3-4 0 0,0-2 0 16,4-1 0-16,-11-2 0 0,3-1 0 0,-3 1 0 0,0-4 0 16,-3 0 0-16,3 4 56 0,-7-4 6 15,3-3 2-15,1 1 0 0,-1 2-52 0,1-6-12 16,3 3 0-16,-4 0 0 0,4 1 0 16,0-4 0-16,4 3 0 0,-1 0 0 0,-3 0 0 0,7 0 0 15,-3 4 0-15,6-1 0 0,-6 7 0 0,3 2 0 0,4 1 0 0,-1 3 0 31,-6 6-48-31,3 0-13 0,3 3-3 0,-3 4 0 0,4 2 52 0,0 1 12 0,-4 3 0 0,3-1 0 32,4 1-210-32,-7-3-39 0,4-1-8 0,0-3-662 15</inkml:trace>
  <inkml:trace contextRef="#ctx0" brushRef="#br0" timeOffset="140642.45">6237 10569 1314 0,'0'0'37'0,"0"0"8"0,0 0-36 0,0 0-9 15,0 0 0-15,-7 0 0 16,4 4 193-16,-5-1 37 0,5 3 7 0,-4 3 2 0,0 1-127 0,3 2-24 16,1 4-6-16,-1 0-1 0,4 2-24 0,-7 4-5 15,7 4 0-15,0-5-1 0,7-2-39 0,-7 0-12 16,4 0 0-16,-1-7 0 16,1 1 0-16,-1-4 0 0,4-2-10 0,-3-4 10 0,-4-3-13 0,0 0 5 15,7-3 8-15,0-4-13 16,0 1-21-16,-3 0-4 0,-4 0-1 0,7-4 0 0,-4 1 39 0,1-4 0 15,-1 4 0-15,1-1 0 16,-4-2 0-16,0 2 0 0,0-2 0 0,0 3 0 0,-4-1 44 0,4-2 16 16,0 2 3-16,0 1 1 15,-3-4-73-15,3 7-15 0,0-3-2 0,0 9-1 0,0 0 27 0,0 0 0 0,0 0 0 0,0 0 0 16,0 0 19-16,3 6 5 0,1 3 2 0,-1 4 0 16,4 6-26-16,0-1 0 0,1 7 0 0,-1 1 0 15,-4 2 49-15,8-3 5 16,-8 0 1-16,4 0 0 0,-3-3-37 0,6-3-7 0,-3 3-2 0,0-7 0 15,1-2-58 1,2 0-12-16,-3-4-3 0,4-3-751 0,-1 0-150 0</inkml:trace>
  <inkml:trace contextRef="#ctx0" brushRef="#br0" timeOffset="140914.46">6643 10532 1958 0,'0'0'43'0,"0"0"9"0,0-6 1 0,0-1 3 0,0 7-45 0,0-6-11 0,-4 0 0 0,4 6 0 16,-3-7 104-16,3 7 20 0,-7 4 3 0,0-4 1 0,0 0-52 0,0 0-9 15,-4 6-3-15,4 0 0 0,0 4 0 16,-4 5 0-16,4 4 0 0,-3 0 0 0,6 6-51 0,-3 0-13 16,4 6 0-16,-5 1 0 0,16-1 0 0,-8 0 0 15,0 1 0-15,3-1 0 0,1-3 0 0,3-6 0 16,3 3 0-16,-3-9 0 0,4 0 0 0,-1-1 0 15,1-2 0-15,7-4 0 16,-11-2-48-16,7-1-13 0,0-3-3 0,-3-3 0 16,6-3-51-16,-6 0-10 0,3 0-3 0,-4-4 0 15,1-2-102-15,0 0-21 0,3 2-4 0,-7-5-1 0</inkml:trace>
  <inkml:trace contextRef="#ctx0" brushRef="#br0" timeOffset="141473.41">6960 10544 1958 0,'0'0'43'0,"0"0"9"0,0 7 1 0,-3-1 3 0,-1 3-45 0,1 1-11 0,-1 2 0 0,1 4 0 15,3-4 82-15,-4 7 14 0,4 6 4 0,0 0 0 16,0 1-58-16,4 2-11 0,-1 0-3 0,4 3 0 16,0-6 9-16,4 4 2 0,-1-7 0 0,5 0 0 15,-1-4-39-15,0-5 0 0,0-4 0 0,4-2 0 0,-8-4 0 0,4-6 0 16,0-1-12-16,0-2 4 15,-3-6 8-15,3 2-8 0,-3 1 8 0,-1-4-8 16,1-6-16-16,0 4-2 0,-1-7-1 0,-3-3 0 16,-3 3 27-16,3 0 0 0,0 3 0 0,-4-3 0 0,1 3 0 15,-4 4 0-15,3 2 0 0,-3 13 0 16,0 0 0-16,0 0 0 0,0-3 0 0,0 6 0 16,4 6 0-16,-1 4 0 0,-3 6 0 0,4 6 0 0,-1 6 0 0,1 1 0 15,3 2 0-15,0 1 0 0,0 2 10 0,4 1 7 16,-4 3 2-16,3 2 0 0,1 5-19 0,0-1 0 15,-4 0 0-15,7 3-9 0,-4-9 27 0,1 2 6 16,-4 1 0-16,0 0 1 0,0-3 13 0,-3 3 2 16,-1-3 1-16,-3-4 0 0,0-5-25 0,-3-7-4 0,-1 3-2 15,1 0 0-15,-5-6-10 0,1-6 8 0,-3-7-8 0,-1-6 8 16,1 0 4-16,-4-9 0 0,3-3 0 16,-3-1 0-16,3 4-12 15,-3-6 0-15,0-14 0 0,0-2-11 16,3-3 11-16,-3-7 0 0,4 4 8 15,-4-4-8-15,3 1 36 0,0-1 4 0,4 7 0 0,4-1 0 0,3 1-27 16,0 3-5-16,3-1 0 0,4 1-8 0,4 6 8 0,0 0-8 0,-1 0 0 0,4 3 0 16,0 4 0-16,0-4 0 0,4 3 8 15,3 1-8-15,0 5 0 0,1 1 0 0,-1-1 8 0,0 4-8 16,0 3 0-16,-3 0-16 0,-1 3 4 0,1 0 0 16,0 3-133-16,-8-3-27 15,4-3-4-15,-7 6-2 0</inkml:trace>
  <inkml:trace contextRef="#ctx0" brushRef="#br0" timeOffset="146472.6">3750 9823 1958 0,'0'0'43'0,"0"0"9"0,0 0 1 0,0 0 3 0,7-6-45 0,-7 6-11 0,4 0 0 0,3-3 0 15,0 0 104-15,0 3 18 16,-4 0 4-16,4 0 1 0,-7 0-50 0,4 0-9 0,3 3-3 0,-7 6 0 15,0-3 13-15,0 7 2 16,0 6 1-16,-7 6 0 0,3 6-32 0,-3 10-6 0,-3 6-2 0,-4 13 0 16,0 2-28-16,-4 7-5 0,0 10-8 0,-3 8 11 15,7-2-11-15,-11 3 0 0,4 6 9 0,0 13-9 16,0-10 0-16,3-3 9 0,-3-3-9 0,-4 3 0 31,-6-13-60-31,6 1-20 0,0-4-3 0,-7 4-1 0</inkml:trace>
  <inkml:trace contextRef="#ctx0" brushRef="#br0" timeOffset="166387.57">928 11614 1497 0,'0'0'32'0,"0"0"8"0,0 0 0 0,0 3 4 0,3 0-36 0,-3-3-8 15,7 3 0-15,-7-3 0 0,0 0 53 0,0 0 9 16,4-3 2-16,7 0 0 0,-11 3 0 0,0 0 0 16,0 0 0-16,3-7 0 0,4 4-52 0,4 0-12 15,-8-3 0-15,8 3 0 0,-1-4 0 0,1 4 0 16,0 3 0-16,-4 0 0 0,0 0 0 0,3 0 0 16,1 0 0-16,-4 3 0 0,3 1 0 0,1-4 0 15,7 0 0-15,-4 0 0 0,0 0 0 0,7 0 0 16,-7 0 0-1,7 0 0-15,-7 0 0 0,8 3 0 0,-8 0 0 0,7 0 0 0,-7 3-10 0,7-3 10 0,-7 4-8 16,7-1 8-16,1 0 0 0,-1 1 0 16,3-4 0-16,1-3 0 0,-4 3 0 0,4-3 9 15,0 0-9-15,-1 0 10 0,8 0-10 0,-4 0 0 0,4 0-12 16,0 0 12-16,-4 0 0 0,4 3 0 0,-7-3 0 0,10 0 12 16,-10-6-12-16,6 3 0 0,-2 3 0 0,2 0 0 15,5 3 0-15,-5-3 0 0,8 0 0 16,3 0 0-16,-6 3 0 0,3 0 0 0,3 0 0 0,-3 3 0 15,3-3 0-15,-3 7 0 16,0-4 0-16,6-3 0 0,-2 4 12 0,3-4 1 0,-8 0 0 0,5 0 0 16,-4 3-13-16,-4-3 0 0,7 0 8 15,-7 1-8-15,4-8-9 0,4 4-5 0,-5 0-1 0,8 0 0 16,0 0 15-16,0 0 0 0,-7 0 0 0,7 0 0 16,-4 0 0-16,4 0 0 0,3 0 0 15,8-3 0-15,-1 0 8 0,-3 3 4 0,0-3 0 0,0-3 1 0,0 3-13 16,-4 3-18-16,4 0 4 0,7 0 1 0,-11-3 25 0,8-1 6 15,-1 1 1-15,1 0 0 0,-4 3-31 0,0 0-5 16,-7-6-2-16,13 0 0 0,-2 2 19 0,3 1 0 16,-4 3 0-16,4 3 0 0,-7 1 0 0,4-1 0 15,-1 3 0-15,11 0 0 0,-7-3 0 0,0 1 0 16,-3-1 0-16,3 0 0 0,-1 0 0 0,1 0 0 16,4-3 0-16,-1 3 0 0,1 3 0 0,-15-6 0 15,8 0 0-15,-8-3 0 0,8-6 0 0,-1 6 0 0,8-3 0 16,3 2 0-16,0 1 0 0,17 0 0 0,1 0 0 0,3-3 0 15,-14 3 0-15,-3-1 0 0,-1 1 0 0,1 0 0 16,-8 0 18-16,1 0 7 16,3 0 2-16,3 0 0 15,-6-4-43-15,-1 4-9 0,5-3-2 0,6 0 0 0,3-1 55 0,4 4 12 0,-10-3 1 0,10 0 1 16,-7-1-23-16,0 1-5 0,0 3-1 0,4 0 0 16,-8 3-5-16,1-3-8 0,-4 3 11 0,7 0-11 31,-3 3-28-31,-4 0-13 0,0 0-3 0,0-3 0 15,-4 0-80-15,1-3-17 0,-1-3-3 0,1-4-1 0</inkml:trace>
  <inkml:trace contextRef="#ctx0" brushRef="#br0" timeOffset="203547.03">6985 13125 1552 0,'0'0'44'0,"-4"3"10"0,-3 3-43 0,4-3-11 15,3-3 0-15,0 0 0 0,-7 7 156 0,7-7 28 0,0 0 7 16,0 0 1-16,0 0-103 0,0 0-20 0,7 0-4 16,0-3-1-16,0 3-51 0,4-4-13 0,-1 4 0 0,1-6 0 15,3 6 54-15,0-3 8 0,-3 3 2 16,3-3 0-16,3 3-64 0,-3-3 0 15,4 3-9-15,0 0 0 0,-1-3 9 0,1 3 12 0,-4 0-2 0,0-4-1 16,0 4-9-16,0-3 0 0,1 3 0 16,-5 0 0-1,1 0-100-15,-4 0-23 0,0 0-4 0,0 0-581 0,-7 0-116 16</inkml:trace>
  <inkml:trace contextRef="#ctx0" brushRef="#br0" timeOffset="203781.65">6893 13388 1958 0,'4'28'43'0,"-4"-18"9"0,0-1 1 0,3 1 3 0,1-4-45 0,3-3-11 0,0 3 0 0,4-2 0 16,3-4 86-16,0 3 15 0,3-3 3 0,1-3 1 0,3-1-29 0,0 4-5 15,4 0-2-15,3-3 0 0,1 3-41 0,2 0-8 16,5 3-1-16,-1 4-1 0,0-1-6 0,4 0-2 16,3 0 0-16,-6 1-1198 0</inkml:trace>
  <inkml:trace contextRef="#ctx0" brushRef="#br0" timeOffset="205913.64">8329 12880 1958 0,'0'0'43'0,"0"0"9"0,-3-6 1 0,-1 0 3 0,4-1-45 0,-3-2-11 0,3 3 0 0,0-4 0 16,0 4 84-16,0 0 16 16,3 3 2-16,-3-4 1 0,0 7-11 0,0 0-3 0,0 0 0 15,0 0 0-15,4 4-20 0,-1 5-4 16,1 10-1-16,-1 3 0 0,1 9 0 0,-1 7 0 0,1 9 0 0,-1 6 0 16,1 0-23-16,-1 4-5 0,-3 2 0 15,4 7-1-15,-1-3-5 0,1-3-1 0,-1-4 0 0,-3-3 0 16,7-9-29-16,-3-6 0 15,0-7 0-15,-1-6 0 16,1-6-48-16,-1-6-12 0,1-4-2 0,-4-9-1 0,0 0-205 0,3-13-42 0,4-15-8 16,-10-6-2-16</inkml:trace>
  <inkml:trace contextRef="#ctx0" brushRef="#br0" timeOffset="206482.15">9165 13156 1944 0,'0'0'43'0,"0"0"9"0,0 0 1 0,0 0 1 0,0 0-43 0,0 0-11 0,-7 3 0 0,7-3 0 0,0 0 116 0,0 0 20 16,0 0 5-16,0 0 1 16,0 0-50-16,0 0-11 0,0 0-1 0,7 3-1 0,0 1-30 0,0-1-5 15,4 0-2-15,3 0 0 0,0 0-42 0,0-3 0 16,4 0 0-16,-8 0 0 0,5 10 35 0,-1-1 8 16,3-3 1-16,1 1 1 15,-4-1-29-15,4 0-7 0,-4-3-1 0,7 3 0 16,4-6-100-16,-4 0-20 0,0-6-4 0</inkml:trace>
  <inkml:trace contextRef="#ctx0" brushRef="#br0" timeOffset="214249.06">10629 12234 2120 0,'0'0'47'15,"0"0"9"-15,0 0 3 0,0 0 0 0,0 0-47 0,0 0-12 0,0 0 0 0,0 0 0 16,0 0 68-16,0 0 12 0,0 0 3 0,0 7 0 16,-3-4-5-16,3 3-1 0,-4 0 0 0,4-6 0 15,4 7-21-15,-4-4-4 0,3 0 0 16,4 0-1-16,0 0-41 0,4 0-10 0,-1-3 0 0,5 0 0 15,-1 0 10-15,3 0 0 0,1 0 0 0,3 0 0 0,4-3-1 0,0 3 0 16,3-3 0-16,0-3 0 16,0 3-22-16,-3-1-5 0,-4 1-1 0,0 3 0 15,-3-3 19-15,0 0 0 0,-4 3 0 0,-4 0 0 16,4-3 0-16,-7 3 0 0,0 0 0 0,0 0 0 0,-7 0 34 16,0 0 10-16,0 0 3 0,-3 3 0 15,-1 6-24-15,-3 1-5 0,0-1-1 0,-3 7 0 0,-4 0 3 16,0 2 0-16,-8 8 0 0,1 2 0 15,-4 6-20-15,4 1 10 0,0-1-10 0,-4 7 8 0,8 0-8 0,-1-4 0 16,4 1 0-16,3-4 8 0,4-2-8 0,4-4 8 16,-1 0-8-16,4-3 8 15,4-3-30-15,-1-3-6 0,8-3-2 0,0-1 0 0,3-5 30 0,3-1 0 16,1-2 0-16,3-1 0 0,0-6 0 0,0-3 0 16,1 0 0-16,-5-4 0 0,1 1 0 0,-4 0 0 0,4-4 0 0,-4 1 0 15,0 3-15-15,0-4 3 0,-3 4 1 16,-1 0 0-16,-3-1-136 15,0 1-27-15,0 0-6 0,0 0-620 0,-3-4-125 0</inkml:trace>
  <inkml:trace contextRef="#ctx0" brushRef="#br0" timeOffset="214545.63">10672 12564 1893 0,'0'0'41'0,"0"0"9"0,0 0 2 0,0 0 2 0,0 0-43 0,0 0-11 16,0 0 0-16,0 0 0 0,0 0 97 0,0-7 18 15,0 7 3-15,7-3 1 0,0 0-25 0,3 0-5 16,1 0-1-16,3 3 0 0,0 0-16 0,4 0-4 15,-1 0-1-15,1 0 0 0,0 0-28 0,3 0-6 16,-4-3-1-16,5 3 0 0,-5-3-24 0,4-1-8 16,-3 1 0-16,0 0 0 15,-1 0-179-15,-3 0-39 0,18-3-8 0,-14-7-878 0</inkml:trace>
  <inkml:trace contextRef="#ctx0" brushRef="#br0" timeOffset="-214145.07">11733 12501 2358 0,'0'0'52'0,"0"0"10"0,0 0 2 0,0 0 3 0,0 0-54 0,0 0-13 16,0 0 0-16,4 0 0 0,3 0 48 0,4 0 6 15,-1 0 2-15,4 0 0 0,0 0-27 0,4 0-5 16,0 3 0-16,-1-3-1 0,1 3-11 0,3 0-3 16,0 0 0-16,-3 1 0 0,3-4-9 0,0 3-9 15,0-3 9-15,1 0-13 0,2 0 4 0,1 0 1 16,0-3 0-16,3-1 0 16,-3 4-109-16,-1-3-22 15,4 0-4-15,-3 3-877 0</inkml:trace>
  <inkml:trace contextRef="#ctx0" brushRef="#br0" timeOffset="-213303.49">12718 12068 1958 0,'0'0'43'0,"0"0"9"0,0 0 1 16,0 0 3-16,0 0-45 0,0 0-11 0,0 0 0 0,0 0 0 0,7 0 91 0,0 0 16 0,0 3 3 0,3-3 1 0,1 3-43 15,0 1-8-15,3-1-1 0,0 0-1 0,3-3-28 0,1 3-6 16,3 0 0-16,0 0-1 16,1-3 33-16,2 3 6 0,-3-3 2 0,4 4 0 0,-4-4-48 0,0 0-16 15,1 3 9-15,-5-3-9 0,4 0 17 0,-3 3-1 16,0 0-1-16,-4 0 0 15,-4-3 3-15,1 0 1 0,-7 3 0 0,-1 0 0 0,-3-3 9 16,0 0 3-16,-3 7 0 0,-8-1 0 0,0 3-7 16,1 4-2-16,-8-1 0 0,4 4 0 0,-7 3-14 15,3 3-8-15,-3 0 8 0,0 3-8 16,0-3-20-16,3 6-9 0,-3 0-2 0,3 7 0 0,1-1 31 0,-1-2 0 16,4 2 0-16,3-3 0 0,1 1 0 0,6-1 0 15,1 1 0-15,-1-4 0 0,8-3 0 0,3-6 0 16,0 3 0-16,3-7 0 0,4-2 0 0,1-1 0 0,6-2 0 0,3-7 0 15,1 0 9-15,0-3 8 0,7 0 2 0,-1-6 0 16,1-1-19-16,-4-2 0 16,1 0 0-16,-5-4 0 0,-3 4-19 0,1-4 3 0,-8 4 0 0,3-1 0 31,-6 4-39-31,-1-3-7 0,-2-1-2 0,-5-2 0 16,1 5-51-16,-1-2-10 0,-6 0-3 0,-1-1-648 0,1 1-131 0</inkml:trace>
  <inkml:trace contextRef="#ctx0" brushRef="#br0" timeOffset="-213048.93">12795 12394 2383 0,'0'0'52'0,"-3"3"12"0,-1 4 1 0,4-7 2 0,-3 3-54 0,3-3-13 0,0 0 0 0,0 0 0 0,3 6 68 0,1-3 10 15,-1 4 2-15,8-4 1 16,-4 3-19-16,7 0-4 0,4-3-1 0,-1 4 0 0,4-1-45 0,1-3-12 16,2 0 0-16,1 0 0 15,3-3 35-15,0 0 5 0,1-3 0 0,-1 0 1 16,0-3-135-16,0-4-27 0,-3-2-6 0,0-1-1 0</inkml:trace>
  <inkml:trace contextRef="#ctx0" brushRef="#br0" timeOffset="-212225.76">12785 11902 1134 0,'0'0'24'0,"0"0"6"0,0 0 1 0,0 0 1 0,0 0-32 0,0 0 0 0,0 0 0 0,0 0 0 16,0 0 88-16,0 0 10 0,0 0 2 0,0 0 1 15,0 0-4-15,3 3-1 0,-3-3 0 0,4 3 0 0,-4-3 0 0,7 3 0 16,0-3 0-16,-4 0 0 16,4 0-40-16,-3 0-8 0,3-3-1 0,-3 0-1 15,3 0-22-15,-4-3-5 0,4-1-1 0,-3 1 0 0,3-3 37 16,0-1 7-16,0 1 2 0,-4-4 0 15,1 1-52-15,3-1-12 0,-3 1 0 0,3-1 0 0,-4 1-8 0,4-1-5 16,-3 1-1-16,-1 2 0 0,4 1 14 16,-7-1 0-16,4 4 0 0,-4 6 0 15,0 0 0-15,0 0 10 0,0 0-10 0,7 10 8 0,-4-1 0 0,4 4 0 16,-3 2 0-16,3 1 0 0,0 0-8 0,0 2 0 16,0-2 9-16,0 0-9 0,4 3 19 0,-4-4-1 15,3-2 0-15,-2 2 0 0,-1-2-2 0,3 0-1 16,-3-4 0-16,0 0 0 0,4 1 10 0,-8-7 3 15,4 0 0-15,0-3 0 16,-3 0-228-16,-4 0-44 0,11-6-10 0,-11 6-2 0</inkml:trace>
  <inkml:trace contextRef="#ctx0" brushRef="#br0" timeOffset="-209842">13691 11958 1497 0,'0'-12'133'0,"0"6"-106"16,0-1-27-16,0 7 0 0,0 0 129 0,0 0 21 16,0 0 4-16,0 4 1 15,0 2 8-15,0 6 1 0,-3 4 1 0,3 3 0 0,0 6-69 0,0 0-15 16,-4 3-2-16,4 7-1 0,-3 2-22 0,3 1-5 16,0 3-1-16,3 3 0 0,-3 0-40 0,0 3-10 0,4-4 0 15,-4 11 0-15,0-10 53 0,3 3 9 0,1-3 2 16,-1-4 0-16,1-2-52 0,-1-4-12 15,1-5 0-15,-1-1 0 16,1-3-48-16,0-3-13 0,-1-3-3 0,-3-7 0 16,4 4-102-16,-4-7-21 0,-4 4-4 0,-7-13-999 0</inkml:trace>
  <inkml:trace contextRef="#ctx0" brushRef="#br0" timeOffset="-207451.16">10294 12297 1051 0,'0'0'23'0,"0"0"5"0,0 0 0 0,0 0 2 0,0-6-30 0,0 6 0 0,0-6 0 0,-3-1 0 16,3 7 105-16,0 0 15 16,0-6 4-16,0 6 0 0,0 0-6 0,0 0-1 0,0 0 0 0,0 0 0 15,0 0-31-15,0 0-6 0,0 0-2 0,0 0 0 16,0 9-6-16,0 1-2 0,0 2 0 0,0 1 0 16,0 6 6-16,0 0 2 0,-4 6 0 0,4 6 0 15,-4 3-22-15,4 7-5 0,0 13-1 0,0-1 0 16,0 0-22-16,4 0-5 0,-4 1-1 0,4 2 0 15,-1-3-13-15,1-5-9 0,-1-1 12 0,4-4-12 16,0-8 0-16,0-4 0 0,-3-6 0 0,3-6 0 16,-4-6-126-1,1-4-22-15,3 1-5 0,-7-7-1027 0</inkml:trace>
  <inkml:trace contextRef="#ctx0" brushRef="#br0" timeOffset="-205549.84">10372 13445 1422 0,'-11'0'31'0,"1"0"6"0,-1 0 2 0,0 3 1 0,1 0-32 0,-1 0-8 16,1-6 0-16,-1 3 0 0,0 0 0 0,1-3 8 15,3-3-8-15,3-1 8 0,1 1 6 0,3 0 1 0,3-4 0 0,1 1 0 16,-1-4 9-16,1 1 3 0,3 2 0 15,0 1 0-15,4 0-4 0,-1-1-1 16,1-2 0-16,3-1 0 0,0 7 0 0,7-4 0 16,-3 4 0-16,3 0 0 0,4 3-7 0,3 0-2 0,7-4 0 15,4 4 0 1,7 0-35-16,7 3-7 0,7-3-2 16,7 3 0-16,7 0 21 0,7-3 10 0,7 0-10 0,11 0 10 0,0-1 21 15,6-2 11-15,8 3 1 0,0-3 1 0,11-4 14 0,3 4 2 16,3 3 1-16,1 0 0 0,-8 0-9 0,-3 0-2 0,0 6 0 0,0 3 0 15,0 0-2-15,7 7-1 0,4-1 0 0,-4 4 0 16,0 6-9-16,-7 0-3 0,-1 3 0 0,1 3 0 16,0 7-25-16,-3-7 8 0,-1-3-8 0,1-3 0 15,3 3 8-15,-8-3-8 0,-9 0 0 0,-1-3 8 16,-7 0 0-16,1-4-8 0,-8-2 12 0,-4-4-712 16,-6-3-144-16</inkml:trace>
  <inkml:trace contextRef="#ctx0" brushRef="#br0" timeOffset="-203803.29">11807 13445 1958 0,'0'0'43'0,"0"0"9"0,0 0 1 0,0 0 3 0,0 0-45 0,0 0-11 0,0 0 0 0,0 0 0 16,8 6 53-16,-5-3 9 0,4 0 2 0,0 0 0 15,4-3-17-15,-1 0-3 0,4 0-1 0,1 0 0 16,-1 4-22-16,3-4-4 0,1 3-1 0,3 0 0 16,0 3-16-16,8 0 10 0,-5 1-10 0,-3-1 8 15,1 6-8-15,-5 1 0 0,1-7 0 0,-1 4 0 16,-2-1 0-16,-1 0 12 0,-4 1-2 0,1-1 0 15,-1-2 10-15,-6-1 3 0,-1 3 0 16,1 1 0-16,-4 2 9 0,-4 1 1 0,-3-1 1 0,0 4 0 16,-3 3 2-16,-1 0 1 0,-3-1 0 0,0 7 0 0,-4 1-8 0,-3 2-1 15,-4 0-1-15,4 3 0 16,-3-2-35-16,2 2-8 0,-2-3 0 0,-1 7-1 0,7-7 27 0,-3 0 6 16,4 0 0-16,3-3 1 15,3 0-37-15,4 1-7 0,3-5-1 16,1 1-1-16,6-3 46 0,1-3 10 0,3-4 1 15,4-5 1-15,6 2-74 0,-3-3-15 0,7 1-4 0,4-4 0 16,-4 0 52-16,8-3 12 0,-5 0 0 0,4-6 0 0,-3-1 11 16,0 1 5-16,3 0 0 0,-3-4 1 0,-1-2-27 0,-2 2-6 15,-5 1 0-15,1 0-1 16,-4 2-8-16,-3-2-2 0,-1 0 0 0,-3-1-741 16,-3 7-149-16</inkml:trace>
  <inkml:trace contextRef="#ctx0" brushRef="#br0" timeOffset="-203539.13">11867 13808 1792 0,'0'0'51'0,"0"0"10"0,0 0-49 0,0 0-12 0,8 4 0 0,-1-4 0 0,3 3 54 0,1 0 8 16,3 0 2-16,3 0 0 15,1 0 0-15,3 0 0 0,0-3 0 0,4 4 0 0,0-4-52 16,-4 0-12-16,0 0 0 0,0 0 0 16,4-4-100-16,-4 1-22 0,36-9-5 15,-22 2-1-15</inkml:trace>
  <inkml:trace contextRef="#ctx0" brushRef="#br0" timeOffset="-201416.46">16217 11510 1702 0,'0'0'37'0,"0"0"8"0,0 0 2 0,-3 0 1 0,3 0-38 0,0 0-10 0,0 0 0 0,0 0 0 0,0 0 59 0,0 0 9 16,0 0 3-16,0 0 0 15,3-3 13-15,4 0 4 0,0 3 0 0,0 0 0 0,4-3-38 0,0 3-7 16,-1 0-2-16,4 0 0 16,-3 3-33-16,3-3-8 0,0 3 0 0,0 0 0 15,0 3 50-15,0 4 11 0,4-4 3 0,-4 3 0 0,0 4-52 0,0-4-12 16,0 4 0-16,1-4 0 0,-1 1 0 15,0-1 0-15,-4 1 0 0,4-1 0 0,-3 0 8 0,-4 4 6 16,-3-4 1-16,-1 4 0 0,-3-1 7 16,0 4 2-16,-7 0 0 0,0 3 0 0,-4-1-5 0,-3 4-1 15,-3 0 0-15,-1 0 0 16,0 0-7-16,1 3-2 0,-4 0 0 0,-1 4 0 0,5-1-9 16,-4 0 0-16,3 0 0 0,0 0 0 0,-3-2 0 0,7 2 0 15,-4-3-11-15,8-3 11 0,-1 0 0 0,8-3-10 0,-1-4 10 16,8 1 0-16,6-4-12 0,-3-2 4 15,8-1 8-15,-1-2-13 0,0-1 3 0,3 0 1 16,1 0 0-16,3-6 0 16,0 3-25-16,4-3-5 0,0-3-1 0,-1-3 0 0,5 3 40 15,-5-3 8-15,1 3 2 0,-4-7 0 0,4 4-46 16,-7 0-10-16,-4-1-2 0,0 1 0 16,-4 0-75-16,-3-1-15 0,-3 1-3 0</inkml:trace>
  <inkml:trace contextRef="#ctx0" brushRef="#br0" timeOffset="-201173.03">16277 11949 2455 0,'0'0'54'0,"0"0"11"0,0 0 3 0,0 0 0 0,0 0-54 0,0 0-14 0,0 0 0 0,0 0 0 0,0 0 51 15,4-3 7-15,3 0 2 0,0 3 0 0,0-3-14 0,0 3-2 16,4 0-1-16,-1 0 0 16,1 3-23-16,3 3-5 0,-4-3-1 0,4 7 0 15,1-4-14-15,-1 0 0 0,0 0-12 0,0 1 12 16,4-4-118-16,-4 0-17 0,0-3-3 0,0-3-624 16,0 0-125-16</inkml:trace>
  <inkml:trace contextRef="#ctx0" brushRef="#br0" timeOffset="-200619.88">16298 11259 1350 0,'0'0'29'0,"-3"7"7"0,3-1 0 0,-4 0 3 0,1-3-31 0,3 3-8 15,-4 1 0-15,4-1 0 0,0-6 96 0,0 3 19 16,0-3 3-16,0 0 1 0,0 6-4 0,0-6-1 16,0 0 0-16,0 0 0 0,0 0-91 0,4 0-23 15,3-3 0-15,0 0 0 0,-4-3 107 0,4 0 17 16,1-1 3-16,-1-2 1 0,0-4-103 0,0 4-25 15,3 0 0-15,-3-4 0 0,0 4 56 0,-3-1 7 0,3 1 1 0,-4 3 0 16,5-1-52-16,-8 7-12 0,0 0 0 16,0 0 0-16,7 3 0 0,-4 1 0 15,1 2 0-15,3 0 0 0,-4 10 0 0,-3-4 0 0,7 7 0 0,-3 3 0 16,-4-3 0-16,7 0 0 16,-4-1 8-16,1-2-8 0,3 0 8 0,-3-4 0 15,3 1-8-15,-4-4 12 0,8-2-12 0,-4-4 0 0,0 0 0 0,0-3 0 31,0-6-112-31,0-1-18 0,0-2-4 0</inkml:trace>
  <inkml:trace contextRef="#ctx0" brushRef="#br0" timeOffset="-200162.42">16926 11755 1918 0,'0'0'42'0,"0"0"9"0,0 0 1 0,0 0 3 0,0 0-44 0,7 3-11 0,-3 0 0 0,3 0 0 0,0 0 82 0,4 0 14 0,-1-3 4 0,4 0 0 15,0 3-33-15,0-3-7 0,4 0 0 0,0-3-1 16,-4 3-33-16,4-3-6 0,-1 3-2 0,-6-3 0 16,3 3-18-16,0 0 8 0,-3 0-8 0,-4 0 0 15,3 3-77-15,-3 0-23 0,0 0-4 0,-3 1 0 16,3 2-71-16,-4-3-13 0,1 0-4 0,-4 0 0 16</inkml:trace>
  <inkml:trace contextRef="#ctx0" brushRef="#br0" timeOffset="-199997.88">17014 11908 2271 0,'0'0'50'0,"0"0"10"0,0 0 3 0,4 3 1 0,3 1-52 0,0-1-12 16,4 3 0-16,-1-3 0 0,8 0 48 0,-4 0 6 15,4 4 2-15,-1-4 0 0,1 3-6 16,0-3-1-16,-4 3 0 0,3 1 0 15,1-4-208-15,0-3-41 0</inkml:trace>
  <inkml:trace contextRef="#ctx0" brushRef="#br0" timeOffset="-197701.71">17858 11958 1015 0,'0'0'22'0,"0"0"5"0,0 0 1 0,-4 4 0 0,4-4-28 0,0 6 0 0,-3 0 0 0,-1 0 0 15,4 1 23-15,0-1-2 0,-3 0 0 0,3-3 0 16,0-3-7-16,0 7-2 0,0-1 0 0,0 0 0 15,0-6 44-15,0 0 8 0,0 3 1 0,0-3 1 16,0 0 42-16,0 0 8 0,0 0 1 0,0 7 1 16,0-1-7-16,0-6-2 0,0 0 0 0,0 0 0 15,0 0-28-15,0 0-5 0,0 3-2 0,0-3 0 0,0 0-29 0,0 0-5 16,0 0-2-16,0 0 0 16,0 0-20-16,0-6-4 0,-4-1-1 0,0-2 0 15,1 0 2-15,-1-7 0 0,1 3 0 0,-1-2 0 0,1 2 1 0,3-2 0 16,-7-1 0-16,3-3 0 0,1 3 4 15,-1-2 2-15,1-1 0 0,-4-3 0 0,3 0-6 0,1 3 0 16,3-3-1-16,-4-3 0 0,4 6-7 0,-4 0 0 16,4 4-8-16,0-1 12 0,0 3-12 0,0 4 0 15,4 3 8-15,-4 6-8 0,0 0 0 16,0 0 0-16,4 3 8 0,3 3-8 0,0 4 0 16,0 5 8-16,0 1-8 0,3 0 0 0,-3 6 0 15,4-4 0-15,-4 1 0 0,4-3 0 0,-1 0 0 0,1-4 0 16,-4-3 0-16,3 1 0 0,1-4 0 0,0-3-12 15,-1 0 12-15,1-3-10 0,-1-3 0 0,-3-3 0 16,4 0 0-16,0-4 0 0,-4-2 10 0,0-1 0 16,0 1-9-16,0-4 9 0,-4-3 0 0,4 4 0 0,0-1 0 0,0 3 0 15,-3 1 0-15,3-1 0 0,-3 7 8 0,3 0-8 16,-4 3 0-16,1 3 0 0,-1 6 8 0,1 0-8 16,-1 4 20-16,4-1 3 0,-3 7 0 0,-1-1 0 15,1 1-37-15,3 0-7 0,0-1-2 0,-3 1 0 16,3-3 23-16,-4-1 0 0,1 1 0 0,-1-4 0 15,1 0 0-15,3-2 0 0,-4-1 0 0,1-3 0 16,-4-3 0-16,0 0 0 0,7-3 0 0,-4 0 0 16,4-3 0-16,-3-1 0 0,0-5 0 0,-1-1 0 0,1 1 0 15,-1-1 0-15,1 1 0 0,-4-1 0 16,3 1 0-16,1 2 0 0,-1 4 0 0,1-4 0 0,-1 7 0 0,1-3 0 16,-4 6 0-16,0 0 0 0,7 0 0 0,-4 3 0 15,4 0 0-15,-3 4 0 0,3 2 15 16,-3 0-3-16,-1 1 0 0,1 2 0 0,-1 4-21 0,1-3-5 15,-1 2-1-15,-3-2 0 16,4 2 15-16,-4-2 0 0,3-4 0 0,-3 4 0 16,0-4-54-16,0 1-8 0,0-4-2 15,0 0 0-15,0-6-132 0,0 0-26 0,0 0-6 0,0 0 0 0</inkml:trace>
  <inkml:trace contextRef="#ctx0" brushRef="#br0" timeOffset="-196982.97">18348 11855 1459 0,'0'0'41'0,"-4"6"10"0,4 1-41 0,0 2-10 0,0-3 0 0,0 0 0 15,0-2 124-15,0 2 24 0,4-3 4 0,0-3 0 16,3 3-70-16,0-3-14 0,0 0-4 0,0-3 0 16,3 0-51-16,1 0-13 0,3-4 0 0,-3 1 0 15,-1 0 54-15,-3-3 8 0,4 2 2 0,-4-5 0 16,0 5-52-16,-4-2-12 0,5 3 0 0,-5-4 0 15,4 4 54-15,-3 0 8 0,-4 0 2 0,0 6 0 0,0 0-52 0,0 0-12 16,0 0 0-16,0 0 0 0,0 0 0 16,0 0 0-16,0 0 0 0,0 0 0 15,0 0 0-15,0 0 0 0,-7 6 0 0,0-3 0 16,-1 6 0-16,5-2 0 0,-4 2 0 0,0 0 0 16,0 4 0-16,-4 0 0 0,4 2 0 0,0 1 0 0,4 0 0 0,-1 2 0 15,4 4 0-15,0 0 0 0,0 0 0 16,0-3 0-16,7-3 0 0,-3-1 0 0,6 1 0 0,-3-3 0 15,0-4 0-15,4-3 0 16,-4-3 0-16,4-3 0 0,-1 0 0 0,-3-3 0 16,4-3-48-16,-1-3-13 0,-3-1-3 0,0-5 0 15,4 2-33-15,0-3-7 0,-4 1-2 0,0-4 0 16,0 3 28-16,-4-3 6 0,8 7 0 0,-8-4 1 16,4 7-6-16,1-4-2 15,-1 1 0-15,-4 2 0 0,1 1 63 0,-1-1 16 0,1 1 0 0,-1 0 0 16,1 2 0-16,-1 1 0 0,-3 0 0 0,0 6 0 0,4-7 48 0,-4 7 13 0,0-6 3 0,0 6 0 15,0 0 27-15,0 0 5 0,0 0 2 0,0 0 0 16,-4-3-6-16,1 3-2 0,-4 3 0 16,0 0 0-16,3 4-18 0,-3 2-3 0,4 0-1 15,-5 4 0-15,8 0-54 0,-3 2-14 16,-1-2 0-16,4 2 0 0,-3 1 0 0,3 0 0 16,3-4 0-16,1 4 0 0,-1-7 0 0,1-2 0 0,3-1 0 0,-3-3 0 15,3-3 0-15,0-3 0 0,0-3 0 0,0-1 0 16,0-2 0-16,0 0-15 0,0-1 3 0,0-2 1 15,-3 2 11-15,3-2 0 0,-4-1 0 0,1 1-8 16,-1 2 8-16,-3 1 0 0,0-1 0 0,0-2 0 16,0 6 0-16,0-4 8 0,-3 4-8 0,-1 0 8 0,4 6-8 0,0 0 8 15,0 0-8-15,0 0 8 16,0 0-8-16,0 0 11 0,0 0-11 0,-3 3 12 0,3 3-12 16,0 3 0-16,0-2 0 0,3 5 0 15,1-2 0-15,-1-1 0 0,1 0-8 0,3 1 8 0,-4 2 0 0,4-2 0 16,0-1 0-16,0 1 0 0,-3-1 0 0,3-3-9 15,-3 4 9-15,3-7 0 16,0 0-128-16,0 0-20 0,0-6-3 0,0 0-537 0,0 0-108 16</inkml:trace>
  <inkml:trace contextRef="#ctx0" brushRef="#br0" timeOffset="-196630.87">18965 11632 1821 0,'0'0'40'0,"0"0"8"0,-3-6 1 0,3 6 3 0,0 0-41 0,0 0-11 0,-4 3 0 0,-6 4 0 16,6 2 108-16,-3 0 20 16,-3 4 4-16,2 3 1 0,1-1-29 0,-3 4-5 0,-1 0-2 15,1 0 0-15,-1-4-77 0,1 4-20 0,2-3 0 0,1-4 0 16,0 1 0-16,0-1 0 0,7-2 0 0,-3-1 0 16,-1-2 0-16,4-4 0 0,0-3 0 0,0 0 0 15,7 3 25-15,-3-3 2 0,3 0 0 0,0 0 0 16,4-3-43-16,-4 0-9 0,3 3-2 0,-3-4 0 15,4 1 27-15,-4-3 0 0,3 6 0 0,-3 0 0 16,4 0 0-16,-4 0 0 0,4 3 0 0,-4 0 0 16,3 0 46-16,-3 4 14 0,0-1 4 0,-3 0 0 15,3 4 0-15,-3-1 0 0,-1 4 0 0,-3-1 0 16,0 1-52-16,0-1-12 0,0 1 0 0,-3-1 0 16,-1 1 0-16,1-4 0 0,-1 4 0 0,-3-7 0 0,3 0 0 15,-3 1 0-15,4-4 0 0,3-3 0 16,0 0-151-16,-7-3-33 0,7 3-6 0,-7-7-616 15,3-2-123-15</inkml:trace>
  <inkml:trace contextRef="#ctx0" brushRef="#br0" timeOffset="-195862.44">19061 11777 1497 0,'0'0'32'0,"0"0"8"0,0 0 0 0,0 0 4 0,0 0-36 0,0 0-8 0,0 6 0 0,0 0 0 15,0 0 104-15,0 1 20 0,0-1 3 0,0 0 1 16,0 0-24-16,0-2-5 0,0 2-1 0,3-3 0 16,-3-3-54-16,0 6-12 0,0-3-1 0,4 4-1 15,-4-1 27-15,3 3 6 0,-3-2 1 0,4 2 0 16,-4 0-64-16,3 1-16 16,1 2-2-16,-1-2 0 0,1-1 18 0,3 4 17 0,-4-4-3 0,8-3-1 15,-4 1-13-15,0-4 0 0,4 0 0 0,-1-6 0 16,1 0 0-16,-1 0 9 0,1-4-9 0,0 1 12 15,-4 0-12-15,3 0 0 0,-3-1-12 0,0 1 12 16,4 0 0-16,-8-1 10 0,1 4 1 0,0-3 0 16,-4 6 5-16,0 0 2 0,0 0 0 0,0 0 0 0,0 0-7 0,0 0-2 15,0 0 0-15,0 0 0 0,0 0 19 16,0 0 3-16,3 6 1 0,-3-3 0 16,4 4-77-1,-1-4-15-15,-3 3-4 0,4-3 0 0,3 0 80 0,-4 1 16 16,4-1 4-16,-3 0 0 0,-1 0-24 0,1 0-12 15,3 0 12-15,-4-3-12 0,1 3 24 0,-1-3-1 0,5 0-1 0,-5 0 0 0,4 0-22 16,-3 0 0-16,-4 0 0 0,0-3 0 0,3 0 0 0,1-3 0 16,-4 6 0-16,3-3 0 0,1-4 0 0,-4 1 0 15,3 0 0-15,-3 0 0 0,4-1 0 16,-4 1 0-16,0 0 0 0,0-1 0 0,0-2 0 0,0 3 0 16,0-4 0-16,0 1 0 0,0 0 0 15,0-1 0-15,3 1 0 0,-3-1 0 0,0 1 0 0,4 0 0 16,-4-1 0-16,0 4 0 0,3 0 0 0,-3 6 0 15,0-7 0-15,0 7 0 0,0 0 0 0,0 0 0 16,4 3 0-16,3 1 0 0,-3 2 0 0,3 0 0 0,-4 0 0 0,4 1 0 16,0-1 0-16,0 3 0 0,-3-2 0 0,6-1 0 15,-3 0 0-15,0-3 0 0,1 4 0 16,2-4 0-16,-3 0 0 0,4-3 0 0,-4 0 0 0,3 0 0 16,-3-3 56-16,4 0 6 0,-4-1 2 0,0 1 0 15,0-3-52-15,0 3-12 0,0-3 0 0,-3-1 0 16,-1 1 0-16,1 0 0 0,-4 6 0 15,0 0 0-15,0 0 0 0,0 0 0 0,0 0 0 0,-4-6 0 16,4 6 0-16,-3-4 0 16,-4 4 0-16,0 4 0 0,0-1 0 0,0 3 0 0,0 3 0 0,0 1 0 15,-1-1 0-15,5 4 0 0,-1 2 0 0,1 1 0 0,-1-3-15 16,4 2-5-16,0 1-2 0,4 0 0 16,-1-4 35-16,1 4 7 0,3-7 2 0,0 4 0 15,0-7-22-15,0 0 0 0,0 1 0 0,4-4 0 0,-1-3 0 16,1 0 0-16,0 0 0 0,-1-3 0 15,1-4-86-15,-1 1-22 0,1-3-4 0,-1 2-1157 16</inkml:trace>
  <inkml:trace contextRef="#ctx0" brushRef="#br0" timeOffset="-195019.45">19801 11394 1074 0,'0'0'30'0,"0"0"8"0,0 0-30 0,0 0-8 16,0 0 0-16,0 0 0 0,0 0 155 0,0 0 29 15,0 0 7-15,0 6 1 0,0 4-28 0,4-1-4 0,-4 4-2 0,3-1 0 16,-3 7-68-16,4 6-14 0,3 3-2 0,-3 4-1 16,-1 2-29-16,4 4-5 0,-3-4-2 0,3 4 0 15,0-4 12-15,0-5 3 16,0-1 0-16,0-6 0 0,4-3-42 0,-4-4-10 0,3-5 0 0,-3-1 0 15,0-3 0-15,-3-2 0 0,3-8 0 0,-7 4 0 16,3-6-12-16,1-3-4 0,-1-1 0 0,-3-2-1 16,0-1 17-16,-3 1 9 0,-4-4-1 0,3 0 0 15,-3 4 1-15,4-1 0 0,-4 4 0 0,-4-1 0 16,4 4-9-16,-3 0 0 0,2 0 0 0,-2 2 0 16,-1 4 0-16,1 4 0 0,-1-1 0 0,1 3 0 0,-1 0-16 0,0 1-6 15,1 5-1-15,-1-2 0 16,1-1 37-16,-1 3 7 0,4-2 2 0,0 2 0 15,0 1-42-15,0-1-8 0,3 1-1 0,1 0-1 16,3-4 29-16,0 4 0 0,0-1 0 0,7-3 0 16,-4 4 11-16,8 0-2 0,0-4 0 0,-1 0 0 0,1 1-9 0,3-4 10 15,0 0-10-15,0-3 10 0,0 1 2 0,4-4 0 16,-1 0 0-16,1-7 0 0,-4 4-12 0,4-3 0 16,-1 0 0-16,1-4 0 15,-4 4-166-15,4-3-35 0,-1-1-7 0</inkml:trace>
  <inkml:trace contextRef="#ctx0" brushRef="#br0" timeOffset="-194511.94">20535 11773 1205 0,'0'0'34'0,"-3"-6"8"0,-1 0-34 0,-3-3-8 0,4-1 0 0,-4 1 0 0,3-4 112 0,0 1 21 16,1-1 4-16,-1 4 1 16,1-1-10-16,3 4-3 0,-4 3 0 0,4 3 0 0,0 0-55 0,0 0-11 15,4 9-3-15,-1 7 0 0,4 0-28 0,-3 6-5 16,7 0-2-16,-1 3 0 0,1-3-9 0,-1 3-3 16,1-3 0-16,3 0 0 0,4-1 31 0,-1-2 5 15,1 0 2-15,-4-3 0 0,4-1-24 0,-4-2-5 16,-4-4-1-16,4-5 0 0,1-4 18 15,-1 0 3-15,0-7 1 0,-4-2 0 0,1-1-12 0,0-2-3 16,-1-1 0-16,-3-2 0 0,0-4-24 0,-3 0 0 16,3 0 8-16,-4 0-8 0,-3 1 0 0,0-1 0 15,0-3 0-15,-3 3 0 0,-1 0 53 0,1 4 9 16,-1-1 2-16,-3 3 0 16,4 4-103-16,-4 0-20 0,3 5-4 0,-3 1-1 15,7 3-51-15,0 0-10 0,0 0-3 16,0 0-648-16,-3 3-131 0</inkml:trace>
  <inkml:trace contextRef="#ctx0" brushRef="#br0" timeOffset="-194155.08">20902 11657 2188 0,'0'0'48'0,"0"0"11"0,0 0 1 0,0 0 1 0,0 0-49 0,0 0-12 0,-7 4 0 0,4 2 0 0,-1 0 54 0,-3 0 8 15,3 4 2-15,-3-1 0 0,4 4-12 0,-1-1-3 16,1 4 0-16,-1-3 0 0,4 5-27 0,0-2-6 15,0 0 0-15,0-1-1 0,4 1-15 0,-1-3 0 16,4-1 0-16,-3-2 0 0,3-1-14 0,0-3-6 16,0-3 0-16,0 0-1 0,0-3 33 0,0 0 8 15,0-6 0-15,0 0 1 0,0 0-37 0,4-4-7 16,-8-5-1-16,5 2-1 0,-5-6 25 0,1 0 8 16,-4 1 0-16,3-1 0 15,-3 0-8-15,0 0 0 0,0 3 0 0,-3 1 0 16,-1-1 15-16,1 0 1 0,-1 10 1 0,0 0 0 0,1-3-17 0,-1 5 0 15,-3 8 0-15,7-4 0 0,0 0 0 0,-3 3-11 16,-4 3 2-16,3 3 0 0,1 7 9 0,3 0-10 0,3 2 10 16,1-2-10-16,3-10 10 0,-4 10-8 0,4 9 8 15,4-6-8-15,0-6 8 16,-1-1 0-16,4 4 0 0,-3-1 0 0,3-2-20 0,4 0 2 0,-4-1 0 16,3-3 0-1,1 1-134-15,0-7-26 0,-1 0-6 0</inkml:trace>
  <inkml:trace contextRef="#ctx0" brushRef="#br0" timeOffset="-193968">21311 11915 1958 0,'0'0'43'0,"0"0"9"0,0 0 1 0,0 0 3 0,4-4-45 0,-4 4-11 0,0-6 0 0,0 0 0 15,0 0 156-15,0-4 28 0,0 4 7 0,-4-7 1 16,1 1-103-16,-4-4-20 0,3-3-4 0,-3-9-1 0,0-3 0 0,0 3 0 16,-4-7 0-16,1 4 0 0,-4-1-51 0,0-2-13 15,0 3 0-15,-1-1 0 16,1 4-20-16,-3 0-6 0,6 6-2 0,-3 0 0 15,7 3-72-15,0 3-16 0,0 4-2 0,3 2-1 16,1 4-63-16,3 0-13 0,0 6-2 0,0 0-449 16,3 6-90-16</inkml:trace>
  <inkml:trace contextRef="#ctx0" brushRef="#br0" timeOffset="-193191.64">21407 11720 1483 0,'0'0'32'0,"0"0"8"0,0 0 0 0,0 0 2 0,0 0-34 0,0 0-8 0,0 0 0 0,0 0 0 15,0 0 108-15,-4 6 19 0,4 4 4 0,-3-1 1 16,3 4 8-16,0 2 3 0,0 1 0 0,3 0 0 16,-3-1-24-16,0 1-5 0,4-3-1 0,-4-1 0 15,0 1-59-15,3-4-12 0,1-3-2 0,-1 1-1 16,-3-1-11-16,4-3-3 0,3 0 0 0,0-3 0 15,-4-3-33-15,4 3-8 0,0-3 0 0,0-3-1 16,1 3 17-16,-1-4 0 0,3 1 0 0,1-3 0 16,-1 2 0-16,1 1 0 0,0 0 0 15,-1 3 0-15,1 0-8 0,-4-1 8 0,0 1 0 0,-4-3 0 16,1-7 0-16,-1 1-8 0,1 6 8 0,-1-1 0 0,-3 1 13 16,0 0 7-1,0 0 0-15,0-4 1 0,0 4-30 0,0 6-7 0,0 0 0 0,0 0-1 0,0 0 7 16,-3-9 2-16,-1-1 0 0,4-2 0 15,0 5-25-15,0 1-5 0,0 6-1 0,0 0 0 16,0 9 39-16,0-2 0 0,0-7 0 0,0 0 0 0,7 0 0 0,-3 3 0 16,3 0 0-16,-3 0 0 0,-1 0-16 15,1 0 4-15,-4 4 0 0,3 2 1 0,1-6 11 16,-1 7 16-16,1 2-4 0,-4-2-1 0,0-1-11 0,0 0 0 16,3 1 0-16,-3-4 0 0,4 0 0 15,-1 1 0-15,4-4 0 0,-3 3 0 0,-4-3 0 0,3 3 0 16,4-2 0-16,-3-1 0 0,0 0 0 0,-1-3 0 15,1 3 0-15,-4-3 0 0,0 0 0 0,7 0 0 16,-4 0 0-16,4-3 0 0,-7 3 0 0,4 0 0 16,3-3 0-16,-4 0 0 0,4-1 0 0,-7 4 0 15,0 0 0-15,0-9 0 0,0 6 53 0,4-3 9 16,-4-1 2-16,0-2 0 0,3 3-52 0,-3-1-12 16,4-2 0-16,-1 3 0 0,1-4 0 0,-4 1 0 15,4-1 0-15,-4 1 0 0,0-3 0 16,3 2 0-16,-3-2 0 0,4-4 0 0,-4 3 0 0,0 1 0 0,0-1 0 15,-4 4 0-15,4 3 0 0,0-1 0 0,0 7 0 0,0 0 0 16,0 0 0-16,-3 7 0 0,-1 2 0 0,0 0 0 16,1 7 0-16,-1 3 0 0,-3 3 0 15,4-3 0-15,3 3 0 0,0-4 0 0,0 4 0 0,0-6 0 16,0 0 0-16,0-1 0 0,3 1 0 0,1-3 0 16,-4-1-14-16,0 4-6 0,3-4 0 0,-3-2-1 15,4-1 33-15,-1 1 8 0,5-1 0 0,-5 0 1 16,1-2-21-16,3-1 0 0,3-3 0 0,1 0 0 0,-4-3 0 15,3 0 0-15,1-3 0 0,0 0 0 16,3-3-47-16,-4-4-13 0,1 4-4 0,3 0 0 16,0-4-51-16,-3 4-10 15,-1 0-3-15,-3 0 0 0,4-1-69 0,-4 4-15 0,0 0-2 0</inkml:trace>
  <inkml:trace contextRef="#ctx0" brushRef="#br0" timeOffset="-191985.37">16284 12811 1926 0,'0'0'42'0,"0"0"9"0,0 0 1 0,0 0 3 15,0 0-44-15,7 3-11 0,-3-3 0 0,3 0 0 0,0 0 40 0,0 0 7 0,0 0 1 0,4 0 0 16,-1-3-19-16,4 3-3 15,0 0-1-15,1 0 0 0,-1 0 31 0,0 0 7 0,3 0 1 16,-2 0 0-16,6 0-49 0,-4 0-15 16,4-3 8-16,1 0-8 0,-1 0 0 0,-4 3 0 0,5-3 0 0,-1 0 0 15,0 0 45-15,-3 3 15 0,3 0 4 16,-7 0 0-16,-4 3-52 0,1 0-12 0,0 0 0 0,-4 3 0 16,0 0 0-16,-4 1 0 0,-3 2 0 0,-3 7 0 15,-1-4 54-15,-6 4 8 0,-1 3 2 16,-3-3 0-16,0 2-64 0,-4 4 0 0,-3 3-12 15,0 0 2-15,0 4 10 0,0-4 0 0,-1 3 0 0,-2 3 8 16,2-2-8-16,5-1 12 0,3 0-4 0,0-6 0 16,0 3-8-16,3 0 0 0,4 0 0 0,3 0 0 15,1 0 0-15,-1-3 0 0,8-3 0 0,-1-3 0 16,1 3 0-16,3-4 0 0,4 1 0 0,-1-3 0 16,4-4 0-16,0 0 0 0,0 1 0 0,4-7 0 15,3-3-38-15,0-3-9 0,-3 0-1 16,3-4-1-16,4-2-21 0,-7 0-4 0,-1-1-1 0,-3-6 0 15,4 4-17-15,-7-4-4 0,-1 1-1 16,1-4 0-16,-8 3-83 0,4-3-16 0,-7 4-3 0,0-1-527 16</inkml:trace>
  <inkml:trace contextRef="#ctx0" brushRef="#br0" timeOffset="-191771.64">16379 13103 2030 0,'11'16'57'0,"-7"-7"14"0,-1 0-57 0,1 4-14 0,6-4 0 0,-3 1 0 16,4 2 84-16,3-2 13 0,0-4 3 0,4 0 1 15,-1-6-8-15,5 0-1 0,-1-3-1 0,0-3 0 32,4 0-91-32,-1-7-25 0,4 4-2 0,-3-1 0 0,3-2-99 0,-6 2-20 0,2 4-4 15,1-3-1-15</inkml:trace>
  <inkml:trace contextRef="#ctx0" brushRef="#br0" timeOffset="-191075.31">17173 12978 1347 0,'0'0'38'0,"0"0"9"0,0 0-38 0,0 0-9 16,0 0 0-16,0 0 0 0,0 0 97 0,0 0 18 16,0 0 3-16,0 0 1 0,0 0 7 0,0 0 2 0,7 0 0 0,-3 3 0 15,3 0-53-15,0-3-11 16,0 6-1-16,4-3-1 0,-1 3-48 0,1 1-14 0,3-1 0 0,3 3 8 15,-2-2-8-15,-1-1 0 0,0 0 0 0,0-3 0 16,0 0 0-16,0 1 11 0,0-4-11 0,-3 0 12 31,-1 0-174-31,5-4-34 0,-8 1-8 0,3 0-676 0</inkml:trace>
  <inkml:trace contextRef="#ctx0" brushRef="#br0" timeOffset="-190903.34">17293 13219 1792 0,'0'0'51'0,"7"3"10"0,0 0-49 0,4-3-12 0,-1 3 0 0,5 0 0 16,-5 4-18-1,4-7-6-15,4 0-2 0,0 0 0 0,-1 0-77 0,1 0-15 0</inkml:trace>
  <inkml:trace contextRef="#ctx0" brushRef="#br0" timeOffset="-189962.04">18108 12871 1314 0,'0'0'37'0,"0"0"8"0,0 0-36 0,0 0-9 16,-3-6 0-16,3 6 0 0,-4-4 104 0,4 4 20 16,0 0 3-16,-3-3 1 0,3 3-14 0,0 0-2 15,0 0-1-15,0 0 0 0,0 0-43 0,0 7-8 16,0 2-1-16,3 4-1 0,4 2-28 0,0 7-6 16,0 3 0-16,4 4-1 0,3 2-23 0,-4 3 0 15,1 1 0-15,0 2 0 0,-1 1 56 0,1-3 6 16,-1-1 2-16,1 4 0 0,-4 2-52 0,4-5-12 15,-8-7 0-15,4 0 0 16,-3-6-100-16,-1-3-22 0,-3-6-5 0,4-7-1 16,-4-6-102-16,0 0-21 0,-7-16-4 0,3-6-1 0</inkml:trace>
  <inkml:trace contextRef="#ctx0" brushRef="#br0" timeOffset="-189742.75">17978 13175 1470 0,'0'0'41'0,"0"0"11"0,7 3-42 0,-4-3-10 0,4 3 0 0,0 0 0 0,0-3 71 0,4 4 12 15,3-4 2-15,-3 0 1 16,3 0 34-16,3 0 6 0,5-7 2 0,-1 7 0 16,0-3-52-16,-4 6-9 0,1 0-3 0,0 1 0 15,-1-1-51-15,1 0-13 0,-4-3 0 0,4-3 0 16,-4 3 9-16,7-3-1 0,-7-1 0 0,4 1 0 15,-4 0-87-15,0 0-17 0,-3 3-4 0,-1-3-565 16,1 0-113-16</inkml:trace>
  <inkml:trace contextRef="#ctx0" brushRef="#br0" timeOffset="-189429.81">18493 13347 2228 0,'0'0'49'0,"0"0"11"0,0 0 1 0,0 0 1 0,0 0-50 16,-4-6-12-16,4 0 0 0,-3 0 0 0,3 6 64 0,-4-7 9 15,1-2 3-15,-1 0 0 0,0-1-30 0,-3 1-6 0,4-4 0 0,-1 1-1 16,1 2-20-16,-1-2-4 0,4-1-1 0,-3 4 0 16,3 3-5-16,0-4-1 0,0-9 8 15,3 10-16-15,1 6 0 16,-4 3 0-16,7-7 8 0,0-5-24 0,0 3-4 15,0 2-2-15,4 1 0 0,-4 0 22 0,0 3 0 0,3-1 0 0,1 8 0 16,-1 5-56-16,1 0-6 16,0-2-2-16,-1-4 0 0,1 0-51 15,-1 0-10-15,1 0-3 0,0 0 0 16,-1-3-153-16,1 0-31 0,6 0-7 0,-17 0-1 0</inkml:trace>
  <inkml:trace contextRef="#ctx0" brushRef="#br0" timeOffset="-189068.21">18711 13169 806 0,'0'0'17'0,"0"0"4"0,0 0 1 16,0 0 2-16,0 0-24 0,0 0 0 0,0 0 0 0,0 0 0 0,0 0 107 0,0-13 17 16,0-2 3-16,-3-1 1 0,3 6-45 0,0 10-9 15,-4 7-2-15,4-4 0 0,0-3 33 0,-3 6 7 16,3-3 0-16,-4 4 1 0,1-1-10 0,3 3-3 16,0 7 0-16,0 0 0 0,0 2-46 0,0 1-10 15,3 0-1-15,1 0-1 0,-1 3-13 0,4-7-2 16,0-2-1-16,0 0 0 0,1-1-14 0,-1-3-2 15,0 1-1-15,3-7 0 0,1 0-9 0,3-3 0 16,-4 0 0-16,5-6 0 0,-5 0 0 0,1-4 0 16,-1-2 0-16,-3 2 0 0,4-2 0 0,-4-1 10 15,0 4-10-15,0-4 10 0,-3 1-10 0,-1 2 0 16,4 1 9-16,-7-1-9 0,4 4 8 0,-1 0-8 16,-3 6 10-16,0 0-10 0,0 0 11 0,0 0-11 0,0 0 12 0,0 0-12 15,0 0 9-15,0 9-9 0,0 7 0 0,4-3 9 16,-4-1-9-16,0 7 0 0,3 0 0 0,-3 3 0 15,4 0 0-15,-1 0 0 0,-3 0 0 0,4-4 0 16,-1 4 15-16,1-3 1 0,0-3 0 0,-1-4 0 16,1 1-26-16,-1-4-5 0,1-2-1 15,-1-4 0-15,-3-3-174 16,4-3-35-16,3-7-7 0</inkml:trace>
  <inkml:trace contextRef="#ctx0" brushRef="#br0" timeOffset="-188699.56">19050 13322 2419 0,'0'0'53'0,"0"0"11"0,0 0 3 0,0 0 1 0,-4 10-55 0,4-4-13 15,0-6 0-15,4 3 0 16,0 0 0-16,3 0 0 0,0-3 0 0,0-3 0 0,7 0 0 0,-4-3 0 16,5 0 0-16,-1-4 0 0,0-2 54 0,0 2 8 15,0-2 2-15,-3 2 0 0,-1 1-52 0,1 0-12 16,-4-1 0-16,0-2 0 0,0 2 0 0,0 1 0 15,-7 3 0-15,0-1 0 0,0 1 0 0,0 6 0 0,-4-6 0 16,1 3 0-16,-4-1 0 0,0 1 0 16,0 0 0-16,-4 3 0 0,-3 3 0 0,3 0 0 0,-6-3 0 0,3 4 0 15,3-1 0-15,-3 3 0 0,0 0 0 16,3 4 0-16,4-4 0 0,-3 3 0 16,3 1 0-16,-4 2 0 0,4 1 0 0,3 3 0 0,1 2 0 15,3-2 0-15,0 3 0 0,0 0 0 0,3-4 0 16,1 4 0-16,3-6 0 0,4 2 0 0,3-2 0 0,0-4 0 15,7 1 54-15,0-7 8 0,0 0 2 0,4 0 0 16,0-3-52-16,-1 0-12 0,1-3 0 16,0-3 0-1,-1 3-100-15,-2-4-22 0,-1 4-5 0,-4-3-649 0,-2 0-131 0</inkml:trace>
  <inkml:trace contextRef="#ctx0" brushRef="#br0" timeOffset="-188098.09">19893 12981 1314 0,'0'0'37'0,"0"-7"8"0,0 7-36 0,0 0-9 0,0 0 0 0,0 0 0 0,0 0 104 0,0 0 20 0,0 7 3 0,0 2 1 16,4 4-12-16,-4-1-3 0,3 1 0 0,1 5 0 15,-1-2-49-15,4 3-9 0,-3 3-3 0,3-3 0 0,0 3-20 16,-4-7-4-1,5 1 0-15,-1 3-1 0,3-7 29 0,-3 4 7 0,4-3 1 16,-4-1 0-16,0-2-19 0,0-4-3 0,0 0-1 0,0-3 0 0,4 0-14 0,-4-6-3 16,3 0-1-16,1-3 0 15,-4-4-23-15,-4 1 0 0,1-4 0 0,0 1 0 0,-1-4 0 0,-3 1 0 16,0-4 0-16,-3 0 0 0,-1 0 0 0,4 3 0 31,-4 1 0-31,1-4 0 0,-1 6 0 0,-3 1 0 0,4-1 0 16,-1 4 0-16,1 3 0 0,-1-1 0 0,4 7 0 0,0 0 0 15,0 0-47-15,0 0-13 0,0 0-4 0,0 0 0 16,7 4-153-16,0-1-31 0,0 0-7 0,4 0-1 0</inkml:trace>
  <inkml:trace contextRef="#ctx0" brushRef="#br0" timeOffset="-187763.39">20274 12990 1489 0,'0'0'42'0,"0"0"10"0,0 0-42 0,0 0-10 0,0 0 0 0,0 0 0 15,0 0 169-15,0 0 32 0,0 0 7 0,0 0 0 16,0 6-71-16,-3 1-14 0,-1-1-3 0,-3 3-1 15,0 1-88-15,3 2-18 0,-3 1-3 0,0 2-1 16,4 1 44-16,-1 3 9 0,1-3 2 0,-1 2 0 16,1 1-52-16,3 0-12 0,3-3 0 0,1-1 0 15,-1-2 0-15,4-1 0 0,0-5 0 0,4-1 0 16,0-3-48-16,-4-6-13 0,3 0-3 0,1-3 0 16,-4-1 52-16,3-5 12 0,1-1 0 0,-4 1 0 15,0-7 0-15,0 3 0 0,-3-3 0 16,-4 1 0-16,7-1 0 0,-4 0 0 0,-3 3 0 0,4 4 0 0,-4-1 0 15,-4 1 0-15,4 2 0 0,-3 4 0 16,3 6 0-16,0 0 0 0,0 0 0 0,0 0 0 0,0 9 41 16,-4-2 11-16,1 5 3 0,3 1 0 15,-4-1-38-15,8 4-7 0,-4 0-2 16,3-1 0-16,-3 1-8 0,4 3 0 0,-1-7 0 0,-3 4-11 0,4 0 11 0,-4-7 0 16,3 4 0-16,1-1 0 0,-1-2-13 0,1-1-1 31,-1-3 0-31,5 1 0 0,2-1-142 0,1 0-29 0,3 0-6 0,3-2-866 0</inkml:trace>
  <inkml:trace contextRef="#ctx0" brushRef="#br0" timeOffset="-187534.5">20556 13257 1958 0,'0'0'43'0,"0"0"9"0,0 0 1 0,0 0 3 0,0 0-45 0,0 0-11 0,0 0 0 0,0 0 0 16,-3-7 137-16,-1 1 26 15,4 0 5-15,4-7 0 0,-4 4-88 0,3-4-19 0,1 1-3 16,-4-7-1-16,-4 0-21 0,4-9-5 0,-3 0-1 15,-4-7 0-15,0 4-30 0,-4-1 0 0,4-2 0 16,-7 3 0-16,3-1 0 0,1 1 0 0,-4 0 0 16,3 2 0-16,1 4 0 0,2 0 0 0,1 3 0 15,0 3 0 1,4 4-96-16,-1 2-26 0,4 1-5 0,4 5-1025 0</inkml:trace>
  <inkml:trace contextRef="#ctx0" brushRef="#br0" timeOffset="-186808.25">20662 13043 1314 0,'0'0'37'0,"0"0"8"0,0 0-36 16,0 0-9-16,0 0 0 0,0 0 0 0,0 0 136 0,0 0 24 15,0 0 6-15,4 7 1 0,-1 2-25 0,-3 4-5 0,4-1-1 0,-1 4 0 16,1 3-57-16,3-1-12 0,0 4-3 16,0 0 0-16,4 3-37 0,-1 0-8 15,1-3-2-15,3 4 0 0,-4-8-17 0,1 1 0 16,0-6 0-16,-1-1 0 0,-3-6 0 0,4-6 0 15,-4 0 0-15,0-6 0 0,-4-3 0 0,5-1 0 16,-5-2 0-16,4 2 0 0,4-2 0 0,-1-4 0 0,-6 4 0 16,-1 2 0-16,4-2 0 0,-3-1 0 0,-1 4 0 0,5-1 0 15,-5 4 0-15,1 0 0 0,3 0 0 0,-7 6 0 16,0 0 55-16,0 0 7 0,0 0 2 0,7 3 0 16,0 3-52-16,0 0-12 0,-4 1 0 0,4-1 0 15,-3 3 0-15,3 1 0 0,-4-1 0 0,-3-3 0 16,8 4 0-16,-1-1 0 0,0-3 0 0,-4 4 0 0,8-4 0 15,-4 0 0-15,0 1 0 0,0-1 0 16,4 0 0-16,-4 0 0 0,7-2 0 0,-4 2 0 0,1 0 0 16,3-3 0-16,-3-3 0 0,3 0 0 15,0 0 0-15,-4-3 0 0,1 0 0 0,0-6 0 0,-1 2 0 16,1-2 0-16,-1-1 0 0,1 1 0 0,-4-3 0 0,3-1 0 16,-2 0 0-16,-1 1 0 0,3-4 0 0,-3 1 0 15,-3 2 0-15,3-6 0 0,0 3 0 0,-4-2 0 16,1-1 0-16,-4 3 0 0,0-3 54 0,-4 1 8 15,1 5 2-15,-1 0 0 0,-3 1-52 0,4 3-12 16,-4 2 0-16,0 4 0 0,0 3 0 0,-8 3 0 16,5 4 0-16,-1 2 0 0,1 7 0 15,3 2 0-15,0 1 0 0,-4 6 0 0,8-3 0 0,-1 3 0 16,4-3 0-16,4 3 0 0,-1-3 0 0,4 3 0 0,4 1 0 16,-1-5 0-16,4 1 0 0,4-3 0 0,0-3 0 15,-1-4 0-15,4 1 0 0,1-4 0 16,-5-2 0-16,4-1 0 0,-3 0 0 0,0-6 0 15,-1 3 0-15,1-3 0 0,-4 0 0 0,4-3 0 0,3 0 0 16,-3 3 0-16,3-3 0 0,-4 3 0 0,1-3 0 0,-4 0 0 31,0 3-48-31,0 0-13 0,-7 0-3 0,0 0 0 16,-3 3-153-16,-4-3-31 0,0 9-7 0,0-9-1 0</inkml:trace>
  <inkml:trace contextRef="#ctx0" brushRef="#br0" timeOffset="-185362.21">18253 13661 1267 0,'0'0'56'0,"0"0"12"0,0 0-55 0,0 0-13 0,0 0 0 0,0 0 0 16,-4 9 105-16,4-2 19 0,0-1 3 0,0 0 1 16,4-3-56-16,-4 4-12 0,3 2-1 0,1 0-1 15,-1 1 2-15,4 2 1 16,0 1 0-16,0 0 0 0,1-1-41 0,-1 4-9 0,3-1-2 16,1 4 0-16,-1 3 27 0,4 0 6 0,4 3 1 0,0 0 0 15,-1 0-23-15,1-3-5 0,3 3-1 0,0-6 0 16,1 0-6-16,-1-3 0 15,0-1-8-15,0-2 12 0,4-7 42 0,-4 0 8 0,0-6 2 0,0-3 0 16,0-3-52-16,1 0-12 0,2-7 0 0,-3 1 0 16,1-4-10-16,2 0-5 0,-3 1-1 0,4-4 0 0,3 0 16 15,-3 3 0-15,0 1 0 0,-1-4 10 0,1 3-10 16,0 4 0-16,-4 2 0 0,4-2 8 0,-1 2 2 0,1 1 0 16,3 0 0-16,1 2 0 0,2-2-10 15,-3-1 0-15,4 4-12 0,0 0 12 0,-4-4 0 0,4 4 0 16,-4-3 0-16,0-1 12 15,-3 4-12-15,-4 0 0 0,0 0 0 0,-3 2 0 0,0 1 0 0,-1 0 0 16,-3 3 0-16,1 3 0 0,2 0 0 0,-3 4 0 16,0-1 0-16,-3 7 0 0,-4-1 0 15,7 4 0-15,-3 3 0 0,-1 3 0 0,-3-1 0 16,0 8 0-16,4-4 0 0,-4 3 0 0,4 0 27 16,-4-3 3-16,3-3 1 0,-3 3 0 0,-3-6-19 15,3 3-4-15,-4-6-8 0,1-1 12 0,0-2 4 0,-1-4 0 16,-3 1 0-16,4-4 0 0,-4-6-16 0,0 0 0 15,0 0-9-15,0 0 9 0,0 0 0 0,0-6 13 16,0-4-1-16,0 4 0 0,0-3-12 0,0-1 0 16,3 1 8-16,-3-4-8 0,0 4 16 0,0-4 1 15,0 1 0-15,0-1 0 0,0 1-17 0,0-4 0 0,4 0 0 16,-1-2 0-16,1-1-10 0,-1 6-6 0,1 1 0 0,3-7-1 16,0 3 17-16,0-6 0 0,0 0 0 0,4 4 0 15,-1-1 0-15,4-3 0 0,4 0 0 0,-8 9 0 16,5 1 0-16,-1 2 0 0,0 1 0 0,0 3 0 15,0 2 0-15,-3 4 0 0,3 4 0 0,0 5 0 16,3 0 0-16,-2 4 0 16,-1 0 0-16,3 2 0 0,-3 1 0 0,4 3 0 0,0 0 0 15,3-4 0-15,0 4 24 0,4 3 6 0,-11-10 1 0,-4 4 0 0,12-3-20 0,-1-4-11 16,3 1 12-16,5-1-12 0,-5 0 12 16,5-2-12-16,2 2 12 0,-2 0-12 0,-8 1 0 15,-4-1 0 1,1-3 0-16,3 4 0 0,0-4 10 0,4 0-2 0,3 1 0 15,-3-1 0-15,3-3-8 0,7 3 0 0,-10-2 0 0,3-1 0 0,4-6 0 0,3-1 0 16,-3-2 0-16,0-3 0 0,-7-4 0 0,-1-6 0 31,1-9 0-31,0-6 0 0,-4 2 0 0,-3-2 0 0,-4-4 0 16,3 1 0-16,-3 5 0 0,0 1 0 0,-3-1 0 0,-4 7 0 0,0 3 0 0,-3 1 0 16,-1 5 0-16,1-3 0 0,-4 6 31 0,0 4 1 15,0 0 0-15,0-1 0 16,0 4-98-16,0 0-19 0,-4-1-4 0,-3 1-1 15</inkml:trace>
  <inkml:trace contextRef="#ctx0" brushRef="#br0" timeOffset="-180021.51">19332 14646 1958 0,'0'0'43'0,"0"0"9"0,0 0 1 0,0 0 3 0,-3-7-45 0,-1 4-11 16,1-3 0-16,-4 0 0 0,3 3 104 0,-3-4 20 16,0 1 3-16,3 3 1 0,-3 0-35 0,-3 0-6 15,3-1-2-15,-4 4 0 0,1 0-30 0,-1 4-7 16,0-1 0-16,-3 6-1 15,4 1-21-15,-4 5-4 0,-1 1-1 0,1 3 0 0,0 6-37 0,4 0-7 16,-4 3-1-16,3 0-1 0,0 4 71 0,4-7 14 16,4 3 4-16,-4-6 0 0,7 3-52 0,0-3-12 15,0-3 0-15,3-4 0 16,1 4-24-16,6-6-8 0,1-4-2 0,0 1 0 0,3-7 20 0,3 0 4 16,1-3 1-16,3 0 0 0,4-6 9 0,-4-4-12 15,4 1 12-15,-4-7-12 0,0 0-2 0,-3-2-1 0,-4-1 0 16,-4-6 0-16,1 0 15 0,0 3 0 0,-4 0 0 15,-4 0 0-15,1 3 11 0,-1 3 5 0,-3 4 0 16,0 2 1-16,-3 1-27 0,3 9-6 0,0 0 0 0,0 0-1 16,-7 0 17-16,0 0 0 0,-4 3 0 0,4-3 0 15,0 0 25-15,0 0 9 16,0 3 2-16,3 3 0 16,-3 4-58-16,4 2-11 0,3 7-3 0,0 3 0 0,3 0 49 15,1 3 10-15,6-3 1 0,-3 3 1 0,0 0-40 0,4 7-8 0,0-1-1 16,-1 0-1-16,1 4 25 0,-1-1 0 0,1 4 0 0,-1 0 0 15,1-1 0-15,-4-2 0 0,4 2 0 0,-1 1 0 16,1-4 16-16,-4 4 9 0,3 6 2 0,-2 3 0 16,-1-3-43-1,0 0-9-15,3-7-2 0,-6-2 0 0,3-13 27 0,-7-3 0 0,0-13 0 0,-4 3 0 0,-3-2 0 16,0-1 0-16,0 0 0 0,-7-3 0 0,3-3 27 0,-3-3 10 16,-7-6 3-16,-4 3 0 15,-3 6-28-15,-4-7-4 0,4-5-8 0,-4-1 11 16,4 4-11-16,4-4 0 0,2-2 0 0,1-4 8 0,7-3-8 15,4-3 0-15,-1 0 0 0,7-7 0 0,1 4 0 0,3 3-11 16,7 6 11-16,-4-6-8 0,8-3 8 16,3 0 0-16,0 3 0 0,7-7 0 0,1 4 0 0,-1 0 0 15,0 3 0-15,4 3 0 0,-8 0 0 0,1 3 0 16,0 0 0-16,-4 7 0 16,0 2-38-16,-4 1-2 0,1 3-1 0,-11 6 0 15,0 0-70-15,0 0-13 0,0 0-4 0,0 0-1024 0</inkml:trace>
  <inkml:trace contextRef="#ctx0" brushRef="#br0" timeOffset="-179510.28">19614 14922 1497 0,'0'0'32'0,"-3"6"8"15,-1-3 0-15,4-3 4 0,0 0-36 0,-3 6-8 0,-1-3 0 0,4-3 0 0,0 0 53 0,0 0 9 16,0 0 2-16,0 0 0 0,0 0 0 0,0 0 0 16,-3-3 0-16,-4-3 0 0,0 0-2 0,3-4 0 15,-6 1 0-15,3-7 0 0,-1 4-48 0,5-4-14 16,3 0 0-16,-4 1 8 0,1-1 31 0,-1 0 6 0,1 1 2 15,-1 2 0-15,4 4-25 0,0 2-5 16,0 7-1-16,-3-6 0 0,6 0-16 0,-3-4 0 0,4 7 0 0,3-3 0 16,-4 6 0-16,4 0 0 0,1 0 0 0,2 0 0 15,1 0-14-15,-4-3-10 16,3 0-1-16,4 0-1 0,-3-1-10 16,3-5-1-16,-3 3-1 0,3-1 0 0,0 1-123 15,-3-3-25-15,-1 3-5 0,1-4-589 0</inkml:trace>
  <inkml:trace contextRef="#ctx0" brushRef="#br0" timeOffset="-179209.66">19823 14646 1839 0,'0'0'40'0,"0"0"9"0,-4 3 2 0,-3 3 1 0,3 0-42 0,1 1-10 15,-1-4 0-15,1 3 0 16,-4 3 66-16,3 1 11 0,1-1 3 0,-4 4 0 16,7 6-20-16,-7-1-3 0,7 4-1 0,-4 0 0 15,1 0 27-15,3-3 5 0,0 3 0 0,3-6 1 0,1-1-71 0,-1-2-18 16,4-4 0-16,0-2 0 15,4-1 32-15,-4 0 2 0,4-6 1 0,-1-3 0 0,1-3-5 0,3-1-1 16,-4 4 0-16,1 0 0 0,3-3-29 16,-3-4 0-16,-4 1 0 0,3-7 0 15,-3 4 0-15,-3-4 0 0,-1 0 0 0,1 1 0 16,-1 2 0-16,-3 4 0 0,0-1 0 0,0 10 0 16,0 0 0-16,0 0 0 0,0 0 0 0,0 0 0 15,0 0 0-15,-3-3 0 0,-4-3 0 0,0 6 0 16,0 0 0-16,-4 3 0 0,1 3 0 0,-1-2 0 15,0-1-96-15,-3-3-26 0,0 3-5 0,-3-3-1 16,2 3 56-16,5-3 10 0,-1 3 2 0,1 0 1 16,3 4-81-16,0-4-16 0,3 3-3 0,1 0-398 15,-1 0-80-15</inkml:trace>
  <inkml:trace contextRef="#ctx0" brushRef="#br0" timeOffset="-178434.33">19995 14827 1728 0,'0'0'38'0,"0"0"8"0,0 7 2 15,0-7 0-15,0 0-39 0,0 0-9 0,0 0 0 0,0 0 0 0,0 0 29 16,0 0 4-16,0 0 1 0,0 0 0 0,0 0-3 0,0 0-1 16,0 0 0-16,0-7 0 0,4 1-30 0,-4 6 0 15,0 0 0-15,0-6 0 16,0 6 53-16,0 0 5 0,0 0 1 0,0 0 0 0,0 0 8 0,0 0 1 15,0 0 1-15,0 0 0 16,0 0-55-16,0 0-14 0,0 0 0 0,0 0 0 0,0 0 54 0,0 6 8 16,0 0 2-16,-4 1 0 0,8 2-52 0,-4-3-12 15,0 4 0-15,0-4 0 0,4 3 0 0,-4-2 0 16,3-1 0-16,1 0 0 0,-4 1 0 0,3 2 0 0,-3-3 0 16,4 1 0-1,-1-1 54-15,4 0 8 0,-3-3 2 0,3 0 0 0,-4-6-52 0,1 3-12 16,3 0 0-16,0 0 0 0,0 3-14 0,0-3-6 15,4 3 0-15,-4-3-1 0,3-3 21 0,-3 0 0 16,4 0 12-16,-4 0-4 16,-3 0 7-16,3 0 1 0,0-4 0 0,-4 4 0 0,4 0-16 15,-3-3 0-15,3 3 0 0,-7 3 0 0,7-7 0 0,-4 4 0 16,-3 3 0-16,7-3 0 0,-7 3 17 0,0 0 7 16,0 0 2-16,0 0 0 15,7-3-42-15,-7 3-8 0,8 0-1 0,-5 0-1 0,4 0 45 0,-7 0 9 16,0 0 1-16,11-3 1 0,-11 3-30 0,3 0 0 0,-3 0 0 15,7 0 0-15,-7 0-18 16,0 0-10-16,0 0-1 0,11 0-1 0,-11 0 30 0,3 3 0 0,-3-3 0 16,11 3 0-16,-7 0 20 0,3 0 9 15,0 1 3-15,-7-4 0 0,7 3-32 0,0 0 0 16,-7-3 0-16,0 0 0 0,7 0-20 0,-7 0-9 0,7 3-3 0,-7-3 0 16,0 0 51-16,0 0 9 0,0 0 3 0,0 0 0 15,3 3-50-15,-3-3-9 0,0 0-3 16,0 0 0-16,7 3 51 0,-7-3 9 0,0 0 3 0,0 0 0 15,0 0-52-15,0 0-9 0,0 0-3 0,0 0 0 0,0 0 77 16,0 0 15-16,0 0 4 0,0 0 0 16,0 0-75-16,0 0-14 0,7-6-3 15,-7 6-1-15,0 0 46 0,8-9 10 0,-1-4 1 0,0 4 1 16,0-4-74-16,-4 4-15 0,1-1-4 0,-4 10 0 0,7-9 103 0,-7 9 71 16,0 0-37-16,0 0-62 0,0 0-11 0,0 0 0 15,7 0-10-15,3 6 10 0,-2 0 0 16,-5 4 10-16,1-4-10 0,-1 3 0 0,1-2 0 15,3 2 0-15,0 4 0 0,0-1 0 0,0 4 0 16,3-4 0-16,-3 1 0 0,4 0 0 0,-4-4 0 0,4 0 0 16,-4 1 0-16,0-1 21 0,-4-3-1 15,1-2-1-15,-1 2 0 16,1-3-43-16,-1 0-9 0,-3 0-2 0,4-3 0 0,-4 0-181 0,0 0-37 16,-4 0-7-16</inkml:trace>
  <inkml:trace contextRef="#ctx0" brushRef="#br0" timeOffset="-177957.3">20638 14508 2026 0,'0'0'57'0,"0"0"14"0,0 0-57 0,0 0-14 15,0 0 0-15,3 3 0 16,1 0 55-16,-1 3 8 0,4-3 1 0,0 4 1 0,0 2 51 0,0 0 9 15,0 7 3-15,4 3 0 16,3 3-103-16,-3 6-25 0,3 0 0 0,-4 0 0 0,4 4 56 0,1-4 7 16,-5 0 1-16,4-3 0 0,-3 0 0 0,-4-9 0 15,0 3 0-15,0-7 0 0,0-2-52 0,-3-1-12 16,3-2 0-16,-4-4 0 0,-3-3 0 0,0 0 0 16,0 0 0-16,0 0 0 0,0 0 0 15,0 0 0-15,0 0 0 0,0 0 0 0,0 0 0 0,-3-7 0 16,3 7 0-16,-4-3 0 0,-3-3 15 0,0 3 0 15,0 0 0-15,-4 0 0 0,-3 3-24 0,-3-4-5 16,-1 4-1-16,4-3 0 0,-4 0 15 0,-3 0 0 16,3 0 0-16,1 3 0 15,-1 6-54-15,1 0-8 0,6 4-2 0,4-1 0 0,0 4 52 0,7-4 12 16,0 4 0-16,-4-4 0 0,-3 1 0 0,7-1 0 16,0 0 0-16,0 1 0 0,7-1 0 0,4 1 0 0,-1 2 0 0,5-2 0 15,-1-1 0-15,3-3 0 0,-3 1 0 16,4-1 0-16,-4 0 0 0,4-3 0 0,-4 0 0 0,4-3 0 15,-1-3 0-15,-6 0 0 0,3 0 0 16,-4-3 0-16,-2-4 0 0,-5 1 0 0,1-1 0 0,3-2-856 16,0-1-169-16</inkml:trace>
  <inkml:trace contextRef="#ctx0" brushRef="#br0" timeOffset="-177406.59">21382 14561 2131 0,'0'0'47'0,"0"0"9"0,0 0 3 0,0 0 1 0,0 0-48 0,0 0-12 0,-7 3 0 0,7-3 0 16,-4 3 64-16,4-3 12 0,-3 6 1 0,3-6 1 16,0 0-26-16,-4 7-4 0,4-4-2 0,0 3 0 15,4 0-18-15,-4 4-4 16,3-1-1-16,1 4 0 0,-1 2-6 0,4 4-1 0,0 3 0 0,-3-6 0 15,0 3 0-15,3-4 0 0,0 10 0 0,0-3 0 0,0 7 3 16,3-7 0-16,-3 0 0 0,4 3 0 0,0-10-9 16,-1 1-2-16,-3-3 0 0,0-4 0 15,0-3-8-15,-7-6-11 0,0 0 3 0,4-3 0 16,-1 0-91-16,-3-10-17 0,0-2-4 16,-3 2-1-16,-1 7-29 0,-3-7-6 0,4-9 0 0,-8 4-1 15,8 5-69-15,-4 4-14 0</inkml:trace>
  <inkml:trace contextRef="#ctx0" brushRef="#br0" timeOffset="-177149.53">21283 14733 1728 0,'0'0'38'0,"0"0"8"0,0 0 2 0,0 0 0 0,0 0-39 0,0 0-9 0,4 4 0 0,-1-4 0 16,1 3 46-16,3 0 7 0,3 0 2 0,1-3 0 16,-1 3-37-16,5-3-7 0,-5 6-2 0,4-3 0 15,-7-6 44-15,4 3 9 16,0 3 2-16,-1 4 0 0,1-4 0 0,-1 0 0 0,8-3 0 0,-4 0 0 15,4 0 16-15,-1 0 3 0,4-3 1 0,4 0 0 16,-4 0-52-16,0 3-11 16,-3 0-1-16,0 3-1 0,-4-3-19 0,-4 3 0 0,5 9 0 15,-5-2 0-15,4-1-28 0,-7-2-8 0,4-1-3 0,-4 0 0 32,0 7-20-32,-3-7-4 0,-1-6-1 0,1 3 0 0,-1 0-71 0,-3-3-14 0,0 0-3 0,0 0-1 15,4 3-11-15,-4-3-3 16,0 0 0-16,0 0-286 0,0 0-58 0</inkml:trace>
  <inkml:trace contextRef="#ctx0" brushRef="#br0" timeOffset="-176839.13">21749 14912 1497 0,'0'0'32'0,"0"0"8"0,0 0 0 0,0 0 4 0,0 0-36 0,0 0-8 15,0 0 0-15,0 0 0 0,0 0 156 0,0 0 28 16,0 0 7-16,0 0 1 0,0 0-103 0,0 0-20 16,0 0-4-16,0 0-1 0,0 0 0 0,-7 3 0 15,0 0 0-15,7-3 0 0,0 0-51 0,0 0-13 16,0 0 0-16,0 0 0 0,-7-6 0 0,7 6 0 15,0 0 0-15,0 0 0 0,-7-3 0 0,3-3 0 16,-3-4 0-16,3 4 0 0,4-3 0 0,0-1 0 0,0 4 0 0,0-7 0 16,0 1 0-16,0-1 0 15,4 4 0-15,-1 0 0 0,-3 2 0 0,4 1 0 16,-4-3 0-16,4-1 0 0,3 1 0 0,-4 2 0 0,1-2 0 0,-1 3 0 31,1-4 0-31,3 7 0 0,0-3 0 0,0 0 0 0,-4 3 0 16,1-4 0-16,3 4 0 0,-3 0 0 0,3 6 0 0,-4-3-8 0,1 0 8 0,3 0-13 31,0 3-127-31,-4 4-24 0,4-4-6 0,0 0-1 16,0-3-67-16,0 3-14 0,1 0-2 0,-5 0-1 0</inkml:trace>
  <inkml:trace contextRef="#ctx0" brushRef="#br0" timeOffset="-176456.7">21978 14668 608 0,'0'-13'12'0,"0"13"4"0,0 0-16 0,0 0 0 0,0 0 0 0,0 0 0 0,0-6 77 0,0 6 13 16,0 0 2-16,0 0 1 0,0 0 25 0,0 0 5 16,0 6 1-16,0 3 0 0,0 1 25 0,0-1 6 15,0 4 1-15,0-4 0 0,0 4-15 16,0 2-2-16,0 4-1 0,0-3 0 0,4-7-58 0,-4-2-12 16,3 2-3-16,1 4 0 15,-1 8-14-15,1-5-3 0,-1-3-1 0,4-1 0 0,-3-6-31 0,3 1-7 16,-4-1-1-16,8-3 0 0,-7 3-8 0,6-2 0 15,-10-4 0-15,11-4 0 0,-4 1 0 0,3 0 13 16,-3 0-1-16,4-13-1 0,-4-12-11 0,4 6 0 16,-4 7 0-16,-4 5 0 0,-3 10 0 0,0 0 0 15,7-9 0-15,-3-1 0 0,3 1 0 0,-7 3 0 0,0 6 0 16,0 0 0-16,0 0 0 0,0 0 0 0,0 0 0 0,0 0 0 16,0 0 0-16,7 6 0 15,-4 0 0-15,1 4 0 0,-1 2 0 0,1 4 0 0,-4 3 0 0,4-7 0 16,-1-6 53-16,1 1 9 15,3 5 2-15,0 1 0 0,-4-1-52 0,8 4-12 0,-8-3 0 0,4-1 0 16,0-3 0-16,0 4 0 16,1-4 0-16,-1-2 0 15,0-4-151-15,0-3-33 0,-7 0-6 0,0 0-1000 0</inkml:trace>
  <inkml:trace contextRef="#ctx0" brushRef="#br0" timeOffset="-176046.11">22475 14611 1036 0,'0'0'23'0,"0"0"5"0,4-6 0 0,-4 6 1 0,4-3-29 0,-4 3 0 0,3-3 0 0,-3 3 0 0,0 0 108 0,0 0 16 16,0 0 4-16,0 0 0 0,0-7 51 0,0 7 10 15,0 0 3-15,0 0 0 0,0 0-103 0,0 0-20 16,0 0-4-16,0 0-1 0,0 0 0 0,0 0 0 16,0 0 0-16,4 3 0 0,3 1 0 0,-4 2 0 15,1 3 0-15,-1 4 0 0,4 2-51 0,-3 7-13 0,3 7 0 16,0-7 0-16,4-7 54 0,-4 7 8 0,0 13 2 15,3-1 0-15,-3 4-52 0,0-4-12 16,4 1 0-16,-4-4 0 0,0-3 0 0,0-3 0 16,-3-9 0-16,-1 0 0 15,1-4-48-15,-1-9-13 0,-3 1-3 0,0-4 0 0,-3-7-102 16,-1-5-21-16,1-7-4 0,-4 0-1 16,-1 0 0-16,1-3 0 0,0-3 0 0,-3 7 0 0</inkml:trace>
  <inkml:trace contextRef="#ctx0" brushRef="#br0" timeOffset="-175825.26">22334 14846 1728 0,'0'0'38'0,"0"0"8"0,0 0 2 0,0 0 0 0,0 0-39 0,4 10-9 0,-1 2 0 0,1 1 0 0,-1-7 104 0,1 0 20 16,3 1 3-16,4-4 1 0,-4 0-52 0,3-3-9 16,4 0-3-16,-3 0 0 0,0 0 0 0,-1 0 0 15,4 0 0-15,0-10 0 16,0-2 0-16,1-1 0 0,-1 4 0 0,0 6 0 0,3 3-51 0,1 3-13 15,-4-3 0-15,4 3 0 0,-1 0 0 0,-2 3 0 16,-1-2 0-16,3-1 0 16,-3 0 0-16,1-3 0 0,-5 3 0 0,1-3 0 15,-4 0-151-15,0 0-33 0,0-3-6 0,0 0-2 0</inkml:trace>
  <inkml:trace contextRef="#ctx0" brushRef="#br0" timeOffset="-175288.91">22751 14555 1074 0,'0'0'30'0,"0"0"8"0,-4-3-30 0,1-4-8 0,-4 4 0 0,3 0 0 15,4 3 104-15,0 0 19 0,0 0 4 0,-7-6 1 16,7 6-52-16,0 0-9 0,0 0-3 0,0 0 0 16,0 0-14-16,0 0-3 0,0 0-1 0,0 0 0 0,0 0-22 0,0 0-5 15,3 6-1-15,1 3 0 0,3 1 24 16,-3-1 5-16,3 1 1 0,-4-1 0 16,4 7-26-16,0-1-5 0,0 1-1 0,-3 3 0 15,3 3 34-15,0 0 6 0,4 0 2 0,-4 0 0 0,3 3 10 16,-3 0 1-16,4 3 1 0,-4-6 0 0,0-3-33 0,0-4-6 15,4-2-2-15,-8-4 0 0,4-2-17 0,-7-7-4 16,0 0-8-16,0 0 12 0,0 0-12 0,4-10 8 16,-4 10-8-16,3-9 0 0,1-4 26 0,-4 1-1 0,0-1 0 15,3 4 0-15,-3-1-25 0,4 1 0 16,-4 0 0-16,3-4 0 0,1 7 16 0,3 0-1 0,-7 6-1 0,11-10 0 16,-4 4-14-16,3 3 8 0,1 0-8 15,-1-1 0-15,1 8 0 0,-4-1-21 16,4 0 3-16,-1-3 1 0,1 3 17 0,-4-3 0 0,3 0 0 15,1 0 0-15,0 0 48 0,-1 3 12 16,-3 0 4-16,4 4 0 0,-4 2-52 16,0 0-12-16,0 7 0 0,-4 6 0 0,4 12 54 0,-3 7 8 0,3 9 2 15,-3 4 0-15,-4-1-52 0,3-9-12 0,-3-6 0 16,0-4 0-16,-3 4-110 16,-1-7-25-16,4 0-5 0,-3-2 0 0</inkml:trace>
  <inkml:trace contextRef="#ctx0" brushRef="#br0" timeOffset="-116679.52">3189 13310 1314 0,'0'0'37'0,"0"0"8"0,-3-3-36 0,-4-4-9 0,3-2 0 0,-7 3 0 16,11-4 136-16,-10 1 24 15,3 0 6-15,0-4 1 0,0 4-63 0,3-4-12 16,-6 4-2-16,-1-4-1 0,0 4 31 0,8 2 7 0,-8 1 1 0,-3 3 0 15,4 0-103-15,-1 6-25 0,-7 0 0 0,4 7 0 16,4-1 56-16,-4 7 5 0,-1 2 2 0,5 4 0 16,-4 7-50-16,3 2-13 0,-6 3 0 0,2 1 0 15,5 3 36-15,-1-1 3 16,1 4 0-16,3-3 0 0,0-4-11 0,3-3-3 0,-3 1 0 16,3-7 0-16,4 3-25 0,0-6-16 0,0 0 3 0,0-3 0 15,4-7 13-15,3-2-9 0,-7-4 9 0,11-3-8 0,-4-3 20 16,3-6 4-16,-3 0 0 0,7-4 1 15,-3 1-37-15,0-4-8 0,-1-2-2 0,1 2 0 16,3-3-3-16,-4 1-1 0,-6 2 0 0,7-2 0 16,-1-1 34-16,1-3 0 0,-8 3 0 0,4 1 0 0,0-4 0 15,0 3 0-15,-3 4 0 0,3-1 0 0,-3 1 0 0,-4 2 0 16,0 1 0-16,7 2 0 0,-7 4 24 0,0 3 11 16,0 0 2-16,0 0 1 0,3 3-26 0,-3 1-4 15,7 5-8-15,-3 0 11 0,-1 4-11 16,4 3 0-16,-3-4 0 0,3 4 0 0,3 3 13 0,-6-4 7 15,0 4 2-15,3 0 0 0,3-3-34 0,-6 2-6 16,3 1-2-16,-4 0 0 0,8 3 20 0,-8-6 0 16,4 3 0-16,-3-7 0 15,3 1-36-15,4-4-8 0,-8-6 0 0,8 0-1 16,-8 0-118-16,4-3-23 0,-3-3-5 0,3 0-1 0</inkml:trace>
  <inkml:trace contextRef="#ctx0" brushRef="#br0" timeOffset="-113948.23">3584 13231 1497 0,'0'0'32'0,"0"0"8"0,0-9 0 0,0 0 4 0,0-1-36 0,0 1-8 16,0-1 0-16,-7 1 0 0,7 0 104 0,-3 2 20 15,-1-2 3-15,4 3 1 0,-10-4 0 0,2 4 0 16,5 3 0-16,-4 0 0 0,-4 0-81 0,4 6-16 16,0 0-3-16,-3 3-1 0,3 4 8 0,-4 2 1 15,0 4 1-15,1 3 0 0,-4-1-29 0,3 11-8 16,-7 2 0-16,8 7 0 0,3-4 24 0,-4 4 1 16,1 2 0-16,3 1 0 0,3-3-5 0,4-1-2 15,0-2 0-15,0-1 0 0,0-2-1 0,4-4 0 0,3 3 0 16,-4-6 0-16,4 1-17 0,4-8 0 15,-4-2 8-15,11-3-8 0,-8-4 0 0,4-3-9 0,0-3 1 16,4-6 0 0,-4-3-89-16,0-3-18 0,4-4-3 0,-1-3-654 15,1 1-132-15</inkml:trace>
  <inkml:trace contextRef="#ctx0" brushRef="#br0" timeOffset="-113696.77">3845 13297 1522 0,'0'0'33'0,"-7"-6"7"0,0 3 2 0,4 0 2 0,-4 6-36 0,3-3-8 16,-7 3 0-16,1 0 0 0,6 3 48 0,-6 1 7 15,-1 2 1-15,1 1 1 0,6 2 46 0,-6 4 9 16,-5-1 1-16,5 7 1 0,3 0-29 0,3 3-5 16,-6 4-2-16,3-1 0 0,0 0-15 0,7 3-3 15,-8 1-1-15,5-4 0 16,3 3-43-16,0-2-16 0,0 2 11 0,3 3-11 0,5-2 40 0,-5-1 3 15,8-3 0-15,-1 1 0 0,1-4-18 16,-1-7-3-16,5-2-1 0,2-6 0 16,1-1-119-16,3-9-24 0,-3-3-5 0,-1-3-1 15,8-7-24-15,-7 0-4 0,3-2-2 0,-4-7-759 0</inkml:trace>
  <inkml:trace contextRef="#ctx0" brushRef="#br0" timeOffset="-113180.09">3948 13376 1362 0,'7'22'38'0,"-7"-10"10"0,0 1-39 0,0 9-9 0,0 3 0 0,0 6 0 16,3-3 43-16,1 1 6 0,3-4 2 0,3 0 0 15,-6 3 10-15,3 0 3 0,4 0 0 0,3 1 0 16,-4-1 0-16,1-3 0 15,-8 0 0-15,8-9 0 0,-1-1 0 0,1-5 0 0,-4-1 0 0,4-3 0 16,-1 1 0-16,-3-7 0 0,0 0 0 0,4-7 0 16,0-2-103-1,-4-3-20-15,0-4-4 0,0-3-1 0,-4 0 103 0,-3 0 20 0,7 4 4 0,-7-4 1 16,-7 3-52-16,7 1-12 0,-3 2 0 0,-1 0 0 0,4 4 0 0,-3 0 0 16,-1 2 0-16,4 7 0 0,0 0 0 0,0 0 0 15,0 0 0-15,0 0 0 16,0 10 0-16,0-1 0 0,0 1 0 0,4 2 0 0,-1 1 0 0,1-1 0 15,6 4 0-15,-6 0 0 0,3-1 0 0,3 1 0 16,-2 0 0-16,2-1 0 0,1-2 0 16,-1-1 0-16,1 1 0 0,3-4 0 0,-3 1 0 0,3-4 0 15,-4 0 0-15,1-3 0 0,-1 1 54 0,-3-4 8 16,8 0 2-16,-12-4 0 0,4 4-52 0,0-3-12 16,-3-3 0-16,-4 0 0 0,3-4 54 0,-3 1 8 15,0 0 2-15,-7-7 0 0,4 0-52 0,-1 0-12 0,-3 1 0 16,4-4 0-16,-4 3 0 0,-4 1 0 15,7-1 0-15,1 0 0 0,-8 1 0 0,11 2 0 16,-7-3 0-16,4 4 0 0,3-1 0 0,0 1 0 0,0 2 0 16,0 4 0-16,0 6 0 0,3-6-12 0,8 6 3 0,-4 0 0 31,3 0-37-31,-2 3-7 0,2 0-2 0,4 0 0 16,-3 0-109-16,6 0-23 0,-9 1-4 0,9-1-1 0</inkml:trace>
  <inkml:trace contextRef="#ctx0" brushRef="#br0" timeOffset="-112806.86">4537 13438 2419 0,'0'0'53'0,"0"0"11"0,-7 7 3 0,-4-4 1 0,8 3-55 0,-8 0-13 16,4 4 0-16,0 2 0 0,0 4 54 15,7 0 8-15,-4-1 2 0,4 4 0 16,-7 3-52-16,7-3-12 0,0 3 0 0,7-3 0 15,-3 0 0-15,3-1 0 0,0 1 0 0,0-3 0 16,7-4 0-16,-3 1 0 0,-1-4 0 0,4-2 0 0,-7-4 0 0,4-3 0 16,0 0 0-16,3-7 0 0,-4 1 0 0,-6-3 0 15,6-1 0-15,-6-2 0 0,3 2 0 0,-3-2 0 16,3-4 0-16,-7 1 0 0,3 2 0 0,-3-3 0 16,0 1 0-16,-3 2 0 0,3-3 0 0,0 1 0 15,-7 2 0-15,3 1 0 0,0 2 0 0,1 4 0 0,3 6 0 16,0 0 0-16,0 0 0 0,0 0 0 0,-4 6 0 0,4 4 0 15,0 2 0-15,4 1 0 16,3 6 0-16,-3-1 0 0,6 1 0 0,-3 0 0 0,7 3 0 0,-3 3 0 16,-1 0 0-16,-3 3 0 15,11-3 0-15,-7 0 0 0,-4-3-100 16,7 0-22-16,0-6-5 0,-3-3-581 0,-4-4-116 0</inkml:trace>
  <inkml:trace contextRef="#ctx0" brushRef="#br0" timeOffset="-112462.74">4861 13285 1792 0,'0'0'51'0,"0"6"10"0,-3 0-49 0,-1 1-12 15,1 2 0-15,-1-3 0 0,4 4 105 0,-3 2 19 16,3-2 3-16,-4-1 1 0,4 4-52 0,0-1-9 15,0 1-3-15,0-1 0 0,0 4 0 16,0 3-1-16,0 0 0 0,4-10 0 0,-4 0 1 0,0 1 1 16,0 5 0-16,3 7 0 0,4 0-40 0,-3 3-8 15,-1 0-1-15,1-3-1 0,6 0-24 0,-6 0-5 16,3-3-1-16,4-3 0 0,3-1 15 0,0-2 0 16,0-4 0-16,4-5 0 15,-4-4-138-15,0-4-25 0,0-2-5 0,0 0 0 16,0-7 116-16,-3 4 23 0,3 0 5 0,-4-4 0 15,1 0-134-15,-8 4-27 0,8 0-6 0,-4-4-342 16,0 4-69-16</inkml:trace>
  <inkml:trace contextRef="#ctx0" brushRef="#br0" timeOffset="-111970.59">5179 13382 1497 0,'0'0'32'0,"0"-6"8"0,0-1 0 0,0 7 4 0,0 0-36 0,0 0-8 0,0 0 0 0,0 0 0 15,-7 10 128-15,7 2 24 0,-4 1 5 0,4 6 1 16,4 3-55-16,-4 3-11 0,7 0-3 0,-4 0 0 0,4 0-21 0,-3 0-4 16,6 0 0-16,1-3-1 15,0-3-5-15,-4-3-1 0,3-1 0 0,1 1 0 0,-1-7-44 0,1-2-13 16,-4-1 0-16,7-3 8 0,-10-3-8 0,6 0 0 16,1-6 0-16,-4 0 8 15,0-4-8-15,0 1-12 0,-7-4 4 0,4-2 0 16,-1-1-4-16,4 0 0 0,-7-3 0 0,0 1 0 31,4-1-15-31,-4 0-3 0,3 0-1 0,-3 0 0 0,4 7 31 0,-1-1 0 0,4 4 0 0,-7-1 0 0,0 10 0 0,0 0 0 16,4 7 0-16,3-1 0 0,-7 6 45 15,7 1 15-15,0 6 4 0,4 3 0 16,-8 3-78-16,8 0-15 0,-4 3-3 0,7 4-1 0,0-1 33 16,0 6 9-16,4 4 1 15,-4 6 0-15,0 0 0 0,4 3 0 0,-1-2 0 16,1-1 0-16,0-4-10 0,-1 1 0 15,-6 0 0-15,-1 3 0 0,4-6 28 0,-3 3 3 0,-7-3 1 16,3 3 0-16,-4-7-32 0,-3-2 0 0,-3-7 0 0,-4-3 0 0,-4-6 21 0,0-3-1 16,-3-4-1-16,0-3 0 0,-3-5-5 0,-1-1-1 0,-7-6 0 0,4-7 0 15,3-2 15-15,1-7 2 0,-4-3 1 16,6-3 0-16,1-7-15 0,4 1-2 0,3 0-1 0,3-1 0 16,-3-2-4-16,7 3-1 0,0-1 0 0,7 1 0 15,4 3-8-15,3-1 0 0,0 1 0 0,4 3 0 16,-1 0 0-16,4 6 0 0,4 7 0 0,0-1 8 15,-4 4-57-15,7 2-12 16,0 4-3-16,-3-3-1320 0</inkml:trace>
  <inkml:trace contextRef="#ctx0" brushRef="#br0" timeOffset="-109681.45">9966 12332 656 0,'0'0'18'0,"0"0"6"0,0 0-24 0,0 0 0 0,0 0 0 16,0 0 0-16,0 6 71 0,0-3 9 15,0-3 3-15,0 0 0 0,0 0-4 0,0 6-1 16,0-6 0-16,0 0 0 0,0 0 2 0,0 7 1 0,0-4 0 0,0-3 0 16,0 0 6-16,0 0 1 0,0 0 0 0,0 0 0 15,4 6-12-15,-4-6-3 16,0 0 0-16,0 0 0 0,0 0-22 0,0 0-5 0,0 0-1 0,0 0 0 15,0-6-2-15,0-4-1 0,0 10 0 0,-4-9 0 16,0-4-8-16,1 1-2 0,-4-7 0 0,3 0 0 16,1 0 5-16,-4 1 1 0,0-1 0 0,0 6 0 15,0 10-38-15,3-6-15 0,1-13 1 16,-1 6 0-16,0 3 14 0,4-2 0 0,0-1 12 0,0 0-12 0,-3-2 10 16,3-1-10-16,3-3 8 15,-3 0-8-15,4 0 8 0,3-3-8 0,-3 0 8 0,-1 3-8 16,4 3 0-16,0 3 0 0,0 1 0 0,4-1 0 0,-4 0 0 15,0 1 0-15,4-1 0 0,-1 0 8 16,-3 1-8-16,4 2 8 0,-1-6-8 0,-3 4 8 0,4 2-8 16,3 4 10-16,-3-1-10 0,-1 4 10 15,1 3-10-15,-1-7-14 0,1 4 3 0,3 0 1 0,0 0 10 16,-3-4 0-16,-1 4 0 0,5 0 0 0,-5-1 0 16,1 1 0-16,3 0 0 0,0-4 0 0,4 4 0 15,-4-3 0-15,0 2 0 16,0 1 0-16,0 3 0 0,0 0 0 0,0-3 0 0,0 3 0 0,4-1 0 0,0 1 0 15,-4 3 0-15,3-3 0 0,-3 3 0 0,4-3 0 16,0 0 0-16,-1 3 0 0,1 0 0 0,0 0 0 0,3 0 0 16,-4 3 0-16,1-3 0 0,0 0 0 0,-1 3 0 15,1 0 0-15,0 0 0 0,-4 4 0 16,7-4 0-16,0 0 0 0,-3 3 0 0,3-3 0 0,-3 4 0 16,-1-1 0-16,4 0 20 0,1-3 5 15,-1 4 2-15,0-1 0 0,0 0-15 0,4 0-4 0,-1 1 0 0,1-1 0 16,-4 0 0-16,4 0 0 0,-4 4 0 15,0-7 0-15,0-6 4 0,1 0 0 0,-1 3 0 0,0 0 0 16,-3 3-3-16,3 0 0 0,-4 0 0 16,5 0 0-16,2 0-9 0,-6 4 0 0,3-1 0 0,4-3 0 15,-1 0 26-15,1 0 3 16,3-3 1-16,1-3 0 0,-5 0-48 16,1-3-10-16,0 0-1 0,-1-1-1 0,-2 1 55 0,-1 3 11 0,0 3 3 15,0 0 0-15,-3 3-63 0,3-3-12 0,0-6-2 16,0-4-1-16,-3 4 63 0,3-6 13 0,-3 2 3 15,3-6 0-15,0 1-28 0,-3-1-12 0,-1-3 10 0,4 4-10 16,-6-1 0-16,2-3 0 0,1 3 0 0,-1-2 0 16,-2 2 0-16,-1 0 0 0,0 1 0 0,0-1 0 15,-4 0 0-15,5 1 8 0,-1-11-8 0,0 4 0 0,-4 7 17 16,1-1 1-16,0 0 0 0,-1-2 0 0,-3 2-18 16,4 0-14-16,-4-3 2 15,0 4 1-15,-4-1 11 0,4 0 0 0,-3 1 0 0,0 2 0 0,-1 1 9 0,1-1-9 16,-1 4 12-16,1-1-12 0,-4 1 0 0,3 0 0 15,4-1 0-15,-7 4 0 0,0 6 0 0,0 0 0 16,0 0 9-16,0 0-9 0,0 0 0 0,0 0 8 16,0 0-8-16,0 0 0 0,0 0 0 0,0 0 0 15,4 0 0-15,-4 3 0 16,3 0 8-16,-3 3-8 0,0-2 11 0,0 2-11 0,0 0 0 0,0 3 0 0,4-2 0 0,-4 2 0 16,0 1 8-16,0-1-8 0,3 0 0 0,-3 4 0 15,4-4 0-15,-4 7 0 0,0-3 0 16,3 2 0-16,-3 4 0 0,0-3 0 15,4-1 0-15,-1 4 0 0,1 3 0 0,0 0 0 0,3-3 0 0,0 6 0 16,0 0 0-16,3-3 0 16,1 3 0-16,-4-3 0 0,3-3 0 0,1-3 0 15,0-4 0-15,-4 1 0 0,3-1 0 0,1-6 0 0,-1-2-9 16,1 2 9-16,0-3 0 0,-1-3-10 0,1 0 10 16,3 3 0-16,-4-3 0 0,1 0-8 0,0 0 8 0,-1 0 0 15,1 3 0-15,3-3 0 0,-3 3 0 0,-1-3 0 16,4 0 0-16,-3 0 0 0,3 0 0 0,-4-3 0 15,5 3 0-15,-1-3 0 0,0 0 0 0,0 0 0 16,0-3 0-16,4-1 0 0,-1 1 0 0,1 0 0 16,0-4 0-16,3 1 0 0,0 0 0 0,0-1 0 15,0 1 0-15,0-1 0 0,1 1 0 0,2-4 0 0,-3 4 0 0,1 0 0 16,2-4 0-16,1 0 0 0,0 1 0 0,3 3 8 16,4 2-8-16,3-2 9 0,-3-1-9 0,3 1 0 15,4 3 0-15,0-4-11 0,-4 4 11 0,0-3 0 16,0 2 0-16,1-2 0 0,-5 3 0 0,1 3 0 15,0-4 8-15,3-2-8 0,-7 3 0 0,4-1 0 16,0 1 0-16,3 3-8 0,-3 3 8 0,3 3 0 16,-3 0 0-16,0 0 0 0,-4 4 0 0,-3 2 0 15,3-6 0-15,-7 7 0 0,4-4 13 0,-1 6 5 16,-2 1 1-16,2-1 0 0,1 1-9 0,-4 3-2 16,0 3 0-16,1-1 0 0,-5 1-8 0,4 0 8 15,-3 3-8-15,0 0 8 0,-1 0 4 0,1 0 0 0,-4 0 0 16,0 3 0-16,0 0-4 0,-3 0 0 15,-1 0 0-15,1 0 0 0,-4 6 10 0,4 4 2 16,-4-1 0-16,0 1 0 0,0 3-9 0,-4-4-2 16,-3-3 0-16,0-2 0 0,4-1-9 0,-8-6-14 0,4-3 3 0,-3-4 1 31,-1-2-31-31,1-7-7 0,-4 0 0 0,7-6-1 0,0 0-98 0,-11-6-19 0,0 0-4 16,-3 0-1075-16</inkml:trace>
  <inkml:trace contextRef="#ctx0" brushRef="#br0" timeOffset="-108847.93">11603 10595 1497 0,'0'0'32'0,"0"0"8"16,-4-7 0-16,4 7 4 0,-3-6-36 0,3 6-8 0,0 0 0 0,0 0 0 15,0 0 93-15,0 0 17 0,0 0 3 0,0 0 1 16,10 6-42-16,1-3-9 0,0 4-2 0,-1-4 0 0,4 0-35 0,0 0-7 16,8-3-2-16,-5 0 0 0,4-3 48 0,4-3 10 15,-4-1 1-15,0-2 1 0,4-4-22 0,-4 4-5 16,0 0-1-16,1-1 0 0,-8-2-37 0,3-4-12 15,-3 3 0-15,-3-2 0 0,0-1 57 0,-4 0 5 16,0-6 1-16,-7 4 0 0,0 2-35 0,-4 3-6 16,4 4-2-16,-7 3 0 0,0-1-1 0,0 4-1 15,0 0 0-15,-7 3 0 0,3 0 7 0,-3 3 2 16,0-3 0-16,-4 7 0 16,4 5-60-16,0 1-12 0,0-4-3 0,0 4 0 15,0 5-4-15,0-2-2 0,3 3 0 0,1-7 0 16,-5 4 11-16,5-3 3 0,3 6 0 0,-4 2 0 0,8 1 21 0,-4 4 5 0,0-1 1 15,3 0 0-15,1 0 13 0,-1 0 0 0,4 0 0 0,4 0 10 16,-1-3 5-16,1-3 1 0,3-4 0 0,0-2 0 16,7 0-16-16,-4-4 11 0,5-3-11 0,2 0 10 15,-3-6-10-15,7-3 0 0,-3 0 0 0,3-6-11 16,0-7 11-16,4 0 8 16,-4 1-8-16,-3-1 11 0,3 0-11 0,-3 1-11 0,-4 2 3 0,0 4 0 15,0-1 8-15,-3 4 11 0,-11 6-3 0,14-3 0 16,-14 3-160-16,10 0-32 0,4 3-6 0,1 0-2 15,-8 4 0-15,3-1 0 0,-3 0 0 0,0 0 0 16,0 1 52 0,0-4 9-16,0 0 3 0,1 3-308 0</inkml:trace>
  <inkml:trace contextRef="#ctx0" brushRef="#br0" timeOffset="-108581.58">12220 10726 838 0,'0'0'18'0,"0"0"4"0,0 0 1 0,0 0 1 0,0 0-24 0,0 0 0 0,0 0 0 0,0 0 0 0,4-3 76 0,-4 3 11 16,7-3 1-16,-7 3 1 0,0 0 4 0,3-6 1 15,-3-1 0-15,0 1 0 0,0 0 51 0,0-4 11 16,0 1 1-16,-3-4 1 0,-1 4-50 0,1-7-11 16,-1 1-1-16,-3-4-1 0,-3 3-33 0,3-3-6 15,-1 7-2-15,-2-1 0 0,3-2-33 0,0 2-6 16,-4-6-2-16,4 0 0 0,0 1-13 0,0-1 0 16,4-3 0-16,-5 3 0 0,5 3 28 15,3 1 2-15,0 2 1 0,0 1 0 16,3-1-50-16,5 7-9 0,-1 0-3 0,0 2 0 15,3 1 31-15,1 0-9 0,-1 3 9 0,1-3 0 0,0 3-19 0,3 0 2 16,0-3 0-16,0 0 0 16,0 3-83-16,0 0-16 0,-3 0-3 0,3 3-908 0</inkml:trace>
  <inkml:trace contextRef="#ctx0" brushRef="#br0" timeOffset="-108158.06">12425 10541 1958 0,'0'0'43'0,"-4"3"9"0,-3 4 1 0,0-4 3 0,0 0-45 0,4-3-11 15,-4 3 0-15,0 0 0 0,7-3 0 0,-8 0 0 16,5 3 0-16,3-3 0 0,0 0 0 0,0 0 0 16,0 0 0-16,0 0 0 0,0 0 0 0,0 0 0 15,0 0 0-15,0 0 0 0,-4-6 0 0,1 0 0 16,3 6 0-16,0-7 0 0,0 1 0 0,0 6 0 15,0 0 0-15,0-9 0 0,0-1 53 0,0 1 9 16,0 9 2-16,0 0 0 0,0-6 28 0,0 6 5 16,0 0 2-16,0 0 0 0,0-7-37 0,-4-2-7 15,4-10-2-15,0 0 0 0,0 4-16 0,-3-1-3 16,3 4-1-16,-4-1 0 0,4 0-13 0,-3-5-2 0,3-1-1 16,-4 0 0-16,4 3-8 0,0 1-1 15,0-1-8-15,0 3 12 0,0 1-12 0,4 6 8 16,-1-1-8-16,-3 7 0 0,7 0 0 0,0 0 0 0,0 0 0 15,4 7 0-15,0-1-16 0,-1 3-7 0,1 1-1 16,-1-1 0 0,4 4-28-16,-3-1-5 0,0-2-2 0,-1 2 0 15,1-2-4-15,-1 2-1 0,-3 4 0 0,4-7 0 16,-4 1-156-16,0-4-31 0</inkml:trace>
  <inkml:trace contextRef="#ctx0" brushRef="#br0" timeOffset="-107777.3">12640 10294 1321 0,'0'0'28'0,"0"0"7"0,0 0 1 0,0 0 2 0,0 0-30 15,0 0-8-15,-3 3 0 0,-1 0 0 0,4-3 92 0,0 0 16 16,0 0 4-16,-7 3 1 0,3 0-39 0,4-3-8 15,0 0-2-15,0 0 0 0,-3 6 0 0,-1-3 0 16,4 4 0-16,-3 2 0 16,6 1-9-16,-3 2-3 0,4-3 0 0,-4 7 0 0,3 3-32 0,4-3-6 15,1-1-2-15,-1 1 0 0,0-7-12 0,3 4 0 16,-3 3 0-16,4-4 0 0,-1-6 0 0,-3 4 0 16,4-4 0-16,0-3 0 0,-4 0 33 0,3-3 4 15,-3 4 1-15,0-4 0 0,0 3-18 0,1-3-4 16,-1 0-1-16,-4 0 0 0,1-3-3 0,-4 3-1 15,3 0 0-15,4-7 0 0,-3-12-11 0,-1 7 0 0,-3 12 0 0,0-6 0 16,0 2 0-16,0-2 0 16,-3 0 0-16,-1-3 0 0,-3-4 0 0,4-3 0 15,-4 4 0-15,-4 2 0 0,4 4 0 0,-4 0 0 0,4 0 0 0,-7-1 0 32,7 1-74-32,0 0-17 0,-4-1-3 0,4 4-1 15,-3-3-113-15,3 3-22 0,0 0-5 0,3 0-1 0</inkml:trace>
  <inkml:trace contextRef="#ctx0" brushRef="#br0" timeOffset="-107442.79">13000 10460 2030 0,'0'0'57'0,"0"0"14"0,0 0-57 0,0 0-14 16,0 0 0-16,0 0 0 0,0 0 104 0,0 0 19 15,3-13 3-15,-6 1 1 0,-1 2-50 0,1 1-9 16,-4-4-3-16,0 1 0 0,-4 2-1 0,4 1 0 16,-7-1 0-16,3-2 0 0,-3 3-51 0,0-4-13 15,0 4 0-15,3-1 0 16,1-2 0-16,3 2 0 0,-4 1 0 0,8-1 0 0,-4 1 0 0,3 0 0 16,4 2 0-16,0-5 0 0,4 2 0 0,-1-2 0 0,4-4 0 15,0 4 0-15,4 2 0 0,-1-2 0 16,1 2 0-16,7 1 0 0,3 6 0 0,4 0 0 15,3-1 0-15,4-2 0 0,-1 0 0 0,-3 0 0 0,4 6 0 0,-4 0 0 16,-3-3 0-16,0 3 0 0,-4-4 0 0,0 4 0 16,-3-3-12-16,-1 3-6 0,-2 0-1 0,-5-3-1242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7T20:49:05.086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1665 297 2257 0,'0'0'49'0,"0"0"11"0,0 0 1 15,0 0 3-15,0 0-51 0,0 0-13 0,0 0 0 0,0 0 0 0,-3 10 90 0,3-1 15 0,-7-6 3 0,3 7 1 16,-3-1-36-16,3 1-7 0,-6 2-2 0,-1-2 0 15,1 2 0-15,3 1 0 0,-15 5 0 16,5-8 0-16,-1 9 0 0,-3 6 0 16,-4-6 0-16,1 9 0 0,2-3-51 0,-9 3-13 0,6 10 0 15,0-4 0-15,1 4 0 0,2 0 0 0,-2-1 0 0,-1-2 0 16,0-7 0-16,4 3-12 0,0-9 3 0,7-3 0 0,3 0 9 16,1-7 12-16,10 1-2 0,0-1-1 15,10-5-21-15,1-1-5 0,3-6-1 0,7 3 0 16,-7-3 18-16,7 0 0 0,1 0 0 0,-5-3 0 0,8 3 0 0,3 0-8 15,-3 0 8-15,3 0 0 0,4 0 0 16,-7 0 0-16,6 3 0 0,-2 6 0 16,2 4 20-16,-6 6-3 0,0 0 0 0,3 9 0 15,-10-3-4-15,-1 6-1 0,-3 7 0 0,-3-10 0 0,-1 4-12 0,-6-4-16 16,3-3 3-16,-3 3 1 0,-4 0 60 0,0 4 13 16,-4-10 3-16,-3 3 0 0,-4-10-64 15,1 1-20-15,-1 0 0 0,4-10 0 0,-10-3 32 0,6 0 7 16,-7-6 1-16,8 0 0 15,-4 3-145-15,-4-3-29 0,7-7-6 0,1 7-801 0,6 3-161 16</inkml:trace>
  <inkml:trace contextRef="#ctx0" brushRef="#br0" timeOffset="692.01">1933 1144 1659 0,'0'0'36'0,"0"0"8"0,0 0 2 0,0 0 1 0,0 0-38 0,0 0-9 0,0 0 0 16,0 0 0-16,0 0 120 0,0 0 21 0,0 0 5 0,-3 6 1 15,-4 1-87-15,3 5-16 0,4 1-4 0,-7 6-1 16,4-1 40-16,-1 4 8 0,-3-6 1 0,3 9 1 16,-3 0-20-16,7 0-4 0,0 0-1 0,0-3 0 0,0 0 0 0,7-6 0 15,4 3 0-15,-4-13 0 0,4 0-51 0,6-6-13 16,1-3 0-16,3-3 0 0,0-7 0 0,4-2 0 16,-4-4 0-16,4-6 0 0,-4 6 0 0,-3 3 0 15,-1-3 0-15,-3 4 0 0,0-4 0 16,4 3 0-16,-11 1 0 0,0-1 0 0,4 3 0 15,-8-2 0-15,4 8 0 0,-7-5 0 0,4 6 19 0,-4 6 1 16,0 0 0-16,0 0 0 0,0 0-20 0,0 0 8 0,0 6-8 16,-4 6 0-16,4-2-12 0,0 5-8 0,0 4-3 0,4-6 0 15,-4 6 23-15,0 6 0 16,7 6 0-16,-3 4 0 0,-1-1 0 0,4 7 0 16,-3 0 0-16,3 2 0 0,-4-2 32 0,4 0 12 0,-3-3 1 0,6 6 1 15,-10-1-22-15,4-5-5 16,-4 3-1-16,0 3 0 0,0-4 10 0,0 1 3 15,-4 0 0-15,4-7 0 0,-7-2 1 0,4-1 1 16,-1-12 0-16,-6 3 0 0,3-3-33 0,-4-4 0 0,8-2 0 0,-8 0 0 16,0-10-16-1,8-3-9-15,-8 0-3 0,-3 0 0 16,4-13-6-16,-1 1-2 0,0-4 0 0,-3-3 0 0,4 0 49 0,3-3 10 0,0-6 1 0,0-3 1 0,3 3-25 16,4 2 0-16,0-2 0 0,0 0 0 0,4 6-22 15,6-9 0-15,1 9 0 0,-1-3 0 16,4 6 22-16,-3 3 0 0,0 4 0 0,-1-1 0 0,4 4 8 0,-3 2 5 15,-1-2 2-15,5 0 0 0,-1 2-15 0,7 1-12 16,-11 0 3-16,4 0 0 16,1 2-53-16,2-8-10 0,-3 2-3 0,0-5 0 15,4 5-83-15,-7-8-17 0,3-4-3 0</inkml:trace>
  <inkml:trace contextRef="#ctx0" brushRef="#br0" timeOffset="1071.1">2692 950 1958 0,'0'0'43'0,"-4"-13"9"0,-3 4 1 0,0-1 3 0,7 7-45 16,-11 0-11-16,4 0 0 0,4 3 0 0,-4 3 104 0,0 6 20 16,-4 1 3-16,1 2 1 0,-4 1-52 0,-4-4-9 0,4 7-3 0,0 3 0 15,-4-3 0-15,0-1 0 16,1 7 0-16,3-6 0 0,0 6 0 15,3-10 0-15,-3 7 0 0,3-6 0 0,1 2-33 0,3-8-7 0,3 2-2 16,4-3 0-16,0 1-10 0,0-4-1 0,4 0-1 16,3-3 0-16,3 0-34 15,4-3-6-15,-3 3-2 0,10-7 0 0,-3 4 49 0,3-3 10 0,0 0 1 0,0-1 1 16,-3 4-19-16,0-3-10 0,-4 3 10 0,0-3-10 16,0 6 22-16,3 0-2 0,-6 9 0 15,3-3 0-15,-10 1 14 0,6 2 2 0,-3 4 1 0,-3 2 0 16,3-5-7-16,-7 5-2 0,0-2 0 0,0 3 0 0,-7-1-14 15,3 1-3-15,-3 3-1 0,4-7 0 0,-4 7-10 0,3-3 12 16,-6 3-12-16,-1-7 12 16,7 4-12-16,-6-10-9 0,3 3 9 0,0-2-13 15,-4-4-41 1,4-3-8-16,-3 0-2 0,3 0 0 0,-4-3-101 0,4-4-21 16,3 1-4-16,-3 0-685 0,7 0-137 0</inkml:trace>
  <inkml:trace contextRef="#ctx0" brushRef="#br0" timeOffset="1345.13">2921 856 2138 0,'0'0'47'0,"0"0"9"0,0 3 3 0,0 3 1 0,0 3-48 0,4 1-12 15,3 5 0-15,-7-5 0 0,3 6 65 0,4 2 11 16,-7-2 1-16,4 3 1 0,3 6 20 0,-4 0 4 15,1 6 1-15,-4 7 0 0,7-7-30 0,-4 4-5 0,4-1-2 16,-7-2 0-16,4 2-14 0,3 1-4 0,-7-1 0 0,4 1 0 16,-4-7-31-16,3 0-6 0,4-6-2 15,-7 0 0-15,4-3-9 0,3-10 0 0,-4-2 0 0,-3-4 0 16,0-3-84-16,7-7-8 16,-3 1-3-16,-4-13 0 0,3 4-77 0,-3-4-16 15,-3-9-4-15,-1 3 0 0</inkml:trace>
  <inkml:trace contextRef="#ctx0" brushRef="#br0" timeOffset="2408.14">2790 1175 1922 0,'0'10'54'16,"0"-10"13"-16,0 9-54 0,0-6-13 0,4 4 0 0,-4 2 0 0,11-3 134 15,-8 1 24-15,4-1 5 0,4 0 1 0,-1 0-86 0,4-2-17 16,-3-1-3-16,3 0-1 0,7-3 5 0,-7 0 1 15,11-3 0-15,-4 0 0 16,0 3-50-16,4-7-13 0,-4 4 0 0,-3-6 0 0,3 2 0 0,0 1 0 16,0-3 0-16,4 3 0 0,-7 2 0 0,3-2 0 15,-3-3 0-15,6 2 0 0,-10 1 22 0,8 0-1 16,-12-4 0-16,4 7 0 0,0-3-13 0,-3-6-8 0,-4 5 10 16,0 1-10-16,0-3 20 0,-3 2-1 0,-4 4-1 15,0-3 0-15,0-7 0 0,-4 10 0 0,-3-3 0 16,0 3 0-16,0 3-4 0,-4 0-1 15,8 3 0-15,-8 0 0 0,-3 3-13 0,4 7 11 0,-8-4-11 16,11 7 10-16,-11 6-21 0,8-10-4 0,3 10-1 16,-4 0 0-16,0-3 16 0,1 3 15 0,3-3-3 0,3 6-1 15,1-3-11-15,-4 3 0 0,7-6 0 0,0 3 0 16,0 0-9-16,7-3 9 0,0-4 0 16,0 1 0-16,3-4-12 0,5 1 12 0,-1-7-12 0,7 1 12 0,0-1 0 15,0-6 0-15,-3-6 0 16,3 2 0-16,4-2 0 0,-1-3 0 0,-2-1-11 0,2 1 11 15,1 3-56 1,-4-10-4-16,-3 0-1 0,-4 7 0 0,0 3 47 0,-3-7 14 0,-1 1 0 0,1 2 0 16,-11 1-128-1,10 2-19-15,-10-2-3 0,4 0-1 0,-1-4-64 0,-3 4-13 0,0 2-2 0,0-2-1 16,0-4 12-16,0 1 3 0,0 3 0 16,0-1 0-16,0-6 85 0,-3 1 18 0,3 5 3 0,0-8 1 15,-4 5 109-15,4-3 0 0,0 7 21 0,0-7-2 0,0 7 120 16,0-4 24-16,-7 7 5 0,7-7 0 0,0 4 6 15,-3 0 1-15,3-1 0 0,0 4 0 0,0 0-40 0,0-4-8 16,0 4-2-16,0 6 0 0,0 0-25 0,0 0-4 16,0 0-2-16,0 0 0 0,0 9-54 0,0 4-12 0,0-4-1 0,0 10-1 15,0 0 8-15,0 0 2 16,0 0 0-16,3 3 0 0,-3 0 1 0,7-4 1 16,-7 4 0-16,4-3 0 0,-4-6-8 0,3 2-2 15,4 1 0-15,-3 0 0 0,3-10 11 0,-7 0 1 16,11 4 1-16,-11-4 0 0,3 0-21 0,4 4-5 15,-3-7-1-15,-1-3 0 0,-3 0-4 0,0 0-1 0,7-3 0 0,-7 3 0 16,0 0 4-16,4-10 1 0,3 4 0 16,-7-3 0-16,0-1-6 0,0 1 0 15,3-1-8-15,-3-5 12 0,0-1-12 0,0 3 0 0,7-5 0 16,-7-1 0-16,0 3 0 0,4-3 0 0,-4 0 0 0,3 10 0 16,-3-7-14-16,4 7-6 0,0 0 0 15,-1 5-1-15,-3 4 21 0,0 0 0 0,7 4 0 0,-3 2 0 16,-4 3 21-16,7 7 9 0,-7-7 2 0,3 7 0 15,1 3-16-15,-1-3-2 0,-3 2-1 0,0 1 0 0,4-6-2 0,-4 2-1 16,0-2 0-16,3 3 0 0,-3-10-10 16,0 3 0-16,7 1 0 0,-7-7 0 0,0-3 0 0,0 0 0 15,0 0 0-15,4-3 0 16,3 0-11-16,4-4 11 0,-8-2-8 0,8 3 8 0,-8-7 8 16,4 0 6-16,4 1 2 0,-8-1 0 15,8-9-28-15,0 4-6 0,-1 5-1 16,-3-9 0-16,11 6 19 0,-8 4 0 0,1-4 0 0,3 7 0 15,-3-1 0-15,3 4 0 0,-4 3 0 0,4 3 0 16,-3 3 14-16,0-3 3 0,-1 10 1 0,1 2 0 16,-8 1-18-16,8 2 8 0,-1 4-8 0,-6 3 0 15,3-6 0-15,-3 3 0 0,3-1 0 0,-4-8 0 16,-3 5 0-16,4 4 0 0,3-6 0 0,-4 3 0 0,-3-1 16 0,7-2 5 16,-7-4 2-16,4 1 0 0,-4-7-23 0,7 3 0 0,-7-3 0 15,0-3 0-15,0 0-20 0,0 0 2 0,0 0 0 16,0 0 0-16,0 0-4 0,0 0-1 0,0 0 0 0,0 0 0 15,0 0 4-15,0 0 1 0,0 0 0 0,0 0 0 16,0 0-6-16,3 13 0 0,-3-7-1 16,0-6 0-1,0 0-185-15,0 0-37 0,0 0-7 0</inkml:trace>
  <inkml:trace contextRef="#ctx0" brushRef="#br0" timeOffset="2673.13">4166 1370 2880 0,'0'9'64'0,"0"1"12"0,0-4 4 0,0-3 0 0,0 0-64 0,0 0-16 15,0-3 0-15,0 0 0 0,0 0 105 0,0 0 19 16,0 0 3-16,0 0 1 0,4-3-52 0,3-3-9 15,-7 0-3-15,-7-7 0 16,7 4-51-16,0-1-13 0,-4 1 0 0,4 3 0 0,-7-7 0 0,4 7 0 16,-1-4 0-16,1-2 0 15,-1 2-151-15,4-2-33 0,0-1-6 0,0 1-1205 0</inkml:trace>
  <inkml:trace contextRef="#ctx0" brushRef="#br0" timeOffset="2811.86">4106 1003 2188 0,'0'0'48'0,"0"0"11"0,0 6 1 0,0-6 1 0,0 0-49 0,0 0-12 0,4 3 0 0,-4-3-646 32,3 0-132-32</inkml:trace>
  <inkml:trace contextRef="#ctx0" brushRef="#br0" timeOffset="3078.37">4449 1034 2188 0,'0'0'48'0,"0"10"11"0,-4-7 1 0,4-3 1 0,0 6-49 0,0-6-12 0,0 6 0 0,-7 1 0 16,3 2 54-16,1-3 8 0,-1 10 2 0,-3-10 0 15,7 10 0-15,-10 6 0 0,-1-6 0 0,1 6 0 16,-1 0 0-16,0 3 0 0,1-3 0 0,-1 3 0 0,4 3 0 0,-3-3 0 15,10 3 0-15,-7-3 0 16,3 0 0-16,4-3 0 0,4 0 0 0,3-6 0 0,3-4-52 16,1-2-12-16,3-7 0 0,0 0 0 0,7-9 0 0,-7-7 0 15,7 4 0-15,1-10 0 16,2 3-48-16,-6-2-13 0,10 2-3 16,-10-6 0-16,3 3-102 0,0 10-21 0,0-7-4 0,-3 4-1 0</inkml:trace>
  <inkml:trace contextRef="#ctx0" brushRef="#br0" timeOffset="3817.1">5493 674 1479 0,'0'-7'32'0,"0"1"8"0,-7-3 0 0,3-7 2 0,4 4-34 0,0-1-8 0,0 7 0 0,0-7 0 0,0 10 101 0,0 3 19 15,0 0 3-15,0 0 1 0,4 13-41 0,3-1-8 16,3 10-2-16,-6 3 0 0,-1 7-21 16,4 2-4-16,4 1 0 0,0 8-1 0,-8-2 7 0,8 0 2 15,-4 0 0-15,0 6 0 0,3-3 12 0,1 0 4 16,0-4 0-16,3 1 0 0,-4-10-7 15,4-5-1-15,-3-1 0 0,3-3 0 0,-3-7-37 0,-1-2-8 0,1 2-2 16,-4-8 0-16,3-4-1 0,-2 0-1 0,-1-3 0 0,-4-3 0 16,8 0-24-16,-8 0-5 15,4-10-1-15,-7-3 0 0,4 1 15 0,-4-7 0 16,0-3 0-16,-4-7 0 0,1 4 0 0,-4-10 0 16,3 4 0-16,-3-1 0 0,-3-2 0 0,-1-4 0 0,-3 3 0 0,-4-2 0 15,1-1 0-15,-5 3 0 0,5-6 0 16,-4 4 0-16,3 5 0 0,0 4 0 0,1-4 0 15,3 7 0-15,-1 3 0 0,5 3 0 0,-1 0 0 0,8 6 0 16,-4-2 0-16,3 5 0 0,1 4 0 0,3-1 0 16,0 1 0-16,3 3 0 0,8-1 0 15,-8 4 0-15,8-3 0 0,-1 3 0 0,5 0 0 0,2 3 0 0,8-4 0 16,-7 1 0-16,6 0 0 0,4-6 0 0,-6 6 0 0,2 0 0 16,1-1 0-16,3 1 0 0,0 3 0 0,8-3 0 15,-1 0 0-15,0 0 0 0,4 0 0 16,3 0 0-16,-6 3 0 0,3 0 0 15,-11 0 0-15,0 0 0 0,-7 0 0 0,-3 0 0 0,-1 0 48 0,1 0 13 16,-7 0 3-16,-1 0 0 0,1 0-52 16,-1-4-12-16,1 1 0 0,-4 0 0 15,-3-6 0-15,-1 3 0 0,4-1 0 0,-7-2 0 16,4-1-100-16,-4 4-22 0,-4-6-5 0,4 2-785 16,-7 4-158-16</inkml:trace>
  <inkml:trace contextRef="#ctx0" brushRef="#br0" timeOffset="4073.11">5704 809 2508 0,'0'9'71'0,"0"-9"16"0,0 6-70 0,4 1-17 0,-1-4 0 0,1 0 0 15,7 6 106-15,-8-6 18 0,8-3 3 0,-1 3 1 16,11-3-103-16,-10 0-25 0,7 0 0 0,3-3 0 15,4 3 40-15,3-3 2 0,4-3 1 16,-1 0 0-16,5 3-33 0,-1-4-10 0,-3 4 0 0,-4-3 0 16,-4 0 22-16,-2 6-2 0,-5-7-1 0,-3 4 0 15,1 0-19-15,-5-3 0 0,1 3 0 0,-1-1 0 16,-6 4-150-16,3 0-34 0,-4 0-6 0,-3 0-1000 16</inkml:trace>
  <inkml:trace contextRef="#ctx0" brushRef="#br0" timeOffset="4573.09">5676 1313 1970 0,'0'0'56'0,"0"0"12"0,0 7-54 0,0-7-14 0,4 3 0 0,-1 0 0 0,4 0 66 0,-3-3 10 16,6 0 3-16,-3 0 0 0,8 0-11 0,-5 0-3 15,4 0 0-15,0 3 0 0,4 3-1 0,0-2 0 16,-1-1 0-16,8-3 0 0,0 3-9 0,3-3-3 16,4 0 0-16,3-3 0 0,0 3-32 0,1-3-6 0,-8-1-2 15,0-5 0-15,-3 3-12 0,-4 0 0 16,0-1 0-16,0 4 0 0,-3 0-8 0,-4 0-8 0,4 0-2 16,-4 0 0-1,-4 3-42-15,4-4-8 0,-3 8-1 0,3-4-1 16,-3 0-19-16,-1 0-4 0,-3 3-1 0,0-3 0 15,0 0 36-15,0 0 7 0,0 3 2 0,1 3 0 0,-5 4 41 0,4-4 8 0,-3 0 0 0,-1 3 0 16,1-2 42-16,-1-7 6 0,-3 6 0 0,4 0 1 16,-4-6 30-16,0 0 5 0,7 3 2 0,-7-3 0 15,0 0-6-15,0 0-2 0,0 0 0 0,0-6 0 0,0 0-10 0,-7 0-3 16,7-7 0-16,-4 1 0 16,-3-1-41-16,0 4-8 0,0-7-1 0,0 0-1 15,-4-3 18-15,1-3 3 0,3 1 1 0,-4-5 0 16,8 1-28-16,-8 0-8 0,8 0 0 0,-1 3 0 15,1 3 0-15,3 4 0 0,0-1 0 0,0 4 0 0,0-1-17 16,3 7-1-16,4-4 0 0,-3 4 0 16,3 3 1-16,3 0 0 0,1 3 0 0,-1 3 0 15,5-3-35-15,-5 0-8 0,4 3 0 0,4 0-1 16,0 0-65-16,-1-3-13 0,4 10-2 0,0-7-631 16,11 0-125-16</inkml:trace>
  <inkml:trace contextRef="#ctx0" brushRef="#br0" timeOffset="4843.79">6837 1364 2269 0,'-14'3'64'0,"7"-3"15"0,0 3-63 0,0-6-16 16,-4-4 0-16,4-2 0 0,0 3 90 0,3-7 15 0,-6 7 3 0,-1-3 1 16,8-4-72-16,-4 0-14 0,3-5-3 0,-7 2-1 15,8 0-19-15,-1-6 0 0,1 4 0 16,-1-4 0-16,1-4 0 0,3 5 0 0,3-1 0 15,-3 3 0-15,4-3 55 0,-1 6 7 0,4-3 2 16,4 4 0-16,-4 2-64 0,0 4-13 0,4-4-3 16,-1 7 0-16,1 0 16 0,0 2 0 0,3 1 9 0,-4 6-9 15,4-3 8-15,0 4-8 0,1-1 0 0,2 3 9 16,1 0-52-16,-1 4-10 0,1-4-3 16,0 3 0-16,-4-2-108 15,3 2-23-15,-2 0-4 0,-1 1-478 0,-4-4-96 0</inkml:trace>
  <inkml:trace contextRef="#ctx0" brushRef="#br0" timeOffset="5139.72">7158 997 1717 0,'0'0'48'0,"0"0"12"0,0 0-48 0,0 0-12 15,-7 0 0-15,3 0 0 0,-3 3 120 0,0 0 23 16,0 3 4-16,0 4 1 0,0 5-68 0,0 4-12 16,0 0-4-16,0 6 0 0,0-3-20 15,0 6-4-15,3-6 0 0,1 3-1 0,3-3-11 0,-4 0-3 16,4-6 0-16,4-1 0 0,-1 4 31 0,1-9 7 15,3-1 1-15,3 1 0 0,1-4-52 0,0 0-12 16,3-6 0-16,0 0 0 0,0 0 0 0,4-3 0 0,-1-3 0 16,1-1 0-16,3-2 54 0,-3 3 8 0,-1-1 2 15,1-5 0 1,0 6-75-16,-4-4-14 0,-4 1-3 0,1 3-1 0,-4-1 29 0,0-2 13 16,-4 3-1-16,-3-1 0 0,0 7-3 0,-3-6-1 0,-8-3 0 15,1 2 0-15,-4-5-8 0,0 2 8 16,-4-2-8-16,-3-1 8 0,0 4-104 0,3-4-22 15,0 7-4-15,4 0-1 0,0 0-49 0,3 2-11 16,1 4-1-16,3 0-490 16,0 0-98-16</inkml:trace>
  <inkml:trace contextRef="#ctx0" brushRef="#br0" timeOffset="5431.38">7599 1345 2419 0,'3'6'53'0,"-3"7"11"0,4-4 3 0,-1 7 1 16,1-10-55-16,-4 0-13 0,3 0 0 0,-3-6 0 0,0 0 105 0,0 0 19 16,0-6 3-16,4-3 1 0,-4-7-103 0,0 4-25 15,0-4 0-15,-4-3 0 0,1 0 56 0,3 0 7 16,-4-3 1-16,4 1 0 0,0-8-52 0,0 7-12 16,4-6 0-16,-1 0 0 15,5 0 0-15,-1 6 0 0,3-3 0 0,1 6 0 0,3-3 0 0,0 3 0 16,4 7 8-16,3-7-8 15,0 3 10-15,4 10-1 0,-1-4 0 0,5 1 0 0,-1 6-9 16,-4 0-16-16,-2 3 4 0,2 0 1 0,-2 0 11 0,2 3 0 16,-3 0 0-16,1 6 0 0,2-2 0 0,-3-1 0 0,-3 0 0 0,3 4 0 31,4 2-72-31,-4 4-12 0,0-10-2 0</inkml:trace>
  <inkml:trace contextRef="#ctx0" brushRef="#br0" timeOffset="6276.45">1362 2110 1698 0,'0'0'48'0,"-4"3"11"0,-6 6-47 0,-1-2-12 0,0-4 0 0,-3 3 0 0,4 3 72 15,-4 1 12 1,-4-4 2-16,4 4 1 0,0-7-17 0,3 3-3 0,1-3-1 0,-1 0 0 0,-3 0 37 0,7-3 7 15,3 0 2-15,4 0 0 0,0 0-42 0,0 0-8 16,0 0-2-16,0 0 0 16,0-6-32-16,11 0-6 0,3 3-2 0,-3 3 0 0,10-3-20 0,-4 3-13 15,1 0 1-15,0 0 1 0,10 0 11 0,-3 0 0 16,10 0 0-16,0 3 0 0,11-3 12 0,10 0-3 16,-6 0 0-16,31 0 0 0,-7 0-9 0,7 0-12 15,11-3 2-15,-14 3 1 0,10-7 9 0,3 7 12 16,15-6-2-16,4 3-1 0,6 0 44 0,1 0 9 15,6-4 2-15,75 1 0 0,-29 3-64 0,7-3-15 16,8 2-1-16,31-8-1 0,-32 3 27 0,4-1 6 16,7-2 0-16,53-7 1 0,-49 3-9 0,3-3-8 0,11-3 12 15,52-9-12-15,-56-10 44 0,4 13 3 0,-7 9 0 0,56-3 0 16,-50 3-19-16,5 1-3 0,-1-1-1 16,49-6 0-16,-63-7-24 0,-3 14 8 0,3 2-8 15,25-3 0-15,-53 3 0 0,0-2 0 16,-4 2 8-16,21 0-8 0,-45 1 0 0,-14 5-14 0,-15 1 3 0,7-1 1 31,-24 7-73-31,-7-6-14 0,-11 6-3 0,-7 3-836 0,-10 3-166 0</inkml:trace>
  <inkml:trace contextRef="#ctx0" brushRef="#br0" timeOffset="40873.82">3175 2809 2257 0,'0'0'49'0,"0"-9"11"0,0 9 1 0,0 0 3 0,0 0-51 0,0 0-13 0,-7 9 0 0,7-3 0 16,0 10 39-16,0 6 5 0,0 6 0 0,0 3 1 15,7 1-30-15,-3 5-7 0,3 4 0 0,-4 6-8 16,8 3 39-16,-8 7 1 0,4 2 0 0,4 7 0 16,-8-9 32-16,1-1 8 0,3 1 0 0,-7-1 1 15,4-3-43-15,3-9-9 0,3-6-1 0,-6-4-1 0,-1-2-11 0,4-4-1 16,-7-3-1-16,4-6 0 0,3-7-14 0,-4 1 0 16,4-7 0-16,-3-3 0 15,-4-3 8-15,0 0-8 0,7-3 0 0,-7-9 0 0,4-7 8 16,-4 0-8-16,-4 3 0 0,4-9 0 15,0 3 20-15,-7-6-1 0,3-3-1 0,-6-1 0 0,-1-2-18 0,1-1 0 16,-4-2 0-16,3-1 0 0,-3-3 0 0,-4 1 0 16,8 2 0-16,-4-3 0 0,-1 0 0 0,5 1 0 0,-4 5 0 15,3-2 0-15,1 5 0 0,-5-2 0 0,8-1 0 16,4 1 0-16,-4 6 0 0,3-1 0 16,-3-2 0-16,4 6 0 0,-1 3 0 0,4 3-16 0,-7 7 4 15,7 2 0-15,0-2 12 0,0 2-12 0,0 4 12 16,7 3-12-16,-7 3 12 0,0 3 0 15,0 3-10-15,7-3 10 0,0 1 12 0,4 2 8 16,-1 3 0-16,-2-3 1 0,9 4-21 0,1-4 0 16,-1 0 0-16,5 1 0 0,2-4-9 0,5-3-7 15,6 0 0-15,7 0-1 0,-7 0 27 0,4 0 6 16,4 3 0-16,-8-6 1 0,-7 0-17 0,0 0 0 0,-3-1 0 0,0 1 0 16,-4 3 8-16,0 0-8 0,-3 7 12 0,-1-4-12 15,-17-3 0-15,0 0 0 0,0 0 0 0,14 3 0 31,0 6-56-31,-3-6-17 0,-7 0-4 0,3 1-804 0,-7-1-161 0</inkml:trace>
  <inkml:trace contextRef="#ctx0" brushRef="#br0" timeOffset="41169.15">3186 3439 2188 0,'0'0'48'0,"0"0"11"0,-7 0 1 0,7 0 1 15,0 0-49-15,0 0-12 0,0-6 0 0,0 6 0 0,7-3 0 0,0 0 0 16,3 3 0-16,1-3 0 0,-1-1 64 0,5 1 9 0,-5 3 3 0,11 0 0 16,-7 0-28-16,11 0-6 15,-4-3-1-15,11 3 0 0,-7 0-24 0,3 0-5 0,0-3 0 0,-3-3-1 16,-4 0-11-16,4-1 0 15,-8 4 0-15,1 0 0 0,-4-3 32 0,7 3 4 0,-10 3 0 16,3-4 1-16,-3-2-59 16,-1 6-12-16,1 0-2 0,-8 0-1 0,4 3-124 15,-3 0-25-15,-1 4-5 0,-3-1-478 0,0 7-96 16</inkml:trace>
  <inkml:trace contextRef="#ctx0" brushRef="#br0" timeOffset="41683.86">3249 3759 2041 0,'0'0'44'0,"0"0"10"0,7 6 2 0,-7 7 2 0,4-1-46 0,6-2-12 0,1-4 0 0,-1 4 0 0,5-4 61 0,6 3 11 15,-7-3 1-15,7 4 1 0,4-4-26 0,-4 0-6 16,4-2-1-16,-4-1 0 0,3 0-22 0,-2 0-5 0,2-3-1 15,1 0 0-15,-4-6-29 0,-3 3-5 16,6-4-2-16,-2 1 0 0,-1 0 70 0,0-1 13 16,-3 1 4-16,-1 3 0 15,1 0-95-15,0 3-18 0,-1-3-4 0,1 6-1 16,-4-3-16-16,0 6-3 0,4-3-1 0,-8 4 0 16,1-1-46-16,3-3-10 0,-3 3-2 0,-8 1 0 15,8-1 58-15,-1-3 11 0,1 0 3 0,-8 0 0 16,4 0-4-16,-3 4 0 0,6-7 0 0,-6 3 0 0,3-3 80 0,4 3 15 0,-11 3 3 0,3-3 1 15,4 4 46-15,0-1 10 0,0-3 1 0,-3 3 1 16,-4 1-23-16,7-1-5 0,-7 0-1 16,0 0 0-16,0-6 48 0,0 0 10 0,0 0 2 0,0 0 0 15,0 0-45-15,0-9-9 0,-7 0-2 0,3-4 0 16,-3 0-17-16,-3 1-4 16,3-4-1-16,-4-6 0 0,0 3-24 0,-3 1-5 0,4-1-1 0,-1 0 0 15,4-3-8-15,-3 3-8 0,3 0 9 0,-1 1-9 16,5-1 0-16,3 3 0 0,0-3 0 0,0 4 0 15,-7 2 0-15,7 1-13 0,0 2 4 0,7-2 1 0,-7 5-14 16,0-2-2-16,3 3-1 0,5-1 0 16,-5 4 1-16,4 0 1 0,0 0 0 0,4 3 0 15,-1 3-21-15,1-3-5 0,3 3-1 0,4 4 0 16,-8-1-81-16,4 0-16 0,0 3-3 0,1-2-811 16</inkml:trace>
  <inkml:trace contextRef="#ctx0" brushRef="#br0" timeOffset="41987.53">4332 3935 1792 0,'0'0'51'0,"0"0"10"0,0 0-49 0,0 0-12 0,-3-3 0 16,3-4 0-16,-7 1 105 0,-1 0 19 15,5-4 3-15,-4-2 1 0,0-1-52 0,3 1-9 16,-6-4-3-16,-4 0 0 0,3-2-51 0,0-1-13 15,1 0 0-15,3 3 0 0,0 1 47 0,-4-1 6 0,1 0 2 0,3 1 0 16,3-1-37-16,0 0-7 16,-3 4-2-16,4-1 0 0,3 4-9 0,0-4 0 0,0 4 0 15,0-1 0-15,3 4 20 0,4-3 1 0,-7 2 1 0,0 7 0 16,0 0-22-16,11-3 0 0,3 3 0 16,-3-3 0-16,-1 6-10 0,4-3 10 0,-3 3-12 15,0 4 12-15,3-4-27 0,0 3 2 16,-4-3 0-16,5 3 0 15,-5 1-124-15,1-1-25 0,-1-3-5 0,1 3-799 0</inkml:trace>
  <inkml:trace contextRef="#ctx0" brushRef="#br0" timeOffset="42261.21">4519 3555 1792 0,'0'0'51'0,"0"0"10"0,-3 7-49 0,3-1-12 0,-7 3 0 0,3 1 0 0,0-1 105 0,-3 4 19 15,4 5 3-15,-4 1 1 0,3 3-68 0,4 0-12 16,-7-3-4-16,7 6 0 15,-3 0 0-15,3 0 0 0,3-3 0 0,4 0 0 16,-7-6-3-16,0-1-1 0,4-2 0 0,3-7 0 0,0 4-20 0,0-10-5 16,4 0-1-16,-8 0 0 0,8-7 2 0,-1 1 1 15,1-3 0-15,-1-4 0 0,1 4 13 0,0-1 2 16,3-5 1-16,-4-1 0 0,-6 3-33 0,3 1 0 16,0 2 0-16,0 1 0 0,-3 3 0 0,3-4 0 15,-7 4 0-15,0 0 0 0,0 6 0 16,0 0 0-16,0-6 0 0,0 6-12 0,-7-7 12 0,-1 4 0 15,1-3 12-15,-3 3-12 16,-4-3-44-16,3 2-16 0,1 1-4 0,-1 0-751 0,0 3-150 0</inkml:trace>
  <inkml:trace contextRef="#ctx0" brushRef="#br0" timeOffset="42578.32">4844 3891 2156 0,'0'0'48'0,"0"0"9"0,0 0 3 0,0 0 0 0,0 0-48 0,0 0-12 0,0 0 0 0,0 0 0 15,0 0 60-15,-4-10 11 0,-3 1 1 0,4-7 1 0,-5 4-7 16,5-1-2-16,-4-6 0 0,0 1 0 0,0 2-51 0,3-3-13 16,-6 0 0-16,3-3 0 15,3 7 0-15,1-1 0 0,-4 0 0 0,7 1 0 0,0 2 0 0,0 4 0 16,0-1 0-16,0 4 0 0,7-3 0 0,-7 2 0 15,0 7 0-15,3-9 0 0,1-1 0 16,3 4 0-16,-4 0 0 0,8-7 0 16,-4 4 0-16,3 0 0 0,5-1 0 0,-12 1 0 0,11 3 0 15,0-1 0-15,0-2 0 0,-3 6 0 0,3-7 0 16,-3 7 0-16,3 3 0 0,-4 3 0 16,1 0-202-16,0 4-43 0,6-1-9 0,1 3-2 0</inkml:trace>
  <inkml:trace contextRef="#ctx0" brushRef="#br0" timeOffset="42876.29">5161 3442 1997 0,'0'0'56'0,"-3"4"13"0,-1 2-55 0,-3 0-14 0,4 0 0 0,-12 4 0 15,5-1 121-15,-1 4 22 0,1-4 4 0,-1 4 1 16,0-1-76-16,1 4-16 0,-4-4-2 0,0 4-1 16,7 0 9-16,3-1 2 0,-6-2 0 0,2-4 0 15,5 1-64-15,-1-4 0 0,4-6-14 0,0 0 2 16,4 3 12-16,-4-3 16 0,3 0-4 0,5-3-1 15,2 3 2-15,1-6 1 0,-1 0 0 0,4-1 0 16,-3 4 5-16,-4-3 1 0,11 0 0 0,-1 2 0 16,1 1 6-16,-4 0 2 0,4 3 0 0,-1 0 0 15,1 3 20-15,-4 0 5 0,0 4 1 0,0 2 0 0,-3 4-11 16,-1-1-3-16,1 4 0 0,-4 3 0 0,0-4-7 0,0 7-1 16,-3 7-1-16,-4-1 0 15,-4-9-18-15,4-4-3 0,-7 4-1 0,0-3 0 0,0 3-9 16,-4-7 0-16,1 1 0 0,-4-4 0 15,3-3-106-15,-3 4-20 16,-4-7-4-16</inkml:trace>
  <inkml:trace contextRef="#ctx0" brushRef="#br0" timeOffset="43557.93">6470 3402 1552 0,'0'0'44'0,"0"-3"10"0,0-7-43 15,3 4-11-15,-3 0 0 0,0-4 0 0,0 10 99 0,-3-6 17 16,3 6 4-16,-4-6 1 0,1-1 7 0,-1 7 2 16,1 0 0-16,3 0 0 0,0 0-49 0,-11 0-9 0,1 0-3 0,3 7 0 15,-4 2-11-15,4 0-2 0,-7 7-1 0,7-3 0 16,-7 5-35-16,7-2-6 0,-4 0-2 0,0 3 0 16,1-1-12-16,3 1 0 0,0 6 0 15,-4-3 0-15,8 3 0 0,-4 0 0 0,3 4 10 0,1-4-2 16,3 0-8-16,0 0-10 0,0 3 10 0,0-3-13 15,7-6 13-15,0-6 0 0,-4-1 0 16,4-2 0-16,4-4-12 0,-4-6 3 0,3 0 1 0,1-6 0 16,0-4-96-16,3 1-18 15,-4 2-4-15,4-8-1 0,-3-1-48 0,0 0-9 0,3 1-3 16,0-4-689-16</inkml:trace>
  <inkml:trace contextRef="#ctx0" brushRef="#br0" timeOffset="44104.16">6742 3483 774 0,'0'0'16'0,"0"0"4"0,0 0 1 0,0 0 2 0,0 0-23 15,0 0 0-15,0 0 0 0,0 0 0 16,0 0 12-16,0 0-3 0,0 0 0 0,0-6 0 0,0 0 44 0,0-1 9 16,-4 1 2-16,4 0 0 0,0 6 8 0,0-6 3 15,0-1 0-15,0 1 0 0,0 6-18 0,0 0-3 16,0 0-1-16,0 0 0 0,-11 0 60 0,4 0 12 0,4 0 3 0,-4 3 0 15,3 0-52-15,-3 0-9 0,4 4-3 0,-1-4 0 16,1 3-51-16,-1-3-13 0,1 3 0 0,-1 1 0 16,1-4 0-16,3 3 0 0,-4 0 0 0,4-6 0 15,0 0 39-15,0 0 5 0,0 0 0 16,-3 7 1-16,-1-7-29 0,4 0-5 0,-4 3-2 0,4-3 0 16,0 0 1-16,0 0 0 15,-3 3 0-15,-8 0 0 0,8 0-10 0,-1 4 0 16,1-1 0-16,3 0 0 0,-4 3 0 0,1 4 0 0,3 0 0 0,0 2 0 15,0 1 53-15,0 0 9 0,0 6 2 0,0-7 0 16,0 1-52-16,0 0-12 0,3-1 0 0,-3-2 0 16,4-1 0-16,-4-5 0 0,3-1 0 15,4-3 0-15,-3 3 54 0,3-6 8 0,-4 0 2 0,5-3 0 16,-1-3-52-16,0 0-12 0,-4-4 0 0,4-2 0 16,-3 2 0-16,-1-2 0 0,4-1 0 0,-3-3 0 0,3 7 0 15,-4-7 0-15,-3 4 0 0,4-1 0 0,-4 4 0 16,3-1 0-16,1 1 0 0,3 3 0 15,-7 0 0-15,0 6 0 0,4-4 0 0,-4 4 0 0,0 0 0 0,0 0 0 16,0 0 0-16,3 4 0 0,1 5 0 0,-1 0 0 16,-3 1 0-16,7 2 0 0,0 4 0 0,0 3 0 15,-7 0 0-15,4-1 0 0,-1-2 0 0,4 0 0 16,4-4 0-16,-4-2 0 0,0-4 0 16,4 0 0-16,-4-3 0 0,0 1 0 0,3-1 0 0,-3-6 0 15,4-1 0-15,-4 1 0 16,4-3-100-16,-4 0-22 0,3-4-5 0,-3-2-649 0,4-7-131 15</inkml:trace>
  <inkml:trace contextRef="#ctx0" brushRef="#br0" timeOffset="44482.71">6974 3411 1958 0,'0'0'43'0,"0"0"9"0,-3 3 1 0,-4 3 3 0,3 1-45 0,1 2-11 16,-4-3 0-16,7 7 0 0,-4 3 104 0,4-1 20 15,0-2 3-15,4 3 1 0,-4 2-103 0,7 1-25 0,-4 0 0 0,1 0 0 16,3 0 56-16,-4-1 7 0,8-2 1 0,-4 0 0 16,0-1-52-16,0-2-12 0,4-4 0 0,-1-5 0 15,-3-1 54-15,4 0 8 0,0-3 2 0,-1-3 0 0,1-4-52 0,-1-2-12 16,1-4 0-16,-1-2 0 16,-2 2 0-16,-1-2 0 0,3-4 0 0,1 0 0 0,-4 3 0 15,0 1-12-15,0-1 3 0,0 0 0 0,-3 4 9 16,3 2 12-16,-4 4-2 0,1 0-1 15,-4 6-28-15,0 0-5 0,7 3-2 0,-4 0 0 16,4 6-10-16,-3 1-1 0,3 2-1 0,-4 4 0 0,-3 3 82 0,0-4 16 16,4 4 3-16,-1 3 1 0,-3 0-52 0,0 0-12 15,4 0 0-15,-4-6 0 0,3-1 0 16,1-2 0-16,-4 0 0 0,4-4 0 16,3 0 0-16,0-2 0 0,-4-1 0 0,4-6 0 15,-3-3-151-15,3-4-33 0,0-2-6 0,-4 0-2 16,8-7-51-16,-4 0-10 0,7-21-3 0,-3 2 0 0</inkml:trace>
  <inkml:trace contextRef="#ctx0" brushRef="#br0" timeOffset="45080.72">7433 3380 1738 0,'0'0'38'0,"0"0"8"16,0 0 2-16,0 0 1 0,0 0-39 0,-7 0-10 0,0 0 0 0,-4 0 0 0,8 0 102 0,-8 3 18 0,4 3 4 0,0-3 1 16,0 4-49-16,0-4-9 0,-4 6-3 0,4 4 0 15,-3-1 0-15,3-2 0 0,0 2 0 0,3 1 0 16,-3 2-52-16,4-2-12 15,3-4 0-15,-4 4 0 0,4-7 0 0,0 0 0 0,0 1 0 0,0-7 0 16,0 0 0-16,4 6 8 0,3-6-8 0,0 0 0 16,0 3 0-16,-4-3 0 0,8 0 0 0,-4 0 0 15,0 0 48-15,4 0 13 0,-1 0 3 0,-3 3 0 16,4 0-52-16,-1 0-12 0,1 4 0 0,-4-1 0 16,4 0 65-16,-1 0 11 0,1 1 1 0,-4 2 1 15,3 4-22-15,-6-4-5 0,3 4-1 0,-4-1 0 16,-3 1-40-16,0-1-10 0,4-2 0 0,-8 2 0 15,1 1 8-15,-1-4-8 0,1 1 12 0,-1-1-4 0,1-6-8 0,-4 3 0 16,3-2 0-16,1-1 0 0,3-3 0 0,0 0-11 16,0 0 3-16,0 0 0 15,0 0-44-15,0 0-9 0,0 0-2 0,3 0 0 16,-3 0 51-16,4 3 12 0,6-3 0 0,-3 0 0 0,0 0-16 0,1-3-1 16,-1 3 0-16,0-3 0 0,3-1 17 15,-3 1 0-15,4-3 0 0,-4 0 0 0,4-1 0 0,-1-2 0 16,1 0 0-16,3-4 0 0,0 1 0 0,-4-4 9 15,1 3-1-15,0-2 0 0,-1-1 1 0,1 0 0 0,-1-3 0 0,1 4 0 16,-4-1-9 0,0 4 12-16,-3-1-12 0,3 1 12 0,-7 5-4 0,3 1-8 15,-3 0 12-15,0 6-4 0,0 0 2 0,0 0 0 0,-7 3 0 0,0 0 0 16,0 0-10-16,0 3 0 0,0 4 0 16,0-1 8-16,7 7-8 0,-4-10 0 15,4 10-12-15,-3-4 12 0,-1 4-23 0,1-3 3 16,-1 2 1-16,1-2 0 0,3 2 19 0,3 1 0 15,-3 0 0-15,4-7 0 0,-4 4 0 0,3-4 0 16,1-3 0-16,-4 1 0 0,3-1 0 0,4-3 12 0,-3 3-1 16,7-6-1-16,-4 0-10 0,3 0 0 0,1-3 0 0,-1 0 0 15,4-3-71-15,1-4-6 16,-5 1-2-16,4-3 0 0,0-1-85 16,-3 0-16-16,3-2-4 0,0-1-550 0,-3 4-110 0</inkml:trace>
  <inkml:trace contextRef="#ctx0" brushRef="#br0" timeOffset="45527.91">8001 3104 2188 0,'0'0'48'0,"0"6"11"0,4 0 1 0,-1 4 1 0,-3-1-49 0,4 1-12 15,-1 2 0-15,4-3 0 0,0 7 54 0,0-3 8 16,4 2 2-16,-1 4 0 0,1 3 30 0,-4-6 6 16,0 3 2-16,0-1 0 0,4 11-35 0,-4-4-7 15,3-3-2-15,5-3 0 0,-5-4-21 0,1 1-4 16,-1 0-1-16,1-4 0 0,-1 4-32 0,1-7 0 16,0-3 0-16,-4 1 0 0,0 2 0 0,0-3 0 0,0-2 0 0,0-4 0 15,-4 0 0-15,-3 0 0 16,4-4 0-16,-1 1 0 0,-3 3 0 0,0-9 0 0,-3 6 0 0,-4-7 0 15,3 1 0-15,-6-1 0 0,-4 7 0 16,0-3 0-16,-1 0 0 0,-2 3 0 0,-1 0 0 0,1 6 0 16,-1 0 0-16,0 6 0 0,1 4 0 0,-1 2 0 31,0 4-44-31,8 0-16 0,-1 0-4 0,1 0 0 0,3 3 52 0,3 0 12 0,4-4 0 0,4 1 0 0,-1 0 0 16,1-3 0-16,3-4 0 0,3-2 0 15,-3 2 0-15,7-6 0 0,4 1 0 0,-4-4 0 16,4 0 48-16,-4-3 13 0,7-3 3 0,-3 0 0 0,3 0-52 15,-3-1-12-15,-1-2 0 0,1 0 0 16,-4 3-100-16,0 0-22 0,0-4-5 16,-3 4-1127-16</inkml:trace>
  <inkml:trace contextRef="#ctx0" brushRef="#br0" timeOffset="46136.22">9133 3041 1580 0,'0'0'35'0,"0"0"7"0,0 0 2 0,-7 3 0 0,4 7-36 0,-4-7-8 0,7 6 0 0,-4 1 0 16,4 2 103-16,0 4 18 0,0-1 4 0,4 4 1 16,-4 0-36-16,3 3-7 0,1 3-2 0,-1 3 0 0,4 1 7 0,0-1 2 15,4 3 0-15,-4-9 0 16,-3 0-72-16,3 3-18 0,0-3 0 0,3 0 0 15,-3 0 55-15,0 0 7 0,1-3 2 0,-1 0 0 16,0-4-52-16,0 1-12 0,-4-7 0 0,1 1 0 16,-1-4 32-16,-3-3 4 0,0-3 1 0,0 0 0 0,0 0-21 0,0 0-5 15,0 0-1-15,0 0 0 0,-7-6-10 0,4-4 0 16,-4 4 0-16,3 0 0 16,1-7 16-16,-1 7 0 0,1-6 1 0,3-1 0 0,0 0-17 0,0 4 0 15,0 3 0-15,3-4 0 0,1 1 0 0,-1 0 0 16,1 2 0-16,3 1 0 0,0 0 0 0,0 3 0 15,3-1 0-15,-3 1 0 0,4 0 0 0,0 3 0 16,3 0 0-16,-4 0 0 0,4-3 0 0,-3 0 0 16,3 6 0-16,0 3 0 0,0-3 0 0,-3 1 0 15,-1 2 0-15,1 0 0 0,-4 4 55 0,0 2 7 16,-3 7 2-16,-4 0 0 0,3-4-52 0,-3 7-12 0,-7 0 0 0,4 0 0 16,-4-3 0-16,3 0 0 0,-3 0 0 15,-4-4 0-15,1-2 0 0,-1-1 0 16,4-2 0-16,-7-4 0 15,4-3-48-15,-5-3-13 0,8-3-3 0,-3 0 0 16,3-6-102-16,0-1-21 0,3-2-4 0,1-1-615 0,-1 1-123 0</inkml:trace>
  <inkml:trace contextRef="#ctx0" brushRef="#br0" timeOffset="46732.45">9539 3348 2188 0,'0'10'48'0,"0"-1"11"0,0 1 1 0,-3-1 1 0,3 4-49 0,0 2-12 0,-4 4 0 0,4 0 0 16,0 0 105-16,0-1 19 0,-3 4 3 0,3 0 1 15,0 3-52-15,0-3-9 0,3 3-3 0,1 1 0 0,-1-5-51 0,4 1-13 16,4-6 0-16,-4 0 0 0,3-4 0 0,5 1 0 16,-5-7 0-16,4-3 0 0,0-3 0 0,0-3 0 15,1-6 0-15,-1-1 0 0,0-2 0 16,0-4 0-16,-4 0 0 0,1-2 0 0,3 5 0 0,-7-6 0 15,0-3 0-15,0 7 0 0,-7-1 0 0,4 0 0 16,-4 7 0-16,0-4 0 0,0 4 0 0,0 3 0 16,0 6 0-16,0 0 0 0,0 0 0 0,0 0 0 15,-7 0 0-15,0 3 0 0,3 3 0 0,-3 0 0 16,7 7 0-16,-3-7 0 0,3 7 0 0,0-1 0 16,0 4 0-16,0 0 0 0,7 9 0 0,0 0 0 0,-4 3 0 15,4 6 0-15,0 4 0 0,4 3 0 16,0-4 0-16,-1 14 0 0,-3-4 0 0,7 9 0 15,-3 4 0-15,3 2 0 0,0-8 0 0,0-1 0 0,-3 0 0 16,3-3 0-16,0-9 0 0,-7 0 0 16,0-3 0-16,-3-7 0 0,-1-3 28 0,-6-3 4 0,-4-9 0 15,0 0 0-15,-4-4-16 0,-3-6-2 0,0-2-1 0,-4-8 0 16,0-2 5-16,1-3 1 0,-1-4 0 0,-3-6 0 16,3 1-19-16,1-4 0 0,3 3 0 0,-4-6 0 0,4 0 0 15,3-4-11-15,1 4 2 0,3-6 0 16,0 3 9-16,7-4 12 0,-4-2-2 0,8-1-1 15,-1 1-9-15,4-1-16 16,0 4 4-16,4-3 1 0,3 5 11 0,-3 1 0 0,3 0 0 0,0 6 0 0,0 3 0 16,0 4 0-16,4-1 0 0,3 3 0 15,0 4 12-15,0 3-3 0,0-1 0 0,0 4 0 16,1 0-62-16,-1 0-13 0,-4 0-2 16,-2 0-1-16,2 0-95 0,-6-1-18 15,3 4-4-15,-4 0-899 0</inkml:trace>
  <inkml:trace contextRef="#ctx0" brushRef="#br0" timeOffset="49352.86">10834 3621 1591 0,'0'0'35'0,"0"0"7"0,3 6 2 0,4-2 0 0,-3 2-35 0,-1 0-9 16,1 0 0-16,0 1 0 15,-1 2 135-15,1 0 25 0,-1 1 4 0,-3-4 2 0,4-3-30 0,-4-3-7 16,0 0-1-16,0 0 0 0,0 0-64 16,0-6-12-16,0-3-4 0,0-4 0 0,0-3-12 0,0-2-4 15,0-8 0-15,-7 1 0 0,3-3-12 0,-3-6-2 16,-4-4-1-16,4-3 0 0,-3 4-8 0,-1-1-1 0,-3-3-8 15,3-3 12-15,-3 0-12 0,4 4 8 16,-4-1-8-16,-4-6 0 0,4 0 8 0,0 3-8 16,3-3 0-16,1-3 0 0,-1 6 0 0,0 0 0 0,8-3 0 15,-1 3 0-15,1 0 0 0,3 3 0 0,3 4 0 0,1-1 0 16,-1 4 16-16,1 5 4 0,3-5 1 16,4 6 0-1,3 3-68-15,0 3-13 0,-4 0-4 0,5 9 0 0,2-2 77 16,-6 8 15-16,6 4 4 0,1 0 0 15,3 0-52-15,0 3-9 0,4 0-3 0,0 3 0 0,-1 0 77 0,5 7 15 0,2 2 4 0,-9-3 0 16,2 7-52-16,-6 0-12 0,0-1 0 0,-1 7 0 16,1 0-20-1,-4-3-8-15,0 0 0 0,-3 3-1 0,-1 0-5 0,-3 0-1 16,-3 3 0-16,3-3 0 0,-7 3-74 16,3-3-15-16,-6 3-4 0,-1 0 0 15,-3 0-102-15,0-3-21 0,0 0-4 0,-7 3-1 0</inkml:trace>
  <inkml:trace contextRef="#ctx0" brushRef="#br0" timeOffset="49917.67">10619 3336 1954 0,'0'6'43'0,"0"3"9"0,3-2 1 0,-3 2 3 0,0 1-45 0,4-7-11 15,3 0 0-15,0 0 0 0,3 0 54 0,4 7 9 16,1-10 1-16,2 0 1 0,-3 3-1 0,8-3 0 15,2 0 0-15,1-3 0 0,-4 3-27 0,4-7-5 16,-1 1-2-16,1 3 0 0,0 3-12 0,-4 0-2 16,0-3-1-16,-3 3 0 0,-1-3-7 0,-2-1-8 0,-1 4 11 0,0-3-11 15,-4 0 17-15,1 0-3 0,0-3-1 16,-1 3 0 0,-3-1-152-16,4 1-30 0,-8-3-7 0,4 0 0 0,0 0 76 15,0-1 16-15,1 1 4 0,-1 3 0 0,-4-3 13 16,1-1 3-16,3 1 1 0,-4 3 0 0,-3 3 51 0,4-6 12 0,-4 6 0 0,0 0 0 15,0 0 100-15,0 0 22 16,0 0 5-16,-7 0 1 0,7 0 0 0,-7 6 0 0,-4 3 0 0,4-2 0 16,-4 8-52-16,1 1-9 0,-1 6-3 0,4 0 0 15,-3 3-41-15,3 0-9 0,-1 0-2 0,-2 3 0 16,6 1-12-16,-3-4 0 0,7 0 0 0,-3-3 0 0,3 0 0 16,3 0-15-16,-3-7 2 0,4-2 0 0,-1-4 13 0,1-3 0 15,6-2 0-15,-2-4 0 16,2-4 0-16,1-2 0 0,-4-6 0 0,3 2 0 0,1-2 0 0,0-1 0 15,-4 1 0-15,3-4 0 0,1 3 0 0,-4 1 0 16,0-4 0-16,0 0 0 0,-4 1 16 0,4-1 5 16,-3 7 2-16,0-7 0 15,-4 7-12-15,3-1-3 0,-3 10 0 0,0 0 0 0,0-6 0 0,0 6 0 16,0 0 0-16,0 0 0 0,0 0 0 0,-3 9 0 16,6 1 0-16,-3-1 0 0,0 4 8 0,4-1 0 15,-4 1 1-15,7-1 0 0,-4 1-31 16,4-4-6-16,0 1-2 0,0-1 0 0,4 0 22 0,-4 1 0 0,4-4 0 15,-1 0 0 1,-3 1-31-16,0-1-11 0,4-3-2 0,-1-3-1 16,-3-3-67-16,1-3-12 0,-1-1-4 0,3-2 0 15,-3-4-102-15,0 1-21 0,11-19-4 0,-7 2-1 0</inkml:trace>
  <inkml:trace contextRef="#ctx0" brushRef="#br0" timeOffset="50152.29">11448 3245 1396 0,'0'0'40'0,"0"0"8"0,0 0-39 0,0 0-9 0,0 0 0 0,-7-3 0 15,3 3 189-15,-3 0 36 16,0 3 7-16,-4 3 2 0,4 4-136 0,-3 5-27 0,3-2-6 0,-4 6-1 16,4-1-20-16,-4 4-5 0,4 3-1 0,0 1 0 15,4 2-10-15,-1-3-1 0,1 0-1 0,-1 0 0 16,4 3-26-16,0-3 0 0,4 3 0 0,-1-6 0 31,4-3-16-31,0 0-8 0,4-6-1 0,0-1-1 0,3-2 14 0,0-7 2 0,3 0 1 16,-2-6 0-16,-1-4-35 0,0 1-6 0,0-3-2 15,4-4 0-15,-4-2-93 0,3-1-19 0,-3-3-4 16,4 3-1-16,-4-2-19 0,-3 2-3 0,-1-3-1 16,1 3 0-16,3 1 44 0,-3-4 9 0</inkml:trace>
  <inkml:trace contextRef="#ctx0" brushRef="#br0" timeOffset="50363.66">11698 3157 1552 0,'0'0'44'0,"-3"3"10"0,-1 7-43 0,1-1-11 15,-1 0 0-15,0 7 0 0,4-6 144 0,-3 5 26 16,3 1 6-16,3 3 0 0,-3 3-77 0,4-4-16 0,0 1-3 16,-1 0-1-16,1 0-28 0,-1 3-6 0,4-3-1 15,-3 3 0-15,6-4-2 0,-6 1-1 0,6 0 0 0,-3-3 0 16,1-1 2-16,-1 1 0 0,0-3 0 16,0-4 0-16,0 4-43 0,0-1 0 0,0-3-13 0,-4-2 3 15,1-4-87 1,-1 0-18-16,1 3-3 0,-4-6-1 15,0 0-137-15,0 0-27 0</inkml:trace>
  <inkml:trace contextRef="#ctx0" brushRef="#br0" timeOffset="50806.56">11568 3480 1497 0,'0'0'32'0,"0"0"8"0,7 0 0 0,3 0 4 15,-3-3-36-15,0 3-8 0,4-3 0 0,0 0 0 0,-1-4 84 0,4 1 16 16,4 0 2-16,-4-4 1 0,4 4-52 0,-4-6-11 16,3-1-1-16,1 1-1 0,-4 2-22 15,4 1-5-15,-1-4-1 0,1 1 0 16,-4 5-26-16,0-2-6 0,-3 6-1 0,-1-3 0 0,1-1 70 0,-4 4 13 16,0 0 4-16,-3 3 0 0,-4 0-16 0,0 0-4 15,0 0 0-15,0 0 0 0,0 9 28 0,-4-2 4 16,4 8 2-16,-7-5 0 0,4 9-42 0,-1-4-9 15,0 4-2-15,1 3 0 0,3-3-9 0,-4 3-1 16,4 0-1-16,0-7 0 0,0 4-2 0,4-3-1 16,3-4 0-16,-3 1 0 0,6-4-11 0,-3-2 0 0,4-1 0 15,3-3 8-15,0-3 8 0,0-3 2 16,4 0 0-16,-4-4 0 0,3-5-18 0,-2-1 0 0,-1 4 0 0,0-7 0 16,-4-2 0-16,4 2 0 0,1-3 0 15,-8 0 0-15,3 7 55 0,-6-1 7 16,3 1 2-16,-4 2 0 0,-3 10-52 0,0 0-12 15,0-6 0-15,-3-3 0 0,-1-4 0 0,1 4 0 0,-1-1 0 0,-6 4 0 16,3 0 0-16,0-1 0 0,-4 1 0 0,0 3 0 16,4 0-100-16,0 0-22 0,7 3-5 15,-7-3-1-15,7 3-102 0,0 0-21 0,-3 3-4 0,3-3-666 16</inkml:trace>
  <inkml:trace contextRef="#ctx0" brushRef="#br0" timeOffset="51364.45">12143 3508 1317 0,'10'3'28'16,"-3"1"7"-16,0-1 1 0,0 0 2 0,0-3-30 0,0 0-8 0,-3 3 0 0,3-3 0 16,-3 0 139-16,3 0 26 0,-4 0 6 0,1-3 1 0,-4 3-34 0,0 0-6 15,7-6-2-15,-7-1 0 0,3 1-38 0,-3 0-7 16,-3-1-1-16,3-2-1 0,-7-4-31 0,3 4-5 16,1 3-2-16,-4-7 0 0,0-6-24 0,-1 1-5 15,5 2 0-15,-4 0-1 0,0 1-15 0,0-1 0 16,0 3 0-16,3-2 0 0,1-1 0 0,3 7 0 15,0-4 0-15,0 4 0 0,0-1 0 0,3 7-10 16,1-3 2-16,3 3 0 0,-4 3-9 0,4-3-2 16,4 3 0-16,0 0 0 0,-1 0 5 0,1 0 1 15,3 0 0-15,0-4 0 16,0 1-11-16,0 0-1 0,4 0-1 0,-1-3 0 16,1-4-27-16,0 4-6 0,-1-3-1 0,5-1 0 15,-8 1-69-15,3-4-15 0,1 4-2 0,0 0-1 16,-4-4 20-16,0 0 4 0,-4 1 1 0,1 2 0 15,-4 1 39-15,0 3 8 0,0 3 2 0,-7 3 0 0,0 0 82 0,0 0 17 16,0 0 3-16,-7 3 1 0,4 3 104 0,-8 0 21 0,0 4 4 0,1-1 1 16,-1 1-17-16,-3-1-3 0,0 0-1 0,3 4 0 15,-3 3-93-15,4 2-18 0,-1-2-4 0,4 3-1 16,-4-3-1-16,8-4 0 0,-4 4 0 16,3-4 0-16,4 1 14 0,0-4 2 0,0-6 1 0,0 4 0 15,4-1-7-15,-4-3-2 0,0-3 0 0,7 3 0 16,0-3-9-16,0 0-1 0,0 0-1 0,0-3 0 15,0 0 6-15,0 0 2 0,0 0 0 0,4 0 0 16,-4-1-5-16,4 1-1 0,-1 3 0 0,1-6 0 0,-1 6-8 0,4 0-1 16,-3 0-1-16,3 6 0 0,-3-3 11 0,-4 1 2 15,3-1 1-15,-3 9 0 0,0 7 12 0,-3 0 3 16,-4-3 0-16,0 6 0 0,-4-7-11 0,1 7-1 16,-1 3-1-16,-3 0 0 0,0 0-27 0,0-3 8 15,-3 0-8-15,-1-3 0 16,0-3-18-16,1-4-9 0,-4-2-1 0,3-4-1 15,-3-6-147-15,0-3-28 0</inkml:trace>
  <inkml:trace contextRef="#ctx0" brushRef="#br0" timeOffset="51898.14">13515 3261 1728 0,'0'0'38'0,"0"0"8"0,-4-7 2 0,1 4 0 0,-4-6-39 0,3 2-9 15,-3 1 0-15,7-3 0 0,-3 3 104 0,-1-1 20 16,1 4 3-16,-1-6 1 0,4 9 0 0,-3-3 0 16,3 3 0-16,0 0 0 0,0 0-103 0,0 0-25 15,0 3 0-15,3 6 0 0,-3 4 56 0,4 2 7 16,-1 7 1-16,4 0 0 0,0 3-52 0,4-6-12 16,3 16 0-16,4-4 0 0,-1-6 54 0,-3 0 8 15,0-3 2-15,-3 0 0 0,0-3-52 0,-1-7-12 0,1 1 0 16,-4-7 0-1,0 0-48-15,-4-2-13 0,1-8-3 16,0 1 0-16,-4-6-51 0,0 0-10 16,-4-7-3-16,0 0-648 0,-3-3-131 0</inkml:trace>
  <inkml:trace contextRef="#ctx0" brushRef="#br0" timeOffset="52653.78">13272 3286 2188 0,'0'0'48'0,"3"6"11"0,1 3 1 0,3-2 1 16,3 2-49-16,1 4-12 0,-1-1 0 0,4-3 0 16,4-2 54-16,0 2 8 0,3 4 2 0,0-7 0 0,4 0 0 0,-1 1 0 15,1-7 0-15,7 0 0 0,0 0 0 0,-1-7 0 16,1 4 0-16,-4-3 0 0,1 0-52 0,-5-1-12 16,1-2 0-16,0 3 0 0,-4-1 0 0,-3 7 0 15,-4-9 0-15,0 3 0 0,0-1 0 0,0-2 0 16,-3 3 0-16,-1-4 0 0,-3 1 0 15,-3-1 0-15,-1 1 0 0,1-3 0 0,-1 2 0 0,-3 1 0 16,-3-4 0-16,-1 1 0 0,-3-1 0 0,0 1 0 16,4-4 0-16,-4 0 0 0,-1 4 0 15,1-7 0-15,0 0 0 0,-3 0 0 0,-1 0 21 0,1 1 2 16,-1-4 0-16,0 3 0 0,4 0-23 0,0-6 0 16,-3 0 0-16,-1-3 0 0,-3 3-14 0,3-1-7 15,4 5-2-15,-7-8 0 16,4 7 23-16,3 4 0 0,0 5 0 0,0 0 0 0,0 4 9 0,7 9 7 15,0 0 0-15,0 0 1 16,-4 6-101-16,0 7-21 0,1-7-4 0,3 7-1 16,3-1 9-16,1 1 1 0,0-1 1 0,-1 4 0 15,1 0 59-15,-1-1 11 0,1 4 2 0,-1-3 1 0,1 3-10 0,3 3-1 16,-4 0-1-16,1-4 0 0,3 1-123 0,0 3-25 16,-4 6-5-16,4 1-1 0,1-1 103 15,-1 3 20-15,0-3 4 0,0 4 1 16,0-1 0-16,3-3 0 0,-3 0 0 0,0-2 0 0,1-1 102 0,-1-3 21 0,0 0 4 0,0 0 1 15,0-4 0-15,3-2 0 0,-3 0 0 0,0-1 0 16,0-2 0-16,1-1 0 0,-5-5 0 0,1 2 0 16,3-6 51-16,-4 0 10 0,-3-3 3 0,4 0 0 0,3-3-52 15,-4-3-9-15,-3 6-3 0,0-6 0 16,4-10 0-16,-4 7 0 0,-4-10 0 0,4 3 0 16,-3-3 0-16,3 4 0 0,-4-1 0 0,4 3 0 0,-3 1-51 15,3-7-13-15,0 3 0 0,-4-2 0 0,4 2 54 16,0 0 8-16,0 1 2 0,0-1 0 15,4 3-52-15,-1-2-12 0,4 2 0 0,-3-6 0 0,3 4 0 16,0-1 0-16,4 0 0 0,-1-3 0 16,1 7 0-16,-1-1 0 0,1 4 0 0,-1 3 0 0,1 3 0 0,3 6 0 15,-3 0 0-15,-1 3 0 0,1 3 54 0,-1 4 8 16,-2 6 2-16,2 0 0 0,-3 3-52 16,0 3-12-16,0 3 0 0,0 0 0 0,4 0 0 0,-8-3 0 15,1 4 0-15,3-4 0 0,-3 3 0 0,-1 0 0 16,1-3 0-16,-4 0 0 0,3-3 0 0,1-3 0 15,-4-3 0-15,3-4 0 16,1 1-48-16,-4-7-13 0,0-6-3 0,0 0 0 16,0-6-153-16,0-7-31 0,3-2-7 0,-6 2-1 0</inkml:trace>
  <inkml:trace contextRef="#ctx0" brushRef="#br0" timeOffset="53047.74">14302 3126 2419 0,'0'0'53'0,"0"0"11"0,0 0 3 0,-4 3 1 15,-3 3-55-15,0 0-13 0,0 1 0 0,0-1 0 16,0 6 54-16,3 1 8 0,-6 3 2 0,3 3 0 0,0 2-52 0,0-2-12 16,3 6 0-16,-3 0 0 0,3 1 0 0,1-5 0 15,-1 5 0-15,1-1 0 16,3-3 54-16,0-4 8 0,3-2 2 0,1 0 0 16,3-7-52-16,-4-3-12 0,5 1 0 0,-1-7 0 0,0-10-17 0,0 1-7 15,3-1 0-15,1-5-1 0,-1-7 40 0,-2 3 8 16,2-3 1-16,1 0 1 15,-1 3-71-15,1-3-14 0,-4 4-4 0,0-4 0 16,0 3 52-16,-3 3 12 0,-1 0 0 0,-3 1 0 0,0 5 0 0,0 4 0 16,0-6 0-16,-3 5 0 0,3 7 0 15,0 0 0-15,0 0 0 0,-8 3 0 16,5 1 0-16,-1 8 0 0,1-2 0 0,3 5 0 0,3 1 0 0,-3 0 0 16,4 2 0-16,3 4 0 0,0 3 0 0,0 0 0 15,0 1 0-15,7-1 0 0,-3 0 48 0,3 0 13 16,-3-3 3-16,3 0 0 0,0-7-52 0,0-2-12 15,0-4 0-15,0-2 0 0,-3-1 0 0,-1-3 0 16,4-6 0-16,-3 3 0 16,0-13-202-16,-1 4-43 0,1-7-9 0,-8 7-770 0</inkml:trace>
  <inkml:trace contextRef="#ctx0" brushRef="#br0" timeOffset="53225.98">14647 2981 1958 0,'0'0'43'0,"0"0"9"0,0 0 1 0,0 0 3 0,0 0-45 16,7 7-11-16,-3-1 0 16,-1 7 0-16,5-4 104 0,-1 10 20 0,-4 3 3 15,4-7 1-15,0 7-52 0,0 0-9 0,0 3-3 0,0 0 0 0,4 4 0 0,-4-4 0 16,0 6 0-16,0-6 0 16,0 0-51-16,0-3-13 0,0 6 0 0,0-6 0 15,0-9-48-15,-3 0-13 0,3-1-3 0,-3-3 0 16,-1-2-153-16,1-4-31 0</inkml:trace>
  <inkml:trace contextRef="#ctx0" brushRef="#br0" timeOffset="53433.75">14549 3336 2548 0,'0'0'56'0,"0"0"12"0,7 0 3 0,0-3 0 0,0 3-57 15,3 0-14-15,4 0 0 0,1-3 0 0,2 3 76 0,1 0 13 16,3 0 3-16,0-4 0 0,4 4-92 0,0-3-19 16,-1 0-3-16,4 0-1 0,1 0 11 0,-5-3 1 0,8 6 1 0,-7 0 0 31,3 0-170-31,-3-4-35 0,-1 4-6 0,-6-3-2 0</inkml:trace>
  <inkml:trace contextRef="#ctx0" brushRef="#br0" timeOffset="54557.36">15843 3104 2188 0,'0'0'48'0,"-3"0"11"0,-4 0 1 0,0 0 1 0,0 0-49 0,3 0-12 15,-3-7 0-15,0 4 0 0,0 0 105 0,3 0 19 16,-3 3 3-16,-3-3 1 0,3 0-52 0,-4 0-9 16,0 3-3-16,1 3 0 0,-4-3 0 0,0 3 0 15,0 3 0-15,3 0 0 0,0 4-51 0,1 2-13 16,-4 4 0-16,3 3 0 0,4 3 0 0,-4 6 0 0,4-3 0 15,0 10 0-15,7 2 0 0,0-8 0 16,0-4 0-16,7 3 0 0,0-3 0 0,4-3 0 0,3-3 0 16,0-4 0-16,4 1-40 15,0 0-12-15,-1-13-1 0,4 0-1 16,1 0-16-16,-1-3-3 0,-4-3-1 0,5-3 0 0,-1-4 46 0,-4 1 8 0,4-4 3 0,-3 1 0 16,3-1 27-16,-3-2 6 0,0-7 0 15,-1 0 1-15,-3 3-17 0,4 0 0 0,-4 0 0 16,0-3 0-16,4-3 0 0,-8 3 0 15,5 3 0-15,-5-2 0 16,1 8-48-16,-4-9-12 0,0 3-4 0,-4 4 0 0,1 2 103 0,-4-3 20 0,-4 4 4 0,1-1 1 16,-1 4-52-16,-3 3-12 0,-3 2 0 0,-1 1 0 15,-3 3 54-15,0 7 8 0,0 2 2 0,3 0 0 16,-3 4-52-16,3 6-12 0,1 0 0 0,-1 2 0 16,4 8 54-16,0-4 8 0,4 0 2 0,-1 3 0 15,8 0-52-15,-4-3-12 0,0-3 0 16,3 0 0-16,1-6 0 0,3-3 0 0,-4-4 0 0,8 0 0 15,-1-2-48-15,5-4-13 0,-5-3-3 0,8 0 0 0,-4-7 52 16,0-2 12-16,0-3 0 0,0-7 0 0,0 0 0 16,-3-3 0-16,3 0 0 0,-3 0 0 0,-4 0 0 0,0 0 0 15,0 0 0-15,-4 3 0 0,1 4 0 0,-4 2 0 16,0 4 0-16,0-1 0 0,-4 4 0 0,4 6 0 16,0 0 0-16,0 0 0 0,-7 0 48 0,0 3 13 15,0 3 3-15,4 4 0 0,-1-1-52 0,4 7-12 0,-3-7 0 16,6 7 0-16,1 0 0 0,-1 3 0 15,4-1 0-15,0 4 0 0,4 0 0 0,-1-6 0 16,1-7 0-16,0 1 0 0,-1 9 0 0,4-7 0 0,-3 1 0 16,3-7 0-16,-3 3 0 0,3-2 0 15,-4-4 0-15,1-3 0 0,-1 3 0 0,1-3 0 16,-4 0 0-16,0-6 0 0,-3-7 0 0,3 4 0 0,-4 6 0 0,1-7 0 16,-4 10 0-16,3-6 0 15,-3-10 0-15,4 4 0 0,-4-1 0 0,0 1 0 0,0 2 0 16,0-2 0-16,0-1 0 0,0-3 0 0,0 4 0 0,3-4 0 15,-3 4 0-15,0-1 0 0,0-3 0 0,0 10 0 16,4-6 0-16,-1 2 0 0,-3 4 0 0,0 6 0 0,0 0 0 0,0 0 0 16,0 0 0-16,0 0 0 15,11 3 0-15,-8 0 0 0,5 3 0 0,-1 1 0 16,-4 2 0-16,1-3 0 0,-1 4 0 0,4 2 0 0,-3-2 54 0,3 2 8 16,0 1 2-16,-4-1 0 0,1 1-52 15,-4-4-12-15,7-2 0 0,-3 2 0 0,-1 7 0 16,1-1 0-16,-1-15 0 0,1 7 0 15,-1 2 0-15,1-3 0 0,-1 1 0 0,-3-7 0 16,4 3 0-16,-4-3-12 0,3 0 3 0,4-3 0 16,-3-4 9-16,-1 1 12 0,1-3-2 0,-1 2-1 0,1-8-9 0,-1-1 0 15,1 0 0-15,3 1 0 0,-3-4-10 0,3 3-4 16,0-3-1-16,0 4 0 0,0 2 15 16,0-3 0-16,0 4 0 0,4 2 0 0,-1 4 0 15,-3 3 10-15,4 3-10 0,-1 0 8 0,4 3 0 0,-3 3 0 0,0 4 0 16,3-1 0-16,-4 7 7 0,1-3 1 15,-1 8 0-15,1 5 0 0,0-1-7 0,-4-3-1 16,3-7 0-16,-3 1 0 0,0 12-8 0,-3-6 0 16,3-6 0-16,-4 3 0 0,1-7-8 0,0 4-1 0,-1-7 0 15,1 1 0-15,-4-4-157 16,0-6-31-16,0 0-7 0,0 0 0 0</inkml:trace>
  <inkml:trace contextRef="#ctx0" brushRef="#br0" timeOffset="56132.57">17660 2768 836 0,'0'0'24'0,"-3"-6"4"0,3-3-28 0,0 2 0 0,0-2 0 0,0 0 0 0,0-1 108 0,-4 7 16 15,4-6 4-15,0-1 0 16,-4 1-52-16,4-1-9 0,-3 4-3 0,3 0 0 0,-4-4 0 0,1 4 0 15,3-3 0-15,-4 2 0 0,1 1 43 0,3 3 8 16,-4-3 1-16,4 6 1 0,0 0-26 0,0 0-6 16,0 0-1-16,0 0 0 0,0 0-15 0,0 0-3 15,-3 9-1-15,3 7 0 0,0 6-35 0,3 3-7 16,4 9-2-16,-3 7 0 16,3 6 10-16,0 0 1 0,0 3 1 0,0 1 0 0,0-1-33 15,0 0 0-15,0 3 0 0,0-3 0 0,4-3 0 0,-4-3 0 16,0-6 0-16,4-7 0 0,-4-3 0 0,0-6 0 15,-4-6 0-15,1-3 0 0,3-4 0 0,-7-3 0 16,0-6 0-16,0 0 0 0,0 0 0 0,3-9 0 16,-3 0 0-16,0-1 0 0,0-2 0 0,0-4 0 15,-3 3 0-15,3-9 0 0,0 4 0 0,0-4 0 0,0-3 0 16,3 3 0-16,1-3 0 0,-1 6 0 0,4-3 0 0,1 3 0 16,-1 0 0-16,0 3 0 15,3 4 0-15,1-1 0 0,-1 1 14 0,5 2-4 0,-5 4-1 16,4 0 0-16,-3 6 23 0,3 0 4 0,-4 0 0 0,5 3 1 15,-1 3 8-15,-4 4 2 0,1-4 0 0,-1 6 0 16,-2 1-6-16,-1 0-1 0,-4 2 0 16,1 4 0-16,-4 3-17 0,-4 0-4 0,4-6-1 0,-7 6 0 15,0-4-18-15,0 1 8 0,-4 0-8 16,4 0 0-16,-3 0 0 0,-1-4 0 0,1-8 0 0,-1-1 0 16,0 0 0-16,4 0-16 0,0-2 4 15,-3-4 0-15,-1 0-1 0,4-4 0 0,0-8 0 0,0 2 0 16,0 7-41-16,3-9-8 15,1 2-2-15,3 10 0 0,0 0 52 0,3-6 12 0,1 0 0 16,3 3 0-16,0 0-54 0,4-1-8 16,-1 1-2-16,1 3 0 0,3-6 72 0,0 0 13 15,4 3 3-15,3-4 1 0,0 1-40 0,4-3-8 0,-1-1-1 0,1 1-1 0,0-1 71 16,-4-2 14-16,0-1 4 0,0 4 0 0,0-7-52 16,-3-3-12-16,0 1 0 0,-4-1 0 0,0 0 0 0,-4 0 0 15,1 0 0-15,0 4 0 0,-4 5 0 0,-4-2 0 16,1 6 0-16,-4-1 0 0,0 7 0 0,0 0 0 15,-7-3 0-15,0 3 0 0,-4 3 44 0,0 7 5 16,1 2 2-16,-1 4 0 0,1 6-31 0,-1 0-5 0,4 3-2 16,-4 0 0-16,4 3-24 0,4 0-5 15,-4 4 0-15,3-1-1 0,4 0 17 0,0-2-8 0,0-4 8 16,7-3 0-16,0-3-9 0,4-10 9 16,3 0 0-16,0 1-9 0,4-4 25 0,0-3 6 0,-4-3 1 15,3 0 0-15,1-3-23 0,0-3 0 0,-1-10 0 16,4 7 0-1,-3 6-112-15,0-10-26 0,3 0-6 0,-4 1-1196 0</inkml:trace>
  <inkml:trace contextRef="#ctx0" brushRef="#br0" timeOffset="57309.3">19308 3057 1090 0,'0'0'24'0,"0"-3"4"0,-4-10 2 0,4 1 2 0,-4-1-32 0,1 4 0 0,3-4 0 0,-4 0 0 15,4 1 96-15,-3-1 12 16,-1-2 4-16,1 5 0 0,-4 1 13 0,3-1 3 16,1 7 1-16,-4-6 0 0,3 6-52 0,-3 0-10 0,0 0-3 15,4-1 0-15,3 4 0 0,-8 0 0 16,1 0 0-16,4 4 0 0,-1 2 0 0,1 3 0 15,3-3 0-15,0 7 0 0,0 6-56 0,7 3-8 16,0 0-10-16,0 6 10 0,0 0 0 0,0 4 0 16,4 2 0-16,-1 1 12 0,4 2-12 0,-3-2 0 0,3-1 0 15,0-3 0-15,0-2 36 0,-3-4 3 0,3-13 0 0,-3 1 0 16,-1-7-19-16,1 0-3 0,-1-2-1 0,-3-1 0 16,0-3-5-16,0-3-2 0,-3-7 0 0,3-6 0 15,0-2-1-15,-3-4-8 0,-1-7 12 0,4 1-4 16,-3 3-8-16,-1 0 0 0,4-9 0 0,-3 9 0 15,-1-4 0-15,1 7 0 0,-4-3 0 0,3 0 0 0,1 3 0 16,0 7 0-16,-4-4 8 0,0 9-8 0,0 1 9 16,0 9-9-16,0 0 10 0,0 0-10 15,0 0 24-15,0 9-2 0,-4 4 0 0,0 3 0 0,1 2 4 0,-1 4 1 16,1 0 0-16,-1 3 0 0,4-3-27 0,-3 3 0 16,3-3 0-16,0 0 0 0,0-3 0 15,3-6 0-15,-3-1 0 0,4-2 0 0,3-7 0 0,-4 0-9 16,5-6 0-16,-5 0 0 0,1-7 9 0,3-2 12 15,-4-1-2-15,4-3-1 0,0-2-9 0,0 2 0 16,0-6 0-16,0 0 0 0,4 3-13 0,0-3-5 16,-4 7-1-16,0-4 0 0,0 3 31 0,3 7 5 15,1-1 2-15,-4 7 0 0,0-3-19 0,0 6 0 16,4 6 0-16,-4 4 0 0,-4-4 0 0,1 6 0 16,-1 4 0-16,-3 0 0 0,4 3 47 0,-1-1 5 15,-6 1 2-15,3 3 0 0,3-3-35 0,1 6-7 16,-4 0-2-16,0-6 0 0,3 9-10 0,-3-6 0 0,0 6 0 0,0-3 0 15,0-3 0-15,4-3 0 0,-1 3 0 0,-3-3 0 16,4 3-100 0,-4-3-23-16,4-4-4 0,-1-2-1 0,-3-7-153 15,0-6-31-15,0 0-7 0,14 0-1 0</inkml:trace>
  <inkml:trace contextRef="#ctx0" brushRef="#br0" timeOffset="57632.4">19904 3041 1947 0,'0'0'43'0,"0"0"9"0,0 0 1 16,0 0 2-16,0 0-44 0,0 0-11 0,0 0 0 0,0 0 0 0,-4 6 107 0,1 4 19 15,-1-1 4-15,-3 7 1 0,0-1-54 0,0 4-10 16,0 3-3-16,0 3 0 0,3 4 0 0,1-4 0 15,-1 0 0-15,1 0 0 0,3 9-51 0,0-9-13 16,3-3 0-16,4-6 0 0,-3 0 0 16,6-7 0-16,1 1 0 0,3-7 0 0,-3 0 0 0,-1-3 0 15,4-3 0-15,-3 0 0 0,0-7 0 0,-4-2 0 16,0-4 0-16,0-3 0 0,0 3 0 0,-4 1 0 16,1-1 0-16,-1 0 0 0,1 1 54 0,-1 2 8 15,-3-3 2-15,0 7 0 0,0-3-52 0,-3 2-12 16,-4 1 0-16,3-1 0 0,-3 4 0 0,0 3 0 0,-3-3 0 15,-4 2 0-15,3 8-100 16,0-4-22-16,-3 0-5 0,0 0-717 0,0 3-144 0</inkml:trace>
  <inkml:trace contextRef="#ctx0" brushRef="#br0" timeOffset="58372.27">20084 2775 1661 0,'-7'-4'47'0,"7"4"10"0,0 0-45 0,0 0-12 0,0 0 0 0,0 0 0 0,0 0 81 15,0 0 15-15,-4 4 2 0,8 5 1 0,-4 0-13 16,7 10-2-16,-4-6-1 0,1 9 0 0,6 3-31 0,-3 0-5 16,4 3-2-16,3 3 0 15,0-2 27-15,0 2 6 0,0 7 1 0,0-4 0 0,1 7-24 0,-1-4-5 16,3 4-1-16,-3 3 0 0,-3-13-1 15,3 4-1-15,-3-4 0 0,-1-6 0 0,1 1-39 16,-4-11-8-16,0 1 0 0,-3-4 0 0,3-2 0 16,-4-4 0-16,1-3 0 0,-4-3 0 0,3 0-16 0,-3 0 3 15,4-6 1-15,-4-3 0 16,3-4-16-16,-3 0-4 0,0-2 0 0,-3-1 0 0,-1-6 32 16,-3 3 0-16,0-3 0 0,-4 0 0 0,1 7 0 0,-8-4 0 0,4 3 0 0,0 4 0 15,0 2 24-15,0-2 10 0,-4 6 2 16,4-1 1-16,0 4-37 0,0 3 0 15,0 3 0-15,0 4 0 0,0-1 0 0,3 6 0 0,4-2-11 16,-4 2 11 0,4 1-30-16,0-1 0 0,4 4 0 0,-1 0 0 0,1 3 30 0,-1-1 0 0,4-15 0 15,-3 7 0-15,3 2 0 0,0-2 15 16,3-1-2-16,1 4 0 0,3-4-13 0,0 1-18 0,0-10 4 16,3 0 1-16,1 3 13 0,3-3 0 0,0 0 0 0,4 0 0 15,-1 0 0-15,1 0 0 0,3 0 0 16,0-7 0-16,-3-2 0 0,3 0 0 0,-3-1 0 0,-4 1 0 15,0-7 0-15,-3 0 0 0,-8 1 0 0,4-1 0 32,4 0 0-32,3 4 0 0,4 2 48 0,-1-2 13 0,1 3 3 15,-4-1 0-15,0 1-52 0,4-4-12 0,-4 1 0 0,-4 2 0 16,-3 4 20-16,-3-7 0 0,3 4 1 16,-7 0 0-16,4 2-8 0,-4 1-1 0,-4 3-1 15,1-6 0-15,-1 5-3 0,0 1-8 0,-3 0 12 16,0 3-4-16,0 3 1 0,-3 4 0 0,3 2 0 15,-4-3 0-15,4 7-1 0,0 2-8 0,-4 1 12 0,8 6-4 16,-4 3-8-16,3-3 0 0,1 6 0 16,3-6 0-16,3 3 9 0,-3-6 0 0,7 3 0 0,-3-3 0 15,6-3-9-15,-3-1 0 0,4-5 0 0,0 2 0 16,3-2 0-16,-4-4 0 0,4-3 0 0,1 0 0 16,-1-6-15-16,3 3-5 0,-10-6 0 0,4-1-1 0,-8-2 7 0,5 0 2 15,2 2 0-15,-3 1 0 16,4-6-22-16,-4-4-4 0,3-6-1 0,-3-3 0 15,1 3-85-15,-5 0-18 0,1-3-3 0,-4 3-680 0,0-3-136 16</inkml:trace>
  <inkml:trace contextRef="#ctx0" brushRef="#br0" timeOffset="58896.76">20655 2599 1908 0,'0'0'42'0,"0"0"9"0,0 6 1 0,0 4 1 0,0-4-42 0,0 3-11 0,4 4 0 0,-4-1 0 16,3 4 116-16,1 3 20 0,-1-3 5 0,1 2 1 16,-1 4-62-16,4 0-13 0,-3 6-3 0,3-2 0 15,4 2-2-15,-4 0-1 0,0 3 0 0,0-2 0 16,3-1-4-16,-3 3-1 0,0 1 0 0,0 2 0 0,4 7-36 0,-4-10-7 16,0 7-1-16,0-4-1 15,4-2-11-15,-4-1 0 0,-4-6 0 0,4 0 0 0,0-3 0 16,1-6 0-16,-5-4 0 0,4 1 0 0,-3-7 0 15,-1 4 0-15,1-10 0 0,-4 0 0 16,0 0-49-16,7 0-12 0,-7 0-3 0,3-7 0 0,1 1 52 16,-1 0 12-16,4-4 0 0,-3 1 0 0,3-1 0 0,-3-2 0 15,3 3 0-15,-4-4 0 0,4 4 0 0,0 2 0 16,4-5 0-16,-8 5 0 0,4 1 0 0,0-3 0 16,0-1 0-16,1 4 0 0,2-6 0 0,-3 5 0 15,4-2 0-15,3-4 0 0,-4 4 26 0,5-7 8 16,-5 4 2-16,-3-1 0 0,0 1-22 0,-3-1-4 0,-1 1-1 15,-6-1 0-15,-1 7 1 0,-3-7 0 0,0 4 0 16,0-1 0-16,-3 4-1 0,-1 3 0 0,0 0 0 16,1 3 0-16,-1 3-9 0,1 3 0 15,-1 4 0-15,-3 2 0 0,3 1 0 0,4-1 0 0,0 4 0 0,0 6 0 16,4-6 0-16,3 6 0 0,0-4 0 0,0 4 0 16,3 0 0-16,1 0 0 0,-1 3 0 0,4-9 0 15,0 0 0-15,0-1 0 0,4-2 0 0,0-1 0 16,3-2 0-16,3-1 0 0,1-2 0 0,3-7 0 15,0 0-27 1,-3 0-7-16,3-7-2 0,0 1 0 0,-3 0-96 0,0-7-19 16,-4 1-4-16,0-4-634 0,-4 0-127 0</inkml:trace>
  <inkml:trace contextRef="#ctx0" brushRef="#br0" timeOffset="59366.64">21431 2552 2322 0,'0'0'51'0,"0"6"10"0,-3 4 3 0,3-1 1 0,-4 4-52 0,4 2-13 0,-3 7 0 16,3 3 0-16,0 3 76 0,0 7 12 16,0 3 2-16,0 5 1 0,3-2-31 0,1 0-5 15,-1 0-2-15,4 0 0 0,4-7 7 0,-1 1 2 16,5-1 0-16,-1-3 0 0,0-2-39 0,3-4-8 15,-2-7-2-15,2-5 0 0,1 0-13 0,-4-4 0 16,0-6 0-16,-3-6 0 0,-1-3 16 0,1-1 0 16,-4-2 0-16,0-4 0 0,0 1-26 0,-3-4-5 15,-4 4-1-15,0-1 0 0,-4 4 16 0,0-4 0 0,-6 4 0 16,3-1 0-16,-4 4 0 0,-3 0 0 16,0 3 0-16,-7 3 0 0,0 0-14 0,3 0 0 0,-3 3 0 15,0 3 0-15,3 0-2 0,0 4 0 0,1 5 0 0,3-5 0 31,3 2-14-31,4 4-3 0,-4 3-1 0,4-7 0 0,4 10 34 0,-4-3 0 16,3 3 0-16,-3 0 0 0,0 3 0 0,0 0 0 16,21-9 0-16,0 0 0 0,-7 2 0 0,4-2 0 0,0 0 0 15,3 0 0-15,3-10 9 0,1 3 9 0,7 1 2 0,3-4 0 16,-3 0-32-16,-1-3-7 0,1 0-1 0,0-3 0 16,-1-3 68-16,-6 3 12 0,3 3 4 0,-3-6 0 15,-4 0-52-15,4-6-12 0,-4-7 0 0,-4 7 0 16,4 6-100-16,-3-13-22 0,0-3-5 15,-4 3-717-15,3-2-144 0</inkml:trace>
  <inkml:trace contextRef="#ctx0" brushRef="#br0" timeOffset="-108404.65">1369 5305 1036 0,'0'0'23'0,"0"-10"5"0,0 4 0 0,-7-3 1 0,7-1-29 0,0 4 0 0,-4 0 0 0,4 6 0 15,0 0 114-15,0 0 17 0,0-6 3 0,0 6 1 16,-7-7-15-16,7 7-2 0,0 0-1 0,0 0 0 16,0 0-18-16,0 0-4 0,0 0-1 0,0 0 0 0,0 0-30 0,0 0-5 15,0 0-2-15,0 0 0 0,0 7-17 0,0-1-3 16,0 6-1-16,0 4 0 0,7 6-24 0,-7 0-4 15,4 9-8-15,3 7 11 0,-4 0-11 16,1 5 0-16,3 8 9 0,-7 2-9 0,3-3 0 0,4 0 0 16,4-3 0-16,-7 3 0 0,-4-2 56 15,3-5 6-15,4-2 2 0,-3 0 0 0,3-7-52 0,-7-5-12 16,3-4 0-16,4-3 0 16,-3-7-51-16,-1-2-9 0,-3-4-3 0,7-2 0 15,-7-7-103-15,0 0-21 0,0-7-4 0,0-2-1 0</inkml:trace>
  <inkml:trace contextRef="#ctx0" brushRef="#br0" timeOffset="-107841.1">1242 5368 1724 0,'0'0'38'0,"0"-7"8"0,-7-2 2 0,3 0 0 0,-3-1-39 0,4-2-9 0,3 2 0 0,-7-2 0 16,7 2 54-16,-4 1 9 0,4-1 1 0,0 4 1 16,0 6-1-16,0 0 0 0,-3-6 0 0,3 6 0 0,0 0 0 0,0 0 0 15,3-6 0-15,-3 2 0 16,11-2 0-16,-8 3 0 0,8 0 0 0,-4-3 0 0,7-1-32 0,-4 1-6 16,1 0-2-16,3 0 0 0,-3 2 13 0,-1-2 3 15,8 3 0-15,0-3 0 0,3 6 19 16,-7 0 4-16,7 3 1 0,-7 3 0 0,7 7-54 0,-7-4-10 15,1 4 0-15,6-1 0 0,-11 4 9 0,4 0 7 16,1-1 2-16,-5 1 0 16,1 3-2-16,-1-4 0 0,1 4 0 0,-8 0 0 0,4 3-5 0,-7 0-2 15,0 6 0-15,-7 3 0 0,4 4 12 0,-4 3 3 16,0-1 0-16,-11 4 0 0,8-7-24 0,2 4-15 16,-9-3 3-16,3-1 0 0,0-3 12 0,3-5 0 15,0-1 0-15,1-3 0 0,-1-7 0 0,1-2 0 16,6-4-10-16,-3-3 10 0,7-6-9 0,0 0 9 15,0 0-12-15,0 0 12 0,0 0-13 0,0-3 4 16,7 0 1-16,-7-3 0 0,11 3 0 0,-8-3 0 0,11 2 0 16,-3-2 0-16,7 6 8 0,-4-3 0 0,7 3-9 15,-3 0 9-15,-1 3 0 0,8 0 0 0,-11 7 0 16,7 2 0-16,0 4 0 0,-7 0 10 0,1 5-10 16,2 1 10-16,-10 4 11 0,11-5 3 0,-8 5 0 0,-6-4 0 15,7-1-24-15,-8 1 9 0,4 0-9 16,-3 3 0-16,3-6 12 0,-4 0-12 15,4-3 12-15,-3-1-12 0,-4-2-58 0,0-4-18 16,3-2-4-16,4-4-1 0,-7-3-164 16,0 0-33-16,-10-32-6 0,6 7-2 0</inkml:trace>
  <inkml:trace contextRef="#ctx0" brushRef="#br0" timeOffset="-107238.53">1884 5879 2030 0,'-7'12'57'0,"3"-5"14"0,-6 2-57 0,6 7-14 0,-3 2 0 0,-3 1 0 0,6 6 105 0,-7-3 19 16,8 3 3-16,-8 0 1 0,4 1-52 15,4-5-9-15,3 5-3 0,-7-1 0 16,3 3 0-16,4-6 0 0,0 3 0 0,0-6 0 0,0-4-51 0,0-2-13 16,0-1 0-16,4-5 0 0,3-4 0 0,-4-3 0 15,4-3 0-15,4-4 0 0,-1-2 0 0,-2-3 0 16,-1-4 0-16,3 0 0 0,-6-3 0 0,6 1 0 15,1-1 0-15,-8 0 0 0,4-3 0 0,-3 3 0 16,3 0 0-16,-3 1 0 0,-4-1 0 0,0 0 0 16,3 3 0-16,-6 4 0 0,3-1 0 0,0 4 0 0,0 6 0 15,0 3 0-15,0 0 34 0,0 0 4 0,0 3 1 0,-4 6 0 32,-3 1-63-32,7 2-12 0,0 1-2 0,0 2-1 0,7 1 83 0,-7 3 16 15,4-4 3-15,-1 1 1 0,4 3-52 0,-3-3-12 0,3 2 0 0,-4-5 0 16,8 0 0-16,-1-1 0 0,1-3 0 15,0 1 0-15,3-4 0 0,-4-3 11 0,1 0-11 0,3 1 10 16,-3-4 0-16,-8 0 0 0,8-4 0 16,-4 1 0-16,0 0-1 0,0-3 0 0,3 3 0 0,-6-4 0 15,3-2-1-15,-3 3-8 0,3 0 12 0,-4-1-4 16,1 1-31-16,-4-3-6 16,7 2-2-16,-4-2 0 0,4-1 55 0,-3 1 10 0,3-3 2 0,-4-1 1 15,1 0-59-15,3-2-12 0,-7-1-2 0,11-3-1 16,-8-3 61-16,4 4 12 0,-3-1 2 0,-1 0 1 0,4 3-11 15,-7 1-3-15,4 5 0 0,3 1 0 0,-4 2-33 0,4 7-8 16,-3 0 0-16,3 4-1 0,-3 2 27 0,-4 3 6 16,10 4 0-16,-10 2 1 0,11 4-8 0,-11-3-1 15,10 6-8-15,-6-3 12 0,-1 0-12 0,4 3-8 16,4-4 8-16,-8 1-13 16,5-3 13-16,-1 3 0 0,0-1 0 0,-4 1 0 0,4-6 9 15,-3 2 5-15,3-2 1 0,-4 0 0 0,8-4-15 16,-11 4 11-16,3-4-11 0,5-3 10 0,-5-3-24 0,4 4-5 0,-7-4-1 15,0-3 0 1,0 0-75-16,0 0-15 0,0 0-3 0,0-10-808 0,4-2-162 0</inkml:trace>
  <inkml:trace contextRef="#ctx0" brushRef="#br0" timeOffset="-106489.35">2536 5546 2098 0,'0'7'46'0,"4"2"10"0,-4 4 1 0,7-1 3 0,-7 1-48 0,11 2-12 0,-8 1 0 0,8 0 0 15,-11 2 72-15,10 1 13 0,-6 0 3 0,3 3 0 16,4 3-7-16,-4 0-1 0,0 0 0 0,-4 0 0 16,4 0-16-16,-3 1-3 0,6-4-1 0,-6 3 0 0,3-3-12 0,-4-1-4 15,4-2 0-15,-3 0 0 16,3 0-28-16,-3-7-5 0,-1 1-2 0,4 0 0 0,-7-4-9 0,4-3 0 15,-4-6 0-15,7 3 0 16,-7-3 0-16,0 0 0 0,0 0 0 0,0 0 0 0,0-6 0 0,0 0 0 16,0-4 0-16,0 1 0 0,0-4 16 15,-7 1 2-15,3-4 0 0,-6 4 0 16,6 2-18-16,-7-2 8 0,1 2-8 0,3 4 0 0,-7 0-10 0,3 3-9 16,1 3-1-16,-5 0-1 0,1 3 34 0,4 3 7 15,-4 3 2-15,3 4 0 0,-7 0-35 0,11 2-7 16,0 1-2-16,4 0 0 0,-4-1 22 0,7 4 0 15,0-3 8-15,0-1-8 0,7 1 0 0,-7-3 0 16,10 2-9-16,-6 1 9 0,6 3-8 0,-6-3 8 16,3 2 0-16,4-2 0 0,3-3 0 0,-4-1 0 0,4 1 0 15,-3-4 0-15,0-3 0 0,-1 1 0 0,1-7-8 16,-4 0 8-16,3-7 0 0,1 1 0 16,0-3 0-16,3-7 9 15,-4-3-58-15,8 3-12 0,-4-5-3 16,-3-1 0-16,-1 0 0 0,4-3 0 0,-3-1 0 0,3-2 0 15,-3 0 0-15,3 3 0 0,-4-3 0 0,4 6 0 0,-3 0 52 0,-4 6 12 0,4 0 0 0,-8 1 0 16,8 2 0-16,-8 4-9 0,4 3 9 0,-7-1-8 16,0 7 60-16,0 0 13 0,0 0 3 0,0 0 0 15,0 0-36-15,0 0-6 0,-7 7-2 0,4-1 0 16,3 3 13-16,-7 1 3 16,3 5 0-16,1 4 0 0,-4 3-32 0,3 0-8 0,4 3 0 0,0 0 0 15,0 3 52-15,0-2 10 0,0-1 2 0,0 0 0 16,4-3-52-16,3-4-12 0,0 1 0 0,3-3 0 15,-3-4 0-15,4-2 0 0,3-7 0 0,0 0 0 0,-3-6 0 0,10 0 0 16,-11-7 0-16,8-2 0 0,0-1 0 0,-4-2 0 16,0-1 0-16,4-3 0 0,-8 0 0 0,4 1 0 15,-3-1 0-15,-8-3 0 0,8 6 33 0,0-3 4 16,-11 4 1-16,3-1 0 0,4 0-26 0,-7 7-12 16,0-4 10-16,-7 4-10 0,4 3 12 0,-4-4-3 15,-1 4-1-15,1 0 0 0,-3-1-8 16,-1 1-14-16,-3 3 3 0,4 0 1 15,-5 0-99-15,1 3-20 0,4 0-4 0,-1 3-1 16,1-3-119-16,6-6-24 0</inkml:trace>
  <inkml:trace contextRef="#ctx0" brushRef="#br0" timeOffset="-105773.7">3203 5985 1728 0,'0'0'38'0,"0"0"8"0,0 0 2 0,0 0 0 0,0 0-39 0,-3-6-9 0,3 6 0 0,0 0 0 16,0 0 53-16,0 0 9 0,0 0 2 0,0 0 0 0,0 0 0 0,0 0 0 15,0 0 0-15,0 0 0 16,0 0 0-16,0 0 0 0,0 6 0 0,0 1 0 0,0 2-13 0,3 0-3 16,-3 4 0-16,0-1 0 15,7 4-25-15,-7-3-6 0,4 2-1 0,-4 1 0 0,7 0 30 0,-7-1 6 16,3 1 0-16,1 0 1 16,3-1-33-16,-7 1-8 0,4-3 0 0,3-1-1 0,-4-2 22 15,4-4 5-15,-7 0 1 0,4-3 0 0,-1-3-27 0,-3 0-12 16,7-3 10-16,-3-3-10 0,3 0 22 0,-4-4-2 15,4-2 0-15,-7 2 0 0,4-2-20 0,-4-1 0 16,7-3 0-16,-7 4 0 0,4-1 0 0,-4-2 0 16,3 2 0-16,4-2 0 0,-7-1 0 0,4 3 0 15,3-2 0-15,-4 2 0 0,4 1 0 0,0 2 0 0,0 1 0 16,4-1 0-16,-7 4 0 0,3 3 0 0,0 0 0 16,0 3 0-16,3 0 0 0,-6 0 0 0,3 6 0 15,0 0 8-15,-4 4-8 0,4 2 0 0,1 4 0 0,-8 3 0 16,3-4 23-16,-3 7 6 15,0-3 2-15,7 3 0 0,-7 0-17 0,0 3-3 0,0 0-1 16,0-3 0-16,0-3 10 0,0 0 3 0,4-7 0 16,3-2 0-16,-7-1-39 0,3-6-7 0,8 0-1 15,-8-3-1-15,4-3 16 0,-3-6 9 0,3 3-10 16,-3-7 10-16,3-6-33 0,0 4-1 0,0-4 0 16,-4 3 0-16,4 0 53 0,0 1 10 0,0 2 3 0,4-2 0 31,-8 2-52-31,8 0-9 0,0 4-3 0,-1 0 0 0,1 2 53 0,-1 1 11 15,-3 0 1-15,4 0 1 0,7 6-54 0,-11-4-12 0,10 4-1 0,-6 4-1 16,0-1 74-16,3 0 14 0,-4 6 3 0,1-2 1 0,-1 2-42 16,-3 0-8-16,4 4-8 0,-4 3 12 15,-3-1 17-15,-1 4 4 0,1 3 1 0,-1 0 0 16,-3 0-24-16,0-3-10 0,-3 3 8 0,-1-7-8 16,1 1-25-16,-1 0-11 0,4-1-1 15,-10-5-1-15,10-1-226 0,0-9-44 16,-8-34-10-16,1 12-2 0</inkml:trace>
  <inkml:trace contextRef="#ctx0" brushRef="#br0" timeOffset="-104614.56">4519 5625 1792 0,'0'0'51'0,"0"0"10"0,0 0-49 0,0 0-12 16,0 0 0-16,0 0 0 0,-3 0 54 0,-4 3 8 15,3 3 2-15,4 4 0 0,4 2 0 0,-4 4 0 16,7 3 0-16,-4 3 0 0,4 6 0 0,-3 3 0 15,3 4 0-15,-4 2 0 0,8 4 0 0,-1 3 0 16,1 0 0-16,-4 0 0 0,4-7 34 0,-1 1 7 16,1-7 2-16,3 1 0 0,-3-4-69 0,-1-6-14 15,1-3-2-15,-4-7-1 0,7 1 8 16,-11-7 2-16,8-3 0 0,-4-3 0 16,0-3-50-16,0-6-9 0,4-1-3 0,-11-6 0 0,0-2 76 15,0-4 15-15,0 0 4 0,0-3 0 0,-11 0-64 0,4-4-10 0,-4-2-3 0,4-3-1 16,-10 2 14-16,3-2 0 15,0 2 0-15,-8 1 0 0,8 0 0 0,-7-4-9 16,7 1-1-16,-7-4 0 0,0 0-26 16,7 1-6-16,-4-1-1 0,4-3 0 0,0 4 35 0,3 5 8 0,8 1 0 0,-8 6 0 15,4 3 0-15,0 0 0 0,3 6 0 0,1 4 0 16,-1 2 0-16,4 10 0 0,0 0 0 0,0 0 0 16,0 0 0-16,0 0 0 0,0 0 0 0,4 4 0 15,3 2 0-15,0-3 0 0,4 3 0 0,-1 1 0 16,1-1 0-16,-1 0 0 15,4 3 0-15,8-2 0 0,-1-4 0 0,-4 3 0 0,12 0 0 0,-1-2 0 16,4 2 0-16,-4-3 0 0,4 0 0 16,-4-3 0-16,0 0 16 0,-3 0 4 0,-4 0 2 0,4-3 0 15,-4 0-35-15,3 3-7 0,-6-3-2 0,3 3 0 16,-7 0 46-16,4 0 8 0,-4 0 3 0,0 3 0 16,4-3-25-16,-11 3-10 0,0-3 8 0,0 0-8 15,-7 0 25-15,0 0 0 0,0 0 0 0,0 0 0 16,0 0-161-16,-4-3-32 0,1-3-6 0,-8 2-2 15,1-2-76-15,-4 0-16 0,-25-13-4 0,7 7 0 0</inkml:trace>
  <inkml:trace contextRef="#ctx0" brushRef="#br0" timeOffset="-104368.11">4491 5829 1958 0,'-11'18'43'0,"11"-11"9"0,-7-1 1 15,4 0 3-15,3-3-45 0,0-3-11 0,0 7 0 0,10-7 0 0,-6 3 104 0,6-3 20 0,1 0 3 0,3 0 1 16,4-3-64-16,6 3-12 0,-2-4-2 0,6 1-1 16,4 3-27-16,-4-3-6 0,0 3 0 0,0-3-1 15,-3 3 39-15,0 0 8 0,3 0 2 0,-11 0 0 16,5 0-52-16,-5-3-12 16,1 3 0-16,0 0 0 0,-1 0 0 0,-3 0 0 0,4 0 0 0,-7 0 0 15,3 0 0-15,-4-3 0 0,1 3 0 0,-4 0 0 16,0-3 24-16,0 3 3 0,-7 0 0 0,0 0 0 15,0 0-95-15,0 0-18 0,0 0-4 0,-7 3-738 16,0 0-147-16</inkml:trace>
  <inkml:trace contextRef="#ctx0" brushRef="#br0" timeOffset="-104093.79">4667 6302 2188 0,'-3'16'48'0,"3"-7"11"0,0-3 1 0,0 1 1 0,3-1-49 0,1 0-12 16,3 0 0-16,3 1 0 0,-3-1 105 0,4-3 19 16,7 0 3-16,-4 0 1 0,7 1-52 0,-7-4-9 0,7 0-3 0,-3 0 0 15,0 0-51-15,-1-4-13 16,4 4 0-16,1-3 0 0,-1 0 0 0,0 0 0 16,4 0 0-16,-8-3 0 0,8-1 24 0,-4 4 3 0,0-3 0 0,0 3 0 31,1-4-43-31,2 1-9 0,-10 0-2 0,0 0 0 15,4-4-29-15,0 1-7 0,-1 3-1 0,-3-7 0 16,1 4-51-16,-5-4-10 0,4 1-3 0,-7-1 0 0,4 0-102 16,0 4-21-16,-8 0-4 0,-3 2-1 0</inkml:trace>
  <inkml:trace contextRef="#ctx0" brushRef="#br0" timeOffset="-103870.67">5323 6242 1728 0,'0'22'38'0,"0"-12"8"0,0-1 2 0,-3 1 0 0,3 2-39 0,-4 1-9 0,1-4 0 0,3-6 0 15,-4 3 156-15,4-6 28 0,0 0 7 0,0 0 1 16,0 0-66-16,0 0-13 15,0 0-2-15,-3-6-1 0,-4 0-74 0,3-3-14 0,-3-1-3 0,0-6-1 16,0 1 30-16,4-1 5 0,-5-3 2 0,-2 0 0 16,3-2-44-16,0 2-11 0,-4-3 0 0,8 3 0 15,-8 0 9-15,4-3 0 0,0 3 0 0,0 1 0 16,3-1-9-16,4 3 0 0,0-3 0 0,-7 7 0 16,7-1-49-1,7 4-12-15,-3-1-3 0,-1 4 0 0,8 0 30 16,0 3 6-16,-1 0 0 0,1-1 1 0,-1 4-110 0,4 0-23 15,-3 0-4-15,3 0 0 0,4 4-23 0,-4-4-4 16,7 0-1-16,-7-7 0 0</inkml:trace>
  <inkml:trace contextRef="#ctx0" brushRef="#br0" timeOffset="-103295.7">5595 6343 1933 0,'0'0'42'0,"0"0"9"0,0 0 1 0,0 0 4 0,-3 3-45 0,-5-3-11 15,5 0 0-15,-4-3 0 0,0-4 101 0,3 1 19 16,-3 0 3-16,0-7 1 0,0 4-40 0,-3-7-7 0,-1 1-1 0,0-4-1 16,4 0-34-16,0 0-6 15,-3 4-2-15,3-4 0 0,-4 0-5 0,4 3 0 0,3 1-1 16,-3-1 0-16,0 0-19 0,4 1-8 16,-1 2 8-16,1-3-8 0,3 4 0 0,0 2 0 0,0-2 8 0,3-1-8 15,1 1 0-15,-1 2 0 0,4 1 0 16,4-4 0-16,0 7-52 15,-4-3-10-15,7 6-2 0,-4-4 0 16,4 4-35-16,8 3-7 0,-8 0-2 0,7 3 0 0,0 0-41 0,0 1-9 0,7 2-2 16,-10-3 0-16,0 0-34 0,-1 3-7 0,1-3-2 0,-4 4 0 15,4-4 83-15,-4-3 16 16,0 3 3-16,0-3 1 0,4 0 27 0,-8 0 5 0,1 0 2 0,3 0 0 0,-7-3 198 16,0 3 39-16,4 0 8 0,-4 0 1 0,-7 0 8 0,0 0 2 15,0 0 0-15,0 0 0 0,0 0-16 0,0 0-3 16,-7 3-1-16,3 3 0 15,-3 4-69-15,0-1-13 0,0 4-4 0,0 2 0 0,0 1-57 0,0 3-12 16,0 0-3-16,3 3 0 0,1-4 27 0,3 4 5 16,-7 0 0-16,7-3 1 0,0 0-21 0,0 0-4 15,7-7 0-15,-7 1-1 0,7-4-19 0,0 1 0 16,3-7 0-16,1-3 0 0,3 0 0 0,-3-3 0 16,10-4 0-16,-11 1 0 0,8-3 17 0,0-4 0 0,-4 1 0 0,3-1 0 15,1 1-27-15,-4 2-6 16,-3 1 0-16,3-1-1 0,-3 1 41 0,-4-1 8 15,0 4 1-15,0 0 1 0,-7-3-18 0,0 2-3 16,-4-2-1-16,-3 3 0 0,4-1-1 0,-12 1-1 0,1 0 0 16,0 0 0-16,-7-1-10 0,3 4-17 0,-3 0 4 15,0 0 1 1,3 3-77-16,1 0-15 0,3 6-4 0,3-3 0 16,1 4-29-16,6-1-7 0,-7 0 0 15,4 3-889-15</inkml:trace>
  <inkml:trace contextRef="#ctx0" brushRef="#br0" timeOffset="-102985.43">6248 6224 2030 0,'7'15'57'0,"-7"-8"14"0,3 2-57 0,1-3-14 16,-4 1 0-16,0-7 0 16,0 0 156-16,0 0 29 0,0 0 6 0,0 0 1 15,0 0-103-15,0 0-20 0,0-10-4 0,-4 1-1 0,1-4 0 16,-1-3 0-16,-3-2 0 0,4-1 0 15,-1-3-51-15,-6 3-13 0,2-3 0 0,1-3 0 0,0 3 0 0,4-3 0 16,-1 3 0-16,1-3 0 0,3 6 18 0,0-3 1 16,3 0 0-16,-3 3 0 0,4 1-31 15,3-1-5-15,0 0-2 0,4 3 0 0,-1 1 19 0,1-1 16 16,6 3-4-16,1 1 0 0,7 6-12 0,-8-1 0 16,8 1 0-16,3 6 0 0,0 0 11 0,1 6-11 15,-1 1 12-15,-3 2-12 0,3 0-8 0,-3 4-9 16,-4 3-2-16,0-4 0 0,-4 1 19 0,5-1 0 0,-8 1 0 0,0-1 0 31,0 1-106-31,-3-1-18 0,-1-2-3 0,-10-10-1 0</inkml:trace>
  <inkml:trace contextRef="#ctx0" brushRef="#br0" timeOffset="-102064.8">998 7033 1738 0,'0'0'38'0,"0"0"8"0,0 0 2 0,0 0 1 0,0 0-39 0,0 0-10 0,4 3 0 0,3 0 0 0,-4 0 51 15,8-3 8-15,0 3 1 0,-1-3 1 16,4 3-49-16,0-3-12 0,8 0 0 0,-1 0 0 15,0 0 54-15,-3 3 8 0,13 1 2 0,5-4 0 0,-5 0-52 0,-6 0-12 16,3 3 0-16,8-3 0 16,6 0 0-16,-7 0 0 0,4 0 0 0,7 0 0 15,0 0 54-15,7 0 8 0,-11 0 2 0,11 0 0 0,-4 0-52 0,8 3-12 16,-1-3 0-16,8 0 0 0,3 3 0 0,0-3 0 16,3 3 0-16,11-3 0 0,1 0 0 0,-8 0 0 15,7 0 0-15,3-3 0 0,-2 0 54 0,6 0 8 16,-4 0 2-16,19-4 0 0,-19 4-52 0,15 0-12 0,7-3 0 15,-21 6 0-15,6-3 0 0,1-1 0 16,14 4 0-16,-7 0 0 0,10 0 0 0,-3-3 0 16,3 3 0-16,54-3 0 0,-33 0 54 0,-3 0 8 15,0-3 2-15,14-4 0 0,-17 1-43 0,3-1-8 16,-11-2-1-16,15-4-1 0,-11 1 6 0,0 2 2 16,-1-3 0-16,12 1 0 0,-18 2 12 0,-7 1 2 15,-8 2 1-15,12 1 0 0,-22 2-34 0,0 1 0 0,-7 3 0 0,11 0 0 16,-21 0 0-16,3 0 0 0,-4 3 0 0,8 0 0 15,-11 0 0-15,-4 0 0 0,-3 0 0 0,-7 3-9 16,-7-3 9-16,-3 3 0 0,-5-3 10 0,-2 3-10 16,-8 0 0-16,-7 0 0 0,0 0 0 0,0 1 0 15,-7-1-45-15,-3 0-15 0,-7 3-4 16,-4-6 0-16</inkml:trace>
  <inkml:trace contextRef="#ctx0" brushRef="#br0" timeOffset="-43416.67">9394 956 806 0,'0'0'17'0,"0"0"4"0,0 0 1 0,0 0 2 0,0 0-24 0,0 0 0 15,0 0 0-15,4 0 0 16,3 0-19-16,0 0-8 0,-3 3-1 0,-4-3-1 0,0 0 20 0,0 0 9 15,7 0-8-15,-7 0 8 0,7 0 16 0,-7 0 8 0,3 3 1 0,-3-3 1 16,4 3 123-16,-4-3 25 16,0 0 5-16,3 7 1 0,-3-1 12 0,-3 0 4 15,3 4 0-15,-4-7 0 0,1 3-43 0,3-6-8 0,0 0-1 16,0 0-1-16,0 0-63 0,0 0-13 0,0 0-3 0,0 0 0 16,0 0-51-16,7 0-13 15,3 0 0-15,1-3 0 0,3 0 0 0,0 0 0 16,7 3 0-16,-3-10 0 0,7 4 54 0,-4 0 8 0,4-1 2 15,-1 1 0-15,1 3-52 0,0 3-12 0,-1-3 0 16,1 0 0-16,0 0 8 0,3 3-8 16,-3-4 11-16,3 4-11 15,-3 4 9-15,-1-4-9 0,1-4 0 0,0 4 9 0,-4 0-9 0,0 4-12 16,-3-1 2-16,-1 0 1 16,1 0-54-16,-4 3-10 0,0 0-3 0,0 1 0 0,0-1-154 15,0-3-31-15,11 0-7 0,-25-3 0 0</inkml:trace>
  <inkml:trace contextRef="#ctx0" brushRef="#br0" timeOffset="-42671.01">10072 724 806 0,'0'0'17'0,"0"0"4"0,0 0 1 0,-4-6 2 16,1-4-24-16,-1-5 0 0,1 5 0 0,-4 1 0 0,3-1 32 0,-3 4 3 15,4 0 0-15,-5-4 0 0,5 4 46 0,-1 0 10 16,4 6 1-16,-3-3 1 0,3 3 28 0,0 0 6 15,0 0 1-15,0 0 0 16,0 0-52-16,0 0-9 0,0 0-3 0,0 0 0 0,7-3-7 0,0 3-1 16,4 3-1-16,3-3 0 0,-4 3-37 0,4-3-7 15,8 3-2-15,-5 0 0 0,1-3 44 16,-1 0 9-16,5 3 2 0,-1 0 0 0,-4 4-52 16,5-4-12-16,-1 0 0 0,-4 3 0 0,5 0 41 0,-8 7 6 15,0 6 1-15,0-7 0 0,-3 4-4 0,-1 6 0 0,1-6 0 0,-4 6 0 16,0 0 11-16,-4-4 1 0,1 7 1 0,-4-6 0 15,-4 0-9-15,-3 0-3 0,0 0 0 0,0 3 0 16,-7-4-13-16,0 8-4 0,-4-8 0 0,1 7 0 16,-1 1-15-16,0 2-3 0,4-9-1 15,-3 3 0-15,-1-4-9 0,4 1 0 0,-4-6 0 0,4 2 0 32,-4-11-80-32,4 2-19 0,4-6-3 0,-1-3-1 0</inkml:trace>
  <inkml:trace contextRef="#ctx0" brushRef="#br0" timeOffset="-40525.96">11116 586 1205 0,'0'0'34'0,"0"0"8"16,0 0-34-16,-3-6-8 0,3-7 0 0,0 10 0 15,0-6 55-15,0-1 9 0,3 1 1 0,-3 3 1 16,0-1 6-16,0 1 2 0,0 3 0 0,0 3 0 16,0 0 33-16,0 0 6 0,0 0 2 0,0 0 0 15,0 0 6-15,0 0 2 0,0 3 0 0,-3 6 0 0,-1 4-71 0,0 3-13 16,4-1-3-16,0 7-1 0,4 0 5 0,-4 6 0 15,4 7 1-15,-1-1 0 16,4 4-14-16,0-4-3 0,0 4-1 0,0-3 0 0,4-4-23 0,-4 0 9 16,3-2-9-16,5-4 0 0,-5 3 0 0,1-9 0 15,3-1 0-15,-4-2 0 16,1 0 0-16,0-4 0 0,-1 1 0 0,-3-7 0 16,0 0 0-16,0-2 0 0,0-1 0 0,0-3 0 15,-3 0-161-15,-4 0-27 0,0-7-4 0,0 1-892 0</inkml:trace>
  <inkml:trace contextRef="#ctx0" brushRef="#br0" timeOffset="-40169.31">11035 520 1958 0,'-11'-3'43'0,"1"3"9"0,3 0 1 0,-7 0 3 0,3 3-45 0,-3-3-11 0,0 3 0 15,3 0 0-15,-3 1 156 0,3-1 28 0,1 0 7 0,3-3 1 16,3 3-103-16,4-3-20 0,0 0-4 0,0 0-1 15,7 3-51-15,0-6-13 16,8-3 0-16,2 3 0 0,-3-1 0 0,0 4 0 0,4-3 0 0,3 0 0 16,0 3 54-16,4-3 8 0,0 3 2 0,10 0 0 15,0-3-47-15,8 3-9 0,-1 3-8 0,0 0 12 16,-3 3 16-16,-4 1 4 0,-3 2 1 0,0 10 0 16,-4-3 5-16,-3 9 1 0,0 0 0 0,-1 9 0 0,-3-2-12 15,1 2-3-15,-1 1 0 0,-4 5 0 16,-3-8-9-16,1 2-3 0,-5-3 0 0,-3 1 0 0,0-1-2 15,-3 10-1-15,-4 0 0 0,-4-4 0 0,1 1-9 0,-4-4 10 16,-4 4-10-16,-3-7 10 16,3-2-10-16,-6-1 8 0,3 0-8 0,-4-3 8 0,0 0-8 0,1-6 0 15,-1 0 9-15,0-10-9 0,-3-2 0 0,4-4 0 16,-8-6-12-16,4-4 4 16,-4-2-60-16,4 0-11 0,0-7-2 0,0 0-1 15,3 7-125-15,4-10-25 0,0 6-4 0</inkml:trace>
  <inkml:trace contextRef="#ctx0" brushRef="#br0" timeOffset="-39688.78">11832 1059 2232 0,'0'0'49'0,"0"0"11"0,0 0 1 0,7-6 1 0,-3 6-50 0,-1-6-12 0,4-4 0 0,0 1 0 15,0 3 96-15,1 0 16 0,2-4 3 0,-3 4 1 16,-3 0-67-16,3-4-13 0,0 1-2 0,3-1-1 15,-3 1-18-15,-3 0-4 0,3-7-1 0,-3 3 0 0,-1 4 9 0,1 3 1 16,-1-7 1-16,1 7 0 0,-4 6-21 0,0 0 0 16,0-3-10-16,0 3 10 15,0 0 0-15,-4 0 14 0,-3 3-1 0,-4 9 0 0,1-2-13 0,-4 2 9 16,0 4-9-16,-7 9 8 0,6 0-19 0,-6 3-4 16,7 4-1-16,-4-7 0 0,4 6 4 0,4 1 1 15,3-4 0-15,0-3 0 0,3 0 11 0,1 6 0 16,3-6 0-16,3 4 0 0,1-7 11 0,6-1 4 15,1-5 1-15,3 3 0 0,4 0-27 0,-1-13-5 0,4-3 0 16,4-6-1-16,0 0 17 0,-1-6 0 0,5-10-8 16,-5 3 8-16,1 3 0 0,0-2-10 0,-4 2 10 15,-3 1-8 1,-4 2-88-16,3-2-16 0,-6 2-4 0,3-2-643 0,-7 6-128 0</inkml:trace>
  <inkml:trace contextRef="#ctx0" brushRef="#br0" timeOffset="-39442.11">12192 805 2203 0,'0'0'48'0,"0"0"11"0,0 7 1 0,0 2 2 0,0 4-50 0,4 2-12 0,-4-2 0 0,0 3 0 0,3 9 66 0,-3-10 10 16,4 10 3-16,-1-3 0 15,1 7-11-15,-1-7-1 0,1-1-1 0,-1 1 0 16,1 3-18-16,3 7-4 0,-4 2-1 0,4-9 0 15,0 1 28-15,-3-8 5 0,3 1 2 0,-3-6 0 0,3-1-53 0,0 1-10 16,-4-1-3-16,4-2 0 16,-3-7-12-16,3 0 0 0,-7-3 0 0,7 0 0 15,-4-3-76-15,4 0-9 0,-3-7-2 0,-4-2 0 16,4 2-78-16,-4-5-16 0,-4 5-3 0</inkml:trace>
  <inkml:trace contextRef="#ctx0" brushRef="#br0" timeOffset="-38811.63">12136 1119 2188 0,'0'0'48'0,"0"0"11"0,0 0 1 0,0 0 1 0,3 3-49 0,8 0-12 16,-4-3 0-16,0 0 0 0,3 3 105 0,-3-3 19 15,4 4 3-15,3-4 1 0,0 0-52 0,0 0-9 16,0 0-3-16,4 0 0 0,0 0-51 0,-1 0-13 0,-3-4 0 0,8 4 0 15,-8-3 54-15,3 0 8 16,1 0 2-16,-4 3 0 0,0-3-52 0,4 0-12 0,-4-4 0 0,0 4 0 16,0 0 0-16,0 3 0 0,4-3 0 0,0-10 0 15,-4 7 0-15,3-3 0 16,-3-1 0-16,1 4 0 0,-5 0 0 0,1-7 0 0,-4 1 0 0,0-1 0 16,-4 7 0-16,1-3 0 0,-4-4 0 0,0 4 0 15,-4-1 0-15,1 1 0 0,-4-7 0 0,0 7 0 16,-4-1 0-16,1 4 0 0,-1 0 0 0,0 6 0 0,1 0 0 0,-1 3 0 15,1 3 0-15,-1 4 0 0,1-1 0 0,2 4 0 16,1-4 0-16,0 7 0 0,4-1 0 0,-1 1 0 16,1 0 0-16,-1 2 0 0,4 1 0 0,0 3 0 15,0 0 0-15,4-3 0 0,-1 3 0 16,4-10 0-16,4 4 0 0,-4 0 0 0,4-4 0 16,-1-2 0-16,4 2 0 0,0-2 0 15,4-1 0-15,3-6 0 0,0 0 0 0,-3 1 0 0,3-4 0 16,0 0 0-16,0 0 0 0,-3-4 0 0,3 1 0 0,-7-6 0 15,4 6 0-15,-4-4 0 0,-3 1 0 0,3-3 0 16,-7 3 0-16,0 2 0 0,0-8 54 0,-3 2 8 16,-1 1 2-16,1 0 0 0,-4-1-52 0,0-5-12 0,-4 2 0 15,1-3 0-15,-1 4 0 0,0-4 0 16,1 4 0-16,-4 2 0 0,3-6 0 0,-3 4 0 0,4 3 0 0,-4-4 0 16,7 10 0-16,-4-10 0 0,1 7 0 0,-1 0 0 15,4-1 0-15,0 1 0 0,0 6 0 16,0 0 0-16,4-6 0 0,-1 3 0 15,1 0 0-15,3 3 0 0,-4 0 0 0,1 0 0 0,3 0 0 0,0 0 0 16,0 0 0-16,4 0 0 0,-4 3 0 16,7 0 0-1,0-3-100-15,4 6-22 0,-1 4-5 0,-3-1-1 0,4-3-153 0,0 7-31 16,-1-7-7-16,4 4-1 0</inkml:trace>
  <inkml:trace contextRef="#ctx0" brushRef="#br0" timeOffset="-38155.78">13222 1194 1552 0,'0'0'44'0,"-3"3"10"0,3 1-43 0,0-4-11 31,-4 6 0-31,4-6 0 0,0 0 104 0,0 0 20 0,0 0 3 0,0 0 1 0,-3 6-52 0,3-6-9 16,0 0-3-16,0 0 0 0,0 6 52 0,0-6 9 15,0 0 3-15,0 0 0 0,0 0-52 0,0 0-9 16,0 0-3-16,0-6 0 0,-4 0 0 0,0 0 0 15,1-1 0-15,-1-2 0 16,1-1 0-16,-4 1 0 0,3-4 0 0,-3 4 0 0,0-3-51 0,0-1-13 0,4 0 0 0,-4 4 0 16,3-7 0-16,1 7 0 15,-1-4 0-15,0 7 0 16,1 3 0-16,-1-3 0 0,4-1 0 0,0 7 0 0,0 0 0 0,0 0 0 16,0 0 0-16,0 0 0 0,0 10 0 0,0-4 0 15,0-3 0-15,4 10 0 0,-4-4 0 0,3 4 0 16,-3-4 0-16,4-3 0 0,-4 4 0 0,0 2 0 0,4 1 0 0,-1-7 0 15,1-3 0-15,-4 4 0 0,0-1 0 0,0-6 0 16,0 0 0-16,0 0 0 0,0 0 0 0,0 0 0 16,10-6 0-16,-3-1-15 0,-7 7 3 0,7-6 1 15,4-6 11-15,-8-1 0 0,4-3 0 0,0 7 0 16,1-1 0-16,-5-2 0 0,4-1 0 0,0 7 0 16,0-3 0-16,0-4 0 0,-7 13 0 15,7-9 0-15,0-1 0 0,0 1 12 16,-3 6-2-16,3-3-1 0,-7 6 10 0,7-10 1 0,-7 10 1 0,0 0 0 15,0 0 2-15,7 3 0 0,-3 4 0 0,-1 2 0 0,-3 0-2 0,4 7 0 16,-8 3 0-16,4 0 0 0,-3-1-21 16,-1-2 0-16,1 3 0 0,3-3 8 0,-4-4-8 15,4-6 0-15,0 4 0 0,0-7 0 0,4 0 0 0,-4-3 0 16,0 0 0-16,0 0 0 16,7-16 0-16,0 7 0 0,0-10 0 0,3 0 0 15,1 4 0-15,0-4-13 0,-1 0 3 0,1 10 1 0,-4-7 9 0,3 4-8 16,1 2 8-16,0 4-8 0,-11 6 8 0,10-3 0 15,4 3 0-15,-3 0 0 0,-4 6 0 0,-4 0 0 16,4 10 8-16,-3 3-8 0,-1-4 17 0,1 7-1 16,0 0 0-16,-1 3 0 0,1-3-16 0,-1-3 0 15,1-3-13-15,-4 0 5 0,3-1 21 0,1-5 5 16,-4 2 1-16,3-6 0 0,1-2-31 0,-1-1-5 16,-3-3-2-16,0 0 0 15,0 0-275-15,14-3-55 0,11-23-11 0,-7 8-3 0</inkml:trace>
  <inkml:trace contextRef="#ctx0" brushRef="#br0" timeOffset="-37823.77">13691 1229 2649 0,'0'12'58'0,"0"-12"12"0,-3 7 2 0,3-4 4 0,0-3-61 0,0 0-15 15,0 0 0-15,0 0 0 0,0 0 105 0,0 0 19 16,0 0 3-16,0 0 1 15,0 0-52-15,0 0-9 0,0 0-3 0,0 0 0 16,0 0-51-16,0-3-13 0,3-4 0 0,-3-2 0 16,4-1-48-16,-4 1-13 0,0 0-3 0,0-1 0 15,0-5-153-15,0-1-31 0,-4-6-7 0,-3-9-1 0</inkml:trace>
  <inkml:trace contextRef="#ctx0" brushRef="#br0" timeOffset="-37684.08">13653 856 2444 0,'-8'6'54'0,"5"3"11"0,-8 1 3 0,8-1 0 0,-4 0-55 0,3-2-13 16,4-7 0-16,0 0 0 0,0 0 48 0,0 0 8 0,0 0 0 0,7 0 1 31,0 0-148-31,0-3-29 0,0-1-7 0,4-5-581 0,0 6-116 16</inkml:trace>
  <inkml:trace contextRef="#ctx0" brushRef="#br0" timeOffset="-37373.02">13758 1219 2188 0,'0'7'48'0,"0"-1"11"0,0 3 1 0,4-2 1 0,-4-1-49 0,0 0-12 16,3 0 0-16,1-3 0 15,-4-3 105-15,0 0 19 0,0 0 3 0,0 0 1 0,0 0-52 0,0 0-9 16,0 0-3-16,0 0 0 16,0 0-51-16,0-6-13 0,0-6 0 0,3 2 0 15,1-9 0-15,3-2 0 0,-3-1 0 0,3-7 0 0,-4 4 0 0,8 0 0 16,-1 0 0-16,1 0 0 0,7 0 0 0,-4 3 0 15,3 3 0-15,1 3 0 0,-4 4 54 16,0 3 8-16,0-4 2 0,0 10 0 0,-3 3-52 0,0 3-12 16,-4 6 0-16,0 4 0 0,-4-1 54 0,1 7 8 15,-1 6 2-15,-3 7 0 0,-3-4 0 0,3 0 0 16,0 7 0-16,-4-7 0 0,4 0-52 0,-3-9-12 16,3 3 0-16,0-6 0 15,0-1-48-15,0-5-13 0,0-4-3 0,3 3 0 16,1-6-102-16,-1 1-21 0,1-4-4 0,3-4-1 0</inkml:trace>
  <inkml:trace contextRef="#ctx0" brushRef="#br0" timeOffset="-36994.71">14242 1003 2269 0,'0'0'64'0,"0"0"15"0,0-6-63 0,0-4-16 15,0 10 0-15,0 0 0 0,0 0 156 0,0 0 29 16,0 0 6-16,0 0 1 16,0 0-103-16,-4 10-20 0,4-1-4 0,-3 7-1 0,3-1 0 0,0 4 0 15,-4 6 0-15,4 0 0 0,0 4-51 0,0-4-13 16,-3 0 0-16,-1-6 0 0,4 3 0 0,0-4 0 16,0-5 0-16,0 3 0 0,0-1 0 0,4-5 0 15,-1-4 8-15,1 0-8 16,-1-3-101-16,4-3-23 0,-3 0-5 0,3-3-1 15,-4 0 1-15,1-3 0 0,-1 0 0 0,1-1-647 0,-1-5-130 16</inkml:trace>
  <inkml:trace contextRef="#ctx0" brushRef="#br0" timeOffset="-36829.89">14178 699 2649 0,'-7'6'58'0,"0"0"12"0,-4-2 2 0,4 5 4 0,4-3-61 0,-4 4-15 0,3 5 0 0,-3-12 0 16,7 7 54-16,0-4 8 0,4 3 2 0,-1-2 0 16,4-1-154-16,4-3-30 0,3 0-7 0,0-3-649 15,4 0-131-15</inkml:trace>
  <inkml:trace contextRef="#ctx0" brushRef="#br0" timeOffset="-36465.17">14594 743 2188 0,'0'0'48'0,"0"0"11"0,0 0 1 0,-3 9 1 0,-1-3-49 0,1-2-12 16,-1 2 0-16,-3 0 0 0,0 0 105 0,0 1 19 16,0 5 3-16,-3-6 1 0,2 1-103 0,-2 2-25 15,-1 1 0-15,1-1 0 0,-1 7 56 0,-3-1 7 16,3 1 1-16,1 3 0 0,-1-7-52 0,1 1-12 16,3 3 0-16,0-10 0 0,3-3 0 0,1 3 0 15,3-6 0-15,0 0 0 0,0 0 0 0,3-3 0 0,4 0 0 16,0-3 0-16,0-1 54 0,4-2 8 15,-1 3 2-15,1-1 0 0,0 1-64 0,3 0 0 16,-4 3 0-16,4 3-13 0,-3 0 13 0,0 0 10 16,-1 0-2-16,1 6 0 0,-1 0 45 0,-3 4 9 0,0-1 2 0,0 7 0 15,0-7-52-15,-3 7-12 0,0 3 0 16,-4-4 0-16,0 7 47 0,-4-3 6 16,0 6 2-16,1-3 0 0,3 0-37 0,-4 3-7 0,-3-6-2 15,0 0 0-15,0-3-9 0,0 2 0 0,0-5 0 0,-3 3 0 16,3-7 0-16,-4 3 0 0,4 1 0 15,-4 0 0-15,1-10 0 0,-1 3 0 0,1 0 0 0,-5-3 0 16,8 1-90-16,0-4-20 16,7 0-4-16,0 0-1 0,0 0-123 0,0 0-25 15,0-7-5-15,4-2 0 0</inkml:trace>
  <inkml:trace contextRef="#ctx0" brushRef="#br0" timeOffset="-36118.91">14887 780 1728 0,'7'-6'38'0,"-3"-6"8"0,6 2 2 0,-3-6 0 0,4 4-39 0,-4-1-9 16,0 7 0-16,0 0 0 0,0-4 156 0,-3 4 28 15,3 3 7-15,-7 3 1 0,0 0-52 0,3 3-9 16,-3 3-3-16,4 7 0 0,-4-4-51 0,0 7-10 16,3 6-3-16,-3-3 0 0,4 3 0 0,-4 6 0 15,0 3 0-15,0-2 0 0,3 2-51 0,1 3-13 0,0-5 0 0,-1 5 0 16,-3 7 0-16,7-10 0 0,-3 1 0 0,3 2 0 16,-4-12 0-16,1 3 0 0,3-9 0 15,-4-4 0 1,4-2-48-16,0-1-13 0,1-3-3 0,-5-2 0 0,4-4-51 15,-3-7-10-15,-1-2-3 0,-3-1 0 0,4-2-51 16,-8-1-10-16,1-18-3 0,-8 9 0 0</inkml:trace>
  <inkml:trace contextRef="#ctx0" brushRef="#br0" timeOffset="-35892.22">14834 1059 2649 0,'0'0'58'0,"0"0"12"0,7 4 2 0,-3-1 4 0,3 0-61 0,4-3-15 16,-4 0 0-16,7-3 0 0,0 0 59 0,0-1 9 16,0 1 1-16,7 0 1 15,-3-3-10-15,-1 3-1 0,5-7-1 0,-1 7 0 0,0-3-46 0,0 3-12 16,4 3 0-16,-4 0 0 0,-3 0 0 0,3 3 0 16,-4 0 0-16,5 3 0 15,-5 4-120-15,4-1-27 0,-3 4-5 0,0-1 0 16,-1 4-115-16,-6-7-22 0</inkml:trace>
  <inkml:trace contextRef="#ctx0" brushRef="#br0" timeOffset="-35740.55">15392 1263 1668 0,'0'0'47'0,"0"0"11"0,0 0-46 15,0 0-12-15,0 0 0 0,0 0 0 0,0 0 149 0,0 0 28 16,0 0 6-16,0 0 1 0,0-6-64 0,-4-3-12 0,4-1-2 0,-3-6-1 16,-1 4-43-16,1-1-9 0,-1-5-1 0,1-1-1 15,-1 3-31-15,-3-6-5 0,3 3-2 0,-3 0 0 16,0 4-13-16,4-1 0 0,-4 7 0 0,3-7 0 31,-3 7-46-31,4-4-15 0,-4 7-3 0,3-7-752 0,-3 4-149 0</inkml:trace>
  <inkml:trace contextRef="#ctx0" brushRef="#br0" timeOffset="-35558.14">15346 740 2997 0,'-11'18'85'0,"4"-8"19"0,0 2-84 0,0-2-20 0,0 2 0 0,-4-2 0 0,4-1 84 0,0 1 13 15,4-1 3-15,-1 0 0 0,1-2-60 0,3-7-12 16,0 6-3-16,7 0 0 0,-4-6-25 0,4 3 0 16,0 0 0-16,4-3 0 15,0 0-124-15,-1 0-29 0,1 0-7 0,3 0 0 16,-4-3-117-16,5 0-23 0,16 0-5 0,-9 0-1 0</inkml:trace>
  <inkml:trace contextRef="#ctx0" brushRef="#br0" timeOffset="-35321.23">15632 840 1958 0,'0'0'43'16,"0"0"9"-16,0 0 1 0,0 0 3 0,7 0-45 0,-7 0-11 0,0 0 0 0,0 0 0 0,0 0 131 0,0 0 24 0,0 0 5 0,0 0 0 16,-7 6-68-16,3-3-13 0,-3 4-3 0,-4-4-1 15,1 6 7-15,-1 4 2 0,1 5 0 0,-1-5 0 16,1 9-68-16,-1 0-16 16,4 0 0-16,-4 3 0 0,8 6 54 0,-1-2 7 0,1 2 2 0,6-3 0 15,1 0-31-15,3-9-7 0,3 3-1 0,5-9 0 16,2 2-10-16,1-5-2 0,6-7-1 0,1 3 0 15,0-6-11-15,3-6 0 0,0 3 0 16,1 0 0-16,2-4 0 0,-2 1 0 0,-5 0 0 0,4-4 0 31,-3 7-54-31,0-6-6 0,-4 6-2 0,4 0-925 0,-8-1-185 0</inkml:trace>
  <inkml:trace contextRef="#ctx0" brushRef="#br0" timeOffset="-33299.74">7292 5945 2504 0,'0'0'71'0,"-4"6"16"0,1-3-70 0,3-3-17 0,0 0 0 0,0 0 0 15,0 0 66-15,0 0 10 0,7 3 1 0,0-3 1 16,7 0-16-16,0 3-3 0,4-3-1 0,3 0 0 0,0 0-14 0,4 3-4 15,0 0 0-15,-4 4 0 0,3-4-26 0,1 3-6 16,0 4 0-16,3-4-8 16,0 3 15-16,0 1-4 0,4 2-1 0,4-6 0 0,2 1-19 0,-2-1-4 15,-1-3-1-15,0-3 0 16,-3-3-86-16,-4 0-18 0,0-3-3 0,4-4-712 16,-4-2-143-16</inkml:trace>
  <inkml:trace contextRef="#ctx0" brushRef="#br0" timeOffset="-32780.94">7945 5703 2188 0,'0'0'48'0,"-4"6"11"0,4 1 1 0,-3 2 1 0,3-3-49 0,0 4-12 16,-4-4 0-16,8 3 0 15,-1 1 68-15,1-1 10 0,-1 1 2 0,4-1 1 0,4-3-27 0,-1 1-6 16,1-1 0-16,3 0-1 16,7-3-38-16,-3 4-9 0,7-4 0 0,-1 0 0 0,1 0 0 0,7 0 0 15,-4 0 0-15,0 3 0 16,0 1 0-16,-3-1 0 0,0 3 0 0,-4 1 0 15,0-1 53-15,-7 1 9 0,-3 2 2 0,-1 1 0 0,-3 2 0 0,-3-2 0 16,-1 6 0-16,-3 0 0 0,-3-1-52 0,-4 4-12 16,-4 0 0-16,-3 3 0 0,-3-3 54 0,-5 3 8 15,1 4 2-15,-7-1 0 0,3-6-52 0,1 3-12 0,-1-6 0 16,0 0 0-16,8-4-14 0,-1-2-6 16,0-1 0-16,8-2-1 15,-1-4-61-15,4-3-12 0,0 0-2 0,7-3-813 0,0 0-163 0</inkml:trace>
  <inkml:trace contextRef="#ctx0" brushRef="#br0" timeOffset="-32047.04">8876 6164 2188 0,'0'6'48'0,"0"1"11"0,0-1 1 0,0 0 1 0,0-6-49 0,0 0-12 0,3 3 0 0,-3-3 0 0,7 0 105 0,1 0 19 15,-1-3 3-15,0 0 1 0,0-6-52 0,0-1-9 0,3-6-3 0,1 1 0 16,0-7 0-16,-1-3 0 0,4-3 0 0,-3-7 0 16,3 4-64-16,0-4 0 0,-3 4-13 0,3-4 1 15,-4 4 12-15,4 0 0 0,-3 2 0 0,0 1 0 16,-4 6 0-16,0 3 9 0,-4 1-9 0,-3 5 0 15,4 7 14-15,-4 6-4 0,0 0-1 0,0 0 0 0,-4 9-9 16,4 10 8-16,-3 3-8 0,3 6 8 16,3 4-8-16,1 2-9 0,3 7 9 0,3 3-13 0,1 0 13 0,0-4 0 15,3 1 0-15,3 0 0 16,-3-7 0-16,1-2 0 0,-1-1 0 0,0-6 0 0,0-6 0 0,3-3 0 16,-2-4 0-16,6-5 0 0,-4-1 0 0,5-6 0 15,2-3 0-15,1-7 0 0,0 1 22 16,-1-4 7-16,1 1 2 15,-4-7 0-15,0 3 1 0,-3-3 1 0,-4-6 0 0,4 0 0 0,-8-3-33 0,1 0 0 16,-4 0 0-16,0-7 0 0,-3 7 10 16,-4-3-10-16,-4-1 8 0,1 4-8 0,-5-3 10 0,1 6-10 15,-3-4 12-15,-4 7-12 0,0 0 0 0,-1 7-16 16,-2-1 2-16,-1 7 0 16,4-1-110-16,-4 4-23 0,4 6-4 0,0 0-1175 0</inkml:trace>
  <inkml:trace contextRef="#ctx0" brushRef="#br0" timeOffset="-31606.96">9790 6010 1969 0,'0'0'43'0,"0"0"9"0,0 0 1 0,-4 4 3 0,4-4-44 0,-7 0-12 0,0 0 0 0,7 0 0 16,0 0 102-16,-7 3 18 0,0 0 4 0,0 0 1 15,0 3-49-15,0-3-9 0,0 7-3 0,0-4 0 16,3 7-4-16,-3-4 0 0,3 4-1 0,1-1 0 0,-4 4-23 15,7-1-4-15,0 1 0 0,0-3-1 0,0 2-16 0,0-2-3 16,3-4-1-16,4 1 0 0,-3-4-11 0,3-3 0 16,0 0 0-16,4-6 8 15,-1 0-37-15,-3-3-8 0,4-1-2 0,-1-2 0 16,1 0 64-16,0-1 13 0,-1 1 2 0,-3-4 1 0,4 1-30 0,-4 2-11 16,-4-2 0-16,5-1 9 0,-5 4-9 0,1-1 0 15,-4-2 0-15,0 6 0 0,0-4 0 0,0 4 0 16,-4 3 8-16,1-4-8 0,-5 4 0 0,5 0 0 15,-4 0 0-15,0 0 0 16,0 3-32-16,0-3-12 0,0 3-3 0,0 0-828 0,7 0-165 16</inkml:trace>
  <inkml:trace contextRef="#ctx0" brushRef="#br0" timeOffset="-31297.3">10005 6186 2408 0,'0'6'53'0,"-4"1"11"0,1-1 3 0,-1 0 0 0,4-6-54 0,0 0-13 0,0 0 0 16,0 0 0-16,0 0 56 0,0-9 9 0,0-1 2 0,0 1 0 15,4-4-54-15,-1-2-13 0,1 2 0 0,-1-6 0 0,4 4 54 0,0-4 8 16,4 0 2-16,0-3 0 16,-1 6-52-16,1 1-12 0,-1-1 0 0,1 3 0 0,0 4 0 0,-4 0 0 15,3 2 0-15,-3 7 0 0,4 0 54 0,-4 3 8 16,0 7 2-16,0 2 0 15,0 4-10-15,-3 0-2 0,3 3 0 0,-4 3 0 16,4 0-24-16,-3-1-4 0,-1 1-2 0,4 0 0 0,-3-3-22 0,-1 0-12 16,1-3 2-16,-1-1 0 15,1-5-36-15,-1-4-7 16,1-3-2-16,-4-3 0 0,4-6-170 0,-4-7-35 0,-8-18-6 0,5 3-2 0</inkml:trace>
  <inkml:trace contextRef="#ctx0" brushRef="#br0" timeOffset="-30365.54">10629 5647 1364 0,'0'-7'30'0,"0"-2"6"0,0-4 2 0,0 4 0 0,0 0-30 0,0-1-8 16,0 1 0-16,0-1 0 0,0 10 82 0,0 0 15 16,0 0 3-16,0 0 1 0,0 0 22 0,0 0 4 0,0 0 1 0,0 0 0 15,0 7-21-15,0 2-4 0,4 1-1 16,3-1 0-16,-4 3-23 0,1 4-5 15,3 3-1-15,0 0 0 0,-4 0-16 0,5 3-3 16,-1 3-1-16,0 0 0 0,-4-3-5 0,4-4-2 16,0 4 0-16,0-3 0 0,0-3-10 0,0 3-3 15,1-7 0-15,-1 1 0 0,0-4-17 0,0 1-4 16,-4-4-1-16,1-3 0 0,-4-3-11 0,0 0 0 16,0 0 0-16,0 0 8 0,0 0-8 0,0 0 0 0,-4-3 0 15,-3-3 0-15,0-1 0 0,-3 4 0 0,-1 0 0 0,0 3 0 16,1 0 0-16,-4 0 0 0,0 0 0 15,-1 6 0-15,1 1-25 16,4 2-7-16,-4 0-2 0,3 4 0 0,0 3 3 0,1-1 1 16,-1 4 0-16,1 0 0 0,3 0 30 0,0 0 0 0,3 3 0 15,4-4 0-15,0 1-20 0,0-3 3 0,4-1 0 16,-1-2 0-16,4 3 17 0,0-4 0 0,0 1-8 0,4-7 8 0,-1 0 0 16,5-3 0-16,-1-3 0 0,0 0 0 15,0-6 0-15,4 0 0 0,-1 0 0 16,1-4 0-16,3 1 16 0,0-4 1 0,0 1 0 0,0-1 0 15,-3-2-17-15,3-1 0 0,-3 3-8 0,0-2 8 16,-1-1 0-16,-3 0 0 0,-3 4 0 0,3-1 0 0,-3 1 0 16,-1 2 0-16,-3 1 0 0,-3-1 0 0,3 4 8 0,-4 0-8 15,1 0 0-15,-1-1 0 0,1 1 0 0,-1 3 8 16,1-3-8-16,0-1 0 0,-1 1 8 0,1 0-8 16,-1 0 0-16,-3-4 0 0,4 1 11 0,-4-1-11 15,3 1 10-15,1 0-10 0,-4-4 0 0,3 4-10 16,-3-1 0-16,0 1 0 0,0-1 22 0,-3 1 5 15,3 9 1-15,-4-6 0 0,4 6-8 0,-7 0-2 0,0 3 0 0,0 0 0 16,0 6-8-16,-4 4 10 16,1-1-10-16,-1 7 10 0,1 0-10 0,3 3 0 15,-4 6 0-15,4-3 0 0,3 4-8 16,1-1 8-16,3 0 0 0,0-3 0 0,3 0 0 0,1-3 0 0,3 0 0 0,4-3 0 16,-1 0-8-16,1-4 8 0,3-2 0 0,0-1 0 15,-3-5 0-15,3-4 0 0,-4 0-9 0,4-3 9 16,0-6-22-16,1-4-1 0,-1 1 0 0,0-4 0 15,0-2-135-15,-4-4-27 0,5 0-6 0</inkml:trace>
  <inkml:trace contextRef="#ctx0" brushRef="#br0" timeOffset="-30109.76">11303 5647 1908 0,'0'0'42'0,"0"0"9"0,-4 3 1 0,-3-3 1 0,0 3-42 0,4 0-11 0,-1 3 0 0,4-3 0 0,-3 7 64 0,6-4 12 16,-3 4 1-16,4-4 1 16,-1 6-9-16,4 4-1 0,0 3-1 0,-3 0 0 0,7 3-5 0,-4 0-1 15,0 3 0-15,0 0 0 0,3 0-9 0,1 3-1 16,-4 0-1-16,4-3 0 0,-1 4 1 0,1-4 0 16,-4 0 0-16,0-6 0 0,0-1-27 0,0-2-6 15,0-3-1-15,0-1 0 0,0-6-5 0,-3 1-2 0,3-4 0 16,-4-3 0-1,-3 0-110-15,4-6-23 0,-1-1-4 0,-3-2-1 16,0-1-153-16,-3 1-31 0</inkml:trace>
  <inkml:trace contextRef="#ctx0" brushRef="#br0" timeOffset="-29520.28">11218 6001 1958 0,'0'0'43'0,"4"3"9"0,3 0 1 0,0 0 3 0,4-3-45 0,-1 4-11 0,1-4 0 0,3 0 0 16,3 0 84-16,1 0 14 0,0 0 3 0,-1-4 1 15,1-2-61-15,3 3-12 0,-3-6-2 0,3 2-1 16,-3-2-26-16,-1-4 0 0,4 1 0 0,-3-1 0 16,0 1 0-16,3-1 0 0,0 1 0 0,0-1 0 0,0 1 44 0,1-1 3 15,-5 4 1 1,4-1 0-16,1 1-26 0,-1 3-5 0,-4 2-1 0,1-2 0 0,-4 0 32 0,-3 3 5 15,-1 0 2-15,-3-1 0 0,-3 1-19 0,-4 3-4 16,0 0-1-16,0 0 0 0,0 0-8 0,-7 0-2 16,0 3 0-16,0-3 0 15,-4 4-10-15,1 2-3 0,-1 0 0 0,0 7 0 0,1-4-8 0,3 4 0 16,0-1-10-16,0 4 10 0,0 0-16 0,-1-1 4 16,5 7 0-16,-1-3 0 0,4 3 3 0,0-3 1 0,0 0 0 15,0 2 0-15,4-5 8 0,3 0 0 16,0 3-9-16,0-7 9 0,4 1 0 0,3-1 0 15,-4 1 0-15,8-4 0 0,0-3 0 0,3 1 0 16,-4-1 0-16,5 0 0 0,-5-3 9 0,1-3-9 0,0 0 10 16,-4-3-10-16,3-3 16 0,-3 0-2 15,1-1-1-15,-5 1 0 0,1-3 6 0,-4-1 1 0,0 1 0 16,0 0 0-16,-4-4 12 0,1 4 4 0,-4-4 0 16,0 1 0-16,-4-1-11 0,1 0-1 0,-1 4-1 0,1-7 0 15,-4 4-11-15,3 2-3 16,-3-2 0-16,4-1 0 0,-4 4-9 0,7-4 0 0,-4 4 0 0,1-4-11 15,3 1 11-15,3-1 0 0,1 4 0 0,-1-7 0 16,1 4 0-16,3-4 0 0,3 4 0 16,-3-4 0-16,4 0 0 0,3 4 0 0,0-1 0 0,0 4 0 15,4-1 0-15,0 1 0 0,-1 3 0 0,1 2-8 0,-1 1 8 16,-2 0 0-16,-1 3 0 0,0 3 0 16,-4-3 0-16,1 7 0 0,0-1 0 0,-1 0-8 15,1 0-196 1,-1 1-38-16,15-10-8 0,-7 3-2 0</inkml:trace>
  <inkml:trace contextRef="#ctx0" brushRef="#br0" timeOffset="-28695.12">12397 6089 1918 0,'0'9'54'0,"0"-9"13"0,-4 10-54 0,4-4-13 0,0 0 0 0,-3 0 0 0,3 1 180 0,0-7 34 16,0 0 6-16,0 0 2 15,0 0-105-15,0 0-21 0,0 0-4 0,0-10 0 0,0-2-40 16,-4-1-7-16,4-2-1 0,0-4-1 0,-3 0-21 0,3-3-4 15,0 0-1-15,0-3 0 0,-4 3-17 0,4 0 10 16,-4 0-10-16,4 3 8 16,0 0-8-16,0 4 0 0,0 2 0 15,0 1 0-15,0 2 0 0,0 4 0 0,0 6 0 0,0 0 0 0,0 0 0 0,0 0 0 16,4 9 0-16,-4 1 0 0,4-1 0 0,-1 1 8 16,-3 2-8-16,4 1 8 0,-1-1 1 0,1 4 0 15,-1 0 0-15,1-1 0 0,-1-2-9 0,1-1 10 16,3 1-10-16,-4-4 10 0,4 1-10 0,0-4 0 0,0-3 0 15,1 0 0-15,-1 0 17 0,0-3 2 16,3 0 0-16,-3-3 0 0,0 0-35 0,4-3-8 16,-4 0 0-16,0-1-1 0,4 1 17 0,-4 0 8 15,3-1-8-15,-3 1 8 16,4-3-33-16,-4 3-2 0,0-1 0 0,4 1 0 0,-4 0 58 0,0-4 11 16,0 4 2-16,0 0 1 0,0 3-25 0,-4-4-4 0,4 4-8 15,-3-3 11-15,-4 6 8 0,7 0 1 0,-7 0 1 0,4 0 0 16,-1 0-21-16,-3 0 0 15,4 3 0-15,-1-3 0 0,4 3 0 0,-7-3 0 0,4 0 0 0,3 3 8 16,-4-3-8-16,4-3 0 0,0 0 0 16,-3 0 0-16,3 0 0 0,-3 0 0 15,3 0 0-15,0-1 0 0,-4 1 0 0,4 0 0 0,-3 3 0 0,-4 0 0 16,7 3 0-16,-4 0 0 0,1 4 0 0,-1-1 0 16,1 3 0-16,-1 4 0 0,1 3 0 0,0 2 0 0,-4 1 0 0,3 3 16 15,1 0-4 1,-4 0-1-16,3-3-11 0,1 0 0 0,-1 0 0 0,-3-7 8 15,4 1-8-15,-1-4 0 0,1 0 0 0,-4-2 8 16,3-1-8-16,-3-3-14 0,0-3 3 0,0 0 1 16,7 0-54-16,-7 0-10 0,0 0-2 0,4-6-1 15,-1 3-86-15,1-4-17 0,-1 1-3 0,-3 6-1002 0</inkml:trace>
  <inkml:trace contextRef="#ctx0" brushRef="#br0" timeOffset="-28300.36">13120 6173 2671 0,'-4'10'59'0,"4"-10"12"0,-7 6 2 0,4-3 2 0,-4 0-60 0,3 1-15 15,4-4 0-15,0 0 0 16,-7 0 31-16,4-4 3 0,3 4 1 0,-8-6 0 16,1-6-163-16,7-1-33 0,-3-3-7 0,3 1 0 0</inkml:trace>
  <inkml:trace contextRef="#ctx0" brushRef="#br0" timeOffset="-28126.65">12979 5750 2408 0,'-11'16'68'0,"4"-10"15"0,0 3-67 0,0-2-16 0,3-1 0 0,-3-3 0 16,4 3 76-16,3-6 12 16,0 0 3-16,0 0 0 0,0 0-73 0,0 0-18 0,0 4 0 0,0-4 0 15,7 3 0-15,-4-3 0 0,1 3 0 0,3-3 0 31,0 3-192-31,4-3-33 0,-4 3-7 0</inkml:trace>
  <inkml:trace contextRef="#ctx0" brushRef="#br0" timeOffset="-27852.16">13286 6133 1754 0,'3'15'49'0,"-3"-12"12"0,0-3-49 0,0 7-12 16,4-4 0-16,-4-3 0 0,0 0 116 0,0 0 21 15,3-3 4-15,1-4 1 0,-1-2-66 16,-3-3-12-16,0-4-4 0,4-3 0 15,-4 0 4-15,3 0 0 0,-3-3 0 0,4-3 0 0,-1 3-52 0,4 0-12 16,-3 4 0-16,3-1 0 16,-3 0 0-16,6 3 0 0,-3 7 0 0,0 0 0 0,4-1 0 0,-1 7 0 15,1 0 0-15,0 0 0 0,-1 6 36 0,1 0 4 16,-1 3 0-16,1 4 1 0,-1 2 3 16,1 1 1-16,0 9 0 0,-4 0 0 0,0 6-9 0,0 3-1 15,-4 1-1-15,1 5 0 0,3-2-21 0,-4 5-4 16,1 1-1-16,0-3 0 0,-1 0-8 0,1-7 0 0,-1-3 0 15,1-3 0 1,-1-3-100-16,1-6-23 0,-1-7-4 0,1-6-717 0,-4-3-144 16</inkml:trace>
  <inkml:trace contextRef="#ctx0" brushRef="#br0" timeOffset="-27566.71">13794 6220 3049 0,'0'0'67'0,"0"0"13"0,0 0 4 0,0 0 2 16,0 0-69-16,0 0-17 0,0 0 0 0,0 0 0 15,-4-6 68-15,1 0 11 0,-1-3 1 0,4-4 1 0,-3 0-65 0,3-2-16 16,0-1 0-16,-4-3 0 0,4-3 0 0,0 4 0 16,-4-8 0-16,4 4 0 15,0 1-99-15,-3-1-23 0,3 3-5 0,-4-3-785 16,4 6-158-16</inkml:trace>
  <inkml:trace contextRef="#ctx0" brushRef="#br0" timeOffset="-27405.93">13727 5625 2188 0,'-4'9'48'0,"-3"1"11"0,3 2 1 0,1-3 1 0,-1 1-49 0,1 2-12 16,3-2 0-16,0-4 0 0,0-6 0 0,0 0 0 16,7 3 0-16,0-3 0 15,0-3-151-15,4 0-33 0,3-3-6 0,-4 3-2 0</inkml:trace>
  <inkml:trace contextRef="#ctx0" brushRef="#br0" timeOffset="-27068.76">14072 5593 2188 0,'0'0'48'0,"0"0"11"0,7 4 1 0,-3-1 1 0,-4 3-49 0,3 0-12 0,-3 4 0 0,0-1 0 15,0-3 96-15,-3 4 17 0,-1 2 3 0,-3-2 1 16,0 2-85-16,-3 4-16 0,-4-4-4 0,-1 7-1 16,1 0 20-16,-3 3 4 0,-1 3 1 0,-3-3 0 15,7 0-7-15,-4 0-1 0,4 0 0 0,3-3 0 16,1-1-28-16,-1 1 0 0,8-3 0 0,-4-7 0 0,3 4 0 15,4-7 0-15,0 0 0 0,4 1 0 0,3-4 0 16,0-3 0-16,3 0 0 0,1-3 0 16,3 0 0-16,0-4 0 0,4 4 0 0,-1-3 0 0,1 0 57 0,3-1 6 15,0 4 1-15,-3 0 0 0,0 0-52 0,3 3-12 16,-3 0 0-16,-1 0 0 0,4 0 54 0,-3 3 8 16,0 3 2-16,-1 4 0 0,1-1-52 0,-4 4-12 15,-3 2 0-15,3 4 0 0,-4-3 43 0,-3 3 5 16,-3 0 2-16,-1-4 0 0,-3 1-35 0,-3 3-7 15,-1-4-8-15,-3 1 11 0,0 0-3 0,0-1 0 16,-3-2 0-16,-1-4 0 16,0-2-106-16,4-4-22 15,-3-6-4-15,-1-4 0 0,4-2-108 0,-7-4-22 0,-21-5-4 16,17-4-1-16</inkml:trace>
  <inkml:trace contextRef="#ctx0" brushRef="#br0" timeOffset="-26790.11">14457 5725 2102 0,'0'0'46'0,"0"0"10"0,-7 0 1 0,3 0 3 0,4 0-48 0,-7-3-12 0,7 3 0 0,0 0 0 16,-3-3 96-16,3 3 18 0,0 0 3 0,0 0 1 15,0 0-36-15,0 0-7 0,0 0-2 16,0 0 0-16,3 3 13 0,4 6 2 0,-3 1 1 0,3 5 0 15,3 7-51-15,-3 0-10 0,1 3-3 0,-1 0 0 16,-4 4-1-16,4 2-1 0,0 0 0 0,0 4 0 0,0-4-6 0,0 1-1 16,-3-4 0-16,3 0 0 15,0-6-16-15,0-3 0 0,0-4 0 0,0-2 0 16,-3-4-48-16,3-2-12 0,-7-7-4 0,3-3 0 16,1-4-51-16,-1-5-10 0,1-1-3 0,-11-2-1126 15</inkml:trace>
  <inkml:trace contextRef="#ctx0" brushRef="#br0" timeOffset="-26615.11">14312 5904 2077 0,'0'0'45'0,"4"3"10"0,-1 0 1 0,1 3 4 0,6-3-48 0,-3 4-12 0,8-1 0 16,-5-3 0-16,8 0 98 0,-1 0 18 0,1 1 3 0,3-1 1 15,-3 0-63-15,3-3-12 16,-3 0-2-16,-1 0-1 0,1 0-25 0,0-3-5 0,-1 3 0 0,4 0-1 31,-3 0-75-31,-4 0-14 0,4 0-3 0,-1 3-670 0,5 0-133 0</inkml:trace>
  <inkml:trace contextRef="#ctx0" brushRef="#br0" timeOffset="-26452.28">14930 6217 2269 0,'0'0'64'0,"0"0"15"0,0 0-63 0,-7-6-16 0,-1 0 0 0,-2-4 0 15,3 1 54-15,-4-4 8 0,4-2 2 0,-3-4 0 16,-1 0-52-16,-3-3-12 0,3 0 0 0,-3-3 0 16,4-3-253-16,3-7-54 0,7-55-10 15,-4 33-3-15</inkml:trace>
  <inkml:trace contextRef="#ctx0" brushRef="#br0" timeOffset="-26359.73">14679 5593 1868 0,'0'0'41'0,"0"0"9"16,0 0 2-16,-7 4 0 0,4-1-42 0,-1 6-10 0,-3 0 0 0,3 7 0 0,1-3 22 0,3 2 2 15,-4-2 1-15,4-1 0 16,4 1-122-16,-4-4-25 0,7 7-5 0,4-7-1 0</inkml:trace>
  <inkml:trace contextRef="#ctx0" brushRef="#br0" timeOffset="-26070.71">15060 5709 2188 0,'0'0'48'0,"0"0"11"0,4 7 1 0,-4-4 1 0,0 3-49 0,0 0-12 16,0-6 0-16,0 7 0 0,0-4 105 0,-4 3 19 16,4 0 3-16,-3 1 1 0,-1-1-59 0,1 3-11 0,-1 4-2 0,-3-1-1 15,3 1 14-15,-3 3 3 0,0 2 1 0,0 4 0 16,0 0-58-16,4 3-15 0,-1 7 0 0,1-1 0 16,-1-3 54-16,4 4 8 0,4-4 2 0,-1 0 0 15,4-3-52-15,0 0-12 0,7-6 0 0,0 0 0 0,4-3 0 16,3-10 0-16,4 0 0 0,0-6 0 15,6-6 13-15,5-4 0 0,-1-2 0 0,0-4 0 16,1-3-13-16,-5 1-13 0,-3-8 2 0,1 1 1 16,-5 0-97-1,5 0-19-15,-1 3-4 0,0 0-784 0,-7 0-157 0</inkml:trace>
  <inkml:trace contextRef="#ctx0" brushRef="#br0" timeOffset="-16391.07">3538 7760 1497 0,'0'0'32'0,"0"0"8"0,0 0 0 0,0 0 4 0,0 0-36 0,0 0-8 16,0 0 0-16,0 0 0 0,0 0 53 0,0 0 9 15,0 0 2-15,0 0 0 0,-3 3 0 0,3 3 0 16,-4 4 0-16,4 2 0 0,0 7 0 0,-3 0 0 16,3 3 0-16,0 6 0 0,0 7 0 0,0 2 0 15,0 10 0-15,0 0 0 0,0 4 10 0,0 14 2 16,-4-2 1-16,4 0 0 0,0-7-21 16,0-2-4-16,-7-4 0 0,7-3-1 0,0-7-39 0,0-5-12 15,0-4 0-15,0-2 0 16,0-8 11-16,0-5-11 0,0-3 10 0,-3-4-10 0,3 1 0 0,0-10 0 15,0 0-11-15,0 0 11 0,0-13 0 0,0-6 0 16,3-3 0-16,-3-3 12 0,7-3-12 0,-7-3 0 16,0-4 0-16,4-3 0 0,3 4 0 0,-4-4 0 15,1 4-12-15,3-7 12 0,-4 0 0 0,5-3 0 16,2-3 0-16,-6-3 0 0,-1 3 0 0,4 0 0 16,4 6 9-16,-8 1-1 0,4 2-8 0,-3 0-10 0,3-2 10 15,0 2-13-15,0 3 13 0,-3 4 0 0,3 3 0 0,-7 6 0 16,7 3 0-16,-4 7 0 15,1 2 0-15,-1 4 0 0,-3 6 0 0,0 0 0 16,7 9 0-16,-3 4 0 0,-4 6 35 0,0 6 9 16,0 3 3-16,0 3 0 0,0 4-33 0,7-1-6 0,-7 7-8 15,3 3 11-15,5 3-11 0,-8 6 0 0,3 1 9 16,8-1-9-16,-8 0 9 0,4-6-9 0,4-3 12 0,-4 0-12 16,3 0 11-16,1-6-11 0,3-4 10 0,4 1-10 15,-4-7 8-15,7-3-8 0,-7-6 0 16,7-7 9-16,1-5-9 0,-5-4 0 0,4-10 0 0,0-5 0 0,1-4 0 15,-8-6 0-15,0-6-12 0,0-3 12 16,4-1 0-16,-8-5 0 0,-6-1 0 0,6-6 0 16,-6-3 9-16,3 3 10 0,-7 0 1 0,0 0 1 15,0 7-11-15,-7-1-2 0,3 10-8 0,1 0 12 0,-8 6-2 16,1 3-1-16,-1 3 0 0,0 4 0 0,1-1-9 16,-1 1 12-16,-3 5-12 0,0-2 12 15,3 3-44-15,-3-4-9 16,4 7-2-16,-1 0 0 0,-3 0-204 0,7 0-41 0</inkml:trace>
  <inkml:trace contextRef="#ctx0" brushRef="#br0" timeOffset="-15935.22">4237 8371 2188 0,'0'0'48'0,"0"0"11"0,0 0 1 0,0 0 1 0,0 0-49 0,-7-3-12 0,3 0 0 0,1 0 0 15,-8 0 105-15,1 0 19 0,-1 3 3 0,7-3 1 16,-6 3-52-16,-1 0-9 0,4 3-3 0,-3 0 0 0,3 6-51 0,0 4-13 15,3-1 0-15,-3 7 0 16,0 6 54-16,0 0 8 0,3 0 2 0,4 4 0 16,-7-1-52-16,7-3-12 0,0 0 0 0,7-3 0 0,-3 0 0 0,3-6 0 15,0-4 0-15,0 1 0 0,4-7 0 16,-4-3-10-16,10-3 2 0,-6-6 0 16,3-4 8-16,7-5 11 0,-7-1-3 0,7-6 0 15,-6 0-8-15,6 0 0 0,-7 0 0 0,3 0 0 0,-2-3 0 16,-1 6 0-16,0-3 0 0,-4 4 0 0,1 2 0 15,-7 0 0-15,3 7 0 0,-7 0 0 0,3-1 14 0,-3 10 1 16,-3-3 0-16,-4-3 0 0,-1 6-24 0,-2-3-5 16,-1-1-1-16,1 4 0 0,-4 0-5 0,-1-3 0 15,5 3-1-15,-8-3 0 16,8 3-142-16,-4-3-28 0,3 3-5 0,7-3-2 0</inkml:trace>
  <inkml:trace contextRef="#ctx0" brushRef="#br0" timeOffset="-14956.1">5115 8340 1497 0,'0'0'32'0,"-3"0"8"0,-1 3 0 0,-6-3 4 0,3 3-36 0,3-3-8 0,-3 3 0 0,3 1 0 16,1-1 76-16,3 3 14 0,0 0 2 0,-7 4 1 15,7-1-46-15,7 4-10 0,-7 2-1 0,3 7-1 16,5 3 35-16,-1 4 7 0,3-1 2 0,1 6 0 0,3 4-37 0,4-4-7 16,-8 1-2-16,4-1 0 0,7-5 23 15,-7-4 4-15,8 0 0 0,-8 0 1 0,0-3-17 0,4-3-4 16,-8-1-1-16,4 4 0 0,-3-6-18 15,-8 0-3-15,4-4-1 0,-3-2 0 0,3-1 1 16,-4-3 0-16,1-2 0 0,-4-4 0 0,0 0-6 0,0 0 0 16,0 0-1-16,-7-4 0 0,-4 1-11 0,1-6 10 15,-1-1-10-15,-10-2 10 0,7-4-10 0,-4 1 0 16,4-4 0-16,-7 3 0 0,3-3-8 0,-6-3 8 16,6 0-10-16,-7-6 10 0,4-3 0 0,4-1 0 15,-1-5 0-15,4-1 0 0,3 1 0 0,8-1 0 16,-8-3 0-16,4 3 0 0,4 4 0 0,3 3 0 15,3-4 0-15,-3 4 0 0,7 3-12 0,-3-1 12 16,6 1-13-16,1 3 5 0,-1 6 8 0,1 4 9 0,0 2-1 16,-1 4-8-16,4 2 12 0,-3 4-4 0,3 3 0 15,-3 3-8-15,3 0 0 0,-4 7 0 0,4-1-10 16,-3 4 10-16,-1-1 0 0,5 1 0 16,-5 6 0-16,-3-4 0 0,4 1 44 0,-4 3 16 0,0-3 3 15,-4-1 1-15,5 4-64 0,-8-3-18 0,0 3-1 0,-8-1 0 16,5 1 19-16,-8 3 0 0,1-6 0 0,-4 3 0 15,0-4 0-15,-4-2 0 0,-3-1 0 0,3-2 0 16,-10-1-71-16,10-3-10 0,-6-2-3 0,2-4 0 16,-2 0-4-16,6-4 0 0,0 1-1 15,8-3-670-15,-8-3-133 0</inkml:trace>
  <inkml:trace contextRef="#ctx0" brushRef="#br0" timeOffset="-14375.2">5387 8594 1314 0,'0'0'37'0,"3"6"8"0,-3 1-36 0,0-1-9 0,0 0 0 0,0 0 0 15,4-2 104-15,-4-4 20 0,0 0 3 0,0 0 1 16,4 3 0-16,-4-3 0 0,0 0 0 0,0 0 0 15,0 0 0-15,0 0 0 16,0 0 0-16,0 0 0 0,0 0-52 0,-8-3-9 16,-2-1-3-16,6 1 0 0,-6-3 0 0,3 0 0 0,3-1 0 0,-3 1 0 15,0 0-51-15,7-3-13 0,-11-4 0 0,8 0 0 16,3 4 10-16,-4-4-1 0,4-2 0 0,0-1 0 16,0 0-9-16,4-2-12 0,-4 2 2 15,3 0 1-15,1 4 9 0,3-4 0 0,-3 7 0 16,3-4 0-16,0 7 0 0,0 0 0 0,3-1 0 0,1 4 0 15,-8 0 0-15,8 3 0 0,0 3 0 0,-1 3 0 0,1 1-17 16,-1-1-2-16,4 0 0 0,-3 4 0 16,3 2 31-16,0-2 5 0,0 2 2 0,4-2 0 15,-4-1-19-15,0 0 0 0,4-2 0 0,-4-1 0 0,0-3-15 0,4-3-6 16,-1-6-2-16,1-1 0 0,-4 1 23 16,0-3 0-16,4-1 0 0,-8 1 0 15,5-4 8-15,-8 1 0 0,3-1 0 0,-3 1 0 0,-3-1 2 0,-1 4 0 16,-3-1 0-16,0 1 0 0,0 0-10 15,-7 2 0-15,4 1 9 0,-4 0-9 0,-4 6 0 0,8-3 0 16,-12 6 0-16,5 0 0 0,-1 3 0 0,1 7 0 16,-1-4 0-16,1 7 0 0,6 0 0 0,-3 6 0 15,3-1 0-15,-6 5 0 0,10-5-12 0,0 5-4 16,0-1-1-16,3-3 0 16,4 0-23-16,-3-4-5 0,3 1-1 0,4-6 0 0,-1-1 62 0,4-2 12 15,-7-4 2-15,4-3 1 16,0-3-50-16,-1 0-9 0,1-6-3 15,3-4 0-15,-4 1-145 0,1-7-30 0,3 1-6 0,-7-4 0 16</inkml:trace>
  <inkml:trace contextRef="#ctx0" brushRef="#br0" timeOffset="-13806.93">6004 7989 1954 0,'0'0'43'0,"0"6"9"0,0 4 1 0,0-1 3 0,-7 4-45 0,7 2-11 0,7 4 0 0,-7 0 0 16,4 3 53-16,-1 3 9 16,4 0 2-16,0 0 0 0,8 0 0 0,-12 0 1 0,8 0 0 0,-4-3 0 15,0 0 27-15,3 0 6 0,1-3 1 0,-4 0 0 0,0-4-56 0,0 1-11 16,4-6-3-16,-11-1 0 0,3 0 8 0,4-2 2 16,-3 2 0-16,-1-6 0 15,-3-3-29-15,0 0-10 0,0 0 0 0,0 0 9 16,0 0-9-16,0 0 12 0,-3-9-12 0,-1-1 12 0,4 10 3 15,-7-6 1-15,4 0 0 0,-8 0 0 16,1 2-16-16,-1 1-15 0,-3 3 3 0,-4 0 1 0,4 0 0 0,0 3 0 16,0 4 0-16,3-1 0 31,-6 6-13-31,6 1-2 0,4 6-1 0,0-4 0 0,3 4 10 0,-3 0 1 0,4 3 1 0,3-6 0 0,-4 3 15 0,4-4 0 16,4 1 0-16,6-4 0 0,-6-2-20 0,7-1-2 15,-4 1 0-15,7-7 0 0,-4 3 10 0,4-3 3 16,1-3 0-16,2-3 0 0,-3 0 9 0,4-3-8 0,-4-1 8 15,0-2-8-15,0 3 8 0,0-4 0 16,4 1-9-16,-7 0 9 0,-1-4-25 16,4 4-1-16,-10-1 0 0,6 4 0 15,-3 0-82-15,-3 2-16 0,3 1-3 0,-3 0-1 16,6 3-16-16,-10 0-3 0,0 0-1 0,0 0 0 16,4 3 84-16,-1 0 16 0,1 1 3 0,-1-1 1 0,-6 0 85 0,3 3 18 0,0-3 3 0,0-3 1 15,0 0 1-15,0 0 1 0,0 7 0 0,0-7 0 16,0 0-1-16,0 0 0 0,0 0 0 0,0 0 0 15,0 0 0-15,0 0 0 0,3-7 0 0,-3 1 0 16,-3-3-51-16,3-1-13 0,-4 1 0 0,4-4 0 16,-3 1 54-16,-1-4 8 15,4 0 2-15,-7 1 0 0,0-1-52 0,3 0-12 0,1 7 0 0,-1-4 0 16,-3 1 0-16,4-1 0 0,-4 4 0 0,3-1-1175 16</inkml:trace>
  <inkml:trace contextRef="#ctx0" brushRef="#br0" timeOffset="-13637.01">6202 8227 2508 0,'-4'19'71'0,"1"-10"16"0,-1 1-70 0,4-1-17 16,-7 4 0-16,7-7 0 0,-3 0 0 0,3 1 0 16,3-4 0-16,-3-3 0 15,7 0-99-15,-3-3-23 0,3-1-5 0,-4 1-820 0</inkml:trace>
  <inkml:trace contextRef="#ctx0" brushRef="#br0" timeOffset="-13394.9">6424 8230 2188 0,'0'13'48'0,"-7"-7"11"0,7 0 1 0,-3 4 1 0,-1-4-49 16,0 0-12-16,1 1 0 0,-1-1 0 0,4 0 105 0,-7 0 19 0,4-2 3 0,3 2 1 15,-11 0-52-15,8 0-9 0,-4 1-3 0,0 2 0 16,3 4-51-16,-3-1-13 0,3 4 0 0,1 0 0 15,-4 2 54-15,3 4 8 0,1 3 2 0,-1 4 0 16,1-1-52-16,3-3-12 0,3 0 0 0,1 0 0 16,-1-3 0-16,4-3 0 0,4 0 0 0,-4-7 0 15,7-2 0-15,-3-7 0 0,3-3 0 0,4-3 0 16,-4-7 0-16,3 1-12 0,1-7 3 0,0 0 0 16,-4-2-71-16,3-4-13 0,-3 3-3 15,1-3-1-15,-1 3-63 0,-4-3-12 16,1 3-2-16,-1 0-864 0</inkml:trace>
  <inkml:trace contextRef="#ctx0" brushRef="#br0" timeOffset="-13095.97">6724 8375 1267 0,'0'0'28'0,"0"0"5"0,0 0 2 0,0-7 1 0,-4-2-36 16,1 3 0-16,-1-4 0 0,-3 4 0 0,7-3 58 0,-3-1 5 16,-4 1 1-16,0-1 0 0,7-2-52 0,-4 2-12 15,1-2 0-15,-1 2 0 0,1-2 105 0,-1-1 19 0,4 1 3 0,0 2 1 16,-3-2 0-16,-1 2 0 15,0 1 0-15,4 0 0 0,0 2-52 0,0 1-9 16,0 6-3-16,0 0 0 0,0 0 29 0,0 0 6 0,0 9 1 0,0 1 0 16,4 6-58-16,3-1-11 15,-3 4-3-15,3 3 0 0,0-3-28 0,3 3 0 0,-3 0 0 16,4 3 0-16,3-6 0 0,0-1 0 16,0 1 0-16,4 0 0 0,0 3 0 0,-1-3 0 0,-3-4 0 15,4 1 0-15,0-3 37 0,-4 2 2 0,0 1 0 0,-4-3 0 16,1-1-11-16,-4 1-3 0,4-1 0 0,-8 1 0 15,4-4-71 1,-3-3-14-16,-4 1-4 0,0-7 0 0,0 0-52 16,0 0-10-16,0 0-2 0,-7-10-716 0,0 1-144 0</inkml:trace>
  <inkml:trace contextRef="#ctx0" brushRef="#br0" timeOffset="-12739.98">6636 8440 2030 0,'0'0'57'0,"0"0"14"0,7-3-57 0,-4 0-14 0,8 3 0 0,-8-3 0 0,5 0 104 0,2 3 19 15,4 0 3-15,-3-3 1 0,-1 0-50 0,4-1-9 16,8 1-3-16,-5 0 0 0,1 3-52 0,3-3-13 16,0-3 0-16,0 3 0 0,1 0 0 0,-1-4 0 0,0 4 0 15,-3-3 0 1,3 0-100-16,0-1-22 0,-7 1-5 0,7 3-1 15,-3 0-102-15,-1 3-21 0,5 0-4 0,-5 0-1 16,1 3 121-16,-4 3 24 0,4-3 5 0,-4 7 1 0,0-4 153 0,-4 3 30 0,1 1 6 16,-4-1 2-16,4-3 138 0,-4 7 27 15,-4-4 5-15,-3-2 2 0,4-1-91 0,-1 0-19 0,-3-3-3 16,0-3-1-16,0 0-63 0,0 0-13 16,0 0-2-16,0 0-1 0,-3-6-52 0,-4-3-13 0,3-1 0 0,-3 1 0 15,4-1 0-15,-4-2 0 16,0-1 0-16,-1 1 0 0,1-4-48 0,-3 0-13 15,3 1-3-15,-4-7 0 16,1 3-51-16,-5-3-10 0,5 0-3 0,-1 0-921 0</inkml:trace>
  <inkml:trace contextRef="#ctx0" brushRef="#br0" timeOffset="-12588.77">7006 8045 1958 0,'-3'7'43'0,"-1"2"9"0,1 0 1 0,3 4 3 0,0 0-45 0,0-4-11 0,0 3 0 0,3-2 0 16,1-1-49-16,3 1-12 15,0-4-3-15</inkml:trace>
  <inkml:trace contextRef="#ctx0" brushRef="#br0" timeOffset="-12239.99">7288 8268 2188 0,'0'0'48'0,"4"6"11"0,-4 1 1 0,0-4 1 0,-4 3-49 0,4-6-12 16,0 6 0-16,0-6 0 0,-3 3 105 0,-1 4 19 16,1-4 3-16,-1 0 1 0,1 3-103 0,-4-3-25 15,3 7 0-15,-3-4 0 0,4 3 56 0,-1 1 7 0,4 2 1 0,-3 1 0 16,3-1-52-16,3 4-12 0,1 0 0 0,-1-1 0 16,-3 1 0-16,7 0 0 0,0-4 0 0,0-2 0 15,4-1 0-15,-4-3 0 0,7-2 0 0,-3-1 0 16,3-3 0-16,0-3 0 0,0-1 0 15,0-2 0-15,4-3 0 0,-8-4 0 0,4-3 0 0,-3 1 0 16,0 2 0-16,-4-2 0 0,3 2 0 16,-3 1 0-16,-3-1 0 0,-1 0 0 0,1 1 0 0,-4 2 0 15,0 1 24-15,-4 3 1 0,-3-7 1 0,0 4 0 0,-3-1-15 16,-1 4-3-16,-3-3-8 16,0-4 12-16,-4 4 16 0,1-1 2 0,2 1 1 0,-6 0 0 31,7 2-76-31,-3 1-15 0,2 6-4 0,1 0 0 0,4 0-51 0,3 9-10 0,0-2-3 15,3 2 0-15,4 1-153 0,4-1-31 0,10 29-7 16,3-13-1-16</inkml:trace>
  <inkml:trace contextRef="#ctx0" brushRef="#br0" timeOffset="-11992.22">7542 8613 2419 0,'0'0'53'0,"0"0"11"0,0 0 3 0,0 0 1 0,4-3-55 0,-1-4-13 0,1 1 0 0,-4-6 0 16,4-1 54-16,-4-3 8 0,3 4 2 0,-3-4 0 15,0-3 0-15,4 1 0 0,-1-4 0 16,1 6 0-16,-1-3-52 0,4 3-12 16,-3 4 0-16,3-1 0 0,3 1 0 0,1-1 0 15,-4 1 0-15,4 2 0 0,-4 1 54 0,3 3 8 0,4-1 2 0,0 4 0 16,-3 0-52-16,0 3-12 0,3 3 0 0,-4 0 0 16,1 4 57-16,-1 2 9 15,1 4 2-15,-4-1 0 0,0 4-41 0,0 3-8 16,0 3-2-16,-3 3 0 0,3 0-17 15,-4 0 0-15,1-3 0 0,-1 0 0 16,1-3-90-16,-4-4-18 0,4-2-4 0,-4-4-832 0,-4-3-165 0</inkml:trace>
  <inkml:trace contextRef="#ctx0" brushRef="#br0" timeOffset="-11201.96">8541 8434 1681 0,'0'0'36'0,"0"6"8"0,0 1 2 0,0 2 2 0,3 4-38 0,4 2-10 0,-3 1 0 0,3 3 0 16,0 3 66-16,7 3 11 0,0 0 3 0,4 3 0 16,-4 0-16-16,7 1-2 0,-3 2-1 0,3 0 0 15,0-2 46-15,0-1 9 0,0 6 1 0,1 1 1 0,-5-4-35 16,1 0-7-16,-4-2-2 0,0-4 0 15,0-3-31-15,0 0-7 0,-3-7 0 0,-1-2-1 0,-6-7-23 0,0 0-12 16,3-2 12-16,-7-4-12 16,-7-10 9-16,-1 1-9 0,1-4 0 0,-3-3 9 15,-1-2-9-15,-3-1 0 0,-3-3 0 0,-1 0 8 16,4 0-8-16,-4-3 0 0,-3 3 0 0,0-3-11 0,3 3-1 0,-3-6 0 16,3 3 0-16,1-7 0 0,3 1 4 15,-1-4 0-15,5 1 0 0,3-4 0 0,3 1-12 0,-3-1-1 16,7 4-1-16,4-1 0 0,3 7 30 15,3-3 5-15,-3 5 2 0,8-2 0 0,-1 3-24 0,3 3-5 16,1 0-1-16,3 3 0 0,-3 4 71 0,3-1 13 16,4 7 3-16,-4-1 1 0,0 4-30 0,0 0-7 15,4 6 0-15,-4 0-1 0,0 6-9 0,0 0-2 0,-3 1 0 16,0 2 0-16,-4 0-7 0,-4 1-1 16,1 2-1-16,-4-2 0 15,-4 2-7-15,1 1 0 0,-4-1-8 0,-4 4 12 16,1-3 21-16,-8 2 4 0,-6 1 1 0,-1 0 0 15,0-1-30-15,-3 4-8 0,-3 3 0 0,6-6 0 16,-7-1-50-16,4 1-11 0,-4 3-3 0,1-3 0 16,3-1 0-16,-4-2 0 0,4-7 0 0,3 0 0 0,4-3-153 0,0 4-31 15,3-4-7-15,4 0-513 0,4-6-102 0</inkml:trace>
  <inkml:trace contextRef="#ctx0" brushRef="#br0" timeOffset="-10887.4">9222 8136 1958 0,'0'0'43'0,"-4"7"9"0,1 2 1 0,-1 0 3 0,1 4-45 0,-5-1-11 15,5 7 0-15,-8-3 0 16,4 6 104-16,0-3 20 0,-3 3 3 0,6 0 1 0,-3 0 0 0,4-1 0 16,-1 5 0-16,0-1 0 0,4-3-103 0,4 0-25 15,3-4 0-15,-3 1 0 0,3-6 0 16,3-4 0-16,1-3 0 0,3-2 0 0,0-4 0 0,0-4 0 15,4-2 0-15,-4-3 0 0,4-4 56 0,-4 1 7 16,-4-7 1-16,4 3 0 0,-3 0-52 0,-4 1-12 16,4-1 0-16,-4 4 0 0,-4-1 0 0,1 0 0 15,-1-5 0-15,-3 8 0 0,0 1-8 16,-3-1 8-16,-4 4-13 0,0-3 13 0,-4 3 8 16,0-1 0-16,-3 4-8 0,0 0 0 0,-3 3-17 0,2 0 1 15,-2 3 1 1,3 0-114-16,-4 4-23 0,4-1-5 0,3 0-1 15,-3 3-131-15,7-2-27 0</inkml:trace>
  <inkml:trace contextRef="#ctx0" brushRef="#br0" timeOffset="-10507.04">9479 7979 2030 0,'0'0'57'0,"0"0"14"0,0 0-57 0,4 7-14 0,-4-1 0 0,0 3 0 16,0 1 156-16,-4 2 29 0,1 1 6 0,-1 3 1 15,1-1-103-15,-4 1-20 0,-1 3-4 0,1 0-1 16,0 3 0-16,-3-1 0 0,3 1 0 0,0-3 0 16,-4 0-51-16,0 0-13 0,4 0 0 0,0-4 0 0,0 1 0 0,4-3 0 15,-4-1 0-15,3-2 0 0,4-1 0 0,0-3 0 16,4 0 0-16,-4-6 0 16,0 0 0-16,0 0 0 0,7 0 0 0,0-3 0 15,3 0 0-15,-3-3 0 0,4 0 0 0,0-1 0 0,-1-2 0 0,1 3 0 16,3-1 0-16,0-2 0 15,0 3 0-15,0 0 0 0,0-1 0 0,0 4 0 0,1 0 54 0,-5 3 8 16,1 0 2-16,-4 3 0 0,3 3-27 0,-6 4-5 16,-1-1 0-16,1 1-1 0,0 2 1 0,-1 1 1 15,-6 2 0-15,-1 1 0 0,0 0-33 0,1 3 0 16,-4-1 0-16,0 1 0 0,0-3 0 16,-4-4 0-16,4 1 0 0,0-4-9 15,-4 1-57-15,8-7-11 0,3-3-3 0,0 0 0 16,0 0-72-16,-4-6-16 0,1-4-2 0,3-2-1 15,3-1-91-15,1-3-18 0,3-2-4 0</inkml:trace>
  <inkml:trace contextRef="#ctx0" brushRef="#br0" timeOffset="-10115.26">9733 8080 1958 0,'0'0'43'0,"4"-10"9"0,3 4 1 0,-4 0 3 15,4 0-45-15,-3-1-11 0,-1 1 0 0,1 3 0 16,-4 3 104-16,0 0 20 0,0 0 3 0,0 0 1 0,0 6-52 0,-4 0-9 15,4 4-3-15,-3 2 0 16,-1 1 0-16,1 3 0 0,-1-1 0 0,-3 4 0 0,0 0-51 0,0 0-13 16,-3 3 0-16,-1 0 0 15,0 0 54-15,1-4 8 0,-1 4 2 0,1-3 0 0,-1 0-52 0,4-3-12 16,0 2 0-16,-4-2 0 0,8-3 0 16,-1 2 0-16,1-2-9 0,3-4 9 15,0 4 0-15,0-1 0 0,0-2 0 0,3-1 10 16,1 1-10-16,-1-1-16 0,1-6 4 0,-1 3 1 0,1-2 11 0,3-4-10 15,0 0 10-15,4-4-10 0,-1-2 10 0,1-3 0 16,3-1 0-16,0-2 0 0,0 2 13 0,4 1 2 16,-4 0 0-16,3-1 0 0,5 1-15 0,-1-1 0 15,-4 4 0-15,5 0 0 0,-8 3 17 0,3 0 1 16,-3 6 0-16,-3-3 0 0,-4 6 22 0,0-3 5 0,0 7 1 0,-3-1 0 16,-4 3-30-16,0 1-7 0,-7 3-1 0,0-4 0 15,-4 7 0-15,0-6-8 0,-3 2 12 0,0-2-4 31,0-1-39-31,0-2-8 0,0-1-1 0,3-6-1 16,1 0-100-16,3 1-20 0,-4-8-4 0,4-2-698 0,0 0-139 0</inkml:trace>
  <inkml:trace contextRef="#ctx0" brushRef="#br0" timeOffset="-9907.08">10086 8500 2880 0,'0'0'64'0,"0"0"12"0,0 0 4 0,0 0 0 0,0 0-64 0,0 0-16 0,0 0 0 0,0 0 0 15,0-6 30-15,0-4 3 0,0 1 1 0,-4-7 0 0,1 1-3 0,-1-1-1 16,-3-3 0-16,0 0 0 16,0 0-141-16,-3-3-28 0,-1 1-5 0,4 2-2 0</inkml:trace>
  <inkml:trace contextRef="#ctx0" brushRef="#br0" timeOffset="-9795.01">9934 8114 1728 0,'-10'10'38'0,"3"-7"8"0,0 3 2 0,-1 0 0 0,1-2-39 0,0-1-9 16,-3 0 0-16,3 0 0 16,3 0-49-16,-3-3-12 0,7 0-3 0,0 0 0 0</inkml:trace>
  <inkml:trace contextRef="#ctx0" brushRef="#br0" timeOffset="-9549.43">10259 8397 2269 0,'7'15'64'0,"-4"-12"15"0,4 4-63 0,0-4-16 0,-3 3 0 0,-4-6 0 16,4 0 105-16,-4 0 19 15,0 0 3-15,3-9 1 0,-3 2 0 0,0-2 0 0,0 0 0 0,-3-4 0 16,-5-3-103-16,5 4-25 0,-8-7 0 0,4 0 0 15,-3-3 17-15,-4-3-1 0,3-3-1 0,-7-7 0 16,4 1-24-16,-3-1-5 0,-1-2-1 0,-3-4 0 16,0 7 31-16,0 5 5 0,-1-2 2 15,1 0 0-15,4 6-23 0,2-4 0 16,-2 7 0-16,6 4-8 0,4-1-100 16,4 6-20-16,-1 4-4 0,4 2-730 0,0 7-146 0</inkml:trace>
  <inkml:trace contextRef="#ctx0" brushRef="#br0" timeOffset="-9220.43">10315 8469 2030 0,'0'0'57'0,"0"0"14"0,0 0-57 0,0-10-14 0,-3 1 0 0,3-1 0 16,-4 1 54-16,1-7 8 0,3 7 2 0,0-7 0 15,-4 4 0-15,4-4 0 16,4 3 0-16,-1-2 0 0,1-1-52 0,3 0-12 0,0-2 0 0,3-1 0 15,-3 0 54-15,4 0 8 0,0 0 2 0,-1 1 0 16,1-1-52-16,3 0-12 16,0 3 0-16,4 1 0 0,-4 2 54 0,3 4 8 0,1 2 2 0,0 1 0 15,-1 6 0-15,1 6 0 16,-4 1 0-16,0 5 0 0,0 1-52 0,-3 9-12 0,-4 0 0 16,4 3 0-16,-8-3 0 0,1 6 0 15,-4-6 0-15,-4 6 0 0,4-6 0 0,-3 3 0 16,-8-3 0-16,0 3 0 0,1-3 0 0,-4 0 0 0,-4-3 0 15,-3-4 0-15,3-2 0 0,-3-7 0 0,3-3 0 0,-3-3 0 16,-3-3-151-16,6-3-33 0,-3-3-6 16,7-1-1000-16</inkml:trace>
  <inkml:trace contextRef="#ctx0" brushRef="#br0" timeOffset="-8790.17">10777 8513 2721 0,'0'0'60'0,"0"0"12"0,0 0 2 15,4-7 3-15,-4 1-61 0,3 0-16 0,-3-4 0 0,-3 1 0 0,3-4 88 0,0-2 16 16,-4 2 2-16,4-6 1 0,-3 1-47 0,-1-8-10 0,1 1-2 0,-4-12 0 15,3-1-20-15,1-3-4 0,-1-3 0 0,1 1-1 16,-1-1-15-16,1 6-8 0,-4 4 10 0,-1-1-10 16,1 7 8-16,0 3-8 0,0 0 0 0,0 3 0 15,4 0 0-15,-4 6-15 0,3 4 2 0,-3-1 0 16,4 7-81-16,-1 3-16 16,4 3-3-16,0 0-1 0,0 0-125 0,0 0-25 0,0 0-4 15,-7 25-764-15</inkml:trace>
  <inkml:trace contextRef="#ctx0" brushRef="#br0" timeOffset="-8456.21">10876 8349 2168 0,'11'16'61'0,"-8"-10"15"16,1 4-61-16,6-4-15 0,1 4 0 0,3-7 0 0,0 3 76 0,4-6 12 0,-1 0 2 16,1-3 1-16,0 0-22 0,3 0-4 15,-7-7-1-15,7 1 0 0,-3-4 0 16,-1 1 0-16,-2-4 0 0,2-3 0 0,-3 0-51 0,-3 1-13 0,3-4 0 0,-7-4 0 15,-3 5 32-15,3-1 3 0,-4 3 1 0,-3-3 0 16,0 22-7-16,0 0-1 0,0 0 0 0,-3-16 0 16,-4 4-28-16,-4 2 0 15,-3 10 0-15,3 3 0 0,1 4 12 0,-4 8-3 0,-4 4-1 16,0 3 0-16,1 6-19 0,3 0-4 16,-1 4-1-16,1-4 0 0,0 3-8 15,7-2-1-15,4 5-1 0,-1-3 0 0,8 1-3 16,-1-4-1-16,1-3 0 0,6 0 0 0,4-6 75 0,1-3 15 0,2-1 4 0,1-5 0 15,-1-4-47-15,5-3-9 0,-1 0-8 0,0-6 12 0,4-3-12 16,-1 0 0-16,1-1-12 0,0-2 12 16,3 0 0-16,-3-1 0 0,-1 4 0 0,-2-4 0 15,-5 4-161-15,1 0-28 0,-4 0-6 16</inkml:trace>
  <inkml:trace contextRef="#ctx0" brushRef="#br0" timeOffset="57405.93">1411 9648 1094 0,'0'0'46'16,"0"0"-37"-1,0 0 95-15,0 0 20 0,0 0 3 0,0 0 1 16,-3-4-52-16,3 4-9 0,0 0-3 0,-4-6 0 15,4 6 25-15,0 0 5 0,0 0 1 0,0 0 0 16,0 0-50-16,0 0-9 0,0 0-3 0,0 0 0 16,4 10 25-16,-4 2 5 0,0 1 1 0,3 5 0 15,4 11-52-15,-7 5-12 0,4 7 0 0,3 9 0 16,3 3 0-16,-6 4 0 0,6 6 0 0,-6 2 0 16,7 1 54-16,-1 0 8 0,1 0 2 0,-1 3 0 0,1-16 0 15,3-3 0-15,-3-6 0 0,-1-3 0 16,4-10-52-16,-3 1-12 0,-1-7 0 0,1-3 0 15,0-7-48-15,-8-5-13 0,1-1-3 0,3-2 0 16,-4-7-2-16,4-4-1 0,-3-5 0 0,3 0 0 16,-7-4-97-16,0-3-20 0,-7-2-4 0</inkml:trace>
  <inkml:trace contextRef="#ctx0" brushRef="#br0" timeOffset="57824.22">1154 9579 2079 0,'-4'0'59'0,"-7"-4"13"16,1 1-58-16,6 3-14 0,-6-3 0 0,3 0 0 15,7 3 95-15,0 0 16 0,0 0 3 0,0 0 1 16,0 0-92-16,0 0-23 0,7-3 0 0,7 0 0 15,-4 0 0-15,1 0 0 0,10-1 0 0,-7 1 0 16,0 3 40-16,8-3 3 0,-1 0 1 0,3 0 0 16,1 0-2-16,0-4 0 0,7-2 0 0,3 0 0 15,0-4-6-15,4 1-2 0,-4 2 0 0,1 1 0 16,-1 2-21-16,-3 7-4 0,3 4-1 16,-3 2 0-16,-8 6 20 0,1 7 3 0,-4 6 1 15,4 4 0-15,-4-1-1 0,-7 3 0 0,7 0 0 0,-10 7 0 16,3 0-31-16,0 2 8 0,-3 1-8 0,-1 0 0 0,-10 0 54 15,4 0 8-15,-4 2 2 0,-4-2 0 0,4-6-52 16,-3-4-12-16,-8 0 0 0,4-2 0 0,-3-1 0 0,2 0 0 16,-9-3 0-16,3 0 0 0,3-3 0 0,-10-3 0 15,3-3 0-15,-3-1 0 16,7-5-48-16,-7-1-13 0,3-3-3 0,4-2 0 0,4-1-102 16,-1-6-21-16,4-4-4 0</inkml:trace>
  <inkml:trace contextRef="#ctx0" brushRef="#br0" timeOffset="58631.15">2117 10654 2217 0,'0'0'63'0,"0"0"13"0,0 0-60 0,0 0-16 0,0 0 0 16,-11-3 0-16,8-3 65 0,-4-1 11 0,3-5 1 0,-3-1 1 15,3 1-25-15,-6-7-5 0,-1 0 0 0,8 0-1 16,-8 1-23-16,1 2-5 0,2 0-1 0,5 0 0 15,-8 1-18-15,8-4 0 0,-4 0 0 0,3 0 0 16,4 4 0-16,0-1 0 0,0 3 0 0,0 4 0 16,0 0 0-16,4-1 0 0,3 1 0 0,3 3 0 15,-6-1 0-15,7 4 0 0,-1 0 0 0,1 0 0 16,3 3 0-16,0-3 0 0,4 3 0 0,-4-3 0 16,0 3 0-16,7 0 0 0,-7 0-12 0,7 0 12 15,-7 0 0-15,8 0 0 0,-8 0 0 0,3 0 0 16,-3 0 0-16,0 3 0 0,1 0 0 0,2 0 10 15,-6 0-10-15,3 3 0 0,-3-2 0 0,-1 2 0 16,1-3 37-16,3 0 6 0,-11 0 1 0,8 0 0 16,-1-3-24-16,1 0-4 0,-7-3 0 0,6 0-1 15,-3 0-15-15,-3-3 11 0,3 3-11 0,-4-4 10 16,1 1 0-16,3-3 0 0,-7-1 0 0,0 1 0 16,0-1-1-16,0 1 0 0,-7-4 0 0,3 1 0 15,1 3 0-15,-4-4 0 0,-4 0 0 0,8 1 0 16,-8 6-29-16,4-4-7 0,0 4-1 0,0 3 0 15,3 0 59-15,-6 6 11 0,3-3 2 0,0 6 1 0,-4 0-35 0,4 7-10 16,-4-1 0-16,8 4 0 16,-1 6-32-16,-3 0-12 0,7 3-1 0,0 6-1 0,0-2 37 0,0 2 9 15,7 0 0-15,-7 1 0 0,4-7 0 16,-1 0 0-16,5-3 0 0,2-3 0 0,1-1 0 16,-4 1 0-16,10-3 0 0,-6 0 0 0,3-4 12 0,-3-2 5 15,3-1 1-15,7-3 0 0,-7-3-29 0,0-3-5 0,7 0-2 16,-7-3 0-16,4-3-34 15,-4-3-8-15,0 2 0 0,4-2-1 16,-7 0-159-16,3-4-31 0,-4 4-6 0</inkml:trace>
  <inkml:trace contextRef="#ctx0" brushRef="#br0" timeOffset="58932.29">2843 10206 2001 0,'0'0'41'0,"-3"-7"11"16,-1 1-41-16,4-3-11 0,-10 2 0 0,10 1 0 16,-11 0 118-16,4 3 22 0,4 0 4 0,3 3 0 15,-11 0-64-15,7 3-12 0,-6 0-4 0,-1 3 0 16,4 4-51-16,0 2-13 0,0 1 0 0,4 2 0 16,-4 4 54-16,3 3 8 0,-3 0 2 0,3 3 0 15,1-3-52-15,3 0-12 0,0 0 0 0,-7 0 0 16,7 0 0-16,7 3 0 0,-7-3 0 0,3 0 0 15,8-3 0-15,-7-4 0 0,3 1 0 0,3-3 0 16,-6-4 0-16,6 0 0 0,1-2 0 0,-1-4 0 16,-2-3 0-16,9-3-10 0,-6 0 2 0,-1-4 0 15,4 1-141-15,1-3-28 0,-1-1-6 0,3-2-1 16,-6 5-6-16,3-2-2 0,0 3 0 0,4 3-588 0</inkml:trace>
  <inkml:trace contextRef="#ctx0" brushRef="#br0" timeOffset="59102.87">3143 10591 2134 0,'0'0'47'0,"0"0"9"0,0 4 3 0,4 2 1 0,-4-3-48 0,0-3-12 0,0 0 0 0,0 0 0 16,0 0 120-16,0 0 22 0,0 0 4 0,0 0 1 0,0 0-49 15,7-6-10-15,-7-4-1 0,0 1-1 0,0-4-31 0,0 1-7 16,0-4 0-16,0 0-1 16,-7 7-28-16,3-10-6 0,1-6-1 0,-8-3 0 15,4 6-128-15,4 3-27 16,-4-6-5-16,-1 6-1119 0</inkml:trace>
  <inkml:trace contextRef="#ctx0" brushRef="#br0" timeOffset="59582.19">3104 10121 1463 0,'0'9'41'0,"0"-9"10"0,4 10-41 0,0-4-10 16,3 4 0-16,-4-4 0 0,4-3 12 0,4 3 0 15,-8-3 0-15,8 0 0 16,-1-3-52-16,1 0-9 0,0-3-3 0,3 0 0 0,0 0 42 0,7-3 10 16,-10 3 0-16,3-4 0 0,7 1 32 0,0-3 9 15,-7 2 2-15,0 1 0 0,0 3 84 0,-3-3 17 16,0 3 3-16,-1 0 1 0,1 3-16 0,-11 0-4 0,0 0 0 0,0 0 0 16,-7 6-50-16,3 3-10 15,1 1-3-15,-8-1 0 0,0 4-1 0,-3-1-1 0,4 7 0 0,-8-3 0 16,11-1-50-16,-11 1-13 0,8 3 0 0,6 0 0 15,-6-4 20-15,6 4 0 0,-6-3-1 0,10-4 0 16,-7 1-31-16,3-7-5 0,4 0-2 0,0-6 0 16,4 3 51-16,3 1 9 0,-4-4 3 0,4 0 0 15,0 0-32-15,4-4-12 0,-4-2 11 0,7 0-11 16,0 0 13-16,4-1-3 0,-1 1-1 0,5 0 0 0,-1-4 3 16,0 4 0-16,4 0 0 0,-4 3 0 15,-4 0 10-15,1 0 2 0,0 3 1 0,-1 3 0 0,-6 6 7 16,3 0 2-16,-3 4 0 0,-1 3 0 0,-6 2 23 0,-1 4 5 15,4 4 1-15,-3-8 0 0,-4 4-63 16,0-6-15-16,0 0-1 0,0-4-1 16,-4 4 27-16,4-4 6 0,-10-2 0 0,6 2 1 15,-6-2-49-15,-1-4-11 0,-7 0-1 0,11-3-1 16,-10-3-69-16,3 0-14 16,-1 0-2-16,5-3-1 0,-1 0-164 0,8 0-33 0</inkml:trace>
  <inkml:trace contextRef="#ctx0" brushRef="#br0" timeOffset="59769.47">3701 10585 2649 0,'0'0'58'0,"0"6"12"0,3 1 2 0,4-1 4 0,-7 0-61 0,0-6-15 16,0 0 0-16,0 0 0 0,4 0 54 0,3-3 8 0,-7-3 2 0,3-4 0 15,1 1 0-15,-1-4 0 16,1 1 0-16,-4-1 0 0,0-2-52 0,-4-4-12 0,1-9 0 0,-1 6 0 15,1 3-30-15,-4 0-9 0,3-3-1 0,-3 3-1302 16</inkml:trace>
  <inkml:trace contextRef="#ctx0" brushRef="#br0" timeOffset="59906.22">3687 10115 2419 0,'-11'6'53'0,"4"3"11"0,3 1 3 0,-3-4 1 0,4 4-55 0,-1-4-13 15,1-3 0-15,3-3 0 0,0 6 0 0,0-6 0 16,0 0 0-16,3 3 0 16,4-3-100-16,0-3-22 0,4 3-5 0,-8 0-820 0</inkml:trace>
  <inkml:trace contextRef="#ctx0" brushRef="#br0" timeOffset="60237.25">3993 10190 2113 0,'0'6'46'0,"-3"1"10"0,3-1 1 0,0 0 3 0,0 4-48 0,-7-1-12 16,3 7 0-16,-3-4 0 0,4 7 71 0,-1 0 11 16,1-4 2-16,-4 7 1 0,0 0 35 0,3 3 6 15,4 1 2-15,-7-1 0 0,3 0-66 0,4 0-13 0,0-3-2 0,0-3-1 16,4-1-13-16,3-2-2 16,4-3-1-16,-8-7 0 0,11 0-22 0,-3-3-8 0,3-6 0 0,4-3 0 15,-8-4 0-15,4 1 0 0,7 0 0 0,-6-4 0 16,-1-3 0-16,3 1 0 0,-3-7 0 15,8-3 0-15,-12 0 0 0,4 0-16 0,-3-1 1 0,-8 4 1 16,4 4 62-16,-3-1 13 0,0 0 3 0,-1 7 0 16,-3-4-64-16,-3 3 0 0,-1 1-12 0,0 2 2 15,-6-2 10-15,-1 2 14 0,-6 4-3 0,-1-3-1 16,-3 2-10-16,7 4 0 0,-7 0 0 0,6 0 0 16,-6 3-49-16,7 0-12 0,4 3-3 0,-4-3 0 15,3 6-52-15,4-2-12 16,3 2-1-16,4 0-1 0,4 0-150 0,3 1-31 15,-4-1-5-15</inkml:trace>
  <inkml:trace contextRef="#ctx0" brushRef="#br0" timeOffset="60526.53">4410 10438 2269 0,'10'22'64'0,"-10"-10"15"0,4 1-63 0,-1-4-16 16,1 1 0-16,-1-1 0 0,-3-6 156 0,0-3 29 15,0 0 6-15,0 0 1 0,0 0-103 0,0 0-20 16,0-9-4-16,0-4-1 0,-3-6-51 0,3-3-13 15,0-6 0-15,0-3 0 0,0 3 54 0,0 3 8 16,3-4 2-16,1 1 0 0,7 6-52 0,-4-3-12 16,3 3 0-16,4 0 0 0,-3-3 0 0,-4 3 0 15,4 0 0-15,6 7 0 0,-6-1 0 0,-1 10 0 16,4 6 0-16,-3 3 0 0,0 0 54 0,3 3 8 0,-4 0 2 16,-6 7 0-16,6-1-52 15,1 10-12-15,0 0 0 0,-1 10 0 16,-6-1 0-16,-4 7 0 0,3 2 0 0,-3 4 0 0,0-9 0 0,-3-4 0 0,-1 1 0 0,-3-7 0 15,4-3-48-15,-8-4-13 16,0-5-3-16,1-4 0 0,-1-6-102 0,8 1-21 16,-11-8-4-16</inkml:trace>
  <inkml:trace contextRef="#ctx0" brushRef="#br0" timeOffset="61250.91">942 11197 2310 0,'3'9'48'0,"5"-9"11"0,-5 3-47 0,8 0-12 0,-1 0 0 0,1-3 0 16,3 3 53-16,4-3 9 0,-1 0 2 0,8 0 0 15,7-6-5-15,-1 3-1 0,5-6 0 0,2-1 0 16,5-2-42-16,3 2-8 0,-4-2-8 0,11-1 12 16,-4 1 20-16,11-1 4 0,-3 1 0 0,10-1 1 0,-4 1-8 15,1-1-1-15,6 0-1 0,11-2 0 16,1 5-27-16,-1-2 0 0,3-1 0 16,8 1-11-16,-7 2 31 0,3 1 7 0,-7 0 1 0,14 2 0 0,-10 4-6 15,3-3-1-15,0 3 0 0,11 0 0 16,-11 3-1-16,11-4 0 0,0 4 0 15,10-3 0-15,-13 0 12 0,-5 3 1 0,15-3 1 0,-4 0 0 16,-6-3-3-16,-5 2-1 0,-6-2 0 0,10-3 0 0,-7 3-30 0,-6-4 0 16,-1 4 0-16,3-4 0 0,-9 4 57 0,-1 0 6 15,0 0 1-15,-4-1 0 0,-13 4-52 16,-1 0-12-16,-6 0 0 0,6-3 0 0,-10-1 0 0,-7 7 0 16,3 4 0-16,-3-1 0 15,-7 0 0-15,-4 0 0 0,-7-3 0 0,0 0 0 0,-7 0 0 0,-3 3 0 16,-1-3 0-16,-6 0 0 0,-4 0-48 15,0 0-13-15,0 0-3 0</inkml:trace>
  <inkml:trace contextRef="#ctx0" brushRef="#br0" timeOffset="69426.59">2480 11817 1776 0,'-3'-3'50'0,"-8"-3"12"16,4 3-50-16,3 0-12 0,1-4 0 0,-4 4 0 15,3 0 57-15,-3 0 9 0,7 3 2 0,-3-3 0 16,3 3 20-16,-7-3 4 0,7 3 0 0,0 0 1 0,0 0-46 0,0 0-10 0,0 0-1 0,0 0-1 16,0 0 23-16,-4 6 5 0,4 0 1 0,0 1 0 15,4 2-64-15,3 3 0 0,-7 4-14 0,10 0 2 32,1 9 12-32,-4 3 16 0,11 4-4 0,-4 5-1 0,0 4-11 0,3 6 0 0,1 3 0 0,0 0 0 15,-4-3 43-15,0 0 6 16,-4-3 2-16,5 0 0 0,-5-3-6 0,-3-3-1 15,4-4 0-15,-8-3 0 16,8-2-25-16,-11-4-6 0,3-3-1 0,4-4 0 0,-3-5-12 0,-4 0 8 0,0-7-8 0,7-3 0 16,-7-3 10-16,0 0-10 0,0 0 10 0,-7-6-10 15,3-4 12-15,4-2-4 16,-10-4-8-16,3-3 12 0,0 0-4 0,0-3 0 0,-4 0-8 16,-3-3 12-16,0 0-12 0,-7-3 11 15,0 3-11-15,-4-6 10 0,0-4-10 0,1-6 10 0,-1 1-10 16,-3-4 10-16,3 3-10 0,11 0-16 0,-7-3 4 0,-1 4 1 15,8-1 11-15,4 6 0 0,-1 1 0 0,1-4 0 16,6 7 0-16,1-1 0 0,3-2 0 16,0 3 0-16,7 6 0 0,0-1 9 0,-4 5-1 0,8-1-8 0,-1 3 0 15,12 0 0-15,-8 3-10 0,7 1 10 16,3-1-11-16,1 0 11 0,7 1-8 0,-4 2 8 16,0 4 0-16,-3 2 0 0,-4 1 0 0,-3 6 8 0,0 3-8 15,-4 7 0-15,-4 5 0 0,1 4 0 16,-8 9 0-16,1 4 0 0,3 5 0 0,-7 7 0 15,0-3 52-15,0 0 10 0,-7-1 2 0,0 4 0 16,0 0-64-16,-4 0-20 0,-3 0 0 0,0 3 0 0,-4-6 20 0,1 0 0 16,-1-4 0-16,0-2 0 15,1-7 0-15,6-3 0 0,-3-6 0 0,3-3 0 16,8-4-41-16,-4-2-2 0,3-7 0 0,4-3 0 0,0 0 35 16,11-3 8-16,-8-7 0 0,8 1 0 0,3-4 10 0,4-3 4 0,-4-2 1 15,7 2 0-15,-7 0-15 0,0 1 0 0,4 2 0 16,-4 1 0-16,-3 5 0 0,3 7 0 0,-4 0 0 0,4 7 0 15,-3 5-9-15,0 4-5 0,3 6-1 0,-4 0 0 16,1 0 43-16,3 3 9 0,-3 0 2 0,-1 0 0 16,1 0-30-16,-1-3-9 0,1 3 0 0,-1 0 0 15,-2-3 8-15,2 0-8 0,-3 0 0 0,-3-6 0 16,3-1 0-16,-4-2 0 0,4-1 0 0,-3-2 0 16,-1-1-28-16,-3-6-12 15,0-3-2-15,0 0-1 0,0 0 43 0,0 0 0 0,0 0 13 0,0 0-3 16,0 0-30-16,0 0-5 0,0 0-2 0,0 0 0 15,0-6-15-15,0 6-3 0,0-6-1 0,0 6 0 16,0 0-14-16,7-7-4 0,-7 7 0 0,0 0 0 16,0 0 64-16,0 0 18 0,0-6 1 0,0 6 0 15,0 0-31-15,0 0-5 0,0 0-2 0,0 0 0 16,0 0 19-16,0 0 0 0,4 0 0 0,3-3 0 16,-3 3 14-16,-4 0 6 0,7 0 2 0,0 0 0 0,0-3-35 15,3 0-7-15,-6 0-2 0,6 0 0 0,1-4 22 16,0-2 0-16,-1 3 0 0,1-7 0 0,-4 0 32 15,3-2 10-15,1-1 2 0,0-3 1 0,-1 1-18 0,1 2-4 0,-8-3-1 16,4 0 0-16,0 0-9 16,0 1-1-16,-7 2-1 0,4-3 0 15,-4 3 1-15,-4 1 1 0,4-1 0 0,-7 4 0 16,0 2 3-16,0 4 0 0,-3 0 0 0,-4 2 0 0,3 8 4 0,0-1 0 16,-3 6 1-16,0 1 0 0,4 2-21 0,-1 7 0 15,-3 0 0-15,7 3 0 0,-4 3 0 0,8 3 0 16,3 0 0-16,0 4 0 0,0-1 0 0,0 0 0 15,10 1 0-15,-6-4 0 0,6 0-12 0,5-3-8 0,2-3 0 0,1-3-1 16,-1-3 33-16,1-4 8 0,3-3 0 0,0-2 1 16,1-1-40-16,-5-6-8 0,4 3-1 15,1-6-1-15,-1 3-56 0,-7-3-11 16,7-3-3-16</inkml:trace>
  <inkml:trace contextRef="#ctx0" brushRef="#br0" timeOffset="70152.03">3295 12360 1485 0,'-4'-3'63'0,"-6"0"-51"16,3-1 62-16,7 4 12 0,-4 4 2 0,4 2 1 16,0 3 31-16,0 4 7 0,0 2 1 0,4 7 0 15,6 3-117-15,-3 4-23 0,8 2-5 0,-1 4-1 16,3-4 78-16,-3 3 15 0,8 1 3 0,-5-4 1 16,4 1-10-16,1-4-1 0,-1 0-1 0,-7-3 0 15,0 0 9-15,0 0 3 0,-3 0 0 0,-1 0 0 16,-3-6-24-16,4 0-5 0,-4-3-1 0,0-4 0 15,-7 1-49-15,3-7 0 0,5 0-12 0,-8-2 3 16,0-4 9-16,0 0 12 0,0 0-2 0,-8-10-1 16,5-2-9-16,-4-4 0 0,0-3 0 0,0 0 0 15,-4-6 0-15,-3 3 0 0,4-6 0 0,-5 0 0 16,-2 0 0-16,3-7 0 0,3 4 0 0,-3-7 0 16,0 4 0-16,3-1 0 0,1 1 0 0,3-1 0 0,3 1 0 15,1 5 0-15,3 1 0 0,3 0 0 16,1 0 0-16,3 6 0 0,3 0 0 0,-6 0 0 15,6 3 0-15,1 0 0 0,3 0 0 0,-3 4 0 16,-1 2 53-16,4 4 9 0,-3 3 2 0,0-1 0 16,-1 7-52-16,1 0-12 0,-1 7 0 0,-3-1 0 0,4 3 0 0,-1 4 0 15,1 2 0-15,-4 1 0 0,0 0 0 16,0 0 0-16,-3-1 0 0,-4-2 0 0,0 6 0 0,0-7 0 0,0 4 0 16,-4-1 0-16,-3 1 54 0,0 0 8 15,-3-4 2-15,-1 4 0 0,-3-3-52 16,-4-1-12-16,1-3 0 0,-5 4 0 0,1-4-100 0,0 1-22 15,-4-1-5-15,1-2-1 0,3 2 0 16,6-3 0-16,-6 0 0 0,7 1 0 16,7-4-130-16,0-3-26 0,7 0-6 0</inkml:trace>
  <inkml:trace contextRef="#ctx0" brushRef="#br0" timeOffset="70868.06">3838 12545 2066 0,'-7'15'43'15,"7"-15"10"-15,0 0-42 0,0 7-11 0,0-7 0 0,0 0 0 0,0 0 104 0,0 0 20 0,0 0 3 16,0 0 1 0,-3-3 0-16,-8-1 0 0,4 1 0 0,0-3 0 0,0-3-103 0,3-4-25 15,-6 1 0-15,3-4 0 0,0 0 56 0,0 1 7 0,-4-4 1 0,8 0 0 16,-5 0-52-16,1 0-12 0,7 4 0 0,-3 2 0 15,3-3 0-15,3 4 0 0,1-1 0 0,-1 1 0 16,5 2 0-16,2-2 0 16,-6 6 0-16,6-4 0 0,1 4 0 0,3 0 0 0,-4-1 0 0,5 1 0 15,2 0-48 1,-6 0-13-16,3-1-3 0,0 1 0 0,0 3 52 0,4-3 12 0,-4-1 0 16,0 4 0-16,-3-3-105 0,3 0-19 0,3 2-3 0,-6 1-1 15,-4 0-58-15,4 0-12 0,-1 0-2 0,1 0-1 16,-1 0 65-16,1-4 14 15,-1 4 2-15,-6 0 1 0,3-3 44 16,0 3 9-16,-3-4 2 0,-4 7 0 0,7-3 102 0,-7 3 21 0,0 0 4 0,0 0 1 16,0 0 102-16,0 0 21 0,0 0 4 0,-7-6 1 15,3 6-52-15,-3 0-9 0,0 3-3 0,3 3 0 16,-3 7-20-16,-3 0-4 0,6 2 0 0,1 4-1 16,-8 0-63-16,11 3-12 0,-7 3-2 0,7 3-1 15,-3-3-25-15,3 3 0 0,3 1 0 0,-3-4 0 16,7 0 0-16,-3-3 0 0,3-3 0 0,0-4 0 15,3-2 56-15,1-4 7 0,0-3 1 0,3-6 0 16,3 0-103-16,-3-3-20 0,8-3-4 0,-8-7-1 16,0 1 103-16,3-1 20 0,1-2 4 0,0-4 1 0,-8 3-52 15,4 4-12-15,-3-4 0 0,-7 3 0 0,3 1 0 0,-4 3 0 16,1-4 0-16,-4 7 0 0,-4-4 54 0,1 4 8 0,-1 0 2 0,-3 0 0 16,-4 2-52-16,-6-2-12 15,-1 0 0-15,1 0 0 16,-1 2-48-16,-3-2-13 0,0 0-3 0,-4 3 0 15,4-4-168-15,3 4-35 0</inkml:trace>
  <inkml:trace contextRef="#ctx0" brushRef="#br0" timeOffset="71490.95">4607 11614 1552 0,'7'-7'44'0,"-3"1"10"0,3 0-43 0,-4 3-11 15,5 3 0-15,-8 0 0 16,7 0 156-16,-4 0 28 0,4 3 7 0,-3 3 1 15,3 7-72-15,0 2-15 0,0 7-2 0,3 0-1 0,-6 6-42 0,7 1-9 16,-1 5-2-16,4 1 0 0,-3-1-6 16,3 1-2-16,-3-1 0 0,3 7 0 0,-4-4-5 0,1 1-2 0,-4 3 0 0,0 0 0 15,0-7-3-15,4 1-1 16,-8-4 0-16,4-3 0 0,-3 0-30 16,-1-6 0-16,4-3 0 0,-7 0 0 0,4-3 0 15,-1-4 0-15,1 1 0 0,-4-4 0 0,0-3 0 16,0 1 0-16,0-7 0 0,0 0 0 15,0 0 0-15,0 0 0 0,0 0 0 0,-11-4 0 0,1 1 0 0,-1-3 0 0,0 0 0 0,-3-7 0 16,0 4 0-16,-7-4 0 0,7-2 0 0,-14-1 0 16,10 3 0-1,-7 1 0-15,4-4 0 0,-3 7 0 0,2-1 0 0,8 7 0 16,-7 0 0-16,7 6 0 0,-4 0 0 0,4 4 0 16,4 2 0-16,-1 0 0 0,1 4 0 15,2 0 0-15,1 2 0 0,4 1 0 0,-4-4 0 0,3 4 0 0,4 0 0 0,-7-1 0 16,4 1 0-16,3 0 0 0,0 0 0 0,0-4 0 15,3 4 0-15,4-4 0 0,-3 1 0 0,3-1 0 16,3 4 0-16,5-3 0 0,-5 2 0 0,4 1 0 16,7 0 0-16,-3-4 0 0,10 1 0 15,-7-1 0-15,8-9 0 0,-5 1 0 0,1-8 0 0,3 1 0 16,-3-6 0-16,-7-1 0 0,3-2 0 0,-4-4 0 16,1 4 0-16,-4-4 0 0,0 0 0 0,-7 4 0 15,4-1-45-15,0 1-15 0,-1-4-4 0,1 0 0 16,-8 1-102-16,4 2-21 0,-7-6-4 0,0 7-1 0</inkml:trace>
  <inkml:trace contextRef="#ctx0" brushRef="#br0" timeOffset="71921.95">5027 12034 2419 0,'0'0'53'0,"-7"6"11"0,4 3 3 0,-1-2 1 0,0 2-55 0,4 0-13 16,-3 4 0-16,-1 0 0 0,1 2 105 0,3 1 19 0,0 3 3 0,0 0 1 15,7-1-103-15,-4 4-25 0,1-3 0 0,3 3 0 16,0-3 0-16,4 0 0 0,-4 3 0 0,3-4 0 16,8-2 0-16,-7 3 0 0,-1-7 0 0,8 1 0 15,-4-4 56-15,4-2 7 0,-1-1 1 0,1-6 0 16,-4-3-48-16,4 0-16 0,-4-7 9 0,0 4-9 16,0-7 11-16,4 4-3 0,-11-3-8 15,3-1 12-15,1-3-12 0,-4 4-15 0,0-4 3 0,-4 4 1 0,4-4 11 16,-3 3 0-16,-1-2 0 0,-3 2 0 15,4 4 20-15,-4-4 7 0,-4 4 1 0,4-1 0 0,0 4-19 0,0 0-9 16,0 3 10-16,0 3-10 16,0 0-20-16,0 0-11 0,0 0-1 15,0 0-1-15,0 0 51 0,0 0 10 0,0 0 3 0,4 3 0 16,3 0-50-16,-7 0-9 0,4 3-3 0,-1 1 0 16,4-1 47-16,0 3 8 0,-3 1 3 0,6 2 0 15,-6 1-43-15,3-1-9 0,0 4-2 0,0-3 0 0,4 5 52 16,-1 1 11-16,-6 0 1 0,6 3 1 0,1-3-22 15,-1 3-4-15,-2-3 0 0,-1-4-1 0,3 1-11 0,1-4 0 16,-1-2 0-16,-6-4 0 16,6-3-115-16,1-3-25 0,-7-6-4 0,3-7-1171 15</inkml:trace>
  <inkml:trace contextRef="#ctx0" brushRef="#br0" timeOffset="72621.5">5821 12128 2649 0,'0'0'58'0,"0"0"12"0,-4-10 2 0,1 4 4 0,-1-3-61 0,1-1-15 0,3 1 0 0,-11-1 0 0,8 1 52 0,-4 0 7 16,3 2 1-16,-3 1 1 0,3 3-19 0,-6 3-4 0,3 0-1 0,3 6 0 15,-3 1-5-15,4 5-2 0,-4 1 0 0,3 5 0 16,1 4-10-16,3 0-1 0,0 3-1 0,0 0 0 15,3-3-18-15,-3 0 10 16,4 3-10-16,-1-6 8 0,4 3-24 0,-3-3-4 0,-1 3-2 0,4-3 0 16,0-4 22-16,0 1 0 0,-3-3 0 15,3-1 0-15,0 1 20 0,4-4 9 0,-4-3 2 0,0 1 0 16,7-4-31-16,0 0-8 0,-10-3-1 0,10-3 0 16,3 0-62-16,-3 0-12 0,-3-4-2 15,0 1-1-15,6 0-85 16,1 0-17-16,-8-1-3 0,1 1-1 0,3 0 13 0,0-1 3 15,-7 4 0-15,4 3 0 0,3 0 76 16,-3 3 16-16,-4 1 4 0,0 2 0 0,3 0-3 0,1 4 0 16,-11-1 0-16,3 0 0 0,4 1 70 0,0-1 13 0,-7-3 0 0,4 1 0 15,3-1 81-15,-3 0 10 0,-1-3 1 0,1-3 1 0,3 3 40 0,-7-6 8 16,3 3 2-16,1-3 0 16,3-3 9-16,-4 3 3 0,1-3 0 0,-1 2 0 0,1-2-15 0,-4 0-4 15,7 3 0-15,-7-7 0 0,-7 4-57 0,7-3-12 16,-4 2-3-16,1-2 0 0,-1 0-48 0,-3-4-16 15,0 4 8-15,-3-7-931 0,3 3-185 16</inkml:trace>
  <inkml:trace contextRef="#ctx0" brushRef="#br0" timeOffset="72766.94">6011 11905 2566 0,'11'10'56'0,"-11"-10"12"0,-7 6 3 0,3-3 1 0,8 3-57 0,-8-3-15 0,-3 1 0 0,7-1 0 16,0-3 21-16,0 0 2 0,-10 3 0 0,10-3 0 15,3 0-61-15,-3 0-12 0,0 0-2 0,0 0-1073 16</inkml:trace>
  <inkml:trace contextRef="#ctx0" brushRef="#br0" timeOffset="73000.36">6368 12385 2516 0,'0'0'56'0,"0"0"11"0,0 0 2 0,0 0 1 0,0 0-56 0,0 0-14 0,0-6 0 0,-4-1 0 0,1-2 67 0,-1 0 10 16,-3-7 3-16,0 0 0 15,0-3-22-15,-4-6-4 0,-3-6-1 0,0 0 0 0,0-4-25 0,-4-3-6 16,4 1-1-16,0-1 0 16,-7 1-5-16,3 2-2 0,-3 7 0 0,4-3 0 15,-1 5-14-15,0 1 0 0,1 7 0 0,-1-4 0 16,11 6-58-16,0 3-5 0,-7 4-1 0,7 3 0 15,7 6-204-15,0 0-42 0</inkml:trace>
  <inkml:trace contextRef="#ctx0" brushRef="#br0" timeOffset="73335.79">6375 12385 2269 0,'0'0'64'0,"0"-6"15"16,-4-4-63-16,4 4-16 0,0-3 0 0,-3-1 0 0,3 1 54 0,0-4 8 0,0 1 2 0,3-4 0 16,-3 0 0-16,4 1 0 0,-1-4 0 0,-3 0 0 15,11 0-52-15,-11-3-12 0,7 3 0 0,0-3 0 16,4 4 44-16,-1-1 5 0,1 3 2 0,3 0 0 16,-4 4-27-16,4-1-4 0,1 4-2 0,2 6 0 15,-3 0 22-15,0 6 5 0,4 3 1 0,-4 0 0 16,4 7-26-16,-4 3-6 0,-3-1-1 0,3 4 0 15,-7 0 32-15,0 0 7 0,0 3 0 0,-4-4 1 16,-3 1-34-16,-3 0-7 0,-1-3-2 0,-3 3 0 16,0-4-10-16,-3-2 0 15,-5 3 0-15,1-4 0 0,-7 1 0 0,4-1 0 16,-5 4 0-16,1-1 0 0,-3-2-97 0,2 6-25 16,1-3-5-16,0-1-1 0,7 1-51 0,0-4-10 15,0-2-3-15</inkml:trace>
  <inkml:trace contextRef="#ctx0" brushRef="#br0" timeOffset="73636.47">6844 12394 3063 0,'0'0'136'0,"0"0"28"16,0 0-132-16,0 0-32 0,0 0 0 0,-7-6 0 0,0 0 17 0,0 3-3 0,3-4-1 0,-3-2 0 15,0 0-13-15,4-1 0 0,-1-2 0 0</inkml:trace>
  <inkml:trace contextRef="#ctx0" brushRef="#br0" timeOffset="73802.18">6777 11949 2649 0,'-11'3'117'0,"4"0"25"15,0 0-114-15,-3 1-28 0,6-1 0 0,4-3 0 16,-7 0 0-16,7 0 0 0,0 0 0 0,0 0 0 16,0 0 0-16,0 0 0 0,0 0 0 0,0 0 0 15,0 0-199-15,7-3-45 0,-7-4-10 0</inkml:trace>
  <inkml:trace contextRef="#ctx0" brushRef="#br0" timeOffset="74052.36">7176 12325 1824 0,'7'7'76'0,"0"-1"-60"16,-4-3 124-16,4 3 24 0,-3-3 6 0,-4-3 1 15,0 0-35-15,0 0-6 0,0 0-2 16,0 0 0-16,0 0-46 0,-11-6-10 0,4 0-1 0,0-4-1 16,-4-5-19-16,1-4-4 0,-4-3-1 0,0-6 0 15,0 0-10-15,-1-10-3 0,1-3 0 0,-3 0 0 16,3 1-33-16,-8-1 0 0,5 0 0 0,-4-3 0 15,-1 0 0-15,1-3 0 0,4 0 0 0,-5 0 0 16,5 3 58-16,-1 4 5 0,8 2 1 0,-5 3 0 16,1 7-84-16,4 6-16 0,-1 0-3 0,4 4-1 15,4 5-38 1,3 0-8-16,0 1-2 0</inkml:trace>
  <inkml:trace contextRef="#ctx0" brushRef="#br0" timeOffset="74370.02">7511 12454 2862 0,'0'0'127'0,"0"0"25"0,-4-10-121 16,4 4-31-16,-3-3 0 0,-1-4 0 0,1 4 61 0,-1-7 7 0,-3 4 0 0,3-1 1 16,-3 1-55-16,-3-4-14 0,-1 0 0 0,1-3 0 15,-1 1 0-15,-3-1 0 0,0-3 0 0,0 3 0 16,0-3-151-1,-4 0-33-15,4-3-6 0</inkml:trace>
  <inkml:trace contextRef="#ctx0" brushRef="#br0" timeOffset="74500.11">7207 11880 2067 0,'0'0'87'15,"0"0"-70"1,-3 3 89-16,-4 0 18 0,3 4 3 0,4-4 1 15,0 3-103-15,0 3-25 0,0-2 0 0</inkml:trace>
  <inkml:trace contextRef="#ctx0" brushRef="#br0" timeOffset="74765.46">7676 12444 2017 0,'4'16'85'16,"0"-6"-68"-16,-1-1 103 16,1-3 20-16,-1-3 4 0,-3-3 0 0,0 0-42 15,0 0-9-15,0-9-1 0,0 0-1 0,0-4-15 0,-3 0-4 0,-1-2 0 0,-3-1 0 16,0-3-22 0,0 0-5-16,0 1-1 0,-4-7 0 15,1 0-30-15,-4-4-6 0,-1-2-8 0,1 3 11 0,0-4-11 0,4 4 0 0,-4 0 0 0,3 0 8 16,4 3-56-16,0 3-11 15,0 3-2-15,3 0-1 0,-3 3-178 16,4 4-36-16,-1 2-8 0</inkml:trace>
  <inkml:trace contextRef="#ctx0" brushRef="#br0" timeOffset="75490.74">7504 12247 2508 0,'7'12'71'0,"-4"1"16"0,4-4-70 0,0 1-17 0,0-1 0 0,0-2 0 16,4-1 38-16,0 0 4 0,-1-3 1 0,4 0 0 16,-3-3-18-16,3 0-3 0,0-3-1 0,0-3 0 15,4 0-21-15,-4-4 0 0,7-2 0 0,-3-1 0 16,3 1-47-16,-3-7-13 0,3 3-4 0,-4 0 0 16,5-2 0-16,-1 2 0 0,-4 3 0 0,4-2 0 15,-6 2 0-15,-1 4 0 0,-4-1 0 0,1 4 0 0,-4 0 52 16,0 3 12-16,0 0 0 0,-7 3 0 0,0 0 48 0,0 0 13 0,0 0 3 0,0 0 0 15,0 0 51 1,0 0 10-16,-3 6 3 0,-1 0 0 16,0 0-103-16,1 4-25 0,3-4 0 0,-4 3 0 15,1-2 56-15,-1-1 7 0,1 3 1 0,-1-2 0 0,1 5-52 0,-1 7-12 0,4 0 0 0,-3 0 0 32,6 3 0-32,-3-4 0 0,4 4 0 0,-1-3 0 15,1 3 0-15,3-3 0 0,0 3 0 0,0-6 0 0,4-1 0 0,-4-5 0 0,3-1 0 16,-3-3 0-16,4-6 18 0,3 0 1 0,-3-3 0 15,3-3 0 1,0-3-41-16,-4-7-8 0,8-3-2 0,-4 3 0 0,0-2 52 0,-3-1 9 0,3 3 3 16,-4-6 0-16,5 0-32 0,-8 0 0 0,3-3 0 0,-3 3 0 15,0 6 16-15,0 10-4 0,-7 6 0 0,4-3 0 16,-4-9 17-16,-4 2 3 0,1-2 1 0,-1 2 0 16,-3 4-33-16,0 0 0 0,0 3 0 0,0 3 0 15,0 3 0-15,0 6 0 0,3 7 0 16,1-4 0-16,-1 1 22 0,1 2-2 0,3 4-1 0,0 0 0 15,0 3-41-15,0 6-8 0,3 1-2 0,4 18 0 0,1 0 32 0,-1 6 0 16,3 3 0-16,4 1 0 0,0-4 0 16,1-3 0-16,-1 4 0 0,3 5 0 0,1-2 0 0,0-1 0 15,-4-3 0-15,0-3 0 0,0-3 20 16,0-3 9-16,-3-9 3 0,-4-1 0 0,-4-5-32 0,-3-1 0 0,-3 0 0 16,-4-6 0-16,-4 0 12 0,0-6-3 0,-3-1-1 15,-7-5 0-15,3-4-8 0,-3-3 0 16,-7-6 0-16,3-3 0 0,4-1 0 0,0-5 0 15,-4-1 0-15,4-2 0 0,4-4 0 0,-1 0 0 16,4 0 0-16,3-6 0 0,1-3 0 0,3 0 8 0,3-10-8 16,1 0 8-16,3-2 0 0,3-4 0 15,1 3 0-15,3-3 0 0,7 6 4 0,-4 1 0 16,4-7 0-16,4 0 0 0,0-3-12 0,3 3 0 16,4 0 0-16,3 3 0 0,-3 7 0 0,-1 3 0 15,1 2 0-15,3 7 0 0,-3 7-49 16,0 2-12-16,-4 7-3 0,3 3 0 0,-2 6-76 0,-1 3-16 0,18 16-4 15,-15-6 0-15</inkml:trace>
  <inkml:trace contextRef="#ctx0" brushRef="#br0" timeOffset="76178.44">9352 12281 1958 0,'0'0'43'0,"0"0"9"0,0 0 1 0,0 0 3 0,-3 0-45 16,-4 4-11-16,7-4 0 0,-7 3 0 0,-4 0 104 0,4 3 20 0,0 0 3 0,0 4 1 16,-4-1-52-16,4 4-9 0,0 6-3 0,-4-1 0 15,4 1-51-15,0 6-13 0,4 0 0 0,-4 0 0 16,7 0 37-16,0 1 5 0,0-4 1 0,0-1 0 0,3 1-22 0,4-3-4 15,0-6-1-15,4-1 0 0,0-2-8 0,3-4-8 16,-4-3 9-16,4-3-9 16,1-6 0-16,6-4 0 0,-4-5 0 0,4-7 0 15,1 0 0-15,-8-3 0 0,3 0 0 0,1-7 0 16,-4 4 27-16,0 0-1 0,0 3 0 0,-3 0 0 16,-4 6-10-16,0-3-3 0,-3 6 0 0,-1 1 0 0,-3-1 10 0,0 3 1 0,-7 4 1 15,-4 0 0-15,1-1-25 16,-1 1 0-16,-3 3 0 0,-3-4 0 0,-1 4 0 0,0 3 0 0,1 0 0 15,-1-1 0 1,0 4-107-16,1 4-26 0,3-1-6 0,3 3-1 16,-3 0 0-16,7 1-1 0,0-1 0 0,3 0 0 15,4 3-41-15,4-2-8 0,-1 2-2 0,1-3 0 0</inkml:trace>
  <inkml:trace contextRef="#ctx0" brushRef="#br0" timeOffset="76537.85">9585 12385 1591 0,'21'12'35'0,"-10"-2"7"0,-1 2 2 0,1 4 0 0,3 0-35 0,0-1-9 0,-3 4 0 0,3 0 0 15,0-3 135-15,-3 3 25 0,-4-4 4 0,0-2 2 16,3-4-30-16,-6-3-7 0,3-2-1 0,-7-4 0 16,0 0-59-16,0 0-12 0,0-7-2 0,0-5-1 0,-4-1 11 0,1-6 3 15,-8 4 0-15,1-4 0 0,-1-6-31 16,-3 3-5-16,0-6-2 0,-7-1 0 16,3 4-43-16,0-6-9 0,-6 0-2 0,2-10 0 0,-2-3 45 0,-1-3 9 15,4-3 2-15,-4 0 0 0,4-1-24 16,0 4-8-16,3 4 0 0,1-8 0 15,2 4 0-15,5 0 0 0,-4 0 0 16,7 3 0-16,0 7 0 0,0-1 0 0,3 7 0 16,1-1 0-16,3 7 0 0,0 6 0 0,3 1 0 0,1 2 0 0,-1 3-10 15,4 1 10-15,0-1-8 0,4 4 8 16,3 0-26-16,0-1 0 0,4 4 0 16,3 0 0-16,4 2 36 0,-1 1 7 0,4 0 2 0,1 6 0 0,-1 0-19 0,-3 4 0 15,3-1 0-15,-3 3 0 0,-1 1-9 0,-3 2-9 0,-3 1-2 16,-4-1 0-16,-3 4 20 0,-1 0 0 0,1 3 0 15,-4 3 0 1,0-4-55-16,0 7-7 0,-7 1-2 0,0 5 0 16,-3 0-157-16,-5-3-32 0,-13 26-7 0,0-10 0 0</inkml:trace>
  <inkml:trace contextRef="#ctx0" brushRef="#br0" timeOffset="76714.11">9444 12313 2653 0,'7'0'58'0,"7"0"12"0,0 0 2 0,7 0 4 0,4-3-61 0,0 0-15 0,3 3 0 0,4 0 0 16,-1 0 85-16,5 0 15 0,-5 0 2 0,8 3 1 0,-3 0-63 0,-1 0-13 15,4 0-3-15,3-3 0 0,-3 3-12 0,0-3-2 16,-4 0-1-16,0-3 0 16,0 3-169-16,-10-6-33 15</inkml:trace>
  <inkml:trace contextRef="#ctx0" brushRef="#br0" timeOffset="79579.74">11211 12078 1337 0,'0'0'56'0,"0"0"-44"16,0 0 195-16,0-7 39 16,0 1 8-16,-3 0 2 15,3 6-103-15,-4-6-20 0,-3-1-4 0,0 4-1 0,0 0-51 0,-4 3-10 16,1 3-3-16,-1 0 0 0,-3 4 0 0,-3 5 0 0,-1 1 0 15,0 2 0-15,1 7-51 0,-5 0-13 16,5 6 0-16,-4 4 0 0,-4-4 16 16,4 3 1-16,-4 1 0 0,0 2 0 15,4-2-17-15,4-1 0 0,-1-3-11 0,4 0 11 0,0-3-11 0,7-6 11 16,0-3-10-16,7-4 10 0,0-5-14 0,3-4 3 0,8 0 1 0,-1-6 0 16,4-3-1-16,8-4 0 0,-5 1 0 0,8-4 0 15,-4 1 11-15,0-4 0 0,0 0 0 0,1 4 0 16,2 2 12-16,-3 1-3 0,4 0 0 0,0 2 0 15,0 4 9-15,-1 3 2 0,4 0 0 0,-6 3 0 16,-1 4 22-16,0 2 5 0,-3 4 1 0,-4 2 0 16,0 1-39-16,-4 0-9 15,-3 2 0-15,-3 4 0 0,0-3 28 0,-4 3 4 0,0 0 1 0,-4 3 0 16,0-6-21-16,-3 3-4 0,0-3 0 0,0-4-8 16,-3 1 26-16,-1-3-2 0,4-1 0 0,-3-2 0 15,2-4-39-15,-2 0-8 0,3-3-1 0,0 0-1 16,0 0 40-16,7-3 8 0,0 0 1 0,0 0 1 15,0 0-60-15,0 0-12 0,0 0-2 0,0 0-1 16,10-6 34-16,-3 3 6 0,4 0 2 0,3-3 0 16,0-1 8-16,0 1 0 0,7 0 0 0,-3-4 0 15,0-2 0-15,3-1-12 0,0-2 12 0,-3-4-12 16,-1 0 12-16,1-3 0 0,0 0 0 0,-4 0-8 0,0 0 8 16,-4 3 0-16,1-3 0 0,0 4 0 15,-1-1 0-15,-6 3 8 0,3 1-8 0,-4 2 0 16,1 0 8-16,-4 4-8 0,0 3 10 0,0 6-10 0,-4-7 11 0,-3 4-11 0,4 0 12 0,-4 3-12 31,0 3 8-31,0 4-8 0,-1-1 0 0,1 3 0 16,0 4-11-16,0-1-5 0,4 4-2 0,-4 3 0 15,7 0-2-15,-4-1-1 0,4 1 0 0,0 0 0 0,0 0 9 16,4 0 1-16,-4-4 1 0,7 1 0 0,-4-3 10 0,4-1-12 0,0-2 12 0,4-1-12 16,-4 0-8-16,4-2-3 0,3-1 0 15,-4-3 0-15,4 0 33 0,-3 0 6 0,3 0 2 0,-3-3 0 16,3 4-29-16,0-1-5 0,4-3-2 0,-4 3 0 15,-4 0 42-15,1 0 8 0,3 0 1 0,-3-3 1 16,-1 0-18-16,-3-3-3 0,4 0-1 0,-4-3 0 16,0-4 5-16,-4-2 1 0,4-1 0 0,-3-6 0 15,0 4-9-15,3-4-1 0,-4 3-8 0,1-3 12 16,-1 1-3-16,1-1-1 0,3 3 0 0,-4 0 0 16,4 4-18-16,0 3-4 0,0 2-1 0,4-2 0 15,-4 3 15-15,0-1 15 0,4 4-3 0,-1-3-1 16,-3 3-11-16,0 0 0 0,4 0 0 0,-4 3 0 15,0 0 8-15,0 6-8 0,-3 0 0 0,3 0 8 16,0 4 0-16,0 2-8 0,-4 1 12 0,1 2-4 16,3 4 1-16,-7 0 0 0,3 3 0 0,1 0 0 0,0 0 19 15,-1 0 4-15,1-3 1 0,-1 0 0 16,-3-4-79-16,4-5-16 0,-4-4-3 0,0-6-1 16,0 0-99-16,0 0-20 0,3-10-4 0</inkml:trace>
  <inkml:trace contextRef="#ctx0" brushRef="#br0" timeOffset="79965.02">12090 12238 1811 0,'14'-19'37'0,"-11"12"11"0,1 1-39 0,-4 6-9 0,0 0 0 0,0 0 0 15,0 0 173-15,0 0 33 0,0 6 6 0,-4 1 2 16,-3 2-103-16,0 4-21 0,4-4-4 0,-4 4-1 16,-4 2-44-16,4 1-9 0,0 0-1 0,0 2-1 15,0-2-30-15,3 6 0 0,1-3-8 0,-4 0 8 16,3 0 17-16,4-1 11 0,-3-2 1 0,3 0 1 15,0-4-17-15,0 1-3 0,0-4-1 0,0-3 0 16,3 1-9-16,1-1 12 0,-1-3-12 0,1 3 12 16,-4-2-12-16,7-4 0 0,-4 3 0 0,1-3 0 15,3 3 12-15,0-3-2 0,0 0-1 0,0-3 0 16,4 3 4-16,-1-3 1 0,1-4 0 0,3 1 0 16,0 0 6-16,0-1 2 0,4-2 0 0,-1 0 0 15,1 2-7-15,0 1-2 0,-4 0 0 0,4 0 0 16,-4 2-3-16,0 4-1 0,-4 0 0 0,1 4 0 15,-4-1 11-15,0 6 1 0,0 0 1 0,-3 4 0 16,-1 0 2-16,1 2 1 0,-4 1 0 0,0 3 0 16,0 0-8-16,-4-1-1 0,-3 1-1 0,4 0 0 0,-5 0-15 15,-2-4 9-15,-1 1-9 0,-3 0 8 16,0-7-40-16,0 4-8 0,-4-7-1 0,4 3-1 16,0-5-89-16,0-4-17 0,3 0-4 0,1-7-1 15,3 1-127-15,3-3-24 0,1-1-6 0</inkml:trace>
  <inkml:trace contextRef="#ctx0" brushRef="#br0" timeOffset="80265.87">12390 12360 2066 0,'0'15'43'0,"0"-8"10"16,0 2-42-16,-4 4-11 0,4-1 0 0,0 1 0 16,-3 6 91-16,3-1 16 0,-4 1 3 0,4 0 1 15,0 3-43-15,0 0-8 0,0 0-1 0,0 0-1 16,4-3-16-16,-1-1-3 0,1 1-1 0,3-3 0 15,0-4-5-15,0-2-1 0,3-4 0 0,4-3 0 16,-3-3-12-16,3-3-2 0,4-3-1 0,-4-4 0 16,4-5-17-16,-4-1 0 0,3-6 0 0,-3 0 0 15,0 0 55-15,-3 0 7 0,0 0 2 0,-1 4 0 16,-3-4-34-16,0 6-6 0,-3 0-2 0,-1 4 0 16,-3-1-35-16,0 4-7 0,-3-1-2 0,-1 4 0 15,-6 3 57-15,3 0 11 0,-7 3 2 0,3-3 1 16,-3 6-71-16,-4-3-14 0,1 3-4 0,3 0 0 15,-1 3-180-15,1 1-36 0,4-1-7 0</inkml:trace>
  <inkml:trace contextRef="#ctx0" brushRef="#br0" timeOffset="80537.72">12672 12661 2359 0,'17'12'49'0,"-10"-9"11"0,-3 1-48 0,0-4-12 0,-4 0 0 0,0 0 0 16,0 0 88-16,3-4 16 0,-3 4 2 0,0-9 1 0,0 3-28 0,-3-4-6 0,-1-2-1 0,0-1 0 16,-3 4-57-16,4-4-15 0,-4 1 0 0,0-1 0 15,3-2 32-15,1 2 3 0,3-3 1 0,-4 1 0 16,8-1-21-16,-4 0-4 0,3 1-1 0,1-1 0 16,3 0 16-16,0 1 3 0,0-1 1 0,0 3 0 15,4 1-2-15,-1-1-1 0,1 4 0 0,3 0 0 16,-4-1-6-16,5 7-1 0,-1-3 0 15,0 6 0-15,0 0-12 0,0 3-8 0,0 0 10 16,4 3-10-16,-4 4 24 0,0-1 0 0,0 4-1 0,-3 2 0 16,3-2-88-16,-4 3-18 0,4-4-3 0</inkml:trace>
  <inkml:trace contextRef="#ctx0" brushRef="#br0" timeOffset="81713.17">14041 12676 2067 0,'0'7'87'16,"0"-4"-70"-1,0-3 89-15,0 0 18 0,0 0 3 0,0 0 1 16,0 0-52-16,-4-6-9 0,4-4-3 0,-3-2 0 15,-1-4 0-15,0-3 0 0,1 0 0 0,-4-3 0 16,0 4-51-16,0-4-13 0,0 0 0 0,0 0 0 16,0 0 54-16,-4 0 8 0,4 0 2 0,0 3 0 15,0 0-52-15,3 4-12 0,-3 2 0 0,4 1 0 16,3 2 0-16,0 1 0 0,0 2 0 0,3 1 0 16,4 3-48-16,0 0-13 0,4 3-3 0,0 0 0 15,3 0 52-15,0 3 12 0,3 0 0 0,1-3 0 16,-4 3 0-16,7-3 0 0,-7 3 0 0,4-3 0 15,-4 0 0-15,7 0 0 0,-3 0 0 0,3-3 0 0,-3 0 0 16,-1 0 0-16,5 0 0 0,-1-3 0 0,-4-1 48 0,1 1 13 16,0 0 3-16,-1 0 0 0,-3-4-52 0,1 1-12 0,-1-1 0 15,0 1 0-15,-4-4 0 0,-3 4 0 16,4 0 0-16,-7-4 0 0,-1 4 54 0,1-1 8 0,-4 4 2 16,-4-3 0-16,1 5-52 0,-5-2-12 0,1 6 0 0,-3-3 0 15,3 6 0-15,-7 0 0 16,3 4 0-16,0 2 0 0,-3 3 0 0,4 4 0 0,-1 3 0 0,1 0 0 15,3 0 0-15,0 3 0 0,3 0 0 0,0-1 0 16,4 1 0-16,0 0 0 0,0 3 0 0,4 1 0 16,3-8-48-1,0 4-13-15,0-3-3 0,4 0 0 0,-1-7 52 0,1 1 12 0,3 0 0 0,-3-1 0 16,3-6 0-16,0 1 0 0,3-4 0 0,1-3 0 16,0 0 0-16,-4-3 0 0,3-4 0 0,1 1 0 15,-4-3 0-15,0-1 0 0,0 1 0 0,1-4 0 16,-1-6-54-1,-4 4-8-15,1-4-2 0,3 0 0 0,-7-3 0 0,4 0 0 16,-4 0 0-16,0 0 0 0,0 4 0 16,0-4 0-16,0-3 0 0,-4 6 0 0,1-3 52 0,-1 6 12 0,1 0 0 0,-4 4 0 15,0 2 0-15,0 10 0 0,0 0 0 0,0 0 0 16,0 0 97-16,-4 0 26 0,1 7 5 0,-4 2 0 16,3 4-102-16,-3-1-26 0,4 1 0 0,-4 6 0 15,0-4 56-15,0 1 7 0,0 6 1 0,3-3 0 16,-3 3-52-16,3 0-12 0,-3 3 0 0,4 0 0 15,3-3 0-15,0-3 0 0,0-1 0 0,0 1 0 0,3-6 0 16,1-7 0-16,3 0 0 0,-4 1 0 0,5-7 0 0,2-4 0 0,1-2 0 0,-4-3 0 16,3-4 0-16,1-3 0 15,0 1 0-15,-1-4 0 0,-3 0 0 16,4 0 0-16,-4 4 0 0,0-4 0 0,-4 0 0 0,4 3 0 0,-3 1 0 16,-4 2 0-16,0 1 0 15,0 2 0-15,-4 1 0 0,1 3 0 0,-1 2 0 0,4 4 0 0,-3-3 0 0,-4 3 0 16,0 3 0-16,3 1 0 15,1 2 0-15,-1 3 0 0,4 4 0 0,0-4 0 0,0 4 0 0,4 2 0 16,-1 1 0-16,4 0 0 0,0-1 0 0,4 4 0 16,-4-3 0-16,4 0 0 0,-1-1 0 0,1 1 0 15,-1 0 0-15,1-4 0 0,3 1 0 16,0-4 0-16,-3 1 0 0,3-4 0 0,-4 0 0 16,4-6 0-16,-3 0-151 0,0-6-33 0,-1 0-6 0</inkml:trace>
  <inkml:trace contextRef="#ctx0" brushRef="#br0" timeOffset="82147.96">15025 11937 2508 0,'0'6'71'0,"0"0"16"0,0 3-70 16,3 1-17-16,-3 2 0 0,0 4 0 15,4 0 55-15,-1-1 7 0,1 4 2 0,-4 3 0 0,7 3-52 0,0 0-12 0,0 4 0 0,0-1 0 16,0 3 54-16,0-3 8 0,4 4 2 15,-4-1 0 1,3 0-52-16,5-2-12 0,-5-1 0 0,4 0 0 0,0-6 54 16,1-3 8-16,-1 0 2 0,0-7 0 15,-4 1-52-15,1-4-12 0,-1-3 0 0,1-2 0 0,0-4 0 0,-4 0 0 0,0-4 0 16,-4-2 0-16,1 0 0 0,-4-4 0 0,-4 1 0 0,1-3 0 16,-4 2 0-16,0 1 0 0,-7-4 0 15,3 4 0-15,-7-1 0 0,1 1 0 0,-1 0 0 0,-3-1 0 16,0 4 0-16,3 0 0 0,0 2 0 0,1 1 0 15,-1 3 0-15,1 3 0 0,2 1 0 0,1 2 0 16,4 3 0-16,-1 7 0 16,1 0 0-16,2-1 0 15,5 4-48-15,-1-3-13 0,1-1-3 0,3 4 0 0,3-3 52 0,1-3 12 0,-1 2 0 0,5-2 0 16,2-4 0-16,-3 4 0 0,4-4 0 0,3 1 0 16,-4-4 0-16,8 0 0 0,-4 0 0 0,4-3 0 15,-1-3 0-15,1 4 0 0,0-4 0 0,3-4 0 16,0 1 0-16,0-3 0 0,-3-3 0 0,3-1 0 15,-3 1-54-15,-1-4-8 0,1 1-2 0,0-1 0 16,-8-2-102-16,4 5-21 0,-3-2-4 0</inkml:trace>
  <inkml:trace contextRef="#ctx0" brushRef="#br0" timeOffset="82269.36">15452 12523 2419 0,'3'12'107'0,"-3"-2"22"16,4 2-103-16,-4-2-26 0,0-1 0 0,3-3 0 15,-3 4 108-15,0-4 16 0,0-6 3 0,0 0 1 16,0 0-52-16,0 0-9 0,0 0-3 0,-3-9 0 0,3-1-51 0,-4-2-13 0,1-4 0 0,-1-3 0 31,1 0-100-31,-1-9-22 0,1 3-5 0</inkml:trace>
  <inkml:trace contextRef="#ctx0" brushRef="#br0" timeOffset="82402.98">15374 12087 2747 0,'-14'16'78'0,"0"3"17"16,3-7-76-16,4 4-19 0,0-1 0 0,0-2 0 15,4-4 24-15,-1 1 2 0,4-4 0 0,0 0 0 32,4-3-190-32,3 1-37 0,0-4-8 0</inkml:trace>
  <inkml:trace contextRef="#ctx0" brushRef="#br0" timeOffset="82668.66">15550 12570 2067 0,'-3'6'87'15,"3"-6"-70"1,0 0 89-16,0 0 18 0,0 0 3 0,-4-9 1 16,1-1-52-16,-1-5-9 0,4-1-3 0,-3 0 0 15,3-6-51-15,0 4-13 0,0-4 0 0,0 0 0 16,3 3 0-16,1 0 0 0,-1 0 0 0,1 4 0 16,-1-1 0-16,5 0 0 0,-1 4 0 0,3 2 0 0,-3 4 0 0,0 0 0 0,4 6 0 0,-4 3 0 31,3 0 0-31,-2 6 0 0,2 4 0 0,-3-1 0 15,4 4 36-15,-4 3 4 0,0 3 0 0,0 0 1 16,0 0-20-16,-3-3-4 0,3 3-1 0,-4-7 0 16,4 1-7-16,-3-4-1 0,-1 1-8 0,1-7 12 15,-1-3-225-15,-3-3-46 0,4-3-9 0</inkml:trace>
  <inkml:trace contextRef="#ctx0" brushRef="#br0" timeOffset="83203.74">15833 12197 2339 0,'3'-10'48'0,"-3"4"13"0,0 6-49 0,0 0-12 0,0 0 0 0,0 9 0 16,0 1 99-16,0 6 17 0,0 2 3 0,0-2 1 16,0 3-45-16,0 0-9 0,0 0-2 0,4-4 0 15,-4 1-64-15,3 3 0 0,-3-7-18 0,4 1 4 16,3-1 22-16,-4-2 4 0,4-4 0 0,0-3 1 16,-3 0-13-16,7-3 0 0,-8-3 0 0,4 0 0 31,0 0-48-31,0-3-13 0,0-1-3 0,-3 1 0 0,3 0 52 0,-4-1 12 0,1 1 0 0,0 0 0 15,-1-3-54-15,-3 2-8 0,4-2-2 0,-4-1 0 16,-4 4 52-16,4 0 12 0,-3-3 0 0,3 9 0 16,0 0 0-16,-4-4 0 0,4 4 0 0,-7-6 0 15,7 6 48-15,-7 6 13 0,0-2 3 16,3 2 0-16,1 3-15 0,-1 1-2 0,4 2-1 0,0 4 0 16,0 3-26-16,0 6-6 0,4-3-1 0,-1 9 0 15,1 0-13-15,3 4 11 0,0 2-11 0,0 7 10 16,4-6-10-16,-1 3 0 0,4 0 0 0,0 6 0 0,4 0 23 15,-4 3 2-15,4 3 1 0,-1 0 0 0,-2-6-2 0,2-3-1 16,-3-3 0-16,4-3 0 0,-8-7-11 16,-2 0-3-16,-1-6 0 0,-4 4 0 15,-3-4-9-15,-3-3 12 0,-4 6-12 0,-4-9 12 16,0 0 4-16,-3-4 2 0,0-2 0 0,-3-7 0 16,-1-3-18-16,-3-3 0 0,0-6 0 0,-4-3 0 0,4-7-12 0,0-3-5 15,-4-3-2-15,4 0 0 16,-1-3 19-16,5 0-10 0,-1 3 10 0,1-6-8 0,2 0 8 0,5-1 0 15,-1-2 0-15,8 0 0 0,-1-1 0 0,4 4 0 0,0-3 0 16,7 3 0-16,0 2 0 16,4 1 0-16,0 3 0 0,3 0 0 0,3 4 0 0,-3 2 0 0,4 3 0 15,0-2 0-15,3 2 0 0,-4 4 0 0,5-4-8 0,-5 1 8 16,1-1-101 0,0-3-15-16,-1 4-4 0</inkml:trace>
  <inkml:trace contextRef="#ctx0" brushRef="#br0" timeOffset="83524.36">16200 11958 2788 0,'-15'4'58'0,"8"-1"14"16,-3 3-58-16,-1 0-14 0,1 4 0 0,-4 2 0 15,-1 4 80-15,1 3 12 0,0 0 4 0,0 6 0 16,-4 0-50-16,4 3-10 0,0 3-1 0,0-3-1 15,4-2-10-15,-1-1-1 0,0 0-1 0,8-6 0 16,-1-7-22-16,4 1 8 0,0-4-8 0,4-6 0 16,3 0-15-16,3 0-7 0,1-6-2 0,0 0 0 15,3 0 38-15,0-3 7 0,4 0 2 0,-1-4 0 16,1 1-14-16,3 2-9 0,-3 1 12 0,-1 0-12 0,4 3 23 0,-6 0-3 16,2 3 0-16,1 3 0 0,-4 0 12 0,0 3 3 15,-3 4 0-15,-1-1 0 0,1 4-7 16,-4-1 0-16,3 4-1 0,-6 3 0 0,-1-4-3 0,1 4 0 0,-4 3 0 0,-4 0 0 15,4 0-24-15,-3 0 0 0,-4 3 0 0,3-3 0 32,-3-6-80-32,0 2-20 0,-3-5-5 0</inkml:trace>
  <inkml:trace contextRef="#ctx0" brushRef="#br0" timeOffset="93511.63">4516 14928 1907 0,'0'9'54'0,"0"7"12"0,0 0-53 0,0-1-13 0,3 4 0 0,4 3 0 31,-7 3 29-31,11 3 3 0,-4 7 1 0,3 2 0 0,1 1 25 0,3 3 5 0,4 0 1 0,-1 2 0 16,5 1 7-1,-1 0 1-15,3 3 1 0,1 0 0 0,0 3-9 16,3 1-3-16,-3-1 0 0,-1 6 0 15,1-9-24-15,-4 3-5 0,0-2 0 0,1-1-1 0,2 0-12 16,-6-4-3-16,3 4 0 0,-3-6 0 0,-1-3-16 0,5-4 0 0,-1-5 8 0,-11-7-8 16,4-4-9-16,0-5-6 0,-6-1-1 0,-1-5 0 31,0-7-14-31,-7 0-3 0,0 0-1 0,-7-16 0 0,0-3 11 0,-4 0 3 16,0-6 0-16,-6-3 0 0,-1 0 20 15,0-3 0-15,1 2 0 0,-4-5 0 0,-1 6 0 0,-2-4 0 0,-1 4 0 0,0-3 0 16,-3-4 0-16,0 4 0 0,-4-4 0 15,4-5 0-15,-7-4 8 0,6 0 5 0,1-3 2 0,4-7 0 16,-5 4-15-16,12 0 0 0,-8 0 0 0,4-3 0 16,7 2 0-16,-4-2 0 0,8 3 0 0,-1 0 0 15,4 6 0-15,0 6 0 0,3 7 0 0,-3 3 0 16,4 3 0-16,3 3 0 0,0 6 0 0,3 0 0 16,4 7 0-16,-3 3 0 0,3-1 0 0,0 4 0 15,4 3 0-15,-1 3 0 0,8 1 0 0,-1 2 0 16,1 0 0-16,7 0 0 0,-1 4 0 0,1 2 0 15,0-2 54-15,3 2 8 0,0 4 2 0,-3 3 0 16,-4 0-52-16,0 6-12 0,-7 0 0 0,0 3 0 0,4 0 0 16,-7 0 0-16,-1 1 0 0,4-4 0 0,-7 0 54 0,1-3 8 15,-1 0 2-15,-4 0 0 0,1-7-52 16,-4 1-12-16,-4-4 0 0,1 1 0 0,-1-4 0 0,-3 4 0 0,0-7 0 0,3 4 0 31,-13-7-48-31,6 3-13 0,-3-3-3 0,-4 0 0 0,1 0 52 16,-1-3 12-16,-3 4 0 0,3-4 0 15,1 0-169-15,-1-4-31 0,4 4-7 0</inkml:trace>
  <inkml:trace contextRef="#ctx0" brushRef="#br0" timeOffset="94266.77">5108 15298 1364 0,'0'12'28'0,"-7"-5"7"15,4-1-35-15,3-3 0 0,-4 3 0 0,1 1 0 16,3-1 70-16,0 0 7 0,-4 0 2 0,4 1 0 15,0-4 38-15,0-3 8 0,-3 6 2 0,3-6 0 0,0 3-21 0,0-3-4 0,0 0-1 0,0 0 0 16,0 0-25 0,-8 3-4-16,8-3-2 0,-3 0 0 15,-4 0-5-15,3-3-1 0,-6 0 0 0,3-6 0 0,0 2-51 0,0-5-13 0,-4-1 0 0,0 1 0 16,4-4 0-16,0 0 0 0,4 1 0 16,-8-1 0-1,8-3 0-15,-4 4 0 0,7 2 0 0,-4-3 0 16,4 1 0-16,0-1 0 0,0 3 0 0,4-2 0 0,-4 2 0 0,3 1 0 0,4-1 0 0,-3 4 0 15,6-1 0-15,-3 4 0 0,4 0 0 0,3-1 0 16,0 4 0-16,7 0 0 0,-7 0 0 0,4 0 0 16,3 3 0-16,-3 3 0 0,7 0 0 15,-4 0 0-15,-4 0 0 0,1 4 0 0,3-4 0 0,-7 3 0 16,8 0 0-16,-12 1 0 0,4-1 0 0,-3 3 0 16,-1-2 0-1,1-1 0-15,-4-3 0 0,0 3 0 0,0-3 0 0,0 1 0 0,0-1 0 16,0-3 0-16,4 3 0 0,-4-3 0 0,0 0 0 0,0 0 0 15,-3 0 0-15,3-3 0 0,3 0 0 0,-6-1 0 16,-1 1 0-16,4-3 0 0,-3 0 0 0,-1 0 0 16,1-1 54-16,-1 1 8 0,4 0 2 0,-7-1 0 15,0 1-52-15,0 0-12 0,0 0 0 0,0-1 0 16,0 1 0-16,-7 0 0 0,7 0 0 0,-7-1 0 16,4-2 0-16,-1 3 0 0,-3-1 0 0,0-5 0 15,7 6 12-15,-10-1 0 0,10 1 0 0,-11 3 0 16,8 0-12-16,3 3 0 0,0 0 8 0,-8-3-8 15,8 3-8-15,-3 3-5 0,-4 0-1 0,3 3 0 16,4 4 14-16,-7-1 0 0,4 0 0 0,-1 7 0 16,-3 0-54-16,4 6-8 0,-1 0-2 0,1 3 0 15,-1 0 82-15,-3 0 16 0,7 3 3 0,-4 3 1 16,4-2-61-16,4-4-12 0,-4 3-2 0,7-3-1 0,-3 0 38 16,6-6 0-16,1 0 0 0,3 0 0 15,4-7 0-15,-4-3 0 0,3 1 0 0,4-4 0 0,1-3 17 16,-1-6 11-16,3 0 3 0,1-6 0 15,0-1-104-15,-4-2-21 0,4-1-4 0,-4-6-1 16,0 4-33-16,-3-4-8 0,-1 3 0 0</inkml:trace>
  <inkml:trace contextRef="#ctx0" brushRef="#br0" timeOffset="94552.36">5856 14972 1792 0,'0'0'51'0,"0"0"10"0,-3-7-49 0,3 7-12 0,-4-3 0 0,4 3 0 15,-7-3 120-15,0 3 22 0,3 0 4 0,-3 3 1 16,0 0-31-16,0 1-5 0,4 2-2 0,-8 0 0 16,4 4-36-16,0-1-7 0,0 3-2 0,3 7 0 15,-3 0-35-15,0 6-7 0,4 0-2 0,-1 3 0 16,4 4-32-16,0-4-6 0,0 3-2 0,4 1 0 15,3-7 43-15,-4 0 8 0,4-3 1 0,1-3 1 16,2-4-25-16,1-2-8 0,-1-1 0 0,1-5 0 16,-1-4-44-16,5-6-12 0,2 0-2 0,-3-4-1 15,0-2-53-15,4-4-12 0,0-2-1 0,-1-1-1 16,1 0-86-16,-4 1-16 0,4-1-4 0</inkml:trace>
  <inkml:trace contextRef="#ctx0" brushRef="#br0" timeOffset="94746.87">6202 15332 2260 0,'0'0'47'0,"0"0"11"0,0 0-46 15,0 0-12-15,0 0 0 0,0 0 0 0,0 0 127 0,0 0 23 0,0 0 5 0,0 0 1 16,3-6-35-16,-3-3-6 0,0-1-2 0,0 1 0 16,-3-4-93-16,3-2-20 0,-4 2 0 0,1-3 0 15,-1 1 0-15,4-1 0 0,-7-3 0 0,4 0 0 16,3 4-96-16,-4-4-25 0,4 0-6 0</inkml:trace>
  <inkml:trace contextRef="#ctx0" brushRef="#br0" timeOffset="95302.38">6219 14765 2553 0,'-10'28'53'0,"6"-19"12"16,1 4-52-16,-1-4-13 0,1 1 0 0,-1-1 0 15,-3 1 54-15,4-1 8 0,3-3 2 0,-4 4 0 0,4-7-64 0,4 3-28 0,-4-3 3 16,0-3 0 0,3 0-114-16,4 3-22 0,0-3-5 0,0-3-1 15,0 0-35-15,0 0-7 0,4-3-2 0,0 2 0 16,-4-2 82-16,3 0 16 0,4 3 3 0,-7-7 1 0,4 7 134 0,0 0 27 0,-1-3 6 0,1 3 1 16,-4 0 110-16,3-1 23 0,1 4 4 15,-4-3 0 1,0 3-3-16,4-3-1 0,-4 3 0 0,0 0 0 0,0 3-102 0,0 0-21 0,-4 4-4 0,1-1-1 31,-4 0 0-31,0 4 0 0,0-1 0 0,0 0 0 0,-4 4-51 0,1-4-13 16,-4 4 0-16,0 0 0 0,0-1 39 15,0 4 5-15,0-1 0 0,-4-2 1 0,4 0-34 0,0 2-11 16,0-2 0-16,0-4 0 0,0 4 20 0,3-1-2 16,1-2-1-16,-1-4 0 0,4 0-9 15,0-6-8-15,0 0 9 0,0 0-9 0,0 0 0 0,0 0 0 0,0 0 0 0,0 0-10 16,4 0 10-16,3 3 0 0,0-3 0 0,0-3 0 15,3 3 0-15,1-3 0 0,0 3 0 0,3-3 0 16,0 0 0-16,0 0 0 0,4-1 0 0,-4 4 0 16,3 0 49-16,1 0 12 0,0 4 3 0,-1-1 0 15,-3 3-52-15,1 7-12 0,-1-1 0 0,-4 4 0 16,4 3 19-16,-7 3 1 0,0-4 0 0,0 4 0 16,-3 3-4-16,0-3-1 0,-4 3 0 0,0-3 0 15,-4 0-6-15,0-3-1 0,1-3 0 0,-4-1 0 16,-4-5-8-16,1-1 0 0,-1 1 9 0,-3-4-9 15,3-6-11-15,-3 0-6 0,4-3-2 0,-4-3 0 16,3-1-69-16,0 1-15 0,4-3-2 0,-3-4-1 16,3 1-57-16,3-1-11 0,1 0-2 0</inkml:trace>
  <inkml:trace contextRef="#ctx0" brushRef="#br0" timeOffset="95505.51">6756 15370 2530 0,'0'0'112'0,"0"0"24"0,0 0-109 0,0 0-27 0,0 0 0 0,0 0 0 0,0 0 109 0,0 0 17 0,0 0 3 0,0-6 1 16,0-1-29-16,0-2-5 0,0 0-2 0,-4-4 0 15,4 0-50-15,-3-2-9 0,-4-4-3 0,3 0 0 16,-3 0 1-16,3 1 0 0,-3-1 0 0,0-3 0 15,0 0-129-15,4 0-25 0,-1 0-6 0</inkml:trace>
  <inkml:trace contextRef="#ctx0" brushRef="#br0" timeOffset="95627.87">6678 14903 2269 0,'-3'9'64'0,"-1"-3"15"16,1 4-63-16,-1-4-16 0,0-3 0 0,4-3 0 15,0 0 0-15,0 0 0 0,0 0 0 0</inkml:trace>
  <inkml:trace contextRef="#ctx0" brushRef="#br0" timeOffset="95970.91">6900 15009 1596 0,'0'10'67'15,"0"-4"-54"1,0 7 137-16,-3-4 27 0,3 3 6 0,-4 1 1 0,4 3-42 0,-3 3-8 0,3 2-2 0,-4 1 0 16,4 0-105-16,-3 0-27 0,3 3 0 0,0-3 0 15,3 0 56-15,1-3 7 0,-1 3 1 0,1-6 0 16,3-1-36-16,0-2-8 0,4-7 0 0,-1 4-1 16,1-7-19-16,3-3 0 0,0 0 0 0,0-3 0 15,0-4 0-15,0 4 0 0,-3-6-11 0,-1-1 11 16,1 1 0-16,0-4 0 0,-4 1 8 0,0-1-8 15,0 1 31-15,0-1 0 0,0 1 0 0,-4 2 0 16,1-2 8-16,-4 2 1 0,3 1 1 0,-3 0 0 16,-3-1-29-16,-1 1-12 0,1 3 8 15,-4-4-8-15,-4 1 12 0,1-4-4 0,-4 1 0 0,-4 2 0 16,4 1-8-16,-7-1-11 0,-1 1 3 16,5 3 0-16,-1-1-70 0,1 4-14 0,-1 3-2 15,7 0-1-15,1 0-47 0,3 3-10 0,0 1-1 0</inkml:trace>
  <inkml:trace contextRef="#ctx0" brushRef="#br0" timeOffset="96258.4">7200 15411 2530 0,'4'6'112'0,"-4"-6"24"0,0 0-109 15,0 0-27-15,0 0 0 0,0-9 0 16,0-1 53-16,0-6 6 0,0 1 1 0,0-4 0 15,0-3-19-15,3 0-3 0,-3-6-1 0,4 0 0 0,3-1-29 0,0 1-8 0,0 0 0 0,7 3 0 16,-3 3 52 0,3 0 10-16,0 3 2 0,0 3 0 0,4 4-36 0,-1 3-8 0,-3 2 0 0,4 4-1 15,-4 0 10-15,4 6 3 0,-4 0 0 0,0 4 0 16,0 5 16-16,-3 7 3 0,-1 0 1 0,1 6 0 16,-4 3-32-16,0 3-7 0,0 4-1 15,0-1 0-15,0 1 7 0,-3-7 1 16,3 0 0-16,-4 0 0 15,-3-9-61-15,0 0-12 0,0-6-3 0,-3-4 0 0,-4-3-144 0,0-3-28 0,0-6-7 0</inkml:trace>
  <inkml:trace contextRef="#ctx0" brushRef="#br0" timeOffset="98371.99">8449 14943 2168 0,'-3'4'61'0,"3"-4"15"0,0 0-61 0,0 0-15 0,-4 3 0 0,4-3 0 16,0 0 76-16,-4 3 12 0,4 3 2 0,0-6 1 15,4 3-22-15,3 0-4 0,-3 1-1 0,6-1 0 16,-3-3-51-16,4 3-13 0,-1-3 0 0,4 0 0 16,1 3 54-16,2-3 8 0,1 0 2 0,0 0 0 15,-1 0-43-15,4 0-8 0,0 0-1 0,-3-3-1 16,3 3-2-16,-3 0 0 0,0-3 0 0,-1 3 0 0,-3-3-9 16,0 3 12-16,1-4-12 0,-5 4 12 15,1-3-31-15,-1 3-5 0,-3-3-2 0,0 3 0 16,0 0-30-16,1-3-7 0,-5 3-1 0,-3 0 0 15,0 0-124-15,0 0-26 0,0 0-5 0</inkml:trace>
  <inkml:trace contextRef="#ctx0" brushRef="#br0" timeOffset="98597.91">8516 15235 2310 0,'0'9'97'0,"0"-2"-77"16,4-1 35-16,-4 0 7 0,7-3 2 0,0 1 0 15,3-1 0-15,1 0 0 0,3 0 0 0,0 0 0 16,4-3-8-16,3 0 0 0,0 0-1 0,0-3 0 16,0 3-33-16,1-3-6 0,-1 0-2 0,0 0 0 15,0-1-14-15,0-2 0 0,4 3-12 0</inkml:trace>
  <inkml:trace contextRef="#ctx0" brushRef="#br0" timeOffset="99950.95">9931 14448 1638 0,'0'0'46'16,"0"0"11"-16,0 0-45 0,0 0-12 0,0 0 0 0,0 0 0 15,-4 3 64-15,1 3 12 0,3 1 1 0,0 2 1 16,3 1-26-16,1 5-4 0,-1 1-2 0,4 3 0 16,4 6-1-16,-1 3 0 0,1 3 0 0,3 4 0 15,0-1-9-15,0 4-3 0,4 3 0 0,-4-4 0 16,0-5 50-16,0-1 9 0,0-6 3 0,-3-3 0 15,0-6-51-15,-1-1-11 0,-3-5-1 0,4-1-1 16,-8-6 1-16,4 1 1 0,0-4 0 0,-3-4 0 0,0-2-33 0,-1-3 0 16,-3-1 0-16,0-5 0 15,0-1 0-15,-3-3 0 0,-1 0 0 0,-3-3 0 0,3 4 58 16,-3-1 5-16,0-3 1 0,0 0 0 0,-3 3-52 0,3-3-12 16,-4 3 0-16,-3-3 0 0,3 4 0 15,-3-1 0-15,0 0 0 0,0 0 0 0,3 0-11 0,-3 0-5 0,4 4 0 0,-1-4-1 16,4 0 27-1,4 0 6-15,-4 1 0 0,3-1 1 0,4 3-17 0,4 0 0 0,-1 4 0 0,4-1 0 16,0 1-12 0,4 5-5-16,-1 1-2 0,4 0 0 0,1 6 31 15,-1 0 5-15,3 6 2 0,1-3 0 0,0 7-30 0,-4-1-5 16,3 1-2-16,1 2 0 0,3 1 29 0,-3-4 5 0,3 4 2 0,0-1 0 16,0-2-18-16,0-1 0 0,1 0 0 0,-1-2 0 15,0-1-78 1,0 0-19-16,4-3-4 0,-4 0-1 0,0 1-34 0,-3-1-8 0,-1 0 0 15,1-3-1-15,-4 3 57 0,0-3 12 0,-3 0 3 0,-1-3 0 16,-3 0 7-16,1 0 2 0,-5-1 0 0,1 1 0 16,-1 0 51-16,1-3 13 0,-4 0 0 0,0-1 0 15,0 1 0-15,0 0 0 0,0 0 0 0,0-1 0 16,0 1 56-16,-4 0 15 0,4 6 2 0,-3-7 1 16,3 7 35-16,-4-6 7 0,4 6 2 0,-7-3 0 15,0 3-42-15,0 3-9 0,0 0-2 0,0 4 0 16,-4 2-5-16,4 0-2 0,0 4 0 0,-3 3 0 15,2-1-24-15,1 1-5 0,0 3-1 0,0 3 0 0,0 0-13 16,4 6-3-16,-1-3-1 0,4 3 0 0,0-3-1 0,0 0 0 16,4 0 0-16,-1-6 0 0,1-3-10 15,3 0 0-15,0-7 0 0,0-6 8 0,4 0 8 0,-1-6 2 0,1 0 0 0,3-6 0 32,-7-4-37-32,3-3-7 0,-3 1-2 0,4-4 0 0,-4-3 45 15,0 0 9-15,0 0 2 0,-3 3 0 16,3 0-47-16,-4 7-9 0,1-4-1 0,-1 4-1 0,1 2 48 0,-4 4 10 0,0-3 1 0,0 2 1 15,0 4-30-15,0 3 0 0,0 0 0 0,0 0 0 16,0 0 0-16,0 0-20 0,0 0 4 0,0 0 0 16,0 3 25-16,0 7 6 0,0-4 1 0,3 3 0 15,1 4-16-15,0 3 0 0,-1-1 0 0,4 4 0 16,0-3 0-16,0-1 0 0,4 4 0 0,-1-3 0 16,-3-3 0-16,4-1 0 0,0 1 0 15,-1-4 0-15,1 0 0 0,-1-2 0 0,1-1 0 0,-4-3 0 16,4 0 0-16,-4 0 0 0,3-3 0 0,-3 4 0 15,-3-4 0-15,3 0 0 0,-7 0 0 0,0 0 0 16,7-7 0-16,-4 4 0 0,4-6 0 0,-7-1 0 16,4-2 0-16,0-1 0 0,-4-2 0 0,3-1 0 15,-3-3 0-15,4 0 0 0,-1-3 0 0,-3 3 0 16,4 1 0-16,-1-1 0 0,4 3 0 0,-3 0 0 16,6 4 0-16,-3-4 0 0,0 4 0 0,4-1 0 15,0 4 13-15,-1-1 0 0,1 4 0 0,3 3 0 16,-4 0-4-16,1 6-1 0,3 0 0 0,-3 3 0 15,-1 1 13-15,4 2 3 0,-3 0 0 0,0 1 0 16,-1 2-10-16,-3 4-2 0,4 0 0 0,-4 3 0 16,0 3-4-16,0-1-8 0,0 5 11 0,0-5-11 15,0 1 0-15,-3 0 0 0,-1-3 0 0,1 0 0 16,-4-3-64-16,3-7-19 0,1 1-4 0,-1-4-1 16,-3-6-114-16,0 0-23 0,0-13-5 0</inkml:trace>
  <inkml:trace contextRef="#ctx0" brushRef="#br0" timeOffset="100795.83">11204 14457 2299 0,'0'0'65'0,"0"0"15"15,0 0-64-15,0 0-16 0,-3 7 0 0,-1-1 0 16,4 0 68-16,-3 1 10 0,-1-1 2 0,1 3 1 16,-1 1-33-16,1 2-8 0,3-2 0 0,0 5-1 15,0-2 20-15,3 6 4 0,1-1 1 0,-4 1 0 16,7 0-52-16,-4 3-12 0,4 0 0 0,0-3 0 15,4-4 35-15,-4-2 4 0,4-7 1 0,-1 1 0 16,1-7-40-16,3-4 0 0,0-2 0 0,-4-3-8 16,1-7-22-16,0 0-4 15,-1-2-1-15,1-4 0 0,-4 6 53 0,0-3 10 0,-4 0 3 16,5 4 0-16,-8-1-50 0,3 0-9 0,-3 1-3 16,0-1 0-16,-3 0 51 0,-1 7 9 0,4-4 3 0,-7 4 0 15,0-1-32-15,0 4 8 0,0 0-8 0,-4 3 0 0,1 0 0 16,3 0 8-16,-4 3-8 0,4 3 0 15,0 0-23-15,3 0-10 0,-3 3-3 16,4 0 0-16,3 1 58 0,0 2 11 0,3 4 3 0,1-1 0 0,3 1-36 0,0-1 0 16,3 4 0-16,5 3 0 15,-1 6 0-15,0 3 0 0,3 7-8 0,1 5 8 0,0 1 0 16,-1 3 0-16,1 6 0 0,0 0 0 0,-4 1 0 0,3-1 0 0,-2 3 0 0,2 0 0 31,-3-3 0-31,0 4 10 0,0-1-10 0,1 0 8 0,-5-12-8 0,1 0 0 0,-4-7 0 0,0-2-11 16,-4-7 11-16,-3 0 0 15,0-3 0-15,-3-6 8 0,-4-7-8 0,0 0 0 16,0-9 0-16,-4 0 0 0,1-9 0 0,-5 0-15 0,1-4 4 0,-3-6 1 16,3 0 10-16,-1-3 0 0,1 0-9 15,-3-6 9-15,3-3 0 0,-4-4 0 0,4-2 0 0,0-4 0 16,0 0 0-16,3 1 0 0,0-1 0 16,1 0 0-16,6 6 0 0,1 1 0 0,-1 3 0 0,4-1 0 15,0 4 0-15,4 0 0 0,-1 3 0 0,4 3 0 16,4 3 0-16,0 3 0 0,3 4 0 0,-4 2 0 15,4 1 0-15,0 6 12 0,1-3-12 16,-1 2 12-16,3 1-12 0,-3-3 0 0,4 3 0 0,0-7 0 16,3 1 14-16,-3 0 1 0,3-4 0 0,0-3 0 15,0 1 2-15,-3-1 1 0,3 0 0 0,0-2 0 16,-7 2 8-16,4 0 2 0,-4 1 0 0,0-1 0 16,-3 0 6-16,-1-3 2 0,-3 1 0 0,-3-1 0 15,-1 0-36-15,1 0 0 0,-4 0 0 0,-4 1 0 16,1 2 0-16,-4 0 0 0,-4 0 0 0,1 7 0 15,-5 0 11-15,1 2-11 0,-3 1 10 0,3 6-10 16,-4 6 12-16,0 4-3 0,1-1-1 0,-1 7 0 16,4 3-16-16,3 0-4 0,1 2-1 0,-1 1 0 0,8 0 13 15,-1-3 12-15,4-3-3 0,4 0 0 0,-1-4-9 16,4-3 0-16,4 1 0 0,-1-1 0 0,8-2 0 16,0-1 0-16,-1 3 0 0,8-6 0 15,-4 1 0-15,4-1 0 0,0 0 0 0,-1 0 0 0,1 0 0 0,-4 0 0 16,0 0 0-16,0 0 0 15,1-3 0-15,-5 4 0 0,1-4 0 0,-1-4 0 0,-2 4 0 0,-5-3-14 0,1 0 3 0,-1 0 1 32,-3 0-104-32,-3-3-21 0,-1-1-4 0</inkml:trace>
  <inkml:trace contextRef="#ctx0" brushRef="#br0" timeOffset="101420.56">9938 15310 1242 0,'-14'7'52'16,"3"-1"-41"-16,-3 0 97 0,3 0 19 0,1 1 4 0,3-1 1 16,-4 0 13-16,8-3 3 0,3-3 1 0,0 0 0 15,0 0-17-15,0 0-3 0,0 0-1 0,0 0 0 16,0 0-112-16,7 3-16 0,0-3-18 0,3 0 4 16,8-3 37-16,0 0 7 0,-1 0 2 0,4-3 0 15,8 0-41-15,-5-4-8 0,5 4-2 0,2-4 0 16,5 1 19-16,-5 3 0 0,5-4 0 0,2 4 0 15,8 0 48-15,0 0 12 16,7-1 4-16,3-2 0 0,1 3-64 0,-1-1-8 0,1 4-4 0,3-6-1 16,0 3 36-16,3-4 7 0,4 1 2 0,4-4 0 15,-4 4-22-15,3-4-10 0,1 4 10 0,3-7-10 16,-7 4 19-16,-3-1-3 0,3 1 0 0,0-4 0 16,-4 6-5-16,1 1-2 0,-1 0 0 0,1 2 0 15,-11-2 18-15,-4 6 3 0,-3 0 1 0,-4 0 0 16,-3 3-31-16,-4-4 8 0,-3 4-8 0,-4-3 0 15,-7 3 9-15,1 0-1 0,-8-3 0 0,0 3 0 16,-7-3-8-16,-7 3 0 0,0 0 0 0,0 0 8 16,-7-3-64-16,0-3-12 0,0-1-4 0,-4 4 0 15,-3-3-162-15,3 3-33 0</inkml:trace>
  <inkml:trace contextRef="#ctx0" brushRef="#br0" timeOffset="102382.8">11045 15743 1958 0,'0'-9'87'0,"4"-1"17"0,-4 1-83 0,0-1-21 16,0 1 0-16,0 3 0 0,-4-1 107 0,4 7 17 0,0-6 3 0,0 6 1 15,0 0-52-15,0 0-9 0,-3-3-3 0,3 3 0 16,-7 0-10-16,-4 3-2 0,4 3-1 0,-3 4 0 15,3-1-25-15,0 4-5 0,3 2-1 0,-3 4 0 16,3 3-8-16,1 0-3 0,-1 0 0 0,4 6 0 16,0 1-9-16,4 2 0 0,3 0 0 0,0 4 0 15,4-4 0-15,-4 4 0 0,3-4 8 0,4 0-8 16,-3-2 0-16,3-4 0 0,0-3 0 0,4-4 0 16,-1-2 0-16,-2-3 0 0,6-1 0 0,-4-6 0 15,1 1-20-15,3-7-10 0,0 3-2 0,-3-6 0 16,0-4 32-16,-1 1 0 0,1-3 0 15,-4-4 0-15,0 4 0 0,-3-4 0 0,-1-2 0 0,-3-1 0 16,-3 0 20-16,-1 1 9 0,1-4 3 0,-4 0 0 16,-4 0-32-16,1-3 0 0,-1 3 0 0,-3-3 0 15,0 4 16-15,-3-1-4 0,-1 3 0 0,-3-3 0 16,-4 0-12-16,4 4 8 0,-7-4-8 0,0 0 0 0,3-3 8 16,-3 0-8-16,0 3 0 0,0-6 9 0,0 7 15 0,3-4 2 15,0 6 1-15,1-3 0 0,3 7-39 16,-1-1-7-16,1 4-1 0,4 2-1 0,3 4 21 15,0 3 0-15,7 0 0 0,0 0 0 16,-4 7-34-16,4-1-9 0,0 0-1 0,4 0-1 16,-1 1 36-16,1-1 9 0,3 0 0 0,0 0 0 0,3-2 0 0,1-1 0 15,0 0 0-15,3-3 0 0,0 0 0 0,3 0 0 16,1 0 0-16,3-3 0 0,0 0 0 16,1-1 0-16,6-2 0 0,-4 0 0 0,5 3 0 15,-1-7 0-15,-3 4 0 0,3 0 0 0,-3 3 49 0,-1-4 12 0,-3 4 3 0,-3 0 0 16,3 0-64-16,-7 0-8 0,4 3-4 15,-4-3-1-15,0 3 1 0,0-3 0 0,-3-1 0 0</inkml:trace>
  <inkml:trace contextRef="#ctx0" brushRef="#br0" timeOffset="137967.95">24645 10604 851 0,'0'0'36'0,"0"0"-36"16,0 0 19-16,0 0-3 0,0 0-1 0,0 0 0 31,0 0 27-31,0 0 6 0,0 0 0 0,0 0 1 16,0 0 12-16,0 0 3 0,0 0 0 0,0 0 0 0,0 0-16 0,0 0-2 0,0 0-1 0,0 0 0 15,0 0 22-15,0 0 4 0,7-3 1 16,-7 3 0-1,0 0-49-15,0 0-10 0,0 0-1 0,0 0-1 0,0 0-11 0,0 0 0 0,4 0 0 0,-4 0 0 16,3 6 53-16,-3-3 9 0,4 3 2 0,-4-2 0 16,0 2-52-16,0 0-12 0,0 0 0 0,0 1 0 15,-4-1 54-15,4 0 8 0,-3 0 2 0,-1 1 0 16,4-1-18-16,-3-3-3 0,-1 3-1 0,1-2 0 16,3-4-16-16,-8 0-3 0,8 0-1 0,0 0 0 15,-7 0-22-15,7 0-16 0,0 0 2 0,-3-4 1 16,-1-2 21-16,1 0 4 0,3 0 0 0,0-4 1 15,0 1-13-15,3-1 0 0,1 1 0 0,-1 0 0 16,1-1 0-16,-1 4 0 0,5 0 0 0,-5-1 0 16,1 4 0-16,-4 3 0 0,7-6 0 0,0 6 0 15,-4 0-11-15,4 3-5 0,0 0 0 0,0 0-1 16,0 1 27-16,1 2 6 0,-1-3 0 0,0 0 1 16,0 3-17-16,-4 1 0 0,1-1 0 0,-1 0 0 0,-3 0 0 0,0 1 0 0,4 2 0 0,-8-3 0 31,4 1 55-31,0 2 7 0,-3-3 2 0,-4 1 0 15,3-1-52-15,1 0-12 0,-1 0 0 0,-3 1 0 16,4-1 0-16,-1-3 0 0,0 0 0 0,-3 3 0 16,7-6 0-16,0 0 0 0,0 0 0 0,0 0 0 15,0 0-28-15,0 0-8 0,0 0-1 0,0 0-1 0,0 0 23 0,0-9 5 16,-3 3 1-16,3 0 0 0,0 6 9 0,3-7 0 0,1 4 0 16,-4 3-8-16,3-6-6 0,-3 6-1 0,4-3 0 0,-4 3 0 15,4-3 15 1,-4 3 0-16,0 0 0 0,0 0 0 0,0 0 0 0,0 0 0 0,0 0 0 0,3 3 0 15,-3-3 0-15,4 3 0 0,-4-3 0 0,0 6 0 16,0-3 22-16,0 4 7 0,-4-1 2 16,4 0 0-16,-3 0-20 0,-1-3-11 0,4-3 12 0,-4 7-12 15,4-7 0 1,0 0 0-16,0 0 0 0,0 0 0 0,-7 0 0 0,7 0 0 0,0 0 0 0,-3 0 0 16,3 0 0-16,0 0 0 0,-7-3 0 0,0-1 0 15,7 4 0-15,-4-6 0 0,4 6-8 16,-3-6 8-16,-1-3 23 0,4 2 7 0,0 1 2 0,0 0 0 15,0-4-32-15,4 4 0 0,-4 0 0 0,0-4 0 16,3 4 0-16,1 3 0 0,-4 3 0 0,0-6 0 16,0 6 0-16,3-7 0 0,-3 7 0 0,0 0 0 15,0 0 0-15,0 0 0 0,0 0 0 0,0 0 0 16,0 0-15-16,0 0-9 0,0 0-1 0,0 0-1 16,0 0 26-16,0 0 0 0,4 4 9 0,-4-4-9 0,0 6 23 0,0-3-3 15,0 3 0-15,0-6 0 16,0 0-20-16,0 0 0 0,0 0 0 0,0 0 0 15,0 0 0-15,0 0 0 0,0 0 0 0,0 0 0 0,0 0-8 0,0 0-7 0,0 0-1 16,0 0 0-16,0 0 26 0,0 0 5 16,0 0 1-16,0 0 0 0,0 0-16 0,0 0 0 0,0 0 0 0,0 0 0 31,0 0 0-31,0 0-13 0,0 0 2 0,0 0 1 0,0 0 10 16,0 0 0-16,0 0 0 0,0 0 0 15,0 0-96-15,-7 0-18 0,7 0-3 0</inkml:trace>
  <inkml:trace contextRef="#ctx0" brushRef="#br0" timeOffset="141162.2">24691 10206 1364 0,'0'0'60'0,"0"0"13"0,0 0-58 0,0 0-15 0,0 0 0 0,-4-3 0 15,4 3 32-15,-3-4 4 0,-1 1 1 0,4 3 0 16,-3-3 15-16,-4 0 2 0,3 3 1 0,4 0 0 16,0 0-37-16,-3 0-7 0,3 0-2 0,0 0 0 15,-7 0 19-15,0 0 3 0,7 0 1 0,-7 3 0 16,-1-3 0-16,8 0 0 0,-7 0 0 0,4 3 0 15,-4-3 1-15,7 0 1 0,-7 0 0 0,3 3 0 16,4-3-7-16,-7 0-2 0,7 0 0 0,-7 0 0 16,7 0-16-16,-7 4-9 0,4-4 10 0,3 0-10 15,-7 3 57-15,-1-3 6 0,5 3 1 0,-4 0 0 16,0-3-52-16,0 3-12 0,0 0 0 0,3 0 0 16,-3-3 8-16,0 4-8 0,4-1 11 0,-5 0-11 15,5-3 0-15,-4 3 0 0,3 0 0 0,-3-3-12 16,0 3 12-16,4 0 0 0,-1 0 0 0,-3 1 0 15,4-1 0-15,-1 0 0 0,1 0 0 0,-4 0 0 0,7-3 0 16,-4 3 0-16,0 0 0 0,1 1 0 16,-4 2 0-16,3 0 0 0,-3 4 0 0,4-4 0 0,-1 3 0 0,1 1 0 0,-4-4 0 15,3 3 0-15,-3 1 0 16,0-4 0-16,0 3 0 0,0-2 0 16,0-1 0-16,3 0 0 0,-6 0 0 0,6 1 0 0,-3-1 0 0,4 0 0 15,-4 1 0-15,3-1 0 0,-3 3 48 0,0-3 13 0,0 4 3 16,0-1 0-16,0 1-52 0,0-1-12 15,3 0 0-15,-3 1 0 0,0-1 0 0,0 1 0 0,0-4 0 16,0 3 0-16,3 1 0 0,-3-1 0 0,0 1 0 0,0-1 0 16,0 0-14-16,0 1-6 15,4 2 0-15,-4 1-1 0,-1-1 21 0,1 1 0 0,4 0 0 0,-8-1 8 16,8-3 8-16,-4 4 0 0,3 0 1 16,-3-4 0-16,4 0-32 0,-4 1-6 15,3-1-2-15,0 1 0 0,1-1 23 0,-1 0-9 0,1 1 9 0,-1-1 0 16,4 4-12-16,-3-4 12 0,3 1-12 0,0-1 12 15,0-3-9-15,0 4 9 0,0-1 0 0,0-3-9 16,0 4 9-16,3-1 0 0,1 1 0 0,-4 2-8 16,3-2 8-16,1-1 0 0,-1 3 0 0,1-2-8 15,0 2-14-15,3-2-2 0,-4 2-1 0,4-2 0 16,0 2 38-16,-3-2 8 0,3-1 2 0,0 1 0 16,3-1-23-16,-2 3-12 0,-1-2 2 0,3-1 0 15,-3 4-2-15,4-1-1 0,-4 1 0 0,3-4 0 16,-3 4 13-16,4-4 0 0,-4 4 0 0,4-7 0 15,-4 3 0-15,3-5 0 0,-3 2 0 0,4 0 0 16,0 4 0-16,-1-1 0 0,1 4 0 0,-1-1 0 0,-3-3 0 16,4 1 13-16,0-4-2 0,-4 4-1 15,7-4-10-15,-4 0-14 0,1 0 3 0,-1 1 1 16,1-1 10-16,0 0 0 0,-1 0 0 0,4 1 0 0,-3-4 8 0,-1 3 4 0,5 0 1 16,-5-2 0-1,4 2-13-15,-3-3 0 0,3 3 8 0,0-3-8 16,-3-3-9-16,3 3-5 0,3-3-1 0,-2 0 0 0,-5-3 63 15,4 3 13-15,4-3 3 0,-4 0 0 0,-3 0-52 0,3 0-12 16,-4-3 0-16,1 2 0 0,3-2 0 0,0 3 0 0,0-3 0 16,0 3 0-16,-3-4 0 0,-1 4-8 15,5 0 8-15,-5-3-13 0,1 3 13 0,-1-4 12 0,1 4-3 0,-4 0 0 16,4-3-9-16,-1 3 0 0,4-4 0 0,-3 4 0 16,-4-3 0-16,3 0 0 0,1-4 0 0,-4 4 0 15,4-3 20-15,-1-1 9 0,1 1 2 0,-4-1 0 16,3-2-15-16,1 2-4 15,0-2 0-15,-4 3 0 0,0-4-1 0,3 0-1 0,-3 1 0 0,0-1 0 16,1 1-10-16,-1 2 12 0,0 1-12 0,0 3 12 16,-4-4-12-16,1 1 10 0,-1 3-10 0,1-4 10 15,-1 4-10-15,-3-3 0 0,4 2 0 0,-4-2 0 16,0 0 16-16,0-1 2 0,0 1 0 0,-4-1 0 16,4-5-2-16,0 2-1 0,0-3 0 0,-3 1 0 15,3-1 13-15,0-3 2 0,-4 4 1 0,4-1 0 16,0 0-23-16,-3 4-8 0,3-1 0 0,0 1 9 15,0-1-9-15,-4 0 8 0,4 4-8 0,0-3 8 0,0 2-8 0,0-2 0 16,0 2 9-16,0 1-9 16,0-1 0-16,0 1-12 0,0 0 2 0,-3-4 0 0,3 0 10 15,0 4 0-15,-4 0 0 0,1-4 0 16,3 4 0-16,-4-1 0 0,4 1 0 0,-3-1 0 16,-1 1 0-16,1 0 0 0,3-1 0 0,-4 1 0 0,4 3 0 15,-4-1 0-15,1 1 0 0,3-3 0 0,-4 2 49 16,1 1 12-16,3 6 3 0,-4-6 0 15,1 0-52-15,-1-1-12 0,-3 4 0 0,4-3 0 0,-1 0 0 16,1-1 0-16,-1 1 0 0,1 0 0 16,-4 0 0-16,3-4 0 0,0 4 0 0,1-4 0 0,-1 4 0 0,1 0 0 0,-1 0 0 0,-3-1 0 15,4 1 0 1,-4 0 0-16,0 3 0 0,3-4 0 0,-3 1 0 0,4 3 0 0,-4 0 0 0,3 0 0 16,-3-4 0-16,0 4 0 0,0 0 0 0,3-3 0 15,-3 3 0-15,4 0 0 16,-4 0 0-16,0-4 0 0,0 4 0 0,3-3 0 0,-3 0 0 0,0 2 0 15,0-2 0-15,0 3 0 16,3 0 0-16,-3 3 0 0,7 0 0 0,-3-3 0 0,3 3 0 16,-7 0 0-16,3 0 0 0,-3-3 0 0,0 3 0 0,3-4 0 15,-3 4 16-15,4 0 1 0,3 0 0 0,-7-3 0 16,0 3-27-16,0 0-6 0,3-3 0 0,-3 0-1 16,7 3 17-16,-7 0 0 0,7 0 0 0,-3-3 0 15,-5 0 0-15,5 0 0 16,3 3 0-16,-11-3 0 0,4 3 0 0,0-4 0 0,7 4 0 0,-7 0 0 15,0-3 0-15,0 3 0 0,0 0 0 0,0 0 0 16,-4 0 13-16,4 0 7 0,0 3 0 0,0-3 1 16,-3 4-33-16,3-4-8 0,0 0 0 0,-4 3-1 15,4-3 21-15,0 3 0 0,-4 0 0 0,4 0 0 16,0-3 0-16,-3 3 0 0,3 0 0 0,-1 0 0 16,1 1 0-16,0-1 0 0,0 0 0 0,-3 0 0 0,3 0 0 0,0 0 0 0,0 0 0 0,-1 4 0 15,-2-4 15-15,3 3 7 16,-4 0 2-16,1 1 0 15,3-1-39-15,0 0-7 0,0 4-2 0,-1-4 0 16,1 3 24-16,0 1 0 0,-3-1 0 0,-1 0 0 16,4 1 14-16,-3-4 7 0,2 4 2 0,-2-1 0 0,3-3-23 0,-4 1 0 0,1-4 0 15,3 3 0-15,-4 3 0 0,4 4 0 16,-4-1 0-16,4 1 0 0,-3 3 0 16,-1-4 0-16,-3 1 0 0,0 2 0 0,0 4 0 0,3 0 0 0,-3-3 0 0,4 3-8 15,-1-4 8-15,0 1 0 0,4 0 0 0,-3-1-8 16,-1 1 8-16,4-4 0 0,-3 4 0 0,-1 0-8 15,4-1 8-15,-4 1-12 0,4 0 12 0,0 3-12 16,0-4 12-16,0 4-12 0,0-3 12 0,4-1-12 16,-5 1 12-16,8 0 0 0,-3 0 0 0,-1-1 0 15,4-2 0-15,0 2-10 0,4-2 10 0,-4 0 0 16,3 2-8-16,1-2 8 0,3-1 0 16,0 4 0-16,-3 0-9 0,3-4 9 0,0 4 0 0,3-4-9 15,-3 4 9-15,4-3 8 0,0-1-8 0,-1 1 11 16,1-4-11-16,3 0-11 0,0 1 3 0,0-1 0 15,0 1 8-15,0-1 11 0,4-3-3 0,0 4 0 16,-1-4-8-16,1 0-16 0,3 4 4 0,0-1 1 16,-3-3 11-16,-1 1 0 0,1-1 0 0,0-3 0 15,3 3 0-15,-3-2 0 0,-1 2 0 0,4-6 0 16,0 0 12-16,1 0-3 0,-5-3 0 0,4 0 0 0,1-1-18 16,-1 1-4-16,0 0-1 0,-3 0 0 15,-1 0 14-15,-3 3 0 0,0-3 0 0,1 3 0 16,-5 0 8-16,4 3 5 0,-3 0 1 0,-4-3 0 0,3 3-14 0,1 0-13 0,-4 0 2 15,4-3 1-15,-4 4 10 0,3-4 0 0,1 0 0 0,-4-4-8 16,4-2 16-16,-4 3 3 0,0-6 1 0,0 2 0 31,-4-2-12-31,4-1-9 0,0 1 9 0,-3 0-13 0,3-1 13 0,-4 1 0 0,5-1 12 0,-5 1-12 16,4-4 8-16,-3 4-8 0,3 0 0 16,-4-4 0-16,4 4 9 15,0-4-1-15,0 4-8 0,0-4 12 0,1 4-12 16,2-4-8-16,1 1 8 0,-4-1-13 0,0 1 13 0,0-1 8 15,0 4 0-15,0-4-8 0,0 1 0 0,-3 2 0 0,3-2-10 0,-4-1 10 16,1 4 0-16,-1-4 0 0,1 4 0 0,-1-4 0 16,1 4 0-16,-4-1 10 0,3 1 1 0,1 0 0 15,-4-4-11-15,0 4-16 0,3-4 4 0,-3 1 1 16,0 2 11-16,4-2 0 0,-4-1 0 0,0 1 0 16,0-1 0-16,0 0 0 0,0-2 0 0,0 2 0 15,-4 1 0-15,4-4 0 0,0 3 0 0,0-2 0 16,-3 2 16-16,3 1 4 0,0 2 2 0,0-2 0 15,-4 2-22-15,4 1 0 0,0 0 0 0,0 2 0 16,-3-2-13-16,3 3-7 0,0-1-2 0,0-2 0 16,-4 0 36-16,4 2 7 0,0-2 2 0,0-1 0 15,-3 1-37-15,3-4-7 0,0 1-2 0,-4-4 0 16,1 4 23-16,3-4 0 0,-4 4 0 0,1-1 0 16,-1-3 16-16,1 4 7 0,-5 2 1 0,5-2 1 15,-1-1-16-15,-3 4-9 0,4-1 10 0,-4 1-10 16,3 3 0-16,-3-4 0 0,4 1 0 0,-4 3 0 0,3-1 0 15,-3-2 0-15,0 3 0 0,0-4 0 16,0 4 0-16,0-3 0 0,0 2 0 0,0-2 0 0,-4 0 0 16,1 2 0-16,-1-2 0 0,0 3 0 0,4-1 0 0,0 1 0 0,-3 3 0 0,-1-3 0 15,1 3 0-15,-1-4 0 0,-3 4-8 0,0 0 8 16,3 0 28-16,-3 0 8 0,3 3 3 16,-3-3 0-16,0 6-31 0,4-3-8 0,-4 3 0 0,-1 3 0 15,1-3-28 1,0 4-8-16,0-1 0 0,-4 0-1 0,4 0 37 0,0 4 0 15,-3-1 0-15,2 1 0 0,1-1 0 0,-3 4 0 0,3-4 0 0,-1 0 0 16,1 4 22-16,4-4 12 16,-1 1 2-16,1-4 1 15,-1-3-90-15,4 0-19 0,0-3-3 0</inkml:trace>
  <inkml:trace contextRef="#ctx0" brushRef="#br0" timeOffset="143840.58">23858 9861 1792 0,'0'0'51'0,"0"0"10"15,-7 0-49-15,0 0-12 0,0-3 0 0,-3 3 0 0,6 0 93 0,4 0 16 0,-7-3 3 0,0-1 1 32,7 4-78-32,-7 0-16 0,0 0-3 0,7 0-1 0,-7 0-15 0,7 0 0 0,0 0 0 0,-11 4 0 31,4-4 54-31,7 0 8 0,-7 3 2 0,4 0 0 0,3-3-15 0,-7 0-2 0,7 0-1 0,-8 0 0 16,1 3-10-16,0 0-3 0,4 3 0 0,-4 1 0 15,-4-1-6-15,4 0-2 0,-3 0 0 0,3 1 0 16,-1 2-5-16,-2-3 0 0,3 4-1 0,-4-4 0 15,4 0-4-15,4 1-1 0,-4-1 0 0,0 0 0 16,-1 0-4-16,5 4-1 0,-4-1 0 0,3 4 0 16,-3-4 1-16,4-3 0 15,-1 4 0-15,1-1 0 0,-4 1-1 0,7-1 0 0,-4 0 0 16,-3 4 0-16,4-4-9 0,-1 4 8 0,1-4-8 0,-5 4 8 16,5-1-8-16,-1 1 0 0,-3 3 0 0,4-4 8 15,-1 4-8-15,1 0 0 16,-4-4 0-16,3 7 0 0,1-3 0 0,-1 2 0 0,1 4 0 0,-1-6 0 15,1 0 0-15,-1 3 0 0,-3-1 8 0,3 1-8 16,1 3 0-16,-1-3 0 0,-3 0 0 0,4 6 0 16,-1-3 0-16,1 0 0 0,-1 0 0 0,4 0 0 15,-3-4 0-15,3 8 0 0,0-5 0 0,0 1 8 16,0 0-8-16,0 0 0 0,3 0 0 0,1-3 8 16,-4 3-8-16,3 0 8 0,-3 3-8 0,4-3 8 15,-1 3-8-15,-3 0 0 0,4 0 0 0,-1 0-11 0,1 0 11 16,-1-3 0-16,1 3 0 0,-1 1 0 0,5-1 10 0,-5-3 4 0,4 0 1 15,-3-1 0-15,3 5-15 16,0-8-10-16,0 1 2 0,3 0 0 0,-3 3 8 0,4-3 0 0,0 3 10 0,-1 0-10 16,1-4 8-16,-1 4-8 0,1 0 0 0,3-3 0 15,-3 3 0-15,3-6 0 16,0 3 0-16,4-1 0 0,-4 1 0 0,0 0 0 0,0 0 0 16,3 0 0-16,-2 3 11 0,-1-4-11 0,3-2 12 15,-3 6-12-15,1-6 12 0,-1 3-4 0,3-4 0 0,-3 4-8 16,4-3 0-1,0 3-12-15,-1-1 0 0,5-2 0 0,-5 3 24 0,1-3 4 0,3-1 2 0,0 1 0 32,0-4-18-32,0 1 0 0,1-1 8 0,2 1-8 0,1-4 9 0,0 1-1 0,6-1-8 15,-2 1 12-15,-5-4-4 0,5 3 0 0,-1-2-8 0,0-1 12 16,-3 0-12-16,-4 0 11 0,4 1-11 0,-4-1 10 16,0-3-2-16,0-3-8 0,0 3 12 0,0-3-4 15,1 3-8-15,-1-3 0 16,-4 0 0-16,5 0 0 0,-1 0 14 0,-4 0 4 0,5 0 1 0,-1 0 0 15,0 0-19-15,-3 0 0 0,3 0 0 0,-4 0 0 16,4-3 0-16,-3 3 0 0,3-3 0 0,-3 0 0 16,0-3 0-16,-1-1-19 0,1-2 4 0,3 0 1 15,-3-1 14-15,3 4 0 0,0-3 0 0,4 2 0 16,-4 1 0-16,0 3 0 0,-3 0 0 0,3-4 0 16,-4 1 9-16,1 0-9 0,3-4 0 0,0-5 9 0,1-4-1 0,-1 3-8 15,3 10 12-15,-2 0-4 16,-1 0-8-16,3-1 0 0,1-2 0 0,3-4 0 0,1 1 0 0,-5-4 0 15,5 4 9-15,6-10-9 0,-7 3 0 0,-3-3 8 16,-1 3-8-16,-2-3 0 0,-1 0 8 0,0 3-8 16,-3 4 8-16,-1-4-8 0,1 6 10 0,-1-2-2 15,-2-1-8-15,-1-3 12 0,-4 3-3 0,4-2-1 0,-3-1 0 16,0-3 0-16,-1 3-8 0,1 0 10 0,-1 0-10 0,1 1 10 16,-4-1-10-16,0 0 8 0,4 3-8 0,-1-3 8 15,-3 4-8-15,0-4 0 0,0 0 0 0,4-3 0 16,-4 0 0-16,0 0 0 0,0 4 0 0,0-8 0 15,4 4 8-15,-4 1-8 0,0-5 0 0,0 1 8 16,0 0-8-16,0 0 0 0,-3 0 9 0,3 0-9 16,-4 0 24-16,1 0 1 0,-1 3 0 0,-3-3 0 15,4 0-25-15,-1 0-12 0,-3 0 0 0,0-1 1 16,4 5 11-16,-4-5 0 0,0 5 10 0,0-5-10 0,0 4 10 0,0 1-10 16,-4-1 10-16,4-4-10 15,0 5 0-15,-3-1 8 0,3 0-8 0,-4 0 0 0,1 3 8 16,-1 0 0-16,1-3-8 0,-1 0 12 15,-3 0-12-15,3 0 0 0,-3 3 0 0,0 1 0 0,0 2 0 0,-3-3 0 16,3 0 8-16,0 4-8 0,-4-1 0 0,4-3 0 16,-4 4 8-16,4-4-8 0,-3 0 0 15,-1 0 9-15,1-3-9 0,-1 3 8 0,0 0-8 0,1 1 0 16,-1-1 0-16,1-3 0 0,3 6 0 0,-7 4 8 0,3-4-8 16,-3 3 8-16,0 1-8 0,0 3 8 15,3-4-8-15,-3 4 8 0,0-1-8 0,3 1 0 0,-3-1 0 16,0-2 0-16,3 2 0 0,-3-2 0 0,0-1 0 15,0 1 0-15,-4 2-16 0,4 1-6 16,-3 3-1-16,-1-1 0 0,4 1 23 0,-4 0 0 16,1 0 0-16,-5-1 0 0,5 1 14 0,-1 3 7 15,-3 0 2-15,3 0 0 0,-3 0-23 0,4 3 0 16,-1-4 0-16,0-2 0 0,4 6-14 0,-3-3-7 0,-1 0-2 0,4 0 0 16,0 0 37-16,0-1 7 0,-1-2 2 0,1 3 0 15,0 0-37-15,4 0-7 0,-4 0-2 16,3 0 0-16,-3-1 37 0,0 1 7 0,0 0 2 15,0 3 0-15,-1 0-15 0,1 0-8 0,-3 0 10 0,3 0-10 16,-1 0 0-16,-2 3 0 0,3-3 0 0,-4 0 0 16,4 0 0-16,0 0 0 0,-4 0 0 0,4 0 0 15,0 0 0-15,0-3 0 0,0 3 0 0,0 0 0 16,0-3 0-16,-4 3 0 0,4 0 12 0,0-3-3 16,0 3-33-16,-1 0-6 0,-2 3-2 15,3-3 0-15,-4 3 32 0,0-3 0 0,1 3 0 0,-1 0 0 16,1 1 0-16,-1 2 0 0,0-3 0 0,-3 0 0 15,3 0 0-15,4 0 0 0,-3 0 0 0,-1 1 0 0,4-1 0 0,-4 0 0 16,1 0 0-16,-5-3 0 0,5 3 0 0,3-6 0 16,0 0 0-16,0 3 0 0,-4 0 0 0,0 3 0 15,1-3 0-15,-1 0 0 0,0 3 0 0,-6 0 0 16,2 0 0-16,-2-3 0 0,3 4 0 0,-1-1 0 0,5 0 0 0,-1 0 0 16,1 0 0-16,-1 0 0 15,4 0 0-15,-4 0 0 0,4 1 0 0,0-1 0 0,0-3 0 16,0 3 0-16,0 0 0 0,-1-3 0 0,1 3 0 15,0 0 0-15,4 4 0 0,-4-4 0 16,3 0 0-16,0 3 0 0,1-3 0 0,-1 0 0 16,1 4 0-16,-4-1 0 0,6 0 0 0,-2-3 0 15,-1 4 0-15,1-1 0 0,3 0 0 0,-4 0 0 0,0 1 0 16,1 2 0-16,3-3 0 0,-4 1 0 16,4-1 0-16,0 0 0 0,0 0 0 0,0 4 0 15,0-4 0-15,-4 4 0 0,4-1 0 0,0-3 0 16,0 4 0-16,0-1 0 0,0 4 0 0,0-4 0 0,4 0 0 0,-5 1 0 15,5 2 0-15,-1-2 0 0,1-1 0 0,-1 1 0 16,1-1 0-16,-1 0 0 0,1 4 0 0,-1-4 0 16,-3 4 0-16,4-1 0 0,-4 4 0 0,3-3 0 15,1-1 0-15,-1 1 0 0,1-1 0 0,-1 1 0 0,0 2 0 16,1-2 0-16,-1 3 0 0,1-4 0 16,-1 4 0-16,1 0 0 0,3-4 0 0,0 1 0 15,0 2 0-15,-4-2 0 0,4-1 0 0,-3 1 0 16,3 0 0-16,-4 2 0 0,4-2 0 0,0 2 0 15,0 1 0-15,-3 0 0 0,3-1 0 0,-4 1 0 0,4 3 0 0,-3-3 0 16,3-1 0-16,-4 1 0 0,1 0 0 16,3 2 0-16,-4-5 0 0,1 3 0 0,3-4 0 0,0 1 0 15,-4-1 0-15,0 1 0 0,4 3 0 16,0-4 0-16,0 1 0 0,0 2 0 0,0-2 0 0,4 2 0 16,-4-2 0-16,0 3 0 0,4-4-17 0,-4 1 2 15,0-1 1-15,3 4 0 0,1-3 14 0,-4-1 0 16,3 4-10-16,-3-4 10 0,4 4 0 0,-4-3 0 0,3 2 0 15,1-2 0-15,-1 2-8 0,1 1 8 16,-1 0 0-16,1 3 0 0,-1-4 11 0,1 1 6 16,-1 0 2-16,1 2 0 0,-4-2-34 0,3 0-6 0,1-1-2 15,0 1 0-15,-1 0 23 0,1 0 0 16,-1-1-9-16,4-2 9 0,0 2 0 0,0 1 0 16,0-3 0-16,0-1 0 0,0 4-8 0,4 0 8 15,0-1 0-15,-1 1 0 0,4 0 0 0,0-1-8 0,1 4 8 16,2 0 0-16,-3-3 0 0,0 2 0 15,0-2 0-15,1 0 0 0,-1 3 0 0,-4-4-8 16,1 1 8-16,3 0 0 0,0-4 0 0,-3 1 0 0,-1-1 0 0,1 1 0 16,3-1 24-16,-3 1 4 0,3-4 2 15,-4 7 0-15,4-4-30 0,0 7 0 0,4 0 0 0,-4-6 0 16,-3-4-45-16,3 4-15 0,-4-1-4 0,1-2 0 16,-4 2-132-16,4-3-26 0,-4 4-6 15</inkml:trace>
  <inkml:trace contextRef="#ctx0" brushRef="#br0" timeOffset="147520.5">23199 11946 1364 0,'0'0'30'0,"0"0"6"0,0 0 2 0,0 0 0 0,0 0-30 0,0 0-8 15,0 0 0-15,0-6 0 0,-4 3 72 0,4-4 12 16,0 1 4-16,-3 0 0 0,-1-1 7 0,1-2 1 16,3 3 1-16,-7-4 0 15,3 1-9-15,0 3-3 0,1-1 0 0,-1 1 0 0,1 0-21 0,-4 0-5 16,3 2-1-16,-3-2 0 0,4 0-23 0,-1 0-5 15,1 2-1-15,-1-2 0 0,1-3-29 16,-4 3 0-16,3-7 0 0,0 0 0 0,-3 4 57 0,4-3 6 16,-1-4 1-16,-3-3 0 15,0 3-52-15,4 1-12 0,-4 2 0 0,3-3 0 0,1 4 0 0,-4-1 0 16,3-2 0-16,-3 2 0 0,-4 4 0 0,8-1 0 16,-4-5 0-16,0-1 0 0,0 3 54 0,0 1 8 0,3-4 2 0,-3 4 0 15,0-1-52-15,3-3-12 0,-3 1 0 16,4 2 0-16,-4-2 0 15,3-4-15-15,-3 3 3 0,0-3 1 0,0 4 11 0,0-4 16 16,4-3-4-16,-8 0-1 0,4 3-11 0,0 0 0 0,0 0 0 0,-4 1 8 16,4-1 1-16,-3 0 0 15,3 0 0-15,-4 0 0 0,4 1-1 0,-4-1-8 16,4 0 12-16,-3-3-4 0,3 0-8 0,0 3 8 0,0 0-8 16,-1-3 8-16,-2 1-8 0,3-1 0 0,0 3 0 0,3 3 0 15,1-6 0-15,-1 0 0 0,4 0 0 0,-3 0 0 0,-1 0 0 16,1-3 0-16,3 3 0 0,-4-9 0 15,1 3 8-15,-1-1-8 0,4 4 8 0,-7 0-8 16,3 3 12-16,1 0-2 0,-1 0-1 0,1 1 0 16,-1-1 1-16,4 0 0 0,0-3 0 0,0 3 0 15,0 0 6-15,4 0 2 0,-4-3 0 0,3 3 0 16,1-3-18-16,-1 3 0 0,1-3-11 0,3-1 11 0,-3-2 0 0,-1 6 11 16,1-3 0-16,-1 0 0 0,4 3-11 0,-3 0 8 15,3 0-8-15,-4 0 8 0,4-3-8 0,0 3-12 16,0-3 2-16,1 0 1 0,2 3 25 0,-3-3 6 15,4 3 1-15,-1 0 0 0,1 0-15 0,-4 0-8 16,4 3 8-16,-1-6-8 0,1 7 34 0,-1-4 2 16,4 3 1-16,-3 0 0 0,0 0-29 0,-1 0-8 15,1-3 0-15,-1 4 0 0,1-1 0 0,-1 0 0 0,1-3 0 0,0 3 0 16,-1-3 0-16,1 3 0 16,-1 1 0-16,1-1 0 0,0 0 0 0,-4 3 0 15,3 1 0-15,1-4 0 0,-4 6 0 0,3-2-13 16,5-1 3-16,-1 0 1 0,0 1 9 0,0 2 12 0,-4 1-2 15,1 2-1-15,3 4-9 0,-3-4 0 0,3 1 0 16,0 0 0-16,4-1 0 0,-4 1 0 0,3-4 0 0,5-2 0 16,-1-1 0-16,-4 0-17 0,1 4 4 0,0-4 1 15,-1 3 12-15,-3 1 16 0,4-1-3 0,-4 1-1 16,4 2-12-16,-1-2 0 0,-3-1 0 0,4 1 0 16,-4-1 0-16,7 1-13 0,-3-1 2 0,0-2 1 15,3 2 10-15,-4 0 0 0,8 1 0 0,-4-1 0 16,1 1 0-16,2 2 14 0,-3 1-3 0,4 0-1 15,-4-1-10-15,-3 1 0 0,-4 3 0 0,4-1 0 16,-1 1 0-16,1 0 0 0,0-1 0 0,-4 4 0 16,3-3 0-16,1 3 0 0,0 0 0 0,-1-4 0 0,4 4 0 0,-3 0 0 15,0-3 0-15,-1 0 0 0,1 3 0 16,3-1 0-16,-3 4 0 0,3-3 0 16,4 0 0-16,-4 0 0 0,0 0 0 0,0-3 0 0,-3 2 8 0,3 1-8 15,-3 0 12-15,3 0-4 0,-4 3-8 16,5-3-9-16,-5 0 9 0,4 3-13 15,0-3 13-15,-3 3 0 0,3 0 0 0,-7 0 0 0,1-7 0 16,2 4 0-16,1 6 0 0,-1 1 0 0,1-1 0 0,0-3 0 16,-1-3 0-16,1-1 0 0,0 4 0 15,-1 0 0-15,-3 0 0 0,4 0 0 0,-4 0 0 16,0 0 0-16,0 0 0 0,0 0 0 0,1 0 0 16,-1-3 0-16,0 3 0 0,-4-3 0 0,8 3 0 15,-4 0 0-15,4-3 0 0,-8 6 0 0,1 0 0 0,3 0 12 0,0-3-3 0,0 4 0 16,0-1-9-16,0 0-12 0,4-6 2 0,0 3 1 15,-1 0 17-15,1 0 4 0,0 3 1 0,-1-3 0 16,1 3-13-16,-4 0-18 0,0-6 4 0,0 3 1 16,0 3 13-16,1 3 0 0,-1 4 0 15,3-4 0-15,-3-6 0 0,4 0 0 0,0 3 0 16,-1 0 0-16,4-3 10 0,1 3 5 0,-1-3 1 0,3 10 0 16,-2 2-16-16,2 1 11 0,5-4-11 0,-5-9 10 15,-3-6-25-15,4 0-5 0,0 6 0 0,-4 3-1 16,0 3 35-16,0 4 7 0,0 2 2 0,-3 4 0 0,0-1-37 15,-1 4-7-15,1-6-2 0,0-1 0 16,-1 1 23-16,4-1 0 0,-3 1 0 0,0-4 0 16,3-2 12-16,0 5 8 0,0 1 0 0,0-1 1 15,1-2-33-15,-1-4-8 0,0 3 0 0,4 1-1 0,-1-1 33 16,-3 1 8-16,1-4 0 0,-1 3 1 0,0 1-33 16,0 2-8-16,-3 7 0 0,-1-10-1 15,5-2 21-15,-5 2 0 0,1 10 0 0,0-3 0 0,-1-1 14 0,1-2 7 16,-1 3 2-16,1-1 0 0,0-2-23 0,-1-13 0 15,1-7 0-15,-4 1 0 0,0 6 0 0,0 3 0 16,0 4 0-16,1-1 8 0,-1-3-8 0,0 3 8 16,0 7-8-16,0 2 8 15,0 7-29-15,0 0-6 0,-3 0-1 0,3 7 0 16,-4 2 28-16,1 0 0 0,-4-3 0 0,4-2 0 0,-4-1 0 16,0-3 0-16,0 3 0 0,0-3 0 0,0 0 0 0,0 0 0 0,0-1 0 15,0 5 0-15,0-4 0 0,0-1 0 16,0-2 0-16,0 3 0 0,-3-3 0 0,3 0 0 15,0 0 0-15,-3-1 0 0,-1 1 0 0,1 3 0 0,-1-3 0 16,1 3 0-16,3 0 0 0,-4 0 0 0,-3-3 0 16,4 3 0-16,3 0 16 0,-7-4 9 0,0 4 2 15,3-3 0-15,1 3-27 0,-4 0 0 0,3-3 0 0,-3 3 0 16,4 0 0-16,-4-3 0 0,0 3 0 0,0 0 0 16,0 3-19-16,0 0-5 15,0 0-2-15,0 0 0 0,-4 0 39 0,4 0 8 0,4 0 2 0,-4-3 0 16,0 0-23-16,-4 3 0 0,4-3 0 0,-3 0 0 15,3 0 0-15,-4 0 0 0,4 0 0 0,-3 0 0 0,3 3 0 16,-4-3-10-16,1 0 10 0,-1 0 0 0,4 0-8 0,-3 0 8 16,-4 0 0-16,3-1 0 15,1 1 0-15,-1 0 0 0,-3 0 0 0,3 3 0 0,1-6 0 0,-1 3 0 16,-3-3 0-16,4 3 0 0,-4 0 0 16,0-3 0-16,0 3 0 0,3-4 0 0,1-2 0 0,-4 3 0 15,3 0 0-15,-3 0 0 16,3-1 0-16,1 1 0 0,-4 0 0 0,0 0 0 0,0 0-13 0,0 3 4 15,-4-4 1-15,1 1 0 0,2-3 8 0,1 0 0 16,0-1 0-16,-3 1 0 0,3-4 0 0,0 1 0 16,-4 3 0-16,1-4 0 15,2 1 0-15,1-1 0 0,-3 1 0 0,-1 3-8 0,4-1 8 0,-3 4 0 16,-1-3 0-16,0-1 0 0,1 4 0 0,-1 0 0 16,1 0 0-16,-4 0 0 0,3-1 0 0,-3 4 0 0,-4 0 0 15,4 0 0-15,4-3 0 0,-1 3-10 16,-3-3 10-16,0-3-10 0,0 2 10 0,3-5 9 0,-3-1-1 0,0 1-8 15,3 0 0-15,1-4 0 0,-1 0-10 16,0 1 10-16,1 2 0 0,-4-2 0 0,3 2 9 0,1-2-1 16,-4 2-8-16,3 1 0 0,-3-1 0 15,0 1 0-15,0-1 0 0,3 1 0 0,-3-1 0 0,0-2 0 16,0 2 0-16,3 4 0 0,-3-3 0 16,0-1 0-16,-4 4 0 0,4-4 0 0,0 4-8 0,0-3 8 15,0-1 0-15,0 1-10 0,0-1 10 0,-1 1 0 16,1-1 0-16,4 1 0 0,-4-1 0 0,0 1 0 15,-1-1 0-15,1-2 0 16,4-1 0-16,-4-2 0 0,3-1 0 0,-7 0 0 0,1-3 0 0,3 4 0 16,-4-1 0-16,0 0 0 0,1 0 0 0,-4-3 0 15,3 4 0-15,-3 2 0 0,0 1 0 0,-1-1 0 16,1 0 0-16,0 4 0 0,-4-1 0 0,4 1 0 0,0-4 0 16,3 4 0-16,-3-4 0 0,4 1 0 0,-5-4 0 0,5-3 0 15,-1 3 0-15,1-2 0 0,-1-1 0 16,0 0 0-16,-3 0 0 0,3 0 0 0,1 0 0 0,-4 3 0 15,-1 1 0-15,1 2 0 0,0-3 0 0,0 4 0 16,0-1 0-16,3 1 0 0,-3-1 0 0,3-3 0 16,-6-6 0-16,3 0 0 0,3 0 0 15,0 3 0-15,1 7 0 0,-1-7 0 0,0 0 0 16,-3 0 0-16,4-3 0 0,-5 0 0 0,1 3 0 0,0 1 0 16,0-1 0-16,0-3 0 0,0-7 0 0,-1 4 0 15,1 3 0-15,0-3 0 0,0 3 0 0,3-3 0 16,-3-3 0-16,0 3 0 0,0-1 0 0,0 1 0 0,-1 0 0 0,1 0 0 15,-3 6 0-15,-1-3 0 0,4-3 0 16,-4-3 0-16,0 3 0 0,1-4 0 16,2 1 0-16,-2 3 0 0,3 0 0 0,-1 0 0 0,1 0 0 15,0 3 0-15,3-4 0 0,1 1 0 0,-4 0 0 16,-1 0 0-16,5-3 0 0,-1-1 0 0,1-2 0 16,-5 3 0-16,8 0 0 0,-3-1 0 0,2-2 0 0,1-1 0 15,-3 4 0-15,3-3 0 0,-4 3 0 0,0-4 0 16,1 1 0-16,-1-1 0 0,0 1 0 0,1-1 0 15,-1 1 0-15,1 3 0 0,2 0 0 0,-2-1 0 16,3 4 0-16,-4-3 0 0,4 0 0 0,0 2 0 0,-4-2 0 16,4 0 0-16,0 0 0 0,3-1 0 15,-3 4 0-15,4 0 0 0,-1 0 0 0,11 3 0 16,-14-13 0-16,3 1 0 0,1 2 0 0,-1-5 0 0,1-1 0 0,-1-3 0 16,0-6 0-16,1 6 0 15,-1 4 0-15,-3 5 0 0,4 1 0 0,-1 3 0 0,0-4 0 0,-3-2 0 16,4 2 0-16,-1-2 0 0,-3-4 0 0,3 4 0 15,1-1 0-15,-4 0 0 0,3 1 0 0,1-4 0 16,3 4 0-16,-4-4 0 0,0 0 0 16,4 4 0-16,-3-4 0 0,-1 0 0 0,4 1 0 0,-3 2 0 15,2 1 0-15,1-4 0 0,-3 7 0 0,-1-7 0 16,4 0 0-16,0-6 0 0,-3 3 0 0,2 1 0 16,1 2 0-16,0 0 0 0,4 1 0 0,-4 2 0 15,0-6 0-15,0 4 0 0,0-4 0 16,3 3 0-16,-3 0 0 0,0 1 0 0,0-4 0 0,0 3 0 15,0-3 0-15,0 4 0 0,0-4 0 0,0 0 0 16,3 3 0-16,-3-2 0 0,0 2 0 0,0 0 0 0,7 16 0 0,-7-19 0 16,0 1 0-16,0-4 17 0,-4-3-1 0,4 9-1 15,0 3-6-15,0 1-1 0,0-4 0 0,-4-3 0 16,4 4-8-16,0-4 0 0,-3 3 0 0,-1-9 0 16,1 3 0-16,-5 0 0 0,5 0 0 0,-1-3 0 15,1 6 0-15,-1-3 0 0,4 0 0 0,-4 1 0 16,4-1-21-16,0-3 0 0,0 3 0 0,0-4 0 15,4 1 33-15,-1 0 6 0,4 3 2 0,-3-3 0 16,-1 3-20-16,1 0 0 0,3-3 0 0,0 3 0 16,0-3 0-16,0 3 0 0,0 0 0 0,-4 0 0 15,4 0 0-15,-3 4 0 0,-1-4 0 0,4 0 0 16,-4-3 0-16,1 3 0 0,-1-3 0 0,4 0 0 16,0-4 0-16,0 4 0 0,0 0 0 0,0 0 0 0,0 3 8 15,4-3-8-15,-4 3 0 0,3 0 0 0,1-3 0 0,-4 6 0 16,4-3 0-16,-1 3 0 0,1 1 0 0,-1-4 0 15,1 3 0-15,-1-3 0 0,4-3 0 0,4 0 0 16,-4-3 0-16,7-1 0 0,-3 1 0 16,3-3 0-16,0 6 0 0,0-7 0 0,0 4 0 15,-3 3 0-15,3 0 0 0,-4 0 0 0,1 3 0 0,-1 0 0 16,1 3 0-16,-4-3 0 0,4 3 0 0,-4-3 0 0,3 1 0 16,-3-5 0-16,0 4 0 0,0 1 0 15,1-5 0-15,2 1 0 0,1 0 0 16,-1 3 0-16,4 0-12 0,1 4 3 0,-5-4 1 0,4 3 0 15,0-3 0-15,-3 3 0 16,3 0-28-16,-3 0-4 0,-1 1-2 0,4-1 0 16,-3-3-146-16,-1 3-30 0,1-3-6 0</inkml:trace>
  <inkml:trace contextRef="#ctx0" brushRef="#br1" timeOffset="154111.05">24571 10428 608 0,'0'0'12'15,"0"0"4"-15,0 0-16 0,0 0 0 0,0 0 0 0,0 0 0 0,-4-3 12 16,4 3 0-16,-7-6 0 0,7 6 0 16,0 0-12-16,0 0 0 0,-3 0 0 0,3 0 0 0,0 0 0 0,0 0 0 0,-4 0 0 0,4 0 9 15,0 0-18-15,0 0-4 0,0 0-1 0</inkml:trace>
  <inkml:trace contextRef="#ctx0" brushRef="#br1" timeOffset="154538.11">24479 10278 695 0,'0'3'29'16,"0"-3"-29"-16,0 0 52 15,0 0 5-15,0 0 1 0,0 0 0 0,0 0 25 0,0 0 5 16,-3-3 0-16,-1-3 1 16,4 6-2-16,0 0-1 0,0 0 0 0,0 0 0 0,0 0 34 0,0 0 6 0,0 0 2 0,0 0 0 15,0 0-103 1,0 0-25-16,0 0 0 0,0 0 0 0,-3 6 0 0,3 0 0 0,3 4 0 0,1-1 0 31,-1 0 56-31,4 1 7 0,0 2 1 0,0-2 0 0,4 2-64 16,0-2-23-16,-1 2 1 0,1 1 0 15,-1-1 22-15,1 1 13 0,0-1-1 0,-1 1-1 0,1-4 0 0,-1 1 0 0,1-1 0 16,-4 0 0-16,0-2-11 0,0-1-16 16,0 0 4-16,-3 1 1 15,-1-1-187-15,1-3-38 0</inkml:trace>
  <inkml:trace contextRef="#ctx0" brushRef="#br1" timeOffset="154870.81">24479 10576 1454 0,'4'-10'64'0,"-1"1"14"0,1 3-62 0,-1-4-16 0,4 1 0 0,0-1 0 31,-3 1 89-31,7 0 15 0,-4-1 4 0,0 1 0 16,0-4-29-16,3 4-6 0,1-4-1 0,0-2 0 16,-1-1-38-16,4 3-8 0,-3-2-2 0,3 2 0 0,-4-3 32 0,1 4 7 0,-4-1 1 0,0 4 0 15,0 0-52-15,0 2-12 0,-3 1 0 0,-1 3 0 31,1 0-100-31,-4 3-22 0,0 0-5 0</inkml:trace>
  <inkml:trace contextRef="#ctx0" brushRef="#br1" timeOffset="155702.24">24888 10375 1094 0,'0'-6'46'16,"0"6"-37"0,0 0 95-16,0 0 20 0,0 0 3 0,0 0 1 0,4 3-80 0,0 3-15 0,-1-3-3 0,1 4-1 15,-1-1 5-15,1 3 1 0,-1 1 0 16,4-1 0-16,-3 0 0 0,3 1 0 0,3-1 0 0,1 4 0 15,0-4 1-15,-1 7 0 0,4-4 0 0,0 1 0 16,-3-4-20-16,3 1-3 0,0 2-1 0,-3-5 0 16,3-1-12-16,-4 0 8 15,1 0-8-15,0 1 0 0,-4-4-29 0,3 3-12 0,-3 0-3 0,0-2 0 16,0-1-152-16,-3 0-30 0,7 3-6 16,-11-6-2-16</inkml:trace>
  <inkml:trace contextRef="#ctx0" brushRef="#br1" timeOffset="155963.46">24910 10648 1432 0,'10'-10'60'16,"1"-5"-48"-1,-1 2 95-15,5 1 18 0,-5-4 4 0,8 0 1 16,-4 4-23-16,0-1-5 0,-3-2-1 0,6-1 0 16,-3 3-77-16,4 1-15 0,-4-1-9 0,0 1 10 0,0 2-10 0,0 1 0 0,-3-4-10 0,-4 4 10 15,4 3 0 1,-4 3 0-16,0-1 0 0,-7 1 0 16,3-3-160-16,-3 3-25 0</inkml:trace>
  <inkml:trace contextRef="#ctx0" brushRef="#br1" timeOffset="156585.78">24462 10729 919 0,'7'7'39'0,"-4"-1"-31"16,4 3 81-16,0-2 17 0,0 5 3 0,0-2 1 15,4 2-58-15,0 1-11 0,-4 2-2 0,3 1-1 16,1 0-10-16,3-1-1 0,-3 4-1 0,-1 0 0 16,4-3 23-16,-3-4 5 0,3 4 1 0,-4-7 0 15,1 4-37-15,0-4-7 0,-4-3-2 0,0 1 0 16,0-4-9-16,3 0 0 0,-3 0-10 0,-3-3 10 16,0-3-53-16,-1 3-5 0,-3 0-1 0</inkml:trace>
  <inkml:trace contextRef="#ctx0" brushRef="#br1" timeOffset="156805.94">24493 11012 1769 0,'0'0'50'0,"4"-7"11"0,-1 1-49 15,4 0-12-15,1-1 0 0,-1-2 0 16,0 0 59-16,3-1 9 0,-3-2 1 0,0 2 1 0,0-2-7 0,4-1-2 0,-4 1 0 0,4-4 0 16,-4 0-44-16,3 4-9 0,1 2-8 0,-1-2 12 31,-3-1-115-31,4 4-22 0,-4 3-5 0</inkml:trace>
  <inkml:trace contextRef="#ctx0" brushRef="#br1" timeOffset="157427.33">24786 10780 1094 0,'0'0'46'16,"0"0"-37"-1,0 0 95-15,0 0 20 0,0 0 3 0,0 0 1 16,0 0-103-16,0 0-25 0,7 6 0 0,-3-3 0 16,3 6 0-16,0-2 0 0,0 2 0 0,4 0 0 15,-1 4 54-15,1-1 6 0,3-2 0 0,0 2 1 16,0-2-2-16,0 2-1 0,0-2 0 0,0-1 0 15,-3 1-39-15,3 2-8 0,0-2-2 0,-3-1 0 16,-1 0-9-16,1-2 0 0,-4 2 0 0,4 0 0 16,-4 1 0-16,0-4 0 0,0 4 0 0,0-1 0 15,-4 0-173-15,4 1-37 0,-3-1-7 0</inkml:trace>
  <inkml:trace contextRef="#ctx0" brushRef="#br1" timeOffset="157717.54">24797 11156 2030 0,'7'-3'57'0,"0"-7"14"0,3 1-57 0,1-7-14 0,3 0 0 0,0-5 0 0,0-5 53 16,4 1 8-16,0-6 2 0,-1 6 0 15,-3-6-7-15,8-4 0 0,-5 1-1 0,1-1 0 16,-1-3-36-16,1 4-7 0,-4-1-2 0,7-5 0 16,-3 8-59-1,-4 7-12-15,0 3-3 0,-7 7-947 0</inkml:trace>
  <inkml:trace contextRef="#ctx0" brushRef="#br2" timeOffset="180734.75">23026 9256 806 0,'0'0'36'0,"-4"6"7"0,1-3-35 0,-1 3-8 0,1 1 0 0,3-1 0 15,-4 3 90-15,1-2 16 0,3-1 3 0,-4 3 1 16,4-6-22-16,0 4-5 0,0-7-1 0,0 3 0 15,4 0-14-15,-1 3-4 0,1-3 0 16,-1 4 0-16,4-1 12 0,0 0 3 0,0 4 0 0,4 2 0 16,3 1-36-16,0 5-7 0,0 4-2 0,4 0 0 15,0 3-18-15,3 0-3 0,-4 4-1 0,5-1 0 16,-1-3-12-16,0 3 8 0,0-6-8 0,0 3 0 16,-3-6 0-16,0 3 0 0,-1-6 0 15,-3-1 0-15,0-2 0 0,-3-4 0 0,0-2 0 0,-1-4 0 16,-6 0-112-16,3-3-29 0,-7 0-6 0</inkml:trace>
  <inkml:trace contextRef="#ctx0" brushRef="#br2" timeOffset="181061">23012 9842 1552 0,'-4'3'44'0,"-3"3"10"0,4-2-43 0,-4-1-11 0,7-3 0 0,0 0 0 15,0 0 53-15,0 0 9 0,0 0 2 0,0 0 0 32,0 0 24-32,-4-7 6 0,4 1 1 0,0-3 0 15,0-4-50-15,4-3-9 0,3 1-3 0,0-4 0 0,3-3 25 0,1 0 5 0,3-3 1 0,-3 3 0 16,3 0-32-16,0 0-5 0,0-3-2 0,0 0 0 15,4 0-13-15,-4 3-4 0,0-3 0 0,7-3 0 16,-7 6-8 0,0 0 0-16,0 6 0 0,0 0 8 0,-3-2-22 0,3 5-5 0,-3-3-1 0,-1 4 0 15,-3 2 4-15,0 1 1 0,-3 0 0 0,3 2 0 16,-7 7-193-16,0 0-38 0</inkml:trace>
  <inkml:trace contextRef="#ctx0" brushRef="#br2" timeOffset="181563.78">23407 9221 1552 0,'0'0'44'0,"0"0"10"0,-4 0-43 0,4 0-11 0,0 0 0 0,0 0 0 16,0 0 53-16,-3 3 9 0,3-3 2 0,-4 7 0 16,4-1 0-16,0 0 0 0,4 0 0 0,-1 4 0 15,1 2 0-15,-1 1 0 0,1-1 0 0,3 4 0 16,0 0-52-16,0 3-12 0,0-1 0 0,4 1 0 15,-1 0 13-15,-3 3 0 0,4-3 0 0,3-4 0 16,-3 1-13-16,3 0 0 0,0-4 0 0,-4-2 0 16,5-1-13-16,-5-3-6 0,1 1-1 0,-1-4 0 31,-3-3-35-31,0 0-7 0,0 0-2 0,-3 0 0 0,-4 0-101 0,0 0-21 0,0 0-4 0</inkml:trace>
  <inkml:trace contextRef="#ctx0" brushRef="#br2" timeOffset="181823">23379 9597 1960 0,'3'-3'56'0,"1"-3"11"0,3-3-54 15,0-1-13-15,3 1 0 0,-3-7 0 0,4 0 69 16,0-2 11-16,-1-4 3 0,4 0 0 0,-3-3-16 0,3 3-3 0,0-7-1 0,0 4 0 15,4 0-40-15,-4 3-8 0,0 0-2 0,0 4 0 16,0-1-13-16,-3 3 0 0,-4 0 8 0,3 4-8 16,-2-1-8-16,-1 7-5 0,0-3-1 0,-4 2 0 15,1 4-23-15,-4 3-5 0,0 0-1 0,0 0 0 16,0 0-187-16,0 0-38 0</inkml:trace>
  <inkml:trace contextRef="#ctx0" brushRef="#br2" timeOffset="182372.98">23216 9745 969 0,'0'0'40'0,"0"0"-32"15,-3-3 79-15,3 3 15 0,-4-3 3 0,4 3 1 16,0 0-25-16,0 0-5 0,0 0 0 0,0 0-1 15,0 0-32-15,0 0-7 0,0 6 0 0,4-3-1 16,-1 3-24-16,4-3-11 0,0 0 10 0,4 1-10 16,0 2 25-16,-1 3-1 0,4-2 0 0,-3 2 0 15,3 3 6-15,0-2 1 0,0-1 0 0,4 1 0 16,-4-1-15-16,0 4-2 0,0-4-1 0,0 0 0 16,0-2-13-16,-3 2 0 0,3 1 0 0,-3-4 0 15,-1-3 0-15,-3 3 0 0,4-3 0 0,-4-3 0 16,-4 4 0-16,-3-4-15 0,0 0 3 0,0 0 1 15,0 0-136-15,0 0-27 0,-7-4-6 0</inkml:trace>
  <inkml:trace contextRef="#ctx0" brushRef="#br2" timeOffset="182605.37">23223 9952 2269 0,'7'-7'64'0,"-3"-2"15"0,3-3-63 0,0-1-16 0,4-6 0 0,-4 0 0 16,3 1 80-1,1-4 12-15,-1 3 4 0,1-3 0 0,0 0-40 0,-1 0-8 0,1 3-2 0,-1-3 0 16,4 3-46-16,-3 4-13 0,0 2-1 0,-1-3 0 16,1 4 6-16,-1-1 8 0,1 4-13 0,0-4 5 15,-4 4-142-15,3 0-28 16,1 2-6-16</inkml:trace>
  <inkml:trace contextRef="#ctx0" brushRef="#br2" timeOffset="183043.05">23573 9597 1314 0,'0'0'37'0,"0"0"8"0,0 0-36 16,0 0-9-16,0 0 0 0,0 0 0 15,0 0 78-15,0 0 14 0,0 0 2 0,0 0 1 0,0 7-50 0,0-4-9 0,3 3-3 0,-3 4 0 16,4-4 25-16,-1 3 5 0,1 1 1 0,3 2 0 16,0 7-52-16,0-3-12 0,0 6 0 0,4-4 0 15,-1 1 54-15,1 0 8 0,-1 3 2 0,4-3 0 16,-3 0-64-16,0-1-15 0,3 1-1 0,-4-3-1 15,1 0 17-15,-1-7 0 0,1 4-8 0,-4-4 8 16,4-3-15-16,-4-3 1 0,0 0 0 0,0-3 0 16,0 0-23-16,-7 0-5 0,0 0-1 0,0 0 0 15,0 0-161-15,0 0-32 0</inkml:trace>
  <inkml:trace contextRef="#ctx0" brushRef="#br2" timeOffset="183331.66">23523 10033 1580 0,'7'-9'67'15,"0"-4"-54"1,0 1 92-16,0-4 19 0,4 0 3 0,0 1 1 0,-1-4-7 0,4 3-1 0,0-3 0 0,1 1 0 15,-1-1-50-15,3-3-10 0,1 3-3 0,-4 0 0 16,0 0-31-16,0 4-6 0,0-4-2 0,0 3 0 16,-3 1-18-16,0-4 0 0,3 6 0 0,-4-2 0 15,-3-1 0-15,4-3 0 0,-4 3 0 0,0-2 0 16,-3 2-57-16,3 0-6 0,-4 1-1 0,1-1 0 16,-4 3-102-1,3-2-21-15,1 2-4 0</inkml:trace>
  <inkml:trace contextRef="#ctx0" brushRef="#br2" timeOffset="184484.09">23693 8977 1123 0,'0'0'32'0,"0"0"7"0,0 0-31 0,0 0-8 0,0 0 0 0,0 0 0 15,3 6 45-15,-3 3 8 0,4 4 2 0,-1 2 0 16,1-2-20-16,3 6-4 0,0 0-1 0,0-1 0 16,0 1 10-16,0 3 3 0,4 0 0 0,-1 3 0 15,1-6 17-15,-1 3 4 0,4 0 1 0,1-3 0 16,-1-4-21-16,0 1-4 0,0-3 0 0,3-4-1 16,-2-3-30-16,-1 1-9 0,0-4 0 0,-4 0 0 31,1-3-24-31,0-3-12 0,-4 0-3 0,-7 3 0 0,0 0-129 0,3-7-27 0,-3 7-5 15</inkml:trace>
  <inkml:trace contextRef="#ctx0" brushRef="#br2" timeOffset="184736.01">23731 9406 1824 0,'0'0'38'0,"7"-3"8"0,0-3-37 0,4-4-9 0,-4 1 0 0,4-4 0 0,-1-2 108 15,1-4 20-15,3-6 4 0,-3 3 1 16,6-3-59-16,-3-3-12 0,7 2-2 0,-3-2-1 0,0 0 4 0,-1 0 1 0,-2-4 0 0,-1 4 0 31,0 3-116-31,0 6-22 0,0-3-5 0,-3 7-1 16,-1 2-84-16,-3 1-16 0</inkml:trace>
  <inkml:trace contextRef="#ctx0" brushRef="#br2" timeOffset="189407.41">2371 13272 2184 0,'0'0'45'0,"0"0"11"16,7 0-44-16,3-3-12 0,1 3 0 0,3 3 0 15,4-3-39-15,-4 0-9 0,7 3-3 0,0-3 0 16,4 4 51-16,3-4 0 0,4-4 0 0,0 4 9 16,6-3 10-16,1-3 1 0,3 3 1 0,8 0 0 15,3-4-1-15,-4 4 0 0,8 0 0 0,6 0 0 16,11-3-20-16,0-1-8 0,7 1 0 0,11-3 0 0,0-4 8 15,3 4 11-15,7-7-3 0,4 4 0 16,4-1-8-16,6-3-9 0,0 1 9 0,8 2-13 0,-4 1 38 16,7-1 8-16,0 1 2 0,3-1 0 15,1 0 8-15,3-2 1 0,0-4 1 0,11 3 0 0,-1-2-18 16,4 2-4-16,8 0-1 0,-8 0 0 0,-4 4 12 0,-2-1 2 0,-8 7 1 16,3-3 0-16,8 2 15 0,3 4 4 0,0 3 0 15,4 3 0-15,-11 1-23 0,-3 5-4 0,-4 4-1 16,0-1 0-16,-11 4-28 0,-6-1 0 0,-5 4 0 0,-6-3 0 15,-10 0 0-15,-8-4 0 0,-11 4-13 0,-6-4 4 16,-8 1-12-16,-10-1-3 16,-3 1 0-16</inkml:trace>
  <inkml:trace contextRef="#ctx0" brushRef="#br2" timeOffset="197434.59">24744 10711 839 0,'0'0'36'16,"0"0"-36"0,0 0 60-16,0 0 6 0,0 0 1 0,0 0 0 15,0 0-3-15,0 0 0 0,0 0 0 0,0 0 0 16,0 0 32-16,0 0 7 0,0 0 1 0,0 0 0 16,0 0-13-16,0 0-3 0,0 0 0 0,0 0 0 15,0 6-19-15,0 0-4 0,-4 0-1 0,4 1 0 16,-3-1-40-16,-1 0-9 0,-3 0-2 0,7-6 0 15,0 0 2-15,0 0 0 0,0 0 0 0,0 0 0 16,0 0 0-16,-3-3 0 0,-4 0 0 0,3-3 0 0,1 0-15 0,-1-1 9 0,1-2-9 0,3 3 8 16,-4-1 8-16,4-2 0 0,0 3 1 0,4-1 0 15,-4 1-17-15,0 0 0 0,0 6 0 0,-4-6 0 16,4 6 0-16,0 0 0 0,4-7 0 0,-4 7 0 16,0 0 0-16,0-3 0 0,0 3 0 0,0 0 0 15,3-6 0-15,-3 6 0 0,0 0 0 0,4-3 0 16,-4 3 0-1,3 0 0-15,1-3 0 0,-4 3 0 0,7 0 0 0,-7 0 0 0,3 0 0 0,-3 0 0 16,0 0 55-16,4 6 7 0,-4-6 2 0,0 0 0 16,0 3-52-16,0-3-12 0,0 0 0 0,0 6 0 15,0-6 0-15,-4 7 0 0,1-4 0 0,-4 0 0 16,7-3 0-16,-4 3 0 0,4-3 0 0,0 0 0 16,-7-3 0-16,7 3 0 0,-7-3 0 0,7 3 0 15,-4-3 0-15,1-4-13 0,-1 1 2 0,4 0 1 16,0 0 10-16,-3-1 0 15,3-2 0-15,0-1-8 0,0 10 16 0,0 0 3 0,0 0 1 0,0 0 0 16,0 0-12-16,3-3 0 0,1-3 0 0,-1 3 0 16,-3 3 0-16,4-6 0 0,0 3 0 0,-4 3 0 15,0 0 0-15,0 0 0 0,0 0 0 0,0 0 0 16,0 0 0-16,7 0 0 0,-7 0 0 0,0 0 0 16,3 3 53-16,-3-3 9 0,0 6 2 0,0 0 0 0,0 0-64 15,-3 1 0-15,3-1-14 0,-4 3 2 0,1-2 12 16,-1-1 0-16,4 0 0 0,-4-3 0 15,4-3 0-15,-7 7 0 0,7-4 0 0,0-3 0 0,0 0 12 0,0 0-3 0,0 0 0 0,0 0 0 32,-7 0-21-32,7 0-4 0,0 0 0 0,-7-3-1 0,7 3 17 15,0 0 0-15,0 0 0 0,-7-7 0 16,7 7 10-16,0 0 6 0,0 0 0 0,0 0 1 0,0-6-29 0,-3 0-5 16,3 0-2-16,0-1 0 0,0-2 19 15,3 3 0-15,-3-4 0 0,4 4 0 0,-1-3 12 0,-3 2 5 16,0 1 2-16,0 6 0 0,0 0-19 0,4-3 0 0,-4 3 0 0,0 0 0 15,0 0 0-15,0 0 0 0,3 3 0 0,1 0 0 16,-1 3 0-16,1 1 0 0,-4 2 0 0,3-3 0 16,-3 4 25-16,0-4 2 0,0 3 0 0,0-2 0 15,-3-1-19-15,-1 0-8 0,4-3 8 0,-3 4-8 16,3-7-20-16,-4 3-8 0,-3 0-3 0,7-3 0 16,0 0 51-16,0 0 9 0,-3 0 3 0,3 0 0 15,-7-3-32-15,7 3 0 0,-4-7 0 0,1-2 0 16,-1 3-8-16,4 0 8 0,-3-4 0 0,3 1 0 15,0 2-28-15,0 1 2 16,0 6 0-16,3-9 0 0,-3 3 38 0,0 2 8 0,0 4 2 0,4-6 0 16,-4 6-35-16,0 0-7 0,0 0-2 0,0 0 0 15,3-6 36-15,-3 6 7 0,0 0 2 0,0 0 0 16,4 0-37-16,-4 0-7 0,0 0-2 0,3 3 0 16,-3-3 23-16,0 3 0 0,4 3 0 0,-4-2 0 0,0 2 0 0,0 0 0 15,3 0 0-15,-6 1 0 0,3 2 21 0,-4 0 9 16,1 1 2-16,-1-4 0 15,1 0-32-15,-1 4 8 0,1-4-8 0,-1-3 0 16,1 3 0-16,3-6 0 0,0 0 8 0,0 0-8 16,0 0 0-16,0 0 0 0,-4-3 0 0,-3-3-10 0,3 0 10 15,1-1-8-15,-1-2 8 0,4 0-8 0,-3-1 8 0,3 1 0 0,-4-1 8 16,4 1-8-16,0 0 0 0,0-10 0 16,0 13 8-1,0-1-32-15,0 7-7 0,0 0-1 0,0-6 0 0,4 0 54 0,-4-1 10 0,3 4 3 0,-3 3 0 16,4-3-56-16,-1-3-11 15,1 3-3-15,-4 3 0 0,7-3 57 0,-7 3 11 0,0 0 3 0,4 0 0 16,-4 0-27-16,7 3-9 16,-4 3 0-16,1 0 9 0,-1 1-1 15,1-1-8-15,-4 3 12 0,0 1-4 0,3 2 0 0,-3-2-8 16,-3-1 12-16,3 0-4 0,0 1-8 0,-4 2 0 0,1-2 0 0,-1-4 0 16,4 3 0-16,-7-2 0 0,4-1 0 0,-1 0 0 15,0-3 0-15,4-3 0 0,-7 0 0 0,0 0 0 16,7 0 0-16,-3-3 0 0,-4 0 0 0,3-3 0 15,-3 0 0-15,4-1-11 0,-1-2 11 0,1 0-8 16,-1 2 8-16,4-2 0 0,0-1 0 0,0 1 0 16,0 3 0-16,4 0 0 0,-4-1 0 0,3 1-8 15,1 0 8-15,-1-1 0 0,1 4 0 0,-1-3 0 16,1 0 0-16,3 3 0 0,-4-4 0 0,1 4 0 16,-4 3 13-16,3-3 5 0,4-3 1 0,-7 6 0 15,8 0-19-15,-8 0-17 0,3 6 3 0,1-3 1 16,-1 0 21-16,1 4 4 0,-1-4 0 0,-3 3 1 0,4 3-13 0,-4-2 0 15,3 2 0-15,-3 1-10 16,0-4 10-16,-3 0 0 0,3 3 0 0,-4-2 8 0,1-1-8 16,-1 0 0-16,4-3 0 0,0-3 8 15,-7 7-8-15,7-7 0 0,-3 3 8 0,3-3-8 0,0 0-50 16,0 0-14-16,-8-6-4 0</inkml:trace>
  <inkml:trace contextRef="#ctx0" brushRef="#br2" timeOffset="200680.45">23428 9579 836 0,'0'0'24'0,"0"0"4"16,0 0-28-16,0 0 0 0,0 0 0 0,0 0 0 15,0 0 18-15,0 0-2 0,0 0-1 0,4-7 0 16,-4 7-7-16,3-3-8 0,-3 3 11 0,0 0-11 15,0 0 15-15,4-3-4 0,-4 3-1 0,0 0 0 16,3-3 18-16,-3 3 4 0,0 0 1 0,7-3 0 0,-3 3-33 16,-4 0 0-16,0 0 0 0,7 0 0 15,-7 0 58-15,0 0 5 0,3 3 1 0,-3-3 0 16,0 0-52-16,4 3-12 0,-4-3 0 0,0 0 0 0,3 3 105 0,-3-3 19 16,0 0 3-16,4 6 1 0,-4-2-20 0,0 2-3 15,0-3-1-15,0-3 0 16,0 6-31-16,0 4-6 0,-4-4-2 0,1-3 0 0,3 3-33 0,-4 1-8 15,1-4 0-15,-1 3-1 16,4-6-23-16,-3 3 0 0,-1 3 0 0,4-6 0 0,-3 4 56 0,3-4 6 0,-7 3 2 0,7-3 0 16,0 0-64-16,0 0 0 0,0 0-9 0,0 0 0 15,0 0 9-15,0 0 12 0,0 0-2 16,0 0-1-16,0 0-9 0,0 0 0 0,0 0 0 0,0 0 0 16,0 0 0-16,0 0 0 0,0 0 0 0,0 0 0 15,0 0 0-15,0 0 0 0,0 0 0 0,0 0 0 16,0 0 0-16,0 0 0 0,0 0 0 0,0 0 0 15,0 0 0-15,0 0 0 0,0 0 0 0,0 0 0 16,0 0 0-16,0 0 0 0,0 0 0 0,0 0 0 16,0 0 0-16,0 0 0 0,0 0 0 0,0 0 0 15,0 0-172-15,0 0-36 0,0 0-7 0</inkml:trace>
  <inkml:trace contextRef="#ctx0" brushRef="#br2" timeOffset="203389.73">23460 9560 1314 0,'0'0'37'0,"0"0"8"0,3 6-36 0,-3 0-9 0,0 1 0 0,0-1 0 16,0 0 103-16,4 0 18 0,-4 1 4 0,0-1 1 15,0 0-48-15,0-6-10 0,0 7-1 0,0-7-1 16,0 0-2-16,0 0 0 0,0 0 0 0,0 0 0 16,0 0-11-16,0 0-2 0,0 0-1 0,0 0 0 15,0 0-29-15,0 0-5 0,0 0-2 0,0 0 0 16,0 0 40-16,0 0 8 0,0 0 2 0,-4 3 0 15,4-3-52-15,-7 3-12 0,0 3 0 0,0-3 0 16,0 0 40-16,0-3 6 0,0 3 1 0,0-3 0 16,7 0-19-16,-7 0-3 0,7 0-1 0,-11-6 0 0,4 3-24 0,0-3 0 0,4-4-12 0,-4 1 12 15,3-4 0 1,0-2 0-16,4 2 0 0,0-6 0 0,0 4 0 0,0-1 0 0,0-3 0 0,4 0 0 16,0 4 13-1,-1-1 11-15,1 0 1 0,3 1 1 16,0-1-26-16,0 0 8 0,0 4-8 0,3-1 0 15,1 1 10-15,3 2-10 0,-3 1 12 0,3-1-12 0,0 1 10 0,-4 3-10 0,8-4 8 16,-4 7-8-16,-3 0 12 0,3 0-2 0,0 3-1 16,-3 3 0-16,-1 0 3 0,1 7 0 0,-1-1 0 15,1 4 0-15,-4-1-12 0,0 4 10 16,0 3-10-16,0-4 10 0,-3 4-10 0,-1 0 8 16,-3 0-8-16,0 3 8 0,-3-7-8 0,-1 4 0 0,1 3 0 0,-8-6 8 15,4 3-8-15,-4-7 0 0,1 4-12 16,-1-4 12-16,1 1 0 0,-4-7 12 0,-1 1 0 0,5-1 0 15,-4-3-12-15,3-3-17 16,4 0 4-16,-3 0 1 0,-1-3 12 0,4 0 0 16,0 0 0-16,0-4 0 0,3 1 0 0,-3-3 0 0,4-1 0 15,-1 1 0-15,4-4 0 0,-3 1 0 0,3-4 0 16,0 3 0-16,-4-2 12 0,4-4 6 0,0 3 1 0,0-3 0 16,0 1-19-16,0 2 0 0,0-3 0 0,0 3 0 15,0 1 0-15,4-1 0 0,-4 0 0 0,3 4 0 16,1-1 0-16,-1 7 0 0,1-3 8 0,3 2-8 15,0 4 0-15,-4 0 0 0,4 0 8 0,4 3-8 16,-4 0 0-16,4 3 10 0,-1 0-10 0,1 0 8 16,-1 7-8-16,1-1 12 0,0 4-12 0,-1-1 12 0,1 1-12 15,-4-1 8-15,3 4-8 0,-6-3 8 0,3 2-8 0,-4 1 0 16,1-3 0-16,-4 2 8 0,0-2-8 16,-4 2 0-16,1-2 0 0,-4-1 0 0,0 1 0 0,0-4 8 15,-4 1-8-15,4-1 0 16,-3-2 0-16,-5-1 0 0,5-3 0 0,-4-3 0 0,3 0 9 15,1-3-9-15,-5 0 10 0,5-4-10 0,-1-2 0 0,1 0 0 0,-1-1-11 0,1-2 11 16,-1-1 12-16,4 4 9 16,0-4 3-16,0 4 0 15,3-1-40-15,1 1-7 0,-1 0-1 0,4 2-1 0,0-2 25 0,0 3-10 0,0-1 10 0,4-2 0 16,-1 3 0-16,1-4 0 0,3 4 0 0,0 0 0 16,0-1 0-16,0-2 0 0,4 0-9 15,-1-1 9-15,1 4 0 0,-1-4 0 0,1 4 0 0,3 0 0 16,-3 3 0-16,-1 0 0 0,1 0 0 0,-1 3 0 15,-3 0 0-15,1 0 0 0,-1 3 0 0,-4 3 0 16,1 0 0-16,-1 4 8 0,1-1-8 0,-4 4 10 16,0-1-10-16,-4 4 0 0,1 3 9 0,-1-1-9 15,-3 1 0-15,0 3 9 0,-4 0-9 0,1-3 0 16,3 0 20-16,-4 0-2 0,1-4-1 0,-1 1 0 16,0-4-17-16,1-2-11 0,-1-4 2 0,1 0 0 15,3 1 0-15,0-7 0 0,-4 0 0 0,4 0 0 16,3-7 9-16,-3 1 0 0,4 0 0 0,-1-7 0 15,1 4 0-15,3-7-8 0,-4 1 8 0,4-4-12 16,4 0 12-16,-4-3 0 0,3 0 0 0,1 0 8 16,-1-3 9-16,4 3 3 0,-3 0 0 0,-1 0 0 0,5 6-34 15,-1 1-6-15,-4 2-2 0,4 4 0 16,0 3 22-16,0 2 0 0,4 4 0 0,-4 0 8 0,0 4-8 0,0 2 0 0,4-3 0 0,-4 6 0 16,0 4 0-1,0-1 8-15,0 4-8 0,0-3 0 0,-4 2 0 0,4 1 0 0,-3 0 8 16,0-4-8-1,-1 4 0-15,-3-3 0 0,0-1 0 0,-3 1 0 0,3-1 0 0,-4 1 0 0,0-1 8 0,-3 1-8 32,0-4 0-32,0 1 0 0,-3 2 0 0,3-2 0 15,-7-1 0-15,3-3 0 0,0 0 0 0,1 1 0 0,-1-1 12 16,-3-3 0-16,4-3 0 0,-1 0 0 0,4-3-12 0,-4 0 0 0,4 0 0 0,0-4 0 16,0 1-12-16,4-3-5 0,-1-1-1 0,4 1 0 15,0 0 18-15,0-4-10 0,4 0 10 16,-1 1-8-16,4-1 24 0,0 1 4 0,4-4 2 0,-1 4 0 15,1-1-22-15,3 1 0 0,0-4 0 16,0 3 0-16,0 4-47 0,1 0-13 0,-1-1-4 0,-4 1 0 16,4 6 103-16,-3-1 20 0,0 4 4 15,-1 4 1-15,-3-1-64 0,-3 3-18 0,3 3-1 0,-4 1 0 16,1 2 19-16,-4 4 0 0,0 0 8 0,0-1-8 16,-4 4 17-16,1 0-2 0,-4 0-1 0,0 3 0 15,0-7-14-15,0 4 0 0,-4-3 0 0,0 0 0 16,1-4 0-16,-1 1 0 0,1-4 0 0,-1 1 0 15,0-7 0-15,1 0-13 0,-1-3 2 0,1-3 1 16,3 0 10-16,0-4-13 0,0-2 5 0,-1-4 8 16,1 4-8-16,4-4 8 0,3-2 0 0,-4-1 0 15,4 3-10-15,0 1 10 0,4-4-13 0,-1 4 5 16,1-1 8-16,-1 1 0 0,5-1 0 0,-1 4 0 0,0 2 0 0,0-2 0 16,3 3 0-16,-3-1 0 0,4 4 0 0,-1-3 0 15,1 3 0-15,0 3 0 16,-1 0 0-16,-3 0 0 0,0 3 0 0,0 3 0 15,4 1 0-15,-7 2 0 0,3 0 10 0,0 1-10 0,-4 2 10 0,-3 4-10 16,4-3 10-16,-4 2-10 0,-4 4 9 0,1 0-9 0,-1-3 8 0,-3-1-8 31,0 1 14-31,-4-4-2 0,1 4-1 0,-1-6 0 0,1-1-11 16,-4-3-12-16,3 0 2 0,-3 1 1 0,0-4 9 0,3-3 0 0,-3 0 0 0,3 0 0 16,1-6 0-1,3-1 12-15,-4 1-2 0,1 0-1 0,3-4-21 0,3-2-4 0,-3-1 0 16,3 1-1-16,1-1 27 0,3 1 6 0,0-1 0 0,3 1 1 15,1-4-29-15,0 3-5 0,-1 1-2 0,4-4 0 16,0 4 19-16,0-1-8 0,4 1 8 0,-1-1 0 16,1 0 11-16,0 1 9 0,3-1 1 0,-4 4 1 15,4 3-31-15,-3-1-7 0,3 4 0 0,-3 0-1 16,3 3 17-16,-4 6 0 0,-3 1-8 0,4 2 8 16,-4 0 0-16,0 4 0 0,-3 3 11 0,-1-4-11 15,1 4 10-15,-4 3-10 0,0-4 8 0,-4 1-8 16,1 3 8-16,-4-3-8 0,0 2 0 0,-1-2 8 15,-2-3-8-15,-1-1 10 0,1 1-10 0,-1-1 10 16,1-5-10-16,-5 2 0 0,1-3 0 0,4-3 0 16,-4 0 0-16,3-3 0 0,0 0 0 0,4-3 0 15,-3-3 0-15,3 0-11 0,0 0 1 0,3-4 0 0,1 1 10 0,-1-4-10 16,4 1 10-16,0-4-10 16,0 0 20-16,0 1 4 0,7-4 1 0,-3 0 0 15,3 0-27-15,0 3-4 0,3-2-2 0,1 2 0 0,-4 0 29 16,4 1 5-16,3-1 2 0,-4 3 0 15,1 4-28-15,-1 0-6 0,5 2 0 0,-5 4-1 0,-3 0 17 16,4 3 0-16,-4 3 0 0,0 3 0 0,0 1 0 0,0 5 0 0,0 1 8 16,-3 2-8-16,-1 1 11 0,1 3-11 15,-4 0 12-15,0 0-12 0,0 3 8 0,0-1-8 16,0-2 0-16,-7 3 0 0,3-3 8 0,-3 0-8 0,0 0 0 16,0-7 0-16,-4 4 0 0,1-7 8 0,-1 4-8 0,-3-4 0 15,0-2 0 1,3-4 0-16,-3 0 0 0,0-3 0 0,0-3 0 0,0-4 0 0,3 1 0 0,-3-3 0 15,4-1 0-15,-1-2 0 0,4-4-15 0,0 0 5 16,0-2 10-16,0-1 0 0,3-3 0 0,1 0 0 16,3 0 0-16,0 0 0 0,0 0 0 0,3 3 0 15,1 0-8-15,3-3 0 0,0 7 0 0,0-1 0 16,0 0 8-16,0 7 0 0,4 0 0 0,-1 2 0 16,1 1 0-16,3 3 11 0,-3 0-3 0,3 0 0 15,0 3 1-15,3 0 0 0,-2 0 0 0,-1 0 0 16,0 6-9-16,0 0-16 0,0 0 4 0,-3 1 1 15,-1 5 11-15,-3 1 14 0,0-1-3 0,-3 4-1 16,-1 0-10-16,1 3 10 0,-4-1-10 0,-4 1 10 16,1 0-10-16,-1 0 0 0,-3 0 9 0,-3-1-9 15,-1-2 0-15,0 3 8 0,-3-7-8 0,0 1 0 16,0 0 0-16,0-4 9 0,0 0-9 0,0-2 0 16,0-4 0-16,0 0 0 0,-1-3 0 0,5 0-9 0,-1-3 9 15,4 0 0-15,-3-4 0 0,3-2 0 0,3-4 0 0,1 4 0 16,-1-4 0-16,4-2 0 0,0-1-11 15,4-3 11-15,-1 4-13 0,1-7 5 0,3 3 8 0,3 0 0 0,1 0 0 16,-1 0 0-16,1 1 0 16,3 2 0-16,0 0 0 0,0 1 0 0,0 2 0 15,1 4 0-15,-1-1 0 0,-4 4 0 0,4 3 0 0,-3 3 0 0,0 0 0 16,-1 6 0-16,-3 0 0 0,0 4 9 0,0 2-9 0,0 1 10 16,-3 3-10-1,-1-1 8-15,-3 1-8 0,0 0 8 0,0 2-8 0,-3 1 0 0,-1 0 0 16,-3 0 8-16,0 0-8 0,-3-1 0 0,-1-2 0 0,0 3 0 15,-3-7 0-15,4 1 0 0,-4 0 0 16,0-1 0-16,-1-6 0 0,1 1 0 0,0-4 0 0,0-3 8 16,0 0-8-16,3-3-9 0,1-4 9 0,3 1-13 15,-4 0 13-15,4-7 0 0,4 4-10 0,-4-1 10 16,3 1 0-16,4 0-9 0,0-1 9 0,0 1 0 16,4 3-8-16,-1-1 8 0,4 1 0 0,-3 3 0 15,3 0 0-15,-4 0 0 0,4 3 0 0,0 0 0 16,0 0-52-16,-3 3-9 0,3 3-3 15,-3-3 0-15,-1 3-153 0,4 1-31 0</inkml:trace>
  <inkml:trace contextRef="#ctx0" brushRef="#br2" timeOffset="208184.66">23491 9597 1497 0,'0'0'66'0,"0"0"14"0,0 0-64 0,0 0-16 15,0 0 0-15,0 0 0 0,0 0 55 0,0 0 7 0,4 7 2 16,0-4 0-16,-1 0 0 0,1 0 0 0,3 0 0 16,-4-3 0-16,1 3 8 15,-1 1 3-15,4 2 0 0,-3-3 0 0,3 0-28 0,0 3-6 0,0-3-1 0,-3 1 0 16,3 2-8-16,0-3-1 0,0 3-1 0,3-3 0 15,-3 1-2-15,0 2-1 0,0 0 0 0,4-3 0 16,-4 3-6-16,4-2-1 0,-4 2 0 0,3 0 0 16,-3 0-20-16,4-2 0 0,0 2 0 0,-1 0 0 15,-3 0 56-15,0 1 6 0,4-1 2 0,-4 3 0 16,0-2-56-16,0 2-8 0,0 4 0 0,0-4-10 16,0 0 18-16,0 4 3 0,0-1 1 0,4-2 0 15,-4 2-12-15,3 1-9 0,-2-1 9 0,2 1-13 16,-3 0 13-16,0-1 15 0,4 1-3 0,-4-1-1 15,3 4-11-15,-3 0-16 0,4-4 4 0,0 1 1 16,-4-1 24-16,3 1 5 0,-3 2 1 0,4-2 0 16,0-4-19-16,-4 1 0 0,3-1 0 0,1 1 0 15,-1-1 0-15,-3 0 0 0,7 1 0 0,-3-4 0 16,0 3 0-16,-1 1 0 0,1-1 0 0,3 1 0 16,0-1-9-16,0 4 9 0,4 2-8 0,-4-2 8 15,4 3-8-15,-1-1 8 0,-3 4-8 0,0-3 8 16,1-4 0-16,-5 1 11 0,1-1-1 0,3-2 0 15,-7 2-23-15,3-2-5 0,1-1-1 0,-4 0 0 16,0-2 6-16,4 2 1 0,-4 1 0 0,3-1 0 0,-3 4 12 0,0-4 0 16,4 3 0-16,-4 1 0 0,0 0 0 15,4-1 0-15,-1-3 0 0,1 4 0 16,-4-4 0-16,4 1 0 0,-1-1 0 0,1-2 0 16,-4-1 0-16,3 0 0 0,-3 3 0 0,4-5 0 0,-4 2 0 0,0-3 0 0,0 0 0 0,0 0 0 15,-3 0 0 1,3 1 0-16,0-1 0 0,0 0 0 0,0 3 0 15,0-3 0-15,0 4 0 0,0-4 0 0,0 0 0 0,-3 0 0 0,3 3 0 0,0-3 0 16,0 0-9 0,0 1 1-16,0-1 0 0,0 0 0 0,0-3 8 0,-3 3 0 0,3-3 0 0,-4 0 0 15,4 3 0-15,-7-3 0 0,7 3 0 0,-7-3 0 16,4 0 0-16,-4 0 0 0,3 0 0 0,-3 0 0 16,0 0 0-16,0 0 0 0,7 0 0 0,-7 0 0 15,0 0 0-15,0 0 0 0,0 0 0 0,0 0 0 16,0 0 0-16,0 0 8 0,0 0-8 0,0 0 0 15,0 0 0-15,0 0 8 0,0 0-8 0,0 0 0 16,0 0 0-16,0 0 0 0,0 0 0 0,0 0 0 16,0 0 0-16,0 0 0 0,0 0 0 0,-7-6 0 15,4 0 0-15,3 6 0 0,-4-7 0 0,1 1 0 16,-1 3 0-16,4 3 0 0,-3-6 0 0,-4 0 0 16,3-1 0-16,-3 1-8 0,4 0 8 0,-1 3 0 15,-3-4 0-15,0 1 0 0,0 3 0 0,0-3 0 16,0-1 0-16,-4-2 0 0,4 3 0 0,-7-4-8 15,3 1 8-15,1-1 0 0,-1 1 0 0,-3-4 0 0,4 4 0 16,-1-3 0-16,-3-4 0 0,3 0 0 0,1 4 0 16,-4-4 0-16,3 0 0 0,-3 1 0 0,3-1 0 15,1 0 11-15,-1 1-3 0,1-1 0 0,-5-3-8 0,5 3 0 16,-4-2 0-16,0-1 0 0,0 0 12 16,-1 3 0-16,1 1 0 0,-3-1 0 15,-1 0 6-15,0 4 2 0,1-4 0 0,-4 0 0 0,3 4-10 16,0-4-2-16,1 4 0 0,-1-1 0 15,0-3-28-15,4 1-5 0,0-1-2 0,0-3 0 16,0 4 73-16,3-1 14 0,-3 0 4 0,4 4 0 0,-1-4-52 16,1 3-12-16,-1 1 0 0,0-1 0 0,1 4 0 0,3 0 0 15,-4-4 0-15,4 4 0 0,0 2 0 0,0-2 0 0,0-1 0 0,0 4 0 16,0 0 0-16,3 0 0 16,-3-1 0-16,4 1 0 0,-1 0 0 0,1 0 0 0,-1 2 0 0,-3-2 0 15,4 3-8-15,-1-3-5 0,0 0-1 0,4 6 0 16,-3-4 14-16,3 4 0 0,0 0 0 0,-7-3 0 15,7 3 11-15,0 0 1 0,0 0 1 0,-4 0 0 16,4 0-13-16,0 0-18 16,0 0 4-16,0 0 1 0,0 0 13 0,0 0 0 0,0 0 0 0,0 0-9 15,-7 0 19-15,7 0 4 0,0 0 1 0,0 0 0 16,0 0-63-16,0 0-13 0,0 0-3 0,0 0 0 16,0 0 75-16,0 0 14 0,0 0 3 0,0 0 1 15,-7 0-29-15,7 0 0 0,0 0 0 0,0 0 0 16,0 0-9-16,0 0 9 0,0 0 0 0,0 0-9 15,0 0 9-15,0 0 0 0,0 0 0 0,0 0 0 16,0 0-22-16,0 0 1 0,0 0 0 0,0 0 0 16,0 0 21-16,0 0 0 0,0 0 0 0,0 0 0 0,0 0 10 0,0 0 6 15,0 7 2-15,4-1 0 16,-1 0-18-16,1 3 0 0,-1-2 0 0,1 2 0 0,3 1-16 0,0-1 0 0,4 3 0 0,-4 1 0 16,3 0 16-1,1 2 0-15,-1 1 0 0,1 0 0 0,3 2 0 0,-3 1 0 0,3 0 0 0,0 3 0 16,4-3 19-1,-4 3 6-15,3 0 2 0,1 0 0 0,0-4-27 0,-1 1 0 16,1 0 0-16,-1-3 0 16,5 3 0-16,-5-4 0 0,1 1 0 0,0 0 0 0,-1 2 0 0,1-2 0 15,-1 3-14-15,-2 0 5 0,-1-4 9 0,0 1 9 16,0 3-1-16,0-3-8 0,0-1 0 0,4 4 0 0,-4-3 0 0,0 3 0 16,0-1 0-16,4 1 0 15,-4 0-10-15,3-3 10 0,-2-1 0 0,2 4 0 0,1-6 0 0,-4-1 0 16,0 1 0-16,-3-4 0 0,3 1 0 0,-4-1 0 15,4 0 0-15,-3 1 0 0,3-4 0 0,-3 4 0 16,3-4 0-16,-4 0 0 0,1 3 0 0,0 1 0 16,-1-1 0-16,-3 1 0 0,4-1 0 0,-1 0 0 15,-3-2-12-15,1 2 12 0,-1 1-12 0,0-4 12 16,-4 0-9-16,4-3 9 0,-3 4 0 0,-1-4 0 16,1 0 0-16,-1 0 0 0,1-3 10 0,-4 0-2 15,0 0-8-15,0 0 0 0,0 0 0 0,0 0 0 16,0 0 0-16,0 0-8 0,0 0 8 0,0 0-12 15,-4-6 12-15,1-4 0 0,-1 4 0 0,-3-3 8 16,4-1 3-16,-4 4 1 0,0-4 0 0,0 1 0 16,-4 0-12-16,0-1 0 0,1 1 0 0,-4-1 0 15,0 1 0-15,-1 0 0 0,-2-1 0 0,3-2 0 16,-4-1 0-16,4 1 0 0,-4-4 0 0,4 0 0 0,-3 1 0 16,2-1 0-16,1-3 0 0,0 0 0 15,0 0 0-15,0-2 0 0,3 2 0 0,-3-3 0 16,0 3 0-16,4-3 0 0,-1 3 0 0,-3 0 0 0,3 1 0 0,-3-1-11 15,4 0 3-15,-4 3 0 0,3 1 8 0,-3-1 0 0,3 3 0 16,-3 1 0-16,0 2 9 0,3-2 1 0,-6-1 0 0,3 1 0 16,0 2-10-16,3-5 10 15,-3 2-10-15,3 1 10 0,-3-4-10 0,0 0 8 0,0-3-8 0,3 1 8 16,-3-1-8-16,4 3 0 0,-4-3 9 0,-1 1-9 16,5 2 0-16,-1 0 0 0,-3 0 0 0,4 4 0 15,-1-4 12-15,-3 4-1 0,3-1-1 16,1 1 0-16,-1 2-10 0,1-2 12 15,3 5-12-15,-4-2 12 0,0 3-12 0,4-4 8 0,0 4-8 0,0 0 8 16,0 3-8-16,4-4 0 0,-4 4 0 0,0 0 8 16,3 0-8-16,4 3 0 0,0 0 0 0,-4-6 0 15,4 6 0-15,-3-3 0 0,-1-1 0 0,4 4 0 16,0 0 0-16,0 0-19 0,-3-3 3 0,3 3 1 16,0 0 15-16,-4-6-11 0,4 6 11 0,0 0-10 15,-3-3-1-15,3 3 0 0,0 0 0 0,0 0 0 16,-7-3 11-16,7 3 0 0,0 0 0 0,-4 0-8 15,-3-3 8-15,7 3 0 0,-3-4 0 0,3 4 0 16,-7 0-30-16,0-3-1 0,-1 3 0 0,8 0 0 16,-3-3 48-16,-4 3 10 0,7 0 1 0,-7-3 1 15,3 3-29-15,4 0 0 0,-7-3 0 0,0 3 0 0,7 0 0 16,-3-3 8-16,3 3-8 0,-7 0 0 16,7 0 0-16,-7 0 0 0,7 0 0 0,-7 0 0 15,7 0 0-15,0 0 0 0,-4 0 0 0,-3 0 0 16,7 0 0-16,-7 0 0 0,0 0 0 0,3 3 0 0,4-3 0 15,-7 0 0-15,4 3 0 0,3-3 0 16,-7 3 0-16,3 0 0 0,1 0 0 0,-1 4 0 16,1-1 0-16,-1 0 0 0,0 1 8 0,1-1-8 15,3 3 0-15,0 1 0 0,0-1 0 0,0 0 0 16,0 4 0-16,0 3 0 0,0-1 0 0,-4 1 0 0,4 0 0 0,0-1 0 0,4 1 0 0,-4 3 0 16,0-3 0-16,0 2 0 0,3-2 0 15,-3 3 0-15,4-3 0 0,0-4 0 0,-4 4 0 0,3-7 0 16,-3 1 0-16,4-4 0 0,-1 0 0 0,-3-6 0 15,0 0 0-15,0 0 0 0,0 0 0 0,0 0 0 16,0-9 0-16,4-1 8 0,-4 1-8 0,0-4 0 16,-4 4 16-16,4-4-2 0,-3 1-1 0,-1-1 0 15,1 1 0-15,-1 2 0 0,0 1 0 16,1 0 0-16,3-1-3 0,-4 1-1 0,1 2 0 0,-1 4 0 16,1-3-9-16,3 6 10 0,-4-6-10 0,1 3 10 15,-1-4-10-15,1 1 0 0,3 0 0 0,-4 0 0 16,1-4 0-16,3 1 0 0,0-1 0 0,0-2 0 15,-4-1 9-15,4 1-9 0,0-1 10 0,0 1-10 16,0-1 8-16,-3 4-8 0,3-4 0 0,0 1 9 16,0-1-9-16,-4 4 0 0,4-4 9 0,0 4-9 15,0-1 0-15,0 1 9 0,0 3-9 0,0-1 0 0,0 7 8 0,0 0-8 0,4-6 0 16,-4 6 0-16,0 0 9 0,3-6-9 16,-3 6 0-16,4-3 9 15,-4 3-9-15,3-7 0 0,-3 7 0 0,4-3 0 16,3 0 0-16,-4 0 0 0,4 0 0 0,-7 3 0 0,4-3 0 0,-1 0 0 15,1 3 8-15,3-4-8 0,-3 4 0 16,3 0 0-16,0 0 0 0,-4 0 0 0,4 0 0 0,0 0 0 0,0 4 0 0,4-4 0 16,-4 3 0-16,-3 0 0 0,6 0 8 0,-6 3-8 15,3-3 0-15,0 4 8 0,0-1-8 16,0 0 8-16,0 1-8 0,0-1 0 16,-4 0 0-16,5 0 8 0,-1 1-8 0,0-1 0 0,3 3 0 15,-3-2 0-15,4-1 0 0,-4 0 0 16,4 0 0-16,-1 1 0 0,-3 2 0 0,4-3 0 0,-1 1 8 0,1-1-8 15,-1-3 0-15,-2 3 0 0,2-6 0 0,-3 3 0 16,4 1 0-16,-4-4 0 0,0 0 11 16,0 3-11-16,-4-3 0 0,-3 0 0 0,8 0 0 0,-8 0 0 15,0 0 0-15,0 0 0 0,0 0 0 0,0 0 0 16,0 0 0-16,0 0 0 0,0 0 0 0,0 0 0 16,0 0 0-16,3 3 0 0,-3-3 0 0,0 0 0 15,4 3 0-15,-4-3 12 0,0 6 0 0,0-6 0 16,0 0-12-16,0 0 0 0,0 6 0 0,0-6 0 15,0 0 0-15,0 4 0 0,0-4 0 0,-4 6 0 16,1-3 0-16,-1 3 0 0,0-3 0 0,1 1-10 16,-4 2 10-16,3-3 0 0,-3 3 8 0,0 0-8 15,-3 1 0-15,3-1 0 0,-4 0 0 0,4 4 0 16,-4-1 0-16,1 1 0 0,-1-1 0 0,1 3 0 0,-1-2 0 0,4 2 0 0,-4-2 0 16,1 2 0-16,-1-2 12 15,-3-1-3-15,4 4 0 0,-5-4 0 16,1 1-9-16,0-4-14 0,0 0 3 0,-4 0 1 15,4 4 10-15,4-4-8 0,-4 0 8 0,3 1-8 0,0-1 8 0,1 0 0 16,3 0 0-16,0-2 0 0,0 2 0 0,7-6 0 0,-4 3 0 0,4-3 0 16,0 0 0-16,0 0 0 0,0 0 0 15,0 0 0-15,0 0 0 0,0 0 0 0,4-6 0 0,3-1-8 16,-4 1 8 0,1 0 0-16,-1 0 0 0,1-1-8 0,3 1 8 0,-4 3 0 0,1-3 0 0,0 2 0 15,3 1 0-15,-4 0 0 0,4 0 0 0,0 0 0 16,0 0 0-16,4 0 0 0,-1 3 0 0,1-3 0 15,3-1 0-15,-3 1 0 0,3-3 0 0,-4 0 0 16,5-1 0-16,-5-2 0 0,4 0 0 0,-3-4-8 16,-1 4 8-16,5-4 0 0,-5 1 0 0,1-1 0 15,-4 4 0-15,3-4-8 0,-3 4 8 0,0-4-8 16,-3 4 8-16,3-1 0 0,-3 1 10 0,-1 3-10 16,1-4 8-16,-1 4-8 0,-3 0 0 15,4 3 0-15,-4-4 0 0,0 7 0 0,0-6 0 0,0 6 0 16,0 0 0-16,0 0 0 0,0 0 0 0,0 0 0 15,7-3 12-15,0 0-3 0,-4 0-1 0,4 3 0 16,-3-3-8-16,3 3-11 0,0 0 3 0,0 0 0 16,-3 0 8-16,3 0 0 0,0-4 0 0,0 4 0 15,-4-3 0-15,4 0-10 0,0 0 10 0,-3 0-10 16,3 0 10-16,-4 0 0 0,1-1 8 0,-4 4-8 16,0 0 0-16,0 0 0 0,4-6-10 0,-4 6 10 15,0 0 0-15,0 0 0 0,0 0 0 0,0 0 0 16,0 0 0-16,0 0 0 0,0 0 0 0,0 0 0 15,0 0 0-15,-4 0 0 0,-3 3 0 0,0-3 0 0,3 0 0 16,-3 0 8-16,0 3-8 0,0-3 9 0,-3 0-9 0,3 0 0 16,0 0 0-16,-4-3 0 0,0 3 0 0,1-3 0 15,-4 0 0-15,0-3 0 0,-1 3 0 0,1-4 0 16,0 1 0-16,0 0 0 0,4 0 0 0,-5-1 0 0,1 1 0 0,0 3 0 16,0-3 0-16,3 2 0 0,-3 1 0 0,0-3 0 15,0 3 0 1,4 0 0-16,-1 3 0 0,0-3 0 0,1 0 0 0,-1-1 0 0,1 1 0 0,3 0 0 15,0 0 0-15,-4 0 0 16,7 0 0-16,-3 0 0 0,0-1 16 0,0 4 0 0,0-3 1 0,7 3 0 16,-3 3-26-16,3-3-6 0,-7 4-1 0,7-4 0 15,0 6 16-15,0-3 0 0,0 3 0 0,3 1 0 16,1-1-8-16,3 0 8 0,0 0-13 0,0 1 5 16,0-1-4-16,0-3 0 0,0 3 0 0,4-3 0 15,-4 1 12-15,0 2-12 0,0-3 12 0,0 0-12 16,0 0 12-16,0 0 0 0,0 4-9 0,-3-1 9 15,3 0 0-15,-4 4 0 0,1-1 0 0,3 0 0 16,-4 4 0-16,-3-1 0 0,7 4 0 0,-3-3 0 16,-4 2 0-16,3-2 0 0,4-1 0 0,-7 1 0 15,4 0 0-15,-4-7 0 0,3 3 0 0,1-3 0 0,-4 1 0 16,0-1 0-16,0-3 0 0,0 3 0 0,0-2 0 0,-4-1 0 16,4 3 0-16,-7-3 0 0,4 0 0 0,-1 4 0 15,-3-4 0-15,0 0 0 0,0 0 0 0,0 0 0 0,-3 0 0 16,2 0 0-16,5-3 0 15,-4 3 0-15,3 1 0 0,4-4 0 0,0 0-8 0,0 0 8 16,0 0 0-16,0 0 0 16,0 0 0-16,-7-7-11 0,7 7 11 0,-3-6-8 0,-1 0-21 15,4 0-4-15,-3-4-1 0,-1 1 0 16,4-1-170-16,0 1-35 0</inkml:trace>
  <inkml:trace contextRef="#ctx0" brushRef="#br2" timeOffset="210175.74">24377 10711 1197 0,'-4'-7'50'16,"4"7"-40"-1,0 0 62-15,0-3 13 0,0 3 3 0,0 0 0 16,0 0 6-16,0 0 2 0,0 0 0 0,0 0 0 16,0 0-20-16,0 0-3 0,0 0-1 0,0 3 0 0,4 4-3 0,-1-1-1 0,1-3 0 0,3 3 0 31,-3-3-3-31,-1 4-1 0,4-4 0 0,0 0 0 15,0 0-9-15,0 3-3 0,4-3 0 0,0 1 0 16,-1-1-35-16,4 3-7 0,0-3-2 0,0 0 0 16,4 0-8-16,0 1 0 0,-1-1 0 0,5-3 0 15,-8 0 0-15,3 0 0 0,-3-3 0 0,-3-1 0 0,3 4 0 0,-3-3 0 16,-1 0 0-16,1 0 0 16,-1 0 0-16,1 3 0 0,-4 0 0 0,4-3 0 0,-4 3 0 0,3 0 0 0,-3-3 0 15,0 3 0-15,4 0 0 0,-4-4 0 0,0 1 0 0,0 0 0 16,-3 3 0-16,3-3 0 0,-4 0 0 0,1-3 0 15,-1 2 0-15,1 1 0 0,-1-3 0 0,-3 6 0 16,4-3 0-16,-4 3 0 0,0 0 0 0,0 0 0 16,0-6 0-16,0 6 8 0,0 0-8 0,0 0 8 15,0-7-8-15,0 7 12 0,0 0-12 0,-4-6 12 16,1 3-12-16,3 3 0 0,-4-6 0 0,1-1 0 16,3-2 0-16,-4 3 0 0,1-1 0 0,-1 1 8 15,1 0-8-15,-1 0 0 0,4-4 0 0,-3 1 0 16,-4 3 0-16,3-4 0 0,0 4 0 0,1-3 0 15,-1-4 0-15,1 4 0 0,-1-1 0 0,1 1 0 16,3-4 0-16,-4 4 0 0,1-4 0 0,-1 4 0 16,1-1 0-16,-1 4 12 0,4-3-12 0,-3 2 12 15,3 7-12-15,0 0 0 0,0-9 0 0,0 9 8 16,0 0-8-16,-4-6 0 0,4 6 0 0,0 0 0 16,0 0 0-16,0 0 8 0,0 0-8 0,0 0 8 15,0 0-8-15,0 0 0 0,0 0 0 0,0 0 0 16,0 0 0-16,0 0 0 0,0 0 0 0,0 0 0 15,0 0 0-15,0 0 0 0,0 0 0 0,0 0-11 0,0 0 3 16,0 0 0-16,0 0 0 0,0 0 0 16,0 0 8-16,0 0 0 0,0 0 0 0,0 0-8 15,0 0 8-15,0 0 0 0,0 0 0 0,0 0 0 16,0 0 0-16,0 0 0 0,0 0 8 0,-7 3-8 0,4 0 8 16,-1 3-8-16,-3-3 10 0,3 7-10 0,1-4 0 0,-1 0 8 0,-3 1-8 0,0 2 0 15,0-3 0-15,0 1 0 0,0 2 0 16,0 0 0-16,-4-2 0 0,-3-1 0 0,0 3 0 15,0-2 0-15,0-1 8 0,-4 3-8 16,1-2 0-16,-1 2 9 0,4-3-9 0,0 4 0 0,0 2 0 0,0-2 0 16,3-1 0-16,1 0 0 0,2 1 0 0,-2 2 0 15,3-5 28-15,3-1 3 0,1-3 1 16,-4 0 0-16,7-3-32 0,0 0 0 0,0 0 0 0,0 0 0 16,0 0-20-16,0 0-9 0,0-3-3 15,-4-3 0-15,4 0 32 0,0 2 0 16,0 4 0-16,0-9 0 0,4 6 0 0,-1-3 0 0,1 2 0 0,-1 1 0 15,1-3 0-15,3 3 0 0,3 0 0 0,1-3 0 16,0 2 0-16,-1 1 0 0,4-3 0 0,0 3 0 16,1-3 0-16,2 2 0 0,-3-2 0 0,0-3 0 15,4 3 0-15,-4-1 0 0,-3-2 0 0,3-1 0 16,-4 4 0-16,1-3 0 0,0-1-8 0,-4 4 8 16,0-3 0-16,0-1 0 0,-4 4 0 0,4 0 0 15,-3-1 0-15,-1 4 0 0,-3 3 0 0,0 0 0 16,0 0 26-16,0 0 5 0,0 0 1 0,0 0 0 15,0 0-32-15,0 0 0 0,0 0 0 0,0 0 0 16,0 0 0-16,0 0 0 0,0 0 0 0,0 0 0 16,0 3 0-16,0-3 0 0,0 7 0 0,0-4 0 15,0 0 0-15,-3 3 0 0,3-3 0 0,0 4 0 0,0-4 0 0,-4 3 0 0,4 0 0 0,0 1 0 16,-3-4 0 0,-1 3 0-16,1 0 0 0,-1-3 0 0,1 4 0 0,3-1 0 0,-4 0 0 15,-3-3 0-15,4 4 0 16,-1-1 0-16,1 0 0 0,-1-3 0 0,-3 4 0 15,7-7 0-15,-4 6 0 0,1 0 0 0,3-6-20 0,0 0-9 0,-4 3-3 16,-3 0 0-16,7-3 32 0,-7 4 0 0,0-1 0 16,-3-3 0-16,3 0 0 0,-4 0 0 0,0 0 0 0,1 0 0 15,-1 0 20-15,-3 0 9 0,4-3 3 0,-5 3 0 16,1-4-32-16,4 4 0 16,-4 0 0-16,0-3 0 0,3 3 0 0,0 0 0 0,1 0 0 0,-1 0 0 15,4 0 0-15,0 0 0 0,0 0 0 0,0 0 0 16,3 0 12-16,4 0-3 0,-3 3-1 0,3-3 0 15,0 0-8-15,0 0 0 0,0 0 0 0,0 0 0 16,0 0-9-16,0 0 9 0,0 0-12 0,0 0 12 16,7 0-8-16,4 0 8 0,-1 0 0 0,1-3 0 15,3 3 0-15,3-3 0 0,-2 3 0 0,6-3 0 16,-4 3 0-16,1 0 0 0,0-3 0 0,3 3 0 16,-4 0 0-16,-2 3 0 0,2-3 0 0,-3 0 0 0,-3 3 0 15,-1-3 0-15,1 3 0 0,-4-3 0 16,0 3 0-16,0-3 0 0,-3 0 0 0,-1-3 0 0,-3 3 0 15,0 0 0-15,0 0 0 0,0 0 0 16,0 0 0-16,0 0 11 0,0-6-2 0,0 6 0 16,-3-6-9-16,3 6 0 0,0-7 0 0,0 7 0 15,-7-6 0-15,7 6 0 0,0-6 10 0,-7 0-10 0,7 6 0 16,-4-3 0-16,4 3 0 0,-7-4 0 0,7 4 0 0,0 0 0 16,0 0 0-16,0 0 0 0,-7-3 0 0,7 3 0 15,0 0 0-15,0 0 0 0,-4-3 0 0,4 3 0 0,-7-6 0 16,7 0 0-16,-3-1 0 0,-1 1 0 0,4 0-8 0,0-1 8 15,-3-2 0-15,3 0 0 0,0-1 0 16,0 1 0-16,3-1 0 0,-3 4 0 0,4 0 0 16,-4 6 0-16,0 0 0 0,0 0 0 0,0 0 0 0,0 0 0 15,0 0-99-15,0 0-20 0,3 0-4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23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09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08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0302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44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18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40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061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27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5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6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3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4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4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5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64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7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56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D32A07D-C646-4CC0-BA93-76707E70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9271B-FEB5-4D63-AE03-087DD54AE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377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CSE 298 – Foundations of Robotics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CD2AA-2A56-4796-9D9B-3F3102992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380" y="4334933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E78229"/>
                </a:solidFill>
              </a:rPr>
              <a:t>Lecture 1 - Perception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95260-3C00-428C-B67E-112D12DB4C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35" r="-1" b="-1"/>
          <a:stretch/>
        </p:blipFill>
        <p:spPr>
          <a:xfrm>
            <a:off x="-1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95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5FD242-4A34-422E-9EB3-5BB451DFD660}"/>
                  </a:ext>
                </a:extLst>
              </p14:cNvPr>
              <p14:cNvContentPartPr/>
              <p14:nvPr/>
            </p14:nvContentPartPr>
            <p14:xfrm>
              <a:off x="339120" y="102600"/>
              <a:ext cx="9235800" cy="574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5FD242-4A34-422E-9EB3-5BB451DFD6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760" y="93240"/>
                <a:ext cx="9254520" cy="576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446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B7D8C9-8B9C-4BD1-82BF-CAEE65928CD9}"/>
                  </a:ext>
                </a:extLst>
              </p14:cNvPr>
              <p14:cNvContentPartPr/>
              <p14:nvPr/>
            </p14:nvContentPartPr>
            <p14:xfrm>
              <a:off x="536040" y="246960"/>
              <a:ext cx="10531080" cy="675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B7D8C9-8B9C-4BD1-82BF-CAEE65928C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680" y="237600"/>
                <a:ext cx="10549800" cy="67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034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A839E3-6380-4DDE-AB21-6AF64E31A4ED}"/>
                  </a:ext>
                </a:extLst>
              </p14:cNvPr>
              <p14:cNvContentPartPr/>
              <p14:nvPr/>
            </p14:nvContentPartPr>
            <p14:xfrm>
              <a:off x="501480" y="469440"/>
              <a:ext cx="11559960" cy="615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A839E3-6380-4DDE-AB21-6AF64E31A4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120" y="460080"/>
                <a:ext cx="11578680" cy="617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1147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E2CB1-B9BB-4EB2-ABE6-E30A6F7EF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BF27B-884E-4549-AA58-1972D1C66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C126E2-906D-4950-8EDF-EF98D632AF73}"/>
                  </a:ext>
                </a:extLst>
              </p14:cNvPr>
              <p14:cNvContentPartPr/>
              <p14:nvPr/>
            </p14:nvContentPartPr>
            <p14:xfrm>
              <a:off x="95400" y="236880"/>
              <a:ext cx="12095640" cy="640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C126E2-906D-4950-8EDF-EF98D632AF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040" y="227520"/>
                <a:ext cx="12114360" cy="64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918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D654BF-FD13-4FDE-9609-6E14F7F320A3}"/>
                  </a:ext>
                </a:extLst>
              </p14:cNvPr>
              <p14:cNvContentPartPr/>
              <p14:nvPr/>
            </p14:nvContentPartPr>
            <p14:xfrm>
              <a:off x="230040" y="158040"/>
              <a:ext cx="11611800" cy="675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D654BF-FD13-4FDE-9609-6E14F7F320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680" y="148680"/>
                <a:ext cx="11630520" cy="677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1041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07F229-3468-49FF-89CB-4A586309D4B7}"/>
                  </a:ext>
                </a:extLst>
              </p14:cNvPr>
              <p14:cNvContentPartPr/>
              <p14:nvPr/>
            </p14:nvContentPartPr>
            <p14:xfrm>
              <a:off x="368280" y="207720"/>
              <a:ext cx="2734560" cy="324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07F229-3468-49FF-89CB-4A586309D4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920" y="198360"/>
                <a:ext cx="2753280" cy="326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2589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2A1CCD-97A9-40FF-AB0F-5ABE3FC123E2}"/>
                  </a:ext>
                </a:extLst>
              </p14:cNvPr>
              <p14:cNvContentPartPr/>
              <p14:nvPr/>
            </p14:nvContentPartPr>
            <p14:xfrm>
              <a:off x="414000" y="249480"/>
              <a:ext cx="8586720" cy="620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2A1CCD-97A9-40FF-AB0F-5ABE3FC123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640" y="240120"/>
                <a:ext cx="8605440" cy="622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101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FD7DEC-1B95-4525-BCBB-F0E5FCA77DD2}"/>
                  </a:ext>
                </a:extLst>
              </p14:cNvPr>
              <p14:cNvContentPartPr/>
              <p14:nvPr/>
            </p14:nvContentPartPr>
            <p14:xfrm>
              <a:off x="444600" y="363240"/>
              <a:ext cx="9325800" cy="584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FD7DEC-1B95-4525-BCBB-F0E5FCA77D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240" y="353880"/>
                <a:ext cx="9344520" cy="586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2829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CB32DB-F2DF-401E-8F80-5CEF0488339D}"/>
                  </a:ext>
                </a:extLst>
              </p14:cNvPr>
              <p14:cNvContentPartPr/>
              <p14:nvPr/>
            </p14:nvContentPartPr>
            <p14:xfrm>
              <a:off x="129600" y="274320"/>
              <a:ext cx="8196840" cy="538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CB32DB-F2DF-401E-8F80-5CEF048833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264960"/>
                <a:ext cx="8215560" cy="540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1196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RightStep">
      <a:dk1>
        <a:srgbClr val="000000"/>
      </a:dk1>
      <a:lt1>
        <a:srgbClr val="FFFFFF"/>
      </a:lt1>
      <a:dk2>
        <a:srgbClr val="413D24"/>
      </a:dk2>
      <a:lt2>
        <a:srgbClr val="EBEDEF"/>
      </a:lt2>
      <a:accent1>
        <a:srgbClr val="E78229"/>
      </a:accent1>
      <a:accent2>
        <a:srgbClr val="B4A114"/>
      </a:accent2>
      <a:accent3>
        <a:srgbClr val="83AF1F"/>
      </a:accent3>
      <a:accent4>
        <a:srgbClr val="42B814"/>
      </a:accent4>
      <a:accent5>
        <a:srgbClr val="21BB36"/>
      </a:accent5>
      <a:accent6>
        <a:srgbClr val="14B96F"/>
      </a:accent6>
      <a:hlink>
        <a:srgbClr val="4C8BC3"/>
      </a:hlink>
      <a:folHlink>
        <a:srgbClr val="878787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11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Georgia Pro Cond Light</vt:lpstr>
      <vt:lpstr>Speak Pro</vt:lpstr>
      <vt:lpstr>Wingdings 2</vt:lpstr>
      <vt:lpstr>SlateVTI</vt:lpstr>
      <vt:lpstr>CSE 298 – Foundations of Robotics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298 – Foundations of Robotics </dc:title>
  <dc:creator>Corey I Montella</dc:creator>
  <cp:lastModifiedBy>Corey I Montella</cp:lastModifiedBy>
  <cp:revision>5</cp:revision>
  <dcterms:created xsi:type="dcterms:W3CDTF">2020-07-07T00:28:56Z</dcterms:created>
  <dcterms:modified xsi:type="dcterms:W3CDTF">2020-07-07T21:19:45Z</dcterms:modified>
</cp:coreProperties>
</file>