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8T22:29:02.916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2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T" name="resolution" value="1" units="1/dev"/>
        </inkml:channelProperties>
      </inkml:inkSource>
      <inkml:timestamp xml:id="ts1" timeString="2020-07-08T22:32:13.549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92D050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1080 768 1483 0,'0'0'32'0,"0"0"8"0,0 0 0 0,0-6 2 0,0 6-34 0,-8-4-8 16,8-2 0-16,0-3 0 0,0 9 64 0,0 0 12 15,0 0 1-15,0 0 1 0,0 0-17 0,0 0-3 0,0 0-1 0,0 0 0 16,-3 9-2-16,3-3-1 0,-7 4 0 0,7 2 0 16,0 4 14-16,0-3 2 15,0 2 1-15,0 10 0 0,7-3-20 0,-7 6-4 0,3-2-1 0,5 5 0 16,2 0-7-16,-6 4-2 0,6-1 0 15,4 10 0-15,-3-12-1 0,3 2 0 0,-3 1 0 0,6-4 0 16,-3 3-21-16,-3-2-5 0,3-4-1 0,-3 3 0 16,-1 1-9-16,1-7 0 0,-1 0 0 0,-6-6 0 15,6-1 28-15,1-2 4 0,-7-6 1 0,3-4 0 32,-4 0-53-32,1-6-10 0,3-3-2 0,-4-6-1 0,4-1-42 0,-7-6-8 0,4 1-1 0,3-4-1112 15</inkml:trace>
  <inkml:trace contextRef="#ctx0" brushRef="#br0" timeOffset="516.69">882 780 1594 0,'0'0'35'0,"-11"0"7"0,1-3 2 0,-4 0 1 0,-4 0-36 0,4 0-9 16,0-3 0-16,0 2 0 0,-4 1 93 0,4-3 17 15,3-3 3-15,1 2 1 0,-1-2 1 0,1 0 0 16,3 2 0-16,-4 1 0 0,4-7-68 0,7 4-14 0,-4 3-2 0,4-4-1 16,0 7 2-16,4-3 1 0,3 3 0 0,4 0 0 15,-4-7-10-15,10 7-3 0,4-3 0 0,-3 0 0 16,7-1 13-16,3 1 3 0,-3 0 0 0,3-4 0 15,4 4 4-15,3 0 0 0,0 3 1 16,11 0 0-16,0 6-4 0,0 0-1 0,0 3 0 16,-8 10 0-16,5-7 0 0,-8 13 0 0,0 3 0 0,1-3 0 15,-1 6 0-15,0-6 0 0,0 7 0 0,4-4 0 16,4 0-11-16,-5-3-2 0,-2 3-1 0,-1 0 0 16,-3 0 6-16,-8-3 2 0,1 3 0 0,3-3 0 15,-10 3-30-15,3-3 0 0,-7 3 0 0,-3 0 0 16,6 0 11-16,-13 0-1 0,0 0 0 0,-4 0 0 15,-4 4 2-15,0-4 1 0,-13 3 0 0,3 3 0 16,3 1-5-16,-14 2 0 0,1 7-8 0,-8 0 12 16,-3-4-32-16,-1 1-8 0,1 0 0 15,-7-1-1-15,3-12 29 0,7 3 0 0,4-12 0 0,3 3 0 0,-3-6 0 16,10-7 0-16,1 0 0 0,10-3 0 16,-4-3-90-16,1-3-12 0,10-6-2 0,-7-1-1 15,14-9-191-15,-7 1-37 0,10-23-8 0,-6 3-2 0</inkml:trace>
  <inkml:trace contextRef="#ctx0" brushRef="#br0" timeOffset="1635.65">1965 1395 2008 0,'-7'6'44'0,"7"-6"10"0,-4 6 2 0,-3 1 0 0,7-7-45 0,0 0-11 15,0 0 0-15,0 0 0 0,0 0 63 0,0 0 10 16,0 0 3-16,0 0 0 0,7 3-37 0,4-3-7 15,0-3-2-15,-8 0 0 0,11-1 6 0,-3-2 2 16,-1 3 0-16,4 0 0 0,4 0-3 0,-7-3-1 16,3-4 0-16,-4 4 0 0,5 0 10 0,-5-1 1 15,1 1 1-15,-1 0 0 0,1 3-19 0,-4-7-4 16,0 7-1-16,4-3 0 0,-8 0 0 0,4 2 0 0,-3-2 0 0,-1 0 0 16,-3 3 13-16,0 0 2 15,0-4 1-15,-3-2 0 0,3 9-38 0,0-3 0 0,-4-4 0 0,4 1-8 16,0 6 8-16,-10-3 0 0,2 0 10 0,5 3-10 15,-8 3 15-15,-3 0-3 0,4 3-1 0,-4 4 0 16,3 6-11-16,-7-7-16 0,1 7 4 0,-1 6 1 16,4-4 11-16,0 11 0 0,-7-7 0 0,7 6 0 15,3-6 0-15,0 6 0 0,4-3 0 0,4 3-8 16,-1-12 8-16,-3-4 0 0,7 7 0 0,0-9 0 16,7 2 0-16,0-2 0 0,11-7 0 0,-4 3 0 15,7-6 0-15,-7-6 0 0,8 3 0 0,-12 0 0 16,4 3-64-16,7-7-18 0,-6 1-3 0,6-7-1 15,0 7 2-15,-4-10 1 16,5 1 0-16,9 2 0 0,-6-6-3 0,0 4-1 16,-4 2 0-16,4 4 0 0,-4-4 19 0,-7 4 3 0,7-1 1 0,-7 1 0 15,0 6-35-15,-3-10-6 0,3 7-2 0,4 0 0 16,-15-4 23-16,8 1 4 0,-1 6 0 0,1-3 1 0,-8-4 59 16,5 1 11-16,-5 3 9 0,4-4-12 0,-7 7 28 0,0 3 6 15,0 0 1-15,4-6 0 0,-4 6 65 0,0-3 12 16,0 3 4-16,0 0 0 0,0 0 12 0,0-10 4 15,0 10 0-15,-4-3 0 0,4 3-38 0,-7-3-7 16,7 3-2-16,-3-3 0 0,-8 3-7 0,0 3-2 16,8 0 0-16,-8 6 0 0,4-2-52 0,4-1-12 15,3 3 0-15,-7 4 0 0,3 3 0 0,-3-7 0 0,3 7 0 16,1-1 0-16,3 1 9 0,-7 0-1 16,7-1-8-16,-4 1 12 0,4-3-12 0,0-1-8 15,0 4 8-15,4-7-13 0,-4-2 47 0,7 2 10 0,-7-3 1 16,7 0 1-16,0-2-37 0,4-1-9 15,-8-3 0-15,8-3 0 0,-1-1 0 0,1 1 0 0,-8-6 0 16,8 0 0-16,-4 2 0 0,7-2 0 0,-10-7 0 0,3 4 0 16,-4-1 0-16,4 1 0 15,0-1 0-15,0 0 0 0,-3 4 0 0,-4 3 0 0,7-7 0 0,-7 7 8 16,0 0-8-16,0 6 8 0,0 0-8 0,0 0 8 16,0 0 4-16,0 0 0 0,0-7 0 0,0 7 0 15,0 0-12-15,0 0 0 0,0 0 0 0,0 0 0 16,0 0 0-16,0 0 0 0,4 4 0 0,3-1 0 15,-4 3 0-15,4 0 0 0,-3 4 0 0,-1-4 0 0,4-3 0 16,-3 3 0-16,3 4 0 0,4-1 0 0,-8 1 0 16,8 2 0-16,-8-2 0 0,4-1 0 15,-3 3 0-15,3 4 0 0,-4-6 0 0,8-1 0 0,-11 3 53 0,10 1 9 16,-10-7 2-16,11 1 0 16,-7 2-154-16,-1-3-30 0,8 1-7 15,-4-4-1-15,-4 0-91 0,4 3-18 0,4-6-4 0,-4 3-1 16</inkml:trace>
  <inkml:trace contextRef="#ctx0" brushRef="#br0" timeOffset="2448.42">3030 827 1918 0,'0'0'42'0,"0"0"9"0,0 0 1 0,7-6 3 0,-7-3-44 0,0 2-11 0,0 1 0 0,4-6 0 16,-4 5 83-16,7 1 14 0,-7 0 3 0,0 6 1 0,0 0 1 0,0 0 0 16,0 0 0-16,4 3 0 0,3 6-46 0,-7 1-10 15,3 9-2-15,4-4 0 0,-3 10-19 0,-1-3-4 16,4 6-1-16,-3 1 0 0,3 2 36 0,3 4 6 15,-6-1 2-15,7 1 0 0,-1 2-52 0,1-9-12 16,3 4 0-16,-4-1 0 0,1-9 0 0,0-3 0 16,-4 0 0-16,3-1 0 0,1 4 0 0,-1-12 0 15,1 6 0-15,0-4 0 0,-1 1 30 0,-6-7 3 16,6 3 1-16,-6-2 0 0,3-4-25 0,-7 0-9 16,0-3 0-16,0 0 9 0,0 0 15 0,0 0 2 15,-7 3 1-15,3-3 0 0,-6-3-27 0,-1 3 0 16,1-6 0-16,-1 2 0 0,-3-2 0 0,3 0 0 15,-3 3 0-15,0-4 0 0,-7 1 0 0,0 0 0 16,7 3 0-16,-8-3 0 0,8 2 0 0,-7 4 0 0,7 0 0 0,-7 7 0 31,7-1-46-31,-7 6-14 0,6-2-4 0,-9 6 0 0,3 6 52 0,3-7 12 0,4 7 0 0,0 0 0 16,3 3 0-16,1 0 0 0,6 0 0 0,-3-3 0 16,14 3 0-16,-3-3 0 156,3-6 0-156,7 3 0 15,0-4 0-15,0-8 0 0,7 2 0 0,0-3 0 0,4-2 0 0,-4-1 0 0,0-3 0 0,4-3 0 0,3 3 0 16,0-7 0-16,-3 4 0 0,0-3 0 0,0 0 0 0,-1 2 0 0,1 1 0 0,-4-3 0 0,0-3 26 0,0 2 8 0,-3 4 2 0,-7 0 0 0,6-3-58 16,-13 0-11-16,6-1-3 0,1 7 0 0,-11-6-114 0,4-3-23 0,-4-1-5 0</inkml:trace>
  <inkml:trace contextRef="#ctx0" brushRef="#br0" timeOffset="3799.46">4329 840 1411 0,'0'0'31'0,"0"0"6"0,-7-6 2 0,3-1 1 0,0 1-32 0,4-3-8 16,-3 6 0-16,-1-4 0 0,4 1 99 0,0 6 18 16,0 0 4-16,0 0 1 0,0 0-40 0,0 0-8 15,0 0-2-15,0 0 0 0,0 0-16 0,0 0-3 16,4 9-1-16,-4-2 0 0,3 5 0 0,1 4 0 15,0 0 0-15,3 6 0 0,-7 6-1 0,3-3-1 16,4 3 0-16,-3 10 0 0,-1-7 8 0,1 7 2 16,3 2 0-16,0 1 0 0,-4-6-48 0,4 5-12 0,-3 1 0 15,0 3 0-15,-1-3 0 0,1 3 0 0,6-7 0 0,-6 1 0 16,3-7 0-16,3-2 0 0,-6-7 0 0,3-4 0 16,0-2 0-16,0-10 0 0,-3-3 0 0,3-3 0 15,-4-3 0-15,4-3 0 0,-3-13 0 0,6-3 0 16,-10 0-49-16,0-3-12 0,0 0-3 15,0-3 0-15,0-7-204 0,0 4-42 16,-10-22-8-16,-1 9-2 0</inkml:trace>
  <inkml:trace contextRef="#ctx0" brushRef="#br0" timeOffset="4398.53">3990 580 1552 0,'-11'-7'44'0,"4"4"10"16,0-3-43-16,4 3-11 0,-4-3 0 0,7-4 0 0,-7 4 100 0,7 0 19 15,-4-1 3-15,4-2 1 0,0 6-44 0,4-3-9 16,3-7-2-16,-4 7 0 0,1-4-53 0,6 4-15 16,1 0 0-16,-1 3 0 0,5-4 36 0,2 4 3 15,-3-3 0-15,11 3 0 0,0 0-11 0,-1 3-3 16,5-3 0-16,6-1 0 0,-7 4 31 0,0 0 7 15,1 0 1-15,2 4 0 0,-10 5-52 0,4 4-12 0,0-7 0 0,-7 6 0 16,3 4 54-16,-4 3 8 0,1 0 2 16,0 6 0-16,-4-3-52 0,0 6-12 15,-4-3 0-15,1 6 0 0,0 4 0 0,-8-7 0 0,4 3 0 0,-3-9 0 16,3 7 54-16,-7-1 8 0,-7 0 2 16,7 3 0-16,-4 1-52 0,-3-1-12 0,4 4 0 0,-12-4 0 15,8 0 0-15,-3-3 0 0,-1 4 0 0,4-4 0 16,-3-6 0-16,3 3 0 0,-4-9 0 0,0 3 0 15,4-1 0-15,-3-8 0 0,3-1 0 0,3-3 0 16,-6-2 0-16,10-4 0 0,0 0 0 0,0 0 0 16,0 0 0-16,0-10 0 0,0 4 0 0,0-3 0 15,3 2 0-15,4-5 0 0,-3 2 0 0,3-2 0 16,-4 2 0-16,8-2 0 0,-4 2 0 0,7 1 0 16,-3 0 0-16,-1 2 0 0,4 7 0 0,0 0 0 0,1 0 0 0,2 0 0 15,-6 10 0-15,3-1 0 0,0 4 0 16,0 2 0-16,4-2 0 0,-1 3 0 0,1 2 0 0,3-8 0 15,-7 5 0-15,7-2 0 0,-3 3 0 0,0-7 0 16,-4 7 0-16,0-1 0 0,4-2 0 0,-8 3 0 16,4-4 0-16,-3 4 0 0,-4 3 0 0,3-4 0 15,-2 4 0-15,2 0 0 0,-6 6 0 0,-1-9 0 16,1 9 0-16,-1-9 0 0,-3 2 0 0,0 1 0 16,0-6 0-16,0-1 0 15,0 1-48-15,0-4-13 0,0-3-3 0,0-6 0 16,0 0-204-16,0 0-42 0,0 0-8 0,0 0-2 0</inkml:trace>
  <inkml:trace contextRef="#ctx0" brushRef="#br0" timeOffset="4826.35">4949 1498 1933 0,'-3'10'42'0,"3"-10"9"0,-7 6 1 0,7-6 4 0,0 3-45 0,0-3-11 0,7 3 0 0,-4 0 0 16,5-3 60-16,-5-3 9 0,8 0 3 0,-1-3 0 16,1-3-14-16,-1-1-2 0,1 4-1 0,3-10 0 15,0 0-7-15,-3 4-2 0,3-4 0 0,0 1 0 16,-3-1-4-16,-1 7-1 0,1-4 0 0,-1 0 0 0,-3 1-13 0,-3 6-2 16,7-4-1-16,-8 1 0 15,-3 3-9-15,7 2-3 0,-7-2 0 0,0 6 0 16,0 0-5-16,0 0 0 0,0-6-8 0,0 6 12 15,-7-3-12-15,4 3 9 0,-12-3-9 0,8 3 8 0,-3 3-8 0,-4-3 0 16,3 3 9-16,-3 6-9 0,3 1 0 0,-3-1-10 16,4 7 1-16,-1-1 0 0,-3 4 9 0,7 0 8 15,-4 0-8-15,8 6 11 0,-8-3-11 0,4 3 0 16,4-3 0-16,3 3 0 0,0-6 0 0,0 0 0 16,7-1 0-16,0-2 0 0,0-3 0 0,3 2 0 15,1-8 0-15,3-1 0 0,0 0-15 0,0-3-5 16,4-3 0-16,0-3-1 0,3-3 8 0,0 0 1 15,0 2 1-15,-7-5 0 16,7 0-25-16,-7-1-4 0,8 4-2 0,-12-3 0 16,4 2-112-16,0 1-22 0,-3-3-5 0,0-1-484 15,-1 4-97-15</inkml:trace>
  <inkml:trace contextRef="#ctx0" brushRef="#br0" timeOffset="5087.54">5457 1248 1839 0,'0'0'40'15,"0"0"9"-15,0 0 2 0,0 0 1 0,0 0-42 0,-7 0-10 0,0 0 0 0,0 0 0 16,4 3 114-16,-4 3 21 0,3 0 4 0,-3 4 1 16,4-1-96-16,-8 7-18 0,8-7-4 0,-5 7-1 15,-2 6 35-15,6-7 6 0,-3 11 2 0,4-11 0 16,-1 10-52-16,1-3-12 0,-1 3 0 0,4-3 0 16,-3 3 54-16,3-3 8 0,0 0 2 0,3 0 0 15,1-9-52-15,3 6-12 0,3-4 0 0,-6-5 0 16,6 2-12-16,1-2-6 0,0-4-1 0,-1-3 0 15,4 3 11-15,0-3 8 0,4-6-12 0,-4 3 12 16,7-6-52-16,-10 0-3 0,7-1-1 0,-4 1 0 16,0-3-44-16,0 2-8 0,-4-8-3 0,1 2-589 15,3 1-119-15</inkml:trace>
  <inkml:trace contextRef="#ctx0" brushRef="#br0" timeOffset="5419.26">5690 965 1792 0,'0'0'51'0,"0"0"10"0,0 0-49 0,0-6-12 16,-7 3 0-16,7 3 0 0,0 0 54 0,0-3 8 0,0 3 2 0,0 0 0 15,0 0 0-15,0 0 0 0,7-3 0 0,-7 3 0 16,0 3 0-16,4 0 0 0,3 9 0 0,-4 1 0 15,4 3 0-15,-3-1 0 0,0 7 0 0,3 3 0 16,-4 0 0-16,4 7 0 0,-3-1 0 0,-1-3 0 16,4 4 0-16,-3 2 0 0,3-2 0 15,-4 5 0-15,4-2-52 0,-3 9-12 0,0-10 0 0,3 7 0 16,-4-3 0-16,4-1 0 0,-3-9 0 0,3 1 0 16,-4-4 0-16,4-3 0 0,-3-4 0 0,3 1 0 15,-4-9 0-15,1 2 0 0,3-6 0 0,-3-2 0 16,-1-1-48-16,-3-3-13 15,0 0-3-15,4-7 0 0,3 1-102 16,-4-6-21-16,1 2-4 0,-4-9-897 0</inkml:trace>
  <inkml:trace contextRef="#ctx0" brushRef="#br0" timeOffset="5771.81">5997 1201 1728 0,'0'0'38'0,"0"0"8"0,7-4 2 0,-7 4 0 0,0 0-39 0,0 0-9 16,0 7 0-16,0-1 0 0,0 3 104 0,-7 1 20 15,4 5 3-15,-4-2 1 0,0 6-52 0,-4 3-11 16,0 0-1-16,-3 3-1 0,4-3-22 0,-1 3-4 16,1-3-1-16,-1 3 0 0,4-10-5 0,0 4-2 15,0-3 0-15,0-7 0 0,3 1-29 0,1-1 0 16,3-6 0-16,0-3 0 0,0 0 0 0,0 0 0 16,0 0 0-16,3-3 0 0,4-3 0 0,4-3 0 15,-8 2 0-15,1 1 0 0,3-3 17 0,4 2-2 0,-1 1-1 16,-6 0 0-16,6-1-22 0,1 1-5 0,3 0-1 0,-3 3 0 15,-1 0 14-15,4-7 0 0,0 10 0 16,-3-3 0-16,7 6 0 0,-11-3 0 0,3 3 0 0,1 4 0 16,-1-1 46-16,1 0 12 0,0 4 2 0,-4 2 1 15,0 4-28-15,0-4-5 0,0 7-2 0,-4 0 0 16,1-3-14-16,-1 2-2 0,1 1-1 0,-4 0 0 16,3-3-9-16,1-1 0 0,-4 1 9 0,-4-3-9 0,4 2 0 15,-3-5-16-15,3 2 2 0,-4-2 1 16,4-7-161-16,0-3-32 0,0 0-6 15</inkml:trace>
  <inkml:trace contextRef="#ctx0" brushRef="#br0" timeOffset="6531.72">6294 1690 1728 0,'0'0'38'0,"0"0"8"0,0 0 2 0,0 0 0 0,0 0-39 0,0 0-9 16,0 0 0-16,0 0 0 0,0 0 104 0,0 0 20 0,0 0 3 0,0 0 1 16,0-7-52-16,0-2-9 0,-4 3-3 0,4-4 0 15,0 1 0-15,4-1 0 0,-4 4 0 0,0-6 0 16,3-1 0-16,-3 1 0 0,4-17 64 15,3 14-115-15,-7 5-13 0,0-5 0 0,0 5 0 16,3 1 0-16,-3 3 0 0,0-1 0 0,0 7 0 16,0 0 0-16,0 0 0 0,0 0 0 0,0 0 0 15,0 0 0-15,0 0 0 0,0 0 0 0,0 0 0 16,0 0 0-16,0 0 0 0,4 7 0 0,-4-1 0 16,-4 0 0-16,4-6 0 0,4 6 0 0,-4-3 0 15,0-3 0-15,0 10 0 0,0-4 0 0,0-6 0 16,0 0 0-16,0 0 0 0,0 3 0 0,0-3 0 15,0 0 0-15,0 0 0 0,0 0 0 0,0 0 0 16,0 0 0-16,0 0 0 0,0 0 0 0,0 0 0 0,0 0 0 0,0 0 0 16,0 0 0-16,0 0 0 15,0 0 0-15,0 0 0 0,0 0 0 0,0 0 0 0,0 0 0 0,0 0 0 16,0 0 0-16,0 0 0 0,0 0 0 0,0 0 0 16,0-3 0-16,0 3 0 0,0 0 0 0,0 0 0 15,0 0 0-15,0 0 0 0,-7 0 0 0,7 3 0 16,-7 4 0-16,3-1 0 0,1 3 0 0,-1 1 0 15,1 5 0-15,-1-5 0 0,4 5 0 0,0 4 0 16,4-6 0-16,-4-1 0 0,3 4 0 0,1-3 0 16,-1-4 0-16,8 0 0 0,-11 1 0 0,7-4 0 15,3-3 0-15,1 3 0 0,-1-6 0 0,1 0 0 16,0 0 0-16,-1-6 0 0,1 0 0 0,-1 3 0 0,1-4 0 16,3 1 0-16,-7-3 54 0,7 3 8 15,-3-7 2-15,-1 4 0 0,1-1-52 0,0 1-12 16,-1 2 0-16,-3-8 0 0,4 5 0 0,-4 1 0 0,0-4 0 0,4 7 0 15,-8-3 0-15,1-1 0 0,-1 1 0 0,-3 0 0 16,0 2 0-16,-3 4 0 0,-1-9 0 0,1 5 0 16,3-2 34-16,-11 0 4 0,4-1 1 0,-4 7 0 31,4-10-63-31,-3 7-12 0,3 0-2 0,-4 0-1 0,4 2 39 0,-4-2 0 0,4 3 0 0,0 0 0 16,-3 3-59-16,3-3-4 0,3 0-1 0,-6-4 0 15,6 4-102 1,-3 0-21-16,0 0-4 0,3 0-1 0,4 3 0 0,-3-3 0 15,-8 0 0-15,8-1 0 0</inkml:trace>
  <inkml:trace contextRef="#ctx0" brushRef="#br0" timeOffset="7106.9">6639 1599 1960 0,'0'0'56'0,"-3"6"11"0,3-3-54 0,0-3-13 0,0 0 0 0,0 0 0 15,0 0 120-15,0 0 22 0,0 0 4 0,0 0 1 16,0 0-67-16,0 0-12 0,-4-6-4 0,1-4 0 16,3 4-51-16,0-13-13 0,0 7 0 0,0-1 0 15,3-9 0-15,-3 4 0 0,4 2 0 0,-1-6 0 16,1 0 34-16,-1 3 4 0,8 0 1 0,-8 7 0 15,5-4-11-15,-1 4-3 0,0 2 0 0,3 4 0 16,-3 3-25-16,4 3 0 0,-4-3 0 0,3 3 0 16,1 3 0-16,-7-3 0 0,6 3 0 0,-3 3 0 15,0 4 56-15,0-4 5 0,0 3 2 0,0 1 0 16,4-4-50-16,-4-3-13 0,0 6 0 0,0 1 0 0,0-1 36 0,0 4 3 16,4-7 0-16,-1 7 0 0,-6-1-11 0,3 7-3 15,-3-6 0-15,3 5 0 0,-4 4-25 0,-3-6 0 16,4 9 0-16,-4-9 0 0,0 6 0 0,0-4 0 15,-4-2 0-15,1 0 0 0,-1 0 0 0,1-4 0 16,-4-3 0-16,3 1 0 0,4-4 0 0,-4 0 0 16,4-6 0-16,0 0 0 15,0 0-46-15,-7-9-14 0,7 0-4 0,-3-4 0 16,3 1-102-16,0-4-21 0,3 0-4 0,4 0-615 16,-7 1-123-16</inkml:trace>
  <inkml:trace contextRef="#ctx0" brushRef="#br0" timeOffset="7361.64">7098 1643 2269 0,'0'0'64'0,"0"3"15"0,0-3-63 0,0 0-16 0,0 0 0 0,0 0 0 16,0 0 105-16,0 0 19 0,0 0 3 0,0 0 1 15,0 0 0-15,0 0 0 0,0 0 0 0,-4-3 0 0,1-1-103 16,-1-2-25-16,-3-6 0 0,4 2 0 0,3 1 56 0,0-1 7 16,-4 4 1-16,4-10 0 15,-3 4-103-15,-1-4-20 0,4 7-4 0,-3-7-1 16,3 1-102-16,0 2-21 0,-4-3-4 0,1-3-1 16</inkml:trace>
  <inkml:trace contextRef="#ctx0" brushRef="#br0" timeOffset="7536.49">6981 1153 2444 0,'-10'16'54'0,"10"-6"11"0,-11-4 3 0,4 6 0 0,0-8-55 0,0 2-13 16,4 0 0-16,-1 0 0 0,4-6 48 0,0 0 8 16,-3 3 0-16,3-3 1 0,3 7-43 0,4-4-14 15,-3-3 8-15,-1 6-8 16,4-6-52-16,0 0-15 0,4-6-2 0,-8 6-1 15,4 0-128-15,1-3-26 0,6 3-4 0,-4 0-2 0</inkml:trace>
  <inkml:trace contextRef="#ctx0" brushRef="#br0" timeOffset="7869.64">7228 1558 1958 0,'4'6'43'0,"-1"0"9"0,1 1 1 0,0-1 3 0,-4 0-45 0,3-6-11 0,1 7 0 0,-4-7 0 15,0 0 97-15,0 0 18 0,0 0 3 0,0 0 1 16,0 0-37-16,0 0-7 0,0 0-2 0,-7-7 0 16,7 4-29-16,0-9-5 0,0-1-2 0,0-3 0 15,0-2-28-15,3-7-9 0,4 3 0 0,-3-7 0 16,6 4 27-16,1-3-2 0,-1 0 0 0,1 3 0 16,7 3-38-16,-4 0-8 0,0 3-2 0,3 0 0 0,-2 4 23 0,-1 8 0 15,-4-5 8-15,1 5-8 0,-4 4 25 0,4 6 0 16,-4 1 0-16,-4 8 0 0,1 1 4 0,-1 2 1 15,-3 10 0-15,0-3 0 0,0 10-5 0,0-7-1 16,-3 6 0-16,3-3 0 0,-4 4-16 0,4-1-8 16,-3-6 0-16,-1 0 8 0,4 0-8 0,0-3 0 15,0-3 0-15,4-3 0 16,-4-1-69-16,3-5-16 0,1 2-3 0,-1-5-1 16,1-4-95-16,-1 0-20 0,1 3-3 0,-4-6-1 0</inkml:trace>
  <inkml:trace contextRef="#ctx0" brushRef="#br0" timeOffset="8562.39">7676 1194 2516 0,'0'0'56'16,"-3"3"11"-16,-1 1 2 0,1 2 1 0,-4 0-56 0,3 3-14 0,1 7 0 0,-1-6 0 15,-3-4 32-15,4 6 4 0,-1 1 1 0,1 3 0 16,-1-4 22-16,1 4 4 0,-1 3 1 0,0-10 0 0,8 7-52 0,0 3-12 16,-4-10 0-16,0 3 0 15,3-2 54-15,4-4 8 0,-3-3 2 0,3 0 0 0,-4 4-52 0,4-14-12 16,-3 4 0-16,-1 0 0 16,4-6 0-16,0-1 0 0,1 1 0 0,-5 0 0 15,4-7-48-15,-3 3-13 0,-1 1-3 0,1-4 0 0,-1 4 52 16,-3-1 12-16,4 4 0 0,-1-7 0 15,-3 6 0-15,0-2 0 0,0 3 0 0,0-7 0 0,0 3 0 0,-3 1 0 16,3 2 0-16,-4-2 0 0,1 2 0 0,-1 1 0 16,1 0 0-16,3 9 0 0,0 0 0 0,0 0 0 15,0 0 0-15,0 0 0 0,-4 6 0 0,4 3 0 16,0 1 0-16,0 5 0 0,0-5 0 0,0 5 0 16,0 4 0-16,4-6 0 0,-1 6 0 0,4 6 0 0,-3-3 0 15,3 3 0-15,0 3 0 0,3 3 0 0,1 4 0 16,0-4 0-16,3 7 0 0,-4-1 0 0,4 4 0 0,1-6 0 15,-1 2 0-15,0 1 0 0,0 6 0 0,0 3 0 16,0 0 0-16,0 0 0 0,-3 0 0 0,3 0 0 16,0-6 0-16,0 3 0 0,0-7 0 15,-3 4 0-15,-1-3 48 0,1-1 13 0,-4 1 3 0,0-4 0 16,-7 4-52-16,0-10-12 0,0 0 0 0,-3 1 0 16,-5-7 0-16,1 0 0 0,-3-4 0 15,-1-8 0-15,-3 2 0 0,0-2 0 0,0-7 0 0,0-3 0 16,-7-3 0-16,-1-4 0 0,1-5 0 0,-7-1 0 15,0-12 0-15,-4 3 0 0,0-3 0 0,-3 0 0 16,3-6 0-16,4-1 0 0,-4 4 0 0,8 0 0 16,3 3 0-16,-1 0 0 0,5 3 0 0,3 0 0 15,3 0 0-15,4 6 0 0,0-6 0 0,3 0 0 0,4 1 0 16,4-5 0-16,6-2 0 0,1 0 0 0,7-7 0 16,3 4 0-16,7-6 0 0,4-1 0 0,7 0 0 0,3 4 0 15,0-4 0-15,4 1 0 0,-3 2 0 16,-1 4 0-16,4-1 0 0,0 7 0 0,-1 6 0 0,-2 7 0 15,-1-4 0-15,-3 7 0 0,-4 3 0 0,-3 6 0 16,-7 0 0-16,-1 6-919 16,-3-3-186-16</inkml:trace>
  <inkml:trace contextRef="#ctx0" brushRef="#br0" timeOffset="9950.67">1115 2452 1220 0,'0'0'54'0,"0"0"11"0,0 0-52 0,0 0-13 0,0 0 0 0,0 0 0 16,3 0 80-16,4 0 12 15,-3-4 4-15,6 1 0 0,-6-3-26 0,7 0-5 0,6 3-1 0,-10-4 0 16,4 4-9-16,7 0-3 0,-4-6 0 0,-4 2 0 16,1 1-1-16,3 3-1 0,-4-3 0 0,5 3 0 15,-1-1-13-15,-4 1-2 0,1 0-1 0,3 3 0 16,4-6-19-16,3-3-4 0,-7 5-1 0,11-2 0 16,-4 0-10-16,7-4 0 0,4 1 0 0,-1 0 8 15,8-1 0-15,-7 4 0 0,7-7 0 0,3 4 0 16,-7 3-8-16,11-10 0 0,-3 3 0 0,3 1 0 0,6 6 0 0,1-10 8 15,4 7-8-15,3-1 8 0,-4-2 4 16,4 2 0-16,4 1 0 0,-1-1 0 16,8 1-12-16,-4 0-17 0,0 5 4 0,3-5 1 0,1 0 12 0,3-1 16 15,4 1-3-15,3 3-1 0,0-1-12 0,4-2-16 16,6 0 3-16,5-1 1 0,2 4 12 0,8 3 0 16,-7 0 0-16,7-4 0 0,3 4 0 0,0-9 16 15,8 5-3-15,6 1-1 0,-6 0-12 0,-1 0 11 0,15-1-11 16,-1 4 10-16,-3-9 9 0,4 5 1 0,3 1 1 15,3 3 0-15,5-3-12 0,-1 2-9 16,-4 1 12-16,4 3-12 0,-3 0 13 0,-39 3-4 0,7-3-1 16,3 4 0-16,11 2 1 0,0 0 0 0,7 0 0 15,0 1 0-15,0 2 19 0,39-3 4 0,-15 7 1 0,22-1 0 16,-18 4-25-16,-14-6-8 0,-6 5 0 0,-8 1 0 16,102 15 22-16,-123-18-14 0,-11 2 0 15,-14-8 7-15,0 5 1 0,-7 1 0 0,0 3 0 16,-7-7-7-16,-7 3-1 0,-10-2 0 0,-11-4 0 15,-4 7-8-15,-7-10 0 0,-3 0 0 0,-4 3 0 16,-7-3 0-16,-3 0-12 0,-11-3 4 0,0 0 8 31,10 0-104-31,-3-3-14 0,-3 3-2 0,-4-6-1006 0</inkml:trace>
  <inkml:trace contextRef="#ctx0" brushRef="#br0" timeOffset="27849.56">7073 5700 1011 0,'0'0'22'0,"0"0"5"0,0 0 1 0,0 0 0 0,0 0-28 0,0 0 0 15,0 0 0-15,7-3 0 16,-3 0 100-16,-1 0 15 0,1-1 2 0,-4 4 1 16,0 0-58-16,0 0-11 0,7 0-2 0,-4-3-1 0,-3 3-30 0,7-3-5 15,-3 3-2-15,3-3 0 0,-7 3-9 0,4 3 0 16,-1-3 0-16,4 3 0 0,-3-3 0 0,3 0 0 16,-4 0 0-16,1 0 0 0,3 0 0 0,-4 3 0 15,1 1 0-15,3-4 0 0,-3 3 0 0,3-3 0 16,0 0 0-16,0 3 0 0,3-3 0 0,-3 3 0 15,0 0 0-15,0 0 0 0,4-3 0 0,0 0 0 0,-4 0 0 16,7 0 0-16,-4 3 0 0,4-3-14 0,1 4 2 16,-1-1 0-16,3-3 1 0,1 0 1 15,0 0 0-15,-1 0 0 0,4 3 10 0,1 0 0 0,-5 0 0 16,1 0 0-16,3-3 0 0,-3 3 0 16,-1 0 0-16,1-3 0 0,0 4 0 0,-1-1 0 15,4 3 0-15,-3-3 0 16,3 0-21-16,-3 0-9 0,7 4-2 0,-4-4 0 0,0 0 32 0,4 0 0 0,-1 0 0 0,4 0 0 15,1 4 0-15,2-4 0 0,-2 0 0 0,2-3 0 16,-2 3 0-16,-5-3 0 0,8 3 0 0,-4-3 0 16,1 3 0-16,2-3 0 0,1 3 0 0,3 1 0 15,1-1 0-15,-1 0 0 0,4-3 0 0,-1 0 0 16,1 3 0-16,-3-3 0 0,-1 0 0 0,4 0 0 16,-4 0 20-16,4 0 9 0,0 3 3 0,3 0 0 0,4 0-32 15,-4-3 0-15,-3 4 0 0,7-4 0 0,-7-4 0 0,3 4 0 16,-3 0 0-16,7 0 0 15,-4 0 0-15,0 0 0 0,8 4 0 0,-1-4 0 0,-3 0 0 16,0 0 14-16,-4 0-4 0,7-4-1 0,-6 8-9 16,3-4 10-16,-1 0-10 0,8 3 10 0,-3-3-10 0,3 0 0 15,-4-3 0-15,4 3 0 0,-4 0 11 0,4 0-3 16,-3 0-8-16,6 0 12 0,1 0-12 0,-1 0 9 16,-7 0-9-16,8 0 8 0,-8 0 4 0,4 0 0 15,0 3 0-15,4-3 0 0,2 3-12 0,-2-3 0 16,-1 0 0-16,1 0-11 0,-1 0 37 0,1 0 7 15,-1 3 2-15,8-3 0 0,-4 0-15 0,3 3-2 16,-3-3-1-16,4 0 0 0,-1 0-17 0,1 0 10 16,6 3-10-16,1-3 8 0,-8 0 0 0,1 0 0 0,-1 0 0 15,8 3 0-15,-4 0 20 0,0-3 3 0,3 0 1 0,1 0 0 16,-4 0-41-16,4 4-8 0,6-1-2 0,1-3 0 16,-8 0 50-16,1 0 9 0,3 0 3 15,7 3 0-15,-3-3-18 0,-4 3-3 0,7-3-1 16,4 0 0-16,-8 0-21 0,4 0-10 0,4 0 1 0,10 0 0 15,-14 0 9-15,8 0-8 0,-1 3 8 0,11-3-8 16,-11 0 16-16,0 0 4 0,4 3 1 0,6 0 0 16,-2-3-13-16,-1 4 0 0,-3-1 0 0,13 0 0 15,-6 0 54-15,-3 0 8 0,2 0 2 0,12 0 0 16,-8 1-52-16,0-4-12 0,4 3 0 0,11 0 0 16,-12 0 0-16,1-3 0 0,0 3 0 0,17 0 0 15,-13-3 54-15,-1 3 8 0,4-3 2 0,14 3 0 16,-14 1-76-16,3-1-16 0,1-3-2 0,13 3-1 0,-13 0 31 0,6 0 0 15,1 0 13-15,13 0-4 16,-17 1-9-16,4-4 8 0,-1 3-8 0,15 3 8 0,-15-3-8 0,1 0 10 16,3 0-10-16,17 0 10 0,-13 4 7 0,-4-4 2 15,3 3 0-15,19-3 0 0,-22 4 5 0,0-4 2 16,0 0 0-16,14 3 0 0,-18-3 6 0,1 4 0 16,-4-1 1-16,14 3 0 0,-18-3-33 0,-7 1 0 15,1-1 0-15,10 0 0 0,-18 1 0 0,0 2 0 16,-6-3 0-16,2 1 0 0,-9-1 16 0,-5 0-3 15,-3 0-1-15,0-3 0 0,-13 4-12 0,-1-1 0 16,-7 0 8-16,-1-3-8 0,-6 1 0 0,-3-1 0 16,-1 0 0-16,-6 0 0 0,-8-3 0 0,0 0-18 15,-7-3 4-15,1 0 1 16,-5 0-90-16,-3-1-17 0,-3 1-4 0,-7-6-656 16,3 3-130-16</inkml:trace>
  <inkml:trace contextRef="#ctx0" brushRef="#br0" timeOffset="184914.25">7116 15323 1160 0,'-11'3'32'0,"4"-3"9"0,0 0-33 0,0 0-8 0,-4 0 0 0,4 0 0 16,-3 3 48-16,-1 0 8 0,0 0 2 0,4-3 0 16,0 4-35-16,-3-1-7 0,3-3-2 0,-4 3 0 15,4 0-14-15,-4 0 0 0,8-3 0 0,-11 3 0 16,7 0 19-16,-4 0 1 0,4 1 0 0,-3-1 0 15,2 0 56-15,1 0 11 0,0 0 2 0,-3 0 1 16,3 4-23-16,-4-4-5 0,4 3-1 0,0-3 0 16,-4 0-41-16,4 0-8 0,7-3-1 0,0 0-1 15,-7 0-10-15,7 0 0 0,0 0 0 0,0 0 0 16,0 0 17-16,0 0 2 0,0 0 0 0,0 0 0 0,0 0 8 0,0 0 1 16,0 0 1-16,0 0 0 0,7-3 5 0,0 3 1 15,0-3 0-15,4 0 0 16,0 0-15-16,-1 0-2 0,1 0-1 0,3-1 0 0,0 1 3 0,4 0 1 15,-1-3 0-15,-3 3 0 0,8-4 1 16,-5 1 0-16,8 0 0 0,0 0 0 0,-1-4 3 0,5 4 1 16,-1 0 0-16,4-1 0 0,-1 1 2 0,1 3 1 15,3-3 0-15,1 0 0 0,-1 2-11 0,-3-2-2 16,3 6-1-16,0-6 0 0,0 3 5 0,4-4 0 16,0 1 1-16,3 3 0 0,1 0 0 0,-1-3 0 15,4-1 0-15,-4 1 0 0,1 0-10 0,2 0-3 16,-2-1 0-16,6 1 0 0,1-3 4 0,2-1 0 0,-2 1 0 0,3-1 0 15,-4 1 0-15,4 0 0 16,-4-4 0-16,8 0 0 0,-1 1 20 0,1 3 5 16,3-7 1-16,-4 6 0 0,1-2-29 0,3-1-9 0,0 1 0 0,3 2 0 15,-3 1 0-15,7-4 0 16,-3 4 0-16,-1-3 0 0,-3 2 0 0,4-2 10 0,-1-1-10 0,4 0 12 16,0 4-12-16,-3-3 0 0,3 2 0 0,-4-2-11 15,4 2 11-15,4 1 11 0,-1 2-3 0,1-2 0 16,-1 3 0-16,1 0 0 0,0-1 0 0,-1 1 0 15,1 3-8-15,3 0 0 0,-7-4 0 0,3 4 0 16,4 0 0-16,0 0 0 0,1 3 12 0,-1 0-4 16,0 3-8-16,0-3 0 0,3 3 9 0,1 0-9 15,0-3 8-15,-1 4-8 0,-3 2 8 0,0 0-8 0,4-3 0 0,0 4 0 16,3-4 0-16,-4 3-8 16,1-3 8-16,0 3 0 0,3 1 0 0,0-1 0 0,0 3 0 0,0-2 11 15,-3 2-3-15,6 0 0 0,-2-2-8 0,2-1 8 16,-3 3-8-16,1-2 8 15,2-4-8-15,4 3 12 0,1 0-12 0,2-3 12 0,-3-3-12 0,4 4 8 16,3-1-8-16,1 0 8 0,-5 0-8 16,1-3 0-16,7 3 0 0,-4 0 0 0,0-3 12 0,4 0-2 15,0 0-1-15,3 3 0 0,1-3-9 0,-5 0 0 16,5-3 0-16,3 3 0 0,-4-3 0 0,4 0 0 16,-1 0-9-16,1-3 9 0,4 2 0 0,-4 1 9 0,3-3-1 0,0 3 0 15,1-3 0-15,2 2 0 16,5-5 0-16,3 3 0 0,-4-4-8 0,4 1 0 0,0 0 0 15,0-1 0-15,0 4 0 0,4-4 0 0,6 1 0 16,-6 0 0-16,-1-4 0 0,0 7 0 16,4-4 0-16,-3 4 0 0,-1-3 0 0,4 3 0 0,0-4 0 0,0 4 0 15,4 0 0-15,3-4 0 0,-3 4 0 0,3-4 0 16,0 4 0-16,0 0 0 0,3-3 0 0,1-1 0 16,-1 4 8-16,5-4 0 0,-1 1 0 0,0 0 0 15,0-1-8-15,0 4 0 0,0 0 0 0,0-1 0 16,4-2 0-16,-8 3 0 0,5 3 0 0,-5-4 0 15,4 7 0-15,0-3 0 0,0 3 0 0,-3 0 0 16,3 0 0-16,-3 0 0 0,6 3 9 0,1 0-9 16,0 1 0-16,3-1 0 0,0 0 0 0,4 0 8 15,-4 0-8-15,4 0 0 0,-4 4 0 0,0-4 0 16,0-3 0-16,4 3 9 0,-4 3-9 0,4-3 0 0,3 0 0 0,-3 4 0 16,-1-1 0-16,-3 3 0 0,4-2 0 0,0-1 0 15,-1 0 0-15,1 4 0 16,0-4 0-16,-4 3 15 0,4 1-3 0,3-1-1 0,-3-3-11 15,3 4 0-15,-3-1 0 0,3 4-11 16,-4-1 11-16,5 1 0 0,2-4 0 0,-2-3 0 0,2 4 0 0,-2-4 0 16,-1 0 0-16,-3 4 0 15,3-4 0-15,-7 3 0 0,4-2 0 0,-4-1-8 0,0 0 8 0,4 1 12 16,-4-1-2-16,-4 0-1 0,5-3-9 0,-8 3-9 16,0 1 9-16,0-1-13 0,0 0 26 0,0 4 6 15,0-4 1-15,-3 0 0 0,-4 4-20 0,4-4 10 0,-1 3-10 16,-3-2 8-16,-3 2-8 0,-4-3 0 0,3 4 0 0,-6-4 0 15,-1 3 0-15,-6-2 8 0,-5-1-8 0,1 0 8 16,-3 0-8-16,-4 1 0 0,-4-1 9 0,-7 3-9 16,0-2 8-16,-3-1-8 0,0 0 10 0,-4 0-10 15,-7 4 8-15,0 2-8 0,4 1 0 16,-7 0 0-16,-4-1 12 0,-4 1-4 0,-6-4-8 0,-1 4 12 16,-6-4-12-16,-4 0-8 0,-4 1 8 0,-3-1-13 15,-4-3 13-15,-3 1-11 0,-7-1 11 0,-8-3-10 31,1 3-56-31,-7-2-11 0,-1-4-3 0</inkml:trace>
  <inkml:trace contextRef="#ctx0" brushRef="#br0" timeOffset="185815.58">21124 5998 536 0,'0'0'12'0,"0"0"2"0,0 0 1 0,-3 3 0 0,3 3-15 0,-4-3 0 16</inkml:trace>
  <inkml:trace contextRef="#ctx0" brushRef="#br0" timeOffset="186441.09">21121 6048 1062 0,'0'0'23'0,"0"0"5"0,0 0 0 0,0 0 3 0,0 0-31 0,0 0 0 16,3 0 0-16,-3 0 0 0,7 0 36 0,-3 3 0 15,-4-3 1-15,7 0 0 0,-3 3-22 0,-4-3-5 16,3 3-1-16,4 1 0 0,0-1-9 0,0-3 12 16,-3 3-12-16,3 0 12 0,0 0 19 0,0 0 4 15,3-3 1-15,1 3 0 0,3-3 22 0,-3 0 5 0,3 0 1 0,4 0 0 16,-4 0-2-16,3 0 0 0,1 0 0 16,3-3 0-16,0 3-6 0,0 0-2 0,1-3 0 0,-1 3 0 15,3 0-14-15,-2 0-2 0,2 0-1 0,-3 0 0 16,4 0-1-16,3 0 0 0,1 0 0 15,-1 0 0-15,0 3-21 0,4-3-5 0,0 0-1 0,3 3 0 16,-3-3-9-16,3 4 0 0,0-1 0 0,0 0 8 16,1-3-8-16,-1 3 0 0,0-3 0 0,4 3 0 15,3 3 12-15,4-3 1 0,0 4 0 0,3-4 0 16,-3 3 15-16,0-3 2 0,0 0 1 0,3 1 0 16,1 2-19-16,3-3-3 0,0 0-1 0,0 0 0 15,-4 0-8-15,4 4 10 0,0-4-10 0,0 3 10 16,3-6 7-16,4 3 2 0,0 0 0 0,4-3 0 15,-4 3 3-15,0 1 1 0,3-4 0 0,1 3 0 0,-1-3-10 16,4 3-1-16,4 0-1 0,-4-3 0 16,0 3-11-16,0 0 12 0,7 0-12 0,0 1 12 15,0-4-12-15,4 3 8 0,-1-3-8 0,4 0 8 0,4 0-8 0,0 3 0 16,3-3 0-16,0 3 0 0,7-3 0 0,1 0 0 16,2 0 0-16,1-3 0 0,7 3 0 0,3 0 10 15,4 0 1-15,4 0 0 0,3 0-11 0,3 0 0 16,1 0 0-16,3-3 0 0,3 3 0 15,1 0 0-15,6 0 0 0,-3 0 0 0,7 3 0 16,4 0 0-16,3 0 0 0,4 0 0 0,-4 0 0 0,7 0 0 0,0 4 0 0,-3-4 0 16,3 0 0-16,8 3 12 0,2-3-12 0,5 1 12 15,3 2-2-15,-4-3 0 0,0 0 0 0,4 0 0 16,0 4 21-16,0-4 4 0,3-3 1 0,-3 3 0 16,0 0-17-16,-4 0-3 0,1 0-1 0,-8 0 0 15,-3-3-2-15,-11 0 0 0,0 0 0 16,-7 3 0-16,-3-3-13 0,-11 4 9 0,-4-1-9 0,-3-3 8 15,-7-3-8-15,-11 3-12 0,1-4 2 0,-15 1 1 32,-4 3-93-32,-9-6-18 0,-5 0-4 0,-10 0-1112 0</inkml:trace>
  <inkml:trace contextRef="#ctx0" brushRef="#br0" timeOffset="188069.49">5031 14630 1695 0,'0'0'37'0,"0"0"8"0,0 0 2 0,0-3 1 0,0 3-39 0,-4-6-9 0,4-1 0 0,0 1 0 16,0 6 30-16,0 0 4 0,0-9 1 0,0-1 0 15,4 1-22-15,3-1-4 0,-7 1-1 0,3 0 0 16,1-4 11-16,-1 4 1 0,1-4 1 0,6 1 0 16,-6-4 15-16,3 0 4 0,-4 0 0 0,5 1 0 15,-1-1 16-15,3-3 3 0,1 0 1 0,-1-2 0 0,1-5-32 0,0 5-7 16,3-5-1-16,-4 4 0 0,4-6-4 0,0 0-2 16,1-3 0-16,-1-4 0 0,0 4 4 0,0-7 1 15,4 4 0-15,-4-4 0 0,0 4-7 0,0-7-2 16,3 3 0-16,1 1 0 0,-4 2 7 0,4 1 2 15,0-1 0-15,-1 1 0 0,-3 2-7 0,4 1-2 16,-4 3 0-16,0-1 0 0,4 1-10 0,-4 3 0 16,7 0 9-16,-10 3-9 0,3 3 0 0,0-3 8 0,0 7-8 15,0-1 0-15,0 3 0 0,-7 1 9 16,4 3-9-16,-1-1 0 0,1 4 0 0,0 3 0 0,-4 0 0 0,3 3 0 16,-3 3-10-16,4 0 1 0,-4 6 0 15,0-2 0-15,0 2 9 0,4 0 0 0,-8 4 10 16,4 3-10-16,0-1 0 0,0 4 8 0,-3 3-8 0,3 3 0 15,-4 0 0-15,4 3 0 16,-3 1 0-16,7 2 0 0,-8 0 8 0,4 4-8 0,4 2 0 0,-4 1 0 16,0 3 8-16,3-4-8 0,5 4 0 0,-5 0 0 15,1 6 0-15,-1-3 0 0,1 0 0 0,-4-7 0 16,0 4 0-16,4-3 0 0,-1-1 0 0,-3-2 0 16,0 3 20-16,0-4 2 0,0 4 0 0,4-7 0 15,-4 0-11-15,0 1-3 0,0-4 0 0,4-3 0 16,-1-3 1-16,-3 0 0 0,0-6 0 0,0-4 0 15,1 1 3-15,2-4 0 0,-3-3 0 0,0 1 0 16,-3-4-12-16,3 0-12 0,0 0 2 0,-4 0 1 16,-3-3-95-16,0 0-20 0,0 0-3 15</inkml:trace>
  <inkml:trace contextRef="#ctx0" brushRef="#br0" timeOffset="189200.35">5563 13385 1746 0,'0'0'38'0,"0"0"8"0,0 0 2 0,0 0 1 0,0 0-39 0,0 0-10 0,0 0 0 0,0 0 0 0,0 0 52 0,0 0 9 16,0 0 2-16,4-3 0 0,-4 3-43 0,0 0-9 15,7-3-2-15,-7 3 0 0,0-3 2 0,0 3 0 16,0 0 0-16,0 0 0 0,0 0-11 0,0 0 0 0,0 0 9 0,0 0-9 15,0 0 56-15,0 0 6 16,0 0 2-16,0 0 0 0,7-3-4 0,-4-4 0 0,5 4 0 0,-1-3 0 16,-4 3-12-16,8-4-4 0,-4 1 0 0,0 0 0 15,0-3-20-15,3-1-4 0,1 1 0 0,-7-1-1 16,6 1-19-16,1 0 8 0,-1-4-8 0,-3 4 0 16,4-4 10-16,0 4-10 0,-1-1 8 0,-3 1-8 15,0-1 0-15,0 1 0 0,0 3-14 0,0-1 5 16,0 1 9-16,-7 3 0 0,0 3 10 0,0 0-10 15,4 0 0-15,-4 0 0 0,0 0-11 0,0 0 11 16,0 0 0-16,0 0 0 0,0 0 0 0,0 0 8 0,0 0-8 0,4-3 0 16,-1 0 0-16,1 0 0 0,-4 3 10 0,0 0-10 15,3 0 12-15,-3 0-12 0,4-4 0 0,-4 4 0 16,0 0 0-16,0 0 0 0,0 0 10 16,0 0-2-16,0 0 0 0,3-6 0 0,-3 0 8 15,4 3 0-15,-4 3 1 0,0-6 0 0,0 6 19 16,-4-10 3-16,1 4 1 0,3-4 0 0,-4 1-8 15,4-3 0-15,-3-1-1 0,3 0 0 0,0-2-5 0,0-1-1 16,-4-3 0-16,4 0 0 0,0-2-6 16,-3-5-2-16,-1 1 0 0,4 0 0 0,-4-3-4 0,4-6-1 15,-7-1 0-15,7 1 0 0,-3-7 3 0,-1 0 0 16,1 0 0-16,-1-3 0 0,1 0-2 0,-1-3 0 16,1 0 0-16,-4-3 0 0,3-3 2 0,1 0 0 15,3-7 0-15,-7 4 0 0,3-7-15 0,4 0 0 0,-4-3 8 0,1-3-8 16,-1 4 0-16,4-4 11 0,0 0-11 15,-3 0 10-15,-1 3-10 0,1 0 8 0,-1 0-8 16,-3 3 8-16,4 1-8 0,-4 2 0 0,3 0 9 0,-6 1-9 16,6-1 0-16,-7 4 0 0,1-4 0 0,3 4 0 15,0-1 0-15,0 1 0 0,-4 6 0 0,4 0 8 16,0-4-8-16,0 4 0 0,0 0 0 0,0 3 0 16,3 3 0-16,-3 3 0 0,4 7 0 0,-1-4 0 15,4 7 0-15,-3 3 0 0,3 3 0 0,-4 3-8 16,4 0-13-16,0 6-3 0,4 0 0 0,-4 4 0 31,0 2-47-31,3 1-9 0,1 0-3 0,-1 2 0 0,4 1-14 0,-3 0-3 0,3 3-1 16,0 3 0-16,4 0-61 0,-4 3-12 15,3 3-2-15</inkml:trace>
  <inkml:trace contextRef="#ctx0" brushRef="#br0" timeOffset="189918.28">4763 11808 2184 0,'0'0'62'0,"0"0"13"0,0 0-60 0,0-3-15 15,0 3 0-15,0-10 0 0,0 1 35 0,7 0 4 16,0-4 1-16,3 1 0 0,8-1-24 0,-8-3-5 16,5 4-1-16,2-4 0 0,4 4-10 0,4-1 0 15,3-3 0-15,0 4 8 0,4 2 7 0,0-2 1 16,7-1 0-16,-4 4 0 0,4-1 16 0,0 1 4 0,-1 0 1 0,5-4 0 15,6 1 23-15,1-1 4 16,3 0 0-16,6-2 1 0,1 2-23 0,0-2-5 0,-3-1-1 0,6 3 0 16,4-2 0-16,0 2 0 0,0 1 0 0,-3-1 0 15,-1 7-15-15,1-4-3 0,3 1-1 0,-7 3 0 16,3 3-9-16,-3-1-8 0,0 4 12 0,-3 0-12 16,-4 4 12-16,3-4-12 0,1 3 12 0,-8-3-12 15,4 6 0-15,-4-3 0 0,-3 3 0 0,-3-2 0 16,-1-1 0-16,-7 0-11 0,0 0 0 0,1-3 0 31,-8 3-143-31,0-3-29 0,0 0-5 0</inkml:trace>
  <inkml:trace contextRef="#ctx1" brushRef="#br0">14386 8349 0,'0'0'0,"0"0"16,60-3 0</inkml:trace>
  <inkml:trace contextRef="#ctx0" brushRef="#br0" timeOffset="191452.95">5553 8713 1074 0,'0'0'30'0,"0"0"8"0,0 0-30 0,0-6-8 0,0-3 0 0,3 2 0 0,-3 1 104 0,4-3 19 15,-1-1 4-15,1 4 1 0,-4-4-46 0,0 1-9 16,0-3-1-16,0 2-1 0,0-2-11 0,0-4-3 16,-4 3 0-16,4-2 0 0,-3 2-7 0,3-3-2 15,-4 4 0-15,1-1 0 0,-1 1 4 0,1 2 0 16,-1 1 0-16,1 0 0 0,-4 2-9 0,3 1-2 0,-10 3 0 0,7 0 0 16,-4 0-9-16,8 3-3 0,-11 0 0 15,0 0 0-15,6 3-14 0,-6 0-3 0,0 3-1 0,0 0 0 16,0 1 0-16,3 2 0 0,-3 1 0 0,0 2 0 15,0 4-11-15,0-1 0 0,-4 4 0 0,8 3 0 16,-8-3 0-16,4 6 0 0,0 0 0 16,-7 3 0-16,7 1 0 0,-8 2 0 15,1 0 0-15,0 1 0 0,4 2 53 0,-5 1 9 0,1 2 2 0,0 4 0 16,3 0-64-16,4 3-21 0,-3 3 0 0,3 0 0 16,-1 0 33-16,5 0 8 0,-1 0 0 0,1 6 1 0,-1 1-21 15,8-1 0-15,-8-3 0 0,4 6 0 16,3-5 0-16,1 2 0 0,3-3 0 0,0 0 0 15,3 4 0-15,8-7 0 0,0 0 0 0,3 3 0 0,-4-6 0 16,8-4 0-16,3 1 0 0,4-6 0 16,3-1 0-16,0-2-15 0,4-1 3 0,3-3 0 15,-3 0 12-15,3-3 16 0,4-3-3 0,3 0-1 16,4-6-12-16,4 0 0 0,3-4 0 0,3-2 0 0,-3-1 0 0,3-3 0 16,4-3 0-16,-3 4 0 0,3-7 0 0,-4 0 0 15,4 0 0-15,-3-7 0 0,-4 1 0 0,-1 0 0 16,1-7 0-16,4 1 0 0,-8-7-11 0,-3 0-5 15,3-3 0-15,1-3-1 0,-11-3 27 0,-1 0 6 16,1-7 0-16,-11-2 1 0,-3-4-17 0,0-3 0 16,-4-3 0-16,-3-3 0 0,-8 0 0 0,1-1 0 15,-8 4 0-15,1-9 0 0,-4 3 0 0,-4-1 0 16,-6-5 0-16,3-1 0 0,0 1 0 0,-11 2 0 16,4-2 0-16,-7-1 0 0,0 4 41 0,-1-1 5 15,1-2 1-15,-11-4 0 0,1 10-39 0,-1-1-8 0,-3 1 0 16,-4-4 0-16,4 4 0 0,-1 3 0 15,1 0 0-15,-11-3 0 0,4 6 0 0,-4 6-18 0,0 0 4 0,-7 3 1 32,0 4-17-32,0 3-3 0,4-1-1 0,-7 7 0 0,3 3-156 15,0 6-31-15,-4 1-7 0,-3 2-823 0</inkml:trace>
  <inkml:trace contextRef="#ctx0" brushRef="#br1" timeOffset="204462.65">4957 9177 1458 0,'0'0'32'0,"0"0"6"0,3 7 2 0,4-4 1 0,-3 0-33 0,3-3-8 16,0 3 0-16,0 0 0 0,0-3 78 0,0 3 14 15,0-3 2-15,7 0 1 0,-3 0-41 0,-1 0-8 0,4 0-2 0,0 0 0 16,4-3 49-16,3 3 10 16,0 0 1-16,4-3 1 0,3 3-14 0,-6 0-3 0,9 0-1 0,1 0 0 15,3 3-52-15,4 0-11 0,3 0-1 0,4 0-1 16,0 1 16-16,4-1 3 0,-5-3 1 0,8 3 0 15,-3 0-34-15,-11-3-8 0,6 0 0 0,1 0 0 16,0 0 0-16,-4 0 0 0,-3-3 0 0,0 3 0 16,-4-3 0-16,8 0 0 0,-8-1 0 0,-3 4 0 15,-4 4 0-15,-3-4 0 0,-1-4 0 0,-3 4 0 16,1 0 0-16,-5 0 0 0,1 4 0 0,0-4 0 16,-1 3-49-16,-6-3-12 15,-1-3-3-15,1 3 0 0,-4-4 64 0,-3 4 8 0,-4 0 4 0,0 0 1 16,0 0-13-16,-15-3-18 0,-2 0 4 0,-8 0 1 15,0-3-23-15,-6 3-5 0,2-4-1 0,-2 4 0 16,-5 0 16-16,-2 0 3 0,-1 3 1 0,-4-3 0 16,1 3 22-16,-4 3 8 0,4-3 0 0,-7 3 0 15,10 0-8-15,-7 0-11 0,0-3 3 0,0 4 0 16,0-1 8-16,0-3 9 0,1 0-1 0,-1 0-8 0,3 0 0 0,1 0 0 16,7-3-10-16,3 3 10 0,4 0 0 0,0 0 0 15,3 0 0-15,7 0 0 0,1 3 0 0,6-3 0 16,4 0 0-16,7 0 0 0,0 0 0 0,0 0 20 15,7 3-3-15,4 0 0 0,-1 0-27 0,4 0-6 0,4 0 0 16,3 0-1-16,4 4 29 0,-1-1 5 0,5 0 2 0,6 1 0 16,4 2-31-16,3-3-5 0,0 1-2 15,8-4 0-15,-1 6 67 0,4-3 12 16,4 4 4-16,-1-4 0 0,-3 0-52 16,3 1-12-16,1-1 0 0,-1-3 0 0,-10 0 0 0,-4 0 0 0,1 0 8 0,-8 0-8 15,0-6 0-15,-3 3 0 16,-11-3 8-16,0 0-8 0,-3 0 0 0,-7-3 0 0,-4 3 0 15,0-1-10-15,-4-2 10 0,-3 6 0 0,-3-3 0 0,-8 0 0 16,-3 0 0-16,0 3 0 0,-7-3 0 0,0 3 0 16,-1 0 9-16,1 3 4 0,-3-3 1 0,-5 3 0 15,-2 3-14-15,-5-3 9 0,-2-3-9 0,-5 3 8 16,4 1-8-16,-10-1 0 16,7-3 0-16,-4 3 0 0,4 3 0 0,-1-6 0 15,-3 3 0-15,0-3 0 0,4 0-10 0,0 0-7 0,3 0-2 16,-3 0 0-16,6-3 31 0,5 3 5 0,-1-3 2 0,4 0 0 15,3 0-31-15,4 3-5 0,3-3-2 0,4 3 0 0,0 0 19 0,3 0 0 16,1 0 0-16,3 0 0 0,0-4 0 0,7 4 0 16,0 0 0-16,0 0 0 0,0 0 0 0,0 0 0 15,7-3 0-15,7 3 0 0,0 0 14 0,7 0 6 16,4 0 2-16,10 0 0 16,4 0-35-16,3 3-7 0,8-3-2 0,6 0 0 0,-7-3 22 0,4 3 0 15,0-3 0-15,11 0 0 16,-4 3 40-16,-4-3 12 0,4-3 2 0,-10 2 1 0,-1-2-38 0,-7 0-7 15,4-3-2-15,0 2 0 0,-11 4-8 0,1-3 0 16,-5 3 0-16,-2-4 0 0,-5 1 0 0,-3 0 0 16,1 3 0-16,-8 0 0 0,-7-1 0 0,0 4 0 15,0-6 0-15,-7 6 0 0,0 0 0 0,-18 0 0 0,4 0 0 0,-11 0 0 16,1 0 0-16,-8 3 0 0,4 0 0 0,-11 1 0 16,4 2 14-16,-8 0-2 0,-6-3-1 0,-8 4 0 15,1-4-11-15,-4 0-16 0,4 0 4 0,-4 0 1 16,7 0 11-16,3 0 0 0,-6-3 0 0,-1 0 0 15,1 0 0-15,7 0 16 0,3-3-4 0,7 0-1 16,0 0-11-16,4-3 0 0,3 3 0 0,0-1 0 16,8 1 0-16,-8 0-16 0,11 0 4 15,3-3 1-15,8 3 11 0,-5-1 0 0,8 1 0 0,7 3 0 16,0 0 0-16,22 0 0 0,-5 3 0 0,11-3 0 16,1 4 0-16,6 2 0 0,11 0 0 0,7 0 0 0,7 4 13 15,0-1 5-15,7-2 1 16,-4-1 0-16,1 0-19 0,-1 0 0 0,4-3 0 0,4 4 0 15,-11-4 0-15,0 0 0 0,-7-3 0 0,-4 3 0 16,0 0 0-16,-3-3 0 0,0 0 0 0,-4 0 0 0,-6 0-14 0,-5 0-3 16,-2-3-1-16,-5 0 0 15,-2 0 29-15,-8 0 5 0,0 0 2 0,-7-1 0 0,-4 4-29 0,-3 0-5 16,0 0-2-16,-10-3 0 0,-4 3 34 0,-8 0 6 16,-2 0 2-16,-8 3 0 0,0-3-14 0,-7 4-2 15,4-1-8-15,-7 3 12 0,0-3-4 0,-8 3 0 16,-6 1-8-16,-4-4 12 0,-4 0 12 0,1 3 1 15,3-3 1-15,-4 4 0 16,11-4-36-16,-10 3-7 0,10-3-2 0,-4 0 0 0,8-3 19 0,7 3-8 16,3 1 8-16,7-4 0 0,0 3 0 15,8 0 0-15,3-3 0 0,3 6 0 0,-3-6 0 0,10 3 0 0,1-3 0 0,3 0 9 16,7 0-1-16,0 0 0 0,7 0 0 0,3-3 0 16,1 3 1-16,10-3 0 15,4 0 0-15,10 0 0 0,0 3-9 0,8 0 8 16,2-3-8-16,15-1 8 0,-10 1-8 0,10 0 0 15,0 0 0-15,7 3 0 0,0-3 0 0,-7 3 8 0,3-3-8 0,1 0 8 16,-11-1-8-16,0 4-11 0,3-3 3 0,-3 0 0 16,-7 3 16-16,0-3 3 0,-8-3 1 0,1 0 0 15,-3-1-12-15,-12 1-17 0,1 3 4 0,-4-3 1 16,-7 2 12-16,-3 1 0 0,-4 0 0 0,-7 0 0 16,0 3 0-16,-7-3 16 0,-7 3-3 0,-8 0-1 15,-2 0-12-15,-1 0-16 0,-10 0 3 0,-4 3 1 16,4 0 28-16,-4-3 7 0,0 3 1 0,-7 0 0 0,0-3-39 15,-3 4-7-15,-4-1-2 0,-3 0 0 0,-1 0 45 0,4-3 9 16,0 3 2-16,4 0 0 0,0-3-32 16,-1 0 0-1,8 3 0-15,-4-3 0 0,4 0 0 0,3 0 0 0,4-3 0 0,3 0 0 0,4 3 0 16,6-3 8-16,1 0-8 16,7 0 0-16,0 0 0 0,3-1 0 0,1 1 0 0,10 3 0 15,0 0 0-15,10-3 0 0,1 3 0 0,10 0 0 0,7 0 0 0,8 0-10 16,6 0 10-16,7-3-8 15,1 0-16-15,-1 3-2 0,4 0-1 0,4 0 0 16,-4 0 27-16,-1 0 0 0,5-3 0 0,-8-3 0 0,-3 2 0 0,-7 1 0 16,-4 0 0-16,0-3 0 0,-3 3 0 0,-7 0 0 15,0-1 0-15,-1 1 0 0,1 0 0 0,-7 0 0 16,3 3 0-16,-7-3 0 0,-3 3 0 0,-1-3 0 16,1 0 0-16,-11 3 0 0,0 0 0 0,0 0 0 0,-18 0 0 15,4 3 0-15,-4-3 0 0,-3 0 0 16,-7 3 0-16,0 0 0 0,-8 3 0 0,-2-3 0 0,-5 1 0 0,-10-1 0 15,4 3 0-15,-4 0 0 16,4-3 0-16,-1 1 0 0,4-1 0 0,1 0 0 16,-1 0 0-16,0 0 0 0,7 0 23 0,-3 0 9 0,-1-3 3 0,1 0 0 15,7 0-27-15,3-3-8 0,0 3 0 16,4-6 0-16,0 6 0 0,-7-6 0 0,-1 6 0 0,-3-3 0 16,4-1 8-16,-4 1-8 0,4 3 0 0,3-3 0 15,4 3 0-15,0 0 0 0,3 0 0 0,8 0 0 16,-1 3 10-16,7-3-10 0,4 3 8 0,-3 1-8 15,10-4 11-15,0 0-3 0,0 6-8 0,0-6 12 16,0 6-12-16,10-3 0 0,-3 0 0 0,4 0 0 0,7 1 0 16,-8-1 0-16,8-3 0 15,3-3-10-15,0 3 10 0,-3-4 0 0,3 1 0 0,4 0-8 0,-1 3 8 0,5-3 0 16,-5 0 0-16,1-3-8 0,-4 3 8 0,0-1 0 16,4 1 0-16,-11 0 0 0,7 0 13 0,-7 0 8 15,4 0 2-15,-4 0 0 16,0-1-37-16,-3-2-7 0,-1 3-2 0,1-3 0 0,-4 6 23 0,-3 0 0 15,-1-7 0-15,-3 7 0 16,0 0-8-16,0 0 8 0,0 0 0 0,-7 0 0 0,0 7 0 0,-4-4 0 16,1-3 0-16,-4 3 0 0,3 0-10 0,-7 3 10 15,4 1 0-15,-7-4-9 0,4 3 9 16,-8 0 0-16,4-2 0 0,-11 2 0 0,4 0 0 0,-1 0 0 16,1 1 0-16,4-1 0 0,2-3 0 0,1 3 0 15,7-3 0-15,-7 4 0 16,10-4-30-16,8 0-4 0,-4 0-1 0,7-3 0 0,0 0 57 0,7 3 11 15,0 0 3-15,3 0 0 0,8-3-36 0,-4 0 0 0,7 0 0 0,1 0 0 16,2-3 0-16,1 3 0 16,3-3 0-16,-7 0-9 0,0 0 9 0,1 0 0 15,-5 3 0-15,1-3 0 0,-4 3 0 0,7-3 0 0,-7 3 0 0,0 0 0 16,-3 0 0-16,3 0 0 0,-3 0 0 0,-4 0 0 16,3 0 0-16,-10 0 0 0,0 0 0 0,0 0 0 15,-10 0 0-15,3-4-10 0,-4 4 10 0,-3 0 0 16,3 0 0-16,-3 0 0 0,0 0 0 0,-7 0 0 15,7 4 0-15,-7-1 0 0,0 0 0 0,-4 0 9 16,0 0-33-16,1 0-6 0,2 0-2 0,1 0 0 0,0 1 54 16,7-1 10-16,0 0 3 0,0 0 0 0,-4 0-35 0,4 0 0 15,3-3 0-15,1 3 0 0,-1 1 0 0,4-4 0 16,4 3 0-16,3-3 0 0,-7 3 0 0,7-3 0 16,0 0 0-16,0 0-12 15,0 0-12-15,0 0-1 0,0 0-1 0,7 3 0 16,0 0-22-16,0-3-5 0,7 0-1 0,-11 0 0 15,8 0-9-15,-4 0-1 0,0-3-1 0,0 0 0 16,-3 0-3-16,3 3 0 0,-4-3 0 0,4-1 0 16,-3 4-3-16,-4 0-1 0,10-3 0 0,-10 3 0 0,0 0 40 0,0 0 7 15,4 0 1-15,-4 0 1 16,0 0-14-16,7 3-3 0,-4 1-1 0,-3-4 0 0,4 3 33 0,-4-3 8 16,0 0 0-16,4 3 0 0,-4 3 49 0,0-6 12 15,0 0 3-15,0 0 0 0,0 0-52 0,0 0-12 0,0 6 0 0,0-6 0 16,-4 4 54-16,4-4 8 0,0 0 2 15,-7 0 0-15,0 3 0 0,3-3 0 0,-10 0 0 0,4-3 0 16,-1-1-45-16,-3-2-9 16,-4 0-2-16,-3 0 0 0,4-4 17 0,-8 1 3 15,4-4 1-15,0-2 0 0,-1 2-4 0,1-3-1 16,4-2 0-16,-8 2 0 0,4-3-11 0,0-3-2 0,3 3-1 0,0-3 0 16,8 7-10-16,-4-1 0 0,6 3 0 0,1-2 8 15,-3 5-8-15,3-2 12 0,3 2-12 0,-3 1 12 16,4 3 1-16,-1 3 1 0,4 3 0 0,0 0 0 15,0 0 10-15,0 0 1 0,7 0 1 0,0 6 0 16,-7-3-4-16,4 3-1 0,3 4 0 0,3-4 0 16,1 3-12-16,3 1-9 0,-3 2 12 0,3 4-12 0,0 0 8 15,4 2-8-15,-1 1 0 0,1 0 0 0,-1 0 8 16,5 0-8-16,2 0 0 0,-2-1 0 0,9 1 0 0,-6 0 0 16,0-3 0-16,-1-1 0 0,1 1 0 0,-4-3 0 15,0 2 0-15,1-5 0 0,-5-1 0 16,-3-3 0-16,0 1 0 0,-7-1 0 0,1-3-18 0,-8-3-1 15,0 0 0-15,0 0 0 0,0 0 19 0,-8-9 9 16,-2-1-1-16,-4 1 0 0,0-1-8 16,-4 1 0-16,0 0 0 0,1 2 0 0,3-2 0 0,0 3 0 15,-4-4 0-15,4 4 0 0,0 0 0 16,3-1 0-16,8 4 0 0,-8-3 0 0,11 3 0 0,0 3 0 16,0 0 0-16,0 0 8 0,0 0-8 0,0 0 0 15,0 0 0-15,0-6 0 0,3 2 0 0,5 1-12 16,-1 3 0-16,0-3 1 0,3 3 19 0,1-3 3 15,-8 3 1-15,1 0 0 0,3 0-12 0,0 0 0 16,-7 0 0-16,4 0 0 0,6 0 0 0,-10 0 0 0,0 0 0 16,0 0 0-16,4 0 0 0,3 0 0 0,-7 0 0 0,0 0 0 15,0 0 0-15,0 0 0 0,0 0 0 0,0 0 0 16,0 0 0-16,0 0 0 0,0 3 0 0,-7 3 0 16,7-6 0-16,-4 4 0 0,-3 2 0 0,0-3 0 15,3 3 0-15,-3-3 0 0,0 0 0 0,4 1 0 16,-11-1 0-16,3 0 0 0,1-3 0 0,-1 0 0 15,-10 3 0-15,7-3 0 0,0 0 0 0,-1-3 0 16,1 3 0-16,-3-3 0 0,-1 3 0 0,0 0 0 0,-3 3 0 16,0-3 0-16,-4 3 0 0,1 0 0 15,-1 3 0-15,4 1 0 0,0-1 0 0,0 3 0 0,6 1 0 16,1-1 8-16,4 1-8 0,-4-1 8 16,3 0-8-16,4 1 0 0,-4-1 0 0,8 1 8 0,-1-1-8 0,1 0 0 15,-1-2 0-15,4 2 0 0,0-3 0 0,0-6 8 16,4 7-8-16,-1-4 8 15,11 0-8-15,-3 0-9 0,3 0 9 0,7-3-13 0,4 0-2 0,0-3 0 16,6-3 0-16,-2 0 0 0,-1-1 15 0,-3-2 8 16,3-1 0-16,-4 1-8 0,-2-3 0 0,2 2 0 15,1 1-10-15,-4-4 10 0,0 4 0 0,1-1 0 16,-8 1 0-16,7 0 8 0,-11-1-8 0,5 4 0 16,-5 0-10-16,1-1 10 0,-4 4 0 0,0 0 0 15,3 0 0-15,-10 3 10 0,0 0-10 0,0 0 0 16,0 0 0-16,0 0 0 0,-14 0 8 0,4-3-8 0,-1 3 0 15,-10 3 8-15,7-3-8 0,-7 3 12 0,-1 3-12 0,1 1 12 16,4-1-12-16,-8 0 0 0,4 4 9 0,0 2-9 16,-1 1 0-16,5-1 9 0,-8 1-9 0,4-1 0 15,-4 4 8-15,4-4-8 0,-4 1 0 0,4 0 0 16,7-4 0-16,-3 3 0 0,2-2 0 0,1-1 0 16,4 1 0-16,-1-4 0 0,8 0 0 0,-1 4 0 15,1-1-12-15,3-9-8 0,0 0-3 0,0 0 0 16,7 3 23-16,7-6 0 15,0 3 0-15,11-6 0 0,-1 0 0 0,4-1 0 0,1-2 0 0,-1-4 0 16,0 1 0-16,-3-4 15 0,-1 4-3 0,1-4 0 16,-4 0-12-16,1 1 0 0,2-1 0 0,-3 3-10 15,1-2 10-15,-8 5 0 0,7 1 0 0,-11-1-8 0,5 4 8 0,-5 0 0 16,1 3 0-16,-4-4 0 16,-4 7 0-16,-3 0 0 0,0 0 0 0,0 0 0 0,0 0 0 0,-3 4-10 15,-1 2 10-15,-6 0-13 0,-1-3 29 0,-3 4 7 16,0-1 1-16,-11 0 0 0,4 0-14 0,0 4-2 15,-4-1-8-15,0 1 12 0,1-1-12 0,-5 0 9 16,1 1-9-16,-3 5 8 0,-1-2-8 16,0-4 0-16,4 4 0 0,0-1 8 15,3-2-36-15,4-1-7 0,0 1-1 0,-1-1-1 0,8 1 62 0,4-1 13 16,-1-3 2-16,-3 0 1 0,7 1-33 0,0-4-8 16,0 0 0-16,7-3 0 15,0 0 0-15,-4 0 0 0,4 0 0 0,0 0 0 16,0 0-36-16,0 0-2 0,0 0-1 0,0-6 0 0,11-1 51 15,-4 1 11-15,11 0 1 0,-4-3 1 0,3 2-25 0,1-2 0 16,0 3-14-16,-1-4 5 16,1 1-17-16,0-1-3 0,-1 1-1 0,-6 0 0 15,3 2-113-15,-11 1-22 0,8 0-5 0</inkml:trace>
  <inkml:trace contextRef="#ctx0" brushRef="#br2" timeOffset="-202963.74">8456 13884 586 0,'0'0'12'0,"0"0"4"0,0-7 0 0,4 1 1 0,-4 0-17 0,0 0 0 15,0 6 0-15,3-7 0 0,1 1-9 0,-1 0-6 16,1 0-1-16,-4 6-228 0</inkml:trace>
  <inkml:trace contextRef="#ctx0" brushRef="#br2" timeOffset="-201432.15">8520 13793 933 0,'0'0'26'0,"0"0"6"16,-4 6-32-16,4-6 0 0,-3 3 0 0,-1 3 0 0,4-2 72 0,-4 2 7 0,1-3 1 15,-1 3 1-15,1 1-28 0,-1-4-5 16,1 0-2-16,-1 0 0 0,-3 0-22 0,7-3-5 0,-3 3-1 0,3-3 0 16,-7 0 15-16,0 0 3 0,0 0 1 15,0-3 0-15,-1 0-21 0,1-3-5 16,4-1-1-16,-4 4 0 0,3-3 2 0,-3 3 1 0,7 3 0 0,-3-6 0 16,-4-1-1-16,3 1 0 0,1 0 0 0,3-1 0 15,-4 1 31-15,4 0 5 0,0-3 2 0,0 2 0 16,4 1-3-16,-1 0-1 0,1-1 0 0,3 1 0 15,-4 3-24-15,4 0-5 0,4 3-1 0,-1 0 0 16,5 0 26-16,-5 0 5 0,4 3 1 0,-3 0 0 16,3 3-20-16,0 1-3 15,0-1-1-15,-3 3 0 0,-1-2 17 0,1 2 3 0,0 0 1 0,-1 1 0 16,-3 2-10-16,0 1-3 0,0 0 0 0,-3 2 0 16,-1-2-6-16,-3-1-2 0,0 1 0 0,-3-1 0 15,-1 4-10-15,-3-3-2 0,0-4-1 0,0 0 0 0,0-2-11 0,-4-1 8 16,4-3-8-16,-3 0 8 0,-1 0-8 0,1-3 0 15,-1 0 0-15,-3-3 0 0,0-3 0 16,3 0 0-16,1-1 0 0,-4-2 0 0,3 3-9 0,4-7 9 16,0 4-12-16,-4-4 12 0,4 4 0 0,4-4 0 15,-1 1 0-15,1 2 0 0,3-2-15 0,-4-1 4 16,4 1 1-16,4 2 0 0,-1-5 10 0,1 2 0 16,-1 1 0-16,4-1 0 0,4 0 0 0,-4 4 0 15,7 0 0-15,-3-1 0 0,3 1 8 0,-4 3-8 16,4-1 8-16,-3 1-8 0,3 3 0 0,0 3 0 15,0 3 0-15,0-3 0 0,1 3 0 0,-5 3 0 16,4 4 0-16,-3-1 0 0,-1 1 0 0,-3 2 0 16,-3 4 0-16,0-4 8 0,-1 7-8 0,1 0 9 15,-8 3-9-15,1 0 10 0,-1-3-10 0,-3 3 0 0,-4 0 0 0,1-4 8 16,-1 1-8-16,4 0-11 0,-3 0 3 16,-1 0 0-16,-3-1 8 0,3-2 0 0,-3-6 0 0,0-1 0 15,3-3-18-15,-3 1-2 0,-3-1 0 0,6-6 0 16,-3 0 8-16,3 0 2 0,1-10 0 0,-1 4 0 15,1-3-2-15,3-1-1 0,0 1 0 0,0-4 0 16,-1 1 13-16,5-4 0 0,-1 0 0 0,1-2-9 16,6-1 9-16,-3 0 0 0,0 0 0 0,0 0-8 15,7 1 8-15,-3-1 0 0,3 3 0 0,-3 0 0 16,3 4 0-16,0-1 0 0,3 1 0 0,1 2 0 0,-4 1 0 0,4 3 0 16,-1-1 0-16,1 4 0 0,-1 0 10 0,1 3 4 15,-1 3 1-15,-3 4 0 16,4 2 13-16,-4 0 4 0,0 4 0 0,0 3 0 15,0 2-16-15,-7 1-4 0,4 3 0 0,-4-3 0 0,0 3-4 0,0-3-8 16,-4 0 11-16,-3-1-11 0,4 1 8 0,-4 0-8 16,0 0 0-16,-4 0 0 0,0-4 0 0,-3 1 0 15,4 0 0-15,-4-7 0 0,3 0-9 0,-3-2 9 16,0-4-8-16,3 0 8 0,-3 0-11 0,4-3 11 16,-1-6-13-16,0 3 5 0,1-4 0 0,3 1 0 15,-4-3 0-15,4-1 0 0,4 1 8 0,-4 0-8 16,3-4 8-16,0-3-8 0,4 4 8 0,0-4-12 15,0 4 12-15,4-7-12 0,0 3 20 0,-1-3 3 16,1-3 1-16,3 4 0 0,0-4-24 0,0 3-4 16,3-3 0-16,1 3-1 0,-1 0 26 0,1 4 6 15,0-1 1-15,3 6 0 0,-4 1-16 0,1 0-13 0,0 5 2 0,-1 1 1 16,1 6 21-16,-1 1 4 0,1 2 1 0,-1 3 0 16,-3 1 3-16,1 2 1 0,-1 1 0 0,-4-1 0 15,1 4-10-15,-4 0-2 0,0 3 0 0,0-1 0 16,-7 1-8-16,3 0 0 0,-3-3 0 0,-4 2 0 15,4-2 0-15,-3-3 0 0,-1-1 0 0,1 1 0 16,-4-4 0-16,3 1 0 0,0-4 0 0,1 0 0 16,-4-3 0-16,3-3-11 0,-3-3 3 0,0-3 0 15,3 0 8-15,1-4-13 0,-1 1 5 0,1-4 8 16,2 4-14-16,1-4 5 0,4 1 1 0,-4-4 0 16,7 3 8-16,-4-2-8 0,8-1 8 0,-4 0-8 15,7 4 8-15,-4-1-8 0,4 1 8 0,4-1-8 16,0 1 8-16,-1 2 0 0,4 1 0 0,0 0 8 15,1 2-8-15,2 1 0 0,-3 0-8 0,7 3 8 0,-3 3 0 0,0 0 0 16,-4 0 0-16,3 3 0 0,-2 0 0 0,-1 6 8 16,0-2 0-16,-4 2 0 0,1 3 3 0,-4 4 1 15,0 0 0-15,-3 0 0 0,-1 2 0 0,-3-2 0 16,0 3 0-16,0-4 0 0,-7 1-12 0,4 0 0 16,-4-4 0-16,-1-2 0 0,-2-1 0 0,-1 1 0 15,1-4 0-15,-4 0 0 0,-1 0 0 0,-2-2 0 16,3-1 0-16,-4 0 0 0,0-3 0 0,-3 0 0 15,4-3 0-15,-1-4 0 0,0-2 0 0,4 3-9 0,0-7 9 16,-3 4-13-16,2-1 13 0,5 1-11 16,-1-4 11-16,4 1-10 0,0-4 10 0,0 4-10 15,4-4 10-15,3 3-10 0,3 1 10 0,1-1-10 0,-1 1 10 0,4-1-10 16,0 1 10-16,4-4 0 0,-1 4 0 0,1-1-8 16,3 0 8-16,0 4 0 15,0-7 0-15,0 7-8 0,-3 0 8 0,3 2 8 16,4-2-8-16,-4 3 11 0,0-1-11 0,4 4 0 0,-4 3 0 0,0 0 0 15,-4 3 12-15,1 0 0 0,0 7 0 0,-1-4 0 16,1 4-4-16,-4-1 0 0,0 0 0 0,0 4 0 16,-4-1 20-16,1 4 3 0,-4-3 1 0,0 2 0 15,-4-2-32-15,-3 3 0 0,4 2 0 0,-4 1 0 0,0 0 11 16,-4 0-11-16,-3-4 12 0,0 1-12 0,0 0 0 0,0-4 0 16,0 1 0-16,0-1 0 0,-1 1 0 0,1-4 0 15,4 1 0-15,-1-4 0 0,-3-3-10 0,3 0 10 16,1-3-10-16,3 0 10 0,0 0 0 15,-4-3 0-15,4 0 0 0,4 0 0 16,-1-3-120-16,1-4-20 16,3 1-5-16,0-1-1016 0</inkml:trace>
  <inkml:trace contextRef="#ctx0" brushRef="#br2" timeOffset="-196481.29">11956 12993 1036 0,'0'0'23'0,"0"0"5"0,0 0 0 0,0 0 1 0,0 0-29 0,0 0 0 0,0 0 0 0,0 0 0 15,0 0 82-15,0 0 10 0,0 0 3 0,0 0 0 16,0 0-31-16,0 0-7 0,0 0-1 0,0 0 0 16,0 0 0-16,0 0 0 0,0 0 0 0,0 0 0 15,0 0-5-15,0 0-2 0,-4 3 0 0,-3-3 0 0,0 3-16 0,3 1-3 16,-3-1-1-16,0 0 0 0,4 0 3 0,-4 0 0 16,0 0 0-16,7-3 0 0,-4 3-24 0,4-3-8 15,-7 4 0-15,7-4 9 0,-7 0 11 0,0 0 3 16,7 0 0-16,0 0 0 0,-7-4-9 0,7 4-2 15,-7-3 0-15,7 3 0 0,-4-6 14 0,4 0 2 16,0 6 1-16,-3-7 0 0,3 1-29 0,0 3 0 16,0 3 0-16,0-9 0 0,3 2 0 0,-3 4 0 15,4-3 0-15,-1 3 0 0,1 0 0 0,0 0 0 16,3 3 0-16,0-4 0 0,0 8 57 0,0-4 6 16,0 3 1-16,3 0 0 0,-3 0-52 0,4 3-12 15,-4 1 0-15,4-1 0 0,-4 3 0 0,3-3 0 16,-6 4 0-16,3-1 0 0,0 1 0 0,-4-1 0 0,1 0 0 0,0-2 0 15,-4 2 0-15,3-3 0 0,-3 1 0 0,-3-1 0 16,-1 3 0-16,0-5 0 0,1 2 0 0,-4 0 0 16,0-3 0-16,3 3 0 0,-3-2 0 0,-3-1 0 15,3 0 0-15,0-3 0 0,3 3 0 0,-3-3 0 16,0 0 0-16,0 3 0 0,7-3 0 0,-7 0 0 16,7 0 0-16,-7-3 0 0,7 3 0 0,0 0 0 15,-7-3 0-15,7 3 9 0,-4-3-9 16,-3-4 8-16,7 7-8 0,0-6-11 0,-3 0 3 0,-1 0 0 15,4 6 8-15,-3-10 0 0,3 4 0 0,0 6 0 16,0 0 0-16,0 0 0 0,0 0 8 0,0 0-8 0,0 0 0 0,0 0 0 16,0 0 0-16,0 0 0 0,0 0 0 15,0 0 0-15,0 0 0 0,0 0 0 16,0 0 0-16,0 0 0 0,0 0 0 0,0 0 0 0,0 0 0 16,3 3 0-16,-3 3 0 0,4 1 0 15,-1-4 0-15,-3 3 0 0,0-3 0 0,0-3 0 0,0 0 0 16,0 6 0-16,0-6 0 0,0 4 0 0,0-4 0 0,0 6 0 15,0-6 0-15,0 0 0 0,0 6 17 0,0 0-1 16,0-6 0-16,0 0 0 0,-3 7-8 0,3-7-8 16,-4 3 9-16,1 3-9 0,3-6 0 0,-8 6 0 15,5-3 0-15,-4 1 0 0,0 2-18 0,3-3 0 16,-3 0 0-16,-3 3 0 0,-1-2 18 0,0-1 0 16,4 3 0-16,-3-3 0 0,3 0 0 0,-4 0 0 15,4 1 0-15,0-4 0 0,4 3 0 0,-4-3 0 0,7 0 0 16,0 0 0-16,-4-3 14 0,4 3 6 0,-7-7 2 0,3 4 0 15,4 3-22-15,0-6 0 0,0 6 0 16,-3-10 0-16,3 4-13 0,0 6-7 16,0-6-2-16,0 6 0 0,3-6 42 0,-3 6 9 0,0 0 2 15,4-4 0-15,3 1-23 0,0 3-8 0,0 0 0 0,0 0 0 16,4 0 0-16,-1 0 8 0,1 3-8 0,-1-3 0 16,1 0 0-16,0 4 0 0,-1-4 0 15,1 0 0-15,-4 3 0 0,3-3 0 0,-2 0 0 16,2 3 0-16,-6-3 0 0,3 3 9 0,-4 0-9 0,4 3 12 15,-7 1-12-15,4-4 0 0,-1 6 0 0,1-2 8 16,-4-1-8-16,0 3 8 0,0 1-8 0,0-1 8 16,-4-3 9-16,4 4 2 0,-3-1 0 0,-1 1 0 15,-3 2-19-15,4-6 0 0,-1 4 0 0,-3-4 0 0,4 0-12 0,-4 1-7 16,-1-4-1-16,-2 0 0 0,3-3 32 0,-4 0 7 16,1-3 1-16,-1-4 0 0,0 1-20 0,1 0 0 15,-1-4 0-15,1 4 0 16,-1 0 0-16,1-3 0 0,-1-1 0 0,0 4 0 15,8-4-18-15,-4 4-7 0,3 0-2 0,-3 0 0 0,4-1 27 0,3 1 0 16,0 0 0-16,0 0 0 0,3-1 0 16,1-2 8-16,-1 3-8 0,4-4 11 0,0 4 7 0,0 0 2 15,1-4 0-15,2 4 0 0,-3 0-29 0,4-1-6 16,-1 1-1-16,1 3 0 0,-1 0 26 0,1 3 5 16,-4 0 1-16,4 3 0 0,-4 0-16 0,0 0 0 15,0 4 0-15,-4 2 0 0,4-3 28 0,-3 4 2 16,0-1 1-16,-4-3 0 0,0 7-19 0,0-7-4 0,-4 4-8 15,0-1 12-15,1 0-12 0,-4 4 9 0,0-4-9 16,-4 1 8-16,1 2-8 0,-4-2 0 16,-1 2 0-16,1 1 0 0,0-4 17 0,-3 4 5 0,2-4 1 15,-2 0 0 1,-1-2-70-16,1-1-13 0,2-3-4 0,-2-3 0 0,3-3 80 0,3 0 15 0,-3-3 3 16,3-1 1-1,1-2-56-15,3-4-11 0,0 1-3 0,0 2 0 0,3-2 35 0,4-1 0 0,-3 1 0 16,3-1 0-16,0 1 0 0,3-4 0 0,1 0 0 0,3-2 0 15,0 2 0-15,0-3 0 0,3 3 0 0,1-2 0 16,3 2 13-16,0-3 10 0,0 7 1 0,4-4 1 16,-4 3-40-16,4 4-8 0,-1 0-1 0,1 2-1 15,0 1 25-15,-4 3 0 0,3 3 0 0,-6 3 0 16,3 3 24-16,-7 1 9 0,4 2 3 0,-4 3 0 16,0 1-22-16,0 0-4 0,-4 2-1 0,-3 1 0 0,0 0 1 0,0-1 0 15,-3 1 0-15,-1 0 0 16,-3-1-10-16,0 1 0 0,-3-3-12 0,-4 2 12 0,3-2-9 0,-3-1 9 15,0 1 0-15,0-4 0 0,0-2 0 0,-1-1 20 16,1-3-2-16,0 0-1 16,4-3-35-16,-5-3-7 0,5 0-2 0,-1-3 0 15,4-1-8-15,0 1-1 0,0 0-1 0,4-1 0 0,-1-2 37 0,1 0 0 16,3-1 0-16,0 1 0 0,0-1 0 0,3 1 0 16,1 0 0-16,3-4 0 0,0 0 0 0,0 1 16 15,3-1 0-15,1-2-1 0,0-1-24 0,3 0-5 0,-4 4-1 16,8-4 0-16,-4 4 23 0,4 2 5 0,-1 1 1 0,-3-1 0 15,4 7-22-15,-4-3-5 0,-3 6-1 0,3 0 0 16,-7 3 29-16,3 3 5 0,-2 1 2 16,-1 2 0-16,-4 0-35 0,1 4-7 0,-4 0-2 0,0-1 0 15,0 1 69-15,-4-1 13 0,1 1 4 16,-4 2 0-16,-1-2-64 0,-2-4-15 0,-1 4-1 0,-3-4-1 16,-3 4 17-16,2-4 0 0,1 1 0 0,-3-1 0 15,-1-3 0-15,4-3 0 0,-4 4 0 0,4-4 0 16,-3-3-8-16,2 0 8 0,1-3 0 0,0 0 0 31,4-1-42-31,-1-2-2 0,4 0 0 0,0 0 0 0,3-4 64 0,-3 4 12 0,4-3 2 0,3-1 1 16,3 1-35-16,1-1 0 0,-1 1 0 0,1 0 0 15,3-4 0-15,4 4 0 0,-1-1 0 0,-3 1 0 16,7 3-24-16,-3-4-8 0,-1 4-1 0,5 0-1 0,-5-1 34 0,1 7 0 16,-1-3 0-16,-3 6 0 15,4-3-156-15,0 3-30 0,-4 4-6 0,0-4-2 0</inkml:trace>
  <inkml:trace contextRef="#ctx0" brushRef="#br3" timeOffset="-188327.52">11652 14034 813 0,'0'0'17'0,"0"0"4"0,0 0 1 0,0 0 2 0,0 0-24 0,0 0 0 0,0 0 0 0,0 0 0 16,0 0 27-16,0 0 0 0,0 0 0 0,0 0 0 16,0 0 11-16,0 0 2 0,0 0 1 0,0 0 0 15,0 0 19-15,0 0 4 0,0 0 1 0,-3-3 0 16,-4 0-9-16,3 0-1 0,-3-4-1 0,4 4 0 0,-1 0-3 0,-3 0-1 15,7 3 0-15,-7-3 0 0,3 0-26 0,4 3-6 16,0 0-1-16,-7-6 0 16,0 2 18-16,4-2 3 0,-4 0 1 0,3 0 0 15,1-4-12-15,3 4-3 0,-4-7 0 0,4 4 0 16,0 0 13-16,0-1 3 0,0 4 0 0,0-4 0 0,4 1-12 16,-4 3-3-16,3 0 0 0,-3 2 0 0,4 1-25 0,-1-3 0 15,4 3 0-15,-3 3 0 0,3 0 31 0,0 0 1 16,4 0 0-16,-4 3 0 0,7 0-17 0,-7 0-3 15,3 0-1-15,1 4 0 0,-1-1 8 0,1-3 1 16,-4 3 1-16,4 1 0 0,-4 2-21 0,0-3 0 16,0 4-10-16,0-4 10 0,-4 3 0 15,1-2 0-15,-4-7 0 0,0 9 9 0,0 4-9 0,0-7 0 0,0-6 0 16,-4 9 0-16,1 1 0 0,-4-1 0 16,0-3 0-16,0 4 0 0,-4-4 15 0,4 0-3 0,-3 4 0 0,-5-4 0 15,5 0-12 1,-1 1 0-16,1-1 0 0,-4-3 0 0,3 0 0 0,0-3-15 15,-3-3 2-15,4 0 0 0,-1 0 13 0,1-4 0 0,2 1 0 0,-2-3 0 16,3 2 0 0,0-2 0-16,3-4 0 0,1 4 0 0,-1-3 0 0,1-1 0 0,3 4 0 0,0-4 0 15,0 4 0-15,3-1 0 0,1-2 0 0,-1 2 0 16,4 1 0-16,0-1 0 0,4 1 0 0,0 0 0 0,-1-1 0 16,4 1 0-16,-3-1 0 0,3 4 0 0,-3 0 0 0,3 0 0 15,0 3 0-15,0-1 0 0,0 4 48 0,-3 0 13 16,3 0 3-16,-4 4 0 15,1-1-52-15,-4 3-12 16,0 0 0-16,0 4 0 0,-3-4 0 0,-1 6 0 0,1 1 0 0,-4-1 0 16,0-2 0-16,0 2 0 0,-4 1 0 0,-3 0 0 0,3-1 33 0,-3 1 4 15,0-1 1-15,-3 1 0 0,3-1-38 0,-4-2 0 16,-3-1 0-16,3 0 0 0,1-2 24 16,-4 2 3-16,3-3 1 0,1-2 0 15,-1-1-74-15,0 0-14 0,-3-6-4 0,4 0 0 16,3-1 52-16,-4-2 12 0,4 0 0 0,-4 0 0 0,8-1 9 0,-4 1 5 15,3-3 1-15,1-1 0 0,3 4-15 0,0-3-15 16,0-1 3-16,3 4 1 16,1-4 11-16,-1 1 0 0,1 3 0 0,-1-4 0 0,4-2 0 0,1 2 0 0,-1-2-11 15,0 2 11-15,0-2 0 0,3 3 0 0,1-1 0 0,-1 1 0 16,1 2 0-16,0-2 12 0,3 6-1 0,-4-3 0 16,1 6 8-16,-1 0 1 0,1 0 1 0,-4 0 0 15,4 6 2-15,-8 0 0 16,4 0 0-16,-3 4 0 0,-1 2-6 0,1 1-1 0,-4-1 0 0,0 1 0 15,0 0-7-15,-4-4-1 0,1 0-8 0,-1 1 12 16,-3 2-20-16,0-2-5 0,-3-1-1 0,-1 1 0 16,0-1 14-16,1 0 0 0,-1 1 0 15,-3-4 0-15,4-3 0 0,-1 0 0 0,-3-3 0 0,3 0 0 16,-3-3 0-16,4 0 0 0,-5 0 0 16,5-7 0-16,-1 1 0 0,1 0 0 0,3 2 0 0,0 1 0 15,0-3 0-15,3-1 0 0,1 1 0 0,-1-4 0 16,0 4 0-16,4 0-9 0,0-4 9 0,4 4 0 15,0-1-12-15,-1 1 4 0,1 3 0 16,3-7 0-16,0 4 8 0,3-1 16 0,1-2-4 0,-1 2-1 0,1 1-11 0,3-1-16 16,-3 1 4-16,3 3 1 0,0-1 11 0,0 4 0 15,4 0 0-15,-8 0 0 0,4 3 13 0,0 3 2 16,-3 0 0-16,0 4 0 0,-4-1 9 0,0 0 1 16,0 4 1-16,0-1 0 0,-4 4-10 0,-3-4-3 15,4 3 0-15,-4 1 0 0,-4 3-13 0,4-4 8 16,-7 4-8-16,0 0 0 0,-3-4 20 0,3 4-3 15,-4-1 0-15,0 1 0 16,1-3-37-16,-1 2-8 0,-3-2-2 0,4-1 0 16,-1-2-3-16,0-4-1 0,1 0 0 0,-1 1 0 15,1-4 34-15,-1-6 0 0,1 0 0 0,2-4 0 0,-2 1 0 0,3 0-8 16,0-4 8-16,3 1 0 0,1-4-10 0,-1 1 2 16,1 2 0-16,-1-5 0 0,4-1 8 0,0 4 12 15,4-4-2-15,-4 0-1 0,3 0-9 0,4 1-16 16,-3-1 4-16,3 0 1 0,3 1 11 0,1-1 16 0,0 0-4 0,-1 4-1 15,1-1-11-15,3 1 0 0,-4 2 0 0,5 4 0 16,-1 0 0-16,3 0-12 0,-3 6 2 0,1 0 1 16,-1 0 9-16,-4 3 12 0,1 3-2 0,-1 3-1 15,1 1 19-15,-7 5 3 16,3-2 1-16,-4 3 0 0,1 3-18 0,-4-4-3 0,0 4-1 0,-4-3 0 16,1 2-10-16,-1-2 0 0,-3 0 9 0,0 0-9 0,0-4 20 0,-4 4-1 15,1-4 0-15,-1 1 0 16,1-1-32-16,-1-2-7 0,-3-1 0 0,0-3-1 15,3-2 12-15,1-1 9 0,-1 3-12 0,0-6 12 16,1-3-36-16,-1 0-1 0,1-4 0 0,-1 1 0 16,0-3 37-16,4-1 0 0,0 1 0 0,0 0 0 0,0-1 0 15,4-2 0-15,-4-1 0 0,3 4 0 0,4-4 0 16,0 4 0-16,0-4 0 0,0 4 0 0,4-1 0 0,-1 1 0 16,4 0 0-16,0 2 0 0,-3-2-8 0,6 3 8 15,1-1 0-15,0 1 0 0,-4 3 0 0,3-3 0 16,1-1 0-16,-1 4 0 0,5 0 0 0,-1 0 0 15,0-3 0-15,0 3 0 0,0-1 8 0,-3 1 2 16,3 3 1-16,-7 0 0 0,3 3-11 0,-3 1-16 16,0-1 4-16,-3 3 1 0,-1 3 46 0,-3 1 9 15,0 2 1-15,0 1 1 0,-3-1-22 0,-1 1-5 0,-3-1-1 0,-3 4 0 16,3-3-18-16,-4-1 0 0,-3 1 0 0,0-1-9 16,3 1 9-16,-3-4 0 0,0 1 0 0,4-1 0 15,-5 0-12-15,1-2-1 0,4-4 0 0,-4 0 0 16,3-3 1-16,0-3 0 0,1 0 0 0,3 0 0 31,-4-4-19-31,4 1-3 0,4 0-1 0,-1-4 0 0,1 4 35 0,-1 0 0 0,4 0 0 0,4-4 0 16,-4 4 8-16,3-3 9 0,1 2 2 0,3-2 0 15,0-1-31-15,3-2-5 0,1-1-2 0,-1 1 0 16,1-1 19-16,0 1 0 0,-1 2 0 16,1-2 0-16,3 2 0 0,0 1 0 0,0 3 0 0,4-1 0 15,-4 1 0-15,0 0 0 0,-3 3 0 0,-1 3 0 0,1 0 40 16,-4 3 12-16,0 3 3 0,-4 0 0 15,1 1-31-15,-1 5-7 0,1 1-1 0,-4 2 0 16,0 1-8-16,-4 0-8 0,1-1 9 0,-4 1-9 0,0 3 8 0,0-3-8 16,-4-1 0-16,1 1 0 0,-5 0 0 0,5-1-16 15,-4-2 1-15,0-1 1 0,3-2 14 0,-3-1 0 16,0-2 0-16,0-1 0 0,3-3 0 0,-3-3 0 16,3-3-10-16,-3 3 10 0,4-6 0 0,3-1 0 15,-4 1 0-15,4 0 0 0,4-4 0 0,-4 4-20 16,3-3 3-16,4-1 1 0,0 1 16 0,-4-1 0 15,4 1-8-15,4-4 8 0,-4 1 0 0,4 3 0 16,-1-4 0-16,4 0 0 0,0 1 0 0,0-1 0 16,0-2 0-16,4 2 0 0,-1 1 0 0,1 2 0 15,3 1 0-15,-3-1 0 0,-1 1 9 0,1 3-9 16,3 3 8-16,-3-1-8 0,3 4 19 0,0 4-2 0,-4-1 0 16,1 3 0-16,0 0-17 0,-4 4 0 15,0-1-11-15,-4 4 11 0,1 2 0 0,-1 1 0 0,-3 0 0 16,-3 2 0-16,3-5 44 0,-7 3 16 15,0-1 4-15,0 4 0 0,-4-6-64 0,0-1-20 0,1 1 0 0,-1-4 0 16,1 4 20-16,-1-4 0 0,0 1 0 0,1-4 0 16,-4 0-9-16,3-6-5 0,-3 0-1 0,0 0 0 15,3-3 2-15,-3 0 0 0,4 0 0 0,-1-4 0 16,1-2 13-16,2 0-11 0,1-4 11 0,-3 4-10 16,6-7 10-16,-3 7-13 0,4-4 5 0,-1 4 8 0,4-4 0 15,0 1 0-15,0 2 0 0,4 1 0 0,-1-4 0 0,1 7 0 16,3-4-9-16,-4 4 9 15,4-3 0-15,0 3-8 0,4 2 8 0,-4 1 0 16,7 0 0-16,-3 0 0 0,3 3 0 0,-4-3 9 0,1 6-9 16,0-3-9-16,-1 6 9 0,1 1-13 0,-4-1 13 15,0 0 0-15,0 0 0 0,0 4 0 0,0-1 0 0,-3 4 0 16,-1-1 0-16,1-2 0 0,-4-4 0 16,0 3 0-16,-4 1 0 0,-3-4 0 0,4 0 0 0,-4 1 0 15,-1-1 0-15,1 0 0 0,-3-3 0 0,3-3 0 16,-4 0 0-16,-3 0 0 15,3-3-54-15,1 0-8 0,-4 3-2 0,3-3-1254 0</inkml:trace>
  <inkml:trace contextRef="#ctx0" brushRef="#br3" timeOffset="-182841.57">11920 13119 1074 0,'0'0'30'0,"0"0"8"0,0 0-30 0,0 0-8 16,0 0 0-16,0 0 0 16,0 0 52-16,0 0 10 0,0 0 2 0,0 0 0 15,0 0-8-15,0 0 0 0,0 0-1 0,0 0 0 0,0 0-37 0,0 0-7 16,0 0-2-16,0 0 0 0,0 0 50 0,0 0 9 16,0 3 3-16,0-3 0 0,7 6-25 0,-3-3-5 15,-4-3-1-15,3 3 0 0,5 0-3 0,-8-3-1 16,3 4 0-16,4-1 0 0,0 0-6 0,-3 0-2 15,-1 0 0-15,4 0 0 0,0 0-8 0,0 0-3 16,-3-3 0-16,3 4 0 0,-3-1 38 0,3 3 7 16,0-3 2-16,0 0 0 0,-4 4-52 0,4-4-12 15,0 0 0-15,0 3 0 0,-3-3 27 0,3 0 2 0,0 4 1 0,0-4 0 16,0 0-8-16,0 0-2 0,0 0 0 0,0 0 0 16,0 0-2-16,0-3-1 0,0 4 0 0,1-1 0 15,2 0-17-15,-3 0 0 16,0 0 0-16,0 0 0 0,0 0 0 0,0 1 0 0,4-4 0 15,-4 3 0-15,4 0 25 0,-1-3 11 0,1 3 3 0,-4 0 0 16,0 0-31-16,0 0-8 0,0 1 0 0,0 2 0 16,-3-3 0-16,-1 0 12 0,1 3-4 0,-1-3 0 15,1 4-8-15,-1-1 9 0,-3-3-9 0,4 3 10 16,-4 1 2-16,3 2 1 0,-3-9 0 0,0 6 0 16,0 1-13-16,4-1 0 0,-4-6 0 0,0 6 0 15,0-6 0-15,-4 6 11 0,4 4-3 0,0-10-8 16,0 6 12-16,0-6-4 0,0 0 0 0,0 6-8 15,0-6 0-15,-3 10-14 0,3-10 1 0,-4 6 0 16,4 0 25-16,0-6 4 0,0 10 2 0,0-10 0 0,-3 6-18 0,3-6 0 16,-4 9 0-16,1-2 0 0,3-7-8 15,-4 6-9-15,1 0-2 0,-1 1 0 16,4-7 19-16,-3 9 0 0,-1-3 0 0,4-6 0 16,0 0 0-16,-4 6 0 0,1 4 0 0,3-10 0 15,0 0 0-15,-4 3 0 0,4-3 0 0,-7 6 0 0,4 1 0 0,3-7 0 16,0 0 0-16,0 0 0 0,-4 6 0 0,4-6 0 15,0 0 0-15,-3 3 0 0,-1 3 13 0,4-6 7 16,0 0 0-16,0 0 1 0,-3 10-21 0,-1-4 0 16,4 0 0-16,0-6 0 0,0 0 0 0,-3 6 0 15,3 1 0-15,0-1 0 0,0-6 0 0,0 0 0 16,0 9 0-16,3-2 0 0,-3-1 0 0,0 0 0 16,4 0 0-16,-4-6 8 0,0 4-8 0,0-4 0 0,0 6 0 0,0-6 0 15,3 3 0-15,1 3 0 0,-4-3 0 16,3 4-8-16,-3-4 8 0,0-3 0 15,7 3 0-15,-3 3 0 0,-1-3 0 0,1 1 0 0,-1-1 0 0,5 3-8 16,-5-3 8-16,1 0 0 0,3 0 0 0,-4 0 0 16,4 1-16-16,-3 2 0 0,-1-3-1 0,1 0 0 15,3 0 29-15,-4 0 5 0,1 1 2 0,-1-1 0 16,1 0-19-16,-1 0 0 0,1 0 0 0,0 3 0 16,-1-3 0-16,-3-3 0 0,4 4 0 0,-1-1 0 15,1 3-12-15,-1-3-5 0,4 0-2 0,-3-3 0 16,-4 0 31-16,3 3 5 0,4 1 2 0,-3-4 0 0,-1 3-19 15,1 0 0 1,3 0 0-16,-3-3 0 0,-1 3 0 0,-3-3 0 0,0 0 0 0,4 3 0 16,-4-3-12-16,0 0-5 0,3 3-2 0,-3-3 0 0,0 0 19 0,0 0 0 15,0 0 0-15,0 0 0 16,0 0 0-16,0 0 0 0,0 0 0 0,0 0 0 16,-3 4 0-16,3-1 0 0,0-3 0 0,0 0 0 0,0 0 0 0,0 0 0 15,0 0 0-15,0 0 0 16,0 0 0-16,-4 6 0 0,4-6 0 0,0 0 0 0,0 0 11 0,0 0 5 15,0 0 2-15,-3 3 0 0,-5-3-18 0,8 0 0 16,-3 3 0-16,3-3 0 0,-7 0-8 0,0 3-9 16,7-3-2-16,-7 3 0 0,3-3 19 0,-3 0 0 15,4 4 0-15,3-4 0 0,-7 0 12 0,7 0 5 0,-4 3 2 0,4-3 0 16,-7 0-19-16,7 0 0 0,0 0 0 16,0 0-9-16,0 0-5 15,-4 3-1-15,4-3 0 0,0 0 0 0,-3 3 15 0,3-3 0 0,0 0 0 0,0 0 0 16,0 0 0-16,0 0 0 0,0 0 0 0,0 0 0 15,0 6 0-15,0 1 15 0,3-1-3 0,-3-3-1 16,4 3-11-16,0-3 0 0,3 1 0 16,-4-1 8-16,4 3-16 0,0 0-4 0,0-3-1 0,0 0 0 15,0 4 13-15,0-1 0 0,1 0 0 0,-1 1 0 16,3-1 0-16,-3 0 0 0,4 0 0 0,-4 1 0 16,0-1 0-16,3 0 0 0,-2 4 0 0,-1-4 0 15,-4 3 0-15,4-2 0 0,-3-1 0 0,-1 0 0 16,1 0 12-16,-1-3 4 0,4 1 2 0,-3 2 0 15,-1-3-18-15,1 3 0 0,-4 1 0 0,3-1 0 0,-3-3 0 0,4 3 0 16,0 0 0-16,-4-2 0 0,0-4 0 0,0 6 0 16,0 0 0-16,-4-3 0 0,4-3 0 0,-4 7 0 15,-3-4 0-15,4 3 0 0,-1-3 0 0,-3 3 0 16,0-2 0-16,0 2 0 0,0-3 0 0,0 3 0 16,-4-3 0-16,4 0 0 0,-3-3 0 0,-1 4 0 15,1-4 0-15,-4 0 0 0,3-4 0 0,-3 4 0 16,0 0 0-16,0 0 0 0,0 4 0 0,-4-4 0 15,4-4 0-15,-4 4 0 0,1-3 8 0,-5 3-8 16,1 0 9-16,-4 0-9 0,4 0 9 0,0 0-9 16,4 0 8-16,-5 0-8 0,5 0 0 0,-1 3 0 15,-3-3 0-15,3 4 0 0,1-4 0 0,3-4 0 16,-1 4 0-16,1 0 0 0,0-3 0 0,4 3 10 0,-1-3-10 16,4 0 10-16,-4 0-10 0,4-6 0 15,4 2-10-15,-4-2 10 16,3-1-115-16,1 1-17 0,3 0-3 0,0-1-1050 0</inkml:trace>
  <inkml:trace contextRef="#ctx0" brushRef="#br2" timeOffset="-162060.15">14101 12200 1033 0,'0'0'22'0,"0"0"5"0,0 6 1 0,0-6 2 0,-4 6-30 0,4-2 0 0,-4 2 0 0,1 0 0 16,3-6 107-16,0 3 15 0,0-3 3 0,-4 7 1 0,4-7-47 15,0 0-10-15,0 0-1 0,0 0-1 0,0 0-3 0,0 0 0 16,0 0 0-16,0 0 0 0,0 0-51 0,0 0-13 16,-3-7 0-16,-1 1 0 0,4 6 0 0,0 0 0 15,-7-3 0-15,4-3 0 16,3 6 0-16,-4-7 0 0,4 1 0 0,0 6 0 0,-3-6 0 0,3 6 0 15,0 0 0-15,-4-7 0 0,1 1 0 0,3 0 0 16,0 0 0-16,-4-1 0 0,4 1 0 16,0 0 0-16,4 0 0 0,-4-1 0 15,0 7 0-15,0 0 0 0,0 0 0 0,3-6 0 0,-3 6 54 0,7 0 8 16,-3 3 2-16,-1 0 0 0,4 0-52 0,-3 7-12 16,-4-1 0-16,3 1 0 0,1-1 0 0,-1 0 0 15,-3 4 0-15,0-4 0 0,0 1 0 0,0-1 0 16,-3 1 0-16,-1-1 0 0,1 0 0 0,-4-2 0 15,3 2 0-15,-6-3 0 0,3 1 0 0,0-4 0 16,0 3 0-16,0-6 0 0,-4 3 0 0,4-6 0 0,-4 3 0 0,4-3 0 16,0 0 0-16,0-3 0 0,4-1 0 0,-4 1 0 15,3-3 0-15,0-1 0 0,1 1 0 0,-1-1 0 16,4 1 0-16,4 3 0 0,-4-4 0 0,3 1 0 16,-3-1 0-16,4 4 0 0,3 0 0 0,-3-3 0 15,3-1 0-15,0 1 0 0,0 2 0 0,-4-2 0 16,8 3 0-16,-4 0 0 0,0-1 0 0,0 4 0 15,-3 3 0-15,3 0 0 0,-4 0 0 0,-3 0 0 16,0 0 54-16,4 6 8 0,-1-2 2 0,-3 2 0 16,0 3-52-16,0 1-12 0,0-1 0 0,-3 4 0 15,-1-4 0-15,1 3 0 0,-1 1 0 0,-3 0 0 16,4-4 0-16,-5 4 0 0,5-1 0 0,-4-3 0 16,0-2 0-16,0-1 0 0,0-3 0 0,0 3 0 0,0-2 0 15,0 2 0-15,-1-6 0 0,1 3 0 0,4 0 0 0,-4-3 0 16,7 0 0-16,0 0 0 0,0 0 0 0,-4 0 0 15,4 0 0-15,0 0 0 0,0 0 0 0,0 0 0 16,0 0 0-16,0 0 0 0,0-3 0 0,7-3 0 16,-3-1 0-16,-1 1 0 0,4-3 0 0,1 2 0 15,-1-2 0-15,3 3 0 0,1 0 0 0,-4-4 0 16,3 4 0-16,1 0 0 0,-4 2 0 0,4 1 0 16,-8 0 0-16,4 3 0 15,0 3 0-15,-3-3 0 0,-1 3 0 0,1 4 0 0,-1-4 54 0,1 3 8 16,-4 4 2-16,3-1 0 0,-6 0-52 0,3 1-12 15,-4-1 0-15,1-3 0 0,-1 4 0 0,1 2 0 16,-4-5 0-16,0 2 0 0,0 0 0 0,-4-2 0 16,4-1 0-16,-4 0 0 0,1 1 0 0,-1-4 0 15,1 0 0-15,-1-3 0 0,-3 0 0 0,3 0 0 16,1 0 0-16,-1-3 0 0,1 0 0 0,-1-4 0 0,0 1 0 0,4 0 0 16,0-1 0-16,0 1 0 0,4 0 0 0,-4 0 0 15,3-1 0-15,4-2 0 0,0 3 0 0,0-1 0 31,4-2-48-31,-1 3-13 0,1-4-3 0,3 1 0 0,0 0 52 0,0 2 12 0,0 1 0 0,4 0 0 16,-1-1 0-16,1 4 0 0,-1-3 0 0,1 0 0 16,-1 3 0-16,1 3 0 0,0 0 0 0,-4 0 0 15,0 6 0-15,3 0 0 0,-6 0 0 0,3 1 0 0,-4 2 48 0,5 1 13 16,-5-1 3-16,-3 0 0 0,4 1-52 16,-4-1-12-16,-4 1 0 0,4-1 0 15,-3 0 0-15,-1 1 0 0,0-4 0 0,-3 3 0 0,4 1 0 0,-4-1 0 16,0 1 0-16,0-4 0 15,0 0-48-15,-4 0-13 0,0 1-3 16,4-4 0-16,-3 0 52 0,-1 0 12 0,4-3 0 0,-3-3 0 0,-1 3 0 0,4-3 0 16,0-3 0-16,0-1 0 0,3 1 0 0,1 0 0 15,-1-7 0-15,1 4 0 16,3-1 0-16,0-2 0 0,0 3 0 0,3-4 0 0,1 4 0 0,-1 2 0 16,4 1 0-16,0 0 0 0,4-1 0 0,-4 4 0 15,0 0 0-15,4 0 0 0,-4 3 0 0,3 0 0 16,1 0 0-16,-4 6 0 0,4-3 0 0,-4 1 0 15,0-1 0-15,0 0 0 0,0 3 0 0,0-3 0 16,-4 0 0-16,1 1 0 0,-1 2 0 0,-3-3 0 16,4 3 0-16,-4 1 0 0,0-4 0 0,0 3 0 0,-4 0 0 15,1 0 0-15,3 1 0 0,-4-1 0 0,-3 0 0 0,4 1 0 16,-4 2 48-16,0-3 13 16,3 4 3-16,-6-4 0 0,3 3-52 0,-1-2-12 0,-2-1 0 0,3 0 0 31,-4-3-48-31,4 0-13 0,0-3-3 0,-3 4 0 0,3-8 52 0,-1 1 12 0,1 0 0 0,0-3 0 15,0-4 0-15,4 1 0 0,-8 3 0 0,8-4 0 16,-1 1 0-16,1 3 0 0,-1-4 0 0,4 4 0 16,0 0 0-16,0 6 0 0,0-7 0 0,0 1 0 15,4 3 0-15,-1 0 0 0,1-3 0 0,3 3 0 16,0-1 0-16,0-2 0 0,3 3 0 0,-3 0 0 0,4-3 0 16,0 2 0-16,-4 1 0 0,3 0 0 15,1 0 0-15,-4 3 0 0,0 0 0 0,0 0 0 16,0 3 0-16,0 0 0 0,-3 4 0 0,-1-1 0 0,1 0 0 0,-4 4 0 15,3-1 0-15,-3 0 0 0,0 1 48 0,0-1 13 16,0 1 3-16,-3-1 0 0,-1 0-52 0,1-2-12 16,-1 2 0-16,-3-3 0 0,0 4 0 0,0-1 0 15,0-3 0-15,-4 1 0 0,4-1 0 0,0-3 0 16,-3-3 0-16,-1 0 0 0,4 0 0 0,-4-3 0 16,4 0 0-16,0 0 0 0,0-4 0 0,0 1 0 15,4 0 0-15,-1 0 0 16,1-4-48-16,-1 4-13 0,1 0-3 0,3-4 0 0,0 1 52 0,0 3 12 15,3-4 0-15,1 4 0 0,3 0 0 0,-4-4 0 16,4 4 0-16,0 0 0 0,0-4 0 0,4 4 0 16,-4 3 0-16,0 0 0 0,4-4 0 0,-4 4 0 15,0 3 0-15,0-3 0 0,0 3 0 0,0 0 0 16,-4 3 0-16,4 4 0 0,-3-1 0 0,0 3 0 0,-1 1 0 16,-3 2 0-16,4-2 48 0,-4 2 13 15,0 4 3-15,-4-4 0 16,1 1-103-16,-1 3-20 0,0-4-4 0,1 1-1 0,-1-1 52 0,-3 1 12 0,0-4 0 0,0 1 0 15,0-1-54 1,-3-3-8-16,3 0-2 0,0 1-947 0</inkml:trace>
  <inkml:trace contextRef="#ctx0" brushRef="#br4" timeOffset="-154011.86">13776 14022 1004 0,'0'0'22'0,"0"0"5"0,0 0 1 0,0 0 0 0,0 0-28 0,0 0 0 16,0 0 0-16,0 0 0 0,0 0 64 0,0 0 7 15,0 0 1-15,0 0 1 0,0 0-7 0,-4-4-2 16,4 4 0-16,0 0 0 0,0 0-51 0,-7-6-13 15,7 6 0-15,0 0 0 0,0 0 54 0,-3-3 8 16,3 3 2-16,-4-6 0 0,4 6-52 0,0-10-12 16,-3 4 0-16,3 6 0 0,0-9 54 0,3 2 8 15,-3 1 2-15,4 0 0 0,-4 6-52 0,3-6-12 16,1-1 0-16,-1 4 0 0,5 0 54 0,-5 0 8 16,4 3 2-16,0-3 0 0,0 3-52 0,0 0-12 15,0 3 0-15,0-3 0 0,0 3 21 0,-3-3 2 0,3 3 0 0,0 4 0 16,-3-4-37-16,3 0-7 0,-4 3-2 0,-3-3 0 15,4 3 52-15,-4 1 11 0,-4-1 1 0,1 0 1 16,-1 1-16-16,1 2-3 0,-1-3-1 0,1 4 0 16,-5-4-22-16,5 0 0 0,-4-3 0 0,7-3 0 15,0 0 0-15,-7 3 0 0,0 1 0 0,0-4 0 16,7 0 0-16,-7 0 0 0,0-4 0 0,0 1 0 16,0-3 0-16,-1 3 0 0,5-3 0 0,-1-1 0 15,1 4 0-15,-1-3 0 0,4 3 0 0,-3-3 0 16,3-1 0-16,0 1 0 0,0 0 0 0,3-1 0 15,-3 1 0-15,4 0 0 0,-4 0 0 0,3-4 0 0,1 4 0 0,3 0 0 16,0-4 0-16,-3 1 0 0,3-1 0 16,0 4 0-16,0-3 0 0,0-1 0 0,0 4 0 15,0 0 0-15,0 3 0 0,0 0 0 16,4 3 0-16,-4 0 0 0,0 3 0 0,0 3 0 0,3 3 56 0,-3-2 6 16,0 2 2-16,-3 0 0 0,3 1-52 0,-3 2-12 15,-1-2 0-15,1-1 0 0,-4 4 0 0,3-1 0 16,-3 1 0-16,-3-4 0 0,3 1 0 0,-7-1 0 15,3-3 0-15,1 4 0 0,-5-4 0 0,1 0 0 16,4 1 0-16,-4-4 0 16,7-3-18-16,-7 0-6 0,-4 3-2 0,4-3 0 0,7 0 42 0,-7-3 8 0,0-4 1 15,0 1 1-15,3 0-26 0,-3 0 0 0,4-4 0 16,-1 1 0-16,4-1 0 0,-3 1 0 16,3 0 0-16,-4-7 0 15,4 3-46-15,4 1-14 0,-4-1-4 0,0-2 0 0,3-1 103 0,-3 0 20 0,4 1 4 0,-1-1 1 16,4 3-52-16,-3 1-12 0,3-1 0 0,0 4 0 15,4-1 0-15,-4 4 0 0,3 0 0 16,1 3 0-16,-1 3 0 0,1 0 0 0,3 0 0 0,-3 3 0 16,-1 3 0-16,1 0 0 0,-4 1 0 15,0-1 0-15,0 3 0 0,0-2 0 0,0 5 0 0,-3-2 0 16,-1-1 0-16,-3 0 0 0,0 4 0 0,-3 0 0 16,3-4 0-16,-4 3 0 0,4-2 0 0,-7 6 0 15,4-4 0-15,-1-2 0 0,-3-1 0 0,0 0 0 16,0 4 0-16,3-4 0 0,-3-2 0 0,0-4 0 0,0 3 0 15,0-3 0-15,0 0 0 0,0-3 0 0,0 0 0 0,3-3 0 16,-6 3 0-16,3-6 0 0,7 6 0 0,-7-3 0 16,3-4 0-16,-3-2 0 0,7 3 0 0,0-4 0 15,0 4 0-15,0-3 0 0,0 6 0 0,4-4 0 16,-1 4 0-16,1-3 0 0,3 3 0 0,-4 0 0 16,8-4 0-16,-4 1 0 0,4 0 0 0,-4-1 0 15,7 1 0-15,-4 0 0 0,1 0 0 0,-4-4 0 16,4 4 0-16,-1 3 0 0,1-3 0 0,-1 2 0 15,-3 4 0-15,0-3 0 0,0 3 0 0,-3 7 0 16,3-4 0-16,-7 3 0 0,4 0 0 0,-1 1 0 16,-3-1 0-16,0 0 0 0,-3 3 0 0,-1 1 0 15,1-1 0-15,-5 1 0 0,5-4 0 0,-4 3 0 16,0 1 0-16,0-1 0 0,-4 1 0 0,4-4 0 16,-3 0 0-16,-1 0 0 0,0 1 0 0,1-4 0 15,-1 0 0-15,1 0 0 0,-1-3 0 0,0 3 0 0,4-3 0 16,0 0 0-16,-3-3 0 0,6 0 0 0,-3 0 0 0,7 3 0 15,-3-10 0-15,-1 4 0 0,4-3 0 0,0-1 0 16,4 4-12-16,-4 0-6 0,3 0-1 0,1-1 0 16,3-2 31-16,0-1 5 0,0-2 2 0,3 2 0 15,1 1-19-15,-4-3 0 0,4-1 0 0,-1 4 0 16,-3-1 0-16,4 4 0 0,-1 0 0 0,1-1 0 16,-4 4 0-16,0 3 0 0,4 0 0 0,-8 3 0 15,4 1 0-15,-3 2 0 0,-1 0 0 0,1 0 0 16,-4 4 0-16,0 2 0 0,3 1 0 0,-6-4 0 0,3 4 0 0,-4-4 0 15,1 1 0-15,-4-1 0 16,0 0 0-16,3 1 0 0,-3-4 0 0,0 3 0 0,0-2 0 0,-4-4 0 16,4 3 0-16,0-3 0 15,-3 0 0-15,3 1 0 0,-4-4 0 0,4 3 0 0,-3-6 0 0,-1 3 0 16,0 3 0-16,1-3 0 16,3 0 0-16,0 0 0 0,7 0 0 0,-7-3 0 0,7 3 0 0,0 0 0 15,-4-7 0-15,-3 1 0 0,7 0 0 0,0-1 0 16,0-2 0-16,4 0 0 0,-1-4 0 0,1 1 0 15,3-1 0-15,0-3 0 0,0 7 0 0,3-7 0 16,1 4 0-16,0-4 0 0,3 7 0 0,-4-4 0 16,1 4 0-16,3-1 0 0,-4 4 0 0,5 0 10 15,-8-1-10-15,3 4 8 0,-3 3-8 0,4 3 0 16,-4 1 0-16,-4-1 0 0,5 6 12 0,-5-3-4 0,1 4 0 0,-1-1 0 16,-3 4 1-16,0-4 0 0,-3 4 0 15,-1-1 0-15,1 1-9 0,-5-1 0 16,5 1 0-16,-4-4 0 0,0 4-13 0,0-4-8 0,-4 1-2 0,1-1 0 15,-1 0 23-15,0 1 0 0,1 2 0 0,-4-5 0 16,3 2 8-16,1-3 5 0,-5 1 2 0,5-1 0 16,-1-3-24-16,1 0-5 15,3 0-1-15,-4-3 0 0,11 0 15 0,0 0 0 0,-7-3 0 0,7 3 0 16,-4-6 0-16,1 0 0 0,-1-7 0 0,4 4 0 16,0 2 0-16,4-5 0 0,-1-1 0 0,5-2 0 15,-1 2 0-15,0-3 0 0,0 4 0 0,0-4 0 16,3 4 0-16,1-4 0 0,3 3 0 0,-3 1 0 15,-1-1 0-15,1 1 0 0,-1 6 0 0,1-1 0 16,-4 4 0-16,4 3 0 0,-4 0 0 0,0 0 0 16,0 6 0-16,-4-2 0 0,4 5 0 0,-3 0 0 0,-4 1 0 15,0-1 0-15,3 4 0 0,-3 2 0 0,-3-2 0 16,3-1 0-16,-4 4 0 0,-3 0 0 0,0-7 19 0,4 4 6 16,-4 2 2-16,0-2 0 0,-4-4-27 0,4 1 0 15,-4-1 0-15,4-3 0 0,-3 1 0 0,-1-4 0 16,1 0-14-16,-1 0 5 0,0-6 9 0,1 3 0 15,3-3 0-15,-4-3 0 16,4-4-28-16,0 1-3 0,0 3-1 0,3-4 0 0,4 1 32 0,-3-4 15 16,3 4-2-16,0-4 0 0,3 1-13 0,-3-1 0 15,8 1 0-15,-5-1 0 0,4 4 0 0,0-4 0 16,0 1 0-16,4-1 0 0,-4 4 0 0,3-1 0 16,1 1 0-16,-4-1 0 0,4 4 0 0,-4 3 0 0,-4 0 0 15,4 0 0-15,0 3 0 0,-3 0 0 16,-4 0 0-16,3 6 0 0,1-3 0 0,-1 3 0 0,1 4 0 0,-4 2 0 15,0-2 0-15,0 2 0 0,0 4 0 0,0-3 0 16,-4-1 0-16,4 1 0 0,0-4 0 0,-3 0 0 16,-1 1 0-16,1-4 0 0,3 0 0 0,-4 1 0 31,4-7-78-31,-7 6-18 0,4-3-4 0,-4 0-977 0</inkml:trace>
  <inkml:trace contextRef="#ctx0" brushRef="#br4" timeOffset="-151669.43">14104 12190 836 0,'0'0'24'0,"0"0"4"0,0 0-28 0,0 0 0 0,0 0 0 0,0 0 0 16,0 0 108-16,0 0 16 0,0 0 4 0,0 0 0 15,0 0-52-15,4 4-9 0,-4-4-3 0,3 3 0 16,1-3 0-16,-4 0 0 0,0 0 0 0,7 3 0 15,-7-3 0-15,3 0 0 0,-3 0 0 0,0 0 0 16,7 0 0-16,0 3 0 0,-3 0 0 0,3-3 0 16,-7 0-51-16,3 3-13 0,1 0 0 0,0 1 0 15,3-1 54-15,-7-3 8 0,3 0 2 0,1 3 0 16,-1 0-52-16,1 0-12 0,-4-3 0 16,7 0 0-16,-4 3 0 0,1 0 0 0,3-3 0 0,3 4 0 15,-6-1 0-15,3-3 0 0,0 3 0 0,-7-3 0 0,7 3 54 0,0 0 8 16,-3-3 2-16,3 6 0 0,0-3-52 0,0 1-12 15,-4 2 0-15,4-3 0 0,1 0 54 0,-5 3 8 16,1-2 2-16,3 2 0 0,-4-3-52 0,4 3-12 16,-3-3 0-16,3 1 0 0,0-1-14 0,-7-3-6 15,7 3 0-15,-4 0-1 16,-3-3 21-16,7 3 12 0,-3 0-2 0,-4-3 0 0,7 6 4 0,0-2 1 16,-3-1 0-16,3 3 0 0,-4 0-2 0,1 4 0 15,-1-4 0-15,1 0 0 0,-1 0-13 0,1 1 11 16,-4-1-11-16,3 0 10 0,1 4-10 0,-1-4 0 15,1 0 0-15,3 1 8 0,-3-4-8 0,-1 3 0 16,-3 0 0-16,4-3 0 0,-1 0 0 0,-3 4 0 16,4-4 0-16,-1 3 0 0,-3-3 0 0,4 4 0 0,-4-7 0 0,0 3 0 15,3 3 0-15,-3-3 0 0,0 3 0 16,0 1 8-16,0-1-8 0,0 0 0 0,0 0 0 16,0 1 0-16,0-1 0 0,4 0 0 0,-4 1 8 0,0-1-8 15,0 0 0-15,3 3 0 0,-3-2 0 0,0-1 0 16,0 0 0-16,0 1 0 0,0-7 0 0,0 3 0 15,0 3 0-15,0-6 0 0,0 0 0 0,4 6 0 16,-4 1 0-16,-4-1 0 0,4-3 8 16,0 3-8-16,0-6 0 0,0 6 0 0,0 1 0 0,-3-1 0 0,3 0 0 15,-4 1 0-15,4-1 8 0,-3 0-8 0,3 0 0 16,-4 1 0-16,1 2 0 0,-1-3 0 0,4 1 0 0,-3-1 0 16,3 0 0-16,-7 0 0 15,7 1 0-15,-4-1 0 0,4 0 0 0,-3 0 0 16,-1 1 0-16,0-4 0 0,1 3 8 0,-1 0-8 0,1 1 0 0,-1-4 0 15,1 3 0-15,-1 0 0 0,1 4 0 0,-1-4 0 16,1 0 0-16,-1 4 0 0,-3-4 0 0,4 3 0 16,-1-2 0-16,1-1 0 0,-1 0 0 0,0 0 0 15,1 1 0-15,-1-1 0 0,1 0 0 0,-1 1 0 16,1 2 0-16,-4-3 0 0,3-3 0 0,1 4 0 16,-1-1 0-16,1 3 0 0,-1-2 0 0,4 2 0 15,-3-3 0-15,3 4 0 16,-4-4-23-16,1 0-9 0,-1 4-3 0,4-4 0 0,-3 0 59 0,3 0 12 0,-4 1 3 15,0-1 0 1,4 0-63-16,-3 1-12 0,-1-1-2 0,1 0-1 0,3 0 39 0,-4 1 0 16,1-1 0-16,3 0 0 0,-4-3 0 0,4 4 0 0,-3-1 0 0,3 0 0 15,-4 4 0-15,4-4 0 0,0 0 0 0,-3 3 0 16,3-2 0-16,0-1 0 0,0 0 0 0,0 4 0 16,0-4 0-16,3 0 0 0,-3 0 0 15,4 1 0-15,-1 2 24 0,-3-3 12 0,4 1 2 0,-1-1 1 31,1 0-63-31,-1 1-12 0,1-4-2 0,-1 3-1 0,1 0 39 0,0 0 0 0,3-2 0 16,-4 2 0-16,1-3 0 0,-1 3 0 0,1 1 0 0,-1-4 0 16,1 3 19-16,3 0 11 0,0 1 2 0,-4-1 1 15,1 0-33-15,-1 0 0 0,4 1 0 0,-3-1 0 16,3 0 0-16,0-3 0 0,-3 4 0 0,3-1 0 0,0 0 0 16,0-3 0-16,-4 3 0 0,4-2 0 15,-3-1 0-15,3 0 0 0,-3 0 0 0,-1 0 0 16,4 0-22-16,-3 4-8 0,-1-4-2 0,1 0 0 0,-1 3 52 0,-3-3 11 15,4 4 1-15,-4-7 1 16,0 0-53-16,3 3-10 0,-3 0-2 0,0-3-1 0,0 0 52 0,4 6 10 16,-4-3 3-16,0-3 0 15,0 0-52-15,0 0-9 0,0 6-3 0,0-6 0 0,0 0 52 0,0 0 11 16,0 4 1-16,0-4 1 0,0 6-25 0,0-6-8 16,0 6 0-16,0-6 0 0,0 0 0 0,-4 3 10 15,4 4-10-15,0-7 8 0,0 0-8 0,-7 3 0 16,7-3 0-16,-3 6 0 15,-1-3-36-15,-3 0 1 0,4 4 0 0,3-7 0 0,-4 3 56 0,1 0 11 16,-1 0 3-16,-3 0 0 0,0 3-25 0,3-3-10 16,-3 1 8-16,4-1-8 0,3-3 0 0,-7 3 0 15,7-3 0-15,0 0 0 16,0 0-26-16,-7 6-10 0,3 0-3 0,-3 1 0 0,4-4 39 0,3-3 0 16,0 0 0-16,-4 6 0 0,4-6 19 0,0 6 11 0,0-6 2 0,0 0 1 31,0 7-53-31,0-7-10 0,0 3-2 0,0 3-1 0,0 0 33 0,0 1 0 0,0-1 0 0,4-3 0 15,-1 3 18-15,-3-3 10 0,4 4 3 0,-4-1 0 16,3 0-31-16,4-3 0 0,-3 4 0 0,-4-1 0 16,7 0 0-16,-4-3 0 0,4 4 0 0,-3-1 0 15,-1 0-24-15,4-3-4 0,-3 4 0 16,3-1-1-16,-3 0 45 0,3 0 10 0,-4 1 2 0,4-1 0 16,-3 3-28-16,-1-2 0 0,1-1 8 0,3 0-8 0,-4-3 0 15,1 3 0-15,-1 1 0 0,1-1 0 0,-1 0 0 0,1-3 0 16,0 4 0-16,-1-1 0 15,1 3 0-15,-1-2 0 0,1-1 0 0,-1 0 0 0,1 4 0 16,-4-4 0-16,3 0 0 0,1 4 0 0,-1-1 0 0,-3 4 0 16,4-4 0-16,-1-3 0 0,-3 4 0 15,4-1 0-15,-1 0 0 0,-3-2 0 0,0 2 0 0,0 0 0 16,0-2 0-16,0-1 0 16,0 0-21-16,0 1-7 0,0-7 0 0,0 6-1 0,-3 0 46 0,3-6 10 15,-4 6 1-15,4-6 1 0,-3 7-29 0,-1-1 0 16,1 3 0-16,-4-2 0 0,3-1 0 0,1 0 8 15,-1-3-8-15,-3 4 0 0,4-1 0 0,-5 0 0 0,5-3 0 16,-1 0 0-16,-3 4 0 0,0-1 0 0,0-3 0 0,0 0 0 16,0-3 0-16,0 0 0 0,-3 0 0 0,-1-3 0 15,0 0 0-15,1-3 0 16,-4 2 0-16,-4-2 0 0,4 3 11 0,0 0-11 0,0 0 12 16,0 0-12-16,-1 0 0 0,5-1 0 0,-4 4 0 0,3 0 0 15,-3 4 0-15,3-4 0 0,1 3 0 16,-1-3 0-16,1 3 0 0,-1 0 0 0,4 0 0 0,-3 0 10 15,2-3-10-15,1 0 0 16,0 0-10-16,0 0 10 0,4 0-14 0,3 0 3 0,-7 0 1 0,0-3 0 31,3 0-130-31,1-3-27 0,-1-1-5 0</inkml:trace>
  <inkml:trace contextRef="#ctx0" brushRef="#br2" timeOffset="-104185.91">7130 13981 1461 0,'0'0'32'0,"0"0"6"0,0 0 2 0,0 0 2 0,0 0-34 0,0 0-8 0,0 0 0 0,0 0 0 16,0 0 0-16,0 0 0 0,0 0 0 0,0 0 0 0,0 0 0 0,0 0 12 16,0 0 0-16,0 0 0 0,0 0-12 0,0 0 0 15,7 3 0-15,-7-3 0 0,0 0 17 0,0 0 2 16,0 0 0-16,0 6 0 0,3 1 3 0,1-1 1 15,-4-6 0-15,3 3 0 0,-3 3 14 0,4-3 3 16,3 0 1-16,-7-3 0 0,0 0-6 0,0 0-2 16,3 0 0-16,4 4 0 0,1-4 9 15,-1 0 2-15,-4 3 0 0,4-3 0 0,0 0 6 16,-3 0 2-16,3 0 0 0,-4 3 0 0,4 0-24 0,0-3-4 16,-3 3 0-16,3-3-1 0,0 3-4 0,0 0-1 15,0 1 0-15,0-4 0 0,4 0-8 0,-4-4-2 16,0 4 0-16,0-3 0 0,0 3 4 0,-3 0 1 0,3 0 0 15,0-3 0-15,0-3 0 0,-4 3 0 0,8 0 0 16,-8-1 0-16,4 4 15 0,-7 0 2 16,4 0 1-16,3 4 0 0,0-4 0 0,0 0 0 0,-3 3 0 0,3 0 0 15,0 0-13-15,0 0-2 0,0-3-1 0,-4 3 0 16,4 0-7-16,1 1-8 0,-1-4 11 0,0 0-11 16,0-4 12-16,3 4-12 0,-3-3 12 0,0 3-12 15,0 0 12-15,0 0-4 0,1 0 0 0,-5 3-8 16,4-3 20-16,4 4-2 0,-4-8-1 0,0 4 0 15,3 0 2-15,1 0 0 0,-4-3 0 0,4 3 0 16,-4 0-8-16,7-3-2 0,-4 0 0 0,1 3 0 16,3 0 9-16,-3 0 2 0,-1 0 0 0,4 0 0 15,0-6-1-15,1 6 0 0,-1-3 0 0,0 3 0 16,0 0-19-16,4 0 0 0,-4-4 0 0,0 4 0 16,0-3 0-16,4 3 0 0,-4 0 0 0,0-3 0 15,0 0 0-15,-4 3 0 0,5-3 0 0,-1 0 0 0,0 0 11 16,3-4-11-16,1 1 10 0,-4 0-10 15,4 0 12-15,-1-4-4 0,1 4-8 0,0 0 12 0,-1-4-3 0,5 1-1 16,-1 6 0-16,-4 0 0 0,4-4 0 16,-3 4-8-16,3 0 12 0,0 0-4 0,1-3-8 0,-5 2 0 15,4 1 0-15,1-3 8 0,-5 3-8 0,1 3 0 16,0-3 0-16,-1 0 0 0,1-4 0 0,-1 1 8 16,1 0-8-16,0 3 0 0,3 0 8 0,0-4-8 15,-3 1 8-15,3 0-8 0,0 3 0 0,4-4 0 0,-4 1 0 16,0 3 0-16,0 0 0 0,0 0 0 15,4 0-9-15,-4-1 9 0,0 1 13 0,-3 0 7 16,3 0 0-16,-3 3 1 0,-1-3-21 0,1 3 0 16,3-3 0-16,-3 0 0 0,3-1 0 15,-3 4 0-15,3-3 0 0,0 0 0 0,0-3 0 0,0 3 0 16,1 0 0-16,-1 0 0 0,0 3 0 0,0-4 0 16,4 4 0-16,-4-3 0 0,4 0 0 0,-4 0 0 0,0 0 0 0,0 0 0 15,0 0 12-15,0-1 0 0,1 1 1 0,2 0 0 16,-3-3-13-16,4 0 0 0,0-1 0 0,0 4 0 15,-4-3 0-15,3 3 0 0,-2-3 0 0,2-1-10 16,5 4 10-16,-5 0 0 0,4 0 0 0,-3-3 0 16,-4 2 0-16,4-2 0 0,-4 3 0 0,4-3 0 15,0 0 0-15,-4-1 8 0,0 1-8 0,0 0 0 16,7-4 0-16,-3 4 0 0,0-3 0 0,-1 2 0 16,5-2 8-16,-5 0-8 0,4-1 8 0,-3 4-8 0,0 0 0 15,0-1 0-15,-1 1 0 0,1 3 0 0,0-3 0 0,-4-1 0 16,0 1 0-16,4 3 0 0,-4-3 8 0,4-1-8 15,-4 1 8-15,3 0-8 0,-2 0 8 16,2-1-8-16,1 1 8 0,-4 0-8 0,4 0 0 0,0-1 0 16,3 1 0-16,-4 0-8 0,1-1 8 0,-4 1 0 15,4-3 0-15,-4 2 0 0,0 1 0 0,0 0 0 16,1 0 0-16,2-1 0 0,1 1 0 0,0-3 0 16,-1 6 0-16,-2-4 0 0,2 4 0 15,1-3 0-15,0 3 8 0,-1-4-8 0,1 1 0 0,0 0 8 16,-1 0-8-16,1-1 0 0,0 1 0 0,-4 0 0 15,4 0 0-15,-4-1 8 0,4-2-8 0,-1 0 0 0,-3-1 0 16,4 4 0-16,3 0 0 0,-3-4 0 0,0 4 0 0,-1-4 8 16,1 4-8-16,0 0 0 0,0 0 0 0,3-1 8 15,-4 1-8-15,5 0 0 0,-5-4 0 0,1 1 0 16,0 3 0-16,-1-4 8 0,1-2-8 0,0 2 0 16,3 1 0-16,-3 0 0 0,3-4 0 0,0 4 0 15,0 2 0-15,1-2 8 0,-1 3-8 0,0-4 0 16,0 4 0-16,1 0 0 0,-5-1 0 0,4 1 0 15,-3 0 0-15,0 0 0 0,0-4 0 0,-1 4 0 16,1 0 0-16,3-1 0 0,0-2 0 0,1 3 8 16,-1-4-8-16,-4 4 0 0,5-3 0 0,-1 2 0 15,-3-2 0-15,3 3 0 0,-3-1 0 0,-1 1 8 16,1 0-8-16,0-3 0 0,-4 2 0 0,3 1 8 16,-2-3-8-16,2 2 0 0,1 1 0 0,0 0 8 15,3-1-8-15,-3-2 0 0,-1 3 0 0,5 0 0 16,-1-4 0-16,0 4 0 0,-3-4 0 0,3 4 0 15,-3-3 0-15,-1-1 8 0,1 1-8 0,0 0 0 0,-4-1 0 0,4 1 0 16,-1-1 0-16,-3 1 8 0,1 0-8 0,2-1 0 16,-3 1 0-16,1-1 0 0,-1 1 0 0,0 3 0 15,0-1-10-15,4 1 10 0,-4-3 0 0,0 2 9 16,4-2 1-16,-4 3 0 0,0-1-10 0,-3 1 0 16,3 0 0-16,4 0 0 0,-4-4 0 0,0 1 0 15,0 3 0-15,0-4 0 0,4 4 0 0,-4-4 0 16,4 1 0-16,-4 3 0 0,4-4 0 0,-1 4 0 0,1 0 0 15,-4-4 0-15,4 4 0 0,-4 0 0 16,0-4 0-16,1 7 0 0,-1-6 0 0,0 6 0 16,-4-3 8-16,5-1-8 0,-5 1 0 0,4 0 0 15,-3-1 0-15,0 1 0 0,-1 0 0 0,1 0 0 0,3-4 8 0,-3 4-8 16,3 0 0-16,-3-1 0 0,3-2 0 16,-4 3 0-16,5-1 0 0,-1-2 0 0,-4 3 0 15,5 0 0-15,-5-4 20 0,4 1 0 0,-3 2-1 16,0-2 0-16,-1 3-19 0,4 0 0 0,-6-4 0 0,2 4 0 15,1 0-9-15,-1-1-6 0,1 1-1 0,3-3 0 16,-3 2 16-16,3-2 0 0,-3 0 0 0,3-1 0 16,-3 4 0-16,3 0 0 0,0-1 0 0,0-2 0 15,0 3 0-15,-3-1 0 0,3 1 0 0,0 0 10 16,0-4-10-16,-3 4 0 0,0 0 0 0,-1-4 0 16,-3 4 0-16,4 0 0 0,-4 0 0 0,0-1 0 0,0 1 0 15,4 0 0-15,-4 0 0 0,0-1 0 0,4 1 0 0,-4 0 0 16,0-1 0-16,4-2 0 0,-4 3 0 15,0-4 0-15,4 4 0 0,-4 0 0 0,7-4 0 0,-7 4 0 16,4 0 9-16,-1-4-9 0,1 1 0 0,0 3 0 16,-1-4 0-16,1 4 0 0,-1-3 0 15,1-1 0-15,-4 4 0 0,4-3 0 0,-1-1 0 0,1 1 0 16,0 3 0-16,-1-7 8 0,1 4-8 0,0-1 8 16,3-2-8-16,4-4 8 0,-4 3-8 0,0 1 0 15,0-1 0-15,4-2-8 0,-1 2 8 16,1-3 9-16,0 4-1 0,-1-1-8 0,1 1 0 0,0-1 0 15,0-2-10-15,-4 2 10 0,3 1 0 0,1-1 0 16,-4 0 0-16,4 1 0 0,-4-1 0 0,4 1 0 0,0-4 0 16,-1 4 0-16,-3-1 0 0,4 4 0 0,-4-4 0 15,4 1 0-15,0 2 0 0,-4-2 0 0,4-4 0 0,-1 3 0 16,-3 1 0-16,1-1 0 0,2 1 0 0,1-1 0 16,-4 1 8-16,4-4-8 0,-1 3 0 0,1 1 8 15,3-1-8-15,-6 1 8 0,2-1-8 16,1 1 8-16,0 2-8 0,-4-2 0 0,4-1 0 0,-1 1 0 15,4-1 0-15,-3-2 0 0,0 2 0 16,0-3 0-16,3 1 0 0,-4-1 0 0,5 0 0 0,-1-3 0 16,4 1 9-16,-1-1 0 0,5 0 0 0,-1 0 0 15,0-3-6-15,4 0-3 0,-4 0 0 0,1 0 0 16,-1-3 0-16,-3 0 0 0,3 0 0 0,4 0-10 16,-4 0 10-16,4-3 0 0,-4 3 0 0,4-4 8 15,0 4-6-15,-1 0-2 0,1 0 0 0,-3 0 0 16,2-3 0-16,1 3 0 0,3-7 0 0,-3 4 0 15,4 0 0-15,-1-3 0 0,0 2 0 0,1 1 0 0,-1 0 0 0,0 0 0 16,-6 3 0-16,2 0 0 16,-2 3 0-16,-1-3 0 0,0 3 0 0,-3 0 0 0,3 3 0 0,1 0 0 15,-1 0 0-15,-3 4 0 0,-1-1 0 0,-2 0 0 16,-1 1 0-16,0-1 0 0,0 0 0 0,-3 4 0 16,0-4 0-16,-1 0 0 0,1 4 0 0,-4-1 0 15,4-2 0-15,0 2 0 0,-1 0 0 0,1 1 0 16,-4-1 0-16,0 4 0 0,0 3 0 0,-3-4 0 15,0 1 0-15,-1-4 0 0,1 7 0 0,-4-3 0 0,0-1 0 0,0 1 0 16,4 3 0-16,-4-4 0 16,-3 4 0-16,3 0 0 0,-7-1 0 15,3 1 0-15,1 0 0 0,-4 0 0 0,0-1 0 0,0 1 0 0,0 0 0 0,0 3 0 16,0-1 0-16,0 1 0 0,-3-3 0 0,3 3 0 16,-4 0 0-16,-3 3 0 15,4-3 0-15,-4 3 0 0,0 0 0 0,4-4 0 16,-1 1 0-16,-3 3 0 0,0 0 0 0,0 0 0 0,0 0 0 0,0 0 0 31,0 0-44-31,0 0-9 0,0 0-2 0,0 0 0 16,-3-6-180-16,-5 3-36 0,-16 3-7 0,-8-3-2 0</inkml:trace>
  <inkml:trace contextRef="#ctx0" brushRef="#br4" timeOffset="-97968.23">7535 14044 1796 0,'0'0'40'0,"0"0"8"0,0 0 1 0,0 0 1 0,7 3-40 0,0-3-10 16,1 3 0-16,-1-3 0 0,0 0 44 0,3-3 6 16,-3-4 2-16,4 4 0 0,-1 3-33 0,1-3-7 15,0 3 0-15,-4-3-1 0,3 0-11 0,1 0 0 16,-1 0 0-16,1-1 0 0,0 4 26 0,-4 4 0 15,3-1 0-15,-3 0 0 0,0 0 16 0,4 0 3 16,-4 0 1-16,4 0 0 0,-4 1-6 0,3-4-2 16,1 3 0-16,-1 0 0 0,1-3-2 0,-4 0 0 0,4 3 0 0,-1-3 0 15,1 0 8-15,-4 0 2 0,3 0 0 0,4 0 0 16,-3 0-31-16,-4 0-7 0,4 0 0 0,-1 0-8 16,1-3 20-16,3 3-4 0,0 0 0 0,0 0 0 15,-3 0-8-15,3 0-8 0,0 3 12 0,0-3-12 16,4 0 9-16,-4 3-9 0,0-3 0 0,0 0 9 15,4-3 18-15,-1 3 3 0,-3 0 1 0,4 0 0 16,0 3-18-16,-1-3-3 0,1 0-1 0,0 0 0 16,-1-3 1-16,-3 0 0 0,4 0 0 0,-4 0 0 15,4-1 1-15,-1 1 0 0,-2-3 0 0,2 3 0 16,-3 0 1-16,4 0 1 0,0-1 0 0,-4 1 0 16,3-3 7-16,-3 3 0 0,8-3 1 0,-5 3 0 15,1-1-21-15,-4 4 0 0,4 0 0 0,-1-3 8 0,1 3-8 16,3-3 0-16,-3 0 0 0,3 0 0 15,0 3 0-15,-3-3 11 0,-1 3-11 0,1 0 12 0,3-3-12 16,-3-4 0-16,-1 4 0 0,-2 0 8 0,2 0-8 0,1 3 0 16,3-3 0-16,-3 0 0 0,-1-4 17 0,1 4-1 15,0 3-1-15,3-3 0 0,0 0-3 0,-3 3 0 16,3-3 0-16,-4 3 0 0,4-3-3 0,1 0-1 16,-1 3 0-16,0-4 0 0,0 4-8 0,-3-6 0 15,3 3 0-15,0 0 0 0,-3 0 0 0,-1 3 0 0,-2-3 0 16,2-1 0-16,1 1 0 0,3 0 0 0,-3 0 9 0,3 0-9 15,0 0 12-15,-3 0-3 0,-1 0 0 16,4-1 0-16,-3-2 3 0,3 3 0 0,0 0 0 0,1 0 0 16,-1 0-12-16,0-1 0 0,0 1 0 0,-3 3 8 15,3 0-8-15,0-3 0 0,-3 3 9 16,3 0-9-16,0-3 0 0,0 0 9 0,-3 0-9 16,6 0 0-16,-2 3 0 0,2-3 0 0,1 3 0 0,0-4 0 15,-1 1 13-15,1 0-4 0,3 0-1 16,-3 3 0-16,0-3-8 0,-1 3 12 0,1 0-12 0,0 0 12 15,-4-3-12-15,0 3 0 0,0 3 0 0,0-3 8 16,-3 0-8-16,3 3 12 0,0-3-12 0,1 0 12 16,-5 0-12-16,4 0 0 0,1 3 9 0,2 0-9 15,-3-3 0-15,1 3 0 0,-1-3 0 0,3 4-12 16,-2-1 12-16,2 0 9 0,-3-3-1 0,1 3-8 16,-1-3 0-16,-4 0 0 0,5 0-10 0,-5 0 10 0,1 0 0 15,0 0 10-15,3 0 1 0,-4 0 0 16,1 0-11-16,3-3 10 0,-3 3-10 0,3 0 10 0,-3-3 0 15,3 3 0-15,0 0 0 0,0-3 0 16,0 3-10-16,-3 0 0 0,3 3 0 0,0-6 0 0,0 3 0 16,1-4 0-16,-1 1 0 0,0 3 0 0,-3-3 0 0,3 0 0 15,-4 0 0-15,5 3 0 0,-5-3 0 0,4 0 0 16,0-1 8-16,1-2-8 0,2 3 0 0,-2 0 0 16,-1 0 0-16,0-4 0 0,0 1 0 0,0 3 0 15,4 0 0-15,-4 0 8 0,0 3-8 0,0 0 0 16,1 0 0-16,-1-3 8 0,0 3-8 0,-3 0 8 0,-1 0-8 0,-3 0 8 15,4 0-8-15,0 0 0 16,-1 0 0-16,1 0 0 0,3 0 0 0,-3-3 0 16,-1 3 0-16,4 0 0 0,1 0 0 0,-5 0 0 0,4 0 0 0,1-4 0 15,-1 4 0-15,0 4 0 0,-3-4 0 16,3 3 0-16,0-3 0 0,-3 3 8 0,3-3-8 0,-4 3 8 16,1 0-8-16,0 0 0 0,-1 0 0 0,4 0 0 15,-3-3 0-15,0 4 0 0,-1-4 0 16,4 3 0-16,1-3 0 0,-1 0 8 0,0 3-8 0,0-3 8 15,0 0-8-15,0 3 0 0,1-3 0 0,-1 0 0 16,-4-3 0-16,5 3 0 0,-1 0 0 0,0 0 0 16,0 0 0-16,-3 3 0 0,3-3 0 0,-3 0 7 15,-1 0-7-15,4-3 0 0,-3 3 0 0,0 0 0 16,-1 0 0-16,4 0 0 0,1 0 0 0,-1 0 0 16,0 0 0-16,0-3 0 0,0 3 0 0,0 0 0 15,1 0 0-15,2 3 0 0,1-3 0 0,-4-3 0 16,4 3 0-16,-4 0 0 0,0-3 0 0,4 3 0 0,-4-4 0 15,0 4 0-15,0-3 0 0,1 0 0 0,2 3 0 16,-3-3 0-16,1 0 0 0,2 0 0 16,1 3 0-16,-4-3 0 0,4 0 0 0,0 3 0 0,-1 0 0 0,1 0 0 15,0 0 0-15,-1 0 0 0,1 0 0 0,0-4 0 16,-1 1 0-16,-2 3 0 0,2-6 0 0,-3 6 0 16,4-3 0-16,-4 3 0 0,4-3 0 0,0 0 0 15,3 3 0-15,-3 0 0 0,-1-4 0 0,1 4 0 16,0 0 0-16,-1 0 0 0,1 0 0 0,-4 0 0 15,4 0 0-15,-4 0 0 0,0 0 0 0,0-3 0 16,1 3 0-16,-1-3 0 0,0 0 0 0,0 3 0 0,0-3 0 0,4 0 0 16,-4 0 0-16,4-1 0 0,-4 4 0 15,4-3 0-15,3 3 0 0,-7 0 0 0,4 0 0 16,-1 0 0-16,1 0 0 0,0 0 0 0,-4-3 0 16,4 3 0-16,-4 0 0 0,0 0 0 0,0 0 0 15,0-3 0-15,1 3 0 0,-1-3 0 0,3 0 0 0,-2 3 0 16,2-3 0-16,1 3 0 0,-4 0 0 0,0 0 0 15,4 0 0-15,0 0 0 0,-4 0 0 0,0 0 0 16,4 0 0-16,-4 0 0 0,4 0 0 0,-8 0 0 16,4 0 0-16,1 3 0 0,-5-3 0 0,1 0 0 15,3-3 0-15,0 3 0 0,0 0 0 0,0 0 0 16,1 0 0-16,2-3 0 0,1 3 0 0,-4 0 0 16,4-4 0-16,0 4 0 0,-1 0 0 0,1 4 0 15,-4-4 0-15,4 0 0 0,-4 0 0 0,0 3 0 0,-3-3 0 0,3 0 0 16,0 0 0-16,0 3 0 0,-3-3 0 0,3 0 0 15,0 0 0-15,0 0 0 0,1 0 0 0,-1 0 0 16,3 0 0-16,-2 0 0 0,2 0 0 0,1 3 0 16,-4-3 0-16,4 3 0 0,0-3 0 0,-1 3 0 15,-3-3 0-15,1 0 0 16,-1 3 0-16,0-3 0 0,4 0 0 0,-4 0 0 0,0 3 0 16,0-3 0-16,4 0 0 0,-4 4 0 0,0-4 0 15,4 0 0-15,-4 0 0 0,4 0 0 0,3 0 0 0,-3 0 0 16,-1 0 0-16,5 0 0 0,-5 3 0 0,-3 0 0 15,4-6 0-15,0 3 0 0,0 0 0 0,-1 0 0 16,1-3 0-16,3 3 0 0,-3-4 0 0,3 4 0 16,0 0 0-16,-3 0 0 0,3-3 0 0,-3 3 0 15,3 3 0-15,0-3 0 0,-3 4 0 0,3-4 0 0,-3 0 0 0,0 0 0 16,-4-4 0-16,3 4 0 0,1 0 0 0,3-3 0 16,-3 3 0-16,0 0 0 0,3-3 0 0,0 3 0 15,-3-3 0-15,3 3 0 0,0 0 0 0,-3 0 0 16,3 0 0-16,-3 0 0 0,3 0 0 0,-7 0 0 15,4 0 0-15,-4 3 0 0,0-3 0 16,4 0 0-16,-4 0 0 0,0 0 0 0,4 0 0 0,3 0 0 16,-3 0 0-16,0-3 0 0,-1 3 0 0,5-3 0 15,-5 3 0-15,1 0 0 0,0-3 0 0,-1 3 0 16,1 0 0-16,0 0 0 0,-4 0 0 0,0 0 0 16,4-3 0-16,-4 3 0 0,0 0 0 0,0 0 0 15,1 0 0-15,-1 0 0 0,0 0 0 0,0 0 0 16,4 0 0-16,-4 0 0 0,0 3 0 0,0-3 0 15,0 0 0-15,4 3 0 0,-4-3 0 0,0 0 0 0,1 3 0 0,-5 0 0 16,4-3 0-16,-3 3 0 16,3-3 0-16,-3 3 0 0,-1 1 0 0,1-1 0 0,-4 0 0 0,4 0 0 15,-1 0 0-15,1 0 0 0,-4 0 0 0,4 1 0 16,3-1 0-16,-3 0 0 0,-4 0 0 0,3 0 0 16,-2 3 0-16,2-2 0 0,4-1 0 0,-3 3 0 15,0 0 0-15,-1-3 0 0,1 4 0 0,0-1 0 16,-1 0 0-16,1-3 0 0,-1 4 0 0,-2-1 0 15,2 0 0-15,-3-3 0 0,4 0 0 0,0 1 0 0,-1 2 0 16,1 0 0-16,0-3 0 0,-1 0 0 0,1 4 0 16,-1-4 0-16,1-3 0 0,0 3 0 0,-1 0 0 15,-3 0 0-15,4 3 0 0,-4-2 0 0,0-4 0 16,0 3 0-16,4 0 0 0,-4 0 0 0,0-3 0 16,4 3 0-16,-4-3 0 0,0 0 0 15,0 0 0-15,-3 3 0 0,3-3 0 0,0 0 0 0,0 3 0 0,-3-3 0 16,3 0 0-16,0-3 0 0,0 0 0 15,0 0 0-15,0 3 0 0,0 0 0 0,-3 0 0 0,3 0 0 16,0-3 0-16,0 3 0 0,0 0 0 0,1 0 0 16,-5-3 0-16,1 3 0 0,-1-3 0 0,1-1 0 15,3 4 0-15,-3-3 0 0,-1 3 0 0,1-3 0 16,-1 0 0-16,1 0 0 0,0 0 0 0,-4 0 0 16,3 3 0-16,1-4 0 0,-8 1 0 0,4 0 0 15,0 0 0-15,0 0 0 0,-7 3 0 0,4-3 0 16,-4 3 0-16,0 0 0 0,0 0 0 0,7 0 0 0,-7 0 0 15,0 0 0-15,0 0 0 0,4-3 0 0,-4 3 0 16,7-3 0-16,-7 3 0 0,0 0 0 0,0 0 0 16,0 0 0-16,7-4 0 0,-7 4 0 15,0 0 0-15,7-3 0 0,-7 3 0 0,0 0 0 0,3-6 0 0,-3 6 0 16,0 0 0-16,0 0 0 0,7-6 0 0,-7 6 0 16,0 0 0-16,0 0 0 0,4-3 0 0,-4 3 0 15,0 0 0-15,0 0 0 0,0 0 0 0,0 0 0 16,7-4 0-16,-7 4 0 0,0 0 0 0,0 0 0 15,0 0 0-15,3-6 0 0,-3 6 0 0,0 0 0 16,0 0 0-16,0 0 0 0,0 0 0 0,0 0 0 16,0 0 0-16,0 0 0 0,0 0 0 0,0 0 0 15,0 0 0-15,0 0 0 0,0 0 0 0,0 0 0 0,0 0 0 0,0 0 0 16,0 0 0-16,0 0 0 0,0 0 0 0,0 0 0 16,0 0 0-16,0 0 0 0,0 0 0 0,0 0 0 15,0 0 0-15,0 0 0 0,0 0 0 0,0 0 0 16,0 0 0-16,0 0 0 0,0 0 0 0,0 0 0 15,0 0 0-15,0 0 0 0,0 0 0 0,0 0 0 16,0 0 0-16,0 0 0 0,0 0 0 0,0 0 0 16,0 0 0-16,0 0 0 0,0 0 0 0,0 0 0 15,0 0 0-15,0 0 0 0,0 0 0 0,0 0 0 16,0 0 0-16,0 0 0 0,0 0 0 0,0 0 0 16,0 0 0-16,0 0 0 0,0 0 0 0,0 0 0 31,0 0-33-31,0 0-7 0,0 0 0 0,-3-6-1 0,-4 0-88 0,0-1-18 15,0 1-3-15,-4 0-808 0,1 0-162 0</inkml:trace>
  <inkml:trace contextRef="#ctx0" brushRef="#br2" timeOffset="-90799.07">18567 9807 2419 0,'-7'16'53'0,"0"-10"11"0,3 4 3 0,-3-4 1 0,0 4-55 0,0-4-13 16,0-3 0-16,0 0 0 0,7-3 105 0,-7 0 19 15,7 0 3-15,-7-3 1 0,3 0-103 0,-3-3-25 16,0-4 0-16,4-2 0 0,-5 2 0 0,5-2 0 16,-1-4 0-16,1 0 0 15,-1 1 0-15,4-4 0 0,-3 3 0 0,3-3 0 0,0 4 17 0,3-1-1 16,-3 0-1-16,4-3 0 0,-1 4-24 0,1-1-5 16,3 0-1-16,0 1 0 0,0 2 23 0,0 1 5 15,4 2 1-15,-1 1 0 0,4-4-14 0,-3 7 0 0,0 3 0 16,3 6 0-16,-4 0 0 0,4 0-18 0,-3 7 2 15,3-1 1-15,-3 4 63 0,-1-1 13 0,4 1 3 0,0 2 0 16,1 1-56-16,-5 0-8 16,1 3-8-16,-1-1 8 0,-3-2 0 0,-3 3 14 0,3 0-1 0,-7-4 0 15,0 4-1-15,-4-3 0 16,-3 0 0-16,0-1 0 0,-3-2-3 0,-1-4-1 0,-3-3 0 0,-4 1 0 31,4-4-28-31,-3 0-5 0,-1-3-2 0,-3 0 0 0,3-3 27 0,-3 0 0 0,0 0 0 0,0-1 0 16,3-2 0-16,0 0 0 0,1 0 0 0,-1-1 0 15,8-2-11-15,-5 0 11 0,5-4-13 0,3 0 5 16,0 1 8-16,7-4 9 0,0-3-1 0,3 1-8 16,1 2 0-16,6-3-19 0,1-3 3 0,0 0 0 15,6 3 16-15,1 1 0 0,0-1 11 0,3-3-11 0,0 6 15 0,4 0-4 16,-4 4-1-16,3-1 0 0,1 4-10 16,0 6 0-16,-1 0 0 0,-2 3 0 0,-1 0 27 15,-4 6 3-15,1 3 1 0,-4 1 0 0,0 2-11 0,-7 4-1 16,0 0-1-16,-3 6 0 0,-1-4-7 0,-6 1-2 15,-1 3 0-15,-6 0 0 0,-1 0-9 0,-3 0 8 16,0 0-8-16,-4 0 8 0,1-3-8 0,-4 0 0 16,-1-1 0-16,-2 1 0 0,3-3 0 0,-4 0 0 15,4-7 8-15,-4 0-8 0,7-2 0 0,-3-4 0 16,0-3 0-16,3-3 0 0,4 0-14 0,0-7 5 16,0 4 1-16,3-7 0 0,1 1 8 0,3-1-12 15,3-2 12-15,4-4-12 0,4-3 24 0,3 0 4 0,-4-3 0 16,8-3 1-16,3-1-17 0,0 1 0 15,0 0 0-15,4-3 0 0,0 5-13 0,-1 1-7 0,4 3 0 0,1 0-1 16,-5 7 33-16,1 2 8 16,3 4 0-16,-3 3 1 0,3 6-21 0,-7 0-16 0,4 9 2 0,-4 4 1 15,-4-1 22-15,1 7 5 16,-4 0 1-16,0 3 0 0,-3 3-3 0,-4 3 0 0,-4 0 0 0,-7 4 0 16,4-4-4-16,-7 3 0 0,0 0-8 0,-4 1 12 15,4-4-26-15,-3 3-6 0,-1-6 0 16,-3 1-1-16,3-5 21 0,1-5 0 0,3-6 0 0,-1-4 0 15,1-3 0-15,-3-3 0 0,3-6 0 0,-1-10 0 16,5 0 0-16,-1-2 0 0,1-4 0 0,3-4 0 16,0-2 0-16,7 0 0 0,-4-3 0 0,4-4 0 15,4 4-12-15,-1-4 3 0,4 4 0 0,4-3 0 16,-1 2 9-16,4 1 12 0,1 6-2 0,-1 0-1 16,3 6-9-16,4 0 0 0,-3 6 0 0,3 1 0 15,0 6 0-15,-3 3 0 0,0 3 0 0,3 0 0 0,-3 6 17 16,3 3 2-16,-7 4 0 0,3 2 0 0,-2 4-3 15,-5 3 0-15,4 0 0 0,-7 3 0 0,0 3-4 0,-3 1 0 16,-4-4-1-16,-4 3 0 0,1 0-3 0,-4-3-8 16,-4 0 12-16,1 0-4 0,-4-3-8 0,-4 0 0 15,4-6 0-15,-7-3 0 0,6 2 0 0,-2-5 0 16,-4-1 8-16,0-3-8 0,3-3 0 0,-3-3 0 16,3 0-12-16,-3-6 12 0,0 0-16 0,3 0 5 15,0-4 1-15,1-2 0 16,3-1-23-16,0-3-5 0,-1-2-1 0,5-1 0 0,3 0 47 0,3-3 8 15,4-3 3-15,0 0 0 0,7 0-31 0,0 0-5 0,4 0-2 16,0 0 0-16,6 3 19 0,1 0 0 16,0 0 0-16,3 0 0 0,0 6 0 0,4 0 0 15,-1 4 0-15,1-1 0 0,3 4 15 0,-3 3 6 0,3 3 2 16,-3 3 0-16,3 3-11 0,-7 3-1 0,0 3-1 16,0 1 0-16,-3 5 2 0,-4 1 0 0,-3 6 0 0,-1 3 0 15,-3 0-4-15,1 0-8 0,-5 4 12 0,-3 2-4 16,-3-3-8-16,-5 3 8 0,1 1-8 0,-7-1 8 15,0 1-8-15,-7 2 0 0,3-3 0 0,-6 1 8 16,3-1-8-16,-1-6 0 0,-2 0 0 0,-1-3 0 16,0-6 0-16,4-7 10 0,-4-2-2 0,4-4-8 15,0-3 0-15,3-7 0 0,1-2 0 0,-1-7 0 16,4-2-14-16,0-4-10 0,3-4-1 0,1-2-1 0,3 0 42 0,3-3 8 16,1-4 1-16,3 1 1 0,3-4-26 15,4 0 0-15,0 1 0 0,4-4 0 16,3 7-46-16,0-4-14 0,4 7-4 0,3-1 0 15,0 10 52-15,0 0 12 0,0 7 0 0,8 2 0 0,-5 4 19 16,5 2 6-16,-1 4 2 0,-4 6 0 0,1 4-19 16,0 2-8-16,0 4 0 0,-4 5 8 0,0 4-8 0,-3 0 10 15,-1 3-10-15,-3 4 10 0,0 2-10 0,-3 0 8 16,0 1-8-16,-8-1 8 0,1 0-8 0,-4 4 0 16,0-4 9-16,-7 1-9 0,-1 2 0 0,-2-3 9 15,-1-2-9-15,-3-1 0 0,0-3 8 0,-4 0-8 16,-3-6 0-16,0-3 0 0,0-4 0 0,-4-6 0 15,1-2 0-15,-1-4 0 0,4-7 16 0,-4 1 2 16,0-10 1-16,4 1 0 0,-4-4-35 0,4-6-8 16,4 0 0-16,-1-4-1 0,0 4 25 0,8-6 0 0,-1 3 0 0,1 0 0 15,3-1 0-15,3 1-10 0,4-3 10 0,0 3 0 16,4 2-11-16,6-2 11 0,1 3-10 0,-1 0 10 16,4 3-31-1,4 0 0-15,3 7 0 0,4-1 0 0,0 3 46 0,3 1 9 16,-3 2 1-16,6 4 1 0,-6 3-26 0,3 3 0 0,-3 0 8 15,0 3-8-15,-8 6 0 0,4 4 0 0,-6 3 0 0,-1 3 8 16,0 2-8-16,0 5 8 0,-7-1-8 0,0 3 8 16,-4 3 19-16,1-3 3 0,-4 1 1 0,0 2 0 15,-4-3-45-15,-3-3-9 0,0 4-1 0,-3-1-1 16,-1 0 25-16,-3 0 0 0,-4 0 0 0,1-3 0 16,-4-3 0-16,-1-3 0 0,1 0 0 0,0-3 0 0,-4-7 22 15,4-3 0-15,4-6 0 0,-1-3 0 16,0 0-22-16,1-6 0 0,-1-4 0 0,4-2 0 0,0-4 0 0,3-6 0 15,4 3 0-15,-3-7 0 16,3 7-16-16,3-6-7 0,1 3-1 0,3-3-1 0,0 3 40 0,3-3 8 16,1-1 1-16,3 4 1 0,0-3-25 0,3 0 0 15,4 3 0-15,-3 0 0 0,3 3 0 0,0 3 0 16,4 0 0-16,-1 7 0 16,5 2-46-16,-5 4-14 0,4 3-4 0,-3 0 0 0,3 6 76 0,-3 3 14 15,-4 4 3-15,-3-1 1 0,-1 7-18 0,1-1-3 16,-8 1-1-16,1 3 0 0,-4 0 15 0,0 3 2 15,-4-1 1-15,-3-2 0 0,-3 3-26 0,-4-6 0 16,-1 0 0-16,-2-1 0 16,-1-2-46-16,-3-4-14 0,-4-3-4 0,1 1-1459 0</inkml:trace>
  <inkml:trace contextRef="#ctx0" brushRef="#br4" timeOffset="-78267.81">19036 13915 1702 0,'0'0'37'0,"0"0"8"0,0-6 2 0,0 6 1 0,0 0-38 0,0-7-10 0,0 7 0 0,0 0 0 0,0 0 59 0,0 0 9 15,0 0 3-15,0 0 0 16,-7 4-6-16,0-4-1 0,0 6 0 0,-4-3 0 16,4 0-15-16,0 3-3 0,0-2-1 0,-4-4 0 15,4 3-6-15,-3-6-2 0,3-1 0 0,0-2 0 0,-4-3-11 0,4-4-2 16,-4-2-1-16,4-4 0 0,-3 0-11 0,3-3-1 15,0 3-1-15,-4-3 0 0,4 0 6 0,-4 3 0 16,4 1 1-16,0-1 0 0,0 3-17 0,4 0 0 16,-1 1 0-16,1-1-9 0,-1 4 31 0,4-1 6 15,0-3 2-15,4 4 0 16,-1-1-48-16,4 1-10 0,-3-1-1 16,6 1-1-16,1-1 58 0,0 4 11 0,3-1 2 0,-4-2 1 0,8 2-22 0,-4 1-4 15,0 0 0-15,4 2-1 0,-4 1-7 0,0 6 0 16,0 0-8-16,-3 3 12 0,3 3-12 0,-4 4 0 0,1 2 0 15,0 1 0-15,-1 6 54 0,-3-1 8 0,-3 8 2 0,-1-1 0 16,-3 0-52-16,0 3-12 0,0-3 0 16,-7 3 0-16,0 0 0 0,-3-2 0 0,-1-1 0 15,-3 0 0-15,0-6 0 0,0 3 0 16,-4-7 0-16,4-2 0 0,-4-4 0 0,1-3 0 0,-1-2 0 0,0-1 0 16,1-3-14-16,-1-3-2 0,-3-1-1 15,0-2 0-15,3-3 5 0,0 2 2 0,1 1 0 0,3 0 0 16,3 0 10-16,1-1 0 0,-1 1 0 0,4 0-8 15,3-4 8-15,4 1-8 0,0 0 8 0,4-4-8 16,3 1 8-16,0-4-10 0,4 0 10 0,-1 0-10 16,4-2 10-16,0 2 0 0,0-6 8 15,4 3-8-15,0 0 12 0,-1 4-3 0,5-1 0 16,-1-3 0-16,-4 7 0 0,5-1 0 0,-1 7 0 0,3 0 0 16,-6 2 2-16,0 8 0 0,3 5 0 0,-4 0 0 0,-2-5 2 15,2 5 1-15,-6 4 0 0,3 2 0 0,-3 4-14 0,-8 3-10 16,1-3 2-16,-4 3 0 0,0 3 26 15,-7 0 6-15,-1 0 0 0,-2 6 1 0,3-2-40 0,-7-1-8 16,0 0-1-16,-4 0-1 0,4-3 39 0,0-3 8 16,-4-3 2-16,-3 0 0 0,3-3-24 15,1-4 0-15,-1 1 0 0,-3-4-12 0,3-3-3 0,1-6-1 16,-1 0 0-16,0-6 0 0,1 0 2 0,3-7 0 16,-1 1 0-16,5-4 0 0,-1-3 6 0,4-3 8 15,0-3-13-15,7 0 5 0,0-3 8 0,4 0-8 16,3-1 8-16,3 1-8 0,1 0 8 0,3 3 0 15,0 0 0-15,0 3 0 0,4 0 16 0,-4 3 4 16,4 0 2-16,-1 4 0 0,1 2-22 0,0 1 0 0,3 2 0 16,-4 4 0-16,1 6 0 0,-4-3 0 0,4 6 0 0,-4 3 0 15,0 0 0-15,-3 4 0 0,-4-1 0 0,0 7 0 16,0 0 0-16,-4 2 0 0,1 1 0 0,-4 3 0 16,0 0 26-16,-4 6 1 0,1 1 0 15,-4-1 0-15,-4 3-27 0,0-3 0 0,1 4 0 0,-1-7 0 16,-3-3 0-16,4 0 0 0,-4-7 0 0,-1 1 0 15,1-3-17-15,0-7 1 0,-3 0 0 0,2-6 0 16,-2-6-11-16,3-4-1 0,0-2-1 0,-4-7 0 16,4 3 14-16,0-6 3 0,0-3 1 0,3 0 0 15,0 3 11-15,8-3-12 0,-1 0 12 0,4 0-12 16,0 0 12-16,4 0-12 0,3 0 12 0,0 3-12 16,4 3 12-16,3 0 0 0,-4 4-9 0,4-1 9 0,4 0-18 0,0 4 1 15,-1 2 0-15,1 4 0 16,0 6 17-16,3 0 0 0,0 0 0 0,0 3 0 15,-3 7 48-15,-1-1 12 0,1 7 4 0,-4-1 0 0,4 1-52 0,-8 3-12 16,1 3 0-16,-4 3 0 0,0-3 0 0,-3 0 0 16,-1 3 0-16,-6 0 0 0,3-3 0 0,-4 6 0 15,-3-6 0-15,-4 0 0 0,4-3 0 0,-7 0 0 16,4-4 0-16,-4 1 0 0,-1-4-10 0,1 1-5 16,-3-4-1-16,-1 1 0 0,4-4 7 0,-4-3 1 15,1-3 0-15,3-3 0 0,-4-3-3 0,0-4 0 16,1 1 0-16,-1-7 0 0,7-2 2 0,-3-4 0 0,4 0 0 15,3 0 0-15,0-3 9 0,3 3-12 16,4-3 12-16,0 3-12 0,4 0 12 0,3 0-8 0,0 3 8 16,0-3-8-16,7 6 8 0,0-3 0 15,0 4 0-15,4-1 0 0,-1-3 0 0,5 7-16 16,-1-4 4-16,3 4 0 0,1 2 12 0,-4 4 0 0,4 0 0 16,-4 2 0-16,4 4 35 0,-4 4 9 0,0-1 1 0,-3 6 1 15,3 1-26-15,-7 2-4 0,0 4-2 0,-3-1 0 16,-1 4 6-16,-3 0 0 0,-3 3 1 0,-4-3 0 15,0 6-21-15,-7 0 0 0,0 3 0 0,-4 0 0 16,1 1 9-16,-8-1 1 0,4-3 0 0,-7 0 0 16,3 0-10-16,0-3 0 0,-3-3 0 0,0-3 0 15,0-4 0-15,-4-6-12 0,4 4 2 0,-4-7 1 16,4-3-5-16,0-3-1 0,0 0 0 0,0-7 0 0,0 1 6 0,3-4 1 16,0-2 0-16,4-4 0 0,0-3 8 0,3 0-13 15,4-3 5-15,4 0 8 0,-1 0-12 0,4 0 12 16,4-1-10-16,3 1 10 0,4 3-8 0,-1 0 8 15,1 4 0-15,3-4-9 0,0 3 9 0,4 0 0 16,-1 0 0-16,1 7-8 0,3-1 8 0,4 4 0 16,-4 3 0-16,0 2 8 0,4 1 9 0,-4 3 3 15,-3 3 0-15,3 4 0 0,0-1-20 0,-3 6 0 16,-4-2 0-16,0 2 0 0,-4 4 0 0,1 3 8 16,-4-3 1-16,0 6 0 0,-3-4-9 0,-8 4 0 15,0 0 9-15,-3 3-9 0,0 0 0 0,-7-3 0 16,0 3 0-16,0 1 0 0,0-8 0 0,-4 1-10 15,1-3 1-15,-5 0 0 0,5-7 20 0,-4 0 4 16,0 1 1-16,3-7 0 16,-3 0-43-16,3-6-8 0,-3-7-1 0,0-2-1 0,0-1 27 0,3-2 10 15,0-4 0-15,4 0-9 0,0 0 9 0,0-3-12 0,7 7 12 0,0-7-12 16,3 3 12-16,1 3-8 0,3-6 8 0,3 7-8 16,1-1 8-16,6 0-10 0,-3 4 10 0,4-1-10 15,0 1 10-15,3 2-8 0,0 1 8 0,0 3-8 16,0-4 8-16,4 4 0 0,-4 3 0 0,3-4 8 15,1 4-26-15,0 3-5 0,-1 0-1 0,-2 0 0 16,2 7 24-16,-3-4 0 0,-3 3 0 0,3-3 0 16,-7 7 47-16,4-4 13 0,-8 6 4 0,1 1 0 15,-1-1-52-15,-6 4-12 0,-1 3 0 0,1 0 0 16,-4 0 0-16,-4 6 0 0,0 0 0 0,-3 0 0 16,-3 3-8-16,-1 0-5 0,0 0-1 0,1-2 0 15,-4-5 14-15,-1-2-9 0,5-3 9 0,-4-4-8 0,-1 1 8 0,1-7-12 16,4 1 12-16,-5-7-12 0,5-4 3 0,-1-2 0 15,1 0 0-15,-1-7 0 16,7 4-18-16,-3 0-3 0,4-4-1 0,3-3 0 0,3 1 31 0,4-4 0 16,0 0 0-16,4-3 0 0,3 0 0 0,3 0 0 15,1 0 0-15,3-3 0 0,0 3 0 0,4-3 10 16,-1 3 0-16,4 0 0 0,1 0-10 16,-1 0 0-16,0 7 0 0,4-4 8 0,-4 3-8 15,0 0-17-15,0 7 4 0,4 0 1 0,0 2 60 0,-4 4 13 16,0 3 3-16,-4 0 0 0,1 7-64 0,-4-4-26 15,0 3 2-15,-3 3 0 0,0 1 24 0,-8 2 19 16,4 4-3-16,-7 0-1 0,0-1-15 0,-7 7 0 0,0-3-9 16,-7 3 9-16,3 0 0 0,-6 3 15 0,-1 0-2 15,-3-3 0-15,3 0-13 0,-3-3-18 0,0 0 4 16,0-4 1-16,0-2 13 0,3-1 12 16,0-5-3-16,-3-7 0 0,3 0-9 0,-3-3 0 0,7-1-10 15,-3-8 10-15,2 2-12 0,5-5 12 16,-1-1-13-16,1 0 5 0,6 1 8 0,1-4-10 0,-1 0 10 0,4 0-10 15,7 1 10-15,-3-1-8 0,6 3 8 0,1-3-8 16,-1 7 8-16,5-4 0 0,-1 0 0 0,3 4-8 16,1-1 8-16,0 4 0 0,-1-1 0 0,1 1 0 15,-1 3 25-15,1 3 1 0,3-1 0 0,-3 1 0 16,0 3-26-16,-4 0 0 0,-4 3 0 0,1 1 0 16,-1 2 0-16,-3 0-19 0,-3 0 3 0,0 7 1 0,-4-4 37 15,0 4 7-15,-8-1 2 0,5 1 0 0,-4-4-31 0,0 1-20 16,-4 2 4-16,1-2 0 15,-1-1 16-15,1-3 0 0,-1-2 0 0,0-1 0 0,1 0 0 0,-4-3 0 16,3-3 0-16,0 0 0 0,1-4-11 0,-1 1 2 16,1 0 0-16,-1-4 0 0,1 4-13 15,3-3-2-15,-4 2-1 0,4 1 0 16,3-3-127-16,-3 2-24 0,0 1-6 0</inkml:trace>
  <inkml:trace contextRef="#ctx1" brushRef="#br4" timeOffset="173929.22">24973 9616 0,'0'0'15,"81"-37"1</inkml:trace>
  <inkml:trace contextRef="#ctx0" brushRef="#br4" timeOffset="-63049.7">19029 13830 874 0,'0'0'19'0,"0"0"4"0,0 0 1 16,0 0 1-16,0 0-25 0,0 0 0 0,3 7 0 0,-3-1 0 0,4-3 55 0,-4 3 5 15,0-6 2-15,0 0 0 16,0 0 2-16,0 0 1 0,0 7 0 0,0-7 0 0,3 3 15 0,-3-3 2 15,0 0 1-15,0 0 0 0,0 0-22 0,0 0-4 16,0 0-1-16,0 0 0 0,0 0-2 0,4-3-1 16,-4 3 0-16,0-4 0 0,0-2-35 0,0 6-7 15,3-6-2-15,-3 0 0 0,0 6 3 0,0-7 0 16,-3-2 0-16,3 9 0 0,0 0 9 0,0-6 3 16,-4-1 0-16,4-2 0 0,0 9 3 0,0-6 1 15,0 6 0-15,0 0 0 0,0 0-4 0,-3-10-1 16,3 4 0-16,0-3 0 0,0 2-23 0,-4 1 0 0,4 0 0 15,-3-4 8-15,3 4 19 0,0-3 4 16,0-1 1-16,0 1 0 0,0 3-32 0,0-4 0 0,0-2 0 16,-4 2 0-16,4 1 13 0,0-4 0 0,0 1 0 15,-3-4 0-15,3 4-1 0,-4-4 0 16,4 0 0-16,-3 4 0 0,3-1 0 0,-4-3 0 0,4 1 0 0,-3-4 0 16,6 0-2-16,-3-3-1 0,-3 3 0 0,3-3 0 15,0 1-9-15,0-1 10 0,0 0-10 0,0 0 10 16,3 0-2-16,-3 0 0 0,4-3 0 0,-4-4 0 15,0 1-8-15,0-3 12 0,-4 6-12 0,4-7 12 16,0-2-25-16,-3-1-5 0,3 1-1 0,-4-4 0 0,1 1 67 16,-1 2 12-16,1-2 4 0,-1-4 0 0,-3 0-52 0,3-3-12 15,1-3 0-15,-4-6 0 0,3 6 0 0,-3-3 0 16,4 3 0-16,-4-7 0 0,3 1 9 0,-3 0 3 16,4-1 0-16,-4-8 0 0,3 5-1 0,0-2 0 15,1-1 0-15,-1-6 0 0,-3 7-27 16,4-4-4-16,-1 0-2 0,-3-3 0 0,7 7 69 0,-7-1 13 15,4 4 4-15,-1-4 0 16,1 1-81-16,-4 2-16 0,0-2-3 16,3-1-1-16,0 7 37 0,-3-1 0 0,0 1 0 0,0 0 0 0,0 3 0 0,4-4 0 15,-4 4 0-15,0 0 0 16,0 3-24-16,3 3-4 0,-3 3-1 0,0 4 0 0,0 5 74 0,0 1 15 16,3 0 4-16,-6-1 0 0,3 7-52 0,0 0-12 15,0 3 0-15,-1 0 0 16,1 7-21-16,0-1-7 0,0 3-2 0,0 1 0 0,4-1 30 0,-1 4 0 15,-3-1 0-15,4 1 0 0,-1 6 0 0,1-3 0 0,-1-1 0 16,4 7 0-16,0 0 0 0,-4-6 0 16,4 3 0-16,-3-3 0 0,-1-1 25 0,4 7 2 0,0-6 0 15,0 3 0 1,0 3-73-16,0-6-14 0,4-7-4 0,-4 7 0 0,0-3 103 0,3 2 20 0,-3 1 4 16,0-3 1-1,0-4-76-15,0 7-16 0,0-4-2 0,0 1-1 0,4 3 50 0,-4-4 9 0,0 7 3 0,0-3 0 31,0 6-76-31,-4-6-15 0,4-4-4 0,0 7 0 0,0 3 52 0,0 0 12 0,0 0 0 0,-3-6 0 16,-1 0 26-16,4 6 8 0,0 0 2 0,0 0 0 16,0 0-7-16,0 0-1 0,-3-7 0 0,3 7 0 15,0 0-28-15,0 0 0 0,0 0 0 0,0 0 0 16,0 0 0-16,0 0 0 0,0 0 0 0,0 0 0 0,0 0 0 0,0 0 0 16,0 0 0-16,0 0 0 0,0 0 0 0,0 0 0 15,0 0 0-15,0 0 0 16,0 0 0-16,0 0 0 0,0 0 0 0,0 0 0 15,0 0-45-15,-4 10-15 0,1-4-4 0,-1 0 0 0,1 4 103 0,3-1 20 16,-4-3 4-16,4 1 1 16,0-1-103-16,0 3-20 0,0-2-4 0,-3-1-1 15,3 6 52-15,0 1 12 0,0-4 0 0,-4 1 0 16,1 2 0-16,3 1 0 0,-4-4 0 0,1 4 0 0,-4 6 48 0,3-4 13 16,1-2 3-16,-1 6 0 0,0 3-52 0,-3-4-12 15,4 1 0-15,-1-3 0 0,1 3 0 0,-1-1 0 16,1-2 0-16,-1 0 0 15,4-1-48-15,-3-2-13 0,-1 3-3 0,-3-1 0 0,4-2 103 0,-1-1 20 16,1-2 4-16,-1-1 1 16,0-2-103-16,1-1-20 0,-1 0-4 0,4-3-1 0,0-3 103 0,0 0 20 0,0 0 4 15,0 0 1-15,0-6-77 0,0-3-15 16,0-1-4-16,0-2 0 16,4-1 0-16,-1-3 0 0,1 1 0 0,-4-1 0 0,7 0 32 0,-3-2 0 0,3-8 0 15,-4 4 0-15,1 1 0 0,3-5 0 0,-4 5 0 0,4-5 0 16,-3-2 0-16,3 3 0 0,-4-3 0 0,1 0 0 15,3 6 0-15,-3-3 0 0,-4 0 0 0,3-1 0 16,1 1 0-16,-1 3 0 0,1 1 0 0,3-1 0 16,-4 6 0-16,1 3 0 0,-1-2 0 0,1 2 0 0,-1 4 0 0,1-1 0 15,-1 1 0-15,-3-4 0 0,4 7 22 0,-4 3 10 16,0 3 3-16,0 0 0 16,7 3-27-16,-7 0-8 0,4 0 0 0,-1 7 0 0,1-4 0 15,3 3 0-15,-4 4 8 0,1-4-8 0,3 7 0 16,0 0 0-16,0 3 0 0,3-4 0 0,1 1 27 0,-4 0-2 15,4 2 0-15,-1 1 0 0,4 6-40 0,-3-3-8 16,3 3-1-16,0 0-1 0,0 1 25 16,0-1 0-16,4-3 0 0,-4-1-8 15,4 1 8-15,-1 0 0 0,1-3 0 0,0 3 0 0,-1-3 19 0,1-3 5 16,3-1 2-16,-7 1 0 16,4-3-42-16,0-1-8 0,-4 1-1 0,3-4-1 0,-3 0 26 0,1-2-8 15,-5-1 8-15,-3 0 0 0,4-3 0 0,-4 1 0 16,-4-1 0-16,1-3 0 0,-4 0 0 0,0 0 0 15,0 0 8-15,0 0-8 0,0 0 20 0,-7 0-1 16,-4-3 0-16,1-1 0 0,-1 4-19 0,-3-3 10 0,-4 0-10 0,1 0 8 16,-1 0-8-16,-3 3 0 0,0-3 0 0,-4 3 0 15,4-3 12-15,-4 3 0 0,4 0 0 0,-4 0 0 16,1 0-12-16,-1 3 0 0,-3-3 0 16,-1 3 0-16,5 0 0 0,-1-3 0 0,0 3 9 0,-3 0-9 15,3 0 0-15,1 1-20 16,3-4 4-16,-4 6 1 0,7-3 15 0,1 3 0 0,-1 0 0 15,0 1 0-15,4 2 0 0,4 1 0 0,-1-1 0 0,0-3 0 16,8 0-96 0,-4-2-16-16,7-4-3 0,0 0-1151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22:51:11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224 217 11488 0 0,'0'0'264'0'0,"0"0"34"0"0,0 0 20 0 0,0 0-41 0 0,-2 0-164 0 0,-5 0-119 0 0,3 0 112 0 0,-7-1 1597 0 0,-4 1-186 0 0,-3 6-1323 0 0,17-5 27 0 0,-4 1-421 0 0,3 3 2817 0 0,-10-5-1728 0 0,1 1 257 0 0,4-2-708 0 0,-1-2 124 0 0,1-1-140 0 0,6 2-331 0 0,-2-5-7 0 0,-11-24 365 0 0,13 29-318 0 0,1 2 80 0 0,-4-11 295 0 0,-2-1-364 0 0,-7-17-28 0 0,12 27-114 0 0,-1-1 0 0 0,5-9 0 0 0,-3 9 0 0 0,0 3 0 0 0,0-1 0 0 0,0 0 0 0 0,0 1 0 0 0,0-1 0 0 0,1 0 0 0 0,-1 1 0 0 0,0-1 0 0 0,0 0 0 0 0,0 0 0 0 0,1 1 0 0 0,-1-1 0 0 0,0 1 0 0 0,0-1 0 0 0,1 0 0 0 0,-1 1 0 0 0,1-1 0 0 0,-1 1 0 0 0,1-2 0 0 0,0 1 0 0 0,-1 1 0 0 0,0-1 0 0 0,0 1 0 0 0,0-1 0 0 0,1 0 0 0 0,-1 1 0 0 0,0-1 0 0 0,1 1 0 0 0,-1-1 0 0 0,0 0 0 0 0,1 1 0 0 0,-1-1 0 0 0,1 1 0 0 0,-1 0 0 0 0,1-1 0 0 0,-1 1 0 0 0,1-1 0 0 0,-1 1 0 0 0,1 0 0 0 0,0-1 0 0 0,0 1 0 0 0,0-1 0 0 0,-1 1 0 0 0,1-1 0 0 0,-1 1 0 0 0,1 0 0 0 0,-1-1 0 0 0,1 1 0 0 0,-1-1 0 0 0,1 0 0 0 0,-1 1 0 0 0,1-1 0 0 0,-1 1 0 0 0,0-1 0 0 0,1 0 0 0 0,-1 1 0 0 0,0-1 0 0 0,1 0 0 0 0,-1 1 0 0 0,0-1 0 0 0,0-1 0 0 0,5-5 0 0 0,3 3-16 0 0,-7 3-62 0 0,0 1-12 0 0,1 0 99 0 0,0 0 0 0 0,0 0 0 0 0,0 0-1 0 0,0 1 1 0 0,0-1 0 0 0,-1 0 0 0 0,1 1 0 0 0,0 0-1 0 0,0-1 1 0 0,0 1 0 0 0,0 0 0 0 0,-1 0 0 0 0,1 0-1 0 0,0 0 1 0 0,-1 0 0 0 0,1 0 0 0 0,-1 1-1 0 0,1-1 1 0 0,-1 1 0 0 0,0-1 0 0 0,0 1 0 0 0,3 2-1 0 0,-1 2-3 0 0,-1 0-1 0 0,1 0 1 0 0,-1 0 0 0 0,0 0-1 0 0,1 8 1 0 0,-1-7 39 0 0,-2-1 1 0 0,0-1 0 0 0,0 1 0 0 0,0 0 0 0 0,-1-1 0 0 0,0 1 0 0 0,0-1 0 0 0,0 1 0 0 0,-1-1 0 0 0,1 1 1 0 0,-5 7-1 0 0,3-9 44 0 0,1 0 0 0 0,-1-1 0 0 0,0 1 0 0 0,0-1 0 0 0,0 1 0 0 0,-5 3 0 0 0,-8 8 149 0 0,11-10-176 0 0,-1 0 1 0 0,0-1-1 0 0,0 0 1 0 0,-1 0 0 0 0,1-1-1 0 0,-1 1 1 0 0,1-1-1 0 0,-1-1 1 0 0,-11 4-1 0 0,17-6-63 0 0,0 0 0 0 0,0 0 0 0 0,0 1 0 0 0,0-1 0 0 0,0 0 0 0 0,0 0 0 0 0,0 0 0 0 0,0 0 0 0 0,0 0 0 0 0,0 0 0 0 0,0 0 0 0 0,0 0 0 0 0,0-1 0 0 0,0 1 0 0 0,0 0 0 0 0,0 0 0 0 0,0-1 0 0 0,0 1 0 0 0,0-1 0 0 0,-1 0 0 0 0,1 0-34 0 0,0 1 0 0 0,0-1 0 0 0,0 0 0 0 0,0 0 0 0 0,0 0 0 0 0,0 0 0 0 0,0 0 0 0 0,0 0 0 0 0,1 0 0 0 0,-1 0 0 0 0,0 0 0 0 0,1 0 0 0 0,-1 0 0 0 0,0 0 0 0 0,1 0 0 0 0,0 0 0 0 0,-1-1 0 0 0,1 0 0 0 0,-2-4-49 0 0,1-1 1 0 0,1 1-1 0 0,-1-12 0 0 0,5-17-7 0 0,-3 33 75 0 0,0-1-1 0 0,0 1 1 0 0,0-1 0 0 0,0 1-1 0 0,0-1 1 0 0,1 1 0 0 0,-1 0-1 0 0,1 0 1 0 0,-1 0-1 0 0,1 0 1 0 0,0 0 0 0 0,0 0-1 0 0,3-3 1 0 0,31-23-59 0 0,-26 19 57 0 0,-9 8 34 0 0,0 0-1 0 0,0 0 1 0 0,0-1 0 0 0,1 1 0 0 0,-1 0-1 0 0,0 0 1 0 0,1 0 0 0 0,-1 0 0 0 0,1 0-1 0 0,-1 1 1 0 0,1-1 0 0 0,-1 0 0 0 0,1 1-1 0 0,-1-1 1 0 0,1 1 0 0 0,0-1 0 0 0,-1 1-1 0 0,1 0 1 0 0,0 0 0 0 0,-1 0 0 0 0,4 0-1 0 0,-2 0 22 0 0,0 1 0 0 0,-1 0 1 0 0,1 0-1 0 0,-1 0 0 0 0,1 0 0 0 0,-1 1 0 0 0,0-1 0 0 0,1 1 0 0 0,-1-1 0 0 0,2 3 0 0 0,4 2 9 0 0,1 0 0 0 0,-1 0 0 0 0,10 4 0 0 0,12 8 217 0 0,-28-17-237 0 0,0 1 0 0 0,1 0 0 0 0,-1 0-1 0 0,0 0 1 0 0,0 0 0 0 0,0 1 0 0 0,2 3 0 0 0,-3-5-23 0 0,-1 0 0 0 0,1 0 1 0 0,-1 0-1 0 0,1 0 0 0 0,-1 0 0 0 0,1 1 0 0 0,-1-1 1 0 0,0 0-1 0 0,1 0 0 0 0,-1 1 0 0 0,0-1 0 0 0,0 0 1 0 0,0 0-1 0 0,0 1 0 0 0,0-1 0 0 0,0 0 0 0 0,0 0 1 0 0,-1 3-1 0 0,-1 4 173 0 0,2-7-161 0 0,0-1 0 0 0,-1 1 0 0 0,1 0 0 0 0,0-1 1 0 0,0 1-1 0 0,0 0 0 0 0,-1-1 0 0 0,1 1 0 0 0,0-1 0 0 0,-1 1 1 0 0,1 0-1 0 0,0-1 0 0 0,-1 1 0 0 0,1-1 0 0 0,-1 1 0 0 0,1-1 1 0 0,-1 1-1 0 0,0-1 0 0 0,-6 7 99 0 0,4-4-54 0 0,0 0 0 0 0,0 0 1 0 0,-1-1-1 0 0,1 1 0 0 0,-1-1 1 0 0,-7 4-1 0 0,-1 1-18 0 0,10-5-36 0 0,0-1 1 0 0,-1 1-1 0 0,1-1 0 0 0,0 0 0 0 0,-1 0 1 0 0,0 0-1 0 0,1 0 0 0 0,-1 0 0 0 0,1-1 1 0 0,-1 1-1 0 0,-4 0 0 0 0,-8 2-15 0 0,12-2 5 0 0,-1 0 0 0 0,0 0 1 0 0,1 0-1 0 0,-1-1 0 0 0,0 1 1 0 0,0-1-1 0 0,0 0 0 0 0,0 0 0 0 0,1-1 1 0 0,-1 1-1 0 0,0-1 0 0 0,0 1 1 0 0,-4-3-1 0 0,5 2-20 0 0,0 0 0 0 0,0-1 1 0 0,0 0-1 0 0,0 1 0 0 0,0-1 0 0 0,1 0 1 0 0,-1 0-1 0 0,1 0 0 0 0,-1-1 0 0 0,1 1 1 0 0,0-1-1 0 0,0 1 0 0 0,0-1 0 0 0,0 0 1 0 0,0 0-1 0 0,1 0 0 0 0,-1 0 0 0 0,1 0 1 0 0,0 0-1 0 0,-1 0 0 0 0,2 0 0 0 0,-1 0 1 0 0,0-1-1 0 0,1 1 0 0 0,-1-7 1 0 0,1 5 12 0 0,1-1 0 0 0,-1 1 0 0 0,1-1 0 0 0,0 1 0 0 0,0 0 0 0 0,1-1 0 0 0,-1 1 0 0 0,1 0 0 0 0,1 0 0 0 0,-1 0 0 0 0,1 0 0 0 0,-1 1 0 0 0,6-7 0 0 0,4-7-2 0 0,-7 9-13 0 0,0 0 0 0 0,1 1-1 0 0,1 0 1 0 0,7-8 0 0 0,2-2-21 0 0,-13 15 40 0 0,-1 0 0 0 0,1 0 0 0 0,0 1-1 0 0,0-1 1 0 0,0 0 0 0 0,0 1 0 0 0,0 0-1 0 0,4-3 1 0 0,6-1 2 0 0,-9 4-2 0 0,0 0-1 0 0,0 0 1 0 0,1 0 0 0 0,-1 0-1 0 0,7-1 1 0 0,-9 3 5 0 0,0 0 1 0 0,-1 0-1 0 0,1 0 1 0 0,0 0-1 0 0,-1 0 1 0 0,1 1-1 0 0,0-1 1 0 0,-1 0-1 0 0,1 1 1 0 0,-1-1-1 0 0,1 1 0 0 0,-1 0 1 0 0,1-1-1 0 0,-1 1 1 0 0,1 0-1 0 0,-1 0 1 0 0,1 0-1 0 0,-1 0 1 0 0,2 1-1 0 0,24 21 16 0 0,-26-22-4 0 0,1 0 1 0 0,-1 1 0 0 0,1-1 0 0 0,-1 0 0 0 0,0 1-1 0 0,0-1 1 0 0,1 1 0 0 0,-1 0 0 0 0,0-1 0 0 0,0 1-1 0 0,-1 0 1 0 0,1-1 0 0 0,0 1 0 0 0,-1 0 0 0 0,1 0 0 0 0,-1 0-1 0 0,1 0 1 0 0,-1-1 0 0 0,0 1 0 0 0,0 3 0 0 0,0 2 38 0 0,0 0-1 0 0,0 1 1 0 0,-3 9 0 0 0,-12 44 155 0 0,3-34-150 0 0,7-8-44 0 0,5-19-8 0 0,-1 1 1 0 0,1 0-1 0 0,0 0 0 0 0,-1 0 1 0 0,1-1-1 0 0,-1 1 0 0 0,1 0 1 0 0,-1 0-1 0 0,1-1 0 0 0,-1 1 1 0 0,0 0-1 0 0,1-1 0 0 0,-1 1 0 0 0,0-1 1 0 0,1 1-1 0 0,-1-1 0 0 0,0 1 1 0 0,0-1-1 0 0,0 1 0 0 0,0-1 1 0 0,-4 3 12 0 0,1 0-15 0 0,0 0 0 0 0,0-1 0 0 0,0 1 0 0 0,0-1 0 0 0,0 0 0 0 0,-1 0 0 0 0,-6 2 0 0 0,-18 8 0 0 0,24-11 4 0 0,0 1 1 0 0,0-1-1 0 0,0-1 0 0 0,0 1 0 0 0,0-1 1 0 0,0 0-1 0 0,0 0 0 0 0,-9-1 0 0 0,-5 0 18 0 0,18 0-21 0 0,-1 1-1 0 0,1 0 1 0 0,-1-1-1 0 0,1 0 1 0 0,0 1 0 0 0,-1-1-1 0 0,1 0 1 0 0,0 0-1 0 0,-1 1 1 0 0,1-1-1 0 0,0 0 1 0 0,0 0-1 0 0,0-1 1 0 0,0 1-1 0 0,0 0 1 0 0,-1-1 0 0 0,0-1-11 0 0,0 1 0 0 0,1-1 1 0 0,-1 1-1 0 0,1-1 0 0 0,-1 0 1 0 0,1 1-1 0 0,-1-6 0 0 0,1 2-11 0 0,0-1 0 0 0,1 0 0 0 0,0 1 0 0 0,0-1 0 0 0,1 1 0 0 0,0-1 1 0 0,0 1-1 0 0,0-1 0 0 0,1 1 0 0 0,0 0 0 0 0,0-1 0 0 0,1 1 0 0 0,3-6 0 0 0,3-11 8 0 0,-9 19 13 0 0,1 1 1 0 0,0-1-1 0 0,1 1 0 0 0,-1 0 0 0 0,1-1 0 0 0,-1 1 1 0 0,1 0-1 0 0,0 0 0 0 0,4-4 0 0 0,6-10 0 0 0,-12 15 0 0 0,1 1 0 0 0,-1 0 0 0 0,1-1 0 0 0,0 1 0 0 0,0-1 0 0 0,0 1 0 0 0,0 0 0 0 0,0 0 0 0 0,0-1 0 0 0,0 1 0 0 0,0 0 0 0 0,0 0 0 0 0,1 0 0 0 0,-1 0 0 0 0,0 0 0 0 0,1 1 0 0 0,-1-1 0 0 0,1 0 0 0 0,-1 0 0 0 0,1 1 0 0 0,-1-1 0 0 0,1 1 0 0 0,-1 0 0 0 0,1-1 0 0 0,-1 1 0 0 0,3 0 0 0 0,-1 0 10 0 0,1 0 0 0 0,-1 0-1 0 0,0 1 1 0 0,1-1 0 0 0,-1 1-1 0 0,1 0 1 0 0,-1 0 0 0 0,0 0-1 0 0,0 1 1 0 0,0-1 0 0 0,0 1-1 0 0,0-1 1 0 0,0 1 0 0 0,0 0 0 0 0,0 0-1 0 0,-1 0 1 0 0,1 1 0 0 0,-1-1-1 0 0,1 1 1 0 0,-1-1 0 0 0,0 1-1 0 0,0 0 1 0 0,0 0 0 0 0,0 0-1 0 0,1 3 1 0 0,-1-2 6 0 0,-1 1 0 0 0,1 0 0 0 0,-1-1-1 0 0,0 1 1 0 0,0 0 0 0 0,0-1 0 0 0,-1 1-1 0 0,0 0 1 0 0,0 0 0 0 0,0 0 0 0 0,0-1-1 0 0,-1 1 1 0 0,0 0 0 0 0,0 0 0 0 0,0-1 0 0 0,0 1-1 0 0,-4 7 1 0 0,3-9 1 0 0,0 3 65 0 0,-1 0 0 0 0,0 0 0 0 0,0 0 0 0 0,0-1 0 0 0,-1 1-1 0 0,0-1 1 0 0,-8 8 0 0 0,7-8 12 0 0,4-4-82 0 0,-1 1 0 0 0,0 0 0 0 0,0-1 0 0 0,1 1 0 0 0,-1-1 0 0 0,0 1 0 0 0,0-1-1 0 0,0 0 1 0 0,0 0 0 0 0,-1 0 0 0 0,1 0 0 0 0,0 0 0 0 0,0-1 0 0 0,0 1 0 0 0,-1 0-1 0 0,1-1 1 0 0,-3 0 0 0 0,-19 4-321 0 0,21-4 283 0 0,0-1 1 0 0,1 1-1 0 0,-1 0 0 0 0,0-1 1 0 0,1 0-1 0 0,-1 0 0 0 0,0 0 1 0 0,1 0-1 0 0,-1 0 1 0 0,1 0-1 0 0,-1 0 0 0 0,1-1 1 0 0,0 0-1 0 0,0 1 0 0 0,-1-1 1 0 0,1 0-1 0 0,0 0 1 0 0,1 0-1 0 0,-1 0 0 0 0,0 0 1 0 0,1-1-1 0 0,-3-3 1 0 0,3 4-63 0 0,1 2 6 0 0,1-10-64 0 0,0 2 122 0 0,0 4 3 0 0,0 1-1 0 0,0 0 1 0 0,0-1-1 0 0,0 1 1 0 0,1 0 0 0 0,2-6-1 0 0,-3 8-58 0 0,-1 1-72 0 0,0 0-304 0 0,0 0 345 0 0,1-1-1 0 0,-1 1 0 0 0,1 0 0 0 0,-1-1 1 0 0,1 1-1 0 0,-1 0 0 0 0,1 0 1 0 0,0 0-1 0 0,-1-1 0 0 0,1 1 1 0 0,-1 0-1 0 0,1 0 0 0 0,-1 0 0 0 0,1 0 1 0 0,0 0-1 0 0,-1 0 0 0 0,2 0 1 0 0,4 7-1441 0 0,0 1-318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22:51:13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160 193 11976 0 0,'0'0'266'0'0,"0"0"44"0"0,0 0 15 0 0,0 0-26 0 0,0 0-129 0 0,0 0 200 0 0,0 0 108 0 0,0 0 24 0 0,0 0 3 0 0,0 0 7 0 0,0 0 7 0 0,0 0 0 0 0,0 0 0 0 0,0 0-6 0 0,0-6 285 0 0,0 5 2710 0 0,-6 6-3286 0 0,-1-1 0 0 0,1 0 0 0 0,0 0 0 0 0,-1-1 0 0 0,-12 5 0 0 0,11-4-140 0 0,-18 3-79 0 0,24-6-67 0 0,2-1-3 0 0,0 0 1 0 0,0 0-12 0 0,0 0-2 0 0,0 0 0 0 0,0-2 14 0 0,0 0 64 0 0,0-1 0 0 0,0 0 1 0 0,1 0-1 0 0,-1 0 0 0 0,1 1 0 0 0,-1-1 1 0 0,1 0-1 0 0,2-5 0 0 0,0 0 4 0 0,-2 6 9 0 0,-1 0-1 0 0,1 0 1 0 0,-1 0-1 0 0,1 0 1 0 0,0 0-1 0 0,0 1 1 0 0,0-1-1 0 0,0 0 1 0 0,0 0-1 0 0,0 1 1 0 0,1-1-1 0 0,-1 0 1 0 0,0 1-1 0 0,1-1 1 0 0,-1 1-1 0 0,1 0 0 0 0,0-1 1 0 0,-1 1-1 0 0,1 0 1 0 0,0 0-1 0 0,0 0 1 0 0,0 1-1 0 0,0-1 1 0 0,0 0-1 0 0,0 1 1 0 0,3-2-1 0 0,16-5 91 0 0,-13 2 131 0 0,0 1-1 0 0,0 1 1 0 0,0 0-1 0 0,0 0 1 0 0,1 0-1 0 0,-1 1 1 0 0,1 1-1 0 0,0-1 0 0 0,9 1 1 0 0,-17 1-164 0 0,1 1-1 0 0,-1-1 1 0 0,0 1-1 0 0,0 0 1 0 0,0-1 0 0 0,0 1-1 0 0,0 0 1 0 0,0 0-1 0 0,0 0 1 0 0,0 0 0 0 0,0 0-1 0 0,0 0 1 0 0,0 0 0 0 0,0 0-1 0 0,0 2 1 0 0,2 0 71 0 0,-2-1-100 0 0,-1-1-1 0 0,1 1 0 0 0,-1-1 1 0 0,1 1-1 0 0,-1-1 0 0 0,0 1 1 0 0,1-1-1 0 0,-1 1 0 0 0,0-1 1 0 0,0 1-1 0 0,0-1 0 0 0,0 1 1 0 0,0-1-1 0 0,0 1 1 0 0,0-1-1 0 0,-1 1 0 0 0,0 2 1 0 0,-10 28-5 0 0,8-25-18 0 0,-1 0 0 0 0,0 0 0 0 0,0 0 0 0 0,0 0 0 0 0,-1-1 0 0 0,0 0 0 0 0,0 0 0 0 0,-1 0-1 0 0,-8 6 1 0 0,1-2-19 0 0,0-1 0 0 0,0-1 0 0 0,-26 12 0 0 0,34-17-6 0 0,-12-1-44 0 0,3-2-69 0 0,12 0 52 0 0,-3-4 39 0 0,-1-5-55 0 0,4 8 79 0 0,1 0-1 0 0,0-1 1 0 0,0 1-1 0 0,0-1 1 0 0,0 1-1 0 0,0-1 0 0 0,0 0 1 0 0,0 1-1 0 0,0-1 1 0 0,1 0-1 0 0,-1 1 1 0 0,1-1-1 0 0,-1 0 0 0 0,1 0 1 0 0,0 1-1 0 0,-1-4 1 0 0,1-1 2 0 0,-1-4 5 0 0,1 8 0 0 0,0 0 0 0 0,0-1 0 0 0,0 1 0 0 0,-1 0 0 0 0,1 0 0 0 0,-1 0 0 0 0,1-1 0 0 0,-2-2 0 0 0,1-3 0 0 0,1-1 0 0 0,1-4 0 0 0,1 11 0 0 0,-1 0 0 0 0,1 0-8 0 0,-1 0 0 0 0,1 0 1 0 0,-1 0-1 0 0,1 0 0 0 0,0 0 0 0 0,0 0 0 0 0,0 0 0 0 0,0 1 1 0 0,0-1-1 0 0,0 1 0 0 0,0-1 0 0 0,1 1 0 0 0,-1 0 0 0 0,0 0 1 0 0,1 0-1 0 0,2-1 0 0 0,-3 1 7 0 0,0 0 0 0 0,0-1-1 0 0,0 1 1 0 0,0 0 0 0 0,-1-1 0 0 0,1 1 0 0 0,-1-1 0 0 0,1 0-1 0 0,1-2 1 0 0,-1 2 1 0 0,-1 0 0 0 0,0 0 0 0 0,1 1 1 0 0,-1-1-1 0 0,1 0 0 0 0,0 1 0 0 0,-1 0 0 0 0,1-1 0 0 0,0 1 0 0 0,4-2 0 0 0,-5 2 0 0 0,1 1 0 0 0,0-1 0 0 0,-1 1 0 0 0,1-1 0 0 0,0 1 0 0 0,0-1 0 0 0,-1 1 0 0 0,1 0 0 0 0,0 0 0 0 0,0 0 0 0 0,0 0 0 0 0,-1 0 0 0 0,4 1 0 0 0,-2 0 0 0 0,0 1 0 0 0,-1-1 0 0 0,1 1 0 0 0,0 0 0 0 0,-1-1 0 0 0,1 1 0 0 0,1 3 0 0 0,2-1 1 0 0,-4-2 18 0 0,1 0 0 0 0,-1-1 1 0 0,0 1-1 0 0,0 1 0 0 0,0-1 0 0 0,0 0 1 0 0,-1 0-1 0 0,1 1 0 0 0,2 3 1 0 0,2 7 141 0 0,-5-11-144 0 0,1 1 0 0 0,-1-1-1 0 0,0 1 1 0 0,0-1 0 0 0,0 1-1 0 0,0 4 1 0 0,8 23-131 0 0,-7-25 117 0 0,-1-1 1 0 0,1 1 0 0 0,-1 0-1 0 0,0 0 1 0 0,0-1-1 0 0,0 7 1 0 0,0 9 74 0 0,-1-17-66 0 0,1 0-1 0 0,-1 1 0 0 0,0-1 0 0 0,0 0 1 0 0,0 1-1 0 0,0-1 0 0 0,-1 0 0 0 0,1 1 0 0 0,-1-1 1 0 0,0 0-1 0 0,-2 5 0 0 0,1-5 5 0 0,-1 0-1 0 0,1 0 1 0 0,-1-1 0 0 0,0 1-1 0 0,0-1 1 0 0,0 1 0 0 0,0-1-1 0 0,0 0 1 0 0,-1 0 0 0 0,1-1-1 0 0,-7 3 1 0 0,1 0-50 0 0,0-1 1 0 0,0-1-1 0 0,0 1 0 0 0,0-2 1 0 0,-1 1-1 0 0,1-1 0 0 0,-11 0 0 0 0,16-1 18 0 0,0 0 0 0 0,0 0 0 0 0,-1-1 0 0 0,1 1-1 0 0,0-1 1 0 0,0 0 0 0 0,0 0 0 0 0,0 0 0 0 0,0-1-1 0 0,0 1 1 0 0,0-1 0 0 0,0 0 0 0 0,0 0 0 0 0,1-1-1 0 0,-1 1 1 0 0,1-1 0 0 0,-5-4 0 0 0,5 3-2 0 0,0 1 0 0 0,1-1 0 0 0,0 0 0 0 0,-1 1 1 0 0,1-1-1 0 0,1 0 0 0 0,-1-1 0 0 0,1 1 0 0 0,-1 0 0 0 0,1 0 0 0 0,0-1 1 0 0,1 1-1 0 0,-1 0 0 0 0,1-1 0 0 0,0 1 0 0 0,0-1 0 0 0,0 1 1 0 0,0 0-1 0 0,3-9 0 0 0,0 3 10 0 0,0 0-1 0 0,1 0 1 0 0,0 0 0 0 0,1 1 0 0 0,0-1 0 0 0,0 1-1 0 0,10-12 1 0 0,-1 0 9 0 0,-12 16 7 0 0,2 0 0 0 0,-1 0 1 0 0,1 0-1 0 0,-1 1 0 0 0,1-1 0 0 0,0 1 1 0 0,7-6-1 0 0,4-1 31 0 0,2-1 13 0 0,-1-1 0 0 0,27-27 0 0 0,-38 35-39 0 0,1 1 1 0 0,-1-1-1 0 0,1 1 1 0 0,9-6-1 0 0,-1 1 5 0 0,-13 8-12 0 0,0 1-1 0 0,-1-1 1 0 0,1 0 0 0 0,0 1-1 0 0,0-1 1 0 0,0 1 0 0 0,0-1-1 0 0,0 1 1 0 0,0 0 0 0 0,0-1-1 0 0,0 1 1 0 0,0 0 0 0 0,0 0-1 0 0,0-1 1 0 0,0 1 0 0 0,0 0-1 0 0,0 0 1 0 0,0 0 0 0 0,0 0-1 0 0,0 0 1 0 0,0 1 0 0 0,0-1-1 0 0,0 0 1 0 0,0 0 0 0 0,0 1-1 0 0,0-1 1 0 0,0 1 0 0 0,0-1-1 0 0,-1 1 1 0 0,1-1 0 0 0,0 1-1 0 0,0-1 1 0 0,0 1 0 0 0,0 0-1 0 0,-1-1 1 0 0,1 1 0 0 0,0 0 0 0 0,-1 0-1 0 0,1-1 1 0 0,0 1 0 0 0,-1 0-1 0 0,1 0 1 0 0,-1 0 0 0 0,1 2-1 0 0,2 4 20 0 0,0 0-1 0 0,-1 1 0 0 0,0-1 1 0 0,2 13-1 0 0,-4-15-28 0 0,1 2 8 0 0,0-1-1 0 0,-1 1 1 0 0,0-1-1 0 0,-1 1 1 0 0,0-1-1 0 0,0 0 1 0 0,0 1 0 0 0,-4 10-1 0 0,0-2 8 0 0,-1 0-1 0 0,-12 20 1 0 0,15-29-54 0 0,0 0-1 0 0,-1 0 1 0 0,0 0 0 0 0,0 0-1 0 0,0-1 1 0 0,-1 0 0 0 0,1 0-1 0 0,-2 0 1 0 0,1 0 0 0 0,0-1 0 0 0,-10 6-1 0 0,11-7 146 0 0,4-2-186 0 0,-1 0 1 0 0,1-1-1 0 0,-1 1 0 0 0,0 0 0 0 0,1-1 1 0 0,-1 1-1 0 0,0-1 0 0 0,0 1 0 0 0,0-1 1 0 0,1 1-1 0 0,-1-1 0 0 0,0 0 0 0 0,0 1 0 0 0,0-1 1 0 0,0 0-1 0 0,0 0 0 0 0,0 1 0 0 0,0-1 1 0 0,-1 0-1 0 0,-1-2 106 0 0,0 1 0 0 0,0-1 0 0 0,1 1 0 0 0,-1-1 1 0 0,0 0-1 0 0,1 0 0 0 0,-1-1 0 0 0,1 1 0 0 0,-3-4 0 0 0,0 1 13 0 0,3 1-51 0 0,0 0 1 0 0,0 0-1 0 0,1 0 0 0 0,-1 0 1 0 0,1 0-1 0 0,0 0 0 0 0,0-1 1 0 0,0 1-1 0 0,0 0 0 0 0,1 0 1 0 0,0-7-1 0 0,0 5 20 0 0,0 0 0 0 0,0 0 0 0 0,1 0 0 0 0,0 0 0 0 0,1 0 0 0 0,-1 0 0 0 0,1 0 0 0 0,0 1 1 0 0,0-1-1 0 0,1 1 0 0 0,0-1 0 0 0,0 1 0 0 0,0 0 0 0 0,0 0 0 0 0,1 0 0 0 0,0 1 0 0 0,6-7 0 0 0,9-2-4 0 0,0 0 0 0 0,-19 13-1 0 0,0-1 0 0 0,1 1-1 0 0,-1-1 1 0 0,0 1 0 0 0,1 0-1 0 0,-1-1 1 0 0,0 1 0 0 0,1-1-1 0 0,-1 1 1 0 0,1 0 0 0 0,-1-1-1 0 0,1 1 1 0 0,-1 0 0 0 0,1-1 0 0 0,-1 1-1 0 0,1 0 1 0 0,0 0 0 0 0,-1 0-1 0 0,1-1 1 0 0,-1 1 0 0 0,1 0-1 0 0,-1 0 1 0 0,1 0 0 0 0,0 0-1 0 0,-1 0 1 0 0,1 0 0 0 0,-1 0-1 0 0,1 0 1 0 0,0 0 0 0 0,-1 1 0 0 0,2-1-1 0 0,-1 1-5 0 0,1 1 0 0 0,-1-1 0 0 0,0 0 0 0 0,1 1 0 0 0,-1-1 0 0 0,0 1 0 0 0,0 0 0 0 0,1 1 0 0 0,10 13 16 0 0,-8-12 66 0 0,0 1 0 0 0,0-1 0 0 0,-1 1 1 0 0,1 0-1 0 0,-1 0 0 0 0,0 0 0 0 0,0 1 0 0 0,-1-1 0 0 0,0 1 0 0 0,0-1 0 0 0,0 1 0 0 0,1 8 0 0 0,-1-6 34 0 0,-1 0-1 0 0,0 0 1 0 0,-1 0-1 0 0,0 0 0 0 0,-1 0 1 0 0,1 1-1 0 0,-1-1 1 0 0,-4 13-1 0 0,2-15-81 0 0,0 0 0 0 0,0 0 0 0 0,0-1-1 0 0,-1 0 1 0 0,0 1 0 0 0,0-1 0 0 0,-1 0-1 0 0,-6 5 1 0 0,1 1 8 0 0,5-5-23 0 0,-1-1 0 0 0,1 0 0 0 0,-1 0 0 0 0,0-1-1 0 0,0 1 1 0 0,-1-1 0 0 0,-11 5 0 0 0,13-7-26 0 0,-1 0 0 0 0,1 0 0 0 0,0-1 0 0 0,0 0 0 0 0,-1 0 0 0 0,1 0 0 0 0,-1-1 0 0 0,1 0 0 0 0,-1 0 0 0 0,1 0 0 0 0,-9-2 0 0 0,2 0-240 0 0,0-1 1 0 0,0-1-1 0 0,0 1 1 0 0,0-2-1 0 0,1 0 1 0 0,-13-7-1 0 0,11 4-3466 0 0,11 8-4491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22:51:22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7543 5120 0 0,'0'0'116'0'0,"0"0"17"0"0,0 0 10 0 0,0 0-13 0 0,0 0-51 0 0,0 0 1 0 0,0 0 36 0 0,15-6 471 0 0,5-12 2346 0 0,-13 11-2399 0 0,-3 2-239 0 0,1 1 1 0 0,-1 0-1 0 0,1 0 0 0 0,7-5 1 0 0,-7 6-198 0 0,-4 2-13 0 0,0 1 0 0 0,-1-1 1 0 0,1 1-1 0 0,0-1 0 0 0,0 1 1 0 0,-1 0-1 0 0,1-1 1 0 0,0 1-1 0 0,0 0 0 0 0,0 0 1 0 0,0-1-1 0 0,-1 1 0 0 0,1 0 1 0 0,0 0-1 0 0,1 0 1 0 0,13-17 1911 0 0,-12 13-1742 0 0,0-1 1 0 0,0 1 0 0 0,5-9-1 0 0,9-12-2 0 0,-15 23-181 0 0,-1-1-57 0 0,0 0 1 0 0,0 1 0 0 0,1-1 0 0 0,0 1 0 0 0,-1-1 0 0 0,1 1 0 0 0,0 0 0 0 0,0 0 0 0 0,3-3 0 0 0,2-3 256 0 0,7-12 780 0 0,-12 18-954 0 0,0 0 1 0 0,0-1 0 0 0,0 0 0 0 0,0 1 0 0 0,-1-1-1 0 0,3-4 1 0 0,-2 3-67 0 0,-1 1 0 0 0,1 0 0 0 0,0-1 0 0 0,1 1-1 0 0,2-3 1 0 0,7-10-30 0 0,24-33 262 0 0,-33 45-264 0 0,0 1 0 0 0,0 0 0 0 0,0 0 0 0 0,1 0 0 0 0,5-3 0 0 0,6-5 0 0 0,1-5 34 0 0,-12 11 59 0 0,1 0-1 0 0,-1 0 1 0 0,8-5-1 0 0,-7 6 46 0 0,0 0 0 0 0,-1 0 0 0 0,1-1-1 0 0,6-9 1 0 0,-6 7-132 0 0,0 1 1 0 0,11-10-1 0 0,69-57-6 0 0,-37 38 0 0 0,-16 13 0 0 0,-1-1 0 0 0,38-39 0 0 0,-39 34-1 0 0,-19 18 57 0 0,-1 0 0 0 0,12-14 0 0 0,-2 0-13 0 0,1 1 0 0 0,28-24 0 0 0,92-86 96 0 0,-75 73 3 0 0,-30 29-103 0 0,139-138 89 0 0,-130 121-65 0 0,57-56 10 0 0,-64 66-75 0 0,-26 24 30 0 0,26-21 0 0 0,62-55-18 0 0,-44 45-65 0 0,51-43-7 0 0,57-58 131 0 0,-81 76-69 0 0,17-14 0 0 0,23-17 136 0 0,-79 62-136 0 0,126-121 0 0 0,-56 55 46 0 0,-59 56 55 0 0,43-26-87 0 0,-19 16-15 0 0,-31 23 1 0 0,6-5 0 0 0,0-5 0 0 0,37-34 0 0 0,-78 67 9 0 0,178-168-98 0 0,-74 93 124 0 0,-61 48 121 0 0,44-42-48 0 0,-16 13-71 0 0,21-17-37 0 0,14-17-14 0 0,-29 23 175 0 0,-22 22 213 0 0,33-26-271 0 0,-15 9-37 0 0,-13 10 23 0 0,70-58 28 0 0,-84 68-117 0 0,-5 5 0 0 0,-10 11 0 0 0,55-62 0 0 0,-64 63 0 0 0,60-63 0 0 0,65-62 0 0 0,-109 113 0 0 0,117-109 0 0 0,-86 73 0 0 0,-19 17 0 0 0,75-77 0 0 0,25-24 0 0 0,-67 69 118 0 0,73-82 132 0 0,-87 95 18 0 0,-27 31-118 0 0,149-138-136 0 0,-107 114-14 0 0,36-33 16 0 0,11-8 52 0 0,-28 24 298 0 0,-8 3-1 0 0,-6 5-191 0 0,20-19-117 0 0,42-50 397 0 0,-91 91-330 0 0,18-18-124 0 0,74-71 0 0 0,-128 122 76 0 0,3 2-1 0 0,42-28 0 0 0,13-9 41 0 0,38-27 30 0 0,-82 57-79 0 0,-22 17 60 0 0,-20 16-100 0 0,0 0-1 0 0,-1 0 0 0 0,10-11 0 0 0,-6 3 127 0 0,0 1 1 0 0,2 0-1 0 0,28-24 0 0 0,-10 10-153 0 0,-28 26 0 0 0,5-7 0 0 0,-3 0 0 0 0,-6 9 0 0 0,0-1 0 0 0,1 1 0 0 0,-1-1 0 0 0,0 1 0 0 0,1-1 0 0 0,-1 1 0 0 0,0-1 0 0 0,1 1 0 0 0,-1-1 0 0 0,1 1 0 0 0,-1 0 0 0 0,1-1 0 0 0,-1 1 0 0 0,1 0 0 0 0,-1-1 0 0 0,1 1 0 0 0,-1 0 0 0 0,1 0 0 0 0,-1-1 0 0 0,2 1 0 0 0,1-1 0 0 0,79-66-598 0 0,-81 65 443 0 0,-1 2-36 0 0,0 0-1 0 0,-2 1-228 0 0,-2 1-214 0 0,0 0 0 0 0,0 0 1 0 0,0 0-1 0 0,1 0 0 0 0,-1 1 0 0 0,1-1 0 0 0,-6 7 0 0 0,4-6-368 0 0,-12 9-5992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22:51:27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68 8624 0 0,'0'0'250'0'0,"0"0"4"0"0,-1 1-161 0 0,-3 5-28 0 0,3-5 253 0 0,0 0 0 0 0,0 0 0 0 0,0 1 0 0 0,1-1 0 0 0,-1 0 0 0 0,0 1 0 0 0,1-1 0 0 0,-1 0 0 0 0,1 1 0 0 0,-1-1 0 0 0,1 1 0 0 0,0-1 0 0 0,-1 1 0 0 0,1-1 0 0 0,0 1 0 0 0,0-1 0 0 0,0 1 0 0 0,0 0 0 0 0,1 1 0 0 0,-1-2-1 0 0,1 0-1 0 0,0 1 1 0 0,-1-1 0 0 0,1 0 0 0 0,0 0 0 0 0,-1 0-1 0 0,1 0 1 0 0,0 0 0 0 0,0 0 0 0 0,2 1 0 0 0,8 6-794 0 0,0-1 973 0 0,0 0-194 0 0,-1-1-1 0 0,14 5 0 0 0,-4-3-51 0 0,0-1 0 0 0,1 0 0 0 0,35 5 0 0 0,-46-11-154 0 0,1 0 0 0 0,-1 0 0 0 0,1-1 0 0 0,0 0 0 0 0,-1-1 1 0 0,1 0-1 0 0,-1-1 0 0 0,1 0 0 0 0,13-4 0 0 0,-21 4-87 0 0,1 1-1 0 0,0-1 0 0 0,-1 0 0 0 0,0 0 0 0 0,1 0 0 0 0,-1-1 1 0 0,0 1-1 0 0,0-1 0 0 0,-1 0 0 0 0,1 1 0 0 0,0-1 1 0 0,-1 0-1 0 0,0-1 0 0 0,1 1 0 0 0,-1 0 0 0 0,-1-1 1 0 0,1 1-1 0 0,0-1 0 0 0,-1 1 0 0 0,0-1 0 0 0,0 0 1 0 0,0 0-1 0 0,0 0 0 0 0,0 1 0 0 0,-1-1 0 0 0,0 0 1 0 0,0 0-1 0 0,0 0 0 0 0,0 0 0 0 0,0 0 0 0 0,-1 0 1 0 0,0 0-1 0 0,0 1 0 0 0,0-1 0 0 0,0 0 0 0 0,-1 0 1 0 0,1 1-1 0 0,-1-1 0 0 0,0 1 0 0 0,-3-5 0 0 0,2 4 32 0 0,0 0 0 0 0,0 1-1 0 0,0-1 1 0 0,-1 1-1 0 0,1 0 1 0 0,-1 0 0 0 0,0 0-1 0 0,0 0 1 0 0,0 0-1 0 0,-8-3 1 0 0,10 5-31 0 0,-1 0 1 0 0,0 0-1 0 0,1 1 0 0 0,-1-1 1 0 0,0 1-1 0 0,1 0 0 0 0,-1-1 1 0 0,0 1-1 0 0,1 0 1 0 0,-1 1-1 0 0,0-1 0 0 0,1 0 1 0 0,-1 1-1 0 0,0 0 0 0 0,1-1 1 0 0,-1 1-1 0 0,1 0 0 0 0,-1 0 1 0 0,1 1-1 0 0,-4 1 0 0 0,-3 4-101 0 0,-1 0 0 0 0,1 1-1 0 0,1-1 1 0 0,0 2 0 0 0,0-1-1 0 0,1 1 1 0 0,-1 1 0 0 0,2-1-1 0 0,-7 13 1 0 0,6-9-100 0 0,1-1-1 0 0,0 2 0 0 0,1-1 1 0 0,1 0-1 0 0,0 1 1 0 0,1 0-1 0 0,-2 17 0 0 0,4-23 147 0 0,1 0 0 0 0,0 1 0 0 0,1-1 0 0 0,0 0 0 0 0,1 0 0 0 0,-1 0 0 0 0,2 0-1 0 0,-1 0 1 0 0,1 0 0 0 0,0 0 0 0 0,8 13 0 0 0,-5-10 30 0 0,1 0-1 0 0,1-1 1 0 0,0 0-1 0 0,0 0 1 0 0,1-1 0 0 0,19 17-1 0 0,-24-23 21 0 0,1 0 0 0 0,-1-1-1 0 0,0 1 1 0 0,1-1-1 0 0,0 0 1 0 0,-1 0 0 0 0,1-1-1 0 0,0 1 1 0 0,0-1-1 0 0,0 0 1 0 0,0 0 0 0 0,0-1-1 0 0,0 0 1 0 0,0 1 0 0 0,0-2-1 0 0,0 1 1 0 0,0-1-1 0 0,0 1 1 0 0,0-1 0 0 0,0-1-1 0 0,6-1 1 0 0,9-5 8 0 0,-1 0 0 0 0,0-2 0 0 0,32-20 0 0 0,-19 10-16 0 0,-12 8-163 0 0,32-17-899 0 0,-47 27 293 0 0,0 0 1 0 0,0 0-1 0 0,0 1 1 0 0,9-2 0 0 0,-5 2-4804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22:51:2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167 300 11792 0 0,'0'0'342'0'0,"0"0"4"0"0,0 0-101 0 0,-14-5 2135 0 0,11 5-2167 0 0,0-1-1 0 0,0-1 1 0 0,0 1 0 0 0,-1 0 0 0 0,2-1 0 0 0,-1 1 0 0 0,0-1-1 0 0,0 0 1 0 0,0 0 0 0 0,1 0 0 0 0,-3-3 0 0 0,-26-32 511 0 0,14 16-580 0 0,6 7-21 0 0,1-1-1 0 0,-8-15 1 0 0,17 28-107 0 0,-5-10 208 0 0,1 1-1 0 0,-5-16 0 0 0,8 21-133 0 0,1 3-59 0 0,0-1 0 0 0,0 1 0 0 0,1-1-1 0 0,-1 1 1 0 0,1 0 0 0 0,0-1 0 0 0,0 1-1 0 0,0-1 1 0 0,2-6 0 0 0,-2 8-29 0 0,0 0 1 0 0,1 0-1 0 0,-1 0 1 0 0,1 0-1 0 0,0 0 1 0 0,0 0-1 0 0,0 0 0 0 0,0 0 1 0 0,0 1-1 0 0,0-1 1 0 0,0 0-1 0 0,1 1 1 0 0,-1-1-1 0 0,1 1 1 0 0,-1-1-1 0 0,4-2 1 0 0,-2 3 0 0 0,0-2-2 0 0,1 1 0 0 0,0 0 0 0 0,-1 0 0 0 0,1 1 0 0 0,0-1 0 0 0,0 1 0 0 0,6-2-1 0 0,-6 2 8 0 0,10-1-133 0 0,0 0 0 0 0,19 0-1 0 0,-26 2-187 0 0,0 0 0 0 0,0 1 0 0 0,0-1 0 0 0,0 2 0 0 0,0-1 0 0 0,-1 1 0 0 0,1 0 0 0 0,0 1 0 0 0,-1-1 0 0 0,0 1 0 0 0,1 0 0 0 0,8 7 0 0 0,-2 1-1009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22:51:28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215 479 12464 0 0,'0'0'281'0'0,"0"0"40"0"0,-1-1 22 0 0,-10-5-121 0 0,0-2 0 0 0,0 1 0 0 0,1-2 0 0 0,-9-9 0 0 0,0 1 1051 0 0,1 0-726 0 0,2-1 0 0 0,0-1 0 0 0,0 0 1 0 0,2-2-1 0 0,-19-34 0 0 0,15 16-372 0 0,18 38-187 0 0,-1 1 1 0 0,1-1-1 0 0,0 1 1 0 0,0-1-1 0 0,0 0 0 0 0,-1 1 1 0 0,1-1-1 0 0,0 1 0 0 0,0-1 1 0 0,0 0-1 0 0,0 1 0 0 0,0-1 1 0 0,0 0-1 0 0,0 1 0 0 0,1-1 1 0 0,-1 1-1 0 0,0-1 1 0 0,0 0-1 0 0,0 1 0 0 0,0-1 1 0 0,1 1-1 0 0,-1-1 0 0 0,0 0 1 0 0,1 1-1 0 0,0-2 0 0 0,11-10 15 0 0,-9 10-139 0 0,36-37-1427 0 0,57-46-8800 0 0,-71 63 9249 0 0,-18 15 840 0 0,1 0-1 0 0,0 1 1 0 0,0 0 0 0 0,1 0-1 0 0,10-6 1 0 0,-18 12 383 0 0,0-1 1 0 0,-1 1-1 0 0,1 0 0 0 0,-1-1 1 0 0,1 1-1 0 0,0 0 0 0 0,-1 0 1 0 0,1-1-1 0 0,0 1 0 0 0,-1 0 1 0 0,1 0-1 0 0,0 0 0 0 0,-1 0 1 0 0,1 0-1 0 0,0 0 1 0 0,-1 0-1 0 0,2 0 0 0 0,-4 9 3603 0 0,-3 6-1550 0 0,-7 26 520 0 0,9-33-2333 0 0,1 0 0 0 0,0 0 1 0 0,0 1-1 0 0,0-1 0 0 0,0 10 0 0 0,1 13 60 0 0,1-17-112 0 0,1 23 0 0 0,-1-27-261 0 0,1-1-1 0 0,1 1 1 0 0,0-1-1 0 0,0 1 1 0 0,1-1-1 0 0,0 0 1 0 0,0 0-1 0 0,1 0 1 0 0,0 0-1 0 0,1-1 1 0 0,0 1-1 0 0,0-1 1 0 0,7 7-1 0 0,-10-13-35 0 0,-1 0 0 0 0,1 0 0 0 0,0-1 0 0 0,0 1 0 0 0,0-1 0 0 0,0 0 0 0 0,0 1 0 0 0,0-1 0 0 0,0 0 0 0 0,0 0 0 0 0,0-1 0 0 0,1 1 0 0 0,-1 0 0 0 0,0-1 0 0 0,1 1 0 0 0,-1-1 0 0 0,0 1 0 0 0,1-1 0 0 0,-1 0 0 0 0,0 0 0 0 0,1-1 0 0 0,3 1 0 0 0,-3-1 0 0 0,1 0 0 0 0,-1 0 0 0 0,0 0 0 0 0,0 0 0 0 0,0-1 0 0 0,0 1 0 0 0,0-1 0 0 0,0 0 0 0 0,-1 0 0 0 0,1 0 0 0 0,0 0 0 0 0,-1 0 0 0 0,1-1 0 0 0,-1 1 0 0 0,2-3 0 0 0,3-5 35 0 0,0-1-1 0 0,-1 1 0 0 0,-1-1 1 0 0,1 0-1 0 0,-2-1 0 0 0,7-21 0 0 0,-10 27 47 0 0,-1 0 0 0 0,1 0 0 0 0,-1 0 0 0 0,-1-8 0 0 0,1 1 194 0 0,-1 9-203 0 0,0 1 0 0 0,0-1 0 0 0,-1 1 0 0 0,1 0 0 0 0,-1-1 0 0 0,0 1 0 0 0,0 0 0 0 0,0 0 0 0 0,0 0 0 0 0,0 0 0 0 0,-1 1 0 0 0,-4-5 0 0 0,4 5-52 0 0,-1 0-1 0 0,1 0 1 0 0,0 1-1 0 0,-1 0 1 0 0,0-1-1 0 0,1 1 1 0 0,-1 1-1 0 0,1-1 0 0 0,-1 0 1 0 0,0 1-1 0 0,0 0 1 0 0,1 0-1 0 0,-8 0 1 0 0,3 1-21 0 0,0 1 0 0 0,1-1 1 0 0,-1 1-1 0 0,1 1 0 0 0,-12 4 0 0 0,14-5-85 0 0,2-1-52 0 0,0 1 1 0 0,0-1-1 0 0,0 1 0 0 0,0 0 1 0 0,0 0-1 0 0,1 0 0 0 0,-5 3 0 0 0,7-4-85 0 0,-1 0 0 0 0,1 0-1 0 0,-1 0 1 0 0,1 0 0 0 0,-1 0-1 0 0,1 0 1 0 0,-1 0-1 0 0,1 0 1 0 0,0 0 0 0 0,-1 0-1 0 0,1 0 1 0 0,0 0 0 0 0,0 0-1 0 0,0 1 1 0 0,0-1-1 0 0,0 0 1 0 0,0 0 0 0 0,0 0-1 0 0,1 0 1 0 0,-1 0 0 0 0,0 0-1 0 0,0 0 1 0 0,1 1-1 0 0,-1-1 1 0 0,1 0 0 0 0,-1 0-1 0 0,2 1 1 0 0,3 9-1722 0 0,4 1-7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22:51:33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5760 0 0,'0'0'166'0'0,"0"0"74"0"0,0 0 204 0 0,0 0 90 0 0,0 0 11 0 0,0 0-26 0 0,0 0-134 0 0,0 0-58 0 0,0 0-9 0 0,0 0-11 0 0,0 0-30 0 0,0 0-11 0 0,0 0-2 0 0,0 0-32 0 0,1 12 16 0 0,0-8-243 0 0,0 0 1 0 0,1 1-1 0 0,-1-1 0 0 0,1 0 1 0 0,0 0-1 0 0,0 1 1 0 0,0-1-1 0 0,0-1 1 0 0,1 1-1 0 0,0 0 0 0 0,0-1 1 0 0,4 5-1 0 0,25 29 415 0 0,-19-24-214 0 0,22 26-1 0 0,-11-10-80 0 0,-19-20-81 0 0,-4-7-36 0 0,0 0-1 0 0,0-1 1 0 0,0 1 0 0 0,0 0 0 0 0,0-1 0 0 0,0 1-1 0 0,0-1 1 0 0,0 0 0 0 0,0 1 0 0 0,2 1 0 0 0,-2-3 50 0 0,-1 0 18 0 0,0 0 46 0 0,0 0 26 0 0,0 0 4 0 0,0-20 529 0 0,-1 10-539 0 0,-1 0 0 0 0,0 1-1 0 0,0-1 1 0 0,-1 0 0 0 0,-7-16 0 0 0,8 21-94 0 0,-18-35 276 0 0,12 27-180 0 0,-5-4 64 0 0,11 15-175 0 0,0 0 0 0 0,0 0 0 0 0,1-1 1 0 0,-1 1-1 0 0,0-1 0 0 0,1 1 0 0 0,-1-1 0 0 0,1 1 0 0 0,-2-6 1 0 0,-8-27 42 0 0,10 30-76 0 0,-1-19 214 0 0,2 23-209 0 0,0 1-1 0 0,0-1 1 0 0,1 1-1 0 0,-1 0 0 0 0,0-1 1 0 0,0 1-1 0 0,1 0 1 0 0,-1-1-1 0 0,0 1 1 0 0,1 0-1 0 0,-1-1 0 0 0,0 1 1 0 0,1 0-1 0 0,-1-1 1 0 0,0 1-1 0 0,1 0 1 0 0,-1 0-1 0 0,1 0 1 0 0,-1 0-1 0 0,1-1 0 0 0,-1 1 1 0 0,0 0-1 0 0,1 0 1 0 0,-1 0-1 0 0,1 0 1 0 0,12-2 34 0 0,-1 3 73 0 0,0 0 0 0 0,11 3 0 0 0,-5-1-113 0 0,-15-2-5 0 0,1 0 0 0 0,-1-1 0 0 0,1 0 0 0 0,-1 0 0 0 0,1 0 0 0 0,0 0 0 0 0,-1 0 1 0 0,1-1-1 0 0,-1 0 0 0 0,1 1 0 0 0,-1-1 0 0 0,1-1 0 0 0,-1 1 0 0 0,5-3 1 0 0,6-1 5 0 0,-13 5 4 0 0,1-1 0 0 0,-1 1 0 0 0,1-1 0 0 0,-1 1 0 0 0,1-1 0 0 0,-1 0 0 0 0,1 0 0 0 0,-1 0 0 0 0,0 0 1 0 0,1 0-1 0 0,-1 0 0 0 0,2-2 0 0 0,1-2 22 0 0,1 1-83 0 0,-1-1 0 0 0,0 0-1 0 0,0-1 1 0 0,0 1 0 0 0,-1-1-1 0 0,5-10 1 0 0,-4 4-109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22:51:36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5728 0 0,'0'0'132'0'0,"0"0"17"0"0,0 0 10 0 0,-1 8 1 0 0,-2-1-176 0 0,2-1-400 0 0,1-6 480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22:51:37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139 246 11024 0 0,'0'0'248'0'0,"0"0"34"0"0,0 0 22 0 0,0 0-29 0 0,0 0-88 0 0,0 0 294 0 0,0 0 154 0 0,-14 4 1187 0 0,-1 7-461 0 0,-19 18 1 0 0,27-17-1352 0 0,7-12-5 0 0,0 1-1 0 0,-1-1 0 0 0,1 0 0 0 0,0 0 0 0 0,-1 1 1 0 0,1-1-1 0 0,0 0 0 0 0,-1 0 0 0 0,1 1 0 0 0,-1-1 1 0 0,1 0-1 0 0,0 0 0 0 0,-1 0 0 0 0,1 0 0 0 0,-1 0 0 0 0,1 0 1 0 0,0 1-1 0 0,-1-1 0 0 0,1 0 0 0 0,-1 0 0 0 0,1 0 1 0 0,0 0-1 0 0,-1-1 0 0 0,1 1 0 0 0,-1 0 0 0 0,1 0 1 0 0,0 0-1 0 0,-1 0 0 0 0,1 0 0 0 0,-1 0 0 0 0,1-1 1 0 0,-1 1-1 0 0,0-1 9 0 0,0 1 1 0 0,0-1 0 0 0,0 0-1 0 0,0 1 1 0 0,0-1-1 0 0,0 0 1 0 0,0 0 0 0 0,0 0-1 0 0,0 0 1 0 0,-1-2-1 0 0,-1-2 94 0 0,0 1-1 0 0,1 0 0 0 0,0 0-1 0 0,0 0 1 0 0,0 0-1 0 0,1 0 1 0 0,-1 0 0 0 0,1-1-1 0 0,-1-5 1 0 0,0-1-71 0 0,-1 0 1 0 0,-4-12-1 0 0,-3-8-39 0 0,10 31 4 0 0,0-1 0 0 0,0 1 0 0 0,-1 0 0 0 0,1 0 0 0 0,0-1 0 0 0,0 1 0 0 0,0 0 0 0 0,0 0 0 0 0,0-1 0 0 0,0 1 0 0 0,0 0 0 0 0,0-1 0 0 0,-1 1 0 0 0,1 0 0 0 0,0 0 0 0 0,0-1 0 0 0,0 1 0 0 0,0 0 0 0 0,1-1 0 0 0,-1 1 0 0 0,0 0 0 0 0,0-1 0 0 0,0 1 0 0 0,0 0 0 0 0,0 0 0 0 0,0-1 0 0 0,0 1 0 0 0,0 0 0 0 0,1 0 0 0 0,-1-1 0 0 0,0 1 0 0 0,0 0 0 0 0,0 0 0 0 0,1 0 0 0 0,-1-1 0 0 0,0 1 0 0 0,0 0 0 0 0,0 0 0 0 0,1 0 0 0 0,-1-1 0 0 0,0 1 0 0 0,0 0 0 0 0,1 0 0 0 0,-1 0 0 0 0,0 0 0 0 0,1 0 0 0 0,-1 0 0 0 0,0 0 0 0 0,0 0 0 0 0,1 0 0 0 0,-1 0 0 0 0,0 0 0 0 0,1 0 0 0 0,-1 0 0 0 0,15 5 0 0 0,-12-3 0 0 0,22 8 0 0 0,-13-5 0 0 0,0 0 0 0 0,0-1 0 0 0,0 0 0 0 0,15 1 0 0 0,36 11 0 0 0,-61-16-1 0 0,0 1 0 0 0,0-1 0 0 0,0 1 0 0 0,-1 0 0 0 0,1 0 0 0 0,0 0 0 0 0,-1 0 0 0 0,1 0 0 0 0,-1 0 0 0 0,1 1 0 0 0,-1-1 0 0 0,0 0 0 0 0,0 1 0 0 0,1-1 0 0 0,-1 1 0 0 0,0-1-1 0 0,0 1 1 0 0,0 0 0 0 0,0-1 0 0 0,-1 1 0 0 0,1 0 0 0 0,0 0 0 0 0,-1-1 0 0 0,1 1 0 0 0,-1 0 0 0 0,0 0 0 0 0,1 3 0 0 0,-1-2 17 0 0,0-1 0 0 0,0 1 0 0 0,0-1 0 0 0,0 0 0 0 0,-1 1 0 0 0,1-1-1 0 0,-1 1 1 0 0,1-1 0 0 0,-1 0 0 0 0,0 0 0 0 0,0 1 0 0 0,0-1 0 0 0,0 0 0 0 0,0 0 0 0 0,0 0 0 0 0,-1 0 0 0 0,1 0 0 0 0,-1 0 0 0 0,0 0 0 0 0,1-1 0 0 0,-1 1 0 0 0,-2 1 0 0 0,0 0 196 0 0,0 0 0 0 0,0 1 0 0 0,1-1 1 0 0,-1 1-1 0 0,-4 7 0 0 0,6-9-166 0 0,1 1 1 0 0,-1-1-1 0 0,0 0 1 0 0,0 0-1 0 0,0 1 0 0 0,0-1 1 0 0,0-1-1 0 0,0 1 1 0 0,0 0-1 0 0,-1 0 1 0 0,1-1-1 0 0,-1 1 0 0 0,1-1 1 0 0,-1 0-1 0 0,1 0 1 0 0,-1 0-1 0 0,0 0 1 0 0,0 0-1 0 0,1-1 0 0 0,-1 1 1 0 0,-3 0-1 0 0,5-1-46 0 0,1 0 0 0 0,-1 0 0 0 0,1 0 0 0 0,-1 0 0 0 0,1 0 0 0 0,-1 0 0 0 0,1 0 0 0 0,-1 0 0 0 0,0-1 0 0 0,1 1 0 0 0,-1 0 0 0 0,1 0 0 0 0,-1 0 0 0 0,1 0 0 0 0,-1-1 0 0 0,1 1 0 0 0,0 0 0 0 0,-1-1 0 0 0,1 1 0 0 0,-1 0 0 0 0,1-1 0 0 0,-1 1 0 0 0,1 0 0 0 0,0-1 0 0 0,-1 1 0 0 0,1-1 0 0 0,-2-1 0 0 0,0 0-16 0 0,0 0 0 0 0,-1 0 0 0 0,1 0 0 0 0,0-1 0 0 0,0 1 0 0 0,1 0-1 0 0,-1-1 1 0 0,0 1 0 0 0,1-1 0 0 0,0 0 0 0 0,-1 0 0 0 0,1 0 0 0 0,0 1 0 0 0,0-1-1 0 0,1 0 1 0 0,-1 0 0 0 0,1 0 0 0 0,-1 0 0 0 0,1-5 0 0 0,0-6-59 0 0,1 1 1 0 0,0-1 0 0 0,4-14-1 0 0,-3 15 159 0 0,1 4-84 0 0,0-1 0 0 0,0 1 0 0 0,1 0 0 0 0,8-13 0 0 0,-6 9 0 0 0,-4 9 0 0 0,0 1 0 0 0,1-1 0 0 0,-1 1 0 0 0,1-1 0 0 0,-1 1 0 0 0,1 0 0 0 0,0 0 0 0 0,0 0 0 0 0,4-2 0 0 0,4-4 0 0 0,-11 8 4 0 0,1 1 0 0 0,-1-1-1 0 0,0 1 1 0 0,1 0 0 0 0,-1-1-1 0 0,1 1 1 0 0,-1 0-1 0 0,1-1 1 0 0,-1 1 0 0 0,1 0-1 0 0,-1-1 1 0 0,1 1 0 0 0,-1 0-1 0 0,1 0 1 0 0,-1 0 0 0 0,1 0-1 0 0,0 0 1 0 0,-1 0-1 0 0,1-1 1 0 0,-1 1 0 0 0,1 0-1 0 0,-1 1 1 0 0,1-1 0 0 0,-1 0-1 0 0,1 0 1 0 0,0 0 0 0 0,-1 0-1 0 0,1 0 1 0 0,-1 0 0 0 0,1 1-1 0 0,-1-1 1 0 0,1 0-1 0 0,-1 0 1 0 0,1 1 0 0 0,-1-1-1 0 0,1 0 1 0 0,0 1 0 0 0,7 13 727 0 0,-1 21 383 0 0,-5-22-1114 0 0,-2-8 0 0 0,0 1 0 0 0,0-1 0 0 0,0 0 0 0 0,-1 1 0 0 0,0-1 0 0 0,-1 7 0 0 0,-2 9 0 0 0,2-13-43 0 0,1 0 0 0 0,-1 0 0 0 0,0 0 0 0 0,-1 0 0 0 0,0 0 0 0 0,0 0 0 0 0,-1 0 0 0 0,0-1 0 0 0,0 0 0 0 0,-1 0 0 0 0,0 0 0 0 0,0 0 0 0 0,-7 6 0 0 0,11-12 41 0 0,-1 0 1 0 0,1 0 0 0 0,0 0-1 0 0,-1 0 1 0 0,1 0 0 0 0,-1 0-1 0 0,1-1 1 0 0,-1 1 0 0 0,1 0-1 0 0,-1-1 1 0 0,1 1 0 0 0,-1-1-1 0 0,0 0 1 0 0,1 1 0 0 0,-1-1 0 0 0,0 0-1 0 0,1 0 1 0 0,-1 0 0 0 0,0 0-1 0 0,1-1 1 0 0,-1 1 0 0 0,1 0-1 0 0,-1-1 1 0 0,-3 0 0 0 0,-1-2 3 0 0,1 0 1 0 0,-1 0 0 0 0,0-1-1 0 0,-9-8 1 0 0,12 10-2 0 0,0-1-2 0 0,-1-1 1 0 0,1 1 0 0 0,0-1-1 0 0,0 0 1 0 0,0 0-1 0 0,0 0 1 0 0,1 0-1 0 0,0 0 1 0 0,-1-1-1 0 0,2 1 1 0 0,-1-1-1 0 0,0 1 1 0 0,1-1-1 0 0,0 0 1 0 0,0 0-1 0 0,0 1 1 0 0,1-1-1 0 0,0 0 1 0 0,0 0-1 0 0,0 0 1 0 0,2-9-1 0 0,-1 9 33 0 0,1 0-1 0 0,-1 0 1 0 0,1 0-1 0 0,1 0 1 0 0,-1 1-1 0 0,1-1 0 0 0,-1 1 1 0 0,1 0-1 0 0,7-7 1 0 0,-4 5 30 0 0,1 0 0 0 0,0 0-1 0 0,0 1 1 0 0,14-8 0 0 0,-18 12-62 0 0,1-1 0 0 0,0 1 0 0 0,-1 0 0 0 0,1 0 0 0 0,0 0 0 0 0,0 0 0 0 0,0 0 0 0 0,4 1 0 0 0,-6-1 0 0 0,0 1 0 0 0,1 0 0 0 0,-1 0 0 0 0,0 1 0 0 0,1-1 0 0 0,-1 0 0 0 0,0 1 0 0 0,0-1 0 0 0,1 1 0 0 0,-1 0 0 0 0,0 0 0 0 0,0 0 0 0 0,0 0 0 0 0,3 2 0 0 0,-4-3 0 0 0,0 1 0 0 0,-1 0 0 0 0,1 0 0 0 0,0-1 0 0 0,0 1 0 0 0,0 0 0 0 0,-1 0 0 0 0,1 0 0 0 0,-1 0 0 0 0,1 0 0 0 0,0 0 0 0 0,-1 0 0 0 0,0 0 0 0 0,1 0 0 0 0,-1 0 0 0 0,0 0 0 0 0,1 1 0 0 0,-1-1 0 0 0,0 0 0 0 0,0 2 0 0 0,2 10 0 0 0,-1-10 0 0 0,-1 0 0 0 0,0-1 0 0 0,0 1 0 0 0,0 0 0 0 0,0 0 0 0 0,0 0 0 0 0,-1-1 0 0 0,1 1 0 0 0,-1 0 0 0 0,-1 4 0 0 0,-13 26 0 0 0,12-30 0 0 0,0 0 0 0 0,1-1 0 0 0,-1 1 0 0 0,0-1 0 0 0,0 0 0 0 0,-1 0 0 0 0,1 0 0 0 0,0 0 0 0 0,-1 0 0 0 0,-4 1 0 0 0,4-2 2 0 0,1-1 0 0 0,0 1 1 0 0,0-1-1 0 0,-1 0 0 0 0,1 1 0 0 0,0-1 0 0 0,-1-1 0 0 0,1 1 0 0 0,0 0 0 0 0,0-1 0 0 0,-1 0 0 0 0,1 0 1 0 0,0 0-1 0 0,0 0 0 0 0,0 0 0 0 0,0-1 0 0 0,0 1 0 0 0,0-1 0 0 0,0 0 0 0 0,-3-3 0 0 0,2 1 2 0 0,-1-1 0 0 0,1 0-1 0 0,0 0 1 0 0,1 0 0 0 0,-1 0-1 0 0,1-1 1 0 0,0 1 0 0 0,1-1-1 0 0,-1 0 1 0 0,1 0 0 0 0,-2-10-1 0 0,3 13-3 0 0,1 1 0 0 0,0-1 0 0 0,0 0 0 0 0,0 1 0 0 0,0-1 0 0 0,1 0 0 0 0,-1 0 0 0 0,1 1 0 0 0,1-6 0 0 0,0 1 0 0 0,2-2 0 0 0,1 4 0 0 0,0 0 0 0 0,0 0 0 0 0,0 0 0 0 0,1 1 0 0 0,-1 0 0 0 0,9-5 0 0 0,-9 6 0 0 0,-1 0 0 0 0,1 1 0 0 0,-1 0 0 0 0,1 0 0 0 0,0 0 0 0 0,0 1 0 0 0,0 0 0 0 0,0 0 0 0 0,7-1 0 0 0,-8 2 49 0 0,-1 1 1 0 0,0-1-1 0 0,1 1 0 0 0,-1 0 0 0 0,1 0 0 0 0,-1 0 1 0 0,0 0-1 0 0,0 0 0 0 0,0 1 0 0 0,0 0 0 0 0,0-1 1 0 0,0 1-1 0 0,0 0 0 0 0,0 1 0 0 0,-1-1 0 0 0,1 0 1 0 0,-1 1-1 0 0,0-1 0 0 0,2 4 0 0 0,0-2 27 0 0,-2 0 0 0 0,1 1-1 0 0,-1-1 1 0 0,1 0 0 0 0,-1 1-1 0 0,0 0 1 0 0,-1-1 0 0 0,1 1-1 0 0,-1 0 1 0 0,0 0 0 0 0,0 0 0 0 0,0 7-1 0 0,-1-5-75 0 0,0 0 0 0 0,-1 0 0 0 0,0 0 0 0 0,0 0 0 0 0,0 0 0 0 0,-1-1 0 0 0,0 1 0 0 0,0-1 0 0 0,-1 1 0 0 0,-6 10 0 0 0,4-6 91 0 0,-1 0 0 0 0,-1-1 1 0 0,1 0-1 0 0,-2-1 0 0 0,-10 13 0 0 0,16-21-99 0 0,1 0 0 0 0,-1 0 0 0 0,1 0 0 0 0,-1-1 0 0 0,1 1 0 0 0,-1 0 1 0 0,0-1-1 0 0,1 1 0 0 0,-1-1 0 0 0,0 1 0 0 0,0-1 0 0 0,1 0 0 0 0,-1 0 0 0 0,0 1 0 0 0,0-1 0 0 0,1-1 0 0 0,-1 1 1 0 0,0 0-1 0 0,0 0 0 0 0,1-1 0 0 0,-1 1 0 0 0,0-1 0 0 0,1 1 0 0 0,-1-1 0 0 0,0 0 0 0 0,1 0 0 0 0,-1 1 0 0 0,-2-3 1 0 0,0 0 33 0 0,0-1 0 0 0,1 1 0 0 0,-1-1 0 0 0,1 1 0 0 0,0-1 0 0 0,0 0 0 0 0,-5-8 0 0 0,-15-33-319 0 0,20 38 234 0 0,-1-1 53 0 0,1-1 1 0 0,0 1 0 0 0,0-1 0 0 0,1 0 0 0 0,0 0 0 0 0,1 0 0 0 0,0 0 0 0 0,0 0-1 0 0,1 0 1 0 0,0 0 0 0 0,1-1 0 0 0,3-15 0 0 0,-3 20 3 0 0,0 0 1 0 0,1 0 0 0 0,-1 0-1 0 0,1 0 1 0 0,0 0-1 0 0,1 0 1 0 0,-1 0-1 0 0,1 1 1 0 0,0-1-1 0 0,0 1 1 0 0,0 0 0 0 0,1 0-1 0 0,-1 0 1 0 0,1 1-1 0 0,0-1 1 0 0,0 1-1 0 0,1 0 1 0 0,-1 0-1 0 0,1 0 1 0 0,-1 0 0 0 0,1 1-1 0 0,0 0 1 0 0,5-2-1 0 0,-4 2 2 0 0,1 1 0 0 0,-1 0 0 0 0,1 0 0 0 0,-1 0 0 0 0,1 0 0 0 0,-1 1 0 0 0,1 0 0 0 0,7 2 0 0 0,-10-2 0 0 0,-1 1 0 0 0,1 0 0 0 0,-1 0 0 0 0,1 0 0 0 0,-1 0 0 0 0,1 1 0 0 0,-1-1 0 0 0,0 1 0 0 0,0 0 0 0 0,0 0 0 0 0,0 0 0 0 0,0 1 0 0 0,0-1 0 0 0,-1 0 0 0 0,1 1 0 0 0,2 4 0 0 0,3 4 0 0 0,0 0 0 0 0,9 20 0 0 0,-14-25 0 0 0,-1 0 0 0 0,0 0 0 0 0,0 0 0 0 0,-1 0 0 0 0,0 0 0 0 0,0 0 0 0 0,0 0 0 0 0,-1 6 0 0 0,0-7 37 0 0,0 0 0 0 0,0 1 0 0 0,-1-1 0 0 0,0 0 0 0 0,0 0 0 0 0,0-1 0 0 0,0 1 0 0 0,-1 0 0 0 0,0 0 0 0 0,0 0 0 0 0,-4 6 0 0 0,5-9-22 0 0,-1-1-1 0 0,1 1 0 0 0,0-1 0 0 0,-1 1 1 0 0,1-1-1 0 0,-1 0 0 0 0,0 1 1 0 0,1-1-1 0 0,-1 0 0 0 0,0 0 1 0 0,0 0-1 0 0,0 0 0 0 0,0-1 1 0 0,0 1-1 0 0,0 0 0 0 0,0-1 1 0 0,0 0-1 0 0,0 1 0 0 0,0-1 1 0 0,0 0-1 0 0,0 0 0 0 0,0 0 1 0 0,0 0-1 0 0,0 0 0 0 0,0 0 1 0 0,0-1-1 0 0,0 1 0 0 0,0-1 1 0 0,0 0-1 0 0,-2 0 0 0 0,-10-4-11 0 0,6 3-9 0 0,1-1 1 0 0,0 0-1 0 0,0 0 0 0 0,-14-9 1 0 0,20 12-134 0 0,1 0-77 0 0,0 0-28 0 0,9-20-4 0 0,-8 17 248 0 0,0-1 0 0 0,1-1 0 0 0,0 0 0 0 0,0 1 0 0 0,0 0 0 0 0,1-1 0 0 0,-1 1 0 0 0,1 0 0 0 0,0 0 0 0 0,0 1 0 0 0,1-1 0 0 0,5-4 0 0 0,-9 7 0 0 0,0 1 0 0 0,1-1 0 0 0,-1 1 0 0 0,0 0 0 0 0,1 0 0 0 0,-1-1 0 0 0,0 1 0 0 0,1 0 0 0 0,-1-1 0 0 0,1 1 0 0 0,-1 0 0 0 0,1 0 0 0 0,-1 0 0 0 0,1-1 0 0 0,-1 1 0 0 0,0 0 0 0 0,1 0 0 0 0,-1 0 0 0 0,1 0 0 0 0,-1 0 0 0 0,1 0 0 0 0,-1 0 0 0 0,1 0 0 0 0,-1 0 0 0 0,1 0 0 0 0,-1 0 0 0 0,1 0 0 0 0,-1 1 0 0 0,1-1 0 0 0,-1 0 0 0 0,1 0 0 0 0,-1 0 0 0 0,0 1 0 0 0,1-1 0 0 0,-1 0 0 0 0,1 0 0 0 0,-1 1 0 0 0,0-1 0 0 0,1 0 0 0 0,-1 1 0 0 0,0-1 0 0 0,1 0 0 0 0,-1 1 0 0 0,8 19 0 0 0,-7-17 0 0 0,2 6-627 0 0,-1 0 0 0 0,-1 0 1 0 0,1 1-1 0 0,-2-1 0 0 0,1 17 0 0 0,-1-25-1325 0 0,0-1-80 0 0,0 0-14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22:51:38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9 13824 0 0,'0'0'314'0'0,"0"0"46"0"0,0 0 22 0 0,0-1-50 0 0,0-5-82 0 0,0 5 482 0 0,0 1 237 0 0,0 0 45 0 0,0 0-61 0 0,0 0-288 0 0,0 0-121 0 0,-14 9 996 0 0,11-7-1381 0 0,1 1-1 0 0,0 0 0 0 0,0 0 1 0 0,0 0-1 0 0,0 0 0 0 0,1 1 0 0 0,-1-1 1 0 0,0 5-1 0 0,-10 32 91 0 0,11-36-283 0 0,-35 126-294 0 0,27-107 246 0 0,6-18 71 0 0,1 1-1 0 0,0 0 1 0 0,-2 11-1 0 0,1-8 12 0 0,-2 6 0 0 0,5-15 0 0 0,0 0 0 0 0,0 1 0 0 0,0-1 0 0 0,0 0 0 0 0,0 0 0 0 0,1 0 0 0 0,-1 0 0 0 0,0 1 0 0 0,0-1 0 0 0,0 0 0 0 0,0 0 0 0 0,0 0 0 0 0,0 1 0 0 0,0-1 0 0 0,0 0 0 0 0,1 0 0 0 0,-1 0 0 0 0,0 0 0 0 0,0 0 0 0 0,0 1 0 0 0,0-1 0 0 0,1 0 0 0 0,-1 0 0 0 0,0 0 0 0 0,0 0 0 0 0,0 0 0 0 0,0 0 0 0 0,1 0 0 0 0,-1 0 0 0 0,0 0 0 0 0,0 0 0 0 0,0 0 0 0 0,1 0 0 0 0,-1 0 0 0 0,0 0 0 0 0,0 0 0 0 0,1 0 0 0 0,-1 0 0 0 0,0 0 0 0 0,0 0 0 0 0,0 0 0 0 0,0 0 0 0 0,1 0 0 0 0,-1 0 0 0 0,0 0 0 0 0,0 0 0 0 0,0 0 0 0 0,1 0 0 0 0,-1 0 0 0 0,0-1 0 0 0,0 1 0 0 0,13-7 0 0 0,-11 6 0 0 0,84-30 51 0 0,-80 29 65 0 0,0 1-1 0 0,0 0 1 0 0,0 0 0 0 0,0 0-1 0 0,0 1 1 0 0,0 0 0 0 0,1 0-1 0 0,-1 0 1 0 0,0 1 0 0 0,0 0-1 0 0,0 0 1 0 0,0 1 0 0 0,0-1-1 0 0,-1 1 1 0 0,1 1 0 0 0,0-1-1 0 0,-1 1 1 0 0,0 0 0 0 0,6 4-1 0 0,-6-4-65 0 0,-2 0-1 0 0,1 1 1 0 0,0-1 0 0 0,-1 1-1 0 0,1 0 1 0 0,-1 0 0 0 0,0 0-1 0 0,0 1 1 0 0,-1-1-1 0 0,1 1 1 0 0,-1-1 0 0 0,0 1-1 0 0,0 0 1 0 0,-1 0-1 0 0,1 0 1 0 0,-1 0 0 0 0,0 0-1 0 0,-1 0 1 0 0,1 0 0 0 0,-1 0-1 0 0,0 0 1 0 0,0 0-1 0 0,0 1 1 0 0,-1-1 0 0 0,0 0-1 0 0,0 0 1 0 0,-3 9 0 0 0,2-10-33 0 0,1 0 1 0 0,-1 0 0 0 0,1 0-1 0 0,-1 0 1 0 0,0 0 0 0 0,-1 0 0 0 0,1 0-1 0 0,-1-1 1 0 0,1 1 0 0 0,-1-1-1 0 0,0 0 1 0 0,0 0 0 0 0,-1 0 0 0 0,1 0-1 0 0,-1-1 1 0 0,1 1 0 0 0,-1-1-1 0 0,0 0 1 0 0,0 0 0 0 0,-4 2 0 0 0,-9 3-111 0 0,16-6 5 0 0,-1 0 0 0 0,1 0 0 0 0,0-1-1 0 0,-1 1 1 0 0,1 0 0 0 0,-1-1 0 0 0,0 1-1 0 0,1-1 1 0 0,-1 1 0 0 0,1-1 0 0 0,-1 0-1 0 0,0 0 1 0 0,1 0 0 0 0,-1 0 0 0 0,1 0-1 0 0,-1 0 1 0 0,0 0 0 0 0,1-1 0 0 0,-1 1-1 0 0,-1-1 1 0 0,-1 0-468 0 0,0-1-1 0 0,0 0 0 0 0,0 0 0 0 0,0 0 1 0 0,1-1-1 0 0,-5-3 0 0 0,-7-12-7117 0 0,10 10 1754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8T22:55:00.23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14242 1436 1267 0,'0'0'28'0,"0"0"5"0,0 0 2 0,0 0 1 0,0 0-36 0,0 0 0 0,0-10 0 0,0 10 0 16,0 0 58-16,3-6 5 0,1 0 1 0,-1-4 0 15,-3 7 0-15,4-3 0 0,-4 6 0 0,0 0 0 16,0 0 51-16,0-3 10 0,3 0 3 0,-3 3 0 16,0 0-107-16,0 0-21 0,0 0 0 0,0 0 0 15,0 0 28-15,-7-3 12 0,7 3 4 0,0 0 0 16,0 0-10-16,-3 0-2 0,-4 0 0 0,7 0 0 0,-7 0 20 16,0 0 4-16,-1 0 1 0,1 0 0 15,0 3-57-15,4 0-11 0,3-3-2 0,-7 3-1 0,3-3 22 0,-3 0 5 16,7 0 1-16,-7 3 0 0,0 0-14 0,0-3 0 15,4 3 0-15,-5 4 0 0,5-4 32 0,-4 0 4 16,0 0 1-16,0 0 0 0,0 0-8 16,3 7-1-16,-3-7-1 0,0 0 0 0,0 3-27 15,0 0 0-15,0 1 0 0,0-1 0 0,0 0 0 16,0 1 0-16,-4 2 0 0,4-6 0 0,0 0 0 0,-4 4 0 16,4-1 0-16,-3-3 0 0,-1 3 0 0,1 0 0 15,-1 4 0-15,0-4 0 0,-3-3 0 0,4 4 0 16,-4-1 0-16,0 0 0 0,-1 3 56 0,1-2 7 15,0 2 1-15,0-6 0 0,4 7-64 0,-5-4-20 0,5 3 0 16,-1-2 0-16,-3 2 32 0,0 0 7 16,0-2 1-16,3 2 0 0,-3 1-30 0,0-4-6 15,4 3 0-15,-5-2-1 0,5 2 27 0,-4 0 6 16,3 1 0-16,-3-4 1 0,3 7-17 0,-3-7 0 16,4 6 0-16,-1-2 0 0,1-1 0 0,-5 1 0 0,5-4 0 0,-4 3 0 15,3 4 0-15,-3-4 0 0,0 7 0 0,0-10 0 16,-4 7 0-16,4-1 0 0,0 1 0 0,0-4 0 15,0 4 0-15,0-1 0 0,0 4 0 0,3-7 0 16,-3 4 0-16,3-1 0 0,-3-5 0 0,0 5 0 16,3-2 0-16,-3 2 0 0,4 1 0 0,-4-1 0 0,3-2 0 15,1 2 0-15,2-2 0 0,-2 5 0 16,-1-5 8-16,1 2-8 0,3 1 12 0,-4 2-12 0,4-5 0 16,-4 2 0-16,4 1 0 0,-3 3-12 15,3-7 12-15,0 4 0 0,-4-1 12 0,1 4-12 16,2-1 0-16,-2 1 0 0,3 3 0 0,-4-3 0 15,1 2 0-15,-1 1 0 0,4 0 0 0,-4 3 0 0,1-9 0 16,3 2 0-16,0-2 0 0,-4 2 0 0,1 1 0 0,3 0 0 16,-1 3 0-16,1-1 0 0,0 1 0 0,0-3 0 15,0 0 0-15,4 6 0 0,-4-10 0 0,3 4 0 16,-3 3 0-16,0-7 0 0,3 7 0 0,-3 0 0 16,4 3-8-16,-4-3 8 0,3-1 0 0,1 1 0 15,3 0 11-15,-4 3-3 0,4-3-8 0,-3 3-10 16,-1-3 10-16,1-4-13 0,3 4 13 0,0 0 0 15,-4 0 9-15,4-1-9 0,0 4 0 0,-3-9 0 16,3 6 0-16,0 3 0 0,0 0 0 0,3 0 0 0,-3-7 0 0,0 4 0 16,0-3 0-16,0 3 0 0,4-1 0 0,-4 1-10 15,3 0 10-15,-3 3 0 16,0-6 10-16,4 2-10 0,-4 1 0 0,3 3 0 0,1-3 0 16,-1 3 0-16,-3-3 0 0,4 3 0 0,-4-3 0 0,7 3-10 15,-4-7 10-15,1 1 8 0,-1 3-8 16,5-4 11-16,-1 4-11 0,-4-3 0 0,4 0 0 0,-3-1 0 15,3 4 0-15,0 0 0 0,0-4 0 16,0 1 0-16,0 0 0 0,0 0 0 0,0 2 0 0,0 1 0 16,4 0 0-16,-4 0 0 0,0 0 0 0,3-1 0 15,1 1 0-15,-4 0 0 0,4 0-12 0,-4 0 12 16,3-4 0-16,-3 1 0 0,4 0 0 0,-4-1 0 16,4-2 0-16,-1 3 0 0,-3-4 0 0,4 4 0 15,-4-1 0-15,0-2 0 0,3 3 0 0,-2-4 0 0,2 4 0 0,-3-4 0 16,4 4 0-16,-1-3 0 0,1 6 0 0,3-1 0 15,0 1 0-15,0-3 0 0,0-1 0 0,0 1 16 16,-3 0 0-16,3-4-1 0,0-2-24 0,0 2-5 16,4 1-1-16,0-1 0 0,-4-2 15 0,3-1 0 15,1 4 0-15,0-1 0 0,-4-2 0 16,3-1 0-16,1 1 0 0,-4-1 0 0,4 0 0 0,-4 1 0 16,4-1 0-16,-4 1 0 0,0-1 0 0,0-3 0 15,4 4 0-15,-4-4 0 0,3 3 0 0,1-2 0 16,0 2 0-16,3 0 0 0,-4-2 0 0,1 2 0 15,3 0 0-15,0-2 0 0,1 2 0 0,-1-3 0 16,0 1 0-16,0-1 0 0,0 0 0 0,0 1 0 16,1 2 0-16,-5-3 0 0,4 0 0 0,1 1 0 15,-5-1 0-15,4 0 0 0,-3-3 28 0,3 4 9 16,0-1 2-16,0 0 0 0,1-3-26 0,-1 4-5 0,0-4 0 0,4 3-8 16,-1-3 8-16,1 0-8 0,0 0 0 0,-1 1 0 15,1-1 17-15,-4 0 0 0,4-3 0 0,-4 3 0 16,4 0-17-16,-4 0 0 0,0-3 0 0,0 3 0 15,1-3 0-15,-1-3 0 0,0 0 0 0,0 0 0 16,0 0 0-16,4 0 0 0,0 3 0 0,-1-3 0 16,4-1 0-16,4 4 0 0,0-3 0 0,0 0 0 15,-4 3 0-15,-3-3 0 0,3 0 8 0,0-3-8 16,-3-1 0-16,3 4 0 0,-3-3 0 0,-1 0 0 16,5 3 0-16,-5-4 0 0,1 1 0 0,3 3 0 0,0-3 0 15,1-1 8-15,-1 1 0 0,-3 0-8 0,3 0 8 0,-3-1-8 16,-1-2 0-16,1 3 0 15,-4-1 10-15,4 1-10 0,-4-3 8 0,4 2-8 0,-1 1 0 0,-3 0-16 16,1 0 3-16,2-1 0 0,-2 1 13 16,2-3 0-16,1 2 0 0,0-2 0 0,-4 0 0 0,3 2 0 15,-2-2 0-15,-1-1 0 0,-4 1 0 16,5 0 0-16,-5-1 0 0,1-2 0 0,0-1 14 0,-4 4 6 16,3-1 0-16,-3 1 1 0,0-4-33 0,4-2-8 15,0 2 0-15,-4 1-1 0,4-4 36 0,-4 7 7 16,3-7 2-16,4 0 0 0,-3 0-24 0,0 1 9 0,3 2-9 0,-7-2 0 15,4 5 8-15,-1-2-8 16,1-4 0-16,-4 3 0 0,0 4 8 0,0-7-8 16,-3 4 0-16,-1-1 0 0,1 1 8 0,-4-1-8 0,4 1 0 0,-4-1 0 15,0 1 9-15,0-1-9 16,0 0 0-16,-4 1 9 0,4-4-9 0,-3 4 0 16,3-7 9-16,-3 3-9 0,-1 1 8 0,4-4-8 0,-3 0 10 0,-1 0-10 15,1 0 8-15,-1 0-8 0,1-2 0 0,-1 2 0 16,1 0 8-16,-4 0-8 0,3 0 0 15,1-3 0-15,-1 3 19 0,-3-2-3 0,4 5 0 0,-4-6 0 16,3 3-16-16,-3 3 0 16,0-2 0-16,0-4 0 0,0 3 0 0,0 0-14 0,-3-3 2 0,3 0 1 15,0 3 11-15,-4-6 0 0,4 3 0 0,-3 0 0 16,3 0 12-16,-4 0-3 0,4 1 0 0,-3-1 0 16,3 0-9-16,-4 6 0 0,1-9 0 0,3 3 0 15,-4 3 0-15,1-3 0 0,-1 3 0 0,1-3 0 16,-1 4 0-16,1-1 0 0,-1-3 0 0,-3 0 0 15,3 0 0-15,1 0 0 0,-4 0 0 0,3 3 0 0,-3-6 0 0,0 3 0 16,4 3 8-16,-4 1-8 0,0 2 0 0,3-6 8 16,-3 3-8-16,0 0 8 0,-4 4-8 0,4-1 0 15,0 3 0-15,-3-2 0 0,-1 2 0 0,1 1 0 16,2-4 0-16,-2 0 0 0,-1 1 0 0,1-1 0 16,-1-3 0-16,1 3 0 0,-1-2 0 0,0-4 0 15,1 6 0-15,-4-3 0 0,3-3 0 0,1 3 0 16,-1 1-12-16,0 2 12 0,1-3 0 15,3 0 0-15,-7 10 12 0,3-10-4 0,4 3-8 0,-4 4-11 0,-3-7 3 16,7 6 0-16,0 4 8 0,-3 0 0 16,3-7 0-16,-4 3 0 0,4-2 0 0,0 2 0 15,-4 1 0-15,1-7 0 0,-1 6 0 0,1-9 0 16,-1 4 0-16,0 2 0 0,4 3 0 0,-3 1 0 0,-1-1 0 0,1 1 0 16,-1-4 0-16,0 4 0 15,1 2 0-15,-1-6 0 0,1 4 10 0,-1-1 4 0,-3 1 1 0,3-7 0 16,1 6-15-16,-1 4 0 0,-3-3 0 0,3-1 0 15,1 4 0-15,-1-4 0 0,1 7 0 0,-1-10 0 16,1 7-14-16,-1-4 1 0,0 7 0 0,1-4 0 16,-1-5 22-16,1 5 5 0,-1-2 1 0,0 2 0 15,1-5-15-15,-1 5 0 0,4-5 0 0,-3 8 0 16,-1-5 0-16,4 2 0 0,-4 1 0 0,1 0 0 16,3 2 0-16,-4-5 0 0,4 2 0 0,-3 1 0 15,-1 0 0-15,0 2 0 0,1-5 0 0,-1 2 0 16,1 7 0-16,-1-3 0 0,1-3 0 0,-5 2 0 15,5 4 0-15,-1 0 0 0,-3-10 0 0,4 7 0 0,-1 3 0 0,-3-3 0 16,3-4 0-16,1 4 0 16,-1 3 0-16,1-6 0 0,-1-1 0 0,0 4 0 0,1 0 0 0,-1-1 0 15,4 1 0-15,-3 3 0 0,-1 0-9 0,0-7-5 16,4 4-1-16,-3 0 0 0,-1 0 15 0,1-1 0 16,-1 4 0-16,0-3 0 0,4 6 0 0,-3-3 0 15,-1 0 0-15,4-7 0 0,0 7 0 0,-4 0 0 16,1 0 0-16,-1 0 0 0,4 0 0 0,-3-1 0 15,-1 4 0-15,4-3 0 0,-4 0 0 0,1 3 0 16,3 0 0-16,-4-3 0 0,1 3 0 0,-1-3 0 16,0 3 0-16,1 0 0 0,-1-3 0 0,1 0 0 0,-1-7 0 0,-3 7 0 15,0 3 0-15,3 3 0 0,1-3 0 0,-4-3 0 16,3 3 0-16,0 0 0 0,1 0 0 0,-1 0 0 16,-3 0 23-16,4 0 7 0,-1-3 2 15,-3 3 0 1,0 0-52-16,3 0-9 0,-3 0-3 0,4 3 0 0,-1-3 51 0,-3 0 9 0,3 3 3 0,1-3 0 15,-1 0-31-15,4 0 0 0,-4-3 0 0,4 3 0 16,-3 0 0-16,3 3 0 0,0 3 0 16,-4-6 0-1,4 4-19-15,0-1-9 0,-4-3-3 0,4 3 0 0,0-3 51 0,0 3 9 0,0 0 3 0,0 0 0 16,0-3-24-16,0 3-8 0,0-3 0 0,7 0 0 16,-4 4 0-16,-6-4 0 0,3-4 0 0,0 4 0 15,0-3 0-15,0 3 0 0,3 0 0 0,-3-3 0 16,0-3 0-16,0 3 0 0,0 3 0 15,0-3 0-15,3 3-26 0,-3-4-5 0,0-2-1 0,0 3 0 16,0 3-76-16,0-3-16 16,4 3-4-16,-5-3 0 0,8 3-129 0,-3-3-27 0</inkml:trace>
  <inkml:trace contextRef="#ctx0" brushRef="#br0" timeOffset="1403.65">14415 3135 1371 0,'0'0'30'0,"-4"3"6"0,4-3 2 0,-7 3 1 0,0 1-31 0,7-4-8 0,-4 3 0 0,4-3 0 16,-7 6 80-16,7-6 16 0,0 0 2 0,0 0 1 15,0 0 23-15,0 0 5 0,0 0 1 0,0 0 0 16,0 0-52-16,0 0-9 0,0 0-3 0,0 0 0 16,0 0 0-16,0 0 0 0,0 0 0 0,0 0 0 15,0 0-51-15,0 0-13 0,0 0 0 0,7 0 0 16,-3 0 54-16,-4 0 8 0,3 3 2 0,-3-3 0 15,4 3-8-15,3-3 0 0,-3 3-1 0,-1 0 0 16,1 1-37-16,-4-4-7 0,7 0-2 0,0 0 0 16,-4 0-9-16,4-4 0 0,0 4 0 0,0 0 0 0,0-3 53 0,-3 3 9 15,3 0 2-15,0-3 0 16,0 3-52-16,-3 0-12 0,3 0 0 0,0 0 0 16,-4 0 0-16,4 0 0 0,0 0 0 0,0 3 0 0,-3-3 0 15,3 0 0-15,-3 0 0 0,3 0 0 0,0 3 0 0,0-3 0 16,0 0 0-16,0 0 0 0,0 0 0 0,0 0 0 15,4 0 0-15,-4 0 0 0,3-3 0 0,-3 3 0 16,4 0 0-16,-4 0 0 0,0 0 54 0,0 0 8 16,4 0 2-16,-1 0 0 0,1 0-52 0,-4 0-12 15,0 3 0-15,3-3 0 0,-3 4 0 0,4-1 0 16,0-3 0-16,-1 0 0 0,1 0 0 0,-1 0 0 16,1 0 0-16,0 0 0 0,-1 3 0 0,4-3 0 15,0 0 0-15,0 0 0 0,1-3 0 0,-5 3 0 0,4-3 0 16,-3 3 0-16,3 3 0 0,-3 0 0 0,3-6 0 15,-4 0 0-15,1 3 0 0,3-4 0 0,-3 1 0 0,3 3 0 16,-4 0 0-16,4 0 0 0,-3 0 0 0,0 0 0 16,3 0 0-16,0 3 0 0,-4 1 0 0,4-4 0 15,-3 0 0-15,0 0 0 0,3-4 0 0,0 1 0 16,-4 0 0-16,5 3 0 0,-1-3 0 0,0 0 0 16,0 3 0-16,0 0 0 0,0 0 0 0,0 0 0 15,0 0 0-15,0-6 0 0,1 12 0 0,-1-6 0 16,-4-6 0-16,4 3 0 0,-3 3 0 0,3 0 0 15,0 0 8-15,-3 0 0 0,3-7-8 0,-4 4 12 16,5 3-12-16,-1-3-8 0,0 3 8 0,0 0-13 16,-4-3 13-16,5 0 0 0,-1 0 0 0,0-4 0 15,0 4 0-15,0 0 0 0,4 0 0 0,-4 3 0 0,3 0 0 0,-3-3 0 16,4 3 0-16,0 0 0 0,-4-7 0 16,4 4 0-16,-1 0 0 0,1 0 0 0,-4 3 0 0,0 0 0 15,0-3 0-15,0 3 0 0,0-3 16 0,0 3 5 16,1-3 2-16,-1 3 0 0,3-3-37 0,-3-1-7 15,4 4-2-15,0-3 0 0,-1 3 23 0,1-3 0 16,0 3 0-16,-1-3 0 0,1 3 0 0,0-3 0 16,-1 3 0-16,1-3 0 0,3 3 0 0,-3 0 0 15,-1 0 0-15,1 0 0 0,0-3 0 0,-1 3 0 16,1 0 0-16,-8 0 0 0,5-7 17 0,-5 7 8 16,1 0 2-16,-1 0 0 0,1 0-27 0,-4 0 8 15,0-3-8-15,0 3 0 0,0 0 8 0,0 0-8 16,-3-3 0-16,3 3 8 0,-7 0-8 0,3 0 0 15,-3 0 0-15,0 0 0 0,0 0 0 0,0 0 0 16,0 0 0-16,0 0 0 16,0 0-26-16,0 0-4 0,0 0-1 0,0 0 0 0,0 0 31 0,0-6-9 0,-3 0 9 0,-1-4 0 31,1 4-124-31,3 0-20 0,-7-4-4 0,3 4-819 0,1 0-163 0</inkml:trace>
  <inkml:trace contextRef="#ctx0" brushRef="#br0" timeOffset="3231.17">15025 2687 1062 0,'0'0'23'0,"0"0"5"0,0 0 0 0,0 0 3 0,0 0-31 0,0 0 0 16,0 0 0-16,0 0 0 0,0 0 52 0,0 0 4 15,0 0 0-15,0 0 1 0,0 0 6 0,0 0 1 16,0 0 0-16,0 0 0 0,3 6 0 0,-3-3 0 16,0 3 0-16,0-6 0 0,4 4 0 0,-1 5 0 0,-3-6 0 0,4 3 0 15,-4 1 5-15,0-1 2 16,0 0 0-16,0 4 0 0,3-1-11 0,-3-6-1 15,0 3-1-15,0 1 0 0,0 2 4 0,0 0 1 16,4-2 0-16,-4 2 0 0,4-6-51 0,-4 0-12 16,0 4 0-16,0-7 0 0,3 6 54 0,-3-6 8 0,0 0 2 0,0 0 0 15,7 0-52-15,-7 0-12 0,0 0 0 0,0 0 0 16,4 0 54-16,-4 0 8 0,3 0 2 0,-3 0 0 16,0 0-52-16,4-6-12 0,-4 6 0 0,0-3 0 15,0 3 0-15,0-4 0 0,0 4 0 0,3-6 0 16,-6 3 40-16,3-6 4 0,0 2 2 0,-4 1 0 15,4 0-22-15,0 0-5 0,-3-1-1 0,3 1 0 16,0-3-18-16,0 2 0 0,0 1 0 0,0-3 0 0,0-1 0 0,0 4 0 16,0-3 0-16,-4-1 0 0,4 1 0 0,0-4 0 15,0 4 0-15,0-1 0 16,0 4 0-16,0 0 0 0,-3 3 0 0,3-4 0 16,0 7 0-16,0 0 0 0,0-6 0 0,0 6 0 0,0-6 16 15,0 6-1-15,0 0 0 0,0-6 0 0,0 6-24 0,3 0-5 16,-3-10-1-16,4 7 0 0,-4-3 15 0,3 3 0 15,1-4 0-15,-1 1 0 0,-3 3 0 16,7-3 13-16,-3 3-2 0,3-7-1 0,-4 7-10 0,1 0-14 16,3 0 3-16,-4 0 1 0,-3 3 10 0,0 0 0 15,4 0 0-15,3 3 0 0,-3-3 0 0,3 3 0 16,-4 0 0-16,4 0 0 0,-3 3 0 0,3-2 14 16,0-4-3-16,0 0-1 0,4 3-10 0,-4 0 0 15,0 0 0-15,3-3 0 0,-3 3 0 0,4-3 0 16,-4 0 0-16,0 0 0 0,0 3 0 0,0-3 0 0,0 3 0 0,-3-3 0 15,3 0 0-15,-4 0 0 0,1 0 0 0,-4 0 0 16,3 0 0-16,4 0 0 16,-7 0 0-16,0 4 0 0,4-1 0 0,-4-3 0 0,3 3 0 0,-3-3 0 15,4 3 0-15,-4-3 0 16,3 3 8-16,-3-3-8 0,0 0 0 0,0 0 0 0,0 0 0 0,0 0 0 16,0 0 0-16,0 0 0 0,0 0 0 0,0 0 0 15,0 0 0-15,0 0-16 0,0 0 3 0,0 0 0 16,0 0 22-16,0 0 5 0,0 0 1 0,0 0 0 15,0 0-24-15,0 0-5 0,0 0-1 0,0 0 0 16,-7-6 24-16,7 6 5 0,0 0 1 0,-3-6 0 16,-1 2-15-16,4 4 0 0,0 0 0 0,-7-6 0 15,7 6 0-15,-7-3 0 0,7 3 0 0,-7-6 0 16,4 3 0-16,-4 3 0 0,3-10 0 0,-3 7 0 0,7 3 0 16,-4-3 0-16,-3 0 0 0,0 0 0 0,0 3 0 15,0-3-20-15,0 3 4 0,0 0 0 0,4-4 25 0,-4 4 6 16,3 4 1-16,-3-4 0 0,0 3-16 0,3-3 0 15,4 0 0-15,-7 3 0 0,0 0 0 0,4 0 0 16,3-3 0-16,-7 3 0 0,0 3 0 0,3-2 0 16,-3-1 0-16,4 0 0 0,-5 0 0 0,5 3 0 15,-1-3 0-15,1 4 0 0,-1-4 0 0,1 0 0 16,-1 0 0-16,1 3 0 0,-4 1-12 0,3-1-3 16,4 0 0-16,-3 0 0 0,-1 1 15 0,1-1 0 15,-1 3 0-15,-3 1 0 0,4-7 0 0,3 3 0 16,-4 0 0-16,0 4 0 0,4-4 0 0,-3-3 0 15,3 4 0-15,0 2 0 0,0-9 0 0,0 6 0 16,0-3 0-16,3 1 0 0,-3 2 0 0,0-6 0 16,0 6 0-16,4-3 0 0,-4-3 0 0,0 0 0 15,4 3 0-15,-4-3 0 0,0 7 0 0,0-7 0 0,3 6 0 16,-3-6 0-16,0 0 0 0,0 0 0 0,0 0 0 0,0 0 0 16,0 0 0-16,0 0 0 0,0 0 0 0,0 0 0 15,0 0 0-15,0 0 0 0,0 0 0 0,0 0 0 16,0 0 0-16,0 0 0 0,0 0 0 0,4-10 0 15,-1 7 0-15,1-3 0 0,-4 6 0 0,3-6 0 16,-3 0 0-16,0-1 0 0,4 1 0 0,-1-3 0 16,-3 2 0-16,0 1 0 0,0 0 0 0,4-4 0 15,-4 4 0-15,0 0 0 0,3 3 0 0,-3-7 0 0,0 7 0 16,0-3 0-16,0 3 0 0,0-7 0 16,4 7 0-16,-4-3 0 0,0 0 0 0,0 6 0 0,0 0 0 15,0-10 15-15,3 4-3 0,-3 0-1 0,4 3-11 16,-1-1 0-16,-3 4 0 0,0-6 0 0,0 6 0 15,0 0 0-15,7-6 0 0,0 3 0 0,-7 3 0 0,4-3-16 16,3-1 4-16,0-2 1 0,0 3 11 0,0 0 14 16,0 0-3-16,0 0-1 0,0 3-10 15,-7 0 0-15,7 0 0 0,4 0 0 0,-11 0 0 0,11 3 0 16,-4-3 0-16,3 3 0 0,-3 0 0 0,0 6 0 16,0-5 0-16,-7-4 0 0,7 3 8 0,1 3-8 15,-1 3 0-15,-7-9 8 0,0 0-17 0,0 0-4 16,7 7-1-16,-7-7 0 0,0 0 14 0,0 0 0 15,0 0 0-15,0 0 0 16,0 0-105-16,0 0-19 0,0 0-3 0,3-3-1 0</inkml:trace>
  <inkml:trace contextRef="#ctx0" brushRef="#br0" timeOffset="19161.59">14587 862 1411 0,'0'0'31'0,"0"0"6"0,0 0 2 0,0 0 1 0,0 0-32 0,0 0-8 16,0 0 0-16,0 0 0 0,0 0 72 0,0 0 12 0,0 0 4 0,4-3 0 15,3 0-33-15,-7-1-7 16,0 4 0-16,7-3-1 0,-3-6 27 0,3 6 6 0,-7 3 0 0,3 0 1 16,8-3-65-16,-4 3-16 0,0 0 0 0,0 3 0 15,0-3 55-15,0 0 7 0,0 3 2 0,0 3 0 16,0-3-52-16,0 0-12 0,0 1 0 0,4-4 0 15,-4 3 54-15,3 0 8 0,-2 3 2 0,2-3 0 16,1 0-52-16,3 1-12 0,-4-1 0 0,5 0 0 16,-5 0 0-16,1 6 0 0,3-6 0 0,0 1 0 15,-4-1 54-15,5 0 8 0,-5 3 2 0,4 0 0 16,0 1-52-16,-3-4-12 0,3 9 0 0,0-5 0 16,-3-1 0-16,3-3 0 0,0 3 0 0,0 1 0 0,0-4 0 15,0 3 0-15,0-3 0 0,4 0 0 16,-4 7 0-16,4-4 0 0,-4-6 0 0,0 6 0 15,4-3 0-15,-1 4 0 0,1-4 0 0,0 3 0 16,3 0 34-16,-4 4 4 0,1-4 1 0,0-3 0 16,-1 7-31-16,-3-1-8 0,4 0 0 0,-4 4 0 0,0-4 21 0,0 1 3 15,4-1 1-15,-4 1 0 16,-3 5-33-16,3-9-8 0,4 7 0 0,-4-4-1 0,0 1 17 0,0 2 9 16,0-2-1-16,4 2 0 0,-8-2-8 0,4 2 0 15,0-5 0-15,1 2 0 0,-1 0 9 0,0 1 0 16,0 2 0-16,0-2 0 0,4-4-9 0,-4 3 0 15,0 4 0-15,3-1 0 0,-2-5 0 0,-1 5 0 16,0 1 0-16,0 3 0 0,0-7 0 0,-3 7 0 16,3-1 0-16,0 1 0 0,0-7 0 0,-3 7 0 15,-1-3 0-15,4 2 0 0,-3 1 0 0,-1 0 0 16,1-1 0-16,3-5 0 0,-3 8 0 0,3 1 0 16,-4-9 0-16,1 9 0 0,3-1 0 0,0-2 0 0,-3 0 0 0,-1 3 0 15,4-7 0-15,-3 4 0 0,-4-1 0 0,4-2 0 16,-1 6 0-16,1 0 0 15,-1-7 0-15,5 4 0 0,-5 3 0 0,1-7 0 0,-1 10 0 0,4-3 0 16,-3-3 0-16,3 2 0 0,-3 1 0 0,-1 0 0 16,1-3 0-16,-1-1 0 0,5 4 0 0,-5-3 0 15,1 3 0-15,-4 0 0 0,3 2 0 0,1-5 0 16,-4 3 0-16,4 0 0 0,-1 0 0 0,-3-4 0 16,4 4 0-16,-4 0 0 0,3 3 0 0,-3-7 0 15,4 4 0-15,-4 3 0 16,4-3 0-16,-4 3 0 0,0-3 0 0,0 0 0 0,3 3 0 0,-3-4 0 0,4 1 0 0,-4 0 0 15,0 3 0-15,0-3 0 0,0 0 0 0,0-1 0 16,4-2 0-16,-4 3 0 0,-3-3 0 16,3 2 0-16,0-2 0 0,0 0 0 0,0 3 25 15,0-4 3-15,0 1 1 0,-4 3 0 0,4 0-29 0,-3-1 8 16,3 4-8-16,-3 0 0 0,-1 0 0 0,4 0 0 16,-3-3 0-16,-1 3 0 15,1 0-19-15,-1-3-9 0,1-4-3 0,-1 1 0 0,1 3 51 0,-1 3 11 16,1-3 1-16,-4 3 1 15,3-7-53-15,1 4-10 0,-1-3-2 0,1-1-1 0,-4 1 33 0,4 0 0 16,-4 3 0-16,0-1 0 0,0 1 24 0,0 0 12 16,0 3 3-16,0-6 0 0,-4 6-11 0,4 0-3 15,-4-1 0-15,1 1 0 0,3 0-25 0,-4 0 0 16,1-3 0-16,-1 6 0 0,1-3 0 0,-4 0 0 16,3-3 0-16,-3 3 0 0,4 0 0 0,-4-3 0 0,3 3 0 0,-3-4 0 15,0 7 0-15,3-3 0 0,-3 4 0 0,4-5 0 16,-4 5 0-16,3-8 0 0,-3 4 0 0,0-3 0 15,0 3 0-15,0 0 0 0,4 0 0 16,-5 0 0-16,1 3 0 0,-3 0 0 0,3-3 0 0,0 3 0 16,0-3-46-1,-4 0-14-15,4 0-4 0,0 0 0 0,-4 3 103 0,4-6 20 0,0 6 4 0,-3-3 1 16,3 0-52-16,0-3-12 0,0-1 0 0,-4 1 0 16,4 3 0-16,0-3 0 0,-4 0 0 0,1 0 0 15,3-1 0-15,-4-2 0 0,4 3 0 0,-4 0 0 16,1-4 0-16,3 1 0 0,-4 0 0 15,1-1 0-15,3 1 0 0,-4 0 0 0,0-4 0 0,-3 4 0 16,4-3 0-16,-1-1 0 0,0-2 0 0,1 2 0 16,-1 1 0-16,-3-1 0 0,4 1 0 0,-4-1 0 0,-1-2 0 15,5-1 0-15,-1 0 0 0,-3 1 0 0,4 2 0 0,-1-2 0 16,-3-1 0-16,3 1 0 0,-3-1 0 0,0 0 0 16,0 1 0-16,0-4 0 0,0 4-17 15,0-4-7-15,-1 3 0 0,1 1-1 0,0-4 40 0,0 3 8 16,0 1 1-16,0-1 1 15,0-3-25-15,0 4 0 0,0-4 0 0,-1 0 0 0,-2 4 0 0,3-4 0 16,0 0 0-16,0-3 0 0,-4 4 0 0,4-1 0 16,-4 3 0-16,4-2 0 0,0-1 0 0,-4 0 0 15,4-3 0-15,0 4 0 0,0-1 0 0,-4-3 0 16,4 0 0-16,-3 0 0 0,-1 4 0 0,4-4 0 0,-4 0 0 0,4 0 0 16,-4 0 0-16,4 0 0 0,-3 0 0 0,3 0 0 15,-4 1 0-15,0-1 0 0,1 0 0 16,-1 0 0-16,0 0 0 0,-3 0 0 0,4 0 0 15,-5 1 0-15,5 2 0 0,-4-6 0 0,3 3 0 0,0 0 0 16,1 0 0-16,-5 4 0 0,5-4 0 0,-4 0 0 16,3 0-15-16,0-3-8 0,1 3-1 0,-4 0-1 15,3 0 40-15,0-3 8 0,1 0 1 0,-4 3 1 16,3-3-40-16,-3 0-8 0,0 0-1 0,-1 0-1 16,5 0 40-16,-4 0 8 0,-1 0 1 0,-2 0 1 15,3 0-25-15,-1 4 0 0,1-4 0 0,0 0 0 16,0 0 0-16,0-4 0 0,3 4 0 0,-3 0 0 15,3 0 0-15,-3 0 0 0,3 0 0 0,-3-3 0 16,4 3 0-16,-1 0 0 0,-3 0 0 0,0-3 0 0,3 3 0 16,-3 0 0-16,0-3 0 0,-4 0 0 0,4 0 0 15,0 3 0-15,3-3 0 0,-3 0 0 0,0-1 0 16,0 4 0-16,3-3 0 0,-3 3 0 16,3-3 0-16,0 3-20 0,-3-3 3 0,0 3 1 0,3-3 25 0,1 0 6 15,-1 0 1-15,1 3 0 0,-1-4-16 0,-3 4 0 16,3-3 0-16,0 0 0 0,-3 0 0 0,0 0 0 15,0 0 0-15,3 0 0 0,-3-1 0 0,4 1 0 16,-1 0 0-16,-3 0 0 0,3 0 0 0,-3 0 0 16,3 0 0-16,1 0 0 0,-5-1 0 0,8 1 0 15,-3 0 0-15,3 0 0 0,-4-3 0 0,4 3 0 16,-4-1 0-16,4 1 0 0,-4-3 0 0,4 3 0 16,-3-3 0-16,-1 2 0 0,0 1 0 0,1-3 0 15,-1 0 0-15,-3 0 0 0,3 2 0 0,1-2 0 16,3 3 0-16,0-3 0 0,-4 3 0 0,0-4-16 0,4 4 3 0,-4-3 1 15,4 0 12-15,-3-1 16 0,3 1-3 0,-4 3-1 16,7 0-12-16,-3-3-15 0,0-1 3 0,0 1 1 16,0 0 11-16,0 3 0 0,3-4 0 0,-3 1 0 15,0 0 0-15,0 0 0 0,0-4 0 16,0 4 0-16,3 0 0 0,-3-1 0 0,0 1 0 16,0 0 0-16,0-1 0 0,0-2 14 0,-1 3-2 0,5-4 0 15,-4 4-12-15,3 0-12 0,-3-4 3 0,3 4 0 16,1-3 9-16,-1 3 12 0,1-4-2 0,-1 1-1 15,1-1-9-15,-1 1-14 0,-3-1 3 0,3 1 1 16,1 0 10-16,3 2 0 0,-4-2 0 0,0 0 0 16,4-1 0-16,-3 1 12 0,3-1 0 0,0 1-1 0,-4 3-11 15,4-4-16-15,4 1 4 0,-8-1 1 0,4-2 11 16,0 3 0-16,0-1 0 0,0-2 0 0,0 2 0 16,3-2 0-16,-3-1 0 0,0 1 0 0,0-1 0 0,0 4 0 15,0-7 0-15,0 3 0 0,0 1 0 0,0 2 0 16,0-2 0-16,0-1 0 0,0-2 0 0,0 2 0 15,-1-3 0-15,1 1 0 0,0-1 0 0,0-3 0 16,0 4 0-16,0 2 0 0,4-3 0 0,-4 1 0 16,0-1 0-16,-1 0 0 0,5 4 0 0,-4-4 0 15,3 0 0-15,-3 1 0 0,0-1 12 0,4 0-3 16,-1 1 0-16,-3-1 0 0,4-3-9 0,3 0 0 0,-4 4-10 0,-3-4 10 16,7 3 0-16,-3 1 0 15,-1 2 0-15,0-3 10 0,4-2-10 0,-3 2 0 16,-1-6 0-16,1 0 0 0,-1 3 0 0,4 0 0 15,0-3 0-15,0 0 0 0,0 4 0 0,-3-1 0 16,3 0 0-16,-4 0-11 0,4 0 11 0,0 4 0 0,0-10 0 0,0 3 8 16,-3 3-8-16,3-3 0 0,0 0 0 15,0-3 0-15,0 3 0 0,-4 0 0 0,4 0 0 0,0 0 0 16,-3 0 0-16,3-3 0 0,0 3 0 0,0 0 0 16,0 3 0-16,0 1 0 0,3-1 0 0,-3 0 0 15,0 3 0-15,0-3 0 0,0 4 0 0,4-7 0 16,-4 0 0-16,0 0 0 0,0 0 0 0,3-3 0 15,-3 3 0-15,0 0 0 0,0 0 0 0,0 3 0 0,4-3 0 16,-4 0 0-16,0 3 0 0,0-2 0 16,3 8 0-16,-3-9 0 0,4 6 0 0,-4 4 0 0,3-7 0 15,1 3 0-15,-1 4 0 0,-3-4 0 16,4 0 0-16,-4 4 0 0,4-4 0 0,-1 4 0 0,1-1 0 16,-1 1 0-16,1-13 0 0,-4 3 0 0,3 6 0 0,1-6 0 15,-1 6 0-15,1-6 0 0,-4 3 0 0,3 4 8 16,4-4-8-16,-7 3 0 0,7-2 0 15,-3 2 0-15,-1-3 0 0,4 3 0 0,-3 4 0 0,3-1 0 16,-3 4 0-16,3-7 8 0,-4 7-8 0,4-7 0 16,-3 7 0-16,3-4 0 0,0 1 0 0,-4-1 0 15,4 4 0-15,-3-7-8 0,3 3 8 0,-3 1 0 16,3-1 0-16,-4-9 8 16,1 7-8-16,3 2 0 0,0-6 0 0,-4 1 0 0,4 2 0 0,0 0 0 15,-3-3 0-15,3 1 0 0,-3 5 0 0,-1-6 0 0,4 4 0 16,0-1 0-16,0 0 0 15,0 7 0-15,-3-7 0 0,3 4 8 0,-4 2-8 0,4 1 0 0,-3-4 0 0,3 4 8 16,0-4-8-16,0 4 0 0,0 3 0 0,-3-10 0 16,3 6 0-16,0-2-8 0,0 3 0 0,0-7 0 15,4 0 8-15,-4 4 16 0,0-4-4 0,3 3-1 16,-3 4-11-16,0-4-16 0,0-5 4 0,4 2 1 16,-4 0 19-16,0 1 4 0,0 2 1 0,4-3 0 15,-4 7-13-15,0-7 0 0,3 4 8 0,-3-4-8 16,1 4 0-16,2-1 0 0,1 0 8 0,-1 1-8 15,1-1-11-15,-1 1-5 0,1 2 0 0,-4-2-1 0,4 6 29 16,-1-7 5-16,1 7 2 0,-4-4 0 16,3 1-19-16,-2 3 0 0,2-7 0 0,-3 4 0 15,4-1 0-15,-4 4 0 0,3 0 0 0,-3 0 0 16,1-1 8-16,2-5-8 0,-3 5 0 0,0-2 0 0,0 3 0 16,4 3 0-16,-4 0 8 0,0-4-8 0,0-2 0 0,0 3 0 15,0 2 0-15,4-2 0 0,-4 3 8 0,0-3-8 16,3 0 0-16,-3 2 0 0,1-8 0 0,2 6 0 15,1-4 0-15,-1 4 0 0,1 0 11 0,-4-1-11 16,3 1 10-16,1-6-10 0,0 8 0 0,-4-2 0 16,3 3 0-16,-3-3 0 0,0-1 23 0,0 1 11 15,4 6 2-15,-4-6 1 0,4-4-29 0,-1 4-8 16,1 0 0-16,-1 0 0 0,1-1 0 0,-4 1 0 16,4 3 0-16,-1-3 0 0,1-1 0 0,-1 1 0 15,1 0 0-15,-4 0 0 0,4-1 0 0,-1 1 0 16,1 3 0-16,-4 0 0 0,0-3 0 0,3-1 0 15,-2 1 0-15,-1 0 0 0,0 3 0 0,3-1 0 16,-3 1 0-16,0 0 0 0,4 3 0 0,-4-3 0 0,0 0 0 0,4 3 0 16,-4-3 0-16,0 3 0 15,3-3 0-15,-3 3 0 0,4-3 0 0,0-1 0 0,-1-2 0 0,1 3 0 16,-1 0 0-16,1 0 0 0,-4 0 0 0,4-1 0 16,-1 1 0-16,1-3 0 0,-1 3 0 0,-3 0 0 15,4 3 0-15,-1 0 0 0,1 0 0 0,0-3 0 16,-1 3 0-16,-3-4 0 0,4 4 0 0,-1 0 0 15,1-3 0-15,-4 3 0 0,0 0 0 0,4-6 0 0,-4 6 0 16,0-3 0-16,0 3 0 0,3 0 0 0,-2-3 0 16,-1 3 0-16,0 0 0 0,0-3 0 0,0 3 0 15,0 0 0-15,0 0 0 0,3 0 0 0,-2 0 0 0,-1-3 0 16,0 6 0-16,0-3 0 0,0-3 0 0,3 3 0 16,-3-4 0-16,0 4 0 0,0-3 0 0,1 3 0 15,-1 3 0-15,0-3 0 0,0-3 0 0,-7 3 0 16,7 0 0-16,-7 0 0 0,3 0 0 0,-3 0 0 15,7 0 0-15,-7 0 0 0,0 0 0 0,0 0 0 16,0 0 0-16,0 0 0 0,7 3 0 0,-7-3 0 16,4 7 0-16,-4-7 0 0,3 3 0 0,-3-3 0 15,8 6 0-15,-5 0 0 0,-3-6 0 0,7 7 0 16,-3-4 0-16,3-3 0 0,0 3 0 0,-7-3 0 16,7 0 0-16,0 3 0 15,0-3-50-15,-4 0-11 0,4 3-3 0,1-6 0 0,-8 3 64 16,0 0 21-16,0 0 0 0,7 0 0 0,-4-3-21 0,-3 3 0 0,7 0 0 0,-7 0 0 15,7 0-20-15,-7 0 2 0,7 0 0 0,-7 0 0 16,4 3 18-16,3-3 17 0,0 0-3 0,-7 0-1 16,0 0-13-16,7 3 0 0,0 0 0 15,-3-3 0-15,6 0 0 0,-6 0 0 0,3 0 0 0,0 0 0 16,0 0-15-16,-4-3 4 16,4 0 1-16,-7 3 0 0,4 0 10 0,-4 0 12 0,7 0-2 0,-3-3-1 15,-4 3-9-15,0 0 0 0,0 0 0 0,7-3 0 16,-4 3 0-16,-3 0 0 0,0 0 0 0,4 3 0 15,3-3 0-15,-7 0-12 0,3 0 2 0,-3 0 1 16,4 3 9-16,-1-3 12 0,1 0-2 0,-4 0-1 16,0 0-9-16,3 3 0 0,1 0 0 0,-4-3 0 15,0 0-76-15,0 0-12 0,0 0-1 0,0 0-1 16,0 0-104-16,0 0-21 0,0 0-4 0,0 0-1 16</inkml:trace>
  <inkml:trace contextRef="#ctx0" brushRef="#br0" timeOffset="20334.41">14164 702 1958 0,'0'0'43'0,"0"0"9"0,-7 3 1 0,3-3 3 0,-3 3-45 0,0-3-11 0,7 0 0 0,-7 3 0 16,4 1 97-16,-4 2 18 0,3 0 3 0,4-6 1 15,0 0-37-15,-3 3-7 0,-4 3-2 0,7-6 0 16,0 0-7-16,0 0-2 0,0 0 0 0,0 0 0 15,0 0-51-15,0 0-13 0,0 0 0 0,0 0 0 16,0 7 0-16,0-1 0 0,3 0 0 0,-3-3 0 0,0-3 54 16,4 0 8-16,-1 0 2 0,1 4 0 15,3-1-52-15,-4 3-12 0,4-3 0 0,0-3 0 16,0 3 0-16,1 0 0 0,-1 0 0 0,0 1 0 0,0-4 0 16,3 3 0-16,-3-3 0 0,4 0 0 15,-4 6 54-15,4-3 8 0,-1 0 2 0,1 0 0 16,-4 1-52-16,3 5-12 0,1-3 0 0,-4 4 0 0,4-4 0 0,-1 3 0 15,1-2 0-15,-1-4 0 0,1 6 0 16,-4-3 0-16,4 1 0 0,-1-1 0 0,1 3 0 0,-4-2 0 16,0-4 0-16,0 0 0 0,0 0 0 0,0 3 0 15,0-3 0-15,-3 4 0 0,3-4 0 0,-4 0 0 16,1-3 0-16,-1 3 0 0,1 7 0 0,-1-7 0 16,1 0 0-16,-1 0 0 0,-3-3 0 0,4 6 0 15,-4-3 0-15,0-3 0 0,3 7 0 0,-3-4 0 16,4 0 0-16,-4 3 0 0,0-6 0 0,0 0 0 15,-4 3 0-15,4-3 0 0,0 10 54 0,-3-7 8 0,3-3 2 16,0 3 0-16,0-3-52 0,-4 3-12 0,1 0 0 16,-1 4 0-16,1-1 0 0,3-6 0 15,-4 3 0-15,4-3 0 0,-3 3 0 0,-1 3 0 0,-3 4 0 16,4-7 0-16,-4 0 0 0,3 0 0 0,-3-3 0 0,0 3 0 16,0 0 0-16,0 4 0 15,0-4 0-15,0 0 0 0,0 3 0 0,0-3 0 0,-1 7 0 0,1-7 0 16,4 3 0-16,-4-6 0 0,3 0 0 15,-3 3 0-15,7-3 0 0,-3 3 0 0,-4-3 0 0,7 0 0 16,0 0 0-16,0 0 0 0,-7 4 0 0,7-4 0 16,0 0 0-16,0 0 0 0,-4 0 0 0,-3 3 0 15,4 0 0-15,3-3 0 0,0 0 0 0,0 0 0 16,0 0 0-16,-4 6 0 0,4-6 0 0,0 0 0 16,-4 3 0-16,4-3 0 0,-7 3 0 0,7-3 0 0,0 0 0 0,0 0 0 15,0 0 0-15,0 0 0 0,0 0 0 0,0 0 0 16,0 0 0-16,0 0 0 0,0 0 0 0,0 0 0 15,0 0 0-15,0 0 0 0,0 0 0 0,0 0 0 16,0 0 0-16,0 0 0 0,7-3 0 0,1 0 0 16,-5 0 0-16,4 0 0 0,-3 3 0 0,3-3 0 15,0 0 0-15,0-1 0 0,0 1 0 0,-4 0 0 16,4-3 0-16,0 3 0 0,1-4-15 0,-1 1-5 16,0 3-2-16,0-3 0 0,-4-4 22 0,4 4 0 15,0 6 0-15,0-6 0 0,-3-4 13 0,3 4 7 16,0 0 2-16,0 0 0 0,-3-4-35 0,3 4-7 15,0 3-2-15,-4-3 0 0,1-4 35 0,-1 4 7 16,1 3 2-16,-1-4 0 0,-3 7-34 0,4-6-8 16,-1 0 0-16,-3 3-1 0,0 3 21 0,0 0 0 15,0 0 0-15,0-6 0 0,0 6 0 0,0 0 0 0,0 0 0 0,0 0 0 16,-3-10 0-16,-1 4 0 16,4 6 0-16,-7-6 8 0,4-1-8 0,-4 4 0 0,0 0 0 0,-4-3 0 15,4 6 0-15,-4-7 8 0,1 4-8 0,-1-6 0 16,1 3 0-16,-1-1 0 0,1 1 0 0,-5-3 0 15,5 6 0-15,-1-4 0 0,1-5 0 0,-1 2 0 16,1 1 9-16,2 0-9 0,-2 5 10 0,3-5-10 16,0-4 0-16,0 4 0 0,0 3 0 0,0-4 0 15,0 7 0-15,3-3 0 0,-3 0 0 0,0-1 0 0,3 7 0 0,-3-3 14 16,4 0-1-16,-4 0 0 0,0 3-13 0,3 0-12 16,4 0 3-16,-7 0 0 0,0 3 1 0,0-3 0 15,7 0 0-15,0 0 0 16,0 0-83-16,0 0-16 0,0 0-3 15,0 0-863-15,-4-3-173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22:51:39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14336 0 0,'0'6'976'0'0,"0"-4"-924"0"0,0 1 1 0 0,1-1-1 0 0,-1 1 1 0 0,1-1-1 0 0,-1 1 1 0 0,1-1 0 0 0,0 1-1 0 0,0-1 1 0 0,1 1-1 0 0,1 3 1 0 0,20 24 1470 0 0,-1-2-393 0 0,26 45 956 0 0,16 27-26 0 0,-26-19-774 0 0,-17-37-974 0 0,-17-38 849 0 0,-2 2-6037 0 0,-2-8 2197 0 0,-1-6 1131 0 0,0 4 1316 0 0,1 1 0 0 0,-1-1-1 0 0,0 1 1 0 0,1-1 0 0 0,-1 1 0 0 0,0-1 0 0 0,0 1 0 0 0,0-1 0 0 0,-2-1 0 0 0,-4-8-4090 0 0,2 4 108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22:51:39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11256 0 0,'0'0'256'0'0,"0"0"34"0"0,0 0 21 0 0,13 5 72 0 0,-9-5-223 0 0,0 1 0 0 0,0-1 0 0 0,0 1 0 0 0,0-1 0 0 0,0-1 0 0 0,0 1 0 0 0,0 0 0 0 0,0-1 1 0 0,0 0-1 0 0,-1 0 0 0 0,1 0 0 0 0,0 0 0 0 0,-1-1 0 0 0,1 1 0 0 0,0-1 0 0 0,5-4 0 0 0,2-1 182 0 0,0-1-1 0 0,-1 0 1 0 0,16-16-1 0 0,62-69-29 0 0,-76 82-307 0 0,-8 6 6 0 0,0 1 0 0 0,0 0-1 0 0,1 0 1 0 0,0 1 0 0 0,-1-1 0 0 0,2 1-1 0 0,-1 0 1 0 0,9-4 0 0 0,31-12 55 0 0,-36 15-66 0 0,-8 4 0 0 0,0-1 0 0 0,0 1 0 0 0,0 0 0 0 0,0-1 0 0 0,0 1 0 0 0,0-1 0 0 0,0 1 0 0 0,0-1 0 0 0,-1 0 0 0 0,1 1 0 0 0,0-1 0 0 0,0 0 0 0 0,-1 0 0 0 0,1 1 0 0 0,0-1 0 0 0,-1 0 0 0 0,1 0 0 0 0,0 0 0 0 0,-1 0 0 0 0,1 0 0 0 0,-1 0 0 0 0,0 0 0 0 0,1-2 0 0 0,0 1 2 0 0,0-3-5 0 0,-2-18 20 0 0,1 22 63 0 0,0 1 16 0 0,0 0 30 0 0,0 0 123 0 0,0 0 58 0 0,-5 6 315 0 0,2 0-465 0 0,0 1 0 0 0,1 0 0 0 0,0 0 0 0 0,1-1 0 0 0,0 1-1 0 0,0 1 1 0 0,0 7 0 0 0,1 4 656 0 0,4 35 1 0 0,-2-23-391 0 0,-2-26-343 0 0,0 0 1 0 0,0 1 0 0 0,0-1-1 0 0,1 0 1 0 0,-1 0-1 0 0,1 0 1 0 0,1 0 0 0 0,-1 0-1 0 0,1 0 1 0 0,0-1 0 0 0,2 6-1 0 0,0-4 66 0 0,-1-1 0 0 0,1 0 1 0 0,0-1-1 0 0,0 1 0 0 0,1-1 0 0 0,4 5 0 0 0,-8-8-140 0 0,1-1-1 0 0,-1 1 1 0 0,0 0 0 0 0,0-1-1 0 0,0 1 1 0 0,0 0-1 0 0,0-1 1 0 0,1 0 0 0 0,-1 1-1 0 0,0-1 1 0 0,0 0 0 0 0,1 1-1 0 0,-1-1 1 0 0,0 0 0 0 0,0 0-1 0 0,1 0 1 0 0,-1 0 0 0 0,0 0-1 0 0,1 0 1 0 0,-1-1 0 0 0,0 1-1 0 0,0 0 1 0 0,1-1 0 0 0,-1 1-1 0 0,0-1 1 0 0,0 1 0 0 0,0-1-1 0 0,0 1 1 0 0,0-1 0 0 0,1 0-1 0 0,-1 0 1 0 0,0 0 0 0 0,0 1-1 0 0,-1-1 1 0 0,1 0 0 0 0,1-2-1 0 0,0 1-58 0 0,-1-1-1 0 0,0 0 1 0 0,1 0-1 0 0,-1-1 1 0 0,0 1-1 0 0,-1 0 0 0 0,1 0 1 0 0,0 0-1 0 0,-1-1 1 0 0,0 1-1 0 0,0 0 1 0 0,0-1-1 0 0,0 1 1 0 0,-1-4-1 0 0,1-6-27 0 0,-1 4 66 0 0,0 0 0 0 0,-1 0 0 0 0,-3-13 0 0 0,-1-5 15 0 0,2 16 0 0 0,-8-10-10 0 0,11 20-46 0 0,3 2 38 0 0,0 0 1 0 0,0 0 0 0 0,1 0 0 0 0,-1 1 0 0 0,0-1 0 0 0,0 1 0 0 0,0-1 0 0 0,3 4-1 0 0,-4-3 15 0 0,10 8 0 0 0,5 4-33 0 0,21 26 1 0 0,-25-28 17 0 0,0 0 0 0 0,27 20 0 0 0,-33-28 25 0 0,-1-1 0 0 0,1 0-1 0 0,0 0 1 0 0,-1-1 0 0 0,1 1-1 0 0,1-1 1 0 0,-1-1 0 0 0,0 1-1 0 0,0-1 1 0 0,1 0 0 0 0,-1 0-1 0 0,13-1 1 0 0,-19 0 105 0 0,0 0 17 0 0,0 0-1 0 0,0 0 18 0 0,0 0 72 0 0,0 0 34 0 0,0 0 4 0 0,1-2-9 0 0,0 0-193 0 0,-1-1 1 0 0,1 1-1 0 0,-1 0 1 0 0,0-1-1 0 0,0 1 1 0 0,0 0 0 0 0,0-1-1 0 0,0 1 1 0 0,0 0-1 0 0,-1-1 1 0 0,1 1-1 0 0,-1 0 1 0 0,0 0-1 0 0,1-1 1 0 0,-1 1-1 0 0,0 0 1 0 0,-2-3-1 0 0,-5-8 333 0 0,-13-19 0 0 0,15 25-341 0 0,-2-4-46 0 0,0-1 0 0 0,0 1 0 0 0,1-1 0 0 0,1-1 0 0 0,0 1 0 0 0,-6-21 0 0 0,10 25 0 0 0,-7-28 0 0 0,9 35 0 0 0,-1 0 0 0 0,1-1 0 0 0,0 1 0 0 0,0-1 0 0 0,0 1 0 0 0,0 0 0 0 0,0-1 0 0 0,0 1 0 0 0,1-1 0 0 0,-1 1 0 0 0,0 0 0 0 0,1-1 0 0 0,-1 1 0 0 0,1 0 0 0 0,-1-1 0 0 0,1 1 0 0 0,-1 0 0 0 0,1 0 0 0 0,0-1 0 0 0,1 0 0 0 0,1 0-45 0 0,0 1 1 0 0,0-1-1 0 0,1 1 0 0 0,-1 0 1 0 0,0 0-1 0 0,1 0 0 0 0,-1 0 0 0 0,1 0 1 0 0,-1 1-1 0 0,1 0 0 0 0,-1 0 0 0 0,1 0 1 0 0,0 0-1 0 0,5 1 0 0 0,6 0-361 0 0,11 1 146 0 0,2 0-5292 0 0,-25-3 3584 0 0,5-2-14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22:51:40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10912 0 0,'0'0'248'0'0,"0"0"34"0"0,4 5 284 0 0,36 52 934 0 0,-8-11 1650 0 0,30 56-1 0 0,-51-81-2369 0 0,1-1-1 0 0,1 0 0 0 0,17 18 1 0 0,-15-18-209 0 0,-12-14-443 0 0,1-1 0 0 0,0 0-1 0 0,0 0 1 0 0,9 9 0 0 0,-1-1-849 0 0,-11-13-107 0 0,-1 0-48 0 0,0 0-152 0 0,0 0-596 0 0,0 0-259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22:51:40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 14136 0 0,'0'0'322'0'0,"0"0"45"0"0,7 0 482 0 0,0-4-504 0 0,0-1 0 0 0,-1 1-1 0 0,0-1 1 0 0,0 0 0 0 0,0 0 0 0 0,9-12-1 0 0,17-11 2007 0 0,-25 22-2101 0 0,0 0-1 0 0,0 0 1 0 0,0 0 0 0 0,0 1 0 0 0,1 0-1 0 0,0 0 1 0 0,0 1 0 0 0,1 0 0 0 0,14-4-1 0 0,-15 7-235 0 0,1 0 0 0 0,0 0 0 0 0,0 1-1 0 0,-1 0 1 0 0,1 0 0 0 0,12 3-1 0 0,52 14-3102 0 0,-50-12-4165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22:51:44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0 430 6536 0 0,'0'0'190'0'0,"0"0"46"0"0,0 0 84 0 0,0 0 31 0 0,0 0 8 0 0,0 0-42 0 0,0 0-173 0 0,0 0-40 0 0,0 0 49 0 0,0 0 7 0 0,1-2-6 0 0,3-4-28 0 0,0 2-27 0 0,-3 3 277 0 0,-1 1 113 0 0,0 0 21 0 0,0 0 15 0 0,0 0 56 0 0,0 0 26 0 0,0 0 8 0 0,0 0-6 0 0,0 0-29 0 0,0 0-17 0 0,0 0-3 0 0,0 0-30 0 0,0 0-123 0 0,0 0-58 0 0,0 0-12 0 0,0 0-14 0 0,0 0-55 0 0,0 0-20 0 0,0 0-7 0 0,1-4 112 0 0,-1 3-332 0 0,0 1 0 0 0,-1-1 0 0 0,1 1 0 0 0,0-1 1 0 0,1 1-1 0 0,-1-1 0 0 0,0 1 0 0 0,0-1 0 0 0,0 1 1 0 0,0-1-1 0 0,0 1 0 0 0,0-1 0 0 0,1 1 1 0 0,-1-1-1 0 0,0 1 0 0 0,0-1 0 0 0,1 1 0 0 0,-1 0 1 0 0,0-1-1 0 0,1 1 0 0 0,-1-1 0 0 0,1 0 0 0 0,15-26 1417 0 0,-15 26-1060 0 0,-1 1 8 0 0,1-1-50 0 0,1 0-273 0 0,-1 0 1 0 0,1 0 0 0 0,0 0 0 0 0,0 1 0 0 0,0-1-1 0 0,0 0 1 0 0,0 1 0 0 0,0-1 0 0 0,0 1 0 0 0,0 0-1 0 0,0-1 1 0 0,0 1 0 0 0,0 0 0 0 0,0 0 0 0 0,0 0-1 0 0,0 1 1 0 0,0-1 0 0 0,0 0 0 0 0,3 2 0 0 0,11 0 292 0 0,-8-2-277 0 0,0-1 0 0 0,0-1 0 0 0,10-1 1 0 0,-11 1-28 0 0,0 0 1 0 0,0 1-1 0 0,9 0 0 0 0,8-4 270 0 0,-21 4-265 0 0,-1 1 1 0 0,1-1-1 0 0,-1 0 0 0 0,1 1 1 0 0,0-1-1 0 0,-1 1 0 0 0,1 0 0 0 0,0 0 1 0 0,-1 0-1 0 0,1 0 0 0 0,0 1 1 0 0,-1-1-1 0 0,1 1 0 0 0,4 1 1 0 0,-3-1-18 0 0,0-1 1 0 0,1 1 0 0 0,-1-1-1 0 0,0 1 1 0 0,1-1 0 0 0,-1-1-1 0 0,5 0 1 0 0,7 0 158 0 0,25 1 159 0 0,-36 0-358 0 0,-1 0 0 0 0,1 1 0 0 0,0-1 0 0 0,8 3 0 0 0,-11-3 0 0 0,-1 1 0 0 0,0-1 0 0 0,0 1 0 0 0,0-1 0 0 0,0 0 0 0 0,0 0 0 0 0,1 1 0 0 0,-1-1 0 0 0,0 0 0 0 0,0 0 0 0 0,0 0 0 0 0,1 0 0 0 0,-1-1 0 0 0,2 1 0 0 0,4-1 0 0 0,-4 0 0 0 0,3 2 0 0 0,8 2 0 0 0,4 0-3 0 0,8 2 160 0 0,-6 5 264 0 0,-17-8-415 0 0,1 0 0 0 0,-1 0 0 0 0,1-1 0 0 0,-1 1 0 0 0,1-1 1 0 0,0 0-1 0 0,-1 0 0 0 0,1 0 0 0 0,0 0 0 0 0,0-1 0 0 0,0 0 0 0 0,0 0 0 0 0,0 0 0 0 0,-1 0 0 0 0,1 0 0 0 0,0-1 0 0 0,0 1 0 0 0,0-1 0 0 0,6-3 0 0 0,-9 4 8 0 0,0-1 1 0 0,0 1-1 0 0,0 0 0 0 0,0-1 0 0 0,1 1 0 0 0,-1 0 0 0 0,0 0 1 0 0,0 0-1 0 0,0 0 0 0 0,0 0 0 0 0,0 0 0 0 0,0 0 0 0 0,1 0 1 0 0,-1 1-1 0 0,0-1 0 0 0,0 0 0 0 0,0 1 0 0 0,0-1 0 0 0,0 0 1 0 0,1 2-1 0 0,12 3 88 0 0,-6-4-102 0 0,2-3-26 0 0,-1 0 332 0 0,-2-6 286 0 0,-2-13-1198 0 0,-3 14 600 0 0,0 0 0 0 0,-1 0 0 0 0,0 1 0 0 0,0-1 0 0 0,-1 0 0 0 0,0-12 0 0 0,-1 11 8 0 0,1 0 0 0 0,1 1 0 0 0,1-12 0 0 0,-1 8 8 0 0,0 0 0 0 0,0 0 0 0 0,-2-21 1 0 0,0-12 4 0 0,1 12-15 0 0,0-23 0 0 0,0 52 0 0 0,0 0 0 0 0,0 0 0 0 0,1 1 0 0 0,-1-1 0 0 0,1 0 0 0 0,0 1 0 0 0,-1-1 0 0 0,1 0 0 0 0,1 1 0 0 0,1-4 0 0 0,1-2 0 0 0,-1-2 9 0 0,0 0 104 0 0,-3 8 48 0 0,0 2 20 0 0,0 0-40 0 0,0 0-179 0 0,0 0-81 0 0,0 0-10 0 0,0 0 30 0 0,0 0 151 0 0,0 0 68 0 0,0 0 9 0 0,0 0-41 0 0,0 0-194 0 0,0 0-87 0 0,0 0-21 0 0,0 0 24 0 0,3 16 47 0 0,-1 1 130 0 0,-3-9 15 0 0,1-7-2 0 0,0 0 0 0 0,0 0 0 0 0,0 0 0 0 0,0 0 0 0 0,0 0 0 0 0,0 0 0 0 0,0 0 0 0 0,0 0 0 0 0,0 0 0 0 0,-1 0 0 0 0,1-1 0 0 0,0 1 0 0 0,-1 0 0 0 0,0 1 0 0 0,0 3 0 0 0,-9 39 0 0 0,7-31 0 0 0,1-4-17 0 0,2-1-1 0 0,-1 1 0 0 0,1 0 1 0 0,1 13-1 0 0,0 2-38 0 0,-1-5-46 0 0,0 0 0 0 0,-4 19 0 0 0,-1 36 8 0 0,3-52 94 0 0,2-18 0 0 0,0 0 0 0 0,-1 1 0 0 0,1-1 0 0 0,-1 0 0 0 0,0 0 0 0 0,-3 9 0 0 0,2-4-39 0 0,3 6 14 0 0,-4 0 25 0 0,2-9 0 0 0,1-5-13 0 0,0-1 0 0 0,0 1-1 0 0,0 0 1 0 0,0-1 0 0 0,0 1-1 0 0,-1 0 1 0 0,1-1 0 0 0,0 1-1 0 0,0-1 1 0 0,0 1 0 0 0,0 0-1 0 0,-1-1 1 0 0,1 1 0 0 0,0-1 0 0 0,-1 1-1 0 0,1 0 1 0 0,-1-1 0 0 0,1 1-1 0 0,0-1 1 0 0,-1 1 0 0 0,1-1-1 0 0,-2 1 1 0 0,1 0-41 0 0,0 0-27 0 0,-5 12 442 0 0,-1-6-735 0 0,6-6 389 0 0,0-1 1 0 0,0 1-1 0 0,0-1 1 0 0,-1 1-1 0 0,1-1 1 0 0,0 1-1 0 0,-1-1 1 0 0,1 1-1 0 0,0-1 1 0 0,-1 0-1 0 0,1 0 1 0 0,0 0-1 0 0,-1 0 1 0 0,1 0-1 0 0,0 0 1 0 0,-1 0-1 0 0,1 0 1 0 0,-3-1-1 0 0,-1 0-71 0 0,0-1 0 0 0,0 1 0 0 0,-1-1 0 0 0,-4-3 0 0 0,-18-3 751 0 0,19 6-810 0 0,0 0 1 0 0,0 1-1 0 0,0 0 0 0 0,-1 0 1 0 0,-14 2-1 0 0,2 0 127 0 0,-21-5 927 0 0,36 4-937 0 0,-1-1 0 0 0,0 0 0 0 0,0 0 0 0 0,-15-4 0 0 0,-4-3-2 0 0,20 5 8 0 0,4 2-4 0 0,1-1 1 0 0,-1 2-1 0 0,1-1 0 0 0,-1 0 0 0 0,0 0 0 0 0,1 1 0 0 0,-1-1 1 0 0,0 1-1 0 0,0 0 0 0 0,1 0 0 0 0,-1 0 0 0 0,0 0 0 0 0,0 1 1 0 0,1-1-1 0 0,-6 2 0 0 0,-8 5 51 0 0,14-5-48 0 0,-1 0 0 0 0,0-1 0 0 0,0 1 0 0 0,1-1 0 0 0,-1 0 0 0 0,0 0 0 0 0,0 0 0 0 0,0 0 0 0 0,-6 0 0 0 0,-12 6 53 0 0,18-5-50 0 0,0-1 0 0 0,0 0 0 0 0,0 0 1 0 0,0 0-1 0 0,0 0 0 0 0,0-1 1 0 0,0 1-1 0 0,-4-1 0 0 0,-31 0 1 0 0,27-2 44 0 0,8 1-47 0 0,0 1-1 0 0,1-1 1 0 0,-1 1-1 0 0,0-1 1 0 0,0 1-1 0 0,0 0 1 0 0,1 0-1 0 0,-1 0 1 0 0,0 0-1 0 0,0 1 1 0 0,0-1-1 0 0,1 1 1 0 0,-1-1-1 0 0,0 1 1 0 0,1 0-1 0 0,-1 0 1 0 0,-3 3-1 0 0,5-4 136 0 0,1 0-130 0 0,0 0 1 0 0,0 0-1 0 0,0 0 0 0 0,0 0 0 0 0,0 0 0 0 0,0 0 1 0 0,0 0-1 0 0,0 0 0 0 0,0 1 0 0 0,0-1 0 0 0,0 0 1 0 0,0 0-1 0 0,0 0 0 0 0,0 0 0 0 0,0 0 0 0 0,0 0 1 0 0,0 0-1 0 0,9 2 63 0 0,1-1-84 0 0,0 1-1 0 0,12 5 0 0 0,-18-6 9 0 0,0 1 1 0 0,1-1-1 0 0,-1 0 0 0 0,1 0 0 0 0,-1 0 1 0 0,1-1-1 0 0,4 0 0 0 0,-3 1-6 0 0,-1-1 1 0 0,1 1-1 0 0,10 2 0 0 0,-1 1-80 0 0,0-2-1 0 0,0 1 1 0 0,0-2 0 0 0,0 0-1 0 0,1-1 1 0 0,-1 0 0 0 0,16-3-1 0 0,36-10-513 0 0,-2 2 674 0 0,-43 7 61 0 0,1 0 1 0 0,31-1-1 0 0,-47 5-135 0 0,0-1 0 0 0,0 0 0 0 0,0-1 0 0 0,11-3 0 0 0,5-1 0 0 0,-17 5 0 0 0,1-2 0 0 0,-5 2 4 0 0,-1 1-1 0 0,0-1 1 0 0,0 0 0 0 0,0 0-1 0 0,0 0 1 0 0,0 1 0 0 0,0-1-1 0 0,-1 0 1 0 0,1 0 0 0 0,0 0-1 0 0,0 0 1 0 0,-1 0-1 0 0,1 0 1 0 0,0-1 0 0 0,-1 1-1 0 0,1 0 1 0 0,-1 0 0 0 0,0 0-1 0 0,1 0 1 0 0,-1-1 0 0 0,0-1-1 0 0,3-6 35 0 0,20-44-28 0 0,13-3-10 0 0,-31 47 0 0 0,-2 5 0 0 0,-1 0 0 0 0,1 0 0 0 0,-1 0 0 0 0,2-8 0 0 0,-1 1 0 0 0,1-1 0 0 0,-1-1 0 0 0,0 1 0 0 0,-1 0 0 0 0,1-21 0 0 0,-2 2-2 0 0,0 19 6 0 0,-1-1 1 0 0,-2-17-1 0 0,1 4 24 0 0,0 18-19 0 0,1 0-1 0 0,-3-15 0 0 0,0 16-42 0 0,2 6-142 0 0,1 1-47 0 0,0 0-8 0 0,-4 12-2897 0 0,2-3 336 0 0,-1-1-4807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8T22:55:51.79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1443 868 1036 0,'0'0'23'0,"0"0"5"0,0 0 0 0,0 0 1 0,0 0-29 0,0 0 0 0,0-6 0 0,-4 0 0 15,4 2 80-15,-7-2 11 0,7-3 1 0,0 3 1 16,0-1-9-16,0 1-1 0,0 0-1 0,0 3 0 16,0 3-1-16,0 0 0 0,0 0 0 0,-3-7 0 15,3 1-13-15,0-3-4 0,0 9 0 0,0 0 0 16,0 0-51-16,0 0-13 0,0 0 0 0,0 0 0 15,0 0 54-15,0 0 8 0,0 0 2 0,0 0 0 16,0 0 0-16,0 0 0 0,0 0 0 0,0 0 0 16,-7 9-52-16,7-3-12 0,-4 1 0 0,4-1 0 15,0 0 54-15,0 0 8 0,0 1 2 0,0 5 0 0,0-2-52 0,4 5-12 16,3 4 0-16,-7 3 0 16,10 0 0-16,-6 6 0 0,-1 10 0 0,4-7 0 15,4 7 11-15,-7-1-1 0,6 4 0 0,1-6 0 0,-8 2 14 16,8-5 2-16,-4-1 1 0,7 0 0 15,-3-2-7-15,-8-7 0 0,8 6-1 0,-1-9 0 0,1 6-9 0,-1-10-2 16,-6 4 0-16,3 0 0 0,4-6-8 0,-8 2 0 16,-3 1 0-16,4-7 0 0,3 1 0 0,-7-1 0 15,0 0 0-15,0-2 0 16,0-7 0-16,0 12 0 0,0-5 9 0,0-7-9 16,0 0-49-16,0 0-15 0,0-4-2 0,-7 1-1 15,3 3-202-15,4-3-41 0,-14-16-8 0,7-3-2 0</inkml:trace>
  <inkml:trace contextRef="#ctx0" brushRef="#br0" timeOffset="406.95">1136 699 1638 0,'-21'-6'46'0,"14"2"11"0,3 4-45 0,-6-3-12 0,-1 3 0 0,0 0 0 15,8-3 86-15,-8 3 15 0,8 0 3 0,-8 3 1 16,1-3 19-16,3 3 3 0,3 1 1 0,-7 2 0 0,11-3-14 0,-10 0-2 16,10 0-1-16,0-3 0 15,-4 3-48-15,8 1-10 0,-4 5-1 0,7-6-1 16,-4 3-17-16,8 1-3 0,0-4-1 0,-1 6 0 0,8-6-12 0,0 0-2 15,6-3-1-15,1 0 0 0,0-3 27 0,6 0 6 16,-2 0 0-16,2-3 1 0,1-1-27 0,14 1-6 16,3-3 0-16,-3 3-1 0,4 2-24 0,2 1-5 15,-2 0-1-15,-4-3 0 0,0-4 29 0,-8 7 6 16,-2 0 0-16,6 0 1 0,-7 3-33 0,4 0-8 16,-4-3 0-16,8 3-1 0,-8-6 35 0,-7 2 7 15,4 4 2-15,-7-3 0 0,-1 0-23 0,-6 0-8 0,0 0 0 0,-1-3 0 31,-6-1-108-31,-4 1-22 0,0 3-4 0,-7 3-778 0,0 0-155 0</inkml:trace>
  <inkml:trace contextRef="#ctx0" brushRef="#br0" timeOffset="822.59">1464 1655 2156 0,'-7'3'48'0,"3"-3"9"0,-3 3 3 0,4 1 0 0,-1-1-48 0,4-3-12 15,0 0 0-15,0 0 0 0,0 0 66 0,0 0 11 16,0 0 3-16,0 0 0 0,0 0-19 0,0 0-3 15,0 0-1-15,4-3 0 0,6 3 5 0,-6 0 1 16,7 0 0-16,6 0 0 0,-3 0 1 0,-3 3 1 16,7-3 0-16,-1 0 0 0,8 3-41 0,-4-3-9 15,4 0-2-15,-1-3 0 0,-2 3 4 0,2-3 1 16,-3-4 0-16,4 4 0 0,-4-3-8 0,-3 0-2 16,3 2 0-16,4-2 0 0,0-3 14 0,3 6 2 15,-4-4 1-15,-6 4 0 0,3 3-37 0,0 0-7 16,1 0-1-16,-8 3-1 0,7 4 21 0,-7-4 0 0,-3 9 0 0,-1-9 0 15,1 7-9-15,-4-1-4 0,0 1-1 16,3 2 0 0,-6-5-97-16,-4-7-19 0,7 6-4 0,-7-3-1 15,0-3-65-15,0 0-12 0,0 0-4 0,0 0-464 0,0 0-94 0</inkml:trace>
  <inkml:trace contextRef="#ctx0" brushRef="#br0" timeOffset="1174.42">2103 1608 1947 0,'0'0'43'0,"0"6"9"0,-7 1 1 0,3 2 2 15,4-3-44-15,-7-3-11 0,3 4 0 0,4-7 0 0,0 0 106 16,0 0 19-16,0 0 4 0,0 0 1 16,0 0-52-16,-7 3-10 0,7-3-3 0,0 0 0 15,0 0-17-15,0-6-4 0,-3 2-1 0,3-2 0 16,-7-3-18-16,7-1-3 0,0-2-1 0,7-1 0 0,-7-6 7 16,0 7 2-16,0-1 0 0,3 7 0 0,4-10-11 0,-3 1-3 15,3-1 0-15,-7 4 0 0,11-4-16 0,-8-3 8 16,8 3-8-16,-1 1 0 0,-6 2 8 0,6 4-8 15,1-4 0-15,-8 4 0 0,8 3 12 0,-4 2-4 16,7-2 0-16,-10 3-8 0,6 3 13 0,1 3-4 16,3 0-1-16,-3 4 0 0,6-1-8 0,-3 0 0 15,-3 7 0-15,0-7 0 0,3 10 47 0,-4-1 13 16,1 4 4-16,3 6 0 0,-3 0-52 16,-1 3-12-16,1 1 0 0,-4 2 0 0,0-6 54 0,3 6 8 15,-6-9 2-15,3 4 0 0,0-8-64 0,0 1 0 16,-3 0-12-16,3 0 2 0,-4 0 10 0,-3-10 0 15,7 7 0-15,-3-7 0 16,-4-3-63-16,0-6-13 0,0 0-4 0,0 0-920 16,10-9-185-16</inkml:trace>
  <inkml:trace contextRef="#ctx0" brushRef="#br0" timeOffset="1650.81">2628 1288 1074 0,'0'0'30'0,"0"0"8"0,0 0-30 0,0 0-8 0,0 0 0 0,-7-6 0 16,7 6 154-16,-3-6 30 0,3 6 5 0,-7-7 2 0,3 4-63 0,4 3-13 15,0 0-3-15,0 0 0 0,0 0-40 0,-3-6-8 16,3 6-1-16,0 0-1 0,0 0-34 0,0 0-8 16,0 0 0-16,0 0-1 0,0 0 36 0,3 3 7 15,1 0 2-15,3 4 0 0,-7 2-8 0,10 4 0 16,-10-1-1-16,11 7 0 0,-11 0-37 0,7 0-7 15,0 6-2-15,3-3 0 0,-6 9 60 0,7 3 12 0,-1 4 3 16,-6-3 0-16,6 2-32 0,-3-9-7 16,4 1-1-16,-8-4 0 0,8-3-29 0,-7-4-7 15,6 4 0-15,-3-9-8 0,-3-1 0 0,-1-2 0 0,4 2-10 0,-3-5 10 16,3-7-8-16,-7 0 8 0,0 0 0 0,0-7 0 31,0-2-106-31,3-4-17 0,-3 1-3 0,0-1-1 16,0-5-1-16,-3-1 0 0,3 0 0 0,-11-3-1024 0</inkml:trace>
  <inkml:trace contextRef="#ctx0" brushRef="#br0" timeOffset="2157.51">2572 1545 1854 0,'0'0'40'0,"0"7"9"0,-4 2 2 0,-3 0 1 0,7-2-41 0,0 5-11 0,0-5 0 0,0 2 0 0,0-3 110 0,7 1 20 15,-3 5 4-15,-1-6 1 0,4-3-44 0,-3 1-9 16,3-1-2-16,4 3 0 0,-4-3-15 0,3 0-3 15,1 0-1-15,3-3 0 0,-4 0-17 0,8 0-4 16,0-3-1-16,-1 0 0 0,1-3-19 0,3 0-3 16,0-1-1-16,4 1 0 0,-4-6 2 0,0 2 0 15,4 1 0-15,0 2 0 16,-4 1-18-16,-3-3 0 0,-1 2 0 0,1 1-9 0,-1 3 9 0,-2 0 0 16,-1 0 8-16,-4 0-8 0,1 3 10 0,-1 3-2 0,1-3-8 15,-7 3 12-15,3 0 0 0,3-3-1 16,-3 3 0-16,0 0 0 0,-7-3-23 0,0 0-5 15,11 3-1-15,-11-3 0 0,0 0 49 0,0-3 9 0,0 3 3 16,3-6 0-16,4 0-28 0,-7 0-6 16,4-1-1-16,-4-2 0 0,0-4 4 0,0 4 1 0,0 0 0 0,0-1 0 15,-4-2-13-15,4 2 0 0,-7 1 0 16,4 2 0-16,-4-2 0 0,3 6 0 0,-3-3 0 0,4-4 0 16,-1 10 0-16,-6 0 0 0,3 0 0 15,3 10 0-15,-7-4 8 0,1 0 0 0,6 10-8 0,-6-4 12 16,-1 4-12-16,4 0 0 0,0 9 0 0,0-9 0 15,3 9 0-15,-3-3 0 0,7 0 0 0,-3-1 0 16,3-2 0-16,0 3-10 0,3-6 10 0,4 3-12 16,-7 3 12-16,11-7 0 0,-7 1 0 0,6 3 8 0,1-7-8 15,-1 1 0-15,4 3 0 0,-3-10-8 0,3 0 8 16,0 0 0-16,4-2 0 0,-4-1 0 16,7-6-10-16,-7-1 0 0,7-2 0 0,1 0 0 15,-8 0-86-15,7-10-18 0,-7 3-3 0,7 1-1 16,-7-10-1-16,7 3 0 0,-6 3 0 0,6-9-663 15,-11 7-133-15</inkml:trace>
  <inkml:trace contextRef="#ctx0" brushRef="#br0" timeOffset="2770.44">3612 1329 2419 0,'0'0'53'0,"0"0"11"0,-7 0 3 0,0 3 1 0,4 3-55 0,-8-2-13 15,4-1 0-15,0 3 0 0,-3 3 92 0,2 1 15 16,-2-1 3-16,-1 4 1 0,4-4-75 0,-3 7-16 15,-4 3-2-15,7-7-1 0,-4 10 38 0,7 0 7 16,-6 3 2-16,3 0 0 0,3 0-48 0,1 0-8 16,3-3-8-16,0 0 9 0,3-9-9 0,1 3 0 15,3 2-10-15,-4-11 10 0,8 2 0 0,0-3 16 0,-1-3-1 0,1-3-1 16,-1 0-14-16,1-6 0 16,3 0 0-16,-3-3 0 0,-1 2 0 0,4-8 0 0,-3 2 0 0,-1 0 0 15,1-5 0-15,3-4 0 0,-3 0 0 0,-1 3 0 16,-3 3-13-16,4 1 1 0,-4-1 0 0,-4 0 0 15,-3 7 23-15,8-4 5 0,-8 4 0 0,-8 3 1 16,5-4-17-16,3 4 0 0,-11 0 0 0,4-4 0 16,0 7 0-16,0-3 0 0,-3 0 0 0,-1 2 0 15,4 1-9-15,0 6 1 0,3 1 0 0,-3-1 0 16,4 3 8-16,3 3-12 0,0 4 12 0,0-4-12 0,0 4 12 16,0-1 0-16,3 7 0 0,4 0 0 15,0 6-13-15,1-3 2 0,2 3 1 0,1 0 0 16,-4 3 10-16,3-2 14 0,8 2-3 0,-7 3-1 0,3 0-10 15,0 4-12-15,3 6 2 0,-2-7 1 0,2 4 19 16,1-1 4-16,-4 4 1 0,7 3 0 16,-10-6 7-16,3 3 2 0,0-4 0 0,-4 4 0 0,1 0-2 0,-7-7 0 15,3 4 0-15,-4-4 0 0,4 4-8 0,-7-13-2 16,0 3 0-16,0-6 0 0,-7-6-12 0,0-4 0 16,0-8 0-16,-4-1 0 0,-6-6 23 0,-1-4 1 15,-7-12 1-15,1-3 0 0,-1-3-15 16,-7-3-10-16,1-3 12 0,2 3-12 0,-2-1 33 15,6 4 0-15,0 3 0 0,1-3 0 16,-5 6-47-16,12 1-10 0,-8-7-1 0,4-1-1 0,7-2 42 16,-7 6 8-16,3-3 1 0,4 3 1 0,10-3-26 0,-6 3-19 15,3 0 3-15,3 0 1 16,8 4 15-16,3-1 0 0,-4 3 0 0,4-6 0 0,7 3 0 0,0 7 20 16,4-7-4-16,-4 0 0 0,0 7-64 15,4-7-12-15,0 3-4 0,3 4 0 16,0-7-36-16,0 3-8 0,4 0-2 0,0-6 0 0,-1 7-131 15,1 2-27-15,-4-6-4 0</inkml:trace>
  <inkml:trace contextRef="#ctx0" brushRef="#br0" timeOffset="3556.72">4145 1639 836 0,'-10'4'24'0,"10"-4"4"0,-4 6-28 15,-3-3 0-15,3 3 0 0,-3 1 0 0,4-4 108 0,-1 3 16 16,4 0 4-16,-7 1 0 0,4-7 44 0,-4 3 8 15,3 3 3-15,4-6 0 0,0 0-37 0,-3 3-7 16,-4 0-2-16,7-3 0 0,0 0-7 0,-4-3-2 16,-7 0 0-16,4-3 0 0,-3 3-51 0,3-1-10 15,0-8-3-15,3 2 0 0,-3-2-51 0,4 2-13 0,-8-11 0 0,0 2 0 16,8 6 40-16,-4-6 4 0,3 4 2 0,-3-1 0 16,4-6-33-16,-1 6-13 0,4 7 11 0,-3-4-11 15,3 1 9-15,3 6-9 0,-3-4 8 0,7 4-8 16,0 6 12-16,-3 0-2 0,3 0-1 0,0-3 0 31,4 3-58-31,-1 0-12 0,1-3-3 0,3-4 0 0,7 4 52 0,-3 0 12 0,-1-3 0 0,4 3 0 31,1-7-80-31,2 4-12 0,-3 0-4 0,4 0 0 0,-7-4 52 16,10 4 9-16,-10 0 3 0,3 2 0 0,-4 1-26 0,1 0-5 16,-4 0-1-16,4 3 0 0,-8 0 0 0,1 0 0 0,3 3 0 0,-10-3 0 15,3 3 52-15,-4-3 12 0,-3 0 0 0,0 0 0 16,7 3 48-16,-7-3 13 0,0 0 3 0,0 7 0 15,0-1 34-15,0 7 7 0,-7-4 2 0,4-3 0 0,-4 10-35 0,3 3-8 16,-6-4 0-16,3 4-1 0,3 3-22 0,0 0-4 16,-3 6-1-16,4-6 0 0,-4 3-36 0,7-3-15 15,0 3 1-15,0-9 0 0,7 3 62 0,-7-3 13 16,3-4 3-16,4-3 0 0,-3-2-64 0,0-4-12 16,3-3-2-16,3 0-1 0,1-3 15 0,-8-4 0 15,8-5 0-15,-4 3-9 0,0-7 9 0,0 0 0 16,-3 0 0-16,3-5 0 0,0 2 0 0,0 6 0 15,-4-9 0-15,4 3 0 0,-3 1 14 0,-4 2 2 16,7 0 0-16,-7 7 0 0,0-4-25 0,0 4-5 16,3 3-1-16,-3 6 0 0,0 0 15 0,0 0 0 15,0 0 0-15,0 0 0 0,0 6 14 0,0 0-1 16,4 4 0-16,-4 2 0 0,7-2-21 0,-3 2-5 0,3 7-1 16,3-3 0-16,-6 2 22 0,6 1 5 0,-3-6 1 15,7 6 0-15,-3-1-14 0,-4-5 0 0,0-1 0 0,4 1 0 16,-1 0 0-16,-3-7 0 15,4 3 0-15,0-3 0 0,-1-2-48 16,-3-1-13-16,0 0-3 0,-7-3 0 16,11-3-153-16,-1-4-31 0,-3 1-7 0,-7 6-1 0</inkml:trace>
  <inkml:trace contextRef="#ctx0" brushRef="#br0" timeOffset="3812.03">4777 1269 2188 0,'0'0'48'0,"0"0"11"0,3 10 1 0,-3 2 1 0,4-5-49 0,-1 8-12 16,4 4 0-16,-3 3 0 0,3 0 105 0,-4 3 19 15,4 0 3-15,0 3 1 0,4 4-52 0,0-7-9 16,-4 6-3-16,3-3 0 0,4-2 0 0,-7-1 0 16,4 0 0-16,0 0 0 0,-1-6-51 0,-3-1-13 15,4-2 0-15,3 0 0 0,-3-1 0 0,-8-2 0 16,4 0 0-16,-3-7 0 15,3-3-48-15,-4 0-13 0,-3-3-3 0,0 0 0 16,4-6-51-16,-4 0-10 0,0-10-3 0,0 0-1024 16</inkml:trace>
  <inkml:trace contextRef="#ctx0" brushRef="#br0" timeOffset="4256.24">4681 1542 1497 0,'-3'16'32'0,"3"-10"8"0,0 4 0 0,0-1 4 0,0-3-36 0,0-6-8 0,10 7 0 0,-6-4 0 16,3 0 53-16,7 0 9 0,-3 0 2 0,-4 0 0 16,21-3 64-16,-14 3-64 0,0-3 0 15,4 0 51-15,-4 0 10 0,0 0 3 0,4 0 0 16,6 0-52-16,-9 0-9 0,9-3-3 0,-3 0 0 16,1-3-22-16,2 3-5 0,1-4-1 0,0 4 0 15,6-9-15-15,-9 2-3 0,6-2-1 0,-4-1 0 16,1 4-5-16,-7-7 0 0,-1 1-1 0,1 5 0 15,0-6 33-15,-4 7 6 0,3 0 2 0,-6-1 0 16,3 4-28-16,4 0-4 0,-8-4-2 0,-3 4 0 0,4 0 2 0,-4-4 1 16,-7 7 0-16,0 3 0 0,0 0 0 0,0-6 0 15,-11 6 0-15,4 0 0 0,0-3-2 0,0 3-1 16,-3 0 0-16,-4 3 0 0,3 0-18 0,0 6 10 16,1 1-10-16,-4-1 8 0,0 7-8 0,0-7 0 15,-1 7 0-15,8 3 0 0,-3-3 0 0,-1-1 0 16,4 4-9-16,4-6 9 0,3 5 0 0,0 4-8 15,3-6 8-15,1 3 0 0,3-4 0 0,3 4 0 16,-3-3 0-16,4-3 0 0,3-1 0 0,-3 1 0 16,3-4 0-16,0 4 0 0,4-10 0 0,-4 3 0 15,7-3 0-15,-7 0 0 0,11 0 0 0,-4-3 0 16,0 0 0-16,4-6 0 0,-8 3 0 0,4 0 0 16,-3 0 0-16,0 0 0 15,-1-1-34-15,-3-5-13 0,1 3-2 0,-5 3-914 16,1-4-182-16</inkml:trace>
  <inkml:trace contextRef="#ctx0" brushRef="#br0" timeOffset="5343.54">7041 981 1314 0,'0'0'37'0,"0"0"8"0,0 0-36 0,0 0-9 15,-3-6 0-15,3 6 0 0,-7-3 207 0,3-1 39 16,-3 1 8-16,0 3 2 0,0 0-103 0,0 3-20 0,0-3-4 0,0 4-1 16,-4 2-25-16,1 3-6 0,-1 4-1 0,1-4 0 15,-4 4-45-15,-1 9-10 0,1 0-1 0,0 6-1 16,4 0-12-16,-4 3-3 0,-1 7 0 0,5-7 0 16,-4 7 3-16,3 0 0 0,-6 56 27 15,13-44-24-15,0 0 1 0,4 0 0 0,0 0 0 16,0-6-7-16,8-9-2 0,-1-1 0 0,7-2 0 15,0-10-7-15,3 0-2 0,1-10 0 0,7 1 0 16,-1-7-13-16,5-6 9 0,-1 0-9 0,0-6 8 0,4-7 0 16,0 4-8-16,6-10 12 0,1-3-4 0,-3 0-8 15,2-9 0-15,5-1 0 0,-5-8 0 0,-6-1 0 0,0 0 0 16,-4-3 0-16,0-3 0 16,-3 13 0-16,-4-4 0 0,-3 10 0 0,0-10 0 15,-8 7 8-15,1 3 0 0,-4-7 0 0,-4 1 0 0,-6 5-8 0,-1 1 0 16,-6 6 0-16,-4 0 0 0,3 3 8 0,-7 7 0 15,1-4 0 1,-8 7 0-16,4 3-8 0,-4 2 0 0,0 4 0 0,4 0-11 0,0 4-1 16,3-1 0-16,1 0 0 0,3-3 0 15,0 3-59-15,7 0-12 0,-4 0-2 0,7 0-1 16,4-3-112-16,0 0-22 0,7 3-5 0</inkml:trace>
  <inkml:trace contextRef="#ctx0" brushRef="#br0" timeOffset="6190.33">8012 984 1497 0,'-7'-12'32'0,"-1"5"8"0,1 1 0 0,0-3 4 0,0-10-36 0,0 6-8 0,4 1 0 0,-4 2 0 16,3-2 104-16,1 2 20 0,-1 4 3 0,1 0 1 0,3 6-52 0,0 0-9 15,0 0-3-15,0 0 0 0,0 0 0 0,-7 6 0 16,3 4 0-16,0 2 0 0,4 7 0 0,4 6 0 16,-4 0 0-16,4 10 0 0,-1-4 0 0,1 3 0 15,3 4 0-15,3-3 0 0,-3-1 0 0,4-3 0 16,-1-2 0-16,1-1 0 0,0 0-51 0,-1-9-13 15,1 3 0-15,-4 0 0 0,0-7 0 0,3 1 0 16,-2 3 0-16,-1-3 0 0,3-1 0 0,-3 1 0 16,0 0 0-16,0-4 0 0,-3 4 54 0,-1-10 8 15,1 0 2-15,-4 1 0 0,0-7-52 0,0 0-12 16,0 0 0-16,-4 3 0 0,-3 0 0 0,-3-3 0 16,3-3 0-16,0 0 0 0,-4-4 0 0,0 1 0 15,-3 0 0-15,0-7 0 0,0 4 0 0,4 3 0 16,-5-1 0-16,-2 4 0 0,3 3 0 0,0 0 0 15,-1 0 0-15,1 3 0 0,0 4 0 0,-3 5-8 0,-1 7 8 16,0 0-13-16,4 0 13 0,0 6 0 16,0 0 0-16,3 0-9 0,4 3 9 0,0-6 0 0,4 0 0 0,3 0-8 15,0-3 8-15,3 3 0 0,4-7 0 16,-3 1-8-16,6 0 8 0,1-7 0 0,0 1 0 16,-1-1 0-16,4-6 0 0,0 0 0 0,4 0 0 15,3-6-8-15,0-3 18 0,1-3 4 0,-1-1 1 0,7 1 0 16,0-7-15-16,4 0 0 0,0 1 0 0,-1-7 0 15,1 0-17-15,0-3-7 0,-4 0 0 0,-3-4-1 16,0 4 7-16,-4-6 2 0,0 6 0 0,-3-3 0 16,-1 9 5-16,-6-3 2 0,-1 0 0 0,1 6 0 15,-8 1 9-15,1 2 0 0,-1 10 10 0,-3 3-10 16,0 0 16-16,0 0-4 0,-7 0 0 0,0 9 0 0,0 4 17 0,0 9 3 16,-3 0 1-16,3 9 0 0,-4 0-33 15,8 7 0-15,-5-3 0 0,5-1 0 0,-4-6 0 0,7 1 0 16,0-4 0-16,0 0 0 0,3 0 58 15,1-3 5-15,-1-10 1 0,1 4 0 0,3-7-52 0,4 4-12 16,-1-10 0-16,1 0 0 0,3-3 0 0,0-3 0 16,0 0 0-16,0-10 0 0,4 1 0 0,0-1 0 15,-4 1 0-15,0-4 0 0,0 0-17 0,-4 1-7 16,1-4 0-16,-4 3-1 0,0 1 25 0,-3-1 0 16,-1 0 0-16,-3 0 0 0,-3 1 0 0,-1-1 8 15,-3 0-8-15,0 7 8 0,-4-10 8 0,-3 7 3 16,0-1 0-16,-3-3 0 0,-1 4-19 0,0-1 0 15,4 7 0-15,-3 0 0 16,2-4-48-16,1 4-12 0,4 3-4 0,-1 3 0 16,4 0-51-16,7 0-10 0,0 0-3 0,0 0-1228 0</inkml:trace>
  <inkml:trace contextRef="#ctx0" brushRef="#br0" timeOffset="7535.66">8685 1611 1444 0,'0'0'40'0,"0"0"11"0,0 7-41 0,0-1-10 16,4 3 0-16,-1-3 0 0,-3 1 112 0,4 2 21 15,0 1 4-15,-1-1 1 0,1 4-14 0,-1-4-4 16,1 3 0-16,-1 1 0 0,1 3-6 0,-1-10-2 16,1 10 0-16,-1-7 0 0,-3 7-19 0,4-10-4 0,-1 0-1 0,-3 4 0 15,0-4-30-15,0-3-6 0,0-3-2 0,0 0 0 16,0 0-23-16,0 0-5 0,0 0-1 0,0 0 0 16,0 0-3-16,0-6-1 0,0-7 0 0,-3 4 0 15,3-1-7-15,0-5-2 16,-4 2 0-16,4 1 0 0,0-4-8 0,0 3 0 0,0-2 9 15,0 2-9-15,0-9 0 0,0 0 0 0,0-3 0 0,0 6 0 16,4 10 0-16,-1-7 0 0,1 7 0 0,-4 0 8 16,3 5-8-16,-3 4 0 0,4 0 0 0,-1 4 0 15,1 2 13-15,-1-3-1 0,5 3-1 0,-5-3 0 16,4 4-11-16,-3-4 0 0,3 6 9 0,0-6-9 16,0 0 9-16,3 4-9 0,-3-1 12 0,-3 0-12 15,3-3 10-15,0 4-10 0,0 2 8 0,-3-3-8 16,3-3 9-16,-4 4-9 0,1 2 10 0,-1-3-10 0,1 1 8 0,-1-1-8 15,1 3 0-15,-4-5 9 0,3 2-9 0,-3-6 0 16,4 3 0-16,-4-3 0 0,0 0 0 0,3 3 0 16,5 0 0-16,-1-6 0 0,-4-3 0 0,4 3 0 15,0 0 0-15,0-4 0 0,0-2 0 16,0 3 0-16,-3-1 0 0,3 4 0 16,0 0 0-16,0 0 0 0,4 3 0 0,-8 3 0 0,4 0 0 15,-3 3 0-15,-1-2 0 0,1 5 0 0,-4 4 16 0,0-7-3 16,0 6 0-16,0-2 0 0,0 5-13 0,0-5 0 15,0 2 0-15,0 1 0 0,-4-1 0 0,4-2 8 0,-3-4-8 16,3 0 0-16,0 1 0 0,0-1 0 0,0-6 0 0,0 0 0 16,0 0 0-16,7-3 0 0,-4 0 0 0,4-4 0 15,0 1 0-15,1 0 0 0,-5 0 0 16,4-7 0-16,-3 4 0 0,3-1 0 0,-4 1 0 0,4 3 0 16,4-7 0-16,-4 4 0 0,0-1 0 0,0 1 0 15,0 3 0-15,0-1 0 0,-3-5 0 0,3 5 0 16,-4 1 0-16,4-3 0 0,-3 2 0 0,3 4 0 15,0 0 0-15,-4 0 0 0,1-3 0 0,-4 6 0 16,4-3 0-16,-4 3 0 0,3 3 0 0,-3-3 0 16,7 6 0-16,-3 0 0 0,-4-3 0 0,3 7 0 15,1-1 0-15,-4 1 0 0,3 2 0 16,-3-5 0-16,0 2 0 0,0 0 0 0,4 1 0 0,-4-1 0 16,3 4 0-16,-3-7 0 0,0 6 0 0,4-2 0 15,-4 6 0-15,3-4 0 0,-3 1 0 0,4 2 0 0,-4 1 0 16,3 0 0-16,1-4 0 0,-1 7 0 0,1-10 0 0,0 7 0 15,3 0 0-15,-4-10 0 0,1 3 0 0,3-2 0 16,-4-1 0-16,4-3 0 0,-3-3 0 0,3 3 0 16,-4-6 0-16,4 3 0 0,0-3 0 0,-3 0 0 15,3-3 0-15,-3-1 0 0,3 1 0 0,-4 3 0 16,8-6 0-16,-8 2 0 0,4 1 0 0,0 0 0 16,-3-1 0-16,3 1 0 0,-3 0 0 0,3-3 0 15,0 2 0-15,-4-2 0 0,1-4 0 0,-1 4 0 16,4-4 0-16,-3 4 0 0,-1-4 0 0,1 1 0 15,3 2 0-15,-7-2 0 0,3 2 0 0,-3-2 0 0,-3 6 0 16,3-10 0-16,0 7 0 0,-4-1 0 16,4 1 0-16,-7 3 0 0,4-1 0 0,-1 1 0 0,-3 3 0 15,4 0 0-15,3 3 0 0,-7 0 0 0,0 3 0 0,3-3 0 16,-3 3 0-16,3 6 0 0,-3-5 0 0,4 2 0 16,-4 0 0-16,3 0 0 0,-3 1 0 0,4 2 0 15,-4 0 0-15,3-2 0 0,-3 2 0 0,4 4 0 16,-1-1 0-16,0 1 0 0,4-4 0 0,0 7 0 15,0 3 0-15,0-7 0 0,4 7 0 0,3 3 0 16,0-3 0-16,0 0 0 0,4-1 0 0,3 4 0 16,4 0 0-16,-4-9 0 0,0 2 0 0,3 1 0 15,1-10 0-15,0 1 0 0,-1-1 0 0,1-6 0 16,3 0-12-16,-3-3 2 0,3 0 0 0,-3-4 0 16,-4 1 10-16,0-3 14 0,-4-4-3 0,1 4-1 31,0-4-38-31,-4 7-7 0,-4-10-1 0,1 1-1 0,3 2-95 0,-4-3-18 0,-3 4-4 0,4-1-1 15,-4 1-84-15,0-7-17 0,0-12-3 16,0-1-1-16</inkml:trace>
  <inkml:trace contextRef="#ctx0" brushRef="#br0" timeOffset="7778.47">9613 1392 1958 0,'0'0'43'0,"0"3"9"0,0 0 1 0,0 3 3 0,0 4-45 0,0-1-11 15,0 7 0-15,4-4 0 0,-1 7 104 0,1 3 20 16,-1-3 3-16,1 9 1 0,-1-9-52 0,4 9-9 16,0-6-3-16,1 6 0 0,-1-9 0 0,-4 0 0 15,4 3 0-15,0 0 0 0,0 0 0 0,0-3 0 16,-3 6 0-16,3-10 0 0,-4 7 0 0,5-6 0 16,-5 3 0-16,4-3 0 0,-3-1-51 0,-1-2-13 0,-3-1 0 0,0 1 0 31,0-7-48-31,0-3-13 0,-3 0-3 0,3-3 0 15,0 0-102-15,-11 0-21 0,4-3-4 0,0-3-615 0,0-3-123 0</inkml:trace>
  <inkml:trace contextRef="#ctx0" brushRef="#br0" timeOffset="8169.83">9529 1687 1958 0,'-4'3'43'0,"-3"0"9"0,3 0 1 16,1 3 3-16,-1 0-45 0,4 1-11 0,0-1 0 0,4-3 0 0,-1 7 92 0,4-7 16 15,4 0 3-15,-4 3 1 0,7-3-53 0,-3 3-11 16,3-2-1-16,-3-1-1 0,3 0-14 0,0 3-4 15,0 0 0-15,3-2 0 0,1 2-6 0,0-6-2 16,-4 6 0-16,7-3 0 0,0 4-20 0,-3-1-18 16,7 0 3-16,-4 0 1 0,0 4 39 0,4-4 8 15,-4 0 2-15,3 4 0 16,-2-1-19-16,-1 7-4 0,-4-10-1 0,1 7 0 0,-4-1 11 0,0-2 2 16,-3 2 1-16,-1-3 0 0,-3 1 26 0,1-4 5 15,-1 0 0-15,0-2 1 0,-4-4-34 0,-3 0-7 16,0 0-2-16,4-7 0 0,-4-2 13 0,-4-1 2 15,4 1 1-15,-3-10 0 0,-1 0-8 0,4 7-2 16,-7-10 0-16,0 0 0 0,3 6-10 0,-3-2-2 0,7 2-8 0,-3-3 12 16,-1 6-12-16,1 1 0 0,6 6 0 15,-3-1 0-15,4-5 0 0,3 6 0 0,0 2 0 0,0-2 0 16,0 6-11-16,4-6 11 0,3 3-10 16,-4 0 10-16,5 3-12 0,-5 0 3 0,4 0 1 0,0 0 0 15,-3 3-10-15,3 0-2 0,0-3 0 0,-3 6 0 16,3-3-63-16,0 0-13 15,-3 1-2-15,3-1-1 0,-4 3-125 0,1 3-26 0,-1-5-5 0,1-1-1 16</inkml:trace>
  <inkml:trace contextRef="#ctx0" brushRef="#br0" timeOffset="8704.66">10375 1737 1792 0,'0'0'51'0,"-3"6"10"0,3 0-49 0,-4 7-12 0,1 2 0 0,-1-2 0 15,4 6 156-15,-3 3 29 0,3-3 6 0,0 3 1 0,0-1-52 0,3 1-9 16,-3 0-3-16,4 0 0 0,3-3-65 0,-4-6-14 16,4 2-2-16,0-2-1 0,4-4-22 0,-1-6-5 15,-2 4-1-15,6-7 0 0,-4-3-10 0,1-4-8 16,-1 4 12-16,-3-9-12 0,4-1 0 0,0-3 0 16,-1 1 0-16,-3-4-12 0,4 0 12 0,-4 3 0 15,0-6 0-15,-4 7 0 0,5-7 0 0,-1 3 0 16,-4 0 0-16,1 4 0 0,3-1 0 0,-4 10 0 15,1-7 0-15,-1 7 0 0,-3 6 0 0,0 0 0 16,0 0 0-16,4 3 0 0,-1 3 0 0,1 7 0 16,-1-1 0-16,1 10 0 0,3 3 0 0,-3 4 0 0,3 2 0 15,-4 3 0-15,4 10 48 0,0-6 13 0,4 0 3 16,-1 2 0-16,-3-2-52 0,4 3-12 0,0 6 0 0,-1 0 0 16,-3-3 0-16,4 3 0 0,-4 0 0 0,0 0 0 15,0-7 0-15,0-2 0 16,-3 0 0-16,-1-1 0 0,1 1 0 0,-4-4 0 0,0 1 0 0,-4-1 0 15,1 1 0-15,-4-7 0 0,3-3 0 0,-7-3 0 16,1-3 0-16,-4-3 0 0,0-4 0 0,-1-9 0 16,-2 0 0-16,-1-6 0 0,4 3 0 0,-4-12 0 15,4-1 0-15,0-6 0 0,0 4-9 0,0-4 9 16,3 0-10-16,-3-9 10 0,7 6-10 0,-3-6 10 16,3 6 0-16,0-6 10 0,3-1 0 0,1 1 0 0,3 0-10 15,3-3 0-15,1-7 0 0,3 0 0 0,0 1 0 0,3 2 0 16,4 1 0-16,-3 15 0 0,3-9 0 15,4 3 0-15,-1 3 0 0,5 3 0 0,-1-3 0 16,0 3 0-16,0 7 0 0,7-7 0 0,-3 3 0 0,0 7 0 16,-4 6 0-16,0-7 0 15,-3 10-68-15,-1 0-20 16,1 3-3-16,0 4-1303 0</inkml:trace>
  <inkml:trace contextRef="#ctx0" brushRef="#br0" timeOffset="13083.87">11920 1298 1638 0,'0'0'36'0,"0"0"7"0,0 0 1 0,0 0 3 0,0 0-38 0,-7 0-9 0,7 0 0 0,-7 0 0 16,7 0 68-16,-3 3 11 16,-1 3 2-16,1 0 1 0,-1 4-16 0,4 5-3 0,-3-8-1 0,3 2 0 15,0 4 9-15,0-4 1 0,0 4 1 16,0-7 0-16,0 6-7 0,0-2-2 0,3-1 0 0,1 4 0 16,-4-7 0-16,3 3 0 0,-3-2 0 0,4 2 0 15,-1-3-51-15,-3 4-13 0,4-4 0 0,-1-3 0 16,-3 4 54-16,4 2 8 0,-4-3 2 0,3 0 0 15,-3 7-52-15,4-7-12 0,-4-3 0 0,0 7 0 16,3-1 0-16,-3-3 0 0,4 1 0 0,-4 5 0 16,0-9 0-16,0 7 0 0,3-4 0 0,-3 0 0 15,0 1 54-15,0 2 8 0,0-6 2 0,4 3 0 16,-4-6-103 0,0 0-20-16,0 0-4 0,0 0-1 0,0 0 52 0,0 4 12 0,4 2 0 0,-4-6 0 15,0 3 28-15,0 3 9 0,0-3 2 0,3 4 0 0,-3-7-31 16,0 3-8-16,0 6 0 0,4-2 0 15,-4-7 0-15,3 6-8 0,-3 0 8 0,4 0-12 16,-4-3-16-16,3 4-4 0,-3-4-1 0,4 0 0 0,-4 6 33 0,3-5 0 16,-3-4 0-16,0 3 0 0,4 0 0 0,-4-3 0 15,0 0 0-15,0 3 0 0,0 0 0 0,0-3 0 16,0 0 0-16,0 0 0 0,0 6 11 0,0-6 9 16,0 0 1-16,0 0 1 0,0 0-22 0,0 0 0 15,0 0 0-15,0 0 8 0,0 0-8 0,0 0 0 16,0 0 0-16,0 0 0 0,0 0 0 0,0 0 0 15,0 0 0-15,0 0 0 0,0 3 0 0,0-3 0 0,3 7 0 0,-3-4 0 16,0 3-22-16,0-6 1 16,0 0 0-16,0 0 0 0,0 6 35 0,4-2 7 15,-4 2 2-15,0-6 0 0,0 0-37 0,0 0-7 0,0 0-2 0,0 0 0 16,0 0 23-16,0 0 0 0,0 0 0 16,0 0 0-16,0 0 0 0,-4-10 0 15,4-2 0-15,-3 6 0 0,-1-7 47 0,4 1 13 0,-3-4 4 16,-1-3 0-16,1 0-52 0,-1-6-12 0,-3 3 0 0,4-9 0 15,-1 3 0-15,-3-1 0 0,3 4 0 0,1-3 0 16,-1 3 0-16,-3 0 0 0,0 0 0 0,4 3 0 16,-1-3 0-16,1 0-13 0,-1 6 2 0,1-6 1 15,-1 6 10-15,1-6 14 0,-1 0-3 0,1-3-1 0,3-1-10 0,-4 4 0 16,4-6 0-16,-4 6 0 0,4-3 0 0,0 9 0 16,0-3 0-16,0 0 0 0,0 13 0 0,0-7 0 15,0 6 0-15,0 1 0 0,0 6 0 0,0-3 0 16,0 6 0-16,0 0 0 0,0 0 0 0,0 0 0 15,0 0 0-15,0 0 0 0,0 0 0 0,4 3 0 16,3 0 0-16,-3-3 0 0,3 3-11 0,-4 0 3 16,4 0 0-16,0 4 0 0,0-4 8 0,0 0 14 15,0 3-3-15,4-3-1 0,-4-3-10 16,4 7 0-16,-1-4 0 0,4 0 0 0,0 0 0 0,1 0-14 16,2-3 3-16,1 3 1 0,-1 0 10 0,5-3 0 15,-1 4 0-15,0-1 0 0,-3 0-8 0,-1 0 8 16,-3 3-8-16,0 7 8 0,1-4 0 0,-1 1 19 15,-4 2-3-15,1 7-1 16,-4-10-86-16,4 7-17 0,-4-3-3 0,0-1-1 16,-4-3-40-16,1 1-9 0,-1-1-2 0,1-2 0 15,-4-1-70-15,3 3-15 0,-3-9-2 0,0 0-648 0</inkml:trace>
  <inkml:trace contextRef="#ctx0" brushRef="#br0" timeOffset="13647.2">11783 1558 2368 0,'0'9'52'0,"0"1"12"0,-4 2 1 0,8-9 1 0,-1 7-53 0,1-4-13 0,3 4 0 0,3-4 0 15,1 3 60-15,0-3 8 0,3-2 3 0,-4 2 0 0,4 0-51 0,1 0-11 16,2 1-1-16,-3-1-8 0,4 0 38 0,0-3 1 16,3 1 0-16,0-4 0 0,21 3 14 15,-21-6-28-15,1 3 0 16,2 0-71-16,-3 0-14 0,1 0-4 0,-1-4 0 16,0 1 0-16,-3 3 0 0,-1-6 0 0,1 3 0 15,-4 3 0-15,-3-3 0 16,-1 0 0-16,-3 3 0 0,0-4 52 0,-3 4 12 0,-1-3 0 0,-3 3 0 0,0 0 48 0,0 0 13 15,0 0 3-15,0 0 0 0,0 0-18 0,-10-3-3 16,-1 3-1-16,1 0 0 0,-5 0-16 0,5 3-3 16,-4 4-1-16,0-1 0 0,3 6 26 0,0-5 6 0,-3 5 1 15,7-2 0-15,-3 8-31 0,3-8-7 16,0 5-1-16,3 1 0 0,1 0-4 0,3 0 0 16,0-1-1-16,0-2 0 0,3-7-11 0,1 3 8 15,3 1-8-15,0-4 8 0,0-3-8 0,3 4 0 0,-3-7 0 16,4 0 8-16,0 0 0 0,3-4-8 0,0 1 12 0,-4 0-4 15,1-6 0-15,0-1 0 0,-1 1 0 0,-3 3 0 16,4-10-8-16,-4 0 12 0,0 7-12 0,0-1 12 16,0-5-12-16,-3 5 0 0,-1-2 0 0,-3 6 8 15,4-7-8-15,-1 7 0 0,-6-4 0 0,3 1 8 16,-4 3-8-16,1-1 0 0,-5-2 0 0,1 3 0 16,-3-4 0-16,-1 4 0 0,-3 0 0 0,0 3 0 15,0-1-19-15,3 4-5 0,-3 0-2 0,0 0 0 16,4 0-102-16,-1 4-21 15,4-1-4-15,0 0-632 0,3 3-127 0</inkml:trace>
  <inkml:trace contextRef="#ctx0" brushRef="#br0" timeOffset="13926.24">12467 1931 2188 0,'4'9'48'0,"-4"-5"11"0,0 2 1 0,0 0 1 0,0-6-49 0,0 0-12 15,0 0 0-15,0 0 0 0,0 0 105 0,0 0 19 16,0 0 3-16,0-6 1 0,-4-4-52 0,1 1-9 16,-1-3-3-16,1-4 0 0,-4 0-51 0,-1-3-13 15,1 1 0-15,4-1 0 0,-8-6 54 0,4 6 8 0,0-6 2 0,0 3 0 16,4 3-52-16,-1 0-12 0,1 4 0 0,-1-4 0 16,4 3 0-16,0 3 0 0,4 7 0 0,-1-3 0 15,1 3 0-15,3 2 0 0,0 4 0 0,3 4 0 16,1-1 0-16,3 0 0 0,0 3 0 0,4 0 0 31,-1-3-53-31,1 1-14 0,7 2-2 0,-4-3-1 0,4 0-144 16,-1-3-29-16</inkml:trace>
  <inkml:trace contextRef="#ctx0" brushRef="#br0" timeOffset="14449.24">13653 1244 1958 0,'0'0'43'0,"-8"-3"9"0,5 0 1 0,-8-3 3 0,8 3-45 0,-4-4-11 15,0 1 0-15,3 3 0 0,4 3 53 0,0 0 9 0,0 0 2 0,0 0 0 16,0 0-52-16,0 0-12 0,0 0 0 0,0 0 0 16,7 3 54-16,-3 7 8 0,3 5 2 0,-4-5 0 15,8 5 0-15,-4 7 0 0,0-6 0 0,0 9 0 16,4 3 0-16,-4 4 0 0,0-4 0 0,0 6 0 16,0 4 0-16,0-7 0 0,4 7 0 0,-8-4 0 15,8-2 0-15,-8-1 0 0,8 1 0 0,-8-11 0 16,4 5-52-16,0-14-12 0,-3 7 0 0,-1-3 0 0,5-10 0 15,-5-3 0-15,-3-3 0 0,0 0 0 16,4-3-48-16,-1-13-13 0,-3 0-3 16,-3-2 0-16,3-7-51 0,-4 0-10 15,1-10-3-15,-5 1-716 0,1-1-144 0</inkml:trace>
  <inkml:trace contextRef="#ctx0" brushRef="#br0" timeOffset="14822.66">13515 912 1868 0,'-7'-3'41'0,"0"0"9"0,0 3 2 0,7 0 0 0,0 0-42 16,0 0-10-16,0 0 0 0,0 0 0 0,0 0 73 0,7 0 13 16,3-3 2-16,5-1 1 0,-1 4-20 0,3-3-4 0,-3 3-1 0,8-6 0 15,-5 6 0-15,1-3 0 0,-1 3 0 0,5 0 0 16,2 0 0-16,5 3 0 0,-1 3 0 0,7-3 0 16,0 1-51-16,4-1-13 0,3 0 0 0,1 3 0 15,-4 4 54-15,-4-1 8 0,-3 7 2 0,3-7 0 16,-7 7-2-16,4 6 0 0,-4 0 0 15,0 9 0-15,-3-3-22 0,0 4-5 0,-4 5-1 16,-3-5 0-16,-1 2-14 0,-3 1-4 0,-3 5 0 0,-1 1 0 16,-6 0-6-16,-1 3-2 0,-6 3 0 0,-1 0 0 15,-3-3-8-15,-3-4 12 0,-4 1-12 0,0-9 12 16,-4 2-12-16,-3 1 0 0,0-7 9 0,-1-3-9 16,1 0 0-16,-3-3 0 0,2-10 0 0,-2 4 0 15,-1-10 0-15,0-2 0 0,-6-4 0 0,2-4 0 0,5 1-8 0,2-3-4 16,-2 0 0-16,3-7 0 15,7 7-83-15,-1-10-17 0,8 4-3 16,0-1-1-16,4 1-9 16,-1-7-3-16,8 3 0 0,-4 4-716 0,7-4-144 0</inkml:trace>
  <inkml:trace contextRef="#ctx0" brushRef="#br0" timeOffset="15157.9">14284 1655 2260 0,'7'3'50'0,"0"0"10"0,0 4 3 0,4-4 0 16,-4 0-51-16,3 6-12 0,1-5 0 0,0-4 0 0,-1 3 92 0,1 0 16 16,-1 0 4-16,4 3 0 0,-3 0-39 0,0-2-7 15,3-4-2-15,0 3 0 0,-4-3-24 0,4 3-6 16,-3-3-1-16,3-3 0 0,-3 3-5 0,-1-7 0 16,1 4-1-16,0-6 0 0,-4 3-27 0,3-1 0 15,-3-8 0-15,0 2 0 0,4 1 0 0,-8 2 0 0,1-9 0 16,-1 7 0-16,1-1 0 0,-4 1 0 15,0-1 0-15,-4 4 0 0,1 3 0 0,-4-1 0 0,0 7 0 0,0-3 0 16,0 3 0-16,-4 3 0 0,1 4 0 0,-1 2 0 16,0 3 0-16,-3 7 0 0,4-3 0 0,-1 3 0 15,-3 0 12-15,3 3-2 0,1 0-1 0,-1-1 0 16,4 1-9-16,0-3-12 0,4 3 2 16,3-3 1-16,0-3 9 0,3-1 0 0,1 1 8 0,3-3-8 15,3-4 0-15,1-3 0 0,-1-3 0 0,5 1-8 16,-5 2-88-1,8-12-18-15,-4-1-3 0,4 1-1 0,-1-7-67 0,1 1-14 0,-1-1-2 0</inkml:trace>
  <inkml:trace contextRef="#ctx0" brushRef="#br0" timeOffset="15516.4">14940 1542 1314 0,'0'0'37'0,"4"-9"8"0,-1-1-36 16,-3 4-9-16,0 6 0 0,0 0 0 15,-3-6 156-15,3 6 28 0,-7 0 7 0,0 3 1 0,0 0-52 0,-4 3-9 16,0 7-3-16,1-4 0 0,-1 10-83 0,1 0-17 15,-1 0-3-15,0 3-1 0,1-3 1 0,3 3 0 16,-4 0 0-16,4-4 0 0,0 7 11 0,7-12 1 16,-3 6 1-16,-1 3 0 0,1-13-12 0,6 7-2 15,1-7-1-15,-1 1 0 0,4-4 14 16,0-6-19-16,0-6 0 0,4-4-29 0,-4 1-5 0,0-1-2 16,4-2 0-16,-4-4 29 0,3 0 5 0,-3 1 2 0,4-4 0 31,-4 3-48-31,0-2-10 0,-4 2-1 0,5 0-1 0,-5 0 21 0,1 7 4 15,-1-3 1-15,1 2 0 0,-1 1 16 0,1 2 0 0,-4 7-8 16,0 0 8-16,3 4 0 0,1 2-10 0,-1 3 10 0,1 1-8 16,-1 8 57-16,1-8 12 0,-1 9 3 0,4 0 0 15,-3-4 0-15,3 4 0 0,-3 0 0 0,3 3 0 16,0 3-52-16,0-9-12 0,0 2 0 0,0-2 0 16,0 3 0-16,3-7 0 0,-2 4 0 0,-1-10 0 15,0 4 0-15,3-4 0 0,-3-3 0 0,4-3 0 16,-4 0-148-16,0-6-33 0,0 0-7 15</inkml:trace>
  <inkml:trace contextRef="#ctx0" brushRef="#br0" timeOffset="15987.44">15282 1163 1807 0,'0'0'40'0,"0"0"8"0,-3-6 1 0,3 6 2 0,-4-4-41 0,4 4-10 0,0 0 0 0,0 0 0 0,0 0 36 0,0 0 4 16,0 0 2-16,4 7 0 0,-1 5 18 0,1 1 3 16,3-1 1-16,0 10 0 0,0 0 0 0,0 3 0 15,4 7 0-15,-4-1 0 0,3 4 0 0,-3 2 0 16,0 4 0-16,0 3 0 0,4-7 0 0,0 1 0 16,-4 0 0-16,0-1 0 0,3-8-8 0,1 2 0 15,0-6-1-15,-1 0 0 0,1-3-37 0,-4-3-7 0,3-3-2 0,1-4 0 16,-1 1-9-16,-2-7 0 0,-1-6 0 0,3 0 0 15,-6 0 0-15,3-3 0 0,-4-10 0 0,1 4 0 16,-4-4 0-16,-4 1 0 0,1-7 0 0,-1 3 0 16,-3 4 0-16,-3-10 0 0,-1 3 0 0,-3-3 0 15,3 0 0-15,-6 0-14 0,3-3 5 0,-4 6 1 16,0-3-38-16,1 7-7 16,-1 8-2-16,-3 1 0 0,3 3 44 0,1 6 11 15,-1 3 0-15,0 10 0 0,4 0 0 0,0 2 0 0,0 4 0 0,7 3 0 16,-4-3 0-16,8 4 0 15,-1-5 0-15,1 5 0 0,3-5 0 0,3 5 0 0,1-11 0 0,3 7 0 0,0-3 0 16,3 0 0-16,1-3 0 0,3-1 0 0,0-2 49 16,0-4 12-16,4 1 3 0,0 2 0 0,-1-6-52 0,1-3-12 15,0 1 0-15,-1-1 0 0,1-3 0 16,3-3 0-16,-3-1 0 0,3 1 0 16,0-3-159-16,-3 6-34 0,-1-6-7 0,8-7-2 0</inkml:trace>
  <inkml:trace contextRef="#ctx0" brushRef="#br0" timeOffset="17283.22">16496 1207 1317 0,'-4'-6'28'0,"-3"2"7"0,4-8 1 0,-4 2 2 0,3 1-30 0,-3 0-8 16,4 2 0-16,-1 1 0 0,4 6 96 0,0 0 19 0,0 0 3 0,0 0 1 15,-3 6-37-15,-1 7-7 16,4 6-2-16,4 0 0 0,-1 6-18 0,1 3-4 0,-1 9-1 15,4 1 0-15,0 9 11 0,-3 3 3 16,3 4 0-16,0 5 0 0,3-9 41 0,-2-3 9 0,2 0 2 0,1 0 0 16,-4-6-32-16,3 0-7 0,-3-3-1 0,4-4 0 15,-4-3-60-15,4-9-16 0,-4 0 0 0,0-3 0 16,0-13 16-16,-4-2 1 0,4-4 0 0,-3-7 0 16,-4 1-17-16,0-16 0 0,0 0 0 0,-4-3 0 15,1-3 0-15,-4-4-22 0,0 1 3 0,-4 0 1 16,1-4 31-16,-1-2 7 0,0-4 0 0,-3 0 1 15,0-6-21-15,4-3-10 0,-5 3 1 0,1-3 0 16,0 6-11-16,0-3-1 0,4 0-1 0,-1-3 0 16,4-1-26-16,-4 7-4 15,8 1-2-15,-1 2 0 0,1 9 43 0,3 1 11 0,0 6 0 0,3 3 0 16,1 6 0-16,-1 1-12 0,4 5 12 0,0 1-12 16,4 6 12-16,0 3-8 0,-1 0 8 0,4 6-8 0,4 0 8 0,0 4 0 15,-1-4 0-15,4 10 0 16,1-7 12-16,-1 7-1 0,0 3-1 0,0-7 0 0,0 4 11 0,-3-1 3 15,0 1 0-15,-1 0 0 0,1-1 4 0,-4 1 0 16,4 3 1-16,-4 3 0 0,0-6-5 0,-4 6-2 16,-3 0 0-16,0-1 0 0,-3 1-22 0,-4 0-16 15,0 7 2-15,-4-4 1 0,1 6 35 0,-8 4 7 16,1-1 2-16,-1 4 0 0,-3-1-23 0,0 1-8 16,0-10 0-16,0 0 9 0,0 1-9 0,-4-8 0 0,0 1 0 0,1 0 0 15,-1-9 0-15,4-1 0 0,-4 1 0 16,4 0 0-16,4-10-11 0,3 3 11 15,0 0-8-15,-1-3 8 0,8-3-10 0,0 0 10 0,0 0-12 0,0 0 12 16,8-3-14-16,2-3 4 0,4 0 1 0,-3 3 0 16,6-7 9-16,1 4 0 0,-4-4-9 0,4 4 9 15,-4-3-12-15,0 3 3 0,4 2 0 0,-4 1 0 16,0 3 9-16,-4 0 12 16,5 3-2-16,-5 1-1 0,1 5-9 0,-1 0-12 0,1 7 2 0,-4 0 1 15,0 2 35-15,4 4 7 0,-4-6 2 0,0 6 0 16,0 0-15-16,0-3-4 0,0 3 0 0,0-7 0 15,0 4-4-15,4 0-2 0,-4-10 0 0,3 4 0 16,1-4-10-16,-1-2 0 0,5-1 0 0,-1-3 8 16,0-3-8-16,0 0 0 0,0-9 0 0,0 2 0 15,0 1 0-15,-3-6 0 0,3-1 0 0,-4 1 0 0,5-4 0 0,-8 0 0 16,3 1 0-16,-6-4 0 0,3 0 0 0,-4 0 0 16,1 0 0-16,-4 4 0 0,0-4 0 0,-4 0 0 15,-3 0 9-15,-3 3-9 0,-1-2 0 0,1 2 8 16,-1 3-8-16,0 1 0 0,1 2 0 15,-1 10 0-15,1-3 0 0,-1 3 0 0,0 3-8 0,4-3 0 16,0 10 0-16,0 2 0 0,4 7-7 0,3-9-1 16,0 8 0-16,0-2 0 0,3 6 6 0,1 0 1 15,3-3 0-15,0 3 0 0,0 3 9 0,4-6 0 16,-4 0 0-16,3-1-8 0,1 4 8 0,-1-3 0 16,1-3 0-16,0 3 0 0,-1-4 0 0,1-2 0 15,-1-1 0-15,1 1 0 16,-1-4-29-16,1-2-1 0,-4-1 0 0,4-3 0 15,-4-3-78-15,0-3-16 0,0-7-4 0,0 4-716 0,3-13-144 0</inkml:trace>
  <inkml:trace contextRef="#ctx0" brushRef="#br0" timeOffset="17585.95">17417 1621 1774 0,'0'0'39'0,"0"0"8"16,0 0 1-16,-7-3 3 0,3-1-41 0,4 4-10 0,-7-3 0 0,0 0 0 15,0 3 95-15,0 0 17 0,3 0 3 0,-3 3 1 16,0 0-43-16,0 1-8 0,0 2-1 0,0 6-1 16,0-5 1-16,0 5 0 0,0-2 0 0,0 5 0 15,0-2 0-15,0 2 0 0,-4-2 0 0,4 6 0 0,0 0-52 16,3 3-12-16,-3-4 0 0,4 1 0 0,3 0 49 16,-4 3 7-16,4 0 2 0,0-6 0 15,4 2-42-15,-1-2-8 0,1-3-8 0,3 2 12 0,0 1-12 16,0-10 0-16,7 1 0 0,-3-1 0 0,3-3 0 0,4-3 0 15,-1-3 0-15,1-3 0 16,-1 2-56-16,1-2-14 0,3-6-2 0,-3 2-1 16,0-2-42-16,-1-1-8 0,1 7-1 0,-1-10-1 15,-2 7-29-15,-5-7-6 0,1 4 0 0,-4-1-454 16,0 0-90-16</inkml:trace>
  <inkml:trace contextRef="#ctx0" brushRef="#br0" timeOffset="18129.47">17653 1856 1552 0,'0'16'44'0,"-4"-7"10"16,4-3-43-16,0 0-11 0,-3 4 0 0,3-4 0 16,0-3 81-16,0-3 15 0,0 0 2 0,0 0 1 15,0 0-61-15,0 0-12 0,0 0-2 0,7-3-1 0,-3-3 14 0,-1-4 3 16,1 4 1-16,-4 0 0 0,3-7 57 0,-3 1 11 16,-3-4 3-16,3 7 0 0,-4-7-3 0,4 0 0 15,-3 4 0-15,-1-4 0 0,0 0-36 0,1-2-7 16,-1 2-2-16,-3-6 0 0,4-3-43 0,-8-3-9 15,4-4-1-15,0 1-1 0,0-10-10 0,0 1 8 0,0-1-8 16,0 0 8-16,0 0-8 0,3 7 0 16,1 2 0-16,3 1 0 15,0 6-29-15,-4 6-11 0,8 0-3 0,-4 4 0 16,3 8-63-16,1 4-13 0,-1 3-2 0,4 3-1 16,-3 1-90-16,7 8-17 0,-4 1-4 0,0 5-388 0,3-8-78 15</inkml:trace>
  <inkml:trace contextRef="#ctx0" brushRef="#br0" timeOffset="18405">17805 1508 1497 0,'0'9'32'0,"-7"1"8"0,3 5 0 0,-3 1 4 0,-4 0-36 0,1 2-8 0,-1 1 0 0,1 3 0 16,-4-6 104-16,3 3 20 0,0 0 3 0,1-7 1 16,-1 4-16-16,4-1-4 0,0-5 0 0,0 2 0 0,0 1-19 0,4-7-4 15,-1 4-1-15,0-4 0 16,4-6-48-16,0 0-11 0,0 0-1 0,0 0-1 0,0 0-37 0,4-3-7 15,3 3-2-15,0-3 0 0,-3-7 70 0,6 7 13 16,-3 0 4-16,0 0 0 0,4 0-52 0,0-1-12 16,-1 1 0-16,1 0 0 0,-1 0 0 0,4 3 0 15,-3-3 0-15,3 3 0 0,-3 0 0 0,3 3 0 16,-4 3 0-16,1 1 0 0,0-1 66 0,-4 10 10 16,0-4 3-16,0 7 0 0,-4 3-39 0,-3-3-7 0,0 6-1 15,0-6-1-15,0 9-20 0,0-9-11 0,-3 3 12 0,-1-7-12 31,1 1-86-31,-1-7-24 0,1-2-5 0,-4-4-1234 0</inkml:trace>
  <inkml:trace contextRef="#ctx0" brushRef="#br0" timeOffset="18872.87">18073 1771 2235 0,'0'0'49'0,"0"0"11"0,0 0 1 0,-7 6 2 0,3 1-51 0,-3-4-12 15,4 3 0-15,-4 0 0 16,3 7 87-16,-3-4 14 0,3 4 3 0,1-4 1 0,-1 4-41 16,1 3-8-16,-1-4-1 0,4 4-1 0,-3-4-27 0,3 4-6 15,3-7-1-15,-3 4 0 0,4-1 16 0,-1-5 2 16,4 5 1-16,1-12 0 0,-1 3-11 0,0-6-3 16,3 3 0-16,1-6 0 0,3-3-25 0,-3-4 0 15,3 0 0-15,0 4 0 0,-4-7 56 0,1 7 7 16,-1-4 1-16,-2 4 0 0,2-3-52 0,-3 2-12 15,-3 1 0-15,-1 2 0 0,-3 1 0 0,0 0 0 16,0 3 0-16,-7-7 0 0,4 7 0 0,-4-3 0 0,0 0 0 0,-4-1 0 16,0-2 0-16,1 6 0 0,-1-3 0 0,1-4 0 15,-1 7 0-15,0-3 0 0,1 6 0 0,3-3 0 32,7 3-76-32,-7-4-19 0,7 4-3 0,0 0-1 0,0 0-61 15,0 0-12-15,0 0-2 0,0 10-978 0</inkml:trace>
  <inkml:trace contextRef="#ctx0" brushRef="#br0" timeOffset="19141.46">18235 2057 2188 0,'0'0'48'0,"0"0"11"0,4 3 1 0,-4-3 1 0,3 3-49 0,-3-3-12 0,0 0 0 0,4-3 0 16,-1 0 105-16,4-4 19 0,-3-2 3 0,-1-4 1 16,-3 1-52-16,4-4-9 0,-4-3-3 0,3 0 0 15,-3 1-51-15,4-1-13 0,-1-3 0 0,1 3 0 16,-1-3 0-16,1 3 0 0,3 7 0 0,0-7 0 0,0 6 0 0,0 4 0 15,0 3 0-15,4-7 0 0,-4 10 0 0,0 0 0 16,4 0 0-16,-4 6 0 0,3-3 40 0,-3 6 4 16,0 0 2-16,0 4 0 0,0-1-22 0,4 7-5 15,-7 6-1-15,-1-6 0 0,1 6-18 0,-1-1 0 16,1 5 0-16,-1-1 0 0,-3 0 0 0,4 0 0 16,-4 0 0-16,3-6 0 0,-3 3 0 0,0-4 0 0,0-8 0 15,4 2 0 1,-4-2-99-16,0-4-23 0,0-6-5 0,0 0-717 15,0 0-144-15</inkml:trace>
  <inkml:trace contextRef="#ctx0" brushRef="#br0" timeOffset="19325.43">18616 2094 2504 0,'0'0'71'0,"-3"3"16"0,3-3-70 0,0 0-17 0,0 0 0 0,0 0 0 15,0 0 80-15,-4-6 13 0,1 0 3 0,-1-1 0 16,4-5-51-16,-4-1-9 0,1-5-3 0,-1-1 0 16,1 0-136-16,-1 0-27 0,1-6-6 0,-4 3 0 15</inkml:trace>
  <inkml:trace contextRef="#ctx0" brushRef="#br0" timeOffset="19459.34">18429 1492 1958 0,'-3'6'43'0,"-1"4"9"0,1-1 1 0,-1 7 3 0,8-7-45 0,-4 4-11 16,7 2 0-16,-4 1 0 15,8-6-49-15,-1 5-12 0,1-2-3 0,-1 2-742 16</inkml:trace>
  <inkml:trace contextRef="#ctx0" brushRef="#br0" timeOffset="19739.16">18711 1991 1868 0,'7'15'41'0,"-3"-8"9"0,-1-1 2 0,1 3 0 0,0-6-42 0,-4-3-10 16,0 0 0-16,0 0 0 0,0 0 124 0,0 0 24 0,0-3 4 0,0-12 0 16,0 2-39-16,-4-6-8 0,4 0-1 0,0-3-1 15,-4 7-63-15,4-7-12 0,0 3-2 0,0-6-1 16,0 6-25-16,0-3 0 0,4 7 0 0,-4-1 0 16,7 0 0-16,-3 4 0 0,3 5 0 0,0-2 0 15,0 6 0-15,-4 3 0 0,4 0 0 0,-3 3 0 16,3 9 0-16,-4 1 0 15,4 6 0-15,-3 6 0 0,3 0 0 0,-3 6 0 0,-1 1 0 0,-3-1 0 16,4 4 56-16,-1-4 7 0,1 0 1 0,-4-6 0 16,3 0-52-16,1-3-12 0,-4 0 0 0,3-9 0 15,-3-1 0-15,4-2 0 0,-4-4 0 0,0-6 0 32,0 0-151-32,3-3-33 0,1-6-6 0,-1-4-2 0,4 4 0 0,-3-13 0 0,3 3 0 15,0-6-691-15</inkml:trace>
  <inkml:trace contextRef="#ctx0" brushRef="#br0" timeOffset="20310.5">19011 1643 1958 0,'0'0'43'0,"0"0"9"0,0 0 1 0,0 0 3 0,0 0-45 0,4 6-11 16,-4 3 0-16,-4 1 0 0,4 9 156 0,-3-7 28 15,-1 4 7-15,1 6 1 0,-1 0-103 0,4 0-20 16,-3-4-4-16,-1 4-1 0,4 0 0 0,0-3 0 16,0 3 0-16,4-9 0 0,-1 2-51 0,1 1-13 15,-1-10 0-15,4 4 0 0,0-4 0 0,4-3 0 0,-1 0 0 16,-3-3 0-1,4-3-48-15,-4-3-13 0,4-4-3 0,-1 1 0 0,-3-7 52 0,4 1 12 0,-4 2 0 0,0-9 0 32,0 6-54-32,0 4-8 0,0-7-2 0,0 7 0 15,0 2 0-15,-3 4 0 0,-4 6 0 0,0 0 0 16,0 0 0-16,0-6 0 0,0 6 0 0,-4-10 0 0,-3 7 89 0,4-3 18 16,-4 3 3-16,3-4 1 0,-3 1-24 0,0 3-5 0,0-3-1 0,0 3 0 15,3-1 18-15,-3-2 3 0,4 3 1 0,-4 0 0 16,7 3-12-16,-7-3-3 0,7 3 0 0,0 0 0 15,-4 6-24-15,-3-3 0 0,7 7 8 0,-3-4-8 16,3 6 0-16,0 4 0 0,0 6 0 0,3 3 0 16,-3 0 0-16,7 13 0 0,-3-7 0 0,3 10 0 15,0 0 53-15,3-4 9 0,-3 7 2 0,4-6 0 16,0 3 0-16,-1 2 0 0,1 4 0 0,-1 7 0 16,1-1-52-16,-4-3-12 0,7 0 0 0,-7 1 0 0,4-4 0 15,-4 0 0-15,0 3 0 0,-4-3 0 0,1 0 0 16,-4-3 0-16,0-3 0 0,-7-4 0 15,0-2-15-15,0-7-5 0,-4-3-2 0,-3-6 0 0,-4-4 35 16,1-5 7-16,-1-4 2 0,-3-6 0 0,0-6-22 16,0-4 0-16,-4-5 0 0,4-7 0 0,3-6 0 0,-3-1-18 15,7-5 3-15,-4-7 1 0,4 4 14 0,4-1 0 16,-5 0 0-16,5 4 10 0,3-7-10 0,3 3 8 16,1-2-8-16,6-1 8 0,1 6-8 0,3-5 12 15,3 8-12-15,1 1 12 0,3-4-12 0,0 7 10 16,7 3-10-16,1 3 10 0,-1 3-10 0,0 7 0 15,7-7-10-15,-3 6 10 0,3 1 0 0,-3 6 0 16,-1-4 0-16,1 4 0 16,-4 3-125-16,0 0-19 0,-3 3-4 0,0 0-1 0</inkml:trace>
  <inkml:trace contextRef="#ctx0" brushRef="#br0" timeOffset="21634.65">1312 2844 1566 0,'0'0'34'0,"0"0"7"0,-7-4 2 0,4 1 1 0,-4 3-35 0,3 0-9 0,-6 0 0 0,-1 0 0 15,0 3 53-15,8 4 9 0,-8-4 2 0,1 6 0 16,-1-6 9-16,8 4 3 0,-8 2 0 0,11-3 0 15,-11 1-4-15,8-1 0 0,3 3 0 0,0-6 0 16,0 0-22-16,0 1-5 0,3 2-1 0,8-3 0 16,0 0-25-16,-1 0-6 0,4-3-1 0,7 0 0 15,1 0-3-15,-8-3-1 16,10-3 0-16,1 3 0 0,7-4-8 0,-4 4 0 0,14-9 0 0,-3 6 0 16,14 2 0-16,-7-2 0 0,3 0 0 0,8 3 0 15,-8-4 0-15,11 4 0 0,7 0 0 0,4-6-11 16,-1 6 11-16,8 0 0 0,-4-4 8 0,21 1-8 15,-6 3 0-15,6-3 0 0,-4-1 0 0,19 4 0 0,-8-6 0 16,11 2 0-16,-7 1 0 0,21-3 0 0,-11 3 0 0,11 2 0 16,-7-2 0-16,21 3 0 15,-14 0 0-15,4-3 0 0,3 2 0 0,25 1 0 16,-25 0 8-16,3 0-8 0,4 0 8 0,29 3-8 0,-22 0 11 16,4 0-3-16,6-3 0 0,29 3 0 0,-24-3 20 15,-1 0 3-15,7 3 1 0,36-4 0 0,-36 4-20 0,11 0-3 16,4 4-1-16,38-4 0 15,-39 3-28-15,11-3-5 0,4 3-2 0,45-3 0 0,-45 0 73 0,10-3 14 16,7 3 4-16,50-3 0 0,-50-1-49 0,4 4-15 0,10 0 8 16,60 0-8-16,-63 0 0 0,7 4 0 15,3 2 0-15,68 0 0 0,-72 0 0 0,5 7 0 16,6-7 0-16,61 7 0 0,-72-1 45 0,12 7 15 0,3-6 4 0,67 9 0 16,-74-7-64-16,0 4 0 0,6 3 0 15,65 3-13-15,-75-6 13 0,4 0 10 16,4-1-2-16,59 8 0 0,-74-14 32 0,4 4 5 0,3 3 2 0,57-7 0 15,-21 4-27-15,-18-4-4 0,-11-2-2 0,-13-1 0 16,-8 1 6-16,-10-1 2 0,-11 0 0 0,-7-2 0 16,-11 2-22-16,-3 0 0 0,-11-2 0 0,-13 2 0 15,-12-3 0-15,-10 1 0 0,-10 2 0 0,-11-3 0 16,-11 1-16-16,-7-4-7 0,-10 3-1 0,-11-3-1 16,-7 3-88-1,-11-2-18-15,-6-1-3 0,-8-3-1 0,-7 0-98 16,-6-3-20-16</inkml:trace>
  <inkml:trace contextRef="#ctx0" brushRef="#br0" timeOffset="24093.44">2092 4229 1983 0,'-7'0'44'0,"3"4"8"0,-3-4 3 0,4 0 1 0,3 0-45 0,-11 3-11 15,11-3 0-15,0 0 0 0,-3 0 43 0,3 0 6 16,0 3 2-16,0 3 0 0,0 3-36 0,3 4-7 16,1 0-8-16,3 2 11 0,3 7 42 0,1 3 9 15,14 41 66-15,-11-28-64 0,0 3 0 16,4-1 0-16,-8 7 0 0,4-3 0 0,-3 3 0 0,3-6 0 16,0 3 0-16,4-6 4 0,-8-10 2 15,-3 3 0-15,11-3 0 0,-7 1-61 0,3-1-9 16,-4-3 0-16,1-9-12 0,3-1 31 0,-3 1 6 15,-1-10 2-15,1 0 0 16,-11-6-43-16,3-6-9 0,-3-6-2 0,0-4 0 0,-3 0 43 0,-8-3 9 16,4-2 2-16,-7-5 0 15,0 1-43-15,-4 0-9 0,4 0-2 0,-7-3 0 0,7 3 27 0,-11-3 0 0,4-1 0 16,-4-2 0-16,1 0-14 0,2-7 2 0,-2 4 1 0,-1-7 0 16,-3 6 11-16,10-2-12 0,-3 2 12 0,0-2-12 15,7 2 12-15,0-3 0 0,3 4 0 0,0-7-8 16,11 4 8-16,-7-1-8 0,7 3 8 0,0-2-8 15,11 6 8-15,-4-1 0 0,4 4 0 0,3 3 0 16,0 0 14-16,3 3 2 0,-2 6 0 0,6-3 0 16,-7 7 10-16,7-1 2 0,-3 7 1 0,-1 0 0 15,8 9 0-15,-11 3 0 16,7 7 0-16,0-4 0 0,-3 10 3 0,0 3 1 0,-4 6 0 0,0 3 0 16,-4 7 8-16,1-3 2 0,0 8 0 0,-8 1 0 15,-3-3-35-15,0-3-8 0,-3 2 0 0,-4 1 0 16,0-3 0-16,-4-1 0 0,-7-5 0 0,4 2 0 15,0-5 0-15,4 2 0 0,-12-6 0 0,8 0 0 0,0-6 0 0,-4 0 0 16,4-4 0-16,0-2 0 16,-7-7-65-16,7 0-15 0,3-2-4 0,1-1 0 15,-4-3-70-15,7-3-14 0,3-4-4 0,4-2-1108 0</inkml:trace>
  <inkml:trace contextRef="#ctx0" brushRef="#br0" timeOffset="24456.79">2618 4650 1728 0,'0'0'38'16,"0"0"8"-16,0 0 2 0,0 0 0 0,3-4-39 0,-3 4-9 0,7-3 0 0,-7 3 0 0,0 0 134 0,0 0 25 0,0 0 5 0,0 0 0 15,0 0-36-15,-7 3-7 0,4 7-1 0,-4 2-1 16,3 4-43-16,1 3-8 0,-8 0-1 0,4 3-1 15,3 3-6-15,-3-3-2 0,4 3 0 0,-1 0 0 16,4 0-14-16,0-3-4 0,0 0 0 0,4-3 0 16,-4-4-32-16,3 1-8 0,4-7 0 0,4-2 0 15,-8-4 19-15,8 0 1 0,0-3 1 0,-1-3 0 16,1-3-33-16,3-4-8 0,-4 1 0 0,5-10-1 16,-5 3 33-16,1 1 8 0,-1-1 0 0,1 0 1 0,-8 4-21 15,1-1 8-15,-4 1-8 0,0-1 0 16,0 7 0-16,0-4 0 0,-4 4 0 0,1-3 0 15,-4 6 0-15,3-1 0 0,-6-2 0 0,3 3 0 0,-4 0-13 0,-3 3-1 16,3-3 0-16,1 3 0 16,3 0-71-16,-4 0-15 0,1 0-2 0,3 0-1 15,0 3-97-15,-1-3-19 0,-2 3-4 0,6-6-884 0</inkml:trace>
  <inkml:trace contextRef="#ctx0" brushRef="#br0" timeOffset="24893.05">2914 4565 2508 0,'-7'12'71'0,"0"-5"16"0,7-1-70 0,-4 3-17 0,4 1 0 0,-10-1 0 15,3 1 106-15,0-1 18 0,0 4 3 0,3-1 1 16,-3 1-52-16,3-4-9 0,-3 0-3 0,0 1 0 16,0-4-51-16,4 4-13 0,3-4 0 15,-7-3 0-15,3 3 0 0,4-6 0 0,0 0 0 0,0 0 0 16,0 0 0-16,0 0 0 0,0 0 0 0,0 0 0 15,4-3 0-15,3 0 0 0,-4 0 0 0,4 3 0 16,0-3 0-16,-7 3 0 0,0 0 0 0,0 0 0 16,7 0 0-16,-7 0 0 0,4 0 0 0,3 3 0 15,-3 0 59-15,-4 0 9 16,7 3 1-16,-7-2 1 0,7 5-10 0,0 0-1 0,-4-2-1 0,8 2 0 16,-4-3-58-16,0 1-11 0,0 2-2 0,4-3-1 15,-1 0 14-15,-6 1 0 0,6-1 9 0,1-3-9 0,-8 3 13 16,8 1-3-16,0-1-1 0,-1 0 0 15,1-3-9-15,-8 4 0 0,8-4 0 0,-1 3 0 0,-10 0 0 0,4 1 0 16,3 2 0-16,-7-3 0 0,0 4 0 0,0-1 0 16,0-3 0-16,0 4 0 0,0-1 0 15,-7 1 0-15,3-1 0 0,-3 0 0 0,0-2 0 0,0-1 0 16,4 0 0-16,-8 0 0 0,1-2 0 16,-1-4 0-16,0 3 0 0,1-6 0 15,3-1-100-15,0 1-23 0,3-3-4 0,-6-3-1 16,10 2-103-16,-7 1-21 0,3-10-4 0,-7 1-869 0</inkml:trace>
  <inkml:trace contextRef="#ctx0" brushRef="#br0" timeOffset="25157.75">3186 4951 2649 0,'0'0'58'0,"0"0"12"0,0 0 2 0,0 0 4 15,0 0-61-15,0 0-15 0,0 0 0 0,0 0 0 16,0 3 105-16,0-3 19 0,0 0 3 0,0 0 1 0,-7 3-52 0,7-3-9 16,0 0-3-16,-4-6 0 0,-7-1-64 0,11-2 0 15,-10 0-11-15,10-4 1 16,-11-3-86-16,8-3-18 15,3 1-3-15,-7-4-791 0,7 0-159 0</inkml:trace>
  <inkml:trace contextRef="#ctx0" brushRef="#br0" timeOffset="25306.71">3073 4581 2649 0,'0'0'58'0,"-4"6"12"0,4-3 2 0,0 3 4 0,0-6-61 0,0 0-15 0,0 7 0 0,0-7 0 0,0 3 0 0,0-3 0 15,0 0 0-15,0 3 0 16,7 0-48-16,0 0-13 0,-3-3-3 0,3 0-682 16,-4 3-137-16</inkml:trace>
  <inkml:trace contextRef="#ctx0" brushRef="#br0" timeOffset="25519.27">3514 4963 2649 0,'0'0'58'0,"0"0"12"0,0 6 2 0,0-6 4 16,3 4-61-16,-3-1-15 0,0-3 0 0,0 0 0 16,0 0 54-16,0 0 8 0,0 0 2 0,7-7 0 15,-7 4 0-15,0-6 0 0,0-4 0 0,0 1 0 16,0-4 0-16,-7-3 0 0,4 0 0 0,-4-2 0 16,0-5-52-16,0 1-12 0,3-3 0 0,-7-3 0 15,1-4 0-15,-4 4 0 0,3 0 0 0,-7 2 0 16,4 1-151-16,4 9-33 0,-1 1-6 0,-3 8-684 15,11 4-137-15</inkml:trace>
  <inkml:trace contextRef="#ctx0" brushRef="#br0" timeOffset="25888.18">3316 4800 2228 0,'0'0'49'0,"4"-3"11"0,3 3 1 0,3-3 1 0,-3 3-50 0,11-3-12 16,-7 3 0-16,3 0 0 0,0 0 45 0,0 0 7 16,4 0 0-16,-8 0 1 0,4 0-42 0,7 3-11 15,-10 3 0-15,7-3 0 0,-8 3 0 0,4 4 0 16,4-1 0-16,-7 4-11 16,3-1-39-16,-4 4-8 0,4-3-2 0,-3 2 0 15,3 1-3-15,-3-3-1 0,3-1 0 0,-4 4 0 0,-3-7 40 0,4 4 7 16,0-4 1-16,-8 4 1 0,1-7 24 0,3 0 5 0,3-3 1 0,-6 0 0 15,-4-3 33-15,0 0 8 0,0 0 0 0,7-3 1 16,-4 0 11-16,-3-3 3 0,4 3 0 0,-1-4 0 16,-3-2 45-16,-3 3 10 0,3 6 2 0,0-10 0 15,-4-2-103-15,1-1-25 0,-4 1 0 0,3-4 0 16,-6 0 0-16,-1 1 0 0,0-1 0 0,1-3 0 16,6 0-239-16,-6 1-53 15,-4-20-10-15,-11 7-2 0</inkml:trace>
  <inkml:trace contextRef="#ctx0" brushRef="#br0" timeOffset="26006.19">3542 4621 2880 0,'-4'3'64'0,"1"4"12"0,3 2 4 0,0 4 0 0,-4-1-64 0,4-2-16 16,0-1 0-16,4 4 0 16,-1-7 0-16,1 0 0 0,3-3 0 0,-4 0 0 15,5-3-69-15,2 0-17 0,-3-3-3 0,4-3-711 16,-1 3-141-16</inkml:trace>
  <inkml:trace contextRef="#ctx0" brushRef="#br0" timeOffset="26294.3">3792 4640 2649 0,'-7'10'58'0,"-3"-1"12"0,3 0 2 0,0 7 4 0,3 3-61 16,-3-3-15-16,4 2 0 0,3 1 0 0,0-3 54 0,0 3 8 15,0-1 2-15,0-2 0 0,3 3-56 0,4-3-8 0,4-1 0 16,-4-2-10-16,3-1 18 0,1-5 3 0,-1-1 1 15,1 0 0-15,3-3 3 0,-3 1 1 0,-1-4 0 0,1 3 0 16,0-3-1-16,3-3 0 0,-4-1 0 0,1 1 0 16,-1-3 2-16,4 3 1 0,-10-3 0 0,3 2 0 15,-3-2-8-15,3-3-2 0,-7 2 0 0,3 4 0 16,-3 3 17-16,0 0 3 0,0-9 1 0,-3 3 0 16,3 6-18-16,0-7-11 0,-11 1 12 0,4 0-12 15,3-4 0-15,-10 4 0 0,4-3 0 0,-1 2 0 16,-6-2-12-16,2 0-10 0,1-1-2 0,0 4 0 15,-7-3-73-15,7 2-15 0,3 4-4 0,-6 0 0 16,6 0-44-16,4 3-8 0,0 3-3 0</inkml:trace>
  <inkml:trace contextRef="#ctx0" brushRef="#br0" timeOffset="26575.17">4015 5023 2419 0,'0'0'53'0,"0"0"11"0,0 0 3 0,0-7 1 16,3 4-55-16,4-3-13 0,-3-7 0 0,-4 1 0 0,7-4 54 0,-4 1 8 16,-3-7 2-16,4 3 0 0,3-3-52 0,-7 0-12 15,10 3 0-15,-6-3 0 0,3 0 47 0,0 0 6 16,4 0 2-16,-4 0 0 0,3 4-37 0,-6 2-7 16,6 0-2-16,1 7 0 0,-7-1 44 0,6 7 9 15,1 6 2-15,-1 4 0 0,1 2 12 0,-8 7 2 0,8-1 1 0,-4 7 0 16,0 3-24-16,0-6-5 15,-3 6-1-15,3 0 0 0,-7 4-39 0,3-1-10 0,1 3 0 0,-1-3 0 16,1 4 0-16,-1 2 0 0,4-2 0 16,-7-7 0-16,4-6-56 15,-4-4-14-15,7-5-2 0,-7-10-943 0,0-4-188 0</inkml:trace>
  <inkml:trace contextRef="#ctx0" brushRef="#br0" timeOffset="27322.94">4501 4628 2649 0,'0'0'58'0,"-3"3"12"0,-1 3 2 0,4-6 4 0,-3 3-61 0,3-3-15 0,0 6 0 0,-7-2 0 16,7-4 90-16,-4 6 15 0,4-6 3 0,0 3 1 15,0-3-72-15,0 0-14 0,0 0-3 0,0 0-1 32,0 0-67-32,0 0-12 0,0 0-4 0,0 0-819 0,0 0-164 0</inkml:trace>
  <inkml:trace contextRef="#ctx0" brushRef="#br0" timeOffset="27457.44">4551 4875 2649 0,'-4'7'58'0,"1"2"12"0,-1-3 2 0,4-6 4 0,0 3-61 0,0-3-15 0,0 0 0 0,0 0 0 16,0 0 54-16,0 0 8 0,0 0 2 0,4-6 0 15,3 0-154-15,-4-4-30 0,4 4-7 16,4-3-1-16</inkml:trace>
  <inkml:trace contextRef="#ctx0" brushRef="#br0" timeOffset="30302.38">5517 4471 1728 0,'0'0'38'0,"0"0"8"0,0 0 2 0,-7 3 0 0,7-3-39 0,-3 3-9 0,3-3 0 0,0 0 0 16,-4 3 104-16,4 4 20 0,0-7 3 0,0 0 1 16,0 0-47-16,0 0-9 0,-7 3-1 0,7-3-1 15,7 6-10-15,-7 0-1 0,4-3-1 0,-1 0 0 16,1 1-46-16,3 2-12 0,0-3 0 0,4 3 0 0,-4 1 53 0,3-1 9 16,1 6 2-16,3-2 0 0,0 5-20 15,0-2-4-15,-7 6-1 0,4 0 0 0,-1 3-12 0,8 0-3 16,-7 3 0-16,-1 0 0 15,4 0-24-15,4 3 0 0,0 0 8 0,-1 0-8 0,1-2 40 16,-4-1 5-16,4-3 2 0,-1 0 0 16,1-1-28-16,0-2-6 0,-1-3-1 0,-3 0 0 15,0-4-12-15,1 1 0 0,-5-1 8 0,1 1-8 0,-1-7 0 0,1 3 0 16,-1-5 8-16,-6 2-8 0,-1 0 0 0,-3-6 0 16,4 3 0-16,-4-3 0 0,0 0 0 0,0 0 0 15,0 0 0-15,0 0 0 16,0 0-96-16,0 0-26 0,-7-3-5 0,3-3-1 15,-3 3 0-15,0-4 0 0,4 1 0 0,-4-3 0 16,0 3-51-16,3-4-10 0,-6 1-3 0,3 2-409 16,-1 1-83-16</inkml:trace>
  <inkml:trace contextRef="#ctx0" brushRef="#br0" timeOffset="30585">5690 5007 2156 0,'0'0'48'0,"-7"3"9"0,0 0 3 0,0 0 0 0,7-3-48 0,-3 4-12 0,-1-1 0 0,4-3 0 15,0 0 94-15,0 0 17 0,0 0 3 0,0 0 1 16,0 0-30-16,-3-7-5 0,-1-2-2 0,4-4 0 16,4 1-18-16,-1-7-3 0,4 0-1 0,-3-3 0 0,3-3-3 15,3 0-1-15,-3 0 0 0,0-3 0 16,4-3-23-16,0 2-5 0,-4-2 0 0,3-4-1 0,1 4-15 0,-1 0-8 15,1 3 10-15,0 2-10 0,-1 5 20 0,1-1-3 16,-4 6 0-16,3 3 0 0,-3 4-17 0,4 0 0 16,-7 2 0-16,3 1 0 15,-4 3-59-15,1-3-18 0,-1 2-4 0,-3 4-879 16,0 0-175-16</inkml:trace>
  <inkml:trace contextRef="#ctx0" brushRef="#br0" timeOffset="31660.57">5422 4283 1926 0,'0'0'42'0,"0"0"9"0,0 0 1 0,0 0 3 0,-10 3-44 16,10-3-11-16,0 0 0 0,-7-3 0 15,0 3 60-15,-1 3 11 0,8-3 1 0,0 0 1 0,-3 0 44 0,3 0 9 16,-7 3 2-16,7-3 0 0,0 0-103 0,0 0-25 16,-4 6 0-16,4-6 0 0,0 0 56 0,0 0 7 15,0 0 1-15,0 0 0 16,4 0-52-16,3 3-12 0,-4-3 0 0,5 0 0 0,-1-3 0 0,3 3 0 16,1 0 0-16,-1 0 0 0,4 0 0 0,1-3 0 15,2 3 0-15,-3 0 0 16,4 0 33-16,0 3 4 0,-1-3 1 0,1 0 0 0,-1 0-22 0,1 0-4 15,-4 0 0-15,0 0-1 0,0 0-3 0,-3 0 0 16,0 3 0-16,-1-3 0 0,-3 4 0 0,4-1-8 16,-1 0 12-16,1 0-4 0,0 0 8 0,-8 0 0 15,8 0 1-15,-4-3 0 0,-4 3-27 0,4-3-6 0,0 4 0 16,-7-4-1-16,0 0 38 0,0 0 8 16,7 3 2-16,-7-3 0 0,0 0-22 0,0 0-9 15,0 0 8-15,0 0-8 0,0 0 8 0,0 0-8 16,0 0 0-16,0 0 8 15,0 0-8-15,0 0 12 0,0 0-12 0,0 0 12 0,0 0-2 0,0 0 0 0,0 0 0 0,0 0 0 16,0 0 0-16,0 0 0 0,0 0 0 0,-7-7 0 16,4 1-10-16,-1-3 0 0,-3-1 0 15,4 4 0-15,-1-3 12 0,-3 2 1 0,0-5 0 16,4 2 0-16,-8-2-3 0,0 3-1 0,1-1 0 0,-1-2 0 16,1 2 0-16,-4-2 0 0,-1 2 0 0,-2 4 0 15,3 0-9-15,0-1 8 0,-1 1-8 0,5 0 8 16,-8 0-8-16,8 2 0 0,3-2-10 0,0 0 10 15,3-3-184-15,4 2-30 0,4-2-6 0</inkml:trace>
  <inkml:trace contextRef="#ctx0" brushRef="#br0" timeOffset="32892.73">6530 4524 836 0,'0'0'24'0,"0"0"4"0,0 0-28 0,0 0 0 0,0 0 0 0,0 0 0 15,0 0 108-15,0 0 16 0,0 0 4 0,0 0 0 16,0 0 0-16,-4-3 0 0,4 3 0 0,0 0 0 16,-7 0 0-16,7 0 0 0,-7 3 0 0,7-3 0 15,-3 3-16-15,-1 0-4 0,4 4 0 0,0-7 0 16,0 0-32-16,0 0-8 0,0 0 0 0,0 3-1 16,0 3-20-16,0-6-4 0,0 3-1 0,4 0 0 15,-1 1-14-15,1-4-4 0,3 3 0 0,0-3 0 16,4-3-7-16,-8 3-1 0,4 0-1 0,4-4 0 15,-1 4 9-15,1 0 1 0,-1 0 1 0,5 0 0 16,-1-3-11-16,0 3-3 0,-4-3 0 0,4 3 0 0,4 0 12 16,-4 0 1-16,0-3 1 0,-3 3 0 0,-1 0-34 15,5 0-8-15,-5 0 0 0,-3 0-1 16,7-3 17-16,-10 3 0 0,-1 3 0 0,4-6 0 16,-3 3-45-16,-4 0-3 0,0 0 0 15,0 0 0-15,7 3-103 0,-7-3-21 0,0 0-4 0,0 0-1026 16</inkml:trace>
  <inkml:trace contextRef="#ctx0" brushRef="#br0" timeOffset="33129.18">6565 4734 2030 0,'0'0'57'0,"-3"3"14"0,3-3-57 0,0 7-14 15,0-7 0-15,0 0 0 0,3 6 105 0,-3-3 19 0,7 0 3 0,-3 0 1 16,3 4-52-16,0-4-9 0,3 0-3 0,-2-3 0 16,6 3 0-16,-7 0 0 0,3 3 0 0,1-6 0 15,-1 4-51-15,5-4-13 0,-5 3 0 0,4-3 0 16,-3 0 0-16,3 0 0 0,0 0 0 0,-3 0 0 31,3 0-151-31,0-3-33 0,0-1-6 0,0 4-2 0</inkml:trace>
  <inkml:trace contextRef="#ctx0" brushRef="#br0" timeOffset="38725.79">6205 5512 975 0,'0'0'21'0,"0"0"5"0,0 0 1 0,0 0 1 0,0 0-28 0,0 0 0 15,0 0 0-15,0 0 0 0,0 0 37 0,0 0 3 16,0 0 0-16,0 0 0 0,0 0 6 0,0 0 2 15,0 0 0-15,0 0 0 0,0 0 7 0,0 0 1 16,0 0 1-16,0 0 0 0,0 0 6 0,0 0 1 16,0 0 0-16,0 0 0 0,0 0-4 0,0 0 0 15,0 0 0-15,0 0 0 0,0 0-7 0,0 0-1 16,0 0-1-16,0-6 0 0,0-1-15 0,0-2-2 0,0 3-1 0,0-4 0 16,0 10 12-16,0-6 3 15,-3-3 0-15,3-1 0 0,0 4-39 0,-4-4-9 0,4 1 0 0,0 0 0 16,-3 2 0-16,3-2 0 15,0 3 0-15,0-4 0 0,0 1 25 0,-4 3 3 16,4-4 1-16,0 1 0 0,-7 3 5 0,7-4 1 16,-3 4 0-16,-1-4 0 0,1 1-35 0,-1 3-16 0,4-4 2 0,-3 1 0 15,3 0 22-15,-4 2 5 0,1-2 1 0,3 3 0 16,-4-4-14-16,4-2 0 0,0 2-12 0,-7-2 12 16,7 2 0-16,0-5 0 0,-4 2 0 0,4 1 0 15,-3-4 0-15,3 3 0 0,0-2 9 0,-4-1-9 16,1 0 0-16,3 4 0 0,-4-1 0 0,4 1 0 15,-3 2 0-15,-1-2 0 0,1 2 0 0,3 1 0 0,0 3 0 16,-7-1 0-16,7 1 0 0,0 6 0 0,0 0 0 0,0 0 0 16,0-6 0-16,0 6 0 0,0 0 0 0,7-6 0 15,-7 2 0-15,7 4 0 0,0-3 0 0,-4 3 0 16,4 3 0-16,4-3 0 0,-7 0 0 0,6 0 0 16,-6 4 0-16,3-4 0 0,3 0 0 0,-6 0 0 15,3 0 0-15,-4 0 0 0,8 3 0 0,-8 0 0 16,5 0 0-16,2 0 0 0,-10 0 0 0,7 3 0 15,-3-2 0-15,-1 2 0 0,1 0 0 0,3 0 0 16,-4 1 0-16,4-1 0 16,-7 3-97-16,0-2-25 0,4-1-5 0,-1 0-1 15,-3 0-13-15,4 1-3 0,-4-4-1 0,0 3 0 16,0-3 27-16,0-3 6 0,0 0 0 0,-4 7-518 0</inkml:trace>
  <inkml:trace contextRef="#ctx0" brushRef="#br0" timeOffset="38975.56">6018 5358 1958 0,'0'0'43'0,"0"6"9"0,-3-2 1 0,3-4 3 16,0 6-45-16,0-6-11 0,3 3 0 0,1-3 0 15,3 3 60-15,4-3 11 0,-4 0 1 0,3-3 1 16,1 0-21-16,3-3-4 0,0 2 0 0,4 1-1 16,-4 0-10-16,0 0-1 0,4 3-1 0,-4-3 0 0,3 3 1 0,-3-3 1 15,4 3 0-15,0 0 0 16,3 0-197-16,-4 3-39 0,26 0-8 0,-15 0-1 0</inkml:trace>
  <inkml:trace contextRef="#ctx0" brushRef="#br0" timeOffset="41592.36">7243 4427 1030 0,'0'0'29'0,"0"0"7"0,0 0-36 0,0 0 0 0,0 0 0 0,0 0 0 0,0 0 60 0,-8-6 6 16,8 6 1-16,0 0 0 0,0 0 4 0,0 0 1 16,0 0 0-16,0 0 0 0,-3-3-6 0,3 3-1 15,0 0 0-15,0-7 0 0,0 1-1 16,0-3 0-16,0 9 0 0,0 0 0 0,0 0 0 0,3-4 0 16,1-2 0-16,-4 6 0 0,0 0 0 0,4-3 0 15,-1 3 0-15,4 0 0 0,0 0-51 0,0 0-13 16,0 3 0-16,-3 3 0 0,3 1 40 0,3-1 4 0,-2 3 2 15,2 4 0-15,1-4-22 0,-1 4-4 16,1-1 0-16,3 1-1 0,-3 3-19 0,3-1 0 16,-4 1 0-16,4 3 0 0,0 3 0 0,1-3 0 15,-1 3 0-15,-4-1 0 0,8 1 52 0,-4 0 9 0,0 0 3 0,4 0 0 16,3 0-52-16,0 0-12 0,-3-3 0 0,3-3 0 31,-3-1 0-31,-1 1 0 0,-3-3 0 0,4-1 0 0,-7-2 0 0,3-1 0 0,-4-3 8 0,1-3-8 16,-4 4 0-16,-4-1 0 0,1 0 0 0,-1-3 0 15,1 0 0-15,-4-3 0 0,0 0 0 0,0 0 0 16,-4 4-27-16,1-1-1 0,-1-3-1 0,-3 0 0 16,4 0-94-16,-4 0-18 0,0-3-4 0,0-1-1 15,0 1-45-15,0-3-9 0,-1 0-1 0,1 3-597 16</inkml:trace>
  <inkml:trace contextRef="#ctx0" brushRef="#br0" timeOffset="41953.33">7521 5001 1580 0,'0'0'35'0,"0"0"7"0,0 0 2 0,0 0 0 0,0 0-36 0,0 0-8 16,0 0 0-16,0-7 0 0,0-2 99 15,4 3 17-15,-4-4 4 0,3 1 1 0,-3-4-17 0,4 1-4 16,-1-4-1-16,1 1 0 0,-1-4-21 0,1 0-4 0,-1 0-1 16,1-3 0-16,0 3-4 0,-1-3-1 15,1 0 0-15,-1-3 0 0,1 3-36 0,3-3-8 16,-4 3-2-16,4-3 0 0,-3 6-35 0,-4 1-7 0,3-1-2 0,1 3 0 16,-1 1 49-16,1 2 9 0,-1 0 3 0,1 4 0 15,-1 0-28-15,1-1-11 0,0 1 8 16,-4-1-8-16,3 4 0 0,-3-3 0 0,0-1 0 0,4 1-11 31,-4 3-16-31,3-4-3 0,1 1-1 0,-4-1 0 16,3 1-21-16,-3 0-4 0,4-1 0 0,-1 1-1 0,-3-1-68 0,0 4-14 15,0 6-2-15,0 0-574 0,0 0-114 0</inkml:trace>
  <inkml:trace contextRef="#ctx0" brushRef="#br0" timeOffset="42654.92">7204 4214 1767 0,'-4'3'39'0,"-3"0"8"0,0 0 1 0,4 0 2 0,3-3-40 0,0 0-10 0,0 0 0 0,0 0 0 16,-7 3 87-16,7-3 15 0,0 0 3 0,0 0 1 16,-4 7-25-16,4-7-5 0,0 0 0 0,0 0-1 15,0 0-55-15,4 0-10 0,3 0-2 0,0 0-8 16,-4 0 52-16,4 0 4 0,0 0 1 0,4 0 0 16,-1 0-57-16,1-3-12 0,0 3-3 0,3 3 0 15,0-3 24-15,3 0 5 0,-2 3 1 0,2-3 0 16,-3 3 9-16,-3-3 1 0,3 3 1 0,-3 0 0 0,3-3-14 0,-4 0-2 15,4 0-1-15,-3-3 0 0,3 3-9 16,0 0 10-16,0-3-10 0,-3 3 10 0,3-3-10 16,0 0 0-16,-3 3 0 0,3-3 0 0,-4 3 10 0,1 0-10 15,0 3 12-15,-1-3-12 0,-3 3 20 0,0-3-2 16,0 3-1-16,-3 0 0 0,-1 0-17 0,-3-3 0 16,0 0 0-16,0 0 0 0,4 6 0 0,-4-6 0 15,0 0 0-15,0 0 0 0,0 0 0 0,0 0 0 16,0 0 0-16,0 0 0 0,0 0 31 0,0 0 2 15,0 0 1-15,0 0 0 0,-4-9-20 0,1 3-4 16,-1 0-1-16,1-1 0 0,3-2-9 0,-4-1 12 16,-3 1-12-16,4 3 12 0,-1-4-4 0,1 1-8 15,-4 0 12-15,0-4-4 0,-1 7 0 0,1-4 0 0,0 4 0 0,0-3 0 16,0 2 0-16,0 1 0 0,0-3 0 0,4 6 0 16,3 3-8-16,0 0 8 0,0 0-8 15,-7-7 8-15,7 7-8 0,-8-3 0 0,8 3 0 0,0 0 0 31,0 0-59-31,0 0-13 0,0 0-4 0,0 0-812 0,0 0-164 16</inkml:trace>
  <inkml:trace contextRef="#ctx0" brushRef="#br0" timeOffset="44558.57">7959 4954 806 0,'0'0'17'0,"0"0"4"0,0 0 1 0,0 0 2 0,0 0-24 0,0 0 0 0,0 0 0 0,3-7 0 15,-3 7 74-15,0 0 10 0,0-6 3 0,0 6 0 16,0 0-37-16,0-6-7 0,0 6-2 0,0 0 0 0,0 0 19 16,0 0 3-16,0 0 1 0,0 0 0 0,0 0 12 0,0 0 2 15,0 0 1-15,0 0 0 0,0 0-6 0,0 0-1 16,0 0 0-16,0 0 0 16,0 0-8-16,0 0-1 0,0 0-1 0,0 0 0 0,-7 6-15 0,4 0-3 15,-1-2-1-15,1 2 0 0,-1 0 17 0,4 0 3 16,-3 1 1-16,-1-1 0 0,4 3-64 0,-4 4-24 15,1 9-23-15,3-6 61 0,0-1 7 16,3 1 2-16,-3 0 0 0,4 2-23 16,-4-2 0-16,0 3 0 0,4-3 0 0,-1-1 0 0,1 1 0 15,-1 0 0-15,1-4 0 0,-1-2 0 0,4 2 0 16,0-3 0-16,0 1 0 0,4-4 0 0,-4-3 0 16,4 0 0-16,-4 1 0 0,3-1-9 0,4-3-7 15,0 0 0-15,-3-3-1 0,0-1 27 0,3-2 6 16,-4 3 0-16,1-3 1 0,-1-1-17 0,-3 1 0 15,1-3 0-15,-1 3 0 0,0-1 0 0,-4 1 0 0,4 3 0 0,-7 3 0 32,0 0-101-32,0 0-24 0,0 0-5 0,0 0-576 0,0 0-115 0</inkml:trace>
  <inkml:trace contextRef="#ctx0" brushRef="#br0" timeOffset="44930.46">7948 4753 2055 0,'0'0'45'0,"0"0"10"0,0 0 1 0,0 0 2 0,0 0-46 0,0 0-12 16,0 0 0-16,0 0 0 0,-3 6 69 0,-1-3 12 15,4 4 3-15,0-7 0 16,0 0-109-16,0 0-22 0,0 6-4 0,0-3-1 0</inkml:trace>
  <inkml:trace contextRef="#ctx0" brushRef="#br0" timeOffset="47258.91">8774 4474 1357 0,'0'-9'29'0,"0"-1"7"0,-4 1 0 0,4 2 4 0,0-2-32 0,0 3-8 0,0 0 0 0,0 6 0 0,0 0 92 0,0 0 16 15,0 0 4-15,0 0 1 0,-3-7-25 0,3 7-6 0,0 0-1 0,0 0 0 16,0 0-25-16,0 0-4 15,0 0-2-15,0 0 0 0,3 7-16 0,-3-1-3 16,4 3-1-16,-1 1 0 0,-3 2-7 0,7 4-2 0,-3-4 0 0,-1 7 0 16,-3 0 3-16,4 3 1 15,-1 0 0-15,-3 3 0 0,4 0-14 0,-4 0-3 16,3 0-8-16,1 0 12 0,-4-3-12 0,3-3 8 0,-3-3-8 0,4-1 0 31,-4-5-22-31,3-1-10 0,-3 1-3 0,0-7-698 0,0-3-140 0</inkml:trace>
  <inkml:trace contextRef="#ctx0" brushRef="#br0" timeOffset="47465.43">8583 4681 1612 0,'0'0'36'0,"0"6"7"0,0-6 1 0,4 3 1 0,-1 4-36 0,1-7-9 0,-1 3 0 0,4-6 0 15,4 3 79-15,-1-7 13 0,5 1 4 0,-1 0 0 16,3 0-10-16,4-1-2 0,-3-2 0 0,3 3 0 16,0 2-31-16,-3-2-6 0,0 3-2 0,-4 3 0 0,3 0-37 0,1 0-8 15,-4 0 0-15,4 3 0 16,-4 0-118-16,4 0-23 0</inkml:trace>
  <inkml:trace contextRef="#ctx0" brushRef="#br0" timeOffset="49065.31">9733 5136 836 0,'0'0'24'0,"0"0"4"0,0 0-28 0,0 0 0 0,0 0 0 0,0 0 0 16,0 0 48-16,0 0 3 0,0 0 1 0,0 0 0 16,0 0 19-16,0 0 4 0,0 0 1 0,0 0 0 0,0 0-10 0,0 0-2 15,0 0 0-15,-7 3 0 0,4 3 52 0,-1-3 9 16,4-3 3-16,0 6 0 0,0 1-75 0,0-4-14 15,0 3-3-15,0 0-1 0,4 4-12 0,-4-4-3 16,3 3 0-16,1-2 0 16,-1-1-9-16,1 0-3 0,-1 1 0 0,1-1 0 15,3 0-8-15,-4 0 0 0,4-3 0 0,0 1 0 0,0 2 0 0,1-3 0 16,-5 0 0-16,4 0 0 0,0 0 43 0,0 1 3 16,0-1 1-16,-3-3 0 0,3 3-24 0,0-3-5 15,0 0-1-15,0 3 0 0,0-3 5 0,0 3 1 16,0-3 0-16,4 0 0 0,-4 0 14 0,3 0 3 15,-3 0 1-15,4 0 0 0,-4 0-53 0,4 0-10 16,-1-3-2-16,-3 0-1 0,0 0 40 0,4 3 8 16,-4-3 1-16,-3-4 1 0,3 4-25 0,-4 0 0 15,1-3 8-15,-1-1-8 0,1 1 52 0,-1-3 9 16,1-1 2-16,-4 1 0 0,0 0-51 0,0-1-12 16,0 1 0-16,0-4 0 0,0 4 0 0,0-4 0 15,0 4 0-15,0-4 0 0,0 1 0 0,0-1 0 16,0 4 0-16,0-4 0 0,3 1 21 0,-3 2 2 0,0-2 0 0,0-1 0 15,4 1-37-15,-4-1-7 0,0 1-2 16,0-1 0-16,0-3 23 0,0 4 0 0,0-4 0 0,-4 1 0 16,4 2 23-16,-3-3 9 0,-1 1 1 0,1 2 1 15,3 4-14-15,-7-4-2 0,3 4-1 16,1-4 0-16,-1 4-3 0,1-1-1 0,-4-2 0 0,3-1 0 16,-3 4-13-16,3-4 0 0,1-2 0 0,-4 2 0 15,3 1 17-15,1-4 1 0,-4 0 0 0,3 4 0 16,-3-4-18-16,4 0 10 0,-4 4-10 0,-1-4 8 0,5 0-8 0,-4 1 0 15,3 2 0-15,-3 1 8 0,4-4-8 0,-4 3 0 16,3-2 9-16,-3 2-9 0,4 1 8 0,-4-1-8 16,0 1 8-16,-1-1-8 15,5-3 8-15,-1 7-8 0,1 0 8 0,-1-1-8 16,1-2-24-16,-4-1-8 0,3 1-3 16,-3-4 0-16,4 3 35 0,-8-2 0 0,4-1 0 0,0-3 0 0,0 0 44 0,3 4 16 15,-3-4 4-15,4 0 0 0,-4 0-64 0,3 4-28 16,-3-4 3-16,0 0 0 0,4 3 25 0,-1-3 0 15,1 4 0-15,-1-1 0 0,0 0 0 0,1 1 0 16,-1-1 0-16,1 0 0 0,3 1 0 0,-4-4 0 16,1 0 0-16,-1 0 0 0,1 0 0 0,3 4 0 15,0-4 0-15,-4 0 0 0,4 0 15 0,-3 4 8 16,3 2 1-16,0 1 1 0,-4-4-39 0,4 0-8 16,0 0-2-16,-3 1 0 0,3-1 24 0,-4 4 0 15,4-7 0-15,-3 6 0 0,6-2 0 0,-3 2 0 0,0 0 0 0,0 4 0 16,0-7 0-16,0 4 8 15,4-1-8-15,-4 4 0 0,0-1 0 0,0-2 0 0,3-1 0 0,-3 7 0 16,4 0 0-16,-1-4 0 0,-3 1 8 0,4 3-8 16,-4-4 0-16,3 4 0 0,1 0 0 0,-1-4 0 15,1 4 0-15,3 3 0 0,-4-3 0 0,5-1 0 16,-8 7 0-16,7-3 0 0,0 3 0 0,0-3 0 16,0 0 0-16,3 3 0 0,-3 0 0 0,0 0 0 15,-7 0 16-15,11 0 2 0,0 0 0 0,-4 3 0 16,3-3-18-16,-10 0 0 0,7 0 0 0,-7 0 0 15,11 3 0-15,-1 4 0 0,-2-4 0 0,-8-3 0 16,7 3 0-16,3 0 0 0,-3 3 0 0,0 4 0 16,-7-10 0-16,7 3 0 0,-3 3 0 0,3 0 0 15,-4 1 0-15,1-1 0 0,-1 3 0 0,1 4 0 0,0-7 0 0,-1 4 0 16,-3 2 0-16,0-3 0 0,0 7 0 0,0-3 0 16,0 2 0-16,0 1 0 0,0 0 0 0,-3-1 0 15,-1 1 0-15,4 0 0 0,0-4 0 0,-4 1 0 16,4-1 0-16,-3-2 0 0,-1-1 0 0,4 1 0 15,-3-4 0-15,3 0 0 0,0 0 0 0,-4-2 0 16,4-1 0-16,-3 0 0 16,3-3-150-16,0 0-34 0,-4 0-6 0,4 0-684 15,4 6-137-15</inkml:trace>
  <inkml:trace contextRef="#ctx0" brushRef="#br0" timeOffset="52315.74">10241 4342 1792 0,'0'0'51'0,"0"0"10"0,0 0-49 0,0 0-12 0,0 0 0 0,0 0 0 15,0 0 54-15,0 0 8 0,0 0 2 0,0 0 0 0,0 0 0 16,0 0 0-16,0 0 0 0,0 0 0 0,4 3 0 0,-4 4 0 15,0-1 0-15,0 0 0 0,3-3-7 0,1 4-1 16,-1-1 0-16,1 3 0 16,-1-2-3-16,4 5-1 0,0-2 0 0,-3 2 0 0,7 4-16 0,-4-1-3 15,3 1-1-15,1 3 0 0,-1 3-14 0,1 0-3 16,3 3-1-16,-3 0 0 0,3 0-3 0,0 10-1 16,0-4 0-16,0 0 0 0,0-2 14 0,-3-4 4 15,3-3 0-15,-7-7 0 0,0 4 2 0,0-3 1 16,0-1 0-16,0 1 0 0,-3-3-15 15,3-1-4-15,0 1 0 0,-4-1 0 0,4-2-4 0,-3-4 0 16,-1 0-8-16,1-3 12 0,-1-3 2 0,5-3 0 16,-5-3 0-16,1-3 0 0,3-1-14 0,-4-2 8 15,4-4-8-15,-3 0 0 0,3 1 14 0,-4-4-3 0,4 3-1 16,0-6 0-16,1 0 0 0,-1-3 0 0,0 3 0 16,0-3 0-16,-4 0-10 0,4 0 0 15,0 0 0-15,0 3 0 0,0 0 0 0,0 3 0 0,-3 0 0 0,0 0 0 16,-1 1 8-16,1 2 0 0,-1 3 0 0,1 4 0 15,-4 0-8-15,0 2 0 0,0 7 0 0,0 0-11 16,0 0-47-16,0 0-10 0,0 0-1 0,0 7-1 16,0-1-217-16,0 3-43 0</inkml:trace>
  <inkml:trace contextRef="#ctx0" brushRef="#br0" timeOffset="54965.67">11024 4327 1634 0,'0'0'36'0,"0"6"7"0,0 3 1 0,0 1 3 0,0 2-38 0,0-2-9 0,0 2 0 0,4 4 0 16,3 0 73-16,-4 2 13 0,4 1 2 0,-3 0 1 15,3 0-19-15,0 0-4 0,0-4-1 0,0 4 0 16,0 0-1-16,4 0 0 0,-4 0 0 0,0-1 0 15,0-2 0-15,4 0 0 0,-4-1 0 0,0-2 0 16,0-4-18-16,0 4-4 0,0-7-1 0,-4 4 0 0,4-7-10 0,-3 3-3 16,0-3 0-16,-4-3 0 15,0 0-28-15,0 0 0 0,0 0 0 0,0 0-10 0,0 0 38 0,0 0 8 16,0 0 2-16,0 0 0 0,0 0-10 0,0 0-1 16,0 0-1-16,-4-3 0 0,-7 0-26 0,4 0 0 15,0 3 0-15,-3-3 0 0,-1 3 0 0,1 0 0 16,-5 0 0-16,1 3 0 0,0 3 0 0,-3 0 0 15,2 1 0-15,5 2 0 0,-4 0 0 0,3 1 0 16,1-1 0-16,3 1 0 0,0 2 0 0,-1-3 0 16,1 1 0-16,4 2 0 0,-1 1 0 0,1 0 0 15,3 2 0-15,0-5 0 0,3 2 0 0,1-2 0 16,-1-1 0-16,4 0 0 0,1-2 16 0,2-1-3 16,-3-3 0-16,4 0 0 0,-1 0-13 0,1 0 0 15,-1-3 0-15,1 0 0 0,3 0 0 0,-3 0-16 16,3 0 1-16,-4-3 1 0,1 0 14 0,0 0 0 0,-1 0 0 0,-3 0 0 15,0 3 0-15,0-3 0 0,0-4 0 16,0 4 0-16,-3 0 0 0,0-3 0 0,-1 3 0 16,-3-4 0-16,4-2-109 15,-4 3-19-15,0-4-4 0,3 1-1 16,-3 0-123-16,0-1-24 0</inkml:trace>
  <inkml:trace contextRef="#ctx0" brushRef="#br0" timeOffset="55509.88">11469 4543 1267 0,'0'0'28'0,"0"0"5"0,0 0 2 0,0 0 1 0,0 0-36 0,0-6 0 16,0 6 0-16,0-7 0 0,0 7 92 0,3-6 12 16,-3 0 3-16,4 3 0 0,-4 3-18 0,0-7-3 0,3 1-1 15,-3 6 0-15,0 0-17 0,0 0-3 16,0 0-1-16,0 0 0 0,0 0 52 0,0 0 9 15,0 0 3-15,0 0 0 0,-3 6-8 0,-1 1 0 0,1 2-1 0,-1 1 0 16,1 5-88-16,-4-2-18 0,3 2-3 0,-3 1-1 16,4 3 37-16,-4-3 7 0,3-4 2 15,4 4 0-15,-4 0-38 0,1-1-7 0,3 1-2 16,0 3 0-16,0-4-8 0,0 7 10 0,3-3-10 0,1 0 10 16,-4-3-10-16,4-4 0 0,-1 1 0 0,4-1 0 15,-3-2 0-15,-1-1-9 0,4 0 9 0,-3 1 0 16,3 2 0-16,0-2 0 0,0-1 0 0,0 1 0 15,4-4 0-15,-4 0 0 0,0 0 0 0,0-2 0 16,0-4 0-16,3 3 0 0,-3-3 0 0,4-3 0 0,0-1 0 16,-1 1 0-16,1 0 0 0,-1-3 0 15,-3 0 0-15,4-1 0 0,-7 1 0 0,3-3 0 16,-4-1-32-16,1 1 0 0,-1-1 0 0,1-2 0 16,-4 3-102-16,0-4-20 0,-4 0-4 0,1 1-1 15,-1 2-77-15,-3 4-16 0,0-3-4 0,-4 3 0 0</inkml:trace>
  <inkml:trace contextRef="#ctx0" brushRef="#br0" timeOffset="55716.24">11268 4741 2269 0,'0'0'64'0,"0"0"15"0,0 0-63 0,0 0-16 0,0 0 0 0,0 0 0 15,7 0 88-15,-4 0 14 16,8 3 3-16,-4-3 1 0,4 3-15 0,-4-3-3 15,7 0-1-15,-4 3 0 0,1-3-31 0,3 0-5 16,-3 3-2-16,6 0 0 0,-3 0-20 0,-3-3-4 0,3 3-1 0,0 1 0 16,-3-4-15-16,3 0-9 0,3 3 10 15,-2-3-10 1,-1 0-31-16,-4 0-12 0,4 0-2 0,-3-3-865 0,3 3-173 0</inkml:trace>
  <inkml:trace contextRef="#ctx0" brushRef="#br0" timeOffset="57688.37">9835 5612 1267 0,'0'0'28'0,"0"0"5"0,0-6 2 0,0 0 1 0,0-1-36 0,4 1 0 15,-4 0 0-15,4-4 0 0,-4 4 58 0,0 0 5 16,0 6 1-16,0-6 0 0,0 6 44 0,0 0 8 16,0 0 3-16,0 0 0 0,0 0-2 0,0 0 0 15,0 0 0-15,0 0 0 0,-4 6-26 0,0 0-6 16,1 0-1-16,-1 7 0 0,1 0-29 0,-1 2-7 15,-3 4 0-15,4-3-1 0,-4 2-24 0,3 4-5 16,1 0-1-16,-1 3 0 0,1 1-17 0,3 2 0 16,-4-3 0-16,-3 3 0 0,3-3 0 0,1 0 0 0,-1-3 0 0,4 3 0 15,0-6 0-15,0 0 0 16,0-3 0-16,4-4 0 0,-1 1 0 0,1-1 0 16,3-2 0-16,0-4 0 0,4 0 0 0,-1 0 0 15,-3-2 0-15,4-1 0 0,3-3-11 0,0 0-5 0,0 0-2 0,4-3 0 16,-4-4 7-16,0 1 2 0,0 0 0 0,0-4 0 15,0 1-20-15,-3-4-4 16,-4 4-1-16,0-4 0 0,4 4-23 0,-8-4-5 0,4 1-1 0,-7-1 0 16,4 1-128-16,-8-1-25 0,1 1-6 15</inkml:trace>
  <inkml:trace contextRef="#ctx0" brushRef="#br0" timeOffset="57910.94">9740 5772 1911 0,'0'0'42'0,"0"6"9"0,0-3 1 0,0 4 2 0,0-4-43 0,0-3-11 16,0 0 0-16,7 3 0 0,0-3 64 0,0 0 10 16,0 0 2-16,4-3 1 0,0 3-61 0,-4-3-16 15,0 0 0-15,3-1 0 0,-3 4 25 0,4 0 3 16,0 0 0-16,-1 0 0 0,1 0-28 0,-1 0 0 15,1 0 0-15,-1 0-680 0,-3 4-131 16</inkml:trace>
  <inkml:trace contextRef="#ctx0" brushRef="#br0" timeOffset="58126.68">10146 5935 2419 0,'-4'10'53'0,"4"2"11"0,-3-3 3 0,3 7 1 0,-4-3-55 0,1-1-13 0,3 4 0 0,0 0 0 16,0-1 54-16,0-2 8 0,3 6 2 0,-3-4 0 15,4 1-12-15,-4 0-3 0,3-1 0 0,-3-2 0 16,4 3-19-16,-1-1-4 0,-3-5-1 0,0 2 0 16,0-2-17-16,0-4-8 0,0-6 8 0,0 0-8 15,0 0-132-15,0-10-31 0</inkml:trace>
  <inkml:trace contextRef="#ctx0" brushRef="#br0" timeOffset="58965.67">9881 3022 1796 0,'0'0'40'0,"0"0"8"0,0 0 1 0,0 0 1 0,-3 7-40 0,3-4-10 0,-4 3 0 0,1 0 0 16,3 7 68-16,0-7 11 0,0 10 2 0,0-4 1 16,0 4-26-16,0 3-4 0,0 0-2 0,0-1 0 15,0 1-5-15,0 3-1 0,0 0 0 0,0-3 0 16,3 3 8-16,1 0 0 0,-1-3 1 0,-3-1 0 0,7-2-12 0,-3-3-2 16,3 2-1-16,0-2 0 15,0-4-19-15,0 1-4 0,4-4-1 0,-1 0 0 16,1 0-5-16,-1-2-1 0,-2 2 0 0,-1-6 0 15,0 0-8-15,0 0 0 0,0-3 9 0,0 3-9 0,0-3 0 0,-4 3 0 16,4 0 0-16,0-4 0 16,-3 1-32-16,-4 3-2 0,0 0 0 0,4-3 0 15,-4 3-76-15,0 0-15 0,0-6-3 0,0 6-599 16,0 0-119-16</inkml:trace>
  <inkml:trace contextRef="#ctx0" brushRef="#br0" timeOffset="59189.77">9821 3229 1868 0,'-7'10'41'0,"7"-10"9"0,0 0 2 0,0 0 0 0,0 0-42 0,0 0-10 0,0 0 0 0,0 0 0 16,0 0 60-16,4-7 9 0,3 4 3 0,0-3 0 15,0 0-44-15,4 3-9 0,-1-4-2 0,1 4 0 16,-1 3 14-16,1-3 2 0,3 3 1 0,0 0 0 15,0 0-13-15,0 0-2 0,0 0-1 0,-3 0 0 32,3 0-56-32,-3 0-11 0,3 0-3 0,-7 0 0 0</inkml:trace>
  <inkml:trace contextRef="#ctx0" brushRef="#br0" timeOffset="59729.38">10220 3289 1958 0,'0'0'43'0,"0"0"9"0,0 0 1 0,0 0 3 0,0 0-45 0,0 0-11 16,0 0 0-16,0 0 0 0,0 0 88 0,0 0 15 16,0 0 3-16,0 0 1 0,0 0-69 0,0 0-14 15,0 0-2-15,4 6-1 0,-1 0 35 0,1-6 6 0,-1 3 2 0,4 1 0 16,-3-1-64-16,-1 0-16 16,4-3-2-16,0 3 0 0,0 0 28 0,0 0 6 15,0 0 0-15,1 1 1 0,-1-4-17 0,-4 3 0 0,8 0 0 0,-8 0 0 16,8 6 0-16,-8-6 0 0,4 7 0 0,-3-1 0 15,-1 4 58-15,-3 3 5 0,4-4 1 0,-4 4 0 16,4-1-52-16,-4-2-12 0,0 6 0 16,0-4 0-16,-4 1 0 0,4 0 0 0,-7-1 0 15,3 1 0-15,-3-3 0 0,0-1 0 0,0-2 0 0,0-4 0 16,0 0 0-16,-3 0 0 0,2-2 0 0,-2-4 0 16,3 0 0-16,0-4 0 0,3-2 0 0,-3 3 0 15,0-3 0-15,4 3 0 0,-1-7 0 0,1 4 0 16,3 0 0-16,0-1 0 0,0 1 0 0,0 0 0 15,0 6 0-15,3-10 0 0,1 7 0 16,3-3 0-16,0 3-48 0,0 0-13 0,3 3-3 16,1 0 0-16,0 0 103 0,-4 3 20 0,3 0 4 0,1 0 1 15,-1 3-75-15,1 4-14 0,0-7-3 0,-1 6-1 16,-3-2 20-16,4-1 9 0,-4 0-8 0,3 0 8 16,-3-2-172-16,0-4-30 0</inkml:trace>
  <inkml:trace contextRef="#ctx0" brushRef="#br0" timeOffset="64761.71">5599 6427 1036 0,'0'0'23'0,"0"0"5"0,0 0 0 0,0 0 1 0,0 0-29 0,0 0 0 16,0 0 0-16,0 0 0 0,0 0 93 0,0-6 13 15,0 6 2-15,0 0 1 0,0 0-21 0,0 0-4 16,0 0 0-16,0 0-1 0,-7-3-15 0,7 3-4 15,-8-3 0-15,1 3 0 0,7 0 0 0,-3 0 0 0,-8 0 0 0,4 0 0 16,0 3-5-16,0 0-2 0,4-3 0 0,-8 3 0 16,4 0-25-16,0-3-6 0,0 4-1 0,-4-1 0 15,8 0 17-15,-8-3 3 0,1 3 1 0,3 0 0 16,-1-3-46-16,1 3-23 0,4-3 3 0,-4 3 0 16,0-3 20-16,3 3 8 0,1 1 0 15,3-4 0-15,-4 0-8 0,4 0 10 0,0 0-10 16,-10 0 10-16,10 0-10 0,-7 3 0 0,7-3 0 15,0 0 0-15,-4 0 0 0,4 0 0 0,0 0 0 0,0 0 0 16,0 0 0-16,-7 3 0 0,7-3 8 0,0 0-8 16,-4 0 0-16,4 0 10 0,0 0-10 0,0 0 10 15,0 0-10-15,0 0 0 0,0 0 0 0,0 0 0 16,0 0 0-16,-3 3 0 0,3-3 0 0,0 0 0 16,-7 0 0-16,7 0 0 0,0 0 0 0,0 0 0 15,0 0 0-15,0 0 0 0,0 0 0 0,0 6 0 0,-4-3 0 0,4 1 0 16,0 2 0-16,-7-3 0 0,7 3 0 0,0-3 0 15,-3 4 0-15,3-1 0 0,0 0 0 0,0 4 0 16,0-1 0-16,0-3 0 0,0 1 0 0,0 2 0 16,0 0 0-16,0-2 0 0,0 2 0 15,0 4 0-15,0-4 0 0,0 0 0 0,0 4 0 16,0-4 0-16,3 4 0 0,-3 3 0 0,0-4 0 0,0 1 0 16,0 2 0-16,0 1 0 0,-3 3 0 0,3 0 0 15,0-1 0-15,3 4 0 0,-3-3 0 0,7 0 0 16,-7-3 0-16,0 6 0 0,0-4 0 0,0 4 0 15,0-3 0-15,4 3 0 0,-4 0 0 0,0 3 0 16,0 0 0-16,0 0 0 0,0 0 33 0,0 1 5 16,0 2 1-16,0 0 0 0,0 0-31 0,0 4-8 15,0-1 0-15,0 0 0 0,-4-3 21 0,4 4 3 16,0 2 1-16,0 1 0 16,0-4-41-16,0 1-9 0,0-1-2 0,0 0 0 0,0 1 43 0,4-1 9 0,-4 0 2 0,0 1 0 31,0-1-43-31,0-3-9 0,-4 0-2 0,4 4 0 0,0-1 43 0,0 1 9 15,0-4 2-15,4 3 0 0,-4-3-43 0,0 4-9 16,0-4-2-16,7 6 0 0,-7-2 43 0,0 2 9 16,3-6 2-16,-3 4 0 0,8-4-27 0,-5 0 0 0,-3-3 0 0,4 0 0 15,3 1 0-15,-4-5 0 0,8-2 0 0,-8 0 0 16,4-3-20 0,-3-1-8-16,3 1-3 0,-4-3 0 0,4-4 31 0,-3 4 0 0,0-4 0 0,3-3 0 15,-4 1 0-15,4-1 0 0,4-3 0 0,-8 3 0 16,4-3 0-16,4 0 0 0,3-3 0 0,-3 0 0 0,-4 0 0 15,7 0 0-15,0-3 0 0,-4 0 0 16,5 0 24-16,-5 0 4 0,4 0 0 0,-3 0 1 16,3 3-45-16,-3-3-8 0,3 3-3 0,-4-4 0 0,1 4 27 0,-1-3 0 15,1 6 0-15,0-3 0 16,-1 4 19-16,-3-4 5 0,4 0 2 0,-1 3 0 0,-3 0-36 0,1 0-7 16,-1 0-2-16,0-3 0 15,0 3-21-15,3 0-4 0,-3 0 0 0,4 4-1 16,3-1-169-16,-7-3-34 0</inkml:trace>
  <inkml:trace contextRef="#ctx0" brushRef="#br0" timeOffset="65832.5">6075 6512 1177 0,'0'0'25'0,"0"0"6"0,0 0 1 0,0 0 2 0,0 0-34 0,0 0 0 0,0 0 0 16,0 0 0-16,0 0 108 0,-11-3 14 16,11 3 3-16,0 0 1 0,0 0-28 0,0 0-6 15,0 0 0-15,0 0-1 0,0 0-41 0,0 0-8 16,0 0-2-16,0 0 0 0,0 0-12 0,0 0-4 15,0 0 0-15,0 0 0 0,0 0-24 0,11 3 0 0,-8 3 0 0,4 1 0 16,0 2 40-16,4 0 4 0,-4 4 0 0,4 3 0 16,-4-4-20-16,0 4-3 0,3 0-1 0,1 2 0 15,-4-2-5-15,0 3-2 0,4 0 0 0,-1-4 0 16,-6 7 1-16,3-3 0 0,0 0 0 0,0 0 0 16,4-7-5-16,-1 4-1 0,-6-4 0 0,3 4 0 15,0 0 17-15,0 0 3 0,3-4 1 0,-6 1 0 16,3-1-29-16,-3 4-21 0,3 0 3 0,0-4 1 15,0 4 1-15,-4-4 1 0,1 1 0 0,3 2 0 16,-4-5-18-16,4-1-4 0,-7 1-1 16,4-4 0-16,-1 0-62 15,1-6-13-15,-1 3-3 0,-3-3-524 0,0 0-106 0</inkml:trace>
  <inkml:trace contextRef="#ctx0" brushRef="#br0" timeOffset="66144.6">6110 7039 1552 0,'0'0'44'0,"0"0"10"0,-3 3-43 0,-4 3-11 0,7-6 0 0,0 0 0 16,0 0 116-16,0 0 20 0,0 0 5 0,0 0 1 15,0 0-74-15,0-9-14 0,0 3-3 0,3-4-1 16,1 1 11-16,-1-4 3 0,8 1 0 0,-8-1 0 16,4-3 0-16,0 4 0 0,4-4 0 0,0 4 0 15,-4-4-36-15,0 0-6 0,10 1-2 0,-10-4 0 16,4 3-7-16,-1 0-1 0,8 1-1 0,-11-1 0 16,4 4-34-1,-4-1-6-15,3 1-2 0,-3 2 0 0,4-2 31 0,-4 2 0 0,4 1 0 0,-11-4 0 16,7 1-132-16,-4 2-21 0,1-2-4 15</inkml:trace>
  <inkml:trace contextRef="#ctx0" brushRef="#br0" timeOffset="70441.38">6519 7167 936 0,'0'0'41'0,"0"0"9"0,0 0-40 0,0 4-10 0,4 2 0 0,-1-3 0 0,-3-3 76 0,0 0 12 0,0 0 4 16,0 0 0-16,4 6 16 0,-4-6 4 0,0 0 1 0,0 0 0 15,3 3-27-15,-3-3-6 16,0 0 0-16,0 0-1 0,0 0 3 0,0 0 1 0,0 0 0 0,0 0 0 16,0 0-29-16,0 0-6 15,0 0 0-15,-3-6-1 0,3-3-18 0,0-1-3 0,-4 1-1 0,1-1 0 16,-1-2 10-16,4 2 1 0,-3-2 1 0,-1-4 0 15,1 1-29-15,-1 2-8 16,4-3 0-16,-7 1 0 0,4-4 0 0,3 3 0 0,-4 1 0 0,1-1 0 16,-1 0 0-16,1-3 0 0,-1 4 0 0,0-1 0 15,4 3 0-15,-3 4 0 0,-1 3 0 0,4 6 0 16,4-6 0-16,-4 6 0 0,0 0 0 0,0 0 0 16,3 0 0-16,8 0 0 0,-4 3 0 0,0 0 0 15,4 0 0-15,-4 3 0 0,3 0 0 0,5-2 0 16,-12-1-11-16,8 0-3 0,-1-3-1 0,-3 3 0 15,4-3 15-15,-4 0 0 0,3-3 0 0,-2 3-9 16,-1 0-31-16,0 0-5 0,0 0-2 0,-4-3 0 16,-3 3-46-16,0 0-10 0,0 0-1 0,0 0-550 15,0 0-110-15</inkml:trace>
  <inkml:trace contextRef="#ctx0" brushRef="#br0" timeOffset="70687.53">6505 7083 2188 0,'0'0'48'0,"0"0"11"0,0 0 1 0,4 3 1 0,3 0-49 0,-4-3-12 0,8 0 0 0,0 3 0 15,-8-3 54-15,8 0 8 0,-1 0 2 0,-3 0 0 16,4 0-52-16,-4 0-12 0,3 0 0 0,1 3 0 15,0-3 0-15,-4 0 0 0,0 0 0 0,3 3 0 32,1 1-202-32,0-1-43 0,3 3-9 0,-4-3-2 0</inkml:trace>
  <inkml:trace contextRef="#ctx0" brushRef="#br0" timeOffset="71843.66">6128 7873 1314 0,'0'0'37'0,"0"0"8"0,0 0-36 0,0 0-9 0,0 0 0 15,0 0 0-15,0 0 132 0,0 0 25 16,0 0 5-16,0 0 1 0,0 0-56 0,0 0-11 0,0 0-3 16,-4 3 0-16,4 3-30 0,0 1-7 15,0 2 0-15,0 0-1 0,0 1-37 0,4 2-7 16,-1 1-2-16,1-1 0 0,-1 1 30 0,4-1 5 15,-3 1 2-15,3 0 0 0,-3-4-22 0,3-3-5 0,0 1-1 0,0-1 0 16,3-3-18-16,-6-3 0 0,3 0 0 0,-4-3 0 16,4 0 0-16,-3 0 0 0,3-1 0 15,0-2 0-15,0 0 8 0,-7 3-8 0,0 3 12 0,0-10-12 16,4 1 14-16,-4 3-4 0,3-1-1 0,-3 7 0 16,0-6-19-16,0 6-4 0,-3-6-1 0,-1 0 0 15,4-1 15-15,0 1 0 0,0 6 0 0,0 0 0 16,0 0 0-16,0 0 0 0,0 0 0 0,0 0 0 0,0 0 9 0,0 0 5 15,0 0 1-15,0 0 0 16,0 0-24-16,0 0-5 0,4 6-1 0,-1 1 0 16,4 5 15-16,0 1 0 0,0 5 0 15,4 1 0-15,0 3 0 0,-1 6 0 0,1 1 0 0,3 2 0 16,-4 3-16-16,12 7-1 0,-5-3 0 0,4 0 0 16,-3-4 27-16,0 4 6 0,-4-1 0 0,0 1 1 0,0-1-17 15,0-2 0-15,-3-1 0 0,-1 1-9 0,-6-4 9 0,3 1 12 16,-4-4-2-16,1-3-1 0,-4 0-9 0,0-6 0 15,-4 0-10-15,-3-4 10 0,4 1 32 0,-1-3 12 16,-6-4 2-16,-1 0 1 0,-3-2-24 0,3-4-5 16,-3 0-1-16,-3-6 0 0,-1-3-17 0,0-1 0 15,1-2 0-15,-4-7 0 0,3 1 0 0,0-7 0 16,1 0 0-16,3 0 0 0,-1-3 25 0,5-1 2 16,-1-2 0-16,1 0 0 15,6-3-19-15,-6 6-8 0,-1-4 8 0,4 1-8 0,3 0 0 0,1 3 8 16,-1 3-8-16,4 0 0 0,0 3 30 0,4 3 1 0,-1 1 0 0,1 2 0 15,3 1-45-15,-4-1-9 0,8 4-1 0,-4-1-1 16,0 4 25-16,0 0 0 16,4 3 0-16,-1 0 0 15,1-1-34-15,0 1-5 0,-4 3-1 0,3 3 0 0,1-3-68 16,-1 0-15-16,4 0-2 0,-3 0-1029 0</inkml:trace>
  <inkml:trace contextRef="#ctx0" brushRef="#br0" timeOffset="72895.7">6696 8362 597 0,'0'0'16'0,"0"0"5"0,3 6-21 0,-3 1 0 0,4-1 0 0,-1 0 0 16,-3 0 107-16,4 4 17 0,-1-4 3 0,1 0 1 15,-4 4 0-15,3-4 0 0,1 0 0 16,-1 1 0-16,-3-4-52 0,0-3-9 0,0 0-3 0,0 0 0 16,0 0 0-16,0 0 0 0,0 0 0 0,0 0 0 15,0 0 0-15,0 0 0 0,0 0 0 0,0 0 0 16,0-7 0-16,0 1 0 0,0-3 0 0,0 2 0 15,-3-2 0-15,-1 3 0 0,1-4 0 0,-1 1 0 16,1 0-51-16,-1-4-13 0,4 0 0 0,-7-2 0 31,4-1 0-31,-4-3 0 0,0 1 0 0,-4-4 0 0,0 3 0 0,1-6 0 0,-1 3 0 16,1 0 0-16,3-3 0 0,-7 0 0 0,3-4 0 16,4 4 0-16,0 3 9 0,0 0-1 0,0 4 0 0,0-1 0 0,0 0-8 0,3 3-9 15,1 1 9-15,-1-4-13 0,4 6 13 0,0 1 0 16,0 2 0-16,4 1 0 0,-4-1-10 0,3 4 10 15,1 0-10-15,-4 6 10 16,0 0 0-16,0 0-9 0,0 0 9 0,10 0 0 0,1 3 0 0,-4 3-10 16,3 1 10-16,-3-1 0 0,4 0 0 15,0 0 9-15,-4 1 1 0,3-1 0 16,-3 3-34-16,4 4-8 0,-8-4 0 0,5 4-1 16,-1-4 6-16,0 1 2 0,0-1 0 0,0 4 0 15,-4-1-36-15,1-2-7 0,-1-1-2 0,1 4 0 16,-1-4-49-16,1-3-9 0,-4 4-3 0,0-4-439 15,0 3-88-15</inkml:trace>
  <inkml:trace contextRef="#ctx0" brushRef="#br0" timeOffset="73123.87">6622 8233 1857 0,'0'0'40'0,"0"0"9"0,0 0 2 0,3 7 2 15,-3-4-42-15,7 0-11 0,-3 3 0 0,-1-3 0 16,4 4 127-16,4-4 23 0,-4 0 5 0,0 3 1 16,4-3-81-16,-1 4-16 0,4-4-3 0,-3 0-1 0,3 0-37 0,0 0-7 15,0-3-2-15,0 3 0 16,0-3-9-16,1-3 0 0,-5 3 0 0,4-3 0 16,0-3-103-16,0 3-22 0,8-10-5 15,-8 4-1-15</inkml:trace>
  <inkml:trace contextRef="#ctx0" brushRef="#br0" timeOffset="74799.34">6826 6324 1497 0,'0'0'32'0,"0"0"8"0,0 0 0 0,-7 3 4 0,7-3-36 0,0 0-8 0,0 0 0 0,0 0 0 16,0 3 71-16,0-3 12 0,-3 6 2 0,3 1 1 15,3-4-35-15,1 0-7 0,-1 3-2 0,4-3 0 16,0 4 18-16,0-4 3 0,8 3 1 0,-5-3 0 16,4 0 0-16,4-3 0 0,-4 4 0 0,4-4 0 15,-4 0-52-15,7 0-12 0,-11 0 0 0,5-4 0 16,2 4 0-16,-3-3 0 0,0-3 0 0,1 3 0 16,-1 0 0-16,-4-4 0 0,4 4 0 0,-3-3 0 15,0 3 0-15,-1-3 0 0,-3-1 0 0,0 4 0 0,0-3 0 0,0 3 0 16,0 0 0-16,-7 3 0 0,0 0 0 0,0 0 0 15,0 0 0-15,0 0 0 0,0 0 54 0,0 0 8 16,0 0 2-16,0 0 0 0,0 0-52 0,0 0-12 16,0 0 0-16,-3 3 0 0,-4 0 0 15,3 0 0-15,4 0 0 0,-3 0 0 0,-1 4 0 0,4-1 0 16,-3-3 0-16,3 6 0 0,0-2 54 0,0 2 8 16,3 1 2-16,-3-1 0 15,0 0-103-15,4 4-20 0,-1-1-4 0,-3 1-1 0,4 3 52 0,-1-1 12 16,1 1 0-16,-4 0 0 0,0 2 48 0,3 1 13 15,1 6 3-15,-1-3 0 0,1 7-52 0,-4-1-12 16,4 0 0-16,-1 6 0 0,1 1-11 0,-1-1-5 16,1 4 0-16,-1 3-1 0,1-7 17 0,3 4 9 15,0-4-1-15,-4 4 0 0,1 3-8 0,-1 0 0 16,1 2 0-16,-1 1 0 0,4 0 12 0,-3 0 0 0,0-3 0 0,-1 3 0 16,1-7-12-16,-1 4 10 0,1 0-10 0,-1 3 10 15,-3-3-10-15,4-10 8 0,-4 4-8 0,0 2 8 16,0-2-8-16,0 2 8 0,0 1-8 0,0-1 8 15,0 1-19-15,0 9-4 0,0 0-1 0,0 0 0 16,0-3 16-16,3-3 0 0,1-3 0 0,-1 2 0 16,1-5 30-16,-1-1 9 0,4-2 1 0,-3-4 1 15,-1-6-32-15,1 0-9 0,0-3 0 16,-1-4 0-16,1-2 0 0,-1-4 9 16,-3-3-9-16,4 4 0 0,-4-10 22 0,0 0-2 0,0 6-1 0,0-6 0 0,-4 6-3 0,4-2-1 15,-3 2 0-15,-1 0 0 16,4-3-3-16,0-3 0 0,0 0 0 0,-3 6 0 15,3-6-12-15,-4 4 0 0,4-4 0 0,-4 3 0 16,4-3-16-16,0 0-10 0,-3 3-2 0,-4 0 0 16,3-3 47-16,-3 0 9 0,7 0 1 0,-3 0 1 0,-4-3-22 0,0 3-8 15,0-3 0-15,0 0 9 0,-4 3-9 0,4-4 8 16,-4 4-8-16,4 0 8 0,-3 0 1 0,-1 0 0 16,1 4 0-16,-1-4 0 0,0 6-9 0,4-3 0 15,-3 0 0-15,-1 3 0 0,1 1 0 0,2-1 0 16,1-3 0-16,-3 0 0 0,6 0 14 0,4-3 4 15,-7 0 1-15,7 0 0 16,0 0-199-16,-3-3-39 0,-1-3-8 0,4-7-1 0</inkml:trace>
  <inkml:trace contextRef="#ctx0" brushRef="#br0" timeOffset="75406.2">7909 7243 1728 0,'0'0'38'0,"0"0"8"0,0 0 2 0,0 0 0 0,0 0-39 0,0 0-9 16,0 0 0-16,4 3 0 0,-1 3 99 0,1-3 17 15,3 0 4-15,0 4 1 0,0-4-33 0,0 0-6 0,4-3-2 0,-1 3 0 16,4 0-14-16,0 0-3 0,4 0-1 0,-4-3 0 16,4-3-24-16,0 0-5 0,-1 0-1 0,1 0 0 15,-4 3-5-15,-4 0-2 0,5 0 0 0,-1 3 0 16,-4 0-71-16,4 0-14 0,-3 0-4 0,3 4 0 15,-3 2-204-15,-1 0-42 0</inkml:trace>
  <inkml:trace contextRef="#ctx0" brushRef="#br0" timeOffset="75646.88">7959 7553 2030 0,'0'0'57'0,"0"0"14"0,0 0-57 0,0 0-14 0,0 0 0 0,3 3 0 16,4-3 87-16,0 0 14 0,4-3 3 0,-1 3 1 15,1 0-14-15,3 0-3 16,4 3-1-16,-1-3 0 0,5 0-70 0,-5 0-17 0,1 3 0 0,3 0 0 16,0 1 0-16,4-1 0 15,-4-3 0-15,4 3 0 16,-4 0-150-16,0 0-34 0,21 0-6 0,-10 0-2 0</inkml:trace>
  <inkml:trace contextRef="#ctx0" brushRef="#br0" timeOffset="76622.28">8943 6236 1314 0,'0'0'37'0,"0"0"8"0,0 0-36 0,0 0-9 0,0 0 0 0,3-3 0 16,-3 3 83-16,8-3 14 0,-5 0 3 0,-3 3 1 16,0 0 2-16,0 0 0 0,0 0 0 0,0 0 0 15,0 0-7-15,0 0 0 0,-3-3-1 0,-1-4 0 16,0 1-8-16,-3 3-2 0,4 0 0 0,-4 0 0 16,0 0-68-16,0 3-17 0,-4 0 0 0,4 0 0 15,-4 3 54-15,1 0 7 0,-1 0 2 0,-3 3 0 16,0 0-50-16,4 1-13 0,-5-1 0 0,1 3 0 15,0-2 36-15,0 2 3 0,3-3 0 0,-6 1 0 16,3-1-25-16,0 0-5 0,3 0-1 0,-3-2 0 0,0-1 8 16,3 0 0-16,1 0 1 0,-1 0 0 15,4-3-7-15,-4 3-2 0,8-3 0 0,3 0 0 16,-7 0-8-16,7 0 8 0,0 0-8 0,0 0 8 0,0 0-8 0,0 0 0 16,0 0 0-16,0 0 0 0,0 0 8 0,0 0-8 15,0 0 8-15,0 0-8 0,0 0-8 0,0 0-8 16,0 0 0-16,0 0-1 0,0 10 40 0,3-4 8 15,4 3 1-15,-3 1 1 0,3 2-22 0,-3 4-11 16,6 0 10-16,-3-1-10 0,0 4 8 0,0 0-8 16,4 3 0-16,-1 0 0 0,-2 0 8 0,2 3-8 15,-3 0 0-15,0 3 9 0,0 7-9 0,0 2 0 16,0 1 0-16,0 6 0 0,0 3 0 0,1-3 0 16,-1 3 8-16,-4 0-8 0,4-3 0 0,0 6 0 15,0 0 0-15,0 0 0 0,0 0 0 0,0 4 0 16,1-4 0-16,-1 0 0 0,-4-3 0 0,4-3 0 0,-3 3 0 0,-1 3 0 15,1-6 0-15,-4 3-9 0,3 0 9 0,-3 0 0 16,-3-3-9-16,-1-3 9 0,1-4 0 0,-1 4-9 16,-3-3 9-16,4-4 0 0,-4 4 0 0,3-13-8 15,0 0 8-15,1 3 0 0,-1-3 0 0,1 1 0 16,-1-1 0-16,1-3 0 0,-1-1 0 0,1 5 0 16,3-4 0-16,-4-4 0 0,4-5 0 0,0-1 0 15,0-2 0-15,4-4 0 0,-1 0 0 0,-3-6 0 0,4 7 0 16,-4-7 0-1,7 0 0-15,0 3-8 0,0-3 8 0,0 0 0 0,0-3 0 0,0 3 0 0,0-3 0 0,0 3 9 16,4-7-9-16,-1 4 0 16,5-3 13-16,-5 3-4 0,4 3-1 0,4-3 0 15,-4-1 1-15,0 1 0 0,4 0 0 0,-1 0 0 16,-3 0 0-16,1 3 0 0,-1-3 0 0,0 3 0 16,3 3-49-16,-2-3-11 0,-1 0-1 0,0 0-1 15,-4 0-171-15</inkml:trace>
  <inkml:trace contextRef="#ctx0" brushRef="#br0" timeOffset="77187.02">9215 6612 2030 0,'0'0'57'0,"0"0"14"0,0 0-57 0,0 0-14 0,0 0 0 0,0 0 0 0,0 0 54 0,3 4 8 16,4-1 2-16,0 3 0 0,-3 0 0 0,3 0 0 15,0 4 0-15,3 2 0 0,-3-2 16 0,4 2 3 16,0 4 1-16,-1 0 0 0,1-1-46 0,-1-5-9 16,1 2-1-16,0 4-1 0,3-3-12 0,-4-1-3 0,1-2 0 15,3 2 0-15,-3 1-12 0,6-1 11 16,-6-2-11-16,3-1 10 0,-4 0-10 0,1-2 0 15,0-1 0-15,-4 0 0 16,-4-3-96-16,4 4-14 0,-3-4-3 0,-4-3-1 16,0 0-74-16,0 0-16 0,3 6-2 0,-3 0-682 0</inkml:trace>
  <inkml:trace contextRef="#ctx0" brushRef="#br0" timeOffset="77445.81">9306 6929 1792 0,'0'0'51'0,"0"0"10"0,0 0-49 0,0 0-12 0,0 0 0 0,0 0 0 15,4-6 105-15,-1 0 19 0,-3-4 3 0,4-2 1 16,-1 2-52-16,1-2-9 0,3-1-3 0,-3-3 0 0,3 4 0 0,-4-4 0 16,4-3 0-16,0 4 0 15,0-1-51-15,-3-3-13 0,6 4 0 0,-6 2 0 0,3-3 0 0,0 4 0 16,0-1 0-16,0 1 0 15,-3-1 0-15,3 4 0 0,0-1 0 0,0 1 0 16,-4 0-22-16,1-1-7 0,-1 4-2 0,1 0 0 16,-1-1-121-16,-3 7-25 0,0 0-5 0,0 0-763 0</inkml:trace>
  <inkml:trace contextRef="#ctx0" brushRef="#br0" timeOffset="78445.25">9638 7001 1069 0,'0'0'23'0,"0"0"5"0,0 0 0 0,0 6 4 0,0-2-32 0,0 2 0 15,0 0 0-15,0-6 0 0,0 0 77 0,0 0 10 16,0 0 1-16,0 0 1 15,3 3-21-15,-3-3-5 0,0 0-1 0,0 0 0 0,7 0 4 0,-7 0 1 16,4-3 0-16,-4 3 0 0,4-3-3 0,-1 0 0 16,-3 3 0-16,4-6 0 0,3-1-28 0,-4-2-5 15,-3 0-2-15,4 2 0 0,-4-2 11 0,3 3 3 16,-3-4 0-16,4 1 0 0,-4-1-27 0,0 4-4 16,3-3-2-16,-3-1 0 0,0 10 1 0,0-6 0 15,0 6 0-15,0-6 0 0,-3-1-11 0,3 7 0 16,0 0 0-16,0 0 0 0,0 0 16 0,0 0-1 0,0 0-1 0,0 0 0 15,0 0-3-15,0 0-1 0,0 0 0 0,0 0 0 16,0 0-10-16,0 4 0 0,0-4 0 16,-4 6 0-16,8 3 0 0,-4-2 0 0,3-1 0 15,1 0 0-15,-1-3 0 0,1 4 0 0,-1-4-11 0,4 3 11 16,-3 0 0-16,3 0 0 0,-3-2 0 0,-1 2-8 16,4-3 8-16,-3 3 0 0,-1 1 0 0,1-4 0 15,3 3 0-15,-4 0 0 0,1 0 0 0,-4 4 0 16,3-4-12-16,-3 0-8 0,4 1 0 0,-4-4-1 15,3 3 32-15,-3 0 6 0,0-6 2 0,0 0 0 16,0 0-38 0,0 0-7-16,0 0-2 0,0 0 0 0,4-6-124 0,-1-6-24 0,-3-1-6 0,0-3-1 15</inkml:trace>
  <inkml:trace contextRef="#ctx0" brushRef="#br0" timeOffset="78662.44">9645 6744 2120 0,'0'0'47'0,"0"6"9"0,-4 4 3 0,1-4 0 0,3-3-47 0,0-3-12 15,0 0 0-15,0 0 0 0,0 0 48 0,0 0 7 16,0 0 1-16,0 0 1 15,0 0-85-15,0 0-16 0,3-3-4 0,1 0-1 0</inkml:trace>
  <inkml:trace contextRef="#ctx0" brushRef="#br0" timeOffset="80110.44">9412 7914 1314 0,'0'0'37'0,"0"0"8"0,0 0-36 0,0 0-9 16,0 0 0-16,0 0 0 15,0 0 53-15,0 0 9 0,0 0 2 0,-3-7 0 0,3 7 0 0,0 0 0 16,0 0 0-16,0 0 0 0,0 0 15 0,0 0 3 15,0 7 1-15,0-1 0 0,3 3-39 0,1 4-8 16,-4-4-2-16,3 4 0 0,4 2-3 0,0 4-1 16,0-3 0-16,4 3 0 15,-4 0 12-15,4 6 2 0,3-6 1 0,0-1 0 16,0 1-36-16,-4-6-9 0,5-1 0 0,-5-6 0 0,4-2 0 0,-3-4 0 16,-1 0 0-16,5-4 0 0,-5-2 0 0,1-3 0 15,-4-4 0-15,0-6 0 16,0 4 0-16,-4-1 0 0,4 0 0 0,-7 1 0 0,4-1 0 0,-4 0 0 15,0 1 0-15,0 2 0 0,0-3 0 0,-4 4 0 16,4 6 0-16,-3-4 0 0,-4 1 20 0,3 3 3 16,1-1 0-16,-1 1 0 0,4 0-37 0,0 6-7 15,0 0-2-15,0 0 0 0,0 0 23 0,-3 6 0 16,-1 0 0-16,4 7 0 0,4 3 0 0,-1-1 0 16,1 4 0-16,3 0 0 15,3 0-56-15,-2 3-6 0,2 9-2 0,1 0 0 0,-1 4 52 0,1 2 12 16,-1-2 0-16,1 6 0 0,3-4 0 0,-3-5 0 15,-1 2 0-15,-3 4 0 0,4 3 0 0,0-4 0 0,-4 4 0 0,3-3 0 16,-3-4 48-16,0 10 13 0,0-6 3 0,-3-7 0 16,-1-3-52-16,1-6-12 0,-4 0 0 0,-4-6 0 15,1-1 54-15,-8-5 8 0,4-1 2 0,-3-6 0 16,3-3-52-16,-8 0-12 0,1-6 0 0,0 0 0 16,0-4 0-16,0-2 0 0,-4-1 0 0,1-5 0 15,-1 2 24-15,0-3 1 0,4-3 1 0,-3 0 0 0,3 0-26 0,0-3 0 16,-1 3 0-16,5 0 0 0,-1 0-18 0,4 3-6 15,0 1 0-15,4 2-1 0,-1 0 48 0,4 1 9 16,4-1 3-16,-4 6 0 0,7-2-26 0,-4 3-9 16,4-1 0-16,0-2 9 0,4 5-9 15,-1-2 0-15,1 3 0 0,0-4 0 0,3 4 0 0,0 0-14 16,-4-4 2-16,1 4 0 16,3 0-112-16,-3-1-23 0,-1 1-4 0</inkml:trace>
  <inkml:trace contextRef="#ctx0" brushRef="#br0" timeOffset="80609.82">9885 8315 1954 0,'0'0'43'0,"0"0"9"0,0 0 1 0,0 0 3 0,0 0-45 0,0 0-11 0,0 0 0 0,0 0 0 15,7 0 39-15,-4 0 5 0,-3 0 2 0,7-3 0 16,1-3-22-16,-1 2-4 0,-4-2 0 0,4 0-1 15,0-3 16-15,0 2 3 0,-3-2 1 0,-1 3 0 0,-3-1-11 0,4-2-3 16,-4 3 0-16,3-1 0 0,1 1 11 0,-4 6 3 16,0 0 0-16,0 0 0 0,0 0-11 0,0 0-3 15,0 0 0-15,0 0 0 0,0 0-25 0,-7 6 0 16,7 1 0-16,0-7 0 0,0 0 0 0,-4 3 0 16,1 3 0-16,3 3 0 0,-4 1 0 0,4-1 0 15,0 1 0-15,4 2 0 0,-4-2 0 0,3 2 0 16,-3 1 0-16,4-4 0 15,-4-3 0-15,3 1 0 0,1-1 0 0,-4-6 0 0,0 0 14 0,0 0-2 0,3 3-1 0,-3-3 0 16,0 0-11-16,8 3 0 16,-8-3 0-16,0 0 0 0,7 3-9 0,-7-3-1 15,7 3 0-15,-4 4 0 0,4-4 18 0,-3 0 4 0,3 3 1 16,-7-6 0 0,0 0-106-16,0 0-22 0,0 0-4 0,0 0-608 0,0 0-121 15</inkml:trace>
  <inkml:trace contextRef="#ctx0" brushRef="#br0" timeOffset="80824.56">9931 7920 2030 0,'0'0'57'0,"-4"6"14"0,4 0-57 0,-3 1-14 16,-1 2 0-16,4 1 0 0,-3-1 156 0,3 0 29 15,0 1 6-15,0-1 1 16,3 1-103-16,1-4-20 0,-4 0-4 0,0 0-1 16,3 1-102-16,1-1-21 0,-1-3-4 0,4-3-752 15,-3 3-150-15</inkml:trace>
  <inkml:trace contextRef="#ctx0" brushRef="#br0" timeOffset="82347.11">9874 6217 1267 0,'0'0'28'0,"0"0"5"0,0 0 2 0,0 0 1 0,0 0-36 0,0 0 0 0,0 0 0 0,0 0 0 16,0 0 58-16,0 0 5 16,0 0 1-16,0 0 0 0,0 0 51 0,0 0 10 0,0 0 3 15,0 0 0-15,0 0-57 0,0 0-11 0,0 0-3 0,7 3 0 16,-3 1-5-16,3-1-2 0,0 3 0 0,0-3 0 16,0 3-22-16,0-2-5 0,4 2-1 0,-1-3 0 15,1 3-12-15,-1-3-2 0,1 4-8 0,0-4 12 16,3-3-1-16,-4 3-1 0,4-3 0 0,1-3 0 15,-1 3 3-15,-4-3 1 16,4 0 0-16,-3-1 0 0,3-2-4 0,0 3-1 0,0-3 0 0,-3 3 0 16,3-4 11-16,-3 4 3 0,-1 3 0 0,1 0 0 15,-1-3-23-15,1 3 0 0,-4 3 0 0,0 0 0 16,0 0 0-16,0 4 0 0,-3-4 0 0,3 3 0 16,-7-3 0-16,3 7 0 0,-3-4 0 0,0 0 0 15,0-6 0-15,0 6 0 0,0 1 0 0,0-4 0 16,0 3 0-16,0-6 0 0,-3 3 0 0,3-3 0 15,0 7 0-15,0-7 0 0,0 6 0 0,0-6 0 0,0 6 0 0,0-3 0 16,0 3 0-16,0-2 0 16,0-4 0-16,0 6 0 0,0 0 0 0,3-3 0 0,-3 4 0 15,4-1 0-15,-1 3 0 0,1 1 0 0,-1-1 0 0,1 0 0 16,-1 7 0-16,4-3 0 0,-3 2 0 0,-1 4 0 16,1 0 0-16,0 0 0 0,3 3 0 0,-4 0 0 15,1 6 0-15,3 0 0 0,-4 3 0 0,4 4 0 16,0 3 0-16,0 2 0 0,4 4 0 0,-4 0 0 15,4 3 0-15,-1-3 0 0,1-3 0 0,-1 0 0 16,1-1 0-16,0 1 0 0,3 0 0 0,-4 0 0 16,1 3 0-16,3-4 0 0,-3 1 0 0,-1-3 0 15,1-1 0-15,-4 4 0 0,3-3 0 0,1-1 0 16,-4 4 0-16,4 6 0 0,-4-3 0 0,0 0 0 16,3 0 0-16,-3 0 0 0,4-4 52 0,-4-11 7 15,0-1 1-15,-3 0 0 0,3-3-33 16,0 3-7-16,0-2 0 0,0-1-1 0,0 0-27 0,-4-3-6 0,1 0-1 0,-1-4 0 15,1-2 15-15,-1 0 0 0,1-4 0 16,-1 1 0-16,-3-1 25 0,-3 1 8 0,3-4 2 0,-4 1 0 16,1-1-12-16,-1 1-3 0,1-1 0 0,-1-3 0 15,1 4-10-15,-1-4-2 0,4-6-8 0,-7 9 12 16,4-2-12-16,3-7 0 0,-4 9 0 0,-3-3 0 16,7-6 0-16,-3 3 0 0,3-3 0 0,-7 7 0 15,7-7 8-15,-4 3-8 0,-3-3 0 0,3 3 9 0,-3-3-9 16,0 0 0-16,0 0 0 0,0-3 0 0,0 3 0 0,-3 0 0 15,-1 0 0-15,0 0 0 0,1 0 19 0,-4 0 8 16,0 3 1-16,-1-3 1 16,1 6-46-16,0-3-10 15,-3 4-1-15,2-4-1 0,1 0 29 0,0-3 0 0,4 3 0 0,-1-3 0 16,4 0-111-16,0 0-16 0,3-6-3 16,-3 0-1122-16</inkml:trace>
  <inkml:trace contextRef="#ctx0" brushRef="#br0" timeOffset="83166.78">11434 6982 1444 0,'0'0'40'16,"-4"-6"11"-16,4 0-41 0,-4 0-10 0,4 6 0 0,-3-7 0 0,3 1 104 15,0 6 20-15,0 0 3 0,0 0 1 0,0 0-28 16,0 0-6-16,0 0-1 0,0 0 0 0,0 0-13 0,3 9-4 16,-3 1 0-16,4-1 0 0,-4 7-24 0,4 0-4 15,-1 2-2-15,1 8 0 0,-1-5-19 0,1 5-4 16,-1 2-1-16,1 0 0 0,-1 0-2 16,4 0-1-16,-3-2 0 0,-1-1 0 0,1-3-11 15,3-1-8-15,-4 1 9 0,1-3-9 0,0-6 0 0,-1-1-10 16,1-2 0-16,-1-4 0 15,-3 0-154-15,0-6-32 0,0 0-5 0,0 0-822 16</inkml:trace>
  <inkml:trace contextRef="#ctx0" brushRef="#br0" timeOffset="83376.8">11307 7224 1384 0,'0'0'39'0,"7"3"9"0,0-3-38 0,0 0-10 0,3 3 0 0,4-3 0 16,1 0 89-16,-1 0 16 0,0 0 3 0,3-3 1 15,1 0-36-15,3 0-7 0,-3 0-2 0,3-4 0 16,0 4 52-16,0-3 9 0,4 0 3 0,0-1 0 16,-1-2-112-16,5 3-16 0,-1-4-14 0,0 4-697 15,4-3-139-15</inkml:trace>
  <inkml:trace contextRef="#ctx0" brushRef="#br0" timeOffset="84464.03">12679 5948 1659 0,'0'0'36'0,"0"0"8"0,0 0 2 0,0 0 1 0,0 0-38 0,0 0-9 0,7-3 0 0,-4-1 0 0,4 1 68 0,-3-3 11 16,0 3 2-16,-1-3 1 15,1-1-5-15,-4 7-1 0,0-3 0 0,0 3 0 0,0 0 33 16,0 0 7-16,0 0 0 0,0 0 1 0,-7-3-42 0,-1 3-9 15,-2 3-2-15,-1 0 0 0,-3 0-52 0,0 1-12 16,0 2 0-16,-4 0 0 0,1 0 0 0,-1 1 0 16,0-1 0-16,1 0 0 0,-4 4 0 0,3-4 0 15,0 0 0-15,1 0 0 0,-1 1 0 0,0-1 0 16,4 0 0-16,0 1 0 0,0-4 10 0,0 3-2 0,3-3 0 16,1 0 0-16,-1-3-8 0,4 3 0 15,0 0 0-15,7-3 0 0,-7 0 0 0,7 0 0 0,0 0 0 0,0 0 0 16,0 0-8-16,0 0 8 0,0 0 0 0,0 0 0 15,0 0 0-15,0 0 0 0,0 0-9 0,0 0 9 16,0 0 0-16,0 7 0 0,0-4 0 0,0 3 0 16,0 0 0-16,4 4 0 0,-4-1 0 0,3 1 0 15,4-1 0-15,-3 4 0 0,-1 2 0 0,1 1 0 16,3 3 0-16,-4 3 0 0,1 0 0 0,-1 6-10 16,1 0 10-16,-1 0 0 0,1 7 0 15,0-1 0-15,-1 4 0 0,1 0 0 0,3-1 0 16,-7 1 0-16,3-1 0 0,4 4 0 15,-3 3 0-15,-1 6 8 0,1-3-8 0,-1 7 0 0,1-4 0 0,-1 6-8 16,-3-6 8-16,4 1 0 0,-1 5 0 0,1 7 0 16,-4-4-12-16,3-2 4 0,-3 2 0 0,0 1 0 0,0-10 8 15,0 6 12-15,0-2-2 0,-3 5-1 16,-1-5-9-16,1-4-12 0,-1 3 2 0,-3 0 1 16,4-9 9-16,-1 3 0 0,-3 4 0 0,4 2 0 0,-4-3 10 0,3 3 4 15,1-3 1-15,-1 1 0 0,4-7-15 0,0-4 0 16,0-2-12-16,0-10 12 0,0 0 25 0,4-3 12 15,-4 1 3-15,3-5 0 0,1 5-28 0,-1-8-4 16,4 1-8-16,-3 0 11 0,6-3-11 0,-6-4 0 16,3-2 0-16,0-4 0 0,0 0 10 15,4-3-10-15,-4 0 12 0,3 1-12 0,1-4 16 16,-1 0-4-16,5 0-1 0,-1-4 0 0,3 4 1 0,1-3 0 16,0 0 0-16,-1 0 0 0,4 0-12 0,-7 3 0 15,8-3 9-15,-5 3-9 16,1 0 0-16,-4 3 8 0,4 0-8 0,-1 0 0 0,1 0 0 0,0 0 0 15,3 1 0-15,0 2 0 0,-3-3 0 0,3 6 0 16,-4-2-8-16,1-4 8 16,0 3-15-16,-1 0 3 0,1 1 0 0,-4-1 0 0,4 3 2 0,-4-2 1 15,0-1 0-15,0 0 0 16,-7 0-84-16,0 1-17 0,0-4-3 0</inkml:trace>
  <inkml:trace contextRef="#ctx0" brushRef="#br0" timeOffset="86395.07">13176 6374 1645 0,'0'0'36'0,"0"0"7"0,-3 3 1 0,3-3 4 0,0 0-39 0,-7 0-9 15,3 0 0-15,4 0 0 0,0 0 72 0,-3-6 12 16,-1 3 2-16,4 3 1 0,0 0 33 0,0 0 6 16,0 0 2-16,0 0 0 0,0 0-103 0,4 0-25 15,-1 0 0-15,1 3 0 0,6 6 48 0,-3 1 4 16,4-1 0-16,-1 7 1 0,5 3-33 0,-1 3-8 15,0 3 0-15,0-3-1 0,4 6-11 0,-1-3 0 16,1 3 0-16,-1-3 0 0,5 0 53 0,-1 7 9 16,0-4 2-16,0 0 0 0,-3-6-52 0,3-3-12 0,-7 0 0 15,4-7 0-15,-4 1 0 0,-4-4 0 16,5-3 0-16,-8-2 0 16,3-4-48-16,-3 0-13 0,-3-4-3 0,3 1 0 15,-4-3 0-15,-3 0 0 0,4 0 0 0,-4-1 0 16,-4 1-204-16,1 0-42 0,-4-1-8 0,0 1-2 0</inkml:trace>
  <inkml:trace contextRef="#ctx0" brushRef="#br0" timeOffset="86658.34">13321 6754 2026 0,'0'0'57'0,"0"0"14"0,0 0-57 0,0-7-14 15,0 1 0-15,0-3 0 0,3-4 75 0,-3 0 12 16,4 1 2-16,3-4 1 0,-3 1-41 16,3-1-8-16,0 0-1 0,-4 4-1 0,4-7 20 0,0 6 4 15,0 1 1-15,0-1 0 0,-3-2-52 0,3 2-12 16,-3 4 0-16,3-4 0 0,-4 1 54 0,1 2 8 16,-1 1 2-16,-3-1 0 15,4 4-103-15,-4 0-20 0,0 6-4 0,0 0-1 16,0 0-80-16,0 0-17 0,0 0-3 0,0 0-849 0</inkml:trace>
  <inkml:trace contextRef="#ctx0" brushRef="#br0" timeOffset="86962.57">13303 6067 2480 0,'0'0'55'0,"-3"6"11"0,3 0 2 0,-4 1 1 0,4-7-55 0,-3 3-14 0,3 3 0 0,0-6 0 16,0 0 78-16,0 0 13 0,0 0 2 0,0 0 1 0,0 0-66 0,0 0-12 16,0 0-4-16,0 0 0 15,0 0-164-15,0 0-34 0,0 0-6 0,0 0-2 0</inkml:trace>
  <inkml:trace contextRef="#ctx0" brushRef="#br0" timeOffset="88485.39">13416 7863 1728 0,'0'0'38'0,"-3"4"8"0,-1 2 2 0,1 0 0 0,-1 0-39 0,1 4-9 0,3-1 0 0,0 4 0 0,0 2 104 0,3 1 20 15,4 6 3-15,-3 0 1 16,3 3-103-16,3 0-25 0,1 0 0 0,-1 0 0 16,5 4 0-16,-1-7 0 0,0-1 0 0,0-2 0 0,4-3 51 0,-4-3 5 15,0-4 0-15,3-6 1 0,-3-3-40 0,-3-6-8 16,3-4-1-16,0-2-8 0,-3-1 0 0,-1-9 0 16,-2 0 0-16,2-6 0 0,-6 3 11 0,3 0-11 15,-4 3 10-15,-3-3-10 0,0 3 0 0,0 3 0 16,0 0 0-16,-3 7-10 0,3-1 10 0,-4 1 0 15,1 6 0-15,-4-4 0 0,3 4 0 0,1 3 0 16,3 3 0-16,0 0 0 0,-4 6 0 0,-3 0 0 16,7 1 0-16,-4 2 0 0,1 0 0 0,3 7 0 15,3-3 0-15,1 5 0 0,-1 7 0 0,5 4 0 16,-1 2 0-16,3 4 0 0,1-4 0 0,-1 6 0 16,4 4 0-16,1 0 0 0,-5 0 0 0,4 3 0 0,0 0 0 15,0 6 0-15,1 0 49 0,-1 0 12 0,0 0 3 0,0 4 0 16,-4-7-64-16,5 0-12 0,-1-3-2 15,0-1-1-15,-4-2 39 0,-3-3 8 16,1-4 2-16,-5-2 0 0,-3-4-21 0,0-6-4 16,-3-3-1-16,-1-4 0 0,-3-2 7 0,-4-7 1 0,1-3 0 0,-1-3 0 15,-3-3-7-15,3-6-1 0,-6-1 0 0,-1-5 0 16,1-4-8-16,-1-3 0 0,0 0 0 16,1 0 0-16,-1 3 12 0,4-3 1 0,0 3 0 0,0-3 0 15,3 0-13-15,1 4 0 0,2-4 0 0,5 3 0 16,-4-6 0-16,3 6 0 0,4-6 0 0,-3 3 0 15,3-3 0-15,0 0 0 0,3 0 0 0,-3 0 0 16,4 0 0-16,3 3 0 0,-4 0 0 0,5 3 0 16,-1 0 0-16,0 3 0 0,0 1 0 0,0 2 0 15,0 4 0-15,3-1 0 0,-6 7 0 0,3-3 0 16,0 6-100-16,0-3-22 0,-7 3-5 16,4-3-649-16,-4 3-131 0</inkml:trace>
  <inkml:trace contextRef="#ctx0" brushRef="#br0" timeOffset="88764.93">13589 7719 2430 0,'0'0'53'0,"-4"3"11"0,-3 4 3 0,0-7 1 0,7 0-54 0,-3 0-14 0,-4-3 0 0,0-1 0 16,7 4 54-16,-4-6 8 0,1 0 2 0,-1 0 0 16,4 6-54-16,0 0-10 0,0 0 0 0,0 0 0 15,0 0-47-15,0 0-4 0,4 3-1 0,-1-3-701 16,4 6-141-16</inkml:trace>
  <inkml:trace contextRef="#ctx0" brushRef="#br0" timeOffset="91977.32">13765 6521 1036 0,'0'0'23'0,"0"0"5"0,0 0 0 0,0 0 1 0,0 0-29 0,-3 4 0 15,-1 2 0-15,1 0 0 0,3-3 57 0,0-3 6 16,-4 7 1-16,1-1 0 0,3 3 0 0,0-2 0 16,0-1 0-16,0 0 0 0,0-6 0 15,-4 6 0-15,4 1 0 0,0-1 0 16,0-6 0-16,0 0 0 0,0 0 0 0,0 0 0 0,0 0 0 0,0 0 0 16,0 0 0-16,4 0 0 0,-1-3 11 0,4 0 2 15,-3-1 1-15,-1-2 0 0,4 0-22 0,1-3-5 16,-1-1-1-16,0-6 0 0,3 4 11 0,-3-4 3 15,0-3 0-15,4 1 0 0,-4-4-52 0,4 3-12 0,-1-3 0 16,-3 0 0-16,4 0 0 0,-1 3 0 0,1 0 0 16,-4-3 0-16,0 7 0 0,0-1 0 0,0 0 0 0,0 4 0 15,0-1 0-15,0 1 0 0,-3 2 0 0,-1 4 0 16,1 0 0-16,-4 6 0 0,0 0 0 0,0 0 0 16,3 3 0-16,4 6 0 0,-3 1 0 0,3 5 0 15,0 4 54-15,0 6 8 0,4 7 2 0,-4-1 0 16,3 4-52-16,5 2-12 0,-1-6 0 0,0 4 0 15,-4-1 0-15,4-5 0 0,4 2 0 0,-4 0 0 16,4-9 0-16,-1-3-15 0,-2 3 3 0,-5-9 1 16,1-4 11-16,-1 0 16 0,1 1-4 0,-4-7-1 15,0 0-11-15,-7-3-16 0,0 0 4 0,0 0 1 16,0 0 11-16,-7-6 14 0,3 0-3 0,-6-4-1 16,-4 7 5-16,3-3 1 0,-3 6 0 0,-4-3 0 15,1 3-7-15,-1 3-1 0,-3 0 0 0,-4 3 0 16,4 4-24-16,-7-1-6 0,3 4-1 0,-7 2 0 15,4 1 23-15,-4 0 0 0,8-1 0 0,-4 1 0 0,3 0 0 16,4-4 0-16,3-2 0 0,0-1 0 16,4-3 0-16,4-3 0 0,-1 1 0 0,4-4 0 15,7 0-56-15,0-10-6 0,4 1-2 0,-1-4 0 16,1 1 0-16,3-4 0 0,3 0 0 0,1 4-751 16,3-1-150-16</inkml:trace>
  <inkml:trace contextRef="#ctx0" brushRef="#br0" timeOffset="92526.03">14460 6365 1310 0,'0'-13'37'0,"0"7"8"0,0-4-36 0,0 1-9 15,0 0 0-15,0-4 0 0,0 4 136 0,0-1 26 16,0-2 5-16,0 2 1 0,0 1-64 16,0 0-12-16,-3 2-2 0,3 4-1 0,0 3 31 0,0 0 7 15,0 0 1-15,0 0 0 0,0 0-83 16,0 10-16-16,0 2-3 0,0 4-1 0,0 6-3 0,0 3-1 16,0 3 0-16,3 3 0 0,-3 4-5 0,4-4 0 15,-1 4-1-15,-3 2 0 0,4-5 19 0,-1-1 4 16,1 0 1-16,-4 1 0 0,4-4-9 0,-1-3-2 15,4-3 0-15,-3-3 0 0,3 0-19 0,-4-7-9 16,1-2 8-16,3-4-8 0,-7-6 0 0,0 0 0 0,10 3 0 0,-10-3 0 16,11-3 0-16,0-3 0 0,-1 2 0 0,1-2 0 15,-4-3 0-15,3-4 0 0,1 4 0 0,-4 3 0 16,0-4 0-16,4 1 0 0,-4-4 0 0,-4 7 0 16,-3 6-8-16,7-9 8 0,-3 2 0 0,-1 1 0 15,1 3-106 1,-1-3-17-16,-3 6-3 0,0-10-1 0,-3 4-52 15,-1-4-10-15,-3 4-3 0,0 0 0 0</inkml:trace>
  <inkml:trace contextRef="#ctx0" brushRef="#br0" timeOffset="92731.37">14295 6597 2473 0,'0'3'54'0,"-4"0"11"0,4 0 3 0,0-3 2 0,0 0-56 0,4 0-14 16,3-3 0-16,3 3 0 0,1 0 49 0,-1-3 7 0,4 0 2 0,1 0 0 16,2-1-2-16,1-2-1 0,3 3 0 0,0-3 0 15,-3 0-55-15,3 2 0 0,-3-2 0 0,-1 3 0 16,1 0-104-16,0 0-15 0,-1 3-3 0,1 0-1027 16</inkml:trace>
  <inkml:trace contextRef="#ctx0" brushRef="#br0" timeOffset="93787.64">13974 8124 358 0,'0'0'10'0,"0"0"2"0,0 0-12 0,0 0 0 0,0 0 0 0,0 0 0 15,0 0 54-15,0 0 8 0,0 0 2 0,0 0 0 16,0 0 69-16,0 0 15 0,-4 6 2 0,0 0 1 16,-3 4-37-16,4-1-7 0,-1 0-2 0,1 1 0 15,-1 2-4-15,1-2-1 0,-1 2 0 0,4 1 0 16,-3-1-6-16,3-2-2 0,0-1 0 0,-4 1 0 15,4-4-22-15,0-6-5 0,4 6-1 0,-4-6 0 16,0 0-16-16,0 0-3 0,3 0-1 0,4 0 0 0,-3-3-19 0,3-3-4 16,0-7-1-16,0 1 0 0,4-1 36 15,-4-6 6-15,-4 1 2 0,8-4 0 0,-4 3-52 0,0-3-12 16,3-3 0-16,1 0 0 0,-4 3 0 0,4-3 0 16,-1 6 0-16,-3-3 0 0,4 3 23 0,-1-3 1 15,-2 0 1-15,-1 0 0 0,0 0-25 0,0 3 8 16,0 4-8-16,0-1 0 0,-4 7 8 0,1-1-8 0,3 1 0 15,-4 3 8 1,-3 6-30-16,4 0-6 0,0 3-2 0,3 3 0 0,0 7 59 0,0-1 12 16,0 4 3-16,3 6 0 15,-3 0-71-15,4 3-13 0,0 6-4 0,-1 0 0 0,1 4 65 0,3-4 13 16,-4 1 2-16,5-4 1 16,-1 3-59-16,0-6-12 0,3 0-2 0,-3-3-1 0,-3-3 57 0,3-3 12 0,-3-7 3 15,-1 1 0-15,-3-4-35 0,0 0 0 0,-3-6 0 16,-4 0 0-16,0 0 0 0,0 0 0 15,0-3 0-15,-4-3 0 0,1 0 9 0,-4-4-1 0,-4 4-8 16,1-4 12-16,-8 7 0 0,4-3-1 0,-4 3 0 0,-3 0 0 16,4 6 1-16,-5-3 0 0,1 3 0 0,0 3 0 15,-4 1-12-15,1 2 0 0,2 0 0 0,-2 1 0 16,3 6 0-16,-1-4 0 0,5-3 0 0,-4 4 0 16,7 0-20-16,-4-4-5 15,7 3-2-15,1-2 0 0,3-4-8 16,0-3-1-16,7-3-1 0,0 0 0 15,0 0-149-15,7-3-30 0,0-3-5 0</inkml:trace>
  <inkml:trace contextRef="#ctx0" brushRef="#br0" timeOffset="94339.49">14513 7832 1404 0,'0'0'31'0,"0"6"6"0,-3-2 2 0,3-4 0 0,0 0-31 0,0 0-8 0,0 0 0 0,0 0 0 15,0 0 73-15,-4-7 14 0,1-2 2 0,3-1 1 16,0 1-21-16,0-4-4 0,0 1-1 0,0 3 0 16,0 2 0-16,0 7 0 0,0 0 0 0,0 0 0 15,3-6 0-15,1 0 0 0,-4 6 0 0,0 0 0 16,0 0 0-16,3 3 0 0,1 0 0 0,-1 0 0 15,4 7 0-15,-3-1-1 0,3 7 0 0,-3-7 0 16,3 4-19-16,-4-1-4 0,4 4-1 0,-3-1 0 16,-1 4-14-16,1 0-2 0,-1 0-1 0,1 3 0 15,-1 0-14-15,1 3-8 0,-1-3 8 0,1 3-8 0,-1 0 0 16,1 0 0-16,3-3 0 0,-3 3 0 0,-1-3 56 0,1-3 6 16,-1 0 2-16,4-4 0 15,-3 1-78-15,3-3-15 0,0-4-3 0,-4-3-1 16,4 1 25-16,-3-4 8 0,3-3 0 0,-3-3 0 0,3-1 0 0,0 1 0 15,0-6 0-15,-4-1 0 16,4 1-25-16,0-3-5 0,0-1-1 0,0 0 0 0,0 1 31 0,1-1 0 0,-5 1 0 0,4 2 0 31,0 1-108-31,0 0-16 0,0-1-4 0,-3 4 0 16,-1 0-102-16,1-1-21 0,3-2-4 0,-7-7-1 0</inkml:trace>
  <inkml:trace contextRef="#ctx0" brushRef="#br0" timeOffset="94558.18">14485 8052 2610 0,'0'0'57'0,"0"0"12"0,0 0 3 0,0 0 1 0,0 0-58 0,0 0-15 0,0 0 0 0,7 0 0 15,0-4 63-15,0 1 9 0,4 0 3 0,3-3 0 16,0 0-60-16,4-1-15 0,-4 1 0 0,7 0 0 15,0 3 0-15,0-4 0 0,4 4 0 0,0-3 0 16,-1 0-48-16,5-1-13 0,-1 4-3 0,0-3-751 16,0 6-150-16</inkml:trace>
  <inkml:trace contextRef="#ctx0" brushRef="#br0" timeOffset="96227.98">14817 5691 1497 0,'0'0'32'0,"0"0"8"0,0 0 0 0,-4 3 4 0,4-3-36 0,-3 6-8 15,3-6 0-15,0 6 0 0,0-6 104 16,0 3 20-16,0-3 3 0,0 7 1 0,0-7-52 16,7 3-9-16,-4 0-3 0,8-3 0 0,-4 3 0 0,3 0 0 15,-3-3 0-15,4 3 0 16,0-3 0-16,-1 0 0 0,1 0 0 0,3 3 0 15,-3-3-41-15,-1 0-9 0,1 0-2 0,-1 0 0 0,1-3 3 0,-1 3 0 16,1 0 0-16,0 0 0 0,-4 0 17 0,0 0 4 16,0 0 1-16,-4 0 0 0,4-3-29 0,0 3-8 15,0 0 0-15,-7 0 0 0,8-3 0 0,2 0 0 16,-3 0 0-16,0-3 0 0,-7 6 0 0,11-4 0 0,-4-2 0 16,-7 6 0-16,7-3 0 0,-7 3 0 0,10-6 0 0,-10 6 0 15,11-3-19-15,-11 3-5 0,0 0 0 0,0 0-1 16,0 0 25-16,0 0 0 0,0 0 0 0,0 0 0 15,0 0 22-15,0 0 0 0,4 3 0 0,-1 0 0 16,1 0-22-16,-4 3 0 0,0 1 0 0,0-4 0 16,-4 3 0-16,4 3 0 0,0 1 0 0,0-4 0 15,-3 3 0-15,3-2 0 0,0-1 0 0,0 3 0 16,3 1 0-16,-3-1 0 0,0 4 0 0,4-4 0 16,-4 4 0-16,0-4 0 0,0 4 0 0,3-1 0 15,-3 4 0-15,4 0 0 0,-1-4 0 16,-3 7 0-16,0 0 0 0,4-4 0 0,-4 4 0 0,0 0 8 15,0 3-8-15,0 0 0 0,3 0 0 0,1 3 0 16,-1 0 0-16,-3 0 0 0,4 0 0 0,-1 3 0 16,1 4 0-16,-4-4 0 0,3 3 0 0,1 1 8 15,0 2-8-15,-1-6 0 0,1 4 0 0,-1 2 0 0,1 1 0 16,-1-1 0-16,1 4 0 0,-1 3 0 0,1-4 0 0,-1 17 0 16,1 2 8-16,3 0-8 0,0-9 0 0,0 4 0 15,-4-4 0-15,5 0-8 0,-1-7 8 0,-4 4 0 16,4-3 0-16,-3 3 0 0,3 0 0 0,-4-3 8 15,1 3-8-15,-1-7 8 16,4 1-8-16,-3-4 0 0,3 1 8 0,-3-1-8 0,-1 4 0 0,1-4 9 16,3 4-9-16,-4 3 0 0,4-4 9 0,-3 1-9 15,3 0 0-15,0-4 9 0,0-3-20 0,0-2-4 16,-4-1-1-16,5-3 0 0,-5-3 36 0,4 0 8 16,-3 3 0-16,3-6 1 0,-4 3-29 0,1-3 8 15,-1-1-8-15,1 1 0 0,-4 0 0 0,3 0 0 16,-3 0 8-16,4 3-8 0,-4-4 0 0,0 4 0 15,3 3 8-15,-3-6-8 0,4-3 0 0,-4 3 0 16,3 0 0-16,-3 6 0 0,4-3 8 0,-4-4-8 0,4 4 0 16,-1 3 0-16,1-3 10 0,-4-3-10 0,3 0 10 0,1-6-10 15,-4 2 8-15,0-5-8 0,3-1 0 0,-3-9 0 16,0 0 0-16,0 0 0 0,0 0 0 0,0 0 0 16,0 6 8-16,0-6-8 0,0 7 0 0,0-7 0 15,0 6 9-15,0-6-9 0,0 9 8 0,4 1-8 16,-1-1 0-16,1 0 0 0,-4 4 0 15,3-4 0-15,4-2 0 0,-3 2 0 0,-1 1 0 0,1-4 0 16,-1 0 0-16,1 0 0 0,-4-6 0 0,0 0 0 16,3 3 0-16,-3-3 0 0,0 0 0 0,0 0 0 15,0 0 0-15,0 0 8 0,0 0-8 0,0 0 8 16,0 0 1-16,-7 4 0 0,0-4 0 0,0-4 0 16,-3 4 3-16,3 0 0 0,0 0 0 0,-4 0 0 0,0-3 0 15,1 6 0-15,-1 1 0 0,1-1 0 16,-1 0-4-16,1 0 0 0,-5 3 0 0,1 1 0 0,0-1 1 15,0 0 0-15,0 0 0 0,-4 1 0 0,1-1-9 16,-1-3 10-16,4 3-10 0,-4 1 10 0,1-4 8 0,-1 0 2 16,4-3 0-16,3 0 0 0,1 0-20 0,3 0 0 15,-4-6 0-15,4 2 0 16,4-5-150-16,-5 0-34 0,8-4-6 0,-3 4-2 0</inkml:trace>
  <inkml:trace contextRef="#ctx0" brushRef="#br0" timeOffset="112744.48">2406 10795 1698 0,'0'0'48'0,"0"-3"11"0,-7-3-47 0,3 3-12 0,4-4 0 0,-7 1 0 15,4 0 124-15,3 3 24 0,-7-4 4 0,3 1 0 16,1 0-70-16,3 0-14 0,-7-4-4 0,7 7 0 15,0 3 0-15,-4-6 0 0,4 6 0 0,-10-3 0 16,10 3 0-16,-8 0 0 0,1 0 0 0,-3 3 0 16,10 3 0-16,-7 3 0 15,3-2 0-15,-6 2 0 0,-1 4-23 0,0-1-5 0,8 4 0 0,-15 3-1 16,4 6-15-16,4 0-4 16,-1 3 0-16,-3 7 0 0,3-1-5 0,8 1-2 0,-8 2 0 15,4 7 0-15,0-3 2 0,0 6 0 0,4 0 0 0,3 6 0 16,0-6-1-16,3 0 0 0,4 0 0 0,0 0 0 15,0-6-2-15,4 0 0 0,3 0 0 0,7-7 0 16,0-9-26-16,-3-6-6 0,7 0 0 0,3-7-1 16,0-2 42-16,4-4 9 0,-4-9 2 0,4 0 0 15,0-7-28-15,-4-2 0 0,3-7 0 0,-6 0-11 16,7-6 11-16,-7 0 0 0,-1 0 0 0,1-6 0 16,0-1-23-16,-4 1 1 0,0-4 0 0,0 1 0 15,-7-1 22-15,0 1 0 0,-7-1 0 0,-3-2 0 16,0 2 14-16,-4 4 7 0,0-4 2 0,-8 4 0 0,-2 3 14 15,-1-3 3-15,-10 2 1 0,7-2 0 16,0 3-84-16,-7 0-17 0,3 2-3 0,0-2-1 0,-3 3 76 0,0 0 14 16,4 3 3-16,-5 3 1 15,1 4-62-15,7-1-13 0,-11 7-3 0,8-1 0 16,3 4-49-16,0 3-11 0,3 3-1 0,4 3-1 16,3 0-112-16,4 6-22 0,0-2-5 0</inkml:trace>
  <inkml:trace contextRef="#ctx0" brushRef="#br0" timeOffset="113383.57">2953 11206 910 0,'0'0'25'0,"0"0"7"15,0 0-32-15,0 0 0 0,0 0 0 0,0 0 0 0,0 0 93 0,0 0 12 16,0 0 3-16,0 0 0 0,0 0 16 0,0 0 3 16,0 0 1-16,0 0 0 0,0 0 0 0,0 0 0 15,0 0 0-15,0 9 0 16,-7 1-74-16,14 2-14 0,-7-2-4 0,0 5 0 15,3 1 1-15,1 0 0 0,3-1 0 0,-4 4 0 0,4 0 10 0,4 0 1 16,-7 0 1-16,6-1 0 0,-6-5-8 0,3 3-1 16,-4-7-1-16,4 4 0 0,-7-4-11 0,4-3-1 0,-4 1-1 0,0-7 0 15,0 0-5-15,0 0-1 0,0 0 0 0,0 0 0 16,0 0 4-16,0 0 1 16,0 0 0-16,3-7 0 0,-3 1-5 0,-3 0-2 0,3-4 0 0,0 1 0 15,-4 0-10-15,4-4-8 0,0 0 12 0,-7 4-12 16,4-3 8-16,3-1-8 0,0 0 0 0,0 1 0 15,0-4 0-15,-7 4 0 0,7-4 8 16,0 3-8-16,0 1 0 0,0-1 0 0,0 4 0 0,0-4 0 16,0 4 0-1,7 3 0-15,-4-4 0 0,4 4 0 0,-3 3 0 0,6 0 0 16,-6 3 0-16,3 3 0 0,4-3-9 0,-1 3 9 0,-3 3-8 0,0-3 8 16,7 4-20-16,-3-1 0 0,0 0 1 0,-1 4 0 15,4-4-69-15,-3 0-13 0,-1-3-3 0</inkml:trace>
  <inkml:trace contextRef="#ctx0" brushRef="#br0" timeOffset="113574.86">3454 11504 2747 0,'-7'25'78'0,"3"-16"17"0,4 1-76 15,-7-1-19-15,7 1 0 0,-3-1 0 0,3-3 55 0,0-6 7 16,0 0 2-16,0 0 0 0,0 0 4 0,0 0 2 15,-8-6 0-15,1 0 0 0,4-4-54 0,-1-2-16 16,4-1 8-16,-3 1-8 16,3-7-54-16,-7 3-15 0,7 0-3 0,-4-2-1 15,-3 2-159-15,4-6-32 0</inkml:trace>
  <inkml:trace contextRef="#ctx0" brushRef="#br0" timeOffset="113685.29">3284 11175 1792 0,'0'0'51'0,"-3"3"10"15,3 3-49-15,0-6-12 0,0 0 0 0,-7 3 0 16,7-3 54-16,0 0 8 0,0 6 2 0,0-6 0 16</inkml:trace>
  <inkml:trace contextRef="#ctx0" brushRef="#br0" timeOffset="114223.09">3489 11356 1937 0,'4'10'55'0,"-4"-10"12"0,3 6-54 0,1-3-13 0,3 0 0 0,0 1 0 0,3-4 74 0,-6 3 12 16,3-3 2-16,0-3 1 15,3-1-29-15,-2 1-5 0,2 0-2 0,-3-3 0 0,4 0-33 0,-4-4-8 16,3 4 0-16,-3-4-1 0,1-2-11 0,-5 3 0 16,4-4 0-16,-7 4 0 0,4-4 33 0,3 4 5 15,-7-4 1-15,0 4 0 0,0 2-11 0,0-2-3 16,0 9 0-16,0-3 0 0,0 3-25 0,0 0 0 15,-11 0 0-15,4 0 0 0,4 3 0 0,-1 0 0 16,0 3 0-16,1 4 0 0,-1-1 17 0,4 4-1 16,0 2-1-16,0 4 0 0,0 3-24 0,0-3-5 0,0 3-1 0,0 0 0 15,4-3 15-15,-1 0 0 16,5-1 0-16,2 1 0 0,-6-3 0 0,3 0 0 16,3-4 0-16,-3 1 0 0,4-4 0 0,-1 4 0 15,1-7 0-15,3 0 0 0,-3-3 0 0,-1 0 0 0,1 1 0 0,-11-4 0 16,14 0 48-16,-3-4 13 0,-11 4 3 0,10-6 0 15,1 0-52-15,-1 0-12 16,-10 6 0-16,11-10 0 0,-8-2 0 0,1 2 0 0,3-2 0 0,-3 2 0 16,3-2 54-16,-7-1 8 0,3 1 2 0,-3-4 0 15,7 3-52-15,-7-2-12 0,4-1 0 0,-4 4 0 16,3-1 0-16,4 4 0 0,-3-1 0 16,3 4 0-16,-7 6 0 0,0 0 0 15,0 0 0-15,11-3 0 0,-4 6 0 0,0 0 0 0,3 3 0 0,-6 4 0 16,3 5 22-16,3-2 2 0,-6 3 0 0,-1 2 0 15,8 4 2-15,-4-3 1 16,-3 3 0-16,3 0 0 0,-4 0-7 0,1-3-2 0,-1 0 0 0,1-1 0 0,-1 1-18 0,4-3 0 16,-3-7 8-16,3-2-8 15,-7-7-53-15,0 0-15 0,0 0-2 0,0-3-885 16,3-7-177-16</inkml:trace>
  <inkml:trace contextRef="#ctx0" brushRef="#br0" timeOffset="114534.63">4202 11156 2188 0,'0'0'48'0,"0"-7"11"0,0 1 1 0,0-3 1 0,0 3-49 0,0-1-12 0,0 7 0 0,0 0 0 16,0 0 105-16,0 0 19 0,3 10 3 0,-3 2 1 16,7 4-52-16,-7 6-9 0,11 34 61 15,-4-24-64-15,3-1 0 0,1-3 0 0,0 4 0 16,-1-4-51-16,1 0-13 0,-1 0 0 0,1-3 0 16,-8-6 28-16,4 3 2 0,1-3 1 0,-1 0 0 15,3 3-50-15,-6-4-9 0,3-2-3 0,-4 3 0 16,8-3 23-16,-11-7 8 0,3 0 0 0,4-5-9 15,-7-4-93-15,0 0-18 16,0 0-4-16</inkml:trace>
  <inkml:trace contextRef="#ctx0" brushRef="#br0" timeOffset="115076.27">4145 11353 1796 0,'0'0'40'0,"0"7"8"0,4-1 1 0,-1 0 1 0,1 4-40 15,6-4-10-15,-6 0 0 0,6 0 0 0,1 1 38 0,3-1 6 16,-3-3 0-16,6 3 1 0,8-3-30 0,-11 1-7 16,7-1 0-16,-3-3-8 0,3-3 8 0,-3-1-8 0,-1 1 0 15,5-3 0-15,-8 3 0 0,3 0 0 0,1 0 0 16,0-1 0-16,-4 1 0 0,0 3 0 16,-4-3 0-16,5 3 0 0,-5-3 51 0,-3 3 3 0,4 0 1 15,-8 0 0-15,4-3 7 0,-3 0 2 0,-4 3 0 0,0 0 0 16,0 0 0-16,0 0 0 15,0 0 0-15,0 0 0 0,-7 0 0 0,0 3 0 0,0 0 0 0,-4 0 0 16,8 3-52-16,-15 1-12 0,11-1 0 16,-4 0 0-16,1 4 0 0,-1-1 0 0,8 1 0 0,-4-1 0 15,3 3 0-15,4-2 0 16,-7 2 0-16,7-2 0 0,0 2 0 0,0-2 0 0,0-1 0 0,0 1 0 16,7-7 0-16,-3 3 0 0,-4-6 0 0,0 0 0 15,10-3 0-15,-3 0 0 0,7-4 0 0,-3 1 0 16,-4-3 0-16,0 2 0 0,4-2 0 0,-8 0 0 15,8-1 0-15,-4 1 0 0,-4 3 0 0,4-4 0 0,0 1 0 0,-7 9 0 16,7-10 0-16,4 1 0 0,-11 9 0 0,4-9 0 16,-4 9 0-16,0 0 0 0,0 0 0 0,10-7 0 15,1 4 0-15,-1 3 0 0,-3 6 0 0,4 1 0 16,7 2 0-16,-8 4 0 0,1 2 54 0,3 1 8 16,-4 6 2-16,1-3 0 0,3-4 0 0,-3 4 0 15,-8 3 0-15,8-3 0 0,-1 0-52 0,1-3-12 16,0-1 0-16,-4 7 0 0,3-9 23 0,-3-1 1 15,4-2 1-15,-4-1 0 0,0-6-25 0,4-3 0 16,-1 0-14-16,-3-3 5 16,4 3-58-16,-1-6-11 0,4-1-2 0,-3-2-1 15,7 0-89-15,-8-1-18 0,4 1-3 0</inkml:trace>
  <inkml:trace contextRef="#ctx0" brushRef="#br0" timeOffset="115527.36">5136 11146 2188 0,'0'0'48'0,"0"0"11"0,0 0 1 0,-3-6 1 0,3 6-49 16,0 0-12-16,0 0 0 0,0 0 0 0,0 9 156 0,0 4 29 15,0 9 6-15,3 0 1 0,5 6-103 0,-5 4-20 16,8 2-4-16,-4 0-1 0,7-2-51 0,-11-7-13 16,4 3 0-16,4 0 0 0,-4 1 54 0,4-1 8 15,-1 0 2-15,-3-3 0 0,0-3-52 0,0 3-12 16,4-3 0-16,-11-3 0 16,3-7-48-16,5 1-13 0,-8-4-3 0,0-5 0 15,0-1 0-15,0-3 0 0,0 0 0 0,0 0 0 16,-8 0-51-16,5-3-10 0,-8-4-3 0,1 1 0 15,-1 0 0-15,1-4 0 0,-5 1 0 0,1 0-512 0,4-4-102 0</inkml:trace>
  <inkml:trace contextRef="#ctx0" brushRef="#br0" timeOffset="115832.21">4974 11463 1310 0,'0'0'37'0,"0"0"8"16,0 0-36-16,0 0-9 0,0 0 0 0,0 0 0 16,7 0 156-16,4 0 30 0,-8 0 6 0,8 3 0 15,0 0-102-15,3 0-21 0,-4 4-4 0,4-4-1 16,4 3 0-16,-7 0 0 15,6-2 0-15,1 2 0 0,-4 0-51 0,7 0-13 0,-7 4 0 0,7-4 0 0,-10 0 0 0,7-3 0 16,-4 4 0-16,0-1 0 16,0 3-48-16,0 1-13 0,0-1-3 0,4 4 0 15,-4-1-109-15,0 1-23 0,0-1-4 0,0 4 0 16,0 0 64-16,0-4 14 0,-3 4 2 16,3-4 1-16,-3 1 74 0,-1-4 14 0,-3 1 3 0,0-4 1 15,4-3 146-15,-7 0 29 0,3-3 5 0,-4-3 2 16,1 0-22-16,-1-3-4 0,-3 3-1 0,0-7 0 0,-3 1 52 0,-1-4 9 15,1 4 3-15,-4-7 0 0,-1 1-59 0,1-1-11 16,0 0-2-16,-3 1-1 16,3-1-140-16,-4 0-28 0,8 4-6 0,-11-4-1 15,6 3-56-15,5 1-12 0,-8-1-3 0</inkml:trace>
  <inkml:trace contextRef="#ctx0" brushRef="#br0" timeOffset="115997.76">5390 11266 2386 0,'-3'25'52'0,"3"-16"12"0,-7 0 1 0,7 4 3 0,-4-1-55 0,4-2-13 0,0 2 0 0,0-2 0 15,0-1 10-15,4-2-1 0,3-1 0 0,-4 0 0 16,1-3-9-16,3 0 0 0,4 0 0 0,-1-3 0 31,-6 0-152-31,6 0-32 0,1 0-6 0,-1-3-693 0</inkml:trace>
  <inkml:trace contextRef="#ctx0" brushRef="#br0" timeOffset="116293.34">5620 11413 1728 0,'0'0'38'0,"0"0"8"0,0 6 2 0,3 0 0 0,-3 1-39 0,0-1-9 15,0 0 0-15,0 4 0 0,0-1 104 0,4 4 20 16,-4 2 3-16,3 1 1 0,1 3-52 0,6-4-9 16,-6 4-3-16,3 0 0 0,0-3-12 0,0-1-4 15,0 1 0-15,0-3 0 0,4-1-25 0,-4-2-6 16,3-4-1-16,-2 0 0 0,2-3 18 0,-3-3 3 15,0 0 1-15,4-3 0 0,-4-3-18 0,3 0-4 16,-6-1-1-16,3-2 0 0,0 3-3 0,-3-4-1 16,3 1 0-16,-7-4 0 0,7 4 16 0,-7-1 3 15,0 1 1-15,0 0 0 0,0-1 1 0,0 1 1 16,-7-1 0-16,7 1 0 0,-4 0-33 0,-3-1 0 16,4 1 0-16,-1-1 0 0,-3 1-10 0,-4 0-9 0,1-1-1 15,-1 4-1 1,1-3-18-16,3 5-3 0,-4-2-1 0,0 3 0 15,1 3-71-15,-1-3-14 0,1 6-4 0,3-3 0 16,-4 3-147-16,4 3-29 0</inkml:trace>
  <inkml:trace contextRef="#ctx0" brushRef="#br0" timeOffset="116580.27">5898 11708 2419 0,'0'6'53'0,"4"-3"11"0,-4-3 3 0,0 0 1 0,0 0-55 0,4-3-13 0,3-3 0 0,-4-1 0 0,4-2 54 16,-7-4 8-16,4 1 2 0,-1-4 0 16,4 1 0-16,-3-1 0 0,3 0 0 0,3 0 0 0,-6-2-52 0,7 2-12 15,-1 0 0-15,1 1 0 0,-1 2 54 0,1 1 8 16,3 2 2-16,-3 4 0 0,3 0-41 0,-4 2-8 16,1 1-2-16,3 0 0 0,-3 6 21 0,-1 0 4 15,1 4 1-15,-4 2 0 0,0 4-2 0,3 2 0 16,1 4 0-16,-7 0 0 0,-1 3-18 15,4 3-4-15,-3 0-1 0,3 0 0 0,-7 0 9 0,3-9 1 16,4 0 1-16,-7-4 0 16,0 4-69-16,0-4-15 0,0-2-2 0,0-1-1 15,-7-3-99-15,4-2-20 0,3-4-4 0</inkml:trace>
  <inkml:trace contextRef="#ctx0" brushRef="#br0" timeOffset="119121.7">6541 11356 2646 0,'0'0'58'0,"-8"4"12"0,5 2 2 0,-1 0 3 0,4-6-60 0,-3 6-15 0,3-2 0 0,-4 2 0 15,1 0 103-15,3-6 17 0,-4 3 4 0,4-3 1 16,0 0-65-16,-3 3-14 0,3-3-2 0,0 0-1 16,-4 3-27-16,4-3-4 0,0 4-2 0,0-4 0 15,0 0 4-15,0 0 1 0,0 0 0 0,-10-7 0 16,10 4-63-16,-4-3-13 0,1 0-3 16,-1-4 0-16,4 4-177 0,0 6-36 0,0 0-7 0,0 0-2 15</inkml:trace>
  <inkml:trace contextRef="#ctx0" brushRef="#br0" timeOffset="119322.04">6526 11736 2880 0,'0'6'64'0,"-3"0"12"0,-1 1 4 0,4-1 0 0,-3 0-64 0,3 0-16 16,-4 1 0-16,1-1 0 0,3-3 103 0,-4 3 17 15,4-6 4-15,0 4 1 0,0-4-46 0,0 0-10 16,-7 6-1-16,7-6-1 16,0 0-87-16,0 0-16 0,0 0-4 0,0 0-1 15,-7-6-120-15,4-4-24 0,-1-2-5 0</inkml:trace>
  <inkml:trace contextRef="#ctx0" brushRef="#br0" timeOffset="121322.21">8128 11457 1321 0,'0'0'28'0,"0"0"7"0,0 0 1 0,4-3 2 0,-1-4-30 0,1 1-8 0,-1 0 0 0,1 0 0 15,-4-1 92-15,3-2 16 0,-3 3 4 0,4-4 1 16,-4 4 15-16,3-3 2 0,-3-1 1 0,0 4 0 16,0 0-7-16,0 6-2 0,-3-7 0 0,-1 1 0 15,-3 3-10-15,0 0-3 0,0 3 0 0,0 3 0 16,-4 0-18-16,1 3-4 0,-1 1-1 0,1 2 0 15,3 4-64-15,-4-1-13 0,0 1-9 0,4-1 12 16,4 1-3-16,-4 2 0 0,0 4 0 0,0 3 0 16,0 0-9-16,3 3 0 0,1 7 0 0,-1 8 0 15,4 1 0-15,-4 0-20 0,8 3 3 0,-4 3 1 0,7-7 31 0,0 4 6 16,4-3 2-16,3 0 0 16,0-3-12-16,0-4-3 0,4-3 0 0,3 1 0 15,4-10-31-15,3-3-6 0,-4-4-2 0,1-5 0 0,3-1 31 0,1-6 0 16,-5-6 0-16,1-3 0 0,3-7 0 0,4-2 0 15,0-4 0-15,-1-6 0 0,-2 0 15 0,-1-7 9 16,0 1 1-16,0-7 1 0,1 1-26 0,-8-4 8 16,0 0-8-16,-3-3 0 0,-4 3 0 0,0 1 8 15,-7 2-8-15,0 0 0 0,-4 4 8 0,-3 6-8 0,0-1 8 0,-7 1-8 16,-3 6 29-16,-4-3 1 0,-4 0 0 0,-3 0 0 16,0 3-38-16,-4 0-8 0,-3 3-2 0,0 0 0 15,-1 1 29-15,1 2 5 0,0 0 2 0,0 4 0 16,6-1-18-16,1 7 0 0,0 0 0 0,4 3 0 31,-1-1-48-31,0 4-12 0,4 0-4 0,4 4 0 16,2-4-96-16,8 0-20 0,0 0-4 0,0 0-1116 0</inkml:trace>
  <inkml:trace contextRef="#ctx0" brushRef="#br0" timeOffset="121749.26">8209 11683 1483 0,'-7'9'32'0,"4"-6"8"0,-1 3 0 0,1 4 2 0,-5-4-34 0,5 3-8 15,-1-2 0-15,-3-4 0 0,4 3 159 0,3-6 29 0,0 0 7 16,0 0 1-16,0 0-106 0,0 0-21 15,0 0-4-15,0 0-1 0,7 0 0 0,-4-3 0 16,4 3 0-16,4-3 0 0,0 0-7 0,6 0-1 0,1-1-1 0,0 1 0 16,3 3-19-16,0 3-3 0,-3-3-1 0,3 4 0 15,0-1-12-15,-7-3-4 0,4 0 0 0,-1-3 0 16,4 3-16-16,-3 0 0 0,3 0 0 0,-3 0 0 16,3 0-81-16,7-4-17 0,-3 4-3 15,0-3-1-15,-1 0-79 0</inkml:trace>
  <inkml:trace contextRef="#ctx0" brushRef="#br0" timeOffset="123096.4">8901 12275 1206 0,'0'0'26'0,"0"0"6"0,0 0 0 0,0 0 3 0,0 0-35 0,0 0 0 15,0 0 0-15,0 0 0 0,0 0 76 0,0 0 8 16,0 0 1-16,0 0 1 0,0 0-22 0,-7 0-4 16,7 0 0-16,0 0-1 0,0 0-7 0,0 0-2 15,0 0 0-15,0 0 0 0,0 0-1 0,0 0 0 16,0 0 0-16,0 0 0 0,0 0-16 0,0 0-3 16,-4 3-1-16,4-3 0 0,-4 3 10 0,1 4 1 15,3-1 1-15,0 3 0 0,3-2-14 0,1 2-3 16,0 4-1-16,3-4 0 0,-4 7-23 0,4-4 0 15,4 4 0-15,-1 0 0 0,4-1 0 0,-3 1 0 16,0 0 0-16,-1-1 0 0,8-2 0 0,-4-4 0 0,-3 1-12 16,3-4 4-16,3-3 8 0,-3 0 0 0,1-6 10 0,-5 0-10 15,4 0 24-15,-3-4-2 0,-1-2 0 16,-3 0 0-16,0-1 14 0,-3-2 2 0,3-1 1 16,-3 1 0-16,-1-1-7 0,1-3-2 15,-4 4 0-15,0-4 0 0,0 4-6 0,-4-4-2 0,1 0 0 0,-1 1 0 16,-3-1-11-16,0-3-3 0,-4-3 0 0,1 0 0 15,-1 0-8-15,1-3 8 0,-4 3-8 0,-1-3 8 16,1 0-8-16,0 3 10 0,0-3-10 0,0 3 10 16,3 0-10-16,-3 0 0 0,4 7 0 0,-1-1 0 0,1 0 0 15,-1 4-12-15,4-1 2 0,0 4 1 0,0-4 1 0,0 4 0 16,3 2 0-16,-3 1 0 0,7 6 20 16,0 0 4-16,0-6 0 0,0 6 1 15,0 0-40-15,7-3-8 0,0 0-1 0,-3 0-1 16,3-4 1-16,0 4 1 0,0 0 0 0,0 0 0 15,0 0 31-15,4 3 0 0,-4-3 0 0,3-1 0 0,4 4 0 0,-3 0 0 16,3 0 0-16,-3 0 0 0,3 0 12 0,-4 0 8 16,1 0 1-16,-4 4 1 0,4-1-22 0,-4 0-16 15,0 3 2-15,0 0 1 16,-4 1-77-16,1-1-15 0,-1 0-3 0</inkml:trace>
  <inkml:trace contextRef="#ctx0" brushRef="#br0" timeOffset="123303.75">9031 12169 2419 0,'-3'9'53'0,"3"0"11"0,0 4 3 0,0-4 1 0,0 4-55 0,3-4-13 0,1 1 0 0,-1-1 0 15,1-3 54-15,-1 1 8 0,4-1 2 0,4-3 0 16,-1 0-52-16,1-3-12 0,0 0 0 0,3-3 0 15,0 0 0-15,0-3 0 0,0-1 0 0,0-2 0 32,0 0-100-32,4-1-22 0,-4 1-5 0</inkml:trace>
  <inkml:trace contextRef="#ctx0" brushRef="#br0" timeOffset="124233.13">9645 11667 1551 0,'0'0'34'0,"0"0"7"0,0 0 2 0,0 0 1 0,0 0-36 0,0 0-8 0,0 0 0 0,0 0 0 16,0 0 112-16,0 0 20 0,0 0 4 0,0 0 0 0,0 0-41 0,0 0-9 15,0 0-2-15,0 0 0 0,0 0-32 0,0 0-8 16,7 3 0-16,-3-3-1 0,3 3-7 0,0 0-2 15,0 0 0-15,3 1 0 0,1 2-10 0,-1 0-1 16,1 0-1-16,0 1 0 0,3-4-22 0,-4 3-20 16,1-3 4-16,3-3 1 0,-3 3 15 0,-1-3 0 15,1 0 0-15,-1-3 0 16,1 0-98-16,-4 3-17 16,-3-6-3-16,-4 6-595 0,0 0-119 0</inkml:trace>
  <inkml:trace contextRef="#ctx0" brushRef="#br0" timeOffset="124402.87">9687 11940 2185 0,'0'0'48'0,"4"6"9"0,-1 0 3 0,1 4 2 0,-1-1-50 0,4-3-12 15,1 4 0-15,-1-4 0 0,3 0 0 0,4 0 0 16,0-2 0-16,4-1 0 0,0 0 0 0,-1-3 0 0,4 0 0 0,1-3-643 15,-5 0-134-15</inkml:trace>
  <inkml:trace contextRef="#ctx0" brushRef="#br0" timeOffset="125340.51">10760 11394 1497 0,'0'-12'32'0,"0"2"8"0,0 1 0 0,3-1 4 0,-3-2-36 0,4-4-8 16,-4 0 0-16,3-2 0 0,1 2 116 0,-4-3 22 15,3 3 4-15,-3 1 1 0,0-1-24 0,0 4-5 16,0-4-1-16,0 0 0 0,-3 0-39 0,-1 1-8 15,1-4-2-15,-1 6 0 0,-3 1-20 0,4-1-4 16,-4 1 0-16,-4 2-1 0,4 1 6 0,-4 6 2 16,1 0 0-16,-1 0 0 0,1 3-15 0,-4 3-2 15,-1 0-1-15,1 6 0 0,0 1-5 0,-3 5-2 16,-1 4 0-16,0 6 0 0,8 7-7 0,-4-1-2 0,3 3 0 16,4 4 0-16,3 3-13 0,1 3 0 15,3-3-12-15,3 6 12 0,1 3-8 0,3-3 8 16,0 3 0-16,7 3 0 0,0-6-18 0,4 3 3 0,0-3 1 0,6-3 0 15,1-6 14-15,0-4 0 0,3 1 0 0,4-10 0 16,3-3 0-16,-3-6 0 0,6-4 12 0,-2-6-12 16,-1-2 0-16,0-8 0 0,1-5 0 0,2-3 0 15,-2-4 0-15,-1-3 0 0,0-6 0 0,0-6-12 16,-3 2 12-16,-4-5 0 0,1-1 0 0,-5 1 0 0,-6-1 37 16,0 1 11-16,-8-1 1 15,1 4 1-15,-4 0-23 0,-7 6-5 0,0-4-1 0,-11 4 0 0,1 3-3 16,-11-3-1-16,-4 0 0 0,-3 3 0 0,-4 0 19 15,0 0 3-15,-7 0 1 0,1 0 0 16,2 4-60-16,-3 2-11 0,1 3-2 0,2 1-1 16,-2 3 5-16,-1 2 1 0,3 1 0 0,-2 3 0 15,6 0-82-15,4 0-16 0,-1 3-3 0,1 0-1 16,7 0-50-16,3 0-9 0,1 0-3 0</inkml:trace>
  <inkml:trace contextRef="#ctx0" brushRef="#br0" timeOffset="125588.56">10622 11482 2269 0,'-3'12'64'0,"3"-5"15"0,0-1-63 0,0 0-16 0,3 0 0 0,4 1 0 16,-3-4 105-16,3 3 19 0,0-3 3 0,3 4 1 15,1-4-103-15,3-3-25 0,4 3 0 0,-1 0 0 16,5-3 56-16,-5 0 7 0,8 0 1 0,0 0 0 16,-1-3-52-16,1 3-12 0,0 0 0 0,3-3 0 15,-7 3-48 1,4 0-13-16,-1 3-3 0,1 0-751 0,0 0-150 0</inkml:trace>
  <inkml:trace contextRef="#ctx0" brushRef="#br0" timeOffset="126231.94">11501 12065 1497 0,'0'0'32'0,"-7"3"8"0,3 3 0 0,0-2 4 0,1-1-36 0,-4 3-8 0,7 0 0 0,-4 1 0 16,1-1 104-16,-1 3 20 0,4 1 3 0,0-1 1 15,0 4-52-15,0-4-9 0,0 4-3 0,4-4 0 0,-1 0 0 0,1 1 0 16,-1-1 0-16,1-3 0 15,3 1-22-15,0-4-5 0,0-3-1 0,0 0 0 16,0-3-6-16,4-4-2 0,-4 1 0 0,3-3 0 0,1-4-28 0,0 1 0 16,-1-7 0-16,-3 6 0 0,0-2 0 0,0-1 0 15,0-3 0-15,-3 3 0 16,-1 1 57-16,1-1 6 16,0 4 1-16,-1 2 0 0,-3 1-52 0,4 2-12 0,-8 1 0 0,4 0 0 0,0 6 0 0,-3 0 0 15,-1 0 0-15,-3 3 0 0,0 3 0 0,3 7 0 16,-3-1 0-16,4 4 0 0,-1 3 0 0,1 3 0 15,3 3 0-15,0 0 0 0,0 0 26 0,3 0 2 16,-3 0 1-16,4-3 0 0,3-3-29 0,0-3 8 16,0-1-8-16,0-5 0 15,-3-4-21-15,3 0-7 0,0-2-2 0,-7-4 0 0,0 0 30 0,10-7 0 0,1-2 0 16,-4-4 0 0,-4-2-219-16,1-1-37 0</inkml:trace>
  <inkml:trace contextRef="#ctx0" brushRef="#br0" timeOffset="126369.62">11606 11827 1552 0,'0'0'44'0,"0"0"10"16,0 0-43-16,0 0-11 0,0 0 0 0,0 0 0 15</inkml:trace>
  <inkml:trace contextRef="#ctx0" brushRef="#br0" timeOffset="127684.2">12457 11338 1314 0,'0'0'37'0,"0"0"8"0,0 0-36 0,0 0-9 16,0 0 0-16,0-7 0 15,0 1 104-15,0-3 20 0,0 2 3 0,0 1 1 0,0 6 0 0,0 0 0 16,0-3 0-16,0 3 0 16,0 0-59-16,0 0-11 0,7 3-2 0,0 7-1 0,0 5 14 0,0 4 3 15,3 6 1-15,1 0 0 0,0 3-58 0,-1 4-15 16,1 5 0-16,-1 1 0 0,1 3 0 0,-1-4 0 15,1 4 0-15,-4-6 0 0,0-4 0 16,0-3 0-16,0-3 0 0,-3-6 0 16,3-3-164-16,-7-4-32 0,0 1-6 0</inkml:trace>
  <inkml:trace contextRef="#ctx0" brushRef="#br0" timeOffset="127869.22">12365 11560 2419 0,'0'3'53'0,"0"-3"11"0,0 0 3 0,0 0 1 0,0 0-55 0,7 0-13 0,0-3 0 0,4 0 0 15,3 0 0-15,0-3 0 0,3 3 0 0,1-4 0 16,3 1 23-16,4 3 1 0,0-3 1 0,3-1 0 31,0 1-71-31,0 3-14 0,1-3-4 0,-1 3-987 0</inkml:trace>
  <inkml:trace contextRef="#ctx0" brushRef="#br0" timeOffset="128977.75">13688 11607 806 0,'0'0'17'0,"0"0"4"0,0 0 1 0,0 3 2 0,0-3-24 0,-4 7 0 0,4-7 0 0,-3 6 0 16,3-6 56-16,0 3 6 0,0 3 2 0,0-6 0 15,0 0 0-15,0 0 0 0,0 0 0 0,0 0 0 16,0 0 0-16,0 0 0 0,0 0 0 0,0 0 0 16,0 0 51-16,0-6 10 0,0 6 3 0,0-6 0 0,-4-4-52 0,4 4-9 15,0 0-3-15,-3 0 0 0,3 6 0 0,0-7 0 16,-4 1 0-16,4 0 0 0,0 6 0 0,-3-10 0 15,-1 7 0-15,1-3 0 0,3 6 0 0,-7-6 0 16,3 3 0-16,-3-1 0 0,7 4-51 0,-4-3-13 16,4 3 0-16,-7 0 0 0,0 0 54 0,0 0 8 15,0 3 2-15,0 1 0 0,4-1-52 0,-1 3-12 16,-3 0 0-16,3 1 0 0,1-1 0 0,-4 3 0 16,3 1 0-16,1-1 0 0,-4 0 0 0,3 4 0 15,1 0 0-15,-1 2 0 0,1 1 0 0,3 3 0 16,-4-1 0-16,4 4 0 0,0 0 0 0,0 0 0 0,4 0 0 15,-1 0 0-15,4-3 17 0,-3 0 1 16,6 0 0-16,-3-1 0 0,4-2-29 0,0 0-5 0,3 0-2 0,0-4 0 16,0 4 18-16,4-4 0 15,3-5 0-15,0-1 0 0,-3 0 15 0,3-6 6 0,0 0 2 0,0-3 0 16,0 0-37-16,0-3-7 0,1-4-2 0,-5 1 0 16,4-1 23-16,1-2 0 0,-5-1 0 0,-3 1 0 15,0-1 0-15,0 1 0 0,-3-1 0 0,-4 1 0 16,0-1 0-16,0 0 0 0,0 1 0 0,-3-1 0 15,-4 1 0-15,3-1 0 0,-3 1 0 0,-3-1 0 16,3 1 47-16,-4 2 13 0,1 1 4 0,-1-1 0 16,1 4-52-16,-4 0-12 0,0 0 0 0,3 2 0 0,4 4 0 0,0 0 0 15,-11 0 0-15,8 4 0 16,-4 5 0-16,3-3 0 0,1 4 0 0,-1 2 0 16,4 1 0-16,0 2 0 0,4-2 0 0,-1 3 0 0,1-1 0 0,3 1 0 15,-4 0 0-15,8-4 0 0,-4 1 0 0,4-1 0 16,-1 1 0-16,1-1 0 0,-1 1 0 15,5-4 0-15,-5 1 0 0,1-1 0 0,3 1 0 0,0-1 0 16,4-3-12-16,-4 1 12 0,3-1 0 0,1-3 0 16,3 0 0-16,-3-3 0 0,3-3 8 0,0 0-8 15,0 0 0-15,0-7 0 0,4 4 0 0,-4-7 0 16,-3 1 0-16,3-1 0 0,-3 1 0 0,-4-4 0 16,4 0 0-16,-4-2 0 0,0-1 10 0,-4 0 2 15,-3-3 1-15,0 0 0 0,0-3 4 0,-3 3 1 16,0-3 0-16,-4 3 0 0,0-3-6 0,-8 0 0 0,1 3-1 15,0-3 0-15,-7 3-11 0,0 3 12 0,-3 0-12 0,-5 4 12 16,1 2-12-16,-4 1 0 0,1-1 0 0,-4 4 8 31,3-1-40-31,0 1-8 0,0 3-1 0,4-1-1 0,0 1-74 16,7 0-14-16,-4 3-3 0,4-4-1 0,4 1-149 0,3 3-29 0,-4-3-7 16,0 2-1-16</inkml:trace>
  <inkml:trace contextRef="#ctx0" brushRef="#br0" timeOffset="130876.36">14785 11858 1325 0,'0'13'37'0,"0"-13"9"0,-4 3-37 0,4 3-9 0,0 0 0 0,4 1 0 15,-4-7 102-15,0 0 18 0,0 0 4 0,0 0 1 16,0 0 3-16,3 0 0 0,5-4 0 0,-5-2 0 16,4-3-52-16,-3-4-9 0,-1 1-3 0,1-7 0 15,3-3 0-15,-4 0 0 0,1-6 0 0,3-4 0 16,-4-2-51-16,4-1-13 0,-3 1 0 0,3-1 0 16,-3 1 54-16,-1 3 8 0,4-4 2 0,-3 4 0 15,-1 3-64-15,1 2 0 0,-1 5-9 0,4-1 0 16,-3 3 9-16,3 9 12 0,0 1-2 0,0 9-1 0,0 3 1 15,0 6 0-15,4 4 0 0,3 9 0 0,-4 3-10 0,8 6-14 16,-4-2 3-16,7 8 1 0,0-2 10 0,-3 2 0 16,0 1 0-16,-1 0 0 0,5-1 0 0,-1-5 0 15,0-1 0-15,0 0 0 16,-3-6 28-16,-1-3 7 0,4-3 1 0,-6-6 1 0,-1-1-28 0,0-5-9 16,-7-1 0-16,3-6 0 0,-2 0 13 0,-8 0-4 15,0-6-1-15,0-1 0 0,-4-2 3 0,-3-1 0 16,-4-2 0-16,1 2 0 0,-8 4 5 0,0 0 2 15,-3-3 0-15,0-1 0 0,0 7 0 0,-4 3 0 16,1 3 0-16,-5 3 0 16,1-2-38-16,0 5-8 15,0 0-2-15,-1 4 0 0,5-1 75 16,-1-2 15-16,4 6 4 0,-4-7 0 0,8 0-103 0,-1 1-20 0,7-4-4 0,1 0-1 16,6-3-26-16,4-3-6 0,0 0 0 0,7-9-1 15,0 0-152-15,7-1-31 0,15-15-5 0,-8 6-2 0</inkml:trace>
  <inkml:trace contextRef="#ctx0" brushRef="#br0" timeOffset="131393.57">15526 11479 1552 0,'0'-13'44'0,"0"7"10"0,0 0-43 0,0-1-11 16,3-2 0-16,-3 0 0 0,0 2 156 0,4-2 28 16,-4-1 7-16,0-2 1 0,3 3-103 0,-3-1-20 15,0-2-4-15,0 2-1 0,4 4 0 0,-4-4 0 16,3 4 0-16,-3 0 0 0,0 6 0 0,0 0 0 0,0 0 0 0,4 3 0 15,-1 3 0-15,1 4 0 16,0 2 0-16,-1 7 0 0,-3 0 0 0,0 3-1 0,4 3 0 0,-4 3 0 16,0 4 1-16,-4-1 1 0,4 7 0 0,0-1 0 15,-3-2-65-15,3 2-17 0,3-2-2 0,-3 6 0 16,0-4 31-16,4 1 5 0,-1-4 2 0,1-2 0 16,-1-1-19-16,1-3-17 15,3 0 3-15,3 1 1 0,1-7 13 0,-1-4 0 0,1-2 0 0,3 0 0 16,0-4 0-16,-3-2 0 0,3-1 0 0,0-3 0 15,0 4 0-15,0-7 0 0,0 0-8 0,1-3 8 16,-1 3 0-16,0-6 0 0,0 3-10 0,0-6 10 16,-3 0-10-16,3-4 10 0,0 1-13 0,-4-7 5 15,1 3-4-15,0-2 0 0,-4-1 0 0,0-3 0 16,0 4-19-16,-4-1-4 0,-3 3-1 16,4-2 0-16,-8-1-15 0,4 4-3 0,-3-4-1 0,-4 3 0 15,3-2-58-15,-6 2-12 0,2 1-3 0,-2-4 0 16,-4 3-109-16,0 1-23 15</inkml:trace>
  <inkml:trace contextRef="#ctx0" brushRef="#br0" timeOffset="131605.38">15349 11654 2358 0,'0'0'52'0,"0"7"10"0,0-1 2 0,0 0 3 0,0 0-54 0,4-2-13 0,-1-1 0 16,4 0 0-16,1 0 68 0,2-3 10 15,1 3 2-15,3-3 1 0,0 0 43 0,4 0 8 16,-1 0 1-16,4 0 1 0,1-3-61 0,-1 0-12 16,3 0-2-16,1-4-1 0,0 1-26 0,-1-3-6 15,1-1-1-15,0 4 0 0,-4-3-37 0,0-1-7 16,0 1-1-16,-3-4-984 0,0 4-197 16</inkml:trace>
  <inkml:trace contextRef="#ctx0" brushRef="#br0" timeOffset="135487.26">16887 7145 1668 0,'0'0'47'0,"0"0"11"0,0 0-46 0,0 0-12 16,0 0 0-16,0 0 0 0,0 0 28 0,0 0 4 15,0 0 1-15,0 0 0 0,0 0 25 0,4 4 5 16,7 2 1-16,-1-3 0 0,1 0 0 0,3 0 0 16,4 0 0-16,3 1 0 0,3-4-52 0,5 0-12 15,-1 0 0-15,4-7 0 0,3 4 0 0,4-6 0 16,7-1 0-16,6-2 0 15,1-1 21-15,4 4 2 0,3-4 0 0,10-2 0 0,-3 2-23 0,7 1 0 16,8-4 0-16,6 0 0 0,-7 4-19 0,7 2-1 16,4 1-1-16,7-4 0 0,-8 4 21 0,5-1 0 15,-1 4 0-15,14-3 0 0,-14 3 0 0,4-1 16 16,0 4-2-16,7 0-1 16,-14 6-156-16,-1 0-31 0,1 0-6 0,0-3-2 0</inkml:trace>
  <inkml:trace contextRef="#ctx0" brushRef="#br0" timeOffset="136517.16">16785 7164 918 0,'0'0'20'0,"0"0"4"0,0 0 0 0,0 0 3 0,0 0-27 0,0 0 0 16,0 0 0-16,0 0 0 0,7 3 75 0,-7-3 9 16,4 4 3-16,-4-4 0 0,0 0-11 0,3 3-1 15,1 0-1-15,-1-3 0 0,4 0-18 0,0-3-3 16,-3 0-1-16,3-1 0 0,4-2-24 0,-4-3-4 15,3-4-2-15,1 1 0 0,-1-4-6 0,5 0 0 0,-1-3-1 0,3-2 0 16,1 2-7-16,3-3 0 0,-3-3-8 16,3 3 12-1,0 0-12-15,0 0 0 0,-3 0 0 0,3 0 0 16,-3 3 0-16,-1 0 0 0,1 4 8 0,-4-1-8 0,4 0 0 0,-4 7 0 0,-4 3 8 16,1 2-8-16,0 1 0 15,-4 3 11-15,0 0-11 0,-4 3 10 0,-3-3 2 0,4 7 1 0,-1 2 0 0,1 1 0 16,-4 5-2-16,3 1-1 0,-3 3 0 0,0 0 0 15,4 2-10-15,-4 5 0 0,3 2 0 0,1 3 0 16,-1 7 0-16,4 3 0 0,1 2 0 0,2 8 0 16,-3-4-12-16,4 6-4 0,-4-3 0 0,3 0-1 15,1-3 4-15,0 0 1 0,-1-3 0 0,4-3 0 16,-3-7 12-16,3-2 0 0,-3-4 0 0,3-3 0 16,-4-3-33-16,4 0-1 0,-3-9 0 0,0-1 0 15,-1-6 50-15,-3-6 9 0,0-3 3 0,-3-3 0 16,-1 3-20-16,1-3-8 0,-4-1 0 0,-4-2 8 0,4-4 20 15,-7 4 3-15,-3 0 1 0,-1-4 0 0,0 0 26 0,-6 1 6 16,-1-1 0-16,-3 1 1 0,0 2-52 16,-7-2-13-16,-1-4 0 0,-2 4 0 0,-1-1 54 0,-3 4 8 15,-4-4 2-15,-4 1 0 0,1-1-55 0,-4 1-9 16,0 2 0-16,-3-2 0 0,3-1 0 0,4-3 0 16,0-2 0-16,-1-4 0 0,4 3 16 0,1 3-1 15,2 0-1-15,1 1 0 0,7-4-14 0,0 0 0 16,3 3-12-16,4 1-717 15,0 2-144-15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8T22:59:14.98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1048 605 1486 0,'0'0'32'0,"-4"-10"8"0,4 4 0 0,0-3 3 0,0-1-35 0,-7 4-8 0,7-3 0 0,0-7 0 16,0 7 107-16,7-1 19 0,-7 4 4 0,0 0 1 15,0-7-52-15,0 13-11 0,0 0-1 0,0 0-1 16,0 0 6-16,0 0 2 0,0 0 0 0,0 0 0 15,0 9 11-15,-7-2 3 0,7-1 0 0,-3 7 0 16,3-1-21-16,0 4-4 0,0-1-1 0,-7 4 0 16,7 6-25-16,0 7-5 0,7-1 0 0,-7 7-1 15,0 2-31-15,3 7 0 0,-3 0 0 0,7-9 0 16,-7 15 15-16,4-2 0 0,3 2 0 0,-7 0 0 16,3 4 0-16,-3-1 0 0,0 4 0 0,4 12 0 15,-4-13-1-15,7-2 0 0,-7-13 0 0,3-7 0 16,-3-5-14-16,8-14 0 0,-8 1 8 0,0-6-8 15,3-1-51-15,8-12-13 0,-11-3-2 0,7-6-1 16,-4-7-83-16,8-3-17 0,3-12-3 0,-7 9-1008 0</inkml:trace>
  <inkml:trace contextRef="#ctx0" brushRef="#br0" timeOffset="319.97">1270 395 2188 0,'0'0'48'0,"-4"3"11"0,4-3 1 16,0 0 1-16,0 0-49 0,0 6-12 0,-7 0 0 0,7-3 0 0,0 1 105 0,7 5 19 16,-7 4 3-16,4 5 1 0,-4-5-103 0,7 6-25 0,-7 6 0 15,4 0 0-15,3 3 56 0,-4 13 7 0,-3 0 1 16,4-1 0-16,3 1 0 0,-4 3 0 0,4 3 0 0,-7 6 0 15,4-2 0-15,-4 2 0 0,7 3 0 0,-4 4 0 16,-3-10-52-16,4 0-12 0,-4 0 0 16,7-3 0-16,-7-6 0 0,4 0 0 0,3 0 0 0,-7-7 0 15,3-2 0-15,4-10 0 0,-7-1 0 0,4-2 0 16,3-9-48-16,-7-4-13 16,0-6-3-16,0 0 0 0,0 0-51 0,0-9-10 0,0 2-3 0,-7-2-716 15,3-7-144-15</inkml:trace>
  <inkml:trace contextRef="#ctx0" brushRef="#br0" timeOffset="1238">1143 1401 2188 0,'0'0'48'0,"0"0"11"0,0 0 1 0,7-3 1 0,-3 0-49 0,6-3-12 15,1-7 0-15,-1 7 0 0,1 0 54 0,0-4 8 16,-4 7 2-16,3-3 0 0,1 6 0 0,6-3 0 16,-3 3 0-16,-3 0 0 0,3 3-52 0,-3-3-12 15,-1 3 0-15,4 3 0 0,1 0 54 0,2 1 8 16,1-1 2-16,-1-3 0 0,8 7-52 0,-11-7-12 16,7-3 0-16,1 3 0 15,-5-3-27-15,1 0-8 0,7-3-1 0,-11 3-1 16,7-3 8-16,-7 3 1 0,4-7 1 0,-4 4 0 0,-4 6 27 0,4-3 0 0,-3-3 0 15,-7 3 0-15,6 0 0 0,-3 3 0 0,-3-3 0 0,-1 0 0 16,4 0 10-16,-7 0 1 0,0 0 0 0,0 0 0 16,0 0 15-16,0 0 3 0,0 0 1 0,0 0 0 15,0 0-7-15,0 0-2 0,0 0 0 0,0 0 0 16,0 0 7-16,0-3 2 0,0 3 0 0,0-9 0 16,0-1-17-16,0 1-3 0,-7 3-1 0,7-4 0 15,-3 1-9-15,3 3 0 0,0-1 9 0,-4-2-9 0,4 9 8 16,0 0-8-16,-7-3 8 0,4 3-8 15,-4-3 11-15,7 3-3 0,-4 0 0 0,-3 3 0 16,3-3 2-16,-6 3 0 0,-1 0 0 0,1 6 0 0,3 4-10 0,-11 6 0 16,7-10 0-16,-3 10 0 15,4 3 20-15,-1-6 1 0,8 2 1 0,-4 1 0 0,3 0-35 0,0 0-7 16,4-3-2-16,4 2 0 0,-4 1 22 0,4-9 0 16,3 2 0-16,-4-3 0 0,8-2 0 15,3-1 0-15,-4-3 0 0,8-3 0 0,-4 0 0 0,7 0 16 16,-7-9-2-16,8 6-1 15,-8-4-48-15,0-2-9 0,3 0-3 0,-2 2 0 16,-1-2-13-16,3-4-2 0,-3 4-1 0,-3-4 0 16,3 4 26-16,0-7 5 0,-3 7 0 0,6-7 1 15,-2 7-77-15,-5-10-16 0,1 3-4 0,-8 7 0 16,8-10 64-16,-1 7 13 0,-6-4 3 0,7 0 0 0,-11 4 23 0,3-4 5 0,4 10 0 0,-7-4 1 16,0 1 39-16,0-1 8 0,0 4 2 15,0 6 0-15,0 0 57 0,-7 3 11 0,4 0 2 16,-1 1 1-16,-7 2 22 0,4 3 4 0,4 1 1 15,-4-4 0-15,3 7-103 0,1 2-25 0,-4 1 0 0,3 6 0 16,4 0 36-16,-7 3 3 0,4 0 0 0,3 0 0 16,0 0-11-16,3 0-3 0,-3 0 0 0,7-9 0 15,-3 0-35-15,6-1-7 0,-6-5-2 0,3-4 0 16,3 0 31-16,-6-3 5 0,7 1 2 16,-1-8 0-16,1-2-67 15,-1 0-12-15,-3-7-4 0,0-2 0 0,4-1 52 0,0 0 12 0,-1-6 0 0,-6 0 0 16,6 10 0-16,-6-10 0 0,3 6 0 0,-4 4 0 15,4-4 30-15,-3 7 9 0,-4-1 1 0,0 4 1 0,0 0-29 0,0 6-12 16,0 0 8-16,0 0-8 0,0 0 15 0,0 0-3 16,-4-3 0-16,4 3 0 0,-10 0-4 0,10 0 0 15,0 6-8-15,-7-3 12 0,3 3 9 0,4 4 2 16,0 2 0-16,4 4 0 0,3-7-37 0,-4 7-7 16,8 0-2-16,-8-1 0 0,8 4 37 15,-4 0 7-15,4-10 2 0,3 7 0 0,-4-4-37 0,-6 1-7 16,7-7-2-16,-1 4 0 15,1-4-33-15,-1 0-6 0,1-6-2 0,-4 0 0 16,0 0-153-16,4-6-31 0,3-7-7 0,-4-2-1 0</inkml:trace>
  <inkml:trace contextRef="#ctx0" brushRef="#br0" timeOffset="1750.17">2378 881 2178 0,'0'0'48'0,"0"0"9"0,0 0 3 0,0 0 1 0,0 0-49 0,0 6-12 0,0 3 0 0,0 1 0 15,7-4 38-15,-4 7 5 0,4 5 1 0,-3-5 0 16,3 3-17-16,0 6-3 0,0-7-1 0,4 7 0 16,-1 0 62-16,-6 3 13 0,6 0 2 0,1 0 1 15,0 0-8-15,-1 1-1 0,-3-1-1 0,4 0 0 16,-1-3-73-16,1 3-18 0,-1 3 0 0,1 6 0 15,-7-8 0-15,6 5 0 0,1-3 0 0,-1 3 0 0,1 1 0 16,0-13 0-16,-4 3 0 0,3-7 0 0,-3 1 0 0,4-7 0 16,-8-2 0-16,8-7 0 0,-8 0 0 0,4-7 0 15,-7-2 0-15,0-4 0 0,0 1 28 16,0-10 3-16,-7 3 0 0,4-3 0 0,-8-3-19 16,1 3-3-16,-1-3-1 0,1 3 0 0,-5 3-8 0,1 4 8 15,0-1-8-15,-7 0 8 0,3 4-8 0,1 9 10 16,-4-1-10-16,-1 1 10 0,8 3-10 15,0 3 12-15,-3 4-12 0,-1-4 12 0,7 9-12 0,1 1 10 16,3 6-10-16,0 0 10 0,-4 6-10 0,4-7 0 16,7 11 0-16,-3-7 0 0,3 6 0 0,3-6 0 15,-3 3 11-15,7-3-11 0,4 6 0 0,-8-9 8 16,8 3-8-16,-1-3 0 0,4-1 0 0,1-5 0 0,2 3 0 0,-3-4 0 16,8-2 0-16,-8-4 0 15,7 0 0-15,-4 0 0 0,1-2 0 0,-4-4 0 16,7 0 0-16,-7-4 0 0,1-2-17 0,2 0-7 0,-6 0 0 15,3-4-1 1,-4 1-63-16,5 3-13 0,-5-10-3 0,4 6 0 16,-3-2-128-16,-1 2-25 0,1 1-6 0</inkml:trace>
  <inkml:trace contextRef="#ctx0" brushRef="#br0" timeOffset="1922.62">2872 1599 2116 0,'0'0'60'0,"0"0"13"0,0 0-58 0,0 0-15 0,0 0 0 0,0 0 0 15,0 0 123-15,0 0 21 0,0 0 5 0,0 0 1 16,0 0-48-16,0 0-10 0,0 0-1 0,3-7-1 0,-3 4-35 0,0-9-7 16,0-1-2-16,0-2 0 15,-3 2-26-15,-4-9-6 0,3 3-1 0,-3-3 0 16,3 0-49-16,-3-3-9 0,0 0-3 0,0 0 0 16,4 3-188-16,-8 0-39 0</inkml:trace>
  <inkml:trace contextRef="#ctx0" brushRef="#br0" timeOffset="2055.1">2734 1128 2098 0,'-7'7'46'0,"7"-1"10"0,-7 0 1 0,7-3 3 0,-7 4-48 0,3 2-12 15,4 0 0-15,0 1 0 0,4 2 22 0,-4-5 2 16,7 2 1-16,0 0 0 16,0 7-91-16,-3-6-18 0,6-7-4 0,-3 6-1 0</inkml:trace>
  <inkml:trace contextRef="#ctx0" brushRef="#br0" timeOffset="2336.92">3016 1523 2030 0,'0'19'57'0,"-3"-16"14"0,3 7-57 0,0-4-14 0,0 0 0 0,0-6 0 15,3 3 98-15,-3-3 17 0,0 0 3 0,0 0 1 16,0 0-37-16,0-3-7 0,0-6-2 0,7 0 0 16,-7-1-73-16,0-9-14 0,0 4-3 0,4-1-1 15,-4-9 18-15,3 3 17 0,4 0-3 0,-3 0-1 16,3 3 16-16,-3 0 3 0,3 4 1 0,-4-1 0 15,4 7 3-15,0-1 0 0,0 4 0 0,4 3 0 16,-8 6 9-16,4 0 3 0,1 7 0 0,-1-1 0 16,-4 7-26-16,4-1-5 0,-3 7-1 0,3 0 0 0,-7 6 24 0,3 1 5 15,1-1 1-15,-4-3 0 16,7 0-33-16,-7-6-13 0,0 0 11 0,3-4-11 16,-3 1-35-16,7-7-13 0,-7-2-2 0,4-4-1 15,-4-3-113-15,0 0-22 0,7-3-5 0,-3-7-615 16,6 1-123-16</inkml:trace>
  <inkml:trace contextRef="#ctx0" brushRef="#br0" timeOffset="2873.24">3376 1260 1552 0,'0'0'44'0,"0"0"10"0,0 0-43 0,-3 6-11 0,-4-3 0 0,3 7 0 0,-7 6 159 0,11-7 29 16,-10 10 7-16,6 3 1 0,4 3-109 0,0 3-22 15,-7 0-4-15,7 4-1 0,7-1 4 0,-7-6 0 16,4 3 0-16,6-6 0 0,1 0-52 0,0-9-12 15,-4 2 0-15,3-5 0 0,1 2 0 0,-1-9 0 16,4 1 0-16,-3-4 0 0,-4-4 19 0,4 4 1 0,3-6 0 0,-11-6 0 16,4-1-12-16,4-3-8 0,-7-2 9 0,3-4-9 15,-4 6 12-15,1-9-3 0,3 6-1 0,-7-6 0 16,0 3 19-16,0 0 3 0,0 3 1 0,0 4 0 16,-7-4-43-16,0 3-9 0,0 7-2 0,3 2 0 15,-3-2 37-15,7 9 7 0,-4 0 2 0,-3 0 0 16,4 3-23-16,-4 10-20 0,7-4 4 0,-4 7 1 15,4 6 15-15,4-7 0 0,3 7 0 0,-7 7 0 0,3-1 8 16,4 0-8-16,-3 0 0 0,7 4 0 16,-1-1 16-16,1 3-3 0,-1-5-1 0,-3 8 0 0,11 1 7 0,-7 6 1 15,6 3 0-15,1 3 0 0,-4-3 4 0,0 3 2 16,7 0 0-16,0 4 0 0,-10-4-8 0,7 3-2 16,-1 4 0-16,-3-1 0 0,8-6 13 15,-12 0 3-15,1-3 0 0,3-6 0 0,-11-6-21 16,4-4-11-16,-7-6 12 0,0 0-12 0,0-6 9 15,-7 0-9-15,4-7 0 0,-11-2 9 16,3-10-9-16,-7 0 12 0,1-3-12 0,-4-13 12 0,-4 0-12 0,-3-6 0 16,3-3 9-16,0-6-9 0,4 0 16 15,4-7-2-15,-5 3 0 0,12 7 0 0,-4 0-14 0,3 3 0 16,1-3 0-16,6 3 0 0,-3 0 0 0,3-1 0 16,-3 4 0-16,7-6 0 0,0 3 24 0,7 0 1 15,-3 0 1-15,3 3 0 0,-3-3 10 0,6 9 1 16,1-6 1-16,-1 4 0 15,4 2-58-15,0 0-12 0,4 4-3 0,-4 2 0 16,0 10 7-16,0-6 0 0,4 0 1 0,-4 3 0 16,0 3-210-16,4-4-43 0</inkml:trace>
  <inkml:trace contextRef="#ctx0" brushRef="#br0" timeOffset="4145.76">4547 520 2419 0,'0'0'53'32,"0"0"11"-32,0-6 3 15,0 6 1-15,0 0-55 0,0 0-13 0,0 0 0 0,0 0 0 0,-7 3 105 0,4 0 19 0,-8 7 3 0,1-1 1 0,-5 7-52 0,5-4-9 0,-8 10-3 0,1 0 0 16,-1 6 0-16,0 0 0 0,8 7 0 0,-11-7 0 0,6 0-51 0,-6 1-13 0,7 2 0 0,-7 3 0 15,7-5 0-15,-7-1 0 0,0 0 0 16,6-3 0-16,1 7 0 0,4-10 0 0,-1 6 0 16,4-6 0-16,4-4 0 0,-1-2 0 0,8-6 0 15,-1 2 0-15,4-2 0 0,4 2 0 0,-4-6 0 0,10 4 0 16,-2-4 0-16,6 0 0 16,0-3 0-16,-3 4 0 0,3-4 0 0,0-3 0 0,-3 6 0 0,10-3 0 15,-7 0 0-15,7-3 0 0,-3 7 0 0,0-1 0 16,3 0 34-16,-4 0 4 0,-2 4 1 0,2 2 0 15,-10-2-11-15,8 5-3 0,-12-2 0 0,4 3 0 16,0-1-25-16,-7 1 0 0,-3 3 0 0,-1 0 0 16,-3 6 0-16,-3-10 0 0,-1 4 0 0,-6 3 0 0,-4-3 0 0,7 3 0 15,-7-6 0-15,3 2 0 0,-3 1 0 0,-4-3 0 16,4 0 0-16,0-4 0 0,-4-6 0 0,1 7 0 16,-4-7 0-16,3 1 0 0,4-4 0 15,0-3 0-15,7 0 0 0,0-3 0 0,7 3 0 0,-7-7 0 16,7 7 0-16,0-9 0 0,7 3 0 0,-4-1 0 15,1 1 0-15,3-7 0 0,7 7 0 0,0-3 0 16,4-1 0-16,-4 4 0 0,7-10-15 0,0 7-8 16,4-3-1-16,-1 2-1 0,1-2 14 0,0-1 11 15,-1-3-13-15,-2 7 5 0,-1-7 32 0,0 4 6 16,0-4 2-16,-3 7 0 16,-1-7-49-16,1 7-10 0,-4-4-1 0,4 4-1 0,-4-4 46 0,0 4 10 15,4-1 1-15,-8 1 1 0,-3 6-29 0,4-7 0 16,-4 1 0-16,-4 6 0 0,-3 3 0 0,0 0 0 15,0 0 0-15,0 0 0 0,0 0 0 0,0 0 0 16,-3 0 0-16,-8 0 0 0,4 3 0 0,0 6-16 16,0-2 1-16,-3-1 1 0,3 6 22 0,0 1 5 0,-1 6 1 15,5 0 0-15,-1 3-14 0,4-7 0 0,-7 7 0 0,7 0 0 16,7 0 0-16,-3 3 0 0,3 0 0 0,0-3 0 16,4-9 0-16,-1-1-12 0,4-2 3 0,4 2 0 15,-7-9 9-15,6-3 12 0,1 0-2 16,-4 0-1-16,0-3-9 0,4-6-17 0,-1 2 4 0,1-5 1 15,-4-1 12-15,7 4 16 0,-7-7-3 0,-3 4-1 16,0-4-12-16,-1-3 0 0,1 7 0 0,-4-7 0 16,0 3 0-16,-4-3 0 0,4 4 8 0,-3-4-8 15,-1 6 8-15,1-2-8 0,-1 2 0 0,1 4 0 16,-4 3 0-16,0 2 0 0,0 4 0 0,0 0-10 16,0 0 10-16,0 0 0 0,4 4 0 0,-1-1 0 15,1 0 8-15,3 0 4 0,-7 9 1 0,3-5 0 16,1 2-5-16,-1 4-8 0,1-1 11 0,-1 4-11 0,1 0 8 15,-1-1-8-15,1 4 0 0,3 0 0 0,-7-3 14 0,3-4-4 16,5 1-1-16,-8-1 0 0,0 4-9 0,0-10 0 16,3 0 0-16,-3-2 0 15,4 2-29-15,-4-6 1 0,0 0 1 0,0 0 0 0,3-3 27 0,1 0 0 16,-1-1 0-16,4-2 0 0,-7 0 0 0,4-7 0 16,3 1 0-16,-7-1 0 0,0-2 0 0,3-1 0 15,1 0 0-15,-4 4 0 0,3-7 13 0,-3 3 8 16,4 7 2-16,-1-10 0 0,1 6-23 0,-1 1 0 15,1 2 0-15,-4-5 0 0,7 2 0 0,-3 4 0 0,-4-1 0 0,7 1 0 16,-4 3-14-16,4-1-7 0,0 4-2 0,0 0 0 16,4 0 37-16,-8 0 7 15,5 6 2-15,-1 0 0 0,3 0-23 0,-3 0 9 0,0 1-9 16,0 2 0-16,7 3 0 0,-3 1 0 0,0-4 0 0,-1 3 0 16,4 1-16-16,-3-1-8 0,-1 4 0 0,1-4-1 15,0 4 25-15,-4-4 0 0,0 7 0 0,0-7 0 16,0 10 16-16,0 3 8 0,0-6 1 15,-4 2 1-15,1 1-26 0,-4 0 0 0,0 3 8 0,4-9-8 16,-4 5-14-16,0-2-5 0,0-7-1 0,0 1 0 16,-4-4-80-16,4 0-16 0,0-6-3 15,0 0-1-15,0 0-176 0,0 0-36 0</inkml:trace>
  <inkml:trace contextRef="#ctx0" brushRef="#br0" timeOffset="4579.75">5860 1222 1728 0,'0'0'38'0,"0"0"8"0,0 0 2 0,0 0 0 16,0 0-39-16,3-3-9 0,1 0 0 0,-4 3 0 0,3-6 156 16,-3 6 28-16,0 0 7 0,0 0 1 0,0 0-52 0,0 0-9 15,0 0-3-15,-3 3 0 0,-4 0-51 0,-4 3-10 16,4 1-3-16,-7 2 0 0,3 1 0 0,1-4 0 15,-4 6 0-15,3-2 0 0,0 9-46 0,-3-10-10 16,7 7-8-16,-3 2 12 0,3-8-4 0,3 6 0 16,1-4 0-16,-8 1 0 0,11-7-8 0,0-3 0 15,0-3 9-15,4 3-9 0,3 0-9 0,0-6-7 0,0 3 0 0,3-3-1 16,1 0 17-16,3 0 0 0,4-3 0 0,-1-4 0 16,1 7 0-16,0-3 0 0,-1 3 0 0,1-1 0 15,-1 4 10-15,1-3 6 0,0 3 0 0,-1 3 1 16,1 1 24-16,-4 2 5 0,-3 0 1 0,-1 7 0 15,1-7-47-15,-4 6 0 0,0 4-12 0,-3 3 2 16,3 0 10-16,-7 0 12 0,0 6-2 0,-7 3-1 16,3-9-9-16,-3 3 0 0,3 0 0 0,-6 0 0 15,-1-4 0-15,1-5 0 0,-1 3 0 0,0-7 0 16,4 4-49-16,-3-13-12 0,-1 3-3 16,8-6 0-16,-4 3-51 0,3-7-10 0,4-5-3 0,-7-4 0 15,7 0-91-15,0-6-18 0,7 0-4 0,-7 0-1 16</inkml:trace>
  <inkml:trace contextRef="#ctx0" brushRef="#br0" timeOffset="4870.63">6103 1222 1459 0,'0'0'41'0,"0"0"10"0,0 0-41 0,0 0-10 0,0 0 0 0,0 7 0 0,-3 8 176 0,3-5 32 16,-4 5 8-16,-3 7 0 0,3-3-70 0,1 9-14 16,-1-2-4-16,4 5 0 0,-3 0-59 15,3 4-12-15,0-4-2 0,3 0-1 0,1-5-35 0,3-1-7 16,-4-3-2-16,5-4 0 0,2 1 43 0,1-9 9 15,-1-1 2-15,1-3 0 0,3 1-52 0,0-7-12 0,-3-4 0 0,3 1 0 16,0-6 0-16,0-1 0 16,0 1 0-16,0-10 0 0,-3 4 54 0,-1-4 8 15,-3 0 2-15,4 3 0 0,-4-6-64 0,4 4-15 0,-11 5-1 16,0-6-1-16,3 10 26 0,-3-4 6 16,-3 4 1-16,-4-4 0 0,3 4-16 0,-6-1 0 0,2 1 0 0,-6 6 0 15,0-6 18-15,0-1-2 0,0 4-1 0,0 0 0 16,0-1-15-16,0 4-10 15,3 0 2-15,1 0 0 0,6 3-102 0,4 0-20 0,0 0-4 0,0 0-1 16,0 0-148-16,0 0-29 0,0 0-7 16,7 16-1-16</inkml:trace>
  <inkml:trace contextRef="#ctx0" brushRef="#br0" timeOffset="5174.22">6572 1639 2566 0,'4'7'56'0,"-1"5"12"0,-3-2 3 0,4 2 1 0,-4-5-57 0,3-1-15 15,-3 0 0-15,0 0 0 0,0-6 104 0,0 0 17 16,0 0 4-16,-7 0 1 0,0 0-81 0,0-3-16 16,-3-3-3-16,-1 0-1 0,8-1 31 0,-15-8 7 15,7 2 1-15,-3-3 0 0,0-9-52 0,3 3-12 16,-3-3 0-16,0 0 0 0,4-3 0 0,-1 3 0 16,1-6 0-16,2-1 0 0,1 4 0 0,4 3 0 15,-1 3 0-15,1 0 0 0,6 0 0 0,-3 10 0 16,4-7 0-16,3 6 0 0,0 4 0 0,7 3 0 15,-7 6 0-15,7 0 0 0,0 0 0 0,0 3 0 16,1 3 0-16,2 0 0 0,-6 0 0 0,-1 4 0 16,5-1 0-16,-5 1 0 0,4-4 0 0,0 3 0 0,0 1 0 15,1-1 0 1,-1 4-100-16,-4-10-22 0,4 3-5 0,4 0-1 16,-4 1-103-16,4-4-21 0,-1-3-4 0</inkml:trace>
  <inkml:trace contextRef="#ctx0" brushRef="#br0" timeOffset="5526.38">6929 1182 2026 0,'10'-10'44'0,"-6"7"10"0,-1-3 2 0,1 0 1 0,-1-1-45 16,-3 4-12-16,0 3 0 0,0 0 0 0,0 0 192 0,0 0 36 0,0 0 7 0,-7 3 1 15,0 0-137-15,-3 7-28 0,-5-1-6 0,5 1-1 16,-1 5 0-16,-3-5 0 0,0 2 0 0,3 1 0 16,-6 3-64-16,3-1 0 0,0-2 0 0,3 2-12 0,-3-5 12 15,3 6 10-15,1-4-2 0,-1 1 0 16,8-7-8-16,-4 0 0 0,3 0 0 0,-3 1 0 0,7-7 0 15,0 0 0-15,0 0 0 0,7 0 0 16,0 0 0-16,4 0 0 0,6-3 0 0,-6-1 0 16,7 1 14-16,-1 0 1 0,1 3 0 0,3-3 0 0,0 3-15 0,-3 0 0 15,3 3 8-15,-3 0-8 0,-1 0 16 0,1 4 1 16,-4-1 0-16,-3 0 0 0,3 7 10 0,-4-7 1 16,1 7 1-16,-4-4 0 0,0 10-29 0,-3-10 8 15,3 7-8-15,-4 0 0 0,1-1 0 0,-1 1 0 16,-3 6 0-16,0-10 0 0,0 4 0 0,-3 0 0 15,-4-4 0-15,3 4 0 0,-3-3 15 0,-4 2 0 16,1-9 0-16,-4 7 0 16,0-4-68-16,-4-2-14 0,-3 5-2 0,0-5-1 15,-1-7-167-15,-2 3-34 0,-33 0-6 0,11 3-2 0</inkml:trace>
  <inkml:trace contextRef="#ctx0" brushRef="#br0" timeOffset="6454.95">956 2254 1578 0,'0'0'44'0,"-3"-3"12"0,-5-3-45 0,5-1-11 0,3 4 0 0,-4-3 0 16,-3 3 99-16,7 3 17 0,0 0 4 0,-3-6 1 15,3 6 6-15,0-7 1 0,0 7 0 0,3-6 0 16,-3 6-103-16,7-3-25 0,-3-3 0 0,7 2 0 15,-8 4 43-15,8 0 3 0,6 0 1 0,-10 4 0 16,14-4-24-16,-10 3-5 0,10 3-1 0,-7 0 0 16,8 1 38-16,2-1 7 0,-3-3 2 0,4 3 0 0,0 0-52 0,-4-2-12 15,-3-1 0-15,3 0 0 0,3 3 0 0,8-3 0 16,0-3 0-16,3 3 0 0,0-3 0 0,25 7 0 16,-3-14 0-16,3 7 0 0,-11-3 0 0,11 0 0 15,4-3 0-15,6 3 0 0,4-4 54 0,4 1 8 16,-7-3 2-16,20 6 0 0,-10-10-64 0,8 7-15 15,-1-4-1-15,14 1-1 0,-7 3 27 0,1 3 6 16,6-13 0-16,14 7 1 0,-6 2-17 0,3 1 0 16,3-3 0-16,22 2 0 0,-18-2 0 0,7 3 0 15,0-1 0-15,14-2 0 0,-14 6 0 0,3 0 0 16,11 3 0-16,18-3 0 0,-25-1 0 0,4 4 0 16,3-3 0-16,-25 3 0 0,11 3 35 0,4 1 3 15,6-4 1-15,1 3 0 0,3-3-9 0,0 0-2 0,4 0 0 0,77 0 0 16,-60 0 27-16,1-3 5 0,-1-1 0 0,21 1 1 15,-35 0-49-15,1-9-12 0,-8 2 0 0,14-2 0 16,-25 2 0-16,-3 1-12 0,0-1 3 0,8 1 0 16,-26 3 9-16,-7 0 12 0,0 2-2 0,1 1-1 15,-15 3-9-15,-10 0 0 0,-4 3 0 0,-7 1 0 16,-11 5 0-16,-6-3 0 0,-8 4 0 16,-3 5 0-16,-15-8 0 0,-2 5 0 15,-8-2 0-15,-4 5 0 0,-3-9-100 16,-7 1-23-16,0 2-4 0,-7 1-1332 0</inkml:trace>
  <inkml:trace contextRef="#ctx0" brushRef="#br0" timeOffset="26381.21">3249 3844 1303 0,'0'0'28'0,"0"0"7"0,0 0 1 0,0-7 0 0,-3 1-28 0,3 0-8 16,0 6 0-16,0-6 0 0,0 6 92 0,0 0 18 15,0 0 3-15,0 0 1 0,0 0 22 0,0 0 5 0,0 0 1 16,0 0 0 0,-7 6-142-16,7-3-36 0,0 3-3 0,7 1-1 0,-7 2 40 0,0 7 10 15,3-1 1-15,-3 4 0 0,7 3-1 0,-3 3 0 16,-1 3 0-16,4 1 0 0,-7 5-1 0,0 1 0 0,4 2 0 15,3 4 0-15,-7 0 6 0,10 0 1 0,-6 2 0 0,3 4 0 16,0 1-26-16,0-1-5 16,-3 3-1-16,6 6 0 0,-3 1 16 0,0-1 0 0,4 4 0 15,-4 2 0-15,4 1 30 0,-8 0 9 0,8 6 1 0,-8 3 1 16,4-3-14-16,-3 0-3 0,3 6-1 0,0 0 0 16,-4-3-23-16,1 1 0 0,-1-1 0 0,-3 3 0 15,0-6 0-15,8 0 0 0,-8-3 0 0,0 3 0 16,0-7 33-16,-8-5 3 0,8-4 0 0,-3-3 0 15,3-6-23-15,-4-6-4 0,4-13-1 0,0 0 0 16,0-3-107 0,4-9-21-16,-1-7-5 0,-3-6-1 0</inkml:trace>
  <inkml:trace contextRef="#ctx0" brushRef="#br0" timeOffset="28619.21">3330 3790 1497 0,'-10'7'32'0,"10"-7"8"0,-4 3 0 0,-3 0 4 0,4-3-36 0,-1 3-8 0,4 0 0 0,0-3 0 16,0 0 53-16,0 0 9 0,0 0 2 0,0 0 0 15,0 0 0-15,0 0 0 0,0 0 0 0,0 0 0 16,0 0-52-16,0 0-12 0,7 3 0 0,0-3 0 16,-3 4 0-16,3-4 0 0,-4 0 0 0,4 0 0 0,7-4 40 0,-10 4 6 15,7 0 1-15,-1 0 0 16,1-3-36-16,3 0-11 0,0 0 0 0,4-3 0 15,-8 6 12-15,4 0-12 0,0-3 12 0,4-1-12 0,-4 4 0 0,0 0 0 16,4-6-10-16,-1 6 10 0,1 0 0 0,0-3 18 16,-1 3-2-16,1 0 0 0,3-3-25 0,0 3-6 15,1 3-1-15,2-3 0 0,1 0 26 0,0-3 5 16,6 3 1-16,-2 0 0 0,2 0-16 0,-2 3 0 16,2-3 0-16,1 0 0 0,-7-3 0 0,7 3 0 15,-4 0 0-15,7 3 0 0,0-3 0 0,8-3 0 16,-8 3 0-16,11-3 0 0,-7 6 0 0,3-3 0 15,-3-3 0-15,3 0 0 0,-3-1 37 0,7 1 5 16,0 3 1-16,10 0 0 0,-7 0-18 0,1 0-3 16,3 0-1-16,0 0 0 0,-8 0-21 0,8 0 0 0,-3-3-12 15,10 0 4-15,-4 6 8 0,4 0 9 0,-7 0-1 16,4-3-8-16,3 4 0 0,-8-4 0 16,5 3 0-16,10 0 0 0,-7 0 0 0,7-3 0 0,-11 0 0 0,8 0-12 15,-1 0 12-15,4 0 0 0,0 0 12 0,4 0-12 16,-8-3 0-16,1 0 0 0,-4 3 0 0,-7 0 0 15,7-3 0-15,0 3 13 0,0-4-2 0,7 1-1 16,-4-3-10-16,4 3-9 0,4 0 9 0,31-3-13 16,-17 2 21-16,3 1 4 0,-3 3 0 0,3-3 1 15,-7 3-13-15,-7 0-18 0,4 0 4 0,3 0 1 0,-7 0 13 16,0 0 0-16,7 0 0 0,4 0 0 16,-15 0 19-16,4 3 6 0,4-3 2 0,10-3 0 0,-7 3-8 15,-3 0-2-15,3-3 0 0,7 3 0 16,-3 0-3-16,0 0-1 0,-4 0 0 0,11 0 0 0,-11-3-5 15,3 3 0-15,5 3-8 0,2-3 12 0,-10 3-12 16,1-3 0-16,2 3 0 0,8 0 0 0,-11 1 0 0,0-1 9 16,4 0-9-16,10 0 8 0,-10 0 1 0,-1 3 0 15,-2-3 0-15,6 1 0 0,-11-1 9 16,5 0 2-16,-5 0 0 0,8 0 0 0,-15-3 8 0,1 6 3 16,7-6 0-16,3 0 0 0,-11 0-31 0,1 4-12 15,-1-4 1-15,1 0 0 0,-4 0 11 0,-4 0 0 16,4-4 0-16,4 4 8 0,-15 0-8 0,1 0 0 15,-1 0 0-15,4-6 0 0,-7 3 0 0,4 3 8 0,-1-3-8 16,-3 0 0-16,-4 0 0 0,1-1 9 0,-4 1-9 0,0 0 0 16,-8 0 8-16,5-3-8 0,-4 3 0 0,-1 0 0 15,1 3 8-15,-4-4-8 0,-3 4 0 0,0 0 0 16,-4-3 0-16,-3 3 0 0,-4 0 0 0,-3 0 0 16,3 0 8-16,-7 0-8 0,-4 0 0 0,1 3 0 15,-4 1 0-15,0-1 0 0,-3 0 0 0,3 3 0 16,-7 0 0-16,0-3 0 0,0 7 11 0,-4 2-3 15,1-8-8-15,-1 5 8 0,1 0-8 0,-4 1 8 16,3-1-8-16,-3 4-16 0,0-4 4 0,3 1 0 16,-3-1 12-16,0 0 12 0,4 1-2 0,-4-1-1 15,3 1-9-15,-3-1 0 0,4 0 0 0,-1 1 8 16,-3 2-8-16,4 4 0 0,-1-3-10 0,0 2 10 16,4 4-8-16,0 3 8 0,-3-6 0 0,3 6-9 15,0 0 9-15,0 3 0 0,0 0-9 0,0 3 9 16,3 0 0-16,-3 4-9 0,0-1 9 0,4 3 0 0,-4 1-8 0,0 3 8 15,4-1 0-15,-4 7 0 0,0-6 0 0,3 6 0 16,-3-1 0-16,0 4 0 0,4 1 0 0,-1-1 0 16,1 3 0-16,-4 0 0 0,3 0 0 0,1 0 0 15,-1 0 0-15,4 4 0 0,-3-1 0 16,3-3 0-16,0 3 0 0,0-2 0 16,-4-1 0-16,5-3-8 0,-1 0 8 0,0 0 0 0,0 0 0 0,0-3 0 15,3 0 0-15,-3-3 0 0,0-1 0 0,4-5 0 16,-4 2 9-16,0-2-9 0,0-7 0 0,0 0 0 0,0 1 8 0,0-8-8 15,-3 5 0-15,-1-4 0 0,1-4-12 0,-1 1 12 16,-3-3 0-16,4-4 0 16,-4 4 0-16,4-3 0 0,-4-4 0 0,0 0 0 0,0-2 0 15,-4-1 0-15,4 3 0 0,-4-6 0 0,4 1 0 0,-3-1 0 16,-4 0 0-16,7-3 0 0,-4 0 8 0,-3 0-8 16,0 3 0-16,0-6 0 0,0 3 0 0,0-3 0 15,0 3 0-15,-4-3 0 0,4-1 0 0,-3 4 0 16,-1-3 0-16,1 3 0 0,-1 0 0 0,0-3 0 15,1 3-8-15,-4 0-8 0,3 0 0 0,-3 3-1 16,4-3 17-16,-5 0 0 0,1 3 0 0,-3 1 0 16,3-1 0-16,-4 0 0 0,0 0 0 0,1 0 0 15,3-3 0-15,-4 3 0 0,0 0 0 0,-3-3 0 16,3 0 10-16,1 0 6 0,-4 0 0 0,3 0 1 0,-3 0-17 16,0 0 0-16,-1-3 0 0,1 3 0 15,0 0-9-15,0-3-6 0,-4 3-1 0,1 3 0 16,-1-3 16-16,0 0 0 0,-3 0 0 0,-4 0 0 15,4 0 0-15,0 0 0 0,0 0 0 0,-1-3 0 0,1 3 12 16,0-3 3-16,0 3 0 0,-1-3 0 0,1 3-24 0,0 0-5 16,-4-3-1-16,1 3 0 0,-5 0 15 15,1-3 0-15,0 3 0 0,-1-4 0 0,-2 4 9 0,2-3 5 16,1 0 1-16,-4 0 0 0,4 0-15 0,-4 0-13 16,0 0 2-16,1 3 1 0,-5-3 10 0,1 3-8 15,-4-4 8-15,0 4-8 0,4 0 8 0,-1 0 0 16,5 0 0-16,-5 0 0 0,1 4 12 0,0-4 0 15,-4 0 1-15,-4 3 0 0,1-3-13 0,3 0 0 16,4 0 0-16,-4 0 0 0,0 0-13 0,0 0-6 0,0-3-1 0,-7 3 0 16,4-4 32-16,0 1 7 15,-1 3 1-15,-3-3 0 0,4 3-32 0,3-3-7 16,0 3-1-16,-3-3 0 0,0 3 20 0,-1 0 0 0,1-3-8 0,-1 3 8 16,4 0 14-16,1 0 6 15,-1 0 2-15,-4 0 0 0,-3 3-33 0,1-3-6 0,-1 0-2 16,-4 3 0-16,4-3 31 0,4 0 5 15,-4 3 2-15,-3-3 0 0,3 0-31 0,0 3-5 0,-4-3-2 0,1 0 0 16,3 0 31-16,-4 0 5 0,8-3 2 0,-7 3 0 16,3 0-19-16,0 0 0 0,-4 0 0 0,1-3 0 15,-1 3 0-15,8-3 0 0,0 0 0 16,-8 3 0-16,8-3-17 16,-8-1-7-16,1 1-2 0,-4 0 0 0,7 0 42 0,0 0 8 0,0 0 1 0,0-4 1 15,0 4-72 1,0 0-14-16,-3 0-4 0,-4 0 0 0,4 0 52 0,-1 0 12 0,1 0 0 0,-8-1 0 15,8 1 0-15,-4 0 0 0,0 0 0 0,-4 0 0 0,4 0 0 16,4 3 0-16,-1-3 0 0,8 3 0 0,3 0 0 0,-7 0 0 16,0 0 0-16,-3 0 0 0,3 0 0 0,0 0 0 15,-3 3 0-15,-18-3 0 0,7 0 0 0,0 0 0 16,-4-3 0-16,0-1 0 0,11 1 48 0,0 3 13 16,-7-3 3-16,-3 0 0 0,10 0-52 0,-7 0-12 15,10 0 0-15,-6 0 0 0,3 3 0 0,4 0 0 16,-12 3 0-16,-2-3 0 0,10 0 0 0,0 0 0 15,4 3 0-15,-8 3 0 0,4-3 0 0,0 3 0 16,4-2 0-16,-8-1 0 0,8 0 0 0,-4 0 0 16,7 3 0-16,0-3 0 0,-4 1 0 0,5 2 0 15,-5-3 0-15,4 0 0 0,-3 0 0 0,10 0 0 16,-4-3 0-16,5 3 0 0,2 1 54 0,4-1 8 0,-10-3 2 0,7 3 0 16,3 0-52-16,-3 0-12 15,3 0 0-15,4 0 0 0,-1-3 0 0,8 4 0 16,3-1 0-16,1 3 0 15,-1-3-46-15,4 0-12 0,7 0-2 0,-11 1-1 16,14-1-159-16,-10 3-31 0,-3 0-6 0,6 0-2 0</inkml:trace>
  <inkml:trace contextRef="#ctx0" brushRef="#br0" timeOffset="33443.5">3944 4603 806 0,'0'0'17'0,"0"0"4"0,0 0 1 0,0 0 2 0,0 0-24 0,0 0 0 0,0 0 0 0,0 0 0 16,-7 3 0-16,7 3 0 0,-4 0 0 0,4 0 0 15,0-6 0-15,0 7 0 0,0-1 0 0,0 0 0 16,0 4 0-16,0-4 0 0,0 0 0 0,0 1 0 16,0-1 68-16,4 0 8 0,-4 3 3 0,0 1 0 0,0 2-25 0,7 1-5 15,-7 0-1-15,0 2 0 0,0 4-26 0,4 3-6 16,-4 0 0-16,7 0-1 16,-7 0-15-16,0 0 0 0,3 0 0 0,-3 0 0 0,4 3 0 0,-4-6-18 15,3 2 2-15,-3-5 1 0,7-3 63 0,0-4 12 16,-7 1 2-16,4-4 1 0,3 3-50 0,-7-9-13 15,0 0 0-15,0 0 0 16,0 3 56-16,0-3 7 0,0 0 1 0,3 0 0 0,1-3-24 16,0 0-5-16,-1-3-1 0,-3 0 0 0,0-1-18 0,0-2-4 15,-3 3-1-15,-1-4 0 0,4-2-3 0,-4 2 0 0,1 1 0 16,-4-4 0-16,7 1-8 0,-4-4 8 16,-3 0-8-16,4 1 8 0,-1-4 0 0,-3 3-8 15,7-6 12-15,-3 0-4 0,-4 0 22 0,3 0 4 0,4 0 1 0,-7-3 0 16,7 7-5-16,-4-4-1 15,4 0 0-15,0 0 0 0,0 3-29 0,0 3 0 16,0 1 0-16,0 2 0 0,0 4 8 0,0 2-8 0,0 1 11 0,0 6-11 16,0-6 0-16,0 6 0 0,0 0 0 0,0 0 0 15,0 0 0-15,0 0 0 0,0 0 0 0,0 0-9 16,0 0 9-16,0 0 0 0,0 0 0 0,0 0 0 16,0 0-8-16,0 6 8 0,0-6-8 15,4 3 8-15,3 3 0 0,-3-2 0 0,3-4 0 0,-4 3 8 16,4 0-8-16,0-3-8 0,0 0 8 0,4 0-12 15,-8 0 12-15,8 3 9 0,0-3-1 0,-1 3-8 16,1-6 0-16,3 3 0 0,-4 0-15 0,1 0 5 16,-4 3 10-16,4-3 12 0,-1 0-2 0,4 0-1 15,-3 3-9-15,7 0-12 0,-11-3 2 0,10 0 1 16,-6 0 9-16,3 0 0 0,0 0 0 0,4 0 0 16,-1-3 0-16,1 0 12 0,-4 3-2 0,7 0-1 0,-7 3-9 15,1-3 0-15,2 0-10 0,-3 0 10 0,7 0 0 0,-6 3 0 16,6-3 0-16,-7 4 10 0,7-1-10 0,-7-3 0 15,7 0 0-15,0 3 0 0,4 0 0 0,-7 0 0 16,3 0 0-16,4-3 0 0,-1 0 0 0,5 0 0 16,-8 0 0-16,3 0 0 0,1 0 0 0,-4-3 0 15,4 0 0-15,-4 0 0 0,4 0 0 0,-8 0 0 16,8-1 0-16,3 1 0 0,-10 0 0 0,10 3 0 16,-3 0 0-16,-4 0 0 0,4-3 0 0,0 3 0 0,3 0 0 15,0 0 0-15,-3-3 0 0,-1 3 0 0,1-3 0 0,0 3 0 16,-4 0 0-16,0-3 0 15,0 3 0-15,4 0 0 0,-7 0 0 0,3 0 0 0,3 3 0 16,1-3 0-16,-4-3 0 0,4-1 0 16,3 1 0-16,0 0 0 0,1 0 20 0,-1 0 3 0,4-3 0 15,-8 3 0-15,5-4-13 0,-1 4-2 0,0-3-8 0,-3 3 12 32,3 0-33-32,0-1-7 0,4 4-2 0,-4-3 0 0,4 0 53 0,0 0 10 0,-4 3 3 0,4-3 0 15,-1 3-36-15,-2-3 0 0,2 0 0 0,-2-1 0 16,-1 1 8-16,0 0-8 0,-3 0 0 0,3 0 0 15,-3 0 14-15,3 3-4 0,0-3-1 0,0-4 0 16,4 4-9-16,0 0 10 0,-1 0-10 0,1 0 10 16,4 0-10-16,-5 0 8 0,1-1-8 0,0 4 8 0,-8 0-8 15,8 0 0-15,0 0 0 0,0 4 8 0,-1-4-8 0,1 0 0 16,0 3 0-16,7-3 8 0,-4 0-8 16,0 0 0-16,1 0 0 0,-1 0 0 0,0 0 8 15,-3-3-8-15,3 3 0 0,0 0 8 0,1 0-8 16,-5 0 0-16,5-4 0 0,3 4 0 0,-4-3 0 0,4 3 0 15,-4-3 0-15,4 3 0 0,-4-3 0 0,-3 3 0 16,3 0 0-16,0 0 0 0,1 0 14 0,2 0 1 16,1-3 0-16,4 3 0 0,-1 0-15 0,0 0 0 15,-3-3 0-15,3 3 0 0,-6-3 0 0,2-1 0 16,1 4 8-16,0-3-8 0,0 3-11 0,0-3-5 16,7 0 0-16,-4 0-1 0,0 0 17 0,1 0 0 15,-5 0 0-15,5-1 0 0,-5 1 0 0,5 0 0 16,-4 0 0-16,3 0 0 0,0 0 16 0,4 0 6 15,0 3 2-15,0-4 0 0,-4 4 12 0,1-3 4 0,-1 3 0 16,4 0 0 0,-4 0-84-16,0 0-16 0,4 0-3 0,0 0-1 0,-4 0 73 0,1 0 15 15,-1 0 2-15,-3-3 1 0,-4 3 8 0,4 0 1 16,0 0 1-16,0-3 0 16,3 0-53-16,-3 0-10 0,3 3-2 0,0-3-1 0,1 0 29 0,-1-1 0 0,-7 1 0 15,8 0 0-15,-5 0 27 0,1 3-2 0,4 0 0 0,-1 0 0 16,0-3-37-16,4 3-7 0,0 0-1 0,-4 0-1 15,-3-3 21-15,3 0 0 0,-3 3 0 0,4 0 0 16,-5 0 20-16,1 0-2 0,0-4 0 0,3 4 0 16,4 0-27-16,-7-3-6 0,3 3-1 0,-3 0 0 15,0-3 16-15,0 3 0 0,0-3 12 0,3 3-12 16,-3-3 12-16,3 0-12 0,0 0 12 0,1-1-12 16,-1 4 8-16,-3-3-8 0,0 0 0 0,-4 3 0 15,0-3 8-15,1 3-8 0,-1-3 0 0,4 3 0 0,-4 0 0 16,0 0 0-16,0 3 0 0,4-3 0 15,-7 0 8-15,0 0-8 0,3 0 0 0,-7 0 0 0,0 0 9 0,1 0-9 16,-5 0 0-16,1 0 9 16,-4 0-9-16,4 3 0 0,0-3-10 0,-4 3 10 0,-4 4 0 0,5-4 12 15,-5 0-1-15,1 3 0 0,-4-3-11 0,0 4-16 16,0-1 4-16,0 0 1 0,-3-3 11 0,-1 4 0 16,1-4 0-16,-4 0 0 0,4 0 17 0,-4 3 6 15,0-3 1-15,-4 0 0 0,4 4-24 0,-3-4 9 16,3 0-9-16,-3 0 0 15,3 0-15-15,-4 0-9 0,-3-3-3 0,4 4 0 0,3-1 46 0,-4 0 9 16,-3-3 1-16,4 3 1 0,-1 0-30 0,-3-3 8 16,0 0-8-16,4 3 0 0,-4-3 0 0,0 0 0 15,3 6 8-15,-3-6-8 0,4 7 28 0,-4 2 2 16,0-3 1-16,0 1 0 0,0-1-44 0,0 0-9 0,0 4-2 0,-4-4 0 16,4 0 24-16,0 4 0 0,-3-4 0 0,3 3 0 15,0 4 0-15,-4-4 0 0,4-2 0 0,0 2 0 16,0 0 0-16,-3 1 0 0,3 2 0 0,0 4 0 15,-4-4 0-15,4 10 0 0,0-3 0 0,0 3 0 16,0 0 0-16,0 0 0 0,0 0 0 0,0-3 0 16,0 6 0-16,0-3 0 0,4 3-9 0,-4 0 9 15,3 3-11-15,-3-3 2 0,4 4 0 0,-1-4 0 0,1 3 9 0,-1 0-10 16,1 0 10-16,-1 1-10 0,1-4 10 16,3 0-12-16,0 0 12 0,-3 0-12 0,3-6 12 0,-4 0-10 15,4-1 10-15,-3 1-10 0,3 3-2 16,-4-3-1-16,1-3 0 0,-1-1 0 0,4-2 13 0,-3-1 15 15,-4-2-3-15,4-4-1 0,-4 0-11 0,0 1-16 16,0-1 4-16,0-3 1 0,0 3 11 0,0-6 0 16,0 0 0-16,0 7 0 15,0-7 0-15,0 0 0 0,-4 3 0 0,4-3 0 16,-4 6 0-16,-3-3 0 0,4 0 0 0,3-3 0 0,-7 3 0 0,0 0 0 16,0-3 0-16,0 0 0 0,0 0 10 0,-4 0 4 15,0 0 1-15,4-3 0 16,-7 3-24-16,4-3-5 0,-1 0-1 0,-3 3 0 0,3 0 15 0,-6-3 0 15,3 3 0-15,-8-3 0 0,1 3 9 0,4 0 5 16,-4-3 1-16,-1 3 0 0,5 0-24 0,-4-3-5 0,-1 3-1 0,5 0 0 16,-4 0 15-16,-1 0 0 0,1 0 0 0,0 0 0 15,0 0 0-15,-4 0 0 0,1 0 0 16,-5 0 0-16,-2 0 0 0,2 0 0 0,1 0 0 0,-4 0 0 16,1-4 0-16,-1 4 0 0,0 0 0 0,0-3 0 15,1 0 0-15,-1 3 0 0,0-3 0 0,-3 3 0 16,0 0 0-16,-4 0 0 0,0-3 0 0,0 3 0 15,-3 0 0-15,14 0 0 0,-8 0 0 0,5 0 0 16,-5 0 0-16,1 3 0 0,0 0 0 0,-4 0 0 16,0-3 0-16,-17 0 0 0,6 3 0 0,-3-3 0 15,7-3 0-15,1 3 0 0,-1 0 0 0,-4 0 0 16,5 0 21-16,-5 0 7 0,1 3 2 0,-4-3 0 16,3 0-48-16,1 0-10 0,3 0-1 15,-3 0-1-15,6 0 55 0,-2 0 11 0,-5 4 3 0,1-4 0 0,-1 0-39 0,5 0 0 16,-1 0 0-16,0 0 0 0,0 0 25 0,4 0 1 15,-4 0 0-15,-4 0 0 0,1 0-26 0,0 0 0 16,-1 0 0-16,1 0 0 0,3-4-15 0,0 4-8 16,0 0-1-16,-7 0-1 0,4 0 40 0,0-3 8 15,-1 3 1-15,1 0 1 0,-1-3-25 16,5 3 0-16,2 0 0 0,-3 0 0 0,0 0-9 0,1 0-7 16,-5 0-2-16,1 3 0 0,3-3 18 0,0 0-10 15,0 0 10-15,-3 0-8 0,7 0 24 0,-1 0 4 16,1 3 2-16,-4-3 0 0,0 0-34 0,-3 4-8 15,-1-4 0-15,5 3-1 0,-1-6 33 0,7 3 8 16,-3 0 0-16,3 0 1 0,0 0-21 0,-3 3 0 0,-1 0 0 16,-3-3 0-16,8 3 0 0,-8-3 0 15,3 3 0-15,1-3 0 0,0 3 0 0,3-3 0 16,0 6 0-16,-7-2 0 0,4-1 0 0,0-3-20 0,-4 3 4 0,3 0 1 16,1-3 24-16,3 0 5 0,-3 0 1 15,3 3 0-15,4-3-15 0,0 3-15 0,-1 0 3 16,-3 1 1-16,1-1 11 0,-1 0 16 0,0 0-4 0,0 0-1 15,0-3-11-15,8 0 0 0,-5 0 0 0,1 0 0 16,0 0 0-16,3 0 0 0,-3 0 0 0,0 3 0 16,-1 0 0-16,1 0 0 0,0-3 0 0,-1 0 0 15,-6 0 0-15,7 0 0 0,0 4 0 0,-4-4 0 16,3 0 0-16,5 0 0 0,-5 0 0 0,1 3 0 16,-4 0 0-16,4 0 0 0,-4-3 0 0,0 0 0 15,4 0 0-15,0 0 0 0,0 0 0 0,-1 0 0 16,5 0 0-16,2 0 0 0,1 0 0 0,0 3 0 0,-4-3 0 0,0 0 0 15,1 3 9-15,-1-3-9 0,-3 3 0 16,3-3 0-16,4 0 0 0,-8 0 0 16,5 0 0-16,6 0 0 0,-7 4 0 0,8-4 0 0,-5 0 0 0,1 0 0 15,3 3 0-15,-3-3 0 0,0 0 0 0,0 0 0 16,-1 3 0-16,1-3 0 0,4 0 0 0,-8-3 0 16,4 3 12-16,-1-3-4 0,12 3-8 0,-11 0-10 15,10 0 10-15,-7 0-13 0,8-4 13 0,-5 4 0 16,5 0 9-16,-1 0-9 0,0-3 0 0,1 3 0 15,-1-3 0-15,1 3 0 0,-1 0 0 0,0 0 0 16,4 0 0-16,-7 0 0 0,7 0 8 0,0 0-8 0,-4 0 0 0,0-3 0 16,8 0 0-16,-1 3 0 0,-6 0 0 15,10 0 0-15,-4-3 0 0,-3 0 0 0,3 3-12 0,1-4 12 16,3 1 0-16,-4 3 0 16,4-3 0-16,0 0 0 0,-4 3 0 0,8 0 0 15,-8-3 0-15,8 3 0 0,-4 0 0 0,-4 0 0 0,8 0 10 16,-8 0-2-16,4 0-8 0,0 3-10 0,0 0 10 0,3-3-13 15,4 0 13-15,0 0 0 0,-7 0 0 0,0 0 0 16,0 0 0-16,7 0 0 0,0 0 0 0,0 0 0 16,-3 3 0-16,-4 0 0 0,7-3 0 0,0 0 0 15,0 0 0-15,0 0 0 0,-4 4 0 0,4-4 0 16,0 0 0-16,-7 3 13 0,7-3-2 0,0 3-1 16,0 0-10-16,0-3-14 0,0 0 3 0,0 0 1 15,0 0 10-15,0 0 0 0,0 0 0 0,0 0 0 16,7 0 0-16,-7 0 0 0,0 0 0 0,0-6 0 0,4-4 0 15,3 1 0-15,-7 0 0 0,3-4 0 0,-3 0 0 0,4-2 0 16,-1-1 0-16,-3 0 0 0,4-2 0 0,-4 2 0 16,0-3 0-16,0 0 0 0,0-3 0 0,0 0 0 15,-4 0 0-15,4 1 0 0,0-5 0 0,0 1 0 16,-3 3 0-16,-1-3 0 0,4 3 0 0,-3-3 9 16,3 6-1-16,0-2-8 15,-7 2-152-15,3 0-38 0,-3-12-7 0,3 9-2 0</inkml:trace>
  <inkml:trace contextRef="#ctx0" brushRef="#br0" timeOffset="35958.58">4681 4759 1321 0,'0'0'28'0,"0"0"7"0,0 0 1 0,0 0 2 0,0 0-30 0,0 0-8 15,0 0 0-15,0 0 0 0,0 0 40 0,0 0 8 16,0 0 0-16,0 0 1 0,0 0 12 0,0 0 3 16,-3 3 0-16,3 1 0 0,-7-4 0 0,3 3 0 15,4-3 0-15,-7 3 0 0,4-3 0 0,-1 3 0 16,-3 0 0-16,4 3 0 0,-4-2-19 0,3-1-3 15,0 3-1-15,-3-3 0 0,0 3-4 0,4-3-1 16,-1 7 0-16,-3-4 0 0,4-3-9 0,3 4-3 16,0-7 0-16,0 3 0 0,-7 6 3 0,3-3 0 15,4 1 0-15,-3-4 0 0,3 3-40 0,0 0-8 0,-4 1-2 0,4-1 0 16,0 3 23-16,-3-2 0 0,3 2 10 16,0-3-10-16,0 4 20 0,0-1-2 15,-4 4-1-15,4-4 0 0,0 0-27 0,0 4-6 16,-7-1 0-16,7 1-1 0,0 0 17 0,7-1 0 15,-7 1 0-15,0-1 0 0,0-2 8 0,4 2 8 16,-4 1 1-16,3-1 1 0,1-2-18 0,-1-1 0 0,1 0 0 0,3 4 0 16,-4-4 0-16,4 4 0 0,-3-4 0 0,3 4 0 15,-4-4-12-15,4 1-7 0,1-1-1 0,-1 1 0 16,3-4 20-16,-6 0 0 0,3-3 0 0,0 3 0 16,0-2 20-16,3 2-3 0,-6 0 0 0,3 0 0 15,0-2-29-15,0 2-5 0,-3 0-2 0,3 0 0 16,-4 1 31-16,1-4 5 0,3 3 2 0,-4 0 0 15,4-3-19-15,-3 1 0 0,3 2 0 0,-3-6 0 16,3 3 0-16,-7-6 0 0,3 3 0 0,1-3 0 0,3 0 0 0,3-4 0 16,-10 1 0-16,4 0 0 0,3-4 0 0,-4-2 0 15,-3 2 0-15,4-2 0 0,-1 2 0 0,1-2 0 16,-4-1 0-16,3 1 0 0,-3 2 0 16,8 1 0-16,-8-4 0 0,0 4 0 0,0 0 0 0,0-1 0 15,0 1 0-15,0-4 0 0,0 4 27 0,-8-1 1 16,8-2 1-16,-3 3 0 15,3-4-46-15,0 4-10 0,-4-4-1 0,4 1-1 0,-3-1 29 0,-1 0 0 16,4 1 0-16,-3-4 0 0,3 4 0 0,0-1 0 16,-7 1 0-16,7-1 0 15,-4 1 0-15,4-1 0 0,0 4 0 0,-7-1 0 0,7-2 45 0,-3 5 15 16,3 1 4-16,-4 0 0 0,1 0-52 0,-1 2-12 16,1-2 0-16,3 3 0 0,0-3 0 0,-7 3 0 15,3-1 0-15,4 1 0 0,-7 0 0 0,7-3 0 0,0 0 0 0,-4-1 0 16,1 4 0-16,-1 0 0 0,4 0 0 0,-3 0 0 15,-1-3 0-15,1 2 0 0,3-2 0 0,-4 0 0 16,1 3-16-16,3 0-7 0,-7-1-1 0,3 1 0 16,4 0 39-16,0-3 7 0,-7 3 2 0,7 3 0 15,0 0-24-15,-3 0 0 0,-5-3 0 0,5 0 0 16,3 3 0-16,-4 0 0 0,-3 0 0 0,4 0 0 16,3 0 0-16,-7 0 0 0,7 0 0 0,-7 3 0 15,3-3 0-15,4 0 0 0,0 0 0 0,-7 3 0 16,7 0-11-16,0-3-6 0,0 0-2 0,-10 3 0 15,3 0 19-15,3 0 0 0,4-3-8 0,0 0 8 16,-7 3 13-16,3 1 7 0,-3-1 0 0,7-3 1 16,0 0-21-16,-3 3 0 0,3-3 0 0,-4 6 0 15,-3 0 0-15,4 1 0 0,3 2 0 0,-7-3 0 16,7-6 0-16,0 7 0 0,-4 2 0 0,4 0 0 16,-3-2-24-16,3 2-10 0,0 4-2 0,0-4 0 15,0 4 7-15,0 2 1 0,0-2 0 0,0-1 0 0,3 1 28 16,1 3 0-16,3-4 0 0,-7 1 0 0,0 2 0 0,3 1 0 15,4 0 0-15,-7 3 0 0,4-4 0 0,-4 1 0 16,7 3 0-16,-4-1 0 0,1 1 0 0,3 0 0 16,-3 0 0-16,3 0 0 15,3 3-57-15,-6-3-6 0,3-1-1 0,0-2 0 0,0 0 52 0,-4-1 12 16,4 1 0-16,0-7 0 0,1 1 0 0,2-4 0 0,-6 0 0 16,3-2 0-16,0-1 0 0,0-3 0 0,0 0 0 0,0 0 0 15,0 0 48-15,4-3 13 0,-8 3 3 0,4-4 0 16,0-2-52-16,0 0-12 15,-7 0 0-15,4-1 0 0,3 4 0 0,-4 0 0 0,1 0 0 0,-4 3 0 16,0-3 0-16,3-4 0 0,-3 4 0 16,4-3 0-16,-4 3 0 0,0-3 0 15,0-1 0-15,0 1 0 0,0 0 0 0,0 0 0 0,3-4 0 0,-3 1 0 16,0-1 0-16,0 1 0 0,0-4 0 0,0 1 0 16,-3-7 0-16,3 3 0 0,0-6 0 0,-4 4 0 15,4-1 0-15,-3-3 0 0,3 3 0 0,-4-3 0 16,1 3 0-16,3 4 0 0,-7-4 0 0,3 3 0 15,-3 0 0-15,4 1 0 0,-4 2 0 0,3-2 0 0,1 2 0 16,-4 0 0-16,3 1 0 0,-3-1 0 0,3-2 0 0,1 5 0 16,-4-2 0-16,3 2 0 0,-3 4 27 15,4 0 2-15,3 3 1 16,-7-4 0-16,3 1-48 0,-3 3-10 0,0 3-1 0,0-3-1 0,3 0 75 0,4 3 15 16,0 0 4-16,-10-3 0 0,10 3-52 15,-7 0-12-15,3 0 0 0,4 0 0 0,-3-4 0 0,-4 1 0 16,7 3 0-16,0 0 0 0,0 0 0 0,0-6 0 15,-4 3 0-15,4 3 0 0,0 0 0 0,0-3 0 16,0 3 0-16,0 0 0 0,0 0 0 0,0 0 0 16,0 0 0-16,0 0 0 0,-7-3 0 0,7 3 0 15,-3 3 0-15,3-3 0 0,0 0 0 0,-7 6 0 16,7-6 0-16,-8 6 0 0,5 4 54 0,-1-1 8 16,-3-3 2-16,4 4 0 15,3-1-103-15,0 1-20 0,-4-1-4 0,4 0-1 16,0 1 0-16,0-1 0 0,-7 4 0 0,7-4 0 0,0 4 52 0,0-1 12 0,0 1 0 15,0-1 0-15,0 7 0 0,7-3 0 0,-7 3 0 0,0 3 0 16,0 0 0-16,0 0 0 0,4 6 0 0,-1-3 0 16,1 3 0-16,3-3 0 0,-4 3 0 0,5 1 0 15,-1-1 0-15,3 0 0 0,-6-3 0 0,-1-3 0 16,4 0 0-16,4 0 0 0,-8-3 0 0,4 0 0 16,0-7-26-1,1-2-2-15,2 2-1 0,-6-6 0 0,3 1-56 16,0-4-11-16,0-6-3 0,3-1-933 0</inkml:trace>
  <inkml:trace contextRef="#ctx0" brushRef="#br0" timeOffset="37856.21">7070 4505 978 0,'0'0'28'0,"0"0"5"0,0 0-33 0,0 0 0 0,0 0 0 15,0 0 0-15,0 0 70 0,0 0 7 16,0 0 2-16,0 0 0 0,0 0-4 0,0 0-1 0,3 0 0 16,-3 0 0-16,0 0-7 0,4 3-2 0,-1 1 0 15,1-1 0-15,-1 3 51 0,1 0 9 16,-1 7 3-16,1 3 0 0,-1-1-50 0,-3 1-10 0,4 3-1 0,-1 3-1 16,1 6-3-16,0 0-1 0,-1 3 0 0,-3 7 0 15,4-3-62-15,-1 2-16 0,1 1-2 16,-1 6 0-16,1-7 18 0,3 1 0 0,-4-4 0 0,4 4 0 15,0-3 13-15,-3-7 3 0,3 3 1 0,0-6 0 16,0-3-17-16,0-3 0 0,0-3 0 0,0-1 0 16,-3-5-12-16,3-1-5 0,-4-3-2 0,1 1 0 15,-4-7 19-15,0 0 0 0,0 0 0 0,0 0 0 0,0 0-9 16,3-7 9-16,-3-2 0 0,4-4-9 0,-4-5 9 0,0 2 0 16,-4-3 0-16,4-6 0 0,-3 0 19 0,-4-6 2 15,7-1 1-15,-7 1 0 0,0 0-32 0,0-4-6 16,0 4-2-16,0-1 0 0,0 4 29 15,3 0 5-15,-3-3 2 0,3 2 0 0,-3 1-18 0,4 3 0 16,-1 3 0-16,1 0 0 0,-1 0-11 16,1 3-5-16,3 4-2 0,-4-1 0 0,4 3 18 0,0 4 0 15,-3-3 0-15,3 5 0 0,0 7 9 16,0 0-9-16,0 0 8 0,0 0-8 0,0 0 14 0,0 7-2 16,0 2-1-16,0 3 0 0,0 1 21 0,0 3 5 15,0 3 1-15,0-1 0 0,0 7-1 0,-4 1 0 16,4 2 0-16,0 0 0 0,-3 3-2 0,3 4-1 15,0-1 0-15,0 1 0 0,0-4-10 0,0 0-1 16,0-5-1-16,0 2 0 0,0-6-10 0,0 0-3 0,0-10 0 0,0 4 0 16,0 0-9-16,0-4 0 0,0-2 0 0,-4-1 0 15,4-3 0-15,0 0 0 0,0 4 0 0,-3-4 0 16,3 0 0-16,-4 1 0 16,4-4 0-16,-4 0 0 0,4 0 0 0,0 0 0 15,0-3 0-15,0 0 0 0,-3-9 0 0,3-1-11 0,3-2 11 0,1-4-12 16,-4-3 12-16,0-6-10 0,0-3 10 15,4-3-10-15,-4-1 10 0,3-2 0 0,-3 3 0 0,4-4 0 16,-4 7 0-16,0-4 0 0,0 1 0 0,3 0 0 16,-3 6 0-16,0 0 0 0,0 6 0 0,0 0 0 15,0 0 0-15,0 7 0 0,0 2 0 0,0 1 0 16,-3 3 0-16,3 6 0 0,0 0 0 0,0 0 0 0,0 0 0 0,3 6 0 16,-6 3 0-16,6 4 0 15,-3 2 0-15,4 1 0 0,-1 6 0 0,1 0 0 16,-1 3 0-16,-3 0 12 0,7 7-2 0,-3-1-1 0,-4 0-9 15,3 4-12-15,1-1 2 0,-1 1 1 0,1 2 9 0,-1-2 16 16,1-4-4-16,0 1-1 0,-1-1-11 0,1-9-16 16,3 0 4-16,-4-3 1 0,1-4 11 0,-4-5 14 15,7-4-3-15,-4-3-1 0,-3-3-10 0,0 0 0 16,0 0 0-16,0-9 0 0,4 2 0 0,-4-5 0 16,0-4 0-16,0-3 0 0,0 1 0 0,0-1 0 15,0 0 8-15,0-6-8 0,0 0 0 0,0-3-17 16,3 2 4-16,1-2 1 0,-8 3 20 0,4 0 5 15,0 3 1-15,0 3 0 0,0 4-22 0,0 2-5 16,-3 1-1-16,3 2 0 0,0 10 26 0,0 0 6 0,0 0 1 0,-4 6 0 16,4 4-19-16,0 6 10 15,0 2-10-15,4 4 8 0,-4 3-8 0,3 0 0 0,-3 1 0 16,4-1 0-16,-4 0 0 0,3 3 0 0,4 0 0 0,-7 0 0 16,4-3 0-16,-1 1 0 0,5-5 0 0,-8 5 0 15,0-5-19-15,3 1-2 16,-3 0-1-16,4-3 0 0,-4-3 22 0,0 0 0 15,0-1 0-15,-4-5 0 0,4-4-121 16,0-6-20-16,0 0-4 0</inkml:trace>
  <inkml:trace contextRef="#ctx0" brushRef="#br0" timeOffset="39595.24">8788 4527 1544 0,'0'0'34'0,"0"0"7"0,0 0 2 16,0 0 0-16,0-3-35 0,0-3-8 0,0 0 0 0,-4-1 0 0,4 7 46 0,0-3 7 16,0 3 2-16,0-6 0 0,0 6 17 0,0 0 3 15,0 0 1-15,0 0 0 0,0 0 15 0,0 0 3 16,-3 6 1-16,-1 0 0 0,1 1-16 0,-1 2-3 16,1 4-1-16,3-1 0 0,-4 4-4 0,0 0-1 15,4-1 0-15,-3 4 0 0,3 0-47 0,-4 6-10 16,4 0-1-16,0 3-1 0,0 1 3 0,0-1 1 15,4 3 0-15,-4 0 0 0,0-2-5 0,3 5-1 16,-3-2 0-16,0 2 0 0,4 0-9 0,0-5 12 16,-4 2-12-16,3-6 12 0,1 3-12 0,-1-6 10 15,1 0-10-15,-1-6 10 0,-3-4-10 0,4 1 0 16,-4-4 0-16,3-2 0 0,-3-7 0 0,0 0 0 16,0 0 0-16,0 0 0 0,0 0 0 0,4-7 0 0,-4-5 0 0,3-1 0 15,1-2 0-15,-4-1 0 0,0-9 0 0,0 0 0 16,0 0 16-16,3-3 2 0,-3-4 0 0,0-2 0 15,0-1-29-15,-3 4-5 0,-1-4-2 0,1 1 0 16,-4-1 29-16,3 4 5 0,-3 0 2 0,4-1 0 16,-4 1-28-16,-1 0-6 0,1-1 0 0,0 1-1 15,0 3 17-15,4 3 0 0,-4-1 0 0,3 1 0 16,1 10 0-16,-1-4 0 0,1 3 0 0,3 4 0 0,-4-1-12 16,1 4 12-16,3 2-12 0,-4 4 12 0,1 3-14 15,-1 0 4-15,0 7 1 0,4-1 0 16,-3 0 1-16,-1 4 0 0,1 2 0 0,-1 4 0 15,1 3 8-15,-1 3 0 0,-3 3 0 0,4 3-8 0,-1 3 8 16,1 4 0-16,-1-1 8 0,4 7-8 0,-7 0 9 16,4-1-9-16,3 4 12 0,0 0-12 0,-4-3 11 0,4 0-11 15,0 3 10-15,0-4-10 0,4-5 0 0,-4-4 8 16,3 1-8-16,1-4 0 0,-1-3 0 0,1-3 0 16,-4-6 0-16,3-4 0 0,1-2 0 0,-1-1 0 15,1-6 8-15,-4-3-8 16,0 0-28-16,0 0-9 0,0 0-2 0,0-12 0 0,0-4 39 0,-4 0 0 15,1-3 0-15,3-3 0 0,-4 7 17 0,1-7 11 16,-1 0 3-16,1-6 0 16,-1 3-50-16,4-1-9 0,-3-2-3 0,-1 0 0 0,0 0 31 0,1-4 0 0,-1-2 0 0,4 3 0 15,-3-1 0-15,3 4 0 0,-4 3 0 16,4-3 0-16,0 3 14 0,0 0 9 16,4 6 1-16,-4 0 1 0,0 6-25 0,3 4 8 0,-3 9-8 0,0 0 0 15,0 0 0-15,0 0 0 0,0 0 8 16,0 6-8-16,0 4 0 0,4-1 0 0,-8 4 9 0,4 2-9 15,0 4 11-15,0 3-3 0,0 0 0 0,0 6 0 16,0-3 4-16,0 7 0 0,-3-1 0 0,-1 0 0 16,1 1-4-16,-1-4 0 0,1 6 0 0,-1-2 0 15,4 2-8-15,0-6 10 0,4 1-10 0,-4-1 10 16,3 0-10-16,1-3 0 0,3-6 0 0,-4 0 0 16,1-7 0-16,3-5 0 0,-3 2 0 0,3-9 0 0,0-3-12 15,-4-6 1-15,1-1 1 0,-1-2 0 16,1-10 2-16,-1 0 0 0,-3-3 0 0,0-4 0 15,4-2 0-15,-4 3 0 0,-4-7 0 0,4 4 0 0,0 0 8 0,-3-4 0 16,-1 4 0-16,1-4 0 0,-1 1 0 0,1-1 0 16,-1 7 0-16,1-3-8 0,-1 6 8 0,1-4 0 15,-1 4 8-15,4 6-8 0,-4 1 0 0,4 2 0 16,0 3 0-16,4 7-8 16,-4 6-21-16,0 0-4 0,0 0-1 0,4 3 0 0,-1 4 34 0,1 2 0 15,-1 4 0-15,4-1 9 0,-3 7-9 0,3 0 0 16,-4 0 0-16,1 6-11 0,-1 3 11 0,1 0 14 15,-4 0-3-15,3 7-1 0,-3-4 13 0,0 0 2 16,-3 4 1-16,3 6 0 0,0-4-4 0,0 4-1 16,0-3 0-16,0 2 0 0,3-2-7 0,-3-3-2 15,4-4 0-15,-4 0 0 0,3-9-12 0,1-3 0 16,3-3 8-16,-3-4-8 0,-1-5 0 0,1-1 0 16,-4-6 0-16,0 0 0 0,3-6 0 0,1-4-8 15,-4-6 8-15,0-2 0 0,3-1-9 0,-3-3 9 0,-3-6 0 0,3-1-9 16,-4 1 9-16,1-3 0 0,3 0 0 0,-4-4 0 15,1 1 0-15,-1-1 0 0,1 4 0 0,-1-7 0 16,0 4 0-16,-3 2 0 0,4 1 0 0,-4 0 0 16,3 5 0-16,1 5 0 0,3 5 0 0,-4 0 0 15,1 7 0-15,3 2 0 0,0 7 0 0,0 0 0 16,0 0 0-16,0 0 0 0,-4 7 0 0,1 5 0 0,6 1 0 16,-3-1 0-16,0 7 10 0,4 3-10 15,-1 3 0-15,1-3 0 0,-1 3 0 0,1 0 0 0,-4 7 0 0,3-4 0 16,1 3 0-16,-4 1 0 15,3-4 0-15,-3 0 0 0,0-3 9 0,0 3-9 0,0-3 8 16,0 1-8-16,0-5 0 0,0-2 8 0,0 0-8 0,0-6 8 16,0-1-8-16,0-2 8 0,0-4-17 15,0-6-4-15,0 3-1 0,0-3 0 0,0 0 26 0,0 0 4 16,0-6 2-16,0-7 0 0,0 1-18 0,4-1 0 16,-4-3 0-16,3-2 0 0,1 5 0 0,-4-3-9 15,4 1 9-15,-4 2-8 16,0 1-53-16,0-1-11 0,0 1-1 0,-4-4-817 15,0 3-163-15</inkml:trace>
  <inkml:trace contextRef="#ctx0" brushRef="#br0" timeOffset="40055.11">7077 4809 1717 0,'0'22'37'0,"-4"-12"8"0,1 6 2 0,-1 2 2 0,4 7-39 0,-3 1-10 16,3-1 0-16,-4 3 0 0,1 0 107 0,3 3 19 16,3 1 4-16,1-1 1 0,-1-3-63 0,-3 1-12 15,4-4-2-15,3 0-1 0,0-3-33 0,0 0-8 16,-4 0 0-16,4-4-1 0,4-2-11 0,-4 0 0 16,4 3 0-16,-4-1-715 0,3 4-145 15</inkml:trace>
  <inkml:trace contextRef="#ctx0" brushRef="#br0" timeOffset="41489.11">5147 5082 1074 0,'0'0'30'0,"0"0"8"0,0 0-30 0,0 0-8 16,0 0 0-16,0 0 0 0,0 0 52 0,0 0 10 15,0 0 2-15,0 0 0 0,0 0-20 0,0 0-4 16,0 0-1-16,7 3 0 0,-7-3-11 0,4 4-3 16,-1-1 0-16,-3-3 0 0,4 3 5 0,3-3 1 15,0 0 0-15,-4 0 0 0,4 0 1 0,-7 0 1 16,4 0 0-16,3-3 0 0,0 0-33 0,-3 3 0 16,3 0 0-16,0-4 0 0,-4 1 0 0,1 0 0 15,3 0 0-15,0 3 0 0,-4 0 0 0,8 0 0 0,0 3 0 16,-4-3 0-16,0 0 0 0,3 0 0 0,-6 0 0 0,3 3 0 15,-4-3 0-15,8 7 0 0,-4-4 0 16,0 0 0-16,0 0 0 0,0-3 0 0,0 0 0 0,4 0 0 16,-1 0 0-16,-6 3 0 0,6-3 0 0,-2 0 0 15,6 0 0-15,-4 0 0 0,-3 3 0 0,4 0 0 16,-1-3 0-16,1 0 0 0,3 3 0 0,4-3 0 16,-8 4 58-16,1-1 5 0,3-3 1 0,0 3 0 15,-3-3-78-15,3 3-15 16,3 0-3-16,-2-3-1 0,-1 0 33 0,-4-3 0 0,4 0 12 0,4 3-3 15,-7 0-9-15,-1 3 12 0,4-3-12 0,-3 0 12 16,3-3-12-16,0 3 12 0,0 0-12 0,0 0 12 16,0 0-12-16,1 3 8 0,-1-3-8 0,3 3 8 0,1 0 1 15,-4-3 0-15,4 3 0 0,3 1 0 0,-7-1-9 16,7-6 0-16,-3 3 0 0,3-4 0 0,-3 4 0 0,-1 0 0 16,4-3 0-16,1 3 0 0,-8-3 0 0,7 0 0 15,-7-3-11-15,7 3 11 0,-7-1 0 16,4 1 0-16,0 0 0 0,-1 0 8 0,4 3-8 0,-3-3 0 15,3 0 0-15,-3 0 0 0,3 0 0 0,-3 3 8 16,-1 0-8-16,4 0 8 0,1 0-8 0,-1-4 0 16,3 4 0-16,1-3 0 0,-7 3 0 0,3 0 0 15,0 0 0-15,0 0 0 0,-7 0 0 0,8-3 0 16,-5 3 0-16,1 0 0 0,-1-3 0 0,1 0 0 0,0 3 0 16,-1 0-8-16,5-3 8 0,-1 3 0 0,0 0 0 0,-4 0 0 15,5 0 20-15,2-3 7 0,-6-1 1 0,7 1 0 31,3 3-45-31,-3-3-9 0,-1 3-2 0,-3-3 0 0,1 3 59 0,2-3 11 0,-3 3 2 0,1 0 1 16,-1-3-33-16,0 3-12 0,-3-3 9 16,3 3-9-16,-4 0 10 0,5 0-10 0,-5 0 12 0,-3 0-12 15,4-3 8-15,-4 3-8 0,4-4 0 16,-1 1 0-16,5 0 10 0,-5 3-2 0,4-3 0 0,4 0 0 16,-4 0-8-16,0 0 0 0,1-1 0 0,-5 1 0 15,1 0 0-15,-4 0 0 0,4 0 0 0,-4 0 0 16,0 3 0-16,0-3 0 0,-4-1 0 0,5 4 0 15,-1 0 0-15,0-3 0 0,0 0 0 0,-3 0 0 0,-1 3 0 0,1 0 0 16,-4 0 0-16,0 0 0 0,0-3 20 16,0 3 3-16,0 0 0 0,-7 0 0 0,3 3-15 0,-3-3-8 15,8 0 10-15,-5 3-10 16,4 0 8-16,-3-3-8 0,3 3 0 0,-4 1 0 16,-3-4 0-16,7 0 0 0,0 0 0 0,4 0 0 0,-4 0 0 0,-3 0 0 15,3 0 0-15,0 0 0 16,3 0-22-16,-3 0 2 0,-3 0 1 0,3 0 0 15,-4 0-5-15,4 0-2 0,-3 0 0 0,-4 0 0 16,0 0-4-16,7 0-1 0,-7 0 0 0,0 0-578 16,0 0-116-16</inkml:trace>
  <inkml:trace contextRef="#ctx0" brushRef="#br0" timeOffset="42029.32">7751 4882 1645 0,'0'0'36'0,"0"3"7"0,-4 3 1 0,4-6 4 0,0 0-39 16,0 0-9-16,0 0 0 0,0 0 0 0,0 6 54 0,4 1 9 15,-4-4 1-15,3 3 1 0,4-3-31 0,0 0-6 16,0 4-2-16,4-4 0 0,-1 3-26 0,-3-3 0 16,4 3 0-16,0 1 0 0,-1-1 20 0,1 0 11 15,-1 0 2-15,1 1 1 0,-4-1-3 0,4 0-1 16,-4 4 0-16,0-4 0 0,0 0-30 0,0 4 0 0,0-4 0 16,0 0 0-16,-4 4 35 0,1-1 4 15,0 0 1-15,-1-2 0 0,-3 2-12 0,0-3-3 16,0 4 0-16,0-4 0 0,0 0 31 0,-3 0 7 15,3 1 1-15,-8-4 0 0,5 3-52 0,-4 0-12 16,3 4 0-16,-3-7 0 0,0 3 23 0,0-3 1 0,0 4 1 0,0-4 0 16,0 3-25-16,0-3 0 15,0 0 0-15,0 0 0 16,0 1-179-16,0-4-31 0</inkml:trace>
  <inkml:trace contextRef="#ctx0" brushRef="#br0" timeOffset="51154.89">13709 4364 1522 0,'0'0'33'0,"0"0"49"0,0 0-38 0,0 0-36 0,0 0-8 16,0 0 0-16,3-6 0 16,-3 0 92-16,4-1 16 0,-4 7 3 0,0-3 1 0,0 3-32 0,0 0-5 15,0 0-2-15,0 0 0 0,0 0 79 0,-4 3 15 16,4 4 3-16,-7 2 1 0,4 4-51 0,3 2-11 15,-7 4-1-15,3 3-1 0,1-3-52 0,-1 3-11 16,1 0-1-16,3 0-1 0,-4 0-34 0,4 0-8 0,4-4 0 16,-4-2 0-1,3-3-100-15,1-4-23 0,-1-3-4 0,4-6-785 16,0-3-158-16</inkml:trace>
  <inkml:trace contextRef="#ctx0" brushRef="#br0" timeOffset="51349.1">13977 4164 2188 0,'0'0'48'0,"0"0"11"0,0 0 1 0,0 0 1 0,0 0-49 0,-7 3-12 0,3 3 0 0,1 0 0 16,-4 4 54-16,7-1 8 0,-4 7 2 0,-3 3 0 16,7 2 0-16,-7 1 0 0,4 0 0 0,-4 3 0 15,3 4 0-15,-3 2 0 0,0 0 0 0,4-2 0 16,-5-1-52-16,5 0-12 0,-1-3 0 0,1 0-851 15,3-6-173-15</inkml:trace>
  <inkml:trace contextRef="#ctx0" brushRef="#br0" timeOffset="52532.78">14309 4741 1552 0,'0'0'44'0,"0"0"10"0,-4 0-43 0,4 0-11 0,0 0 0 0,0 0 0 16,0 0 104-16,-3-4 20 0,3 4 3 0,0 0 1 16,0 0-52-16,0 0-9 0,0 0-3 0,0 0 0 15,3 4 10-15,1 2 2 0,3 0 0 0,0 7 0 16,0 2 31-16,3 4 6 0,-3 0 2 0,1 3 0 15,2 6-42-15,-3 0-8 0,-3 1-1 0,3-4-1 16,0 0-31-16,0-3-5 0,-4 0-2 0,4-7 0 16,-3 4-38-16,3-6-8 0,-3-4-2 0,-1-3 0 15,1 1-92-15,-4-7-18 0,3-7-4 0,-3-5-1107 16</inkml:trace>
  <inkml:trace contextRef="#ctx0" brushRef="#br0" timeOffset="52698">14284 4505 2419 0,'0'0'53'0,"0"0"11"0,0 0 3 0,0 0 1 16,0 0-55-16,0 0-13 0,0 0 0 0,0 0 0 0,0 0 0 0,0 0 0 16,0 0 0-16,0 0 0 15,7-3-103-15,-3 0-23 0,3 3-5 0</inkml:trace>
  <inkml:trace contextRef="#ctx0" brushRef="#br0" timeOffset="53038.57">14707 5029 2269 0,'0'0'64'0,"0"0"15"0,0 0-63 0,0 0-16 0,-7 0 0 0,4-6 0 15,-1 3 54-15,1-7 8 0,-1 1 2 0,-3-1 0 16,7 1 0-16,-3 0 0 0,-1-4 0 0,1 4 0 16,-1-7-52-16,4 3-12 0,0-2 0 0,-4-4 0 0,4 6 0 0,0-2 0 15,4-1 0-15,-4 0 0 0,4 4 54 0,3-1 8 16,-4-2 2-16,4-1 0 0,0 0-52 0,0 1-12 16,4-1 0-16,-4 0 0 0,0 0 0 0,4 4 0 15,-4 3 0-15,0 2 0 0,3 7 0 0,-3 0 0 16,4 0 0-16,-4 7 0 15,4 2 54-15,-1 3 8 0,1 4 2 0,-1 9 0 0,1 3-14 0,-1 4-2 16,-3-4-1-16,1 3 0 0,-5-2-31 0,4-1-7 16,-3 0-1-16,-1 0 0 0,1-6 1 0,-1-3 0 15,-3 0 0-15,4-3 0 16,-1-7-109-16,-3-6-23 0,0-3-4 0,0 0-785 0,0 0-158 0</inkml:trace>
  <inkml:trace contextRef="#ctx0" brushRef="#br0" timeOffset="53331.44">15109 4690 1958 0,'0'0'43'0,"0"0"9"0,0 0 1 0,-3-6 3 0,3 6-45 0,0 0-11 0,-4-3 0 0,4 3 0 16,-7-3 104-16,7 3 20 0,0 0 3 0,-3 0 1 15,-4 3-52-15,3 0-9 0,1 3-3 0,-1 1 0 16,1 2 0-16,-1 0 0 0,4 1 0 0,-3 2 0 15,-1 1-51-15,4 3-13 0,0-1 0 0,-3 7 0 16,3-3 0-16,3 6 0 0,-3 0 0 0,4 0 0 16,-1 0 54-16,1-6 8 0,3 3 2 0,-4-3 0 15,4 0-52-15,4 0-12 0,-1-7 0 0,1 1 0 0,0-4 0 16,3-6 0-16,0 0 0 0,0-6 0 16,-3 0-21-16,3-6-7 0,0-1-2 0,-4 1 0 15,4-4-19 1,1 1-4-16,-5 2-1 0,4-5 0 0,-3 2-137 0,-1 4-27 0,-2-1-6 0</inkml:trace>
  <inkml:trace contextRef="#ctx0" brushRef="#br0" timeOffset="53576.42">15455 5048 2646 0,'0'0'58'0,"0"0"12"0,0 0 2 0,0 0 3 0,0 0-60 0,0 0-15 0,0 0 0 0,0 0 0 16,0-6 54-16,0-4 8 15,4 4 2-15,-4-7 0 0,0 1 0 0,0-4 1 0,0 0 0 0,0-2 0 16,-4-11-54-16,4 4-11 0,-7-3 0 0,4-3 0 16,-4 2 0-16,0 1 11 0,-4-3-1 0,0-4 0 15,-3 4-10-15,0 0 10 0,-4-1-10 0,4-2 10 16,0 3-10-16,0-1 12 0,-3 4-12 0,2 0 12 16,1-1-12-16,0 8 0 0,4-1 9 0,3 6-9 31,-1 7-35-31,1-1-11 0,4 7-2 0,3 6-867 0,0 3-173 0</inkml:trace>
  <inkml:trace contextRef="#ctx0" brushRef="#br0" timeOffset="53809.36">15695 4988 2880 0,'0'10'64'0,"-3"2"12"0,3-2 4 0,0 2 0 0,0-2-64 16,0-1-16-16,3-3 0 0,-3 0 0 0,0 1 54 0,0-7 8 16,0 0 2-16,0 0 0 0,0 0 0 0,0 0 0 15,0 0 0-15,0 0 0 0,-3-7-52 0,-1-2-12 16,1-7 0-16,-1 1 0 16,0-4-100-16,-3-3-22 0,0 0-5 0,0 0-785 15,0 3-158-15</inkml:trace>
  <inkml:trace contextRef="#ctx0" brushRef="#br0" timeOffset="53926.02">15561 4596 1958 0,'0'0'43'0,"0"-6"9"0,0 6 1 0,-3-6 3 0,-1-1-45 0,0 1-11 0,4 6 0 0,0 0 0 15,0-3 40-15,0 3 5 0,0 0 2 0,0 0 0 32,0 0-75-32,0 0-16 0,4 6-2 0,0 1-853 0</inkml:trace>
  <inkml:trace contextRef="#ctx0" brushRef="#br0" timeOffset="54216.71">15886 4951 2419 0,'-4'18'53'0,"1"-8"11"0,3-4 3 0,-4 3 1 0,0-2-55 0,4-7-13 0,0 0 0 0,0 0 0 16,0 0 54-16,0 0 8 0,-3-7 2 0,-1-2 0 15,4 0-52-15,-3-4-12 0,3-3 0 0,0 1 0 16,0-4 0-16,0 0 0 0,3 0 0 0,1 4 0 0,-1-1 54 0,1 3 8 15,3 1 2-15,0-1 0 0,-3 4-52 0,3 3-12 16,0-1 0-16,0 1 0 0,0 3 54 0,0-3 8 16,0 6 2-16,4 0 0 0,-1 6-12 0,1-3-3 15,-1 7 0-15,4 2 0 0,1 4-27 0,-5 3-6 16,-3 3 0-16,4 3-1 0,-1 0 12 0,-3-3 2 16,4 0 1-16,-4 0 0 0,0-4-30 0,-3 1 0 0,3-6-8 15,-4-1 8 1,1-2-196-16,-1-4-32 0,-3-6-6 0</inkml:trace>
  <inkml:trace contextRef="#ctx0" brushRef="#br0" timeOffset="54597.93">16245 4822 1965 0,'0'0'43'0,"0"0"9"0,0 0 1 0,0 0 3 15,0 0-44-15,0 0-12 0,0 0 0 0,0 0 0 16,4 3 120-16,-4 3 21 0,0 1 5 0,0 2 1 16,0 1-25-16,0 2-5 0,0 1-1 0,0 2 0 15,3 1-31-15,1 6-6 0,0 0-2 0,-1 0 0 16,4 3-35-16,-3-13-7 0,6 4-2 0,-3-3 0 15,-3-4-20-15,6 0-4 0,-3-5-1 0,4-1 0 16,-4-3-8-16,7-3 0 0,-3-4 0 0,-1-2 0 0,-3-7 0 0,4 4 0 16,-4-1 9-16,-3-3-9 0,3 1 12 15,-7-1-3-15,3 0 0 0,-3 1 0 0,-3 2-9 16,3 1 12-16,-4 2-12 0,-3 1 12 0,4 3-12 0,-5 2 12 16,5-2-12-16,-4 3 12 0,-4 0-12 0,4 3 0 15,-3 0 0-15,-1 0 0 16,4 0-48-16,-4 3-11 0,1-3-2 0,3 0-1 15,0 6-134-15,0 1-26 0,0-4-6 0</inkml:trace>
  <inkml:trace contextRef="#ctx0" brushRef="#br0" timeOffset="55689.09">16669 5057 2098 0,'0'0'46'0,"0"0"10"0,0 0 1 0,0 0 3 0,0 0-48 0,0 0-12 0,0 0 0 15,0 0 0-15,0 0 124 0,0 0 24 16,0 0 4-16,0 0 0 0,0 0-84 0,-4-3-18 0,-3 3-3 15,4-6-1-15,-1 0-22 0,1-1-5 16,-1-2-1-16,4-4 0 0,-3 4 6 0,-1-7 0 16,4 1 1-16,-4-1 0 0,4 0-13 0,0 1-4 0,0 2 0 0,0-3 0 15,0 4 4-15,0-1 1 16,4 1 0-16,-4-1 0 0,4 4-2 0,-1 2-1 0,-3 7 0 0,0 0 0 16,0 0 4-1,0 0 1-15,0 0 0 0,7 4 0 0,0 5 33 0,0 0 8 0,0 1 0 0,-3 5 1 16,-1 1-57-16,1 3 0 0,-1-3 0 0,1 2-14 15,-4-2 14-15,3 0 8 0,1-7 0 16,-4 1-8-16,4-4 0 0,-1-3 0 0,1 3 0 0,-4-6 0 16,0 0 8-16,0 0-8 0,3-9 0 0,1-1 0 15,-1-2 0-15,4-1 0 0,-3 4-8 0,-1-7 8 16,1 1 0-16,-1 2 0 0,1-3 0 0,3 4 0 16,0-1 0-16,0 1 0 0,0-1 0 0,-3 4 0 15,6 3 0-15,-3-1 0 0,0 1-12 0,-7 6 12 16,7 0 0-16,4 0 0 0,0 0 13 0,-4 3-4 15,0 3-9-15,0 4 0 0,0-1 0 0,0 1 0 16,-4-1 33-16,1 0 5 0,-1-2 1 0,-3 2 0 16,4 1-29-16,-4-1-10 0,3-3 0 0,-3 1 9 0,4-4-9 0,-4-3 0 15,0 0 0-15,0 0 0 0,0 0 0 0,0 0 0 16,0 0-12-16,3-10 12 0,1 1-16 0,0-1 4 16,-1-2 0-16,1 2 1 0,-1 1 11 0,1 0-8 15,-1-1 8-15,4 1-8 0,-3 3 8 0,-4 6 0 16,7-4 0-16,-7 4 0 0,7 0 0 0,-7 0 0 0,7 4 0 0,0 2 0 15,0 3 0-15,0 1 0 0,-3 2 8 0,-1 1-8 16,4 6 9-16,-3-7-9 0,3 4 12 16,-4-1-12-16,1 4 8 0,3-3-8 0,-4 0 0 0,1-4 0 15,3 1 0-15,-3-4 0 0,3 4 0 0,0-4 0 16,-4 0 0-16,4-5 0 0,0-1 0 0,0 3 0 16,0-3 0-16,0 0 0 0,4-3 0 0,-4 0 0 15,0 0 0-15,4-3 0 0,-8 3 0 0,4-3 0 16,0-3 0-16,0 3 0 0,4-1 0 0,-4-2 0 15,0-6 0-15,0-1 0 0,-3-3 0 0,3 1-9 16,-4-1 9-16,4-3 0 0,-3 4-9 0,-1-4 9 16,1 3 0-16,-4-3-11 0,3 4 11 0,-3-1-8 15,0 3 8-15,0 1-8 0,-3 2 8 0,3 1-8 16,-4 0 8-16,4 9-12 0,0 0 12 0,0 0-12 16,-7 6 12-16,0 0-12 0,4 0 12 0,-4 7-12 15,0 3 12-15,0-1 0 0,3 7 0 0,1 3-8 16,-1 0 8-16,4 1 0 0,-4-1 8 0,4 0-8 15,4 0 8-15,0-6-8 0,-1 3 10 0,1-4-10 0,3-2 0 0,3 0 0 16,1-7 0-16,-1 1 0 0,1-1 0 0,3-6 0 16,0 0 0-16,4-6 0 15,-4 3-57-15,0-6-15 0,0 0-2 0,0-4-1 16,0-2-57-16,1-4-12 0,-1 3-3 0,0-5 0 16,0-1-52-16,3 0-10 0,-6-3-3 0,3 3 0 15,-3 0-86-15,-1 1-18 0</inkml:trace>
  <inkml:trace contextRef="#ctx0" brushRef="#br0" timeOffset="55922.77">17491 4684 1698 0,'0'0'48'0,"0"0"11"0,0-6-47 0,0-4-12 15,0 10 0-15,0 0 0 0,0 0 176 0,0 0 32 0,0 0 8 0,0 0 0 16,3 7-70-16,1-1-14 0,-1 3-4 0,1 4 0 16,-1 3-51-16,4 2-10 0,0 4-3 0,1 3 0 15,-1 4-51-15,0-4-13 0,0 0 0 0,0 3 0 16,3 3 54-16,-3-2 8 0,0-1 2 0,1-3 0 15,-1 0-52-15,-4-3-12 0,4-6 0 0,-3-1 0 16,3-2 0-16,-7-4 0 0,3-3 0 0,-3-6 0 16,0 0-48-16,0-6-13 0,-3-3-3 0,-4-4 0 15,3 1-102 1,-3-4-21-16,0-3-4 0,-4-3-1 0,4 3-102 0,-3-2-21 0,-8-20-4 16,1 13-1-16</inkml:trace>
  <inkml:trace contextRef="#ctx0" brushRef="#br0" timeOffset="56457.28">17441 4825 1958 0,'-3'3'43'0,"-1"4"9"0,-3-4 1 0,0 3 3 0,4 3-45 0,-1-2-11 15,1 2 0-15,3-3 0 16,0 1 104-16,0 2 20 0,3-3 3 0,4 4 1 16,-3-4-52-16,3 0-9 0,0 1-3 0,3-4 0 0,1 0-51 0,0-3-13 15,3 3 0-15,-4-3 0 0,4 3 54 0,-3-3 8 16,3-3 2-16,0-3 0 0,-3 3-52 0,3-1-12 16,0-2 0-16,0 0 0 0,0 0 0 0,4-1 0 15,-4 1 0-15,7-3 0 0,-3-1 0 0,-1 4 0 16,1-3 0-16,0-1 0 0,-1 1 0 15,1-4 0-15,-4 4 0 0,0-1 0 0,-3 4 0 0,-1-3 0 16,1 2 0-16,-4 1 0 0,-3 3 54 16,-4 3 8-16,3-3 2 0,-3 3 0 0,0 0-52 0,0 0-12 15,0 0 0-15,0 0 0 0,0 0 0 0,-7-3 0 0,0 6 0 0,-4 3 0 16,8 0 0-16,-8 4 0 0,4 2 0 0,4 1 0 16,-4 6 0-16,3 0 0 0,4 2 0 0,-3 5 0 15,3-1 0-15,0 0 0 0,3 0 0 0,1 3 0 16,3-9 0-16,0 3 0 0,0-3 0 0,0-4 0 15,3-2 0-15,1-4 0 0,3-3 0 0,0 1 0 16,-3-1 0-16,3-3 0 0,0-3 0 0,-3-6 0 16,3 3 0-16,0-7 0 0,0 4 0 0,-3-6 0 15,3-4 0-15,-4 0 0 0,1 1 0 0,-4-4 0 16,0 0 54-16,0 0 8 0,0 3 2 0,-3 1 0 16,-4-1-52-16,3 0-12 0,-3 4 0 0,0-4 0 0,-3 7 0 15,-5-1 0-15,5 1 0 0,-8 0 0 16,4 2 0-16,0 1 0 0,0 0 0 0,-3 3 0 15,3-1 0-15,0 1 0 0,-1 0 0 0,5 0 0 0,-1-3 54 0,-3-1 8 16,7-2 2-16,-3 0 0 0,3-1-52 0,3 1-12 16,-3-4 0-16,7 4 0 0,0 0 0 0,1-1 0 15,2 1 0-15,1-1 0 0,3 7 0 0,3 0 0 16,1 0 0-16,7 0 0 0,-1 0 0 16,1 3 0-16,0 3 0 0,3 0 0 0,-3 0 0 0,3-3 0 15,0 3 0-15,-3 0 0 16,0 0-100-16,-1 1-22 0,-3-1-5 0,-3 0-1332 0</inkml:trace>
  <inkml:trace contextRef="#ctx0" brushRef="#br0" timeOffset="56922.04">18464 4198 2188 0,'0'0'48'0,"0"0"11"0,0 0 1 0,0 0 1 0,0 0-49 0,4 3-12 0,-1 3 0 0,1 4 0 16,3-4 105-16,-3 4 19 0,6 2 3 0,-6 1 1 16,3 2 0-16,0-2 0 0,-4 3 0 0,4-1 0 15,0 1-103-15,-3-4-25 16,3 4 0-16,-3-6 0 16,3 2-97-16,-4-6-25 0,4 4-5 0,-3-7-717 0,-4-3-144 0</inkml:trace>
  <inkml:trace contextRef="#ctx0" brushRef="#br0" timeOffset="57104.28">18665 4088 2649 0,'-3'22'58'0,"-1"-12"12"16,4 2 2-16,-3 1 4 0,3 2-61 0,0-2-15 0,3 3 0 0,-3 2 0 16,4 1 54-16,3 3 8 0,0-3 2 0,0 3 0 15,4-3-52-15,-1 0-12 0,1-4 0 0,3 1 0 16,-3 0 0-16,-1-4 0 0,4-2 0 0,-3-1-851 15,-1-3-173-15</inkml:trace>
  <inkml:trace contextRef="#ctx0" brushRef="#br0" timeOffset="71877.03">4699 6083 1116 0,'0'0'32'0,"0"0"6"16,0 0-30-16,0-7-8 0,0 7 0 0,-4-6 0 0,4 0 95 0,0 6 17 15,0 0 4-15,0-7 1 0,0 7 9 0,0 0 2 16,0 0 0-16,0-6 0 0,0 6-103 0,0-6-25 16,0 6 0-16,0 0 0 0,0 0 108 0,0 0 16 0,0 0 3 0,0 0 1 31,0 0-103-31,0 0-25 0,0 6 0 0,0 0 0 0,0 4 56 0,4-1 7 0,-4 1 1 0,0-1 0 15,4 0-52 1,-4 1-12-16,3-1 0 0,4 4 0 0,-7-4 0 0,4 4 0 16,3-4 0-1,-7 1 0-15,3-1 0 0,4 0 0 0,-3-2 0 0,-4 2 0 0,7-3 0 0,-4 1 0 0,1-1 0 0,3 0 0 16,-3 0 0-16,3 1 0 0,-4-4 0 0,1 3 0 16,3 0 0-16,-4 1 0 0,4-4 0 0,-3 3 0 15,3 3 0-15,-7 1 11 0,3-4-11 0,4 4 10 16,-3-4-10-16,-1 3 0 0,5-3 0 0,-5 1 8 15,4-1-8-15,-3-3-9 0,-1 3 9 0,1-2-13 16,3 2 35-16,-4-3 7 0,4 0 2 0,0 3 0 16,-3 1 1-16,-1-4 1 0,5 3 0 0,-1 0 0 15,0-6-33-15,0 3 0 16,-4 1 0-16,4 2 0 0,0 0 0 0,0-3 0 0,4 4 0 0,-8-4 0 16,8 0 0-16,0 0 0 0,-1 0 0 0,1-3 0 0,-4 0-9 0,3 0-9 15,1 0-2-15,-4 0 0 0,4 0 28 16,-1-3 4-16,-3 3 2 0,4 0 0 0,-1 0-6 15,5 3 0-15,-5-3-8 0,1 3 12 16,3-3-12-16,-4 3 0 0,1-3 0 0,0 3 0 0,-1 1 0 0,4-4 0 16,-3 0 9-16,-4 3-9 0,4-3 0 15,3 0 0-15,-11 3 0 0,8-3 0 0,-1 0 0 0,1 0 8 16,-8 0 2-16,8 0 0 0,0 0-10 16,-1 0-14-16,1-3 3 0,-1 3 1 0,1-3 10 0,3 3 0 15,-3-4 0-15,3 1 0 0,0 0 0 0,0 0 0 0,4 0 0 16,-8 0 0-16,4-3 23 0,0 2 6 0,4-2 2 15,-4 3 0-15,7-3-19 0,-7-1-4 0,8 4-8 0,-12 0 12 16,8 0-4-16,-8 0 0 0,8 3-8 0,-4 0 12 16,-3 0-12-16,3 3 11 0,0-3-11 15,-3 0 10-15,-1 3-10 0,4 0 8 0,0-3-8 0,-3 3 8 16,7-3 2-16,-8 4 0 0,4-4 0 0,7-4 0 16,-6 4-10-16,6-3 0 0,-7 0 0 0,7 0 0 15,-7 0 0-15,4 0 0 0,-1-3 0 0,5 2 0 16,-1 4 0-16,-4-3 0 0,5 3 0 0,-5 0 0 15,1 0 0-15,-4-3 8 0,4 3-8 0,-4 3 8 16,0-3-8-16,0 3 0 0,4 1 0 0,3-1-11 16,-7 3 11-16,-4-3 0 15,5 3 0-15,-5 7 0 0,1-1 0 0,3-2 0 0,0 2 0 0,-4 1 0 16,1-1 0-16,3 4 0 0,0 0 0 0,0-1 0 0,1-2 28 0,-1 0 7 16,-4 2 1-16,1 1 1 15,3 0-28-15,0 2-9 0,0 1 0 0,0 0 0 0,-3 3 27 0,3 0-2 16,0 0 0-16,-3 0 0 15,-1 0-33-15,1 0-8 0,3 0 0 0,-4 0-1 0,1 0 27 0,0-4 6 16,-1 1 0-16,1-3 1 0,-4 0-17 0,3-4 0 16,-2 1 0-16,-1-1 0 0,0-2 0 0,0-1 0 15,0 0 0-15,-4-2 0 0,4-1-10 0,-3 3-6 16,-1-6 0-16,1 4-1 0,3-1 17 0,-4-3-10 16,1 3 10-16,0-2-8 0,-4-4 8 0,0 0 0 15,3 0 8-15,-3 0-8 0,0 0 18 0,0 0-1 16,4 0 0-16,3-4 0 0,-7 1-33 0,0-3-8 0,3 3 0 15,-3-3-1 1,4-1-11-16,-1-2-3 0,1 0 0 0,-1-1 0 0,1 1 59 0,-4-1 12 0,3-2 3 0,1-1 0 16,3 1-35-16,-4-1 0 0,1-3 0 15,0 4 0-15,3-1 10 0,-4 1-10 0,4-1 8 0,-3 1-8 16,3 2 0-16,-4-2 0 0,4 2 0 0,-3-2 0 16,3 2 16-16,-4 4 10 15,4-3 2-15,4-1 1 16,-7 1-46-16,3 3-10 0,0-1-1 0,0-2-1 0,3 3 29 0,-3-4 0 15,4 4-8-15,-4-3 8 0,7 2 0 0,-3-2 0 0,-1 0 0 0,1-1 0 16,-1 4 0-16,1 0 0 0,3-4 0 0,-3 4 0 16,-1 0 0-16,1-1 0 0,0 1 0 0,-1 0 0 15,-3 3 0-15,4-4 0 0,-1 4 0 0,1 0 0 16,-4-3 0-16,4 3 0 0,-4 0 10 0,3 0-10 16,1-1 25-16,-4 1 0 0,3-3 0 0,1 3 0 0,-4 3-40 0,4-3-8 15,-1 0-1-15,1 3-1 0,-1-4 25 0,-3 1 0 16,4 3 0-16,0-3 0 0,3 0 0 0,-4 3 0 15,-3 0 0-15,4 0 8 0,3 0-8 0,-3 0 0 16,-1 0 0-16,1 0 0 0,3 3 18 0,-4 0 2 16,5 0 1-16,-1 1 0 0,0-4-21 0,0 3 0 15,0 0 0-15,0 0 0 0,0 0 0 0,0 0 0 16,0-3 0-16,-3 3 0 0,3 1-10 0,0-4-6 16,-3 3-2-16,3 0 0 0,-3-3 18 0,-1 3 0 15,4 0 0-15,-3-3 0 0,3 3 9 0,0-3-9 16,4 0 8-16,-4 0-8 0,3 0 13 0,-2 0-2 15,2 0-1-15,1 0 0 0,-1 0-10 0,1-3 0 16,0 3 0-16,3-3 0 0,-3 3 8 0,3-3-8 16,-4 0 8-16,1 3-8 0,0-3 0 0,-1-1 0 15,1 1 0-15,-4-3 0 0,0 0 0 0,0 3 10 16,-3-4 1-16,3 1 0 0,-7 0-11 0,4-4 10 0,-1 1-10 0,1 0 10 16,-4-1-10-16,0-2 12 0,0-1-12 0,4-3 12 15,-8 4-12-15,4-1 12 0,0-2-12 0,0-1 12 16,-3 3 19-16,3 1 4 0,0-1 1 0,-4 1 0 15,4 2-36-15,-3-2 0 16,3 2 0-16,0 1 0 16,-3 0-18-16,3-1-10 0,0 4-3 0,0-3 0 0,0-1 31 0,0 4 0 0,0-4 0 0,0 4 0 15,0-3 0-15,0 2 0 0,-3-2 0 16,-1 3 0-16,4 3 0 0,-3-4 0 0,3 4 0 0,-4 0 0 16,4 0 0-16,-3 3 0 0,-1-3 0 0,-3 3 0 0,0 0 0 15,0 0 0-15,0 0 0 0,0 0 0 0,4-3 0 0,-4 3 0 16,0 0 0-16,0 0 0 15,0 0 24-15,0 0 4 0,3-3 0 0,-3 3 1 16,0 0-46-16,0 0-10 0,0 0-1 0,0 0-1 0,0 0 29 0,0 0 0 16,0 0-8-16,0 0 8 0,0 0 21 0,0 0 7 15,4 0 2-15,-4 0 0 0,0 0-30 0,0 0 0 16,0 0 0-16,0 0 0 0,0 0 0 0,0 0 0 16,0 0 0-16,0 0 0 15,0 0-45-15,0 3-15 0,0 0-4 0,0-3 0 0,0 3 64 0,0-3 12 16,0 3 2-16,0-3 1 0,4 3-15 0,-4 0-18 15,0 1 4-15,0 2 1 16,0-3-43-16,0 3-8 0,0 0-1 0,0 1-1 16,0-4-101-16,0 3-20 0,0-3-4 0,-4 0-1 0</inkml:trace>
  <inkml:trace contextRef="#ctx0" brushRef="#br0" timeOffset="73254.92">6636 7337 1728 0,'0'0'76'0,"0"0"16"0,0 0-73 0,0-7-19 31,0 1 0-31,0-3 0 0,0 2 106 0,0 1 18 0,0 6 3 0,0-9 1 16,-4 3-52-16,4-4-9 0,-3 1-3 0,3 2 0 0,-4-2 0 0,1 3 0 16,3 3 0-16,-11 0 0 0,11 3 0 0,-3 0 0 15,-5 3 0-15,1 3 0 0,0-3 0 0,0 6 0 16,0 1 0-16,0-1 0 0,-3 4-51 0,3-1-13 15,0 7 0-15,-8 0 0 0,8 0 0 0,-3 0 0 16,6 6 0-16,-6-3 0 16,3 3 0-16,0-3 0 0,-1 3 0 0,5-3 0 0,-1 6 0 0,1-3 0 0,3 3 0 15,0 0 0-15,0-2 0 0,0-8 0 0,3 4 0 0,4-3 0 16,1 3 0-16,-1-3 0 0,0-3 0 0,3-1 0 16,1-2 0-16,-1-4 0 0,5 1 0 0,-8-7 0 15,7 0 0-15,0-6 0 0,0-4 0 0,0-2 0 16,4 0 54-16,-4-7 8 0,7 3 2 0,-7-2 0 15,4-7-52-15,-1 0-12 0,-3-3 0 0,4 0 0 16,-11 3 0-16,4 0 0 16,-4 0 0-16,3 0 0 0,-6 3 0 0,-1 0 0 15,-3 4 0-15,-3-1 0 0,3 0 0 0,-4 4 0 0,-6-1 0 0,-1 4 0 16,1-4 0-16,-5 4 0 16,5-1 0-16,-8 1 0 0,4 0 0 0,-3-1 0 0,-1 1 0 0,4-1 0 15,0 4 0-15,0-3 0 0,-1 2 0 0,1 1 0 16,4-3 0-16,3 6 0 0,0-1 0 0,-4 1 0 15,8 0-48-15,-5 3-13 0,5-3-3 0,3 3 0 16,-4 0-153-16,1 3-31 0,-1 0-7 0</inkml:trace>
  <inkml:trace contextRef="#ctx0" brushRef="#br0" timeOffset="73600.88">6541 7512 1958 0,'0'0'87'0,"0"0"17"0,0 0-83 0,-11 3-21 0,7 1 0 0,4-4 0 16,0 0 107-16,0 0 17 0,-3 3 3 0,3-3 1 15,0 0-52-15,0 0-9 0,0 0-3 0,0 0 0 16,0 0 0-16,0 0 0 0,7 0 0 0,-4 0 0 16,8 0-26-16,-4 0-6 0,0 0 0 0,4 0-1 15,-1 0 7-15,1-3 2 0,-1 3 0 0,1 0 0 16,3 3-10-16,0-3-2 0,-3 3 0 0,3 0 0 16,0-3-16-16,0 0-3 0,0 3-1 0,4-3 0 15,-4 0-8-15,0 0 0 0,-3 0 0 0,3-3 0 16,0 0-135-1,-3-3-29-15,-1-1-5 0,1 1-2 0</inkml:trace>
  <inkml:trace contextRef="#ctx0" brushRef="#br0" timeOffset="103576.1">6833 11977 1670 0,'0'0'36'0,"0"7"8"0,-3 2 2 0,3-3 2 0,0 4-39 0,0-4-9 0,0 3 0 0,0-2 0 16,0-1 73-16,0 3 13 0,0-2 2 0,0 2 1 0,0 3 29 15,0-2-62-15,-4-4-1 0,1 0 7 0,3-2 2 16,-4 2 0-16,-3 0 0 0,4 0 0 0,-1-2 0 16,-3 2 0-16,0 0 0 0,0-3-64 0,0 0 0 15,3 0 0-15,-10-3-10 0,7 0 10 0,0 0 9 16,0-3-1-16,0 0-8 0,3 0 0 0,-3-3 0 16,4-4 0-16,-4 4 0 0,3-6 12 0,1 2-4 15,-1 1 0-15,4-4-8 0,-3-2 0 0,3 2 0 16,0-3-10-16,0 1 10 0,0-1 0 0,0 3 0 15,0 1 0-15,0 2 0 0,3 1 0 0,4 3 0 16,-3 0 0-16,-1-1 0 0,4 4 0 0,4 0 0 0,0 3 0 0,-1 0 0 16,1 0 0-16,3 3 21 0,0 0-2 0,0 0-1 15,4 1-10-15,-4 2-8 0,3-3 12 0,-6 6-12 16,3 1 17-16,0-1-3 0,-3 4-1 0,3-1 0 16,-7 4-1-16,0-4-1 0,0 4 0 0,-7 0 0 15,4-4-3-15,-4 4-8 0,0-3 12 0,-4 2-4 16,1-2 0-16,-4-4-8 0,0 4 12 0,-4-4-4 15,0 1-8-15,1-4 12 0,-4 0-12 0,0 0 12 16,-1 1-12-16,1-4 0 0,4 0 9 0,-8-3-9 16,8 0 0-16,-5 0 0 0,8 0-12 0,-10-3 4 15,10 0 8-15,-4-4 0 0,4 1 0 0,3 0 0 0,-3-4 0 16,4-2 0-16,3-1 0 0,0 1 0 16,0-1 0-16,3 1 0 0,4-4 0 0,-3 3 0 15,3 1-11-15,4-4 0 0,-4 4 0 0,3-1 0 0,4 4 11 0,1-4 0 16,-1 4 0-16,0-1 0 0,3 4 0 0,1 0 0 15,-4 0 0-15,0 2 0 0,4 1 11 0,-8 6-3 16,5 1 0-16,-1-1 0 0,-4 6 3 0,1-3 0 16,-1 7 0-16,1-4 0 0,-4 7-3 0,-3-3 0 15,-1-1 0-15,-3 4 0 0,0 3-8 0,0-4 0 16,-3 4 0-16,-4 0 8 0,-1-3-8 0,1 2 0 16,-3-5 0-16,-1 3 0 0,1-4 0 0,-1-2 8 0,-3-1-8 0,0 0 0 15,3-2 0-15,-3-1 0 0,0-3 0 0,3-3 0 16,-6 0-13-16,3-3-8 15,-4 0-2-15,4 0 0 0,0-4 31 0,0-2 5 16,3 3 2-16,1-4 0 0,-1 1-24 0,4-1-5 0,0 1-1 0,0 0 0 16,3-1 15-16,4-2 0 0,-3 2 0 15,3 1 0-15,3 3 0 0,1-4 0 0,-1 1 0 16,4-1 0-16,0 4 0 0,4-3 0 0,-4-1 0 0,7 4 0 16,0-3 0-16,0 2 0 0,1-2 0 0,2 3 0 15,1-1 0-15,-1 4 0 0,-2-3 0 0,2 3 0 16,-3 0 0-16,0 0 0 0,-3 6 0 0,0 0 0 15,-1 3 0-15,-3 0 0 0,0 1 0 0,-3 2 0 16,-4 1 48-16,0-1 13 0,-4 3 3 0,-3 1 0 16,0 0-52-16,-3-1-12 0,-1 1 0 0,-3 2 0 15,3-2 0-15,-3-1 0 0,0 1 0 0,-4-4 0 16,1-2-48-16,3-1-13 0,0 0-3 0,0-6 0 16,-1 0 52-16,1-6 12 0,4 3 0 0,-1-4 0 15,4 1-71-15,-4-3-11 0,4-4-2 0,0 1-719 16,0 2-143-16</inkml:trace>
  <inkml:trace contextRef="#ctx0" brushRef="#br0" timeOffset="104866.62">6692 12084 806 0,'0'0'17'0,"0"0"4"0,0 0 1 0,0 0 2 0,0 0-24 0,0 0 0 0,0 0 0 0,0 0 0 16,0 0 45-16,0 0 5 0,-3 3 1 0,3-3 0 15,0 0-31-15,0 0-5 0,0 0-2 0,0 0 0 0,-7 6 15 16,7-6 2-16,0 0 1 0,0 0 0 16,0 3-31-16,0-3 0 0,0 0 0 0,0 0 0 15,0 0-19-15,0 0-9 0,0 0-3 16,0 0 0-16,0 0 61 0,0 0 12 0,0 0 2 0,0 0 1 15,0 0-21-15,0 0-4 0,0 0 0 0,0 0-1 16,0 0 25-16,0 0 4 0,0 0 2 0,0 0 0 0,0 0-30 0,0 0-5 16,0 0-2-16,0 0 0 0,0 0-13 0,0 0 0 15,0 0 0-15,0 0 0 0,0 0 57 0,0 0 6 16,0 0 1-16,0 0 0 0,0 0-64 0,0 0 0 16,0 0-9-16,0 0 0 0,0 0 1 0,0 0 0 15,0 0 0-15,0 0 0 16,0 0-32-16,0 0-5 0,0 0-2 0,0 0 0 0,0 0 38 0,0 0 9 0,0 0 0 0,0-3 0 15,0 0 0-15,0 0 0 16,0 3 0-16,0-3 0 0,0 0 0 0,0 3 9 16,0 0-1-16,-4-7-8 0,4 7 0 0,0-3 0 15,0 3 0-15,-3-3 0 0,3 0 13 0,0 0-4 0,0 3-1 0,-4-6 0 16,4 3 7-16,0-4 1 0,0 7 0 0,-3-3 0 16,3 0 13-16,0 0 3 0,3 0 1 15,-6 0 0-15,3-1-33 0,0-2 0 0,0 3 0 0,0 0 0 16,0-3 56-16,0-1 4 0,0 4 0 15,0 0 1-15,0 0-46 0,-4 0-15 0,4 0 8 16,0 3-8-16,0-3 54 0,0-1 7 0,0-2 2 0,0 6 0 16,0 0-44-16,0-3-9 0,0 0-2 0,-4 0 0 15,4 3-8-15,0-3 0 16,0-4 0-16,0 7 0 0,0-3 0 0,0 0-9 0,0-3 9 0,0 0-13 16,0 2 13-16,0-2 0 0,0 3 0 0,0-3 0 0,0-1 44 15,0 1 12-15,0 0 3 0,-3 0 0 0,3 2-43 0,0 1-16 16,0-3 11-16,0 3-11 15,0 3 0-15,0-6 0 0,0 6 0 0,0-3 0 16,0 3 27-16,0-4-1 0,0 4 0 0,0 0 0 0,0-6-26 16,0 6 0-16,0 0 8 0,0 0-8 0,0 0 0 0,0 0 0 15,0 0 0-15,0-3 0 0,0 3 32 0,0 0 4 16,0 0 0-16,0 0 1 0,0 0-29 0,0 0-8 16,0 0 0-16,0 0 0 0,0 0 0 0,0 0 0 15,0 0 0-15,0 0 0 0,0 0 0 0,0 0 0 16,0 0 0-16,0 0 0 15,0 0-50-15,0 0-11 0,0 0-3 0,0 0 0 16,0 0-51-16,0 0-10 0,0 0-3 0,0 0-512 16,0 0-102-16</inkml:trace>
  <inkml:trace contextRef="#ctx0" brushRef="#br1" timeOffset="110577.09">6678 12122 831 0,'0'0'18'0,"0"0"4"0,0 0 1 0,0 0 1 0,0 0-24 0,0 0 0 16,0 0 0-16,0 0 0 0,0 0 56 0,0 0 6 0,0 0 2 0,0 0 0 15,0 0-6-15,4-7-1 0,-4 7 0 0,3-3 0 16,-3 3-45-16,0 0-12 0,0-6 0 0,4 0 0 16,-1-1 53-16,-3 4 9 0,4-3 2 0,-4 0 0 15,0 6-20-15,3-7-4 0,-3 1-1 0,0 6 0 16,0-6-11-16,4 0-3 0,-4 6 0 0,0-7 0 15,0 7 21-15,0-6 4 0,0 0 1 0,3-1 0 16,-3 1-31-16,0 3-5 0,0 3-2 0,0-9 0 16,0 2-13-16,0 7 0 0,0-6 0 0,0 0 0 15,0 0 0-15,0-1 0 0,0 1 0 0,0 0 0 16,0-1 34-16,0 1 4 0,0 6 1 0,-3-6 0 16,3 3-19-16,0 3-3 0,0-6-1 0,-4-1 0 0,4 7-5 0,-3-3-2 15,3 3 0-15,0-6 0 0,0 6-9 0,0-6 0 16,-4-1 0-16,4 1 0 15,0 0 0-15,-3-1 0 0,3 1 0 0,0 0 0 0,0 0 0 0,-4-1 0 16,4-2 0-16,0 3 0 0,-3-7 0 0,3 1 0 16,0 2 0-16,0 1 0 0,0-1 53 0,0 1 9 15,0 3 2-15,-4-4 0 16,4 1-75-16,0 0-14 0,0 2-3 0,0-2-1 16,4 3-5-16,-4-1-1 0,0 1 0 0,0 0 0 0,0-4 79 0,0 4 16 15,0 0 4-15,-4-4 0 0,4 1-52 0,-3 0-12 16,3-1 0-16,0 1 0 0,0-4 0 0,3 4 0 15,-3-1 0-15,0 1 0 0,0-4 0 0,0 4 0 16,0 0 0-16,4-1 0 0,-8 1 0 0,4 3 0 16,0-4 0-16,0 4 0 0,0-4 0 0,0 1 0 0,0 3 0 0,0-4 0 15,0 4 0-15,0-3 0 0,0-4 0 0,0 4 0 16,0-1 0-16,0-2 0 16,0 2 0-16,0-2 0 0,0 2 0 0,0-2 0 0,0-1 0 0,-3 1 0 15,3-1 0-15,0 4 0 0,3-4 0 0,-3 1 0 16,0-1 0-16,4 1 0 0,-4 2 0 0,0-5 0 15,0 5 0-15,0-2 0 0,0-1 0 0,0 1 0 16,-4-1 0-16,4 1 0 16,0-1 0-16,0 0 0 0,0 1 0 0,-3-1 0 0,3 1 0 0,3-1 0 15,-3-2 0-15,-3 2 0 0,3 1 0 0,-4-4 0 0,4 3 0 16,0-2 0-16,-3 2 0 0,3-3 0 16,0 1 0-16,0 2 0 0,0-6 0 0,0 4 0 15,0 2 0-15,0-3 0 0,0 1 0 0,0-4 0 0,-4 0 0 0,4 3 0 16,0-2 0-1,-4-1 0-15,4 0 0 0,0 0 0 0,-3 0 0 0,3 1 0 0,0-4 0 16,0 3 0-16,0 0 0 0,0 0 0 0,0-3 0 0,0 3 0 16,0-2 0-16,0-1 0 0,0 3 0 0,0-3 0 15,3 0 0-15,-3 3 0 0,0-3 0 16,0 3 0-16,-3-3 0 0,3 0 0 0,3 0 8 0,-3 0 0 16,-3-3-8-16,3 0 12 0,0 0-12 0,0 0-8 15,3 0 8-15,-3 0-13 0,-3 0 29 0,3 3 5 16,0-6 2-16,0 3 0 0,0 0 14 0,0-1 3 15,0-2 1-15,0 3 0 0,0 0-33 0,0 0-8 0,0 0 0 0,0 0 0 16,0 0 0-16,0 3 0 0,0 0 0 0,0 0 0 16,0 0 0-16,0 0 0 0,0 0-10 0,0 0 10 15,0 3 0-15,0-3 0 0,0 0 0 0,0 4 10 16,0 2-10-16,3 0 0 0,-3-3 0 0,0 4 0 16,0-4 0-16,0 0 0 0,0 0 0 0,-3-6 0 15,3 6 0-15,0 1 0 0,0 2 0 0,0 3 0 16,0 1 29-16,0-1 4 0,0 4 1 0,0-1 0 15,0 1-25-15,0 3-9 0,0 0 0 0,-7-1 9 16,14 1-9-16,-7 0 0 0,0 6 0 0,-7-7 8 16,14 4 14-16,-7-3 2 0,0 6 1 0,0-6 0 15,0 6-25-15,0 0 0 0,0 0 0 0,0 0 0 16,0 0-17-16,0 0-9 16,0 0-2-16,0 0 0 0,0 0 45 0,0 0 9 0,0 0 2 0,0 0 0 0,0 0-28 0,0 0 0 15,0 6 0-15,0 0 0 0,0 1 0 16,0-1 0-16,3 3 0 0,-3-6 0 15,0 4-46-15,-3-1-14 0,3 0-4 0,0 0 0 0,0 1 52 0,3 2 12 16,-3 1 0-16,0-4 0 0,4 3 0 0,-4 1 0 16,4-1 0-16,-4 4 0 0,0-1 0 0,0 1 0 15,0-1 0-15,0 4 0 0,0 0 0 0,0-1 0 16,0 1 0-16,0 0 0 0,3-1 0 0,-3-2 0 16,4 3 0-16,-4-4 0 0,0 1 0 0,3-1 0 15,-3 1 0-15,4-1 0 16,-1 1-28-16,-3-1-2 0,0 4-1 15,0-3 0-15,4 5-1 0,-1-2-1 0,-3 0 0 0,4-1 0 0,-4 4 33 0,0 0 17 16,0 0-1-16,0 3-1 0,3 0-25 0,-3 0-5 16,0 3-1-16,0-3 0 0,0 0 16 0,0 0 0 0,0-4 0 0,0 1 0 15,0 0 0-15,0-3 0 0,0-1 0 16,0 1 0-16,4-3 0 0,-4 5 0 0,0-2 0 0,3 0 0 16,-3 3 0-16,4-7 0 0,-4 1 0 0,3-1 0 15,-3 4 0-15,4-4 0 0,-4 7 0 16,0-3 0-16,0 3 0 0,3 6 0 0,-3-3-12 0,4 0 12 15,-1 0 0-15,1 0 0 0,3-4 0 0,-7 4 10 16,0 0-10-16,0-3 0 0,4 3 0 0,-4-6 0 16,3 3 0-16,-3-4 0 0,4 4-12 0,-1-3 12 15,-3 3 0-15,4-4 0 0,-4 1 0 0,3 0 0 16,1 2 0-16,-4-2 0 0,3 6 0 0,-3-3 0 0,7 0 0 16,-7-1 0-16,0-2 0 0,0 0 0 15,4 3 0-15,-1-4 0 0,1 4 0 0,-1 0 0 16,-3 0 0-16,4 0 10 0,3-4-10 0,-3 1 10 15,-1 0-2-15,1-1-8 0,-1 1 12 0,1-4-4 0,-1 1-8 0,1 3 12 16,-1-4-12-16,1 1 12 16,-1-1-22-16,-3 1-4 0,4 3-1 0,-1-4 0 0,1 1 27 0,-4-1 6 15,0 1 1 1,0 2 0-16,0 1-19 0,0 3 0 0,0-3 0 0,0-1 0 0,0 1 8 0,3 0-8 16,-3-1 0-16,0 1 0 0,7 0 0 0,-7-4 0 15,0 4 8-15,4-4-8 0,-4 4 36 0,4-3 4 16,-4-4 1-16,0 4 0 15,3-4-65-15,-3 4-12 0,0-4-4 0,0-3 0 16,0 4 13-16,0-1 3 0,4 0 0 0,-4 1 0 0,0-1 37 0,3 4 8 16,-3-1 2-16,0 4 0 0,0 0-23 0,0-4 0 0,0 1 0 15,0-1 0-15,4 4 0 0,-4-3 0 0,0-1 0 0,0 1 0 16,0-1 0-16,0 1 0 0,3-1 0 0,-3 1 0 16,0-1-14-16,0 1-7 0,4-4-2 0,-4 4 0 15,0-4 23-15,0 1 0 0,0-1 0 0,0 0 0 16,3 1-18-16,-3-1-2 15,0 1-1-15,0-4 0 0,4 0 9 0,-4 4 1 0,0-4 1 0,3 0 0 16,-3 0-19-16,0 1-4 16,0-1-1-16,0 0 0 0,0 0 53 0,0-2 10 0,0 2 3 0,0-3 0 15,0 3-32-15,4-3 0 0,-4 4 0 0,0-1 0 0,0-3 0 16,0 7 0-16,3-4 0 0,-3 0 0 16,0 0-24-16,0 4-5 0,4-4-1 0,-8-3 0 15,4 3 30-15,0-2 0 0,-3 2 0 0,3-6 0 16,0 3 20-16,0-3 9 0,0 3 3 0,0-3 0 15,0 0-17-15,0 0-3 0,0 0-1 0,0 0 0 16,0 0-11-16,0 0 8 0,0 0-8 0,0 0 8 0,0 0-8 0,0 0 0 16,0 0 0-16,0 0 0 15,0 0 0-15,0 0 0 0,-4-6 0 0,1 0 0 0,3 6 8 0,-7-7-8 16,3 1 0-16,-3-3 8 16,0 2-8-16,4 1 0 0,-5 0 0 0,8-4 0 0,-7 4 0 15,4 0 0-15,-4-4 8 0,3 1-8 0,-3 0 0 0,4-4 0 16,-4 1 0-16,3-1 8 0,-6-3-8 0,6 4 0 15,-3-1 0-15,0-2 0 0,0 2 0 16,-4-3 0-16,4-6 0 0,0 4 0 0,0-4 0 0,0-7 0 0,-4 4 0 16,4 0 0-16,0 0 0 0,0 3 0 15,4 0 0-15,-4 3 0 0,3 7 9 0,1-1 0 0,-1 4 0 0,1 0 0 16,3 9-9-16,0 0 0 16,0 0 0-16,0 0 0 15,0 6-49-15,0 3-12 0,0 7-3 0,3 0 0 16,-3 2 0-16,4 7 0 0,-1-3 0 0,1 7 0 0,-4 2 103 0,3-6 20 0,-3 3 4 15,4-3 1-15,-4 0-52 0,3-6-12 0,-3 3 0 0,0-6 0 16,0 0 34-16,4-4 4 0,-4-2 1 0,0-1 0 16,0-3-25-16,0-3-5 0,0-3-1 0,0 0 0 15,3 3-8-15,-3-3 0 0,4-3 0 0,-4 0 0 16,0 0 16-16,3-3 0 0,-3-4 1 0,0-2 0 16,4-4-17-16,-1 0 0 0,-3-2 0 0,0-1 0 15,0-3 0-15,0 0 0 0,4-3 0 0,3 0 0 0,-7-3 0 0,-7-1 0 31,7 1 0-31,-4-3 0 0,4-1 55 0,-3 4 7 16,-1 0 2-16,1 0 0 0,-1 3-52 0,1 3-12 0,3 3 0 0,-4 6 0 16,4 7 0-16,0 6 0 0,0 0 0 0,-3 6 0 0,3 4 54 0,-4 5 8 15,4 7 2-15,4 4 0 0,-4-1-52 0,3 3-12 16,-3 0 0-16,4 3 0 0,-1 1 0 16,1-7 0-16,-1 0 0 0,1-3 0 0,-1-6 0 0,1-1 0 15,3-5 0-15,-7-4 0 0,0-6 0 0,4-3 0 16,-4-4 0-16,3-2 0 15,1-7-48-15,-4-6-13 0,3-3-3 0,-3-6 0 0,0 3 44 0,0-7 9 16,0 4 2-16,0-13 0 0,0 0 9 0,0 0 12 16,4 0-2-16,-4-3-1 15,0 7-28-15,0-1-5 0,0 0-2 0,0-3 0 0,-4 10 42 0,1-4 8 0,-1 0 1 0,1-2 1 16,-1 5-26-16,4 1 0 0,-7 2 0 0,3 4 0 16,1 6 0-16,-1 6 0 0,1 7 0 0,3 9 0 15,-11 0 0-15,8 9 0 0,-4 7 0 0,3 6 0 16,1 3 0-16,-1 3 0 15,4 1 0-15,-3 2 0 0,6 3 0 0,-3-2 0 0,0 2 0 0,0 1 0 16,7-7 0-16,-3-3 0 0,-1-6 0 0,1-7 0 16,-1-2-104-16,4-7-27 15,-3-3-5-15,-1-3 0 0,4-3 44 16,-7-7 8-16,4-3 3 0,3-6 0 0,-3 0 34 0,-1-3 7 0,-3 3 2 0,4-3 0 16,-1 0 38-16,-3 3 0 0,4-3 0 0,-4 3 0 15,-4 3 44-15,4-2 16 0,0-1 3 0,0 0 1 16,-3 3 44-16,-1-3 10 0,1 3 2 0,-1-3 0 0,-3 6-39 15,0 1-7 1,3-1-2-16,-3 4 0 0,0 2-6 0,4 4-2 0,-4 6 0 0,-4 3 0 0,8 10-51 0,-4 5-13 16,3 7 0-16,1 10 0 0,-1 3-17 0,0 5-7 15,4 8 0-15,0-1-1 16,0 3-11-16,4 0-3 0,-4 1 0 0,4-1 0 16,3-6-20-16,-4 0-4 0,4-9-1 0,0 2 0 15,-3-8-102-15,6-4-21 0,-3-3-4 0,0-3-410 16,-3-3-83-16</inkml:trace>
  <inkml:trace contextRef="#ctx0" brushRef="#br0" timeOffset="115551.64">6720 12269 1036 0,'0'0'23'0,"0"0"5"0,0 0 0 0,0 0 1 0,0 0-29 0,0 0 0 0,0 0 0 0,0 0 0 0,0 0 57 0,0 0 6 15,-3 3 1-15,3-3 0 0,-4 6-52 0,4-3-12 16,-3 1 0-16,3-4 0 0,0 6 54 0,0-6 8 16,0 0 2-16,0 0 0 0,-4 3 0 0,4-3 0 15,0 0 0-15,0 0 0 0,0 0 0 0,0 6 0 16,0-6 0-16,0 0 0 0,0 0-52 0,0 0-12 16,0 7 0-16,0-7 0 0,0 3 39 0,0 3 5 15,0-6 0-15,0 6 1 0,0-3-21 0,4 4-4 16,-4-1 0-16,3-3-1 0,1 3-19 0,-4 1 0 15,3-4 0-15,1 3 0 0,-1 0 31 0,-3-3 2 0,11 7 1 16,-11-4 0-16,4 0-19 0,-1 4-4 16,1 2-1-16,-1-2 0 0,4 5-10 0,-3-2 12 0,-1 3-12 0,4-1 12 15,-3 4-12-15,-1-3 10 0,4 6-10 0,1 0 10 16,-1 3-10-16,0-3 0 0,0 3 9 0,0 0-9 16,0 0 0-16,0-3 9 0,0 0-9 0,3 3 0 15,-2-3 8-15,-1 6-8 0,3-3 0 0,1 6 0 16,-4-2 8-16,0 2-8 0,0 7 0 0,4-1 0 15,-4 1 9-15,3 0-1 0,1-4-8 0,-1 7 12 16,1-7-12-16,-4 7 0 0,0 6 0 0,0 3 0 16,0 0 10-16,0 1-1 0,0 2 0 0,0 0 0 15,0-6 1-15,-3 7 0 0,3 2 0 0,0 4 0 16,0 2 8-16,-3-5 2 0,3 2 0 0,0 1 0 16,0-4-3-16,-4 1 0 0,4 2 0 0,-3 7 0 15,3-3 0-15,0-4 0 0,0 1 0 0,0-7 0 16,0 1-17-16,-3-1 0 0,3 0 0 0,-4 1 0 0,4-1 8 0,0-3-8 15,-3-3 0-15,-1-6 0 0,1-7 0 0,-1-2 0 16,1-1 0-16,0-6 0 0,-1-3 0 0,-3-3 0 16,0 3 0-16,4-10 0 15,-1 4-19-15,1-3-10 0,-1-1-3 0,-3 1 0 16,0-1-14-16,0-2-3 0,-3-4-1 0,-1 3 0 16,1-2-186-16,3-7-36 0,-15-4-8 0,1-8-2 0</inkml:trace>
  <inkml:trace contextRef="#ctx0" brushRef="#br0" timeOffset="116366.59">7024 12172 1134 0,'0'0'24'0,"0"0"6"0,0 0 1 0,0 0 1 0,0 6-32 0,-4 0 0 0,4-6 0 0,0 0 0 15,0 0 44-15,0 3 3 0,0-3 0 0,0 0 0 16,0 0-18-16,0 0-3 0,0 0-1 0,0 0 0 15,0 0-3-15,0 7-1 0,0-7 0 0,0 0 0 16,4 6-10-16,-1 0-3 0,-3-3 0 0,4 4 0 16,-4-1 28-16,0-3 6 0,0 3 1 0,0 1 0 15,0-1-18-15,3 0-3 0,-3 3-1 0,0 1 0 16,4-4 3-16,-4 4 1 0,0-1 0 0,0 4 0 16,3-4-5-16,-3 3 0 0,0 4-1 0,4 0 0 15,-4-1 1-15,0 4 0 0,0 3 0 0,4 0 0 0,-4 3 2 16,0 0 1-16,3 4 0 0,-3-1 0 0,0 3-9 15,4 4-2-15,-4-4 0 0,3 3 0 0,1 4 14 0,-1 0 2 16,4 9 1-16,-3 3 0 0,-4 0-37 0,3 3-8 16,1-2-2-16,3 5 0 0,-4-6 18 0,4 7 8 15,0 2-8-15,-3 7 12 0,0-6 0 0,3-1-1 16,-4-2 0-16,4 5 0 0,-3-5 21 0,3 2 5 16,-4 1 1-16,-3 6 0 0,7-7-21 0,-3-2-4 15,-1-7-1-15,1 0 0 0,-4-3-12 0,3 0 0 16,-3 0 8-16,4 0-8 0,-4-6-8 0,0 0-5 15,0 0-1-15,0-4 0 16,0-2-132-16,0-4-26 0,0 0-6 0,0-6-677 0</inkml:trace>
  <inkml:trace contextRef="#ctx0" brushRef="#br0" timeOffset="118515.06">6343 9017 1267 0,'0'0'28'0,"0"0"5"0,0 0 2 0,0 0 1 0,0 0-36 0,0 0 0 0,0 3 0 0,0-3 0 15,0 7 58-15,0-7 5 0,0 0 1 0,0 0 0 16,0 0-20-16,0 0-3 0,0 0-1 0,0 0 0 16,0 0 39-16,0 0 7 0,0 0 2 0,0 0 0 15,0 0-40-15,0 0-8 0,0 0-2 0,0 0 0 16,0 0-10-16,0 0-1 0,0 0-1 0,0 0 0 15,0 0 7-15,0 0 2 0,0 0 0 0,0 0 0 0,0 0-16 0,3-3-3 16,1-4-1-16,0 1 0 16,-1 0 13-16,4-4 2 0,-3-2 1 0,3 2 0 15,-4-5 2-15,8 2 1 0,-11 1 0 0,7-4 0 0,0-3-2 16,0 4-1-16,-3-7 0 0,-1 0 0 16,4 3-5-16,-7-6-1 0,0 3 0 0,4 0 0 0,-4 0-3 0,0-3-1 15,3 3 0-15,-3 0 0 0,0 0-21 0,0 3 0 16,0-3 0-16,4 7 0 0,-4-1 0 0,3 3 0 15,-3 1 0-15,0 2 0 0,4 4 29 0,-4 0 2 16,0 3 0-16,3 0 0 0,-3 3-31 0,0 0 0 16,0 0 0-16,0 0 0 0,4 3 32 0,3 3 1 15,-4 0 0-15,1 0 0 0,3 4-33 0,-4-1 0 16,1 4 0-16,3 3 0 0,0-1 0 0,-3 4 0 16,6 0 0-16,-6 0 0 0,3 3 0 15,-4 0 0-15,4 3 0 0,0 0 0 0,1 0 0 0,-5-3 0 16,4 3 0-16,0-3 0 0,0-3 0 0,0 3 0 0,4-7 0 15,-4 4 0-15,0-6-13 0,4-4-10 16,3-3-1-16,-11-3-1 0,8 1 25 0,-1-4 0 0,1 0 0 16,0-4 0-16,-1-2 15 0,-3 0 8 0,0 0 1 0,0-4 1 15,0 1-25-15,0-4 0 0,0 4 0 0,-3-4 0 16,3 1 0-16,0-1 0 0,-7 1 0 0,0-4 0 16,0-3 49-16,0 3 5 0,-7-5 1 0,3-1 0 15,1 0-37-15,-1 0-7 0,1 3-2 0,-4-3 0 16,0 0-9-16,0-3 0 0,0 3 0 0,0 0 0 15,0 3 0-15,0 3 0 0,-1-2 0 0,5 5 0 16,-4 1-24-16,3 2-8 0,4 4 0 16,0 0-1-16,0 2-97 0,0 4-19 15,0 0-4-15,0 0-1 0</inkml:trace>
  <inkml:trace contextRef="#ctx0" brushRef="#br0" timeOffset="121836.47">9701 11852 1155 0,'0'0'25'0,"0"0"6"0,0 0 1 0,0 0 0 0,0 0-32 0,0 0 0 0,0 0 0 0,0 0 0 0,0 0 83 0,0 0 9 16,0 0 3-16,0 0 0 0,-3-3-25 0,3 3-5 15,0 0-1-15,0 0 0 0,0 0-8 0,0 0-3 16,0 0 0-16,-7-3 0 0,7 3-22 0,-7 3-5 15,7-3-1-15,-4 6 0 0,1 3-25 0,3-2-17 0,-4 2 2 0,4 4 1 16,0-1 41-16,4 4 8 16,-4 0 1-16,3 2 1 0,1 4-29 0,-1 0-8 15,1 0 0-15,-1 0 0 0,1 0 0 0,-4 0 0 16,3 0 0-16,1-3 0 0,-1 0 0 0,-3-1 0 0,4-2 0 16,-4-3 8-16,4-4 13 0,-1 0 3 15,-3-2 1-15,0-1 0 0,4 0-25 0,-4-6-9 0,0 0 0 0,0 0 0 16,0 0 9-16,0 0 12 0,0 0-2 0,0 0-1 15,0 0-9-15,0 0 0 0,0 0 0 0,0 0 0 16,0 0 24-16,0 0 4 0,-7-3 0 0,-1-3 0 16,5 0-45-16,-4-1-9 0,0-2-2 15,3-4 0-15,1 4 52 0,-4-7 9 0,3 1 3 0,-3-4 0 16,4 3-27-16,-1-6-9 0,1 3 0 0,-1-6 9 16,0 3 6-16,-3-3 1 0,0 3 0 0,4 0 0 15,-4 0 1-15,3 0 1 0,1 4 0 0,-1-4 0 0,-3 6 2 16,4 0 1-16,-1 1 0 0,1 2 0 15,-1 4-4-15,1 2-1 0,3 7 0 0,0 0 0 0,0 0 0 0,0 0 0 16,0 0 0-16,-4 7 0 0,0-4-8 0,4 3-8 16,-3 0 9-16,3-3-9 0,-4 4 0 0,4-1 0 15,0 0 0-15,4 1 0 0,-4-7 0 0,0 3 0 16,0-3 0-16,0 6 0 0,0-6 0 0,0 0-10 16,7 3 10-16,-3 0-8 0,-4-3 8 0,3 0 0 15,4 3 0-15,0-3-8 0,0 0 8 0,0 0 0 16,0-3 0-16,0 3 0 0,4 0 0 0,-4 0 12 15,4 0-2-15,-1 0-1 0,1 0 7 0,3 0 2 16,4-3 0-16,-4 0 0 0,3 0-2 0,1 0 0 16,-4 0 0-16,4-4 0 0,-1 1-16 0,1 0 0 0,-4-1 0 0,0-2 0 15,0 3 0-15,0 0 8 0,-3-1-8 16,0 1 0-16,-1 3 0 0,-3 0 0 0,4 3 0 0,-8 0 0 16,4 0-28-1,-3 3-13-15,-4-3-3 0,3 3 0 16,-3 0-64-16,0 3-12 0,-3-2-4 0,-1-1-582 0,1 0-117 0</inkml:trace>
  <inkml:trace contextRef="#ctx0" brushRef="#br0" timeOffset="122116.81">9610 11958 1314 0,'0'0'37'0,"0"0"8"0,0 0-36 0,0 0-9 0,0 0 0 0,0 7 0 0,3-1 156 0,1-3 28 16,-1 0 7-16,4 0 1 0,0 1-104 0,0-1-20 16,4 0-4-16,0 0 0 0,3 3-17 0,0-3-3 15,0-3-1-15,0 3 0 0,4-3-19 0,-1 0-4 16,-3 0-1-16,4-3 0 0,0 3-19 0,-4 0 0 16,0-3 0-16,-3 3 0 0,-1 0 11 0,1 0-11 15,-4 0 10-15,0 0-10 0,0 0 0 0,-7 0-20 16,0 0 4-16,0 0 0 15,0 0-90-15,0 0-18 0,0 10-3 0,-4-4-499 16,1 0-100-16</inkml:trace>
  <inkml:trace contextRef="#ctx0" brushRef="#br0" timeOffset="122346.38">9656 12244 1836 0,'0'0'40'0,"0"0"9"0,0 0 2 0,7 0 0 0,-4 0-41 0,4 0-10 0,0 0 0 0,0 0 0 16,7 0 80-16,1 3 15 0,-5 0 2 0,4 0 1 15,0 3-27-15,0-2-6 0,1 2-1 0,2 0 0 16,1 0 0-16,-1 1 0 0,-2-1 0 0,-5 0 0 16,8 1-64-16,-4-4 0 0,0 0 0 0,0-3-12 15,-3 0 12-15,-1 0 10 0,1-3-2 0,-1 0 0 16,-2-1-118-16,-1-2-24 0,0 0-5 0</inkml:trace>
  <inkml:trace contextRef="#ctx0" brushRef="#br0" timeOffset="123402.73">7168 15878 1335 0,'0'0'29'0,"0"0"7"0,0 0 0 0,4-6 2 0,0-1-30 0,3 4-8 0,-4-3 0 0,4 0 0 16,-3-1 67-16,-1 1 12 0,-3 6 2 0,4-6 1 16,-1-4 0-16,1 4 0 0,-4 6 0 0,0 0 0 15,3-6 14-15,-3 6 4 0,0 0 0 0,0 0 0 16,0 0-26-16,0 0-5 0,0 0-1 0,0 0 0 15,-7 6-12-15,4 0-4 0,-4 1 0 0,0 2 0 16,-4-3-32-16,4 4-6 0,-4-1-2 0,1 1 0 16,-1 2-12-16,-3-2 11 0,4-1-11 0,-5 3 10 0,5 1-10 15,-4 0 0-15,3 2 0 0,1 1 8 0,-1 3-8 0,0-4 0 16,4 1 0-16,-3 0 0 0,3-1 0 16,0-2 0-16,0 3 0 0,0-1 0 0,3-2 0 15,4-4 0-15,-4 4 0 0,4-4 0 0,0-2 0 0,0-1 0 16,4 0 0-16,-4-3 0 0,7 3-8 0,-3-2 8 15,3-1-10-15,0-3 10 0,3 0-8 0,1 3 8 16,-1-3 0-16,5-3-9 0,-1 3 9 0,7 0 16 16,-4-3-4-16,5 3-1 0,-5-4 1 0,4 4 0 0,1 0 0 0,-1 0 0 15,-4 4 21-15,5-1 5 0,-1 6 1 0,0 1 0 16,-3 2-11-16,-1-3-3 0,-3 7 0 16,0-3 0-16,-3-1 0 0,0 4 0 0,-4-4 0 15,0 4 0-15,-7-3 2 0,0 2 0 0,-4-2 0 0,1 3 0 16,-8-4-5-16,0 7-1 0,-6-3 0 15,3-1 0-15,-7 4 1 0,3-3 0 0,0-4 0 16,-3 4 0-16,0 0-33 0,0-4-6 16,0-2-2-16,-1-1 0 15,1 0-97-15,0 1-19 0,0-7-4 0,3 3-765 0,1-6-154 0</inkml:trace>
  <inkml:trace contextRef="#ctx0" brushRef="#br0" timeOffset="125665.5">3676 11943 1321 0,'0'0'28'0,"0"-3"7"0,-11 3 1 0,11 0 2 0,0 0-30 0,0-7-8 15,0 7 0-15,-7-6 0 0,4 3 40 0,3 3 8 16,-4-3 0-16,4 3 1 0,0 0 12 0,0 0 3 16,0 0 0-16,0 0 0 0,0 0 0 0,0 0 0 15,0 0 0-15,0 0 0 0,0 0 0 0,0 0 0 16,0 0 0-16,0 0 0 0,0 0 0 0,-7 3 0 15,7-3 0-15,-3 6 0 0,3 1 0 0,0-1 0 16,-7 0 0-16,7 3 0 0,0 1-52 0,0-1-12 16,0 1 0-16,7 2 0 0,-7 1 0 0,3-4 0 0,1 4 0 0,-1-1 0 15,1 4 0-15,-1-4 0 0,-3 1 0 0,7 3 0 16,-3-1 0-16,3-2 0 0,-7 3 0 16,3 2 0-16,5-2 54 0,-8 3 8 0,3-3 2 0,1-4 0 15,3 1-52-15,-4-4-12 0,4 4 0 0,-7-4 0 16,11 4 0-16,-8-1-10 0,8 1 2 15,0-1 0-15,-1 1 19 0,-6-4 4 16,3 1 1-16,0-4 0 0,3 0-2 0,-3-3 0 0,4 0 0 0,-8-3 0 16,8 0-14-16,-7 0 11 0,3-3-11 0,-4 0 10 15,4-3 1-15,-7-4 0 0,4 1 0 0,-1 3 0 16,1-4-1-16,-1 1 0 0,1 0 0 0,-4-4 0 16,7 4-10-16,-7-1 10 0,0 1-10 0,3 2 10 15,5-2-10-15,-8 6 0 0,3-3 0 0,1 3 8 0,-4 3-8 16,0 0 0-16,7 0 0 0,-4 3 0 0,4 0 8 0,4 3-8 15,-11 3 0-15,10 1 8 0,-6-4-8 0,6 4 10 16,-6-1-10-16,3 0 10 0,4 1-10 0,-1-4 0 16,-3 0 0-16,4-3 0 0,-1 1-16 0,-2-1 4 15,6-3 0-15,-4 0 1 0,1-3 11 0,-4-1 9 16,3-2-1-16,1 0-8 16,-4-3 0-16,0-1 0 0,4-2-10 0,-4 2 10 0,-4-2 16 0,4-1 12 15,-7 4 1-15,4-1 1 0,-1 4-30 0,-3-3 0 16,0 2-13-16,0 7 4 0,0 0 1 0,0 0 0 15,0-6 0-15,0 0 0 0,0-1 18 0,0 1 4 0,-3 0 1 0,-1-3 0 16,4 2-24-16,-7-5-5 16,4 2-1-16,-4-2 0 0,3-1 15 0,-6-2 12 0,6-1-3 15,-7 0 0 1,1-3-168-16,-1 4-33 0,-13-17-8 0,6 17 0 0</inkml:trace>
  <inkml:trace contextRef="#ctx0" brushRef="#br0" timeOffset="136001.81">6449 8193 806 0,'0'0'36'0,"0"0"7"0,0 0-35 0,0 0-8 0,0 0 0 0,0 0 0 16,0 0 53-16,0 0 9 0,0 0 2 0,0 0 0 16,0 0 0-16,0 0 0 15,0 0 0-15,0 0 0 0,0 0-14 0,0 0-2 16,0 0-1-16,0 0 0 0,0 0-24 0,0 0-5 0,0 0-1 0,0 0 0 15,0 0 19-15,0 0 4 0,0 0 1 0,0 0 0 16,0 0-22-16,0 0-5 16,-4 3-1-16,4-3 0 0,-7 3-2 0,7-3-1 0,0 0 0 0,-7 6 0 15,4-3 12-15,-1 1 2 0,-3 2 1 0,4 0 0 16,-1-3-9-16,4-3-3 16,-4 6 0-16,1-2 0 0,3-4 0 0,-7 3 0 0,0 0 0 0,7-3 0 15,-7 3-3-15,7-3-1 0,0 0 0 0,-7 0 0 16,0 3-9-16,-4 0 8 0,4 0-8 0,0-3 8 0,0 4-8 0,0-1 0 15,0 3 0-15,0-3 0 16,0-3 0-16,0 3 0 16,0 4 0-16,0-4 0 0,-1 3 0 0,1-3 0 0,-3 3 0 0,-1-3 0 15,4 4 0-15,0-1 0 0,-3-3 0 0,-1 0 0 16,4 0 13-16,-4 1 1 0,4-1 0 0,-7 0 0 0,4 0-14 0,-1 0 0 16,0 0 0-16,-3 3 0 0,4-2-8 0,-1 2-5 15,-3 0-1-15,0-3 0 0,0 4 26 0,0-1 6 16,0 0 1-16,-8 0 0 0,8 4-19 0,-7-1 0 15,3-3 0-15,-3 4 0 0,7-1-16 0,-3 1-1 16,-1-4 0-16,0 3 0 0,-3-2 17 0,0 2 0 16,3-3 0-16,-3 1 0 0,4 2 0 0,-5-3 0 15,5 1 0-15,-4 2 0 0,3 3 14 0,0-2 6 0,-3-1 2 0,3 4 0 16,-3-4-22-16,-3 4 0 16,2-4 0-16,-2 4 0 0,3-1-16 0,-4-2-4 15,0-1 0-15,4 4-1 0,-4-4 21 0,4 4 0 0,-4-1 0 16,1 1 0-16,3-4 0 0,-1 0 0 0,5 4 0 0,-8 0 0 15,4-4 0-15,0 4 0 0,-4-1 0 0,0-3 0 16,1 4 0-16,3-4 0 0,-11 4 0 0,7-4 0 16,0 4 0-16,1-4 0 0,-5 7 0 0,5-3 0 15,-4-1 0-15,3 1 0 0,4 2 0 0,-11 1 0 16,7-3 0-16,4 2 0 0,-7 4 0 0,0-3 0 16,3 2 0-16,-3 1 0 0,-4 0 0 0,0 0 0 15,8-3 0-15,-5-1 0 0,1 1 0 0,0 0 0 16,3-1 0-16,-7 4 0 0,8-3 0 0,-1-1 0 15,0 1 0-15,4-3 0 0,-4 2 0 0,-3 1 0 0,4 0 0 0,-5 3 0 16,5-1 0-16,-5 1 0 0,1 0 0 0,3 0 0 16,-6 3 0-16,6 0 0 0,0 0 0 0,-3 0 0 15,10 0 0-15,-6-1 0 0,3-2 0 0,-4 0 0 16,4 3 0-16,-4 0 0 0,4 0 0 0,0 0 0 16,0 0 0-16,3 0 0 0,-7-3 0 0,-3 3 0 15,3-4 0-15,1 4 0 0,2-3 22 0,5 3 9 16,-11 0 1-16,10 3 1 15,-7-3-53-15,4 0-10 0,0 0-2 0,0 0-1 0,3 3 33 0,-3-3 0 16,3 0 0-16,1 3 0 0,-4-3 0 0,6 0 0 16,-6 3 0-16,0-3 0 0,3 0 0 0,1 0 0 15,3 0 0-15,-7 0 0 0,-1 0 0 0,5 3 0 16,-1-6 0-16,0 6 0 0,8-3 28 0,-8 0 12 0,4-1 2 16,0 1 1-16,0 0-35 0,-4 3-8 15,8-3 0-15,-4 3 0 0,-1-3 19 0,5 0 1 16,-1 3 1-16,-3 1 0 0,4-1-21 0,-1-3 0 0,0 3 0 0,1 0 0 15,-1 0 0-15,4 0 0 0,-3 3 0 0,-1 0 0 16,0 1-14-16,-3-1-7 0,4-3-2 0,-1 6 0 16,1-3 23-16,-1 1 0 0,7-1 0 0,-6 0 0 15,-4 0 0-15,3 1 0 0,4 2 0 0,-3-3-11 16,-1 3 11-16,4-2 0 0,-4 2 0 0,1-3 0 16,-1 1 0-16,8-1 0 0,-8 3 0 0,4-3 0 0,3 4 0 15,-3-1 0-15,0-3 0 0,0 7-8 0,4-4 8 16,-4 4-12-16,3-1 12 0,-3 4-12 0,4-4 12 0,3 1 0 15,-11 2 0-15,7-2 0 16,-3 2 0-16,4 1 0 0,3 0 0 0,-7 2 0 0,7-2 0 16,0 0-8-16,0 2 8 0,-4 1-8 0,4-3 8 15,0-4 0-15,4 4 0 0,-4 0 0 0,0-4 0 0,0 1 0 16,7 2 0-16,-7 1 0 0,0-1 0 16,3 1 0-16,4 0 0 0,-7 6 0 0,4-7-9 0,0 1 0 15,3 3 0-15,-4-1 0 0,4 1-2 0,-7 0 0 16,11 0 0-16,-8-1 0 0,4 4 11 15,-7 0 0-15,7-3 0 0,0 6 0 0,-3-3 0 0,7-3-10 16,-4 3 10-16,0-4 0 0,3 4 0 0,-3-3-8 16,-3 6 8-16,6-3 0 0,1 0-8 0,0 0 8 15,-8 0-12-15,8-1 12 0,-1-2-15 0,1 3 4 16,-1-3 1-16,1 6 0 0,-4-3 10 0,4 0 9 16,6 3-1-16,-10 0-8 0,4-3 0 0,0 3 0 0,6 0 0 15,-3-3-12-15,-3-4 12 0,3 4-9 16,0 3 9-16,4 0-8 0,-4 0-11 0,7 0-1 0,-7 0-1 0,7 1 0 31,-7-1-15-31,8 0-2 0,-8 3-1 0,7-3 0 0,0 3 39 0,4 0 0 0,-8-3 0 0,12 3 0 16,-12-3 0-16,4 0 0 0,4 4 8 0,-7-1-8 15,6 0 0-15,-6 0 0 0,10 3 8 0,-10-2-8 16,10-1 0-16,-3-3-11 0,0 3 3 0,-1-3 0 16,8 3 16-16,-7-3 3 0,6 0 1 0,-2 0 0 15,2 0-12-15,-2-3-17 0,-5 0 4 0,5-3 1 16,-1 0 12-16,3-1 16 0,-2-2-3 0,2 3-1 15,1 3-20-15,-4-4-5 0,8-2-1 0,-1 0 0 0,0-1 14 16,1-2 0-16,-1-1 0 0,0-2 0 0,4 2 0 0,-4-3 0 16,0 4 0-16,1-1 0 15,-1-2 0-15,4 2 0 0,3 1 0 0,-3-4 0 0,7 0 0 16,-4 1 0-16,0-4 0 0,1 0 0 0,-4 0 0 0,3 1 0 16,4-1 0-16,0-3 0 0,0 0 28 15,3 0 4-15,-3 0 2 0,3-3 0 0,-3 0-34 16,0 0 0-16,0 0 0 0,0 3 0 0,3-3 11 0,4 0-2 15,0 0 0-15,3-3 0 16,-3 0-9-16,0-4 0 0,0 4 0 0,3-3 0 0,4-4 0 0,-7 1 0 16,11-1 0-16,-11 1 0 0,3-4 0 0,1 1-12 15,-1 2 2-15,4-2 1 0,0-1 9 0,0-3 0 16,4 1 0-16,-1-1 0 0,-3 0 0 0,4-3 0 16,-5 4-11-16,9-4 11 0,2 0 0 0,1 0 0 15,-4 0 0-15,0-3 10 0,0 0-10 0,0 0 0 16,3 0 0-16,1 0 0 0,-4 0 0 0,0-3 0 0,0 3-9 0,3 0 9 15,5-3 0-15,-5 3 0 0,4-3 0 0,-7 0 9 16,4-4-9-16,3 1 0 0,0 0 0 0,0 0 0 16,0-4 0-16,-3 1 0 0,3-1 0 0,-4-2 0 15,4-1 8-15,0-2 0 0,1-1 0 0,-1-3 0 16,0 0-8-16,0-3 0 0,0-3 0 0,0-3 0 16,-3 0 0-16,-1 0 0 0,1-1 11 0,-1 1-11 15,-3-3 12-15,4 3-3 0,-1-4-1 0,-3 1 0 16,0-1-8-16,0 1 0 0,0 3-10 0,0-3 10 15,8-4 0-15,-8-3 0 0,0 1 0 0,-4-1 0 16,4 4 0-16,0-4 0 0,0 0 0 0,-3-2 0 0,-4-1 0 16,0-3 0-16,0 0 0 0,0-3 10 0,-4 0-10 15,4 0 0-15,0 0 0 0,-4 0 8 0,-3 0 1 0,-3-3 0 16,-1 0 0-16,1-1 0 0,-1-2-9 0,-3 0 0 16,0-1 0-16,-1 1 0 0,1 3 11 0,-3-3-3 15,-1-4-8-15,-7 4 12 0,4-7-12 0,-7 4-8 16,3 0 8-16,-3 2-13 0,0 1 35 0,-4-4 7 15,0 4 2-15,-3-3 0 0,3-7-31 0,-3 7 8 16,-4-1-8-16,0 1 0 0,0 2 0 0,-3 1 0 16,-4 0 0-16,0-4 0 0,0 1 0 0,-3-4 9 0,-1 4-1 15,-3-1 0-15,0 1 8 16,-3 0 0-16,-4 2 1 0,0-8 0 0,3 2-2 0,-6 0-1 0,3 1 0 0,-7 2 0 16,3 4-4-16,-6 0-1 15,3-1 0-15,-4-2 0 0,1 0-1 0,-5-1-8 0,1 4 12 16,-3 0-4-16,-1-4 3 0,4 7 0 15,-4 0 0-15,1-7 0 0,-4 1-3 0,3-4 0 0,-3 7 0 0,0-3 0 16,-1 2-8-16,1 1 0 0,0 0 0 0,0-7 0 16,-4 1 0-16,0-1 10 0,1 7-2 0,-4-4-8 15,-1 1 10-15,1 2-10 0,-4-2 8 0,1-4-8 16,-1-2 0-16,-3-1 8 0,3 3-8 0,0-2 0 16,0 2 0-16,1 1 0 0,-1 2 0 0,-3-6 0 15,3 4 8-15,-7-1-8 0,0 4 0 0,0 3 8 16,4-1-8-16,-4 1 10 0,1 0-10 0,-5-7 10 15,8 7-10-15,-4-1 0 0,0 1 0 0,-3-3 0 0,0 2 0 16,-4 1 0-16,3 0 0 0,-2-7 0 16,-1 4 0-16,0 2 8 0,4 1-8 0,-8-3 8 0,8 2-8 0,-8 1 0 15,1 0 0-15,-4-4 0 0,4 4 0 0,-1 3 0 16,4 0 0-16,-6-4 0 16,2 1 0-16,1 3 0 0,-1 0 0 0,-3-4 8 0,4 4-8 0,0 3 0 15,-1-3 0-15,-3-3 8 0,0 6-8 0,1-3 0 16,2 6 0-16,-3-3 0 0,0 0 0 0,0 3 0 15,0-3-12-15,-6 0 12 0,2 3 0 0,1 0 0 16,-1 3 14-16,-3 0-4 0,4 4-10 0,-1-1 0 16,4 0 0-16,-7-2 0 0,8 5 0 0,-5 1-9 15,4-1 9-15,-10-2-13 0,3 5 13 0,0 1 0 16,0 0 0-16,3 2 0 0,4-2 0 0,-3 3 15 0,-4-4-3 16,0 1-1-16,7 6-11 0,-3-3-16 15,-1 0 4-15,1-4 1 0,3 4 11 0,-4 0 12 16,1 3-2-16,-1 3-1 0,-2-3-24 0,2 3-5 0,1 3 0 15,3 0-1 1,-4 3-28-16,4 1-6 0,-3-1-1 0,-4 3 0 16,7 4-64-16,-3 0-12 0,6-1-4 0,-3 7 0 0</inkml:trace>
  <inkml:trace contextRef="#ctx0" brushRef="#br0" timeOffset="138471.12">13215 11469 2030 0,'-3'13'57'0,"3"-10"14"16,0 6-57-16,0 1-14 0,-4-1 0 0,0 7 0 15,4 0 104-15,0 2 17 0,-3 1 4 0,3 6 1 16,0 0-48-16,0 0-10 0,-4 7-1 0,4-4-1 16,0 0-53-16,0 0-13 0,0 1 0 0,4-4 0 15,-4-6 0-15,0 3 0 0,0-7 0 0,0-2 0 16,0-1-112-16,0-5-24 0,0-7-6 0,0 0-1 0</inkml:trace>
  <inkml:trace contextRef="#ctx0" brushRef="#br0" timeOffset="138667.4">13314 11319 2188 0,'0'0'48'0,"0"0"11"0,0 0 1 16,-4 6 1-16,1 0-49 0,-1 4-12 0,1-1 0 0,3 4 0 0,-4 2 54 0,4 4 8 15,0 0 2-15,0 3 0 0,0 0 0 0,4 3 0 16,-4 3 0-16,3 0 0 0,-3 4-52 0,4-4-12 16,-1 3 0-16,1-2 0 0,-1-4 0 0,1-3 0 15,-1-4 0-15,1-2 0 16,-1-3-202-16,1-4-43 0,0 7-9 0,-4-16-2 0</inkml:trace>
  <inkml:trace contextRef="#ctx0" brushRef="#br0" timeOffset="139498.51">14178 11582 1692 0,'0'-6'37'0,"4"-7"8"0,-4 4 2 0,0-7 0 15,0 7-38-15,0-4-9 0,-4 1 0 0,4 2 0 0,-3 1 112 0,-1 0 21 16,1 2 4-16,-4-2 1 0,-1 3-8 0,1 3-2 16,0-1 0-16,0 4 0 0,-3 4-48 0,3-1-11 15,-4 6-1-15,0 4-1 0,1 5-56 0,-4 4-11 0,0 10 0 0,-4 2 0 16,4 7 0-16,-4 3 0 0,1 3 0 0,3 3 0 15,-4-6 46-15,4 9 14 0,0 1 4 0,0 5 0 16,3 4-52-16,0 0-12 0,4-1 0 0,0 1 0 16,4-3 0-16,3-4 0 0,0 4 0 0,3-1 0 15,4-2 54-15,0-7 8 0,0-6 2 0,8-7 0 16,-1-5-52-16,0-7-12 0,3-6 0 0,-2-10 0 16,2-6-48-16,-3 0-13 0,4-6-3 15,0-6 0-15,-1-4 80 0,1-3 16 0,3-2 4 0,0-14 0 16,0 1-58-1,-3-4-11-15,3 1-3 0,-7-4 0 0,4 4 36 0,-4 2 0 0,0-2 0 0,0 3 0 16,0-1-12-16,-3 4 12 0,0 3-12 0,-4 3 12 16,0 0-11-16,-4 10 11 0,4-1-10 0,-3 7 10 0,-4-1 0 15,0 7 0-15,0 0 0 0,0 0 0 0,-4 7 11 16,1 2-2-16,-1 7 0 0,1 3 0 0,-1 3 1 0,1 3 0 16,3 3 0-16,0 3 0 0,3-3-10 0,1 4 0 15,-1 2 0-15,4-2 8 0,-3-1-16 0,6-3-4 16,-3 0-1-1,4-2 0-15,3-8 25 0,-3 1 4 0,3-3 2 0,0-4 0 0,0-2-18 0,0-7 0 16,0 0 0-16,0-6 0 0,0-3 0 0,1-4 0 16,2-2 0-16,-3-7 0 0,-3-3 0 0,-1-6 0 15,1-1 8-15,-4-2-8 0,0 3-10 0,0-3-9 0,-3-1-1 16,-1 4-1-16,-3 3 48 0,-3 3 9 0,3 0 3 0,-7 0 0 16,3 6-11-16,-3 1-3 0,-3-1 0 15,-1 7 0-15,0-4-25 0,-3 4-14 0,0 2 2 0,4 4 0 16,-5 0 0-16,5 0 1 0,-4 6 0 0,3 0 0 31,1 0-96-31,-1 7-19 0,7-1-4 0,-3 1-1 0,4 2-124 16,3 1-25-16</inkml:trace>
  <inkml:trace contextRef="#ctx0" brushRef="#br0" timeOffset="140171.9">14764 12507 2269 0,'0'0'64'0,"-4"3"15"0,1 4-63 0,3-7-16 0,0 0 0 0,0 0 0 0,0 0 54 15,0 0 8-15,0 0 2 0,0 0 0 0,-7-4 0 0,7 4 0 16,-4-3 0-16,4 3 0 0,-3-6 0 0,-1-3 0 16,1-1 0-16,3 1 0 0,-4-1-52 0,4 1-12 15,-4-4 0-15,4 1 0 0,-3-4 0 0,-1 4 0 16,4-4 0-16,0 3 0 0,-3-2 0 0,3 2 0 15,0-2 0-15,-4-1 0 0,4 0 54 0,0 1 8 16,0 2 2-16,0 0 0 0,0 1-52 0,0 3-12 16,4-1 0-16,-4 10 0 0,0 0 54 0,0 0 8 15,0 0 2-15,7 6 0 0,0 1-52 0,0 5-12 0,0 1 0 16,-3-1 0-16,3 4 0 0,0 3 0 0,0-4 0 16,0 4 0-16,-4 0 0 0,1-3 0 0,3-1 0 0,-3 4 0 15,-1-3 10-15,4-4-1 0,-7 4 0 0,4-3 0 16,-1-4-9-16,1-3-12 0,-1 1 2 15,-3-1 1-15,0-6 9 0,0 0 0 16,0 0 0-16,0 0 0 0,7-13 0 0,0 4 0 0,-3 0 8 0,-1-7-8 16,1 3 0-16,-4-2 0 0,3 2 0 0,1-3-8 15,-1 1 8-15,1 2 0 0,0-2 0 0,-1 2 0 16,4 4 0-16,-3-1 0 0,3 4 0 0,-7 6 0 16,0 0 15-16,10-3 5 0,-3 3 0 0,4 3 1 15,-4 3 3-15,0 0 0 0,0 4 0 0,0-1 0 16,0 4-7-16,-3 2-1 0,-1 1 0 0,1 0 0 15,-1 0-16-15,1 2 8 0,-1-2-8 0,1 0 0 0,-1-4 0 0,1 4 0 16,-4-10 0-16,0 0 0 0,0-6 0 0,0 0 0 16,0 0 0-16,7-6 0 0,-3-3 0 0,-1-1 0 15,1-2 0-15,-1-4 0 0,-3 0 0 0,4 1 0 16,-4-4 0-16,3 0 0 0,4 3 0 0,-3 1 0 16,-1-4 0-16,4 6 0 0,-3 1 0 0,3 3 0 15,0-1 0-15,0 4 0 0,4 3 0 0,-4 0 0 16,0 3 0-16,0 0 0 0,3 6 0 0,-3 3 0 15,0 4 0-15,1-1 0 0,-1 4 0 0,0 3 0 16,3 3 0-16,-3 0 0 0,0 0 0 0,0 3 0 16,-3 0 0-16,3 0 0 0,0 0 0 0,-3-6 0 15,-1 3-15-15,-3-7 5 16,4-2-117-16,-4-4-23 0,0-2-5 0,0-7-1261 0</inkml:trace>
  <inkml:trace contextRef="#ctx0" brushRef="#br0" timeOffset="140723.79">15371 12244 2016 0,'-4'6'44'0,"0"0"10"0,4 1 2 0,-3 2 0 16,-1-3-45-16,4 4-11 0,0-1 0 0,-3 1 0 15,3-1 60-15,0 3 9 0,3 1 3 0,1 6 0 16,-1 0-16-16,1-1-4 0,3 8 0 0,0 2 0 15,4-3 0-15,-1 6 0 0,1 1 0 0,3 2 0 0,0 1 10 16,0-4 2-16,0 0 0 0,0 4 0 16,4-7-37-16,-4 6-7 0,4 1-2 0,-1-1 0 15,1-2-5-15,-7-4-1 0,3-3 0 0,-4 0 0 0,4-3 8 0,1 0 0 16,-5-3 1-16,4-3 0 0,-7-1-21 0,4-2 0 16,-4-1 0-16,0-2 0 15,-3-4 28-15,-4-3 2 0,0-3 0 0,-7 0 0 0,-1-3-17 0,-2-3-3 16,-1-4-1-16,-3 1 0 0,4-4-9 0,-5-5 0 15,-2-1 0-15,3-9 0 0,-4 2 0 0,0-5 0 16,1 0 0-16,-1-4 0 0,4 1 0 0,-7-7 0 16,7 3 0-16,0-9 0 15,0 0-16-15,-1 0-9 0,1 0-2 0,4-3 0 0,3 6 27 0,0 3 0 16,0 1 0-16,7-1 0 0,-4 6 11 0,4 4 7 0,4 3 2 16,-1 3 0-16,4 0-32 0,0 6-7 0,0 0-1 0,4 3 0 15,-1 7 20-15,5 3 0 0,-1 3 0 0,0 6 0 16,0 3 48-16,0 3 12 0,0 1 4 15,0 5 0-15,-3 4-52 0,3 3-12 0,-3 0 0 16,-4 6 0-16,0-3 54 0,0 1 8 0,0-1 2 0,-7 3 0 16,0-3-64-16,0 3-15 0,-4-3-1 15,1 3-1-15,-1-3 27 0,1 1 6 0,-4-4 0 0,0-4 1 16,-1-5-17-16,-2-1 0 0,-1-5 0 0,1-1 0 16,-1-3-48-16,1 0-12 0,-5-6-4 15,5 0 0-15,3-3-51 0,-4-1-10 0,4-2-3 0,4 0 0 16,3-1-84-16,0-2-18 0,0-1-3 0,3-3-1 15</inkml:trace>
  <inkml:trace contextRef="#ctx0" brushRef="#br0" timeOffset="141119.41">15801 12137 1674 0,'0'0'36'0,"0"0"8"0,7-3 2 0,-3 0 2 0,-4 3-39 0,0 0-9 15,0 0 0-15,0 0 0 0,0 0 137 0,0 0 26 16,0 6 5-16,3 0 0 0,-3 4-52 15,-3-1-12-15,3 7-1 0,-4-4-1 0,4 7-38 0,0-3-7 16,-4 3-1-16,4 3-1 0,0-3-37 0,0-1-7 16,0 4-2-16,4 0 0 0,-4 0 36 0,4-6 7 15,-4 0 2-15,3-1 0 0,1-5-35 0,-1-1-7 16,1 0-2-16,-1-2 0 0,4-7-10 0,0 3 0 16,-3-6 0-16,3-4 0 0,-4 1 0 0,4-3 0 15,0-4 0-15,-3 1 0 0,3-1 0 0,0-3 0 0,-3 1-12 0,3-1 12 16,-4 0 0-16,1 1 0 0,-1-1 0 0,1 4 12 15,-1 2-12-15,-3-2-11 16,4 2 3-16,-4 4 0 0,0 0 0 0,0 6 0 0,0 0 0 0,-4 0 0 16,1 0 34-16,-1 6 7 0,1 0 2 0,-1 4 0 15,1-1-14-15,-1 4-2 16,4-1-1-16,-3 7 0 0,6-3-3 0,-3 2-1 0,4 1 0 0,-1 3 0 16,1 0-14-16,3 0 9 0,3 0-9 0,1 0 8 15,0 0-8-15,-1-3 0 0,1-4 0 0,-1-2-11 16,1-1 11-16,-1-5 0 0,-2-1 0 15,2-6-8-15,1 0-95 0,-4-6-18 16,0-1-4-16,0-2-1 0,0-3-78 0,0-1-16 16,-7-3-4-16</inkml:trace>
  <inkml:trace contextRef="#ctx0" brushRef="#br0" timeOffset="141483.34">16097 11999 2149 0,'0'0'47'0,"0"-6"9"0,0 0 3 0,0 6 2 0,0 0-49 0,0 0-12 15,0 0 0-15,0 0 0 0,0 0 111 0,-10 6 19 16,3 3 4-16,0 7 1 0,0 3-54 0,-1 3-10 16,1 0-3-16,4 3 0 0,-4-3-3 0,3 3-1 0,1-3 0 0,-1 0 0 15,4 3-51-15,-3-6-13 16,3-1 0-16,0 1 0 0,0-6-9 0,3-1-5 16,-3-2-1-16,4-4 0 0,-1-3 15 0,4 0-12 0,0-3 12 0,0 0-12 15,4-3 12-15,0-3 0 16,-1 0 0-16,4-1 0 0,0-2 0 0,1 3 0 15,-1-1 0-15,0 1 0 0,0-3 0 0,0 2 8 0,0 4 0 16,-3 0-8-16,3 0 24 0,-4 3-3 16,1 0 0-16,0 6 0 0,-1-3 15 0,-3 4 2 15,4 2 1-15,-8 1 0 0,4 2-5 0,-3 1-1 0,-1 2 0 0,1 1 0 16,-4 0-16-16,0-4-3 0,-4 4-1 0,-3 3 0 16,4-4-13-16,-1 1 0 0,-3 0 8 0,-3-1-8 15,3-2-32 1,-4-4-8-16,4 1-3 0,-4-1 0 0,4-3-57 0,0-2-11 0,4-1-2 0,-4-6-1 15,7 3-98-15,-4-4-20 0,4-5-4 0,0 0-476 16,0-4-96-16</inkml:trace>
  <inkml:trace contextRef="#ctx0" brushRef="#br0" timeOffset="141860.04">16387 12112 1854 0,'10'-19'40'0,"-3"13"9"0,0-3 2 0,-3-4 1 0,3 4-41 0,0-4-11 15,0 4 0-15,-4 2 0 0,5 1 128 0,-5 0 23 16,-3 6 5-16,0 0 0 0,0 0-22 15,0 0-5-15,0 6-1 0,-3 0 0 16,3 4-51-16,-4-1-10 0,0 7-3 0,1 0 0 0,-4 2-51 0,0 1-13 16,3 0 0-16,-3 0 0 0,4 0 21 0,-1-1 2 15,1 1 0-15,-1 0 0 0,1-3 2 0,3-1 1 16,0-2 0-16,0-4 0 0,3 1 6 0,-3-4 2 16,4 0 0-16,-4-2 0 0,0-4-21 0,7 3-4 15,0-3-1-15,0 3 0 0,-4-6-8 0,4 3 8 16,0 0-8-16,1-3 8 0,-1 3-8 0,0-4 12 15,0 1-12-15,3 0 12 0,1 3-4 0,3-3 0 0,-3 0 0 0,-1 3 0 16,4 0 0-16,-3 0 0 0,3 0 0 0,-3 3 0 16,-1-3 4-16,1 3 1 0,-1 3 0 0,-3 1 0 15,0-1-1-15,0 3 0 0,0 4 0 0,-3-1 0 16,0 4-3-16,-1 3-1 0,-3 3 0 0,-3 0 0 16,3 0-8-16,-8 0 0 0,5 3 9 0,-1-3-9 15,-3-3 0-15,0-1 0 0,0-2 0 0,0-3 0 16,-3-4-26-16,3 0-6 15,-4-5-2-15,4-1 0 0,-4-6-78 0,1-4-15 0,3-2-3 0,0-7-838 16,0-3-168-16</inkml:trace>
  <inkml:trace contextRef="#ctx0" brushRef="#br0" timeOffset="142271.88">16542 11291 2368 0,'0'0'52'0,"0"0"12"0,0 0 1 0,0 0 1 0,0 0-53 0,0 0-13 16,7 6 0-16,0 0 0 0,0 0 94 0,4 1 16 0,-1 5 3 0,4 1 1 16,-3-1-25-16,3 1-5 0,-4 6 0 0,5-1-1 15,-5 4-25-15,1-3-5 0,3 6-1 0,-4 0 0 16,1 0-20-16,0 4-5 0,-1-1-1 0,1-3 0 15,-4 3-26-15,0-6 8 0,3 0-8 0,-2-3 0 32,-5-3-36-32,1-1-13 0,-1-2-3 0,1-4 0 0,-1-2-154 0,-3-7-31 15,0 0-7-15,0 0-924 0</inkml:trace>
  <inkml:trace contextRef="#ctx0" brushRef="#br0" timeOffset="142455.87">16753 11256 2649 0,'0'0'58'0,"0"0"12"0,-3 6 2 0,3 4 4 0,-4-1-61 0,1 7-15 16,3 0 0-16,0 2 0 0,0 4 105 0,3 3 19 16,4-3 3-16,0 7 1 0,1-4-70 0,2 0-14 15,1 0-2-15,3 3-1 0,3 0-14 0,1 4-3 16,0-4-1-16,-1 0 0 0,5-3 3 0,-5-3 1 16,8 0 0-16,-4 0 0 15,-3-3-46-15,3 0-9 0,-4-7-1 0,1 1-971 16,0-4-195-16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8T23:03:42.09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1386 661 2188 0,'0'-6'97'0,"0"0"20"16,7-7-93-16,-7 7-24 0,4-4 0 0,3 1 0 16,-3 0 107-16,-1-7 17 0,4 3 3 0,-7 4 1 15,4-4-71-15,3 1-13 0,-7-1-4 0,0 4 0 16,0 0 17-16,0-4 3 0,0 4 1 0,-7-1 0 15,3 1-9-15,-3 3-3 0,4-1 0 0,-8-2 0 16,7 3-14-16,-6-1-3 0,3 4-1 0,0-3 0 16,-4 3-16-16,1 3-3 0,-1 0-1 0,0 3 0 0,-3 6-3 15,-3 4-8-15,-1 6 12 0,7-4-4 16,-10 14-8-16,0-7 0 0,4 12-12 0,-5-3 12 16,8 4-8-16,-7 6 8 0,7-1 0 0,-7 7 0 0,10-3 0 15,-3 0 0-15,4-3 0 0,-1 9 0 0,4-3-8 0,3 3 8 0,4 0 0 16,0-2 0-16,0-5 0 15,4-5 0-15,6-3 0 0,1-4 0 0,7-6 0 0,-4 0 0 0,7-6-12 0,-3 0 12 16,6-10-9 0,-3 1 9-16,11-7 0 0,-7-6 0 0,-4-7 0 0,4 1 0 0,-1-7 0 0,-2 7 0 15,-1-10 0-15,-4 0 0 0,5 3 12 0,-8-3-3 16,7 1-9-16,-7-1 0 0,4-3 0 16,-4 3 0-16,-4-3 0 0,1 3 0 0,-8 4 0 0,8-4 12 15,-11 3-12-15,0-3 0 0,0 4 0 0,0 2 0 16,-4 4 0-16,-3-4 16 0,-3 4 0 0,6 3-1 15,-6-4-15-15,-4 7 9 0,3 3-9 0,0-3 8 16,1 0-8-16,-1 0 8 0,1 3-8 0,-1 0 8 16,8 0-8-16,3 0 0 0,0 0 0 0,-4 3 0 15,4-3-24-15,-7 6 4 0,7-3 0 0,-4 0 0 16,4 4 20-16,0-7 8 0,0 6 0 0,0-6 0 16,0 0-8-16,0 0-11 0,4 3 3 0,3 0 0 15,-3 0 8-15,-4 0 8 0,3 7-8 0,-3-7 11 16,0-3-11-16,7 3 0 0,-7-3 0 0,4 3-11 15,3-3 11-15,-7 0 0 0,10 0 8 0,-6 0-8 16,-1 3 0-16,4-3 0 0,4 3-10 0,-7-3 10 16,3 0 0-16,-4-3 0 0,8 0 0 0,-8 3 0 15,4-3 0-15,-3 0-8 0,6 0 8 0,-3-4 0 16,-3 7 0-16,7 0 0 0,-11 0 0 0,10 0 0 0,-6 0 0 16,3 0 0-16,0-3 0 0,0 3 0 0,3-3 0 0,-6 3 0 0,7 0 0 15,-1-3 0-15,1 0 0 0,-8-3 0 0,8 3 0 0,-1-4 0 16,-6 4 0-16,3 0 0 0,-3 3 0 0,3-3 0 15,-4 0 0-15,4-7 0 16,-3 7 0-16,-4 3 0 0,0 0 0 16,0-3 0-16,0 3 0 0,0 0 0 0,0 0 0 0,0 0 0 0,0 0 0 0,0 0 9 15,0 0-9-15,0 0 8 0,0 0-8 0,0 0 8 16,0 0-8-16,0 0 0 0,0 0 0 0,-4 3 0 16,4-3 0-16,-7 10 0 0,4-4 0 15,-4-3 0-15,7 3 0 0,-4 1-11 0,4-1 11 0,-7 0-12 16,3 3 12-16,4 1 0 0,0-4 8 0,0 4-8 15,-3 2 0-15,3 4 0 0,-7-4 0 0,3 7-8 16,-3 6 18-16,4-3 4 0,3 6 1 0,-7 4 0 16,3 2 27-16,1 4 6 0,-4 6 0 0,3 3 1 15,-3-3-58-15,3 6-12 0,-3 0-3 0,7-12 0 16,-3-1 39-16,3-2 7 0,0-1 2 0,0-6 0 16,0 1-24-16,0-7-20 0,0 3 4 0,3-10 1 15,-3 1 15-15,7 0 0 0,-3-13-10 0,-4 3 10 16,0-6-32-16,7-3-1 0,-3 0-1 0,3-10 0 15,-4 4-82-15,-3-7-17 0,4 7-3 0,3-10-1 16,-7 3-63-16,3 1-12 0,4-1-2 0</inkml:trace>
  <inkml:trace contextRef="#ctx0" brushRef="#br0" timeOffset="708.29">1782 1213 1552 0,'0'-9'44'16,"-4"2"10"-16,4-5-43 0,-7 2-11 0,7-2 0 0,0-1 0 15,0 4 12-15,0-4 1 0,0 1 0 0,0-1 0 16,-4 7-13-16,4 0-18 0,0-4 4 0,0 10 1 15,0 0 77-15,0 0 16 0,0 0 4 0,0 0 0 16,-7 10 2-16,4-1 1 0,3 7 0 0,-4 0 0 16,-3 2-37-16,7 1-7 0,0 6-2 0,7-6 0 15,-7 0 3-15,4 3 0 0,-4-3 0 16,3 3 0-16,4-10-10 0,-3 1-2 0,3-1 0 0,-3-2 0 16,6-7 0-16,1-3 0 0,-1 0 0 0,1-3 0 15,3-10-32-15,0 4 0 0,4-4 0 0,-4 1 0 16,0-10 0-16,0 0 0 0,-3 0 0 0,6-3 0 15,-10 3 24-15,4-3-3 0,0 0 0 0,-4-1 0 16,3 4-13-16,-6 7-8 0,-4-1 10 0,3 0-10 16,-3 7 14-16,0 0-3 0,-3 2-1 0,3 7 0 0,0 0 14 0,0 0 4 15,-11 4 0-15,8-1 0 0,-4 6-28 0,3 7-14 16,-3-4 2-16,3 7 0 0,4 3 12 0,0 0 0 16,0 6 0-16,0-3 0 0,0 0 8 0,0 0-8 0,4 1 0 0,3 5 0 15,4 0 12-15,-8 4-4 0,8-1 0 16,3 4-8-16,-4-1 37 0,4 4 1 15,-3 3 0-15,7-6 0 0,-11-1-10 0,3-5-1 16,1 2-1-16,0-6 0 0,-1 1-10 0,-6-1-3 0,3-3 0 0,-4 0 0 16,4-6-13-16,-7 0-18 0,0-4 4 0,0 1 1 15,0-7 35-15,0 1 7 0,-7-4 2 0,4-3 0 16,3-3-12-16,-7-3-3 0,3 0 0 0,-10-3 0 16,-4-4-8-16,4 4-8 0,-7-10 12 0,3 4-12 15,-3-4 0-15,0 4 0 0,7-7 0 0,-7 0 0 16,7 10 11-16,-4-7 1 0,4 3 1 0,3 4 0 15,1 3-13-15,6-7 0 0,-6 7 0 0,6 0 0 16,-3-4 0-16,7 4 0 0,0 0 0 0,0-1 0 16,7-5-14-16,4 2-6 0,-4-2 0 0,3 2-1 15,8-8 33-15,-4-1 8 0,0 3 0 0,7-6 1 16,-6 3-68-16,6 7-13 0,0-7-4 0,-7 3 0 16,7 7 64-16,-10-4 0 0,3 7 0 0,0 0 10 15,-3 0-116-15,-1 2-23 0,1 1-5 16</inkml:trace>
  <inkml:trace contextRef="#ctx0" brushRef="#br0" timeOffset="1352.66">2155 1307 1997 0,'0'0'56'0,"0"0"13"15,0 0-55-15,0 0-14 0,0 0 0 0,0 0 0 0,0 0 112 0,0 0 20 0,0 0 4 0,0-6 1 16,0 6-7-16,0-3-2 0,-3-4 0 0,3-2 0 16,-7 3-102-16,7-1-26 0,-4 1 0 0,1 0 0 15,3 0 36-15,-7 3 3 0,3-4 0 0,4-5 0 16,0 2-39-16,-7 1 0 0,7 0 0 0,7-1 0 15,-7-2 0-15,0-1 0 0,4-3 0 0,-4 1 0 16,7-1 0-16,-4 0 0 0,-3-3 0 0,4 4 8 16,3-1 13-16,-4 7 3 15,8-7 1-15,-4 7 0 0,0-1-71 0,0 4-14 0,4 6-4 0,-8-3 0 16,8 6 52-16,0-3 12 0,-1 6 0 0,1 1 0 16,-8 2-105-16,8 3-19 0,-1 1-3 0,1-4-1 15,-8 1-51-15,8-1-10 0,0-3-3 0,-8 7 0 16,8-10-16-16,-4 0-3 0,-4 4-1 0,8-4 0 15,-8 0 112-15,5 0 23 0,2-3 4 0,-6 3 1 16,3-3 93-16,-4 0 19 0,1 3 4 0,-4-3 1 16,0 0 99-16,0 0 20 0,0 0 4 0,0 0 1 15,0 0-13-15,0 7-2 0,0 2-1 0,0-3 0 16,0 0-53-16,-4 7-10 0,4-4-2 0,0 7-1 16,-3-6-12-16,3 2-3 0,0 1 0 0,0 2 0 0,3-8-7 0,1-1-1 0,3 3-1 0,-7-3 0 15,3 1-39-15,4-4-7 0,4 0-1 0,-4 3-1 16,0-6-15-16,4-6 0 0,-1 3 0 15,4 0 0-15,-3-4 39 0,-8-2 5 16,8 0 0-16,0 2 1 0,-1-8-25 0,1 5-4 0,-8-5-2 16,4 5 0-16,-3-5-14 15,6 2 11-15,-10 0-11 0,4 4 10 0,-4-7 16 0,0 7 3 16,0-4 1-16,-4 7 0 0,4 0-15 0,-7-4-3 0,4 4-1 16,-1 3 0-16,4 3-11 0,-10-3 10 0,3 3-10 0,3 0 10 31,-3 3-45-31,0 0-9 0,0 3-1 0,4 4-1 15,-5-7-164-15,8 0-33 0,-3 3-6 0</inkml:trace>
  <inkml:trace contextRef="#ctx0" brushRef="#br0" timeOffset="1868.13">2815 943 2188 0,'0'0'48'0,"-7"0"11"0,4 4 1 0,-8-1 1 0,7 0-49 15,-6 0-12-15,3-3 0 0,-4 6 0 0,4 0 105 0,0 1 19 0,-3-1 3 16,6 0 1 0,-10 4-60-16,7-4-12 0,-4 0-3 0,8 1 0 0,-8 2-33 0,4 0-8 0,0 1 0 0,0-1-1 15,3-3 29-15,-3 1 5 0,4 2 2 0,3-3 0 16,-7 4-24-16,7-10-5 0,7 3-1 0,-7-3 0 16,0 3-17-16,3 0-11 0,4-3 2 0,-3-3 0 15,3 0 9-15,0 0 12 0,4-7-2 0,-1 4-1 16,8 0-9-16,-11 0 0 0,11-1 0 0,-8 4 0 15,-3 3 0-15,4-3 0 0,-1 0 0 0,1 3 0 16,0 3 53-16,-1 0 9 0,-6-3 2 0,3 6 0 16,-4 4-52-16,4-1-12 0,-3 7 0 0,-1-7 0 15,-3 4 54-15,0-1 8 0,0 7 2 0,0-9 0 16,-3 5-52-16,-1 4-12 0,-3-3 0 0,4-1 0 16,-8 4 0-16,4-9 0 0,-3 2 0 0,2 1 0 15,-2-1-48-15,-1-2-13 0,1-4-3 16,-1 0 0-16,8 1 0 0,3-7 0 0,0 0 0 0,0 0 0 15,0-7-153-15,0-5-31 0,0 5-7 0</inkml:trace>
  <inkml:trace contextRef="#ctx0" brushRef="#br0" timeOffset="2117.66">3052 972 1580 0,'-4'6'67'0,"4"0"-54"31,-7-3 143-31,3 7 29 0,4-4 6 0,-7-3 1 0,4 7-103 16,-1-4-20-16,-3 3-4 0,4 7-1 0,3-7 0 0,-11 4 0 0,11 2 0 0,-10 1 0 15,6 0 0-15,4 0 0 0,-7 2 0 0,3-2 0 16,4 0-51-16,-7-1-13 0,7 1 0 0,0-3 0 16,0 2 54-16,7-8 8 0,-7 5 2 0,4-3 0 15,3-2-52-15,-3-1-12 0,-1 0 0 16,4-3 0-16,4-3-100 0,-8 0-22 15,8-3-5-15,-1-6-1 0,1 6 0 0,0-7 0 16,-1 4 0-16</inkml:trace>
  <inkml:trace contextRef="#ctx0" brushRef="#br0" timeOffset="2446.02">3256 1016 1602 0,'0'0'71'0,"0"0"14"15,0 6-68-15,-7 0-17 0,4 3 0 0,-4 7 0 16,3-3 83-16,-3-1 13 0,3 10 2 0,1-6 1 16,3 3-28-16,0-1-6 0,0 1-1 0,0 3 0 15,0-6 0-15,3 0 0 0,1-1 0 0,3-5 0 16,-3 2 0-16,3-2 0 0,-4-4 0 0,8-3 0 16,-1 3-19-16,1-6-4 0,-1 0-1 0,1-6 0 15,-4 0-26-15,4 3-6 0,-1-4 0 0,1-2-8 0,3 0 10 16,-7-1-10-16,4-2 8 0,3-1-8 15,-11-3 16-15,4 4-3 0,-3-1 0 0,3 1 0 16,-7 2-13-16,0-5 0 0,0 2 0 0,0 1 0 16,-7 2 0-16,3 1 0 0,-3-4 0 0,-3 4 0 0,3 3 0 15,-11-4 0-15,4 7 0 0,0 0 0 16,3 0 0-16,-3-4 0 0,-4 7 0 0,8 0 0 16,-4 0-48-16,3 7-13 0,8-4-3 0,-8 0 0 15,4 0-153-15,3 0-31 0,4-3-7 0</inkml:trace>
  <inkml:trace contextRef="#ctx0" brushRef="#br0" timeOffset="3013.07">3443 1075 1697 0,'4'25'35'0,"-4"-15"9"0,7 2-35 0,-7 7-9 0,7-7 0 0,0 4 0 15,-4 6 122-15,8-6 22 0,-4 6 5 0,0 0 1 16,4 3-60-16,-4-3-12 0,3 6-2 0,-3-3-1 16,4 0 40-16,-4 0 8 0,4 3 1 0,-8-3 1 15,8 1-53-15,-1-4-12 0,-6 3-1 0,3-7-1 16,-4 1-39-16,4 0-8 0,0-6-2 0,1 2 0 16,-5-5-9-16,4 2 0 0,-3-6 0 0,3 1 0 15,-7-4 0-15,0-3 0 0,0 0 0 0,0 0 0 0,0 0 0 0,-7 0 0 0,3 0 0 16,-6-6 0-16,2 2 0 0,5-5 0 0,-1-7 0 15,-6 1 0-15,3 2 0 0,3-12 0 16,-6 6 0-16,6-6 0 0,-3 0 0 0,4-3 0 0,-5 0 0 0,5-7 0 16,3 7 0-16,0 0 0 0,-7 3 0 15,7-4 0 1,0-2 0-16,7 3 0 0,-7-3 0 0,3-1 0 0,5 7 0 16,-5-9 0-16,4 8 0 0,0-2 0 0,4 3 53 15,-1 3 9-15,1 0 2 0,3 3 0 0,4 4-52 16,-11-1-12-16,10 4 0 0,-6-1 0 15,0 7 0-15,3 3 0 0,-4-1 0 0,-6 4 0 0,6 0 0 0,-3 7 11 0,0-4-11 0,1 9 10 16,2-2 6-16,-10 9 0 0,4-10 1 0,-4 7 0 16,0 6-4-16,-4-10-1 0,-3 7 0 0,4 3 0 15,3-9-12-15,-8 5 11 0,1 1-11 0,4-6 10 16,-4-1-10-16,0 4 0 0,-4-7 0 0,1 4 0 16,3-7 22-16,-11 4 2 0,7-4 1 0,-3 3 0 15,4-6-53-15,-1 4-10 0,-3-1-2 0,10-3-1 16,-6 0 14-16,3 0 3 0,7-3 1 0,0 0 0 15,0 0-60-15,0 0-12 0,-4-6-2 0,4-3-1 16,0 2-48-16,0-5-10 0,4-1-1 0</inkml:trace>
  <inkml:trace contextRef="#ctx0" brushRef="#br0" timeOffset="3425.09">3817 1078 1958 0,'4'13'87'0,"3"-4"17"16,-7-3-83-16,10 4-21 0,-6-4 0 0,-1-3 0 0,4 4 100 0,4-4 16 0,-8 3 4 0,5-3 0 31,-1-3-48-31,0 0-8 0,3 0-3 0,-6-3 0 0,3-6-40 0,3 5-8 0,-6-2-1 0,6 0-1 16,-6-4 32-16,7 4 6 0,-4-10 2 0,0 7 0 15,3 0-31-15,1-4-5 0,-1 7-2 0,1-7 0 16,0 4-13-16,-1 0 0 0,-6-1 0 0,3 7 0 15,-7-6 0-15,0 9 0 0,0-10 0 0,-7 4 0 16,3 6 54-16,-3 0 8 0,4 3 2 0,-11 0 0 16,3 10-64-16,0-7 0 0,1 7 0 0,-1 2-10 15,1 7 10-15,-1-6 9 0,7 9-1 0,-6-3-8 16,6-3 0-16,-3 3 0 0,4-4 0 16,3 4 0-16,0-9 14 0,0-1-1 0,0-2 0 0,0 2 0 15,3-5-4-15,4-1-1 0,-7 3 0 0,4-2 0 16,6-4-8-16,-6 3 0 0,7 0 9 0,-4-6-9 15,7 3 10-15,-4-6-2 0,4 3-8 0,8-6 12 16,-8 3-4-16,7-3-8 0,0-1 11 0,-3 1-11 16,3-3 29-16,0 6-1 0,-7-4 0 0,0-2 0 15,4 6-73-15,-4-4-15 0,0 4-4 0,-3 0 0 16,3 3 0-16,-4 0 0 0,1 0 0 0</inkml:trace>
  <inkml:trace contextRef="#ctx0" brushRef="#br0" timeOffset="4180.89">766 1953 1751 0,'14'9'36'0,"-14"-9"9"0,0 4-36 16,7 5-9-16,-4-6 0 0,8 0 0 0,-8-3 114 0,8 3 21 0,0 1 4 0,-1-4 1 16,4 3-56-16,7-3-10 0,-7 0-2 0,8 0-1 15,-1 0-35-15,4-3-8 0,10 3 0 0,-3-4-1 16,6 1-7-1,-2 3 0-15,9 0-1 0,1 0 0 0,-7 0-7 0,14 0-2 0,-4 0 0 16,1 0 0-16,6 3-2 0,4 1 0 0,4 2 0 0,6-3 0 16,1 3 45-16,-1-3 9 15,12 4 2-15,2-4 0 0,8 0-52 0,-7 3-12 0,13-6 0 0,8 0 0 16,0 0 54-16,-4-9 8 0,15 6 2 16,6-7 0-16,-6 1-52 0,6-4-12 0,-3 1 0 0,18-4 0 15,-11 3 31-15,-7 4 3 0,3-3 1 0,15-1 0 16,-22 0-25-16,1 4-10 0,-1 6 8 0,14-10-8 15,-31 10-26-15,4 0-10 0,-5 3-3 0,1 0 0 16,-18 0 83-16,-10 3 16 0,-4 0 3 0,-7 1 1 16,-11 2-64-16,-6 0-16 0,-8-3-2 0,-7 3 0 15,-7 4 1-15,-7-4 0 0,-7 4 0 0,-3 2 0 16,-8-3-115-16,1 4-24 0,-8-4-4 0</inkml:trace>
  <inkml:trace contextRef="#ctx0" brushRef="#br0" timeOffset="16564.91">3990 3251 1364 0,'0'-22'28'0,"-7"13"7"0,7 3-35 16,0-4 0-16,-4 7 0 0,4-6 0 0,0-1 81 0,0 4 10 0,0-4 1 16,0 1 1-16,-7 6-21 0,7 3-5 0,0 0-1 0,0 0 0 15,0 0-8-15,0 0-2 0,0 0 0 0,0 0 0 16,0 0-17-16,0 0-4 0,0 0-1 0,0 3 0 15,-3 3 24-15,3 10 69 0,0-7-63 16,0 4-33-16,0-7-7 16,-4 7 0-16,8-1-1 0,-4 1 5 0,0-1 2 0,0 4 0 0,0-3 0 15,0 2-4-15,0 4-1 16,0 0 0-16,0 0 0 0,0 3-6 0,3-3-2 0,-3 2 0 16,0 5 0-16,0-1-9 0,7 0-8 0,-7 3 12 15,0 0-12-15,4 0 15 0,-4 4-4 0,7-1-1 0,-7 0 0 16,3 1 6-16,1 2 0 0,3 4 1 0,-3 3 0 15,3-4-17-15,-7 4 0 0,3 3 0 0,4 0 0 16,-7 6 0-16,4-3 0 0,3 6 0 0,-7 7 0 16,3-7 0-16,1 4 0 0,3 2 0 0,-7 4 0 15,3-3 0-15,4 2 0 0,-3 4 0 0,3 3 0 16,-3 0 0-16,3-3 0 0,0 6 0 0,0 0 0 16,-4-3 0-16,4 0 0 0,4 3 0 0,-4 3 0 15,4-6 0-15,-4 4 0 0,3-1 0 0,-3 6 0 16,4-9 55-16,-4-3 7 0,3 3 2 0,-6 0 0 15,3-3-52-15,0-4-12 0,0-2 0 0,4 6 0 16,-11-7 0-16,7-2 0 0,-4-1 0 0,1 1 0 16,-1-7 0-16,4-3-12 0,-7-3 3 0,4 0 0 15,3-10 9-15,-7-2 12 0,0-1-2 0,0-6-1 16,0 0-9-16,4-3 0 0,-4-3 0 0,0-3 0 16,0-4-100-16,0-3-23 0,0-2-4 0</inkml:trace>
  <inkml:trace contextRef="#ctx0" brushRef="#br0" timeOffset="17832.21">1947 5082 851 0,'0'0'36'15,"0"0"-36"1,0 0 160-16,0 0 26 0,0 0 5 0,0 0 1 16,0 0-103-16,0-6-20 0,0 6-4 0,0 0-1 15,0 0 0-15,0 0 0 0,0 0 0 0,0-6 0 0,0 6-51 16,7-3-13-16,-3-1 0 0,3 1 0 16,-3 0 56-16,3 0 8 0,-4 0 1 0,8 0 1 15,-8 3-32-15,4-3-6 0,4 3-2 0,-8-3 0 0,8 3-2 16,0-4-1-16,-8 1 0 0,8 3 0 15,-4-3-8-15,7 3-2 0,-11-3 0 0,8 3 0 0,0 0 10 0,3-3 1 16,-4 0 1-16,8 0 0 0,-11 3-10 0,11-4-3 16,-8 4 0-16,-3 0 0 0,11 0-4 0,-8 0 0 0,5 0-8 0,-5 0 12 15,1 4-2-15,3-4-1 0,0 3 0 16,4-3 0-16,-4 0 2 0,0 3 0 0,7-3 0 16,0 0 0-16,4 3-11 0,-4-3 0 0,4 3-10 0,3-3 10 15,0 0 0-15,-3 0 0 0,3 0 0 16,4 0 10-16,-8 0-10 0,1 0 0 15,0 0 0-15,3 0 0 0,0 0 0 0,4 0 0 0,-4 0 0 0,4 0 0 16,3 3 53-16,8-3 9 0,-8 0 2 0,4 0 0 16,3 0-64-16,-7 0-15 0,1 3-1 0,2-3-1 15,-2 0 27-15,6 0 6 0,4 0 0 0,-4-3 1 16,4 3-17-16,0 0 0 0,0-3 0 0,7 3-9 16,-11-3 9-16,4 3 9 0,0 0-1 0,7-3-8 15,-4 0 12-15,0 3-12 0,8-3 12 0,-1-1-12 16,1 4 0-16,-11-3 0 0,3 0-15 0,7 0 5 15,-3 0 10-15,4 0 0 0,-1 0 0 0,11-1 0 16,-17 1 49-16,6-3 12 0,-6 0 3 0,6 0 0 16,0-1-52-16,1 4-12 0,3-3 0 0,0 0 0 15,-4-1 0-15,-3 1 0 0,4 0 0 0,-1-4 0 16,-3 4 0-16,7 0 0 0,-7 0 0 0,3-4 0 16,1 4 0-16,-8 0 0 0,-3 2 0 0,7 1 0 0,-4-3 13 0,8 0 0 0,-8 3 0 15,4-4 0-15,-4 4-13 16,-3 0 11-16,-10 0-11 0,9 0 10 0,-6 0-22 15,4 0-5-15,-1 3-1 0,0-4 0 0,1 4 18 16,-5-3 0-16,-2 3 0 0,-1-3 0 0,-3 3 24 0,-4 0 9 16,-3 3 2-16,-1-3 0 0,1 0-22 15,-4 3-4-15,0-3-1 0,1 0 0 0,-1 0-8 0,-4 4 8 0,1-4-8 16,-4 0 8-16,-3 3 8 0,-1 0 0 0,1 0 1 0,-4-3 0 16,0 3-17-16,-4-3 0 0,-3 0 0 0,0 0 0 15,0 0-111 1,0 0-25-16,0 0-6 0</inkml:trace>
  <inkml:trace contextRef="#ctx0" brushRef="#br0" timeOffset="19127.61">3094 6540 1074 0,'0'0'30'0,"0"0"8"0,0 0-30 0,0 0-8 0,0 0 0 0,0 0 0 15,0-3 45-15,0 3 8 0,3-6 2 0,-3 3 0 16,0 3 14-1,0-7 3-15,0 7 1 0,7-3 0 0,-7-3-28 0,0 0-5 0,0 0-2 0,0 6 0 16,0-7-10-16,0 7-1 0,4-6-1 0,-4 6 0 16,0 0 30-16,4-3 7 0,-4 3 1 0,7-6 0 15,-7 6-52-15,0-7-12 0,0-2 0 0,0 3 0 16,3 2 0-16,4 1 0 0,-7-3 0 0,4 3 0 16,3-3 0-16,-7-1 0 0,3 1 0 0,1-6 0 15,3 2 0-15,-4 1 0 0,4-4 0 0,-3 4 0 16,3-4 0-16,-3 4 0 0,3-1 0 0,-4-2 0 15,1-1 32-15,3 4 4 0,-4-4 1 0,4 1 0 16,-3-1-8-16,3 1-1 0,0-1-1 0,0 1 0 16,4-1-27-16,-8 1 0 0,4-1 0 0,7 1 0 15,-10-1-55-15,6 0-16 0,8 1-3 0,-11-1-1 0,4-2 113 0,6-1 22 16,-10 0 5-16,4-2 1 16,7-1-53-16,-4 0-13 0,-4 0 0 0,4-3 0 15,-3 0 10-15,3 3-1 0,4-3 0 0,-4 1 0 16,-4-1-9-16,1 0 0 0,3-3 0 0,0 3 0 15,0 0 0-15,4 0 0 0,-4 0 0 0,7-3 0 0,0 3 0 16,-6 0 0-16,6-3 0 0,3-4 0 0,-2 1 33 16,2 0 5-16,-3-3 1 0,4-7 0 15,0 7-26-15,-1-4-5 0,1 4 0 0,7-7-8 0,-7 4 21 0,-1-4-2 0,1 0-1 0,3-5 0 16,0 2-18-16,4 0-11 0,-4-3 2 0,4 0 0 16,0 3 9-16,3 1 11 0,0-1-3 0,1-3 0 15,-1 3-8-15,-7 1 0 0,4-1 0 16,0-3 0-16,-4 3 0 0,4 3 0 15,3 1 0-15,0-1 0 0,-6 4 0 0,2-4 0 0,5 4 0 16,-1-4 0-16,-3 7 56 0,3-4 7 0,-10 4 1 0,6-1 0 16,-2 4-52-16,-5 0-12 0,1 0 0 15,-4 3 0-15,4 3 0 0,-4 0 0 0,-3 0 0 0,6 3 0 16,-10 0 0-16,0 0 0 0,1 4 0 0,-1-1 0 16,0 0 0-16,-11 7 0 0,4 0 0 0,-3-1 0 15,3 1 0-15,-3-1 0 0,-1 4 0 0,4 3 0 16,-3-3 0-16,-4 6 0 0,0-7 0 0,0 7 0 15,0 0 15-15,0 0 0 0,0 0 0 0,0-3 0 16,0 3-229-16,0 0-46 0</inkml:trace>
  <inkml:trace contextRef="#ctx0" brushRef="#br0" timeOffset="81522.37">3969 3141 1148 0,'0'0'51'0,"0"0"10"16,0 0-49-16,0 0-12 0,0 0 0 0,0 0 0 16,0 0 80-16,0 0 14 0,-4 0 2 0,-3 0 1 15,7 0-41-15,-3 4-9 0,3-4-2 0,0 0 0 16,0 0-5-16,0 0 0 0,0 0-1 0,0 0 0 0,0 0-4 0,0 0-1 0,0 0 0 0,-11 3 0 31,11-3-6-31,-7 6-2 0,7-6 0 0,0 0 0 0,0 0-3 0,0 0-1 0,0 0 0 0,0 0 0 16,-4 0-7-16,-3 0-2 15,7 0 0-15,-3 0 0 0,3 0-5 16,0 0-8-16,-4 3 11 0,4-3-11 0,0 0 12 0,0 0-4 0,0 0 0 16,0 0-8-16,-7 0 0 0,4 0 0 0,3 0 0 0,-7 0 0 15,7 0 31-15,-4 0-1 0,4 0 0 0,0 0 0 16,-7 0-18-16,7 0-3 0,-3 0-1 0,-1-3 0 16,4 3-8-16,-7 0 10 0,7 0-10 0,-3 0 10 15,-5 0-10-15,5 0 0 0,3-6 9 0,-11 6-9 16,8 0 19-16,-4 0-1 0,3 0 0 0,4 0 0 15,0 0-26-15,-7 0-6 0,4 0-1 0,-4 0 0 0,3-3 24 16,-3 3 5-16,3-4 1 0,1 4 0 0,-4 0-25 0,3 4-5 16,-3-4-1-16,4 0 0 0,-4 0 16 0,3 0 0 15,4 0 0-15,-3 0 0 0,-4 0 8 0,3 0-8 16,-6 0 0-16,2 0 0 0,5 0 16 0,-4 0-4 16,3 0-1-16,1 0 0 0,-4 0-11 0,3 3-11 15,-3-3 3-15,4 6 0 0,-8-6 8 0,8 0 0 16,-5 0 0-16,5 0 0 0,-4 0 0 0,3 0 9 15,-6 3-9-15,6-3 10 0,-3 3-10 0,4-3 0 16,-4 3 0-16,3 0 0 0,-6-3 0 0,6 0 0 16,-3 0 0-16,3 0 0 0,-3 4 0 0,4-4 0 15,-8 0 0-15,4 0 8 0,0 3-8 0,7 0 0 16,-10-3 0-16,10 3 0 0,-11-3 0 0,4 0 0 16,0 3 0-16,0-3 0 0,3 3 8 0,-3-3-8 15,4 3 12-15,-4-3-4 0,0 4-8 0,0-1 0 16,3 3 0-16,-3-3 0 0,3-3 0 0,-6 0 0 0,3 0-14 0,0 3 5 15,0 0 9-15,3 1 0 0,-6-4 0 0,2 3 0 16,1 0 0-16,0 0 0 0,4 0 0 0,-8 0 0 16,1 0 8-16,3-3 3 0,0 3 1 0,-4 1 0 15,4-1-12-15,-4 0-17 0,4 3 4 0,-3-6 1 16,3 3 20-16,-4 0 4 0,4 1 0 0,-4-1 1 16,1 0-13-16,-1 0-18 0,1 0 4 0,-1 0 1 15,1 0 21-15,-1 0 5 0,4-3 1 0,-4 4 0 16,1 2-14-16,3-3 0 0,0 3 0 0,-4-6 0 15,0 3 0-15,1 4-18 0,-1-4 2 16,1 0 1-16,-1 3 15 0,1-3 0 0,2-3 0 0,-2 7 0 0,-1-4 0 16,1 0 0-16,-1 0 0 0,1 3 0 0,-1-3 9 15,7 4 5-15,-10-1 1 0,7-3 0 16,-3 3-24-16,-1-2-5 0,4-1-1 0,-4 3 0 0,1-3 15 0,-1 7 0 16,8-7 0-16,-8 0 0 0,1 3 0 0,-1 3 0 15,-3-5 0-15,3 2 0 0,1-3 0 0,-1 3 0 16,1 1 0-16,-5-1 0 0,5 0 0 0,-1-3 0 15,-3 3 0-15,4 1 0 0,-5-1 0 0,5 0 0 16,-1 4 0-16,1-10 0 0,-4 6 0 0,3 0 0 16,0-3 0-16,-3 4 0 0,4-1 0 0,-1-3 0 15,1 3 0-15,-5-3 0 0,5 1 0 0,3 2 0 0,0 0 0 0,-4-3 0 16,1 4 0-16,3-1 0 0,0 0 0 16,-4 0 0-16,0 1 0 0,1-4 0 0,6 3 0 0,-6-3 0 15,-1 3 0-15,4-2 0 0,3 2 0 0,-6 0 0 16,6 0 0-16,-6 1 0 0,3 2 0 15,3-3 0-15,-10 1 0 0,7-1 0 0,4 0 0 0,-8 4 10 16,0-4-10-16,1 0 0 0,6 0 0 0,-6 1 0 16,-1 2 0-16,4 0 0 0,0-2-8 15,-4-1 8-15,4 0 0 0,-3 4 0 0,3-4 0 0,0 3 0 16,-4-2 0-16,8-1 0 0,-8 6-9 0,0-5 9 16,8-1 0-16,-8 0 0 0,4 4 0 0,4-1 0 15,-8-3-8-15,8 4-5 0,-8-1-1 0,4 1 0 0,3-1 22 16,-6 0 5-16,6 4 1 0,-6-4 0 0,3 1-14 15,3-4 0-15,-6 3 0 0,6 1 0 0,-3-1 0 0,3-3 0 16,-3 4 0-16,4-1 0 0,-4-2 0 16,3 2 0-16,-3 0 0 0,4 1 0 15,-1-1-48-15,-3 1-13 0,4-1-3 0,-5-3 0 16,5 4 64-16,3 2 8 0,-7-2 4 0,3-1 1 16,1 0-13-16,-4 1 0 0,3-1-12 0,-3 1 12 0,4-1-12 0,-4 0 4 15,3 1 8-15,4-1-13 0,-3-2 13 0,-4 2 0 16,3 4-10-16,4-4 10 0,-11 0-11 0,11 1 3 15,-7-1 0-15,4-3 0 0,3 4 8 0,-7-4 16 16,3 0-4-16,1 1-1 0,3-1-23 0,-7 3-5 16,3-2-1-16,4 2 0 0,-7 0 29 0,7 1 5 15,-3-1 2-15,3-3 0 0,0 1-30 0,-8-1-5 16,5 0-2-16,3 4 0 16,-4-1-21-16,-3 1-4 0,7-1 0 0,-3 0-1 0,3 1 36 0,0-1 9 15,0 1 0-15,-7-4 0 0,7 3 0 0,-4-3 0 0,4 4 0 0,-7-4 0 16,4 4 0-16,3-4 0 0,-11 0 0 0,8 4 0 15,3-4 0-15,0 3 0 0,-7 1 0 0,7-1 0 32,0 0 8-32,-4-2 3 0,4 5 1 0,0-2 0 0,0-1-12 0,0 0-17 0,0 1 4 15,0-1 1-15,-7 1 0 0,7 2 1 0,0-2 0 0,0-1 0 16,0 4-20 0,0-4-4-16,0 4-1 0,0-4 0 0,7 0 15 0,-7 4 2 15,0-4 1-15,0 4 0 0,0-4 7 0,0 1 2 16,0-1 0-16,-7-3 0 0,7 4 9 0,0-1 0 0,0-3 0 0,0 4-8 15,0-1 16-15,7-3 3 0,-7 4 1 0,0-1 0 16,0-2-12-16,4 2-12 0,3-3 2 0,-7 1 1 16,0 2-37-16,0-3-7 0,3 4-2 0,-3-1 0 15,0 0 31-15,0 1 7 0,0-1 1 0,0 1 0 16,7-1-1-16,-7 4 0 0,4-4 0 0,-4 0 0 16,0 1 17-16,0-1 0 0,0 1-8 0,0-1 8 15,3-3 0-15,-3 4 0 0,7-4 0 0,-7 3 0 16,0 1 0-16,4-1 0 0,-4 1 0 0,7-1 0 15,-7 0 0-15,3 1 0 0,4-1 0 0,-3-3-10 16,-4 4-10-16,3-1-1 0,5 4-1 0,-8-4 0 16,3 1-19-16,4-1-4 0,-7 0-1 0,4 4 0 15,-4-4 18-15,7 1 3 0,-4-1 1 0,1 1 0 16,3-1 24-16,-4 0 0 0,4-2 0 0,-7-1 0 16,4 3-12-16,3 1 0 0,-3-1 0 0,-4 1 0 0,7 2 20 0,-4-2 3 15,-3 2 1-15,4-2 0 16,3 2-68-16,-4-3-14 0,4 1-2 0,-3 2-1 15,3-2 9-15,-4-1 1 0,1 4 1 0,3-1 0 16,-4 1 62-16,5-1 0 0,-5 4 0 0,4 0 10 0,0-4-10 0,0 4 0 16,-3-3 0-16,3-1 0 15,-4 1 0-15,4-1 0 0,4-2 0 0,-7 2 0 0,6 1 0 0,-6-4 0 0,6 4-10 16,1-1 10-16,-1 1 0 0,-6-1 0 0,3 1 0 0,4-1 10 31,-4 1-59-31,0-1-12 0,3 1-3 0,1 3 0 0,-1-4 64 0,-3 4 0 0,11-1 9 0,-7 1 0 16,3 0-9-16,-4 0 0 0,1 2-12 0,-4-5 12 15,4 3-19-15,-1-1 4 0,1 1 1 0,3-4 0 16,-4 4 14-16,-2 0 0 0,2-1 0 0,-3 1 0 16,4 0 10-16,-1-4-2 0,1 4 0 0,-1 0 0 15,1-4 4-15,0 4 0 0,3 0 0 0,-4-1 0 16,1-2-12-16,0 6-16 0,3-4 4 0,-4 1 1 16,1 0 21-16,-4-4 4 0,0 4 1 0,3 0 0 15,1-4-15-15,3 4 9 0,-3 0-9 0,-1-4 8 16,4 1 21-16,1-1 4 0,2 4 1 0,-3-4 0 15,-3 1-18-15,3 3-4 0,0-1-1 0,4-2 0 16,-4 2 42-16,0-2 9 0,7 0 2 0,-7-1 0 16,4-3-36-16,0 4-6 0,-1 0-2 0,1-1 0 15,-1-2-32-15,-2 2-6 0,-1-3-2 0,3 4 0 16,-3-4 34-16,1 4 6 0,2-4 2 0,1 4 0 16,-1-4-35-16,-2 1-7 0,-5 2-2 0,8 1 0 15,-1-4 22-15,-2-3 0 0,-1 4 0 0,3-4 0 16,1 4 28-16,3-1 9 0,0 0 3 0,0 1 0 0,-3-4-21 0,3 3-4 0,0 1-1 0,1-4 0 15,-8 4-3-15,0-1-1 0,3 0 0 16,1 4 0-16,0-4-10 0,-1 1 0 0,1-1 0 0,7 4 0 16,-4-1 0-16,4-2 0 0,-11-1 0 0,7 0 0 15,0-2 0-15,4 2 0 0,-11-3 0 0,7 1 0 16,-3-4 0-16,-1 3 0 0,1-3 0 0,3 0 0 16,0 0 0-16,0 1 0 0,-7-1 0 0,8-3 0 15,-5 3 32-15,4 0 4 0,-6 0 0 0,6-3 1 16,-4 3-28-16,1-3-9 0,3 0 0 0,0 3 0 15,-7-3 27-15,8 0-2 0,-1 4 0 0,-4-4 0 16,5 0-25-16,-1 0 0 0,-4 0 0 0,5 0 0 16,-1 0-16-16,0 0-9 0,0 0-2 0,-7-4 0 15,4 1 27-15,-1 0 0 0,1-3 0 0,0 3 0 16,3 3 0-16,-7-3 17 0,0-1-2 0,11 4-1 16,-4-3-1-16,4 3 0 0,-4 0 0 0,0-3 0 0,0 3-13 0,-3 0 0 15,3 0 0-15,4 0 0 16,-4 0 0-16,0-3 0 0,4 0 0 0,-4 0 0 15,4 0 0-15,-8-4 0 0,4 4 0 0,1-3 0 16,-1 0 53-16,0-1 8 0,-3 1 2 0,3 0 0 16,0 0-50-16,-4-1-13 0,1 4 0 0,0 0 0 0,3-3 36 0,-3 3 1 15,-1-4 1-15,4 4 0 16,1-3-10-16,-8 0-1 0,7-1-1 0,-11 1 0 16,8 0-26-16,0 0 0 0,-1-1 0 0,1 1-11 0,0 0 11 0,-1 0 0 15,1-4 10-15,10-2-10 0,-10-1 0 0,3 4 0 16,-3-4 0-16,-1-3 0 0,1 4 0 0,-1-1 0 15,1 1 0-15,0-1 0 0,-1 1 34 0,1 2 1 16,-4 1 0-16,4-4 0 0,3 4-23 0,-3 0-12 0,-1-4 12 0,1 4-12 16,-1-4 8-16,5 1-8 0,-5 2 0 0,4-2 0 15,1-1 0-15,-8 0 0 16,7 1 0-16,-7-1 0 0,7 1 0 0,-7-4 8 0,0 4-8 0,4-1 0 16,-4-3 9-16,0 4-9 0,4-1 0 0,-4-2 9 15,0 2-9-15,0 1 0 0,4-4 0 16,-4 0 8-16,0 4-8 0,4-4 8 0,-4 3-8 0,7-2 8 15,-10 2-8-15,3 1 12 0,7-1-12 0,-11 1 12 16,5 2-12-16,-1-2 0 0,0-1 9 0,3 1-9 0,-6-1 0 0,3 1 0 16,-3-1 0-16,-1 0 8 15,1 1-8-15,3-1 0 0,-3-2 8 0,-4 2-8 16,0-3 0-16,3 1 0 0,1-1 0 0,-4 4 0 16,0-4 0-16,0 0 0 0,0 4 0 0,4-7 0 15,-4 0 0-15,0 0 0 0,0 4 0 0,-4-1 0 0,8 3 0 0,-4 1 0 16,-7-1 0-16,7 1 0 0,0-1 0 0,-3 4 0 15,-1-4 0-15,1 1 0 16,6-1 0-16,-6 1 0 0,-1 2 0 0,4-2 0 0,-7-4 23 0,4 3 9 16,-1-2 3-16,1 2 0 0,-1 4-25 0,1-4-10 15,0-2 8-15,-1-1-8 0,4 6 8 0,-7-2-8 16,4-1 8-16,-1 1-8 0,1-1 0 0,-1 1 0 16,-3-1 0-16,4 1 0 15,-1 2 0-15,1-2 0 0,-1-1 0 0,-3-2 0 16,7 2 0-16,-7 0 0 0,0-2 0 0,4 2 0 0,-1-2 0 0,1-1 0 15,0 3 0-15,-4-2 0 0,3-1 0 0,-3 0 8 16,4 4-8-16,-1-4 0 0,-3 4 8 0,0-4-8 0,4 3 0 0,3 1 8 16,-7-1-8-16,0 1 0 15,0-1 0-15,0-3 8 0,0 4-8 0,0-4 0 16,0 4 0-16,-7-1 0 0,7 1 0 0,-4-1 0 16,4 1 0-16,-7-1 0 0,4 0 13 0,3 1 1 0,-4-1 0 15,0-2 0-15,1 2-14 0,-1 1 0 16,4-1 0-16,-7 1 0 0,4-4 0 0,3 3 0 0,-4-2 0 15,1 2 0-15,-1 1 0 0,-3-4 0 0,4 0 0 0,-1 0 0 16,4 4 0-16,-10-1 0 0,6-2 0 0,-3-1 0 16,3 4 8-16,-3-1 0 0,0-3-8 0,4 1 12 15,-1-1-4-15,-6 3-8 0,6-2 11 0,-3-1-11 0,4 0 0 0,-4 1 0 16,3-4 0-16,-7 3 0 0,4 1-13 16,0-1 3-16,0 0 1 0,4 0 0 15,-8 4 9-15,4-4 0 0,0 4 0 0,-4-4 0 0,4 0 0 0,4 4 0 16,-8-1 0-16,1 1 0 0,-1-1 12 0,1-2 4 15,-1-1 0-15,0 0 1 0,4 0-17 0,-10 4 0 16,6-7 0-16,0 7 0 0,4 2 0 0,-10-2 0 16,6-4 8-16,4 0-8 0,-7 4 0 0,3-1 0 15,1 1 0-15,-4-1 0 0,0-3-12 0,3 1-5 16,-3-1-2-16,3 0 0 0,-3 1 19 0,0 2 0 16,0 1 0-16,3-4 0 0,-3 0 0 0,0 4 0 15,4-1 0-15,-4 1 0 0,3-1 0 0,-3 4 0 16,3-4 0-16,-3 1 0 0,0-1 0 0,3 1 0 15,-10-1 0-15,7 0 0 0,-3 4 16 0,-1 0 6 16,0-4 2-16,1 1 0 0,6-1-24 0,-10 4 0 16,7-4 0-16,0 4 0 0,-4-4-15 0,4 1-7 0,-4 8-2 15,4-8 0-15,0 2 24 0,0 1 0 0,-4 0 0 0,4-1 0 16,0 1 0-16,3-1 0 0,-3-2 0 0,4 3 0 16,-1-1 0-16,-3-2 0 0,4 5 0 0,-1-5 0 15,-3 2 0-15,3 4 0 0,1-6 0 0,-4 2 0 16,-1 1 16-16,1 2 7 0,0-2 1 0,0 3 1 15,4-1-40-15,-8-2-8 0,4 3-1 0,0-4-1 16,0 4 40-16,3 0 8 0,-7 0 1 0,4-1 1 16,0 1-40-16,-4 0-8 0,4-4-1 0,4 4-1 0,-4-3 25 15,0 2 0-15,3 1 0 0,-3 0 0 16,3 0 0-16,1-4 0 0,-4 7 0 0,3-3 0 0,0 0 0 0,1-1 0 16,-1 4 0-16,-3-3 0 15,4 3 0-15,-1-4 0 0,-3 4 0 0,3 0 0 16,1 0 0-16,-1-3 0 0,-3 3 0 0,0 0 0 0,3 3 0 0,1-7 0 15,-1 1 0-15,-3 3 0 0,-4 0 0 0,8 0 0 16,-4-1 0-16,3 1 0 0,1-3 0 16,-5 3 0-16,1 3 0 0,4-3 0 0,-4 0 0 0,3-1 0 15,0 1 0-15,1 3 0 0,-1-6 0 0,1 3 0 16,-1 0 0-16,-3 3 0 0,3 0 0 0,-3 0 0 16,4 0 0-16,-1 0 0 0,1-3 0 0,-5 3 0 15,5 0 0-15,-1-3 0 0,1 3 0 0,6-4 0 16,-10-2 0-16,3 0 0 15,1 3 0-15,-1 0 0 0,1-1 0 0,-1 1 0 0,1 3 0 0,-1 0 0 0,4-6 0 0,-4 6 0 16,-6 0 0-16,6 0 0 0,-3 0 0 0,0-3 0 16,3 0 46-16,1 0 14 15,-4-1 4-15,3 1 0 0,0 0-52 0,-3 0-12 0,4 3 0 16,-1-3 0-16,-3 0 0 0,0 3 0 0,3 0 0 0,1 0 0 16,3 0 0-16,-4 0 0 0,4 0 0 0,-4 0 0 15,1 0 0-15,-4 0 0 0,3 0 0 0,1 0 0 16,-4 3-15-16,3-3-5 0,0 3-2 0,1-3 0 15,-1 0-16-15,1 3-3 0,6-3-1 16,-7 0 0-16,1 0 14 0,-1 0 2 0,8 3 1 0,-8-3 0 31,1 0-165-31,3 3-33 0</inkml:trace>
  <inkml:trace contextRef="#ctx0" brushRef="#br0" timeOffset="84919.46">5027 4041 511 0,'0'0'14'0,"0"0"4"0,0 0-18 16,0 0 0-16,0 0 0 0,0 0 0 15,0 0 22-15,0 0 1 0,0 0 0 0,0 0 0 0,0 0 14 16,0 0 3-16,0 0 1 0,0 0 0 0,0 0-9 0,0 0-3 0,0 0 0 0,0 0 0 15,0 0-10 1,0 0-3-16,0 0 0 0,0 0 0 0,0 0 21 0,0 0 4 0,0 0 1 0,0 0 0 16,0 0-34-1,0 0-8-15,0 0 0 0,0 0 0 0,0 0 33 0,0 0 5 0,0 0 1 0,0 0 0 16,0 0-26-16,0 0-5 0,0 0 0 0,0 0-8 16,0 0 14-16,0 0-4 0,0 0-1 0,0 0 0 15,0 0-1-15,0 0 0 0,0 0 0 0,0 0 0 16,0 0 16-16,0 0 4 0,0 0 0 0,-7-3 0 15,7 3 7-15,0 0 1 0,-7-3 1 0,7 3 0 16,0 0-11-16,0 0-2 0,0 0-1 0,0 0 0 16,0 0-37-16,-7-6-7 0,7 6-2 0,-4-7 0 15,4 7 56-15,0 0 11 0,-7 0 3 0,7 0 0 16,0 0-24-16,0 0-5 0,-3-6-1 0,3 6 0 16,-7-3-17-16,7 3 0 0,-4-3 0 0,4 3 0 15,0 0 0-15,-7-6 0 0,7 6 0 0,0 0 0 16,-3-3 0-16,3 3 0 0,-7-7 0 0,7 7 0 15,-4-3 0-15,4 3 0 0,0 0 0 0,-11-3 0 16,11 3 0-16,-3 0 0 0,-8-3 0 0,11 3 0 16,-7-3 0-16,7 3 0 0,-3 0 0 0,-1-3 0 15,4 3 0-15,-10-4 0 0,10 4 0 0,-7-3 0 16,3 0 55-16,4 3 7 0,-7-3 2 0,0-3 0 0,7 6-52 16,-7-3-12-16,7 3 0 0,-4-4 0 0,4 4 0 15,0 0 0-15,-10-3 0 0,3 3 0 0,7 0 0 16,-7-3 0-16,7 3 0 0,-7-3 0 0,-4 3 0 0,11 0 0 0,-3 0 0 0,-8-3 0 15,11 3 0-15,-7 0 0 0,3 0 0 0,4 0 0 16,-10-3 0-16,6 3 0 0,4 0 0 0,-7 0 0 16,0 0-8-16,7 0-5 0,-7 0-1 0,-3 0 0 15,6 0 22-15,-7 0 5 0,4 0 1 0,0 0 0 16,7 0-14-16,-7 3 0 0,4-3 0 0,-8 3 0 16,4 0 0-16,0-3 0 0,0 0 0 0,3 3 0 15,-6-3 0-15,-1 0 0 16,4 0 0-16,0 0 0 0,-3 0 0 0,3 0 0 0,-4 0 0 0,4 0 0 15,0 0 54-15,-4 0 8 0,8 0 2 0,-8 3 0 16,4-3-103-16,0 0-20 0,0 0-4 16,-4 0-1-16,4-3 52 0,-3 3 12 0,3 0 0 0,-4 0 0 15,1 0 0-15,2 0 0 0,1 0 0 0,-3 3 0 16,-1-3 0-16,4 4 0 0,0-1 0 0,-3 0 0 16,-1-3 0-16,0 0 0 0,4 0 0 0,-3 0 0 15,-1 0 0-15,1 0 0 0,-1 0 0 0,-3 0 0 16,3 0 0-16,1 0 0 0,-1 0 0 0,1 0 0 15,-5 3 0-15,5-3 0 0,-4 3 0 0,0-3 0 16,3 3 0-16,-7-3 0 0,1 3 0 0,6-3 0 16,-6 0 0-16,-1 4 0 0,7-4 0 0,-6 0 0 15,3 3 0-15,-1-3 0 0,1 3 0 0,4 0 0 16,-8 0 0-16,0-3 0 0,8 0 0 0,-11 3 0 16,7 0 0-16,0-3 0 0,3 4 0 0,0-1 0 15,-6 0 16-15,3 0 7 0,-1 0 1 0,1 0 0 0,-3 0-24 16,3 0 0-16,0 1 0 0,-8-1 0 0,8 3 0 15,-3-6 0-15,2 3 0 0,1 0 0 0,-3 0 0 16,-1 1 0-16,0 2 0 0,1-3 0 0,-1 3-15 16,1-3-7-16,-1 1-2 0,-3-1 0 0,7 0 24 0,-4 0 0 0,0 0 0 15,4 0 0-15,0 0 0 16,-4 0 0-16,4 1 0 0,0-1 0 0,-3 0 16 0,-1 3 8 0,7 0 2 0,-10-2 0 16,7 2-26-16,-4 0 0 0,1 0 8 0,-4 1-8 15,0-4 0-15,6 3 0 0,-6-3 0 0,7 0 0 16,0 0 0-16,-4 4 0 0,4-1 0 0,-7 0 0 15,7-3-22 1,-7 4-3-16,7-4-1 0,0 3 0 0,-8-3 26 0,5 3 0 0,-1 1 0 0,8-4 0 16,-12 3 0-16,12-3 0 0,-4 4 0 0,0-4 0 15,3 3 0-15,-7 0 0 0,4 0 0 0,0 1 0 16,0-1 12-16,-4 0 7 0,4 4 1 0,-7-4 1 16,7 0-33-16,0-3-8 0,-4 4 0 0,1-4-1 15,-1 3 21-15,4 0 0 0,0 4 0 0,-4-4 0 16,4 0 0-16,3 1 0 0,-3-1 0 0,0-3 0 15,4 3 0-15,-8-3 0 0,4 1 0 0,0-1 0 16,3 3 0-16,-3 0 0 0,3 0 0 0,1 1 0 16,-4-1 0-16,3 0 0 0,1-3 0 0,-1 4 0 15,0-1 8-15,1 0 5 0,-4 0 2 0,3 1 0 16,1 2-24-16,-1-3-5 0,0 1-1 0,4 2 0 16,-3-3 15-16,-1 1 0 0,4-1 0 0,-7 3 0 0,3-2 0 0,-3-1 0 15,4 3 0-15,-1-2 0 16,1 2 0-16,-1 0 0 0,4-2 0 0,-4 2-12 0,1 0 4 15,-1 1 8-15,8-1-13 0,-8 1 5 0,1-1-3 0,2 0 0 0,1 1 0 0,-3-1 0 32,3 1-25-32,3-1-6 0,-6-3-1 0,3 4 0 0,0-1 25 0,-1 4 5 0,5-4 1 0,-4 1 0 31,3-4-84-31,-3 3-16 0</inkml:trace>
  <inkml:trace contextRef="#ctx0" brushRef="#br0" timeOffset="97343.33">2335 4603 836 0,'0'0'24'0,"0"0"4"15,0 0-28-15,0 0 0 0,0 0 0 0,0 0 0 16,-7 3 82-16,7-3 10 0,-3 0 3 0,3 0 0 16,0 0-50-16,-7 3-9 0,7-3-3 0,0 0 0 15,-4 3 46-15,4-3 9 0,-7 3 1 0,7-3 1 16,0 0-42-16,-3 3-8 0,3-3-1 0,0 0-1 16,0 3 21-16,0-3 4 0,-11 3 1 0,11-3 0 15,-3 4-52-15,3-1-12 0,-8 3 0 0,5 0 0 0,3-6 0 0,0 3 0 0,0-3 0 16,-7 7 0-16,7-7 28 0,-4 3 2 0,4 3 1 15,-7 0 0-15,4-2-15 0,-1-1-4 0,-3 3 0 0,4-3 0 16,-4 3 7-16,3 1 1 0,4-4 0 0,-7 3 0 16,4 0 0-16,-1-3 0 15,-3 4 0-15,3-4 0 16,-3 3-7-16,4-3-1 0,-4 0 0 0,3 4 0 0,-3-4-3 16,4 0-1-16,3-3 0 0,-4 3 0 0,4 0-8 0,-7 0 0 0,4 0 0 15,-5 4 0-15,8-4 11 0,0 3-3 0,-3 0-8 0,3 1 12 16,0-1-12-16,0 3 0 0,0-2 0 0,-7 2 0 15,7 0 0-15,0 1 0 0,-4-1 0 0,4-2-10 16,0 2 10-16,-3-3 0 0,3 4 8 0,-7-4-8 16,3 3 0-16,4 1 0 0,0-1 0 0,0 1 0 15,0-1 0-15,0 0 0 0,0 1 0 0,0-1 0 16,0 1 0-16,-7 2 0 0,7 1 0 0,0-1 0 16,0 1 0-16,-3-1 0 0,3 1 0 0,0-1-8 15,0 4 8-15,0-3 0 0,0 2 0 0,0-2 0 16,0-1 0-16,0 4 0 0,0 0 8 0,0-1-8 15,3 1 0-15,-3 0 0 0,0-4 0 0,7 4 0 16,-7 0 0-16,0-4 0 0,4 4-11 0,-4-1 11 16,7 1-8-16,-7 0 8 0,3 3 0 0,-3-4-9 15,4 1 9-15,-4 0 0 0,7-1 0 0,-7 1 0 16,3 0 0-16,5-1 0 0,-8 1 0 0,3 3 0 16,4-3 0-16,-7-1 0 0,4-2 0 0,-1 2 0 15,4 1 0-15,-3-3 0 0,3 2 0 0,3-2 0 16,-6-1 0-16,7 4-15 0,-8-3 4 0,4 2 1 0,-3-2 10 15,6-1 0-15,1 1 0 0,-8 0 0 0,4 2 0 16,4-2 0-16,0-1 0 0,-4 4 0 0,3-4 0 0,1 4 0 16,-1-3 0-16,1 2 0 0,0 1 0 15,-1 0 0-15,1-1 0 0,3 1 0 0,-4-3 0 0,1-1 0 0,3 1 0 0,-3-1-8 16,3 1 8-16,0-4 0 0,-4 4 0 0,8-4 0 16,-4 1 0-16,-3-1 0 0,6 0-9 0,-6 1 9 15,7-1 0-15,-4 1 0 0,0-1 0 0,4 0 0 16,-4 4 0-16,0-4 0 0,0 4 0 0,3-4 0 15,-2 1 0-15,-1 2 0 0,3-2 0 0,1 2 0 16,0-2 0-16,-4-1 0 0,0 4 0 0,3-1 0 16,1-6 0-16,3 4-11 0,0-1 11 0,1 1-12 15,2-4 12-15,-6 3 0 0,3 1 0 0,0-4 0 16,0 3 0-16,4 1-13 0,-4-1 5 0,-3-3 8 16,0 4 0-16,6-4 0 0,-3 0 0 0,-3 4 0 15,3-1 0-15,4-3 0 0,0 1 8 0,-4-1-8 16,4 0 0-16,-4-3 0 0,3 4 0 0,1-4 8 15,3 0-8-15,-3-3-17 0,0 3 4 0,-4 0 1 16,4 0 12-16,-4-3 13 0,3 0-2 0,-2 4-1 16,2-4-10-16,-6 3 0 0,10 0 0 0,-10-3 0 15,6 3 0-15,5 0 0 0,-5-3 0 0,1 3 0 16,0 0 0-16,-1 0-17 0,5 1 4 0,-5-4 1 0,1 3 12 16,-4 0 0-16,4-3 0 0,-4 0 0 0,4 3 0 0,-8-3 16 0,5 0-3 0,-1 0-1 15,0 0-12-15,4 3 0 0,-1-3 8 0,1 0-8 16,0 0 0-16,3 0 0 0,-3 0 0 0,3 0 0 15,-3 3 0 1,3-3 0-16,-4 3 0 0,1-3 0 0,0 0 0 0,0 0 0 16,-1 0 0-16,4-3 0 0,-10 3 0 0,10 0 0 0,-3-3 0 0,-7 3 0 15,10-3 0-15,-3 0 0 16,-4 0 0-16,7-4 0 0,4 4 0 0,-8-3 0 0,8 3 0 16,-4-3 0-16,4-1 0 0,-7 4 0 0,0-3 0 15,6 3 0-15,-10 0 0 0,4-4 0 0,3 4 0 16,-3-3 0-16,3 3 0 0,-3 0-16 0,0-4 3 0,-1 4 1 15,8-3 3-15,-7 0 1 0,3 0 0 0,0-4 0 16,0 4 8-16,-3-4 0 0,3 1 0 0,-3 3-8 16,0 0-4-16,-1-4 0 0,-2 7 0 0,2-3 0 15,1-1 21-15,0 4 4 0,3-3 1 0,0 0 0 16,-3-1-22-16,3-2-5 0,0 3-1 0,4 0 0 16,-7-4 14-16,-1 4 0 0,1-4 0 0,0 1 0 15,3 3 0-15,-7-1 15 0,0 1-3 0,8-3-1 16,-12 3-11-16,4-4 0 0,4 1 0 0,-4 2 0 15,0-2 0-15,4 3 0 0,0 0 0 0,0-1 0 16,-1-2 0-16,4-1 0 0,-6 4 0 0,2-3 0 16,-3-4 0-16,1 1 0 0,-5-1 0 0,4 1 0 15,-3-1 0-15,0 0-12 0,-1 1 2 0,1 3 1 16,0-4 9-16,-1-3 11 0,1 4-3 0,0-1 0 16,-4 1-8-16,3-1 8 0,-3 1-8 0,1-4 8 0,-1 7-8 15,-4-7-17-15,4 3 4 0,0 1 1 16,1-1 12-16,-5 1 0 0,1-1 0 0,3 1 0 15,-4-1 0-15,1 1 0 0,3-1 0 0,-7 4 0 16,0-4 0-16,4 0 10 0,-4 1-2 0,0 3 0 0,0-4-8 0,-4 4-11 0,5-4 3 0,-5 4 0 16,4-4 8-16,-3-3 11 0,6 4-3 15,-6-4 0-15,-1 4-8 0,1-4 0 0,-1 3 0 16,1 1 0-16,-1-1 0 0,-3 1 0 0,4-4 0 0,-4 4 0 16,3-4 0-16,-3 3 0 0,0 1 0 0,0 2 0 15,0-5 0-15,0 5 0 0,0-2 8 0,0-1-8 16,0 1 0-16,0-1-14 0,0 1 3 0,0-1 1 15,0-3 18-15,0 4 4 0,-3 2 1 0,3-2 0 16,0-4 3-16,0 4 1 0,-4-1 0 0,1 1 0 16,-1-1-17-16,4 1 0 0,-3-1 0 0,-1-3 0 15,1 4 0-15,-1-1-12 0,4 4 1 0,-7-7 1 16,4 4 10-16,-4-1 0 0,3-3 0 0,-3 1-8 16,0-1 16-16,3 3 3 0,-3-2 1 0,0-1 0 15,4 4-12-15,-8-4 0 0,4 3-12 0,0 1 12 16,-3-1 0-16,2 1 0 0,1 2 0 0,-3-2 0 15,-1-1 10-15,4 1 3 0,-3-4 1 0,-1 3 0 16,4 1-14-16,-4-4 0 0,1 1 0 0,-1 2 0 16,1-3 0-16,-1 4 0 0,0-1 0 0,4-2 0 15,-10 2 0-15,6-3 0 0,4 1 11 0,-11-1-11 16,8 3 0-16,-4-2 0 0,0 2 0 0,3-2 0 16,-3 2 0-16,3 1 0 0,1-1 0 0,-4 0 0 15,0 1 0-15,-1-1 0 0,1 1 8 0,0-4-8 16,0 4 0-16,-3-1 0 0,-1 0 0 0,0 1 0 0,-3-4 0 15,7 4 0-15,-4-4 0 0,1 4 0 0,-1-4 8 0,-3 3-8 0,3 1 0 0,-3-1 0 16,3-2 0-16,-3-1 0 0,0 3 0 0,3-2 0 16,-3-1 8-16,4 3-8 0,-1-2 0 0,-3 2 0 15,3 1 0 1,-3-1 0-16,0 1 0 0,0-1 0 0,0 4 8 0,-4-4-8 16,0 1 0-16,0 2 0 0,4-2 0 0,-3 2 0 15,-1-2 0-15,0 2 0 0,1 1 0 0,2-1 0 0,-2 1 0 0,2 0 0 16,-2-1 8-16,3 4-8 0,-4 0 0 0,4-4 0 15,-4 4 8-15,0-3-8 0,-6 2 0 0,6-2 0 16,0-1 0-16,-7 4 0 0,4 0 0 0,0 0 0 16,3 3 0-16,1-1 0 0,-1 1 0 0,0 0 0 15,1 0 0-15,2 3 0 0,1-3 0 0,0 0 0 16,0 3 0-16,3-7 0 0,-6 4 0 0,-1 0 0 16,4 0 0-16,-4 3 0 0,4-3 0 0,0 0 0 15,0 3-99-15,-4-3-26 16,-14 3-6-16,4 0-1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8T23:09:32.67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1221 8230 1552 0,'0'0'44'0,"0"0"10"15,0 0-43-15,0 0-11 0,0 0 0 0,0 0 0 0,0 0 53 16,0 0 9-16,0 0 2 0,-7 7 0 0,7 2 24 0,7 4 6 16,-7-1 1-16,0 7 0 15,3 3-50-15,-3 3-9 0,0 6-3 0,0 4 0 0,0 6 25 0,0 2 5 0,0 8 1 0,-3-1 0 16,3 0 0-16,0-3 0 0,0 3 0 0,-7-3 0 15,7-3-6-15,-4-6-1 0,4 2 0 0,0-14 0 16,0-1-29-16,4-7-5 0,3 1-2 16,-7-6 0-16,3-4-13 0,4-3-8 0,-7-2 10 15,4-11-10-15,3-2 12 0,3-7-4 0,-6-3-8 0,-1-6 12 16,4 0-2-16,-3-6-1 0,3-4 0 0,4 1 0 16,-8-7-9-16,8 0 0 0,-8-2 0 0,4-5 0 15,-3 5 8-15,3-1-8 0,-4 0 0 0,-3 0 8 16,4 0-8-16,3 0 0 0,-7 0 0 0,4 3 0 15,-4 4 0-15,7 2 0 0,-7 4 0 0,0 3 0 16,0 3 24-16,0 3 0 0,0 3 0 0,0 0 0 16,0 7-32-16,0-1-8 0,0 4 0 0,0 2-1 15,3 4 27-15,-3 3 6 0,0 0 0 0,7-3 1 16,-3 3-17-16,6 3 0 0,-6 3 0 0,6 4 0 16,8 2 0-16,-4 4 15 0,-3 3-2 0,6 3 0 15,1 6 0-15,3 3 0 0,-3 4 0 0,3 6 0 16,0 3 23-16,4-1 4 0,-4 8 0 0,-3 5 1 15,-1 1-41-15,-3 2 0 0,1 4 0 0,2 3 0 0,-10-7 0 16,4 1 13-16,-1-4-3 0,1 1-1 16,0-4-9-16,-1-6 0 0,1 0-12 0,-8-6 12 15,8-10 0-15,-1-3 0 0,-6-6 0 0,3-3 0 16,4-9-41-16,-8-4-1 0,8-6 0 0,-8-6 0 16,4-4-35-16,4-6-7 0,-8-5-2 0,4-1 0 15,-3-4-85-15,-4-2-17 0,0 0-3 0</inkml:trace>
  <inkml:trace contextRef="#ctx0" brushRef="#br0" timeOffset="258.23">1266 8920 2188 0,'0'0'97'0,"0"0"20"15,0 0-93-15,0 0-24 0,0 0 0 0,0-6 0 16,0 6 56-16,0-6 6 0,4-1 2 0,3 1 0 16,-3 3 0-16,6 0 0 0,-6 0 0 0,6 3 0 15,1 0 0-15,3 0 0 0,4 3 0 0,-8 0 0 16,8-3-52-16,3 3-12 0,4 0 0 0,-4-3 0 16,4 3 0-16,-1-3 0 0,4 0 0 0,-3 0 0 15,0 0-48-15,-4 0-13 0,4-3-3 0,-4 0 0 16,-3 3-173-16,3-3-35 0</inkml:trace>
  <inkml:trace contextRef="#ctx0" brushRef="#br0" timeOffset="524.69">2103 8842 2055 0,'-7'-3'87'0,"3"-4"-70"16,-3 4 91-16,3 0 19 0,-6 0 3 0,-1 0 1 15,1 0-54-15,-1 0-10 0,0 3-3 0,-3 3 0 16,4 3-29-16,-1 0-7 0,-3 0 0 0,4 7-1 16,-1 6 8-16,0 3 1 0,4 3 1 0,0 3 0 15,4 3-49-15,3 1-11 0,-7 2-1 0,3 1-1 16,4-7-11-16,4 0-3 0,-4-3 0 0,7 0 0 16,-7-9 39-16,10 0 0 0,-6-4 0 0,6-5 0 15,1-4-18-15,3-3 4 0,7 0 1 0,-7-7 0 16,8-2-133-16,-8-4-26 15,0 1-6-15</inkml:trace>
  <inkml:trace contextRef="#ctx0" brushRef="#br0" timeOffset="1126.15">2350 8854 1758 0,'0'0'50'0,"0"-6"10"16,-8 0-48-16,8-1-12 0,-3 1 0 0,3 0 0 15,0 6 112-15,-11-3 20 0,11 3 4 0,-3-6 1 16,3 6-58-16,-7 0-12 0,7 0-3 0,-4 3 0 0,-6 3 0 16,3 3 0-16,0 4 0 0,-4-1 0 15,4 7-51-15,-4 0-13 0,8 3 0 0,-1 0 0 0,-6 3 0 0,3-3 0 0,3 3 0 0,4 0 0 16,-7-3 54-16,7 3 8 0,0-6 2 0,0 3 0 31,7-3-52-31,-7-4-12 0,4 4 0 0,3-6 0 0,-7 2 0 0,10-2 0 0,-6 0 0 16,6-4 0-16,1-3 0 15,0 1 0-15,6-1 0 0,1-3 0 0,-4-3 0 0,0-3 0 16,4 0 0-16,-1-4 0 0,1 1 0 0,0-3 0 0,-1-4 0 16,-3 1 0-16,0-1 0 0,4-3 0 0,-4 1 0 15,-3 2 0-15,-1-3 0 0,-3 4 0 0,0-4 0 0,4 1 0 16,-7 2 0-16,3 4 0 0,3-4 0 0,-6 4 0 16,-1-1 0-16,4 4-13 0,-3 0 4 0,-4 6 1 15,0 0 8-15,0 0 0 0,0-3 0 0,0 3 0 16,0 0 0-16,0 0-8 0,0 0 8 0,7-4-8 15,-7 1 16-15,3-3 4 0,5 3 1 0,-8-3 0 16,3-1-13-16,1 1-15 0,3-3 3 0,-7-1 1 16,3-2 11-16,-3-1 0 0,7 4 0 0,-7-4 0 15,0 1 12-15,0 2-3 0,4 1 0 0,-4-4 0 16,0 7-9-16,0-3 0 0,0 2 0 0,-4 1 0 16,4 6 0-16,-7-3 10 0,4 0-1 0,-8 6 0 15,8 0-9-15,-8 3-9 0,0 1 9 0,1 5-13 16,6 4 22-16,-6 0 5 0,3 2 1 0,3 4 0 15,-3 3-24-15,3 1-5 0,4 2-1 0,0 0 0 16,0-3 15-16,0 0 0 0,4 0 0 0,3-6 0 16,-3 0 0-16,3-7 0 0,3 4 0 0,-6-3 0 0,6-1 0 15,1-2 0-15,0-1 0 0,6 0 0 16,1-2 0-16,-4-4 0 0,0 0-10 0,0-6 10 16,4 0-53-16,-4 0-7 0,7-4 0 0,-10 1-1 15,3 0-48-15,0-4-10 0,-4-2-1 0</inkml:trace>
  <inkml:trace contextRef="#ctx0" brushRef="#br0" timeOffset="1408.59">2946 8472 2055 0,'0'6'87'0,"0"0"-70"16,0 4 91-16,0 2 19 0,0-2 3 0,7 5 1 15,-7 4-46-15,0 0-9 0,3 3-1 0,1 0-1 16,3 3-16-16,-4 3-3 0,4 0-1 0,-3 4 0 16,3-1-12-16,0 0-2 0,4 4-1 0,-4 3 0 15,3-1-11-15,-6 4-3 0,6 3 0 0,-6-3 0 16,3-1-25-16,4-2 0 0,-8 0 0 0,4-4 0 16,0-3 0-16,0-2 0 0,-3-1 0 0,3-6 0 15,-4-3 24-15,4-4-1 0,-7-2 0 0,4-7 0 16,7-3-139-16,-11-3-28 0,10-6-6 0,-6-3-1 15,3-4-33-15,-4-3-6 0,1-2-2 0</inkml:trace>
  <inkml:trace contextRef="#ctx0" brushRef="#br0" timeOffset="2258.6">3235 9155 1824 0,'4'3'76'0,"3"4"-60"15,3-4 110-15,-3-3 22 0,4 0 5 0,-1-3 1 16,1 0-42-16,3-4-8 0,-3 1-1 0,6-3-1 16,-10-1-82-16,11-2-20 0,-7-1 0 0,-8-3 0 15,8 4 39-15,-1-4 3 0,1 1 1 0,-4-1 0 16,0 3-18-16,-4 1-3 0,5-1-1 0,-5 1 0 15,4 2-5-15,-7-2 0 0,-7 6-1 0,7-1 0 16,-3 1-4-16,-8 3-1 0,0 3 0 0,8 0 0 16,-8 3-10-16,1 3 8 0,-1 4-8 0,1 2 8 15,-1 1-29-15,7 2-7 0,-6 7 0 0,6-3-1 16,-3 3 29-16,4 3 0 0,3-3 0 0,-7 3 0 16,14-3 0-16,-7 0 0 0,3 0 0 0,4-3 0 15,0 0 0-15,4-4 10 0,0 1 0 0,-1 0 0 16,4-1-10-16,4 1-14 0,-8 0 3 0,5-4 1 15,-1 1 10-15,0-4 0 0,3 1 0 0,-6-1 0 16,0-3 0-16,3 1 11 0,-4-1-3 0,1-3 0 16,3 3-8-16,-3-6-11 0,-1 0 3 0,4 0 0 15,-3-3 8-15,-8-3 0 0,4 0 0 0,0-1 0 0,1-5 49 16,-5-1 12-16,4-2 3 0,-7-1 0 16,0 0-52-16,-7 1-12 0,4-4 0 0,-5 3 0 15,5-3 0-15,-1 0 0 0,4 4 0 0,0-1 0 0,-7 0 0 0,7-2 11 0,0 2-11 0,0 0 10 16,0 1-10-16,7-1 0 0,-7 6 0 0,4-5 0 31,3 5 0-31,0-2 0 0,0 2 0 0,4 4 0 0,-8 0 0 0,8 0-9 0,-1 2 9 0,1-2 0 16,-8 3-20-16,8 0 2 0,0 0 1 0,-1 3 0 15,1 0-10-15,-4 0-1 0,3 0-1 16,1 0 0-16,0 3-63 0,-1-3-12 0,4 3-2 16,-3-3-1-16,3 3 33 0,-3-3 6 15,6 3 2-15,-10-6 0 0,4 3-28 0,-1-3-6 0,1 0 0 0,0 0-1 16,-1-3 54-16,1 2 11 0,-8 1 3 0,4-3 0 15,0 3 33-15,0 0 0 16,-7-4 12-16,0 7-3 0,0 0 64 0,0 0 13 0,0 0 2 0,0 0 1 16,0 7 31-16,-7 2 7 0,4 1 1 0,-1 5 0 15,-3 4-44-15,4 3-9 0,-4 3-2 0,3 0 0 16,4 0-30-16,-7-3-7 0,7 3 0 0,-3-3-1 16,3-3-12-16,3 0-3 0,-3-7 0 0,7 4 0 15,-7-7-20-15,4 4 0 0,3-7 0 0,-4 1 0 16,4-4 0-16,0 0 0 0,4 0 0 0,0-6 0 15,-4 3 0-15,3-3 0 0,-3-4 0 0,4 4 0 16,-1-3 34-16,1-3 2 0,3 2 1 0,-3-2 0 16,-1-4-29-16,1 4-8 0,-1-4 0 0,1-2 0 0,-4-1 0 0,0 0 0 15,4-2 0-15,-11-1 8 0,0 0 13 0,0-3 3 0,0 3 1 16,-7 4 0-16,0-1-25 0,0 0 0 0,3 0 0 0,-7 1 0 16,1-1-11-16,-1 7-7 0,1-1-2 15,-1-2 0 1,-3 6-90-16,3 2-18 0,1 4-4 0</inkml:trace>
  <inkml:trace contextRef="#ctx0" brushRef="#br0" timeOffset="3427.17">4269 8879 850 0,'-11'-9'17'15,"0"3"6"-15,11 3-23 0,-10 3 0 0,6-4 0 0,4 4 0 16,-7 0 107-16,7 0 17 0,0 0 3 0,-3 4 1 16,3-4-52-16,-7 6-9 0,7 0-3 0,-4 0 0 15,4 1 52-15,0 2 9 0,0 0 3 0,4 1 0 16,-4 2-52-16,7 4-9 0,-4-3-3 0,4 5 0 16,-3 4 0-16,6 0 0 0,-6 0 0 0,3 3 0 15,-3 0 0-15,-1 1 0 0,1-5 0 0,-1 1 0 0,1 0 0 0,-4-3 0 0,7-3 0 16,-7 0 0-1,0-4 0-15,3-2 0 0,-3-1 0 0,7-3 0 0,-7 0-51 16,0-6-13-16,4 4 0 0,-4-4 0 0,0 0 0 0,0 0 0 0,0-4 0 0,7-2 0 16,-7 0 0-16,0-3 0 0,0-1 0 15,0 1 0-15,0-4 0 0,0-3 0 0,0 1 0 0,3-4 0 16,-3 0 0 0,0 3 0-16,4-2 0 0,-1-7 0 0,1 3 0 0,0-3 0 0,3-1 0 15,-7 1 0-15,3 3 0 0,4 1 0 16,-3 2 0-16,3 0 0 0,0 0 0 0,0 7 0 0,-4-1 0 0,4 0 0 15,1 7 0-15,-1 0 0 0,3 3 0 0,-6 3 0 16,3 0 0-16,3 6 0 0,-6 0 0 16,3 7 0-16,0-1 0 0,0 7 0 0,-7 0 0 0,4 3 0 15,-4 0 54-15,7 3 8 0,-7 3 2 0,0-3 0 16,3 0-52-16,-3-3-12 0,4 0 0 0,-1-3 0 16,1-6 0-16,-1-1 0 0,4-6 0 0,-3 1 0 15,3-4-48-15,-4-3-13 0,1-3-3 0,3-4 0 16,-3-2 52-16,3 0 12 0,3-1 0 0,-6-5 0 15,3-1 0-15,0-3 0 0,0-3 0 0,3 0 0 16,1 3 0-16,-7 1 0 0,3-1 0 0,0 3 0 16,0 0 0-16,3 4 0 0,1 2 0 0,-4 1 0 0,4 3 0 15,-1-1 0-15,-3 4 0 0,0 0 0 16,0 3 0-16,4 0 0 0,-1 0 0 0,-6 3 0 0,-1 4 0 0,5 2 0 0,-5 0 0 16,4 4 0-16,-7 3 48 15,4 2 13-15,-4 4 3 0,7 0 0 0,-7 0-64 16,0 3-12-16,3 4-2 0,4-4-1 0,-3-3 24 0,-1 0 5 0,4 0 1 0,-3-7 0 31,3 4-15-31,-7-6 0 0,11-4 0 0,-11 0 0 0,3-2 0 16,1 2 0-16,-1-3 0 0,1-3 0 0,-1 1 0 15,-3-4 0-15,0 0 0 0,0 0 0 0,0 0 0 0,0 3 0 0,0-3 0 0,0 0 0 16,7 3-11-16,-3 0-5 0,3 0 0 16,-7-3-1-16,0 0 27 0,7-3 6 15,-4 3 0-15,4-3 1 0,1 0-17 0,-5 0 0 0,4-1 0 0,-3-2 0 16,3 3 0-16,-4-3 0 0,4 0 0 0,-3-1 0 15,6-2 0-15,-6 3 0 0,3-4 0 0,0 1 0 16,0-4-48-16,-3 1-12 0,3-1-4 0,-4 1 0 16,4-1 52-16,-3 0 12 0,3 1 0 0,-4-1 0 15,1 1 0-15,3-1 0 0,-7 4 0 0,0-4 0 16,0-2 0-16,0 2 0 0,3-3 0 0,-3 4 0 16,0-1 48-16,0 1 13 0,0-1 3 0,-3 4 0 15,3 3-52-15,0-1-12 0,-7 1 0 0,3 0 0 16,1 3-48-16,-4 3-13 15,3-3-3-15,-3 6 0 0,4 0 52 0,-4 6 12 0,0 4 0 0,0 2 0 16,3 4 0-16,0 0 0 0,1 6 0 0,-1 0 0 16,4 0 0-16,0-3 0 0,0 3 0 0,0-3 0 15,0 0 0-15,0-3 0 0,0 0 0 0,4-3 0 16,3-1 0-16,0 1 0 0,0-4 0 0,4-2 0 16,-1 2 0-16,4-2 0 0,0-1 0 0,-3-3 0 0,3 1 0 15,4-4 0-15,-8 0 0 0,5-3 0 0,-1 0 16 16,0-3 5-16,3 0 2 0,-6-4 0 15,0-2-73-15,3 3-14 0,-4-4-4 0,-3 1 0 16,4 0-114-16,-4-1-23 0,4-5-5 0,-1 2-1 16,-3 0 21-16,4 1 4 0</inkml:trace>
  <inkml:trace contextRef="#ctx0" brushRef="#br0" timeOffset="4256.03">5203 8817 1824 0,'-10'-10'38'0,"10"10"8"16,-4-3-37-16,-6 3-9 15,10 0 0-15,-7 3 0 0,3 0 97 0,1 4 18 0,-1-1 3 0,1 0 1 16,3 4-37-16,0 2-7 0,0 1-2 0,0 2 0 16,3 4-58-16,1 0-15 0,-1 3 0 0,1 0 0 15,3 3 54-15,3 3 8 0,-6 0 2 0,3 4 0 16,0-4-20-16,0 0-3 0,4-3-1 0,-8 4 0 16,4-8-8-16,0 1-1 0,0 0-1 0,4 0 0 15,0-3-21-15,-8-3-9 0,4 3 8 0,0-7-8 16,0 1 0-16,4-1-11 0,-8-2 1 0,4-4 0 15,0-3 10-15,0 0 0 0,-7-3 0 0,0 0 0 16,0 0-53-16,4-9-9 0,-4-1-2 0,0-2 0 16,-4 2-34-16,1-5-7 0,-4 2-2 0,0-2 0 15,0-4 14-15,0 3 2 0,-4-3 1 0,4-3 0 16,-3 3 25-16,-1 1 5 0,-3-4 0 0,3 0 1 0,1 3 39 0,-4 0 7 0,3 0 1 16,0 4 1-16,1 2 11 15,-1 4 16-15,4 2-4 0,4 1-1 16,3 6 41-16,0 0 8 0,0 0 1 0,0 0 1 0,-4 3 6 0,4 4 2 15,0-1 0-15,0 3 0 0,4 1-8 0,-1-1-2 16,4 4 0-16,4-4 0 0,-1 4 4 0,-6-4 0 16,6 3 0-16,1-2 0 0,0-1-46 0,-1-2-9 0,1 2-1 15,3-3-8 1,-3-3 0-16,3 1 0 0,0-4-10 0,3 0 10 0,1 0 0 16,0-4 0-16,-1 1 0 0,4-3 0 0,1-3 44 0,-5-4 16 0,1 0 3 0,3-2 1 15,-3-4-54-15,3 0-10 0,0 0 0 0,-7-3 0 16,0 7 0-16,4-4 0 0,-8 6 0 0,1 1 0 15,3-1 21-15,-10 4 0 0,3 3 0 0,0-1 0 16,-7 7 18-16,0 0 3 0,0 0 1 0,0 0 0 16,-4 7-35-16,1-1-8 0,-4 6 0 0,3 1 0 15,-3 3 0-15,0 2 0 0,0 4 0 0,-4 4 0 16,8-5 0-16,3 8 12 0,-7-4-12 0,7 0 12 16,-4-3-12-16,4 0 0 0,4-3-12 0,-4-1 12 15,7-2 0-15,-7 0 0 0,7-1 9 0,0-2-1 16,0-1-8-16,7-5-10 0,-7-1 10 0,0-3-13 15,4 0 13-15,-1-3 0 0,1 0 0 0,-4 0 10 16,4-3-10-16,-1 0 0 0,-3 0 0 0,4-3 0 16,3-1 0-16,-3 1 0 0,-4 0 0 0,3 0 0 15,-3 2 0-15,0-2 0 0,0 0 0 0,0 0 0 16,-3-1 8-16,-4-2-8 0,0 0 12 0,0-1-4 16,0-2 4-16,-4-1 0 0,-3 0 0 0,-3-2 0 15,3-1-12-15,-4-3 12 0,1-3-12 0,-1 4 12 16,0-4-12-16,1 0 0 0,6-3 0 0,-6 3 8 15,-1 0-8-15,8 3 0 0,-4-3 0 0,3 3 0 0,4 3 0 0,0 1 0 16,0-1 0-16,0 4 0 16,4-1-25-16,6 4-4 0,-3-1-1 0,7 1 0 0,0 2 46 15,8 1 8-15,-8 0 3 0,7 3 0 16,4 0-27-16,-1 0 0 0,1 3 8 0,3 0-8 0,0 3 0 0,4 0 0 0,-7 0 0 16,0 3 0-16,6 0 0 0,-13 4-9 15,7-1 9-15,3 4-13 0,-14-1-109 16,7 1-22-16,-3-1-4 0</inkml:trace>
  <inkml:trace contextRef="#ctx0" brushRef="#br0" timeOffset="4993.74">1767 9776 1105 0,'-24'16'47'15,"3"-1"-38"-15,-4 1 39 0,4 0 8 0,0 0 2 0,3-4 0 16,-10 4 9-16,10-4 1 0,-3 4 1 0,-4-3 0 15,0-1-5-15,4 4-2 0,-3-4 0 0,2 1 0 16,1-1 44-16,7 1 9 0,-7-4 1 0,0 4 1 16,7-7-33-16,0 4-8 0,-4-1 0 0,4-3-1 15,0-3-9-15,0 4-2 0,-4-4 0 0,7 0 0 16,-3-3-51-16,4 0-13 0,-4 0 0 0,3 0 0 16,0 0 0-16,8 0 0 0,-8 3 0 0,4-3 0 15,7 0 12-15,0 0 0 0,0 0 0 0,0 0 0 16,7 0-12-16,4 0 0 0,3 0 0 0,-3-3 0 15,10 3-14-15,-4-3 4 0,12 0 1 0,-1-1 0 16,4 1 9-16,13 0 0 0,-6 3 0 0,18-3 0 16,-8 3 0-16,15-3 0 0,-4 0 0 0,10-3 0 15,4 2 49-15,7-2 12 0,8 0 3 0,16 0 0 16,-9-1-52-16,6-2-12 0,4-1 0 0,21 1 0 16,-11 0 52-16,11-4 8 0,-3 4 2 0,34-4 0 15,-27 1-23-15,17 2-5 0,4-2-1 0,21-1 0 0,-22 4-2 16,1 2-1-16,0-2 0 0,28 0 0 15,-29 2-22-15,8-2-8 0,3 0 0 0,22-4 9 16,-32 0 44-16,-4-2 9 0,0 2 2 0,14-2 0 0,-24-1-64 16,-4 0-15-16,0 1-1 0,7-1-1 0,-21 3 17 0,-7 1 0 15,-4-1 0-15,4 1 0 0,-18 2 10 0,-3 7 6 0,-7 0 0 0,3 3 1 32,-18 0-65-32,-6 3-14 0,-8 3-2 0,1 1-1 0,-11 2-71 15,-4-3-15-15,-3 4-2 0</inkml:trace>
  <inkml:trace contextRef="#ctx0" brushRef="#br0" timeOffset="20677.9">4329 10736 1474 0,'0'0'62'15,"0"0"-50"1,0 0 64-16,0 0 13 0,0 0 3 0,0 0 0 16,0 0-23-16,0 0-4 0,0 0-1 0,0 0 0 15,0 0 0-15,0 3 0 0,0 3 0 0,3 0 0 16,4 1-51-16,-7 2-13 0,4 0 0 0,-1 7 0 16,1-3 54-16,-1 5 8 0,1 4 2 0,3 0 0 15,-4 3-52-15,4 4-12 0,-3 2 0 0,0 7 0 16,3-1 54-16,-4 4 8 0,4 0 2 0,-7 6 0 15,11-3-52-15,-8 3-12 0,4 3 0 0,-3 3 0 16,6-3 0-16,1 7 0 0,-7-4 0 0,6 10 0 16,-3-7 54-16,7 4 8 0,-10-1 2 0,6 7 0 15,-3-3-52-15,8 0-12 0,-12-1 0 0,4 7 0 16,4-9 0-16,-8-1 0 0,1 1 0 0,3 3 0 16,-4-7 0-16,4 1 0 0,-3-4 0 0,3 3 0 15,-3-5 0-15,-1-4 0 0,1-4 0 0,-1 1 0 16,8-3 0-16,-11-6 0 0,10-1 0 0,-10-3 0 15,4-5 0-15,-1-1 0 0,1-10 0 0,-1 4 0 0,-3-6 0 16,0-4 0-16,-3-3 0 0,3-6 0 16,0 0-202-16,0 0-43 0,0 0-9 0</inkml:trace>
  <inkml:trace contextRef="#ctx0" brushRef="#br0" timeOffset="22710.92">4258 10159 2053 0,'0'0'58'0,"0"0"13"16,0 6-57-16,0-6-14 0,0 0 0 0,0 0 0 16,0 3 55-16,4 0 8 0,-1 0 1 0,4-3 1 15,4 0-35-15,-1 0-7 0,1 0-2 0,-4 0 0 16,4 0-8-16,-1 3-1 0,4-3-1 0,-7 0 0 16,7 4 11-16,-3-4 2 0,0 3 1 0,-1 0 0 15,1-3-12-15,-1 3-2 0,1-3-1 0,3 3 0 16,-3 0-1-16,-8-3 0 0,4 3 0 0,-3 1 0 15,-4-4 29-15,0 0 6 0,0 0 0 0,0 3 1 16,0 3-36-16,-4 3-9 0,-3 1 0 0,4-1 0 16,-8 4 0-16,0 2 0 0,1 1 0 0,-1 6 0 15,8-3 0-15,-8 0 0 0,1 3 0 0,-1-4 0 16,7 4 0-16,-6 0 0 0,-1 0 0 0,4-3 0 16,0 0 0-16,7-3 0 0,-7-4 0 0,7 1 0 0,0-1 0 15,0-6 0-15,0 1 0 0,7-1 0 0,-7-6 0 16,7 0 0-16,0-3 0 0,4 0 0 0,-8-4 12 0,4 1 1 0,1-3 0 0,-1-1 0 31,3 1-41-31,1-4-9 0,-1 1-2 0,-3-1 0 0,0 4-101 0,4 0-21 16,-7 2-4-16,3-2-1 0,-4 3 62 0,-3 6 12 15,0-7 2-15,0 7 1 0,0 0-12 0,0 0-3 0,0 0 0 0</inkml:trace>
  <inkml:trace contextRef="#ctx0" brushRef="#br0" timeOffset="22911.51">4283 10356 2030 0,'0'10'57'0,"0"-4"14"0,0-3-57 0,0-3-14 0,0 0 0 0,0 3 0 16,0-3 105-16,3 6 19 0,4-2 3 0,-3-1 1 16,3-3-52-16,0 3-9 0,4 0-3 0,-1-3 0 15,1 0-51-15,-1 0-13 0,1 0 0 0,-1 0 0 16,1 0 0-16,3 0 0 0,-3 0 0 0,-1 0 0 15,-3 0-202-15,4 0-43 0</inkml:trace>
  <inkml:trace contextRef="#ctx0" brushRef="#br0" timeOffset="23614.51">3274 11714 1267 0,'0'0'56'0,"0"0"12"16,0 0-55-16,0 0-13 0,0 0 0 0,0 0 0 15,0 6 105-15,7 0 19 0,-4 1 3 0,4-1 1 16,4 0-52-16,-4 1-9 0,11-1-3 0,-8 3 0 16,4-3 0-16,1 1 0 0,6-1 0 0,-7 0 0 15,0-3 0-15,7 4 0 0,-3-4 0 0,-1-3 0 16,8 3-20-16,-4-3-4 0,4 0 0 0,7 0-1 0,-1 0-11 0,-2 0-3 0,6-3 0 0,0 3 0 15,8-3-25-15,-8 0 0 0,11-4 0 0,-8 4 0 16,8-3 0-16,0 3 0 0,4-4 0 0,2 1 0 16,1 0 0-16,4 0 0 0,-1-4 0 0,11 1 0 15,-7-1 56-15,7 1 7 0,4-4 1 0,3 1 0 16,-3 3-52-16,6-7-12 0,-6 3 0 0,10-2 0 16,0-1 0-16,-10 0 0 0,3 1 0 0,3-1 0 15,-3 0 0-15,4 4 0 0,3-1 0 0,0 4 0 16,-7-1 0-16,-3 1 0 0,-4 0 0 0,3 2 0 15,-6 1 0-15,-4 3 0 0,-7 0 0 16,3 0 0-16,-13 6 15 0,-5-3 0 0,26 6 15 16,-36-3-39-16,-3 3-5 0,-4-2-1 0,0 2 0 15,-3 0 15-15,-1 0 0 0,-6-3 0 0,0 1 0 16,-8-1 0-16,8 0 0 0,-11 0 0 0,3-3 0 16,-3 0-54-16,0 0-8 0,0 0-2 0</inkml:trace>
  <inkml:trace contextRef="#ctx0" brushRef="#br0" timeOffset="24304.23">6519 11272 1728 0,'0'0'38'0,"0"0"8"0,0 0 2 0,0 0 0 0,0 0-39 0,0 0-9 0,0 0 0 0,0 0 0 16,0 0 56-16,0 0 10 0,4 6 2 15,-1 3 0-15,12 1-21 0,-12-1-4 0,8 1-1 0,3 5 0 16,0-2 5-16,0-1 1 0,0 4 0 0,0 0 0 16,4-1-12-16,-1 4-3 0,1-3 0 0,0 3 0 15,-1 0-25-15,1-4-8 0,-4 4 0 0,-3-6 0 0,-1-1 0 0,1 1 0 16,3-1 0-16,-3 1 0 15,-1-4 22-15,1 1 1 0,-4-1 0 0,3 0 0 16,-3 1-42-16,0-4-8 0,-7 0-1 16,0-6-1-16,0 0-133 0,0 0-26 0,0 0-6 0</inkml:trace>
  <inkml:trace contextRef="#ctx0" brushRef="#br0" timeOffset="24541.09">6632 11585 2098 0,'0'0'46'0,"0"0"10"0,0-6 1 0,0-3 3 0,0-4-48 0,4-3-12 16,-1-2 0-16,1-1 0 0,-1 3 73 0,8 0 13 16,-8-2 2-16,8 2 1 0,-4 0-20 0,4 1-4 15,-1-1-1-15,4 0 0 0,0 4-51 0,4-1-13 16,-4 4 0-16,4-1 0 0,-4 1 0 0,4 3 0 15,-4-1 0-15,3 1 0 16,-3 0-38-16,1 0-10 0,2 2-3 0,-3-2-703 16,-3 0-141-16</inkml:trace>
  <inkml:trace contextRef="#ctx0" brushRef="#br0" timeOffset="26114.9">3641 12852 1314 0,'-7'3'37'0,"3"0"8"16,4-3-36-16,0 0-9 0,0 0 0 0,0 0 0 16,0 0 46-16,0 0 7 0,0 0 2 0,4-6 0 15,3 0 1-15,-4-4 0 0,8 4 0 0,-1-6 0 16,-6 2-3-16,6-5 0 0,-2 2 0 0,6-3 0 15,-4-3-20-15,1 1-4 0,6 2-1 0,1-6 0 16,0 0 14-16,-1-3 2 0,8-3 1 0,-4 0 0 16,4-4-7-16,-4 1-2 0,4-1 0 0,3-2 0 15,0 0-6-15,4-4-2 0,7 0 0 0,-4-6 0 0,7-3-7 16,1-3-1-16,3-9-1 0,3-4 0 16,4 3-19-16,-11 1 0 0,11-4 0 0,-3-3 0 0,2 3 0 15,8-2 0-15,-7-1 0 0,11-6 0 16,-8 9 12-16,4 0 0 0,-7 1-1 0,11-7 0 15,-15 12-11-15,8 4 0 0,-1-1 0 0,-3 1 0 16,-7 9 0-16,-4 0 0 0,-3 4 8 0,3 5-8 0,-10 4 0 16,0 3-17-16,-4 2 2 0,0 8 1 0,-7 2 31 0,0 3 7 15,-3 7 0-15,0 0 1 16,-8 3-25-16,-6 3-12 0,-4 0 0 0,0 0 1 16,0 0-26-16,-4 6-6 0,4 0-1 0,-7 4 0 0,4-4-117 0,-4 0-24 15</inkml:trace>
  <inkml:trace contextRef="#ctx0" brushRef="#br0" timeOffset="27083.03">5789 10513 850 0,'0'0'17'0,"-3"-6"6"0,-1 3-23 0,4 3 0 0,-3-7 0 0,3 7 0 15,0 0 56-15,0 0 6 0,0 0 2 0,0 0 0 16,0 0 12-16,0 0 2 0,0 0 1 0,0 0 0 15,0 0 27-15,-4 3 6 0,0 1 0 0,4 2 1 16,-7 0-39-16,7 0-8 0,-3 4-2 0,3-1 0 16,3-3-51-16,4 4-13 0,-7-1 0 0,4 1 0 15,0-1 0-15,3 1 0 0,0-1 0 0,0-6 0 16,0 3 31-16,0-3 3 0,3-3 1 0,1 0 0 16,0 0-35-16,-1-6 0 0,1 0 0 0,3-3 0 15,-4-4 30-15,1 0-1 0,0-2 0 0,-1 2 0 16,-3-2-29-16,0-1 0 0,0 0 0 0,0 4 0 15,0 2 0-15,0 1-18 0,-3-1 2 0,0 4 1 16,-4 6 15-16,0 0 0 0,0 0 12 0,0 0-12 0,0 0 14 0,0 3-4 0,3 4-1 16,1-1 0-1,-4 3-9-15,3 4 0 0,1-1 0 0,-1 1 0 0,1 3 0 0,-1-1 0 0,4 4 0 0,0 0 0 16,0 0 0-16,0-1 0 0,1 4 0 0,-1 0 0 31,-4 3 20-31,4 1 3 0,0-1 0 0,0 3 0 0,-3-3 14 0,3 0 3 0,-4 0 1 0,-3 3 0 16,4-6-33-16,-4 3-8 0,0-3 0 0,-4 0 0 15,4 0 0-15,-3 0 0 16,-4-3 0-16,0-3 0 16,0-1 53-16,0-2 9 0,0 3 2 0,-4-10 0 0,0 3-64 0,-3-6 0 0,4 0-9 15,-4-3 0-15,-1 0 9 0,1-6 11 0,0 0-3 0,4-3 0 16,-1-4-8-16,-3 4 0 0,7-4 0 0,0 0 0 0,0 1 0 0,3-1 0 16,1 1 0-16,3-1 0 15,3-2 0-15,1 2 0 0,3 1 0 0,0-1 0 0,0-3 0 16,4 4 0-16,3-4 0 0,3 0 0 0,1 1 0 0,3-4 0 15,0-3 0-15,-3 3 0 0,3 0 0 16,-3 1 0-16,-1 2 0 0,1 0 0 0,0 1 0 0,-4 2 0 16,0 0 0-16,4 1 0 15,-4 2-148-15,3 4-36 0,11-3-6 16,-10 9-795-16</inkml:trace>
  <inkml:trace contextRef="#ctx0" brushRef="#br0" timeOffset="59702.29">2219 14410 836 0,'0'-6'24'0,"-7"0"4"0,7 0-28 0,0 6 0 0,0 0 0 15,0 0 0-15,-4-4 108 0,4 4 16 0,0 0 4 0,0 0 0 16,0 0-103-16,0 0-25 0,0 0 0 0,0 0 0 16,0 0 108-16,0 0 16 0,0 0 3 0,0 0 1 15,0 0-52-15,4 4-9 0,3 2-3 0,-3 0 0 16,-1 7-26-16,8-1-6 0,-1 1 0 0,4 6-1 16,-3-4-50-16,7 4-9 15,-1 0-3-15,4 3 0 0,1 0 53 0,-1 3 10 16,-4 3 3-16,8-3 0 0,-7 0-35 0,6 0 0 0,-2 0 0 15,-8 1 0-15,7-1 0 0,-7-3 0 0,7 3 0 0,-10-3 0 16,3-4 0-16,0 1 0 0,-4-3-15 0,1 0 5 16,0-4-33-16,-1-2-6 15,1-1-2-15,-4-3 0 0,0 0-129 0,-4 1-25 0</inkml:trace>
  <inkml:trace contextRef="#ctx0" brushRef="#br0" timeOffset="59992.01">2279 14950 1720 0,'-18'-10'36'0,"15"7"8"16,-1-6-35-16,-3-1-9 0,4 1 0 0,3-4 0 0,-7 1 74 0,7-4 13 0,0 1 2 0,7-1 1 15,-7-3-21-15,0 0-4 0,3-3-1 0,8 0 0 16,-8 0-20-16,4 0-5 0,-3 0-1 0,6 1 0 16,-2 2-9-16,6 0-1 0,-4 3-1 0,1-3 0 15,3 4-27-15,-3-1 0 0,-1 0 0 0,1 1 0 16,3 2-11-16,-4 1-7 0,1 2-2 0,3 1 0 16,-3-1-106-16,-1 4-22 0,4-3-4 0</inkml:trace>
  <inkml:trace contextRef="#ctx0" brushRef="#br0" timeOffset="60731.54">2674 14599 1552 0,'-7'-7'44'0,"7"7"10"16,-4-3-43-16,4 3-11 0,0 0 0 0,-7 3 0 0,7-3 81 0,-3 3 15 0,3 4 2 0,-7 2 1 16,7 4-56-16,0-1-11 0,7 4-3 0,-7 3 0 31,10-1-29-31,-6 4 0 0,7-3 0 0,-1 3 0 0,1-3 0 15,-1 0 0-15,1 0 0 0,3-7 0 0,0 4 28 0,-3-4-1 0,3 1 0 0,-4-4 0 16,1-2-27-16,0-1 0 0,-1 0 0 0,1-3 0 16,-1-3 0-16,-3 0-9 0,0-3 9 0,4-3-13 15,-7 3 13-15,3-4 16 0,-7 1-3 0,3-3-1 16,1 3-1-16,3-4-1 0,-7 4 0 0,3 0 0 16,-3-4-10-16,0 1 10 0,0-1-10 0,0-2 10 15,0-1-10-15,-3 4 0 0,3-7 0 0,0 4 8 16,-7-4-8-16,3 3-11 0,1-5 3 0,-4 2 0 15,3 0 8-15,4 1 0 0,-7-1-9 0,3 3 9 16,-3-2 0-16,4 5-9 0,-1-2 9 0,4 5 0 16,0 1 0-16,0 6 0 0,0 0 0 0,0 0 0 15,0 0 21-15,7 3-1 0,0 0-1 0,4 7 0 16,0-1 7-16,-4 1 2 0,3 2 0 0,8 4 0 16,-11 0-9-16,11 2-2 0,-8 1 0 0,4 6 0 15,0 0-3-15,-3 4-1 0,3-1 0 0,4 3 0 16,-8 4-2-16,-3-1-1 0,11 4 0 0,-7 3 0 15,-1-1 7-15,-3 7 2 0,0 0 0 0,4 4 0 16,-8-8-19-16,4 1 0 0,-3 0 8 0,0 0-8 16,-4-6 11-16,0-4-2 0,-4-2 0 0,0-1 0 15,4-6 4-15,-10 0 1 0,-1-6 0 0,1-3 0 16,-1-4 17-16,1-2 3 0,-5-4 1 0,1-3 0 0,4-6-35 0,-8-3 0 16,0-1-10-16,1-5 10 0,3-1-14 0,0-2 5 0,-8 2 1 0,8-6 0 15,-3 0-4-15,3-3 0 0,3 0 0 0,0 1 0 16,4-1 12-16,0 0 0 0,4-3 0 0,-4 3 0 15,3-7 0-15,4 4 0 0,0-3 0 0,0 0 0 16,0 3 0-16,4 0 0 0,3 0 0 0,3 3 0 16,-6 3 10-16,6 3-2 0,1 0-8 0,3 4 12 15,-3-1-12-15,3 4 0 0,0 3 0 0,4-1 0 16,-8 1-80-16,1 3-12 16,3-3-2-16</inkml:trace>
  <inkml:trace contextRef="#ctx0" brushRef="#br0" timeOffset="61281.27">3037 14398 1788 0,'0'6'51'0,"0"4"10"0,0-4-49 16,0-3-12-16,0 3 0 0,0-6 0 0,0 7 93 0,0-1 16 0,0-3 3 0,0-3 1 31,4 6-35-31,3-3-7 0,-7-3-2 0,11 3 0 0,-8-3-31 15,4 0-6-15,0 0-2 0,0-3 0 0,4-3-30 0,-1 0 0 0,5-4 0 0,-5 1 0 16,1 3 0-16,3-4 0 0,0 4 0 0,4 0 0 16,-4-1-9-16,0 1-8 0,0 0-2 0,4 0 0 15,-4 3 46-15,7-1 9 0,-11 1 1 0,8 0 1 16,-7 3-10-16,6 0-1 0,-10 3-1 0,4-3 0 16,0 7-17-16,-4-4-9 0,-4 3 10 0,-3 0-10 15,0 0 25-15,0 4-1 0,-3-1 0 16,3 7 0-16,-11 0-8 0,4-1-1 0,3 7-1 0,-10 3 0 15,4 4-14-15,-1-1 0 0,1 3 0 16,-1 4 0-16,0-1 0 0,8 4 0 0,-8-1 0 0,11 1-10 16,-7-3 2-16,4-1 0 0,3-3 0 0,3 1 0 15,4-7 8-15,-3-3-8 0,3-3 8 0,3-4-8 16,-6-2 8-16,7-4 0 0,-1 1 0 0,1-7 0 16,-1-3-8-16,4-3 0 0,1-4 0 0,-1 1 0 15,3-3-8-15,-6-1 0 0,-1 1-1 0,5-4 0 16,-12 1-19-16,8 2-4 0,-4-2-1 0,0-1 0 15,0 1-74-15,-7-1-14 0,3-3-3 0</inkml:trace>
  <inkml:trace contextRef="#ctx0" brushRef="#br0" timeOffset="61504.22">3069 14655 1690 0,'-7'31'35'0,"7"-18"9"0,0-1-36 0,0 1-8 0,0-4 0 0,7 4 0 16,-3-7 123 0,-1 4 22-16,4-7 5 0,4 0 1 0,-1-3-46 15,5-3-9-15,-5 0-1 0,4-7-1 0,7 1-49 0,1-1-9 0,-5 1-3 16,8-4 0-16,3 1 6 0,-3-4 1 16,0 4 0-16,6-1 0 0,-6 4-40 0,0 2 0 0,-4 4 0 0,4-3-8 31,-1 6-48-31,1-3-8 0,-4 3-3 0</inkml:trace>
  <inkml:trace contextRef="#ctx0" brushRef="#br0" timeOffset="62004.29">4678 14442 1697 0,'0'0'35'0,"0"0"9"0,0 0-35 0,0 0-9 0,0 0 0 0,3 3 0 16,4-3 95-16,0 3 17 0,1-3 3 0,2 0 1 15,1 0-36-15,-1 0-6 0,1 0-2 0,3-3 0 16,0 0-38-16,0 3-8 0,4-3-2 0,-4 0 0 16,7 3 5-16,0 0 1 0,0 0 0 0,1 0 0 15,2 3-160-15,5-3-32 0,-8 0-6 0</inkml:trace>
  <inkml:trace contextRef="#ctx0" brushRef="#br0" timeOffset="63317.45">5891 14693 1094 0,'0'6'46'16,"0"0"-37"-1,4 0 95-15,-4-6 20 0,0 0 3 0,0 0 1 16,0 0-52-16,0 0-9 0,0 0-3 0,0 0 0 16,0 0 28-16,-4-6 4 0,1 0 2 0,3-7 0 15,-7 1-54-15,7-4-12 0,-4 0-1 0,4-2-1 0,0-4-30 0,0 3 0 0,4-3 0 0,-4 0 0 16,7 0 0-16,-7 0 0 0,0 3 0 0,3 0 0 31,4 4 19-31,-3-1-3 0,3 4 0 0,0-1 0 0,4 4-16 0,-1-1 8 0,1 1-8 16,3 3 0-16,0 2 17 0,0 1-3 15,4 6-1-15,-4 1 0 0,4 2 15 16,-4 0 4-16,-4 0 0 0,4 4 0 0,0 2 25 16,1 7 6-16,-1-3 1 0,-4 6 0 0,1-7-64 0,3 4 0 15,-3 0-9-15,-1 0 0 0,4 0 9 0,-3 3-8 0,3-4 8 0,-3 4-8 16,3-3 8-16,0 0 0 0,3 0 8 0,-10-4-8 15,8 1 0-15,-1-3 0 0,0-4 0 0,-4-3-8 16,4-2 8-16,1-4 8 0,-1-4-8 0,0 1 11 16,0-3-3-16,-3 0 0 0,3-4 0 0,-4-2 0 15,1-1 6-15,3 4 1 0,-7-4 0 0,0-2 0 16,0 2 2-16,-3-3 1 0,3 1 0 0,-7 2 0 16,0-3-7-16,0 1-2 0,0-1 0 0,-4 0 0 15,1 1-1-15,-4-1-8 0,-1 4 12 0,-2-1-4 16,3-3 19-16,-4 7 3 0,1-4 1 0,3 4 0 15,-4 0-31-15,4 2-21 0,0 4 3 0,0 0 1 16,3 0 17-16,1 3 0 0,3 0 0 0,-11 3 0 16,8 3 12-16,-1 4 5 0,1-1 2 0,3 4 0 15,0 2-53-15,0 1-10 0,7 0-3 0,-4 3 0 16,8-1 33-16,-11-2 14 0,7 0-12 0,0 2 12 16,0-5 0-16,0 3 0 0,0-4 0 0,0 1 0 15,0-4 0-15,4-3 0 0,-1 4 8 0,1-4-8 16,0 0 0-16,3-2 0 0,-4-1 0 0,4-3 0 0,-3 0 0 15,3-3 0-15,0-4 0 0,-3 1 0 0,3 3 0 0,0-3-14 0,-3 2 5 16,3-2 1 0,-4 0-115-16,-3-7-22 0,4 1-5 0</inkml:trace>
  <inkml:trace contextRef="#ctx0" brushRef="#br0" timeOffset="63855.41">6805 13937 1958 0,'0'0'87'0,"0"0"17"16,0 0-83-16,0 0-21 0,0 0 0 0,0 0 0 15,7 6 56-15,-3 4 6 0,-1-1 2 0,4 7 0 16,0 3 0-16,4 2 0 0,3 1 0 0,0 4 0 15,0 2-42-15,0 0-8 0,0 3-2 0,4 1 0 16,-4-4 24-16,0 0 5 0,0 0 1 0,1-3 0 16,-1-3-16-16,0-3-3 0,0-3-1 0,0 0 0 15,-3-1-10-15,-1-2-3 0,4-1 0 0,-3 4 0 16,-1-7-9-16,1 1 10 0,3-4-10 0,-3 0 10 16,-4 4-10-16,0-1 0 0,3 1 0 0,-6-1 0 0,3-3 0 15,-3 1 0-15,-1-1 0 0,-3-6 0 0,0 0 0 0,0 0 0 0,0 0 0 0,0 0 0 16,-7-3 0-16,-4 0-11 15,1-1 11-15,-4-2-12 0,0 0 12 16,-4 0 0-16,0-4-9 0,1 4 9 0,-1-4-16 0,-3 7 0 16,3 0 1-16,1 0 0 0,-5 3 2 0,5 0 0 0,-1 0 0 0,1 3 0 15,-1 3-20-15,0 4-4 16,1-1-1-16,2 1 0 16,1 2 9-16,4 1 1 0,-4-1 1 0,3 4 0 0,4-3 19 0,0 5 8 0,3 1-8 15,4-3 8-15,-3 3 22 0,3-4 10 0,3 1 1 16,1 0 1-16,3-1 4 0,4-5 1 0,3 2 0 15,0-2 0-15,3-4 0 0,5-3 0 0,-1-3 0 0,0-3 0 16,4 0 10-16,3-7 3 0,-10 1 0 0,6-4 0 16,1 4-38-16,-4-3-14 0,4-4 11 0,-4 3-11 15,0 1 8-15,0-1-8 0,-3 4 0 0,0-4 9 16,-1 4-100-16,1 3-20 0,-1-4-4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8T23:11:16.045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1372 536 1672 0,'0'0'620'0,"0"0"-484"0,4 3-36 16,-4 0 68-1,7 10-112-15,-7 5 136 16,10 14-108-16,-6 12 32 16,7 0-72-16,-1 21 36 15,1 1-44-15,3 19 24 16,0 0-32-16,4-1 28 15,-4-9-32-15,0-2 32 16,3-8-32-16,-2-14-12 16,-5-17-8-16,4-15-24 0,-3-7 12 15,-11-21 40-15,0 0-20 16,-11-29-8-16,-3 7-8 0,-7-26 28 31,0 4-12-31,-7-22-4 0,6 6-4 0,-9-13-16 16,13 13 8-1,-10-12 4 1,10 15 0-16,8-9 0 0,3 15 0 0,7 0 0 16,7 13 0-16,-4 0-12 15,15 16 8-15,-1 0-4 16,5 9 0-16,16 6 16 16,5 7-4-16,13 9 40 15,1 6-20-15,-4 16 56 16,-1 6-44-16,-6 16 36 15,-7 3-40-15,-7 13 16 16,-4-1-28-16,-7 10 0 16,0-9-12-16,-21 9-16 15,4-4 4-15,-15-2 4 16,1-6 0-16,-8-7 0 16,1-9 0-16,-8-7-12 15,4-15 8-15,-4-7-32 16,7-5 20-16,-3-10-4 15,7-4 12-15,3-12 0 16,11 7 0-16,0-19-12 16,15 12 12-16,-5-13 12 15,15 10 0-15,-4 4-4 16,4 8 4-16,6 10 12 16,-2 7-8-16,6 11 32 0,0 7-24 15,1 13 12-15,-1-3-16 0,-3 8 12 16,-4-2-16-16,-7 6-4 15,0 0 0-15,-10 0-4 16,-1-3 0-16,-10-6-108 16,11-10 60-16,-8-15-360 15,-3-1 228-15,11-24-1024 16,-8-1 672-16</inkml:trace>
  <inkml:trace contextRef="#ctx0" brushRef="#br0" timeOffset="1384.96">2360 1207 1476 0,'-10'22'544'0,"10"-22"-420"0,-11 3-36 0,7-3 284 16,4 6-220-16,-10-3 72 15,3 4-132-15,-4 2 56 16,8 7-84-16,-11 9 40 15,14-6-64-15,-8 9 24 16,8-6-36-16,0 0 8 16,8-10-20-16,-8-2-8 0,14-4-4 0,-4-9-4 15,1-4 0-15,3-8 0 16,-3-4 0-16,-1-6 0 16,8-16-12-1,-11 29 8 1,-7-10-4-16,0 9 0 0,0 1 24 15,-7 8-8 1,3-2-4-16,4 6 0 0,0 3 4 16,4 4-4-16,3 5-28 15,-7 7 12-15,3 0 12 16,8 3 4-16,-1 3 16 16,5-6-12-16,2 3 40 15,-3-7-24-15,-3 1 4 16,3-4-16-16,-3-2-16 15,3-7 0-15,-4-9 20 16,1-4-8-16,-1-9-4 16,1 7 0-16,0-19-4 15,-1 12 0-15,4-13 0 16,0 14 0-16,8-11 8 16,-8 14-4-16,0 2-12 15,3 1 4-15,-2 8 28 16,-1 8-12-16,-4 8 68 15,1 1-48-15,-4 9-4 16,7 3-16-16,-14-3-12 16,4 3 4-16,3-6-244 15,-4-4 132-15,4-8-272 16,0-4 212-16,4-19-244 16,-1 3 236-16,1-9-104 15,3-3 160-15,4 0-48 0,-8-3 100 0,4 0 144 31,1 6-40-31,-8-3 248 0,7 9-160 0,-14 4 176 16,0 5-172-16,0 10 84 16,0 7-124-16,-7 9-12 15,14 3-48-15,-7 3 8 16,0 3-20-16,0-6 44 16,10 0-32-16,-6-10-32 15,10-2 0-15,4-10 8 16,-8-3 0-16,4-13-12 15,0 7 4-15,-3-17 12 16,3 8-4-16,-7-4-4 16,4 3 4-16,-11 3 4 15,3 4-4-15,-3 5-12 16,0 7 4-16,0 10 4 16,7 2 0-16,-7 17 24 15,7 5-12-15,4 23 32 16,0 2-28-16,-1 19 56 15,1-5-40-15,-1 14 28 16,4-8-32-16,-3 9 8 16,0-19-20-16,-8 0 0 15,4-10-8-15,-7-18 4 16,0-7-8-16,-17-15-20 16,9-13 8-16,-20-24-12 15,11-7 8-15,-5-29 0 16,-2 4 4-16,3-25 0 15,6 9 0-15,5-12 8 0,10 15 0 16,3-3 0-16,4 6 0 16,4 7 0-16,7 19 0 0,-1-4 8 15,1 16-4-15,3 0 8 16,0 13-8-16,0-7 8 16,4 10-8-16,0-4 16 15,-4 4-12-15,7-3-20 16,4-1 4-16,3-9 40 15,-3 10-20-15,-7-3 24 16,-1-4-20-16,-2-6-8 16,-5 9-4-16,-10-15 12 15,-3 9-8-15,-8-3 16 16,-6 4-16-16,-4 2-12 16,-8 3 0-16,-2 13-4 15,-1 10 0-15,4 5-20 16,0 11 16-16,7 5-12 15,7 3 12-15,7 7 8 16,7-10 4-16,10-2 0 16,4-4 0-16,15-6 8 15,-1-7-4-15,7-6-12 16,4 1 4-16,-11-4-340 16,4 0 188-16</inkml:trace>
  <inkml:trace contextRef="#ctx0" brushRef="#br0" timeOffset="2883.26">4664 570 1392 0,'17'-28'516'0,"-17"28"-400"0,14-28-36 0,-10 15 356 15,0 1-256-15,-4 5 192 16,3 4-216-16,-14 6 92 16,4 7-144-16,-17 12 4 15,3 0-64-15,-11 15-8 16,4 4-24-16,-8 9 12 0,8-3-16 15,-7 4 4-15,7-4-4 16,-1-4 4 0,12-8-8-16,6-4 8 0,4-2-8 0,14-17-20 15,7 4 8-15,18-13 20 16,3 0-4-16,15-9 60 16,3 3-40-16,7-1-4 15,-4 4-12-15,-3 10 16 16,-7 6-16-16,-4 9 12 15,-14 9-12-15,-6 7-8 16,-1-7 0-16,-18 4-4 16,4-3 0-16,-17-4 0 15,3-3 0-15,-11-6 0 16,0 0 0-16,-6-6 0 16,10-4 0-16,-11 1 0 15,14-10 0-15,4-3 0 16,7 0 0-16,11-6 0 15,3-4 0-15,7-5-12 16,4 2 8-16,7-9 12 16,3 3-4-16,7-12-4 15,-3 3 4-15,3-10-4 16,-3 13 0-16,-4-10 0 16,-3 10 0-16,-7 0 0 15,-15 13 0-15,-6-7 0 31,-1 10 0-15,-10 2 0-16,-3 10 0 0,-11 7 0 16,7 2 0-16,-1 10 0 0,8 0 0 0,4 6-12 0,6 1 8 0,8-1-16 15,3 3 12-15,4-9-4 16,6 6 4-16,-6-9 8 16,7 6 0-16,-4-9 0 15,0 0 0-15,-7 2 16 16,4-5-8-16,-11-7-4 15,3 1 0-15,1-14-4 16,0 1 0-16,-4-16 0 16,0 3 0-16,0-9 8 15,3 6-4-15,1-6-4 16,0 9 4-16,3 3-16 16,0 1 8-16,0 8 20 15,3 11-8-15,-6 11-4 16,3-2 0-16,-3 9-4 15,-1 0 0-15,-10 3 0 16,7 3 0-16,-7-6-56 16,0 0 32-16,0-10-348 15,4-2 200-15,-1-23-480 16,8 1 368-16,0-16-896 16,3 2 660-16,7-17 248 31,4 5 184-31,-4-6 856 15,3 6-420-15,5-21 388 0,-1 6-424 16,-14 12 68-16,0 16-224 16,-10 0 68-1,3 12-132-15,-11 13 4 16,4 6-56-16,-10 23-8 16,3-4-20-16,-8 19 0 15,5-1-4-15,-4 4 36 0,7-3-20 0,0-9 20 16,3-4-24-16,8-9-8 15,6-9-8-15,4-10 4 16,7-3-4-16,8-10-4 16,2-2 4-16,5-4-4 15,3 4 0-15,6 2 44 16,1 1-24-16,-7 9 16 16,-4 9-20-16,-13 7 44 15,-8 6-32-15,-18 12-4 16,1 4-16-16,-26 9-8 15,1 0 4-15,-11 0-24 16,8-3 12-16,-5-19-144 16,12 0 80-16,2-22-232 15,12-6 172-15,3-22-348 16,10 3 272-16,8-19-536 16,7 7 420-16</inkml:trace>
  <inkml:trace contextRef="#ctx0" brushRef="#br0" timeOffset="3782.28">6219 1019 1276 0,'32'-35'472'0,"-32"35"-364"0,7-3-32 16,-7 9 380-16,0 7-264 0,-3 6 144 16,-1 9-196-16,-3 6 68 15,7 4-120-15,-3 6 60 16,3 0-88-16,0 3 40 16,7-3-60-16,0-13 16 15,3 0-36-15,8-12-16 16,0-3-8-16,6-13 4 15,1 0 0 1,3-9 8-16,-3 0-4 0,0-13 8 16,-4 6-8-16,-4-6-4 15,-2 1 4-15,-12-4 4 16,1 3-4-16,-19-9-4 16,-2 6 4-16,-15-3-16 15,7 6 8-15,-3 3-24 16,7 10 16-16,0 6-196 15,10 6 112-15,4 4-224 16,11 5 184-16,10-5-352 16,3 5 276-16,15-2-236 15,0 3 260-15,10-4-60 16,1 4 144-16,3 6 360 16,-11 0-136-16,0 3 384 15,-7-10-284-15,-3-2 124 16,0 3-200-16,-8-16 76 15,1-3-128-15,-11-19 56 0,0 6-84 0,-18-19 8 16,4 4-40 0,-10-13-20-16,3 3-8 15,-4-6 12-15,4 10-8 0,0-1 4 16,3 13-4-16,4-3-16 16,7 12 4-16,4 4 4 15,3 2 0 1,7 7 0-16,7 3 0 0,7 0-44 15,4 3 24-15,10-6-240 16,4 3 144-16,7-6-108 16,0 3 128-16,-4-7-476 15,-3 4 320-15,-7-3-308 16,-7-1 324-16,-7-9-8 16,-1 7 148-16,-6-10 104 15,0 6 0-15,-4 0 364 16,-4 1-204-16,-6 5 396 15,-1 7-320-15,-10 10 264 16,0 2-296-16,-14 16 104 16,3 6-188-16,-13 7 56 15,2 6-112-15,-6 3 32 16,10-6-60-16,1-7-8 16,10-6-20-16,10-9-12 15,8-9 0-15,10-14-4 16,7 1 0-16,14-12-12 15,0-1 8-15,18-3 12 16,0 3-4-16,7 4 16 16,-3 9-12-16,-8 12 68 0,-10 10-44 0,-11 6 24 15,-3 6-36-15,-18 10-8 16,-7-6-8-16,-25 5-120 16,0-2 64-1,-20-3-640-15,6-10 384 0</inkml:trace>
  <inkml:trace contextRef="#ctx0" brushRef="#br0" timeOffset="4493.43">875 1956 944 0,'32'3'352'0,"-32"-3"-276"0,21 0-20 0,-7 0 324 16,-3 0-220-16,13 0 208 16,1 3-212-16,21-3 112 15,0 0-156-15,21-6 72 16,-4 3-104-16,36-10 32 16,-4 4-64-16,36-10 36 15,-4 7-48-15,46-10 24 16,-11 0-32-16,60 0 16 15,-14-3-24-15,60 0 28 16,-24 3-32-16,73-6 40 16,-27-1-32-16,83-8 32 15,-41 8-32-15,81-5 40 16,-53 12-36-16,77-12 28 16,-56 8-28-16,64-5-8 15,-64 9-12-15,45-9-8 16,-59-1 4-16,14-2 4 15,-67 9-4-15,-3 0 8 16,-61 6-8-16,-13 6-4 16,-47 1 4-16,-31 9-84 0,-43 6 44 0,-31 16-392 15,-25 0 236 1</inkml:trace>
  <inkml:trace contextRef="#ctx0" brushRef="#br0" timeOffset="15503.11">1725 3364 1930 0,'-3'6'55'0,"3"1"11"16,0-4-53-16,0 3-13 0,0-3 0 0,3-3 0 15,4 3 24-15,-3-3 3 0,3 0 0 0,7 0 0 16,-4 0 30-16,1 7 7 0,3-7 0 0,-3 0 1 16,3 0-53-16,3 3-12 0,-2 0 0 0,-5-3 0 15,8 3 22-15,-1-3 4 0,-2 3 1 0</inkml:trace>
  <inkml:trace contextRef="#ctx0" brushRef="#br0" timeOffset="16212.92">2667 2869 1638 0,'7'-16'72'0,"-7"3"16"16,0 1-71-16,4 2-17 0,-4 4 0 0,0-3 0 16,0 9 109-16,0 0 19 0,0 0 3 0,0 0 1 15,0 0-38-15,0 0-7 0,-4 9-2 0,4-6 0 16,-7 7-17-16,3 5-3 0,4 4-1 0,-7 0 0 16,4 9 0-16,3 0 0 0,-7 4 0 0,3 9 0 15,4-4-44-15,-3 10-8 0,3 7-3 0,-7 5 0 16,7-9 21-16,7 7 4 0,-7-4 1 0,0-9 0 15,3 3-3-15,1 0 0 0,3 0 0 0,-4-3 0 0,8-6-12 0,0-7-4 0,3 0 0 16,3 1 0-16,8-10-16 0,-4-4 0 0,4-5 0 0,3-1 0 16,0-12 0-16,1 0 0 0,6-6 0 15,-3-3 0-15,-4-4 0 0,0-2 0 0,0-7 0 0,-3-3 0 16,-4-1 12-16,4-2-4 0,-4 3 0 0,0-3-8 16,-3 3 9-16,-1-7-9 0,-6 1 0 15,0-3 9-15,3 5 13 0,-4-2 2 0,1 0 1 0,-8-7 0 16,1 4-33-16,3-1-8 0,-7 1 0 0,0-1-1 15,4 4 17-15,-4-1 0 0,0 4 0 0,0-3 9 16,0 6-9-16,0 0 0 0,0 0 0 0,0 3 8 16,0 3-8-16,0 9 0 0,0 1 0 0,0 3 8 0,0-1-8 0,0 7 0 15,0 0 0-15,7 10 0 16,-7 6 0-16,0-1 0 0,3 7 8 0,4 3-8 0,-3 0 8 16,-1 4-8-16,4-1 12 0,-3 9-4 0,3 1 4 15,3 3 1-15,-6 3 0 0,10 3 0 0,-3-3 31 0,-1 0 5 16,1-4 2-16,-1 4 0 0,1-6-51 0,0 3-20 15,3-4 0-15,-4-2 1 16,1-4 19-16,-1-6 0 0,5-3 0 0,-5 0 0 0,1-3-17 0,3-4-3 16,-4-2-1-16,1-4 0 15,-4-2-107-15,11-1-20 0,-8-3-5 0,-3-3-771 16,4 0-155-16</inkml:trace>
  <inkml:trace contextRef="#ctx0" brushRef="#br0" timeOffset="16523.34">3842 2997 1958 0,'0'0'43'0,"0"0"9"0,-4-3 1 0,-3-3 3 0,4-1-45 0,3 4-11 0,-7-3 0 0,7 6 0 16,0-6 46-16,0 6 7 0,0 0 2 0,0 0 0 15,0 0 17-15,7 3 3 0,-4 6 1 0,8 4 0 16,-4 3 12-16,0-1 4 0,0 7 0 0,-4 6 0 0,5 4-10 0,-1 2-2 16,0 4 0-1,-4 6 0-15,4 0-17 0,4 3-4 0,-8-7-1 0,4 8 0 0,-3-8-29 0,-1 1-5 16,4 3-2-16,-3-3 0 0,3-1-22 0,-3-2 0 16,3 0 0-16,-7-16 8 0,3 0-8 0,1-7-10 15,-1 1 10-15,4-4-13 16,0-2-129-16,-3-4-26 0,3-6-4 0,0-6-706 15,0 0-141-15</inkml:trace>
  <inkml:trace contextRef="#ctx0" brushRef="#br0" timeOffset="16798.16">4195 3044 1792 0,'0'0'51'0,"0"0"10"0,-4 3-49 0,0 7-12 0,-3-7 0 0,4 6 0 15,3 7 105-15,0-4 19 0,0 7 3 0,0 0 1 16,0 3-52-16,3 6-9 0,4 1-3 0,1 8 0 16,-1-9-51-16,3 7-13 0,1-1 0 15,-1 1 0-15,4-4 54 0,-3 4 8 0,0-1 2 16,3 1 0-16,-4-4 0 0,1 3 0 0,-4-2 0 0,4-1 0 16,-1-3-5-16,-3 1-1 15,0-4 0-15,0-6 0 0,4-1-44 0,-8-11-14 0,4-4 8 16,-7 0-8-16,4-3-40 15,-4 0-12-15,4-6-3 0,-1-1 0 0,-3-5-69 0,-3-4-15 16,3-3-2-16,-4 1-1007 0</inkml:trace>
  <inkml:trace contextRef="#ctx0" brushRef="#br0" timeOffset="17220.25">4149 3524 1980 0,'0'0'44'0,"0"0"8"0,0 0 3 0,0 0 0 0,7 3-44 0,-4 0-11 16,8 0 0-16,-1 4 0 0,1-1 60 16,0 0 11-16,10 0 1 0,-7-2 1 0,7 5-19 0,-7-6-4 15,7 3-1-15,0-3 0 0,4 1-59 0,-11-1-12 16,7 0-2-16,-3 0-1 0,3 3 25 0,-3-3 8 16,0 4 0-16,-1-1 0 0,8-3 7 0,-11 3 1 15,7 1 1-15,-7 2 0 0,7-3-33 0,-6 4-8 16,-1-1 0-16,-4 4-1 0,4-4 40 0,-7-3 8 15,4 4 1-15,-7-4 1 0,3 0-17 0,-4 1-8 16,4-4 0-16,-7 3 8 0,4-3 43 0,-4-3 8 16,0 3 1-16,0-3 1 0,0 0 7 0,-4-3 2 0,-3 0 0 15,4-3 0-15,-4-4-37 0,3-2-7 16,-7-4-2-16,4 0 0 0,0 1-43 16,0 2-9-16,4-2-1 0,-4 2-1 0,0 0 49 0,3 1 9 0,1-1 3 0,-1 1 0 31,4 2-50-31,-7 1-9 0,7 6-3 0,0-7 0 0,0 4 31 0,0 6 0 0,0 0 0 0,0 0 0 15,0 0 12-15,0 0 9 0,7-3 2 0,0 6 0 16,4-3-41-16,-1 3-8 0,1 4-2 16,3-1 0-16,4-3-76 0,-8 3-15 0,15-3-3 15,-11 1-1-15,0-1-94 0,4 0-19 0,-1-3-4 16</inkml:trace>
  <inkml:trace contextRef="#ctx0" brushRef="#br0" timeOffset="17590.87">5108 3631 2188 0,'0'0'48'0,"0"0"11"0,0 0 1 0,0 0 1 0,-7-4-49 0,0 1-12 0,0 0 0 0,-4 0 0 0,8-3 33 0,-8 3 4 16,-3-4 1-16,4 4 0 0,-1 0-10 0,-3 0-1 15,3 0-1-15,1 3 0 0,-1 0-18 0,1 3-8 16,3 0 0-16,0 0 8 0,-1 0-8 0,5 0 0 16,3 1 0-16,-7 2 0 0,3 0 0 0,4 0 0 15,0 1 0-15,0 2 0 0,0-6 0 0,4 3 0 16,3 1 0-16,-7-4 0 0,11 3 0 0,-8-3 10 15,4 0 1-15,0 1 0 0,0-1-11 0,4-3-16 16,-8 0 4-16,8 0 1 0,0 0 26 0,-1-3 5 0,1-1 0 0,-4-5 1 16,3 3-33-16,-3-4-8 0,4 4 0 0,-4-6-1 15,4 2 21-15,-1-2 0 0,-3 2 0 0,4 4 0 16,-1 0 0-16,5 2 0 0,-5 4 0 16,-3 0 0-16,11 4 0 0,-8-1 0 0,-3 0 0 15,0 3 0-15,4 0 0 0,0 1 0 0,-4-1 0 0,0 3 0 16,0 1 47-16,0-4 13 0,0 3 4 0,4-2 0 15,-8-1-52-15,1 3-12 0,3 1 0 0,-4-1 0 16,4-2 0-16,-3-1 0 0,3 0 0 0,0 0 0 16,0-3 0-16,-4 1 0 0,4-4 0 0,-3 3 0 15,3 0-48-15,-3-3-13 0,3 0-3 0,-7 0-1049 16</inkml:trace>
  <inkml:trace contextRef="#ctx0" brushRef="#br0" timeOffset="18148.45">5750 3323 2188 0,'0'0'48'0,"0"0"11"0,0 0 1 0,-7 0 1 0,0 0-49 0,0 3-12 0,4 4 0 0,-8-1 0 16,0 6 97-16,1 1 17 0,-4 3 3 0,3 3 1 15,-3-4-46-15,3 7-10 0,-10-3-2 16,7 6 0-16,0-3-19 0,3 3-4 0,1-3-1 0,-1-3 0 16,4-4-8-16,4 1-3 0,-1-6 0 15,4 2 0-15,0-6-13 0,4-2-2 0,6-1-1 0,1-6 0 0,3-1-9 0,0 1 0 16,0-3-10-16,4-3 10 0,3-4 0 0,-7 4 0 16,0-1 0-16,4 1 0 0,-4-4 0 0,4 4 0 15,-1-1-8-15,4 1 8 0,-6 3 0 0,9-4 0 16,-6 7 0-16,0 0 0 0,-4 3 24 0,-4 3 2 15,1 4 0-15,-4-1 0 0,-4 3 19 0,-3 1 4 16,0 2 1-16,-3 4 0 0,-4 3-22 16,-4-4-5-16,1 7-1 0,-4-3 0 0,-1 3-12 0,1-3-2 15,4 0-8-15,-4-4 12 16,0-2-32-16,-1-4-8 0,5 1 0 0,-1-1-1 16,1 0-23-1,6-2-5-15,1-1-1 0,3-6 0 0,0 0-61 16,0 0-12-16,0 0-2 0,0-9-1 0,0-4-70 0,7-3-15 15,0 4-2-15,0-7-735 0</inkml:trace>
  <inkml:trace contextRef="#ctx0" brushRef="#br0" timeOffset="18404.9">5962 3449 1546 0,'0'0'65'0,"0"6"-52"16,3 6-13-16,-3 1 0 0,4 6 156 0,0 0 29 16,-4 9 6-16,3-6 1 0,1 3-67 0,-1 0-13 0,4 0-2 15,0 0-1-15,0-3-27 0,0-3-6 0,4-3 0 16,0-4-1-16,3-2-33 0,0-4-6 0,0 0-2 0,0-6 0 15,-3-3-14-15,3-6-2 0,0-1-1 0,0-2 0 16,0-1 3-16,-7-3 1 0,4-2 0 0,-1-1 0 16,-3 3-3-16,0 0-1 0,0-2 0 0,-3 2 0 15,-4 0-17-15,3 4-9 0,-3-1 1 0,0 7 0 16,-3-7 8-16,-1 7 0 0,-3 3 0 0,0-3 0 16,0 3 0-16,0-1 0 0,-3 1 0 0,-1 0 0 15,0 3-19-15,-6 0-1 0,3-3-1 0,0 3 0 16,3 0-72-16,0 0-15 0,1 3-2 0,6 0-1 15,4-3-136-15,0 0-27 0</inkml:trace>
  <inkml:trace contextRef="#ctx0" brushRef="#br0" timeOffset="18704.37">6350 3790 2188 0,'0'0'48'0,"0"0"11"0,0 0 1 0,0 0 1 0,0 0-49 0,0 0-12 15,0-9 0-15,0-4 0 0,0 1 54 0,0-4 8 16,4-3 2-16,-4-2 0 0,3 2 0 0,1 0 0 0,-4 0 0 0,3-3 0 16,1 6-52-16,3 1-12 0,7-1 0 15,-11 0 0-15,8 4 0 0,0 2 0 0,-1 1 0 0,1 3 0 16,-4 0 60-16,3 2 8 0,-3 1 3 16,4 0 0-16,-4 3-25 0,0 3-5 15,4 4-1-15,-1 2 0 0,-3 0-18 0,0 4-4 0,0 3-1 0,-3-1 0 16,-1-2-17-16,5 2 0 0,-8 4 0 0,3 0 0 15,1-3 35-15,-1 3 3 0,1-1 1 0,-1 1 0 16,1 0-63-16,-4-6-12 0,3-1-2 16,-3 1-1-16,4-7-173 15,-4-6-36-15,0 0-6 0,0 0-2 0</inkml:trace>
  <inkml:trace contextRef="#ctx0" brushRef="#br0" timeOffset="18969.18">6780 3850 3078 0,'0'0'68'0,"0"0"13"0,0 0 3 0,0 0 3 16,0 0-70-16,0 0-17 0,0 0 0 0,-3-6 0 0,-1-7 11 0,4 1-2 15,-7-7 0-15,4-3 0 0,-1-6-9 0,-3-1 0 16,4-2 0-16,-1-7 0 16,1 1-128-16,-1-1-28 0,-7 1-6 0,8-4-1 15,-4 3-97-15,0-3-20 0,0 4-4 0,0-4-1 0,3 7 221 0,-3-1 44 16,4 7 8-16,-4 0 3 15,3 6-37-15,-3 6-7 0,3 3-2 0,1 4 0 0,3 9 95 0,-11 0 18 16,8 0 4-16,-1 6 1 0,1 1 25 0,3-1 4 0,-4 3 2 16,4 1 0-16,0 2-38 0,0 1-8 0,4 6-2 0,-1-7 0 15,4 1-46-15,-3-4-8 0,6 4-3 0,-2-4-866 16</inkml:trace>
  <inkml:trace contextRef="#ctx0" brushRef="#br0" timeOffset="19289.63">7140 3380 1694 0,'0'0'48'0,"-7"0"11"0,0 0-47 0,-7 0-12 0,3 3 0 0,1 0 0 16,-4 10 174-16,0-7 33 0,0 6 6 0,-4 4 2 15,7 0-79-15,-3 2-15 0,0 4-3 0,0 0-1 0,7 3-35 0,-7 1-7 16,7-5-2-16,3 5 0 0,1-4-17 0,3-1-4 16,3 1-1-16,4-3 0 0,0-3-19 0,4-4-3 15,3 1-1-15,0-7 0 0,4 1-15 0,-1-7-3 16,5 0-1-16,-1-4 0 0,3-2-9 16,1-3 0-16,0-1 0 0,7-2 0 0,-8-1 0 15,4 1 0-15,1-1 0 0,2-3 0 0,-2 7-15 0,-1-7-5 16,-7 7 0-16,0-4-1 15,0 4-156-15,-6 0-31 0,13-1-7 0,-14 1-1 16</inkml:trace>
  <inkml:trace contextRef="#ctx0" brushRef="#br0" timeOffset="20123.36">1746 5195 2938 0,'11'3'84'0,"-8"4"16"0,4-4-80 0,4 0-20 0,0 3 0 0,3-3 0 31,-4 0 66-31,11 1 9 0,-3-1 1 0,3 0 1 16,0 0-10-16,-3-3-3 0,10 3 0 0,-3-3 0 16,-4-3-51-16,-3 3-13 0,6-3 0 0,-2 0 0 15,-1 0-48-15,0-1-13 0,4 1-3 0</inkml:trace>
  <inkml:trace contextRef="#ctx0" brushRef="#br0" timeOffset="22766.91">2829 4835 1637 0,'0'-7'69'16,"0"7"-55"-1,0 0 79-15,0 0 16 0,0 0 3 0,0 0 1 16,0 0-23-16,0 0-5 0,0 7-1 0,0 5 0 16,0 7 12-16,0 0 1 0,0 9 1 0,0 3 0 15,7 4-19-15,-7 9-4 0,0 3-1 0,0 6 0 16,0-6-8-16,0 0-2 0,0 3 0 0,0 4 0 16,0-4-51-16,0 0-13 15,0 3 0-15,0-3 0 0,0-6 0 0,4 0 0 0,-4-6 0 0,3-1 0 16,4-5 40-16,-7-4 6 0,4 0 1 0,3-3 0 15,4-6-38-15,-4 3-9 0,3-6 0 16,1-4 0-16,10 1 0 0,-7-4 0 0,4-2 0 0,-1-1 0 16,5-6 13-16,-1 0 4 0,3 0 1 0,-2-6 0 15,2-1-18-15,5 1 0 0,-1-3 0 0,7-1 0 16,-7 1-11-16,4-1-5 0,3 1-2 0,-3 0 0 16,-4 2 18-16,-3 1 0 0,7 0 0 0,-11-1 0 15,4 1 16-15,-11 3 0 0,7-3 0 0,-11 3 0 16,1-1-95-16,0 1-18 0,3-3-4 0</inkml:trace>
  <inkml:trace contextRef="#ctx0" brushRef="#br0" timeOffset="23022.54">3792 5810 2948 0,'0'6'131'0,"0"-6"26"0,0 0-125 0,0 0-32 0,0 0 0 0,0 0 0 16,0 0 64-16,0 0 6 0,0 0 2 0,0-6 0 15,0-4-28-15,0 4-6 0,-7-3-1 0,4-4 0 16,3 4-37-16,-7-1 0 0,3 1 0 0,1-1-8 16,-1-2 8-16,1 3 0 0,-1-1 10 0,4 1-10 15,-7-1-57-15,4 4-18 0,3-7-3 0,-8 4-1 16,5 0-89-16,-4-1-19 0,3 1-3 0</inkml:trace>
  <inkml:trace contextRef="#ctx0" brushRef="#br0" timeOffset="23188.99">3711 5393 2986 0,'-10'19'84'0,"-1"-4"20"0,0 1-84 0,8-4-20 0,3-2 0 0,-7-4 0 15,7 0 0-15,0-6 0 16,0 0 0-16,7-3 0 16,4 0-44-16,-4-3-14 0,3 0-2 0</inkml:trace>
  <inkml:trace contextRef="#ctx0" brushRef="#br0" timeOffset="24238.09">4145 5057 2269 0,'4'6'64'0,"3"1"15"15,-4 5-63-15,4 1-16 0,4 2 0 0,-8 4 0 16,8 0 92-16,0 3 15 0,3 3 3 0,-4 0 1 15,4 3-24-15,-3 1-5 0,7 2-1 0,-4 0 0 16,-4 4-13-16,4-1-4 0,-3 4 0 0,0 0 0 16,-1-4 0-16,1 1 0 0,-4-1 0 0,3-6 0 15,-3-3 0-15,-3-3 0 0,7 0 0 0,-8-6 0 16,4 0-51-16,4-4-13 0,-8-2 0 0,4-1 0 0,-3-3 0 16,-1-3 0-16,1 1 0 0,3-1 0 15,-7-3-24-15,7-3-7 0,-7-1-1 0,0 4-1 16,0-9 1-16,0 0 1 0,0-1 0 0,0-2 0 0,-7-1 31 15,3-3 0-15,-3 1 0 0,0-1 0 16,-3 4 0-16,-8-1 0 0,4 0 0 0,0 4 0 16,-7 3 8-16,7 6 7 0,-4 3 1 0,0 0 1 15,1 6-17-15,3 4 0 0,-1 0 0 0,5 2 0 0,-1 1-10 0,8 0 10 0,-4-4-10 16,7 4 10-16,0-4-13 16,7 1 3-16,-4-4 1 0,8 1 0 0,-1-1 9 0,1 0-12 0,3-2 12 0,0-1-12 31,4 0-36-31,0-3-8 0,-1 1-2 0,1-1 0 15,3-3-5-15,0-3-1 0,-10-1 0 0,6 1 0 0,1-3 0 0,-4-3 0 0,7 2 0 0,-3-5 0 16,0 2-93 0,-4-2-19-16,3-1-4 0,1 1-1 0,0-1 85 0,-1-2 16 0,-3 2 4 15,0-3 1-15,4 1 60 0,-7 2 15 0,3 1 0 0,3-1 0 16,-10 1 0-16,1 2 0 0,2-2 12 0,1 2-12 16,-11 1 53-16,3 2 4 0,-3 1 1 0,0 6 0 15,0 0 56-15,0 0 11 0,0 0 3 0,0 0 0 16,0 0-52-16,-3 6-9 0,-4 4-3 0,3 2 0 15,-3 1 0-15,4 3 0 0,-1-1 0 0,0 4 0 16,1 0-51-16,-1-3-13 0,4 2 0 0,0-2 0 16,0 0 54-16,0-1 8 0,0-2 2 0,4 0 0 15,-1-4-52-15,1-3-12 0,0 0 0 0,-1-2 0 16,4-1 0-16,4-3 0 0,-8-3 0 0,1-1 0 16,3-2 0-16,3-3 0 0,1 3 0 0,-7-7 0 15,3 4 0-15,0-4-12 0,0 1 3 0,3-4 0 16,-10 3 9-16,4 1 12 0,3-1-2 0,-4 1-1 15,1-1-9-15,-1 4-16 0,1-1 4 0,-4 4 1 16,3 0 11-16,-3 6 16 0,0 0-4 0,0 0-1 0,8 6-11 0,-8 0 0 0,3 1 0 0,4 5 0 16,-7 1 0-16,4-1 0 0,3 4 0 15,-4 0 0-15,4-1 0 0,0 4 0 0,0 0 0 16,0-3 0-16,1-1 0 0,2 1 0 0,1-4 0 0,-1 1 0 16,1-4 0-16,3-2 0 0,-3-1 0 0,3-3 0 15,0-3 0-15,0 0 0 0,0 0 0 16,0-6 0-16,0 3 40 0,0-4 7 0,4-2 1 0,-11 3 0 15,4-4-33-15,-1 1-7 0,-3-4 0 16,0 4-8-16,0 0 11 0,0-1-11 0,0-2 10 0,1 2-10 16,-8-5 9-16,3 2-9 0,4 0 8 0,-7-5-8 15,0-1 0-15,0 0 0 0,-7 0 0 0,7 4 0 16,-3-1 0-16,3-3 0 0,-8 0 0 0,5 0 0 16,-1 4 9-16,1-1-9 0,3-3 10 0,3 0-10 15,-3 4 9-15,4-1-9 0,7 4 8 0,-8-1-8 16,8 0 0-16,-4 4-9 0,7 0 0 0,-4 2 0 15,1-2 17-15,3 3 4 0,0-1 1 0,0 1 0 16,4 0-13-16,0 3-18 0,3 0 4 0,-4-1 1 16,8 1 22-16,-11 0 5 0,11 3 1 0,-7 0 0 15,6-3-15-15,-10 3 8 0,7 0-8 0,-6 0 0 16,-1 0 10-16,3 3-10 0,-6-3 10 0,3 3-10 16,-3-3-115-16,-4 0-29 0,0-3-5 0</inkml:trace>
  <inkml:trace contextRef="#ctx0" brushRef="#br0" timeOffset="24910.29">1746 7443 2188 0,'0'0'48'0,"0"7"11"0,-3-4 1 0,3 3 1 0,0 0-49 0,0 1-12 0,0-1 0 0,3 0 0 16,4 0 105-16,0 4 19 0,0-4 3 0,4 0 1 16,3 1-52-16,7-1-9 0,0 0-3 0,4-3 0 15,3 4-51-15,8-4-13 0,-1-3 0 0,18 0 0 16,-7-3 0-16,-7-1 0 0,6-2 0 0</inkml:trace>
  <inkml:trace contextRef="#ctx0" brushRef="#br0" timeOffset="29061.07">3327 6898 2067 0,'0'0'87'15,"0"6"-70"1,-7 0 128-16,3-3 26 0,-3 4 5 0,0-1 0 16,0 0-77-16,3 4-16 0,-6-4-3 0,3 6-1 15,-4-2-8-15,4 2-2 0,-3 1 0 0,-1 3 0 16,-3-1-59-16,-4 1-10 0,4 3 0 0,0 0-10 15,-4 3 39-15,1-1 8 0,-4 1 2 0,-1 4 0 16,1 2-27-16,4 0-4 0,-5 3-8 0,1-2 11 16,0 2 6-16,3-3 2 0,-6 3 0 0,3-2 0 15,-1-4-19-15,1-3-12 0,7 0 1 0,0-4 1 16,3-2 10-16,4-3 0 0,7-1 0 0,7-2 0 16,-3-4 0-16,7-3-8 0,10 0 8 0,-7-3 0 15,7-3 0-15,4 0 16 0,-1-6-3 0,8 2 0 0,-7 1-13 0,7 0 0 16,3-1 0-16,0 1 0 0,0 0 0 0,1 3 17 15,-1 3-3-15,4 0-1 0,-4 6 32 0,0 3 7 16,-3 1 0-16,0 6 1 0,-7 2-39 0,-4 4-14 0,3 7 9 0,-6 2-9 16,0 0 0-16,-4 1 0 0,0-1 0 15,-4 0 0 1,1-3 11-16,-4-2 9 0,-3 2 3 0,-4-3 0 0,0-3-37 0,-4-3-7 16,-3-4-2-16,4 1 0 0,-8-3 40 0,-3-4 8 15,3-3 2-15,-6 0 0 0,-1 1-27 0,0-7 0 16,1 0 0-16,-4 0 0 0,-4-7-26 0,4 1 2 0,0 0 1 15,-1-3 0-15,5 2-88 16,6-2-17-16,-3 3-4 0,3-4-1 16,1 1-146-16,10-1-29 0,-7 1-5 0</inkml:trace>
  <inkml:trace contextRef="#ctx0" brushRef="#br0" timeOffset="29388.13">4018 7205 2221 0,'0'0'63'0,"-3"-6"13"0,3-1-60 0,0 1-16 16,-7 0 0-16,7 6 0 0,0 0 116 0,0 0 20 15,0 0 4-15,0 0 0 0,0 0-60 0,7 3-13 16,-4 6-3-16,4 7 0 0,-3 0 17 0,3 3 3 15,-4 3 1-15,1 0 0 0,6 9-30 0,-3 0-7 16,4 1 0-16,-7 2-1 0,3 1 10 0,0 15 3 16,0-3 0-16,-4 3 0 15,4-6-48-15,0-3-12 0,0-1 0 0,4 1 0 0,-7-6 0 0,3-4 0 0,-4 3 0 16,4-5 0 0,-3-7-24-16,6 0-8 0,-10 0 0 0,4-10-1 15,3 1-50-15,-7-7-9 0,0-6-3 0,0 0 0 0,0 0-129 0,0-10-25 16,-7-2-6-16</inkml:trace>
  <inkml:trace contextRef="#ctx0" brushRef="#br0" timeOffset="30286.26">3775 7638 1958 0,'10'3'87'0,"1"0"17"0,-1 3-83 0,5-3-21 0,2 4 0 0,-3-4 0 15,0 0 56-15,4 0 6 0,0 3 2 0,3-3 0 16,0 1 0-16,4-1 0 0,-1-3 0 0,1 3 0 16,0 0-52-16,3-3-12 0,0 3 0 0,4-3 0 15,-11 0 54-15,4 3 8 0,0 0 2 0,-1 4 0 16,-3-4-52-16,1 3-12 0,-5 0 0 0,1 4 0 16,0-1-32-16,-1 4-10 0,-6-1-2 0,3 1 0 15,-4-1-83-15,5 1-17 0,-5-1-3 0,1 4-1 16,3-3 60-16,-4-1 12 0,1 4 3 0,0-7 0 15,-4 1-37-15,0-1-7 0,3-3-2 16,1 4 0-16,-8-4 95 0,4-3 24 0,1 3 0 0,-1-2 0 16,3-1 98-16,-6 0 24 0,-4-3 5 0,0 0 1 0,0 0 51 0,0 0 10 15,0 0 3-15,0 0 0 0,0 0-52 0,0 0-9 16,-4-3-3-16,-6-4 0 0,-1 1-51 0,4 3-10 0,0-3-3 16,-4 0 0-16,1-1-51 0,-1 1-13 0,8-3 0 15,-8-1 0-15,0 1 0 0,4-4 0 0,4 1 0 16,-1-4 0-16,-3 3 0 0,4 1 0 15,3-4 0-15,0 4 0 0,0-1 0 0,3 4 0 0,-3-1 0 0,7 1 0 16,-3 3 0-16,3 3 0 0,0-4 0 0,0 7 0 16,4-3 0-16,-1 3 0 0,4 3 0 0,0 0 0 15,8 1 0-15,-8-1 0 0,3 0 0 0,8 0 0 16,-11 3 0-16,7-3 0 0,0 4 0 0,4-4 0 16,-7 3 0-16,-1 0 0 0,-2 1 0 0,6 2 0 15,-11-3 0-15,1 0 0 0,3 1 0 0,-3-4 0 16,-1 3-48-16,-3 0-13 0,0 1-3 15,4-4 0-15,-8 0 0 0,-3-3 0 0,0 0 0 0,4 3 0 16,-4-3-102-16,0 0-21 0,7-3-4 16,-4 0-1-16,5-3 103 0,-8-1 20 0,3-5 4 0,4 2 1 15,-7-5-103-15,4 2-20 0,-1-3-4 0,1 1-1 16,-1-1 52-16,1 0 9 0,-1-2 3 0,1-1 0 16,-4 3 51-16,3-3 10 0,4 4 3 0,-7 2 0 0,4 1 256 0,-1-1 51 15,-3 7 10-15,4-4 3 16,-4 10-52-16,0 0-9 0,0 0-3 0,0 0 0 0,0 7 0 0,0 2 0 15,0 4 0-15,0 2 0 16,0 1-102-16,0 3-21 0,0 3-4 0,0 3-1 16,0-3-51-16,4 3-13 0,-4 0 0 0,3 0 0 15,4-3 54-15,-3-3 8 0,6 0 2 0,-3-1 0 0,0-5-52 0,4 3-12 16,-1-4 0-16,1-2 0 16,0-4 0-16,3 0 0 0,0 0 0 0,0-6 0 0,0 0 0 0,0-3 0 0,0-3 0 0,4-3 0 15,-4-1 0-15,0 1 0 0,4-7 0 16,-4 3 0-16,0-2 0 0,-3-4 0 0,3 0 0 0,-4 3 0 15,-3-2 0-15,4 2 0 0,-4 0 0 0,0 4 0 16,4-1 0 0,-8 7 0-16,4 0 0 0,-3 3 0 0,-1 3 0 0,4 6 0 0,-3 0 0 0,3 4 0 15,-4-1 0-15,5 3 0 0,-8 1 0 0,7 3 0 16,-4 2 0-16,4-2 0 0,0 6 0 16,-3-3 0-16,3 0 54 0,0 0 8 0,0-1 2 0,-4-5 0 15,4 3-52 1,-3-4-12-16,3-2 0 0,0-4 0 0,0 0 0 0,-3 0 0 0,3-3 0 0,3 1 0 15,-6-8-164-15,6-2-36 0,-2-3-8 16</inkml:trace>
  <inkml:trace contextRef="#ctx0" brushRef="#br0" timeOffset="30540.5">5637 7584 2026 0,'7'-18'44'0,"-3"11"10"0,-4 1 2 0,0 0 1 0,0 6-45 15,0 0-12-15,0 0 0 0,0-6 0 0,0 6 130 0,0 0 24 16,-4 0 5-16,-6 6 1 0,6 3-67 0,-3 1-13 15,-3 5-2-15,6 1-1 0,-6 3-61 16,3 6-16-16,3-3 0 0,0 3 0 16,1 0 54-16,3 0 8 0,0 0 2 0,0 3 0 15,3-6-52-15,1 0-12 0,0 0 0 0,3 0 0 0,-4-3 0 16,8-6 0-16,-4-1 0 0,3 1 0 16,4-1 9-16,-3-6-1 0,-4 4 0 0,4-7 0 15,-1 3-8-15,1-6 0 0,3 0-12 0,-3-3 12 16,3 3-112-16,0-3-14 0,0 0-3 0,-4-3-1 15,5-1-101-15,-1 1-20 0</inkml:trace>
  <inkml:trace contextRef="#ctx0" brushRef="#br0" timeOffset="30824.07">6092 7393 2419 0,'0'0'53'0,"0"0"11"0,-3 6 3 0,-4-2 1 0,3-1-55 0,4 3-13 16,-3 0 0-16,3 4 0 0,0-1 105 16,0 0 19-16,0 4 3 0,3 0 1 0,-3 5-103 0,4 1-25 15,3 3 0-15,-4 0 0 0,5 3 56 0,-5 0 7 16,8 3 1-16,-4 1 0 0,0-1 0 0,-4-6 0 16,4-3 0-16,0-1 0 15,4 1-52-15,-7 0-12 0,3 0 0 0,0-3 0 16,0-1 0-16,3 4 0 0,-3-3 0 0,0-7 0 15,0 1-19-15,-3-4-6 0,-4-6-2 0,0 0 0 16,0 0-59-16,0 0-12 0,0 0-2 0,3-13-1 16,-6 1-124-16,3-4-25 0</inkml:trace>
  <inkml:trace contextRef="#ctx0" brushRef="#br0" timeOffset="31705.72">5937 7732 1764 0,'0'0'39'0,"7"3"8"0,0-3 1 0,4 0 1 0,0 0-39 0,-1 0-10 0,4 0 0 0,-3-3 0 15,6 3 64-15,-2-3 10 0,2 0 2 0,1-1 1 16,-1 1-29-16,1-3-5 0,-4 3-2 0,4-3 0 16,0-4 19-16,3-2 3 0,-4-4 1 0,1 3 0 15,3 4-52-15,-3 0-12 0,3-4 0 0,-3 1 0 16,-1-1 0-16,1 0 0 0,-4 4 0 0,4 0 0 15,-4-1 54-15,0 4 8 0,-4-3 2 0,1 2 0 16,-4 1-64-16,0 3-10 0,0 3-3 0,0 0-1 16,-7 3 22-16,4 0 5 0,-1 3 1 0,-3 1 0 15,0 2 40-15,0 4 8 0,0 5 2 0,-3 1 0 0,6 3-28 0,-3 3-4 16,0 0-2-16,4 0 0 16,-1 1-12-16,4-5-2 0,0 5-1 0,0-5 0 15,1-2 3-15,-1 0 1 0,0 0 0 0,3-3 0 0,1-4-19 16,-1 1-11-16,5-4 2 0,-8-3 0 15,0-6 9-15,3-3 0 0,4 0 0 0,-3-6-8 16,-4-1 8-16,4 1-12 0,3-4 12 0,-11 1-12 16,4-1 12-16,-3-2 0 0,3 2 0 0,-4-3 0 15,1-2 0-15,3 2-8 0,-4 0 8 0,1 1 0 0,0-1 11 0,-1 3 7 16,-3 1 2-16,0-1 0 0,4 1-20 0,-4 2 0 0,3 1 0 0,-3 3 0 16,0 6 0-16,0 0 0 15,4 3 0-15,3 3 0 0,-4 3 0 0,4 1 0 0,0 5 0 16,0 1 0-1,0 0-15-15,0 3-6 0,4-1-2 0,0 4 0 0,-1-3 37 0,4 0 7 0,0-3 2 16,1 3 0-16,-1-4-23 0,0-2 0 0,0-1 0 0,0 1 0 16,-3-4 0-16,-1-2-12 0,4 2 2 0,-3-6 0 15,-4 0 10-15,0 0 14 0,4-3-3 0,-8-3-1 16,-3 3-10-16,7-3 8 0,-3-3-8 0,-1 0 8 16,-3-1 0-16,0-2-8 0,-3 3 12 0,-1-7-4 15,1 4-8-15,-1-7 0 0,1 3 0 0,-1-5 0 16,1 2 0-16,-1 0 0 0,0 1 0 0,1-1 0 15,3-3 0-15,0 0 0 0,0 4 0 0,0-7 0 0,3 6-9 16,-3 0-1-16,4-3 0 0,0 7 0 0,-1-4 10 16,1 4 11-16,-1 2-3 0,4 4 0 0,-3 0-8 0,3 6-11 15,0 6 3-15,0-3 0 0,0 3 8 0,0 4 12 16,0-1-2-16,4 4-1 16,-4-1-9-16,3 4 8 0,1 0-8 0,-1-4 8 15,1 4 7-15,0 0 1 0,-1-4 0 0,1-2 0 16,3-4 15-16,0 0 3 0,0-3 1 0,0 0 0 15,0-3-48-15,0 0-10 0,1 0-1 0,-1 0-1 16,-4-3 40-16,-3-3 8 0,0 3 1 0,4-3 1 16,-8-1-25-16,4-2 0 0,1 3 0 0,-5-4 0 0,-3 1 0 0,4 2 0 15,-4 7 0-15,0 0 0 0,0 0-12 0,0 0-7 16,0 0-1-16,-7 0-1 0,-4 4 33 0,4-1 8 0,0 9 0 0,0-2 1 31,3 2-38-31,4 1-8 0,-3-1-2 0,6 1 0 16,-3-1-8-16,0 4-1 0,4 0-1 0,3-1 0 0,-4-2 37 0,8 0 0 0,0-1 0 0,-1 1 0 15,4-4 0 1,-3-3 0-16,3 4 0 0,0-4 0 0,-3-3 0 16,3-3 0-16,0 0 0 0,-4-3 0 0,1 0-63 15,0-7-5-15,-4 1 0 0</inkml:trace>
  <inkml:trace contextRef="#ctx0" brushRef="#br0" timeOffset="32140.55">7645 7161 2188 0,'0'0'48'0,"0"-6"11"0,3 0 1 0,-3 6 1 0,0 0-49 15,0 0-12-15,0 0 0 0,0 0 0 16,7 3 54-16,0 3 8 0,0 3 2 0,0 4 0 16,4 3-52-16,-4 2-12 0,7 1 0 0,-3 6 0 0,3-3 54 0,0 3 8 15,-3 0 2-15,3 1 0 0,0-1 8 0,-4 0 3 16,5 0 0-16,-1 0 0 0,-4 0-18 0,1 3-3 15,-1-6-1-15,4 3 0 0,-3-6 9 0,0 3 2 16,-4-3 0-16,3-4 0 0,-3 1-64 0,4-6-18 16,-4-4-1-16,0-3 0 15,0-3 31-15,-3 0 5 0,-4 0 2 0,0 0 0 16,3-3-39-16,1-7-7 0,-4 1-1 0,-4-4-1 0,1 1 14 0,-4 3 3 16,0-1 1-16,-4 1 0 0,0-1 11 0,-3 1-12 15,-3-1 12-15,-1 4-12 0,-3 0-4 0,-4 3-2 0,4-3 0 16,-4 6 0-16,1 0 18 0,-1 6 0 0,4 3 0 15,0 1 0-15,3 5-12 0,4 4 2 0,0 3 0 16,3 3 0-16,8-3 10 16,-1 0-13-16,4-3 5 0,4 0 8 0,3 3-11 0,3-7 11 15,4 1-8-15,4 0 8 0,0-4 12 0,-1 1 7 0,4-4 1 0,4 1 1 16,-4-4-21-16,4 0 0 0,-4 0-12 0,0-6 4 16,4 3 8-16,-4-6 8 0,-3 3-8 15,3-3 11-15,0 0-11 0,0 0 0 16,-3-3-10-16</inkml:trace>
  <inkml:trace contextRef="#ctx0" brushRef="#br0" timeOffset="32623.44">8915 6838 2188 0,'0'0'48'0,"0"0"11"0,0 0 1 0,0 0 1 0,-4 6-49 16,4 1-12-16,-3 5 0 0,-1 1 0 0,4 2 105 0,0 4 19 15,0 0 3-15,0 3 1 0,-3 3-52 0,-1-3-11 0,4 3-1 16,-3 7-1-16,3 2 1 0,-4 4 1 16,0-1 0-16,1 4 0 0,-1 3-52 0,-3 12-13 0,0-5 0 0,0-4 0 15,4-4 54-15,-1-2 8 0,1 0 2 16,-1 0 0-16,4-7-52 16,0-2-12-16,4-4 0 0,-4-3 0 0,7-6 0 0,-4 0 0 15,4-4 0-15,0-5 0 0,4-4 0 0,0 0 0 0,3-6 0 0,3 0 0 16,1 0 0-16,0-3 0 0,-1 0 0 0,8-3 0 15,-4-1 0-15,7 4 0 0,1-6 0 0,-1 3 0 16,0-1 0-16,-3 4 0 0,-4-3 0 0,0 3 0 16,0 0 0-16,-3 3 0 0,3 0 0 0,-7-4 0 15,0 4 0-15,0 0 0 0,0-3 0 0,-3 0 0 16,0 0 0-16,-11 3 0 0,10-6 0 0,1-4 0 16,-4 1-172-16,0-4-36 0,0-2-8 0,-4 2-2 0</inkml:trace>
  <inkml:trace contextRef="#ctx0" brushRef="#br0" timeOffset="32793.32">9627 7747 3110 0,'0'0'68'0,"-3"4"15"0,3 2 2 0,0-6 3 0,-4 6-71 16,4-6-17-16,0 0 0 0,0 0 0 0,0 0 55 0,0 0 7 15,-3-9 2-15,3-4 0 0,-4-2-52 0,1-1-12 16,-1-6 0-16,1-3 0 15,-4-3-48-15,3 3-13 0,-7-7-3 0,4 1 0 16,0 3-204-16,-3-4-42 0</inkml:trace>
  <inkml:trace contextRef="#ctx0" brushRef="#br0" timeOffset="32930.75">9462 7255 1497 0,'3'13'32'0,"-3"-7"8"0,0 0 0 0,0 1 4 16,0-4-36-16,0-3-8 0,0 0 0 0,0 0-664 16</inkml:trace>
  <inkml:trace contextRef="#ctx0" brushRef="#br0" timeOffset="33555.58">9793 7475 2307 0,'0'9'51'0,"-3"4"10"0,6-4 3 0,-3 7 0 0,0-1-51 0,0 1-13 15,4 0 0-15,-4-1 0 0,0 4 79 0,3-3 13 16,1 0 2-16,-4 2 1 16,3 1-25-16,1 0-5 0,-1 0-1 0,-3-3 0 15,0-4-29-15,4-3-7 0,-1 1 0 0,1-4-1 16,-1-3-43-16,-3-3-9 0,7 0-2 0,1 0 0 0,-1-3 27 15,3-3 0-15,-3 0 0 0,0-4 0 0,0 1 0 0,0-7 0 0,0 0 0 0,0-6 0 16,-3 7 0-16,3-4 0 0,-3 0 0 0,-4 0 0 16,3 1 0-16,1-1 0 15,-4 0 0-15,0 0 0 0,-4 3 0 0,1 4 0 0,-1-4 0 0,1 1 0 16,-1 5 0-16,-3-2 0 0,3 2 0 0,1 4 0 16,-4 0 0-16,3 3 0 0,-3 3 0 0,4 3 0 15,-1-3 0-15,-3 6 0 0,7-3 0 0,-3 6 0 16,-1-2 0-16,4 2 0 0,4 1 0 0,-1 2 0 15,1 1 0-15,3 2 0 0,-4 1 0 0,8 0 0 16,-1-1 0-16,1 4 0 0,0 3 0 0,3 0 0 16,3 0 0-16,-3 3 0 0,1 0 0 0,-1 0 0 15,3 3 0-15,-3 1 0 0,-3 2 0 0,3 4 0 16,-3-1 0-16,-1 7 0 0,1 0 0 0,-1 6 0 16,-6-4 32-16,3 5 12 0,0-1 3 0,-3 0 0 15,-1-4-25-15,-3 1-5 0,0-3-1 0,-3-3 0 0,-1-1 3 0,1 1 0 16,-4-7 0-16,-1-2 0 15,-2-4-19-15,-1-3 0 0,-3-7 0 0,-3 1 0 16,2-7-21-16,-2-5-8 0,-4-8-2 0,-4-2 0 16,7-3 31-16,-3-7 13 0,3 0-1 0,-3-9 0 15,4 3-12-15,3-3 0 0,-4 3 0 0,4-6 0 0,3 0 0 0,1-4-10 16,6 1 2-16,-3 0 0 16,7-1 8-16,0 1 0 0,4 3 0 0,-1 0 0 15,4 3 0-15,4-1 0 0,-4 8 0 0,3-1-8 16,5 0 8-16,-5 3 0 0,8 4 0 0,-4-1 0 15,0 1-10-15,0 5-6 0,0 1-2 0,0 0 0 16,-3-4-169-16,-1 4-33 0</inkml:trace>
  <inkml:trace contextRef="#ctx0" brushRef="#br0" timeOffset="34011.44">10044 6895 2419 0,'0'0'53'16,"0"6"11"-16,-4 0 3 0,4 4 1 0,0-1-55 0,0 0-13 16,4 4 0-16,-1 3 0 0,1-1 102 0,3 4 18 0,-4 3 3 0,4 6 1 0,-3 0-45 15,3 7-9-15,0 3-2 0,0 2 0 0,0 4-24 16,-3 0-6-16,3 0-1 0,-4 0 0 0,4 0-17 0,-3-10-4 15,-1 4-1-15,1 3 0 0,3-4-15 0,-4 1 8 16,1-10-8-16,-1 0 0 16,1-3 0-16,3 7 0 0,-3-7 0 0,3-3 0 15,-4-6 0-15,1-7 0 0,-1-3-8 0,-3-6 8 16,0 0-16-16,11-6 3 0,-4 0 1 0,0-4 0 16,0-5 12-16,0-4-12 0,0-3 12 0,-3-3-12 0,6 3 12 0,-3 0 0 15,4-3 0-15,-1 0 0 16,1 6-28-16,0 0-2 0,3 3-1 0,-4 4 0 0,4-1 31 0,-3 4 0 0,3 6 0 15,0 0 0-15,-3-1 32 0,3 8 12 0,0-1 2 0,-3 3 1 16,3 3-6-16,-4 1-1 0,1 2 0 0,-1 7 0 16,-3 3 1-16,1 3 0 0,-5 7 0 0,1-1 0 15,-1 0-33 1,1-6-8-16,-4 4 0 0,3-4 0 0,1-3 0 0,-1 0 0 0,1-4-12 16,-1-5 12-16,-3-4-92 0,4-2-12 15,-4-7-1-15,0 0-1 16,0 0-150-16,3-7-31 0,1-2-5 0</inkml:trace>
  <inkml:trace contextRef="#ctx0" brushRef="#br0" timeOffset="34253.33">10686 7221 2188 0,'0'0'48'0,"0"-7"11"0,3 4 1 0,-3 3 1 16,0 0-49-16,7 3-12 0,-3 1 0 0,3 2 0 0,0 3 105 15,0 4 19-15,0 2 3 0,4 4 1 0,-1 3-52 0,1 6-9 16,3 1-3-16,0 2 0 0,0 0 0 0,4 4 0 15,-1-1 0-15,-3 4 0 0,8 0 0 0,-8-1 0 16,3-2 0-16,-3 2 0 16,1-5-51-16,-1 2-13 0,-4-2 0 0,1-7 0 15,-4-3 0-15,0-4 0 0,0 1 0 0,4-6 0 0,-8-1 0 0,4-2 0 16,-3-4 0-16,-4-6 0 16,0 0-151-16,0 0-33 0,0-9-6 0,-4-4-2 15,-3 0-102-15,0-2-21 0,-11-20-4 0,-3 1-1 0</inkml:trace>
  <inkml:trace contextRef="#ctx0" brushRef="#br0" timeOffset="34422.26">10650 7588 2419 0,'-7'15'53'0,"7"-8"11"0,0-1 3 0,0-6 1 0,0 0-55 0,4 3-13 16,3-3 0-16,3 3 0 0,5-3 54 0,2-3 8 0,1 3 2 0,0-3 0 16,6-3 0-16,1 2 0 0,7 1 0 0,-1 0 0 15,1 0 0-15,3 0 0 0,1 3 0 0,13-3 0 16,-3 3-52-16,3 0-12 0,-3 3 0 0,4 0 0 31,-5 0-100-31,5 0-22 0,-4-6-5 0,-15 0-1 0</inkml:trace>
  <inkml:trace contextRef="#ctx0" brushRef="#br0" timeOffset="47354.91">522 9522 2245 0,'25'0'47'0,"-4"-3"10"15,7 0-45-15,11-3-12 0,-4 2 0 0,4-2 0 16,-4 0 16-16,8 3 2 0,6-3 0 0,0 2 0 16,4 1-18-16,0-3 10 0,4 3-10 0,-1 0 8 15,1-4-8-15,-8 4 0 0,7 0 0 0,1-3 0 0,3 3 10 16,0 0 6-16,-4-4 2 0,8 7 0 0,-1-3 4 0,-3 0 1 15,7 3 0-15,-7-3 0 16,11 6-6-16,-1-3-1 0,1 0 0 0,0 3 0 16,6 0-16-16,8 4 8 0,-4-4-8 0,0 3 0 0,4 0 17 15,-4-3-3-15,7 4-1 0,0-4 0 0,4 0 6 16,0 0 1-16,3-3 0 0,4 3 0 0,0-3-4 0,3 3-1 16,11-3 0-16,-7 4 0 0,3-4 1 0,7 0 0 15,1 3 0-15,-1-3 0 0,8 0 3 0,3 3 1 0,3-3 0 16,-3 3 0-16,7-3-20 0,0 3 0 0,4-3 0 0,3 3 0 15,11 0 0-15,-8 0 0 0,15 1 0 0,-7-4 0 16,10 3 0-16,-7 0 0 0,8 0 0 0,6-3 0 16,0 3 0-16,8-3 0 0,2 3 0 0,1-3 0 15,7 0-8-15,4 0-6 0,-1 0-1 0,8 0 0 16,7 0 24-16,-1 0 5 0,4 0 1 0,7 0 0 16,4 3-3-16,3-3 0 0,4 0 0 0,7 4 0 15,3-4 4-15,11 3 0 0,4 0 0 0,6 0 0 16,1-3-16-16,3 3 9 0,4 0-9 0,6-3 8 15,4 0-8-15,8 0 0 0,2 0 0 0,5-3 0 16,9 0 28-16,1 0 3 0,7 0 1 0,4-4 0 16,6 4-32-16,1 0 0 0,6 0 0 0,8 0 0 15,7 3 12-15,6 0-3 0,4 0-1 0,4 0 0 16,7 3 0-16,0-3 0 0,3 3 0 0,8 0 0 16,6 0-8-16,8 1 8 0,6-1-8 0,4 0 8 15,1 0-8-15,2 3 12 0,1 4-12 0,10-4 12 16,7 3-12-16,4 1 8 0,10-1-8 0,1 7 8 15,-4 0-8-15,3 2 0 0,4 4 0 0,-4 0 0 16,4 6 14-16,0 1 1 0,0 2 0 0,-3 3 0 0,-8 4-7 0,0 3 0 16,-3 3-8-16,-11 6 12 0,-10-3 7 0,-4 3 1 15,-7 0 0-15,-10 4 0 0,-12-4-20 0,-9 3-9 0,-4 0 1 16,-22 1 0 0,-17-4-122-16,-14-3-24 0,-11 3-5 0</inkml:trace>
  <inkml:trace contextRef="#ctx0" brushRef="#br0" timeOffset="53870.91">3214 10475 2032 0,'0'0'42'0,"0"0"10"16,0 0-41-16,0 0-11 0,0-6 0 0,0 6 0 15,0 0 60-15,0 0 11 0,0 0 1 0,0 0 1 16,0 0-7-16,0 0-2 0,0 9 0 0,7 1 0 15,-7-4 0-15,0 4 0 0,3 2 0 0,-3-2 0 16,4 2-7-16,3 1-1 0,-3-4-1 0,3 4 0 16,-4 2-18-16,4 1-3 0,0 0-1 0,0 6 0 15,4-1-12-15,-1 8-2 0,1-1-1 0,-4 0 0 16,4 0-9-16,-1 7-1 0,4 2-8 0,4 1 12 0,-7 0-4 16,3 3 0-16,0-4-8 0,7 10 12 15,-7-3-3-15,4-3-1 0,-4-7 0 0,-4 1 0 0,1-4 3 0,0 1 0 16,-4-4 0-16,3-3 0 0,1 0-3 0,-1-3-8 0,1 0 12 0,-8-3-4 15,5-1-20-15,-5-2-5 0,4 0-1 16,-3-4 0-16,-1-2 18 0,4-4 0 0,-7-6 0 16,0 0 0-16,0 0 0 0,0 0 0 0,0 0 0 0,4-3 0 15,-4-7 48-15,0 1 12 0,-4-3 4 0,4-4 0 16,-7-6-52-16,0 3-12 0,0-3 0 0,4-6 0 16,-8 3 0-16,0-3 0 0,1-1 0 0,-1 1 0 15,-3 0 12-15,0 3-1 0,-4 3 0 0,1 0 0 0,-1 3-11 16,-3 3 0-16,3 1 9 0,-6 2-9 15,2 4 8-15,-2 6-8 0,-1 0 8 0,4 3-8 16,0 3-10-16,7 3-6 0,-8 3-2 0,1 7 0 0,4 0 30 16,-5 3 5-16,1 6 2 0,7 3 0 15,-7 0-19-15,7 0 0 0,3 4 0 0,-3-1-9 16,4 0 9-16,3 1-8 0,3-1 8 0,-7 0-8 0,11-2-3 0,0-1 0 16,-7-3 0-16,14 0 0 15,-7 0 11-15,4-3 9 0,3 0-1 0,4 0-8 16,-1-3 0-16,8 0 0 0,-1-4 0 0,1-2 0 15,3-4 0-15,0 1 0 0,4-4-11 0,7-3 11 16,-4-3 0-16,7 0 12 0,1-6 0 0,6-1 0 0,-14-2-12 0,7 0-16 16,-6-4 3-16,6 1 1 15,-10-1 21-15,-1 4 5 0,1-1 1 0,0 1 0 16,-8-4-24-16,1 7-5 0,0-3-1 0,-4-1 0 16,0 4-90-16,4-3-19 0,-11 2-3 0,3-2-785 0,-3 3-158 15</inkml:trace>
  <inkml:trace contextRef="#ctx0" brushRef="#br0" timeOffset="54482.31">4773 10908 1897 0,'0'0'41'0,"-3"3"9"0,3 3 2 0,0-6 2 0,-7 4-43 0,7-4-11 0,-4 3 0 0,4-3 0 16,0 0 67-16,0 0 11 0,0 6 2 0,0-6 1 16,4 3-13-16,3 0-4 0,-4 0 0 0,8 1 0 15,-1-4-51-15,1 3-13 0,-4-3 0 0,3 3 0 16,8-3 54-16,-11 0 8 0,4 0 2 0,-1 0 0 15,4-3-52-15,1 3-12 0,2 0 0 0,-3-3 0 0,4 3 0 0,0-4 0 16,3 1 0-16,-4 3 0 16,1-3 0-16,0 0 0 0,-8 3-9 0,4-3 9 0,0 0-20 15,1 0 1-15,-5 3 1 0,1-4 0 16,-1 4-121-16,-3 0-24 0,8 0-5 16,-15 0-804-16</inkml:trace>
  <inkml:trace contextRef="#ctx0" brushRef="#br0" timeOffset="54735.99">4815 11156 2379 0,'0'0'52'0,"0"0"12"0,4 6 1 0,-4-3 2 0,11 0-54 0,-8 0-13 0,4 1 0 0,4-1 0 15,-1-3 63-15,4 0 9 0,1 3 3 0,-1-3 0 16,7 0-60-16,0 0-15 0,-7 0 0 0,4 0 0 16,3-3 0-16,0 3 0 0,0 0 0 0,0-3 0 15,-7 3 20-15,4-4 0 0,3 4 1 0,-3 0 0 32,3 4-192-32,-7-4-38 0,7 3-8 0,-14-3-2 0</inkml:trace>
  <inkml:trace contextRef="#ctx0" brushRef="#br0" timeOffset="55471.53">6255 10996 1314 0,'0'0'37'0,"0"0"8"0,3-6-36 0,1-1-9 0,-4 1 0 0,3 0 0 0,4-4 136 16,-7 4 24-16,4-3 6 0,-1-1 1 16,-3 1-63-16,0-1-12 0,0 1-2 0,0 0-1 0,0-1 31 0,-3 4 7 15,3-3 1-15,-4 2 0 0,-3 1-103 0,4 3-25 16,-4 3 0-16,0 3 0 0,0 0 56 0,-4 3 7 15,4 4 1-15,-4 2 0 0,1 1-52 0,-1 3-12 16,1 6 0-16,-1 0 0 0,-3 3 34 0,-4 6 4 16,1 3 1-16,3 4 0 0,3-3-19 0,0 2-3 15,1-2-1-15,-1 2 0 16,8-5-5-16,3 2-2 0,3-3 0 0,-3-2 0 16,11-1 3-16,-8-3 1 0,8-3 0 0,3 0 0 15,-3-6-13-15,3-1 0 0,3-2 8 0,-2-1-8 16,-1-2-9-16,3-4-5 0,1 0-1 0,0-3 0 0,3-3 26 15,-4 0 5-15,5-3 0 0,2 0 1 16,-3 0-27-16,1-3-6 0,-1 3 0 0,-4-7-1 16,5 4 25-16,-1 0 4 0,-4 3 2 0,1-7 0 0,-4 7-83 0,-3-3-17 15,3-1-3-15,-4 1-1 0,1 0-154 16,0 0-30-16</inkml:trace>
  <inkml:trace contextRef="#ctx0" brushRef="#br0" timeOffset="56058.44">6911 10836 1276 0,'7'-28'36'0,"-7"15"8"16,0 1-35-16,4-1-9 0,-4 1 0 0,3-1 0 15,-3 0 105-15,0 1 19 0,0-1 4 0,4 1 1 16,-4-4-26-16,0 4-6 0,0 2-1 0,3-2 0 0,-3 5-25 0,4-2-6 0,-4 9-1 0,0 0 0 16,0 0-18-16,0 0-4 0,0 0-1 0,3 6 0 31,1 1 18-31,-1 2 3 0,1 3 1 0,-4 1 0 0,3 6-50 0,-3 0-13 0,0 3 0 0,0 3 0 16,0 3 56-16,0 3 7 0,-3 4 1 0,3 2 0 15,0-2-14-15,0-1-2 0,0 4-1 0,0 0 0 16,0-4-24-16,0 4-5 0,3 2-1 0,-3 1 0 15,4-3 1-15,-1-4 0 0,-3 4 0 0,11-4 0 16,-11-5-18-16,3-1 0 0,4-6 8 0,1 0-8 16,-1-3-12-16,0-1-7 0,0-5-1 0,3 0 0 15,1-1 31-15,-1-3 5 0,1-2 2 0,3-1 0 16,-3-3-29-16,6-3-5 0,1 0-2 0,-4 0 0 16,4-3 18-16,-1 0 0 0,1 0 0 0,0-4 0 15,-4 1 0-15,3 0 0 0,-2-3 0 0,-5 2 0 16,1 1 0-16,-1-3 0 0,1 5 0 0,-4-5 0 15,-4 0 0-15,1 2 0 0,-4-2 0 0,0-4 0 16,-4 1-106-16,-3 2-18 0,0-2-3 0</inkml:trace>
  <inkml:trace contextRef="#ctx0" brushRef="#br0" timeOffset="56307.84">6865 11124 2211 0,'0'0'93'16,"0"0"-74"-16,0 7-19 0,0-4 0 15,0-3 115-15,4 6 19 0,-4 0 4 0,7-3 1 16,-4 1-51-16,8-1-11 0,-1 0-1 0,4-3-1 0,1 0 0 0,-5 0 0 0,8-3 0 0,-1 0 0 16,-2-1-15-16,2-2-4 0,1 3 0 0,-1 0 0 15,-2-3-15-15,2 3-3 0,1-4-1 0,3 4 0 16,-3 0-29-16,-1 3-8 0,4-3 0 0,-3 3 0 15,3 0 26-15,-3-3 1 0,0 3 0 0,-1 0 0 16,-3 0-175-16,0-3-36 16,4-1-6-16</inkml:trace>
  <inkml:trace contextRef="#ctx0" brushRef="#br0" timeOffset="58373.72">3320 12382 1608 0,'0'0'45'0,"0"0"11"0,0-7-44 0,0 7-12 0,0-6 0 0,0 6 0 15,0 0 92-15,0 0 17 0,0 0 3 0,0 0 1 16,0 0-39-16,0 0-8 0,0 0-2 0,0 0 0 16,0 0 0-16,0 3 0 0,7 4 0 0,-4 5 0 15,4 4-51-15,-7 6-13 0,7 3 0 0,0 6 0 16,4 4 33-16,0 5 4 0,-8 8 1 0,8 2 0 15,-1 0-6-15,-6 0 0 0,6 3-1 0,-3-12 0 16,0 6-12-16,1 3-3 0,-5 0 0 0,4-3 0 16,4 1-6-16,-8-5-2 0,1 1 0 0,3 6 0 15,-4-9-8-15,4-3-12 0,-3-7 2 0,-4-9 1 16,7-6-111-16,-7-4-23 0,0-12-4 0,0 0-1 16,0-3 16-16,0-9 4 0,0-1 0 0</inkml:trace>
  <inkml:trace contextRef="#ctx0" brushRef="#br0" timeOffset="58818.11">3076 12520 1497 0,'0'0'32'0,"0"0"8"0,-3 6 0 0,-1 0 4 0,-3 4-36 0,4 2-8 0,-4 4 0 0,7 0 0 16,-4 2 79-16,4 1 13 0,0 0 4 0,-7 3 0 16,7-3-20-16,-4 0-3 0,4-1-1 0,0-5 0 15,4 3 13-15,3-7 3 0,-7 0 0 16,4-5 0-16,6-1-71 0,-3-3-17 0,7-7 0 0,-3 1 0 0,-1-6 32 0,5-4 4 15,-5-6 0-15,4-6 0 0,7-4-7 0,1-5-1 16,-5-4 0-16,1 10 0 16,0-4-28-16,-1 1 0 0,8-4 0 0,-4 0 0 0,-3 4 0 15,3-4-15-15,0 7 2 0,7-10 0 0,-7 10 13 0,1 3 0 16,-1 9 0-16,-7 3 0 0,-4 10 8 0,5 3 4 16,-8 9 0-16,7 7 1 0,-11 5-13 15,4 4 0-15,0 3 0 0,-3 7 0 0,3-1 54 0,-7 4 8 16,7 2 2-16,-7 1 0 15,3-1-40-15,5 1-8 0,-5 0-2 0,4-1 0 16,-3-2-22-16,-1-4-5 0,4-3-1 0,-3-3 0 16,3-3-22-16,-7-6-4 0,10 0 0 0</inkml:trace>
  <inkml:trace contextRef="#ctx0" brushRef="#br0" timeOffset="59568.3">3073 13852 1497 0,'0'0'32'0,"-4"-9"8"0,4 0 0 0,-7-1 4 0,4 1-36 16,3-1-8-16,0 1 0 0,-7-1 0 0,3 1 79 0,4 3 13 16,0 0 4-16,0 6 0 0,0 0-1 0,0 0 0 15,0 0 0-15,0 0 0 0,0 0-25 0,0 6-5 16,0 6-1-16,4 7 0 0,3 0-15 0,-4 9-3 16,4 7-1-16,0 2 0 0,4 1-25 0,-4 3-6 15,3 3-1-15,5 3 0 0,-5 0 11 0,1 6 3 0,-8 0 0 0,8-12 0 16,-1 3 13-16,1-3 2 0,0-1 1 15,-4 1 0 1,0-3-11-16,3-1-3 0,1-2 0 0,-8 6 0 0,8-7-8 0,-7-2-1 0,3-7-1 16,-7 0 0-16,0-10-4 0,0-2-1 0,0-4 0 0,0-2 0 15,0-4-14-15,0-6 8 0,-7-1-8 0,3-5 0 16,-7-3 24-16,1-4-2 0,-1-3 0 0,1 0 0 16,-4-3-22-16,-1 0 0 0,5-3 0 15,-11 0 8-15,7 3-25 0,-8 0-5 0,8 0-1 16,-7 0 0-16,0 7 37 0,3 2 7 0,-3 1 2 0,0 2 0 15,0 7-23-15,-4 3 0 0,0 3 0 0,4 3 8 16,4 4-26-16,-1 2-5 0,0 4-1 0,1 6 0 16,6-3 32-16,-3 6 5 0,3 3 2 0,1 0 0 15,6 1-15-15,-3 5-13 0,0 1 2 0,7-1 1 16,0 1 0-16,4-4 0 0,-1 0 0 0,4 1 0 16,4-4 10-16,-1 0-8 0,5 0 8 0,-5-6-8 15,11 3 8-15,-7-6 0 0,8 0 0 0,2-3 0 16,-10-7 0-16,11 0-8 0,-4-2 8 0,0-4-8 15,4-6 16-15,-4 0 4 0,-7-1 1 0,8-5 0 16,-5 0-43-16,1-1-9 0,-4-2-1 0,7-4-1 16,-7 0-139-16,0-2-28 0,4 2-6 0</inkml:trace>
  <inkml:trace contextRef="#ctx0" brushRef="#br0" timeOffset="59869.43">3351 14501 1386 0,'0'0'30'0,"0"0"6"0,0 0 2 0,0 0 2 0,0 0-32 0,4 4-8 0,-4 2 0 0,7 3 0 15,-7-3 133-15,4 7 26 0,3 0 5 0,-4-1 0 16,8 7-47-16,-8 0-9 0,4 3-3 0,-3 0 0 15,6 3-15-15,-6-3-3 0,3 6-1 0,4-3 0 16,-1 0-18-16,-6 0-3 0,3-3-1 0,-4-3 0 0,8-3-29 0,-8-7-7 16,4-3 0-16,-3-3-1 15,3 0-47-15,-3-3-10 0,-1 4-2 0,-3-4 0 16,0 0 32-16,4-4 0 0,-1-2 11 0,-3-3-3 16,0-1-165-16,0 1-33 0,0 0-6 0</inkml:trace>
  <inkml:trace contextRef="#ctx0" brushRef="#br0" timeOffset="60042.03">3390 14470 2168 0,'-10'16'61'0,"6"-10"15"0,1 0-61 16,3 1-15-16,-7-1 0 0,3 0 0 0,4 0 73 0,0 1 12 15,0-4 3-15,0-3 0 0,0 0-68 0,4 3-20 0,3-3 8 16,0 0-8-1,0-3-85-15,3 0-22 0,-6-1-4 0,6-2-538 0,1 0-108 0</inkml:trace>
  <inkml:trace contextRef="#ctx0" brushRef="#br0" timeOffset="60436.74">3588 14379 1497 0,'17'-3'66'0,"-10"3"14"0,4-3-64 0,0 3-16 0,-4 0 0 0,3 0 0 15,-3 3 90-15,0 0 14 0,-3 0 4 0,3 3 0 16,-4 1 6-16,-3 2 2 0,-3 1 0 0,3 2 0 15,-7 1-16-15,3-1-4 0,-6 4 0 0,-1 0 0 16,8-1-25-16,-8 1-6 0,1 0-1 16,-1-1 0-16,7 4-51 0,-6-3-13 0,3-1 0 0,3 1 0 15,-6-6 0-15,6-1 0 0,4 0 0 0,0-2 0 16,-7-4 0-16,7-3 0 0,0 0 0 0,0 0 0 16,0 0 0-16,0 0 0 0,7 0 0 0,-3 0 0 15,6 0 31-15,-6 0 3 0,3 0 1 0,3-3 0 16,-3-1-19-16,4 4-3 0,7-3-1 0,-11 0 0 15,10 0 2-15,-6 0 0 0,3 3 0 0,7-3 0 16,-7 3 2-16,8-3 0 0,-5 0 0 0,4 3 0 16,-3 3-5-16,0 0-1 0,-1 3 0 0,-3 0 0 15,0 4-26-15,-3-1-6 0,0 4-1 0,-1 2 0 16,-6 1 68-16,3 6 14 0,-4-3 2 0,4 6 1 16,-7-6-35-16,-7 3-7 0,7 0-2 0,-3-4 0 0,-4 4-18 0,3-6 0 15,-3 0 0-15,-3-1 0 0,3-5 0 16,-1-1 0-16,-2-3 8 0,-1-2-8 15,4-8-71-15,-3 1-17 0,-1-6-4 0,-3 0-1 16,7-7-40-16,-4 0-8 0,8-3-2 0,-4-6 0 16,7 3-121-16,-4-3-24 0</inkml:trace>
  <inkml:trace contextRef="#ctx0" brushRef="#br0" timeOffset="60703.85">3919 14310 1824 0,'0'0'38'0,"0"0"8"0,0 0-37 0,0 0-9 0,0 0 0 0,0 0 0 16,0 6 104-16,4 1 20 0,-4-1 3 0,10 0 1 16,-10 4-25-16,4 2-5 0,3 4-1 0,4-1 0 15,-8 1-34-15,4 6-7 0,7 0-2 0,-10 3 0 16,6 0-10-16,1 0-3 0,0 0 0 0,-1 4 0 16,4-1 19-16,-3 3 3 0,3 1 1 0,-3-4 0 15,3 0-11-15,3-6-1 0,-10 3-1 0,11-6 0 16,-7 0-38-16,-1-7-13 0,4 4 9 0,-3-7-9 15,-8 1 0-15,4-4 0 0,-3 0 0 0,0-3 0 16,-4-3-52-16,0 0-12 0,0 0-2 0,-8-9-1 16,8 0-55-16,-10-1-11 0,-1-2-3 0,1-4 0 15,-1 0-130-15,-3 1-26 0</inkml:trace>
  <inkml:trace contextRef="#ctx0" brushRef="#br0" timeOffset="61704.68">3955 14608 1433 0,'0'0'40'0,"0"0"10"0,0 0-40 0,0 0-10 0,3 6 0 0,1 1 0 16,-1-4 128-16,4 0 24 16,0 3 5-16,-3 0 1 0,3-3-46 0,-4 4-8 0,8-4-3 0,0 0 0 15,-8-3-41-15,8 3-9 0,-1 0-2 0,1-3 0 16,-1 0-4-16,1-3-1 0,3 0 0 0,-3 0 0 16,3-3-35-16,7 2-9 15,-7-2 0-15,0 0 0 0,4-3 0 0,-4 2 0 0,7-5 0 0,-7 2 0 16,7 4 0-16,-10 0 0 0,3-1 0 0,-3 1 0 15,3 0 0-15,-4 0 0 0,5-1 0 0,-5 1 0 16,1 3 0-16,-1 0 0 0,1 0 0 16,-1 3 0-16,-6 0 0 0,-4 0 0 0,0 0 0 0,7 0 0 15,-7 0 0-15,4 6 0 0,-4-3 0 0,3 3 0 16,-6 4 56-16,3-1 8 0,-7 1 3 0,3 2 0 16,0 4-56-16,-3 3-11 0,4-4 0 0,-4 7 0 15,3 0 12-15,4 0 8 0,0 3 2 0,0 0 0 16,0 0-14-16,0-3-8 0,4 3 10 0,3-3-10 15,-7-3 0-15,3-6 0 0,4 2 0 0,-7-5 0 16,8-4 0-16,-1 0 0 0,-4-2 0 0,-3-4 0 16,0 0 0-16,0 0 0 0,18-10 0 0,-8 1-10 15,-3-4 10-15,0 1 0 0,4-1 8 0,-7-3-8 16,3 4 0-16,-4-4 0 0,-3-3-12 0,4 4 4 16,-4-1 8-16,0 0 0 0,-4 1 8 0,4-1-8 15,-3 0 0-15,3 4 0 0,0-1 0 0,0 1 0 0,-7-1-14 16,7 4-7-16,0-1-2 0,-4 1 0 0,4 3 23 0,-7-1 0 15,7 4 0-15,0 3 0 16,0 0 0-16,0 0 0 0,0 0 0 0,-4 0 0 16,4 3 0-16,0 7 0 0,4-1 0 0,3 4 0 0,-7 2 22 0,11 1 9 15,-8 3 1-15,4 0 1 0,0 3-21 16,0-4-12-16,4-2 12 0,-4 0-12 0,0 0 0 16,4-1 0-16,-1-5 0 0,1 2 0 15,-8-2 0-15,8-1 0 0,-1-3 0 0,1 0 0 0,-7-2 0 0,3-1 0 0,-4 0 0 0,-3-3 0 16,0 0 13-16,0 0-4 0,0 0-1 0,0 0 0 15,0 0-8-15,0 0 0 0,0 0 0 0,0 0 0 16,0 0 8-16,0 0 0 0,0 0 0 0,0-10 0 16,0 1-8-16,-3 3 0 0,3-4 0 0,0 1 0 15,0-4 0-15,-4 4-11 0,1-3 3 0,3-1 0 16,-4 0-32-16,4 1-5 0,0 2-2 0,0 1 0 16,0 0 89-16,4 2 18 0,-4 7 3 0,0 0 1 15,0 0-52-15,0 0-12 0,0 0 0 0,0 0 0 16,0 0 0-16,0 0 0 0,0 0 0 0,0 0 0 15,0 0 0-15,0 0 0 0,0 0 0 0,3 4 0 16,-3-4 0-16,4 3 0 0,3 0 0 0,0 0 0 16,-7-3 0-16,0 0 0 0,0 0 0 0,0 0 0 15,0 3 0-15,0-3 0 0,3 6 0 0,-3 1 0 16,0-7 0-16,0 3 0 0,0-3 0 0,0 0 0 16,7 6 0-16,-7 0 0 0,0 1 0 0,0-7 0 15,0 0-48-15,0 0-13 0,0 0-3 0,0 0 0 16,0 0 103-16,0 0 20 0,0 0 4 0,0 0 1 15,0-10-103-15,0 1-20 0,0-4-4 0,0 1-1 16,0-1 103-16,0 1 20 0,4-4 4 0,-4 3 1 16,0 1-103-16,3-1-20 0,1 1-4 0,-1-1-1 0,1 4 52 0,3-4 12 0,-3 1 0 0,6 2 0 15,-3 4 48-15,0 0 13 0,4-1 3 0,-1 4 0 16,-3 0-52 0,4 3-12-16,-4 3 0 0,0 0 0 0,4 4 0 0,-4 2 0 15,0 4 0-15,3 2 0 0,1 4 0 16,-7 0 0-16,3 3 0 0,0 0 0 0,0 0 0 0,-4 0 0 0,4 0 0 0,-3 0 0 15,3-3 23-15,-4-1 1 0,-3-2 1 0,4 0 0 16,-1-7-50-16,1-3-11 0,-4-6-1 0,0 0-1 16,3-3-126-16,5-3-24 15,-5-7-6-15</inkml:trace>
  <inkml:trace contextRef="#ctx0" brushRef="#br0" timeOffset="62206.12">5013 14451 2508 0,'0'0'71'0,"0"0"16"16,-4 6-70-16,-3 1-17 0,4-1 0 0,-4 0 0 15,0 7 55-15,3-1 7 0,1 4 2 0,-4 0 0 16,3-1-52-16,1 4-12 0,3-3 0 0,-4 6 0 16,4 0 54-16,0 0 8 0,0 0 2 0,0 3 0 15,4-3-52-15,-1 0-12 0,1 3 0 0,-1-6 0 16,4-1 34-16,-3 1 4 0,3-3 1 0,0-4 0 0,0 1-31 0,4-4-8 0,-1 1 0 15,1-4 0-15,-4-3 0 16,3 0 0-16,1-3 0 0,-1 0 0 0,1 0 0 0,3-3-12 16,-3 0 4-16,-1-3 0 0,1-1 8 15,0 1 0-15,-1 0 0 0,-3 0 0 0,4-1 0 16,-1 1-8-16,-3 0 8 0,0 0-8 16,0-1-16-16,4-2-2 0,-7-4-1 0,3 4 0 0,0 0 27 0,0-4 0 15,-4 7 0-15,4-7 0 0,4 1 0 16,-8-4 0-16,5 0 0 0,-5 1 0 0,1-1 0 15,-1 3 0-15,1-2 0 0,-1 2 0 0,-3 1 0 0,7-1 0 0,-7 1 0 0,0 2 0 16,0 1 0-16,0-4 0 0,0 1 0 0,0 2 0 16,-7 1 0-16,7 3 0 0,0 6 0 0,0 0 0 15,0 0 0-15,-7 0 0 0,0 0 0 0,4 0 0 16,-5 6 0-16,5 0 0 0,-8 0 0 0,8 7 0 16,-4-4 0-16,7 4 0 0,-4 3 0 0,4-1 0 15,0 1 0-15,0 0 0 0,0 2 0 0,0-2 0 16,4 0 0-16,-1-1 0 0,4 1 0 0,-3 0 0 15,3-1 46-15,4 1 14 0,-8-3 4 0,8 2 0 16,-1-2-64-16,-6-1-8 0,3-2-4 0,3-1-1 16,1-2 13-16,3-1 0 0,-7 0 0 0,7-3 0 15,0 0-70-15,-3-3-11 0,3 0-3 0</inkml:trace>
  <inkml:trace contextRef="#ctx0" brushRef="#br0" timeOffset="63309.34">6668 12153 1249 0,'0'0'27'0,"-4"-6"5"0,0-1 2 0,4 1 2 0,-3 0-28 15,3-4-8-15,-7 1 0 0,3 0 0 0,4 2 56 0,-3-2 11 16,3 3 1-16,0-4 1 0,-4 4-4 0,4 0-1 0,0 6 0 0,0 0 0 16,0 0 0-16,0 0 0 15,0 0 0-15,0 0 0 0,0 0 20 0,0 0 3 0,0 0 1 0,4 6 0 16,-4 0-28-16,3 4-4 0,1 2-2 0,3 1 0 16,-7 2-3-16,7 1-1 0,0 6 0 15,0 3 0-15,7 3-40 0,-3 1-10 16,3 2 0-16,7 10 0 0,-7-4 0 0,7 10 0 0,-3 10 0 15,3 5 0-15,0-2 36 0,0 3 6 0,4 3 1 0,0 9 0 16,-4-3 1-16,0 3 0 0,4-3 0 0,-7 4 0 16,3-4 1-16,-4-3 1 0,1 0 0 0,3 3 0 15,-3-10-10-15,-1-5-3 0,-2-7 0 0,-1-3 0 16,-4-9-19-16,4-4-4 0,-3-6-1 0,0-6 0 16,-4-3-1-16,-4-3 0 0,1-7 0 0,-1-2 0 15,-3-7 1-15,0 0 0 0,0 0 0 0,-3-10 0 16,-1-2-28-16,1 2-5 0,-1-2-2 0,-3-1 0 15,-4-3-61-15,4 1-12 0,0-1-2 0,-3-6-1 16,-1 3-102-16,1-3-21 0,-8-25-4 0,-3 3-1 0</inkml:trace>
  <inkml:trace contextRef="#ctx0" brushRef="#br0" timeOffset="63936.5">6731 12012 1036 0,'0'0'23'0,"0"0"5"0,0 0 0 0,0 0 1 0,-4-3-29 0,4 3 0 0,-7-4 0 0,4 1 0 16,3 3 37-16,-7-3 2 0,3 0 0 0,4 3 0 15,0 0-27-15,-7-3-4 0,4 0-8 0,3 3 11 16,-7-3-1-16,7 3 0 0,0 0 0 0,-7-7 0 16,3 4 33-16,1 0 6 0,3 3 2 0,-7-6 0 15,3 3 27-15,4 3 6 0,-7-3 0 0,7 3 1 16,-7 0-16-16,3-4-3 0,-3 4-1 0,7 0 0 16,0 0-1-16,-7 0 0 0,7 0 0 0,-7 4 0 15,4-1-51-15,-4 0-13 0,3 3 0 0,4-3 0 16,-3 7 54-16,-1-4 8 0,4 3 2 0,-4 4 0 0,4 3-52 0,0-1-12 15,0 4 0-15,0 6 0 0,0 3 0 0,4 1 0 16,-4 5 0-16,4 1 0 0,-4-4 54 0,3 7 8 16,-3-1 2-16,0 1 0 0,0-4-52 15,0 1-12-15,0-4 0 0,0-3 0 0,0 1 0 0,0-7 0 16,-3-4 0-16,3-2 0 0,0-3 47 0,0-7 6 16,-4 3 2-16,4-9 0 15,0 0-37-15,0 0-7 0,0-12-2 0,4-1 0 16,-4-3-9-16,3-5 0 0,1-1 0 0,3-4 0 15,-7 1 0-15,3 0 0 0,1-3 0 0,-1 0 0 0,1 0 0 16,-1-1 0-16,1 4 0 0,-1-3 0 0,8 0 0 0,-8 3 0 16,5-3 0-16,-1 6 0 0,0 0 0 0,0 6 0 15,0 0 0-15,3 7 0 0,-10 9 53 16,11-6 9-16,-1 6 2 0,5 0 0 0,-5 6-52 0,4 0-12 0,-3 7 0 0,7-4 0 16,-1 4 54-16,1 2 8 0,6-2 2 0,-6 3 0 15,3-1-52 1,0-2-12-16,1-1 0 0,2 1 0 0,-3-1 0 0,-3-2 0 0,0 2 0 0,-1 1 0 15,1 3 0-15,-4-4 0 16,4 4 0-16,-4 3 0 0,0 3-151 16,0 3-33-16,-3 3-6 0</inkml:trace>
  <inkml:trace contextRef="#ctx0" brushRef="#br0" timeOffset="67580.32">7101 14329 1375 0,'0'0'30'0,"0"0"6"15,0 0 2-15,0-6 1 0,0-4-31 0,0 1-8 0,0-1 0 0,0-2 0 16,0 2 115-16,0 1 21 0,0 0 5 0,0 2 1 15,0-2-46-15,0 3-10 0,0-4-2 0,0 4 0 16,0 0 16-16,0 6 2 0,-3-7 1 0,3 7 0 16,0 0-25-16,0 0-5 0,-7 7-1 0,0-1 0 15,0 3-32-15,0 1-6 0,0-1-2 0,0 7 0 16,0 0-12-16,-1 2-2 0,-2 1-1 0,3 3 0 16,0 0-17-16,-4 0 0 0,4 0 8 0,0 0-8 15,-4-3 0-15,4-4 0 0,-3 4 0 0,3-3 0 16,0 0 0-16,3-4 0 0,-3 1 0 0,7-4 0 0,0 1 0 15,0-1 0-15,4-3 0 0,3 0 0 0,-4 1 0 0,4-4-9 0,4 0 9 0,-1 0-8 16,-2 0 8-16,2-3 0 0,1 0 0 16,3 3-8-16,-4-3 8 0,5 0 0 0,-1 0 0 0,0-3 0 31,3 3-23-31,1 0-2 0,0-3-1 0,-1 3 0 0,1 0 61 0,0 3 12 0,3-3 2 0,-4 3 1 16,5 4-11-16,-8-1-3 0,3 3 0 0,-3 1 0 15,-3-1-7-15,0 4-1 0,-8 2-1 0,1-2 0 16,-1 3-10-16,-6-4-1 0,3 4-1 0,-7-4 0 15,-4 4-15-15,0-3 0 0,1-1 0 0,-4 1 0 16,3-1 0-16,-7-2 0 0,4 2 0 0,0-6 0 16,0 4 15-16,0-7 0 0,0 3 0 0,3-3 0 15,1-3-24-15,-1 0-5 0,4 0-1 0,0-3 0 16,7 3-20-16,0 0-4 0,0 0-1 0,-3-6 0 16,3 6-12-16,0-6-2 0,0-1-1 0,3 1 0 15,1 0 4-15,-1 0 1 0,4-1 0 0,0 4 0 16,4 0 27-16,-1-3 6 0,1 3 1 0,0 0 0 15,-1-1-12-15,1 1-3 0,-1 0 0 0,1 0 0 16,-1 0 31-16,1 0 0 0,-4 0 0 0,4-1 0 16,-1 4 17-16,1 0 10 0,-1 0 1 0,1 0 1 15,0 0-6-15,-1 0-2 0,-3 0 0 0,4 0 0 0,-1 0-1 16,1 0-1-16,0 0 0 0,-1-3 0 0,1 0-6 16,-1 0-1-16,1-3 0 0,0 3 0 0,-1-4-2 0,1-2-1 0,-4 3 0 15,0-4 0-15,3-2 2 0,-6 2 0 0,3 1 0 0,-4-4 0 16,1 4 2-16,0 0 1 0,-4-1 0 0,3 1 0 15,-3 3-3-15,0-1-1 0,0-2 0 0,0 3 0 16,-3 2-2-16,3 4-8 0,0-6 12 0,0 6-4 16,0 0 2-16,-8-3 0 0,8 3 0 0,-10 0 0 15,3 3-2-15,-4 0 0 16,4 0 0-16,0 4 0 0,0 2-8 0,4 1 0 0,-4-1 0 0,3 3 0 16,4 1 0-16,0 6 0 15,4-4 8-15,-1 4-8 0,1-3-17 0,-1 0-6 0,-3 2-1 0,7-5 0 16,-3 3 24-16,-1-4 0 0,4 1 0 0,-3-4 0 15,3 1 11-15,-4-4 6 0,4 0 2 0,-3 0 0 16,-1-2-19-16,5-1 0 0,-5 0 0 0,-3-3 0 16,4 0 0-16,-4 0 0 0,0 0 0 0,0 0 0 15,0 0 0-15,3-3 0 0,-3 3 0 0,0 0 0 16,4-10 0-16,-4 10 0 0,0 0 0 0,3-6-9 16,-3 6-5-16,0 0-1 0,0-6 0 0,0 6 0 15,0-7 3-15,0 1 0 0,0 6 0 0,0-9 0 16,0 3-3-16,-3-1 0 0,3 1 0 0,0-3 0 15,0 2-17-15,-4 1-4 0,4-3-1 0,0-1 0 16,0 4 37-16,-3-3 0 0,3 2 9 0,-4 1-1 16,4-3-8-16,-3 2 0 0,3-2-11 0,-4 3 11 15,0-1 0-15,4 1 0 0,-3 0-8 0,3 3 8 16,-4-4 0-16,4 1 0 0,0 0 0 0,-3 3 0 0,3 3 0 16,0 0-9-16,0 0 9 0,0 0 0 15,0 0 0-15,0 0 0 0,0 0 0 0,0 0 0 16,3 3 0-16,1 9 0 0,-1 1 0 0,1 3 0 0,0 6 0 0,-4 3 0 15,7 6 0-15,-4-3 0 16,1 4 0-16,-1 2 0 0,4-3 0 0,-3 4 0 16,3-4 52-16,0-2 10 0,-4-1 2 0,4 0 0 0,1 0-31 0,-5 0-5 0,4 1-2 0,-3-1 0 15,3-6-17-15,-4 0-9 0,1-3 10 0,-1-1-10 16,1-2 12-16,-4-7-3 0,0 1-1 0,0-7 0 16,0-3 5-16,0 0 1 0,0 0 0 15,0 0 0-15,-4-9-14 0,1-4 0 0,-4-3 8 0,0-2-8 16,3-1 8-16,-3-6-8 0,0 0 11 0,-4-4-11 15,4 4 0-15,0-3 0 0,-3 0 0 16,3-4 0-16,0-2 0 0,0-4 0 0,-1-2 0 16,5-4 0-16,-1 3 0 0,1 0 0 0,3 4 0 0,-4-4 0 15,4 9 0-15,0 1 0 0,4 3 0 0,-4 0 0 16,3 6 0-16,1 0 0 0,3 3 0 0,0-3 0 16,0 6 0-16,0 4 0 0,4-4 0 0,-1 4 0 15,1 5 0-15,3 1 0 0,4 0 8 0,-4 3-8 16,0 6 8-16,0 0-8 0,4 0 0 0,-4 6 0 15,0 1 24-15,-4 2 2 0,1 4 0 0,0 0 0 16,-4-1 10-16,0 4 1 0,-4-3 1 0,-3 3 0 16,0-1-46-16,-3 1-10 0,-1 3-2 0,-6 0 0 15,3 0 20-15,-4 0 0 0,0 3 0 0,1 0 0 16,-4 0 0-16,3 0 0 0,-3 1 0 0,0-5 0 16,3-2 20-16,1 0-3 0,-1-6 0 0,1-1 0 15,-1-2-40-15,4-1-8 0,3-6-1 0,4-3-1 16,0 0 1-16,0 0 0 0,0 0 0 0,-3-6 0 0,-1-4 9 15,4 1 3-15,0-4 0 0,4 4 0 0,-1 0-1 16,1-4 0-16,3 4 0 0,-3-1 0 0,3 4-2 0,0 0 0 16,0-4 0-16,-4 7 0 0,4 0 23 15,0 0 0-15,0 3 0 0,-3-3 0 0,-4 3 0 0,7 0 0 16,-7 0 0-16,7 0 0 0,-7 0 0 0,4 0 0 16,3-3 0-16,0 3 0 0,-4-3 0 0,4 3 0 0,0 0 0 0,0-4 0 15,0 1 0-15,4 3 0 0,-4-3 0 0,4 0 0 16,-1 0 0-16,1-3 13 0,3-1 0 0,-4-2 0 15,1 3 2-15,3-4 0 0,-3 1 0 0,-1-1 0 16,1 1-3-16,0 0 0 0,-1-4 0 0,1 4 0 16,-1-4 12-16,-3 1 1 0,4 2 1 0,-4-2 0 15,0 2-26-15,-3 1 0 0,3-4 0 0,-4 4 0 16,1-1 0-16,-4 4 0 0,3-3 12 0,-3-1-4 16,0 4-8-16,-3 0 8 15,3 0-8-15,0-1 8 0,0 7-8 0,0 0-11 0,-4-3 3 0,4 3 0 16,0 0 18-16,0 0 4 0,-7 0 1 0,-4 3 0 15,8 0-15-15,-4 7 8 0,0-4-8 0,3 7 0 16,1-1 0-16,-1 4 0 0,1 0 0 0,-1 2 0 16,4 4 0-16,0 0 0 0,0 0 0 0,4 0 0 15,-1 0-16-15,4 0 1 0,0 0 0 0,-3-3 0 0,3-3 23 16,0-1 4-16,0 1 0 0,0-7 1 16,0 4-5-16,4-7-8 0,-4-3 11 0,0 0-11 15,3 0 0-15,1-6 0 0,0 3-12 0,-1-6 3 0,1 0 9 0,-1-4 0 0,1 1 0 0,0 0 0 31,-1-4 0-31,1 1 0 0,-1-4 8 0,1 3-8 0,-1-2 0 16,1-1 0-16,-4 0 0 0,4 1 0 0,-8-1 0 0,4 3 0 0,0-2 0 16,-3-1 0-16,-1 3 0 15,1 1 0-15,-4-1 0 0,0 4 0 0,0-4 0 0,-4 4 0 0,4 0 0 0,-3-1 0 16,-1 1 0-16,1-1 8 0,-4 1-8 0,0-4 0 16,3 4 0-16,-3 0 0 0,0-1 0 0,4 1 0 15,-5 3 8-15,5-1-8 0,-1 4 10 0,4 3-10 16,0 0 0-16,-7 0 0 0,4 3 0 0,-1 0 0 15,1 4 0-15,-1-1 0 0,1 3 0 0,3 4 0 16,-4-4-8-16,4 4 8 0,0-1 0 0,0 1 0 16,0-1 0-16,4 4-8 0,-1 0 8 0,1 0 0 15,-1-1 0-15,4 4 0 0,0 0 0 0,0 0 0 16,4-1 0-16,0-2-8 0,-1 0 8 0,1-4 0 16,-1 1-16-16,4-4 3 0,1 1 1 0,-5-4 0 15,4-3 12-15,0 0 0 0,1-3 0 0,-1 0 0 16,0-6 0-16,-4 3 0 0,4-7 0 0,1 4 0 15,-5-3 0-15,-3-4 15 0,7 1-3 0,-7-1-1 16,-3 1-11-16,-1-4-16 0,1 0 4 0,-1 1 1 16,-3-4-93-16,0 3-20 0,0 4-3 0,0-7-1 15,0 3-51-15,0 0-10 0,0-2-3 0</inkml:trace>
  <inkml:trace contextRef="#ctx0" brushRef="#br0" timeOffset="68031.67">8322 14175 1440 0,'-3'-12'30'0,"-1"-1"6"0,0 4-28 16,1 3-8-16,3-4 0 0,-4 4 0 0,4 6 133 0,0 0 26 0,0 0 5 0,0 0 0 16,0 0-80-16,0 0-16 0,7 6-3 0,-3 0-1 15,3 4 0-15,4 5 0 0,-1 1 0 0,-3 3 0 16,4 0 0-16,-1 3 0 0,-3 3 0 0,4 0 0 31,-4 0-51-31,4 0-13 0,-1-3 0 0,4 3 0 0,-3-3 54 0,0 0 8 0,3-3 2 0,-4 3 0 16,4-7-14-16,-3 1-2 0,3 0-1 0,-3-1 0 15,-1-2-31-15,1-4-5 0,-1 4-2 0,1-4 0 16,0 1-9-16,-4-4 8 0,0 0-8 0,0-3 8 16,-4 1-8-16,-3-4 0 0,0 0 0 0,0 0 0 15,0 0 0-15,0 0 0 0,0 0 0 0,-10 0 0 16,-1-4 0-16,1 1 0 0,-5 0 9 0,1-3-1 16,0 0-8-16,-3 2 0 0,2 1 0 0,-2-3 0 15,-1 6-14-15,4-3-4 0,0 6-1 0,0 0 0 16,3 0 31-16,1 7 5 0,-1-1 2 0,4 4 0 15,-4 2-35-15,4 1-8 0,0 3 0 0,0 0-1 16,4-4 13-16,3-2 4 0,-4 3 0 0,4-4 0 16,0 1-19-16,4-4-3 0,-1 0-1 0,4-5 0 15,0-1 76-15,0 0 15 0,4-6 4 0,0 0 0 16,3-1-52-16,0-2-12 0,0 0 0 0,4 0 0 16,-4-1 0-16,7-2 0 0,-4 0 0 0,1-1 0 15,3 1 32-15,-3 2 3 0,0-2 1 0,-1 3 0 0,-3 0-36 0,0-1 0 0,-3 1 0 0,0 3 0 31,-4 0-85-31,0-4-21 0,0 4-4 0</inkml:trace>
  <inkml:trace contextRef="#ctx0" brushRef="#br0" timeOffset="69036.52">7380 15818 2214 0,'-7'7'46'0,"7"-7"11"0,-3 3-45 15,-5 0-12-15,5 3 0 0,-4-3 0 0,0 0 95 0,0 4 17 0,3-1 3 0,-6 0 1 32,3 4-32-32,0-1-7 0,0 0-1 0,-1 4 0 0,1-1-25 0,0 4-6 0,4 3-1 0,-4 0 0 15,3 3-17-15,4 3-4 0,0 0-1 0,4 0 0 16,-1 0 14-16,1 0 4 16,6 0 0-16,-3-3 0 0,4-3-32 0,3-3-8 0,0-4 0 0,0-2 0 15,4-7 0-15,-4-3 0 0,7-3 0 16,-7-4 8-16,4-5-8 0,0-4 0 0,-4-3 0 0,3 1 0 15,-2-8 0-15,-5 4 0 0,4-3 0 0,-3 3 0 16,-1-3 0-16,-3 7 0 0,1-1 0 0,-5 0 0 16,1 3 0-16,-4 1 0 0,-4 2 0 0,1 4 0 15,-5-1 8-15,1 4 0 0,-3 0 0 0,-1 3 0 16,-3-1-8-16,0 1 8 0,-4 0-8 0,4 3 8 16,-3 0 0-16,-1 0 0 0,-3 3 0 0,3 0 0 15,1 1-16-15,-1-1-4 0,4 0 0 0,0 0 0 16,7 0-32-16,0 0-6 0,0 0-2 0,7-3 0 15,0 0-76-15,0 0-16 0,7 3-4 0,0 1 0 16,3-1-60-16,4-3-13 0,0 0-3 16,4 3 0-16,0-3 0 0,3 3 0 0,0 0 0 15,0 0 0-15,0 4 85 0,-3-1 17 0,3 3 3 0,-3 1 1 16,-1 2 118-16,1 1 12 0,3 2 8 0,-3-2 1 16,0 3 137-16,-1-1 27 0,1 1 6 0,3 0 1 15,-7-1-20-15,4 1-3 0,-1 3-1 0,-3-3 0 16,1-4-38-16,-5 1-8 0,-3-1-2 0,4-6 0 15,-8 1-35-15,4-4-7 0,-3 0-2 0,-4-3 0 0,0 0-12 0,3-6-4 16,-3-1 0-16,0-2 0 16,0-4-3-16,-3-2-1 0,3-1 0 0,-7 0 0 0,0-2-25 0,0-1-6 0,0-3-1 15,-7 3 0-15,-1-3-3 0,1 0-1 0,-3 0 0 0,-4 0 0 16,-1 3 0-16,1-3 0 0,-3 1 0 0,2-5 0 16,1 1-20-16,0 0 0 0,3-3 0 0,-3 3 0 15,7 0 0-15,-4 0 0 0,1 6 0 0,-1-3 0 16,4 3 0-16,0 0 0 0,3 4 0 0,1-1 0 15,3 4 0-15,0-4 0 0,3 3 0 0,1 1 0 16,-1 2 0-16,4 1 0 16,4 0 0-16,-1-1 0 0,1 1 0 0,-1 2 0 0,4-2 0 15,-3 3 0-15,3-4 0 0,0 4 0 0,0 0 0 16,4 0 0-16,-4-1 0 0,3 1 0 0,1 0 0 0,-1 3 0 16,1-1 0-16,0 4 0 0,3-3 0 0,0 3 0 15,-4 3-21-15,4-3-9 0,1 4-2 0,-1 2 0 16,-4-3-42-16,1 3-9 15,-1-3-1-15,-3 4-1 0,1-1-59 0,-5 3-12 0,-3-2-3 0</inkml:trace>
  <inkml:trace contextRef="#ctx0" brushRef="#br0" timeOffset="69221.03">7489 15953 2340 0,'0'0'66'15,"0"0"15"-15,0 0-65 0,8 0-16 0,-1-3 0 0,3 0 0 0,1 0 61 0,-1 0 9 0,4-1 2 0,1-2 0 32,-1 3-13-32,3 0-3 0,4 0 0 0,1 0 0 15,-1-4-38-15,4 4-8 0,-1 0-2 0,1 0 0 16,0 0-48-16,-1-3-9 0,5 2-3 0</inkml:trace>
  <inkml:trace contextRef="#ctx0" brushRef="#br0" timeOffset="69850.6">8241 15420 1497 0,'-4'-6'66'0,"1"3"14"0,3 3-64 0,0 0-16 0,-4-7 0 0,4 7 0 15,0 0 118-15,-7 0 20 0,7 0 4 0,0 0 1 16,0 0-24-16,-3 0-5 0,3 0-1 0,-7 7 0 16,3-1-39-16,4 3-8 0,0 1-2 0,0 2 0 15,4 7 0-15,-1 3 0 0,4 3 0 0,0 3 0 16,0 4-20-16,0 5-4 0,4 1 0 0,0 3-1 15,-1-4-7-15,1-2-2 0,-1-1 0 0,1-2 0 16,0-4-13-16,-1-3-2 0,-3-3-1 0,4 0 0 16,-4-6-14-16,0-1 0 0,-4-2 0 0,4-4 0 15,-3-3-42-15,3-6-11 0,-3-6-3 0,-1 3 0 16,1-6-89-16,-1-1-19 0,1-2-3 0</inkml:trace>
  <inkml:trace contextRef="#ctx0" brushRef="#br0" timeOffset="70046.73">8583 15984 2530 0,'0'13'112'0,"-3"0"24"0,3-1-109 16,0 1-27-16,-4-4 0 0,4-3 0 16,0 1 56-16,0-4 7 0,0-3 1 0,0 0 0 15,0 0-42-15,0 0-8 0,0-7-2 0,0-5 0 0,-3-4-12 16,-1 1 0-16,4-1 0 0,-7-6-10 15,3 3-53-15,1-3-10 0,-4 3-3 0,0-3 0 16,0-3-177-16,-4 0-36 0</inkml:trace>
  <inkml:trace contextRef="#ctx0" brushRef="#br0" timeOffset="70171.67">8470 15621 2508 0,'-3'12'71'0,"-4"1"16"0,3-4-70 0,-3 4-17 0,4-1 0 0,-5-2 0 15,5 2 70-15,-1-2 10 0,1-1 3 0,-1-3 0 16,4 1-67-16,4-1-16 0,-1-3 0 0,1 0 0 15,-1 0-102-15,5-3-24 0,-1 0-5 0</inkml:trace>
  <inkml:trace contextRef="#ctx0" brushRef="#br0" timeOffset="70942.17">8767 15762 2146 0,'0'9'60'0,"0"4"15"16,0-4-60-16,0 1-15 0,-4-1 0 0,4-3 0 15,-4 1 78-15,4-7 13 0,-3 6 2 0,3-6 1 16,0 0-50-16,0 0-9 0,0 0-3 0,0 0 0 16,0 0-17-16,0 0-4 0,0 0-1 0,0 0 0 0,0 0-10 0,0 0 0 0,-7-3 0 15,7 3 0-15,0 0 0 0,-7-3 0 0,7 3 0 0,-4-7 0 16,-6-2 13-16,10 9-3 0,-4-6-1 16,1-1 6-16,-1 1 1 0,4 0 0 0,-3-4 0 15,-1 4 3-15,4 0 1 0,-3-4 0 0,3 4 0 16,-4 0-20-16,4 6 0 0,0 0 0 0,-3-10 0 15,3 10 10-15,0 0-2 0,0 0 0 0,0 0 0 16,0 0-8-16,0 0 8 0,0 0-8 0,0 0 8 16,0 0 0-16,-4 10 0 0,4-4 0 0,-4 0 0 15,4 4-8-15,-3-1 8 0,3 1-8 0,0 2 8 16,0 1 26-16,-4-1 5 0,4 1 1 0,0 3 0 16,0-4-23-16,0 1-4 0,0-1-1 0,0 1 0 15,0-1 7-15,4 1 1 0,-1-4 0 0,1 4 0 16,-4-4-20-16,7 1 0 15,-3-1 0-15,-1-3 0 0,4 0 0 0,4-6 0 0,-4 0 0 0,3 0 0 16,-3-6 0-16,0 0 0 0,1 0 0 16,-1-4 0-16,0 4 0 0,0-3 0 0,-4-4 0 0,1 4 0 15,-1-1 0-15,1-2 0 0,-4-1 0 0,3 1 0 16,-3-1 0-16,0-3 0 0,0 4 0 0,0-4 0 16,-3 7 0-16,3-4 0 0,-4 4 0 0,1 3 0 15,3 6 0-15,0 0 0 0,-7-7 0 0,7 7 0 16,0 0 0-16,-7 3 0 0,3 1 0 0,1-1 0 15,-1 6 0-15,4-3 8 0,0 4-8 0,4-1 0 0,-1 1 0 16,4 2 0-16,-3 1 0 0,6-1 0 0,-3 4 0 0,4 0 0 16,-4-1 0-16,7 4 0 0,-3 3 0 0,-1 3 0 0,1 0 0 15,-1 6 0-15,5 1 0 0,-5 2 0 16,4 7 0-16,-3-3 0 0,3-4 20 16,-3 1 8-16,3-1 0 0,-4 1 1 0,4 2-29 0,-3 1 8 0,-1 3-8 15,-2-4 0-15,2 4 9 0,-3 0-1 16,0 3 0-16,-3-7 0 0,-1-2-8 0,-3-4 0 15,0-6 0-15,-3-3 8 0,-1-6-8 0,-3 0 8 0,0-4-8 0,-3-2 8 16,-1-7 2 0,0 0 0-16,-3-6 0 0,-3 0 0 0,-1-7-10 0,-3 1 0 0,3-7 0 0,1 0 0 15,-1-6 0-15,0 0 0 16,4-6 8-16,0 0-8 0,3 0 0 16,1 0 0-16,-1-1 0 0,4 1 0 0,4 0-8 0,-1 3 8 0,1 0 0 0,-1 0 0 15,8 3 0-15,-4 3 0 0,3 0 0 0,1 3 0 16,3 4 0-16,0-4 0 0,3 4 0 0,-3-1 0 15,4 1-9-15,0 2 9 0,3-2-12 0,-4-1 12 16,4 4-71-16,-3-4-7 0,3 4-2 0,-3-1 0 16,-1-2-132-16,1 2-28 0</inkml:trace>
  <inkml:trace contextRef="#ctx0" brushRef="#br0" timeOffset="71379.74">8879 15414 2252 0,'0'0'47'0,"0"0"11"15,-3 3-46-15,3-3-12 0,0 0 0 0,0 6 0 16,0-6 80-16,0 6 15 0,0 1 2 0,3-4 1 0,1 6-21 0,-1 1-4 0,5-1-1 0,-1 1 0 16,0 5-13-1,0 4-3-15,0 0-1 0,0 6 0 0,3 3-18 16,1 0-3-16,0 7-1 0,-1-1 0 15,1 1 4-15,-1-1 1 0,4 1 0 0,-3-4 0 0,0-3-26 0,-1-3-4 0,1 1-8 0,-1-5 11 32,-3-2-11-32,0 0 0 0,1-3 0 0,-1-1 0 0,-4-2 0 0,1-4 12 15,-1-2-12-15,1-1 12 0,-4-6-12 0,0 0 0 0,0 0-12 0,3-6 12 16,-3-1 0-16,4 1 0 0,-4-6 0 0,0-1 0 16,0 4 0-16,0-4 0 0,0 1 0 0,0-4 0 15,3 3 0-15,-3 1 0 0,4-1 0 0,-4 1 0 16,7-1 0-16,-4 4 0 0,4-1 0 0,0 1 0 15,1 6 0-15,2-3 8 0,-3 2-8 0,0 4 12 16,4 0 0-16,-1 7 0 0,1-4 0 0,0 6 0 16,-4 1 22-16,3 2 5 0,-3 1 1 0,-3-1 0 15,3 4-23-15,-4 0-4 0,4 2-1 0,-3-2 0 16,-1 0-12-16,1 3 0 0,0-4 0 0,-4-5 0 16,3-1-107-16,-3-3-21 0,0 1-4 0,0-7 0 15,0 0-188-15,4-7-38 0</inkml:trace>
  <inkml:trace contextRef="#ctx0" brushRef="#br0" timeOffset="71639.99">9384 15514 2146 0,'0'0'60'0,"0"0"15"0,0 0-60 0,3 6-15 16,4 1 0-16,-3 2 0 0,0 4 102 0,3 2 18 0,0-2 3 15,3 6 1 1,-3-1-39-16,4 1-7 0,3 6-2 0,-3-3 0 0,3 3-19 0,0 0-4 0,0 4-1 0,0-4 0 16,-3-3-22-16,-1 0-5 0,1 0-1 0,-1-4 0 15,-3 1 7-15,4-3 1 0,-4 0 0 0,0-1 0 16,0-2-32-16,-3-1 0 0,3 4-8 0,-7-7 8 16,3 1-95-16,-3-4-12 0,4-3-2 0,-4-3-1 15,0 0-76-15,0 0-15 0,-11-6-3 0</inkml:trace>
  <inkml:trace contextRef="#ctx0" brushRef="#br0" timeOffset="71852.7">9359 15862 1882 0,'0'0'84'0,"0"0"16"16,0 0-80-16,0 0-20 0,0 0 0 0,0 0 0 15,7-3 104-15,0 3 16 0,0-3 3 0,4 0 1 16,0 0-39-16,-1 3-7 0,4 0-2 0,0-3 0 15,4 3-9-15,0 3-3 0,3-3 0 0,-4 3 0 16,5-3-19-16,-5 3-4 0,4 0-1 0,-3 0 0 16,3 0-27-16,-7 0-5 0,4 1-8 0,-4-1 11 15,0 0-42-15,0-3-8 0,0 0-1 0,-3 0-1 16,0-3-151-16,-1 3-31 0</inkml:trace>
  <inkml:trace contextRef="#ctx0" brushRef="#br0" timeOffset="74340.53">7571 11886 1519 0,'0'0'43'0,"0"0"9"0,-4-6-41 0,4 6-11 0,0-6 0 0,0 6 0 15,-3-6 60-15,-1-1 11 16,4 7 74-16,0 0-79 0,0 0-2 0,0 0 0 0,0 0 0 16,0 0-16-16,0 7-4 0,4-1-1 0,-1 3 0 15,1 4-18-15,-1 2-3 0,1 1-1 0,3 6 0 16,0 3 24-16,-4 3 5 0,4 1 1 0,4 5 0 15,0 1-15-15,3 5-4 0,0 1 0 0,3 0 0 16,1 0-4-16,0-4 0 0,3 1-1 0,4 3 0 16,-4-1-11-16,3 1-1 0,5 0-1 0,-5 0 0 15,1-4 2-15,0 1 1 0,-1-4 0 0,1 1 0 16,3-7-9-16,1-3-8 0,-1-3 12 0,7-6-12 16,-3 0 0-16,3-4 0 0,4-3 0 0,-4-2 0 15,4-1 0-15,-4-3 0 0,1 0 0 0,2-3 0 0,1-3 0 16,3 0 0-16,1 3 0 0,3-6 0 0,-4-1 0 15,7 1-11-15,-3-3 0 0,7-1 0 16,-3 1 11-16,-1 3 11 0,0-1-3 0,8 1 0 0,-4 0-8 0,3 0 0 16,1-1-10-16,6 1 10 0,-6 3 0 15,-1 3 0-15,0 0 8 0,1 0-8 0,-1 0 0 0,1 0 0 0,-1 0-12 16,1 6 3-16,3 0 9 0,-4 1 0 16,4 2 10-16,0 4-10 0,-4 2 0 0,1 1 0 0,-1 0 0 0,1 9 0 15,-1-3 16-15,-3 9 0 0,4 0 0 0,-5 7 0 16,1-3 8-16,0 2 1 0,-3-2 1 0,-8-1 0 15,0-2 0-15,-3-4 0 0,-4 0 0 0,-3-3 0 16,-4-3-26-16,1-3 8 0,-8 3-8 0,0-7 0 16,-7 1-48-16,-3-6-16 15,-1-1-2-15,-6-6-1 0,-4-3-174 0,-7-6-35 0</inkml:trace>
  <inkml:trace contextRef="#ctx0" brushRef="#br0" timeOffset="75069.75">7359 12125 1204 0,'0'6'51'0,"3"0"-41"16,-3 0 98-16,4-2 20 0,-4 2 4 0,4-3 1 15,-1 0-37-15,1-3-7 0,3-3-1 0,0 0-1 0,-4-3-24 0,8-4-5 0,-4 1-1 0,0-7 0 16,0 0-5-16,0-2 0 0,0-4-1 0,0-3 0 16,-3 3-9-16,3-3-2 0,-4-1 0 0,1-2 0 31,-4 3 9-31,3 0 2 0,1-3 0 0,-1 3 0 0,1 0-51 0,-1 6-24 0,1 0 3 16,-1 3 0-16,5 7 33 0,-5 3 8 15,-3 6 0-15,7 3 1 0,-3 6-13 0,6 4-8 16,-3 2 10-16,4 4-10 0,-1 3 0 0,5-3 0 0,-1 0 0 0,0 3-10 15,0-7 10 1,4 4 0-16,-4-3 0 0,7 0 0 0,-7-4 9 0,7 1 4 0,-3-4 1 0,-1 4 0 16,1-4-74-16,0 0-14 15,-4 1-3-15</inkml:trace>
  <inkml:trace contextRef="#ctx0" brushRef="#br0" timeOffset="76186.61">10721 13840 1213 0,'3'-10'34'0,"1"4"8"15,0-3-34-15,-4 2-8 0,3 1 0 0,1 0 0 16,-4 0 100-16,0-1 17 0,3 1 4 0,-3 0 1 16,0 6-20-16,0 0-4 0,0 0-1 0,0 0 0 15,0 0-26-15,0 0-6 0,0 0-1 0,-3 6 0 16,-1 3 0-16,1 7 0 0,3 0 0 0,0 6 0 15,0 6 3-15,0 3 0 0,0 7 0 0,3 0 0 16,-3-1-27-16,4 1-6 0,-4-1-1 0,3 1 0 16,1 0-5-16,-1-1 0 0,1 4-1 0,-1-3 0 15,4-1-14-15,0-2-2 0,0-1-1 0,0-2 0 0,4-7-10 16,0-3 0-16,-1 0 0 0,4-7 0 0,0 1 0 0,1-3 0 0,-1-1 0 16,7-6 0-16,-7 1 0 0,0-1 0 0,4-3-10 15,-4 0 10-15,0-3-20 16,-4 0 1-16,5-3 1 0,-5-3 0 0,-3-4 9 0,0 4 9 0,4-3-13 15,-8-4 5-15,1 1-4 0,-1-1 0 0,1-3 0 0,-4 1 0 16,-4-4-117 0,4 3-24-16,-3-3-5 0</inkml:trace>
  <inkml:trace contextRef="#ctx0" brushRef="#br0" timeOffset="76398.37">10675 14172 2066 0,'0'31'43'0,"0"-21"10"16,0-1-42-16,0-2-11 0,0-4 0 0,0 3 0 15,4-3 53-15,-1-3 9 0,1 3 2 0,3-3 0 16,-4 0 0-16,8 0 0 0,-4 0 0 0,0-3 0 16,4 0-23-16,-1 0-4 0,-3-3-1 0,4 2 0 15,-1 1-6-15,1 0-2 0,-1-3 0 0,-2 3 0 16,2 0-97-16,1-4-20 0,-4 4-4 0</inkml:trace>
  <inkml:trace contextRef="#ctx0" brushRef="#br0" timeOffset="76670.86">11176 14520 2361 0,'0'6'104'0,"0"1"23"0,0-1-102 15,4 0-25-15,-4 1 0 0,0-7 0 0,0 0 67 0,0 0 8 0,0 0 1 0,0 0 1 16,0 0-35-16,0 0-7 0,0 0-2 0,0 0 0 16,0 0-17-16,3-10-3 0,-3 4-1 0,0-4 0 15,0 1-2-15,0-3-1 0,-3 2 0 0,-1-2 0 16,0 2-9-16,1-6 0 0,-1 4 0 0,-3-1 0 15,4-2-141-15,-4-1-31 0,0 0-5 0</inkml:trace>
  <inkml:trace contextRef="#ctx0" brushRef="#br0" timeOffset="76821.5">11038 14116 2188 0,'-3'9'97'0,"3"4"20"15,-4-4-93-15,4 0-24 0,0 4 0 0,0-4 0 16,0 1 34-16,4-1 2 0,-4-3 1 0,0 1 0 16,3-1-59-16,1 0-12 0,-1-3-2 0</inkml:trace>
  <inkml:trace contextRef="#ctx0" brushRef="#br0" timeOffset="77836.46">11264 14530 1459 0,'0'3'61'0,"0"-3"-49"16,0 6 90-16,0-6 18 0,0 6 3 0,0-6 1 15,0 0-46-15,0 0-9 0,0 0-1 0,0 0-1 16,0 0-34-16,0 0-6 0,0 0-2 0,0 0 0 16,0 0 8-16,0 0 2 0,0 0 0 0,0 0 0 15,0 0-9-15,0 0-2 0,0 0 0 0,4-6 0 16,-4 6-2-16,0-6-1 0,0 6 0 0,0-7 0 15,0 7 0-15,0 0 0 0,0-6 0 0,0 6 0 16,0 0 0-16,0 0 0 0,0 0 0 0,0 0 0 16,0-6-7-16,0 6-2 0,0 0 0 0,0 0 0 15,-4-6-12-15,4-1 0 0,0 1 8 0,0 0-8 16,0 0 0-16,4-1 0 0,-4-2 0 0,0 3 0 16,0-1 0-16,3-2 0 0,-3 3 0 0,0-4 0 15,4 4 0-15,-4 0 0 0,3-4 0 0,-3 4 0 16,0 0 0-16,0 6 0 0,0 0 0 0,4-7 0 15,-4 7 12-15,0 0-4 0,0 0-8 0,3 0 12 16,1 4-12-16,-1 2-10 0,4 0 2 0,-3 4 0 16,3-1 57-16,-3 0 12 0,-1 4 3 0,1-4 0 15,3 4-74-15,-4-4-14 0,1 4-4 0,-1-4 0 0,4-2 28 16,-3 2 0-16,-1-3 0 0,4 0 0 16,-3-2 0-16,0-1 0 0,-1 0 0 0,-3-3 0 15,0 0 0-15,0 0-10 0,0 0 10 0,0 0 0 0,4-3-11 16,-1-4 11-16,-3 4-10 0,4-3 10 0,-1-3-8 15,-3 2 8-15,0-2 0 0,0 0-9 16,0-1 9-16,0 1 0 0,0-1 10 0,0 1-10 0,4 3 13 0,-4-4-3 0,3 4-1 0,1 0 0 16,-4-1 13-16,0 7 2 0,3-6 1 0,1 3 0 15,3 0-25-15,-4 0 0 0,1 0 0 0,-1 3 0 16,4 3 20-16,-3 0 0 0,3 0-1 0,-3 6 0 16,3 1 8-16,-4-1 1 0,4 4 1 15,-3-1 0-15,3 4-13 0,-4 0-4 0,4-4 0 0,-3 4 0 16,-1-4-4-16,1 1 0 0,3 0-8 15,-3-1 12-15,-1-3-12 0,-3 1 9 0,4-4-9 0,-4 0 8 16,3 1-8-16,-3 2 0 0,0-3 0 0,0-6 8 16,0 7-8-16,0-4 0 0,0 3 0 0,0-6 0 15,0 0 0-15,0 0-11 0,0 0 11 0,0 0-12 16,0 0-28-16,0 0-5 16,0 0-2-16,0-6 0 0,-3 3-65 0,3-4-14 0,0-2-2 0,0 3-1 15,3-4-34-15,-3 4-6 0,0 0-2 0,4-1 0 16,-4 1 75-16,3 0 14 0,-3 6 3 0,0 0 1 15,4-6 16-15,-4 6 3 0,0 0 1 0,0 0 0 16,7 0 58-16,-7 0 14 0,7 0 2 0,-4 3 0 16,-3-3 32-16,7 3 6 0,-3-3 2 0,-4 0 0 15,7 0 0-15,-3 3 0 0,3 0 0 0,0-3 0 16,-7 0-4-16,7-3-1 0,0 0 0 0,-4-3 0 0,8 3 11 0,-4-4 2 0,0-2 1 16,0 3 0-16,-3-4 4 0,3-2 1 15,0 2 0-15,-4 1 0 0,1-4-25 16,-1 4-5-16,-3-4 0 0,4 4-1 0,-4 0-31 0,0 2-8 0,0 7 0 0,0-6 0 15,0 6 36-15,0 0 7 0,-4-6 1 16,-3 3 0-16,4 3-20 16,-4 0-3-16,0 3-1 0,0 0 0 0,-1 0-20 0,1 6 0 15,4 1 0-15,-4-1 0 0,3 4 20 16,1-1-1-16,-1 4 0 0,1-3 0 0,3 2-19 0,0-2 0 0,0-1 0 0,0 4 0 16,3-4 0-16,4 1 0 0,-3 3 0 15,6-4 0-15,-3 1 0 0,4-1 0 0,0-2 0 0,-1 2 0 16,4-2-9-16,-3-4-6 0,3 0-1 0,0 0 0 15,0-2 16-15,0-1 0 0,-3-3 0 0,3 3 0 16,-3-6 15-16,-1 3-4 0,1-3-1 0,-1-1 0 16,1-2-26-16,-4 3-4 0,0-3-2 0,0 0 0 15,4-1-141-15,-4 1-28 0,0 3-5 0</inkml:trace>
  <inkml:trace contextRef="#ctx0" brushRef="#br0" timeOffset="78484.35">12344 14398 1812 0,'-4'6'76'16,"-6"0"-60"-1,3 1 92-15,-1 2 18 0,1 1 4 0,0-1 1 16,0 3-54-16,0 1-10 0,0 3-3 0,0-4 0 15,4 4-20-15,-1 0-4 0,4-1 0 0,0-2-1 16,4 2-20-16,-1-2-4 0,4 0-1 0,0 2 0 16,0-2-2-16,0-1-1 0,4 1 0 0,0-1 0 15,-1-5 6-15,1-1 2 0,3-6 0 0,0 0 0 16,0-3-19-16,-3 0 0 0,6 0 0 0,-3-4 0 0,-3-2 0 0,3-1 0 0,-3 1 0 16,-1-3 0-16,1 2 12 0,-4-2 0 15,0 2-1-15,-4 1 0 0,1-4 9 0,-8 4 3 16,4-1 0-16,-7 1 0 0,0 0 5 0,0-1 2 0,0 4 0 0,-3-3 0 15,-1 2-30 1,-3-2 0-16,3 3 0 0,-3-1 0 0,0 1 0 0,4-3 11 16,-5 2-11-16,1 1 10 15,4 0-30-15,3 0-7 0,-4-1-1 0,4 1 0 16,0 3-76-16,7 3-15 0,0 0-3 0,0 0-1 16,0 0-157-16,0 0-32 0</inkml:trace>
  <inkml:trace contextRef="#ctx0" brushRef="#br0" timeOffset="78844.7">12573 14595 1982 0,'11'7'56'0,"3"2"12"16,-4-3-54-16,4 1-14 0,-3 2 0 0,-4-3 0 15,4 1 115-15,-4-1 20 0,0 0 4 0,-4 0 1 16,4-2-47-16,-3-4-9 0,-4 0-1 0,0 0-1 16,0 0-38-16,0-4-8 0,3-5-2 0,-6 3 0 15,3-4 10-15,-4-2 3 0,1 2 0 0,-1-5 0 16,-3-4-25-16,-3 0-5 0,-1-3-1 0,0-3 0 15,-6-6-1-15,-1-4-1 0,-3-2 0 0,0-4 0 16,0 0-14-16,0 3 0 0,-1 1 0 0,1-1 0 16,4 4 0-16,-1-1 0 0,4 4 0 0,-4-1 0 15,8 1 0-15,-1 3 0 0,0 0 0 0,4 3 0 16,0 0 0-16,4 3 0 0,-1 3 0 0,1 0 0 16,3 3 0-16,0 4 0 0,3-4 0 0,1 7 0 15,-4-1 0-15,7 1 0 0,-4-1 0 0,4 4 0 16,4 3 0-16,-4-3 0 0,7 6 0 0,-3-3 0 15,6 6 0-15,-3 0 0 0,4 0 0 0,0 3 0 16,3 1 0-16,0 2 0 0,0 0 0 0,0 4 0 0,1-4 0 0,-5 1 0 0,1-1-9 16,3 1 9-1,-7-1-53-15,0 0-5 0,-3 1-1 0,-1 2 0 16,-3-2-55-16,-3 2-11 0,-4 1-3 0</inkml:trace>
  <inkml:trace contextRef="#ctx0" brushRef="#br0" timeOffset="79057">12418 14382 2649 0,'14'0'117'0,"0"0"25"0,0 0-114 0,4 0-28 15,3 0 0-15,-3 0 0 0,3 0 57 0,0 0 6 0,4 0 1 0,-4 0 0 16,0 0-52-16,0 0-12 0,0 0 0 0,-3 0 0 15,0 0 0-15,-1 0 0 0,-3 0 0 0,0 0 0 16,1 0-151-16,-5 0-33 0</inkml:trace>
  <inkml:trace contextRef="#ctx0" brushRef="#br0" timeOffset="79865.42">11388 15774 1728 0,'17'38'36'0,"-10"-25"8"16,0 2-35-16,0 1-9 0,4-4 0 0,-4 4 0 0,4-3 114 0,-4-1 21 0,0-2 4 16,3-4 1-16,-3 0-36 0,1 0-8 0,-1-2 0 0,0-4-1 15,-4 0-57-15,4 0-11 0,-3-4-3 0,-4 4 0 16,0-9 30-16,0 3 6 0,0-1 0 0,-4-2 1 16,1 3-8-16,-1-7-1 0,-3 4-1 0,4-4 0 15,-4-2-23-15,-1 2-5 0,1-3-1 0,-3-2 0 16,3-4-7-16,-4-3-2 0,4-1 0 0,-7-2 0 15,3 0-13-15,-3-3 0 0,-3-1 8 0,-1-2-8 16,0 2 0-16,1 1 0 16,-4 0 0-16,-1-1 0 0,5-2 0 0,-1-4 0 15,1 1 0-15,-1-1 0 0,7 4 0 0,1-1 0 0,-1 7 0 0,8-3 0 16,-4 9 0-16,3 0 0 0,0 3 0 0,4 3 0 16,0 4 0-16,4 2 0 0,-4 1 0 0,7 2 0 15,0 4 0-15,0 0 0 0,7 0 0 0,-3 3 0 16,7 0 0-16,-1 3 0 0,4 0 0 0,0 0 0 15,1 1 0-15,-1 2 0 0,4-3 0 0,-1 3 0 16,-3 1 0-16,-3 2 0 0,3 0 0 0,-3-2 0 16,-1 2 0-16,1 0 0 0,-4-2 0 0,4 2 0 15,-8 1-45-15,5-1-15 0,-5 4-4 0,-3-4 0 16,-3 7-51-16,3-4-10 0,-4 4-3 0,-3-1 0 16,-3 1-51-16,-1 3-10 0,-3 0-3 0</inkml:trace>
  <inkml:trace contextRef="#ctx0" brushRef="#br0" timeOffset="80091.34">11211 15825 1774 0,'18'6'75'0,"-4"3"-60"15,7-2 39-15,-3-1 8 0,3-3 2 0,0 0 0 16,4 0-2-16,-4-3 0 0,0 0 0 0,0-3 0 15,1 3-27-15,-1-3-6 0,0 0-1 0,0 0 0 16,0-4-11-16,0 4-2 0,4 0-1 0,-4-3 0 16,0 0-35-16,1 2-7 0,-1 1-2 0,0 3 0 15,-3 0-157-15,-1 0-31 0,1 3-6 0</inkml:trace>
  <inkml:trace contextRef="#ctx0" brushRef="#br0" timeOffset="80312.61">11924 15991 1967 0,'0'0'56'0,"0"0"12"0,0 0-55 0,3-7-13 0,-3-2 0 0,0 3 0 16,0 0 102-16,-3-4 18 0,3 1 3 0,-4-1 1 15,1 1-16-15,-1-1-4 0,1-2 0 0,-1-1 0 16,-3-2-32-16,0-1-6 0,0-3-2 0,-3-3 0 16,-1-3-25-16,-3-6-6 0,0-1-1 0,-4 1 0 15,0-3 0-15,1-1 0 0,-4 1 0 0,3-1 0 16,-3 7-32-16,3 3 0 0,1 0 0 0,2 3 0 15,1 6 0-15,4 0 0 0,3 4 0 0,0 3 0 16,0 2-38-16,7 7-14 0,0 0-4 0,0 0 0 16,0 0-92-16,7 3-20 0,3 1-3 0</inkml:trace>
  <inkml:trace contextRef="#ctx0" brushRef="#br0" timeOffset="80507.94">12114 15884 2654 0,'-3'10'76'0,"-1"-1"15"0,-3 0-73 15,0-2-18-15,4-4 0 0,3-3 0 0,-7 3 55 0,0-6 7 0,3 3 2 0,-7-7 0 16,4 1-42-16,0-3-8 0,0-1-2 0,0-2 0 16,0-4-12-16,0-3-10 0,0-3 2 0,-3 4 0 15,6-7-112-15,-3 3-23 0,0-4-4 0</inkml:trace>
  <inkml:trace contextRef="#ctx0" brushRef="#br0" timeOffset="80649.35">11991 15442 2253 0,'-11'3'95'16,"1"0"-76"0,-1 0 79-16,1 1 16 0,-1-1 3 0,4 0 1 15,0 0-86-15,0 0-18 0,7-3-3 0,0 0-1 16,0 0-64-16,0 0-13 0,0 0-2 0</inkml:trace>
  <inkml:trace contextRef="#ctx0" brushRef="#br0" timeOffset="81354.14">12171 15580 1907 0,'7'16'54'0,"-4"-4"12"15,1 1-53-15,-1 2-13 0,5-2 0 0,-5 3 0 0,4-4 121 0,-3 7 22 0,3-3 4 0,0-1 1 16,-4 1-48-16,4 0-10 16,-3 3-2-16,3-4 0 0,0 1-36 0,0-4-8 0,0 4-2 0,-3-3 0 15,3-4-24-15,0 0-5 0,-4 1-1 0,1-4 0 16,3 0 5-16,-4-2 1 0,1-1 0 0,-1 0 0 15,1-3-27-15,-1 0-6 0,1-3-1 0,0 0 0 16,-1-1 16-16,1-2 0 0,-1 0 0 0,1-4 10 16,-1 1-10-16,1 0 0 0,-1-1 9 0,1-2-9 15,-1 2 0-15,-3-2 0 0,7-4 0 0,-7 4 8 16,0-4 0-16,0 3 0 0,0-2 0 0,0-1 0 16,0 0-8-16,-3 1 0 0,-1-1 0 0,1 3 0 15,-1-2 0-15,-3 2 0 0,0 1 0 0,0 2 0 16,-4 1-12-16,4 3-3 0,-3-4-1 0,-1 7 0 15,1 3 16-15,-1 0-9 0,1 3 9 0,2 3-8 16,1 4 0-16,4-1 0 0,-1 4 0 0,1-1 0 16,3 4 8-16,3 3 0 0,1-4-9 0,-1 7 9 0,4-3-12 0,1 3 1 15,2 0 1-15,1 0 0 0,-1-3 10 0,4 0 0 0,-3 0-9 0,3-1 9 16,-3 4 0-16,3 3 0 0,0 0-9 0,0 4 9 16,4 5 0-16,-4 4 0 15,7 3 0-15,-3 2 0 0,3 1 0 16,0-3 0-16,0 3 11 0,0-6-11 0,0 2 13 0,-3-5-4 15,0 2-1-15,-4 1 0 0,-4 0 29 0,-3-4 6 0,-3 4 1 16,-1-4 0-16,-3-5-20 0,0-1-3 0,-7-6-1 0,4 0 0 16,-8-7 9-16,-3-2 2 0,4-4 0 0,-8-2 0 15,0-4-15-15,-3 0-2 0,0-6-1 16,0 0 0-16,0-7-13 0,-1-2 0 0,1-1 0 0,4-3 0 16,-1-2 0-16,4-1 0 0,0-3-9 0,3 0 9 15,4 0 0-15,0 0-9 0,0-3 9 0,4 3 0 16,-1 0 0-16,4-3 0 0,4 3 0 0,-4 0-8 15,3 3 8-15,1 0 0 0,3 1 0 0,0-1 0 16,0 0 0-16,0 3 0 0,0-3 0 0,0 1 0 16,4-1-8-16,-1 3 8 0,1-3-8 0,-1 1 8 15,4 2-81-15,-3 0-11 0,0 1-3 0,-1-1 0 16,-3 0-104-16,4 0-21 0</inkml:trace>
  <inkml:trace contextRef="#ctx0" brushRef="#br0" timeOffset="81893.02">12386 15204 1824 0,'0'9'76'15,"-3"1"-60"-15,3 2 38 0,-4 1 8 0,4-1 2 0,0 1 0 16,0-1 0-16,0 1 0 0,0-1 0 0,0 1 0 15,4-1 15-15,-4 4 3 0,3-3 1 0,-3-1 0 16,4 1-43-16,-1-1-8 0,1 4-1 0,3-4-1 16,-4 4 22-16,1-3 5 0,3-1 1 0,0 4 0 15,0 0-8-15,0 2-2 0,0-2 0 0,4 6 0 16,-1-3-19-16,-3 0-4 0,4-1-1 0,-1 4 0 16,1-3-24-16,0 0 0 0,-1 0 0 0,1 0 0 15,-1-4 31-15,1 4 1 16,-1-3 0-16,-2-4 0 0,-1 1-32 0,3-1 0 0,-6-2 0 15,3-4 0-15,-4 0 0 0,1-2 0 0,-1-1 0 0,-3-3 0 16,0 0 0-16,0 0 0 0,0 0 0 0,0 0 0 16,0-10 11-16,0 4-11 0,0-3 12 0,0-1-12 15,0-2 12-15,0 2-12 0,0 1 12 0,4-1-12 16,-4-2 13-16,3 2-4 0,1-2-1 0,-1 3 0 16,5-1-8-16,-5 1 0 0,1-1 0 0,3 1-11 15,0 3 11-15,0-4 0 0,0 4 0 0,3 0 0 16,-3-1 0-16,4 4 0 0,-4-3 0 0,4 3 0 15,-4 0 9-15,0 0-9 0,0-1 12 0,0 4-12 16,0-3 13-16,0 3-4 0,4 0-1 0,-4 3 0 16,0 1-8-16,0 2 0 0,0 3 0 0,0 7 0 15,0 0 26-15,0 6 3 0,0 3 1 0,0 3 0 0,-3-3-30 0,3 3 0 0,0-3 0 16,0 0 0-16,-4-3 8 16,1 0-8-16,-4-3 0 0,3-6 0 15,-3-4-79-15,4 0-21 0,-4-2-5 0,0-7-1 16,0 0-115-16,-4-10-23 0,1 1-5 0</inkml:trace>
  <inkml:trace contextRef="#ctx0" brushRef="#br0" timeOffset="82162.38">12954 15298 1648 0,'11'-19'34'0,"-8"13"9"16,1 3-35-16,-4 3-8 0,7 0 0 0,0 3 0 15,-4 3 156-15,4 7 30 0,0 2 6 0,4 1 0 16,-4 3-76-16,4 3-16 0,-1 0-4 0,1 0 0 16,-1-4-25-16,4 4-6 0,-3 0-1 0,3 3 0 15,-3-3-6-15,-1 3-2 0,4 4 0 0,-3 2 0 16,-4-3-38-16,4 0-8 0,-1 4-2 0,1-4 0 16,-4 0 20-16,3-3 3 0,-2-3 1 0,2 0 0 15,-3-6-52-15,0-4-9 16,0 1-3-16,0-7 0 0,-3 0-102 0,-1-2-21 0,1-4-4 0,-4 0-1 15,0 0-60-15,0 0-13 0,-7-7-3 0</inkml:trace>
  <inkml:trace contextRef="#ctx0" brushRef="#br0" timeOffset="82361.94">12876 15693 2258 0,'4'6'64'0,"3"-3"14"0,-3 0-62 0,6-3-16 0,1-3 0 15,-1 0 0-15,8-3 72 16,0 0 11-16,3-1 2 0,3-2 1 0,1 3-18 0,3-1-3 0,1 1-1 0,2 0 0 16,-2 3-44-16,-1 0-10 0,0 3-2 0,0 0 0 15,0 3-8-15,1 0 0 0,-1 0 0 0,0 0 0 16,-3 3-108-16,-4-2-23 0,0-1-5 0</inkml:trace>
  <inkml:trace contextRef="#ctx0" brushRef="#br1" timeOffset="110071.52">8019 15868 1393 0,'-7'4'61'0,"0"-1"14"16,7-3-60-16,0 0-15 0,0 0 0 0,0 0 0 15,-8 3 16-15,8-3 0 0,0 0 0 0,0 0 0 16,0 0-4-16,0 0-1 0,0 0 0 0,0 0 0 0,0 0 3 0,0 0 1 0,0 0 0 16,0 0 0-16,0 0 14 0,0 0 3 0,0 0 1 0,8-3 0 15,-5 0 1-15,8-1 0 0,-4 1 0 0,7 0 0 16,-4 3-12-16,5-3-2 0,2 3-1 0,1-3 0 16,3 3 5-16,0 0 0 15,4-3 1-15,0 3 0 0,3 0 5 0,-4-3 1 0,1 3 0 0,3-3 0 16,1-1-9-16,-1 4-2 15,4 0 0-15,-1-3 0 0,5 3 4 16,-1 0 1-16,0 0 0 0,4 0 0 0,0 0-1 16,3-3-1-16,0 0 0 0,4 0 0 0,0 0-14 0,4-4-9 0,2 1 12 0,1 0-12 15,0 3 21-15,0 0-2 0,0-1-1 0,4 1 0 16,-5 3 8-16,5 0 2 0,3-3 0 0,-4 3 0 16,1 3-28-16,-4 0 0 0,0 1 0 0,0-1 0 15,3 0 15-15,-3-3-3 0,3 0 0 0,-3 0 0 16,0-3 14-16,0-4 2 0,-4 4 1 0,1-3 0 15,-1-3-5-15,-6 2 0 0,2-2-1 0,-6 0 0 16,0 2-23-16,-4-2 0 0,1 3 0 0,-8-4-12 16,0 4-31-16,-3 3-6 0,-4-3-2 0</inkml:trace>
  <inkml:trace contextRef="#ctx0" brushRef="#br1" timeOffset="112009.12">8477 16982 1450 0,'0'0'64'0,"0"0"14"16,0 0-62-16,-3 3-16 0,3-3 0 0,0 0 0 16,0 0 80-16,-4 3 12 0,4-3 4 0,-7 3 0 15,7-3-26-15,-3 3-5 0,-4 0-1 0,3 4 0 16,-3-4-27-16,3 3-5 0,1 0-2 0,-4 0 0 16,3 4 19-16,-3-1 4 0,4 4 1 0,-4-1 0 0,0-2-8 0,3 2-2 0,-3 1 0 15,4-1 0 1,-1-2-28-16,-3-1-7 0,3-3-1 0,1 4 0 15,-1-4-8-15,4-6 0 0,-3 6 0 0,3-6 0 0,0 0 0 0,0 0 0 0,0 0 0 0,0 0 0 16,0 0 0-16,0 0 0 0,3-3 0 0,4 0 0 16,-3 0 0-16,3 0-11 0,4 3 11 0,-4 0-8 15,3 0 8-15,1 0 0 0,-1 0 8 0,1 3-8 16,3 0 0-16,0 3 8 0,4 1-8 0,-1-1 0 16,-2 0 0-16,6 4 0 15,-4-1 0-15,1-3 0 0,0 7 0 0,-4-4 8 16,3 1-8-16,-6-1 8 0,3 4 0 0,-3-1 1 0,-4 1 0 15,0-1 0-15,-4 1 8 0,1-1 2 16,-4 1 0-16,-4-1 0 0,1 1 3 0,-1-1 1 0,-6-2 0 16,3 2 0-16,-4-2-23 0,-3 2 8 0,3-2-8 0,-3 2 0 15,0-2 0-15,4-1 0 0,-5-3 0 0,5 4 8 32,-4-4-30-32,3-3-6 0,1 4 0 0,3-4-1 0,-1 0-95 0,1-3-20 0,7 0-3 0,0 0-1 15,0 0-41-15,0 0-9 0,-3-6-2 0</inkml:trace>
  <inkml:trace contextRef="#ctx0" brushRef="#br1" timeOffset="112429.3">8802 17264 1134 0,'0'0'50'0,"0"0"10"16,0 0-48-16,0 0-12 0,0 0 0 0,0 0 0 0,0 0 38 0,0 0 5 0,0 0 1 0,0 0 0 31,0 0 13-31,0 6 3 0,-4 0 1 0,1 1 0 0,3 2 11 0,0 0 1 0,0 1 1 0,3-1 0 16,-3 1-1-16,4-1 0 0,-1 0 0 0,1-2 0 15,-1-1-21-15,1 0-4 0,-1 0 0 0,1-2-1 16,0-1-23-16,-1-3-4 0,1 0 0 0,-1 0-1 15,4-3-19-15,-7 3 0 0,4-4 0 0,3-2 0 16,0 0 13-16,0 0-4 0,0 3-1 0,0-4 0 16,0 1-8-16,-3 3 0 0,3-3 0 0,-4 2 0 15,-3 4 0-15,4-3 10 0,-4 3-10 0,0 0 10 16,3-6-2-16,-3 6 0 0,0 0 0 0,-3-6 0 16,3 0-8-16,-4-1 0 0,1 1 0 0,-4 0-11 15,-1-1 11-15,1 4 12 0,0-3-2 0,0 0-1 16,0-1-21-16,0 1-4 0,0 3 0 0,0-3-1 15,0 0-17-15,0 2-3 0,0-2-1 16,3 3 0-16,4 3-98 0,0 0-19 0,0 0-4 0</inkml:trace>
  <inkml:trace contextRef="#ctx0" brushRef="#br1" timeOffset="113147.36">8961 17192 1044 0,'0'0'21'0,"0"0"7"0,0 0-28 0,0 0 0 0,0 0 0 0,0 0 0 16,0 0 98-16,0 0 14 0,0 0 4 0,0 0 0 16,0 0-39-16,0 0-7 0,0 6-2 0,0 0 0 15,0 0-16-15,3 4-3 0,1-1-1 0,3 1 0 16,-4-1-16-16,4 4-3 0,-3-4-1 0,3 4 0 16,0-4 10-16,0 4 2 0,4-1 0 0,-4-3 0 15,0 1-4-15,3-4 0 0,-3 0 0 0,0 1 0 16,0-4-21-16,0-3-5 0,1 0-1 0,-1-3 0 15,0 0-9-15,-4-7 0 0,4 4 9 0,-3-4-9 16,-1-2 11-16,1-1-3 0,-4 4 0 0,0-4 0 16,3 4-8-16,-3 0 12 0,4-1-12 0,-1 1 12 15,-3-1-12-15,4 4 0 0,-4 0 9 0,3 0-9 16,1-1 0-16,-4 7 9 0,3-3-9 0,-3 3 0 16,4-3 8-16,0 0-8 0,3 0 0 0,-4 3 0 15,4-3 0-15,-3 3 0 0,3 0 0 0,0 3 0 16,-4-3 11-16,8 3-11 0,-8 0 10 0,5 0-10 15,-1 3 13-15,0 1-3 0,0 2-1 0,-4 1 0 16,4-1-9-16,0-3 0 0,-3 7 0 0,3-4 0 0,-4 1 0 16,4-4 0-16,-3 3 0 0,3-2 0 0,-3-1 0 0,-1 0 10 0,1-3-2 0,-4-3-8 15,0 0 0-15,3-3 0 0,-3 3-15 0,4-3 5 16,-1-3 10-16,1-1 0 16,-4-2 0-16,0 3 0 0,3-4 0 0,-3 1 0 15,0-1 0-15,4 1 0 0,-4 0 0 0,3 2 0 0,-3 1 0 0,4 0 0 16,-4 6 0-16,3-3 0 0,-3 3 0 0,4-3 8 15,3-4-8-15,-3 7 0 0,3-3 0 0,0 0 0 16,-4 3 0-16,4 0 0 0,0 0 0 0,0-3 0 16,0 3 0-16,-3 0 0 0,3 0 0 0,0 0 0 15,0 0 0-15,0 3 0 0,0-3 0 0,-3 3 0 16,3 3 0-16,-4 1 0 0,4-1 0 0,-3 0 0 16,3 1 0-16,0 2 0 0,0 0 0 0,0 1 0 15,-3 2 0-15,3-2 0 0,-4 5 0 0,4-2 0 16,-3-4-18-16,-1 1-2 0,1-4 0 0</inkml:trace>
  <inkml:trace contextRef="#ctx0" brushRef="#br1" timeOffset="113711.8">9613 16746 1602 0,'-3'-6'71'0,"3"0"14"0,0 6-68 0,0 0-17 0,0 0 0 0,0 0 0 16,0 0 36-16,3 3 4 0,4 3 1 0,0 1 0 15,0 5-6-15,0 7-2 0,4 0 0 0,0 3 0 16,-1 6 12-16,1 3 3 0,-1 4 0 0,1 2 0 16,3-2 25-16,-3-1 6 0,3 1 1 0,-4-1 0 15,1-9-23-15,3 0-4 0,-3-3-1 0,-1-3 0 16,1-6-32-16,-1-1-6 0,-3 1-2 0,0-7 0 16,4 0-12-16,-7-2 0 0,3-1 0 0,-7-3 0 15,0 0 0-15,0 0 0 0,3-3 0 0,-3 3 0 16,0-7 0-16,0 1-10 0,0 0 2 0,-7-4 0 15,4 1 8-15,-4 0 0 0,-1 2 0 0,-2-2 0 16,-1-1 0-16,-3 1-8 0,4 3 8 0,-1-1-8 16,-3 1-2-16,0 3 0 0,3 0 0 0,-3 0 0 15,4 6-26-15,-1-3-4 0,0 6-2 0,1-3 0 16,3 7 12-16,0-4 2 0,3 7 1 0,1-1 0 16,3 1-8-16,0-1-1 0,0 1-1 0,3 2 0 15,4-2 17-15,0 3 3 0,0-4 1 0,4 1 0 16,-1-1 16-16,1 1 8 0,0-4-8 0,-1 1 12 0,4-4 8 15,-3 0 0-15,3 0 1 0,0-2 0 16,0-1 15-16,4-3 4 0,-4 0 0 0,0 0 0 16,0-3-20-16,0-1-3 0,4-2-1 0,-4 3 0 15,0-3-16-15,0-1 0 0,0 4 0 0</inkml:trace>
  <inkml:trace contextRef="#ctx0" brushRef="#br1" timeOffset="205950.21">7796 10968 661 0,'0'0'28'0,"0"0"-28"31,0 0 96-31,0 0 15 0,0 0 2 0,0 0 1 0,0 0-56 16,0 0-11-16,0 0-3 0,0 0 0 0,0 0 0 0,0 0 0 0,0 0 0 16,0 0 0-16,4-3-18 0,3-4-4 0,0 4-1 0,0-3 0 15,4 0-4 1,-1-1-1-16,4 1 0 0,0-3 0 0,1 2-16 0,-1-2 8 0,3 3-8 0,1-1 0 16,3 1 36-16,0 0 1 0,4 0 0 0,0 2 0 15,6-2-8-15,1 0-1 0,0 3-1 0,7-4 0 16,-4 4-37-16,0-3-7 0,1 0-2 0,-1 0 0 15,-7-1 31-15,4 4 5 0,-4-3 2 0,0 0 0 16,1-1-19-16,-1 4-17 0,0-3 3 0,4 3 1 16,-4 0 21-16,4 0 4 0,-1-1 0 0</inkml:trace>
  <inkml:trace contextRef="#ctx0" brushRef="#br1" timeOffset="206769.74">7775 10814 1008 0,'0'0'44'0,"0"0"10"0,0 0-43 16,0 0-11-16,0 0 0 0,0 0 0 15,0 0 27-15,0 0 3 0,0 0 1 0,0 0 0 0,0 0 5 0,0 0 2 0,0 0 0 0,0 0 0 32,0 6 23-32,4-3 5 0,-4 4 1 0,-4-1 0 0,4 3-48 15,-3 1-10-15,-1 2-1 0,1 1-8 0,-1 3 0 0,-3-1 0 0,0 4-10 0,0 3 10 16,0-3-21 0,3 3 3-16,-3 0 1 0,0 0 0 0,0-4 17 0,4 1 0 15,-1 0-8-15,1-3 8 0,-1-1 17 0,4-5 7 0,4-1 2 16,-1 1 0-16,4-7-18 0,-3 0-8 0,6 0 8 0,-3-3-8 15,4 3 0-15,3-6 0 0,-3 3 0 16,3-3 0-16,3 0 11 0,-2 3 0 0,2-3 0 16,1-1 0-16,-1 4 4 0,-2-3 1 0,-1 3 0 0,0 0 0 15,0 3 5-15,-4-3 2 0,1 4 0 16,0-1 0-16,-1 0-15 0,-3-3-8 0,0 3 8 0,4 0-8 16,-8 0 0-16,4-3 0 0,1 0 0 0,-5 3 0 15,-3-3 0-15,7 0 0 0,-7 0 0 0,0 0 0 16,0 0-62-16,7-3-17 0,-7 3-3 0</inkml:trace>
  <inkml:trace contextRef="#ctx0" brushRef="#br0" timeOffset="104868.76">8008 3439 1267 0,'0'0'56'0,"0"0"12"0,0 0-55 0,0 0-13 0,0 0 0 15,0 0 82-15,0 0 14 16,0 0 2-16,0 0 1 0,0 0-14 0,0 0-2 0,0 0-1 0,0 0 0 15,0 0-6-15,0 0 0 0,0 0-1 0,4 0 0 16,3-3-60-16,-4 3-15 0,4 0 0 0,0-3 0 16,0 3 36-16,-3 0 5 0,3 0 1 0,0 3 0 15,0 0-16-15,0-3-3 0,0 3-1 0,0 1 0 16,0-4-22-16,4 0 0 0,-4 3 0 0,3-3 0 16,5 3 0-16,-1-3 0 0,0 3 0 0,0 0 0 15,0-3 0-15,4 0 0 0,-1 0 0 0,-3 0 0 16,4 0 0-16,-4 3 0 0,7-3 0 0,-3 0 0 15,0 3 0-15,3-3 0 0,0 7 0 0,0-4 0 16,0 0 0-16,0 0 0 0,1-3 0 0,2 6 0 0,1-3 56 0,0 4 6 16,3-7 2-16,0 3 0 15,4 0-78-15,-4-3-15 0,0 3-3 0,1 0-1 0,-1-3 33 16,0 0 0-16,0 0 0 0,4 0 0 0,3 3 24 0,1-3 6 16,-1 0 1-16,4 0 0 0,-1 0-39 0,1 0-8 0,-3 0-2 15,2-3 0-15,-2 3 18 0,2-3 0 16,1 3 0-16,0-3 0 0,0 3 0 0,0-3 0 15,6 3 0-15,1-3 0 0,-3-4 0 0,-1 4 0 16,0 0 8-16,1-3-8 0,-1 0 14 0,4-1 0 0,0-2 0 16,3 0 0-16,1 2-14 0,-1-2-12 15,0-4 3-15,1 4 0 0,-4 0 9 0,-1-1 12 16,5 1-2-16,3-4-1 0,-7 1-9 0,3-1 0 0,0 4 0 0,4-7 0 16,-7 7 0-16,0-4 0 0,0-3 0 0,-7 4 0 15,3-1 8-15,4-2-8 0,0 2 8 0,0-3-8 16,3-2 16-16,-3 2-3 0,3-6 0 0,11-3 0 15,-3 0 0-15,-1 3 0 0,1-3 0 0,-1-7 0 0,-3 4-1 16,-4-3 0-16,-3-1 0 0,4-2 0 0,-5 3 0 16,5-1 0-16,-4-2 0 0,3-1 0 15,0-2-12-15,-3 2 9 0,-3 1-9 0,2-10 8 16,-2 6-8-16,-4-3 10 0,3-3-10 0,0 1 10 16,-6 2-10-16,2 0 10 0,1-6-10 0,0 0 10 0,-4 6-10 15,1-3 0-15,-5 0 9 0,1-6-9 0,-4 3 0 0,0 3 9 16,1-3-9-16,-5 3 0 0,1 1 0 0,0 5-11 15,-4 0 0-15,4 4 0 0,-4 2 20 0,0-5 4 16,-3 2 1-16,3 1 0 0,0-1-14 0,0 4 0 16,0 0 0-16,0-1 0 0,1 7 0 0,-1-3 0 15,-4 0 0-15,5 3 0 0,-5 0 0 0,1 6-18 16,-1-3 2-16,1 0 1 0,3 9 27 0,-3-2 4 16,3-1 2-16,0 7 0 0,0-1-18 0,1-2 0 15,-1 5 0-15,3-2 0 0,1 3 0 0,0 3 0 16,3-1-8-16,0 4 8 0,4-3 0 0,-4 0 0 0,0 3 0 0,1 0-9 15,-5 0 9-15,5 3 0 0,-1-3 0 0,0 3 8 16,0-3-19-16,-3 7-3 0,3-4-1 16,-3 3 0-16,3-3 15 0,-3 3 0 15,0 1 0-15,-1-4 0 0,-3 6 0 0,1-2 0 16,-5-7 0-16,-3 6 0 16,-14-6-105-16,14 6-19 0,-14-6-3 0,0 0-1025 0</inkml:trace>
  <inkml:trace contextRef="#ctx0" brushRef="#br0" timeOffset="105461.95">13423 1031 1036 0,'0'0'23'0,"0"0"5"0,0 0 0 0,0 0 1 0,0 0-29 0,0 0 0 0,0 0 0 0,4-3 0 16,3-3 57-16,-4 3 6 0,1 0 1 0,-1-4 0 15,-3 7 24-15,7-3 6 0,-3 0 1 0,3 3 0 16,0 0-50-16,-3 0-9 0,6 0-3 0,-3 0 0 15,4 0 25-15,3 3 5 0,-3 3 1 0,3 1 0 0,0-1-52 16,0 3-12-16,3 4 0 0,-2-7 0 16,2 7 0-16,-3-1 0 0,4 4 0 0,0-10 0 15,-1 10 54-15,1-4 8 0,0 4 2 0,-4-7 0 16,3 7-52-16,1-3-12 0,0 2 0 0,-1-2 0 16,-3 3 0-16,0 2 0 0,-3-8 0 0,3 9 0 0,-3-1 54 15,-1 1 8-15,-3 0 2 0,0 0 0 0,0 6-52 0,-7-3-12 16,4 3 0-16,-8 0 0 0,4 0 0 15,-3 3 0-15,-4-3 0 0,0 4 0 0,0-4 0 16,0-3 0-16,-4 3 0 0,1-6 0 0,-1-1 0 0,0 1 0 16,1-9 0-16,-1 2 0 0,-3-2 21 0,0-4 2 15,3 0 0-15,-3 0-754 16,4-6-150-16</inkml:trace>
  <inkml:trace contextRef="#ctx0" brushRef="#br0" timeOffset="106677.94">6636 5408 1579 0,'0'0'32'0,"0"0"10"16,0 0-34-16,0 0-8 0,0 0 0 0,0 0 0 15,0 0 52-15,0 0 9 0,0 0 2 0,0 0 0 16,0 0-6-16,7 4-1 0,0-1 0 0,0-3 0 16,0 3-1-16,0-3-1 0,4 0 0 0,-4 3 0 15,0-3-28-15,3 0-6 0,1 3 0 0,-1-3-1 16,5 0 36-16,-1 0 7 0,3 0 2 0,-6-3 0 15,7 6-52-15,-1-3-12 0,4 0 0 0,1 0 0 16,-1 3 0-16,3-3 0 0,1 0 0 0,3 0 0 0,1 0 0 0,-1 0 0 0,0 0 0 16,4-3 0-16,-1 3 0 15,5 0 0-15,3-3 0 0,-1 3 0 16,5-3 0-16,-1 3 0 0,0-3 0 0,8 0 0 0,-4-1 0 16,7 1 0-16,-1 0 0 0,5-3 0 15,-1 3 0-15,1 0 0 0,3 3 0 0,7-4 0 16,-7 1 0-16,7-3 0 0,3 3 0 0,4-3 0 0,-7-1 0 0,4 4 0 15,3-3 0-15,4-3 0 0,-1 2 0 0,1-2 0 0,3-1 0 16,11-2 0-16,-11 2 39 0,7-2 5 0,-3-1 0 0,14 1 1 16,-11-1-21-16,0 4-4 0,0-4 0 0,14 1-1 15,-10 2-19-15,0 1 0 0,7 0 0 0,10-1 0 16,-14 1 0-16,1 3 10 0,-1-1-10 0,14-2 8 16,-14 3-8-16,1-1 0 0,-1 1 0 0,14-3-11 15,-13 2 38-15,-1 1 7 0,0-3 2 0,11-1 0 16,-11 1-7-16,0-1-1 0,1 1 0 0,9 0 0 15,-9-4-28-15,2 4 0 0,-2-1 0 0,13 1 0 16,-17-1 16-16,3 1 0 0,0 0 0 0,8-1 0 16,-12 1-4-16,1 3-1 0,0-1 0 0,7-5 0 15,-11 2 3-15,0 1 1 0,-3 0 0 0,6-7 0 16,-13 6-7-16,-4 1 0 0,-3 0-8 0,3-4 12 16,-7 4 4-16,-7-1 0 0,3 4 0 0,-6-3 0 15,-4 2-16-15,-11 1 0 0,0 3 0 0,-7-3 0 16,-3 6 0-16,-4-3 0 0,-6 3 0 0,-1 0 0 15,-4 0-100-15,-6 0-22 0,0 3-5 0,-8-3-1 16,-3 0-51-16,0 0-10 0,0 0-3 0</inkml:trace>
  <inkml:trace contextRef="#ctx0" brushRef="#br0" timeOffset="107219.81">13550 4518 1337 0,'-7'3'56'15,"0"0"-44"1,0 0 85-16,0 0 18 0,3 1 3 0,4-4 1 15,-3 3-37-15,3 3-7 0,3-3-2 0,1 3 0 0,0-2-36 0,3-1-7 16,3 0-2-16,1-3 0 0,-1 3 7 0,4-3 1 0,4 0 0 16,-4 0 0-16,4 0-36 15,-1 0 0-15,5 3 0 0,-1-3 0 0,3 3 58 0,-2 0 5 0,6 0 1 0,0 4 0 16,0 2-52-16,1 1-12 0,-1 2 0 0,0 1 0 16,4 2 0-1,-8 4 0-15,1 0 0 0,0 3 0 0,0 0 0 16,-4 3 0-16,-4-3 0 0,4 6 0 15,-3-3 54-15,-4 3 8 0,0 1 2 0,-3-1 0 0,0 3-52 0,-8 1-12 16,1 2 0-16,-1-3 0 0,-3 1 0 0,-3 2 0 0,-1-2 0 0,1-1 0 16,-5-6 0-16,-2 0 0 0,3-3 0 0,-7-3 0 15,3 0-100-15,-3-1-22 16,3-2-5-16</inkml:trace>
  <inkml:trace contextRef="#ctx0" brushRef="#br0" timeOffset="118431.7">14785 1103 1094 0,'0'0'23'0,"0"0"5"15,0 0-28-15,0 0 0 0,0 0 0 0,0 0 0 16,0 0 154-16,0 0 26 0,0 0 4 0,0 0 2 16,0 0-51-16,0 0-11 0,0 0-1 0,0 0-1 15,0 0-37-15,0 0-7 0,0 0-2 0,-7 3 0 16,0 4-60-16,0-1-16 0,0 0 0 0,-4 1 0 15,1 2 54-15,-1-3 8 0,0 0 2 0,-3 4 0 16,-14 6-52-16,17-4-12 0,-3-6 0 16,0 1 0-16,4 2 0 0,-1 0 0 0,0-2 0 15,1 5 0-15,3-5 0 0,-4-4 0 0,8 3 0 0,-4 0 54 16,3-3 8-16,1 4 2 0,3-7 0 16,0 3-103-16,0-3-20 0,3 3-4 0,1 6-1 0,-1-6 52 0,4 1 12 15,0-1 0-15,0-3 0 0,4 0 48 0,3 0 13 0,0 0 3 0,4-3 0 16,3-1-52-1,0-5-12-15,4 6 0 0,0-3 0 0,-1-1 0 0,1 4 0 0,-4 0 0 16,4 0 0-16,-8 3 0 0,1 3 0 0,0 3 0 16,-4-3 0-16,-4 7 54 15,-3 2 8-15,1-2 2 0,-5 6 0 0,1-4-52 0,-1 4-12 0,-3 3 0 0,-3-4 0 16,-1 4 0-16,1-3 0 0,-5-1 0 0,1 1 0 16,-3-3 0-16,3-1 0 0,-4-2 0 0,-3 2 0 15,3-9 0-15,1 0 0 0,-1 1 0 0,-3-4 0 16,0-4 0-16,4 1 0 0,-1 0 0 0,-3 3 0 15,3-6-48-15,1-4-13 16,3 7-3-16,-4-3 0 0,4 3-102 0,3 0-21 0,4 3-4 0</inkml:trace>
  <inkml:trace contextRef="#ctx0" brushRef="#br0" timeOffset="118735.5">15095 1586 1577 0,'0'0'66'15,"0"0"-53"1,0 0 128-16,0 0 26 0,0 3 5 0,0-3 0 16,0 0-35-16,0 0-7 0,0 0-2 0,0-6 0 15,0-10-39-15,-3 4-8 0,3-1-1 0,-4-9-1 16,1 0-27-16,3 4-4 0,-7-4-2 0,3 0 0 15,-3-10-18-15,4 7-4 0,-4-6-1 0,0 3 0 0,-1-1-23 0,5-8 0 0,-4 5 0 0,3 1 0 16,-3 0 0-16,4 6 0 0,3 0 0 0,-4 9 0 16,4 0 0-16,0 4 0 0,0 2 0 0,0 7 0 31,0 3-47-31,0 0-13 0,4 3-4 0,-1 7 0 0,1-1-102 0,-1 7-21 0,1-7-4 16,3 7-547-16,-4 0-110 0</inkml:trace>
  <inkml:trace contextRef="#ctx0" brushRef="#br0" timeOffset="119232.01">15229 1392 1071 0,'0'0'22'0,"0"-6"6"16,0 6-28-16,4-7 0 0,-4 7 0 0,0-6 0 16,3 0 67-16,-3 6 8 0,4-3 1 0,0-4 1 15,-1 1 8-15,-3 6 2 0,0-3 0 0,0 3 0 16,0 0 26-16,0 0 6 0,0 0 1 0,0 0 0 0,0 6-21 0,-3 0-4 0,-1 4-1 0,0-4 0 16,1 4-27-16,-4-1-6 0,3-3-1 0,1 4 0 15,-4-1-24-15,7 7-6 0,-4-7-1 0,1 7 0 16,3-4-9-16,3 4-1 0,-3-3-1 0,4-1 0 31,-1 1-8-31,1-1-2 0,3-6 0 0,0 1 0 0,0 2-8 0,0-3 10 0,4 1-10 16,-4-4 10-16,3 6-10 0,1-6 0 0,-1-3 0 0,1 7 8 15,0-4 8-15,-1 3 2 16,-3-3 0-16,4-3 0 0,-4 0-18 0,0 0 0 0,0 0 0 0,0-3 0 16,0-3 0-16,-3-1 0 0,3 1 0 0,-4-6 0 15,-3-1 0-15,4-3 0 0,-4 4 0 0,0-10 0 16,0 3 0-16,0 3 0 0,-4-2 0 0,1 2 0 15,-1-3 0-15,1 0 0 0,-1 7 0 0,1-4 0 16,-4 7 28-16,-1 2 1 0,5 4 1 0,-4 6 0 16,0 1-48-16,0 2-10 0,3 0-1 0,1 7-1 15,-1-4-89-15,4 7-17 0,-3-4-4 0,6 4-1 16,-3 0-103-16,7-1-21 0,0 1-4 0</inkml:trace>
  <inkml:trace contextRef="#ctx0" brushRef="#br0" timeOffset="119897.32">15526 1476 1074 0,'-4'-6'30'0,"4"0"8"0,0-4-30 16,0 4-8-16,0 0 0 0,0 3 0 0,0-7 52 0,0 4 10 0,0 6 2 0,4-6 0 31,-4 0-52-31,0 6-12 0,0-7 0 0,0 4 0 15,0-3 93-15,0 3 16 0,0 0 3 0,0-7 1 0,0 10-21 0,0-6-5 16,0 0-1-16,0 6 0 0,0 0-23 0,0 0-5 0,0 0-1 0,0 0 0 16,0 0 11-16,0 0 3 0,0 0 0 0,0 0 0 31,0 0-11-31,0 0-3 0,0 0 0 0,0 0 0 16,0 0-45-16,0 0-12 0,0 0 0 0,0 0 0 0,0 0 0 0,0 0 0 0,0 0 0 0,0 0 0 15,0 0 0-15,0 0 0 0,0 6 0 0,0-6 0 16,-4 6 53-16,4-6 9 0,0 10 2 0,0-4 0 15,0-3-52-15,0 3-12 0,0 4 0 0,0-4 0 16,0 3 54-16,0 4 8 0,4-1 2 0,-4 4 0 16,0 0-64-16,3-4 0 0,4 4-14 0,-3 3 2 15,3-7 12-15,-4 7 8 0,8 0-8 0,-4-10 11 16,0 4-11-16,4 0 0 0,-1-1 0 0,1-3 0 16,-1-5 0-16,1 2 0 0,0-3 0 0,-1 0 0 15,4-3 8-15,0-6-8 0,1 3 8 0,-5-4-8 16,1 4 15-16,3-9-3 0,-4 2 0 0,1 1 0 15,0-4 2-15,-1 4 0 0,1-7 0 0,-4 4 0 16,0-1-14-16,0 4 11 0,0-4-11 0,-3 4 10 16,3 0-10-16,-4 2 0 0,1 4 0 0,-4 3 8 15,0 0-8-15,3 0 0 0,-3 6 9 0,0 1-9 0,4 2 10 0,-4 0-2 16,3 7-8-16,-3-6 12 0,4 2-12 16,-1 1 0-16,-3 2 0 0,7-5 0 0,-3-1 0 0,-1 1 0 15,4-4 0-15,0 3 0 0,1-6 0 0,-1-3 0 0,3 0 0 16,-3 0 0-16,0-3 0 0,4-6 0 0,-1-1 0 0,1 1 0 15,-4-7 0-15,4 4 8 0,-1-4-8 0,-3-3 9 16,0 4-9-16,0-4 12 0,0 3-12 0,-3-6 12 16,0 6-1-16,-1 4 0 0,-3-7 0 0,-3 7 0 15,-1-1-11-15,0 4 0 0,-3-7 0 16,0 3 0-16,-3 4 0 0,-1 0 0 0,1-4 0 16,-4 4 8-16,-1 2-8 0,5 1-9 0,-4 3 9 0,3-3-13 15,1 6-117 1,-1 0-23-16,4 0-5 0</inkml:trace>
  <inkml:trace contextRef="#ctx0" brushRef="#br0" timeOffset="120522.94">16133 1624 1743 0,'0'0'49'0,"0"0"11"16,7 6-48-16,-4-3-12 0,4 0 0 0,0 0 0 0,-3-3 110 0,3 7 19 15,-4-1 4-15,4 0 1 16,-3 4-50-16,-1 2-11 0,5-5-1 0,-5 5-1 16,-3 1 25-16,4-1 4 0,-4 4 2 0,0 3 0 15,-4 3-43-15,1-7-9 0,-5 10-2 0,1-3 0 16,0 0-31-16,0 0-6 0,-3 3-2 0,-1-6 0 0,1 0-24 16,-1 0-5-16,0-4 0 0,1-2-1 15,3-4-107-15,0-2-20 0,0-1-5 0,7-6-1 16,0 0-122-16,-4-6-25 0</inkml:trace>
  <inkml:trace contextRef="#ctx0" brushRef="#br0" timeOffset="121361.95">17159 1066 1052 0,'0'-10'29'0,"-3"7"8"16,3-3-29-16,-4-7-8 0,1 7 0 0,3 0 0 0,-4-4 95 0,4 4 17 0,-4 3 4 0,1-6 1 15,-1-1-15-15,4 7-3 0,0 3-1 0,-3-6 0 16,3 6-16-16,0-7-3 0,0 7-1 0,0 0 0 16,0 0-36-16,0 0-7 0,0 0-2 0,0 0 0 15,0 0 25-15,0 0 5 0,0 0 1 0,3 7 0 16,-3 2 0-16,4 10 0 0,3-6 0 0,-7 15 0 15,7-6-64-15,-3 12 0 0,-1-6-16 0,1 10 3 16,3-7 13-16,-4 10 10 0,1-10-2 16,-1 7 0-16,1 0 20 0,-1-7 4 0,1 4 1 0,-1-1 0 15,1-6-10-15,-1-6-3 0,1 0 0 0,-4 0 0 16,0-9-9-16,4-1-3 0,-4-2 0 0,0-1 0 16,0-9-8-16,0 0 12 0,0 0-12 0,0 0 12 15,0 0-12-15,0-13 0 0,-4 1 0 0,4-4 0 16,0-3 0-16,0 4 0 0,0-4 0 0,4-3 0 15,-4 3 0-15,3 0 0 0,1 1 0 0,-4 2 0 16,3-3 0-16,4 7 0 0,-3-1 0 0,3 7 0 16,-4-1 0-16,8-2 0 0,-4 3 0 0,3 3 0 15,1-4 0-15,3 4 0 0,0-3 0 0,0 0 0 16,8 3 0-16,-1-4 0 0,3-2 8 0,1-1-8 16,0 4 8-16,-4 0-8 0,0 3 8 0,0-3-8 15,-3 6 18-15,-4 0-2 0,-3 3 0 0,-1 0 0 16,-3 3 12-16,-3 3 1 0,-1 1 1 0,-3 2 0 0,-3 1-10 0,-1 3-1 0,-3 6-1 0,0-7 0 15,-7 4-10-15,0 0-8 16,0 3 12-16,-7 0-12 0,3-7 0 0,0 4 0 16,-3 0 0-16,4-6 0 0,-5-1 0 0,5 4-12 0,-4-7 0 0,3-2 0 15,4-4-93-15,0 3-19 16,3-6-3-16,1 0-1 0,3-3-102 16,7 3-21-16,-4-6-4 0</inkml:trace>
  <inkml:trace contextRef="#ctx0" brushRef="#br0" timeOffset="121843.33">17671 1279 918 0,'0'0'40'16,"0"0"9"-16,0 0-39 0,0 0-10 0,0 0 0 0,0 0 0 16,0 0 80-16,0 0 13 0,3 3 3 0,-3 6 1 15,4-2 25-15,-4-4 5 0,0 3 1 0,0 4 0 16,0-1-3-16,-4 3 0 0,4 1 0 0,0 0 0 16,0 2-46-16,0 1-10 0,0-7-1 0,4 7-1 15,-4 0-3-15,3-7 0 0,1 4 0 0,-1-1 0 0,1-2-51 0,3 2-13 0,0-6 0 0,0 1 0 31,0-1 0-31,4-3 0 0,-1 0 0 0,1 0 0 0,3-3 21 0,0-3 2 0,0 0 0 0,0-3 0 16,-3 0-23 0,3-1 0-16,-3 1 0 0,3-3 0 0,-4-1 0 0,4 1 0 0,-3-1 0 15,-1 4 0-15,1 0 0 0,0-7 0 0,-4 4 0 0,3-1 0 16,-3 1 0-16,0 6 0 0,0-3 0 0,4-4 8 16,-4 7-8-16,-3 3 0 15,3 0 0-15,0 3 0 0,-4 7 9 0,4-4-9 0,-3-3 12 0,3 10-12 16,0-4 12-16,-4 7-4 0,1-7 0 0,3 4-8 15,-3-1 23-15,-1 4-3 0,1-7 0 0,-1 4 0 16,1-1-8-16,-1 4-3 0,1-10 0 0,-4 4 0 16,3-1-9-16,-3-6 0 0,4 3-10 0,-4-6 10 15,0 0-178-15,3-6-30 0,1 0-5 0</inkml:trace>
  <inkml:trace contextRef="#ctx0" brushRef="#br0" timeOffset="122065.62">18203 1063 1561 0,'0'0'66'16,"0"0"-53"-1,-3 6 86-15,3 3 17 0,0 7 3 0,-4-7 1 16,4 10-35-16,4 3-6 0,-4-3-2 0,0 3 0 16,3 3-10-16,-3 3-3 0,4-3 0 0,-1 7 0 15,4-4 0-15,-3 3 0 0,0 7 0 0,-1-4 0 0,4 1 0 0,0-4 0 16,0 0 0-16,-3-2 0 0,3-4-51 0,0-6-13 15,0-1 0-15,-4-2 0 16,4-7-48-16,-3-2-13 0,0-4-3 0,-4-3 0 16,0 0-102-16,0 0-21 0,0-10-4 0</inkml:trace>
  <inkml:trace contextRef="#ctx0" brushRef="#br0" timeOffset="122237.13">18105 1414 2188 0,'0'0'97'0,"3"6"20"0,1-3-93 0,3 0-24 0,0 0 0 0,3-3 0 16,4 7 107-16,1-7 17 0,2 0 3 0,4 0 1 15,4 0-103-15,0 0-25 0,6 0 0 0,1 3 0 16,0-3 0-16,0 3 0 0,3 0 0 0</inkml:trace>
  <inkml:trace contextRef="#ctx0" brushRef="#br0" timeOffset="123649.7">19011 1687 1713 0,'0'0'48'0,"0"0"12"15,-3-7-48-15,3-2-12 0,-4 3 0 0,4-4 0 16,-3 1 69-16,-1 2 12 0,4-8 3 0,-3 2 0 16,-1-2-16-16,4 2-2 0,-3-6-1 0,-1 0 0 15,4 7-52-15,-4-7-13 0,1 0 0 0,-1 0 0 16,4 1 38-16,-3 2 5 0,3-6 1 0,-4 0 0 15,4 3-20-15,0 0-3 0,0 1-1 0,0-4 0 16,0 3-20-16,4 9 0 0,-4-5 0 0,3 5 0 16,-3 4 0-16,4 3 0 0,3 0 0 0,-3 3 0 15,3 3 0-15,0 3 0 0,0 0 0 0,0 4 0 0,3 2 0 16,-3-2-16-16,4 6 2 0,0-4 1 16,-1 4 5-16,4-7 8 0,-3 4-13 0,3-1 5 0,-3 4 22 15,3-10 5-15,-4 4 1 0,1-1 0 16,-1-3-221-16,1 4-44 0,0-4-9 0</inkml:trace>
  <inkml:trace contextRef="#ctx0" brushRef="#br0" timeOffset="124066.44">19248 1489 1792 0,'-4'3'51'0,"1"0"10"16,-1 0-49-16,4 4-12 0,0-1 0 0,0-6 0 16,4 3 39-16,6 6 49 0,-3-5-43 15,0 2-21-15,4-6-4 0,-1 0 0 0,-3 0-1 16,4-6 36-16,-4 2 7 0,4-2 2 0,-4 0 0 16,3 0-52-16,-3-4-12 0,0 1 0 0,0-4 0 15,1 4 54-15,-1-4 8 0,-4 4 2 0,1-4 0 16,-1 4 0-16,1 0 0 0,-1-1 0 0,-3 4 0 15,0 0-52-15,0 6-12 0,0 0 0 0,0 0 0 16,0 0 0-16,-7-3 0 0,0 6 0 0,0 3 0 16,0-3 0-16,0 10 0 0,-4-1 0 0,1 4 0 15,-1-4 0-15,1 7-16 0,-1 3 3 0,0-3 1 0,1 3 12 0,3-3 16 16,-4 3-3-16,8-4-1 0,-4 1-12 16,3 3 0-16,4-9 0 0,0-1 0 0,4 4-12 0,-1-3-4 0,4-7-2 0,0 3 0 31,4-3 29-31,-1 1 5 0,1-4 2 0,3 0 0 0,0 0-18 0,-3-3 0 15,3 0 0-15,-3-3 0 16,3 3-132-16,0-3-29 0,-4-3-7 0,4 2 0 0,1 1-38 16,-5 3-7-16,4-3-2 0</inkml:trace>
  <inkml:trace contextRef="#ctx0" brushRef="#br0" timeOffset="124407.2">19600 1759 1136 0,'0'0'48'16,"0"0"-39"-1,0 0 103-15,0 0 21 0,0 0 4 0,7 0 1 16,-3-4-2-16,-1-2-1 0,1 0 0 0,-4 0 0 16,0-1-31-16,0-5-7 0,0 2-1 0,-4-2 0 15,1 3-28-15,3-10-7 0,-7 3-1 0,3 0 0 16,-3-9-41-16,0 3-9 0,0-6-2 0,-7 0 0 16,3-7 28-16,1 4 6 0,-1 0 1 0,1-10 0 15,-1 10-18-15,1-7-3 0,-1 7-1 0,4-7 0 16,-4 3-21-16,8 7 0 0,-4-9 0 0,3 8 0 15,1 1 0-15,-1 6 0 0,1 0 0 0,3 3 0 0,0 7 0 0,3-1 0 16,1 4 0-16,-1 3 0 16,1 3-47-16,-1-4-13 0,4 7-4 0,-3 0 0 0,3 7 64 15,4-1 12-15,-4-3 2 0,3 0 1 0,1 7-15 16,3-1 0-16,3 3 0 0,-2 1 0 0,6-4 0 0,-4 1-8 16,5 2 8-16,-1 1 0 0,0-7 0 0,0 7 0 0,-3-4-8 15,-1 1 8 1,-3 2-37-16,1-6-4 0,-5 1-1 0,1 2 0 15,-4 0-124-15,0-2-25 0,-4 2-5 0</inkml:trace>
  <inkml:trace contextRef="#ctx0" brushRef="#br0" timeOffset="124638.43">19473 1539 2098 0,'4'0'93'0,"3"0"19"16,0 0-89-16,4 0-23 0,-1 0 0 0,1-3 0 15,3 3 24-15,0-3 1 0,4 3 0 0,-1-6 0 16,1 6-25-16,3 0 0 0,-3 0 0 0,3 0 0 16,0 0 0-16,-3 0 0 0,-1 0 0 0,4 6 0 15,-6-6-92-15,2 3-23 0,-3-3-5 0</inkml:trace>
  <inkml:trace contextRef="#ctx0" brushRef="#br0" timeOffset="124851.55">19943 1752 1580 0,'0'0'67'16,"3"-6"-54"-16,1 0 92 0,-4 0 19 0,3-4 3 0,-3 1 1 15,4-4 0-15,-4 1 0 0,-4-4 0 0,4 0 0 16,-3-3-52-16,-1 1-9 15,-3-4-3-15,0-3 0 0,0-4 0 0,0 4 0 0,-4-3 0 0,1-3 0 16,-1 6-48-16,1-7-16 0,2 4 8 0,-2 3-8 16,-1 6 0-16,4 4-9 0,0-1 1 0,0 10 0 31,0-1-152-31,4-2-29 0,3 9-7 0</inkml:trace>
  <inkml:trace contextRef="#ctx0" brushRef="#br0" timeOffset="125175.9">20052 1621 1824 0,'3'3'38'0,"4"3"8"16,-3-6-37-16,3 3-9 0,0-3 0 0,0-3 0 16,0 3 92-16,4-6 17 0,-1 3 3 0,5 0 1 15,-5-1-78-15,4-2-16 0,-3 0-3 0,3-4-1 16,-4 7 39-16,5-9 8 0,-5 2 2 0,1-2 0 15,-4 2 0-15,0 4 0 0,-4-10 0 0,1 7 0 16,-1 0-52-16,-3-1-12 0,0 4 0 0,0-3 0 0,0 9 0 0,0 0 0 16,-7-4 0-16,-3 4 0 0,-1 4 0 15,-3 5 0-15,0-6 0 0,0 10 0 0,0 2 0 16,0 4 0-16,0 0 0 0,-4 0 0 0,7 3 0 0,1 3 0 16,3-3 0-16,0 3 0 15,0-3 0-15,7 3 0 0,0-3 0 0,0 0 0 0,7-3 0 0,0-10 0 16,3 4 0-16,1-4 0 15,-1-3-48-15,5-3-13 0,-1 4-3 0,0-14 0 16,3 4-112-16,-2-6-22 0,-1-1-5 0</inkml:trace>
  <inkml:trace contextRef="#ctx0" brushRef="#br0" timeOffset="125420.08">20475 1423 1626 0,'-3'-12'34'0,"3"12"7"16,0 0-33-16,-4-7-8 0,-3 4 0 0,0 3 0 15,0 3 95-15,-4 4 17 0,1-1 3 0,-1 3 1 16,4 7-13-16,-3 3-3 0,3 6 0 0,-4-6 0 16,7 3-57-16,-3 0-12 0,4 3-3 0,-4-3 0 15,7 0 29-15,0-1 6 0,0-5 1 0,0 0 0 16,0 0-52-16,3-4-12 0,4 1 0 0,-3-4 0 16,3 4-14-16,0-7-6 0,4 3 0 0,-1-3-1 15,1 1-18-15,3-4-3 0,0 0-1 0,0 0 0 16,0-3-101-16,4 0-20 0,0 0-4 0,3 0 0 15,-4-3-89-15,4 3-18 0</inkml:trace>
  <inkml:trace contextRef="#ctx0" brushRef="#br0" timeOffset="125702.8">20757 1248 1561 0,'0'0'66'0,"0"3"-53"16,0 3 89-16,0 3 18 0,0 1 3 0,0 5 1 15,4-2-41-15,-4 6-8 0,4 3-2 0,-4-3 0 16,3 6-7-16,1-3-2 0,-1 9 0 0,1-3 0 16,-1 0 52-16,1 7 9 0,-1-7 3 0,1 3 0 15,3 1-103-15,-4-4-25 0,1 3 0 0,3-9 0 16,-4 3 36-16,4-3 3 0,1-3 0 0,-1 0 0 15,0 0-11-15,-4-7-3 0,4 1 0 0,-7-4 0 16,4-2-119-16,-1-4-24 0,-3-3-5 0,0 0-1 16,0 0-57-16,-3-13-12 0,-1 4-3 0</inkml:trace>
  <inkml:trace contextRef="#ctx0" brushRef="#br0" timeOffset="125888.64">20602 1611 1941 0,'7'0'82'16,"0"0"-66"0,0 3 104-16,4-3 20 0,0 0 4 0,-1 0 0 0,1 4-46 0,-1-4-10 0,1 0-1 0,3 0-1 31,4 0-33-31,-1 0-6 0,1-4-2 0,3 4 0 16,0-3-25-16,0 0-6 0,1-3-1 0,2 3 0 15,-3 0-65-15,4-1-12 0,0 1-4 0</inkml:trace>
  <inkml:trace contextRef="#ctx0" brushRef="#br0" timeOffset="126820.93">22049 1542 684 0,'0'0'14'0,"0"0"3"0,0-3-17 0,-4-3 0 0,4 6 0 0,-3-10 0 16,3 10-8-16,0 0-6 0,0 0-1 0,-4-3 0 15,4 3-47-15,0 0-10 0,0 0-1 0,0 0-1 16,-7-3 54-16,7 3 12 0,0 0 8 0,0 0-12 16,-7-3 71-16,7 3 13 0,0 0 4 0,-4-6 0 15,4 6 17-15,-7-6 4 0,7 6 1 0,-3-7 0 16,3 7-18-16,-4-3-3 0,4 3-1 0,-3-6 0 15,-1-4-12-15,1 4-4 0,3 0 0 0,0 6 0 16,-4-6 8-16,1-1 0 0,3 7 1 0,-7-6 0 16,7 6 8-16,-7-3 2 0,-1 3 0 0,1 0 0 15,-3 0-11-15,-1 3-3 0,4 3 0 0,-3 1 0 16,3 2-11-16,-4 0-2 0,0 7-1 0,4-6 0 0,-3 8-16 0,3 1-3 16,0-3-1-16,0 3 0 15,0-1-8-15,3 1-2 0,0 3 0 0,1-6 0 16,3 3 3-16,0 0 1 0,3-4 0 0,1-2 0 0,0 6-17 0,3-13-8 15,3 3 0-15,-3-3 8 0,7-2-8 0,0-1 0 16,4-3-10-16,-4 0 10 16,4-3 0-16,-4-1 0 0,4-2-8 0,-4 0 8 0,0 0 0 0,0-1 0 0,0-5 12 0,0 2-12 15,-3 1 0-15,-1 0 0 0,1 2 0 16,-4-5 0-16,0 2 0 0,-3 4 0 0,-1-3 0 0,-3 2 0 16,0 1 0-16,-3-6 0 0,-1 5 0 0,-3-2 0 15,0 0 0-15,0 2 0 0,0-5 0 0,-4 2 0 16,1-2 0-16,3-1 0 0,-4 4 0 0,4-7 0 15,-4 7 0-15,8-4 0 0,-4 10 0 0,0-9 0 16,0 8-54 0,7 4-8-16,0 0-2 0,0 0 0 0,0 0-204 0,0 10-42 0</inkml:trace>
  <inkml:trace contextRef="#ctx0" brushRef="#br0" timeOffset="127183.01">22211 1762 1489 0,'10'6'42'0,"-2"-3"10"16,-1 3-42-16,0-2-10 0,3-4 0 0,-3 0 0 16,0 0 91-16,0-4 16 0,-3-2 3 0,3 0 1 15,-3-4-11-15,-4 1-1 0,3 0-1 0,-3 2 0 16,-3-5-27-16,-1-1-6 0,0 4-1 0,1 0 0 16,-4-10 0-16,-4 0 0 0,4 6 0 0,-3-12 0 0,-1 3 0 0,-3-9 0 0,3 0 0 0,-3-4 0 15,0 1-51 1,0-4-13-16,0 4 0 0,0-7 0 0,3-3 0 15,1 6-12-15,-4-3 3 0,3 1 0 0,4 5 9 0,0-6 0 16,3 10 0-16,-3 3 0 0,7 0 0 0,-3 6 11 16,-1 0-1-16,4 3 0 15,0 6-10-15,0-2 0 0,0 2 0 0,4 4 0 0,-1 6 0 0,4-4 0 0,0-2 0 16,0 6 0-16,0 0-49 16,1 3-12-16,2 0-3 0,1 0 0 0,-1 3 52 15,4 0 12-15,1 0 0 0,-1 6 0 0,3-2 0 0,1-4 0 0,3 6 0 0,-3 1 0 31,3-1-54-31,0 4-8 0,0-4-2 0,-3 4 0 0,-1-1 52 0,-2 7 12 0,-5-6 0 0,1 2 0 16,-8 7-112-16,1-6-20 0,-1 6-4 16</inkml:trace>
  <inkml:trace contextRef="#ctx0" brushRef="#br0" timeOffset="127400.98">22059 1480 2214 0,'4'12'46'0,"-4"-12"11"16,3 6-45-16,1-2-12 0,3 2 0 0,0-6 0 15,3 3 73-15,5-3 13 0,-1 0 2 0,3 0 1 16,1 0-8-16,3 0-1 0,4 0-1 0,0 3 0 16,-1-3-47-16,4 0-8 0,1 3-3 0,-5-3 0 15,1 0-49-15,-4 3-11 0,-3 0-1 0,0-3-1 16,-1 4-168-16,-3 2-34 0</inkml:trace>
  <inkml:trace contextRef="#ctx0" brushRef="#br0" timeOffset="128465.58">22677 1743 1155 0,'7'-6'48'16,"3"3"-38"-16,-6-7 123 0,3 4 25 0,0 3 5 0,0-4 1 15,-4 1-34-15,1-3-6 0,3 6-2 0,-7-4 0 16,4-2-30-16,-4 0-7 0,3-1-1 0,-3-2 0 16,-3-1-25-16,-1-6-6 0,0-3-1 0,-3 0 0 15,4 0-22-15,-8-3-5 0,4-3-1 0,0-3 0 16,-3-1-10-16,-1 1-2 0,0-3-1 0,1-1 0 15,-1 4-11-15,-3-4 12 0,4 1-12 0,-1-1 12 16,0-2-12-16,1 2 0 0,-1-3 0 0,4 7 8 16,0-3-32-16,4 9-8 15,-4-4 0-15,3 7-1 0,4 0 77 0,-3 7 16 0,3-4 4 0,0 3 0 16,3 1-103-16,1 8-20 0,-1-5-4 0,1 2-1 16,6 4 64-16,-3 0 0 0,4 3 12 0,3 0-2 15,0 3-10-15,0 0-14 0,7 0 3 0,-3 0 1 16,3 0-5-16,4 6-1 0,0-3 0 0,-4 3 0 15,0 1 16-15,0 2-9 0,0 3 9 0,-7-2-8 16,0 6 22-16,-3 5 5 0,-4-5 1 0,-3 6 0 16,3-3-119-16,-7 3-23 0,3 0-5 0,-3-3-1 15,-3-1-51-15,-4 1-10 0</inkml:trace>
  <inkml:trace contextRef="#ctx0" brushRef="#br0" timeOffset="128634.83">22500 1492 1972 0,'0'0'41'0,"7"0"9"0,0 0-40 0,4 0-10 0,-1-3 0 0,5 0 0 31,2-3 94-31,4 6 17 0,4 0 3 0,3 0 1 0,4 0-46 0,3 6-9 0,1-3-1 0,2 0-1 16,-2 3-31-16,-5 1-7 0,-2-1 0 0,-1 0-1 16,-3 4 5-16,-1-1 0 0,4-3 1 0</inkml:trace>
  <inkml:trace contextRef="#ctx0" brushRef="#br0" timeOffset="129708.83">14986 2470 1728 0,'0'0'76'0,"0"0"16"0,0 0-73 16,0 0-19-16,0 0 0 0,0 0 0 0,0 0 106 0,0 0 18 0,0 0 3 0,0 0 1 15,-4 0 0-15,1 4 0 0,-8 2 0 0,4 3 0 16,-3 1-103-16,-4-1-25 0,0 4 0 0,-4-1 0 16,0 1 0-16,1 5 0 0,-1-8 0 0,0 6 0 15,1-1 56-15,-1-2 7 0,4 6 1 0,0-7 0 16,3 4-52-16,1-4-12 0,-1 1 0 0,4-4 0 16,0-2 0-16,3 2 0 0,4-6 0 0,0-3 0 15,0 0-25-15,7 0-8 0,1 0-2 0,2 0 0 16,4-3 23-16,0 3 12 0,4-3-12 0,0-3 12 15,-1-1 0-15,4 4 0 0,4 0 0 0,-4-3 0 16,0-1 22-16,1 1 2 0,-1 0 0 0,-4 3 0 16,1 0-8-16,3 3-2 0,-3 0 0 0,-4 3 0 15,4 3 40-15,-8 0 8 0,1 7 2 0,-1-1 0 16,-3 1-43-16,-3 0-8 0,-1 2-1 0,1 1-1 16,-8-4 0-16,4 4 0 0,-3 0 0 0,-4-1 0 15,0 1-27-15,0 0-4 0,-4-1-2 0,1 1 0 16,-4 0 22-16,3-4 0 0,0 1 0 0,-3-1 0 15,4-2 0-15,-4 2 0 0,-1-5 0 0,1 2 0 16,0-3-56-16,0 1-6 0,4-4-2 0,-1 0 0 16,0-3-51-16,4 0-10 0,7 0-3 0,0 0 0 15,0 0-102-15,4-6-21 0,-1-4-4 0</inkml:trace>
  <inkml:trace contextRef="#ctx0" brushRef="#br0" timeOffset="130052.48">15314 2665 1208 0,'0'0'51'0,"0"0"-41"16,0 0 122-16,0 0 24 0,0 0 4 0,-7 3 2 15,4 3-42-15,-8 7-9 0,4-4-2 0,0 10 0 16,0-10-42-16,-4 10-9 0,4 0-2 0,-3-3 0 16,2 2 4-16,1 4 0 0,4 0 0 0,-4-3 0 15,3 3-3-15,4-3 0 0,0 0 0 0,0-4 0 16,4-2-23-16,3 0-5 0,0-7-1 0,0 0 0 15,4-3-18-15,-1-3-10 0,4-3 10 0,0 0-10 16,1-3 0-16,-1-1 0 0,3-8 0 0,1 2 0 31,-8-3 0-31,5 4 11 0,-5-4-11 0,-3 1 10 0,4 5-10 0,-4-5 8 0,0 2-8 0,-4 0 8 16,1 7-8-16,-4 3 0 0,0 3 0 0,0 0 0 16,0 0 8-16,0 0 8 0,-4 0 3 0,-6 0 0 15,3 0-30-15,0 0-5 0,0 3-2 0,-4-3 0 16,1 0-89-16,-1 0-17 0,0 0-4 0,1 0-1 15,-1 0-13-15,4-3-2 0,0 3-1 0,0-6 0 16,7 6-16-16,0 0-3 0,-3-3-1 0</inkml:trace>
  <inkml:trace contextRef="#ctx0" brushRef="#br0" timeOffset="130381.67">15536 2960 1824 0,'0'0'38'0,"0"0"8"0,0 0-37 0,0 0-9 0,0 0 0 0,0 0 0 15,0 0 104-15,0 0 20 0,0 0 3 0,0 0 1 16,4 0 0-16,-1-4 0 0,1-5 0 0,-1 3 0 15,-3-4-52-15,0-2-9 0,0 2-3 0,0-5 0 16,-3-1 0-16,-1 0 0 0,1-2 0 0,-4-4 0 16,0 3-51-16,0-6-13 0,0 6 0 0,-4-9 0 15,0 3 54-15,1 3 8 0,-1 3 2 0,1-6 0 16,-1 6-52-16,1 3-12 0,-1 1 0 0,4-1 0 16,-4 10-48-16,4-7-13 0,4 10-3 0,3 3 0 15,0 0-51-15,0 0-10 0,0 0-3 0</inkml:trace>
  <inkml:trace contextRef="#ctx0" brushRef="#br0" timeOffset="130639.19">15819 3041 2419 0,'0'0'107'0,"0"0"22"16,0 0-103-16,0 0-26 0,0 0 0 0,-4-3 0 0,-3-3 99 0,3-1 14 0,1-2 3 0,-4 3 1 15,3-4-53-15,-3 1-10 0,4-1-2 0,-4-2-1 16,0 3-30-16,0-1-5 0,0-2-2 0,-1 2 0 31,1-2-43-31,0 5-9 0,0-5-2 0,0 6 0 0,4-4-207 0,-4 1-41 0</inkml:trace>
  <inkml:trace contextRef="#ctx0" brushRef="#br0" timeOffset="130791.24">15649 2724 2044 0,'-3'7'86'15,"-1"-1"-69"1,4-6 28-16,0 0 6 0,-3 3 1 0,3-3 0 15,0 0-124-15,3 6-24 0,4-3-4 0</inkml:trace>
  <inkml:trace contextRef="#ctx0" brushRef="#br0" timeOffset="131210.69">15847 2486 1197 0,'0'0'50'15,"0"6"-40"-15,-4 4 71 0,4-4 15 0,4 3 2 0,-4 1 1 16,3 2-36-16,1 1-7 0,3 3-2 0,0-7 0 16,0 10 18-16,0 0 3 0,0 3 1 0,0 3 0 15,4-10 37-15,-4 7 8 0,3 0 2 0,1 0 0 16,0-3-43-16,3 0-9 0,-4 0-2 0,1-4 0 16,-1 4-15-16,5-6-3 0,-5-1-1 0,1 1 0 15,-1-4-30-15,1-3-7 0,-4 1-1 0,0-1 0 16,-3 0-12-16,-4-6 8 0,0 0-8 0,0 0 0 15,0 0 0-15,0 0 0 0,0 0 0 0,-4-9 0 16,-3 6 20-16,0-4 0 0,-4 1 1 0,1 0 0 16,-1 3-33-16,-3 0-8 0,0 3 0 0,0 0-1 15,0 0 21-15,-4 3 0 0,4 3 0 0,0 3 0 16,3 1 0-16,1 2 0 0,-1 1 0 0,4-1 0 16,3 4-21-16,-3-3 0 0,7 2 0 0,-3 1 0 15,6-3 21-15,-3-1 0 0,7 1 0 0,1-4 0 16,-1 4 15-16,0-10 4 0,3 3 1 0,4-3 0 15,-3 0-20-15,7-3 0 0,-4 0 0 0,3-3 0 16,1 3 0-16,0-3 0 0,-1 0 0 0,1 0 0 16,0 3 19-16,-1-3 0 0,1-4 0 0,-1 1 0 15,-2 3-98-15,-1-3-19 0,0 3-4 0</inkml:trace>
  <inkml:trace contextRef="#ctx0" brushRef="#br0" timeOffset="131703.27">16877 2690 1816 0,'0'0'38'0,"-4"-3"8"0,-3 0-37 0,7 3-9 0,-7-4 0 0,0 1 0 15,0 6 97-15,0 1 18 0,0-1 3 0,0 3 1 16,3 3-35-16,1 4-8 0,-4-4 0 0,3 7-1 15,4 3-9-15,-3-7-2 0,3 10 0 0,0-3 0 16,3 0-51-16,-3-3-13 0,7 2 0 0,-3-2 0 16,3 0 54-16,4-4 8 0,-4-2 2 0,7 2 0 15,-4-5-52-15,4-1-12 0,4-3 0 0,-4 0 0 16,4-6 25-16,-1 0 3 0,1 0 0 0,0-4 0 0,-1-2-10 16,1 0-2-16,-4 2 0 0,0-8 0 15,0 2-3-15,0 1-1 0,-6-4 0 0,2 3 0 0,-6 1-3 0,-1-1-1 16,-3 1 0-16,-3 2 0 0,-4 1 4 15,0-4 0-15,-1 4 0 0,-2 0 0 0,-4 2-12 0,0-2 0 0,-4 0 0 16,0 2 0 0,-3 1-50-16,4 6-15 0,-5-9-3 0,5 9-1 0,-1 0-103 15,4 0-20-15,0 9-4 0</inkml:trace>
  <inkml:trace contextRef="#ctx0" brushRef="#br0" timeOffset="132112.46">17283 2931 1824 0,'0'0'38'0,"0"0"8"0,0 0-37 0,0 0-9 0,-4-6 0 0,1 0 0 15,3-4 104-15,-4 1 20 0,4 0 3 0,-4-4 1 16,4 0 0-16,-3 1 0 0,-1-4 0 0,-3-3 0 15,4 4-103-15,-4-4-25 0,0 0 0 0,0-3 0 16,0 0 56-16,-4-3 7 0,0 0 1 0,1 0 0 16,-1 0-52-16,1 0-12 0,-1 3 0 0,1 0 0 15,2 6 8-15,-2 1-8 0,-1 2 11 0,4 4-11 32,4 2-126-32,3 7-32 0,0 0-6 0</inkml:trace>
  <inkml:trace contextRef="#ctx0" brushRef="#br0" timeOffset="132408.06">17279 2922 1579 0,'-7'6'32'0,"7"-6"10"16,0 0-34-16,-7-3-8 0,0-3 0 0,3-1 0 16,1 1 140-16,-1-6 27 0,1-1 5 0,3 1 0 15,0 2-71-15,3-5-14 0,1 2-3 0,-4-3-1 16,7 10-67-16,-4-7-16 0,4 4 0 0,1 0 0 15,-1 2 55-15,0 4 7 0,3 0 2 0,-3 0 0 16,4 3-52-16,-1 0-12 0,1 0 0 0,-4 0 0 16,0 3 54-16,4 0 8 0,-1 4 2 0,-3-1 0 15,0 0-21-15,-3 3-4 0,-1 4-1 0,1-4 0 16,0 4-12-16,-4 3-2 0,-4-1-1 0,0 1 0 16,-3 0-11-16,4-1-3 0,-4 1 0 0,-4-3 0 15,4-1-9-15,-3 1 0 0,-1-4-12 0,0 0 12 16,1-2-59-16,-1-4-4 0,4 0-1 0,-3-3 0 15,3 0-51-15,0-3-10 0,3 0-3 0</inkml:trace>
  <inkml:trace contextRef="#ctx0" brushRef="#br0" timeOffset="132727.75">17512 2637 2217 0,'3'9'63'0,"-3"0"13"16,4 4-60-16,-1-1-16 0,5 4 0 0,-5 3 0 16,4 0 60-16,4 0 8 0,-1-1 3 0,-3 4 0 15,4 0-8-15,0 3-2 0,-4 0 0 0,3 4 0 16,-3-7 11-16,0 3 1 0,4-3 1 0,-1 0 0 16,-3-7-8-16,1 4-2 0,-5-3 0 0,1-4 0 15,-1 1-51-15,-3-1-13 0,0-2 0 0,0-1 0 16,0 4 0-16,-7-7 0 0,4 3 0 0,-5-2 0 15,1 2 0-15,0-6 0 0,0 4 0 0,0-7 0 16,-3 0 24-16,3-4 3 0,-4-2 0 0,0-3 0 16,1-1-27-16,-4-2 0 0,0-1 0 0,0-2 0 15,3-1-51-15,-3-3-5 0,0 0-2 0,3-3 0 16,-3 0-124-16,7 4-25 0,0-8-5 0</inkml:trace>
  <inkml:trace contextRef="#ctx0" brushRef="#br0" timeOffset="132883.33">17522 2423 2690 0,'-28'25'56'0,"18"-18"12"0,3 5-54 0,-4-9-14 0,4 1 0 0,3 2 0 16,1-3 45 0,3 3 59-16,0-6-51 0,3 3-53 0,5-3-10 0,-1 3-2 0</inkml:trace>
  <inkml:trace contextRef="#ctx0" brushRef="#br0" timeOffset="133237.3">17681 2690 2419 0,'0'3'107'0,"0"-3"22"15,0 0-103-15,0 0-26 0,4 3 0 0,3-3 0 16,0-3 56-16,0 0 7 0,4 0 1 0,-1-4 0 16,1 1-52-16,-1 3-12 0,4-3 0 0,-3 3 0 15,3-7 31-15,-3 4 3 0,3 0 1 0,-4-1 0 16,1 1-16-16,0 0-3 0,-1 3-1 0,-6 0 0 0,3-4-2 16,-4 1 0-16,1 3 0 0,-4 3 0 15,0 0 0-15,0 0 0 0,-4-3 0 0,-6 3 0 16,3 3-1-16,-4 3-1 0,-3 4 0 0,3-4 0 0,-3 10-27 0,0-1-6 15,0 1-1-15,0 6 0 0,0 0 23 16,3 0 0-16,1 3 0 0,-1-3 0 16,4 0 0-16,0 3 0 0,0-3 0 0,7 0 0 0,-4 0 0 0,8-4 0 15,-4 1 0-15,7 0 0 0,0-6 0 0,0-4 0 0,4 4 0 0,-1-7 0 32,4-3-128-32,0 0-20 0,0 0-5 0</inkml:trace>
  <inkml:trace contextRef="#ctx0" brushRef="#br0" timeOffset="133481.92">18168 2615 1579 0,'0'-13'32'0,"0"7"10"15,0 6-34-15,-3-6-8 0,3 6 0 0,-8-4 0 16,8 4 104-16,-7 0 20 0,4 0 3 0,-8 4 1 16,4 2 0-16,0 0 0 0,-3 7 0 0,3-1 0 15,-4 4-52-15,0 6-9 0,4-7-3 0,-3 11 0 16,3-4-2-16,0-1-1 0,0 5 0 0,3-5 0 15,-3 5-18-15,7-4-4 0,-4-1-1 0,8 1 0 16,-4 0-18-16,4-9-4 0,3-1-1 0,-4 1 0 16,4 0-15-16,0-10 0 0,4 3 0 0,-4-3 0 15,3-3-40-15,5 0-7 0,-1-3-1 16,0 0-1-16,0-3-166 0,0-4-33 0,0 1-6 0</inkml:trace>
  <inkml:trace contextRef="#ctx0" brushRef="#br0" timeOffset="133675.45">18475 2916 2067 0,'0'0'87'15,"0"0"-70"-15,0-7 87 0,0-2 18 0,0 3 3 0,0-7 1 16,0 1-38-16,0 2-8 0,0-5-2 0,0-1 0 16,0 0-30-16,0-6-5 0,0-3-2 0,-4 3 0 15,1-3-19-15,-4 3-4 16,0-3-1-16,-4 3 0 0,1 0-17 0,-4 3 0 0,-1 1-11 0,1 2 11 15,-3 6-98 1,3-5-13-16,-1 9-2 0</inkml:trace>
  <inkml:trace contextRef="#ctx0" brushRef="#br0" timeOffset="134120.08">18316 2665 2188 0,'14'-3'97'0,"0"3"20"15,1 0-93-15,2 0-24 0,1 0 0 0,-1 0 0 16,-2-7 56-16,2 7 6 0,1-3 2 0,-4 0 0 16,0 0-52-16,4 0-12 0,-4-3 0 0,3-1 0 15,-2 1 0-15,6 0 0 0,-4-4 0 0,5 1 0 16,-5 0-54-16,4-1-14 0,1 1-2 0,-5 2-1 16,1-5 21-16,-4 3 4 0,0-1 1 0,-3 1 0 15,-4 2 45-15,-4 7 0 0,4-3 8 0,-7 3-8 16,0 0 61-16,-7 3 6 0,0 1 1 0,-3 2 0 15,-1 0-1-15,-3 7 0 0,0-4 0 0,-4 4 0 16,4 2-23-16,-4 1-5 0,4 3-1 0,0 0 0 16,0-1-30-16,3 4-8 0,1 0 0 0,3 0 0 0,0-3 52 0,3 3 10 15,1-13 2-15,3 7 0 0,0-7-52 0,3-2-12 0,1 2 0 0,3-9 0 16,0 0 0 0,3 0 0-16,5-3 0 0,-5-6 0 0,4 2 54 0,0 1 8 0,4-3 2 0,-4-1 0 15,4 4-35-15,-4-7-6 0,4 7-2 0,-4 0 0 16,3-3-2-16,-3 2-1 0,4 1 0 0,-4 3 0 15,0-3 5-15,0 2 1 0,-3 4 0 16,0 0 0-16,-1 4 0 0,-3 5 0 16,-3-6 0-16,-1 7 0 0,1-1-8 0,-4 0 0 15,0 7-1-15,-4-7 0 0,-3 4-15 0,0 3 9 0,-3-4-9 0,-5 1 8 16,1 2-28 0,-3-2-5-16,-1 3-2 0,-3-4 0 0,-4-2-98 15,4-4-20-15,-4 3-4 0</inkml:trace>
  <inkml:trace contextRef="#ctx0" brushRef="#br0" timeOffset="137885.73">14799 5026 679 0,'0'0'19'0,"0"0"5"16,0 0-24-16,7 3 0 0,-3 0 0 0,-1 3 0 15,1-2 50-15,-1-1 6 0,4 3 0 0,-3-3 1 0,-1 0 45 0,4 3 9 0,-3-2 1 0,-1-1 1 16,1 3 12-16,-1-3 3 0,5 0 0 0,-8-3 0 15,3 3 0-15,1-3 0 0,3 4 0 0,-7-8 0 16,3 1-52-16,1 0-9 0,-4-3-3 0,3-7 0 16,1 4 0-1,-4-7 0-15,3 1 0 0,1-4 0 16,-4 0-51-16,0 0-13 0,0 0 0 0,-4-3 0 0,1 0 54 16,-1-3 8-16,-3 3 2 0,0-6 0 0,-3 0-52 0,-1 0-12 0,-3-4 0 15,-4-2 0-15,1 3 0 0,-5-4 0 0,5 4 0 16,-4-4 0-16,3 4 0 0,0-1 0 0,1 1 0 15,-1-3 0-15,4 5 0 0,0-2 0 0,3 0 0 0,1-1 0 16,6 4 0-16,-3 3 0 0,4 0 0 0,3 0 0 16,0 6 0-16,0 3 0 0,3 4 0 0,4-1 0 15,4 4 0-15,-1-1 0 0,1 4 8 0,3 3-8 0,4 3 0 0,-1 0 0 16,8 3 0-16,0-3 0 0,3 0 0 0,0 0 0 16,4-3 0-16,-4 3 0 0,4-3 0 0,-4 0 0 15,0 3 0-15,0 0 0 0,1-3 0 16,-5 6 0-16,-2 0 0 0,-5 3 0 0,1 4 8 0,-4-1 4 15,-3 7 2-15,-1-1 0 0,-3 1-14 0,-3 0 0 16,-1-1 0-16,1 1 0 16,-4 3-22-16,-4 0-10 0,-3 0-3 0,0-1 0 15,0-2-70-15,-7 0-15 0,3 3-2 0,-6-4-1 16,3 4 8-16,-4-3 2 0,0 6 0 0,-3 0 0 16,4 0-12-16,-5-1-3 0,-2 1 0 0,-1 4 0 15,0-1-61-15,-3 0-13 0,0 0-2 0,0 0-1 16,3-6 119-16,0 3 24 0,1 0 5 0,-1 0 1 0,4-1 97 0,3-2 20 15,4 0 4-15,0-3 1 0,0-1 52 0,3-2 10 16,1 0 3-16,6-4 0 0,0-3-3 0,4-6 0 16,0 0 0-16,0 0 0 0,11 6-51 0,0-6-10 0,3 0-3 0,3 0 0 15,1 0 0-15,0-3 0 0,6 0 0 0,-2 0 0 16,6 0 0-16,0 0 0 0,-3 0 0 0,-1 0 0 16,1-1 0-16,0 4 0 0,-4-3 0 0,4 3 0 15,-4 0-51-15,-4 0-13 0,5 0 0 0,-5 0 0 16,1 0-15-16,0 0-5 0,-1-3-2 0,-3-3 0 0,0 3 22 15,0-4-11-15,-3-2 11 0,3 0-8 0,-3-4 8 16,-4 1-13-16,0 2 5 0,0-2 8 0,-4-1 19 0,-3 1 11 16,0-1 2-16,0 4 1 15,-3 2-33-15,-4-2 0 0,3 3 0 0,-3-1 0 0,0 4 0 16,-3 3 0-16,-1 3 0 0,0 4 0 16,1-1 0-16,-1 3 0 0,1 7 0 0,-4 3 0 15,7 3 58-15,-4 3 5 0,0 3 1 0,4 0 0 0,0 0-52 0,0 4-12 16,4-4 0-16,-1 3 0 15,1-2 0-15,3-7 0 0,3 3 0 0,-3-3 0 0,7-7 0 0,-3-2 0 16,3-4 0-16,0-3 0 0,0-2 0 0,4-4 0 16,3 0 0-16,-4-7 0 0,1-2 0 0,-1-7 0 15,1 1 0-15,0-4 0 0,3 0 0 0,-4-3 8 16,-3-3-8-16,4 0 0 0,-1 3 8 0,1 0-8 16,-4 3 0-16,0 0 0 0,0 4 0 0,-3 2 0 15,-1 4 0-15,-3-1 0 0,4 7 0 0,-4 3 8 0,0 0-8 0,0 0 0 16,0 10 0-16,0-1 11 0,0 4-11 0,0-1 10 15,0 4-2-15,0 3-8 0,3-1 12 16,-3 1-4-16,4 0 7 0,3 6 1 0,-4-3 0 0,4 0 0 16,1 0-7-16,-1-6-1 0,0-1 0 0,0-2 0 15,0-4-8-15,0 1 0 0,0-7 0 0,0-3 0 32,4-3-63-32,-4-4-11 0,0 1-2 0,0-6-1 0,0-4-74 15,3-3-14-15,-3-3-3 0,-3 0-546 0,3-3-109 0</inkml:trace>
  <inkml:trace contextRef="#ctx0" brushRef="#br0" timeOffset="138254.41">15480 4662 1947 0,'0'-9'43'0,"0"9"9"0,0-10 1 0,0 4 2 0,0 6-44 0,0 0-11 16,0 0 0-16,-4-3 0 0,-3 3 158 0,4 0 30 15,-4 0 5-15,0 6 2 0,0 0-105 0,0 4-21 16,-4 2-4-16,4 1-1 0,0 3-17 0,0-1-4 16,0 4-1-16,0 0 0 0,3 0-25 0,-3-4-5 15,4 4 0-15,-4-3-1 0,3 3-11 0,0-4 0 16,1-2 9-16,-1-1-9 15,4-2 0-15,-3 2 0 0,3-5 0 0,3 2 0 0,1-6 0 0,-4-3 0 16,3 3 0-16,5-3 0 0,-1 0 0 0,3-3 0 16,1 0 0-16,-1-3 0 0,1 0 0 0,3-1 0 15,0-2 0-15,0 3-8 0,0-4 8 0,0 1-8 16,4 3 8-16,-4 2-8 0,4 1 16 0,-4 3 4 16,4 0 1-16,-4 0 0 0,3 3 20 0,-3 4 4 15,1-1 1-15,-5 3 0 0,1 4 1 0,-4 3 0 16,0 2 0-16,-4-2 0 0,1 6-11 0,-4-3-1 15,-4 0-1-15,1 3 0 0,-4-4-14 0,0 1-4 16,-4-3 0-16,1 0 0 0,-1-1-8 0,-3-2 0 0,3-1 0 0,1-2 0 16,-4-1 20-16,3-6 0 0,-7 4-1 0,1-4 0 31,3-6-103-31,3-1-21 0,0 1-4 0,1-3-1 0,-1-3-28 0,4-1-6 0,4 4 0 16,-1-4-1-16,1 1-141 0,3 0-28 0,7-7-6 15,-7 16 0-15</inkml:trace>
  <inkml:trace contextRef="#ctx0" brushRef="#br0" timeOffset="138466.23">15780 5038 1888 0,'7'10'53'0,"0"-7"13"0,-4 0-53 0,4 3-13 15,1-3 0-15,-5 1 0 0,4-1 121 0,-3-3 22 16,-4 0 4-16,7 0 1 0,-4-3-53 0,4-4-11 16,-7-2-1-16,4 0-1 0,-1-4-14 0,-3 0-4 15,0-2 0-15,-3-1 0 0,3 0-14 16,-4-2-3-16,-3-1-1 0,0-3 0 0,0-3-26 0,0 3-6 15,-4-3-1-15,1 0 0 0,-1-4-13 0,1 1 0 16,-4-3 0-16,3-4 0 16,-3 7-37-16,3 3-14 0,1 3-2 0,3 3-1 15,3 4-66-15,-3 8-14 0,4 4-2 0,3 3-1 16,0 0-99-16,-4 0-20 0,1 6-4 0</inkml:trace>
  <inkml:trace contextRef="#ctx0" brushRef="#br0" timeOffset="139022.11">15692 4822 1239 0,'0'0'35'0,"0"6"8"0,-4 1-35 0,1-1-8 0,3 3 0 16,0 1 0-16,-4-4 136 0,4 3 26 0,4-2 5 0,-1 2 1 16,4 0-45-16,0 1-9 0,0-1-2 0,4-2 0 15,-1-1-47-15,1 0-9 0,3 0-3 16,0 1 0-16,0-7-15 0,-3 3-3 0,3-6-1 16,4 3 0-16,-4-4-8 0,0 1-2 0,3-6 0 0,1 3 0 15,0-4 8-15,-1 1 0 0,1-4 1 16,0-2 0-16,-1 2 9 0,1-3 2 0,-4 1 0 0,4-1 0 15,-8 3 0-15,1 1 1 0,-1-4 0 0,-2 4 0 16,-1-1-26-16,-4 4-6 0,-3-1-1 0,4 4 0 16,-4 6-2-16,0 0-1 0,0 0 0 0,-7 0 0 0,3 3 2 15,-3 4 0-15,3 2 0 0,-3 3 0 0,4 1-19 16,-1 3-4-16,1 6-1 0,-1 0 0 0,1 3 13 16,3-3 0-16,0 3 0 0,3 0 0 0,1 0 0 15,3-6 0-15,-4 3 0 0,8-7 0 16,-4 4 0-16,4-6 0 0,3-1 0 0,0-6 0 0,0-2 0 0,4-1 0 15,-1-3 0-15,-6 0 0 16,3-3 0-16,0-4 0 0,0-2 0 0,-3 0 0 0,-4-1 0 0,3-2 0 16,-3-4 0-16,-3 3 0 0,3 1 0 0,-7-1 0 15,4 4 0-15,-8-1 0 0,0 1 48 0,1 0 13 16,-1-1 3-16,-3 1 0 0,-3-1-52 0,3 4-12 16,-4-6 0-16,1 5 0 0,3-2 0 0,-4 0 0 15,0 2 0-15,4 1 0 0,0 0 0 0,0-1 0 16,0 4 0-16,7-3 0 0,0-3 0 0,0 9 0 15,0 0 0-15,0 0 0 0,11-4 0 0,3-2 0 16,0 3 0-16,0 0 0 0,0 3 0 0,0 3 0 16,0-3 0-16,4 3 0 0,0-3 0 0,-1 0 0 0,1-3 0 0,3 3 0 15,0 0 0-15,0 0 0 0,1-3 0 0,-5 3 0 16,4 0 0-16,-6 0 0 0,2 0 0 0,1 0 0 16,-8-3-77-1,4 3-19-15,-14 0-3 0,0 0-1 0,15-10-173 0,-15 10-35 16,0 0-8-16,0 0-692 0</inkml:trace>
  <inkml:trace contextRef="#ctx0" brushRef="#br0" timeOffset="139736.99">16782 5048 982 0,'0'0'21'0,"-4"-6"5"0,4-4 1 16,-3 4 1-16,3-4-28 0,-4-2 0 0,4 2 0 0,0-2 0 0,0 3 104 0,0-4 14 16,0 4 3-16,4-1 1 0,-4 1 53 15,0 3 10-15,0 6 3 0,0 0 0 0,0 0-28 0,0 0-6 16,7 3-1-16,-4 3 0 0,1 3-20 0,3 4-4 15,-4 3-1-15,4 2 0 0,-3 4-102 0,-1 7-26 16,4-4 0-16,-7 6 0 0,4-6 0 0,0 3 0 16,-4 0 0-16,0-2 0 0,0-1 56 0,-4-7 7 0,0 4 1 15,1-3 0 1,-1 0-103-16,-3-3-20 0,-3-1-4 0,3-2-1 16,-4-4-153-16,-3 4-31 0,-18 3-7 0,4-7-1 0</inkml:trace>
  <inkml:trace contextRef="#ctx0" brushRef="#br0" timeOffset="141287">17702 4207 1653 0,'-7'-18'69'0,"4"2"-55"31,-1 0 76-31,1 1 15 0,-1 2 3 0,4 4 1 0,-3 2-19 0,3 7-4 0,0 0-1 0,0 0 0 15,0 0-41 1,0 7-9-16,-4 2-2 0,4 4 0 0,4 5-18 0,-1 4-4 0,1 7-1 0,-1-1 0 16,4 3-10-16,0 4 0 0,0-1 0 0,4 4 0 15,-4-1 33-15,4 1 5 0,-4 0 1 0,0-7 0 16,3 0-3-16,1-2-1 0,0 2 0 0,-1-3 0 16,1-3-7-16,-4 0-2 0,3-3 0 0,1 3 0 15,-4-6-4-15,0-6-1 0,0-4 0 0,-7 1 0 16,0-10-6-16,0 0-2 0,0 0 0 0,0 0 0 15,0 0 0-15,0-7 0 0,0 4 0 0,0-6 0 16,0-1-5 0,-3 1 0-16,3-4-8 0,-4-2 12 0,4 2-12 0,0-3 0 0,4 1 0 0,-4-4 0 15,3 0 0-15,4 0 0 0,0 1 0 0,0-4 0 16,4 3 0-16,-1 0 9 0,1 0-9 0,3 3 8 16,-3 1 0-16,3 2 0 0,-4 1 0 0,5 2 0 15,-1 1 8-15,-4 3 2 0,4 2 0 0,-3 1 0 0,-1 3 14 0,1 0 4 16,0 3 0-16,3 4 0 0,-7 2-1 15,3 1 0-15,-3 2 0 0,1 1 0 0,-5 2-14 16,4 4-2-16,-3 0-1 0,-4 3 0 0,0-3-10 0,-4 3-8 0,-3-4 12 16,0 4-12-16,0 0 10 0,-4-3-10 0,1 3 8 15,-4-3-8-15,3-3 0 16,-3-4 8-16,3 1-8 0,-3-4 0 16,0 1-18-16,0-1-9 0,3-3-1 0,-3 0-1 0,4-2 5 0,-1-4 2 0,4 3 0 15,0-3 0-15,7 0-118 16,0 0-24-16,0 0-5 0,0 0-1 15,4-7-90-15,3 1-19 0,0 0-3 0</inkml:trace>
  <inkml:trace contextRef="#ctx0" brushRef="#br0" timeOffset="141635.04">18242 4574 1728 0,'0'0'76'0,"0"0"16"15,0 0-73-15,0 0-19 0,0 0 0 0,0 0 0 16,0 0 106-16,0 0 18 0,4 7 3 0,-1 2 1 15,1 4-52-15,-4-1-9 0,3 7-3 0,1 0 0 16,-4 0 0-16,3 6 0 0,1-3 0 0,-4 3 0 16,7-3 0-16,-4 0 0 0,1-1 0 0,-1-5 0 15,5 0 0-15,-1-4 0 0,0-5 0 0,0-1 0 16,0-3-51-16,3-6-13 0,1 3 0 0,0-6 0 16,-1-4 0-16,1 1 0 0,-1-4 0 0,-3-2 0 15,4-1 0-15,-4-3 0 0,0 3 0 0,4 1 0 16,-8-1-53-16,4 0-7 0,4 4-2 0,-4 2 0 15,0 1 50-15,0 3 12 0,-4 0 0 0,5 6 0 16,-5 3 0-16,4 3 0 0,-3 3 0 0,3 4 0 16,-4-1 48-16,4 4 13 0,-3 3 3 0,3-3 0 15,-4 2-52-15,4-2-12 0,-3 3 0 0,-1-7 0 16,1 4 0-16,0-3 0 0,-4-1 0 0,3-2 0 16,1 2-48-16,-1-6-13 0,1 1-3 0,-1-1 0 15,1-6-153-15,-1 0-31 0,4-3-7 0</inkml:trace>
  <inkml:trace contextRef="#ctx0" brushRef="#br0" timeOffset="141975.57">18651 4565 1123 0,'0'0'32'0,"0"0"7"16,0 0-31-16,0 0-8 0,4-6 0 0,-4 6 0 16,0 0 110-16,3-3 21 0,-3 3 4 0,0 0 1 15,4-4 4-15,-4 4 0 0,0 0 1 0,0 0 0 16,0 0-37-16,7 0-8 0,-7 0-2 0,4 4 0 16,3 5-24-16,-4 0-5 0,4 4-1 0,0 6 0 15,0-4-10-15,0 4-2 0,0 3-1 0,4 0 0 16,-4 3-10-16,0-3-1 0,4 0-1 0,-4 0 0 15,3-3-1-15,-3 0 0 0,0-4 0 0,-3 1 0 16,3-3-38-16,0-1-12 0,-3-3 0 0,-1-2 0 16,1 2-32-16,-4-9-6 0,0 0-2 0,0 0 0 15,0 0-112-15,0 0-22 0,0 0-5 0,0 0-1 16,-4-9-29-16,4 2-7 0,-3 1 0 0</inkml:trace>
  <inkml:trace contextRef="#ctx0" brushRef="#br0" timeOffset="142153.17">18634 4725 2635 0,'0'0'116'0,"0"0"25"0,0 0-113 16,0 0-28-16,7 0 0 0,0 0 0 0,0 0 80 0,3 0 11 0,1 0 1 0,0 0 1 16,3-3-34-16,0-4-7 0,7 4-2 0,-3-3 0 15,-1 3-33-15,1-3-6 0,3 2-2 0,0 1 0 16,0 0-74-16,1 3-15 0,2-3-4 15</inkml:trace>
  <inkml:trace contextRef="#ctx0" brushRef="#br0" timeOffset="143648.15">19731 4421 1375 0,'0'0'30'0,"0"0"6"0,0 0 2 0,-4-7 1 0,1 1-31 0,-1-3-8 0,1-1 0 16,3 4 0-16,-4-3 70 0,1-1 13 0,3 1 2 15,-4-4 1-15,4 7-8 0,0 0-2 0,0 6 0 0,0 0 0 16,0 0 0-16,4 6-1 0,-4 3 0 0,3 7 0 15,1 0-18-15,-1 6-3 0,1 3-1 0,-1 3 0 16,4 3 9-16,-3 4 2 0,3 6 0 0,0-4 0 16,-3-2-22-16,-1-4-4 0,4-3-1 15,-3 1 0 1,-1-4-8-16,1-3-1 0,-1 0-1 0,1-7 0 0,-1-2-35 16,-3-4-8-16,0-6 0 0,0 0-1 15,0-3-59-15,0 0-11 0,-3-3-2 0,-1-3-1 16,-3 0-47-16,0-7-10 0,0-2-1 0</inkml:trace>
  <inkml:trace contextRef="#ctx0" brushRef="#br0" timeOffset="144068.49">19445 4609 1333 0,'4'3'56'16,"3"0"-44"-1,3 0 42-15,-3 0 9 0,4 0 1 0,3 1 1 16,0-1 38-16,0-3 7 0,4 0 2 0,3 3 0 15,0-3-30-15,0 3-6 0,1 3 0 0,2-3-1 16,-3 1-56-16,1-1-11 0,2 0-8 0,-3 0 9 16,1 3-9-16,-1 1 0 0,0-1 0 0,-3 0 0 15,3 3 53-15,-4 4 9 0,1-4 2 0,-4 4 0 16,0 0-52-16,0-4-12 0,-3 3 0 0,0-2 0 16,-4-1-17-16,0 1-7 0,-4 2 0 0,4-6-1 15,-3 1 25-15,-4-4 0 0,0-3 0 0,0 0 0 16,0 0 27-16,0 0 4 0,0 0 1 0,0 0 0 15,0-10 18-15,-4 1 4 0,4-3 1 0,-3-1 0 16,-1 0-44-16,1-2-11 0,-1-1 0 0,1 0 0 0,-1 4 0 16,4-4 0-16,-3 4 0 0,-1-1 0 0,4 4 0 0,4-1 0 15,-4 1 0-15,3 3 0 0,1 2 0 0,-4 4 0 0,3-3 0 0,4 3 0 16,0 3 0-16,0 1 0 0,0-4 0 0,4 6 0 16,0-3 0-16,-1 0 0 0,1 3 0 15,3 1 0-15,-4-4 0 0,4-3 0 0,1 3 0 0,-1-3 0 16,0-3 0-16,0 3 0 0,-3-3 0 0,-1 0 0 15,1 3 0-15,-4 3-11 0,3 0 3 0,-3 0 0 16,0 0-160-16,-3 3-31 16,3 1-6-16</inkml:trace>
  <inkml:trace contextRef="#ctx0" brushRef="#br0" timeOffset="144690.24">20355 4530 1754 0,'0'0'49'0,"0"0"12"0,0 0-49 16,0 0-12-16,0 0 0 0,-7 4 0 0,4-1 86 0,-1 3 14 0,-3 3 4 0,4 1 0 15,-1 2-16-15,1 4-2 0,-1 3-1 0,-3 6 0 16,7 3-26 0,-4-3-6-16,4 7-1 0,0-4 0 0,0-3 30 0,0-3 6 0,4 0 0 0,-1-3 1 15,1-4-71 1,0-2-18-16,3-1 0 0,-4-5 0 16,-3-7 0-16,0 0-14 0,11-4 2 0,-1 1 1 0,-3-6 11 0,0 0 16 0,0-4-4 0,1-6-1 31,-1 3-23-31,-4 1-4 0,1-4 0 0,-1 3-1 0,-3-2 27 0,4 2 6 0,-4 3 0 0,3-2 1 31,-6 2-34-31,3 1-7 0,0 2-2 0,0 1 0 0,-4 2 26 0,4 4 0 0,-3 0 0 0,-1 3 0 16,1 0 0-16,3 3-8 0,-4 4 8 15,1 2 0-15,3 0 17 0,0 4 9 0,0 3 2 0,0-1 0 16,0 1-28-16,3 3 0 0,1-4 0 0,-1 4 0 16,1-3 0-16,3 0 0 0,-7-1 0 15,7-2 0-15,-4 3 0 0,1-4 0 0,-1 1 0 0,1-4 0 16,3-3 0-16,-4 1 0 0,1-4 0 0,-4-3 0 15,7-3 0-15,-3-4 0 0,3-2 0 0,-4 3 0 16,1-7 41-16,-1 1 3 0,1-4 1 0,-4 0 0 16,3 0-37-16,-3-2-8 0,4 2 0 0,-4-3 0 15,0 4 0-15,3-1 0 0,-3 0 0 0,4 4 0 0,-1-4 0 0,1 7 0 16,3-1 8-16,0 4-8 16,-3 3 0-16,3 0 0 0,0 3 0 15,0 0 0-15,0 6 8 0,0 0 6 0,0 0 1 0,0 4 0 16,0 2 9-16,-4-2 1 0,5 2 1 0,-5 1 0 15,4-1-16-15,0 4-10 0,-3-3 12 0,3-1-12 16,-4 1 0-16,1-4 0 0,3 0 0 0,-4-2-12 16,1-4-128-16,-4-3-26 0,7 3-5 0</inkml:trace>
  <inkml:trace contextRef="#ctx0" brushRef="#br0" timeOffset="145020.26">20729 4480 2415 0,'0'0'68'0,"0"0"16"0,-7 3-68 0,0-3-16 0,0 4 0 0,0 2 0 16,3-3 100-16,-3 6 16 0,4 1 3 0,-4-1 1 16,0 4-56-16,0 2-12 0,0 1-1 0,0 0-1 15,0-1-20-15,0 4-4 0,-1 0-1 0,1 0 0 16,0-3-10-16,0 2-3 0,4 1 0 0,-4 0 0 16,3-6-12-16,1 2 8 0,-1-2-8 0,4-4 0 15,0-3 0-15,4 1 0 0,-1-4 0 0,-3-3 0 16,7 0 0-16,0-3 0 0,0 0 0 0,0-4 0 15,8 1 0-15,-5-3 0 0,1 2 0 0,-1-2 0 16,4 3 0-16,-3-4 0 0,7 4 9 0,-4 0-9 16,0-1 12-16,0 4-2 0,-3 3-1 0,3 0 0 15,-4 0 20-15,1 7 4 0,-1-1 1 0,-3 3 0 16,0 4 4-16,1-1 1 0,-5 1 0 0,1 3 0 16,-4-1 9-16,0-2 3 0,0 2 0 0,-4 1 0 15,4-3-41-15,-3-1-10 0,-5 1 0 0,5-4 0 16,-4 4-97-16,3-7-22 0,1 0-4 0</inkml:trace>
  <inkml:trace contextRef="#ctx0" brushRef="#br0" timeOffset="145769.98">21033 4916 2293 0,'0'0'50'0,"0"0"10"0,0 0 3 0,0 0 2 0,0 0-52 0,0 0-13 0,0 0 0 0,0-6 0 0,-4 0 60 0,4-4 10 15,0-2 2-15,0 2 0 16,0 4-39-16,0-3-7 0,4-4-2 0,-4 0 0 16,0 1-7-16,0-1-1 0,3 1-1 0,1-4 0 15,-1 0-15-15,-3 4-16 0,4-1 3 0,-1 4 1 16,1 0 41-16,-4 2 9 0,0 7 2 0,0 0 0 15,0 0-6-15,0 0-1 0,0 0 0 0,7 7 0 16,3 8 61-16,-10-2-45 0,4-1 0 16,-4 1-16-16,3-1-3 0,-3 1-1 0,0-4 0 15,0 1-17-15,0-4-4 0,0 0-8 0,0-6 12 0,0 0-12 0,0 0 0 16,0 0 0-16,0 0 0 0,4-6 0 0,0-3 0 0,-1-1 0 16,1 1 0-16,3-4-8 0,-4 1 8 0,1-1 0 0,3-2 0 15,-4 2 0-15,1 4-8 16,-1-4 8-16,4 4 0 0,-7 9 0 0,0 0 0 0,0 0 0 0,0 0 0 15,11 0 0-15,-11 0 0 0,11 3 0 0,-4 6 0 16,0-3 15-16,-4 7 0 16,1-4 0-16,-1 4 0 0,1-1 9 0,-4-2 3 0,3-1 0 15,-3 1 0-15,4-1-15 0,-4-3-4 0,0-3 0 0,0 1 0 16,0-4-8 0,0 0 0-16,0 0 0 0,0 0 0 0,7-10 0 0,-4-2 0 0,4-1-8 0,-3 1 8 15,0-1-11-15,3-3 3 0,-4 1 0 0,4 2 0 16,0 1 8-16,-3-1-12 0,3 4 12 0,0-1-12 15,0 7 12-15,-4-3 0 0,8 3 0 0,-11 3 0 16,7 0 0-16,-3 3 0 0,3 3 0 0,0 0-8 16,0 1 8-16,-4 5 11 0,4 1-3 0,-3 2 0 15,-1-2 4-15,4 3 0 0,-3-1 0 0,-4 1 0 16,4 0-12-16,-4-1 0 0,0-2 9 0,0-4-9 16,0 1 0-16,0-1 0 0,0-3 0 0,0-2-12 15,0-4-100-15,0 0-21 0,0 0-4 0,0 0-1 16,0 0-43-16,0 0-9 0,3-10-2 0</inkml:trace>
  <inkml:trace contextRef="#ctx0" brushRef="#br0" timeOffset="145929.54">21445 4857 2310 0,'4'15'48'0,"-1"-9"11"0,-3-2-47 0,0 2-12 0,0-3 0 0,0-3 0 16,0 0 95-16,0 0 17 0,0 0 3 0,0 0 1 31,0 0-84-31,4-6-16 0,3 3-3 0,-7-4-1 0,4-2 10 0,-4 0 2 0,0-4 0 0,0-3 0 31,0 1-72-31,-4-4-13 0,4 0-3 0</inkml:trace>
  <inkml:trace contextRef="#ctx0" brushRef="#br0" timeOffset="146061.69">21389 4408 2347 0,'0'0'52'0,"-4"3"10"0,1 4 2 0,-1-1 2 0,4 0-53 16,-3 0-13-16,3 1 0 0,0-4 0 0,0 3 19 0,3 0 1 15,1 1 0-15,3-1 0 16,0 0-68-16,4-3-12 0,-1 0-4 0,1 1-614 16,-1-1-123-16</inkml:trace>
  <inkml:trace contextRef="#ctx0" brushRef="#br0" timeOffset="146255.07">21625 4731 2066 0,'14'35'43'0,"-10"-26"10"0,3-3-42 0,-3 1-11 16,-1 2 0-16,1-3 0 15,-4-3 156-15,3 0 28 0,-3-3 7 0,0 0 1 16,0 0-103-16,0 0-20 0,0 0-4 0,0-9-1 16,0 0 0-16,-3-4 0 0,-1 1 0 0,1-1 0 15,-1-6-64-15,-3 4 0 0,3-7-13 0,-3 0 1 0,0-3 12 16,-3-4 0-16,-1-2-9 0,1 3 9 16,-1 3-60-16,0 3-7 0,4 0-1 0,-3 3-1 15,-1 3-97-15,4 4-19 0,0 2-4 0,-4 4-1 0</inkml:trace>
  <inkml:trace contextRef="#ctx0" brushRef="#br0" timeOffset="146437.76">21470 4659 2454 0,'11'0'104'16,"-4"3"-84"0,3 0 108-16,4-3 20 0,-3 3 5 0,7 1 1 15,-4-4-72-15,3 0-14 0,5 0-4 0,-1 0 0 16,0 0-51-16,4 0-13 0,3 0 0 0,-4 3 0 15,5 0-32-15,-5 0-8 0,5 0-3 0,-1 0 0 16,0 0-145-16,-3-3-28 0,-1 0-7 0</inkml:trace>
  <inkml:trace contextRef="#ctx0" brushRef="#br0" timeOffset="146924.87">22662 4897 2269 0,'0'0'64'0,"-3"3"15"0,3-3-63 0,0 0-16 0,0 0 0 0,-7 4 0 15,3-1 156-15,4-3 29 0,0 0 6 0,0 0 1 16,0 0-103-16,-3-7-20 0,-1 1-4 0,1 0-1 16,3 3-51-16,0-4-13 0,-4-2 0 0,4 3 0 15,-3-4 0-15,3 4 0 0,0-3 0 0,-4-4 0 16,4 1 0-16,0-4 0 0,0 0 0 0,-3 1 0 15,3-1 0-15,-4-3 0 0,4-3 0 0,-3 0 0 16,-1-3 0-16,-3-6 0 0,3 3 0 0,-6-7 0 16,3 1 0-16,-4-1 0 0,1 1 0 0,-4-7 0 0,3 0 31 0,0 3 3 15,-3 1 1-15,0-4 0 0,4 0-22 0,-1 4-4 16,0 2-1-16,4 1 0 0,0 5 11 0,0 4 1 16,0 7 1-16,4 5 0 15,-1-3-33-15,1 7-8 0,-1 0 0 0,1 5-1 16,3 1-42-16,0 3-8 0,0 3-1 0,0 1-1 15,0 5-71-15,0-3-15 0,3 0-2 0,-3 1-631 16,0-1-127-16</inkml:trace>
  <inkml:trace contextRef="#ctx0" brushRef="#br0" timeOffset="147231.31">22497 4581 2419 0,'0'0'53'0,"-4"3"11"0,1 3 3 0,-1-3 1 0,1 3-55 0,-1 1-13 0,0-4 0 0,4 3 0 16,-3 0 80-16,3-6 12 0,3 3 4 0,1 1 0 15,0-1-52-15,3-3-9 0,3 3-3 0,1-3 0 16,3-3-32-16,0 0 0 0,4-1 0 0,3 1 0 15,0 0 0-15,-3-3 0 0,-1 3 0 0,-3 0 0 16,8-4 0-16,-1 4 0 0,3-3-10 0,-6 3 10 16,3 0-18-16,4 0 4 0,-4 3 1 0,0 0 0 15,-3 3-25-15,-4 3-5 0,-3 0-1 0,3 4 0 16,-7-1-169-16,0 0-35 0,0 4-6 0</inkml:trace>
  <inkml:trace contextRef="#ctx0" brushRef="#br0" timeOffset="147706.39">22902 4816 2649 0,'0'0'117'0,"0"0"25"15,-7-3-114-15,4-4-28 0,-8 4 0 0,8-6 0 0,-4-1 84 0,0-2 12 0,-1-1 1 0,1-2 1 32,0-7-54-32,-3 0-12 0,3-3-1 0,-4-7-1 15,-3 4 9-15,3-6 1 0,1-1 1 0,-4-3 0 0,3 4-31 0,-3-4-10 16,3 4 0-16,1-1 0 0,-1 4 0 0,1 6 0 0,3 3 0 0,0 6 0 31,7 1-18-31,-4 5-7 0,4 10-2 0,0 0 0 0,0 0-81 16,0 0-16-16,4 10-3 0,-1-1-1 15,4 7-49-15,0-1-11 0,0 10-1 0,4 1-1 0,-1-1 82 0,1 3 16 0,0 0 3 16,-1 3 1-16,1-2-2 0,-1 5 0 0,-3-2 0 0,4 2 0 16,0-3 48-16,-4 1 10 0,0-4 1 0,3 0 1 15,-6-3 78-15,3 3 16 0,0-6 4 0,-4 0 0 16,1-3 19-16,0-6 4 0,-1-1 1 0,1-5 0 15,-1-4-13-15,1 0-3 0,-1-6 0 0,1 0 0 16,-1-7-16-16,1-2-4 0,-4-1-1 16,3-6 0-16,1 0 4 0,-1-3 1 0,1 1 0 0,-1-1 0 15,1 3-23-15,-1 0-4 0,5 3-1 0,-1 1 0 0,-4 2 26 0,4 0 5 16,4 4 1-16,-4 3 0 16,0 3 0-16,0 0 0 0,0 3 0 0,4 0 0 15,-4 0-41-15,0 3-8 0,0 3-2 0,0 0 0 16,-4 4 9-16,4 2 2 0,0 4 0 0,0 0 0 15,-3-1 2-15,0 1 1 0,3 0 0 0,-7-4 0 16,3 4-73-16,1-7-14 0,-1 4-4 0,1-4 0 16,-1-3-131-16,4 1-26 0,-3-1-6 0</inkml:trace>
  <inkml:trace contextRef="#ctx0" brushRef="#br0" timeOffset="147949.73">23273 4828 2307 0,'0'0'51'0,"0"0"10"0,-4 7 3 0,4-7 0 0,0 0-51 0,0 0-13 0,0 0 0 0,0 0 0 16,0 0 54-16,0 0 8 0,0-7 2 0,0 1 0 15,0-3-32-15,0-1-7 0,0-2-1 0,0-1 0 16,0 1-15-16,0-4-9 0,0 0 10 0,0 1-10 16,-3-1 9-16,3 0-9 0,0 4 8 0,0-1-8 15,3 1 0-15,1 2 0 0,-4 4 8 0,3 0-8 16,1 2 0-16,3 1-11 0,0 3 3 0,-4 0 0 15,5 3-6-15,-1 1-1 0,0-4 0 0,0 3 0 16,3 3-8-16,1-3-1 0,-4 7-1 0,7-4 0 16,-3 0-62-16,-1 0-12 0,1-2-2 0</inkml:trace>
  <inkml:trace contextRef="#ctx0" brushRef="#br0" timeOffset="148324.7">23499 4634 2419 0,'0'0'53'0,"-4"6"11"0,4 0 3 0,0 4 1 0,0 2-55 16,0 1-13-16,4 3 0 0,-4-1 0 0,3 1 54 0,4 3 8 15,-3-4 2-15,3-2 0 0,0 3 0 0,0-4 0 16,-4-2 0-16,4-1 0 0,4-3-52 0,-4 1-12 15,4-7 0-15,-4 0 0 0,3 0 0 0,-3-4 0 0,0 4 0 0,4-6 0 16,-4 0 8-16,0-4 0 0,4-2-8 0,-1-4 12 16,-3 1-20-16,7-4-5 0,-3-3-1 0,0 0 0 15,-1 3-5-15,1 3-1 0,-4 1 0 0,3-1 0 16,-3 3-17-16,0 4-4 0,1 3-1 16,-8 6 0-16,0 0 27 0,0 0 6 0,7 6 1 0,0 0 0 15,-4 7 43-15,4 3 9 0,-3 2 1 0,-1 4 1 16,1 0 22-16,-4 3 4 0,3 4 0 0,-3-4 1 15,4 3-24-15,-1 0-5 0,1-3 0 16,-1 3-1-16,1-6-29 0,0 0-6 0,3-3 0 0,-4 0-8 16,4-3-55-16,0-7-17 15,4 0-4-15</inkml:trace>
  <inkml:trace contextRef="#ctx0" brushRef="#br0" timeOffset="149652.64">24698 4521 1682 0,'0'-16'35'0,"0"-2"9"0,0 2-36 0,0 3-8 0,0 1 0 0,0 2 0 16,0 4 83-16,0 6 14 0,0 0 3 0,0 0 1 15,0 0 0-15,0 6 0 0,0 7 0 0,4 3 0 16,-1-4-8-16,-3 7-1 0,4 0-1 0,-1 3 0 15,1 3-22-15,3 0-4 0,-4 3-1 0,4 3 0 16,0-2-51-16,-3-1-13 0,6-3 0 0,-6-3 0 16,7-3 0-16,-4 0 0 0,3-1 0 0,-3-2 0 15,4 0 0-15,-4-1 0 0,0 1 0 0,0 0 0 16,0-4 0-16,-3-2 0 0,3-4 0 0,-4 0 0 16,-3-6-48-16,0 0-13 0,0 0-3 0,0 0 0 15,0 0-13-15,-3-6-3 0,-1 0-1 0,-3-4 0 16,0 1-75-16,0-4-16 0,0 1-2 0,-4-4-699 0</inkml:trace>
  <inkml:trace contextRef="#ctx0" brushRef="#br0" timeOffset="149858.06">24691 4549 1370 0,'0'0'39'0,"-7"7"8"0,0 2-38 0,3-3-9 0,-3 4 0 0,4-1 0 16,-1 0 101-16,1 1 19 0,3-1 3 0,0-3 1 16,0 1-39-16,3-4-7 0,1 3-2 0,3-3 0 15,0-3-36-15,0 3-8 0,3-3-2 0,1 0 0 16,0 0-15-16,3 4-3 0,0-4-1 0,3 0 0 15,1 0 42-15,0 0 9 0,-1 3 2 0,5 0 0 16,-1-3-40-16,0 3-7 0,0-3-1 0,4 3-1 16,-4 0-24-16,4 0-5 0,-4 1-1 0,0-1 0 15,0 0 15-15,-3 3 0 0,-1 0 0 0,-2-3 0 16,-1 1-140-16,3-1-23 16,-3 3-4-16,-3 0-448 0,0-3-89 0</inkml:trace>
  <inkml:trace contextRef="#ctx0" brushRef="#br0" timeOffset="150553.94">25231 4847 1758 0,'0'0'50'0,"-4"6"10"0,4 1-48 0,-3-4-12 16,3-3 0-16,-7 3 0 0,7-3 163 0,0 0 29 16,-7-3 7-16,3 0 1 0,-3 0-108 0,0-4-22 15,3 1-4-15,-3-3-1 0,0-1-14 0,4-2-3 16,-4-1-1-16,0 1 0 16,3-1-37-16,1 0-10 0,3 1 0 0,-4-1 0 0,4 4 0 0,-4 0 9 15,4-1-9-15,4 4 0 16,-4 6-34-16,0 0-14 0,0 0-2 0,7-3-1 0,0 3 31 0,0-3 5 15,0 3 2-15,4 0 0 16,-1 0-31-16,-3 0-5 0,4 0-2 0,0-4 0 0,3 1 31 0,-4 0 7 16,1 3 1-16,3-3 0 15,0 0-59-15,0-3-11 0,0 3-2 0,4-4-1 16,-4 4 5-16,0 0 0 0,0 0 1 0,0 3 0 0,1 0 55 0,-8 3 10 16,3 0 2-16,-3 3 1 0,-3-2 55 0,-1-1 12 0,-3 3 1 15,0 0 1-15,0 0 6 0,0 4 0 0,-3-4 1 16,-1 4 0-16,1-1-1 0,-1 0 0 0,-3 4 0 0,0-1 0 15,4 1-17-15,-5 3-4 0,5-1-1 0,-1 1 0 16,1 0-21-16,3-1-4 0,0-2-1 0,0-1 0 16,0-2-1-16,0-1-1 0,3-2 0 0,4-1 0 15,-3-3-14-15,-4-3 0 0,0 0 0 0,0 0 0 0,11-6 0 16,-1-1 0-16,-3-5 0 0,0 2 0 0,0 1 0 0,0-3 0 16,0-1 0-16,-3-3 0 15,3 4 0-15,-7-4 11 0,4 0-11 0,-1 1 10 0,1-1-10 16,-4 0-9-16,0 4 9 0,3 2-13 15,-3 1 13-15,0 0-12 0,0-1 12 0,0 1-12 0,-3 3 12 16,3 6 0-16,0 0 0 0,0 0 0 0,3 6 0 0,1 3 0 16,-1 4 0-16,4 2 0 0,-3 1 0 0,-1 3 0 15,4 0 12-15,-3 0-12 0,3-1 0 0,0 1 0 16,0 0 0-16,0 0-12 0,0-7 52 0,0 4 12 16,0-3 1-16,0-4 1 0,0-3-39 0,0 1-15 15,1-4 11-15,-8-3-11 0,0 0 10 0,10-3-10 16,-6-4 10-16,3-2-10 0,-4-1 0 0,1-2 0 0,-1 2 0 15,1-2 0-15,-1-4 0 0,-3 1 0 0,4-1 0 16,-4 0 0-16,3 1 0 0,-3-1 0 0,4-3 0 0,-1 3 0 16,1 7 57-16,-1-4 6 0,1 4 1 0,0 0 0 15,-4 9-52-15,0 0-12 0,7-4 0 0,-7 4 0 16,10 4 0-16,-3 2 0 0,0 0 0 0,0 4 0 16,0 2 8-16,0 4 0 0,1-1-8 0,-1 1 12 15,0 3 14-15,0-3 2 0,0-1 1 0,0 1 0 16,-4 0-17-16,4-1-4 0,0 1-8 0,-3-3 12 15,-1-4-43-15,1 0-9 0,3-5-1 0,-7-4-1 16,0 0-185-16,7-4-37 16</inkml:trace>
  <inkml:trace contextRef="#ctx0" brushRef="#br0" timeOffset="150923.7">26003 4549 2408 0,'0'0'53'0,"-3"3"11"0,-4-3 3 0,7 0 0 0,-4 4-54 0,-3-1-13 16,4 0 0-16,-4 0 0 0,3 3 59 0,0 0 9 16,1 1 1-16,-1-1 1 0,1 3-7 0,-1 4-2 15,1-1 0-15,-1 1 0 0,1 3-49 0,-4-1-12 16,3 1 0-16,-3 3 0 0,0-3 0 0,0-1 0 16,0 4 0-16,3-6 0 0,-3-1 51 0,4-2 7 15,3-1 2-15,-4-3 0 0,4-6-36 0,0 0-6 16,4 3-2-16,3-3 0 0,0-3-16 0,0 0 0 15,0 3 0-15,0-3 0 0,4-3 0 0,-1-1 0 0,1 1 0 0,-1 0 0 16,1 3 0-16,3-4 0 16,4 4 8-16,-4-3-8 0,-4 6 0 0,5 0-19 0,-5 0 4 0,1 3 1 15,-1 3 48-15,1 4 10 0,-4-4 1 16,0 4 1-16,-3 5-22 0,-1 1-5 16,1 0-1-16,-4 2 0 0,0 1 15 0,-4 0 3 0,1 0 1 0,-4 0 0 15,3-1-37-15,-3-2 0 0,0 3 0 0,-4-3 0 31,1-4-42-31,3-2-3 0,0-1-1 0,-4-6 0 16,4-3-106-16,3 0-22 0,-6-3-4 0,6-3-1107 0</inkml:trace>
  <inkml:trace contextRef="#ctx0" brushRef="#br0" timeOffset="151498.05">26197 4784 1105 0,'11'-6'24'0,"-11"6"4"0,7 0 2 0,0 0 2 15,0 0-32-15,0 0 0 0,-3 3 0 0,3 0 0 0,-4 4 148 0,4 2 24 16,-3 4 4-16,3-1 0 0,-4 7-44 0,1 0-10 15,3 3-2-15,-4 3 0 0,5 0-42 0,-5 0-9 16,4 6-1-16,-3-2-1 0,3 2-2 0,0-3 0 16,0 0 0-16,0 1 0 0,0-4-33 0,0-3-6 0,0-4-2 0,0 1 0 15,4-3-1-15,-4 0-1 0,0-4 0 16,0-2 0-16,0-4-11 0,-4 0-3 0,1-3 0 0,-4-3 0 16,0 0 2-16,0 0 0 0,3-6 0 0,1 0 0 15,-4-1-10-15,0-2 0 0,-4 0 0 0,1-1 0 16,-1-5 22-16,-3-1 2 0,4 0 1 0,-8-6 0 15,4 0-25-15,4 3 8 0,-4-3-8 0,0 1 0 16,0-5 0-16,3-5 0 0,-3 3 0 0,3-3 0 16,1-4 0-16,-1-6 0 0,1 1 0 0,3-4 0 15,3 6 0-15,4 4 0 0,-3-1 0 0,3 1 0 16,4 2 0-16,-4 10 0 0,0 0 0 0,3 7 0 16,-3 2-21-16,-7 13-3 0,0 0-1 0,0 0 0 15,11 3 78-15,-1 7 16 0,5 2 3 0,-8 7 1 16,3 0-24-16,-3 3-5 0,0 0 0 0,0 3-1 0,-3 0-16 15,-1 0-3-15,1 0-1 0,-4 0 0 0,0-3-23 0,0 3 9 16,-4 0-9-16,1-9 0 0,3 3 0 0,-7-4 0 16,3 1 0-16,1-3 0 0,-4-1 0 0,0-2-17 15,3-4 3-15,-3 0 1 16,-3-6-31-16,2 0-7 0,1-3-1 0,0-3 0 16,4-4-70-16,-4-2-14 0,3-1-4 0,1-2-710 15,-1-1-142-15</inkml:trace>
  <inkml:trace contextRef="#ctx0" brushRef="#br0" timeOffset="152404.81">26635 4537 2289 0,'0'0'50'0,"0"0"10"0,-4 3 3 0,1 6 2 0,-1-2-52 0,1 5-13 15,3 1 0-15,-4 2 0 0,4 4 83 0,0 0 13 0,0 6 4 0,0-3 0 16,4 0-59-16,-1 0-11 0,1 3-2 0,-1-6-1 15,1 0 12-15,3 2 2 0,0-5 1 0,3 3 0 16,-3-6-7-16,4-4-2 0,-4-3 0 0,0-3 0 16,4 0-24-16,-4-3-9 0,0-3 0 0,0-3 9 15,0 0-9-15,-3 0 0 0,-1-4 0 0,1-2 0 16,-1-1 0-16,-3 4 0 0,0-1 0 0,0-2 0 16,0-1 0-16,0 1 0 0,-3-1-12 0,3 1 12 0,-4 2-27 15,1-6 3-15,3 4 0 0,-4 2 0 16,4 10-2-16,0-6 0 0,-4 0 0 0,4 6 0 0,0 0 11 15,0 6 3-15,0 4 0 0,4 2 0 0,0 4 12 16,-1 3-9-16,4-1 9 0,0 4-8 0,0 0 19 16,0 0 4-16,0 3 1 0,4-3 0 0,-4 0 12 0,0-6 4 15,0-3 0-15,0-1 0 0,4 1-16 0,-4-4-2 16,0 0-1-16,0-2 0 0,0-4-13 0,4 0 0 16,-4-3 8-16,0 0-8 0,-4-3 12 0,1-3-1 15,-1-1 0-15,-3-2 0 0,4 3 1 0,-4-7 1 16,0 1 0-16,-4-1 0 0,4 0-13 0,0 1 9 15,0-4-9-15,-3 4 8 0,-1-4-8 0,4 0 0 16,-3 4 0-16,3-4 0 0,-4 4 0 0,4-1 0 16,0 4 0-16,4-1 0 0,-4 4 0 0,0 6 0 15,3-3 0-15,-3 3 0 0,7-3 0 16,0 3 0-16,0 0-11 0,0 3 11 0,0 0-8 0,0 0 8 16,4 3-8-16,-4-3 8 0,0 4 0 0,4-1 0 15,-1-3 0-15,1 3 0 0,0-2 0 0,-1-1 0 0,1 0 0 16,6 0 0-16,-6-3 0 0,3 0 8 15,4 0-8-15,-4-6 8 0,0-1-8 0,4 1 9 0,-1 0-9 0,-3-7 10 16,0 1-2-16,0-1-8 0,1-2 12 0,-5 2-4 16,1 0 0-16,-1 1-8 0,-3-4 12 0,0 4-4 15,1 2-8-15,-5 1 0 0,1-1 9 0,-4 4-9 16,0 6 10-16,0 0-2 0,0 0-8 0,-7 3 12 16,-1 0-4-16,1 4 0 0,0 2-8 0,0 7 12 15,0 3-12-15,0-1 9 0,4 4-9 0,-4 4 8 0,7-1 1 16,-4-3 0-16,4 3 0 0,0-3 0 0,4 0 4 0,-1-4 1 15,1 1 0-15,-1-6 0 16,8 2-14-16,-4-5 8 0,0-1-8 0,0-3 0 16,0 1 0-16,4-4 0 0,-1 0 0 0,1 0 0 0,-1-6 0 0,-3 0 0 15,0 0 0-15,0-4 0 0,1-2 0 0,-1 0 0 16,0-1 0-16,-4-2 0 0,4-1 0 0,-3-6 0 16,3 4 0-16,-4-1 0 0,1 0 0 0,-1-3 0 15,1 4 0-15,-1-1 0 0,-3 0 0 0,4 1 8 16,0-1-8-16,-4 0 0 0,3 4 0 15,1-4 0-15,3 4 0 0,-4-1 0 0,4 1 8 0,0 2-8 16,-7 10 0-16,11-6 0 0,-11 6 0 0,10-3 0 16,5 6 0-16,-5 3 0 0,-3 7 22 0,0-1-2 15,4 4 0-15,-1 3 0 0,1 0 4 0,-4-1 0 0,0 1 0 16,0 0 0-16,0 0-15 0,-3 0-9 16,-1-4 12-16,-3-2-12 0,0-1 8 0,4-2-8 15,-4-1 0-15,0 1 0 0,3-7-41 16,-3 0-15-16,0-3-4 0,0 0 0 15,0-6-152-15,4-4-30 0,-4 1-6 0,3-1-2 0</inkml:trace>
  <inkml:trace contextRef="#ctx0" brushRef="#br0" timeOffset="152653.2">27714 4358 2008 0,'0'-6'44'0,"-3"-1"10"0,3-2 2 0,0 0 0 0,-4 2-45 0,4 7-11 15,0 0 0-15,0 0 0 0,0 0 84 0,0 0 16 16,0 7 2-16,4 5 1 0,-4 4-41 0,3 3-8 15,1 6-2-15,3 3 0 16,0 3-18-16,0 1-4 0,0 2-1 0,4 4 0 16,-1-4 37-16,1 1 7 0,-1 2 2 0,1-2 0 15,3-7-35-15,-3 3-8 0,3 1 0 0,-4-1-1 0,4-6 1 0,-3 0 1 16,0-6 0-16,-4-3 0 16,3-4-33-16,-3-2 0 0,0-1 0 0,-3-3 0 15,-1-2-75-15,-3-4-21 0,0 0-5 0,0-7-1 16,0-2-17-16,-3-4-3 0,-4 1-1 0,-4-7 0 15,1 0-74-15,-4 0-15 0</inkml:trace>
  <inkml:trace contextRef="#ctx0" brushRef="#br0" timeOffset="152838.5">27566 4650 2170 0,'-3'12'48'0,"-1"-6"9"0,0 4 3 0,4-1 1 0,-3 1-49 0,6-1-12 0,1-3 0 0,3 1 0 16,0-1 99-16,4-3 17 0,3 0 3 0,0-6 1 15,4 0-46-15,-1 0-9 0,4-4-1 0,4-2-1 16,0 0 1-16,-1-1 0 0,5 1 0 0,2-1 0 15,1-2-25-15,-4 2-5 0,4 1-1 0,-4 0 0 16,4-1-33-16,0 1 0 16,-4 3 0-16,-3-4 0 15,-4 7-193-15,-3-3-46 0,13 3-9 0,-20-4-1 0</inkml:trace>
  <inkml:trace contextRef="#ctx0" brushRef="#br0" timeOffset="154015.64">14972 6089 1739 0,'-4'-6'49'0,"1"-1"11"16,-1 1-48-16,1 0-12 0,-4 3 0 0,3-4 0 15,-3 7 122-15,0-3 22 0,-3 3 4 0,2 3 0 16,-2 0-33-16,-1 4-7 0,1 2-2 0,-1 1 0 16,1 2-29-16,-1 1-5 0,4 2-2 0,3 1 0 15,-3 3-27-15,4 0-6 0,3 3-1 0,0-4 0 16,3 1-12-16,4 0-2 0,0 0-1 0,0-7 0 16,4 1-12-16,0-4-9 0,3 1 12 0,0-7-12 15,0-3 15-15,0-3-4 0,4-4-1 0,-4-5 0 16,0-1-10-16,4-2 0 0,-4-4 0 0,3-3 0 0,-3 0 0 0,1 3 0 15,-1-3 0-15,-7 3 0 0,3 1 0 0,1-4 0 0,-1 0 0 16,-2 0 0-16,-5 3 0 0,1 0 0 0,-1 3 0 0,-3 1 0 16,-3 5 0-16,-1 1 0 15,-3 3 0-15,-4 2 0 0,1 4 0 0,-1 0 0 0,-3 4 0 16,0 2 0-16,0 0-49 0,0 4-12 16,0-1-3-16,3 4 0 0,1-1-51 0,-1-3-10 15,7 4-3-15,-3-4 0 0,7 1-102 0,0-1-21 0,4 1-4 0</inkml:trace>
  <inkml:trace contextRef="#ctx0" brushRef="#br0" timeOffset="154404.79">15353 6268 597 0,'0'0'16'0,"0"0"5"16,0 0-21-16,3-7 0 0,1 4 0 0,-1-3 0 16,1 0 0-16,0 2 0 0,-1-2-12 0,1 0 4 15,-1 0-40-15,-3 6-7 0,4-4-1 0,-4 4-1 16,0 0 108-16,0 0 21 0,0 0 5 0,0 0 1 16,0 0 131-16,0 0 27 0,0 0 4 0,0 0 2 0,0 4-60 0,0-4-12 15,0 6-2-15,0-6-1 0,0 0-63 0,0 0-12 16,0 0-2-16,0 0-1 0,0 0-25 0,0 0-4 15,0 0-2-15,0 0 0 16,0 0-42-16,3-6-8 0,-3 2-8 0,0-5 12 0,0 0 41 0,0-4 9 0,-3 1 2 0,3-4 0 16,-4 0-21-16,-3-9-4 15,4 0-1-15,-5-3 0 0,1 0-12 0,-3-1-2 0,3-2-1 16,-4-7 0-16,-3 7-11 0,0 0-3 16,0-1 0-16,0 4 0 0,0 3-9 0,0 3 0 0,3 3 9 0,0 7-9 15,1-1-8-15,-1 4-7 0,8 6-1 0,-4 0 0 16,7 3-128-16,0 0-27 15,0 0-5-15</inkml:trace>
  <inkml:trace contextRef="#ctx0" brushRef="#br0" timeOffset="154703.65">15402 6126 1807 0,'0'0'37'0,"0"0"11"16,0 0-39-16,0-6-9 0,-3-3 0 0,3-1 0 15,0 1 84-15,0 0 16 0,0-1 2 0,3 1 1 16,1-4-59-16,-1 4-12 0,1-1-3 0,-1-2 0 16,4 2 28-16,4 1 6 0,-4 0 1 0,4-1 0 15,-4 4 0-15,3 3 0 0,1-4 0 0,-1 4 0 16,1 3 0-16,0 0 0 0,-1 3 0 0,-3 1 0 16,4 2-1-16,-4 3 0 0,0 1 0 0,0-1 0 15,-3 4-50-15,-1-1-13 0,1-2 0 0,-1 2 0 16,1 4 56-16,-1 0 7 0,-3-1 1 0,0 4 0 0,-3 0-64 0,-1-4-21 15,1 1 0-15,-1-3 0 16,-3-1 21-16,0 1 0 0,-4-4 0 0,1-3 0 0,-1 1-9 0,1-4-4 16,-4-3-1-16,3 0 0 15,-3-3-116-15,0 0-23 0,0-1-5 0</inkml:trace>
  <inkml:trace contextRef="#ctx0" brushRef="#br0" timeOffset="155271.99">15773 5951 1784 0,'-7'0'51'0,"0"0"10"0,0 0-49 16,7 0-12-16,-8 0 0 0,8 0 0 0,0 0 56 0,-3 3 8 0,-1 0 1 0,1 3 1 31,3-3-53-31,3 7-13 0,-3-4 0 0,7 0 0 16,-3 4 48-16,3-1 8 0,4 1 0 0,-4-1 1 0,3 4-40 0,1-4-8 0,-1 0-1 0,1 4-8 15,0 0 58-15,-1-4 5 0,4 3 1 0,0 4 0 16,-3 0 0-16,0-1 0 0,3 1 0 0,-7 0 0 15,3 0 0-15,1 2 0 0,-4 1 0 0,4 3 0 16,-4 0 0-16,0-3 0 0,-4 3 0 16,4 0 0-16,-7 0-52 0,0-3-12 0,0 2 0 0,0-5 0 15,0 0 0-15,-7-4 0 0,4-2 0 0,-4-1 0 16,0-6 0-16,-4-3 0 0,0-3 0 0,1-6 0 16,-1-4 0-16,1-2 0 0,-4-1 0 0,-1-6 0 15,5 0-100-15,-4-3-22 16,3 0-5-16,1-3-1 0,-1-1-60 0,0 1-12 0,1 3-2 0</inkml:trace>
  <inkml:trace contextRef="#ctx0" brushRef="#br0" timeOffset="155433.95">15744 5637 2368 0,'-14'16'52'0,"11"-10"12"0,-8 0 1 0,4 4 1 0,0-4-53 0,0 4-13 16,4-4 0-16,-4 0 0 0,7-6 65 0,0 0 11 15,0 0 1-15,7 3 1 0,0-3-62 0,0 0-16 16,3-3 0-16,4 0-782 0,0-3-159 0</inkml:trace>
  <inkml:trace contextRef="#ctx0" brushRef="#br0" timeOffset="155891.25">16118 5919 1857 0,'-7'13'40'0,"7"-10"9"0,-3 3 2 0,3-6 2 16,0 7-42-16,0-1-11 0,0-6 0 0,3 3 0 15,4 0 88-15,0 0 16 0,1 0 4 0,-1-3 0 16,3-3-43-16,1 0-8 0,-1 0-1 0,1-3-1 0,3 0-21 0,-3-4-4 16,-1 1-1-16,4-1 0 15,-3 1-1-15,-4 0 0 0,4-1 0 0,-4 1 0 0,3-1-3 0,-3 1-1 16,-3-1 0-16,-1 1 0 0,1 3 0 0,-4 0 0 15,3-4 0-15,-3 4 0 0,0 6-5 0,0 0-2 16,-3-3 0-16,-1-4 0 0,1 4-5 0,-1 0-2 16,1 0 0-16,-4 0 0 0,3 3-10 0,-3 3 12 15,0-3-12-15,-4 6 12 16,1 1-12-16,-1-1 0 0,1 6 0 0,-1-2 8 0,1 2-8 0,-5 1 0 16,5 6 0-16,-1-4 0 0,4 7 0 0,0-3 0 15,0 3 0-15,4-3 0 0,-1 0-10 0,0-4 10 16,1 4 0-16,3-3-9 0,3-4 9 15,1 1 0-15,3 0 0 0,0-7 0 0,4 3-15 0,-1-3 3 16,1-2 0-16,3 2 0 0,0-3 24 0,-3 0 4 16,6 0 2-16,-3 0 0 0,1-3-29 0,-1 0-5 0,0-3-2 0,0 0 0 15,0 0 18-15,0 0 0 16,-3-3 0-16,3-1 0 0,-4 1 0 0,1 0 0 0,0-4 0 0,-4 1 0 31,0 0-55-31,-4-1-7 0,1 1-2 0,-1-1 0 16,-3 1-102-16,0-4-21 0,-3 1-4 0,-1 2-794 0</inkml:trace>
  <inkml:trace contextRef="#ctx0" brushRef="#br0" timeOffset="156445.87">16736 5810 2041 0,'0'0'44'0,"0"0"10"0,-4-3 2 0,-3 3 2 0,7 0-46 0,-7 0-12 0,4 0 0 0,-4 3 0 16,3 0 56-16,-3 0 8 0,0 6 3 0,3 1 0 15,1-1-22-15,-4 7-4 0,3 0-1 0,-3 2 0 16,4 4 9-16,-1 0 2 0,1 3 0 0,3 4 0 16,-4-4 7-16,4-3 2 0,4 0 0 0,-4 0 0 0,3-4-21 0,1-2-4 15,-1 0-1-15,4-7 0 0,0 4-26 0,0-7-8 16,4-3 0-16,0 0 0 15,-1-3-32-15,1-3-14 0,3 0-2 0,0-3-1 16,0-4-77-16,0 1-15 0,0-1-3 0,4 1-592 16,-4-4-119-16</inkml:trace>
  <inkml:trace contextRef="#ctx0" brushRef="#br0" timeOffset="156724.04">17025 5691 2269 0,'0'0'64'0,"0"0"15"0,0 0-63 0,0 0-16 16,0 0 0-16,0 0 0 0,0 0 55 0,0 6 8 0,0 0 1 0,4 0 1 16,-1 4-10-16,1 2-3 15,3 4 0-15,0 0 0 0,0 2 12 0,0 4 1 0,3 4 1 0,-2-1 0 16,2 3-14-16,-3 0-4 0,4 0 0 0,-4 0 0 15,3-2-25-15,-3-8-6 0,0 1-1 0,1-3 0 16,-5 0-5-16,4-7-2 0,-3 0 0 0,3-2 0 16,-7-1-109-16,0-6-23 0,0 0-4 0,0 0-1 15,0 0-117-15,0 0-24 16,-7-9-5-16,-4-4-1 0</inkml:trace>
  <inkml:trace contextRef="#ctx0" brushRef="#br0" timeOffset="157204.78">16962 5948 1314 0,'0'0'37'0,"0"0"8"0,3 3-36 0,4 0-9 16,4-3 0-16,-4 0 0 0,7 0 57 0,-4-3 10 15,5 0 1-15,-1-4 1 0,3 1-4 0,1 0-1 16,0-7 0-16,-1 4 0 0,1-4-26 0,0 4-6 16,-1-4 0-16,1 1-1 0,-1-1-21 0,1 1-10 15,0-1 10-15,3 1-10 0,-3-1 0 0,-1 1 8 16,1-1-8-16,-4 4 0 0,4-1 20 0,-8 1 2 15,4 3 0-15,-3-1 0 0,-1 4 63 0,1-3 13 16,-4 3 2-16,-7 3 1 0,0 0-17 0,0 0-4 16,0 0-1-16,0 0 0 0,0 0-3 0,-3 9 0 0,-1-3 0 0,-3 4 0 15,0-1-60-15,0 1-16 16,-4 2 0-16,1 1 0 0,-1 2 54 0,1-2 8 0,2 6 2 0,-2-4 0 16,-1 7-52-16,4-3-12 0,4 3 0 0,-4-3 0 15,3 0 0-15,1-4 0 16,-1 1 0-16,1-3 0 0,3-4 0 0,0 1 0 0,3-4 0 0,1-3 0 15,-1 0 0-15,4 0 0 0,0-3 0 16,4 0 0-16,-1 0 0 0,1-3 0 16,0 0 0-16,-4 0 0 0,3-3 0 0,1-1 0 0,-1 1 0 0,1 0 0 15,0-1 0-15,3 4 0 0,0-3 0 0,3 0 0 16,1-1 14-16,0 1 0 0,-4 0 0 0,3 0 0 16,-2 3-14-16,-1-1 9 0,-4 1-9 0,1 3 8 15,-1 3-20-15,-3 1-5 0,1-1-1 0,-5 3 0 16,1 3 42-16,-1 4 9 0,-6-4 2 0,-1 7 0 0,1 0-22 0,-5-4-4 15,1 1-1-15,-3-1 0 16,-1 4-8-16,-3-3 0 0,0-1 0 0,-4 1 0 16,4-1-107-16,-3-6-13 0,3 4-4 0,-1-7-765 15,1 3-154-15</inkml:trace>
  <inkml:trace contextRef="#ctx0" brushRef="#br0" timeOffset="157381.7">17713 6117 3340 0,'0'6'148'0,"0"1"31"16,0-7-143-16,-4 3-36 0,4-3 0 0,0 0 0 0,0 0 57 0,0 0 5 0,0 0 1 0,0 0 0 31,0 0-102-31,0 0-20 0,0 0-4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22:50:21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10177 10512 0 0,'0'0'306'0'0,"0"0"-4"0"0,0 0-124 0 0,0 0 200 0 0,0 0 108 0 0,0 0 24 0 0,0 0-68 0 0,0-26 1744 0 0,-1 18-1288 0 0,1 5-542 0 0,0 0 0 0 0,0 0-1 0 0,0 0 1 0 0,0 0 0 0 0,1 0-1 0 0,-1 0 1 0 0,1 0 0 0 0,1-5-1 0 0,-1 2-78 0 0,0 0-1 0 0,0 0 0 0 0,-1 0 0 0 0,0 0 0 0 0,-1-11 0 0 0,0-4 107 0 0,1-203 1697 0 0,-4 119-1928 0 0,4 57-164 0 0,3-114-72 0 0,-1 20 84 0 0,-3 76 0 0 0,0 35-13 0 0,1-22 90 0 0,0-105 1852 0 0,-3 65-1930 0 0,-3-13 1 0 0,8 43 0 0 0,-1 26 0 0 0,-3-38 0 0 0,0-88 0 0 0,3 88 0 0 0,9-157 0 0 0,-9 225 0 0 0,12-171 352 0 0,7-23-471 0 0,-3 36-42 0 0,-8 59 161 0 0,5-39 0 0 0,2-31 1062 0 0,-15 170-1048 0 0,3-34 41 0 0,5-34-58 0 0,6-91 2 0 0,-7 51 13 0 0,2-52 441 0 0,-7 89-179 0 0,2-84-1932 0 0,1 14 2882 0 0,-2 16-795 0 0,1 61-378 0 0,7-195 53 0 0,-7 116-104 0 0,-3 114 0 0 0,4-50 15 0 0,1-43 114 0 0,0-13-112 0 0,0 0-6 0 0,1-148 121 0 0,-1 78-249 0 0,-4 129 132 0 0,0 22 125 0 0,2-78-42 0 0,1-20-52 0 0,-2 72-28 0 0,14-179-7 0 0,8-303 238 0 0,-22 431-154 0 0,2-39 27 0 0,-4 51 18 0 0,0 18-37 0 0,0-128 148 0 0,0 1-73 0 0,0-91 101 0 0,-3 171-195 0 0,1 87-84 0 0,5-191 0 0 0,-8 83 113 0 0,0 123-71 0 0,-1-393 231 0 0,5 275-221 0 0,6-48 9 0 0,0-1 17 0 0,-5 154 388 0 0,0 5-1620 0 0,-2 3-8371 0 0,0 57 1992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8T23:34:51.651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FFFFFF"/>
    </inkml:brush>
    <inkml:brush xml:id="br4">
      <inkml:brushProperty name="width" value="0.05292" units="cm"/>
      <inkml:brushProperty name="height" value="0.05292" units="cm"/>
      <inkml:brushProperty name="color" value="#C00000"/>
    </inkml:brush>
    <inkml:brush xml:id="br5">
      <inkml:brushProperty name="width" value="0.05292" units="cm"/>
      <inkml:brushProperty name="height" value="0.05292" units="cm"/>
      <inkml:brushProperty name="color" value="#FFC000"/>
    </inkml:brush>
    <inkml:brush xml:id="br6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4600 1903 1421 0,'0'0'60'15,"0"0"-48"1,-3 3 75-16,3-3 15 0,-7 3 3 0,7-3 1 15,0 0-34-15,0 0-6 0,-4 0-2 0,4 0 0 16,0 0 36-16,0 0 8 0,0 0 0 0,-7 0 1 0,7 0-47 16,-7-6-10-16,7 6-1 0,0-3-1 15,0 3 2-15,-11-7 0 0,11 7 0 0,0-6 0 16,0 6-6-16,-10-3-1 0,10 3 0 0,-7 0 0 0,0 0-36 16,0-3-9-16,7 3 0 0,-4-3 0 0,-6 3 53 0,3 0 9 0,-1 3 2 0,1-3 0 15,4 0-52-15,-4 3-12 0,3-3 0 0,-6 0 0 16,3 0 34-16,0 0 4 0,7 0 1 0,-7 0 0 15,-4 0-11-15,4 3-3 0,0-3 0 0,-4 3 0 16,8 0-25-16,-8-3 0 0,1 0 0 0,-1 4 0 16,0-4 0-16,-3 3 0 0,4 0 0 0,-4 0 0 15,-1 0 0-15,-2 0 0 0,3 0 0 0,-4 7 0 16,4-4 0-16,-4-6 0 0,1 6 0 0,-1 1 0 16,-3-1 0-16,3 0 0 0,4 0 0 0,-7 7 0 15,7-7 0-15,0 1 0 0,-4 2 0 0,4 0 0 16,0 1 0-16,0-1 0 0,-4-3 0 0,4 1 0 15,3 2 22-15,-3 1-1 0,4-4 0 0,-4 6 0 16,3-5-21-16,-10 2 8 0,7 0-8 0,-7 4 0 16,-1-1 0-16,1-5 8 0,4 5-8 0,-5-2 0 15,1-1-16-15,0 4-7 0,4-7-1 0,-5 6-1 16,1-2 41-16,4 6 9 0,-1-7 2 0,0 3 0 16,1 1-43-16,3 3-9 0,-1-7-2 0,-2 4 0 15,-1-1 44-15,8 7 9 0,-8-10 2 0,4 7 0 16,0 3-28-16,-7-3 0 0,-1 2 0 0,5 1 0 15,-4 0 0-15,-1 3 0 0,1-3 0 0,4 3 0 16,-5-3 0-16,-2 3 0 0,6-1 8 0,0-5-8 0,-3 6 0 16,7-3 0-16,-7 0 0 0,7 3 0 0,-4-7 0 0,4 7 0 15,0-3 0-15,3 0 0 16,-6 3-19-16,3-3-9 0,3-1-1 0,1 4-1 0,2 0 30 0,-2 0 0 16,-1 0 0-16,1 3 0 0,-1-9 0 15,1 9 0-15,-1-3 0 0,-3 0 0 0,3 0 45 16,-3 0 15-16,4 0 4 0,-1 3 0 0,0-6-52 0,1 3-12 15,-4 0 0-15,3 0 0 0,1 0 0 0,-1 3 0 16,4-3 0-16,-4 3 0 0,1 0-48 0,-1-3-13 0,1 3-3 16,-1 0 0-16,7 0 52 0,-10-3 12 0,7 3 0 15,-3-3 0-15,6 3 0 0,-6 0 0 0,3 0 0 16,-1-3 0-16,1 3 19 0,-3 0 6 0,6 0 2 0,-3 0 0 16,0 1 8-16,0-1 1 0,4 3 1 0,-4-3 0 15,3 0-29-15,4 0-8 0,-7 0 0 0,3 0 0 16,1-3 0-16,3 0 0 0,0 3 0 0,-7-3 0 15,7 0-28-15,-4 0-8 0,4 3 0 16,0-3-1-16,-7 3 8 0,7-3 1 0,0 3 1 0,0 0 0 16,-3 4 43-16,3-4 9 0,0 3 2 0,0-3 0 15,0 0-27-15,0 0 0 0,0 3 0 0,0-3 0 16,0 1 0-16,3-5 0 0,-3 5 0 16,7-1 0-16,-7 0 0 0,0-3 0 0,4 3 0 0,-4-3 0 15,7 3 0-15,-7 0 0 0,0 3 0 16,3-3 0-16,1 0-21 0,3 0-3 0,-7 4-1 15,4-4 0-15,3 0 43 0,-4-3 9 0,4 3 1 0,-3 0 1 16,-1-3-29-16,4 0 0 0,-3 0 0 0,3 0 0 16,3 0 0-16,-6 3-8 0,7 0 8 0,-8 0 0 15,8 0-23-15,-4 0-1 0,3 0 0 0,-3 3 0 0,4-3 38 16,0 0 7-16,3 1 2 0,-4-1 0 0,1-3-37 16,-1 0-7-16,1 3-2 0,0-3 0 15,-1 0 23-15,1-1 0 0,3 1 0 0,-4 0 0 0,1 0 0 0,3 0 0 16,-3 3 0-16,-1 0 0 0,4-3 0 0,-3 3 0 0,0-3 0 15,3 4 0-15,-4-5 12 0,4-2 8 0,-3 3 0 0,0-3 1 16,3 3-33-16,-4-3-8 0,1 3 0 16,3-3-1-16,-3 2 21 0,3-2 0 0,3 3 0 0,-6-3 0 15,3 3 0-15,0-3 0 0,7 3 0 0,-7 0 0 16,4-3 12-16,0 2 8 0,3-2 0 0,0 0 1 16,4 0-33-16,-4-3-8 0,-4 2 0 0,5-2-1 15,-1 0 33-15,-7-1 8 0,4 1 0 0,-4-3 1 16,3-1-21-16,1 1 0 0,3 2 0 0,-7-2 0 15,7 0-12-15,-3-1-8 0,0 1 0 0,-1-1-1 16,4 1 21-16,4-4 0 0,-4 4 0 0,4-4 0 16,0 0 12-16,3 4 8 0,-3-4 0 0,-1 4 1 15,1-4-21-15,-4 4 0 0,0-4 0 0,4 4 0 16,-7-4 0-16,3 1 8 0,-3-1-8 0,6 0 0 16,-6 1 0-16,3-1 0 0,4 1 0 0,3-1 0 15,-3 0 11-15,3-2-3 0,0 2 0 0,0-3 0 16,4 1-31-16,-7-1-6 0,-1 0-2 0,8 1 0 15,-7-1 31-15,-7 0 0 0,10-3 0 0,-7 3 0 16,4-2 45-16,-1-1 15 0,1 3 4 0,7-3 0 16,-4 0-103-16,4 0-20 0,-4-3-4 0,4 4-1 0,-1-4 103 0,-2 0 20 0,2 0 4 15,-2 0 1-15,-1-4-52 0,-3 4-12 0,-1 0 0 0,4-3 0 16,1 3 0-16,-5-3 0 0,8 0 0 16,0 0 0-16,0 0 0 0,3 0 0 0,0-4 0 0,-10 4 0 31,3-3-18-31,-3 0-6 0,-1-1-2 0,1-2 0 15,0 3 42-15,3-4 8 0,-3 1 1 0,3-1 1 0,-3 4-39 0,6 0-8 0,1 0-2 16,-4-1 0-16,1-2 23 16,-1 0 0-16,4-1 0 0,6-2 0 0,-6 2 0 0,3-2 0 0,-10-1 9 15,7 1-9-15,-4 2 8 0,-3-2-8 0,3 2 10 0,0-2-10 16,4 2 0-16,-4-2 0 0,4 2 0 0,-4 1 0 16,0-4 0-16,-3 4 8 0,3 0-8 0,1-4 0 15,-12 1 0-15,4-1 8 0,1 4-8 0,2-4 0 16,-6 0 13-16,3 1-3 0,0 3-1 0,0-7 0 15,4 3-9-15,-4 1 0 0,0-4-10 0,1 0 10 16,-1 1 0-16,3-1 0 0,1-3-8 0,0 4 8 16,-4-4 0-16,0 3 0 0,4 0 0 0,-8 1 0 15,5-1 0-15,-5 4 0 0,1-1 8 0,0-3-8 16,-4 4 0-16,3-1 0 0,-3 4 0 0,1-4 0 16,-1 1 0-16,0 2 0 0,7-2 0 0,-10 2 0 15,3-2 8-15,0 2-8 0,3-2 0 0,-3 2 0 16,1-2 0-16,-5 3 0 0,4-4 0 0,-3 4 0 15,3-4 0-15,0-3 0 0,0 4 0 0,0-1 0 16,-3-2 0-16,3-1 0 0,0 0 0 0,0 1 0 16,0-1 8-16,0 0-8 0,1-3 0 0,-1 4 0 15,-4-1 0-15,1 0 0 0,3 1 0 0,-3-4 0 16,-4 3 0-16,3 4 0 0,1-4 0 0,-4 0 0 0,0 4 8 16,0-4-8-16,4 4 0 0,-4-4 0 15,0 3 8-15,0-2-8 0,0 2 0 0,0-3 0 0,0 4 0 0,0-4 0 16,0 1 0-16,-4-1 0 0,5 0 0 0,-5-3 0 0,1 1-10 0,-1-1 10 15,1 0 0-15,-1 3 10 0,1-3 1 0,-1 1 0 16,1-1-11-16,-1 3 0 0,4 0 0 0,-3-2 0 16,-1 2 0-16,1 0-16 0,-4 1 4 0,3-4 1 15,-3 3 20-15,0 0 4 0,0-2 1 0,0-1 0 16,0 3-14-16,0-3 0 0,0 4 8 0,0-1-8 16,0-6 0-16,0 3 0 0,0-3 8 0,0 0-8 15,0 0 0-15,-3 0 11 0,3-3-11 0,-4 3 10 16,1 0-10-16,-1 0 0 0,1 1 0 0,-1-1-11 15,1 0 11-15,-1 0 0 0,1 0 8 0,3 0-8 16,-7 0 0-16,3 3 0 0,1-3 0 0,-1 3 0 16,-3-6-14-16,3 3-7 0,-3-3-2 0,0 0 0 15,0 0 23-15,0 3 0 0,4-3 0 0,-4 0 0 16,0 3 14-16,0 0 7 0,-4-3 2 0,4 3 0 16,0 0-13-16,-4 0-2 0,1 0-8 0,3-3 12 15,-4 3-12-15,4 0 0 0,-4 3 0 0,1-6 0 0,-1 3 0 16,1 0 0-16,-4-3 0 0,3 0 0 15,-3 3-8-15,0-3 8 0,0 0 0 0,-4 0 0 16,0 3 0-16,4 0 0 0,-3 0 0 0,3 3 0 0,-4-3-27 16,4 3 2-16,3-2 0 0,-3 5 0 15,0-9 45-15,0 6 8 0,3-3 3 0,-3 0 0 16,0 3-31-16,0-6 0 0,0 3 0 0,0-3 0 16,0 6-19-16,3-6-9 0,-3 3-3 0,3-3 0 0,-3 3 50 15,4 0 9-15,-4 4 3 0,-1-1 0 0,1 0-31 0,0 0 0 0,-3 0 0 16,-1 0 0-16,0 4-19 0,1-4-9 15,-5 3-3-15,5 1 0 0,-1-4 31 0,1 0 0 0,2 0 0 0,-2-3 0 16,3 7 20-16,0-11 9 0,-1 4 3 0,-2 1 0 16,3-1-24-16,3 3-8 0,-7 0 0 0,4 0 0 15,0 0-26 1,0 1-5-16,0 2-1 0,0-6 0 0,3 6 32 0,-3-3 0 0,4 4 0 16,-4-1 0-16,-1 0 17 0,-2 1 10 0,3-1 1 0,-7 0 1 15,3 4-29-15,0-7 0 0,-3 10 0 0,3-13 0 16,1 6-17-16,-1 0-10 0,1-3-1 15,-1 1-1-15,0-1 49 0,1 0 9 0,-5 3 3 0,5-2 0 16,3 2-24-16,-4 3-8 0,7 4 0 0,-10-10 0 16,7 7 0-16,4-1 0 0,-8 0 0 0,4 1 0 15,-4-1-31-15,4 1 1 0,-4 2 0 0,1-2 0 16,-1 2 50-16,-3 1 9 0,7 3 3 0,-11-7 0 16,8 4-24-16,-5-1-8 0,5 1 0 0,-4 0 0 15,-1-1 0-15,5 1 0 0,-1-1 0 0,4 1 0 16,0 0-26-16,-7-4-5 0,7 4-1 0,-4-4 0 15,4 1 32-15,0 5 0 0,3-8 0 0,-3 2 0 16,4 4 0-16,-1-1 0 0,-7 1 0 0,4-1 0 16,4 1 0-16,-5-3 0 0,1 5 0 0,-3 1 0 15,3-7 20-15,0 7 9 0,-8-3 3 0,8-1 0 0,-7 4-24 0,7 6-8 16,-4-6 0-16,4-4 0 0,0 7 0 16,-4-3 0-16,4 3 0 0,0-3 0 0,0-1 0 0,4 4 0 0,-1 0 0 0,-7 0 0 15,4 0-26-15,0-3-5 16,4-1-1-16,-5 4 0 15,5 0 32-15,-4 0 0 0,7 3 0 0,-4-3 0 0,0 3 0 0,1 0 0 16,3 0 0-16,-4 0 0 0,4 0 0 0,-3 0 0 16,3 0 0-16,-4 0 0 0,0 0 0 0,4 0 0 0,-3 0 0 0,3 3 0 15,0-3 0-15,7 0 0 0,-4 0 0 0,4 0 0 16,0 0-57-16,-7 0-6 0,7 0-1 0</inkml:trace>
  <inkml:trace contextRef="#ctx0" brushRef="#br1" timeOffset="8569.5">3563 3035 740 0,'0'0'15'0,"0"0"5"0,0 0-20 0,0 0 0 16,0 0 0-16,0 0 0 16,0 0 27-16,0 0 1 0,0 0 1 0,0 0 0 15,0 0-18-15,0 0-11 0,0 0 12 0,0 0-12 16,0 0 0-16,0 0 0 0,0 0 0 0,0 0-12 0,0 0 12 0,0 0 0 0,0 0 0 0,0 0 0 31,0 0-8-31,0 0 8 0,0 0-13 0,0 0 5 0,0 0 24 0,0 6 4 0,0-6 2 0,0 0 0 16,0 0 38-16,0 0 7 0,0 0 1 0,0 0 1 15,0 0-21-15,0 0-4 0,-3 3 0 0,3-3-1 16,0 0-43-16,0 0 0 0,0 3 0 0,0-3 0 16,0 0 0-16,0 0 0 0,0 0 8 0,0 0-8 15,0 0-19-15,0 0-9 0,0 0-1 0,0 0-1 32,0 0 30-32,0 0 0 0,0 0 0 0,0 0 0 0,0 0 12 0,0 0-2 0,0 0 0 0,0 0 0 15,0 0 5-15,0 0 1 0,0 0 0 0,0 0 0 16,0 0-16-16,0 0 0 0,0 0 0 0,0 0 0 15,0 0 0-15,0 0 0 0,0 0 0 0,0 0 0 16,0 0 0-16,0 0 0 0,0 0 0 0,0 0 0 16,0 0 37-16,0 0 2 0,0 0 0 0,0 0 0 15,0 0-11-15,0 0-3 0,0 0 0 0,0 0 0 16,0 0 31-16,0 0 7 0,0 0 1 0,0 0 0 16,0 0-40-16,0 0-7 0,0 0-1 0,0 0-1 15,0 0-24-15,0 0-5 0,0 0-1 0,0 0 0 16,0 0 48-16,0 0 10 0,0 0 1 0,0 0 1 15,0 0-21-15,0 0-4 0,0 0 0 0,0 0-1 16,0 0-19-16,0 0 0 0,-8-3 0 0,8 3 0 16,-3 0 59-16,3 0 8 0,0 0 1 0,0 0 1 15,0 0-59-15,-7-3-10 0,7 3 0 0,0 0-10 16,-7 0 46-16,7 0 8 0,0 0 3 0,0 0 0 16,-7 0-25-16,7 0-5 0,-4 0-1 0,4 0 0 0,0 0-4 0,-7 0 0 0,7 0-1 0,0 0 0 15,-3 0-11-15,-4 3-14 0,7-3 3 16,-7 3 1-16,7-3 30 0,-7 0 5 0,7 0 2 0,-4 7 0 15,-3-4 8-15,7-3 1 0,-4 0 1 0,-6 0 0 16,3 0-47-16,7 0-10 0,-4 3-1 0,1-3-1 16,3 0 22-16,-11 6 15 0,11-3-3 0,-7 0 0 15,4 1-12-15,-5-1 11 0,1 0-11 0,0 0 10 16,4 0-10-16,-4-3 0 0,3 3 0 0,-3 0 8 16,4 0-8-16,-8 4 0 0,8-7 9 0,-4 6-9 15,3 0 8-15,-3 1-8 0,3-1 10 0,-6 0-10 16,6 4 0-16,-3-1 8 0,4-3-8 0,-8 0 0 15,4 1 0-15,4-1 8 0,-1 0-8 0,-7 1 0 16,11 2 9-16,-10-6-9 0,3 3 8 0,3 4-8 16,-3-1 0-16,4 1 8 0,-1-4-8 0,-3 6 0 15,4-2 8-15,3 2-8 0,-7 1 0 0,3-1 8 16,-3 1-8-16,3 0 0 0,1-1 0 0,-4 1 0 16,7-1 0-16,-4 1 0 0,4-1 0 0,0 1 0 0,-7-4 0 0,7 4 0 15,0-4 0-15,0 1 0 16,0-4 0-16,0 0 0 0,0 0 0 0,0 1 0 15,0-1 0-15,7 0 0 0,-7 0 0 0,0 4 0 16,4-4 0-16,-4 0 0 0,7 4 0 0,-7-4 0 16,3 0 0-16,1 7 0 0,3-7 0 0,-3 0 0 15,3 4 0-15,-7-4 0 0,10 0 0 0,-10-3 0 16,7 4-20-16,0-1 4 0,-3-3 1 0,3 0 0 0,3 4 15 0,-6-4 0 0,7 3 0 16,-1-3 0-16,-6 0 0 0,6 0 16 0,1 1-3 0,-1-1-1 31,1 0-12-31,3-3-16 0,0 6 3 0,-3-6 1 15,6 0 12-15,-2 0 0 0,-5 0 0 0,4 0 0 0,-3 0 8 16,3 0 5-16,-3 0 1 0,-1 0 0 0,1 0-22 0,-1 0-5 0,-3 0-1 16,4 0 0-16,-1 0 14 0,-2 0 0 0,2-6 0 15,-3 3 0-15,0 3 0 0,4 0 0 0,-1-3 0 16,-6 3 0-16,7-4 0 0,-1 1 15 0,-6 3-3 16,3-3-1-16,0 3-11 0,0 0 0 0,3 0 0 0,-6 3 0 15,3-3 8-15,-7 0-8 0,3 3 8 0,-3 1-8 16,8 2 24-16,-8 0-1 0,3 0 0 0,-3 1 0 15,0 2 0-15,0 0 0 0,4 1 0 0,-4 2 0 16,0-2-7-16,0 2-2 0,7-2 0 0,-7-1 0 16,0 1-14-16,0-1-16 0,0 0 3 0,3-2 1 15,-3-1 27-15,7 6 5 0,-7-8 2 0,4-1 0 16,3 3-22-16,-4-3 0 0,4 3 0 0,0-2 0 16,1 2 0-16,2-3 0 0,-6 0 0 0,3 0 0 15,0 3 0-15,3-2 0 0,-3-1 0 0,4 0 0 16,-8 3 0-16,8-3 0 0,0 4 0 0,-1-4 8 15,-3 3-8-15,0-3 0 0,4 0 0 0,-8 7-8 16,5-10 8-16,-5 6 0 0,4-3 0 0,0 3 0 0,0-3 0 16,-7 4 0-16,11-1 0 0,-11-3 0 15,3 3-16-15,-3-2-4 0,7 2 0 0,-3 0-1 16,-4 0 33-16,3 1 8 0,4-1 0 0,-7 3 1 16,4-2-21-16,3 2 0 0,-3 0 0 0,-4 1 0 15,7-4 0-15,-4 0 0 0,1 1 0 0,3-4 0 16,-4 3 0-16,4-6 0 0,-3 0 0 0,3 3 0 0,0-3-17 15,0 0-2-15,4 3 0 0,-8-3 0 0,4 3 19 0,-3-3 0 0,3 4 0 16,-4-1 0-16,8 0 0 0,-8 0 0 0,4 3 0 0,-3-3 0 16,3 1 12-16,-7 2 7 0,4-3 1 0,-1 0 0 15,1 0-20-15,-1 3 0 0,1 1 0 0,3-1 0 16,-7 0-12-16,3 4-7 0,4-1-1 0,-7 0 0 16,4 1 36-16,3-1 8 0,0 4 0 15,0-1 1-15,4-2-25 0,-4-1 0 0,0 1 0 0,3-1 0 16,1 0-15-16,-1-2-8 0,-2 2-1 0,9 0-1 0,-6 1 41 0,-4-4 9 15,10 4 2-15,-6 2 0 16,0 1-43-16,3-4-9 0,-4-3-2 0,1 4 0 16,-1-1 43-16,5-3 8 0,-12 4 1 15,8-1 1-15,-4 1-26 0,-4-1 0 0,8 0 8 0,-8 4-8 16,4-4-20-16,-3 1-5 0,0 2-2 0,3-2 0 16,-4 2 47-16,4-2 10 0,-3 2 2 0,3-2 0 15,-7-1-52-15,3 0-9 0,4 1-3 0,-7-1 0 16,4 1 77-16,-1-4 15 0,1 3 4 0,-4 1 0 15,3-1-103-15,-3 1-20 0,0 2-4 0,0 1-1 16,0-1 103-16,4 1 20 0,-4-1 4 0,0 1 1 16,0-4-52-16,7 4-12 0,-7-1 0 0,0 1 0 0,4-4 0 0,-4 4 0 15,7-1 0-15,-7 1 0 0,0-4 0 16,3 4 0-16,-3-4 0 0,4 1 0 16,-1 2 0-16,-3-2 0 0,4-1 0 0,-1 4 0 15,4 2 0-15,-3-2 0 0,3-1 0 0,-4-2 0 16,1-1 0-16,3 1 0 0,4-1 0 0,-1 0 0 15,-6-2-16-15,6-1-5 0,-3 3-2 0,7-2 0 0,-3 2 23 0,-7-3 0 16,6 1 0-16,1 2 0 0,-1-3 0 16,-6 4 0-16,6-1 0 0,-3 0 0 0,1 1 0 15,-1-1 0-15,3 4 0 0,-10-4 0 0,4 7-37 16,-4 0-3-16,3-1-1 0,-3 1 0 0,-3 3 71 0,-1 0 14 0,4-1 4 0,-7 4 0 16,4-3-30-16,-8 0-6 0,4 0 0 0,0 0-1 15,0-1-11-15,3-2 10 0,4 0-10 0,0 3 10 16,0-7-10-16,0 1 10 0,0-4-10 0,4 4 10 15,-1-4-10-15,4-3 0 0,4 4-10 0,0-1 10 16,-1-3 0-16,-6 4 0 0,6-4 0 0,1 3 0 16,-8 4 0-16,4-4 0 0,-3 7 0 0,-1 0 0 15,1 3 0-15,-4 2 0 0,4 1 0 0,-4 4 0 16,0-1 0 0,-4 3 0-16,0 0 0 0,1 0 0 0,-1 7 0 0,-6-4 0 0,3 7 0 0,0 2 0 15,3-2 0-15,1 6 0 0,-1 0 0 0,4 0 0 16,0-7 0-16,4 1 0 0,3-3 0 0,0-1 10 15,3-3-10-15,1 1 0 0,0-1-10 0,3-3 10 16,0-3 0-16,0 0 0 0,4-3 0 0,-4 0 0 16,3-6 0-16,1 0 0 0,3-4 0 0,-3-2 0 15,6-4 0-15,-6 0 0 0,3-3-8 0,0 0 8 16,1-3-8-16,-1 0 8 0,-4-3-13 0,5 0 5 16,-1-3 8-16,3 0-8 0,-2 3 8 0,2-7-8 0,-6 1 8 0,0-1 0 0,-1 1 0 15,1-4-8-15,-4 4 8 16,0-4 0-16,4 4 0 0,-8-4 0 0,1 4 9 0,3 0 4 15,-3-4 1-15,-4 4 0 0,3-1-14 0,-3-2-18 0,4 6 4 0,-8-7 1 16,4 4 21-16,-3-4 4 0,3 0 0 0,0 1 1 16,0 3-13-16,-3-4-18 0,3 0 4 0,-4 1 1 15,4-1 21-15,-3 1 4 16,6-1 0-16,-10-2 1 0,4-1-13 0,3 0 0 0,-7-3 0 0,3 1 0 16,-3-4 0-16,4 3 0 0,-4 0 0 0,4-3 0 15,-4 3 0-15,0-3 0 0,0 7 0 16,-4-4 0-16,0 3 0 0,1 0 0 0,3 4 0 0,-11-1 0 15,4 1 0-15,0-1 0 16,0 4 0-16,-3-4 0 0,6 1 0 0,-3-1 0 0,0 1 0 0,0-1 0 16,0 1 0-16,3-1 0 0,1-3 0 0,-4 1 0 15,3-4 0-15,-3 0 0 0,0 0 8 0,0-3-8 16,4 0 0-16,-5 0 0 0,5-3 0 0,-4 3 0 16,0-3 0-16,0 7 0 0,3-4 0 0,-3 3 0 15,4-3 0-15,-8 3 0 0,8 0 0 0,-5 0 0 16,1 1 0-16,4 2 0 0,-1-3 0 0,-6 0 0 15,3 4 0-15,3-4 0 0,-3 0 0 0,0-3 0 16,7 0 0-16,-7 3 0 0,4-6 8 0,3 3-8 16,-8 0 0-16,5 0 0 0,3 0 0 0,0 0-10 15,-4 4 10-15,4-1 0 0,-3 0 0 0,3 3 0 16,0 1 0-16,0-1 0 0,0 0 0 0,0-3 8 0,0 7-8 16,0-4 0-16,3 4 0 0,1-4-8 0,-4 3 8 0,11 1 0 0,-11-1 0 15,10-2 0-15,-6 2 0 0,3 1 0 16,-4-1 0-16,8-3 0 0,-8 4 0 0,4-1 0 0,-3 1 0 0,-4-1 0 15,3 1 0-15,-3 2 0 0,0 1 0 0,-3-4 0 16,3 4 0-16,-4 0 0 16,4-1 0-16,-7 1 0 15,4-1 0-15,3 4 9 0,-11-3-1 0,8 2-8 0,-4-2 0 0,3 3 0 16,-3-4-10-16,-4 4 10 0,4 0 0 16,0-4 0-16,-3 4 0 0,6-3 0 0,-6-1 0 0,3 1 0 0,0-4 0 15,-1 1 0-15,5 2 0 0,-4-2 0 0,3-1 0 0,-3 1 0 16,0-1 0-16,4 4 0 0,-4-4 0 0,0 1 0 15,3-1 0-15,-3 1 0 0,4-4 0 0,-5 3 0 16,1-2 0-16,0 2 0 0,4 1 0 0,-4-4 0 16,0 3 0-16,3 1 0 0,1 2 0 0,3-2 0 15,-4-1 0-15,4 4 0 0,0 3 0 0,0-4 0 16,0 1 0-16,0 3 0 0,4-1 0 0,-4 1 0 16,3 0 0-16,1 0 0 0,-1-1 0 0,1 1 0 15,3 0 0-15,-4-1 0 0,1 4 0 0,3-3 0 16,-4 0 0-16,5 0 0 0,2-1 0 0,-6 1 0 15,3 0-8-15,0-1 8 0,0 1 0 0,-4 3 0 16,4-3 0-16,-7 6 0 0,4-3 0 0,-4 3 0 16,7 0 0-16,-4 3 0 0,1 3 0 0,0-6 0 15,-1 6 0-15,1 4 0 0,3-1 0 0,-4-3 0 16,4 4 0-16,-3-1 0 0,-1 1 0 0,1-4 0 16,-1 3 0-16,4 1 0 0,-3-4 0 0,7 0 0 15,-11 0 0-15,10 1 0 0,-6-4 0 0,-1 0 0 0,4 3 0 16,4-6 0-16,-8 3 0 0,4 1 0 0,-3-4 0 0,-1 0 0 0,4 3-11 15,-3-3 11-15,3 3 0 0,-3-3-10 16,3 3 10-16,-4 0 0 0,4-3 0 0,-3 3 0 0,3 0 0 0,-4-3 0 16,8 4 0-16,-8-1 0 0,5-3 10 15,-5 3-2-15,1-3-8 0,3 0 0 0,-4-3 0 0,-3 3 0 16,7 0 0-16,-3-3 0 0,3-1 0 0,-4-2 0 16,4 3 0-16,-3-3 0 0,3 3 0 0,0-4 0 15,0 1 0-15,-3 0 0 0,3-1 0 0,-4 1 0 16,1 0 0-16,-1 3 0 0,1-3 0 0,-1-1 0 15,4 4 0-15,-7-3 0 0,4 0 0 0,3-1 0 16,-7 4 0-16,3-3-10 0,5 0 10 0,-5 3-13 16,8-4 13-16,-8 4 8 0,4-3 0 0,0 3-8 15,0 0 0-15,0-1 0 0,0 1 0 0,0 0-9 16,-3 0 9-16,3 3 0 0,-3 0-9 0,3-6 9 16,-4 6 0-16,8-3 0 0,-8 3 0 0,4 0 0 15,-3 0 0-15,-4 0 10 0,7 0-2 0,-4 3-8 16,1 3 0-16,3-6 0 0,-7 6 0 0,4 1-9 15,-4-1 9-15,7 0 0 0,-7 4 0 0,0-4 0 16,3 3 0-16,-3 1 9 0,4-1-9 0,3 0 0 16,-4-2 0-16,4 2 0 0,4-3 0 0,-8-3-9 15,8 1 9-15,-4-1 0 0,0-3 0 0,4 0-8 16,-4-3 8-16,-4-1 0 0,4 1 0 0,0-3 0 0,0 3 0 0,-7-3 0 0,4-1 0 16,-4-2 0-1,7 0 0-15,-7 2 0 0,0-2 0 0,0 0 0 16,0 2 0-16,0-2 8 0,0-1-8 0,0 1 11 15,-7 3-11-15,3-4 0 0,4 4 0 0,-7-3 0 16,4-1 0-16,-1 4 0 0,1 0 0 0,-1-4 0 16,4 4-8-16,-3-3 8 0,3-1 0 0,-4 4 0 0,4 0 0 15,-3-1 0-15,3 7 0 0,0-9 0 0,-4 3 0 0,4-1 0 0,-7 1 0 0,4 0 0 16,-1 0 0-16,-3-1 0 0,3 1 8 0,-3 0-8 16,4 0 0-16,3-1 0 0,-7 1 0 0,3 0 0 15,4-1 0-15,-3-2 0 0,3 0 0 0,-4-1 0 16,1 1-8-16,3-1 8 0,-4-2 0 15,1-1 0-15,-1 1 0 0,1 2 0 0,3-2 0 0,-7-1 0 16,7 1 0-16,-4-1 0 0,4 1 8 0,-7 2-8 16,3 1 0-16,1-1 0 0,-1 4 0 0,1 3 0 15,-1-6 0-15,4 2 0 0,-7 1 0 0,7 3 0 16,0 3 0-16,-3-9 0 0,3 9 0 0,0-7 0 16,0 7-8-16,0-6 8 0,0 6 0 0,0-9 0 15,0 2 0-15,0-2 0 0,0 3 0 0,3-1 0 16,4 1 0-16,-7 0 0 0,4-4 0 0,-1 4 0 15,1 0-8-15,-1 3 8 0,-3-3 0 0,4-1 0 16,3 4 0-16,-7 3 0 0,4-3 0 0,3-3 0 16,-4 6 0-16,1-7 0 0,3 4 0 0,0 0 0 15,-4 0 0-15,8-3 0 0,-11 3 0 0,7-1 0 16,-4 1 0-16,5 0 0 0,-5 0 12 0,1 0-4 0,6-3-8 0,-10 3 0 0,0 3 0 0,4-4 0 31,-4-2 0-31,7 3-9 0,-4-3 9 0,-3-1-13 0,4 1 13 0,-4 0 0 0,3 0 0 16,-3 3 0-1,-3-7 0-15,3 4 0 0,-4 0 0 0,1-1 0 0,-1 1 0 0,1 0 0 16,-1-1 0-16,-3 4 0 0,4-6 10 0,-1 3-10 0,4-4 8 0,-7 4-8 16,3-3 0-16,1 2 0 0,-1 1 0 15,1-3 0-15,-4 2 0 0,0 1 0 0,0 0 0 0,3 0 0 16,-3 2 0-16,4-2 0 0,3 6 0 0,0 0 0 16,-7-9 0-16,3 6 0 0,-3-4 0 0,3 1 0 15,-3 0 0-15,4 0 0 16,-1-4 0-16,-3 7 0 0,4-10 0 15,-4 4 0-15,3 0 0 0,1-4-11 0,-1 4 11 0,4-1 0 16,-3 4 0-16,3-3 0 0,0-1 0 0,0 4 0 0,0 3 0 0,0-7 0 16,-4 4 0-16,4 0 0 0,-3 0 0 15,-1-1 0-15,4 7 0 0,-4-6 0 0,4 6 0 0,0-6 0 16,0-4 0-16,-7 4 0 16,7 0 0-16,-3 0 0 0,-1-1 0 0,-3 1 0 0,4 0 0 0,-1 3 0 15,-3-10 0-15,7 4 8 0,-7-1-8 0,4 1 8 16,3 3-8-16,-7-4 0 0,3 4-8 0,4-4 8 15,-3 1 0-15,-1 3 0 0,0-1 0 0,1 1 0 16,-4-3 0-16,3 3 0 0,-6 2 0 0,3-5 0 16,3 3 0-16,-3 3 0 0,0-4 0 0,0 4 0 15,3-6 0-15,-3 3 0 0,4-4 0 0,-4 1 8 16,0 2-8-16,0 1 0 0,3-3 0 0,-6 2 0 16,6 1 0-16,-3 0 0 0,4 0 0 0,-8-1 0 15,4 1 0-15,0 3 0 0,0-6 0 0,-4 5 0 0,8 1 0 16,-11 0 0-16,6 0 0 0,-6 0 0 0,4 3 0 0,-8-3 0 0,4 3 0 0,-4 0 0 15,1 0 0-15,-4 0 0 16,3 0 0-16,-3 0 0 0,0 0 0 0,-1 0 0 0,5 0 8 16,-8 0-8-16,7 0 0 0,-3 0 0 15,4 3 0-15,-1-3 0 0,0 3 0 0,-3 0 0 0,7-3 0 16,-7 3 0-16,0-3 0 0,3 3 0 16,-3-3 0-16,0 0 0 0,0 0 0 0,-4 0 0 0,4 0 0 0,-7 4 0 15,3-4 0 1,4 6 0-16,-4-3 0 0,-3 0 0 0,3 3 0 0,4 4 0 0,-4-1 0 0,8-3 0 15,-8 1 0-15,7 2 0 0,4-6 9 0,-7 0-9 16,7-3 0-16,-4 0 0 0,4-3 0 0,0 0-12 16,0 0 12-16,-7-10 0 0,7 7 0 0,-4 0 10 15,0-3-10-15,1 5 0 0,-1-2 0 0,7 3 0 16,-10 3 0-16,7 0 0 0,-3 3 0 0,-1 0-11 16,0 4 11-16,-3 5 0 0,3 4 0 0,-3-1 0 15,0 7 24-15,0 0 6 0,3 3 2 0,-6 4 0 16,2-4-17-16,1 0-3 0,-3-3-1 0,2 0 0 15,-2-3 8-15,-1-7 1 0,0 1 1 0,4-7 0 16,0-6-161-16,7-3-33 0,0 0-7 0</inkml:trace>
  <inkml:trace contextRef="#ctx0" brushRef="#br1" timeOffset="10613.66">5983 2740 1821 0,'-3'6'80'0,"-4"1"18"16,3 2-78-16,-3-6-20 0,3 0 0 0,4 4 0 15,-7-4 58-15,4 3 8 0,-1 0 2 16,4 0 0-16,-3 1-28 0,-1 2-4 0,4-3-2 0,-3 7 0 16,-1-4-34-16,1 4 0 0,-1-1-15 0,4 4 5 15,-7 0 10-15,7-4 12 0,0 4-2 0,-3 0-1 16,3-1-9-16,0-5 0 0,0 2 0 0,3-2 0 15,-3-1 32-15,7 1 4 0,-3-7 0 0,3 3 1 16,0-3-28-16,3 0-9 0,1 0 0 0,0 1 0 16,-1-4 27-16,1 3-2 0,3-3 0 0,-4 0 0 15,1 3-71-15,0 0-14 0,-4 0-4 0,0 0 0 16,3 7 103-16,-6-7 20 0,3 3 4 0,-4 3 1 16,4 1-52-16,-3-1-12 0,-1 4 0 0,1-4 0 15,0 4 54-15,-4-1 8 0,3-2 2 0,1 2 0 0,-4 1-52 16,3-1-12-16,1-2 0 0,3 2 0 15,-7-2 0-15,3-1 0 0,1 0 0 0,-1 1 0 0,1-1 0 16,-1 1 0-16,1-4 0 0,-1 3 0 16,8-2 0-16,-7-1 0 0,-1 3 0 0,4-2 0 0,0-1 0 0,0 3 0 15,0-2 0-15,0 2 0 16,0 0 0-16,0-2 0 0,-3 2 0 0,3 0 0 16,0 1 0-16,0-4 0 0,-3 4 0 0,3-1 0 0,0 3 0 0,0-2 0 0,3-1 0 0,-6 1 0 15,3-1 0 1,0 4 0-16,0-1 0 0,-3 1 0 0,-4-4 0 0,7 7 0 0,-7-1 0 15,0 1 0-15,0 0 30 0,0-1 3 0,-7-2 1 0,3 3 0 16,1-1-3-16,-1 1-1 0,1 0 0 0,-1-1 0 16,4 1-30-16,-4 0 0 0,1-1 0 0,-1-2 0 15,4 0 0-15,0-1 0 0,-7 1 0 0,4-1 0 16,3-2 0-16,-4-1 0 0,4 0 0 0,-3 1 0 16,-1-1 0-16,4 4 0 0,-3-4 0 0,3 4 0 15,-4-4 0-15,4 4 0 16,0-7 0-16,0 3 0 0,-3 4 0 0,3-4 0 0,-4 4 0 0,4-4 0 15,0 4 0-15,0-4 0 0,0 4 0 0,0-1 0 16,0 4 0-16,0-4 0 0,4 1 0 0,-1-4 0 16,4 4 0-16,0-4 0 0,0-2 0 0,4-1 0 15,0-3-14-15,-4 0-9 0,7-3-1 0,-7 0-1 16,0 3 40-16,3-3 8 0,1 0 1 0,-4 0 1 16,4-3-41-16,-4 3-9 0,3 0-2 0,1 0 0 15,-8 0 43-15,8 0 9 0,-4 0 2 0,0 0 0 16,0 0-42-16,0 0-8 0,0 0-1 0,0 0-1 15,-3 0 25-15,3 3 0 0,0 0 0 0,3-3 8 16,-2 4-8-16,-5-1 0 0,4 0 0 0,0 0 8 16,0 0 8-16,-3-3 3 0,3 0 0 0,0 3 0 15,0-3-19-15,-4 0 0 0,5 0 0 0,2 0 0 16,-3 0 0-16,0 0 0 0,0 0 0 0,-3 0 0 0,3 0 0 16,-4 3 0-16,1-3 0 0,3 4 0 0,-7-4 0 15,3 3 0-15,1 0 0 0,0 3 0 0,3 0-10 0,0 1-6 0,-4-1 0 16,1 3-1-16,-1 1 27 0,1 2 6 0,-1-2 0 0,1 2 1 15,-4 1-17-15,3-1 0 0,-3 1 0 0,0 2 0 16,0-2 0-16,4 3 0 16,-4-4 0-16,0 4 0 0,7-4 0 0,-7-2 0 0,3 2 0 0,1 1 0 15,0 0 0 1,-1-4 0-16,4 3 0 0,-3 1 0 0,3 0 0 0,-4-4 0 16,4 3 0-16,0 1 0 0,0-4 0 0,-3 1 0 0,6-1 0 0,1-2 0 15,-4-1-9-15,4 0-6 0,-1 0-1 0,1-3 0 16,-1 1 16-16,1 2 0 0,0-3 0 0,-1 0 0 15,1 0 10-15,-1 0 5 0,4 1 1 0,-10-1 0 16,7 0-16-16,-4 0-16 0,3 0 3 0,-3 0 1 16,0 0 12-16,-3 1-9 0,3 2 9 0,-4-3-8 15,5 0 8-15,-1 3 9 0,-4-3-1 0,4 1-8 16,0-1 14-16,-3 3-4 0,6 0-1 0,1 1 0 16,-4-1-9-16,4 0 0 0,-4-3 0 0,3 3 0 15,1 1 0-15,-4-4 0 0,3 3 0 0,1 0 0 16,-4 1 0-16,0 2 0 0,4-3 0 0,-4 4 0 0,3 2 0 15,-3 1 0-15,4 3 0 0,-4-1 0 16,4 4 0-16,-4-3 0 0,0 3 0 0,-4-1 0 0,4-2 0 0,-3 3 0 16,-1 0 0-16,-3-4 0 15,4 1 0-15,-4-3 0 0,0-1 0 0,3-2 0 16,-3-1-49-16,4-3-12 0,-1-3-3 0</inkml:trace>
  <inkml:trace contextRef="#ctx0" brushRef="#br2" timeOffset="21782.69">2406 1583 746 0,'0'0'20'0,"0"0"7"16,0 0-27-16,0 0 0 0,0 3 0 0,0 0 0 16,0 4 76-16,0-4 9 0,0 3 3 0,0-6 0 15,0 0-20-15,0 0-3 0,0 0-1 0,0 0 0 0,0 0 31 0,0 0 5 0,3 6 2 0,-3-6 0 16,0 0-28-16,0 0-6 0,0 0 0 16,0 0-1-16,-3-3-35 0,-4 0-8 0,3-3 0 0,-6-1-1 15,3 4-23 1,0-3 0-16,0-3 0 0,3 2 0 0,-6 1 47 0,2-3 5 0,5 2 0 0,-8 4 1 15,8-6-38-15,-4-4-15 0,3 7 11 0,4-6-11 16,-7 2 0-16,4-6 0 16,3 1 0-16,0-1 0 0,0 7 0 0,0-10 0 15,0 6 0-15,0 4 0 0,0-7 0 0,3 4 0 0,4-1 8 0,-3 4-8 16,3 2 8-16,3-2-8 0,-3 3 11 0,11 0-11 16,-7 2 0-16,3 1 0 0,7 0 0 0,-7 3 0 0,7 3 55 15,-7 4 7-15,0-1 2 0,4 3 0 16,-4 4-46-16,-3-4-9 0,3 4-1 0,-4-1-8 15,1 4 26-15,0 0-2 0,-8-1 0 0,-3 4 0 16,7 0 8-16,-3 3 0 0,-4-10 1 0,0 7 0 16,0 3-33-16,-11-3-17 0,8 6 1 0,-8-9 1 15,4 6 15-15,-4-4 0 0,-3-5 9 0,4 3-9 0,-4-1 8 0,0-5-8 16,3-1 0-16,-10 1 9 16,7-4-1-16,3-3-8 0,-3 0 12 0,-4 3-4 15,1-12-8-15,6 0 0 0,1-4 0 0,-5-2 0 16,5 3 0-16,-1-7 0 0,1 0 0 0,-1 0 0 15,8-5 0-15,-8-1 0 0,11 0 0 0,-7 0 0 0,3 6 0 0,4-6 0 16,0 0 0-16,4 3 0 0,3-3 0 16,-7 10 0-16,11-7 0 0,-4 3 0 0,3 7 11 15,1-7 0-15,-1 7 0 0,1-1 0 0,3 1-11 16,-3 3-16-16,3-1 4 0,3 1 1 16,-6 3 11-16,3 3 14 0,0 3-3 0,4 3-1 0,-11-2-10 0,3-1-14 0,-2 6 3 0,2 1 1 15,-10 2 59 1,7 4 12-16,-7-4 3 0,7 4 0 0,-7 6-64 0,0-10-10 0,-7 7-3 15,7 0-1-15,-7-3 14 0,0-1 0 16,4 4 9-16,-8-3-9 0,0-4 13 0,1 4-3 16,-1-10-1-16,1 4 0 0,-1-4-9 0,-3 0 0 0,3-2 0 0,-3-4 0 15,4 0 0-15,-1-4 0 0,0-2 0 0,4-3 0 16,-3-1-12-16,-1-5 12 0,1 2-10 0,3-3 10 16,0 4-8-16,-1-7 8 0,5 7 0 0,3-1-9 15,-7-3 9-15,7 4 16 16,0-1-4-16,7 4-1 0,-4-7-11 0,5 4-12 0,-1-1 2 15,3 4 1-15,1-4 9 0,-1 4-13 0,1-1 5 0,3 1 8 16,-3 6 0-16,3 0 18 0,3-1-2 0,-6-2 0 16,3 6-26-16,-3 6-6 0,-8-2 0 0,8-1-1 15,-4 6 17-15,-4 1 9 0,1 2-1 0,-4 7 0 16,7-7 1-16,-7 7 0 0,-7 0 0 0,7 0 0 16,-4-3-9-16,-6-1 0 0,6 1 0 0,-6 0 0 15,-1-1 8-15,4-2-8 0,-7-1 12 0,3 4-4 16,1-10-8-16,3-6-9 0,-4 0 9 0,4 0-13 15,-4-3 13-15,8-9 0 0,-8 2 9 0,8-2-9 16,-8-1 0-16,4-6 0 0,4 1 0 0,-4 2-10 16,3-6 10-16,4 3 0 0,0-3 0 0,0 3 0 15,4 4 0-15,3-4 0 0,-4 6 0 0,4 1 0 16,4 5 0-16,-8-2 0 0,8 3-9 0,-8 3 9 16,8 3 0-16,-4 0 0 0,4 3-9 0,-8 3 9 0,8 3 0 0,-8-2 0 0,4-1 0 15,4 7 0-15,-4-4-80 16,0 7-13-16,4-7-3 0</inkml:trace>
  <inkml:trace contextRef="#ctx0" brushRef="#br2" timeOffset="23182.77">7108 1407 1314 0,'0'0'37'0,"0"0"8"0,0 0-36 0,0 0-9 0,0 0 0 0,0 0 0 16,0 0 79-16,0 0 13 0,0 0 4 0,0 7 0 16,0-1 0-16,-3 0 0 0,-1 7 0 0,-3-10 0 15,0 6-41-15,0 1-8 0,0-1-2 0,-3 1 0 16,3-1-21-16,-4-6-4 0,0 3 0 0,4 1-1 16,-3-4 11-16,3-3 2 0,-4 0 1 0,4-3 0 15,0-4-16-15,3 1-3 0,1 0-1 0,-1-7 0 16,4 1-13-16,0-1 0 0,0 1 0 0,0-4 0 0,4 0 0 0,3 7 0 15,0-7 0 1,-3 4 0-16,3-1 10 0,0 4 9 0,3 2 1 0,1-2 1 0,-1 3-37 16,1 0-7-16,0-1-1 0,3 1-1 15,0 3 40-15,3 0 8 0,1 3 1 0,-4 0 1 16,7 0-25-16,-6 0-9 0,-1 0 0 0,0 0 0 0,-4 0 34 0,1 6 7 16,-4 3 2-16,0 4 0 0,-3 3 14 0,-4-7 2 15,0 10 1-15,-4 0 0 0,-3-1 1 0,0 4 0 16,0-3 0-16,-4 3 0 0,1 0-42 0,-1-3-10 15,-3 3 0-15,3-10 0 0,-3 4-13 0,0-7-5 16,0 4-1-16,0-7 0 0,0-3 10 0,0 1 9 16,3-4-13-16,-3-4 5 15,3 1-24-15,1-3-5 0,3-7-1 0,0 1 0 0,3-4 46 0,1 1 10 16,3-1 2-16,0-3 0 0,0-3-32 0,7 0-7 0,0 0-1 16,0 0 0-16,0 4 20 0,4-4 17 15,3 3-3-15,0-6-1 0,0 9-13 0,0 3-18 0,0-5 4 0,4 2 1 16,3 7 13-16,-3-1 0 0,-1-2 0 0,4 5 0 15,-7 4 8-15,1 0 4 0,-1 6 0 16,-4 0 1-16,1 4-13 0,-4-1-18 0,-4 6 4 0,1-2 1 16,-1 9 61-16,-3 3 13 0,-3-4 3 0,-1 7 0 15,1-3-52-15,-4 7-12 0,3-7 0 0,-6 6 0 16,-1-6 0-16,1 3 0 0,2-9 0 0,1 2 0 16,-3 1 0-16,-1-9 0 0,1 2 0 15,-1-6 0-15,1-3 0 0,-1 1 0 0,0-4 0 0,4-4 0 16,-3-2-48-1,3 0-13-15,0 0-3 0,-4-4 0 0,7 1 52 0,-3-7 12 0,7 4 0 16,-3-1 0-16,3-6 0 0,0 4 0 0,0-1 0 0,3-3 0 0,1-3 0 16,3 10 0-16,0-10 0 0,0 6 0 15,4 3 0-15,-1-5 0 0,4 5 0 0,1 4 0 16,-1-1 0-16,0-2 0 0,0 5 0 0,3 1 0 16,-2 3 0-16,-5 0 0 0,4 6 0 0,-7 0 0 0,4 3 28 15,-4 4 8-15,0 6 1 0,-3-1 1 0,-4 4-18 0,0 3-4 16,0 3-1-16,0 0 0 15,-7 3-55-15,3-3-10 0,0 1-2 0,-3 2-758 16,4-3-151-16</inkml:trace>
  <inkml:trace contextRef="#ctx0" brushRef="#br2" timeOffset="24154.22">8555 5785 1824 0,'-18'15'38'0,"11"-12"8"0,-3 1-37 0,3 2-9 0,-4-3 0 0,0 0 0 15,1 3 53-15,-1-2 9 0,-3-4 2 0,4 3 0 16,-5-6 0-16,5-1 0 0,-1 1 0 0,1-3 0 16,3-3-52-16,-4-1-12 0,4 1 0 0,0-4 0 15,0 1 0-15,3-1 0 0,1 1 0 0,-1-4 0 16,1 3 0-16,3 1 0 0,0-1 0 0,0 1 0 15,3-1 0-15,4 1 0 0,0 2 0 0,0-2 0 16,4 5 0-16,0-2 0 0,-1 3 0 0,1 3 0 16,-1-4 54-16,4 4 8 0,1 0 2 0,-1-3 0 15,0 6-52-15,-4 3-12 0,4 0 0 16,1 7 0-16,-1-1 54 0,0 7 8 0,-4 2 2 0,1 1 0 16,-4 3 0-16,-3 0 0 0,-1 3 0 0,1-3 0 15,-8 0-52-15,1 3-12 0,-1-3 0 0,-3 3 0 16,0-3 0-16,0 0 0 0,-4 0-9 0,1-3 9 0,-4-7 0 0,3 1 0 15,0-4 0-15,-3 1 0 0,0-4 8 0,0 0-8 16,0-6 0-16,0 0 0 0,0-3 0 0,0-3 0 16,0 0 0-16,3-4 0 0,4-2 0 0,0-1 0 15,0 1 0-15,0-4 0 0,3-3 0 0,1 0 0 16,3 0 0-16,3 1 0 0,1-4 0 0,-1 0 0 16,4-3 0-16,4 3 0 0,-4 0 0 0,7 0 0 15,0 0 0-15,0 0 0 0,4 3 0 0,0 3 0 16,3 1 0-16,-4 2 0 0,1 4-12 0,3-1-5 15,-7 7-2-15,4 0 0 0,0 3 29 0,-8 3 6 16,1 4 0-16,-1 5 1 0,1 4-17 0,-4-1 0 0,-4 7 8 16,1 0-8-16,-4 0 55 0,-4 0 7 0,-3 6 2 0,0-2 0 15,0-5-64-15,-3 5-12 0,-1-4-2 0,1-1-1 16,-5 1 7-16,5-3 8 0,-1-3-13 0,-3-4 5 16,0-2-76-1,3-1-14-15,-3 1-3 0,4-7-1 0,-1-3-99 16,1 0-20-16,-8-6-4 0,4 6-1 0</inkml:trace>
  <inkml:trace contextRef="#ctx0" brushRef="#br2" timeOffset="25122.83">5980 8074 1688 0,'0'0'37'0,"0"0"8"0,0 0 2 0,0 0 0 0,-7 0-38 0,-4 0-9 16,7 0 0-16,-6 0 0 0,-1 0 62 0,4 0 10 16,0 0 3-16,0 0 0 0,-7-4-9 0,7 4-2 15,0-3 0-15,-4-3 0 0,1 3-18 0,-1-3-4 16,4-1-1-16,4-2 0 0,-1 0-14 0,-7 2-3 16,11-2-1-16,-3-4 0 0,-1 1-23 0,4-1 0 15,-3 1 0-15,3 2 0 0,3-2 0 0,-3 2 0 16,0 1 0-16,4 3 0 0,-1-1-12 0,8 1-8 15,-11 3 0-15,7 0-1 16,0 0 33-16,0 3 8 0,4-3 0 0,3-1 1 0,-4 4-21 16,5 4 0-16,-1-1 0 0,-4 0 0 0,1 3 56 0,-1 0 6 0,-3 4 2 0,1-1 0 15,-5 4-22-15,4-1-4 0,-7 1-1 0,0 2 0 16,4 1-10-16,-4 0-3 16,-4 0 0-16,4-1 0 0,-3 1-11 0,-4-4-2 0,-4 1-1 15,7 0 0-15,-10-4-10 0,4 0-9 0,-1 1 9 16,-3-7-13-16,0 0 13 0,0-3 0 0,0-3 0 0,0-3 0 15,3-1 8-15,-3 1 5 0,0-3 1 0,7-1 0 16,-7-2-14-16,3-1 0 0,4-3 0 0,3 4 0 16,-3-4-16-16,4 1 4 0,-4-1 1 0,7 0 0 15,0 1 11-15,0 2 0 0,3-3 0 0,4 4 0 16,0-1 0-16,4-2 0 0,0-1 0 0,3 3 0 16,-4 1 0-16,4-4 0 0,1 4 0 15,-1 2 0-15,0 4 0 0,0 3 11 0,0 0-3 0,0 3 0 16,-3 3 5-16,-1 6 1 0,1 4 0 15,-1 6 0-15,-6-4 13 0,3 7 2 0,-3 0 1 0,-1 3 0 16,1 0-18-16,-4 0-4 0,0 0-8 0,-7 4 12 16,3-7-12-16,-7 3 0 0,4-6 8 0,-3-1-8 15,-1-2 0-15,4-3 8 0,-3-4-8 0,-5 0 0 16,5-2-85-16,-4-4-23 0,0-3-5 0</inkml:trace>
  <inkml:trace contextRef="#ctx0" brushRef="#br2" timeOffset="26395.45">2582 7575 1497 0,'0'0'32'0,"4"0"8"0,3-3 0 0,4 0 4 0,-8 0-36 15,8-1-8-15,-8 4 0 0,4 0 0 0,-3 4 104 0,3-1 18 16,0 3 4-16,-7 0 1 0,7 4-50 0,-7 2-9 16,0 1-3-16,0 2 0 0,0 7-27 0,-7-3-6 15,7 0 0-15,-7 3-1 0,0-3 1 0,3 0 1 16,-3-1 0-16,-3 1 0 0,3-6-2 0,-1-1-1 15,-2 1 0-15,-1-7 0 0,4 4 3 0,-3-7 1 16,-1-6 0-16,0-1 0 0,4-2-34 0,-7 0 0 0,4-4 0 16,6 1 0-1,-10 0 13-15,4-7-4 0,2 3-1 0,5-2 0 0,-4-1-8 0,3-3 0 16,1 4 0-16,3-4 0 0,-7 0 0 16,7 3 0-16,0-3 0 0,0 4 0 0,0-1-8 0,7 0 8 0,-4 4 0 0,8-4 0 15,-8 4 0-15,8-4 0 0,3 3 0 0,4-2 0 16,-8 2 9-16,4 1 0 0,-3-1 0 0,0 4 0 15,3 2 32-15,-4-2 7 0,1 3 0 0,-11 6 1 16,0 0-27-16,11 3-6 0,-4 0 0 0,0 6-1 16,-4 1 27-16,-3-1 6 15,7 4 0-15,-7 2 1 0,-7 4-34 0,7 0-7 0,-3 3-8 16,3 0 11-16,-11 3-11 0,8-3 0 0,-8 3 0 0,0-3 8 16,4 0-8-16,0-3 0 0,-3-3 0 0,-8-1 0 15,7-2 0-15,-3-4 0 0,4 1 0 0,-4-4 0 16,0 0 0-16,3-6 0 0,-3 0 0 0,3-6 0 15,1 0 0-15,-1-4 0 0,-3-2 0 0,3-1 0 16,1-3-8-16,-1 1 8 0,8-1-10 0,-8-3 10 16,11 4 0-16,-7-1 0 0,7 0-8 0,0 1 8 15,7-1 0-15,-7-3 0 0,11 3 0 0,-8 1 0 16,8-1 0-16,-1 0 0 0,1 4 0 0,-4-4 0 16,11 4 0-16,-8-1 0 0,4 0 0 0,-3 1 0 15,3 6 0-15,0-1 0 0,4 4 0 0,-8 3 10 16,-3 3-10-16,4 7 0 0,-4-1 0 0,4 10-11 15,-8 0 30-15,4 3 5 0,-3 0 2 0,-4 6 0 16,0-3-12-16,0 3-2 0,0 0-1 0,0 1 0 16,0-4-39-16,0-3-7 0,-4 0-1 0,-3-4-1 15,7-2 57-15,-3-3 12 0,-4-1 3 0,3-2 0 16,-3-4-35-16,3 0 0 0,-6-3 0 0,-1-3 0 0,1 0 0 0,-1 0-16 16,-3-6 2-16,3 0 0 15,-3-1-177-15,0-2-35 0</inkml:trace>
  <inkml:trace contextRef="#ctx0" brushRef="#br2" timeOffset="27385.41">1408 4280 1497 0,'0'0'32'0,"0"0"8"0,3 6 0 0,4-3 4 0,-7 3-36 0,4-3-8 0,3 7 0 0,-7-4 0 16,3 3 104-16,4-2 20 0,-3-1 3 0,-4 0 1 16,0 1 0-16,0 2 0 0,0 0 0 0,0 1 0 15,-4-1-52-15,-3 1-9 0,4-1-3 0,-4-3 0 0,3 1 0 0,4-1 0 16,-7-3 0-16,4 3 0 15,-8-3-51-15,0 0-13 0,8 1 0 0,-8-1 0 16,1-3 0-16,-1 3 0 0,-3 0 0 0,3-3 0 16,-3 0 0-16,-3-6 0 0,10 3 0 0,-11-4 0 15,7 1 0-15,4 0 0 0,-3 0 0 0,-1-4 0 16,1-2 0-16,-1 2 0 0,0-2 0 0,8-1 0 16,-8-3 0-16,1 1 0 0,6-1 0 0,-3 0 0 15,4 1 0-15,3-1 0 0,3 0 0 0,4-2 0 16,-3-1 0-16,6-3 0 0,1 0 0 0,3 0 0 15,-3 0 54-15,-1 0 8 0,11 0 2 0,-14 3 0 16,11 4-52-16,-7 2-12 0,3 4 0 0,-4-1 0 0,-10 10 0 0,0 0 0 16,0 0 0-16,11 6 0 15,3 1 54-15,-10 2 8 0,6 1 2 0,-3 5 0 16,-7 1-52-16,4 3-12 0,-4 0 0 0,-4 2 0 16,-3-2 0-16,4 0 0 0,-4-3 0 0,3 3 0 0,-7-4 0 0,8-2 0 15,-8 2 0-15,1-2 0 0,3 0 0 0,0-4 0 0,-4 0 0 16,0-2 0-16,1-4 0 0,-4 0 0 0,3 0 0 0,-6 0 0 15,2-6 0-15,5 3 0 0,-4-3 0 0,0-3 0 16,-4 3 0-16,11-7 0 0,-4 4 0 0,1-7 0 16,-1 1 0-16,8-4 0 0,-4 0 0 0,7-2 0 15,0-7 0-15,0-4 0 0,0 1 0 0,0-6 0 16,10 5 0-16,-6-2 0 0,6 0 0 0,8-1 0 16,-4 7-12-16,-3-3-4 0,6 3-2 0,1 0 0 0,-4 6 18 15,-3 0 0-15,-1 4 0 0,1 5 0 0,3 7 13 16,-4 3 3-16,-6 6 1 0,3 4 0 15,4 2-17-15,-8 7 0 0,1 3 0 0,-4 3 0 0,7 3 0 16,-7 0 0-16,-7 4 0 0,3 2 0 16,4 1 0-16,-10-1 0 0,6 4 0 0,-3-4 0 15,3-8 14-15,-6-1-1 0,6-7 0 0,-6-2 0 16,-1-3-37-16,1-4-8 0,-1-3-2 0,0-3 0 16,1-6-175-16,-4-6-35 0</inkml:trace>
  <inkml:trace contextRef="#ctx0" brushRef="#br3" timeOffset="32338.07">6717 1498 634 0,'0'0'27'16,"0"0"-27"0,0 0 51-16,0 0 5 0,0 0 0 0,0 0 1 15,0 0 57-15,0 0 11 0,0-6 3 0,0 6 0 16,3-3-52-16,-3 3-9 0,0 0-3 0,0 0 0 16,0 0 0-16,0 0 0 0,0 0 0 0,0-9 0 15,0 9 35-15,0 0 6 0,0 0 2 0,0 0 0 16,0 0-18-16,0 0-3 0,0 0-1 0,0 0 0 15,0 0-68-15,0 0-17 0,0 0 0 0,0 0 0 16,0 0 55-16,0 0 7 0,0 0 2 0,0 0 0 16,0 0-52-16,-3 9-12 0,-1-3 0 0,1 1 0 0,-1-1 54 0,4 0 8 0,-3 0 2 0,3 1 0 31,-4 2-52-31,4-3-12 0,0 1 0 0,-3-1 0 0,3 0 0 0,0 0 0 0,-4 4 0 0,4-1 0 31,0-6 23-31,0 4 1 0,0-1 1 0,0 0 0 0,0 0-25 0,0 4 0 0,0-1-9 0,0-3 9 16,0 1 0-16,4 2 0 0,-4 1 0 0,0-4 0 15,3 6 0-15,-3-8 0 0,4 5 0 0,-1-3 0 16,1 4 9-16,-1-4-9 0,1 6 8 0,-1-5-8 16,1-1 0-16,3 3 0 0,0 1 0 0,-3-1 0 15,3 4 0-15,0-7 0 0,0 7 0 0,-4-4 0 16,8 0 0-16,-4 4 0 0,0-7 0 0,0 4 0 16,4-4 0-16,-1 0 0 0,-3 0 0 0,4 4 0 15,-1-7 0-15,1 0-9 0,0 3 9 0,3-3-13 16,-4-3 13-16,1 4 0 0,-1-4 0 0,1 0 0 15,-4 0 0-15,4 0 0 0,-4 0 0 0,0 0 0 16,-4 0-72-16,1 0-8 0,-4 0-1 0,0 0-1 16,0 0-66-16,0 0-14 0,-4 6-2 0</inkml:trace>
  <inkml:trace contextRef="#ctx0" brushRef="#br3" timeOffset="33209.81">6844 2223 1126 0,'0'0'50'0,"0"0"10"0,0 0-48 0,10-3-12 0,-10 3 0 16,0 0 0 0,0 0 59-16,0 0 9 0,0 0 1 0,0 0 1 0,0 0-15 15,0 0-3-15,8 0-1 0,-8 0 0 16,0 0 17-16,3 0 3 0,-3 0 1 0,0 0 0 0,0 0 0 0,0 0 1 0,0 0 0 0,0 0 0 16,0 0-15-16,0 0-3 0,0 0-1 0,0 0 0 15,0 0-14-15,0 0-2 0,0 0-1 0,0 0 0 16,0 0-5-16,0 0 0 0,-7 0-1 0,3 0 0 15,-6 0 17-15,3-7 4 0,3 7 1 0,-6 0 0 16,3-3-32-16,0 3-6 0,0 0-2 0,0-3 0 16,-4 3 6-16,4-3 1 15,-4 3 0-15,4-3 0 0,-3 0-20 16,-1-1 0-16,4 1 0 0,-4-3 0 0,1 0 28 0,-1 3 3 16,1 0 0-16,-1-7 0 0,1 4-19 0,-1 0-4 0,0-1-8 0,1-2 12 15,-1 3 1-15,1-1 0 0,-1-5 0 0,0-1 0 16,1 1-2-16,-1 5-1 0,-3-8 0 0,4-1 0 15,-5 0-10-15,1 1 0 0,4-4 9 16,-4 3-9-16,0-6 18 0,3 7-1 0,0 2 0 0,-3-6 0 16,4 0-7-16,-1 7-2 0,1-7 0 0,2 3 0 15,-2 4 0-15,3-7-8 0,-4 3 12 0,4 4-4 16,4-7 0-16,-4 6-8 0,3-5 12 0,-3 2-4 16,3 0-8-16,1-2 8 0,-1-1-8 0,1-3 8 15,3 6-8-15,-4-6 0 0,4 3 0 0,-3 4 8 0,-1-1-8 0,4 0 0 16,0 1 9-16,-3 5-9 15,3 1 8-15,-4-1-8 0,1 4 8 0,3 6-8 16,0 0 0-16,0 0 0 0,0 0 0 0,0 0 0 16,-4 0-78-16,4 0-20 0,-3 3-4 0</inkml:trace>
  <inkml:trace contextRef="#ctx0" brushRef="#br3" timeOffset="34243.48">6833 2568 759 0,'0'0'33'0,"0"0"8"0,0 0-33 15,0 0-8-15,0 0 0 0,0 0 0 0,0 0 44 0,0 0 6 0,0 0 2 0,0 0 0 16,0 0 19-16,0 0 4 0,0 0 1 0,0 0 0 16,0 0 22-16,0 0 5 0,0 0 1 0,0 0 0 15,0 0-26-15,0 0-5 0,0 0-1 0,0 0 0 16,0 0-12-16,0 0-4 0,0 0 0 0,-3-10 0 16,3 10 0-16,-7 0 0 0,0 0 0 0,7 0 0 15,0 0-28-15,0 0-7 0,0 0-1 0,0 0 0 16,-7 0 20-16,7 0 3 0,-7 0 1 0,7 0 0 15,-7 0-27-15,7 0-5 0,-8-3 0 0,1 3-1 16,7 0 8-16,-7 0 1 0,-3 0 1 0,3-3 0 0,0 0 9 0,0 0 2 16,-4 0 0-16,4 3 0 0,0-7-32 15,-4 4 0-15,4-3 0 0,0 0 0 0,-3 2 16 0,3 1-4 16,-4-6 0-16,4 6 0 0,-4 0 7 0,1-1 1 16,-1-2 0-16,8 3 0 0,-8 0 8 0,4 0 3 15,0 3 0-15,0-3 0 0,0 0-18 0,0-1-3 16,0 1-1-16,0-3 0 0,-4 0-1 0,1-1-8 15,-1 1 12-15,0-3-4 0,1-1-8 0,-1 7 10 16,-3-9-10-16,3-1 10 0,1 4-10 0,-1-1 8 0,-3 1-8 16,0-4 8-16,4 4 0 0,-1-4 0 0,0 4 0 15,-3-4 0-15,4 4 20 0,-1-7 3 16,0 4 1-16,-3-1 0 0,4 4-32 16,-1-4 0-16,-3 1 0 0,4-1 0 0,-1 4 10 15,-3-4-1-15,3 1 0 0,1-1 0 0,-1 1-9 0,0-4 0 16,1 7 0-16,-1-10 0 0,4 0 12 0,-3 3 0 0,-1-6 0 15,4 0 0-15,0 4-12 0,-4-4 8 0,4 0-8 16,0 3 8-16,0 0-8 0,4-6 0 0,-8 3 0 0,4 0 0 16,0 0 0-16,0 0 0 0,0 3 0 0,0 4 0 15,0-4 8-15,0 0 0 0,0 7 0 0,0-7 0 16,0 0-8-16,0 6 0 0,-1-5 0 0,1-1 0 16,4 6 0-16,-4-6 0 0,3 1 0 0,-6 8 0 15,6-6 0-15,1 4 0 0,-1 3 0 0,4 2 0 16,-3 1 0-16,-1-3 0 0,1 5 0 0,3 4 0 15,0 0 12-15,0 0 1 0,0 0 0 0,0 0 0 16,0 0-61 0,0 0-13-16,0 0-3 0,0 0 0 0,0 0-51 0,0 0-10 0,0 0-3 0,3 13 0 15,1-7-51-15,-1-3-10 0,1 4-3 0,-1 2-793 16</inkml:trace>
  <inkml:trace contextRef="#ctx0" brushRef="#br3" timeOffset="35326.39">6650 2956 730 0,'0'0'16'0,"0"0"3"0,0 0 1 0,0 0 1 0,0 0-21 0,0 0 0 0,0 0 0 0,0 0 0 16,0 0 62-16,0 0 8 0,0 0 2 0,0 0 0 15,0 0 19-15,0 0 4 0,0 0 1 0,0 0 0 16,0 0-31-16,7 0-5 0,-7 0-2 0,0 0 0 16,0 0 0-16,0 0 0 0,0 0 0 0,0 0 0 15,0 0 14-15,0 0 4 0,0 0 0 0,0 0 0 16,0 0-26-16,0 0-5 0,0 0-1 0,0 0 0 16,0 0 0-16,0 0-1 0,0 4 0 0,-7-4 0 15,7 0 1-15,-4 0 1 0,4 0 0 0,-3 0 0 16,-1 0-18-16,1 0-4 0,3 0-1 0,-7 0 0 15,0 0-3-15,0 0-1 0,0 3 0 0,-1-3 0 16,1-3-9-16,0 3-1 0,0-4-8 0,0-5 12 16,0 3 3-16,-3 3 0 0,3-1 0 15,0 1 0 1,-8-3 2-16,5 3 1 0,-1 0 0 0,-6 0 0 0,2-4 0 0,5 7 0 0,-4-9 0 0,0 3 0 16,3-1 6-16,-3 4 2 0,0-3 0 0,7 0 0 15,-11-4-14-15,8 1-4 0,-5 3 0 0,5-1 0 16,-4-2-8-16,3-4 0 0,1 4 9 0,-1-7-9 15,-3 4 10-15,3-1-2 0,-3 4-8 0,0-7 12 16,-4 4-4-16,8-1 0 0,-1 1-8 0,-3-4 12 0,4 0-4 0,-1 7 0 16,4-10-8-16,-7 3 12 0,0 1-4 0,7-4 0 0,-14 0-8 0,6 0 12 15,5 4 8-15,-8-4 2 0,4 0 0 16,0 3 0-16,3 1-22 0,-3-4-15 16,-3-3 3-16,3-3 0 0,-1 3 12 0,1-3 0 0,0-4 0 15,-7-5 10-15,3 6-10 0,4-4 8 0,-3 4-8 16,3 0 8-16,-1 3-8 0,-2 0 0 0,10-3 9 15,-11 2-9-15,8-5 0 0,2 3 0 0,-2 0 0 0,-1 3 8 16,4-4 0-16,0 4 1 16,0 0 0-16,4 0 0 0,-4 0-9 0,-1 3-9 0,1 0 9 0,4 6-13 15,-4-6 13-15,3 4 0 0,-3-1 0 16,4 0 0-16,-1 3 0 0,-3-9 10 0,7 6-2 0,-7-2 0 16,4-1-8-16,-1 3-11 0,4 3 3 0,-7-3 0 15,3 10 8-15,4-7 0 0,-7 7 0 0,4 3 0 16,3-1 0-16,0 4 0 0,0 3 0 0,0 0 0 15,-4 3-58-15,4 4-10 16,-3-1-1-16,3 0-1 0,3 0-81 0,-3 7-16 16,0-7-3-16,4 0-958 0</inkml:trace>
  <inkml:trace contextRef="#ctx0" brushRef="#br3" timeOffset="36352.32">6893 3399 1384 0,'0'0'39'0,"-7"0"9"16,0 0-38-16,-3 0-10 0,3 0 0 0,-1-7 0 16,-2 4 53-16,-1 0 9 0,4 0 2 0,0 0 0 15,0 0 0-15,-3-4 0 0,3 4 0 0,-4 0 0 0,4 0-26 0,3 0-5 16,-10-4-1-16,4 4 0 0,3-3 16 0,-8 3 4 16,5-3 0-16,-1-1 0 0,4-2 0 0,-3 3 0 15,-1-1 0-15,1 4 0 0,-1-9-23 0,-7 5-4 0,8 1-1 16,-4-3 0-16,3-1 7 0,-3 4 1 0,3-3 0 0,-3-1 0 15,0 4-16 1,4-3-4-16,-1 2 0 0,-3 1 0 0,3 3 0 0,-3-6-1 16,0 5 0-16,0-2 0 0,0 3-2 15,0 0 0-15,3-3 0 0,-7 2 0 0,4 1 19 0,0-3 3 0,0 3 1 0,0-6 0 32,0 2-20-32,0 1-3 0,3 0-1 0,1-4 0 0,-4 1 4 15,3-1 0-15,-3 1 0 0,0 0 0 0,3-1-2 0,-7-2 0 16,4 2 0-16,4 1 0 0,-4 0-10 0,3-1 0 0,-3 1 0 15,3-4 8-15,1 1-8 0,-4-4 0 0,3 7 0 0,-3-10 0 16,3 6 0-16,1-3 0 0,-11 1 0 0,7-1 0 16,-1-3 28-16,1 4 3 0,-3-7 1 0,3 6 0 0,-1-6-32 15,1 3 0-15,0-3 0 0,0 0 0 16,-3 0 11-16,2 0-11 0,1 7 12 0,-3-13-12 0,3 6 0 16,-1-3 0-16,1 3 0 0,-3-7 0 0,3 7 0 15,3-3 0-15,0 3 0 0,1 0 0 0,-1-3 8 0,1 3-8 16,3-6 0-16,-8 3 0 15,5 0 10-15,-1-6-10 0,-3 2 8 0,0 1-8 0,0 3 0 0,0 0 0 16,0 3 0-16,3-6 0 0,-6 3 0 0,2-3 0 16,1-1 0-16,0 4 0 0,4-6 12 0,3 9-4 15,-8-6 0-15,8 6 0 0,0-6-8 16,-3 3 0-16,3 3 0 0,0 3 0 0,-4-3 0 0,4 0 0 16,3 3 0-16,-6-3 0 0,-1 6 0 0,4-2 0 0,0-4 0 15,0 3 0-15,4 3 0 0,-8 0 8 0,8 1-8 16,-5 2 8-16,5-2-8 0,3 5 0 0,0-2 0 0,-7 2 0 15,3 1 16-15,4 3 5 16,-7-1 1-16,7 7 0 16,0-6-120-16,0 6-24 0,0 0-5 0,0 0-1 15,0 0 0-15,0 0 0 0,0 0 0 0,0 0-921 0</inkml:trace>
  <inkml:trace contextRef="#ctx0" brushRef="#br3" timeOffset="39075.19">2371 1919 2066 0,'0'0'43'0,"0"0"10"15,3 9-42-15,1-6-11 0,3-3 0 0,-7 3 0 16,10 0 53-16,-6 0 9 0,6 1 2 0,1-4 0 16,0 0-1-16,3 0 0 0,0 0 0 0,4-7 0 15,-4 4-23-15,7-3-5 0,-4-7-1 0,1 4 0 16,3-7 10-16,-7 4 1 0,0-10 1 0,8 3 0 0,-12 0-13 0,4-3-2 0,0 7-1 16,4-7 0-16,-4 3-18 0,0 0-3 0,4 3-1 0,-4 1 0 15,-3-1 3-15,-1-3 0 16,4 3 0-16,-3 1 0 0,-1-1-11 15,-2 4-17-15,-1 2 4 0,3-6 1 16,-6 7-88-16,-4 6-18 0,0 3-3 0</inkml:trace>
  <inkml:trace contextRef="#ctx0" brushRef="#br3" timeOffset="39563.6">2593 2238 1728 0,'0'0'38'0,"0"0"8"0,0 0 2 0,0 7 0 0,3-4-39 16,5 3-9-16,-8-3 0 0,3 0 0 0,8 7 53 0,-8-7 9 0,4-3 2 0,4 3 0 15,-4 0 0-15,3-3 0 0,8 3 0 0,-11-3 0 16,11 0 0-16,-8-3 0 0,8-3 0 0,0-4 0 16,-4-2-52-16,0-4-12 0,3 4 0 0,-2-10 0 15,-1 3 54-15,3-3 8 0,-10 0 2 0,4-3 0 16,0-3-64-16,-1 0 0 0,1-1-14 15,-8-2 2-15,4 9 12 0,-7-6 0 0,0 9 8 0,0-3-784 16,0 6-156-16</inkml:trace>
  <inkml:trace contextRef="#ctx0" brushRef="#br3" timeOffset="40442.58">2699 2590 1552 0,'0'0'44'0,"0"0"10"0,0 0-43 0,0 0-11 0,0 0 0 0,0 0 0 15,0 0 45-15,0 0 7 0,3 0 2 0,4 0 0 16,4 0 16-16,-8-4 3 0,8 4 1 0,0-3 0 15,-1 0-63-15,4 3-11 0,-3-3 0 0,3 0-10 0,0 3 10 16,4-3 0-16,-4 0 10 0,0-7-10 0,4 4 57 0,-1-3 6 16,1-4 1-16,-4-3 0 15,7-6 0-15,-7 0 0 0,0-6 0 0,-3-3 0 16,3-1-52-16,-3-2-12 0,-1 3 0 0,-3 2 0 0,-3 1 39 16,-1 0 5-16,4 0 0 0,-7 3 1 0,0-7-31 0,4 4-6 15,-4 0-8-15,-4-3 11 16,4 5-2-16,-7 8 0 0,7 2 0 0,-3 7 0 15,-1 5-62-15,4 4-13 0,-10 4-2 0,3-1-1035 16</inkml:trace>
  <inkml:trace contextRef="#ctx0" brushRef="#br3" timeOffset="41390.22">1570 4070 806 0,'0'0'17'0,"0"0"4"0,0 0 1 0,0 0 2 0,0 0-24 0,0-7 0 16,0 7 0-16,0-3 0 0,0 3 80 0,0 0 12 15,0 0 3-15,0 0 0 16,0 0-38-16,0-6-7 0,0 0-2 0,0-1 0 16,3 1-8-16,4 0-1 0,-7 3-1 0,0 3 0 15,0 0 13-15,0 0 2 0,4-4 1 0,-4 4 0 16,0 0 23-16,7 0 5 0,4 0 1 0,-11 0 0 15,3 7-2-15,-3-1 0 0,4 0 0 0,-4 1 0 16,7-1-25-16,-7 0-6 0,0 4-1 0,0-1 0 0,0 3-5 0,0-2 0 0,0 2-1 0,0 4 0 16,3 0-18-16,-3 3-3 0,-3-4-1 15,6-2 0-15,-3-1-32 0,7 1-6 16,-7-4-2-16,0-2 0 16,0-1-27-16,0-3-6 0,0 0 0 0,0-3-1 0,-7 3-163 0,4-3-33 0,3 0-7 0</inkml:trace>
  <inkml:trace contextRef="#ctx0" brushRef="#br3" timeOffset="41912.83">1616 3853 877 0,'0'0'24'0,"0"0"7"0,0 0-31 0,0 0 0 0,0 0 0 0,0 0 0 0,0 0 107 0,0 0 15 0,0 0 3 0,0 0 1 16,0 0-45-16,0 0-9 0,0 0-1 0,0 0-1 16,3 0-17-16,4 0-3 0,-7 0-1 0,4 0 0 15,6-3-49-15,-10 0 0 0,11-3 0 0,-7 2 0 16,3 1 28-16,-4 0 12 0,8 3 3 16,-8 3 0-16,4-3 37 0,-3 7 8 0,6-4 2 0,-3 3 0 15,4 0-32-15,-4 4-6 0,0-1-2 0,-3 4 0 16,3-4 22-16,3 0 5 0,-6 7 1 15,-1-3 0-15,4 2-61 0,-3 4-17 16,-4 3 0-16,7 0 8 0,-7 0 44 0,4 6 8 0,-4 0 1 0,7 1 1 16,-4-4-62-16,-3 0-8 0,0 3-4 0,0-3-1 15,0 0 21-15,0-3 4 0,4-3 0 0,-4 3 1 16,0-10-13-16,-4 1 0 0,4 0-9 0,0-4 9 16,0-3 0-16,-3-3 0 0,-4 1 0 0,3-4 10 15,4 0-59-15,-11-4-12 0,11 1-3 16,-10-3 0-16,6 3-204 0,-6-3-42 0</inkml:trace>
  <inkml:trace contextRef="#ctx0" brushRef="#br3" timeOffset="42344.09">1767 3715 1465 0,'0'0'32'0,"0"0"6"0,0 0 2 0,0 0 2 0,0 0-34 0,0 0-8 15,0 0 0-15,0 0 0 0,4 0 60 0,-4 0 11 0,7 0 1 0,-3 3 1 16,3 0 44-16,-4 1 9 0,1-1 2 0,3 3 0 15,-4 0-52-15,4 1-9 0,-3-1-3 0,3 3 0 16,3-3 52-16,-6 4 9 0,7-4 3 0,-1 0 0 16,1 1-104-16,-4-1-24 0,0 0 0 0,3 1 0 15,5 2 0-15,-5-3 0 0,1 4 0 0,-1-1 0 0,-3 4 0 0,11-1 0 16,-7 1 0-16,-8 5 0 0,8 1 57 0,-1 3 6 16,-6 3 1-16,3 0 0 15,-4 4-52-15,-3 5-12 0,0-3 0 0,0 7 0 16,0-3 0-16,-3-1 0 0,3-6 0 0,-7 4 0 0,3-7 0 15,4-3 0-15,0-4 0 0,-7 1 0 0,4-3 0 0,3-3 0 16,0-1 0-16,-4-3 0 16,4 1-102-16,-7-4-23 0,7 0-5 0,0 4-1122 0</inkml:trace>
  <inkml:trace contextRef="#ctx0" brushRef="#br3" timeOffset="43115.36">2663 7271 1267 0,'0'0'56'0,"0"0"12"0,0 0-55 0,0 0-13 0,0 0 0 0,0 0 0 16,0 0 105-16,0 0 19 0,0-6 3 0,0 6 1 16,-7-7-52-16,4 1-9 0,3-3-3 0,0 9 0 15,0-7 0-15,0 7 0 0,0 0 0 0,0 0 0 16,0 0-51 0,0 0-13-16,3-3 0 0,4 6 0 0,4 1 54 0,-7-1 8 0,6 6 2 0,1 0 0 15,-8-2-8-15,4-1 0 0,-3 3-1 0,3-2 0 16,0 2-37-16,4-3-7 0,-4 1-2 0,3-1 0 15,-6 0-9-15,6-3 0 0,-6 4 0 0,3-1 0 16,-4 3 0-16,4 1 0 0,-3-4 0 0,-4 3 0 16,4-2 0-16,3 2 0 0,-7-3 0 0,0 1 0 15,0-4-101-15,0-3-23 0,0 6-4 0,0-6 0 16,0 0-51-16,0 0-9 0,0 0-3 0</inkml:trace>
  <inkml:trace contextRef="#ctx0" brushRef="#br3" timeOffset="43616.9">2642 7014 1337 0,'-3'12'28'0,"3"-12"6"0,0 3-34 0,0-3 0 0,-7 4 0 15,7-4 0-15,0 0 57 0,0 6 5 0,0-6 1 0,0 0 0 16,0 0-50-16,0 0-13 0,0 0 0 0,0 0 0 16,0 0 56-16,0 0 7 0,0 0 1 0,0 0 0 15,0 0-52-15,0 0-12 0,0 0 0 0,0 0 0 16,0 0 54-16,0 0 8 0,0 0 2 0,0 0 0 15,0 0 0-15,0 0 0 0,0 0 0 0,7-3 0 16,-7 3-52-16,7 0-12 0,0 0 0 0,-4 3 0 16,4 0 54-16,4-3 8 0,-4 3 2 0,4 0 0 15,-1 4-20-15,1-4-4 0,-1 3-1 0,1-3 0 0,3 3-11 0,0 1-3 16,-3-1 0-16,10 6 0 0,0 1 31 16,-10-4 7-16,6 4 1 0,1 3 0 0,-4 2-52 15,0-2-12-15,-3 6 0 0,3 0 0 0,-3 0 54 16,6 3 8-16,-6-3 2 0,-4 3 0 0,0-3-64 0,3-3-8 15,-6 0-4-15,3-1-1 0,-3-2 36 0,-1-6 7 16,4-1 2-16,-7 0 0 16,0 1-52-16,0-7-9 0,0-3-3 0,0 0 0 15,0 0-44-15,0 0-10 0,-7-3-2 0,4-4 0 16,-1-2-73-16,-7-3-15 0,4 2-4 0,4-2-525 0,-8-1-106 16</inkml:trace>
  <inkml:trace contextRef="#ctx0" brushRef="#br3" timeOffset="44076.25">2688 6785 1337 0,'-10'16'28'0,"6"-10"6"0,4 0-34 0,-7-3 0 0,3 3 0 0,4 1 0 16,0-7 122-16,-7 3 18 0,7-3 3 0,0 0 1 15,0 0-26-15,0 0-5 0,0 0-1 0,0 0 0 16,0 0-89-16,0 0-23 0,0 0 0 0,0 0 0 16,0 0 56-16,0 0 6 0,7-3 2 0,-3 0 0 15,3 3 0-15,0 3 0 0,0-3 0 0,4 3 0 16,-1 0 0-16,1 3 0 0,3 1 0 0,0-4 0 15,0 6-27-15,4 1-5 0,-8 2 0 0,8-3-1 16,0 4-4-16,-4-4-1 0,7 4 0 0,-3 0 0 0,3 2-1 16,0 1 0-16,0 0 0 0,-10-4 0 15,3 4-6-15,0 3-2 0,0-4 0 0,4 4 0 0,-8 0-6 0,4 3-2 0,-3 0 0 16,10 6 0-16,-7 0-9 0,0 0 10 16,1 1-10-16,2-4 10 0,-3 0-10 0,0-3 0 0,-3 0 9 15,0-3-9-15,-1-1 0 0,1-5 9 0,-8-1-9 16,4 1 0-16,-3-7 0 0,-4 4 0 0,7-1 0 0,-7-3 0 31,0-6-112-31,3 7-16 0,-3-7-3 0,4 3-765 0,-4 3-154 0</inkml:trace>
  <inkml:trace contextRef="#ctx0" brushRef="#br3" timeOffset="44971.42">5729 7666 1036 0,'0'0'23'0,"0"0"5"0,0 0 0 0,0 0 1 0,0 0-29 0,0 0 0 0,0 0 0 0,0-6 0 16,0 3 99-16,0 3 13 0,0-7 4 0,4 4 0 16,-4 3-32-16,0 0-7 0,0 0-1 15,0 0 0-15,3-3-9 0,-3 3-3 0,7-6 0 0,-3-1 0 16,3 1 0-16,-4 3 0 0,4 0 0 0,-7 3 0 16,7-3-16-16,1 3-4 0,-1 0-1 0,3 0 0 15,1 0-27-15,-8 0-4 0,8 0-2 0,-1 0 0 16,1 0 1-16,-7 3 0 0,6-3 0 0,-3 3 0 15,-7-3-11-15,11 0 0 0,-11 0 0 0,0 0 0 16,7 0 0-16,0 3 0 0,-4 0 0 16,1 0 0-16,-1 4-173 0,-3-1-37 0,0-3-7 15</inkml:trace>
  <inkml:trace contextRef="#ctx0" brushRef="#br3" timeOffset="45504.03">5644 7512 802 0,'0'0'22'0,"0"0"6"0,0 0-28 0,0 0 0 0,0 0 0 0,0 0 0 15,0 0 116-15,0-6 16 0,0 0 4 16,0 3 1-16,0-4-42 0,0 7-9 0,0 0-2 0,0-6 0 15,0 0 8-15,0 0 2 0,0 6 0 0,0 0 0 16,0 0-13-16,0 0-2 0,0 0-1 0,0 0 0 16,0 0-37-16,0-4-7 0,11-2-2 0,-7 3 0 15,3 0-8-15,0 0-3 0,0 0 0 0,3 3 0 16,-3 0-8-16,0 0-1 0,4 0-1 0,0 0 0 0,-4 0-11 0,3 0 0 16,1 0 0-16,-1 0 0 15,1 0 32-15,0 0 4 0,-1 3 0 0,4-3 1 16,-3 3-8-16,3 0-1 0,0 0-1 0,-3 0 0 15,3 0-27-15,0 1 0 0,0-1 0 16,-3 0 0-16,-1 0 0 0,1 0 0 0,-1 0 0 0,4 3 0 16,-10-2 0-16,7-1 0 0,-4 0 9 0,0 3-1 15,0-3 2-15,3 4 1 0,-10-4 0 0,4 0 0 16,-4-3-27-16,0 3-4 0,0-3-2 0,-4 0 0 16,4 0-130-16,-7 0-25 0,0-3-6 0</inkml:trace>
  <inkml:trace contextRef="#ctx0" brushRef="#br3" timeOffset="45981.3">5486 7352 1403 0,'-4'-6'40'0,"1"0"8"0,-1 0-38 0,4 6-10 0,0 0 0 0,0-7 0 16,-3 4 51-16,3-3 8 0,0 6 1 0,-4-6 1 15,4 6 4-15,0 0 1 0,-3-4 0 0,3 4 0 16,0 0 1-16,0 0 0 0,3-6 0 0,1 3 0 16,3-3-13-16,0 0-2 0,3-1-1 0,-3 1 0 0,4 3 2 0,3-3 1 15,-3-1 0-15,-1 1 0 16,4 0 0-16,0 0 0 0,4-1 0 0,0 1 0 16,-4 0-5-16,3-1-1 0,-2 4 0 0,2-3 0 0,1 3-20 0,-4-3-4 15,4 6 0-15,-1-4-1 0,4 8-23 0,-3-4 0 16,7 6 0-16,-11-3 0 0,0 3 0 0,0 1 0 15,0-4 0-15,-3 3 0 0,3 0 42 0,-7 1 4 0,4-1 1 0,-1 3 0 32,1-3-126-32,-1 1-25 0,1-1-4 0,-1 0-2 0</inkml:trace>
  <inkml:trace contextRef="#ctx0" brushRef="#br3" timeOffset="46910.23">8149 5813 836 0,'0'0'24'0,"0"0"4"0,0 0-28 0,0 0 0 0,0 0 0 0,0 0 0 16,-7-3 81-16,4 0 11 0,-4-1 1 0,-1 1 1 15,8 3-10-15,0 0-3 0,0-6 0 0,-3 0 0 16,-1-4-20-16,1 1-4 0,3 3-1 0,-4-4 0 0,4 4-24 16,-3-3-6-16,3 2-1 0,-4-2 0 15,4 3-25-15,0-1 0 0,0 1 0 0,0 0 0 16,0 0 56-16,0 2 7 0,0-2 1 0,0-3 0 16,0 6-52-16,0 3-12 0,0 0 0 0,0 0 0 15,0-7 0-15,0 7 0 0,0 0 0 0</inkml:trace>
  <inkml:trace contextRef="#ctx0" brushRef="#br3" timeOffset="47387.89">8114 6001 836 0,'0'0'24'0,"0"0"4"0,0 0-28 0,0 0 0 0,0 0 0 0,0 0 0 15,0 0 108-15,0 0 16 0,-4-3 4 0,4 3 0 16,0 0 0-16,-7-6 0 0,4 2 0 0,-1-2 0 16,-3 3-52-16,4 0-9 0,-1 0-3 0,-3 0 0 15,0-1 12-15,4-2 3 0,-1 0 0 0,-3-3 0 16,0 2-24-16,3 1-5 0,-3 0-1 0,0-4 0 16,0 1-49-16,0-4 0 0,0 1-9 0,0-4 1 15,3 0 17-15,-3-2 4 0,4-4 1 0,-8 3 0 16,8 0-1-16,-4 3 0 0,0 4 0 0,0-4 0 15,3-3-4-15,-3 4-1 0,4-4 0 0,-1 0 0 16,0 3 24-16,1 1 4 0,3-1 0 0,0 4 1 16,0-4-53-16,0 3-10 0,3 4-2 0,-3-4-1 15,0 4 29-15,4-4 0 0,-4 4 0 0,0 0 0 16,4 2 22-16,-4 1 4 0,0 6 1 0,0 0 0 16,0 0-95-16,0 0-18 0,0 0-4 0,0 0-1 15,0 0-110-15,0 0-23 0,0 0-4 0</inkml:trace>
  <inkml:trace contextRef="#ctx0" brushRef="#br3" timeOffset="47795.99">7945 6098 1071 0,'0'0'30'0,"0"0"7"16,0 0-29-16,0 0-8 0,0 0 0 0,0 0 0 16,-4 3 104-16,4-3 20 0,0 0 4 0,0 0 1 15,-7 3-17-15,0 1-3 0,7-4-1 0,-4 0 0 0,4 0-22 0,-7 0-5 16,0 3-1-16,0-3 0 0,7 0-26 0,-7-3-6 15,4-1 0-15,-4 1-1 0,0-3-21 0,-1 0-4 16,-2-4-1-16,3 1 0 0,0-7 10 0,-4-3 1 16,1 1 1-16,-4-4 0 15,3 0-10-15,0-3-3 0,1-4 0 0,-1-2 0 16,1-3 2-16,3 2 0 0,-4 1 0 0,7 0 0 16,-3-1-11-16,4 4-3 0,-1-3 0 0,1 2 0 15,3 1-8-15,0 0 0 0,3 3 0 0,-3-3 0 0,4 3 0 0,-1-1 0 16,1 1 0-16,3-3-809 0,4 6-155 15</inkml:trace>
  <inkml:trace contextRef="#ctx0" brushRef="#br3" timeOffset="140047.35">11508 1652 1541 0,'-4'31'32'0,"1"-27"8"16,3 5-32-16,0 0-8 0,-4-2 0 0,4-1 0 0,0 0 61 0,0-6 11 15,4 6 1-15,-4-6 1 16,3 4-8-16,4-8-2 0,0-2 0 0,0 3 0 16,0-6 0-16,4-1 0 0,-1-2 0 0,1 2 0 15,0-12-51-15,3 3-13 0,-4-6 0 0,4 0 0 16,1-6 54-16,-1 0 8 0,0-4 2 0,-4 10 0 15,4-3-46-15,-3-7-9 0,3 4-1 0,0 0-8 16,-3-7 0-16,-1 0 0 0,1 1-10 0,0-10 10 16,-4 0 16-16,0 9 12 0,0-3 1 0,-4 13 1 0,1 0-19 15,-1-4-11-15,1 1 12 0,-1 6-12 16,-3 0 29-16,4 3-1 0,-4 6 0 0,0-9 0 0,3 10-28 16,-3 8 0-16,0 1 0 0,0 6 0 15,0 0 0-15,8 3 0 0,-5 3 0 0,4 1 0 16,-3 8 0-16,3 7 0 0,-4-3 0 0,4 9 0 15,0-3-14-15,0 7-9 0,0-4-1 0,1 7-1 0,2 2 40 16,-3 4 8-16,4-3 1 0,-1 5 1 0,-3-2-25 0,0 3 0 16,0 0 0-16,1 3 0 0,2 0 56 0,-3 0 7 15,0 3 1-15,0 0 0 0,-3-6-52 0,3-3-12 0,0-6 0 16,-4-4 0-16,5-3 0 0,-5-3 0 16,1-3 0-16,-1-6 0 0,1-4 0 0,-4-2 0 0,3-1 0 0,-3-9 0 15,0 0 0-15,0 0 0 0,0-6 0 0,-3-7 0 16,-1 1-138-16,1-4-30 0,-4 0-7 0</inkml:trace>
  <inkml:trace contextRef="#ctx0" brushRef="#br3" timeOffset="140278.1">11606 1567 1792 0,'-10'10'51'0,"3"2"10"15,0-5-49-15,3 2-12 0,1-3 0 0,3 1 0 16,0-1 105-16,3 3 19 0,1-3 3 0,3-6 1 16,3 4-52-16,-3 2-9 0,8-3-3 0,-1 0 0 15,0 0-44-15,3-3-10 0,5 0-2 0,-1 0 0 16,0-3 1-16,-3 0 0 0,3-3 0 0,0 3 0 16,-4-1-21-16,1 4-4 0,-4-3 0 0,-3 0-1 15,3 0-140-15,-3-3-28 0,3 3-6 0</inkml:trace>
  <inkml:trace contextRef="#ctx0" brushRef="#br3" timeOffset="140696.79">12238 1411 2002 0,'-7'3'84'0,"0"0"-67"15,0 0 103-15,0 0 20 0,0 0 4 0,0 0 0 16,-1 4-90-16,-2-1-18 0,3-3-4 0,0 3-1 16,-4 4-7-16,4-4 0 0,-3 3-1 0,-1 4 0 15,0-7-10-15,4 4-1 0,-3 2-1 0,3 4 0 16,0-7-11-16,-4 1 0 0,8-1 0 0,-5 0 0 16,5 4 0-16,3-7 0 0,-4-3 0 0,4 1 0 15,0-4 0-15,0 0 0 0,7 0 0 0,1 0 0 16,2-4 0-16,1 1 0 0,3 0 0 0,0-6 0 15,0 2 8-15,4 1-8 0,-1 0 12 0,4-3-4 16,-6 5-8-16,2 1-11 0,1 0 3 0,0 0 0 16,-4 3 8-16,0 0 0 0,0 3 0 0,-4 0 0 15,1 7 47-15,-4 2 11 0,0 1 2 0,-3-1 1 16,-1-5-17-16,-3 5-3 0,0 1-1 0,0 2 0 0,-3-2-16 16,-4 6-4-16,3 0-1 0,-3 2 0 0,0 5-11 15,0-8-8-15,-4 1 12 0,1 0-12 16,3-6 8-16,-4-4-8 0,4-3 0 0,0 4 0 15,3-7-108-15,4-3-28 0,0 0-5 0,0 0-2 16,-3-10-93-16,-1 4-20 0,4-3-3 0</inkml:trace>
  <inkml:trace contextRef="#ctx0" brushRef="#br3" timeOffset="141101.14">12502 1386 1579 0,'4'-16'32'0,"-4"16"10"0,0 0-34 0,0-3-8 0,0 3 0 0,0 0 0 16,0 0 106-16,0 0 19 0,-4-7 4 0,4 7 1 16,-3 0-45-16,-4 0-9 0,0 4-1 0,0-1-1 15,-4 6-25-15,4 4-5 0,-3-4 0 0,2 7-1 16,-2-4 24-16,-1 4 5 0,1 3 0 0,-1-4 1 16,1 1-58-16,-1 3-15 0,4-3 0 0,-4-1 0 15,8 1 54-15,-4-4 8 0,3 1 2 0,1-7 0 16,-1-3-64-16,4-3 0 0,0 0-12 0,0 0 2 15,0 0 10-15,0 0 14 0,4 0-3 0,3-3-1 16,-4 3-10-16,4-3 0 0,4 0 0 0,0-3 0 16,-1-1 0-16,4 1 0 0,0-3 0 0,-3-1 0 15,3 7 0-15,0 0-14 0,4 0 3 0,-8 0 1 16,4 3 10-16,4 0 0 0,-4 3 0 0,0 0 8 16,-3 0 12-16,3 4 2 0,-3-1 1 0,-4 3 0 0,-4 4 11 0,1 2 2 0,-1 1 1 15,-6 6 0 1,-1-6-12-16,1 3-2 0,-4 3-1 15,-4-7 0-15,4 4-14 0,-4 0-8 0,1 0 8 0,-1-1-8 16,1-5 0-16,-1 0-10 0,0-1 1 0,-3 4 0 16,7-13-100-16,-3 0-20 0,3 0-4 0,0-6-1 15,3 0-98-15,1 0-19 0,3-10-4 0</inkml:trace>
  <inkml:trace contextRef="#ctx0" brushRef="#br3" timeOffset="141676.91">12679 1476 1134 0,'0'0'32'0,"0"0"8"15,0 0-32-15,0 0-8 0,0 0 0 0,0 0 0 16,0 0 74-16,0 0 14 0,0 0 2 0,0 0 1 16,0 0-22-16,0 0-4 0,0 0-1 0,0 10 0 0,0-10-34 0,0 3-7 0,0 0-2 15,0 3 0 1,0-2 46-16,-4 2 9 0,4 0 1 0,0-3 1 16,0-3-22-16,0 0-5 0,0 6-1 0,0-2 0 15,0 5-13-15,0-3-2 0,0 7-1 0,0 2 0 16,0 4-9-16,0-6-1 0,0 3-1 0,4 5 0 15,-4-5-5-15,0 3-1 0,3 0 0 0,-3 3 0 0,7-3 9 0,-3-7 2 16,-1 1 0-16,1-1 0 16,0 4-12-16,3-13-1 0,0 6-1 0,-4-5 0 15,4-1-14-15,0 0 0 0,0-3 0 0,0 0 0 0,0-3 0 0,4-4 0 16,-4 1 0-16,0 0 0 16,4 0 9-16,-1-7-9 0,-3 4 8 0,0-1-8 0,4 1 10 0,-7 3-10 0,3-10 12 0,-4 6-12 15,1-2 0-15,-1 3 0 0,1-4 0 0,-1 4 0 16,-3-1 0-16,4-2 0 0,-4 5 8 0,0-8-8 15,0 5 8-15,0 4-8 32,0-3 9-17,0 9-9-15,0 0 0 0,0 0 0 0,0 0 0 0,0 0-10 0,0 0 10 0,3 3 0 0,1 6 0 16,-1-3 0-16,1 4 0 0,-4 5 0 0,3-5 0 0,-3 2 0 0,4 1 0 0,-1 0 9 0,1 2-1 0,-4-5-8 16,4-1 0-16,-1 4 0 0,1-7 0 0,-1 3 0 15,4 1 0-15,-3-4 0 0,-1 0 0 0,1 0 0 16,3-2-108-16,-4-4-20 0,4 0-3 15</inkml:trace>
  <inkml:trace contextRef="#ctx0" brushRef="#br3" timeOffset="142628.2">13032 1505 1310 0,'0'9'37'0,"0"0"8"0,-4 1-36 15,4-1-9-15,0-2 0 0,4 2 0 0,-4 0 47 16,0 1 7-16,3 2 2 0,-3-5 0 16,0 2-38-16,4 0-7 0,-1 7-2 0,1-7 0 15,-1 1 70-15,-3 2 13 0,4 1 4 0,-4 0 0 0,3-4-16 0,-3 0-4 0,0 1 0 0,4-1 0 16,-4 1-16-16,0-7-3 0,3 0-1 0,-3 3 0 15,0 0-23-15,4-3-5 0,-4 1 0 0,0-4-1 16,0 0-9-16,0 0-2 0,0 0 0 0,0 0 0 16,0 0 2-16,0 0 0 0,0 0 0 0,0-10 0 15,3 4 10-15,-3 0 3 0,0-1 0 0,4-8 0 16,-4 5-40-16,3-5-8 0,-3 5-2 0,4-9 0 16,0 4 19-16,-4 5 0 0,3-8 0 0,1 2 0 15,-1 3 14-15,-3-6 3 0,7 4 1 0,-3 2 0 16,-4-2-18-16,3 5 0 0,1 1 0 0,-1-1-9 15,1 7 9-15,-1 0 0 0,4 6 0 0,-3 0 0 16,-1 1 8-16,1 5-8 0,0 0 10 0,-1 4-10 16,1-4 11-16,-1-2-11 0,1 5 12 0,-1-3-12 15,1 4 8-15,-4-7-8 0,3 4 0 0,1-1 0 16,-1-3 0-16,4 4 0 0,-3-1 0 0,-1-3 0 16,1-2 0-16,-1-1 0 0,1 0 0 0,-4-3 0 15,0 0 10-15,3-3-10 0,1 0 8 0,0-1-8 16,3-2 0-16,-4-6 0 0,1 2 0 0,-1-2 0 15,4 2 0-15,-3-2 0 0,3-1 0 0,-4 1 0 16,4 2-14-16,-3 1 2 0,3-7 0 0,0 7 0 0,0-1 12 16,-3 4 0-16,3 6 0 0,-4-3 0 15,-3 3 0-15,4 0 0 0,-1 3 0 0,4-3 0 0,-3 10 0 0,-1-1 0 16,1 0 0-16,-4 4 0 0,3-4 48 0,1 7 13 0,-4-4 3 0,3 7 0 16,-3-9-52-16,4 2-12 0,0 1 0 0,-4-1 0 15,3-9 0-15,1 7 0 0,-1-4 0 0,1 0 0 16,-4 1 0-16,3-4 0 0,4 0 0 0,-3 3 0 15,-4-6 0-15,3 0 0 0,4-6 0 0,0 3 0 16,-3 0 0-16,3 0 0 0,-3-1 0 0,3-2 0 16,-4 0 0-16,4 3 0 0,-3 0 0 0,3-1 0 15,-7 4 0-15,0 0 0 0,3 0 0 0,-3 0 0 16,4 0 0-16,-4 0 0 0,7 0 0 0,-4 0 0 16,4 0 0-16,-7 0 0 0,4 4 0 0,3-4 0 15,-3 0 0-15,-1 0 0 0,4 0 0 0,-3-4 0 16,3 4 0-16,-4 0 0 0,4-3 0 0,0 0 0 15,0 0-48-15,0-3-13 16,1 3-3-16,-1-4 0 0,3 1 52 0,-3-6 12 0,4 5 0 0,-4-8 0 16,0 2 0-16,0 4 0 0,-4-1 0 0,5 1 0 15,-5-4 0-15,1 4 0 0,-1 0 0 0,1-1 0 16,-4 10 0-16,0 0 0 0,0 0 0 0,0 0 0 16,-7 0 48-16,0 6 13 0,-1 4 3 0,1-1 0 15,-3 10-52-15,-1-6-12 0,1 8 0 0,-1 1 0 16,1 0 0-16,-5 3 0 0,5-3 0 0,3 0 0 15,0-3 0-15,0 3 0 0,0-3 0 0,3 3 0 16,1 0 0-16,3-3 0 0,0 3 0 0,3-4 0 0,4 1 54 16,0-3 8-16,4-7 2 0,-1 1 0 15,4-4-64-15,-3-3-28 0,3 0 3 0,0-3 0 16,0-3-11-16,0-3-3 0,1 0 0 0,-1-1 0 0,0 1-20 0,0 3-4 16,0-6-1-16</inkml:trace>
  <inkml:trace contextRef="#ctx0" brushRef="#br3" timeOffset="143490.29">13931 1523 2310 0,'0'0'48'0,"0"0"11"0,0 0-47 0,0 0-12 0,0 0 0 0,0 0 0 15,0 0 53-15,0 0 9 0,0 0 2 0,0 0 0 16,0 0 0-16,0 0 1 0,0 0 0 0,0 0 0 16,0 0-53-16,0 0-12 0,0 0 0 0,0 0 0 31,0 0-102-31,0 0-21 0,0 0-4 0</inkml:trace>
  <inkml:trace contextRef="#ctx0" brushRef="#br3" timeOffset="143646.54">13942 1721 2986 0,'-4'16'84'0,"1"-7"20"15,-1 4-84-15,4-1-20 0,-3 4 0 16,3-10 0-16,-4 4 56 0,4-4 6 0,0 0 2 0,0-6 0 16,0 0-52-16,4 3-12 0,-4 7 0 0,0-10 0 15,7 0-151-15,0 0-33 0,3-7-6 0</inkml:trace>
  <inkml:trace contextRef="#ctx0" brushRef="#br3" timeOffset="144445.22">15314 1517 1170 0,'0'0'49'15,"0"0"-39"1,0 0 47-16,0 6 10 0,-3 7 1 0,3-7 1 15,3 10-24-15,1 0-5 0,-1 2 0 0,4 4-1 16,-3 3-20-16,6 1-4 0,-3 2-1 0,4 0 0 16,0 3 22-16,-1 4 4 0,4-7 0 0,0 7 1 15,-3-1 26-15,3-3 5 0,0 4 0 0,0-4 1 0,0-3 44 0,-3 1 9 16,3-1 2-16,-7-9 0 0,4 3-64 0,-4 0-12 16,3-7-2-16,-3 1-1 0,0 0-15 0,1-4-3 0,-1 1-1 15,3-4 0-15,-6 4-14 0,3-10-2 16,-7-3-1-16,0 0 0 0,0-6-1 0,-4-4-1 0,1 1 0 0,-1-4 0 15,1 1-11-15,-8-10 0 0,4 0 0 0,-7-3 8 16,3 0 12-16,-3-4 3 0,-3 4 0 0,2-12 0 16,1 2-47-1,0 4-10-15,0-10-2 0,4 3 0 0,-5 4 7 0,5-1 1 16,3-5 0-16,-4-1 0 0,8 0 40 0,-4 4 9 0,7-4 2 0,0 3 0 16,0-6-14-16,3 7-9 0,4-1 12 0,-3 10-12 15,6-4 21-15,-3 10-2 0,7-6-1 0,-3 9 0 16,3-3-1-16,0 4 0 0,4 5 0 0,0-3 0 0,-1 4 25 0,1 6 5 15,-1-1 1-15,5 7 0 16,-1 0-20-16,-4 0-3 0,1 0-1 0,0 10 0 0,-1 2 0 16,-3 7-1-16,-3-3 0 0,0 6 0 15,-4 0-7-15,0 6 0 0,-4 0-1 0,-3 10 0 16,0-10-15-16,-3 3 9 0,-1 4-9 0,-3-4 8 0,0 1-8 0,-3 2 0 16,-1-6 0-16,-7 0 0 15,4-2-38-15,-3-4-10 0,-1-1-1 0,-3 1-1 0,3-12 27 16,0 2 6-16,1-2 1 0,-1-4 0 15,1-3-77-15,2-3-15 0,5-3-4 0,-1 0 0 16,4-7-64-16,0 1-12 0,4 0-4 0,3-10-793 0</inkml:trace>
  <inkml:trace contextRef="#ctx0" brushRef="#br3" timeOffset="144777.6">15963 1320 1911 0,'-10'9'54'0,"6"4"12"16,1-7-53-16,-4 6-13 0,-1 1 0 0,1 3 0 16,-3-4 80-16,3 7 12 0,-4 3 4 0,4-3 0 15,-3 0-26-15,2 3-5 0,1 3-1 0,4-3 0 16,-4-1 0-16,3-2 0 0,1 3 0 0,3-3 0 16,0-6 0-16,3-1 0 0,1-2 0 0,-1-1 0 15,4-3-27-15,0-3-5 0,1 1-2 0,2-8 0 16,1-5 3-16,3 3 1 0,0-7 0 0,4-3 0 15,-4 1-34-15,0-4 0 0,0 3 0 0,-4-3 0 16,5 1 0-16,-5 5 0 0,1-9 0 0,-4 7 0 0,3 2 16 16,-3-6-4-16,1 7-1 0,-5-4 0 15,1 10-11-15,-4-7-16 0,0 7 4 0,-7 0 1 0,3 2 11 16,-7 1 0-16,4 0 0 0,-7 3 0 16,4 0-53-16,-4 0-9 0,3 3-2 0,-3-3 0 15,3 3-102-15,1 1-21 0,-1-1-4 0,1 3-547 16,2-3-110-16</inkml:trace>
  <inkml:trace contextRef="#ctx0" brushRef="#br3" timeOffset="145182.16">16351 1150 2243 0,'0'0'64'0,"0"0"13"0,0 0-61 0,0 0-16 0,0 0 0 0,0 0 0 16,-3 7 103-16,-1-4 17 0,1 3 4 0,-4-3 1 15,3 3-58-15,-3-2-12 0,0 2-3 0,-4 6 0 16,1-8-24-16,-1 5-6 0,1 0-1 0,-1 4 0 16,0 3-7-16,-3-7-2 0,4 3 0 0,-4 1 0 15,3 3 3-15,1-4 0 0,-1 4 0 0,4-4 0 16,0-5 9-16,3-1 1 0,1-3 1 0,3-3 0 16,0 0-13-16,0 0-2 0,7 0-1 0,0-3 0 15,3 0-2-15,1 0-8 0,0-4 12 0,3-2-4 16,0 3 4-16,0 0 0 0,0-1 0 0,7-2 0 15,-3 6-24-15,0 0-4 0,-4-4 0 0,0 7-1 0,0 3 65 0,0 1 12 16,-3-1 4-16,-1 6 0 0,-3 4-52 0,0-1-12 16,-3 7 0-16,-1 0 0 0,-3 0 54 0,0-7 8 15,0 10 2-15,-7-3 0 0,4 3-52 0,-1 0-12 16,-3-10 0-16,0 7 0 16,-4 0-23-16,4-10-7 0,-3 7-2 0,-1-7 0 0,-3 4 20 0,4-7 12 15,-1-3-13-15,-3 4 5 16,3-4-52-16,-3-3-11 0,4 0-1 0,3-3-1 15,-4 0-62-15,4-1-12 0,3 1-2 0,1 0-699 16,3-6-140-16</inkml:trace>
  <inkml:trace contextRef="#ctx0" brushRef="#br3" timeOffset="145375.28">16602 1558 2273 0,'0'16'64'0,"0"-7"15"0,0-3-63 0,3-3-16 0,1 4 0 0,-1-4 0 0,-3-3 88 0,4 3 16 0,3-3 2 0,-4 0 1 16,-3 0-39-16,4-6-8 0,-1-1-2 0,1 1 0 15,0-10-38-15,-1 7-7 0,-3-7-1 0,0 7-1 16,0-10-88 0,-3 4-18-16,3-1-3 0</inkml:trace>
  <inkml:trace contextRef="#ctx0" brushRef="#br3" timeOffset="145521.88">16514 1163 2497 0,'-11'9'71'0,"7"-2"15"0,4-7-69 0,-3 3-17 0,-1 0 0 0,4-3 0 0,0 0 57 0,0 0 8 16,0 9 2-16,7-6 0 0,0-3-67 0,1 4 0 16,2-1-13-16,1-3 1 15,3 0-148-15,0 3-29 0,4-3-7 0</inkml:trace>
  <inkml:trace contextRef="#ctx0" brushRef="#br3" timeOffset="145738.93">16891 1596 2188 0,'0'0'48'0,"4"3"11"0,-1 6 1 0,-3-3 1 0,4 1-49 16,-4-4-12-16,3 3 0 0,-3-6 0 15,0 0 128-15,0 0 24 0,0 0 4 0,4-9 0 16,-1-1-96-16,1 1-20 0,-4-4-4 0,0-2-1 15,-4-4 23-15,4 0 5 0,-3-6 1 0,-4 3 0 16,0-6-52-16,-1 3-12 0,5-7 0 0,-4 4 0 16,-4 3 0-16,1 0 0 0,3 0 0 0,0 12 0 15,0-6-48-15,0 7-13 0,-1 3-3 0,-2-1 0 16,3-2-102-16,0 5-21 0,0 7-4 0</inkml:trace>
  <inkml:trace contextRef="#ctx0" brushRef="#br3" timeOffset="145887.57">16676 1442 2419 0,'3'6'107'0,"4"4"22"16,0-7-103-16,1 0-26 0,2 0 0 0,4-3 0 15,0 0 56-15,0 0 7 0,4-3 1 0,-4 0 0 16,4 0-52-16,3-1-12 0,-3-2 0 0,6 3 0 16,-3 3-176-16,1-3-39 0,-1 3-7 0</inkml:trace>
  <inkml:trace contextRef="#ctx0" brushRef="#br3" timeOffset="146043.46">17149 1574 2487 0,'0'15'110'0,"0"-8"23"16,-4 2-106-16,4-3-27 0,-4 1 0 0,1-1 0 15,-1 0 111-15,4-6 17 0,0 0 3 0,0 3 1 16,0-3-59-16,-7 3-11 0,4 0-2 0,3-3-1 0,-4-6-40 0,-3-3-8 16,4-1-2-16,-4-5 0 15,0-1-41-15,0-6-8 0,0 0-1 0,-4-9-1 16,0 3-138-16,1-1-28 0,-1 1-6 0</inkml:trace>
  <inkml:trace contextRef="#ctx0" brushRef="#br3" timeOffset="146166.85">17004 1269 1485 0,'0'32'31'0,"3"-20"7"0,1-2-30 0,-1-1-8 0,1 1 0 0</inkml:trace>
  <inkml:trace contextRef="#ctx0" brushRef="#br3" timeOffset="146489.03">17230 1451 2185 0,'0'16'92'0,"0"3"-74"15,3-7 114-15,-3 4 24 0,4 3 4 0,-4-10 0 16,3 4-128-16,1-1-32 0,-1 4 0 0,1-7 0 15,3 4 58-15,-4-4 5 0,4 1 1 0,-3-1 0 16,0-3-52-16,3 1-12 0,-4-1 0 0,1 0 0 16,-1-3 0-16,1 1 0 0,3-1 0 0,-7-3 0 15,0 0 0-15,0 0-15 0,3 0 3 0,-3 0 1 16,0 0 11-16,4-3 16 0,-1-4-4 0,1 1-1 0,-1-3-11 16,-3 5 0-16,0-5 0 0,4-3 0 0,-1 2 0 15,-3-6 0-15,4 1 0 0,-4-1 0 0,0 0 0 16,0 4 0-16,0-7 0 0,-4 3 0 15,1 4-49-15,-4-4-12 0,3 4-3 0,-3 2 0 16,-3 4 52-16,-1 3 12 0,-3 3 0 0,3 0 0 0,-3 0 0 0,0 3 0 0,0 0 0 16,0 0 0-16,0 3 0 0,3 1 8 15,1-4 0-15,-1 3-8 16,4-3-116-16,4 0-31 0,3-3-5 0</inkml:trace>
  <inkml:trace contextRef="#ctx0" brushRef="#br3" timeOffset="146897.4">17551 1624 2310 0,'-4'9'97'0,"1"-3"-77"16,-4 1 110-16,3-1 22 0,-3 0 5 0,0 1 1 16,0-4-71-16,0 3-15 0,3 3-2 0,-3-5-1 15,-3-4-41-15,6 3-8 0,-3-3-1 0,7 0-1 16,0 0-18-16,-7-3 0 0,7 3 0 0,-3-4 0 0,3-11 0 16,0 2 0-16,0-3-12 0,3-5 12 15,1 2 0-15,3-3 0 0,0 3 0 0,-4 3 0 16,4-6 0-16,0 4 0 0,0 2 11 0,4-3-3 0,-4 3 9 15,4 4 3-15,-1-1 0 0,1 1 0 16,-1 2-4-16,4 4-1 0,-3 6 0 0,0 3 0 0,-4 7 19 0,3-1 4 16,-3 10 1-16,-3-7 0 0,-1 10-21 0,1 0-4 0,-1 6-1 0,-3 1 0 15,0 2-2 1,0-3-1-16,0 0 0 0,0 4 0 0,-3-7-10 0,3 0 0 0,0-3 0 16,-4-3 8-16,4 0-80 15,0-10-16-15,0 4-3 0</inkml:trace>
  <inkml:trace contextRef="#ctx0" brushRef="#br3" timeOffset="147409.34">18528 1508 1861 0,'-7'-10'82'0,"0"4"18"0,0 0-80 16,-4 0-20-16,4 6 0 0,0 0 0 16,-4 9 127-16,1-3 21 0,-1 10 5 0,1 0 1 0,-1 2-74 0,1 4-14 0,-1 0-3 0,0 0-1 31,4 6-6-31,-3-9-2 0,6 10 0 0,-3-8 0 0,4 5-33 0,3-8-6 16,0 7-2-16,0-9 0 0,7 3 41 0,0 0 8 0,0-10 2 0,0 1 0 15,3-4-52-15,5 0-12 0,-1-6 0 0,-4-3 0 16,4 0 0-16,0-3 0 0,4-4 0 0,0 1 0 15,-1-4 0-15,1 1 0 0,-4-4 0 0,7-3 0 16,-3 3 0-16,0 1 0 0,-8-1 0 0,1 0 0 16,-1 4 0-16,-3 3 0 0,-3-4 0 0,-1 4 0 15,-3-1 0-15,-3 1 0 0,-1 2 0 0,-3-2 0 16,-3 0 0-16,3 2 0 0,-4-2 0 0,-3 0 0 16,3 2-100-16,-3-5-22 0,0 2-5 0,-3-2-1 15,6 2-51-15,-3 4-10 0,3 0-3 0</inkml:trace>
  <inkml:trace contextRef="#ctx0" brushRef="#br3" timeOffset="147746.04">18817 1680 2269 0,'11'7'64'0,"-4"5"15"15,0-3-63-15,0 1-16 0,0 2 0 0,-3-5 0 16,-1-4 95-16,-3 3 16 0,4 0 3 0,-4-6 1 0,0 0-31 15,0 0-7-15,0 0-1 0,-7-6 0 0,-1-3-27 0,1 2-5 16,0-8-2-16,0-1 0 16,-3-3-21-16,-4-6-4 0,-1 0-1 0,1-16 0 0,0 7-16 0,-3-7 0 0,-1 0 8 0,0 10-8 15,1-10 0-15,-1 7 0 16,0-4 0-16,1 4 0 16,-1-7 8-16,1 3-8 0,-1 1 9 0,0 2-9 15,4-3 0-15,4 4 0 0,-5 6 0 0,5-13 0 0,3 6 0 16,0 10 0-16,3-6 0 0,1 6 0 0,6 6 0 0,1 0 0 0,-1 1 0 0,4 5 0 15,4 4-45-15,-1 2-15 0,5 4-4 0,-1 0 0 16,3 3 52-16,1 3 12 0,3 3 0 0,0 1 0 16,0 5 0-16,4 1-11 0,0 6 11 0,0-1-10 15,-1 4-9-15,-3 0-1 0,-3 7-1 0,0-4 0 16,-4 6-116-16,-4-6-23 0,1 6-5 16</inkml:trace>
  <inkml:trace contextRef="#ctx0" brushRef="#br3" timeOffset="147934.93">18556 1743 2880 0,'11'-3'128'0,"-1"0"25"0,4 0-122 0,4-1-31 0,0-5 0 0,3 0 0 15,4-1 70-15,3-2 8 0,4 2 2 0,3-5 0 16,-7 2-26-16,4 4-5 0,-4-1-1 0,4 1 0 15,-8 3-89-15,5-1-19 0,-5 4-3 0</inkml:trace>
  <inkml:trace contextRef="#ctx0" brushRef="#br3" timeOffset="148992.62">20380 1232 2067 0,'0'0'87'16,"0"-6"-70"-1,0-1 83-15,0 4 17 0,0 3 3 0,0 0 1 16,0 0-40-16,0-6-8 0,0 6-1 0,0 0-1 0,-7-3-57 0,0 6-14 0,0 3 0 16,0 0 0-16,-4 1 54 0,1 5 8 0,-5-2 2 0,1 2 0 15,0 1-34-15,0 6-6 16,0-4-2-16,-4 1 0 15,4 3 16-15,0-7 3 0,0 4 1 0,3 0 0 0,1-7-42 0,-1 0-22 0,4 1 2 0,4-4 1 16,-1 0 19-16,4 4 0 0,0-7-8 0,4-3 8 16,3 3-8-16,0-3 8 0,3 0-12 15,1-3 12-15,7 3-9 0,-1-6 9 0,1-4 0 0,3 4-9 16,0-3 31 0,0 2 6-16,4 1 2 0,-4 3 0 0,-3 3-30 0,0 0 0 0,-4 0 0 0,0 3 0 15,-4 3 24-15,1 4 0 0,-4 2-1 0,0 1 0 16,-7-1 14-16,0 4 3 0,-3 3 1 0,-1-10 0 15,0 7-41-15,-3 0 0 0,-3-1-8 0,3-5 8 16,-4 2 0-16,1-2 0 0,-4 2 9 0,3-6-1 16,0 1-58-16,-3-4-11 0,4 0-3 0,-1 0 0 15,4-3-7-15,0 0-1 0,0-3-1 0,0 3 0 16,7 0-88-16,0 0-18 0,0 0-3 0</inkml:trace>
  <inkml:trace contextRef="#ctx0" brushRef="#br3" timeOffset="149394.79">20750 1232 2408 0,'-3'6'107'0,"-4"-3"21"0,0 4-102 16,0-4-26-16,0 6 0 0,-4 0 0 0,0 1 77 0,1 6 11 0,-1-4 1 0,1 4 1 31,-1 3-37-31,1-4-7 0,-1 4-2 0,0 0 0 0,1 0-19 0,3 6-4 0,0-6-1 0,0-1 0 15,3 1-8-15,1 0-1 0,-1 3-1 0,4-9 0 16,0-1-10-16,4-3 12 0,-1 4-12 0,1-10 12 16,3 0-12-16,0-6-14 0,3 0 3 0,-3-10 1 31,0 4-15-31,1-7-3 0,2-2-1 0,-3-1 0 0,4 3 29 0,-4-6 0 0,0 0 0 0,3 0 0 16,-3 3 0-16,1 4 0 0,-5-1 0 0,1 4 0 15,-1 2 0-15,1 4 0 0,-4 6 0 0,0 0 0 16,0 0 0-16,0 0 0 0,0 0 0 0,0 0 0 15,0 6 16-15,0 4 8 0,3 2 3 0,1 4 0 16,-1-4-27-16,1 7 8 0,3 0-8 0,-4 0 0 16,4 0-18-16,0-4-9 0,1 1-1 0,2-7-1 15,-3 4 29-15,4-4 0 0,-1 1 0 0,1-1 0 16,-1-3-51-16,5-3-4 0,-1-3-1 0,3-3 0 16,1-3-75-16,3 0-15 0,0-4-3 0</inkml:trace>
  <inkml:trace contextRef="#ctx0" brushRef="#br3" timeOffset="149584.56">21100 1624 1900 0,'0'9'80'16,"0"-9"-64"-16,0 0 124 0,0 0 26 0,0 0 5 0,0 0 1 31,0 0-36-31,-4-9-6 0,1-1-2 0,-1 1 0 0,4-4-55 0,-3-2-11 0,-1-1-2 0,4-3-1 31,-4-3-29-31,4 4-6 0,-3-4 0 0,-1 0-1 0,1 3-15 0,3-9-8 16,-4 3 10-16,-3-7-10 0,4 7 0 0,-4 0 0 0,3 0 0 0,-3 3-10 15,4 3-94-15,-4-3-18 0,0 3-4 0,-1 1-1 16,1 5-117-16,0 4-23 0</inkml:trace>
  <inkml:trace contextRef="#ctx0" brushRef="#br3" timeOffset="149931.23">20987 1392 2188 0,'7'3'97'0,"0"3"20"16,0 0-93-16,4 1-24 0,-1-1 0 0,1 0 0 16,3-3 56-16,0 7 6 0,0-7 2 0,0-3 0 15,4 0 0-15,-4-3 0 0,7 0 0 0,-3-4 0 16,-1 1 0-16,4-3 0 0,-3-1 0 0,0 1 0 16,-1 0-52-16,1-4-12 0,0 0 0 0,-4 1 0 15,-4 2 22-15,1-2 5 0,-4-1 1 0,0 4 0 16,-3 3-7-16,-4-4-1 0,0 1 0 0,0 6 0 15,-7-4-2-15,3 4-1 0,-3 0 0 0,-4 0 0 16,4 3-17-16,-3 3 0 0,-4 0 0 0,0 7 0 16,-4 5 0-16,4-2-11 0,-4 9 2 0,4 0 0 0,0 0 9 15,7 3 12-15,-4 3-2 0,4 0-1 16,4 1-58-16,3-4-12 0,-4 3-3 0,8-9 0 0,-1 3 52 16,1-4 12-16,3 4 0 0,0-3 0 15,3-9 0-15,1 2 0 0,0-2 0 0,3-4 0 0,3-3 0 16,-3-3 0-16,4-3 0 0,-4 0 0 15,0-4-115-15,4 1-20 0,0 0-4 0</inkml:trace>
  <inkml:trace contextRef="#ctx0" brushRef="#br3" timeOffset="150345.04">21657 1690 1580 0,'0'0'67'16,"0"0"-54"-16,0 0 130 0,0 0 25 0,0 0 6 0,0-7 1 31,0-5-24-31,0 2-5 0,-3-5-1 0,3 2 0 0,0-6-13 0,-4 1-4 0,4-4 0 0,-4-3 0 31,1 3-51-31,-1-3-10 0,-3-1-3 0,0-2 0 0,0 0-51 0,0 0-13 0,-3-4 0 0,-1 1 0 16,0 0 0-16,1-1 0 15,-1 4 0-15,4 0 0 0,0 0 12 0,-3 3-1 0,3-4 0 0,-1 1 0 32,5 6-81-32,-1 3-16 0,1 7-3 0,3-4-1 0,-4 7-70 0,4 3-13 0,0 6-3 15</inkml:trace>
  <inkml:trace contextRef="#ctx0" brushRef="#br3" timeOffset="150612.75">21946 1599 2217 0,'4'12'98'0,"-1"-2"21"15,-3-1-95-15,4-6-24 0,-4-3 0 0,0 0 0 16,0 0 100-16,0 0 16 0,3-3 4 0,-3-9 0 16,0 2 4-16,0-2 2 0,-3 2 0 0,-1-9 0 15,1-3-49-15,-1 0-9 0,-3-3-3 0,-3-3 0 16,-1 0-33-16,1-3-8 0,-5-1 0 0,1-2-1 15,-3-7-15-15,3 0-8 0,-8 0 10 0,5-6-10 16,3 7 0-16,0 2 0 0,-1-6 0 0,5 10 0 0,3 9-12 0,0-7-3 16,0 7 0-16,3 0 0 15,-3 12-98-15,4-5-20 0,-1 8-4 0,4-2-1 16,0 12-44-16,0 0-9 0</inkml:trace>
  <inkml:trace contextRef="#ctx0" brushRef="#br3" timeOffset="150826.6">22176 1734 2553 0,'0'0'108'0,"0"0"-87"15,0 0 86-15,-7-4 17 0,3-5 3 0,-3 0 1 16,0-1-52-16,0-5-9 0,0-4-3 0,0-3 0 15,0 0-64-15,0-3 0 0,-4-4-13 0,4 1 1 16,0 0-244-16,-4 0-50 0</inkml:trace>
  <inkml:trace contextRef="#ctx0" brushRef="#br3" timeOffset="150968.14">21964 1147 2291 0,'-4'3'96'15,"4"4"-76"1,0-1-12-16,0 0-8 0,4 0 9 0,3 1-9 16,-3 2-52-16,6-3-17 0,1 1-3 0</inkml:trace>
  <inkml:trace contextRef="#ctx0" brushRef="#br3" timeOffset="151192.01">22447 1687 2067 0,'-3'3'87'0,"-1"3"-70"16,1-3 89-16,3-3 18 0,0 0 3 0,0 0 1 15,-7-6-11-15,-4 0-1 0,4-10-1 0,0 0 0 16,-4 0-56 0,4-12-11-16,0 3-3 0,-3-12 0 0,-1 2-24 0,0-3-5 0,1 4 0 0,-1-10-1 15,4 10-15-15,-3-1 0 0,-1 4 0 0,1 2 0 31,2 4-35-31,1 0-9 0,0 3-3 0,4 4 0 0,-4 5-96 0,3 0-19 16,1 7-4-16</inkml:trace>
  <inkml:trace contextRef="#ctx0" brushRef="#br3" timeOffset="151532.01">22260 1439 2115 0,'18'22'44'0,"-11"-13"11"16,4 1-44-16,-4 2-11 0,7-2 0 0,-4-1 0 15,4 0 85-15,1 4 15 0,2-4 4 0,-3-6 0 16,4 1-24-16,0 2-4 0,-1-3 0 0,1-3-1 16,3-3-60-16,0-3-15 0,0-1 0 0,1-2 0 15,-1-7 54-15,0 1 8 0,0 2 2 0,0-9 0 16,-3 3-36-16,-1 7-8 0,-2-10 0 0,-1 3-1 16,-4 3-3-16,1 1 0 0,-4-1 0 0,-4 0 0 15,-3 7 11-15,0-4 1 0,-3 4 1 0,-1 6 0 16,-3-4-29-16,-3 4-12 0,-4 3 1 0,0 0 0 0,-1 3 11 0,1 4 16 0,-3 2-4 0,-1 7-1 15,4 6-11-15,-4-3 0 0,1 9 0 16,-1-3 0-16,7 3 0 0,1 3 0 0,3 1 0 0,-4 2 0 31,8-9-16-31,3 0-4 0,0 1-2 0,3-5 0 16,1-8 35-16,3 3 7 0,3-1 2 0,1-8 0 0,0 2-22 0,3-3 0 0,-4 1 0 0,15-4 0 16,-7 0 0-16,6-6 0 0,-3 0 0 0,4-4 0 15,-4 1-47-15,0 0-13 0,1 0-4 16</inkml:trace>
  <inkml:trace contextRef="#ctx0" brushRef="#br3" timeOffset="152023.54">23467 868 1728 0,'0'0'76'0,"0"0"16"0,0 0-73 16,0 0-19-16,0 0 0 0,0 0 0 15,0 0 106-15,0 0 18 0,0 6 3 0,0 4 1 0,0 2 0 0,3-2 0 0,1 9 0 0,-1 3 0 16,-3-1-52-16,4 8-9 0,3 2-3 0,-4 0 0 16,1 10-51-16,0-6-13 0,-1 2 0 0,4 4 0 15,-3-3 54-15,-1 2 8 0,4-5 2 0,-3 3 0 16,3-4-52-16,-4-3-12 0,4-2 0 0,0-1 0 16,1-12-100-16,-1-1-22 0,0 1-5 0,0-10-1 15,3-3-163-15,-6-6-33 0</inkml:trace>
  <inkml:trace contextRef="#ctx0" brushRef="#br3" timeOffset="152392.34">23848 1022 2411 0,'0'0'68'0,"-7"6"16"16,3 3-68-16,-6 1-16 0,3-4 0 0,0 7 0 15,-4 2 72-15,4 4 12 0,-4-3 1 0,1 0 1 0,-1 2-66 0,1 1-12 0,-1 3-8 0,-3-6 8 16,3 3 20-16,1-1 5 0,-1-2 1 0,1 0 0 31,2 3-22-31,5-10-4 0,-4 7 0 0,3-4-8 0,4 1 25 0,0-10-1 0,4 3-1 0,-1-3 0 31,1 0-40-31,3 1-8 0,0-4-2 0,0 0 0 0,0-4 43 0,4 1 9 0,-4 0 2 0,3-3 0 16,1 3-27-16,0 3 0 0,-1-3 0 0,1-1 0 16,-1-2 0-16,4 6 0 0,-3-3 0 0,3 3 0 15,-3 0 36-15,-1 3 3 0,1 3 0 0,-4-2 0 16,0-1-11-16,-4 3-3 0,5 0 0 15,-5 4 0-15,1-1-25 0,-1 4 0 0,1-7 0 0,-4 10 0 16,0-1 29-16,-4 1 1 0,4 0 0 0,-3-4 0 16,-1 4-30-16,-3-10 0 0,3 4 0 0,-3-1 0 15,4-6-32-15,3-3-2 0,0 0-1 0,0 0 0 16,0 0-68-16,0 0-13 0,0 0-4 0,0 0 0 16,0 0-57-16,0-6-12 0,0 0-3 0</inkml:trace>
  <inkml:trace contextRef="#ctx0" brushRef="#br3" timeOffset="152743.88">24116 1498 1454 0,'3'13'30'0,"-3"-13"8"15,0 6-30-15,0 0-8 0,0-6 0 0,0 4 0 0,0-4 136 0,0 9 25 0,0-9 6 0,0 0 1 32,0 0-38-32,0 0-7 0,0 0-2 0,0 0 0 15,0-13-53-15,-3 4-10 0,3-3-2 0,3 2-1 0,-3-9-37 16,7-12 2-16,1 9-11 0,-1 3-9 0,-4 4 0 0,4-7 0 0,4 3 0 16,-4 3 0-16,3 4 0 0,1-1 0 0,-4 7 0 15,0 3 0-15,0-1 0 0,4 1 0 0,-4-3 0 16,0 12 0-16,-4-3 0 0,1 1 0 0,-1 2 0 15,1 10 53-15,-4 5 9 0,0-2 2 0,-4 19 0 16,1-10-52-16,-4 7-12 0,0-1 0 0,0-6 0 16,0 1 0-16,0-4 0 0,0-3 0 0,3-4 0 15,1 1-48-15,-5-9-13 0,8-4-3 0,-3 0 0 16,3-6-188-16,0 0-39 0</inkml:trace>
  <inkml:trace contextRef="#ctx0" brushRef="#br3" timeOffset="153019.95">24370 1348 2030 0,'-7'19'57'0,"0"3"14"15,0-7-57-15,3 4-14 0,-3 3 0 0,4 0 0 0,-1 0 76 16,4 0 12-16,0 3 2 0,4-9 1 16,-1 6-43-16,1-7-9 0,3 1-2 0,-4-3 0 15,4-1 22-15,4-6 4 0,-1-3 1 0,1 1 0 0,0-4-52 16,3 0-12-16,0-4 0 0,-4 1 0 15,5-3 54-15,-5-6 8 0,1-1 2 0,-1 0 0 0,1-2-52 16,-4 2-12-16,0-2 0 0,-3 5 0 0,-1-9 54 0,-3 7 8 0,0-4 2 0,0-3 0 16,0 7-52-16,-3-1-12 15,-1 4 0-15,-3-7 0 16,0 7-48-16,0 2-13 0,-4 4-3 0,4 0 0 16,-3 0 0-16,-1 3 0 0,0 0 0 0,1 3 0 0,3 0-186 0,0 7-38 15</inkml:trace>
  <inkml:trace contextRef="#ctx0" brushRef="#br3" timeOffset="154144.44">24645 1351 1280 0,'0'0'36'0,"0"0"8"15,0 0-35-15,0 0-9 0,0 0 0 0,0 0 0 16,0 0 60-16,0 0 11 0,0 0 1 0,0 0 1 16,0 0 27-16,0 0 4 0,0 0 2 0,0 0 0 15,0 0-16-15,0 0-3 0,0 0-1 0,0 0 0 16,0 0 1-16,0 0 0 0,0 0 0 0,0 0 0 15,-3 3-37-15,3-3-7 0,0 0-2 0,-4 6 0 0,4-6-24 0,-4 7-5 16,4-4 0-16,0 3-1 0,-3 7-11 0,3-7-16 0,0 0 4 0,0 4 1 16,0-1 39-16,3 0 7 0,-3 4 1 0,0-1 1 15,4 4-25-15,-4 3-4 16,0-6-8-16,4 5 11 0,-4 1-11 16,7-6 0-16,-4 5 0 0,1 1 0 0,3-9 8 15,0 2-8-15,0-2 0 0,0-1 8 0,0-6-8 0,4 0-11 0,-1-3 3 0,1-3 0 16,-1 0 26-1,1-6 6-15,-4-1 0 0,3 4 1 0,-2-3-33 0,2 2-8 0,-3-5 0 0,0 2-1 16,0 1 17-16,0 0 0 0,0 2 0 0,-3 4 9 16,3 0-9-16,0 0 0 0,0-3 9 0,-3 2-9 15,-4 4 0-15,7-3 0 0,-7 3 0 0,3 0 8 16,4-3-8-16,-3 3 0 0,3 0-11 0,-7 0 11 16,3-3 0-16,4 3 16 0,-7 0-1 0,4-3-1 15,3 0-25-15,-3-3-5 0,-1 2 0 0,1 1-1 16,3 0 17-16,-4 3 0 0,4-3 0 0,0 0 0 15,-3-3 0-15,-1 2 0 0,4 4 0 0,-7 0 0 16,4-3 0-16,-4 3 0 0,3-3 0 0,-3 3 0 16,0 0 0-16,4-3 0 0,-4 3 0 0,4-6 0 15,-4 6 0-15,0-10 0 0,-4 4 0 0,0 3 0 16,1-3 0-16,-4-4 0 0,0 4 0 0,3 0 0 16,-3-4 0-16,4 4 0 0,-4 3 0 0,3-6 0 15,-3-1 8-15,4 7 8 0,-5-3 1 0,1 3 1 16,4-1-66-16,3 4-12 0,-7 4-4 0,0-1 0 15,7-3 35-15,0 0 6 0,-4 3 2 0,4 0 0 16,0-3-29-16,-3 6-6 0,3 4 0 0,0-4-1 16,0-6-1-16,3 3 0 0,-3-3 0 0,0 3 0 15,4 0 9-15,-1 0 1 0,-3 1 1 0,4-1 0 0,-4-3 22 0,0 0 4 0,0 0 1 16,0 0 0-16,3 3 20 0,-3-3-9 0,0 0 9 16,0 0 0-16,7 0 0 0,-7 0 0 0,0 0 0 0,0 0 0 15,0 0 0-15,0 0 0 0,0 0 0 0,4 0 0 16,-4 0 17-16,0 0-2 0,7 3-1 0,-7-3 0 15,0 0-14-15,0 0 0 0,0 0 0 0,0 0-10 16,4 0 45-16,-4 0 9 0,0 0 1 0,3 3 1 16,1 0-22-16,-4-3-5 0,3 10-1 0,-3-4 0 15,4-6 2-15,-4 6 1 0,3 0 0 0,-3 1 0 16,4-1-1-16,-1 3 0 0,-3 1 0 0,4-4 0 16,-4-3-2-16,3 0-1 0,1 4 0 0,-1-4 0 15,-3 3 0-15,4-3 0 0,-1 3 0 0,-3 4 0 16,4-4-17-16,-1-3-14 0,1 4 2 0,0-4 1 15,-1 3 60-15,1 0 12 0,-1-3 3 0,4 0 0 16,0 1-64-16,0 5-13 0,0-3-3 0,0-6 0 16,0 7 26-16,0-1 5 0,4 0 1 0,-4-3 0 15,4 0-16-15,-4 1-10 0,0-1 2 0,3 0 0 16,-3-3 8-16,1 0 0 0,2 0 0 0,-3-3 0 16,0-4 0-16,-3 1 9 0,3 0-1 0,0-4-8 15,-4 4 8-15,1-10-8 0,-1 7 0 0,-3-7 0 16,4 7 35-16,-4-10 3 0,-4 4 1 0,4 5 0 15,-3-6-29-15,-1 4-10 0,4 2 0 0,-7-2 9 0,4 6 2 16,-1-7 0-16,-3 4 0 0,4-4 0 0,-4 4-11 0,3-4 0 0,-3 1 0 16,4-1 0-16,-5 4 0 15,5-4 0-15,-4 4 0 0,3 3 0 0,1-4 0 16,-1 4 0-16,4 6 0 0,-7-3 8 16,7 3-32-16,0 0-6 0,0 0-2 0,0 0 0 15,0 0-167-15,0 0-33 0,0 0-8 0</inkml:trace>
  <inkml:trace contextRef="#ctx0" brushRef="#br3" timeOffset="154515.04">25301 1555 2553 0,'-17'28'53'0,"13"-22"12"15,1 4-52-15,-5-4-13 0,8 3 0 0,-3-5 0 16,-1 2 54-16,1 0 8 0,3-6 2 0,0 0 0 16,0 0 0-16,0 0 0 0,0 0 0 0,-4-12 0 15,4 2-52-15,0 1-12 0,4-1 0 0,-1-5 0 16,-3-1 0-16,4 0 0 0,-1-6 0 0,-3 4 0 16,8 2 0-16,-5-6 0 0,8 3 0 0,-4 3 0 15,3-2 0-15,1 2 0 0,-1 7 0 0,1-7 0 16,3 6 0-16,-3 1 0 0,3 3 0 0,-4 3 0 15,1-1 34-15,3-2 4 0,-3 6 1 0,-1 0 0 16,-3 0-11-16,4 0-3 0,0 6 0 0,-4-2 0 0,0-1 31 16,-4 6 7-16,4 1 1 0,0 5 0 15,0 1-56-15,-3 9-8 0,-1 0 0 0,1 16-10 16,-4-7 10-16,0 1 0 0,0 2 8 0,0 1-8 0,0-7 0 0,0 1-10 0,0-1 1 0,-4-3 0 31,4 1-87-31,0-14-18 0,-3 1-3 0</inkml:trace>
  <inkml:trace contextRef="#ctx0" brushRef="#br0" timeOffset="158290.5">13737 9334 608 0,'0'0'12'0,"0"0"4"0,0 0-16 0,0 0 0 0,0 0 0 0,0 0 0 16,0 0 54-16,0 0 8 0,0 0 2 0,0 0 0 15,0 0 51-15,4-6 10 0,-4 6 3 0,0 0 0 16,0 0-52-16,0 0-9 0,0 0-3 0,0 0 0 15,0 0 19-15,0 0 3 0,0 0 1 0,0 0 0 16,0 0-15-16,0 0-4 0,0 0 0 0,0 0 0 16,0 0-14-16,0 0-3 0,0 0-1 0,0 0 0 15,0 0 1-15,0 0 0 0,0 0 0 0,0 0 0 16,0 0-41-16,-7 3-10 0,3 0 0 0,4-3 0 16,-7 3 53-16,0 0 9 0,7-3 2 0,-7 0 0 15,7 0-52-15,-7 0-12 0,7 0 0 0,-11-3 0 16,4 0 0-16,0 0 0 0,4 0 0 0,-4-4 0 15,3 1 0-15,-3-3 0 0,4-1 0 0,3 1 0 16,-4 0 54-16,4-1 8 0,-4-2 2 0,4 2 0 16,0 1-52-16,0-1-12 0,4 4 0 0,-4-3 0 15,4-1 0-15,-1 1 0 0,1 0 0 16,-1 2 0-16,1-2 0 0,3-1 0 0,-4 4 0 0,4 0 0 16,0 0 0-16,0-1 0 0,4 4 0 0,-4 0 0 15,0 3 0-15,4 0 0 0,-4 3 0 0,3 0 0 16,-3 0 54-16,0 4 8 0,0-1 2 0,1 0 0 15,-5 1-50-15,1 2-14 0,3 0 0 0,-7 1 8 16,3 2-8-16,-3 1 0 0,0-1 0 0,0 1 0 16,-3 0 0-16,3 2 0 0,-4 1 0 0,-3-4 0 0,4 4 0 0,-5 0 0 0,1-1 0 15,0-2 0-15,0 0 0 16,0-1 0-16,-3-3 0 0,3-2 0 0,0 2 0 0,-1-3 0 16,1 1 0-16,0-4 0 0,0 0 0 0,7-3 0 0,-7-3 0 0,0 0 0 15,4-4 0-15,-1 1 0 0,1-3 0 0,-1-4 0 16,1 1 0-16,-1-1 0 0,4-3 0 15,-3 4 0-15,3-4 0 0,0 4 0 0,0-1 0 0,0 4 0 16,0-4 0-16,0 4 0 0,0-1 0 0,3 1 0 16,-3 0 0-16,4 2 0 0,-1 1 0 0,1 0 0 15,-1-1 0-15,1 4 0 0,-1-3 0 0,4 3 0 16,-3 3 0-16,3-3 0 0,0 6 0 0,3-3 0 16,-2 3 0-16,-1 0 0 0,0 3 0 0,3 1 0 15,-6-1 0-15,3 0 0 0,0 4 0 0,-4-4 0 16,1 3 0-16,-1 1 0 0,1 2 0 0,-4-2 0 15,0-1 0-15,0 4 0 0,0-4 0 0,-4 0 0 16,1 1 0-16,-1-1 0 0,1 1 0 0,-4-4 0 16,3-3 0-16,-3 0 0 0,0 0 0 0,0-3 0 15,0 4 0-15,0-4 0 0,0-4 0 0,0 1 0 16,-4 0 0-16,4-3 0 0,0 0 0 0,0-4 0 16,0 4 0-16,0-4 0 0,0 1 0 0,3 0 0 15,1-1 0-15,-4 1 0 0,3-1 0 0,4 1 0 16,-3-3 0-16,3 2 0 0,3 1 0 0,-3-1 0 0,4 1 0 15,-1-4 0-15,4 4 0 0,1 0 0 16,-1 2 0-16,0-2 0 0,0-1 0 0,0 4 0 16,3 0 0-16,-3 0 0 0,4 2 0 0,-4 1 0 0,0 6 0 0,0-3 0 15,0 7 0-15,0-4 0 0,0 3 46 16,0 4 14-16,0-1 4 0,-3-3 0 0,-1 4-52 0,1-1-12 0,0 0 0 0,-1 4 0 16,-3-4 0-16,0 1 0 0,0-4 0 0,0 4 0 15,-3-1 0-15,-1-3 0 0,0-3 0 0,1 4 0 16,-4-1 0-16,3-3 0 0,-6 3 0 0,3-3 0 15,0 4 0-15,0-4 0 0,-4-3 0 16,0 3 0-16,4-3 0 0,-3 0 0 0,-1-3 0 0,4 3 0 16,-3-6 0-16,3 2 0 0,-1-2 0 15,1 0 0-15,0 0 0 0,0-1 0 0,4 1 0 0,-1-3 0 16,4-1 0-16,0 1 0 0,0-1 0 0,4 1 0 16,-1 0 0-16,1-1 0 0,-1 1 0 0,4-4 0 15,0 4 0-15,1-1 0 0,-1 4 0 0,0-3 0 16,3 6 0-16,1-1 0 0,-4 1 0 0,3 3 0 15,1 3 0-15,0 1 0 0,-1 2 0 0,1 0 0 16,-4 4 0-16,3-1 0 0,-3-3 0 0,1 4 0 16,-5-1 0-16,4-3 0 0,0 4 0 0,0-1 0 15,-7 1 0-15,7-4 0 0,-3 0 0 0,-1 4 0 16,-3-4 0-16,0 3 0 0,0-3 0 0,0 4 0 16,-3-4 0-16,-4 0 0 0,3 4 0 0,-3-1 0 15,0-3 0-15,0 1 0 0,0-1 0 0,-4 0 0 16,1-3 0-16,3 1 0 0,-4-1 0 0,1-3 0 0,3 3 0 15,-4-3 0-15,4 0 0 0,-4 0 0 0,4 0 0 0,0-3 0 0,0 3 0 16,7 0 0-16,-3-3 0 0,3 3 0 0,-7-7 0 0,0 1 0 16,7 0 0-16,-4-1 0 0,4 1 0 0,0 0 0 15,0 0 0-15,4-1 0 0,-1 1 0 0,1 0 0 16,-1-4 0-16,4 4 0 0,0 0 0 0,0-3 0 16,0 2 0-16,4 1 0 0,-1 0 0 0,1 3 0 15,0-1 0-15,-4 1 0 0,3 3 0 0,-3 0 0 16,0 0 0-16,0 3 0 0,4 1 0 0,-7 2 0 15,3-3 0-15,-7 3 0 0,3 4 0 16,1-4 0-16,-4 3 0 0,0 1 0 0,-4-1 0 0,1 1 0 16,3-1 0-16,-7 0 0 0,3 1 0 0,-3-1 0 15,0-3 0-15,0 1 0 0,0-1 0 0,-4-3 0 16,4 0 8-16,0 0 0 0,0-3-8 0,0 0 12 16,0 0-12-16,0 0-8 0,3-3 8 0,-3 0-13 15,7 3-92 1,-7-6-19-16,4 0-3 0</inkml:trace>
  <inkml:trace contextRef="#ctx0" brushRef="#br0" timeOffset="159394.19">14030 8719 1314 0,'0'0'37'0,"4"-3"8"16,-1 0-36-16,1-3-9 0,-1 3 0 0,1 0 0 15,-4 3 53-15,3-7 9 0,1 4 2 0,-1 0 0 16,-3 3 51-16,4-3 10 0,-4 3 3 0,0 0 0 16,0 0-52-16,0 0-9 0,0 0-3 0,0 0 0 15,0 0 0-15,0 0 0 0,0 0 0 0,0 0 0 16,0 0 0-16,0 0 0 0,-7 6 0 0,0 1 0 16,0-1 0-16,-4 3 0 0,4 4 0 0,-7-4 0 15,3 4-51-15,-3-4-13 0,4 7 0 0,-5-4 0 16,5-2 0-16,-4 2 0 0,3 1 0 0,1-1 0 15,3-2 0-15,-4-1 0 0,0 1 0 0,4-4 0 16,4 0 0-16,-4 0 0 0,3 1 0 0,1-4 0 16,3-3 0-16,0 0 0 0,0 0 0 0,0 0 0 15,0 0 0-15,7-3 0 0,0 0 0 0,3-4 0 16,1 1 0-16,3 0 0 0,0-1 0 0,4 1 0 0,-4 3 0 0,4-3 0 0,-1 3 0 16,1-1 0-16,-1 1 0 0,-6 3 0 0,3 0 0 0,-3 3 0 15,-1 1 54-15,-3 2 8 0,0 0 2 0,0 0 0 16,1 4-52-16,-5-1-12 0,1 1 0 0,-4 2 0 15,3-2 24-15,-3 2 3 0,0 1 0 0,-3-4 0 16,3 1-43 0,-4 2-9-16,4 1-2 0,-7-4 0 0,3-3 27 0,1 4 0 0,-4-4 0 0,3-3 0 15,-3 3-56 1,7-6-7-16,-7 0-1 0,7 0 0 0,0 0-51 0,0 0-10 0,-3-3-3 0,3 3 0 16,-4-6-153-16,4 6-31 0</inkml:trace>
  <inkml:trace contextRef="#ctx0" brushRef="#br0" timeOffset="159656.74">14196 8955 1958 0,'0'0'87'0,"0"0"17"16,0 0-83-16,0 0-21 0,3 6 0 0,-3 0 0 16,0 4 157-16,0-1 27 0,4 0 6 0,-4 4 1 15,0-1-77-15,0 1-15 0,0 0-3 0,0-1-1 16,0 1-44-16,0-4-9 0,0 4-2 0,0-4 0 0,3-3-28 0,-3 1-12 0,0-1 11 0,0-6-11 31,0 0-36-31,0 0-12 0,0 0-4 0</inkml:trace>
  <inkml:trace contextRef="#ctx0" brushRef="#br0" timeOffset="170246.61">14986 6515 836 0,'0'0'24'0,"0"0"4"15,0 0-28-15,0 0 0 0,0 0 0 0,0 0 0 16,0 0 57-16,0 0 6 0,0 0 1 0,0 0 0 16,0 0-52-16,0 0-12 0,0 0 0 0,0 0 0 15,0 0 54-15,0 0 8 0,0 0 2 0,0 0 0 16,0 0-52-16,0 0-12 0,0 0 0 0,0 0 0 0,0 0 54 0,0 0 8 0,0 0 2 0,0 0 0 15,0 0 0 1,0 0 0-16,0 0 0 0,0 0 0 16,0 0-52-16,0 0-12 0,0 0 0 0,0 0 0 0,0 0 54 0,0 0 8 0,0 0 2 15,0 0 0-15,0 0-46 0,0 0-9 0,0 0-1 0,-4-3-8 16,4 3 24-16,0 0-1 0,0 0-1 16,0 0 0-1,0 0-4-15,0 0-1 0,0 0 0 0,-3-3 0 0,3 3 1 0,0 0 0 0,0 0 0 0,-7-3 0 16,7 3-18-16,0 0 0 0,-4-3 0 0,4 3 0 15,0 0 0-15,0 0 0 0,-7-3 0 0,7 3 0 16,0 0 0-16,-7-4 0 0,7 4 0 0,0 0 0 16,-7-3 55-16,7 3 7 0,0 0 2 0,-3-3 0 15,3 3-52-15,-7-3-12 0,7 3 0 0,0 0 0 16,-7-3 0-16,7 3 0 0,-7 0 0 0,7 0 0 16,-8-3 0-16,8 3 0 0,-7-3 0 0,0 3 0 15,7 0 0-15,-7-4 0 0,7 4 0 0,-7 0 0 16,0-3 0-16,0 3 0 0,0 0 0 0,7 0 0 15,-7-3 0-15,0 3 0 0,7 0 0 0,-7-3 0 16,0 3 54-16,0 0 8 0,3-3 2 0,-3 0 0 16,7 3-52-16,-7 0-12 0,0 0 0 0,4-3 0 15,-4 3 0-15,-1 0 0 0,5-4 0 0,-4 4 0 16,0 0-12-16,0 0-6 0,3 0-1 0,-3 0 0 16,0 0 31-16,0-3 5 0,0 3 2 0,0 0 0 15,0 0-19-15,3-3 0 0,-3 3 0 0,0 0 0 16,4 0 0-16,-4-3 0 0,0 3 0 0,3 0 0 0,-3 0 0 0,0-3 0 0,3 3 0 0,-3 0 0 31,4 0 0-31,-4-3 0 0,0 3 0 0,0 0 0 0,3 0 0 0,-3-3 0 0,4 3 0 0,-4 0 0 16,-1 0 0-16,5 0 0 15,3 0 0-15,-7 0 0 0,0 0 0 0,0 0 0 0,3 0 0 0,-3 0 0 16,7 0 0-16,-7 0 0 0,0 0 0 0,0 0 0 16,7 0 0-16,-7 3 0 0,0-3 0 0,0 0 0 15,7 0 0-15,-7 3 0 0,0-3 0 0,-4 0 0 16,4 3 28-1,-3-3 3-15,2 0 0 0,-2 3 0 0,3-3 1 0,-4 3 1 0,1-3 0 0,-1 3 0 16,1 1-33 0,-1-1 0-16,0-3 0 0,1 3 0 0,-1 0-12 0,4-3-8 0,-3 0-3 0,-5 3 0 15,5-3 37-15,-1 0 7 0,4 3 2 0,-3-3 0 16,-1 3-23-16,0-3-20 0,1 4 4 0,-1-4 1 16,1 0 24-16,-1 3 5 0,4 0 1 0,-4-3 0 15,4 3-15-15,-3-3-16 0,-1 3 3 0,4-3 1 16,-3 0 12-16,3 3 0 0,-4-3 0 0,4 0 0 15,0 0 14-15,0 0-4 0,0-3-1 0,-4 3 0 16,4 0-9-16,-3 0 0 0,2 0 0 0,-2 3 0 16,-1-3 0-16,1 3 0 0,-1 1 0 0,-3-4 0 15,3 3 0-15,1 0 0 0,-1-3 0 0,1 3 0 16,-4 0 0-16,3 0 0 0,0 0 0 0,-3 0 0 16,4 1 0-16,-4-1 0 0,3 0 0 0,-3 3 0 0,0-6 0 15,0 3 0-15,0 0 0 0,-1-3 0 0,1 4 0 16,0-1 0-16,4 3 0 0,-1 0 0 15,-3-3 0-15,3 1 0 0,-3-1 0 0,4 0 0 16,-4 0 0-16,3 0 0 0,-3 6 0 0,3-5 0 16,-3 2 0-16,4 0 0 0,-1 0 0 0,-3-2 0 0,3 2 0 15,1 0 0-15,-4 0 0 0,3 1 0 0,0-1 0 0,-3 0 0 0,4 4 0 16,-4-4 0-16,0 0 0 0,-1 4 0 16,1-4 0-16,0 0 0 0,-3 0 0 0,2 4 0 0,1-4 0 15,-3 0 0-15,3-3 0 0,0 4 0 0,-1-1 0 16,-2-3 0-16,3 3 0 0,3 1 0 0,-3-1 0 0,3-3 0 15,-3 3 0-15,0-3 0 0,4 4 0 0,-5-1 0 16,1-3 10-16,4 3 0 0,-1 1 0 0,-3-1 0 16,3 0-10-16,-3-3 0 0,4 4 0 0,-1-1 0 15,-3 0 0-15,4-3 0 0,-5 4 0 0,5-1 0 16,-4 0 0-16,3-3 0 0,-3 0 0 0,3 1 0 16,1-1 0-16,-4 3 0 0,3 0 8 0,-3 4-8 15,0-4 0-15,3 0 0 0,-3 0 0 0,0 1 0 16,0 2 0-16,0-3 0 0,3 1 0 0,-3-1 0 15,4 0 0-15,-1 0-16 0,-3-2 3 0,3 2 0 16,-3 0 13-16,4-3 0 0,-1 4 0 0,-3-1 0 16,3-3 8-16,1 0 5 0,3 3 1 0,-4 1 0 15,1-4-14-15,-1 3 0 0,4 0 0 0,-4 1 0 16,4-1 0-16,0 0 0 0,-3 0 0 0,3 1 0 16,-4-1 0-16,0 3 0 0,1-2 0 0,-4-1 0 15,3 3 0-15,1-2 0 0,-5 2 0 0,5-3 0 16,-4 4 0-16,0-4 0 0,0 3 0 0,-1 1 0 15,1-1 0-15,4 1 8 0,-1-1-8 0,-3 0 0 16,3 1 0-16,-3-1 0 0,4 4 0 0,-1-4 0 0,-3 1-10 0,3 2-5 0,1-3-1 16,-4 4 0-16,3-4 16 0,1 1 0 0,-1 2 0 15,0-2 0-15,1 2 16 0,3-2 5 0,-4 2 2 16,1 1 0-16,-1-4-37 0,4 4-7 0,-4-1-2 16,1-2 0-16,3-1 33 0,-4 4 6 15,1-4 2-15,-1 4 0 0,0-1-18 16,1 1 0-16,-1 2 0 0,1-2 0 0,-1-1-11 0,1 1-5 0,-1 0-2 15,0-1 0-15,-3-3 30 0,4 4 5 0,-4 0 2 16,3-1 0-16,-3-2-31 0,3 2-5 0,4 1-2 0,-3-4 0 16,3 0 19-16,0 4 0 0,-1 3 0 0,1-4 0 15,0 1 12-15,0-4 7 0,0 1 1 0,-3 5 0 16,-1-2-32-16,1-1-7 0,2 1-1 0,-2 2 0 16,3-2 20-16,-4 0 0 0,4 2 0 0,-3-2 0 15,3-1 11-15,-1-2 5 0,1-1 2 0,-3 4 0 16,3-1-18-16,0 1 10 0,0-1-10 0,-4 1 8 15,4 3-8-15,0-4 0 0,0 4-12 0,0-1 12 16,0-2 0-16,0 3 0 0,0-1 0 0,0 1 12 16,0 0-12-16,0 3-9 0,-4-1 9 0,4 1-13 15,-4 0 13-15,4 0 0 0,-3 0 0 0,3-1 0 16,0 1-15-16,-4 0 0 0,4-3 0 0,0 3 0 16,-4-4 23-16,4 1 5 0,-3 3 1 0,3-1 0 0,0-2-22 15,-4 0-5-15,4 0-1 0,0-1 0 0,0 4 14 16,3-3 0-16,-3-1 0 0,0 1 0 15,0 3 8-15,0-3 5 0,4 2 1 0,-5-2 0 16,1 3-22-16,4 0-5 0,-4-1-1 0,3 1 0 16,-3-3 22-16,4 3 4 0,-1 0 0 0,-3-1 1 0,4 1-13 15,-1 0-18-15,1 0 4 0,-1 0 1 0,0-1 13 16,-3 1 0-16,4 0 0 0,-4-3 0 0,3-1 0 0,1 4 0 0,-1-3 0 0,1 3 0 31,-1-4 0-31,1 4 13 0,3 0-2 0,-4 0-1 0,4 0-10 0,-3-1-14 0,-1 4 3 0,4-3 1 16,-3 0 10-16,3 0 0 0,-4 3 0 15,4-3 0-15,0-1 0 0,-3 1 0 0,3 0 0 16,0 3 8-16,0-6-8 0,0 3 0 0,0 2 0 16,0-2-8-16,0 3 8 0,0-3 0 0,0 3 0 0,0 0 0 15,0-3 0-15,0 3 0 0,0 0 0 0,0-4 0 16,3 4 0-16,-3-3 0 0,0 0 0 0,4 0 0 16,-4 3 0-16,0-3 0 0,3 3 0 0,1 0 0 15,-4-4 0-15,3 4 0 0,1-3 0 0,-1 3 0 16,1-3 0-16,-1 0 0 0,-3-1 0 0,4 4 0 15,-1-3 0-15,1 0 0 0,-1 3 0 0,4-3 0 16,-7 3 0-16,4 0 0 0,3 0 0 0,-3 0 0 16,-1 0 0-16,1-4 0 0,-1 4 0 0,4 0 0 0,-3-3 0 15,3 3 0-15,-4-3 0 0,4 3 0 0,0-3-11 0,0-1 0 16,-3 1 0-16,7 3 0 0,-4 0 11 0,0-3 0 16,0 0 0-16,0 3 0 15,3-3 0-15,-3 2-10 0,4-2 10 0,0 3 0 16,-4-3 0-16,3 3-8 0,1-3 8 0,-1-4 0 15,-3 7 9-15,4-3 6 0,0 6 1 0,-4-6 0 0,3 3-30 0,1-3-6 16,-1 3 0-16,1 0-1 0,-4 0 33 0,4 0 8 0,-1 0 0 0,-3 0 1 16,4 0-21-16,-1-1 0 0,1 5 0 15,0-4 0-15,-1-1 0 0,4 1 0 0,-3 0 0 16,3 0 0-16,-3 0 0 0,-1-3 0 0,1 0 0 16,3 3 0-16,-4-3 0 0,5 3 0 15,-5-4 0-15,4 4 0 0,0-3-16 0,0 0-8 16,1 0-2-16,2 0 0 0,-3 3 26 0,0-4 0 0,4 1 0 0,-4 3-8 15,0-3 8-15,0 0 0 0,1 0 0 0,-1-1 0 16,0 1 0-16,-4-3 0 0,4 3 0 0,1-1 0 16,-5 1 20-16,4-3 5 0,0 3 2 0,-3-4 0 15,3 1-42-15,0 0-8 0,-3 0-1 0,3-4-1 16,0 4 40-16,0-1 8 0,0 1 1 0,4 0 1 16,-4-1-25-16,0-2 0 0,0 6 0 0,4-4 0 15,-1 1 0-15,-2 0 0 0,6-4 0 0,-4 4 0 16,1-3 0-16,0 2 0 0,-1-2 0 0,1-1 0 15,0 1-18-15,-1-1-9 0,1 1-1 0,-1 0-1 16,-2-1 29-16,2 1 0 0,-3-1 0 0,4 1 0 16,0 2 24-16,-1-5 2 0,4-1 0 0,-3 4 0 15,3-4-26-15,-3 4 0 0,3-4 0 0,0 0 0 16,4 1-20-16,-4-4-8 0,4 4-3 0,-1-1 0 16,1-3 31-16,0 1 0 0,-4-1-8 0,4 0 8 15,-4 0 0-15,0 4 0 0,0-4 0 0,0 0 0 16,4 1 0-16,-4-1 0 0,4-3 0 0,0 3 0 0,-1 0 25 15,-3 1 5-15,8-4 1 0,-5 3 0 16,5 0-31-16,-5-2 0 0,5-1 0 0,-1 0 0 16,-4-3-19-16,1 3-9 0,0 0-3 0,0 0 0 0,-1 0 50 0,1 1 9 15,0 2 3-15,-1-3 0 16,5 0-76-16,-5 0-15 0,1 0-4 0,3-3 0 0,-3 3 103 16,3-3 20-16,0 0 4 0,4 0 1 15,-7 0-78-15,3 0-15 0,-3 0-3 0,-1 4-1 0,1-4 33 0,3 0 0 0,-3 0 0 0,3-4 0 31,-3 4-32-31,0 0 1 0,3-3 0 0,0 0 0 0,4 0 49 0,-4 0 10 0,4 0 1 0,-4-3 1 16,0 2-30-16,0 1 8 0,1-3-8 0,-1 3 0 16,-3 0 0-16,3-4 0 0,-4 4 0 0,5-3 0 15,-5 3 0-15,5-3 0 0,-1-1 0 0,0 4 0 16,0-3 0-16,4 0 0 0,-4-1 0 0,4-2 0 16,-4 3 0-16,4-1 0 0,-7-2 0 0,6 3 0 15,-6 0-24-15,3-4-5 0,4 4-1 0,-7 0 0 0,3-4 49 16,0 4 9-16,-3-4 3 0,7-2 0 15,-1 3-31-15,-2-1 0 0,-1 1 0 0,0-1 0 0,0 4 0 16,1-3 0-16,-5-1 0 0,4-2 0 16,-3 2-21-16,3 1-7 0,-3 3-2 15,3-4 0-15,-3 1 75 0,0 3 15 0,3-4 4 0,0 4 0 16,0-4-79-16,1 1-15 0,-1-4-3 0,0 4-1 16,-3 0 34-16,-1-4 0 0,1 4 0 0,0-4 0 0,-1 4 0 0,-2-1 0 15,2-2 0-15,1 2 0 16,0-2-28-16,-1 2-3 0,-2 1 0 0,2 0 0 0,1-4 49 0,3 4 10 15,-3-4 1-15,3 4 1 0,-7-4-30 0,4 1 8 16,-4-1-8-16,4 1 0 0,-8-1 0 0,5 1 0 16,-5-4 0-16,1 3 0 15,0-2-22-15,-1 2-7 0,1-3-2 0,-1 1 0 0,1 2 31 0,3-3 0 16,-3 1 0-16,0-1 0 0,-1 0 0 0,1 1 0 0,3-4 0 16,0 0 0-16,0 0 20 0,0 1 9 0,-3 2 3 0,3-6 0 15,-3 3-32-15,0 0 0 0,-1 0 0 0,1 1 0 16,-1-1-20-16,-2 3-9 15,-1 0-3-15,0-2 0 0,0-1 77 0,0 0 15 0,-3 0 4 16,3-3 0 0,0 0-103-16,0 4-20 0,0 2-4 0,0-3-1 0,0 0 103 0,0-3 20 0,1 3 4 0,-1-6 1 15,-4 7-52-15,4-4-12 0,-3 3 0 0,-1-3 0 16,5 3-22-16,-5-3-7 16,1 3-2-16,3 0 0 0,-4 1 31 0,1-4 0 0,0 3 0 0,-1-3 0 15,1 0 0-15,-1 0 0 0,1 0 0 0,-4 3 0 16,4-3 0-16,-4 4 0 0,3-8 0 0,-3 4 0 0,0 4 0 0,0-7 0 15,0 6 0-15,-3-6 0 16,3 6 0-16,-3 0 0 0,3 0 0 0,-4 0 0 0,4 1 0 0,-3-4 0 16,-1 3 0-16,1-3 0 15,-1 3 0-15,-3-3 0 0,4 0 0 0,-1 0 0 0,-3 3 0 0,4-3 0 16,-1 1 0-16,1-1 0 0,-4 0 0 0,3 0 0 16,1 0 0-16,-4 0 0 0,0 0 8 0,0 0-8 15,0 0 0-15,0 3 0 0,0-3 0 0,0 3 0 16,0-3 0-16,0 0 0 0,0 4 0 0,0-4 0 15,-4 0 0-15,1 0 0 0,3 0 8 0,-4 0-8 0,4-3 0 16,-3 3 0-16,-1-3 0 0,1 3 0 0,-1-3 0 16,1 3 0-16,-1-3 0 0,1 3 0 0,-1 0 0 15,1 3 0-15,-1 0 8 0,1-3-8 0,-4 0 9 0,3 0-9 16,1 0 0-16,-1-3 0 0,-3 3 0 0,0-6 0 16,3 6 0-16,-3 0 0 0,0-3 0 0,0-3 0 15,4 3 0-15,-4 6 0 0,3 0 0 0,-3 0 0 16,0-6 0-16,0 3 0 15,0 0 0-15,-4 4 0 0,4-4 0 0,-3-3 0 0,-1 0 0 0,0-1 0 16,1 1 0-16,-1 0 0 0,4 0 0 0,0-3 0 16,-3 3 0-16,-1 0 0 0,4 0 0 0,-4-3 0 15,1 6 16-15,3-4 4 0,-4 1 1 0,1 0 0 16,-1 0-21-16,0 3 0 0,4 0 0 0,-3 4 0 16,-1-4 0-16,-3 3 0 0,3-3 0 0,1 0 0 15,-1 3 0-15,1-6 0 0,3 3 0 0,-4-3 0 0,1 3-9 16,-1-3-7-16,0 3 0 0,1-3-1 0,-4 3 17 0,3 0 0 15,0 0 0-15,1 3 0 0,-1 0 0 0,1 1 0 16,-4-1 0-16,3 0 0 0,-3 0 0 16,0 0 8-16,-4 1-8 0,1-8 0 0,-1 4 0 15,4 4 0-15,0-1 0 0,0-3 0 0,-1 3 16 0,1-3-4 16,0 0 0-16,4-3 0 0,-4 3-12 16,-1 0 0-16,5 3 0 0,-4-6 0 0,0 7 0 15,3-4 0-15,-3 0 0 0,3 3 0 0,1 0 0 0,-4 0 0 16,3 3 0-16,-3-2 0 0,3 2 0 0,-3-3 0 15,0-3 0-15,0 0 0 0,-4 3 0 0,4 1 0 16,-3 2 0-16,-1 0 0 0,0-3 0 0,1 1 0 16,-1 2 0-16,4-3 0 0,-4-3 0 0,1 3 0 0,3 1 0 0,-1-1 0 15,1 0 0-15,0 0 0 0,-3 0 0 16,3 1 0-16,-1 2 0 0,1 0 8 0,0-6-8 0,0 7 0 16,0-1 0-16,0 0 0 0,3 1 0 0,-3-1 0 15,0 0 0-15,3-3 0 0,-3 4 8 16,-3-4-8-16,3 6 0 0,-1 1 8 0,1-4-8 0,-3 0 0 15,3 4 0-15,-4-4 0 0,4 1 0 0,-4 2 0 16,1 0 0-16,2 1 0 0,-2-4 0 0,3 4 0 16,0-1 0-16,0 1 8 0,-1-4-8 0,-2 7 0 15,6-4 0-15,-3 4 0 0,0-1 8 0,0 1-8 16,0-1 0-16,0 1-13 0,3 3 2 0,-3-1 1 16,0 1 19-16,3 0 4 0,-3 0 1 0,0-1 0 15,0 1-14-15,0 0 0 0,0 0 0 0,0-1 0 16,-1-2 0-16,1 3 0 0,-3-1 0 0,-1 1 0 0,4-3 0 15,0 2 8-15,0-2-8 0,0 0 0 16,0 2 9-16,-1 1-9 0,5-3 8 0,-4 2-8 16,3 1 0-16,-3 0 8 0,3-1-8 0,-3 1 0 0,4 0-13 0,3 3-8 15,-4 3-2-15,1 0 0 16,2-3-84-16,-2 0-17 0,3-1-3 0,-4 1-1025 16</inkml:trace>
  <inkml:trace contextRef="#ctx0" brushRef="#br0" timeOffset="173621.45">12421 7340 846 0,'0'0'17'0,"0"0"6"0,0 0-23 0,0 0 0 0,0 0 0 0,0 0 0 16,0 0 56-16,0 0 8 0,0 0 65 15,0 0-116-15,0 0-13 0,0 0 0 0,0 0 0 32,0 0 66-32,0 0 10 0,0 0 3 0,0 0 0 15,0 0-24-15,0 0-5 0,0 0-1 0,0 0 0 0,0 0 12 0,0 0 3 0,0 0 0 0,0 0 0 16,0 0 0-16,0 0 0 0,4 3 0 0,-4-3 0 16,0 0 0-16,0 6 0 0,0-6 0 0,3 3 0 15,-3-3-52-15,4 7-12 0,-1-1 0 0,-3-6 0 16,4 6 54-1,-1 0 8-15,-3-6 2 0,4 7 0 0,0-1 0 0,-1 0 0 0,1 1 0 0,-4-7 0 16,3 6-52-16,-3-6-12 0,4 6 0 0,-1-3 0 16,1 4 0-16,3-1 0 0,-4 0 0 0,1-3 0 15,-1 7 0-15,1-7 0 0,3 3 0 0,-4 0 0 16,5-3 0-16,-5 4 0 0,4-1 0 0,-3 0 0 16,3 0 27-16,0 1 2 0,0-1 1 0,0 0 0 15,0 4-21-15,0-4-9 0,0 3 8 0,4 1-8 16,-8-1 8-16,4 1-8 0,0-1 8 0,-3 0-8 15,3 4 8-15,0-4-8 0,-4 4 0 0,4-4 8 16,1 4-8-16,-1-4 0 0,0 1 0 0,-4-1 8 16,4 0-8-16,0 4 0 0,0 0 0 0,-3-1 0 15,6-2 0-15,-3-1 8 0,1 0-8 0,-1-2 0 16,0 2 0-16,0 0 0 0,3 1 8 0,-3-1-8 16,0 1 0-16,0-1 0 0,1 0 0 0,-1 1 0 15,0-1 8-15,-4 4-8 0,4-1 0 0,0 1 8 0,0-4-8 16,4 1 0-16,-4-4 0 0,0 0 0 15,-3 4 0-15,3-4 0 0,0 3 0 0,0 1 0 0,0-4 0 16,-4 3 0-16,4 1 0 0,0-1 0 0,0 1 0 0,1-1 0 0,-1-3 0 16,-4 4 0-1,4 2 0-15,0-2 0 0,0 2 0 0,-3-2 0 0,3 2 0 0,-4 1 8 0,4-1-8 0,0-2 8 32,-3 2-8-32,3 1 0 0,0-1 0 0,0-2 0 0,-3-1 0 0,3 0 0 0,-4-2 0 0,4 2 0 15,0 1 0-15,0-1 0 0,1 0-14 0,-1 1 5 16,0 2 9-16,0-2 12 0,3-1-2 0,-3 1-1 15,-3-1-9-15,3 4 0 0,0-4 0 0,0 0 0 16,-3 1 0-16,3-4 8 0,0 3-8 0,0-2 8 16,-4-1-8-16,4 3 0 0,0 1 0 0,-3-4-11 15,3 3 11-15,0 1-12 0,0-1 12 0,-3 1-12 16,3-1 12-16,-4 0 11 0,4 4-3 0,0-4 0 16,-3 1-8-16,3 2 8 0,0 1-8 0,0-1 8 15,0 1-8-15,-3 0 0 0,3 2 0 0,-4-2 0 16,4-1 0-16,0 1 0 0,0-1 0 0,0 1-11 15,0-4 11-15,-3 1 0 0,3 2 0 0,0-2 0 16,0-1 0-16,0 0 0 0,4 1 0 0,-4 2 0 16,0-2-8-16,0-1 0 0,0 4 0 0,4-4 0 15,-4 4 8-15,0-4 0 0,0 4 0 0,0-1 0 16,0 1 0-16,-4-4 0 0,4 1 0 0,-3 2 0 16,3-2 0-16,0-1 0 0,-3 0 0 0,3 1-8 15,-4-1 8-15,1-3 0 0,3 7 0 0,-4-7 0 16,1 4 0-16,3-1 0 0,0 0 0 0,-4 1 0 0,4 2 0 15,1-2 0-15,-1-1 0 0,0 1 0 0,-4-1 14 0,4 0-2 0,0 1 0 16,-3-1 0-16,3 1-12 16,-4-1-16-16,4 0 3 0,-3 1 1 0,3-4 12 0,-3 4 0 15,-1-4 0-15,4 0 0 0,-3 4 0 0,-1-4 0 0,1-3 0 0,-1 3 0 16,1 0 0-16,-4-2 0 0,3 2 0 0,1 0 0 16,-1 0 0-16,1 1 0 0,-1-1 0 15,1 0 0-15,-1 0 23 16,1 1 7-16,3-1 2 0,-3-3 0 0,-1 3-32 0,1 1 0 15,-4-4 0-15,3 3 0 0,-3-6 0 0,4 3 0 16,-1 4 0-16,-3-7 0 0,0 0 0 0,0 0 0 0,0 3 0 0,0-3 0 16,0 0 0-16,0 0 0 0,0 6 0 0,0-6 0 15,0 0 0-15,0 0 0 0,0 0 0 0,0 0 0 16,0 0-128-16,0 0-32 0,0 0-7 0</inkml:trace>
  <inkml:trace contextRef="#ctx0" brushRef="#br0" timeOffset="174742.53">12943 7171 1036 0,'0'0'23'0,"0"0"5"0,0 0 0 0,0 0 1 0,0 0-29 15,0 0 0-15,0 6 0 0,0-3 0 0,0 6 57 0,0-2 6 0,4-1 1 0,-4 0 0 16,3 0 51-16,1 1 10 0,-4-1 3 0,0-3 0 15,4 3-62-15,-1 4-12 0,-3-1-2 16,4-3-1-16,-1 4-4 0,1-1-1 0,-1 4 0 0,1-1 0 16,3 4-14-16,-4-3-4 0,8 5 0 0,-8-2 0 15,4 0-20-15,1-1-8 0,2 1 0 0,-3 0 9 16,0-4 41-16,0 1 8 0,0-1 2 0,0-2 0 16,0-4-35-16,0 0-6 0,-3 1-2 0,-4-7 0 15,0 0-7-15,0 0-2 0,0 0 0 0,0 0 0 16,4 3 3-16,-4-3 0 0,3 3 0 0,-3-3 0 0,4 3 5 15,-4-3 2-15,0 0 0 0,3 3 0 0,-3 0-6 0,0 4 0 16,0-4-1-16,0 0 0 0,0-3-11 0,-3 0 0 16,-1-3 9-16,1 3-9 15,-1-3 14-15,0 3-2 0,1-4 0 0,-4 1 0 0,3 0-3 0,-3 0-1 16,0-3 0-16,0 3 0 16,-3-4 0-16,3 1-8 0,-4 3 12 0,0-3-4 15,4 3 2-15,0-1 0 0,-3 1 0 0,-1 0 0 16,4 3 14-16,0 3 2 0,0 0 1 0,-4 1 0 15,8 2-37-15,-4 0-7 0,3 3-2 0,1 1 0 16,-1-1 11-16,1 1 8 0,-1 2-12 0,4 1 12 16,0-1-13-16,0 1 4 0,0-1 1 0,0 1 0 15,0 0-19-15,0-4-3 0,0 0-1 0,4 1 0 16,-1-1 31-16,1-3 0 0,-1 4 0 0,1-4 0 0,-1 0 0 0,1-3 0 16,3 4 0-16,-4-4 0 15,8 0 0-15,-4 0 0 0,4-3 0 0,-1 0 0 0,4 0 0 0,0 0 0 16,1-3 0-16,-5-6 0 0,4 2 0 0,0-2 12 15,-3-4-1-15,0 1 0 0,-1 2-11 0,1 1-16 0,-4 0 4 0,0-1 1 16,0 4-13-16,0-3-4 0,-4-1 0 16,1 4 0-16,-4 6-113 0,0-6-23 0,4-4-5 0,-4 10-484 15,3-6-97-15</inkml:trace>
  <inkml:trace contextRef="#ctx0" brushRef="#br0" timeOffset="175030.69">13264 7434 1314 0,'0'0'37'0,"0"0"8"15,0 0-36-15,0 0-9 0,0 0 0 0,0 0 0 16,0 0 104-16,0 0 20 0,0 6 3 0,0 0 1 15,0 1-52-15,4-1-9 0,-4 3-3 0,4-2 0 16,-1-1 0-16,-3 0 0 0,4 0 0 0,-1 1 0 16,1-1 0-16,-1 3 0 0,1 4 0 0,-4-4 0 0,3 1 0 0,1 2 0 15,-1-2 0-15,1 2 0 0,-4 1-51 0,3-1-13 0,1 1 0 0,-4-4 0 16,3 1 0-16,-3-1 0 16,0-3 0-16,0 1 0 0,0-1-8 0,0-6-5 0,0 0-1 0</inkml:trace>
  <inkml:trace contextRef="#ctx0" brushRef="#br4" timeOffset="197227.32">19770 7544 1337 0,'0'0'28'0,"0"0"6"0,0 0-34 0,0 0 0 0,0 0 0 0,0 0 0 16,7-7 58-16,-7 1 5 0,3 0 1 0,1 0 0 15,-4 6-52-15,3-4-12 0,-3 4 0 0,4-3 0 16,-4 3 54-16,3-6 8 0,-3 6 2 0,4-3 0 16,-4 3-52-16,3-3-12 0,-3 3 0 0,0 0 0 15,4-7 53-15,-4 7 8 0,3-3 2 0,-3 3 0 16,0 0-13-16,0 0-2 0,0 0-1 0,0 0 0 16,0 0-13-16,0 0-2 0,4-3-1 0,-4 3 0 15,4-3 0-15,-4 3 0 0,0 0 0 0,0 0 0 16,3-3 6-16,-3 3 2 0,7-3 0 0,-7 3 0 15,0 0 0-15,0 0 0 0,0 0 0 0,0 0 0 16,0 0-9-16,0 0-2 0,0 0 0 0,0 0 0 16,0 0 12-16,0 0 1 0,0 0 1 0,0 0 0 15,0 0-34-15,0 0-8 0,0 0 0 0,0 0 0 16,0 0 16-16,0 0 2 0,0 0 0 0,0 0 0 0,0 0 2 0,0 0 0 16,0 0 0-16,0 0 0 0,0 0 4 0,-3 6 2 0,-4 3 0 0,-1 1 0 15,1-4-26-15,-3 4 0 0,-1-1 0 0,4-3 0 16,-3 4 11-16,-1 2-3 0,-3-2-8 0,3 2 12 15,-3 1-4 1,-3-1-8-16,2-2 11 0,-6 5-11 0,4 4 11 0,-1-3-11 0,4-1 10 16,-4 1-10-16,4 0-8 0,0 0-8 0,3-1-2 15,1-2 0-15,-1-1 18 16,1-2 0-16,3-1 0 0,0 0 0 0,3-2 0 0,1-1 0 16,3-3 0-16,0-3 0 0,0 0 0 0,0 0 0 15,0 0 0-15,3 0 0 0,8 0 0 0,-1 0 0 0,1 0 0 0,3-3 0 16,4 3 8-16,-1 0 6 0,4-3 1 15,1 3 0-15,2 0-7 0,-3 0 0 0,4 0-8 0,-4 0 12 16,0 3-27-16,1 0-5 0,2 0-2 0,-6 4 0 16,3 2 69-16,-3 0 13 0,-1 1 4 0,-2-1 0 15,-1 1-52-15,-4-1-12 0,4 0 0 0,-3 4 0 16,-1 0 12-16,-2-4 4 0,-1 7 0 0,-4-1 0 16,1-2-25-16,-1 2-5 0,-6-2-1 0,-1 0 0 15,-3-1 63-15,0 1 13 0,-4-1 3 0,-3-2 0 16,4-1-52-16,-4 0-12 0,-4-2 0 0,4 2 0 0,-4-6 0 15,1 4 0-15,-1-1 0 0,4-3 0 16,0 0-100-16,0 3-22 0,0-3-5 0,-1 1-1 16,5-1-51-16,3-3-10 0,0 0-3 0</inkml:trace>
  <inkml:trace contextRef="#ctx0" brushRef="#br4" timeOffset="197768.02">20112 7901 1865 0,'0'0'39'16,"0"0"9"-16,0 0-39 0,0 0-9 0,0 0 0 0,0-6 0 16,0 0 96-16,0-1 16 0,0 7 4 0,0-6 1 15,0 0-8-15,3-4-1 0,1 4-1 0,-4-3 0 16,3 2-33-16,1-2-6 0,-4 0-2 0,4 2 0 16,-1 1-38-16,1 0-7 0,-4-1-1 0,7 1-1 15,-4 6-19-15,4-3 0 0,0 3 0 0,-3 3 0 16,3-3 37-16,0 6 4 0,0-2 1 0,4 2 0 15,-4 3-26-15,3 1-4 0,1 2-2 0,3 4 0 16,-4 0 7-16,1-4 2 0,0 4 0 0,-4-4 0 16,3 1 1-16,-6 3 1 0,3-4 0 0,-7 4 0 15,3-4-2-15,-3 1-1 0,0-1 0 0,-3-2 0 0,-1 2-2 16,-3-2-1-16,0 2 0 0,0-2 0 16,-3-1-15-16,-1-3 8 0,0 4-8 0,-3-4 0 0,4 0 0 0,-4-2 0 0,-1-1 0 0,5-3 0 15,-4-3 0 1,3-1 0-16,4 1 0 0,-3 0 0 0,3 0 0 0,3 0 0 0,4 3 0 0,0 0 0 15,0 0-14-15,0 0-9 16,0 0-1-16,4 6-1 0,3-3 17 0,0-3 8 0,3 0-8 0,4 0 8 16,0-3 0-16,1 3 0 0,-1-3 0 0,3 0-8 15,1-3 8-15,0 2 0 16,3-2 0-16,-4 0 0 0,1 0 8 0,-4 2-8 16,4-2 10-16,-4 6-10 0,-4-3 0 0,1 3 0 0,0-3 0 0</inkml:trace>
  <inkml:trace contextRef="#ctx0" brushRef="#br4" timeOffset="200002.73">19886 8886 1717 0,'0'0'48'0,"0"0"12"15,0 0-48-15,0 0-12 0,0 0 0 0,0 0 0 0,0 0 67 16,0 0 11-16,0 0 2 0,0 0 1 16,0 0-18-16,0 0-4 0,0 0-1 0,0 0 0 15,0 0-2-15,0 0 0 0,0 0 0 0,0 0 0 16,-3 3 20-16,-4 0 4 0,3 3 1 0,0-3 0 16,4-3-37-16,-7 0-7 0,4 3-1 0,3-3-1 0,-7 4-5 0,0-4-1 0,0 3 0 0,0-3 0 31,7 0-29-31,-7 0 0 0,3-3 0 0,-3 3 0 15,7 0 0-15,-4-4 0 0,1 1 0 0,-4-3 0 16,7 6 15-16,0-6-3 0,0 0-1 0,-4-4 0 0,4 4-11 0,0 0-16 0,4-1 4 0,-4 1 1 16,0 6 11-16,3-6 0 0,1-1 0 0,-1 4 0 15,1-3 0-15,3 3 0 16,0 0 0-16,0-3 0 0,0 6 0 16,0-4 0-16,0 4 0 0,4 0 0 0,-4 0 25 0,0 0 7 0,4 0 2 0,-4 4 0 15,0-4-3-15,0 6-1 0,0-3 0 0,0 0 0 16,-4 3-6-16,1 1 0 0,-4-1-1 0,3-3 0 15,-3 3 14-15,-3 1 3 0,3-4 1 0,-4 3 0 16,1 0-41-16,-4 1-22 0,0-1 2 0,0-3 1 16,-4 3 19-16,1 0 0 0,3 1 0 0,-4-1 0 15,0-3 16-15,1 0 1 0,3 0 0 0,-4 1 0 16,4-4-27-16,-4 0-6 0,4-4 0 0,0 4-1 16,0-3 27-16,0-3 6 0,0 0 0 0,0 3 1 15,4-4-30-15,-1 1-7 0,1 0 0 0,3-4-1 16,0 4 21-16,0-3 0 0,0-1 0 0,3 4 0 15,1-3 17-15,-1-1 2 0,4 4 0 0,0-7 0 16,0 7-19-16,4-3 0 0,-4-1 0 0,0 4 0 16,4-3-10-16,-1 2-6 0,1 1 0 0,-4 3-1 15,3 0 17-15,-3 3 0 0,4 0 11 0,-4 3-11 16,0 0 16-16,0 0-4 0,-3 4-1 0,3-1 0 16,-4 0-11-16,-3 3 0 0,4 1 0 0,-4-1 0 0,-4 4 0 15,4-4 0-15,-3 1 0 0,-1-1 0 0,1-3 0 0,-1 4 0 0,-3-1 0 16,0-3 0-16,0 1 0 0,0-1 0 0,0-3 0 15,0 0 0 1,-4 0 19-16,4-3 1 0,0 0 1 0,0 0 0 0,0-3-21 16,0-3 0-16,0 0-10 0,0-1 10 0,3 1-19 15,-3-3 3-15,4 2 1 0,-1 1 0 0,1-3 15 16,3-1 0-16,0 1 0 0,0 0 0 0,3-1 0 0,1-2 8 0,-1 2 0 16,4 1-8-16,-3-4 0 0,6 4 0 0,-2-1-10 0,-1 1 10 15,3 3 0-15,1-4 0 16,-4 7 0-16,3-3 0 0,-3 6 0 0,4 0 0 0,-4 3 0 0,0 0 0 15,-3 7 0-15,3-4 0 0,-4 3 0 0,1 1 0 16,-4-1 0-16,0 4 0 0,0-1 0 0,0 1 0 16,-4-1 0-16,1 1 0 0,-4-1 0 0,3 1 0 15,-3-4 11-15,0 4 9 0,-4-4 3 0,4 1 0 16,0-1-37-16,-3 0-7 0,-1-2-2 0,1-1 0 16,3-3 23-16,-1 0 0 0,-2-3 0 0,3 0 0 15,0-3 0-15,3 0 0 0,-3-3 0 0,4-1 0 16,-1 1 0-16,4-3 0 0,0-1 12 0,0 1-4 15,4-4-8-15,-1 4-9 0,1-4 9 0,-1 4-13 16,4-3 13-16,0-1 0 0,0 0 0 0,0 4 0 16,1 0 0-16,-1-1 0 0,3 4 0 0,-3 0 0 15,0 3 0-15,0-1 0 0,-3 4 13 0,3 0-4 16,-4 4-9-16,1-1-9 0,0 3 9 0,-1 3-13 16,1 1 35-16,-4-4 7 0,0 3 2 0,0 1 0 0,0-1-31 0,-4 4 0 0,4-4 0 15,-3-3 0 1,-1 4-19-16,0-1-9 0,1-2-3 0,-4-1 0 0,3 0 31 0,-3 0 0 15,4-2 0-15,-4 2 0 0,3-3 0 0,-3 0 13 0,4 0-1 0,-4-3 0 16,-1 3-21-16,8-3-5 16,-7 0-1-16,4 0 0 15,3 0-9-15,-7-3-1 0,7 3-1 0,-7-6 0 16,7 6-19-16,-4-3-4 0,4 3-1 0,-3-6 0 0,3-1-99 0,-4 1-20 16,4-3-4-16</inkml:trace>
  <inkml:trace contextRef="#ctx0" brushRef="#br4" timeOffset="213512.81">19851 5493 1074 0,'0'0'30'0,"0"0"8"0,0 0-30 0,0 0-8 0,0 0 0 0,0 0 0 16,0 0 56-16,0 0 11 0,0 0 1 0,0 0 1 16,0 0-8-16,0 0-1 0,0 0-1 0,0 0 0 15,0 0-19-15,0 0-3 0,0 0-1 0,0 0 0 16,0 0 16-16,0 0 2 0,0 0 1 0,0 0 0 16,0 0-15-16,0 0-2 0,0 0-1 0,0 0 0 15,-4 3-29-15,1 0-8 0,3 0 0 0,0-3 0 16,0 0 39-16,0 0 6 0,0 0 2 0,0 0 0 15,0 0-24-15,-7 0-5 0,7 0-1 0,0 0 0 16,0 0-17-16,0 0 0 0,-4 4 0 0,4-4 0 16,-7 0 35-16,7 0 3 0,-7 3 1 0,7-3 0 15,-7 0-21-15,7 0-4 0,0 0-1 0,-7 0 0 16,7 0-1-16,-7 3 0 0,0 0 0 0,7-3 0 16,-4 3-12-16,4-3 0 0,-7 0 0 0,7 0 0 15,-7 3 54-15,0-3 8 0,7 0 2 0,-7 0 0 16,0 0-44-16,0 3-9 0,0 1-2 0,0-1 0 15,0 0 5-15,0-3 1 0,7 0 0 0,-7 3 0 16,0 0 1-16,-4 0 0 0,4 0 0 0,-4-3 0 16,4 3 6-16,-3 1 2 0,3-4 0 0,-4 3 0 15,1-3-24-15,-1 3 0 0,0 0 0 0,4 0 0 16,-3 0 0-16,-1 0 0 0,1-3 0 0,3 4 0 0,-4-1 0 16,4 0 9-16,-4 3-9 0,1-3 0 15,3 0 0-15,-4 1 0 0,1-1 0 0,-1 0 0 0,0 0 0 0,1 0 0 0,-1 0 0 16,1 0 0-16,-1 0 0 0,0 1 0 0,1-1 0 0,-1 0 0 15,1 0 0-15,-1 3 0 0,1-3 0 0,-1 1 0 16,0 2 0-16,1-3 13 16,-1 3-2-16,1-3-1 15,-5 0-10-15,5 4-14 0,-1-4 3 0,-3 0 1 0,0 0 10 0,4 0 0 0,-5 0 0 0,-2 1 0 16,3-1 0-16,0 0 0 0,-1 0 0 0,1 3 0 16,0-3 0-16,0 1 0 0,4-4 0 0,-5 3 0 15,5 0 0-15,-4 0 16 0,0 3-4 0,-1-3-1 16,1 0-11-16,0 1-16 0,0 2 4 0,0-6 1 15,3 3 11-15,-3 0 16 0,4 3-4 0,-4-2-1 16,3-1-11-16,0 3 0 0,1-3 0 0,-4 3 0 16,3-3 0-16,1 1-16 0,-4 2 4 0,3-3 1 15,-3 0 11-15,0 3 16 0,3-2-4 0,-3 2-1 16,0-3-11-16,0 3-16 0,0-3 4 0,0 4 1 16,-1-4 11-16,1 3 0 0,0-3 0 0,-3 3 0 15,6 1 0-15,-3-4 0 0,0 3 0 0,0-3 0 16,0 4 0-16,3-1 0 0,-3 0 0 0,3-3 0 15,1 4 0-15,-4-1 0 0,3-3 0 0,0 3 0 0,1 0 0 16,-1 1 0-16,1-1 0 0,-1 0 0 16,-3 1 0-16,3-1 16 0,1 0-4 0,-1 0-1 15,4-3-11-15,-3 4-16 0,-1-1 4 0,0 0 1 0,-3 1 11 0,4 2 16 0,-1-3-4 16,-6 4-1 0,2-1-11-16,1 0-16 0,0 1 4 0,0-4 1 0,0 4 11 15,3-4 0-15,-3 3 0 0,4-2 0 16,-4-1 0-16,3 0 0 0,0 0 0 0,1 1 0 0,-1-4 0 15,1 3 0-15,-1 0 0 0,0-3 0 16,1 4 0-16,-1-1 0 0,1-3 0 0,-1 3 0 0,1 1 0 0,3-1 16 0,-4 0-4 0,0 0-1 16,1 4-11-16,3-4-16 0,-4 0 4 0,4 4 1 15,-4-4 11-15,4 3 16 0,-3-2-4 16,3 2-1-16,-4-3-11 0,4 1-16 0,-3-1 4 16,3 0 1-16,-4 4 11 0,0-4 16 0,4 3-4 0,-3-2-1 31,-1-1-11-31,4 3 0 0,-4-2 0 0,1 2 0 0,-1-3 0 0,-3 4 0 0,4-4 0 0,-4 3 0 15,3 4 0-15,-3-4 0 0,3 1 0 16,1 2 0-16,-4-2 0 0,3 2 0 16,0-2 0-16,1-1 0 0,3 3-12 0,-4-2 3 0,1 2 0 0,3-2 0 15,-4-1 18-15,0 1 4 16,1-1 1-16,-1 0 0 0,4 1-14 0,-3-1-10 0,-1 4 2 0,4-4 0 16,-4 1 8-16,1-1 0 0,3 4 0 0,-4-4 0 15,1 4 0-15,2-1 0 0,1 1-9 0,-3-1 9 16,-1 1 0-16,4-1 0 0,0 4 0 0,-3-4 8 15,-1 1-8-15,0 0 0 0,4-1 0 0,-3 1 0 16,-1-1 0-16,1 1 0 0,3-1-12 0,-4 1 12 16,0 2-8-16,1-2 8 0,3 3 0 0,-4-1 0 15,1-2 0-15,-1-1 0 0,4 4 8 0,-4-3-8 16,1 2 0-16,3-2 0 0,-4 3 0 0,4-4 0 16,-4 1-8-16,4-1 8 0,-3 4 0 0,3-4 0 15,0 1 0-15,0 3 0 0,0-1 0 16,0 1 0-16,-1 0 0 0,-2-1 0 0,3 1 0 15,-4 3 0-15,4-3 0 16,0-4 0-16,0 4 0 0,0-1 0 0,0 1-15 0,0-3 5 16,3 5 1-16,-3-5 0 0,0 3 9 0,0 2 0 0,0-2 0 0,-3 0-8 0,6 0 8 15,-3-4 0-15,0 4 0 0,3-1 0 0,-3-2 0 0,0 0 0 0,0-1 0 16,0 1-8-16,4 2 8 0,-4-2-8 16,3 6 8-16,-3-7-8 0,0 4 8 0,3 0-12 0,-3-4 12 15,0 1-12-15,0-1 12 0,0 1 0 0,0-1-9 0,0 1 9 16,0-1 0-16,0 4 0 0,0-3 0 0,0-1 0 31,-4 1-8-31,4 2 8 0,0 1 0 0,0 0 0 0,0-4 0 0,0 4 0 16,4 0 0-16,-5-7 0 0,5 3-8 0,-4-2 8 0,3 2 0 0,1 1 0 15,-4 0 0-15,3-1 0 0,-3 1-9 0,4 2 9 16,-4 1-28-16,3 0-3 16,1-1 0-16,-5-2 0 0,5-1 31 0,-1 4 0 0,1-3 0 0,-4-1 0 15,3 1 0-15,-3-1 0 0,4 4 0 0,-1-4 0 16,-3 4 0-16,4 0 0 0,-1 0 0 0,1-1 0 15,-1-2 0-15,1 2 0 0,-1-2 0 0,0-1 0 16,1 4 0-16,-1 0 0 0,1-4 0 0,-1 4 0 16,1 0 0-16,-4-4 0 0,3 1 0 0,1 3 0 15,-1-4 0-15,1 4 0 0,-1-4 0 0,1 4 0 0,-1-4 0 16,4 1 0-16,-3 3 0 0,-1-7 0 0,0 4 0 0,4-1 0 0,-3-2 0 16,3 2 0-16,-4 1 0 0,1-1 0 15,3 4 0-15,-4-4 0 0,4 1 12 0,0 0 9 0,-3-1 2 16,3 1 0-16,0-1-37 0,-4 1-7 0,4-1-2 0,-3 1 0 15,3-4 23-15,0 4 0 0,-4-1 0 0,4-2 0 16,0 2 0-16,-3-2 0 0,3 2 0 0,0 1 0 16,-4-4 0-16,4 4 0 15,-3-1 0-15,3 1 0 0,0-1 0 0,-4 1 0 0,4-1 0 0,0 1 0 16,0-1 0-16,-3-2 0 16,3 2 0-16,0 1 0 0,-4-4 0 0,4 4 0 0,0-1 0 0,-3 1 0 15,3-4 0-15,0 4 0 0,-4-1 0 0,4 1 0 16,0-4 0-16,0 4 0 0,0 0 0 0,-3-4 0 15,3 7 0-15,0-4 0 0,0 1 0 0,-4 2 0 16,4-2 0-16,0-1 0 0,0 1 0 0,-4 0 0 16,4-1 0-16,0 4 0 0,0-4 0 0,-3 4 0 15,3-4 0-15,0 1 0 0,0 3 8 0,0-4-8 16,0 4 0-16,0-4 0 0,0 4 0 0,0-3 0 16,0 2 0-16,0 1 0 0,0-3 0 0,0-1 0 15,0 1-8-15,0 2 8 0,0-2 0 0,0-1 0 16,0 1 0-16,0 3 0 0,0-4-9 0,0 1 9 15,0 2 0-15,0-2 0 0,0 0 0 0,0 2 0 16,0-2 0-16,0 2 0 0,0-2 0 0,0 3 0 16,0-4 0-16,0 1 0 0,0-1 0 0,0 4 0 15,0-4 0-15,3 1 0 0,-3 3 0 0,0-1 0 16,0 1 0-16,4-3 0 0,-4 2 0 0,0-2 0 16,0-1 0-16,0 1 0 0,0-1 0 0,0 1 0 15,0 0 0-15,4-1 0 0,-4 1 0 0,0-1 0 16,0 1 0-16,3-1 0 0,-3 1 0 0,0-1 0 0,0 1 0 15,4-1 0-15,-4 4 0 0,0-3 0 16,3-1 0-16,-3 1-8 0,0-1 8 0,4 1 0 0,-4 2 0 0,0-2 0 16,3 3 0-16,1-1 0 0,-4-2 0 0,3 3 0 0,-3-4 0 15,4 4 0-15,-1-4 0 0,1 1 0 0,-1 3 0 16,1-4 0-16,-4 4 0 16,3-4 0-16,1 1 0 0,-4 3 0 0,3-4 0 15,-3 1-10-15,4-1 10 0,-1 1-12 0,-3-1 12 0,0 4-8 16,4-4 8-16,0 4-8 0,-4-3 16 0,3-1 4 0,1 4 1 0,-1-4 0 15,1 1-13-15,-1 3 0 0,-3-1 0 0,4-2 0 16,-1-1 0-16,1 4 0 0,-1-6 0 0,1 2 0 16,-1 1 0-16,1 2 0 0,3-2 0 0,-4 2 0 15,1-2 0-15,0 3 0 0,-1-4 0 0,4 1 0 0,-3 2-12 0,-1-2-4 16,1 0-2-16,3-1 0 0,-4 1 18 0,1-1 0 16,-1-2 0-16,1 2 0 15,3 1 0-15,-4-4 0 0,1 4 0 0,-1-4 0 16,5 4 0-16,-5-4-8 0,4 4 8 0,-3-1 0 15,3 1 0-15,-4-4 0 0,4 4 0 0,-3-4 0 16,3 4 0-16,0-1 0 0,0 1 0 0,0-4 0 16,0 4 0-16,0-4 0 0,0 0 0 0,0 1 0 15,0-1 0-15,0 1 0 0,0 2 0 0,0-2 0 16,1 2 0-16,-1-3 0 0,0 4 0 0,0-4 0 16,0 4 0-16,0-4 0 0,0 1 0 0,3 2 0 0,-2-2 0 0,-1-1 0 0,0 1 0 15,0-1 0-15,0 0 0 0,0 1 0 0,0-1 0 16,0 1 0-16,0-1 0 15,0 4 0-15,4-4 0 0,-4 0 0 0,0 1 0 0,0-1 0 16,0 4 0-16,0-4 0 0,3 4 0 0,-2-4 0 0,-1 4 0 16,3-4 0-16,1 0 10 15,-4 1 9-15,0-1 1 0,3 1 1 0,-3-1-21 0,4 0 0 0,0 1 0 0,-1-1 0 32,1 1-13-32,-1-1-7 0,-3-3-2 0,4 4 0 0,0-4 22 0,-1 3 0 0,1-2 0 0,-1 2 0 15,1 0 0-15,0 1 0 0,3-1 0 0,-4-2 0 16,1 2 0-16,-1 0 0 0,5 4 0 0,-5-4 0 15,4 1 0-15,-3-4 0 0,-1 3 0 0,1 1 0 16,0-4 0-16,-1 4 0 0,1-4 0 0,-4 3 0 16,3 1 0-16,1-4 0 0,0 3 0 0,-1 1 0 15,1-4 0-15,-1 3 0 0,1 1 0 0,-1-1 0 16,1 1 0-16,0-1 0 0,3 0 0 0,0 1 0 16,-4-1 20-16,5 1 0 0,-5 2-1 0,1-2 0 15,3 2-30-15,-4-2-5 0,4-1-2 0,-3 0 0 16,3 1 18-16,0-1 0 0,4-3 0 0,-4 4 0 15,0-4 0-15,0 3 0 0,0-2 0 0,0 2 0 0,1-3 0 0,-1 4 0 16,0-4 8-16,0 4-8 16,0-1 0-16,0 0 0 0,0 1 0 0,-3-4 0 15,3 3 8-15,0 1-8 0,-3 2 0 0,3-2 0 16,3-1 15-16,-2 1-3 0,-1-1-1 0,3 0 0 16,-3 1-11-16,0-1 0 0,4 1 0 0,-4-4 0 15,4 3 0-15,0 1 0 0,-1-1 0 0,1-3 0 16,-1 1 0-16,1-1-11 0,-4 0 3 0,4 4 0 15,-1-4 8-15,-2 3 11 0,2-2-3 0,-3-1 0 0,4 0-8 16,-4 0 0-16,0 4 0 0,0-4 0 16,4 3 0-16,-4-2 0 0,0 2 0 0,4 1 0 0,-1-1 0 0,-2 0 0 0,2 1 0 0,1-4 0 15,-1 3 0-15,1-2 0 0,0-1 0 0,-1 0 0 16,1 1 0 0,3-1 0-16,0-3 0 0,-3 0 8 0,3 3-8 15,0-3 0-15,0 1 0 0,1-1 8 0,-5 0-8 0,4 3 0 0,1-3 0 16,-5 0-11-16,4 1 11 0,1-1 0 15,-1 0 0-15,0 0 0 0,0 3 0 0,0-3 0 16,-3 0 0-16,3 4 0 0,0-4 0 0,0 0 16 0,4 0-4 16,-4 0-1-16,4 0-11 0,-4 1-16 0,0-1 4 0,4 0 1 15,-4 0 11-15,0 0 0 0,0 0 0 0,1 0 0 16,2-3 0-16,-2 4 0 0,-1-1 0 0,3-3 0 16,-2 3 0-16,-1 0 0 0,3-3 0 0,-2 3 0 15,-1-3 0-15,3 0 0 0,1 3 0 0,0-3 0 16,0 3 0-16,-1-3 0 0,1 0 0 0,0 0 0 0,-4 0 0 15,0 0 0-15,4 0 0 0,-1 0 0 16,-3 0 0-16,4 0 0 0,0-3 0 0,0 3 0 16,-1 0 0-16,-3-3 0 0,1 3 0 0,2 0 0 15,1 0 22-15,0-3 6 0,3 0 2 0,-3 3 0 0,-1 0-30 0,1-3 8 16,0 3-8-16,-1-3 0 0,1-1 0 0,-4 1 11 16,4 0-11-16,0-3 10 15,-1 3-10-15,1 0 0 0,0-4 9 0,-1 4-9 0,-2-3 0 0,2 0 0 16,4-1 0-16,-3 4 0 0,3-3 0 0,-3 3 0 15,3-3 0-15,-3-1 0 0,0 1 0 0,-4-3 0 16,4 2 0-16,-1 1 8 0,1-3 12 0,0 2 4 0,-1-2 0 0,1-4 0 31,-4 7-24-31,4-3 0 0,-4-1 0 0,4 1 0 16,-1 0-14-16,1-1-7 0,0 1-2 0,-4-1 0 0,4 1 23 16,-4 3 0-16,4-4 0 0,-4 1 0 0,0-1 0 0,-3 1 0 0,-1 3 0 0,4-4 0 15,1 4 0-15,-1-3 0 0,-4 2 0 0,4-2 0 16,1 0 0-16,-5-1 0 0,4 4 0 0,1-4 0 15,2 1 0-15,-6 0 0 0,3-4 0 0,0-3 0 16,0 4 0-16,-3-1 0 0,0 1 0 0,-4-1 0 16,3 1 0-16,-2-1 8 0,2 1-8 0,-3-1 0 15,0 1 0-15,1-1 0 0,-1-3 0 0,3 1 0 0,-3 2 20 0,1-3-2 16,2 1 0-16,-3 2 0 0,0-2-18 0,1-1 0 16,2 0 0-16,-3 1 0 0,4-1-10 0,0 0-6 15,-4 0 0-15,3 1-1 0,1-1 17 0,0 0 0 16,-4-2 0-16,3-1 0 15,-3 3 0-15,1-3 0 0,-1 4 0 0,-4-4 0 0,4 3-10 0,-3-3 10 16,3 4-8-16,-3-4 8 16,-1 3 0-16,1-3 0 0,3 1 0 0,-4-1 11 0,1 0-11 0,0 3 0 15,-1-3 0-15,4 1 0 0,-3 2 8 0,0-3 0 16,3 3 0-16,-4 1 0 0,1-4-8 16,3 3 0-16,-4-3 0 0,1 1-11 0,0-1 19 0,-1-3 4 15,1 0 1-15,-4 0 0 0,3 3-23 16,1 0-5-16,0-3-1 0,-1 0 0 0,4 1 16 0,-3-1 0 15,3 0 0-15,-3 0 0 0,3 0 0 16,-4 3 0-16,1-3 0 0,-1 0 0 0,1 3-9 0,0 0 9 16,-1 1-8-16,1-1 8 0,-4-3 0 0,3 3-10 15,-3-3 10-15,1 0 0 0,-1 3 0 0,0-3-8 0,0 0 8 16,0 0 0-16,3 1 0 0,-3-1 0 0,0 0 0 0,1 0 0 16,-1 0 0-16,0 0 0 0,0 0 0 0,-4 0 0 15,4 0 0-15,0 0 0 0,0 6 0 0,-3-6 0 16,3 4 0-16,-4-4 0 0,5 3 0 0,-5-3 0 15,4 0 0-15,-3 3 0 0,3-3-8 0,-4 0 8 16,4 0 0-16,-3 3 0 0,-1-6 0 0,1 3 0 16,3-3 0-16,-4 0 0 0,5 0 0 0,-5 3 0 15,-3 0 18-15,4 0 7 0,-1 0 2 0,1-3 0 16,-4 6-27-16,3-3 0 0,1 1 0 0,-1-1 0 16,-3 0 0-16,0 0 0 0,4 0 0 0,-4 0 0 15,0 0-46-15,3 0-14 0,-3 0-4 0,0 0 0 0,4-3 52 0,-4 3 12 16,0-3 0-16,-4 3 0 15,4 0 0-15,0 0 0 0,0 3 0 0,0-6 0 16,-3 6 0-16,-1-6 0 0,4 6 0 0,-3-6 0 0,-1 7 0 0,4-4 0 16,-3 0 0-16,-1 0 0 0,1 0 0 0,-1 0 0 15,1-3 0-15,-5 3 0 16,5 0 0-16,-1 0 0 0,1-3 0 0,-1 3 0 16,1 0 22-16,-4 0 7 0,3 3 2 0,-3-3 0 15,4 0-31-15,-4 0 0 0,3-3 0 0,-3 0 0 0,3 3 0 0,1-3 0 0,-1 0 0 0,1 0 0 31,-4 0-19-31,0 0-9 0,0 0-3 0,3-4 0 0,-3 7 51 0,0-3 9 16,0 0 3-16,4 0 0 0,-5 3-32 0,1 0 0 0,0 0 0 0,-3 0 0 16,3 0 0-16,0 1 0 0,-4-1 0 0,0-3 0 15,4-1 0-15,-3 4 0 0,-1-3 0 0,4 3 0 16,-3 0 0-16,-1 1 0 16,0-5 0-16,-3 5 0 0,4-5 0 0,-1 4 0 0,1-3 0 0,-5 3 0 15,5 4 0-15,-1-4 8 0,1 0-8 0,-1 0 0 16,1 0 28-16,3 0 2 0,-4 0 1 0,-3 0 0 15,3 0-31-15,1-3 0 0,-4 0 0 0,3 0 0 16,0 3-16-16,1 0-8 0,-4 0-3 0,3 0 0 16,1 3 43-16,-1 0 9 0,0-3 2 0,1 0 0 15,-1 4-47-15,1-1-8 0,-1 0-3 16,0-3 0-16,-3-3 31 0,4 3 0 0,-4 3 0 0,0-3 0 0,-1 3 0 0,1 1 0 16,0-1 0-16,0-3 0 0,0 3 0 0,0-3 0 15,-4 0 0-15,4 0 0 16,0 3 0-16,-4-3 0 0,4 4 0 0,0-4 0 15,4 3 21-15,-5 0 7 0,-2 0 2 0,3 0 0 16,0 1-30-16,-1-1 0 0,1 3 0 0,0-3 0 0,0 1-14 0,0-4-9 16,3 3-1-16,-3-3-1 0,0 6 25 0,4-3 0 15,-4 1 0-15,3-1-8 0,-3 0 8 0,3 0 0 16,-3 0 0-16,0 0 0 0,3 1 0 0,-3-1-8 16,0 3 8-16,-3-3-8 0,2 4 8 0,-2-4 0 15,3 3 0-15,0 0 0 0,-4 1 0 0,4-4 0 16,0 3 0-16,0 1 0 0,-4-4 0 0,4 3 0 15,0 4 0-15,0-7-8 16,0 3-20-16,-1 0-3 0,1-2-1 0,0-1 0 0,4 3 51 0,-1 4 9 0,0-1 3 0,1 4 0 16,-1-7-31-16,1 3 0 0,-1-2 0 0,-3 2 0 31,3-2-19-31,-3-4-9 0,0 3-3 0,-3-3 0 0,2 4 47 0,1-1 8 16,0 0 3-16,-3 1 0 0,2 2-43 0,-2 4-9 15,3-4-2-15,-4 0 0 0,4 1 42 0,0 3 8 0,0-4 1 0,0 0 1 16,0 1-40-16,3-1-8 0,-3 1-1 0,0-1-1 15,0 1 25-15,0-1 0 0,3 1 0 0,-3-1 0 16,3 1 0-16,1-1 0 0,-1 0 0 0,-3 4 0 16,3-3 0-16,1-1 0 0,-4 4 0 0,3-4 0 0,1 4 15 15,-1-1 8-15,-3 1 1 0,3-4 1 16,1 4-25-16,-4-1 0 0,3 1 0 0,4 3 0 0,-4-4 0 0,1 1 0 16,-1 3 0-16,1-4 0 15,-5 1-17-15,5-1-6 0,-1 1-1 0,-3 0 0 0,0-1 24 16,3 1 0-16,1 3 0 0,-1-4 0 0,-3 4 0 0,4-3 0 15,-1 2 0-15,0 1 0 0,1 3 0 0,-1-3 0 16,1-1 0-16,-1 4 0 16,1-3 0-16,-1 3 0 0,4-4 0 0,-4 1 0 0,4 3 0 0,-3-3 0 15,3 3 0-15,-4-4 0 0,4 4 0 0,-4-3 0 16,4 0 0-16,7 6 0 0,-10-3 0 0,-1-4 0 16,4 1 0-16,-3 0 0 0,2 3 0 0,8 3 0 15,-10-7 0-15,-1 4 0 0,4 0 16 0,-3 0 7 16,3-3 1-16,0 3 1 0,7 3-17 0,-11-4-8 15,11 4 8-15,-14-3-8 16,7 0-18-16,-4-3-9 0,11 6-1 0,-10-3-1 0,10 3 29 0,-11-3 0 16,4 3 0-16,-4 0 0 0,11 0 0 0,-10-4 0 15,10 4 0-15,-11 0 0 0,11 0 0 0,0 0 0 16,-10 0 0-16,10 0 0 0,0 0 0 0,0 0 0 0,-7 0 0 0,7 0 0 16,0 0 0-16,-11-3 0 0,11 3 0 0,0 0 0 15,0 0 0-15,0 0 0 0,0 0 0 0,-11 0 0 16,11 0 0-16,0 0 0 0,0 0 0 0,0 0 0 15,0 0 0-15,0 0 0 0,0 0 0 0,0 0 0 16,-7 3 0-16,7-3 0 0,0 0 0 0,0 0 0 16,0 0 0-16,0 0 0 0,0 0 0 0,0 0 0 15,-7 4-57-15,7-4-6 0,0 0-1 0,0 0 0 16,-7 3 0-16,7-3 0 0,0 0 0 0,0 0 0 16,-3 6-102-16,3-6-21 0,-4 3-4 0,1 0-589 15</inkml:trace>
  <inkml:trace contextRef="#ctx0" brushRef="#br1" timeOffset="-198475.52">16757 8456 1261 0,'-7'16'26'0,"7"-13"6"16,-4 3-32-16,4-3 0 0,0-3 0 0,-3 3 0 16,-1 4 58-16,1-4 5 0,3 0 1 0,0-3 0 15,0 0-11-15,-7 3-1 0,7-3-1 0,0 0 0 16,0 0-18-16,0 0-3 0,-4 0-1 0,4 0 0 16,0 0 2-16,-7-3 0 0,7 3 0 0,-3-6 0 15,-1 3-14-15,1-4-2 0,-1 1-1 0,1 0 0 16,-1-4-2-16,0 4 0 0,1-3 0 0,3-1 0 15,-4 1 0-15,1-4-1 0,-1 4 0 0,4-4 0 0,0 4 24 0,-3-4 5 16,3 4 0-16,0 0 1 16,0-1-14-16,0 4-3 0,0 0-1 0,0-4 0 15,0 4-23-15,3-3 0 0,-3 2 0 0,4 1 0 16,-1 0 56-16,1 0 6 0,3-1 2 0,-3 1 0 0,3 3-64 16,-4 0-18-16,4 3-1 0,0-3 0 0,0 3 19 0,4 3 17 15,-1-3-3-15,1 3-1 0,0-3-5 16,-1 3-8-16,1-3 11 0,3 0-11 0,-4 3 58 0,1 0 5 0,-4 0 1 0,4 4 0 15,-4-1-64-15,3 0-10 0,-6 4-3 16,3-1-1-16,-4 0 22 0,4 1 5 0,-3-1 1 16,0 4 0-16,-1-4-14 0,-3 4 0 15,0-1 0-15,-3 1 0 0,3-1 0 0,-4 1 0 0,0-1 0 0,-3 1 0 16,4-1 15-16,-4 1 0 0,0-4 0 16,-4 4 0-16,1-4-24 0,3 1-5 0,-4-1-1 0,-3 1 0 15,3-4 15-15,1 0 0 0,-1-3 0 0,1-3 0 16,-5 0 0-16,5 0 0 0,-1 0 0 0,1-6 0 15,-1 0 0-15,1-4 0 0,-1 1 0 0,4-4 0 16,0 4 13-16,0-4 6 0,0 1 1 0,0-4 0 16,3 4-20-16,1-1 0 0,3 1 8 0,-4-1-8 15,4 1 0-15,0-1 0 0,0-3 0 0,4 4 0 16,-1-4 11-16,1 4-11 0,-1-1 10 0,1 0-10 16,3 1 0-16,0-1 0 0,3 1 0 0,-3-1 0 15,4 4-26-15,0-1 2 0,-1-2 0 0,1-1 0 16,-1 4 24-16,1 0 0 0,0-1 0 0,3 4 0 15,-4 0 0-15,1 6 0 0,-1 0 0 0,1 0 0 16,0 3 46-16,-4-3 14 0,3 3 4 0,-3 0 0 16,0 6-52-16,0-2-12 0,-3 2 0 0,-1 1 0 15,4 2 0-15,-7 1 0 0,4-1-12 0,-4 4 12 0,0-4 0 0,0 1 0 0,-4 3 8 16,4-4-8-16,-3 1 0 0,-1-1 0 0,1 1 0 0,-4-4 0 16,0 4 12-16,-4-4-4 15,1 1-8-15,-1-1 12 0,0 0-12 0,1-2-8 16,-1 2 8-16,-3-6-13 0,4 3 13 0,-5-2 0 15,5-4 0-15,-1 0 0 0,1-4 0 0,-1 1 0 16,1 0 0-16,-1-3 0 0,4-4 0 0,-4 4 0 0,4-3 0 16,0-4 0-16,4 4 0 0,-4-7 0 0,3 4-10 0,-3-1 10 15,7-3 0-15,-3 4 0 0,-1-1 0 0,4 1 0 16,0-1 0-16,4 1 0 0,-1-4 0 0,1 3 0 16,-1-2 0-16,4 2 0 0,0 4 0 0,0-1 0 15,4 1 0-15,-4 6 0 0,7 0 0 0,-3-4 0 16,-1 4 0-16,4-3 0 0,4 3 0 0,-4-3 8 15,-3 6-8-15,3 0 0 0,-4 0 0 0,1 3 0 16,0 3 0-16,-1-3 0 0,1 3 0 0,-4 1 0 16,0-1 0-16,-4 7 0 0,4-1 0 0,-3 1 0 15,-4-1 27-15,0 1 6 0,0 2 2 0,0 1 0 16,-4 0-23-16,1-1-4 0,-1 1 0 0,1 0-8 16,-4-1 24-16,0-2-1 0,-4 3-1 0,4-7 0 15,-4 4-22-15,1-4 0 0,-1 0 0 0,-3 1 0 16,4-4 0-16,-1-3 0 0,0 4 0 0,1-4 0 15,-1-3 0-15,1 0 0 0,3 0 0 0,-4-3 0 16,4-1-47-16,0-2-13 0,0 0-4 0,3 0 0 16,-3-4 52-16,4 1 12 0,3-4 0 0,-4 4 0 15,4-4 0-15,0 1 0 0,4-1 0 0,-1 4 0 0,1-4 21 16,-1 4 7-16,1-4 2 0,3 4 0 16,0-4-48-16,4 4-10 0,-1 0-1 0,1-1-1 15,-1 1 30-15,1-1 0 0,3 1 0 0,-3 0 0 0,3 2 0 0,-4 1 0 0,4 3 0 0,-3 0 0 16,0 3 45-16,-1 3 15 0,1 0 4 0,-1 0 0 15,-3 3-52 1,-3 4-12-16,3-4 0 0,-4 7 0 0,-3-4 0 0,4 7 0 16,0-4 0-16,-4 7 0 0,-4-3 8 0,0 3 0 0,4-1-8 0,-7 1 12 15,0 0-12-15,0-3-8 0,0-4 8 0,-3 4-13 16,-1-4 13 0,1-2 15-16,-1-1-3 0,0-3-1 0,1-2-11 0,-1-1 0 0,1-3 0 15,-1-3 0-15,0-1 0 0,4-2 0 0,-3 0-8 16,3-3 8-16,0-4 0 0,0 4 0 15,0-4-9-15,3 1 9 0,-3-1 0 0,3 0 0 0,1 1 0 0,3-1 0 16,0 1 0-16,-4-4-8 0,4 4 8 0,0-1 0 16,4 1 0-16,-1-1 0 0,5 4 0 0,-5-1 0 15,4 1 0-15,0-1 0 0,0 1 0 0,4 3 0 16,-4-1 0-16,3 1 0 0,1 0 0 0,0 0 0 16,-1 2 0-16,1 1-8 0,-1 3 8 0,1 0 0 15,-4 0 0-15,4 3 0 0,-4 1 0 0,0-1 0 16,-4 3 0-16,4 3 0 0,-3 1 0 0,-1 2 0 15,1-2 9-15,-4 2 9 0,3-2 2 0,-3-1 0 16,0 4-32-16,-3-4-7 0,-1 0-1 0,-3 1 0 16,4-1 35-16,-4-2 6 0,0-1 2 0,0 0 0 0,0-3-37 15,-4 0-7-15,4 0-2 0,-4-3 0 0,4 0 23 0,0 0 0 0,-3-3 10 16,3 3-10 0,-1-3-78-16,5 0-22 0,3 3-5 0,-7-6-1 15,7 6-150-15,0 0-29 0</inkml:trace>
  <inkml:trace contextRef="#ctx0" brushRef="#br1" timeOffset="-196075.78">16866 10742 850 0,'0'0'17'0,"0"0"6"0,0 0-23 0,0 0 0 0,0 0 0 0,0 0 0 15,4 3 68-15,-1 0 8 0,1 0 3 0,-4-3 0 16,0 3 26-16,0-3 6 0,0 0 1 0,3 4 0 15,-3-4-11-15,4 0-1 0,-4 0-1 0,3 0 0 16,-3 0-29-16,4 3-6 0,-4-3 0 0,0 0-1 16,4 0-25-16,-4 0-5 0,3 3-1 0,-3-3 0 15,4 0-16-15,-4 3-3 0,0-3-1 0,0 0 0 16,0 0-4-16,0 0-8 0,0 0 11 0,0 0-11 16,0 0 19-16,0 0-3 0,0 0-1 0,0 0 0 15,0 0 13-15,0 0 2 0,0 0 1 0,0 0 0 16,0 0-2-16,0 0 0 0,0 0 0 0,0 0 0 15,0 0-9-15,0 3-1 0,-4 3-1 0,4-6 0 16,0 0-6-16,0 0-2 0,-7 4 0 0,7-4 0 16,0 0-10-16,-7 0 12 0,0-4-12 0,0 4 12 15,0-6-12-15,0 3 0 0,0-3 0 0,-4-4 0 16,4 4 0-16,0 0 0 0,0-1 0 0,0-2 0 16,0 3 0-16,0-4 0 0,-4 1 0 0,4 3 0 15,0-4 13-15,4 4 1 0,-5 0 0 0,5-1 0 16,-1-2-4-16,1 3-1 0,-1 0 0 0,1-4 0 15,-1 1-9-15,4-1 0 0,0 1 0 0,0 0 0 0,0 2 10 0,0-5-10 0,4 5 12 16,-1-2-12-16,1 0 13 0,-1 2-4 0,1 1-1 0,3 0 0 16,0 0-8-16,4 2 12 0,-1 4-12 15,1-3 12-15,-1 0-1 0,5 3 0 0,-1-3 0 0,0 0 0 16,3 3-2-16,-3 3 0 0,1 0 0 0,-1 0 0 16,0 4 7-16,0-1 0 0,0 0 1 0,0 3 0 15,-3 1-27-15,-1-1-6 0,1 1 0 16,-1 2-1-16,-2 1 40 0,-1-1 8 0,-4 1 1 15,1-1 1-15,-1 4-22 0,-3-3-11 0,0 2 10 0,-3 1-10 16,-1 0 9-16,1-1-9 0,-4 4 8 0,-1-3-8 16,-2-4 0-16,3 4 8 0,-4 0-8 0,1-7 0 15,-1 4 0-15,1-4 0 0,-1-3 8 0,-3 1-8 16,3-1 17-16,1-3 2 0,3-3 0 0,-8 3 0 16,5-6-19-16,-1 3 0 0,4-3 0 0,-3 0 0 15,-1-4 0-15,4 1 0 0,0 0 0 0,-4-3 0 16,4-1 0-16,0 1 0 0,4-1 0 0,-4-2 0 15,3 2-48-15,1-2-12 0,-1 2-4 0,1 1 0 16,-1-4 52-16,4 1 12 0,0 3 0 0,0-4 0 16,4 4 48-16,-1-4 13 0,4 7 3 0,-3-4 0 15,3 1-52-15,3 0-12 0,1-1 0 0,0 1 0 0,3-1 0 16,-4 4 0-16,4 0 0 0,0 0 0 0,4-1 0 0,0 4 0 16,-1 0 0-16,-3 0 0 15,4 0 0-15,-4 3 0 0,0 0 0 0,0 0 0 16,1 3 0-16,-5 3 0 0,1 0-9 0,-1 1 9 0,-3 2 0 0,-3 0 12 0,3 1-1 15,-4 2 0 1,1 1-3-16,-4 3-8 0,4 2 12 0,-8 1-4 0,0 0-8 0,1 0 0 0,-4 3 9 0,0-3-9 16,-4-1 0-1,4 1 8-15,-3 0-8 0,-1-3 0 0,0-4 0 0,-3 1 0 0,0-1 0 0,0-2 0 16,0-4-10-16,0-3-6 0,-4-3-2 0,1 0 0 16,2-3 18-16,-2 0 14 0,3-3-2 0,-4-1-1 15,4-2-11-15,0 0-16 0,3-4 4 0,1 0 1 16,-1 1 11-16,4-1 0 0,-4 1 0 0,4-4 0 15,4 4 0-15,-1-4 0 0,1 0 0 0,-1 1 0 16,4 2 0-16,0 1 8 0,4 2-8 0,-1-2 11 16,1-1-11-16,3 0 0 0,0 4 0 0,0-3 0 15,4-1 0-15,-1 4 0 0,4-1 0 0,0 1 0 16,-3-1 0-16,3 1 0 0,0 0 0 0,0 2 0 16,0 1 0-16,1 3-9 0,-5 0 9 0,4 3-10 15,-3 0 22-15,-1 3 5 0,1 3 1 0,0 0 0 16,-1 4-4-16,-3-1-1 0,0 4 0 0,-3-4 0 15,-1 4-5-15,-3 2-8 0,4 1 11 0,-8 0-11 16,1-1 9-16,-1 1-9 0,-3 0 0 0,0 3 9 16,0-7-9-16,-3 4 0 0,-1-4 0 0,-3 1 0 15,3-4 24-15,1 1-1 0,-4-4 0 0,3 0 0 16,-3-6-70-16,3 0-13 0,1 0-4 0,-4-6 0 16,3 3 80-16,0-3 15 0,1-4 3 0,-1 1 1 0,4-4-35 15,0 1 0-15,0-1 0 0,4 1 0 16,-1-4 0-16,1 3 0 0,3 1 0 0,0-4 0 15,3 4-31-15,-3-1 0 0,7-3 0 0,0 1 0 0,0 2 31 0,0-2 0 0,0 2 0 16,4-3 0-16,0 7 0 0,-1-1 0 0,4 4 0 16,0-3 0-16,-3 3 0 0,-1 2 0 0,1 1 0 0,0 3 0 15,-4 0 22-15,3 3 10 0,1 4 3 0,-4 2 0 16,0-3-22 0,-3 7-4-16,-1-4-1 0,1 4 0 15,-1 3-8-15,-3-4 12 0,0 4-12 0,-3-1 12 0,-1 1-12 0,1 0 0 0,-5 3 0 0,5-7 0 16,-4 1 9-16,-4-1-9 0,4 4 10 0,0-7-10 15,0-2 0-15,-3-1 0 0,-1 0 0 0,4-3 0 16,-4-3 0-16,1-3 0 0,-1 0-13 0,4 0 4 16,-3-3 9-16,2-4-8 0,1 4 8 0,0-4-8 15,0-2 23-15,4 3 5 0,-1-1 0 0,4 1 1 16,-3-1-37-16,6-2-8 0,-3 2-2 16,4 1 0-16,-1-4 26 0,4 4-10 0,0 0 10 0,0-1 0 15,4 1-35-15,0 3 0 0,-1-4 0 0,1 4 0 16,3 0 59-16,-4 2 12 0,5 1 3 0,-1 0 0 15,0 3-39-15,0 0 0 0,-3 3 0 0,-1 0 0 16,1 1 0-16,-1-1 9 0,-3 3-1 0,0 0-8 16,-3 1 14-16,-1 2-4 0,1-3-1 0,-1 4 0 15,-3-1-9-15,0 4 8 0,-3-4-8 0,-1 3 8 16,1 1-8-16,-4 0 0 0,0 2 0 0,0-2 8 16,-4 2-8-16,1-2 0 0,-5 0 0 0,5-4 0 15,-4 0 0-15,3-2 10 0,1-1-10 0,-1-3 10 16,4-3-10-16,0-3-11 0,-4 0 3 0,8 0 0 0,-4-4 8 0,3 1 12 0,1-3-2 0,-1 2-1 31,4-2-21-31,0 0-4 0,4-4 0 0,-1 4-1 0,1 2 17 0,3-2 0 0,0 3-8 0,3-1 8 16,-3 1 0-16,4 0 0 15,0 0 0-15,-4-1 0 0,3 1 0 0,1 0 0 0,-1 3 0 0,-2 0-10 16,2-1 10-16,-3 4 0 16,0 0 0-16,-7 0 0 0,4 0 0 0,-4 0 0 0,7 0 0 0,-7 0 0 15,3 4-37-15,1 2-6 0,-1 0-1 16,-3 0 0-16,0 4-162 0,0-1-33 15</inkml:trace>
  <inkml:trace contextRef="#ctx0" brushRef="#br5" timeOffset="-185694.22">17515 14304 1267 0,'4'3'56'0,"-4"0"12"0,0 3-55 0,0-6-13 0,0 0 0 0,0 4 0 16,3-1 54-16,-3 3 8 0,0 0 2 0,0 0 0 16,4 4-36-16,-8-1-6 0,4 1-2 0,-3-1 0 15,3-3 15-15,-4 4 2 0,1-1 1 0,-1-3 0 16,1 4 18-16,-1-1 4 0,-3-2 1 0,0 2 0 16,0-6-20-16,0 3-4 0,-3-3-1 0,-1-3 0 15,0 4-18-15,1-1-4 0,-4 0-1 0,3-3 0 16,0 0-5-16,1 0-8 0,-1-3 11 0,4 0-11 15,0-4 12-15,0 1-4 0,0 3 0 0,4-3-8 16,-4-1 9-16,3-2-9 0,4 3 0 0,-4-4 9 16,4 1-9-16,0-1 0 0,0 1 9 0,4 0-9 15,-4-1 8-15,4 4-8 0,-1-3 10 0,1-1-10 16,-1 4 29-16,4-3 0 0,4-1 0 0,-1 4 0 16,1-4 0-16,-1 4 0 0,5 0 0 0,-1 0 0 15,-4 2 33-15,4-2 6 0,1 3 2 0,-5 0 0 16,1 0-56-16,-1 3-14 0,-3 0 0 15,0 3 0-15,0 3 20 0,0 0 0 0,-3 4 1 0,0-4 0 0,-1 4-4 0,-3-1-1 16,0 7 0-16,0-4 0 16,-3 1-8-16,-1-1-8 0,0 1 12 0,-3-4-12 15,-3 4 0-15,3-1 0 0,-4 1 0 0,1-1 0 0,-1-2 0 16,0-1 0-16,1 1 0 0,-1-1 0 0,1-6-8 0,-1 3 8 16,1-6 0-16,2 4-9 0,1-4 9 15,0 0 0-15,7 0 0 0,-7-4 0 16,7 4-31-16,-3-3-4 0,3 3-1 0,-4-9 0 0,4-1 36 0,0 1 12 0,0 0 0 15,4-1 0-15,-1-2-12 16,1-1 0-16,3 1 0 0,0-1 0 0,4 1 0 0,-1-4 0 0,1 0 0 0,3 4 0 16,-4-4 8-1,-3 7-8-15,4-1 11 0,-4 4-11 0,4 3 17 0,-8 0-3 0,4-1-1 0,-3 4 0 16,3 4 8-16,-7-1 2 0,3 3 0 0,1 3 0 16,-4 1-8-16,0 6-2 0,-4-4 0 0,1 4 0 15,3-1-13-15,-7-2 0 0,3 3 0 0,1-4 0 16,-4 1 0-16,0-1 0 0,0 1 0 0,0-4-10 15,-1-3 10-15,-2 1 0 0,3-1-9 0,-4-6 9 16,8 0 0-16,-8 0 0 0,4 0 0 0,0-3 8 16,0-3-23-16,3-4-5 0,-3 1 0 0,0-1-1 15,0 1 21-15,4 0-9 0,-1-1 9 0,1 1 0 16,-1-1-9-16,4 1 9 0,0-4 0 0,4 1-9 16,-1 2 9-16,1 1 0 0,3-3 0 0,0 2 0 15,0-2 0-15,0 2 0 0,4-2 0 0,-1-1 8 16,-3 4-8-16,4-1 12 0,-1 1-4 0,1-1 0 15,-4 7 1-15,0 0 1 0,0 3 0 0,0 0 0 16,-3 0 13-16,3 3 2 0,-4 4 1 0,-3-1 0 16,4 3-10-16,-1 4-3 0,-3-1 0 0,0 1 0 15,0-1-13-15,-3 1 0 0,-1 3 0 0,1-4 0 16,-4 1 0-16,0-4 0 0,0 4 0 0,0-4 0 0,-1 0 0 0,-2 1 0 16,3-4 0-16,-4-3 0 15,1 4 0-15,3-7 0 0,0 0 0 0,3-4 0 0,-3 1-15 0,0 0 1 0,0-3 0 16,3 0 0-16,-3-1 3 0,7 1 1 0,-3-3 0 0,-1-1 0 15,4 1 10-15,4-1 0 16,-1 1 0-16,-3-3-8 0,4 2 8 0,-1 1 0 16,4-1 0-16,0 1 0 0,-3-1 0 0,7 1 0 0,-4 3 8 15,0 0-8-15,0-1 15 0,3 4-2 0,-6 0 0 16,3 3 0 0,0 0 7-16,-4 0 0 0,1 6 1 0,0-3 0 0,-1 7 1 0,-3-1 0 15,4 1 0-15,-4 2 0 0,0-2-36 0,-4-1-7 0,4 4-2 16,-3-4 0-16,-1 0-168 0,0 1-33 15,1-1-8-15</inkml:trace>
  <inkml:trace contextRef="#ctx0" brushRef="#br5" timeOffset="-184840.41">18376 13655 1728 0,'0'0'38'0,"0"0"8"0,0-6 2 16,0-1 0-16,0 7-39 0,0 0-9 0,0-6 0 0,0 6 0 16,0 0 104-16,0 0 20 0,0 0 3 0,0 0 1 15,0 0-52-15,0 0-9 0,0 0-3 0,-7 3 0 16,0 3 0-16,0 1 0 0,0-1 0 0,0 3 0 16,-4 1 0-16,4-1 0 0,-3 4 0 0,-1-1 0 15,1 1-51-15,-5 2-13 0,5 1 0 0,-4 3 0 16,3 0 0-16,-3 0 0 0,7 3 0 0,-7-4 0 15,7 4 0-15,-4-6 0 0,1 0 0 0,-1 2 0 0,4-5 0 16,3 0 0-16,-3-4 0 0,4-3 0 0,-1 4 0 16,1-4 0-16,3-6 0 0,0 0 0 0,0 0 0 0,0 0 0 0,7 3 0 0,0-3 0 15,-4 0 0 1,8 0 0-16,-4-3 0 0,0 3 0 0,7-3 0 0,-3-4 0 16,7 4 0-16,-4-3 0 0,7 0 0 0,-4 3 0 0,5-4 0 0,-5 1 0 15,1 0 16-15,0 0 0 0,-1-1 0 0,1 4 0 16,-4 0 25-16,0 0 6 0,0 6 1 15,0-3 0-15,-3 6-39 0,-1 1-9 16,1 2 0-16,-4-3 0 0,0 4 0 0,0-1 0 0,0-3 0 0,-3 4 0 16,-1 2 0-16,1 1 0 0,-4 6 0 0,0-7 0 15,0 4 0-15,-4-4 0 0,1 4 0 0,-1-7 0 16,-3 4 0-16,4-4 0 0,-4 1 0 0,0-4 0 16,-1 0 0-16,1 1 0 0,0-4 0 0,0 0 0 15,-3-3-152-15,6 0-32 0,-6-3-6 0</inkml:trace>
  <inkml:trace contextRef="#ctx0" brushRef="#br5" timeOffset="-184253.75">18620 13984 1580 0,'0'0'67'16,"0"0"-54"0,0 0 92-16,0 0 19 0,0 0 3 0,0-6 1 0,0 6-52 0,3-7-9 0,1 1-3 0,3 3 0 15,-4-3-22-15,4 0-5 0,-3 2-1 0,-1-2 0 16,4 3 5-16,0-3 1 0,1 3 0 0,-1-4 0 15,0 1 2-15,3 3 1 0,-3 0 0 0,4 0 0 16,-4-1-6-16,0 4-2 0,4 0 0 0,-8 0 0 16,-3 0-4-16,0 0-1 0,7 0 0 0,-7 0 0 15,4 4-32-15,-1 2 0 0,1-3 0 0,-8 6 0 16,4-2 0-16,-3-1 0 0,-4 3 0 0,0-2 0 16,0 2 33-16,-1 4 0 0,-2-4 0 0,-1 0 0 15,4 4-53-15,0-1-10 0,-3 1-2 0,3 0-1 16,3-4 33-16,-3-3 0 0,3 1 0 0,1-1 0 15,3-6 0-15,0 0 0 0,0 0 0 0,0 0 0 16,0 0 0-16,0 0 0 0,0 0 0 0,0 0 0 16,3-3 0-16,1-4 0 0,3 4 0 0,4-3 0 15,-4 3 0-15,0-3 0 0,3 2 0 0,-3-2 0 16,4 3 0-16,-4 0 0 0,4-3 0 0,-1 2 0 16,1 4 0-16,-1 0 0 0,-3 0 0 0,4 4 0 15,-4-1 44-15,0 0 16 0,0 3 4 0,-3 0 0 16,3 1-52-16,-4-1-12 0,1 7 0 0,-4-4 0 0,0 3 18 0,0-2 1 0,-4-1 0 15,1 4 0-15,-4-1-19 0,0-2 0 16,-4 2 0-16,4 1 0 0,-4-4 0 0,-3 4 0 0,0-7 0 16,0 3 0-1,0-2-46-15,0-1-10 0,0 0-1 0,0-3-1 0,-1 1-126 0,5 2-26 16,-1-3-5-16</inkml:trace>
  <inkml:trace contextRef="#ctx0" brushRef="#br5" timeOffset="-173839.45">15085 11206 524 0,'0'0'22'15,"0"0"-22"1,0 0 42-16,0 0 4 0,0 0 1 0,3-6 0 16,-3 6-7-16,0 0 0 0,7-3-1 0,-7 3 0 15,0 0 3-15,4-4 1 0,-4 4 0 0,0 0 0 16,3-3 10-16,-3 3 3 0,7-3 0 0,-7 3 0 16,0 0-10-16,4-3-2 0,-4 3 0 0,4-3 0 15,-4 3-12-15,3-3-4 0,4 0 0 0,-7 3 0 16,4-4-8-16,3 4-1 0,-7 0-1 0,3-3 0 15,4 3 0-15,-7 0 0 0,4-3 0 0,3 3 0 0,-7 0 3 0,3-3 1 16,4 3 0-16,-3-3 0 16,3 0 4-16,-3 3 1 0,3-3 0 0,-4-1 0 0,4 1 4 0,-3 3 1 0,3-3 0 0,-4 0 0 15,4 0-8-15,-3 0 0 0,3 0-1 16,-4 0 0-16,5-4-7 0,-5 7 0 16,4-3-1-16,0 0 0 0,-3 3-15 0,3-3 0 0,-4 0-12 0,4 0 12 15,0 3 0-15,-3-4 0 0,3 1 0 16,0 0 0-16,0 0 0 0,-3 3 0 0,3-3 0 15,-4 0 0-15,4 0 0 0,0 3 0 0,-3-3 0 0,3-1 0 16,0 1 0-16,-4 0 0 0,5 0 0 16,-5 0 0-16,4 0 28 0,0 0 12 0,-3 3 2 0,3-4 1 15,-4 1-31-15,4 3-12 0,0-3 8 0,0 0-8 16,-3 3 0-16,3-3 0 0,0 0 0 0,0 0 0 16,0-1 8-16,0 1-8 0,0 3 8 0,0-3-8 15,0 0 15-15,0 0-3 0,1 0 0 0,-1 0 0 16,0 0-12-16,0-1 9 0,3 1-9 0,-3 0 8 15,0 0 2-15,0 0 0 0,1 3 0 0,-1-3 0 16,3 0 0-16,-3-1 0 0,4 1 0 0,-4 0 0 16,3 0-10-16,1 0 12 0,-4 3-12 15,4-3 12-15,-1 3-12 0,-3-3 8 0,4 3-8 0,-1-3 8 16,1-1-8-16,0 4 10 0,-4-3-10 0,3 0 10 16,1 0-1-16,-1 3 0 0,-3-3 0 0,4 0 0 15,-4 0 1-15,4 3 0 0,-4-4 0 0,3 1 0 16,-3 3-10-16,4-3 10 0,0 0-10 0,-4 3 10 15,3-3-10-15,-3 0 10 0,4 0-10 0,-4-1 10 16,3 1-10-16,1 0 0 0,-4 0 0 0,4 0 0 0,-1 0 0 16,1 0 0-16,-1 0 0 0,1-1 0 15,0 4 0-15,-1-3 0 0,-3 0 14 0,4 0-4 16,-1 3-10-16,-3-3 0 0,4 0 9 0,0 0-9 0,3-1 0 16,-4 4 9-16,4-3-9 0,-3 0 0 15,3 0 12-15,0 0-12 0,-3 0 12 0,3 0-12 0,-3 3-10 0,3-4-9 0,-4 1-1 0,1 0-1 16,3 0 68-16,-3 3 13 0,-1-3 4 0,1 0 0 15,-1 0-75-15,1 0-14 0,-1-1-3 16,1 1-1-16,0 0 29 0,-1 0 0 0,1 3 0 0,-4-3 0 16,3 3 0-16,1-3 10 0,0 3-10 0,-1-3 8 15,1-1-8-15,-1 1 10 0,1 0-10 0,-1 0 10 16,1 3-10-16,0-3 0 0,-1 3 9 0,1-3-9 16,-1 0 8-16,5 3-8 0,-5-3 8 0,1-1-8 15,-1 1 8-15,4 0-8 0,-3 3 8 0,0-3-8 16,-1 3 0-16,4-3 8 0,-3 3-8 0,-1 0 0 15,5-3 0-15,-5 0 8 0,4 3-8 0,-3-4 0 16,-1 1 8-16,-3 3-8 0,4-3 10 0,0 0-10 16,-4 3 0-16,3-3 0 0,1 0 0 0,-1 3 0 15,-3-3 8-15,4 3 4 0,0 0 2 0,-4 0 0 16,3 0-6-16,-3 0-8 0,4 0 11 0,-4 0-11 16,0 0-9-16,4 0-9 0,-4 0-2 0,3 0 0 15,-3 0 20-15,0 0 0 0,4 0 0 0,-8 0 0 16,8 0 0-16,-4 0 0 0,4 0 0 0,-4 0 0 15,3-4 12-15,-3 4 7 0,0 0 1 0,0 0 0 16,1-3-20-16,2 3 0 0,-3 0 0 0,4 0 0 0,-1 0 0 16,1 0 0-16,-4 0 0 0,4 0 0 0,-4 0 8 0,3 0-8 0,-3 0 0 15,0 0 0-15,0 0 0 0,0 3 0 0,4-3 0 0,-4 0 0 16,0 0 0-16,0 4 0 16,0-4 0-16,0 0 0 0,4 3 8 0,-8-3-8 0,4 0 0 15,1 3 0-15,-1-3 8 0,3 0-8 0,-3 0 9 16,-3 0-9-16,3 0 8 15,0 0-8-15,0 0 0 0,0 0 0 0,0 3 0 16,0-3 0-16,0 3 0 0,0 0 0 0,-3-3 8 0,3 3-8 0,0-3 0 0,0 0 0 16,0 4 11-16,0-4-11 0,-3 3 12 0,3 0-12 15,0-3 0-15,0 3 0 0,0 0 0 0,3-3 0 16,-6 3 0-16,3 0 0 0,0-3 0 0,0 4 0 16,0-1 27-16,4 0-2 0,-4 0 0 0,3 0 0 15,-3 0-34-15,0 0-7 0,4-3-2 0,-4 3 0 16,4 1 18-16,-4-1 0 0,0 0 0 0,3 0 0 15,-3 0 0-15,4-3 0 0,0 3 0 0,-1 0 0 16,1 1 0-16,-1-1 8 0,1 0-8 0,-1 0 0 16,-2 0 0-16,2 0 0 0,1 0 8 0,-1-3-8 15,-3 3 0-15,4 1 0 0,-1-1 0 0,-2 0 0 16,2 0 8-16,1-3-8 0,-1 3 0 0,-3 0 0 16,4 0 8-16,0 1-8 0,-1-1 0 0,-3 0 0 15,4 0 8-15,-1 3-8 0,-3-3 0 0,4 1 0 16,0-1 0-16,-1 0 0 0,1 0 0 0,-1 3 0 15,1-3 9-15,-1 4-9 0,1-4 8 0,0 3-8 16,-1 0 0-16,1 1 0 0,-1-4 0 0,1 3 0 16,0 0 0-16,3-3 0 0,-4 1 9 0,4 2-9 15,0-3 0-15,1 3 8 0,-1-3-8 0,0 4 0 0,0-4 0 16,-4 3 8-16,5-3-8 0,-1 3 0 16,-4 1 0-16,4-4 0 0,-3 6 0 0,3-6 8 0,-3 4-8 0,-1-1 0 0,1-3 0 15,3 3 0-15,-3 1 0 0,-1-1 0 0,4 0 0 16,-3 0 0-16,3 1 0 0,-3-1 0 0,3-3 0 0,-4 3 0 15,4 1 0-15,0-4 0 0,-3 3-12 0,3 0 4 16,-3 1 8-16,3-1 14 0,0-3-3 0,-3 3-1 16,3 0-10-16,0 1 0 0,3-1 0 0,-3 0 8 15,1 4-8-15,-1-4-17 0,0 3 4 0,0-2 1 16,0-1 21-16,0 3 5 0,0-2 1 0,-3 2 0 16,3-3-24-16,-3 1-5 0,-1 2-1 15,4-3 0-15,-3 1 27 0,3 2 6 0,0-3 1 0,-3 0 0 16,3 1-31-16,-4-1-5 0,4 0-2 0,1 1 0 15,-1 2 19-15,0-3 0 0,0 4 0 0,0-4 0 16,0 3 17-16,0 1 7 0,0-1 2 0,0 1 0 16,1-1-26-16,2 0 8 0,-3 1-8 0,7-4 0 0,-6 7 0 0,2-7 0 15,1 3 8-15,-4 1-8 0,4-1 0 0,-4 0 0 16,0 1 0-16,0-4 0 0,0 4 0 0,0-1 0 16,-3 3 0-16,3-5 0 15,0 2-19-15,0 1-9 0,0-1-1 0,0-3-1 0,0 7 30 16,1-4 0-16,-1 1 0 0,3-1 0 0,-3 0 45 0,0 4 15 15,1 0 4-15,-1-1 0 16,0 1-73-16,3-1-15 0,-2 1-2 0,-1-4-1 0,3 4 43 0,-3-4 9 16,1 4 2-16,2-4 0 15,-3 0-43-15,0 4-8 0,1-4-1 0,-1 4-1 0,0-4 26 0,0 1 0 0,-4 2 0 16,5-2 0-16,-1 2 0 0,-4-2 0 0,4 2 0 0,-3-2 0 16,0 2 18-16,-1-3 6 0,4 1 0 0,-3-1 1 15,3 1-25-15,-4-1 0 0,5 1 0 0,-5-1 0 16,4 3 0-16,-3-2 0 0,-1 2 0 15,1-2 0-15,0 2 0 0,-1 1 0 0,4-4 0 16,-3 4 0-16,-1-1-13 0,1 1-8 0,0-1-2 0,-1 1 0 16,4-4 23-16,-3 4 0 0,0 0 0 0,-1-1 0 15,1 1 0-15,-1-4 0 0,1 0 0 0,-1 1 0 16,1-1 0-16,0 4 0 0,-4-4 0 0,3 4 0 16,1-1 0-16,-1-2 0 0,-3 5 0 0,4-2 0 15,-4-1 0-15,0 1 0 0,4 0 0 0,-4-1 0 16,3-3 0-16,-3 4 0 0,4 0 0 0,-4-1 0 0,4-3 0 15,-4 4 0-15,3-4 0 0,-3 4 0 16,4 0 0-16,-4-4 0 0,4 3 0 0,-1 1 0 0,1 0 0 0,-1-1 0 16,-3 1 0-16,4 2 0 15,0-2 0-15,-4-1 0 0,3 4 0 0,1-3 0 0,-1-1 0 16,-3 1 0-16,4-1 0 0,0 1 0 0,-1 2 0 0,1-2 0 16,-4 3 0-16,3-4 0 0,1 1 0 0,0 2 0 15,-1-2 0-15,1 0 0 0,-1 2 0 0,-3 1 0 16,4-4 0-16,0 1 8 0,-1 0-8 0,-3-1 0 15,4 1 0-15,-4-1 0 0,3 4 0 0,-3-4 0 0,4-2 0 16,-4 2 0-16,4 4 0 0,-4-3 0 0,3-1 0 16,-3 4 0-16,4-4 0 0,-4 4 0 15,4 0 0-15,-4 2 0 0,3-2 0 0,-3 0 0 16,0-1 0-16,4 1 0 0,-4 0 0 0,4 0 0 0,-4-1 0 16,0 4 0-16,0-3 0 0,3 2 0 0,-3 1 0 15,0-3 0-15,0 0 0 0,1-1 0 0,-1 4 0 0,3-3 0 16,-3 0-8-16,0-1 8 0,4 1 0 0,-4 0 0 15,0-1 0-15,4 4 0 0,-4-3 0 0,3 3 8 16,-3-1-8-16,4 1 0 0,-4 0 0 0,3 0 0 16,-2-4 0-16,2 4 0 0,-3 0 0 0,0 3 0 15,4-3 0-15,-4 3 0 0,0 0 0 0,0 0 0 16,0-3 0-16,0-1 0 0,0 4 0 0,0-3 0 16,0 3 0-16,0 0 0 0,-3 0 0 0,3 0-11 15,0-3 11-15,0 3 0 0,0 3 8 0,0-3-8 16,-3-4 0-16,3 4 0 0,0-3 0 0,0 0 0 15,0 3 0-15,-4-3 0 0,4 6 0 0,-3-6-8 16,3 3 8-16,0-4 0 0,0 1 0 0,-3 3 0 16,3-3 0-16,-4 3 0 0,4-3 0 0,0 0 0 0,-3 3 0 0,3-4 0 15,0 4 0-15,-3 0 0 16,3 0 0-16,-4 0 0 0,4-3 0 0,0 0 0 16,-3 3 0-16,3-3 0 0,-4 3 0 0,4-4 0 15,-3 4 0-15,3-3 0 0,-4 0 0 0,1 0 0 0,3 0 0 0,-3-1 0 16,3 4 0-16,0-3 0 0,-4 3 0 0,1-3 0 15,3 0 0-15,-4-4 0 16,1 4 0-16,-1 3 0 0,4 0 0 0,1 0 0 16,-5 0 0-16,4 0 0 0,0 0 0 0,0 0 0 0,0 0 0 0,-3-3 0 0,3 3 0 0,-4-1-8 15,1 1 8-15,-1-3-8 0,1 3 8 16,-1 0-8-16,-3-3 8 0,4 3 0 0,-4 0 0 16,4 0 0-16,-4 0 0 0,3 0 0 0,-3 0 0 0,0 3 0 15,0-3 0-15,4 0 0 16,-4-4 0-16,3 4 0 0,-3 0 0 0,4-3 0 15,-4 3 0-15,3 0 0 0,-3-3 0 0,0 3-8 16,0 0 8-16,0 0 0 0,0-3 0 0,-3 6-8 0,3-7 8 0,0 4 0 16,0 0 0-16,-4 0 0 0,4 0 0 0,-3 0-8 15,3 0 8-15,-4 0 0 0,4 0 0 16,-3-3-8-16,-1 3 8 0,0 0 0 0,4-3 0 0,-3 2 0 16,-1 1 0-16,1-3 0 0,-1 3 0 0,1-3 8 15,-4 3-8-15,3-3 0 0,-3 3 0 0,4 0-8 16,-4 0 8-16,0 0 0 0,0-1 0 0,-1 5 0 15,1-8 0-15,0 4 0 0,4-3 0 0,-8 3 0 16,8-3 0-16,-4 0 0 0,0 3 0 0,0-4 0 16,-1 4 0-16,1-3 0 0,0-3 0 0,-3 6 0 15,3-6 0-15,-4 2 0 0,4-2 0 0,-3 3 0 16,2-3 0-16,-2 2 0 0,3-2 0 0,-4 3 0 16,1-3-12-16,3 2 4 0,-4 1 0 0,0 0 0 15,1-3 8-15,-1-1 0 0,1 1 0 0,-1 0 0 16,1-1 0-16,-5-2 0 0,1 3-9 0,4-1 9 15,-4-2 0-15,-1 2 0 0,1-2 0 0,0 0 8 16,0 2-8-16,0-2 0 0,0 2 0 0,-4 1 0 0,4-3 0 16,0-1 0-16,0 4 0 0,-4 0 0 15,4-4 0-15,0 4 0 0,-4-1 0 0,1-2 0 16,3 3 0-16,-4-4 0 0,0 1 0 0,1-1 0 16,-1 1-24-16,1 3-6 0,2-4-2 0,-6 4 0 0,4-1 32 0,-1-2 10 15,-3-4 0-15,0 4 0 0,-1-1-10 0,1-2-14 16,-3-1 3-16,2 4 1 0,-2-4 10 0,3 4 0 0,-1-1 0 0,1-2 0 15,-3 2 0-15,2-2 0 0,1-1 0 0,0 0 0 16,-4 1 0-16,4-1 0 0,-4 1 0 0,4-1-8 16,-3 1 8-16,2-1 0 0,-2-3 0 0,-1 4 0 15,0-1 0-15,1 0 0 0,-5 1 0 0,5-4 0 16,-4 0 0-16,-1 4-8 0,5-4 0 0,-5 0 0 16,5 4 8-16,-5-4 0 15,5 3 0-15,-1-2 0 0,0 2 0 0,-3-3 0 0,3 4 0 0,-3-1 0 16,0-3 0-16,0 4-10 0,0-1 10 15,-1 1 0-15,5-4-13 0,-5 0 4 0,1 4 1 0,0-4 0 16,0 0 8-16,3 0 0 0,-3 1 0 0,3-1 0 16,-3 0 0-16,3 0-10 0,1 1 10 0,-5 2 0 15,5-3 0-15,-5 1 0 0,1-4 0 0,0 3 0 16,0 0 0-16,0-2 0 0,3 2 0 0,0-3 0 16,0 3 0-16,4-3 0 0,-3 4 0 0,2-4 0 15,-2 0 0-15,-1 3 0 0,0-3 0 0,-3 0 0 16,3 1 0-16,1-1 0 0,-4 0 0 0,-1-3 0 15,1 3 0-15,0 0 0 0,3-3 0 0,0 3 0 16,-3 0 0-16,0 0 0 0,3 1 0 0,1-1 0 0,-5 0-12 16,5 0 4-16,3 0 8 0,-4-3-13 0,0 3 13 0,-3 0 0 15,0 1 0-15,-1-4 0 0,5 3 0 0,-4 0 0 0,-1-3 13 16,1 0-4-16,3 0-9 0,-3 0 0 0,4 0 0 16,-5 0 0-1,5 0 0-15,-1 0 0 0,0 0 0 0,1 0-11 0,-1 0 11 0,0 0-10 0,0 0 10 0,-3-3-10 16,0 3 10-16,3 0 12 0,-3-3-2 0,0 3-1 15,3 0-9 1,-3-4 0-16,0 4 0 0,3-3 0 16,-3 0 0-16,3 0 0 0,0 0 0 0,1 0 0 0,-5 0-9 0,1-1 9 0,4-2-12 0,-1 0 12 15,-3 3 0-15,-1-3 0 0,1-4 0 0,0 4 0 16,0 0 0 0,3-1 0-16,-3 1 0 0,3 0 0 0,0-4 0 0,1 4 0 0,-1-3 0 15,0-1 0-15,1 1 0 0,-1-1 0 0,0-2 0 0,-3 3 0 16,3-1 0-16,-3-2 0 0,0-1 0 0,3 0 0 15,-3 4 0-15,0-7 0 0,3 7 0 0,-3-4 0 16,3-2 0-16,-3 2 0 0,7 1 0 0,-4-4 0 16,0 3-8-16,1-2 8 0,-1 2 0 0,0-2 0 15,1 2-12-15,-5-3 12 0,1 1-12 0,0-4 12 16,3 3 0-16,-3-3 0 0,0 1 12 0,3-1-3 16,0 0-9-16,1-3 0 0,-1 3 0 0,0-6 0 15,1 3 0-15,-1 0 0 0,4 0 0 0,-4 0 0 16,4 0 0-16,-4-3 0 0,1 3 0 0,-1 0 0 15,4 0 0-15,-4-3 0 0,0 3 0 0,1 0 0 16,2-3 0-16,1 3 0 0,0 4 0 0,-4-7 0 16,8 3 0-16,-4-4 0 0,-1 1 0 0,5-3 0 15,-4 3 0-15,-1-3 0 0,5 3 0 0,-4 0 0 16,-1-4 0-16,5 1 0 0,-4 0 0 0,0 0 0 16,-1 3 0-16,1-3 0 0,0-1 0 0,3-2 0 15,-3 3 0-15,4-4 0 0,-1 1 0 0,0-3 0 16,1 2 0-16,-5 1 0 0,5-1 0 0,-1 1-11 15,1 0 11-15,-1-1 0 0,0 1 0 0,1-3-8 0,3 2 8 0,-4 1 0 0,4-1 10 16,0-2-10-16,-4 0 0 0,4-1 0 0,0 4 0 0,-4-7 0 16,4 4 0-16,0-4-13 0,-4 3 1 0,1-5 0 15,3 2 20-15,-1 0 4 0,1 1 0 0,0-4 1 16,0 3-13-16,4-2 0 0,-1 2 0 16,-3 0 0-16,3 1 0 0,1-1-16 0,-1 4 3 0,1-4 1 15,2 0 12-15,-2-2 0 0,3 2 0 0,-4-3 0 16,4 7 0-16,-3-4 0 0,3 0 0 0,-4 1 0 15,4 2 0-15,0-2 0 0,0-1-8 16,0-3 8-16,0 7 0 0,0-7 0 0,0 3 0 0,0-2 0 16,3 2 0-16,-3 4 0 0,3-1 0 0,1 1 0 15,-4-1 0-15,3-2 0 0,1-1 0 0,-1 0 0 16,1 4 0-16,3-1 0 0,-4 1 0 0,4-4 0 16,0 7 0-16,-3-7 0 0,3 4 0 0,0-1 0 15,0-2 0-15,0 2 0 0,0 1 0 0,0-4 0 16,0 0 0-16,3 1 0 0,-3-4 0 0,0 3 0 15,4 1 0-15,-4-4 0 0,3 3 0 0,1 1 0 16,-1-1 0-16,1 0 0 0,-1 1 0 0,4-1 0 16,-3 1 0-16,3-1 0 0,-3 0 0 0,3-2 0 15,0 2 0-15,0 0 12 0,-4 1-4 0,4-4-8 0,4 0 8 0,-4 0-8 16,0 4 0-16,0-7 0 16,0 0 11-16,0 3-2 0,4-3 0 0,-4 0 0 0,0 4-9 0,3-1 0 15,-3-3 0-15,4 0 0 0,-4 3-21 0,4 1 0 0,-1 2 0 16,1-3 0-16,3 0 38 15,-3 1 8-15,3-1 2 0,3 0 0 0,-3 0-18 0,1 4-9 0,2-4 10 0,-3 0-10 16,0 0 10-16,4 1-10 16,-4-1 10-16,0-3-10 0,0 3 28 0,4 1-1 0,-4-1 0 0,0-3 0 15,4 3-27-15,-4 3-9 0,4-2 0 0,-4 2 0 16,3 4 9-16,-3-1 12 0,1 4-2 0,2-4-1 16,-6 10-9-16,3-3 0 0,-4 6 0 0,5 0 0 15,-5 3-157-15,1 7-34 16</inkml:trace>
  <inkml:trace contextRef="#ctx0" brushRef="#br5" timeOffset="-172607.1">15533 16778 1566 0,'0'0'69'0,"0"0"15"16,0 0-68-16,0 0-16 0,0 0 0 0,0 0 0 16,0 0-12-16,0 0-5 0,3-7-2 0,1 1 0 15,3 0 51-15,-4 3 11 0,1-3 1 0,3-1 1 16,0 1-10-16,0 0-3 0,0-1 0 0,0-2 0 15,0 0 8-15,4-4 2 0,-4 1 0 0,4-1 0 16,-1-3-4-16,1-2-1 0,3-1 0 0,0 0 0 16,0 0-13-16,0-3-2 0,4 0-1 0,-8 3 0 15,4-3-5-15,1 0-2 0,2 1 0 0,-3-1 0 16,4-4-14-16,0 1 0 0,-1-3 0 0,11-9 0 16,-3 5 0-16,0 1 0 0,0-1 0 0,3 1 0 15,-4 0 16-15,5-4-4 0,-1 1 0 0,4-1 0 0,-4 1-12 0,0 2 0 16,4-5 0-16,-4-1 0 0,0 4 0 15,1-1 0-15,-1-2 0 0,4-1 0 0,-4 0 0 0,0 1-15 16,4-1 2-16,3-3 0 0,-3 7 23 0,-1-4 5 16,5 1 1-16,-4-4 0 0,-1 3-6 0,-3 1-1 0,1-1 0 0,2-6 0 15,-2 6 24-15,-1 1 5 0,0-4 1 0,4 3 0 16,-4 1-39-16,0-1 0 0,4 1-14 16,0-1 4-16,-4 0 18 0,4 4 4 0,-4-4 1 0,-3 4 0 15,3 2-4-15,-3 4-1 0,-4 3 0 0,3-3 0 16,-2 6-8-16,-1 0-17 0,0 3 4 0,0 0 1 15,-3 4 12-15,-1-1 0 0,-2 3 0 16,-1 1 0-16,-4 2 19 0,1 4 6 0,-4 0 2 0,0 0 0 16,-4-1-27-16,1 4 0 0,0 0 0 0,-1 0 0 15,-3 0 35-15,4 0 1 0,-8 3 1 0,4-3 0 16,-3-1-57-16,3 1-11 0,-4 0-2 0,4-3-1 16,-4 3-108-16,1 0-22 0,-1-1-4 0</inkml:trace>
  <inkml:trace contextRef="#ctx0" brushRef="#br5" timeOffset="-171773.45">17106 15734 1267 0,'0'0'28'0,"0"6"5"0,4 0 2 0,-1 0 1 0,1 4-36 0,-1-4 0 16,1 0 0-16,-1 4 0 16,4 2 57-16,-3 1 5 0,3 3 1 0,0-1 0 15,-3 1 1-15,6 3 1 0,1 3 0 0,-4-4 0 16,0-2 51-16,0 0 9 0,0 0 3 0,0-1 0 15,0 1-52-15,0-4-9 0,-3 1-3 0,3-1 0 0,-4-2-51 0,4 2-13 0,-3-2 0 0,-1-1 0 16,1-2 0-16,-1 2 0 0,-3 0 0 0,4-2 0 16,-4 2 0-16,0-6-12 0,0 3 3 0,3-2 0 15,-3-4 9-15,0 0 12 0,0 0-2 0,-3 0-1 16,-1-4-9-16,4 1 0 0,-7 0 0 0,4 0 0 16,-4-3 0-16,0-4 0 0,-4 4 0 0,1-3 0 15,-1-1 0-15,0 4 0 0,1 0 0 0,-4-1 0 16,0 4 53-16,-1 0 9 0,1 3 2 15,0 0 0-15,0 3-52 0,-3 0-12 0,2 7 0 0,5-1 0 16,-4 4 0-16,3-4 0 0,4 4 0 0,-4 2 0 16,1 1-48-1,3 0-13-15,3 3-3 0,-3 3 0 0,4-4 52 0,3 1 12 0,-4 0 0 0,1 3 0 16,3-3 0-16,0-4 0 0,3 4 0 0,1 0 0 16,3-6 0-16,-4 2 0 0,4 1 0 0,4-7 0 15,-4 4 0-15,7-4 0 0,-3 1 0 0,3-1 0 16,0-6 0-16,0 0 0 0,0 1 0 0,4-4 0 15,-4-4 0-15,0-2 0 0,4 0 0 0,-4-7 0 16,0 4 0-16,0-4 0 0,0 1 0 0,0-4 0 16,-3 4-23-16,-1-4-1 0,1 0-1 0</inkml:trace>
  <inkml:trace contextRef="#ctx0" brushRef="#br5" timeOffset="-171270.39">17332 16022 2188 0,'-4'6'97'0,"-3"1"20"0,7-1-93 0,-3-3-24 0,3-3 0 0,0 0 0 16,0 0 56-16,0 0 6 0,0 0 2 0,0 0 0 0,0 0-52 0,0 0-12 0,3 0 0 0,4-3 0 15,1 0 36-15,-1 0 4 0,0-4 0 0,0 1 1 16,3 3-14-16,1-3-3 0,-1 3-1 0,1-4 0 15,0 4-23-15,-1 0 0 0,1 0 0 0,-4 0 0 16,3 0 35-16,1 3 2 0,0 0 1 0,-4 0 0 16,0 0-10-16,-7 0-3 0,3 3 0 0,4 0 0 15,-3 0-25-15,-4 0 0 0,3 3 8 0,-6 1-8 16,3-1 20-16,0 3 1 0,-4 4 1 0,-3-4 0 16,4 4-35-16,-8 3-7 0,4-1-2 0,0 1 0 15,-4-4 22-15,4 1 0 0,-3 0 0 0,3-4 0 16,0-3 12-16,3 4 8 0,-3-4 0 0,4 0 1 15,3-6-13-15,0 0-8 0,0 0 10 0,0 0-10 16,0 0 0-16,0 0-10 0,3 3 0 0,1-3 0 16,-1 0 10-16,4 0 9 0,0 0-1 0,4-3-8 15,-4 3 0-15,0 0 0 0,4-3 0 0,-1 3 0 16,1-3 0-16,-4 0 0 0,3 0 0 0,-3 3 0 16,4-4 40-16,-4 4 0 0,0 0 1 0,0 4 0 15,0-4-17-15,-3 3-4 0,3 0-1 0,-4 3 0 16,1-3-19-16,-4 7 10 0,3-4-10 0,-3 3 8 15,0 1 0-15,0-1 0 0,-3 4 0 0,3-1 0 16,-7-2-8-16,3 2 8 0,1 1-8 0,-4-1 8 16,0-2-8-16,-4 2 0 0,4-2-12 0,-4-1 12 15,1 0-83-15,-1-2-9 0,-3-1-1 0</inkml:trace>
  <inkml:trace contextRef="#ctx0" brushRef="#br6" timeOffset="-167653.11">19865 8892 1500 0,'0'0'42'0,"0"0"10"15,0 0-41-15,0 0-11 0,0 0 0 0,7 0 0 16,-3 3 64-16,-1 0 12 0,4 3 1 0,-3-2 1 15,3 2-11-15,-4 0-3 0,4 0 0 0,0 4 0 16,-3-4-8-16,3 4-3 0,0-1 0 0,0 0 0 16,0 1-24-16,0-1-5 0,0 4 0 0,4-4-1 15,-4 4 1-15,3-4 0 0,-3 4 0 0,8-4 0 16,-5 4 0-16,1-1 0 0,6 1 0 0,-3-4 0 16,1 4-4-16,2-1-1 0,1 1 0 0,0 2 0 15,-1 1-3-15,1 0 0 0,-1-1 0 0,5 4 0 16,-5-3-4-16,4 3 0 0,-3-1-1 0,3 1 0 15,-3 0 7-15,3 0 2 0,0 3 0 0,4 0 0 16,-4 0-3-16,0 3 0 0,0-3 0 0,4 3 0 0,0-3 2 0,-1 3 0 16,1-3 0-16,0 3 0 0,0 0-2 0,-1 0 0 15,4 0 0-15,1 0 0 0,-5 0-3 0,5 0-1 16,-1-3 0-16,4 3 0 16,-4 1-13-16,4 5 0 0,-1-3 0 0,1 7 0 0,0-7 15 0,0 3 0 15,-4 1 0-15,4 2 0 0,-4-3-24 0,0 1-5 0,0 2-1 0,0-2 0 16,1-1 15-16,-1-3 0 0,0 4 0 0,0-1 0 15,4 0 48-15,-4-3 13 0,4 4 3 0,3-4 0 16,-6 3-36-16,2-6-8 0,-3 4 0 0,1 2-1 16,2-6-19-16,-2 0 0 0,-1 0 0 0,0 4 0 15,0-8 10-15,1 5-2 0,-1-1 0 0,4 3 0 16,-8-3-8-16,4 0 0 16,1-3 0-16,-5 3 0 0,1-3 0 15,-4 0 8-15,0-3-8 0,1-4 0 0,-5 4 0 0,-3-6 0 0,0-1 8 16,1-2-8-16,-5 2 0 0,1-5 0 0,-1-1 0 0,-3 0 0 15,0-3 0-15,-3 0 0 0,-1 1 0 0,-3-4 0 16,0 0-64-16,0 0-8 0,0 0-1 0,-7-7-1 16,4 4-212-16,-4-3-42 0</inkml:trace>
  <inkml:trace contextRef="#ctx0" brushRef="#br6" timeOffset="-166688.06">21389 8679 892 0,'0'0'20'0,"-4"-7"4"0,4-2 0 0,-3 3 1 0,3-1-25 0,-4 1 0 16,4 6 0-16,0 0 0 0,0-6 88 0,0 6 13 16,0 0 3-16,0 0 0 0,0 0-8 0,0 0 0 15,0 0-1-15,0 0 0 0,0 0-23 0,0 0-4 16,4 3 0-16,-1 3-1 0,4 1-27 0,1 2-4 15,-5 7-2-15,8-1 0 0,-4 4 2 0,0 0 0 0,3 0 0 0,-3 3 0 16,0 0 16-16,4 0 4 0,-4 0 1 16,4-4 0-16,-4 1 0 0,3 0 0 15,1-3 0-15,-1 3 0 0,-2-4-15 0,-1 1-3 0,0 3-1 0,0-4 0 16,0-2-38-16,0 3 0 0,0-4 0 0,-4 1 0 16,1-4 0-16,-1 1 0 0,1-1 0 15,-4-3 8-15,3 4-8 0,-3-7 12 0,0-3-4 0,0 0 0 16,0 0-8-16,0 0-10 0,0 0 10 0,-7 0-13 15,0 0 13-15,0 0 16 0,0-3-3 0,-3-4-1 16,-1 4-12-16,1 0 0 0,-5 0 0 0,1 0 0 16,0-3 0-16,-3 2 8 0,-5 1-8 0,5 0 0 15,-1 3 0-15,0 0 0 0,1 3 0 0,-1 0 0 16,4 1 0-16,-4 2 0 0,4 0 0 0,0 3 0 0,0 1 0 16,4-1-18-16,-5 4 2 0,5-1 1 15,-1 1 15-15,4 3 10 0,0-1-2 0,0-2 0 16,4 2-8-16,3 1-11 0,0-3 3 0,3-1 0 0,1 1 8 0,-1-4 0 15,4 1 0-15,4-1 0 0,-1-3 0 0,4 1 0 16,1-1 0-16,2-6-8 0,1 3 8 0,-1-6 0 16,5 3 0-16,2-3 8 0,1-7-8 0,0 1 9 15,-1-1-9-15,1-2 10 0,0-4-2 0,-4 4 0 16,-3-1 0-16,-1 1 0 0,-3-1-17 0,0 1-4 16,1 2-1-16,-5 1 0 0,1-1 14 0,-4 4 0 15,0 0 0-15,-4-4 0 0,1 4 0 0,-4 0 0 16,0 6 0-16,0 0 0 15,0 0-156-15,0-3-29 0,0 3-6 0,-4-7-794 0</inkml:trace>
  <inkml:trace contextRef="#ctx0" brushRef="#br6" timeOffset="-166156.53">21749 9058 1497 0,'0'0'32'0,"0"0"8"0,0 0 0 0,0 0 4 16,0 0-36-16,0 0-8 0,0 0 0 0,0 0 0 0,0 0 0 0,0 0 0 15,0-6 0-15,0 0 0 16,3-1 53-16,-3 7 9 0,0-6 2 0,4 0 0 16,-4 3-52-16,3-4-12 0,4 1 0 0,-3 0 0 15,-1 0 60-15,1-1 8 0,3 1 3 0,-3 0 0 16,6-1 9-16,-3-2 1 0,0 3 1 0,4 0 0 0,-1-1-16 0,1 4-3 15,3 3-1-15,-3 0 0 0,-1 0-16 0,4 3-3 16,-3 4-1-16,3-1 0 0,-3 6-15 0,-1 1-3 16,1-1-1-16,-4 4 0 0,3 3-10 0,-2-3-1 15,-5 6-1-15,1-4 0 0,-4 1 14 0,3 3 3 16,-3-3 1-16,0 3 0 0,-3 0-40 0,-4-3-8 16,-1 3-1-16,1-4-1 0,0 4 21 0,-3-3 0 15,-4 3 0-15,3-3 0 0,-3-3 0 0,3 2 0 16,-3-2 8-16,0-3-8 0,4-4 0 0,-1 0 0 15,0-2 0-15,1-1 0 0,-1-3-12 0,4-3 1 16,4 0 1-16,3 0 0 16,-7-6-20-16,3 3-4 0,1-4-1 0,3 1 0 0,0-3 45 0,0 2 9 0,0 7 1 0,3-6 1 15,4 3-21-15,0-3 0 0,0 3 0 0,4 0 0 16,-1 3 0-16,1-4 0 0,3 1 0 0,0 3 0 16,0-3-15-16,0 3-4 0,4 0-1 0,-7-3 0 15,3 3 43-15,0 3 8 0,0 0 1 0,-3 0 1 16,3 1-1-16,-4 2-1 0,1 0 0 0,-4-3 0 15,4 3-31-15,-4 1 0 0,0-1 0 0,-4 0 0 16,1 1-96-16,3-1-26 0,-4 0-5 0,-3 0-1025 16</inkml:trace>
  <inkml:trace contextRef="#ctx0" brushRef="#br6" timeOffset="-162705.5">16422 8005 1288 0,'0'0'54'15,"0"0"-43"1,0 0 84-16,0 0 17 0,0 0 3 0,0 0 1 15,0 0-7-15,0 0-1 0,0 0 0 0,0 6 0 16,3 0-29-16,1 0-7 0,-1 1 0 0,1 2-1 16,3-3-11-16,0 4-3 0,0-1 0 0,4 1 0 15,-1 2-26-15,4-2-6 0,0 2-1 0,1-3 0 16,2 1 12-16,4 2 3 0,-3-2 0 0,3-4 0 16,0 7-19-16,1-4-4 0,2 4-1 0,-3-1 0 15,8-2 5-15,-5 2 2 0,1 4 0 0,3-4 0 16,0 4 2-16,-3 0 0 0,3-1 0 0,1 4 0 0,-1-3-10 0,0 3-2 0,0-4 0 0,-3 1 0 15,0-3 1-15,-4 2 0 0,0-2 0 16,0-1 0-16,-7-2-5 16,4-4 0-16,-4 3-8 0,-3-6 12 0,-1 1-12 15,1-4 11-15,-4 0-11 0,0 0 10 0,-4 0-10 16,-3 0 0-16,0 0 0 0,0 0 8 0,0 0-16 16,-3-10-4-16,-1 4-1 0,-3 0 0 0,4-1-95 15,-4 1-18-15,-4 0-4 0,4 0-1 0,-4 2-140 16,-3 1-28-16</inkml:trace>
  <inkml:trace contextRef="#ctx0" brushRef="#br6" timeOffset="-162180.25">16365 8597 1558 0,'-3'-3'69'0,"-4"-3"15"16,7 6-68-16,-4-3-16 0,4 3 0 0,0 0 0 0,0 0 81 15,0 0 13-15,0 0 2 0,0 0 1 16,0 0 0-16,0 0 0 0,0 0 0 0,0 0 0 15,0 0-22-15,4-7-5 0,-4 1-1 0,7 0 0 0,-4 3 2 16,8-4 0-16,-4 1 0 0,4 0 0 16,-1 0-10-16,4-4-1 0,0 1-1 0,1-4 0 0,2 1-29 0,4-4-6 0,0 0 0 0,4-2-1 31,0 2-6-31,0-3-1 0,-1 0 0 0,4 0 0 0,-3 1 2 0,0-1 0 0,3 0 0 0,0 0 0 16,-3 0-8-16,3 1-2 0,0 2 0 0,1-3 0 15,-1 0 5-15,0 4 1 0,4-7 0 0,-4 3 0 16,-3 0 0-16,3-3 0 0,-7 3 0 0,4-3 0 15,-4 7-2-15,0-1-1 0,-3 0 0 0,-1 4 0 16,-2 2-11-16,-1 1 12 0,0-1-12 16,-4 4 12-16,1 0-12 0,0 3 0 0,-4 0 9 0,0 0-9 15,-4 3 9-15,-3 0-9 0,4 3 12 0,-4-3-12 16,0 0 13-16,0 0-4 0,0 0-1 0,0 0 0 16,-4 6-8-16,1 0 8 0,-1 0-8 0,-3 4 8 15,4-7-8-15,-1 3 0 0,1-3 0 0,3-3 0 16,0 0-72-16,0 0-12 0,-8 0-4 0,8 0 0 15,0 0-89-15,0 0-19 0,-3-3-3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22:50:28.1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75 3880 0 0,'0'0'109'0'0,"0"0"74"0"0,0 0 222 0 0,0 0 91 0 0,0 0 16 0 0,0 0-32 0 0,0 0-160 0 0,0 0-68 0 0,0 0-17 0 0,0 0 14 0 0,0 0 72 0 0,0 0 30 0 0,0 0 8 0 0,0 0-18 0 0,0 0-78 0 0,0 0-37 0 0,0 0-8 0 0,0 0 28 0 0,0 0 130 0 0,0 0 59 0 0,0 0 12 0 0,0 0-59 0 0,0 0-244 0 0,0 0-71 0 0,0 0 12 0 0,0 0-6 0 0,0 0 33 0 0,0 0 15 0 0,0 0 1 0 0,0 0-3 0 0,0 0-10 0 0,0 0-3 0 0,0 0 0 0 0,0 0 13 0 0,0 0 58 0 0,0 0 29 0 0,0 0 4 0 0,0 0-15 0 0,0 0-62 0 0,0 0-31 0 0,0 0-4 0 0,0 0-42 0 0,0 0-159 0 0,0 0-19 0 0,0 0 71 0 0,0 0 251 0 0,0 0 108 0 0,11-4 253 0 0,-7 3 6481 0 0,-2 1-6987 0 0,2 0-103 0 0,6-4 990 0 0,-4 1-871 0 0,-6 2 6 0 0,0 1 6 0 0,2 1-10 0 0,0 0-1 0 0,0-1 0 0 0,-1 1 0 0 0,1-1 1 0 0,0 1-1 0 0,0-1 0 0 0,0 0 0 0 0,0 0 1 0 0,2 0-1 0 0,-2 0-1 0 0,-2 0 3 0 0,7 3 131 0 0,-5-2-85 0 0,-1 0 1 0 0,1-1 0 0 0,0 1-1 0 0,-1 0 1 0 0,1-1-1 0 0,-1 1 1 0 0,1-1-1 0 0,0 0 1 0 0,-1 0 0 0 0,1 1-1 0 0,0-1 1 0 0,2 0-1 0 0,23 0-130 0 0,-21-1 16 0 0,-1-2-12 0 0,1 2 12 0 0,-3 1 36 0 0,0-3-25 0 0,-1 2 20 0 0,1 1-22 0 0,-2 0 22 0 0,4-3-33 0 0,2 1-10 0 0,-2 0-13 0 0,-4 0-40 0 0,16-8 383 0 0,-17 10-376 0 0,7-1-280 0 0,0-2 306 0 0,-2 3 32 0 0,-4 0 55 0 0,15-8 289 0 0,-6 0-289 0 0,-9 7-133 0 0,2 1-57 0 0,-3 0 119 0 0,1 0 1 0 0,-1 0 0 0 0,1-1 0 0 0,-1 1 0 0 0,0 0 0 0 0,1 0-1 0 0,-1 0 1 0 0,1 0 0 0 0,-1 0 0 0 0,0 0 0 0 0,1-1-1 0 0,-1 1 1 0 0,0 0 0 0 0,1 0 0 0 0,-1-1 0 0 0,0 1 0 0 0,1 0-1 0 0,-1 0 1 0 0,0-1 0 0 0,1 1 0 0 0,-1 0 0 0 0,0-1 0 0 0,0 1-1 0 0,0 0 1 0 0,1-1 0 0 0,-1 0 0 0 0,1 0 144 0 0,31-7-29 0 0,-31 8 23 0 0,-1 0-207 0 0,0 0-89 0 0,1-1-21 0 0,5-2 29 0 0,0 3 122 0 0,2-1 31 0 0,-4-2 18 0 0,-3 2 78 0 0,-1 1 57 0 0,0 0 20 0 0,0 0-43 0 0,1 0-146 0 0,-1 0 1 0 0,0 0 0 0 0,1 0-1 0 0,-1 0 1 0 0,1 0 0 0 0,-1 0 0 0 0,0 0-1 0 0,1 0 1 0 0,-1 0 0 0 0,1 0 0 0 0,-1 0-1 0 0,1 0 1 0 0,-1 0 0 0 0,0 0 0 0 0,1 1-1 0 0,-1-1 1 0 0,1 0 0 0 0,-1 0-1 0 0,1 1 1 0 0,-28 34 607 0 0,23-30-581 0 0,3-4-7 0 0,1-1 0 0 0,-1 1 0 0 0,0 0 0 0 0,0 0 0 0 0,0-1 1 0 0,0 1-1 0 0,1 0 0 0 0,-1-1 0 0 0,0 1 0 0 0,0-1 0 0 0,0 1 0 0 0,-2-1 0 0 0,-3 3-4 0 0,-31 18-26 0 0,21-11-465 0 0,-22 12 1062 0 0,31-19-549 0 0,5-2-16 0 0,-2 0 58 0 0,3 1 15 0 0,-17 7-40 0 0,15-8-32 0 0,2 0 4 0 0,-1-1-1 0 0,1 1 1 0 0,0-1-1 0 0,-1 1 1 0 0,1-1 0 0 0,-1 0-1 0 0,1 0 1 0 0,0 0-1 0 0,-1 1 1 0 0,1-2 0 0 0,0 1-1 0 0,-3 0 1 0 0,2 0-8 0 0,-2 2 54 0 0,3-1-52 0 0,-8 0 137 0 0,8-1-78 0 0,-7 1 93 0 0,-12-2-58 0 0,3 1-35 0 0,15-1-62 0 0,-9 6 74 0 0,3-3-72 0 0,8-2-14 0 0,6 2 2 0 0,-4-2 6 0 0,1 0 1 0 0,-1-1-1 0 0,1 1 0 0 0,-1 0 0 0 0,5-2 0 0 0,20-8-51 0 0,-22 6 53 0 0,-4 4 0 0 0,-1-1 0 0 0,1 0 0 0 0,0 0 0 0 0,0 1 0 0 0,0-1 0 0 0,0 0 0 0 0,0 1 0 0 0,1-1 0 0 0,-1 1 0 0 0,0-1 0 0 0,0 1 0 0 0,0 0 0 0 0,3-1 0 0 0,3-2 0 0 0,-6 2 0 0 0,1 0 0 0 0,-1 0 0 0 0,1 0 0 0 0,-1 1 0 0 0,1-1 0 0 0,-1 1 0 0 0,1-1 0 0 0,-1 1 0 0 0,1-1 0 0 0,0 1 0 0 0,-1 0 0 0 0,1 0 0 0 0,0 0 0 0 0,2 0 0 0 0,4 3 0 0 0,-3-2 0 0 0,-1-1 11 0 0,-3 0 45 0 0,-1 0 21 0 0,0 0 0 0 0,-1 0-21 0 0,-16 11-45 0 0,11-8-11 0 0,-2-2 0 0 0,-1 0 0 0 0,5-1 3 0 0,1 0-1 0 0,0 1 1 0 0,-1 0-1 0 0,1 0 0 0 0,0 0 1 0 0,-1 0-1 0 0,1 0 1 0 0,0 1-1 0 0,-3 2 1 0 0,-5-1 23 0 0,-37-3-13 0 0,42 0-13 0 0,-3-3 0 0 0,2 2-13 0 0,5 1-58 0 0,2 0-22 0 0,0 0 43 0 0,0 0 97 0 0,1 0 22 0 0,2-3-67 0 0,0 0 0 0 0,1 0-1 0 0,0 1 1 0 0,-1 0-1 0 0,1-1 1 0 0,0 1-1 0 0,0 1 1 0 0,0-1-1 0 0,1 1 1 0 0,7-2-1 0 0,6-3-3 0 0,-7 2 2 0 0,-8 3 0 0 0,-1 0 0 0 0,1 0 0 0 0,-1 0 0 0 0,1 0 0 0 0,-1 0 0 0 0,0 0 0 0 0,0-1 0 0 0,4-2 0 0 0,-6 3 0 0 0,1 1 0 0 0,0-1 0 0 0,-1 1 0 0 0,1-1 0 0 0,-1 1 0 0 0,1 0 0 0 0,0-1 0 0 0,-1 1 0 0 0,1 0 0 0 0,0-1 0 0 0,-1 1 0 0 0,1 0 0 0 0,0 0 0 0 0,0-1 0 0 0,0 1 0 0 0,12-3 0 0 0,58-20-59 0 0,-60 21 208 0 0,4-2-141 0 0,23-22 1 0 0,-36 25 33 0 0,1 1-50 0 0,-3 0-82 0 0,0 0-9 0 0,0 0 35 0 0,0 0 133 0 0,0 0 57 0 0,0 0 15 0 0,0 0-32 0 0,0 0-150 0 0,0 0-86 0 0,0 0-22 0 0,0 0 38 0 0,0 0 175 0 0,0 0 80 0 0,0 0 15 0 0,0 1-26 0 0,-4 2-95 0 0,-2 1 4 0 0,-1 0-31 0 0,-11 6-11 0 0,-2-4 0 0 0,-25 18 64 0 0,22-15 80 0 0,12-4-139 0 0,-3 0-66 0 0,-2-2 37 0 0,4 1 24 0 0,2 0 0 0 0,9-4 0 0 0,0 0 0 0 0,0 0 0 0 0,0 0 0 0 0,0 1 0 0 0,0-1 0 0 0,0 0 0 0 0,0 0 0 0 0,0 1 0 0 0,0-1 0 0 0,0 0 0 0 0,0 1 0 0 0,1-1 0 0 0,-1 1 0 0 0,0-1 0 0 0,-1 2 0 0 0,-9 3 0 0 0,9-5 17 0 0,-2 3 27 0 0,-4 5-44 0 0,7-6-42 0 0,-3 4 20 0 0,3-5-31 0 0,5-1 32 0 0,-1 0-1 0 0,1-1 1 0 0,0 1 0 0 0,0-1-1 0 0,5-2 1 0 0,9-5 45 0 0,1 1 0 0 0,35-9 0 0 0,-44 12-36 0 0,1 1-1 0 0,-1-2 1 0 0,0 1-1 0 0,-1-1 0 0 0,1-1 1 0 0,13-10-1 0 0,-20 14 13 0 0,3-2 0 0 0,15-3-37 0 0,-11 13-6368 0 0,-9-5 4527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22:50:36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4377 10136 0 0,'0'0'230'0'0,"0"0"30"0"0,0 0 19 0 0,0 0 37 0 0,0 0 125 0 0,0 0 58 0 0,0 0 12 0 0,0 0-10 0 0,0 0-45 0 0,0 0-21 0 0,13 3 571 0 0,-9-3-946 0 0,1 0 1 0 0,-1-1-1 0 0,0 1 0 0 0,0-1 0 0 0,0 0 0 0 0,0 0 0 0 0,5-2 1 0 0,2 1 226 0 0,11-1 176 0 0,-21 2-419 0 0,-1 1 0 0 0,1 0 0 0 0,-1 0 0 0 0,1 0 0 0 0,-1 0 0 0 0,1 0 0 0 0,-1-1 0 0 0,1 1 0 0 0,-1 0 0 0 0,1 0 1 0 0,-1-1-1 0 0,1 1 0 0 0,-1 0 0 0 0,1-1 0 0 0,-1 1 0 0 0,1-1 0 0 0,-1 1 0 0 0,0 0 0 0 0,1-1 0 0 0,-1 1 0 0 0,0-1 0 0 0,0 1 0 0 0,1-1 0 0 0,-1 1 0 0 0,0-1 0 0 0,0 1 0 0 0,1-2 0 0 0,0 2 11 0 0,0 0-1 0 0,0 0 0 0 0,0 0 1 0 0,0 0-1 0 0,0-1 0 0 0,0 1 1 0 0,0 0-1 0 0,0-1 0 0 0,0 1 1 0 0,0 0-1 0 0,1-2 0 0 0,0 1 198 0 0,-1-1-1 0 0,1 1 0 0 0,0 0 0 0 0,-1 0 1 0 0,1 0-1 0 0,0 0 0 0 0,0 0 0 0 0,-1 1 1 0 0,1-1-1 0 0,0 0 0 0 0,0 1 0 0 0,0-1 1 0 0,0 1-1 0 0,0 0 0 0 0,3 0 0 0 0,10-9 3049 0 0,-12 10-3272 0 0,1-6-17 0 0,1-2 2 0 0,-4 6 62 0 0,-1 0-37 0 0,0 0 18 0 0,1 1-57 0 0,-1 0-1 0 0,1 0 1 0 0,-1 0-1 0 0,1 0 1 0 0,-1 0-1 0 0,1 0 1 0 0,-1 0-1 0 0,1 0 1 0 0,0 0-1 0 0,-1 0 1 0 0,1 0-1 0 0,-1-1 1 0 0,1 1-1 0 0,-1 0 1 0 0,1 0-1 0 0,-1-1 0 0 0,1 1 1 0 0,-1 0-1 0 0,0-1 1 0 0,1 1-1 0 0,-1 0 1 0 0,1-1-1 0 0,-1 1 1 0 0,0-1-1 0 0,1 1 1 0 0,-1-1-1 0 0,5-3-14 0 0,-1 0 16 0 0,0 2 40 0 0,-1-1 0 0 0,0 1 0 0 0,0-1 0 0 0,0 1 0 0 0,4-6 0 0 0,-6 8 240 0 0,0 0-99 0 0,6-12 440 0 0,11-8-332 0 0,-17 19-233 0 0,-1 1-35 0 0,3-5 139 0 0,26-14-56 0 0,-24 17-104 0 0,0-2 0 0 0,4-5 0 0 0,-2 4 0 0 0,-2 5 40 0 0,2-3 539 0 0,-6 2-537 0 0,0 1 1 0 0,0-1-1 0 0,0 0 0 0 0,1 1 0 0 0,-1-1 1 0 0,0 1-1 0 0,0-1 0 0 0,0 1 0 0 0,0 0 1 0 0,1 0-1 0 0,-1-1 0 0 0,0 1 0 0 0,0 0 1 0 0,1 0-1 0 0,-1 0 0 0 0,2 1 0 0 0,-2-1-29 0 0,9-4 82 0 0,-8 3 51 0 0,22-11 134 0 0,-17 8-339 0 0,-4 2 204 0 0,1 0-127 0 0,0 0 0 0 0,0 0 0 0 0,0 0 0 0 0,0 1 0 0 0,1 0 0 0 0,-1-1 0 0 0,6 1 0 0 0,-2-1 26 0 0,-8 1-43 0 0,1 1 0 0 0,-1 0 0 0 0,0 0 1 0 0,1-1-1 0 0,-1 1 0 0 0,0 0 0 0 0,1 0 0 0 0,-1 0 1 0 0,0-1-1 0 0,1 1 0 0 0,-1 0 0 0 0,1 0 0 0 0,-1 0 1 0 0,0 0-1 0 0,1 0 0 0 0,-1 0 0 0 0,1 0 0 0 0,-1 0 1 0 0,0 0-1 0 0,1 0 0 0 0,-1 0 0 0 0,1 0 0 0 0,-1 0 1 0 0,0 0-1 0 0,1 0 0 0 0,18 0 123 0 0,42 0-208 0 0,-58 2 8 0 0,-2 0 43 0 0,10-1 22 0 0,-8-2 53 0 0,0 1 1 0 0,-1 0-1 0 0,1-1 0 0 0,0 0 0 0 0,-1 1 0 0 0,1-1 1 0 0,3-2-1 0 0,-4 2-3 0 0,0 0 1 0 0,0 0-1 0 0,1 0 1 0 0,-1 1-1 0 0,0-1 1 0 0,1 1-1 0 0,2-1 0 0 0,3 1-19 0 0,0-1-1 0 0,0-1 1 0 0,9-2 0 0 0,-8 2-12 0 0,2-1 51 0 0,-10 1-55 0 0,1 0 4 0 0,7 0 14 0 0,-4 1-8 0 0,-1 0-1 0 0,1-1 1 0 0,-1 0-1 0 0,0 1 1 0 0,0-1-1 0 0,6-4 1 0 0,-8 5-6 0 0,-1 1 1 0 0,1-1-1 0 0,0 0 0 0 0,-1 1 0 0 0,1-1 1 0 0,0 1-1 0 0,0-1 0 0 0,3 1 0 0 0,-3-1 1 0 0,0 1 0 0 0,0 0-1 0 0,0-1 1 0 0,0 0 0 0 0,0 1 0 0 0,0-1-1 0 0,3-1 1 0 0,3-1 47 0 0,-4 2 1 0 0,0 0 1 0 0,1-1-1 0 0,-1 1 0 0 0,5-4 1 0 0,-5 1 49 0 0,-3 3-87 0 0,-1 1-1 0 0,0-1 1 0 0,1 1 0 0 0,-1-1-1 0 0,1 1 1 0 0,-1-1 0 0 0,1 1-1 0 0,0-1 1 0 0,-1 1 0 0 0,1-1-1 0 0,-1 1 1 0 0,1 0 0 0 0,0-1-1 0 0,-1 1 1 0 0,1 0-1 0 0,0 0 1 0 0,-1 0 0 0 0,1-1-1 0 0,0 1 1 0 0,1 0 0 0 0,-1 0-41 0 0,0-1 1 0 0,0 1 0 0 0,0-1-1 0 0,0 1 1 0 0,0-1 0 0 0,0 0-1 0 0,1 1 1 0 0,-1-1 0 0 0,-1 0-1 0 0,1 0 1 0 0,0 0 0 0 0,0 0-1 0 0,1-1 1 0 0,4-3-94 0 0,-2 3 114 0 0,-3 2 0 0 0,0 0 0 0 0,0 0 0 0 0,0 0 0 0 0,0 0 0 0 0,0-1 0 0 0,1 1 0 0 0,-1-1 0 0 0,0 1 0 0 0,0 0 0 0 0,0-1 0 0 0,-1 0 0 0 0,1 1 0 0 0,0-1 0 0 0,1-1 0 0 0,34-16 436 0 0,-35 17-532 0 0,15-4 31 0 0,-11 3 97 0 0,0 1 1 0 0,1 0 0 0 0,0 0 0 0 0,-1 0-1 0 0,7 0 1 0 0,16-3-40 0 0,-4-1 7 0 0,29-8-81 0 0,-7 2 162 0 0,-19 6-81 0 0,-9 2 0 0 0,-1-1 0 0 0,1-1 0 0 0,25-10 0 0 0,-33 11 0 0 0,0 1 0 0 0,0 0 0 0 0,21-3 0 0 0,-5 2-175 0 0,55-9 102 0 0,-48 10 73 0 0,-27 3 0 0 0,0 0 0 0 0,-1 0 0 0 0,1-1 0 0 0,6-2 0 0 0,67-15 16 0 0,18-2 123 0 0,-83 16-192 0 0,1 0 0 0 0,13-6 0 0 0,9-3 57 0 0,91-17 244 0 0,-54 10-248 0 0,-33 16 0 0 0,-7 0 0 0 0,-30 3 0 0 0,0 0 0 0 0,0 0 0 0 0,0-1 0 0 0,0 0 0 0 0,5-2 0 0 0,8-5 0 0 0,3 2 0 0 0,-12 3 0 0 0,-1 2 0 0 0,1-1 0 0 0,14-2 0 0 0,96-19-15 0 0,-104 22-45 0 0,-5 1 50 0 0,1 0 1 0 0,-1 0 0 0 0,0 1-1 0 0,0 0 1 0 0,10 1-1 0 0,-12 0 20 0 0,0-2 0 0 0,0 1 0 0 0,0-1-1 0 0,0 0 1 0 0,0 0 0 0 0,0-1 0 0 0,8-2 0 0 0,26-6-162 0 0,-32 9 169 0 0,0-1 0 0 0,0 0 0 0 0,12-5 0 0 0,-15 5-7 0 0,0 0 0 0 0,0 1 0 0 0,0 0 1 0 0,8-1-1 0 0,18-4 12 0 0,19-11-44 0 0,34-10-28 0 0,1 15 138 0 0,-52 4-124 0 0,47-4 0 0 0,-72 10 36 0 0,0 0 0 0 0,0 0 0 0 0,16-7 0 0 0,14-4 0 0 0,13-3-3 0 0,-35 10 22 0 0,0 1 0 0 0,20-4-1 0 0,13-2 17 0 0,-37 7-27 0 0,-1 1 0 0 0,1 0 0 0 0,0 1 0 0 0,15 0 0 0 0,-16 1-13 0 0,1-1 0 0 0,0 0 0 0 0,-1-1 0 0 0,0 0 0 0 0,17-8 0 0 0,16-3-18 0 0,-6 5 10 0 0,21-6 15 0 0,-50 12-2 0 0,-1 1 0 0 0,18-1 0 0 0,6-2 0 0 0,5-5 0 0 0,-20 5 0 0 0,26-4 0 0 0,-35 6 16 0 0,0 1 1 0 0,16-7-1 0 0,-5 2-1 0 0,-6 2-15 0 0,0 1 0 0 0,23-4 0 0 0,49-10 32 0 0,-1 0 0 0 0,-51 12-36 0 0,45-14 0 0 0,10-2 95 0 0,-21 2-38 0 0,-50 15-70 0 0,31-14-1 0 0,-33 12 6 0 0,1 1-1 0 0,21-6 1 0 0,-9 4 33 0 0,0-1 1 0 0,54-26-1 0 0,-53 25-21 0 0,-10 4 0 0 0,117-36 0 0 0,-111 37 0 0 0,-20 4 0 0 0,-1 0 0 0 0,1 0 0 0 0,10-4 0 0 0,38-15 0 0 0,96-23 0 0 0,-81 23 0 0 0,22-9-80 0 0,-72 24 84 0 0,31-13 0 0 0,4 0 44 0 0,-2 2-48 0 0,-27 7 0 0 0,31-6 0 0 0,-30 10 0 0 0,80-17 0 0 0,-15 4 35 0 0,-28 6-14 0 0,68-21-88 0 0,-87 21 37 0 0,19 0 60 0 0,15-7-19 0 0,-22 2 122 0 0,10-3 38 0 0,-44 13-213 0 0,31-7-1 0 0,14-5-32 0 0,9-4 75 0 0,4-2 0 0 0,-3-1 0 0 0,-59 17 0 0 0,2 2 0 0 0,-1 1 0 0 0,1 0 0 0 0,21-2 0 0 0,-28 5 0 0 0,0 0 0 0 0,15-7 0 0 0,-19 7 0 0 0,1-1 0 0 0,-1 2 0 0 0,0-1 0 0 0,1 1 0 0 0,16-1 0 0 0,-14 2 2 0 0,-1 0 0 0 0,0-1 0 0 0,0 0 1 0 0,0-1-1 0 0,16-6 0 0 0,-13 4-57 0 0,0 1 0 0 0,21-4 0 0 0,-25 6 28 0 0,-1 0 0 0 0,1-1-1 0 0,11-4 1 0 0,13-5 183 0 0,46-12 34 0 0,-70 21-187 0 0,-1 0 0 0 0,1 0 0 0 0,8-6 0 0 0,18-5-4 0 0,32-16-263 0 0,-23 12 160 0 0,-35 14 103 0 0,-1 1-1 0 0,1-1 1 0 0,12-8-1 0 0,-14 8 17 0 0,1 0 0 0 0,-1 0 0 0 0,1 0 0 0 0,12-3 0 0 0,-1 2 132 0 0,28-13-1 0 0,2 0-215 0 0,-35 14 64 0 0,93-32 76 0 0,-68 18 12 0 0,-27 11-150 0 0,0 1-1 0 0,26-7 0 0 0,-10 4-135 0 0,-18 5 185 0 0,22-4 0 0 0,-20 6 18 0 0,0-2 0 0 0,0 0 0 0 0,23-11 0 0 0,17-5 0 0 0,-42 16 65 0 0,0 0-1 0 0,15-9 0 0 0,-17 7-26 0 0,1 2 0 0 0,0-1 0 0 0,13-3 0 0 0,124-28-383 0 0,-118 29 345 0 0,1-2 0 0 0,-1-1 0 0 0,50-24 0 0 0,-14 5 0 0 0,-55 24 0 0 0,0 1 0 0 0,1 1 0 0 0,13-4 0 0 0,12-3 0 0 0,-32 9 0 0 0,-1-1 0 0 0,1 1 0 0 0,0 0 0 0 0,0 0 0 0 0,0 0 0 0 0,0 0 0 0 0,-1 1 0 0 0,1-1 0 0 0,0 1 0 0 0,0 0 0 0 0,0 0 0 0 0,5 1 0 0 0,1-1 0 0 0,0 0 0 0 0,0-1 0 0 0,0 0 0 0 0,-1-1 0 0 0,1 0 0 0 0,0 0 0 0 0,13-6 0 0 0,21-4 0 0 0,65-18 0 0 0,-86 23 0 0 0,105-40 0 0 0,-58 24 3 0 0,-28 8 34 0 0,84-16 0 0 0,-2 3-64 0 0,-8 2-31 0 0,-57 11 58 0 0,-46 11 0 0 0,0 0 0 0 0,19-9 0 0 0,13-4 0 0 0,94-30 0 0 0,-77 28-3 0 0,-5 1 17 0 0,-8 0 114 0 0,-7 2 32 0 0,-14 5-115 0 0,-16 6-42 0 0,7-1 10 0 0,29-4 24 0 0,-27 6-39 0 0,-7 1-10 0 0,15-4-208 0 0,42-10 59 0 0,-24 4 167 0 0,0 4 136 0 0,-34 8-80 0 0,0-2 0 0 0,18-4 0 0 0,81-28-251 0 0,35-12 365 0 0,-119 38-337 0 0,43-10-1 0 0,-23 8 170 0 0,43-6 5 0 0,-75 13-1 0 0,142-29 171 0 0,-141 30-169 0 0,32-13-1 0 0,-34 11-23 0 0,1 0 0 0 0,28-5 0 0 0,-27 7-60 0 0,0-1-1 0 0,17-7 1 0 0,18-4 76 0 0,50-10-6 0 0,-30 6 0 0 0,-47 11 0 0 0,29-5 0 0 0,-30 8 0 0 0,0-1 0 0 0,32-14 0 0 0,12-3 0 0 0,-49 18 0 0 0,69-17 0 0 0,-33 9 0 0 0,-31 6 0 0 0,1 2 0 0 0,31-4 0 0 0,-27 6 0 0 0,54-15 0 0 0,-72 16 0 0 0,175-58 0 0 0,-77 15 0 0 0,69-20 0 0 0,-100 33 0 0 0,-50 19 0 0 0,36-11 0 0 0,46-18 0 0 0,-57 20 0 0 0,71-28 0 0 0,-83 38 0 0 0,7-4 0 0 0,24-9 0 0 0,-55 21 0 0 0,0-2 0 0 0,-1 0 0 0 0,0-1 0 0 0,17-10 0 0 0,-26 14-2 0 0,1-3 17 0 0,0 1 0 0 0,1 1 0 0 0,9-4 0 0 0,-15 7 4 0 0,1 0 0 0 0,-1 0 0 0 0,0 0 0 0 0,1 1 0 0 0,-1-1 0 0 0,1 1-1 0 0,-1 0 1 0 0,0 0 0 0 0,1 0 0 0 0,-1 0 0 0 0,1 1 0 0 0,5 1 0 0 0,4 1-21 0 0,0 0 0 0 0,0-2 0 0 0,0 1 0 0 0,0-2 0 0 0,1 1 0 0 0,21-4 0 0 0,78-16-72 0 0,-84 10 74 0 0,-21 6 0 0 0,0 1 0 0 0,-1 0 0 0 0,15-2 0 0 0,-3 3 0 0 0,0-1 0 0 0,27-8 0 0 0,41-6 0 0 0,24-11 0 0 0,38-11 0 0 0,-48 10 0 0 0,-20 4 0 0 0,34-12 0 0 0,-65 18 0 0 0,134-58 0 0 0,-76 32 0 0 0,-67 26 0 0 0,1 1 0 0 0,85-21 0 0 0,-90 30-37 0 0,-21 5 4 0 0,-1-1 1 0 0,0 0-1 0 0,20-9 0 0 0,-8 0 60 0 0,1 1 0 0 0,0 1 1 0 0,0 1-1 0 0,45-9 0 0 0,-39 18 6 0 0,-19 2-13 0 0,-5-1-9 0 0,0 3-11 0 0,-9-1 0 0 0,-1-1 0 0 0,0-1 0 0 0,0 0 0 0 0,0 1 0 0 0,0-1 0 0 0,0 0 0 0 0,1 1 0 0 0,-1-1 0 0 0,0 1 0 0 0,0-1 0 0 0,0 0 0 0 0,1 1 0 0 0,-1-1 0 0 0,0 0 0 0 0,0 1 0 0 0,0-1 0 0 0,1 0 0 0 0,-1 0 0 0 0,0 1 0 0 0,1-1 0 0 0,-1 0 0 0 0,0 0 0 0 0,1 0 0 0 0,-1 1 0 0 0,0-1 0 0 0,1 0 0 0 0,-1 0 0 0 0,0 0 0 0 0,1 0 0 0 0,0 1 0 0 0,7 1 0 0 0,-4 0-11 0 0,-3-1-51 0 0,-1-1-50 0 0,0 0-15 0 0,0 0-1 0 0,0 0-99 0 0,0 0-414 0 0,0 0-183 0 0,0 0-1201 0 0,-1-1-4898 0 0,-2-2-2092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22:50:45.4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9 4776 0 0,'0'0'135'0'0,"0"0"73"0"0,0 0 201 0 0,0 0 81 0 0,0 0 20 0 0,0 0-60 0 0,0 0-256 0 0,0 0-112 0 0,0 0 42 0 0,0 0 239 0 0,0 0 81 0 0,0 0 11 0 0,0 0 9 0 0,0 0 33 0 0,0 0 14 0 0,0 0 1 0 0,0 0-70 0 0,-3-3-118 0 0,3 3 5149 0 0,2 2-5387 0 0,1 3 182 0 0,4 11-68 0 0,-5-13 40 0 0,-2-2-137 0 0,1 0 1 0 0,-1 0 0 0 0,0 0-1 0 0,1 0 1 0 0,-1 0 0 0 0,0 0-1 0 0,1 0 1 0 0,-1 0 0 0 0,0 0-1 0 0,0 0 1 0 0,0 2 0 0 0,0-3 4 0 0,0 0 26 0 0,0 0 2 0 0,1 2-22 0 0,2 4-92 0 0,1-2-22 0 0,-3 3 0 0 0,4-2 0 0 0,1 0 0 0 0,-6-5 0 0 0,7 11 0 0 0,-7-9 0 0 0,5 8 0 0 0,-1-5 0 0 0,1-1 0 0 0,-4 1 0 0 0,3 2 0 0 0,-1-3 0 0 0,-2 0 0 0 0,3 3 0 0 0,1-1 0 0 0,-1 1 0 0 0,-3-3 0 0 0,9 9 0 0 0,-10-12 0 0 0,0 0 0 0 0,13 9 0 0 0,-6-5 0 0 0,13 10 0 0 0,-7-3 0 0 0,-7-8 0 0 0,-4-5 0 0 0,0 1 0 0 0,6 5 0 0 0,-6-1 0 0 0,1 0-10 0 0,-2-3-33 0 0,2 2 16 0 0,-2-1-37 0 0,2 4 38 0 0,-13-18-28 0 0,4-1 54 0 0,5 10 0 0 0,-2-2 3 0 0,0-1-1 0 0,1 1 1 0 0,-1-1-1 0 0,1 0 1 0 0,0 0-1 0 0,1 0 1 0 0,-2-8-1 0 0,-6-29 182 0 0,4 27-161 0 0,2 8 20 0 0,-2 2-22 0 0,2-6 17 0 0,-1 2-20 0 0,-7-12-21 0 0,6 0 15 0 0,5 20 50 0 0,0 2 14 0 0,0 0-10 0 0,0 0-34 0 0,0 0-124 0 0,0 0-16 0 0,0 0 34 0 0,0 0 123 0 0,0 0 58 0 0,0 0 11 0 0,0 0-30 0 0,0 0-134 0 0,0 0 27 0 0,0-1-1 0 0,0 1 1 0 0,0-1 0 0 0,0 1 0 0 0,-1-1 0 0 0,1 1 0 0 0,0-1 0 0 0,-1 1 0 0 0,1-1-1 0 0,0 1 1 0 0,-1-1 0 0 0,1 1 0 0 0,0-1 0 0 0,-1 1 0 0 0,1 0 0 0 0,-1-1-1 0 0,-6 0 0 0 0,1-1 20 0 0,5 1 0 0 0,1 1 0 0 0,0 0 0 0 0,0 0 0 0 0,0 0 0 0 0,-1 0 0 0 0,1 0 0 0 0,0 0 0 0 0,0 0 0 0 0,-1-1 0 0 0,1 1 0 0 0,0 0 0 0 0,0 0 0 0 0,0 0 0 0 0,-1 0 0 0 0,1 0 0 0 0,0 0 0 0 0,0 0 0 0 0,-1 0 0 0 0,1 0 0 0 0,0 0 0 0 0,0 0 0 0 0,-1 0 0 0 0,1 0 0 0 0,0 1 0 0 0,0-1 0 0 0,0 0 0 0 0,-1 0 0 0 0,1 0 0 0 0,0 0 0 0 0,0 0 0 0 0,0 0 0 0 0,-1 1 0 0 0,1-1 0 0 0,0 0 0 0 0,0 0 0 0 0,0 0 0 0 0,0 0 0 0 0,-1 1 0 0 0,1-1 0 0 0,0 0 0 0 0,0 0 0 0 0,0 0 0 0 0,0 1 0 0 0,0-1 0 0 0,0 0 0 0 0,0 1 0 0 0,0 3 0 0 0,10 17 427 0 0,-9-18-388 0 0,0 0 0 0 0,-1 0 1 0 0,1 0-1 0 0,1 0 0 0 0,-1 0 0 0 0,0 0 0 0 0,1 0 0 0 0,0-1 1 0 0,-1 1-1 0 0,1 0 0 0 0,0-1 0 0 0,4 4 0 0 0,-5-5-39 0 0,0 1 0 0 0,0-1 0 0 0,0 1 0 0 0,0-1 0 0 0,0 1 0 0 0,0 0 0 0 0,0-1 0 0 0,-1 1 0 0 0,2 3 0 0 0,6 12 0 0 0,-5-12 4 0 0,0 1-1 0 0,0-1 1 0 0,-1 0-1 0 0,1 1 1 0 0,-1-1-1 0 0,2 12 0 0 0,8 15 37 0 0,-9-19-40 0 0,-2-10 0 0 0,-1 0 0 0 0,0-1 0 0 0,1 1 0 0 0,0 0 0 0 0,0-1 0 0 0,2 6 0 0 0,0-5 0 0 0,-3-2 0 0 0,1 0 0 0 0,-1-1 0 0 0,1 1 0 0 0,-1 0 0 0 0,1-1 0 0 0,-1 1 0 0 0,1 0 0 0 0,-1 0 0 0 0,1-1 0 0 0,-1 1 0 0 0,0 0 0 0 0,1 0 0 0 0,-1 0 0 0 0,0 1 0 0 0,1 0 0 0 0,0-1 0 0 0,0 0 0 0 0,1 1 0 0 0,-1-1 0 0 0,0 0 0 0 0,0 0 0 0 0,1 0 0 0 0,2 2 0 0 0,0 0 0 0 0,24 35-197 0 0,-20-16 16 0 0,-7-20 167 0 0,7 13-26 0 0,-3-3 40 0 0,-5-11 0 0 0,0-1 0 0 0,0 1 0 0 0,0-1 0 0 0,1 0 0 0 0,-1 1 0 0 0,0-1 0 0 0,0 1 0 0 0,0-1 0 0 0,0 0 0 0 0,1 1 0 0 0,-1-1 0 0 0,0 0 0 0 0,0 1 0 0 0,1-1 0 0 0,-1 0 0 0 0,0 1 0 0 0,1-1 0 0 0,-1 0 0 0 0,0 0 0 0 0,1 1 0 0 0,-1-1 0 0 0,0 0 0 0 0,1 0 0 0 0,0 1 0 0 0,2 0-53 0 0,5 6 29 0 0,-7-6-40 0 0,-1-3 8 0 0,0 0 55 0 0,0-1 0 0 0,-1 1 0 0 0,1-1 0 0 0,0 1 0 0 0,-1-1 0 0 0,1 1 0 0 0,-1 0 0 0 0,0-1 0 0 0,-1-2 0 0 0,-1-4 0 0 0,-13-35 1 0 0,16 36 10 0 0,-1 6-5 0 0,1 0 0 0 0,0 0 0 0 0,0 0-1 0 0,-1 0 1 0 0,1 0 0 0 0,-1 0 0 0 0,0 0 0 0 0,0 0 0 0 0,1 0 0 0 0,-3-2 0 0 0,-18-30 102 0 0,6 11-86 0 0,6 11-28 0 0,7 9-53 0 0,0 0-1 0 0,0 0 1 0 0,1 0 0 0 0,-1 0 0 0 0,1-1-1 0 0,0 1 1 0 0,-2-6 0 0 0,3 7 31 0 0,-9-13 23 0 0,9 14 114 0 0,0 1 55 0 0,-1-2 18 0 0,1 1-167 0 0,-1 0 1 0 0,1 0-1 0 0,-1 0 0 0 0,1 0 0 0 0,-1 0 0 0 0,0 0 0 0 0,1 0 0 0 0,-1 0 0 0 0,0 0 0 0 0,0 0 1 0 0,0 0-1 0 0,-1 0 0 0 0,0-2-100 0 0,1 1-93 0 0,1 2-12 0 0,-9-8-1 0 0,4 3 192 0 0,2-2 0 0 0,1-2 0 0 0,-2 1 0 0 0,3 0 0 0 0,-3 0 0 0 0,1 5 63 0 0,2 3 268 0 0,1 0 137 0 0,-4-10 630 0 0,2 4-1082 0 0,-5 0-16 0 0,3 0-17 0 0,3 5-67 0 0,1 1-5 0 0,0 0 39 0 0,0 0 126 0 0,1-2 75 0 0,-1 1-143 0 0,3 4-3 0 0,2 2-30 0 0,0 1-1 0 0,-1 0 0 0 0,1 0 0 0 0,-2 1 0 0 0,1-1 0 0 0,-1 1 1 0 0,3 7-1 0 0,5 10 24 0 0,-6-16 1 0 0,0 0-1 0 0,10 12 1 0 0,0 1 59 0 0,-11-17-41 0 0,0 0 1 0 0,-1 0 0 0 0,1-1 0 0 0,0 1 0 0 0,7 3 0 0 0,-6-4-11 0 0,-1 1 1 0 0,1-1 0 0 0,6 8 0 0 0,21 20-8 0 0,15 12 208 0 0,-43-40-226 0 0,1 0 0 0 0,0 0 0 0 0,0-1-1 0 0,1 0 1 0 0,-1 0 0 0 0,6 2 0 0 0,-2-2 17 0 0,-5 1 1 0 0,3 5 67 0 0,-7-7-37 0 0,1-1-1 0 0,-1 1 0 0 0,1-1 1 0 0,0 1-1 0 0,-1 0 0 0 0,1-1 1 0 0,-1 1-1 0 0,1-1 0 0 0,0 0 0 0 0,-1 1 1 0 0,1-1-1 0 0,0 1 0 0 0,-1-1 1 0 0,1 0-1 0 0,1 1 0 0 0,1-1-29 0 0,-7-4 0 0 0,-35-15 0 0 0,16 6 0 0 0,17 10 0 0 0,2 1 0 0 0,-1 0 0 0 0,1-1 0 0 0,1 1 0 0 0,-1-1 0 0 0,-6-6 0 0 0,5 6-41 0 0,1-1-1 0 0,-1 1 0 0 0,0 0 1 0 0,-7-2-1 0 0,7 2-23 0 0,0 1-1 0 0,0-1 0 0 0,1 0 1 0 0,-7-5-1 0 0,1-1 66 0 0,0-1 0 0 0,0 0 0 0 0,-14-20 0 0 0,23 27 0 0 0,-13-11 0 0 0,7 9 0 0 0,2 3 0 0 0,4 8 0 0 0,1-5 0 0 0,0 1 0 0 0,0 0 0 0 0,1-1 0 0 0,-1 1 0 0 0,0 0 0 0 0,1-1 0 0 0,0 1 0 0 0,-1 0 0 0 0,1-1 0 0 0,0 1 0 0 0,-1-1 0 0 0,1 1 0 0 0,0-1 0 0 0,2 2 0 0 0,1 2 0 0 0,8 7 0 0 0,-2 3 0 0 0,-6-8 0 0 0,2 3 16 0 0,0-2 135 0 0,1 0 66 0 0,-5-6-192 0 0,0 0-1 0 0,0 0 0 0 0,0 0 1 0 0,0 0-1 0 0,0 0 0 0 0,2 6 0 0 0,8 8-266 0 0,-10-13 205 0 0,1-1 0 0 0,0 0-1 0 0,-1 1 1 0 0,1-1 0 0 0,0 0-1 0 0,0-1 1 0 0,0 1 0 0 0,6 2-1 0 0,9 4 20 0 0,-8-2-164 0 0,-1-1 26 0 0,1 12 1038 0 0,-5-13-872 0 0,-2 3-10 0 0,-1-2 0 0 0,6 16 0 0 0,-6-20 0 0 0,2 8 0 0 0,9 8-102 0 0,-13-17 4 0 0,0 0 6 0 0,0 0 40 0 0,0 0 106 0 0,0 0 46 0 0,0 0 10 0 0,0 0-42 0 0,0 0-176 0 0,0 0-44 0 0,0 0 0 0 0,0 0 10 0 0,0 0 39 0 0,0 0 20 0 0,0 0 3 0 0,0 0-5 0 0,0 0-23 0 0,0 0-11 0 0,0 0-1 0 0,0 0-26 0 0,0 0-113 0 0,0 0-49 0 0,0 0-11 0 0,0 0-49 0 0,0 0-202 0 0,0 0-94 0 0,0 0-22 0 0,0 0-26 0 0,0 0-99 0 0,0 0-43 0 0,-1-1-8 0 0,-4-6-2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22:50:49.2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9072 0 0,'0'0'413'0'0,"0"0"-10"0"0,0 0-157 0 0,0 0 301 0 0,0 7 575 0 0,0-4 3498 0 0,0-1-4562 0 0,0-1 0 0 0,0 1 0 0 0,1 0 0 0 0,-1-1 0 0 0,0 1 0 0 0,1-1 0 0 0,-1 1 0 0 0,1-1 0 0 0,1 3 0 0 0,-1-3 236 0 0,-1-1 8 0 0,-1 1-250 0 0,1 0 0 0 0,0 0 0 0 0,0-1 0 0 0,0 1 0 0 0,0 0 0 0 0,1-1 0 0 0,-1 1 0 0 0,0 0 0 0 0,0-1 0 0 0,0 1 0 0 0,0 0 0 0 0,1-1 0 0 0,-1 1 0 0 0,0-1 0 0 0,1 1 0 0 0,-1 0 0 0 0,0-1 0 0 0,1 1 0 0 0,-1-1 0 0 0,1 1 0 0 0,0 0 0 0 0,15 12 883 0 0,-2-1-614 0 0,-6-3-304 0 0,-7-7 33 0 0,0-1 0 0 0,0 1 0 0 0,1-1 1 0 0,-1 1-1 0 0,-1 0 0 0 0,1-1 0 0 0,0 1 0 0 0,1 2 0 0 0,2 6 218 0 0,2 6 330 0 0,-5-13-467 0 0,0-1 0 0 0,0 1-1 0 0,0-1 1 0 0,0 0 0 0 0,0 1 0 0 0,0-1 0 0 0,1 0 0 0 0,3 4 0 0 0,-1 0 69 0 0,3 4-92 0 0,-4-7-66 0 0,-1 0 0 0 0,1 1-1 0 0,-1-1 1 0 0,0 1 0 0 0,0-1 0 0 0,1 6-1 0 0,-2-6-41 0 0,0 0 0 0 0,1-1 0 0 0,-1 1 0 0 0,0 0 0 0 0,1-1 0 0 0,0 1 0 0 0,0-1 0 0 0,2 3 0 0 0,-2-2 0 0 0,0-1 0 0 0,0 0 0 0 0,0 1 0 0 0,-1-1 0 0 0,1 1 0 0 0,-1 0 0 0 0,0-1 0 0 0,2 4 0 0 0,0 1 0 0 0,0 0 0 0 0,1 0 0 0 0,0-1 0 0 0,0 1 0 0 0,0-1 0 0 0,1 0 0 0 0,0 0 0 0 0,8 7 0 0 0,4 3 0 0 0,-13-11 0 0 0,-1-1 0 0 0,1 0 0 0 0,1 0 0 0 0,-1 0 0 0 0,1-1 0 0 0,-1 0 0 0 0,1 0 0 0 0,7 4 0 0 0,-8-6 3 0 0,-1 1 0 0 0,0 0 0 0 0,1 0 0 0 0,-1 0 0 0 0,0 0 0 0 0,0 1 1 0 0,4 4-1 0 0,14 9 26 0 0,-15-12-39 0 0,-1-1 1 0 0,0 1 0 0 0,1 1 0 0 0,-2-1 0 0 0,1 1 0 0 0,4 5 0 0 0,7 5 114 0 0,-14-14-92 0 0,0 1-1 0 0,0 0 0 0 0,0 0 1 0 0,0 0-1 0 0,0 0 0 0 0,2 3 1 0 0,26 29-165 0 0,-11-13 66 0 0,-2 0 590 0 0,36 32 0 0 0,6 3-440 0 0,-52-49-64 0 0,0 0 0 0 0,0 0 0 0 0,5 10 0 0 0,-5-8 0 0 0,0-1 0 0 0,10 10 0 0 0,-14-14 0 0 0,0-1 0 0 0,0 1 0 0 0,0 0 0 0 0,2 5 0 0 0,-3-6 0 0 0,0 1 0 0 0,1-1 0 0 0,-1 0 0 0 0,1 0 0 0 0,-1 0 0 0 0,1 0 0 0 0,5 4 0 0 0,124 86 0 0 0,-83-52 0 0 0,2 4-102 0 0,-35-29 51 0 0,27 19-1 0 0,17 15 316 0 0,-18-18-172 0 0,11 8-19 0 0,-46-35-73 0 0,0 0 0 0 0,11 12 0 0 0,9 6 0 0 0,3 3 0 0 0,-22-18 0 0 0,1-1 0 0 0,16 12 0 0 0,44 30 0 0 0,-13-9 0 0 0,-40-27 0 0 0,31 19 0 0 0,12 4 0 0 0,-16-11 5 0 0,56 39 0 0 0,-95-61-3 0 0,128 83 213 0 0,-82-52-31 0 0,9 6-171 0 0,-9-13 30 0 0,-2 1 0 0 0,84 67-1 0 0,-37-6 86 0 0,-85-81-114 0 0,7 9 24 0 0,2-1 0 0 0,35 24 0 0 0,-44-34-38 0 0,-1 1 0 0 0,0 0 0 0 0,15 16 0 0 0,-3-2 0 0 0,64 44 728 0 0,-55-42-462 0 0,-21-17-269 0 0,-1 1 0 0 0,11 10-1 0 0,9 9 4 0 0,1 0 0 0 0,36 23 0 0 0,-58-44 0 0 0,-1 1 0 0 0,0 0 0 0 0,6 7 0 0 0,12 10 0 0 0,3 3 0 0 0,-17-17 4 0 0,-1 0-1 0 0,22 15 1 0 0,-22-17 24 0 0,0 0 0 0 0,-1 0 1 0 0,14 16-1 0 0,-5-5 12 0 0,110 108 92 0 0,-76-79-132 0 0,-38-35 0 0 0,24 18 0 0 0,-1-1 0 0 0,15 17 75 0 0,-8-8-21 0 0,-15-15-55 0 0,-22-17 2 0 0,21 19 3 0 0,1-1-1 0 0,35 23 1 0 0,-38-30 63 0 0,-2 2-1 0 0,36 34 1 0 0,7 8-7 0 0,-41-41-52 0 0,2 2 20 0 0,40 27 0 0 0,-20-15 89 0 0,-13-8-42 0 0,49 42-11 0 0,-10-10-64 0 0,91 67 441 0 0,-105-82 61 0 0,-22-17-498 0 0,7 8 58 0 0,53 57 1 0 0,-83-78-63 0 0,1 0 0 0 0,23 15 0 0 0,-32-24 0 0 0,3 3 33 0 0,0 0 0 0 0,11 14-1 0 0,-11-12 7 0 0,-1-1-1 0 0,15 11 0 0 0,77 58-107 0 0,73 44 221 0 0,-131-88-93 0 0,-12-8-38 0 0,24 21 159 0 0,-30-24-107 0 0,-19-17-70 0 0,0 0-1 0 0,-1 0 0 0 0,0 0 1 0 0,6 10-1 0 0,-6-8-2 0 0,1-1-1 0 0,9 11 1 0 0,39 44 117 0 0,-14-19-76 0 0,-22-24 8 0 0,0 0-1 0 0,1-1 1 0 0,24 18-1 0 0,-24-21 11 0 0,25 24-1 0 0,-17-13-63 0 0,28 24 68 0 0,152 133 434 0 0,-197-173-497 0 0,1 1 0 0 0,7 11 0 0 0,-2-4 0 0 0,52 64 0 0 0,-11-16 0 0 0,111 97 256 0 0,-67-87-157 0 0,-2-1 15 0 0,-58-36-66 0 0,70 82-1 0 0,-26-32 98 0 0,-18-21-26 0 0,7 4 9 0 0,-24-25-39 0 0,24 17 66 0 0,-45-40-19 0 0,27 28 0 0 0,-34-29-61 0 0,-8-9 12 0 0,21 26-1 0 0,-3 1 78 0 0,1-2-1 0 0,2-1 1 0 0,43 35 0 0 0,-17-9-66 0 0,-21-20-14 0 0,84 89 175 0 0,-83-86-303 0 0,36 54 0 0 0,-73-95 44 0 0,66 84 0 0 0,-45-55 0 0 0,-18-24 0 0 0,1 0 0 0 0,15 17 0 0 0,11 10 0 0 0,-21-23 0 0 0,22 21 0 0 0,-17-19 32 0 0,14 20 0 0 0,-26-31-32 0 0,14 23 0 0 0,-17-26 21 0 0,4 10 38 0 0,-8-5-59 0 0,0 2 0 0 0,2-8 0 0 0,0 0 0 0 0,1 0 0 0 0,-1 0 0 0 0,1 0 0 0 0,-1 0 0 0 0,1 0 0 0 0,-1-1 0 0 0,1 1 0 0 0,0 0 0 0 0,-1 0 0 0 0,1 0 0 0 0,0 0 0 0 0,0-1 0 0 0,1 2 0 0 0,0-1-65 0 0,-1 1-1 0 0,1 0 1 0 0,-1 0-1 0 0,1 0 1 0 0,-1 0 0 0 0,0 0-1 0 0,2 4 1 0 0,1 1-137 0 0,-3-6-17 0 0,-1-1-5 0 0,0 0 17 0 0,2 6 494 0 0,-2-5-2516 0 0,0-1-3686 0 0,-12-10 3585 0 0,-1-2-20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22:50:52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45 16527 0 0,'0'0'360'0'0,"0"0"80"0"0,0 0 8 0 0,0 0 24 0 0,0 0-376 0 0,0 0-96 0 0,0 0 0 0 0,0 0 0 0 0,0 0-1312 0 0,0 0-271 0 0,0-29-57 0 0,0 14-16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22:51:07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10122 8288 0 0,'0'0'190'0'0,"0"0"28"0"0,0 0 7 0 0,0 0 51 0 0,0 0 191 0 0,0 0 79 0 0,0 0 20 0 0,0 0-13 0 0,0 0-62 0 0,0 0-31 0 0,0 0-4 0 0,0 0 8 0 0,0 0 33 0 0,0 0 14 0 0,0 0 1 0 0,0 0 0 0 0,0 0 0 0 0,0 0 0 0 0,0 0-1 0 0,0 0 1 0 0,0 0 0 0 0,0 0 0 0 0,0 0 0 0 0,0 0-13 0 0,0 0-56 0 0,0 0-25 0 0,0 0-2 0 0,0 0-42 0 0,0 0-180 0 0,0 0-76 0 0,0 0-20 0 0,1-1-18 0 0,0 1-19 0 0,0-1 0 0 0,-1 1-1 0 0,1-1 1 0 0,0 1 0 0 0,-1-1-1 0 0,1 1 1 0 0,0-1 0 0 0,-1 1-1 0 0,1-1 1 0 0,-1 0 0 0 0,1 1-1 0 0,-1-1 1 0 0,0 0 0 0 0,1 0-1 0 0,-1 1 1 0 0,0-1 0 0 0,1 0-1 0 0,-1 0 1 0 0,0 0 0 0 0,0 1-1 0 0,0-1 1 0 0,1 0 0 0 0,-1-1-1 0 0,1 0 383 0 0,3-3-294 0 0,1-5 179 0 0,-4 8-201 0 0,-1 1 1 0 0,1-1 0 0 0,0 0 0 0 0,-1 1 0 0 0,1-1 0 0 0,-1 0 0 0 0,0 0-1 0 0,1 1 1 0 0,-1-1 0 0 0,0 0 0 0 0,0 0 0 0 0,0 0 0 0 0,-1-2 0 0 0,1-2-198 0 0,0-1 145 0 0,0 7-56 0 0,0 0 0 0 0,0-1 0 0 0,0 1 0 0 0,0 0 0 0 0,0 0-1 0 0,0-1 1 0 0,0 1 0 0 0,0 0 0 0 0,0 0 0 0 0,0-1 0 0 0,0 1 0 0 0,0 0 0 0 0,0 0 0 0 0,0-1 0 0 0,0 1 0 0 0,0 0 0 0 0,1 0 0 0 0,-1-1 0 0 0,0 1 0 0 0,0 0-1 0 0,0 0 1 0 0,0 0 0 0 0,0 0 0 0 0,1-1 0 0 0,-1 1 0 0 0,0 0 0 0 0,0 0 0 0 0,0 0 0 0 0,1-1 0 0 0,0-1 109 0 0,-4-11 1149 0 0,3 11-1275 0 0,-1 1-1 0 0,1-1 1 0 0,0 0 0 0 0,0 0-1 0 0,0 1 1 0 0,0-1-1 0 0,0 0 1 0 0,0 1 0 0 0,1-4-1 0 0,0 4-1 0 0,-1 0 0 0 0,0 0 0 0 0,1 0 0 0 0,-1 0 0 0 0,0 0 0 0 0,0-1 0 0 0,1 1 0 0 0,-1 0 0 0 0,0 0 0 0 0,0 0 0 0 0,0 0 0 0 0,0 0 0 0 0,-1 0 0 0 0,1 0 0 0 0,0-1 0 0 0,0 1 0 0 0,-1-1 0 0 0,-1-6 0 0 0,2-13 0 0 0,-1-14 0 0 0,0 30 0 0 0,0-1 0 0 0,0 1 0 0 0,1 0 0 0 0,-1-7 0 0 0,1 8 0 0 0,-4-11 0 0 0,3 10 0 0 0,0 0 0 0 0,0-1 0 0 0,0 1 0 0 0,1 0 0 0 0,-1-10 0 0 0,-3-22 0 0 0,4 14 17 0 0,-1 13 27 0 0,1 1-1 0 0,0 0 0 0 0,0-1 1 0 0,1 1-1 0 0,3-13 0 0 0,-4 20 257 0 0,0-16 543 0 0,0 10-692 0 0,0 1 0 0 0,-1-1 0 0 0,-1-8 0 0 0,2 6-151 0 0,1 7 0 0 0,-1 0 0 0 0,0 1 0 0 0,1-1 0 0 0,-1 0 0 0 0,0 1 0 0 0,0-1 0 0 0,0 0 0 0 0,-1-4 0 0 0,-1-7 0 0 0,2-1 0 0 0,1-3 0 0 0,-5-37 0 0 0,0 6 0 0 0,-2 9 67 0 0,2-9 26 0 0,1 25-135 0 0,2 17 32 0 0,1 1 1 0 0,-1-1 0 0 0,-3-10-1 0 0,1 7 10 0 0,1-1 0 0 0,1 1 0 0 0,-1-1 0 0 0,2 0 0 0 0,0 1 0 0 0,1-17 0 0 0,0-4 0 0 0,-5-70 0 0 0,4 99 0 0 0,0-1 0 0 0,0 0 0 0 0,0 0 0 0 0,0 1 0 0 0,-1-1 0 0 0,1 0 0 0 0,-2-3 0 0 0,0-4 0 0 0,2-292 0 0 0,5 265 185 0 0,-4 9-261 0 0,6-40-1 0 0,-2 22 77 0 0,-3 38 0 0 0,-1-1 0 0 0,-1 0 0 0 0,1 1 0 0 0,-3-17 0 0 0,1-1 0 0 0,1 12 0 0 0,1 0 0 0 0,1 0 0 0 0,3-15 0 0 0,-5 28 0 0 0,0 0 0 0 0,0 0 0 0 0,0-1 0 0 0,0 1 0 0 0,0 0 0 0 0,0 0 0 0 0,0 0 0 0 0,0 0 0 0 0,0 0 0 0 0,-1 0 0 0 0,0-2 0 0 0,1 2 0 0 0,0 0 0 0 0,-1 0 0 0 0,1-1 0 0 0,0 1 0 0 0,0 0 0 0 0,0 0 0 0 0,-1 0 0 0 0,1 0 0 0 0,0 0 0 0 0,1-1 0 0 0,-1 0 0 0 0,17-114 60 0 0,-14 83 1200 0 0,-3 26-1274 0 0,1 0-1 0 0,0 0 1 0 0,3-13 0 0 0,-3 15-33 0 0,0 1 1 0 0,0-1 0 0 0,-1 1-1 0 0,1-1 1 0 0,-1-6-1 0 0,2-17 63 0 0,6-24-16 0 0,2-17 27 0 0,-1 9 701 0 0,4-22-1459 0 0,-11 70 731 0 0,-1-1 0 0 0,1 0 0 0 0,-2-22 0 0 0,0 15 0 0 0,4-69 396 0 0,1 65 10 0 0,-1 0-700 0 0,-4 9-120 0 0,0 0 629 0 0,0 1 1 0 0,4-23-1 0 0,-3 28-393 0 0,0 0 1 0 0,0-15-1 0 0,-2 15 397 0 0,2 1-1 0 0,1-15 1 0 0,2-29-203 0 0,-3 42-130 0 0,0 1 0 0 0,-1 0 0 0 0,0 0 1 0 0,-1 0-1 0 0,-2-14 0 0 0,2 18 232 0 0,1 0 0 0 0,0 0-1 0 0,0 1 1 0 0,2-9 0 0 0,0-7-148 0 0,2-59-52 0 0,-4 70 229 0 0,0-15-459 0 0,4-30 0 0 0,-7 14 955 0 0,6 8-957 0 0,-2-64 0 0 0,-2 48 167 0 0,4 27 147 0 0,-2 18 0 0 0,0 0 0 0 0,-1 0 0 0 0,1 0 0 0 0,-1 0 0 0 0,0 0 0 0 0,0 0 0 0 0,0 0 0 0 0,-1-4 0 0 0,0-1 87 0 0,-1 1-1 0 0,1 0 1 0 0,1-1 0 0 0,0 1-1 0 0,0-1 1 0 0,0 1 0 0 0,1-1-1 0 0,2-9 1 0 0,-1 7-197 0 0,-1-1 0 0 0,-1 1 0 0 0,0 0 0 0 0,-1-14 0 0 0,0-5-64 0 0,-5-30 174 0 0,6 42 0 0 0,0 0 0 0 0,0 0 0 0 0,5-27 0 0 0,-3 27 0 0 0,-1-1 0 0 0,0 1 0 0 0,-3-18 0 0 0,1-3 0 0 0,1-362 0 0 0,4 310 0 0 0,0 13 180 0 0,-5 38-158 0 0,0 27-57 0 0,0 0 1 0 0,1 1 0 0 0,3-21-1 0 0,-3 30 35 0 0,0-1 0 0 0,0 0 0 0 0,0 0 0 0 0,0 1 0 0 0,-1-1 0 0 0,0-3 0 0 0,0-15 0 0 0,2 4 0 0 0,0 0 0 0 0,-2-25 0 0 0,-1 2 0 0 0,3 22 0 0 0,0 12 0 0 0,-1 0 0 0 0,0 0 0 0 0,-1-10 0 0 0,0 11 0 0 0,1 0 0 0 0,0 0 0 0 0,1 0 0 0 0,0-7 0 0 0,1-8 0 0 0,-2 14-1 0 0,0-2 6 0 0,0 0 0 0 0,1 0 0 0 0,-1 0 0 0 0,4-12 0 0 0,-3 13 82 0 0,0 0-1 0 0,0-1 1 0 0,-1 0 0 0 0,0-13-1 0 0,-1 12-111 0 0,1 1-1 0 0,0 0 0 0 0,2-15 1 0 0,2 3-50 0 0,-1 1 0 0 0,-1-1 1 0 0,0-36-1 0 0,-8-33 75 0 0,6-32 680 0 0,6 61-963 0 0,-7 43 39 0 0,1 5 210 0 0,0-1 0 0 0,4-24 0 0 0,0-14 615 0 0,-1 33-732 0 0,0-29 1 0 0,1 14 494 0 0,-3 27-362 0 0,0 0 0 0 0,-1 0 0 0 0,1 0 0 0 0,-1 0 0 0 0,-2-12 0 0 0,2 15-40 0 0,0-1 0 0 0,0 1-1 0 0,0 0 1 0 0,0-1 0 0 0,0 1 0 0 0,2-4 0 0 0,0-11 75 0 0,-3 8 100 0 0,0 7-66 0 0,1-1 0 0 0,0 0 0 0 0,0 1 0 0 0,0-1 0 0 0,0 1 0 0 0,2-8 0 0 0,5-34-345 0 0,-1-58 1 0 0,-1 46 293 0 0,0 1 0 0 0,-4 43 25 0 0,0 0 1 0 0,1 0-1 0 0,3-13 1 0 0,-2 14 56 0 0,-1 0 1 0 0,2-24-1 0 0,4-3-431 0 0,2-65 378 0 0,-6 26 230 0 0,2 41-38 0 0,2-55-158 0 0,-2 38-559 0 0,-6 23 766 0 0,7-47 0 0 0,-3 26-286 0 0,-2 42-119 0 0,-1 0 1 0 0,-1 1-1 0 0,0-18 0 0 0,-1 18 196 0 0,1-1 0 0 0,1 1 0 0 0,2-17 0 0 0,1-22 9 0 0,-2 0-130 0 0,-2 34 97 0 0,2-23 0 0 0,0 16-100 0 0,-1 0 0 0 0,-2-26 0 0 0,0 3 384 0 0,10-42-738 0 0,-4 51 912 0 0,-5 2-470 0 0,-1 31-25 0 0,1 1 0 0 0,0-1 0 0 0,0 0 0 0 0,0 0 0 0 0,0 1 0 0 0,1-1 0 0 0,-1 0 0 0 0,0 1 0 0 0,1-1 0 0 0,-1 0 0 0 0,2-2 0 0 0,0-5 0 0 0,-2-35 0 0 0,4-9 0 0 0,0 32 0 0 0,-3 5 0 0 0,-2-5 0 0 0,7-55-235 0 0,-5 43 86 0 0,0 18 207 0 0,-1 0 0 0 0,-1-1 0 0 0,0 1 0 0 0,-4-20-1 0 0,4 29-116 0 0,0 0 0 0 0,1 1 0 0 0,0-1 0 0 0,0 0-1 0 0,0-8 1 0 0,1-5 224 0 0,-1 17-158 0 0,0-19 132 0 0,5-40 0 0 0,-3 43-139 0 0,-1-1 0 0 0,-2-34 0 0 0,0 13 0 0 0,1 16-28 0 0,1 5-10 0 0,-2 0-1 0 0,-4-34 0 0 0,3 33 52 0 0,0 0-1 0 0,1-29 0 0 0,1 34-124 0 0,0-151-134 0 0,-4 64 711 0 0,4 88-469 0 0,0 0-1 0 0,-5-23 1 0 0,3 20-126 0 0,-1-21 0 0 0,-2-12-69 0 0,-7-67 334 0 0,10 100-45 0 0,1-1 0 0 0,2-30 1 0 0,0 10-362 0 0,-1-170 271 0 0,-5 157 314 0 0,1-11-291 0 0,0-14-23 0 0,0-124-459 0 0,4 100 918 0 0,-6 70-470 0 0,2-13-374 0 0,0-35 365 0 0,-2-10 436 0 0,7 51-426 0 0,-1 5 4 0 0,-4-49-1 0 0,2 68 11 0 0,1 1 0 0 0,1-1 0 0 0,0 0-1 0 0,1 1 1 0 0,3-19 0 0 0,2-6-4 0 0,8-31-337 0 0,-10 20 215 0 0,-3 23 536 0 0,-1 17-562 0 0,0 7 21 0 0,0 1 34 0 0,-4-6 419 0 0,7-10-698 0 0,-2 15 447 0 0,-1 1 45 0 0,0 0 9 0 0,0 0-31 0 0,0-10-541 0 0,1 8 427 0 0,6-11 8 0 0,-2 9 8 0 0,23-20 0 0 0,-24 21 15 0 0,-4 2 65 0 0,15-8-151 0 0,-15 9 69 0 0,2-3 1 0 0,0 1 0 0 0,0 0 0 0 0,0 0 0 0 0,0 1 0 0 0,1-1 0 0 0,-1 0-1 0 0,1 1 1 0 0,-1-1 0 0 0,1 1 0 0 0,-1 0 0 0 0,1 0 0 0 0,0 0 0 0 0,0 0 0 0 0,-1 0 0 0 0,1 1-1 0 0,0-1 1 0 0,0 1 0 0 0,0 0 0 0 0,3 0 0 0 0,26-4 1 0 0,-1 12 409 0 0,24 0-818 0 0,0 1 409 0 0,-51-10 0 0 0,1 2 0 0 0,-1-1 0 0 0,1 0 0 0 0,8 3 0 0 0,-13-3 0 0 0,1 0 0 0 0,0 0 0 0 0,0 1 0 0 0,0-1 0 0 0,0 0 0 0 0,-1 0 0 0 0,1 0 0 0 0,0-1 0 0 0,0 1 0 0 0,0 0 0 0 0,0 0 0 0 0,-1 0 0 0 0,1-1 0 0 0,1 1 0 0 0,9-2 0 0 0,-1 5 0 0 0,1-1 0 0 0,0-1 0 0 0,20 1 0 0 0,-22-2 2 0 0,0 1-1 0 0,0 1 1 0 0,12 3 0 0 0,12 2 210 0 0,-22-7-180 0 0,-1 0 1 0 0,15-1-1 0 0,2-1-324 0 0,8 1 270 0 0,-19 0 94 0 0,1 1 1 0 0,21 3-1 0 0,-29-1 32 0 0,-7-2-84 0 0,0 0 0 0 0,-1 1 0 0 0,1-1 0 0 0,0 0 1 0 0,0 0-1 0 0,-1 0 0 0 0,1 0 0 0 0,3 0 0 0 0,6-2-20 0 0,0 2 0 0 0,22 0 0 0 0,-7 1 0 0 0,62 3 0 0 0,-16 0 0 0 0,24 0-219 0 0,50 4 153 0 0,-83-6 240 0 0,-42-2-118 0 0,22 2-1 0 0,99 11-55 0 0,-34-9-95 0 0,-78-3-112 0 0,53-3-1 0 0,-12-1 214 0 0,106 15-6 0 0,-152-10 46 0 0,32-2-1 0 0,-19-1 224 0 0,88-3-629 0 0,24-5 360 0 0,-99 7 0 0 0,-32 0 0 0 0,0 1 0 0 0,25 3 0 0 0,92 5 373 0 0,-16-11-594 0 0,15-4 328 0 0,-114 7-29 0 0,25-4 1 0 0,-26 2-31 0 0,27 0 0 0 0,198 7-187 0 0,-112-8-69 0 0,-20-3 240 0 0,1 1-21 0 0,188 6 193 0 0,-138-4-365 0 0,41 4 214 0 0,-150 1-37 0 0,55-8 192 0 0,104-14-368 0 0,-156 19 160 0 0,-3 0 0 0 0,28-2 0 0 0,22 0 0 0 0,9 0 0 0 0,13-2 128 0 0,-89 1-128 0 0,-11 1 0 0 0,-1 2 0 0 0,1 0 0 0 0,37 3 0 0 0,90 19 0 0 0,-98-16 0 0 0,-32-2 0 0 0,0-1 0 0 0,0-1 0 0 0,0-2 0 0 0,35-5 0 0 0,-28 3 0 0 0,48 3 0 0 0,-57 1 0 0 0,-11 0 0 0 0,1 2 0 0 0,15 2 0 0 0,-17-2 0 0 0,1 0 0 0 0,14 0 0 0 0,34 2 0 0 0,59 0 0 0 0,1 1 0 0 0,49-5 0 0 0,-66-5 0 0 0,62 1 0 0 0,187 0 0 0 0,-283 8 64 0 0,1 0-64 0 0,-25-1 0 0 0,-27-2 0 0 0,35-1 0 0 0,57-3-3 0 0,6-1 17 0 0,-104 3-1 0 0,0 1 1 0 0,19 2-1 0 0,6 0 0 0 0,205-9 40 0 0,-87-6-31 0 0,-73 8 40 0 0,81 4 1 0 0,-72 3-39 0 0,78-11-89 0 0,330 7-30 0 0,-398 4 62 0 0,-9 2-18 0 0,19 1 572 0 0,-26-1-390 0 0,143-4-203 0 0,-133-9 72 0 0,-78 9 0 0 0,23-5 0 0 0,-23 2 0 0 0,22 0 0 0 0,4-1 0 0 0,-18 3 18 0 0,-17 0-9 0 0,1 1 1 0 0,-1 0-1 0 0,0 0 0 0 0,8 2 0 0 0,-3-1-9 0 0,0 0 0 0 0,22-1 0 0 0,-21 0 0 0 0,0 0 0 0 0,13 2 0 0 0,23 2-504 0 0,0 0 758 0 0,-10-1-340 0 0,79 2 13 0 0,-104-5 235 0 0,17 1-256 0 0,41 8-1 0 0,-56-6-89 0 0,-7-2 297 0 0,15 2-169 0 0,42 13 0 0 0,-51-13 153 0 0,-1 0 0 0 0,1-1 0 0 0,22 1-1 0 0,10 2 88 0 0,-27-3-184 0 0,21-1 0 0 0,18 2 0 0 0,-42-1 13 0 0,33-3 1 0 0,-37 0-7 0 0,1 1 1 0 0,-1 0-1 0 0,0 1 1 0 0,16 3-1 0 0,13 0-7 0 0,21 4 0 0 0,7 0 0 0 0,-20-4 0 0 0,55 5 0 0 0,-75-7 3 0 0,51-2-1 0 0,-30-2-150 0 0,-7 4-104 0 0,63 10-1 0 0,-14-4 213 0 0,-18-3 48 0 0,-14 0-8 0 0,2-1 0 0 0,-3 0 505 0 0,-1 0-306 0 0,4 0-862 0 0,-60-4 658 0 0,0 0-1 0 0,0 0 1 0 0,0 0-1 0 0,0 0 1 0 0,0 0 0 0 0,3-2-1 0 0,-4 2 9 0 0,1-1 0 0 0,-1 1 1 0 0,1 0-1 0 0,0-1 0 0 0,-1 1 0 0 0,1 0 1 0 0,0 1-1 0 0,2-1 0 0 0,17 4-1 0 0,32 2 0 0 0,-1-1-22 0 0,-21 1 119 0 0,-2-1 211 0 0,48 2 1 0 0,4 1-632 0 0,-60-7 438 0 0,0 1 1 0 0,27 5 0 0 0,-4-2-118 0 0,13-1 0 0 0,-53-4 6 0 0,1 1-1 0 0,-1-1 1 0 0,0 0 0 0 0,0 0-1 0 0,0-1 1 0 0,6 0-1 0 0,17-2 31 0 0,-13 4-20 0 0,-10-1-12 0 0,1 1 0 0 0,-1-1 1 0 0,0 0-1 0 0,0-1 0 0 0,1 1 0 0 0,-1-1 0 0 0,0 0 0 0 0,6-2 0 0 0,-7 2-4 0 0,1 0 0 0 0,-1 1 0 0 0,1-1 0 0 0,-1 1 0 0 0,1 0 0 0 0,0 0 0 0 0,6 2 0 0 0,9-1 0 0 0,3-1 0 0 0,-10 1 0 0 0,0-1 0 0 0,1 0 0 0 0,-1-2 0 0 0,0 1 0 0 0,16-5 0 0 0,-23 5 0 0 0,1 0 0 0 0,-1 0 0 0 0,1 1 0 0 0,-1 0 0 0 0,14 2 0 0 0,1-1 0 0 0,76-1 0 0 0,-76 1 0 0 0,-14 0 0 0 0,0-1 0 0 0,-1 0 0 0 0,1 0 0 0 0,8-2 0 0 0,-11 2 6 0 0,-1 0 0 0 0,0 0 0 0 0,1 0 0 0 0,-1 0 0 0 0,1 0 0 0 0,6 2 0 0 0,10 0 16 0 0,72 2 2 0 0,-56 0-24 0 0,-30-3-10 0 0,1 0 0 0 0,-1 0 0 0 0,8 2 0 0 0,-8-1 0 0 0,1 0 0 0 0,-1-1 0 0 0,9 1 0 0 0,-12-2 10 0 0,0 0 0 0 0,0 0 0 0 0,0 0 0 0 0,0 1 0 0 0,0 0 0 0 0,0-1 0 0 0,4 3 0 0 0,3 1 0 0 0,-7-2 0 0 0,-2-2 0 0 0,-1 1 0 0 0,1 0 0 0 0,0-1 0 0 0,-1 1 0 0 0,1-1 0 0 0,0 0 0 0 0,0 1 0 0 0,0-1 0 0 0,-1 1 0 0 0,1-1 0 0 0,0 0 0 0 0,0 0 0 0 0,0 0 0 0 0,0 1 0 0 0,0-1 0 0 0,-1 0 0 0 0,1 0 0 0 0,0 0 0 0 0,0 0 0 0 0,1-1 0 0 0,39 9 0 0 0,-4-2 0 0 0,-18-3 0 0 0,-12-2 49 0 0,10 2-348 0 0,22 0 0 0 0,-36-3 350 0 0,1 0 0 0 0,0 1 0 0 0,-1 0 1 0 0,1 0-1 0 0,5 2 0 0 0,-6-2-17 0 0,1 0-1 0 0,0 0 1 0 0,-1 0 0 0 0,1 0-1 0 0,5 0 1 0 0,42 3-34 0 0,-40-2 37 0 0,24 0 46 0 0,-34-2-81 0 0,10 4-17 0 0,-9-4-39 0 0,2-2 41 0 0,1 4 13 0 0,13 2 80 0 0,-17-4-80 0 0,-1 1 0 0 0,1-1 0 0 0,0 0 0 0 0,-1 1 0 0 0,1-1 0 0 0,0 0 0 0 0,-1 0 0 0 0,1 0 0 0 0,0 0 0 0 0,0 0 0 0 0,-1 1 0 0 0,1-1 0 0 0,0 0 0 0 0,-1-1 0 0 0,1 1 0 0 0,0 0 0 0 0,0 0 0 0 0,-1 0 0 0 0,1 0 0 0 0,0 0 0 0 0,-1-1 0 0 0,2 1 0 0 0,0-1 0 0 0,6-2 0 0 0,-2 3 0 0 0,1 0-37 0 0,-5 0 29 0 0,-1 1 1 0 0,1 0 0 0 0,0 0-1 0 0,0 0 1 0 0,-1 0 0 0 0,1 0-1 0 0,2 2 1 0 0,-3-1 14 0 0,0 0 0 0 0,0 0 0 0 0,0 0 0 0 0,0 0-1 0 0,-1 0 1 0 0,1 0 0 0 0,0 0 0 0 0,-1 0 0 0 0,0 0 0 0 0,1 0 0 0 0,-1 0 0 0 0,0 0-1 0 0,0 3 1 0 0,0 3-7 0 0,-1 18 0 0 0,0-11 0 0 0,1 1 0 0 0,1-1 0 0 0,3 18 0 0 0,-3-25-44 0 0,0 1-1 0 0,0-1 1 0 0,-1 11 0 0 0,-1-11-30 0 0,2 0 0 0 0,-1-1 1 0 0,2 11-1 0 0,0-6 141 0 0,-1-1-1 0 0,0 0 1 0 0,-1 0-1 0 0,-2 12 1 0 0,1 7 72 0 0,1 530-139 0 0,-5-512 0 0 0,5-2 0 0 0,1-7 0 0 0,-6 54 0 0 0,4-79 0 0 0,1 1 0 0 0,2 26 0 0 0,1 2 0 0 0,-3-30 0 0 0,4 103 0 0 0,1-38 0 0 0,-1 24 0 0 0,2-31 0 0 0,-2 69 0 0 0,-4-108 0 0 0,4 117 0 0 0,-2 30 0 0 0,-4-93 0 0 0,2-51 0 0 0,-3 132 0 0 0,2-56 0 0 0,1-61 0 0 0,4 31 0 0 0,2-2 0 0 0,2 42 0 0 0,-2-32 0 0 0,-2 7 0 0 0,0-10 0 0 0,0 3 0 0 0,2-24-215 0 0,-2 69 334 0 0,-4 182-34 0 0,9-182-74 0 0,0 4-24 0 0,-4-46-54 0 0,-5 201 3 0 0,4-229 64 0 0,0 2 0 0 0,1 50 0 0 0,-5 111 0 0 0,-2-175 0 0 0,1-24 0 0 0,3 43 0 0 0,3-15-53 0 0,1 7 41 0 0,-2-8 13 0 0,4 89-1 0 0,-4-30 0 0 0,-1-1 30 0 0,0 5 4 0 0,7 20-114 0 0,-8-119 80 0 0,-1-6 0 0 0,0 0 0 0 0,0 1 0 0 0,-2 13 0 0 0,-1 5 0 0 0,2-1 0 0 0,6 59 0 0 0,-6-84 0 0 0,0 0 0 0 0,0 1 0 0 0,-2 9 0 0 0,1-10 0 0 0,0 0 0 0 0,1 0 0 0 0,0 11 0 0 0,1-5 0 0 0,0 1 0 0 0,-1 0 0 0 0,-2 18 0 0 0,2-24 0 0 0,0 1 0 0 0,0-1 0 0 0,2 12 0 0 0,1 13 0 0 0,1 276 0 0 0,-5-266 0 0 0,5 93 0 0 0,-1-75-8 0 0,0 3 0 0 0,-1-30-16 0 0,-2 53-1 0 0,-2-31 10 0 0,7 112 15 0 0,-1-74 0 0 0,1-13 64 0 0,4 66-75 0 0,-8-111-6 0 0,9 48 0 0 0,-4-49 13 0 0,0 49 0 0 0,-2 3-7 0 0,0 76-53 0 0,-4-141 64 0 0,6 38 0 0 0,-1-8 0 0 0,-4-34 0 0 0,6 29 0 0 0,11 60 0 0 0,-5-31 0 0 0,-7-7 0 0 0,-3-21 0 0 0,2 19-53 0 0,0 46 42 0 0,-1-27 11 0 0,-2-47 0 0 0,5 35 0 0 0,2 22 0 0 0,-7-50 0 0 0,-2-30 0 0 0,3 24 0 0 0,1 29 0 0 0,-2-48-12 0 0,-3 26 0 0 0,0-31 4 0 0,1 0 0 0 0,0 1 0 0 0,1-1 0 0 0,3 16 0 0 0,1-5 8 0 0,2 43 0 0 0,0 3 0 0 0,5 29-96 0 0,-11-66 96 0 0,4 14 0 0 0,0-9 88 0 0,-3-29-148 0 0,-1-8 44 0 0,1-1 1 0 0,-1 1-1 0 0,0 0 1 0 0,0-1-1 0 0,-1 1 1 0 0,1 0-1 0 0,0 5 1 0 0,2 2 4 0 0,-3-7-31 0 0,0 3 20 0 0,0-5-31 0 0,5 21-588 0 0,-5-1-2026 0 0,0-9-6310 0 0,0-2 495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7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12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5801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3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15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3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1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6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3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9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0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5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1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1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29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4.png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9" Type="http://schemas.openxmlformats.org/officeDocument/2006/relationships/image" Target="../media/image27.pn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34" Type="http://schemas.openxmlformats.org/officeDocument/2006/relationships/customXml" Target="../ink/ink19.xml"/><Relationship Id="rId42" Type="http://schemas.openxmlformats.org/officeDocument/2006/relationships/customXml" Target="../ink/ink23.xml"/><Relationship Id="rId7" Type="http://schemas.openxmlformats.org/officeDocument/2006/relationships/image" Target="../media/image11.png"/><Relationship Id="rId12" Type="http://schemas.openxmlformats.org/officeDocument/2006/relationships/customXml" Target="../ink/ink8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21.xml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image" Target="../media/image22.png"/><Relationship Id="rId4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3.png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26.png"/><Relationship Id="rId40" Type="http://schemas.openxmlformats.org/officeDocument/2006/relationships/customXml" Target="../ink/ink22.xml"/><Relationship Id="rId45" Type="http://schemas.openxmlformats.org/officeDocument/2006/relationships/image" Target="../media/image30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10" Type="http://schemas.openxmlformats.org/officeDocument/2006/relationships/customXml" Target="../ink/ink7.xml"/><Relationship Id="rId19" Type="http://schemas.openxmlformats.org/officeDocument/2006/relationships/image" Target="../media/image17.png"/><Relationship Id="rId31" Type="http://schemas.openxmlformats.org/officeDocument/2006/relationships/image" Target="../media/image23.png"/><Relationship Id="rId44" Type="http://schemas.openxmlformats.org/officeDocument/2006/relationships/customXml" Target="../ink/ink24.xml"/><Relationship Id="rId4" Type="http://schemas.openxmlformats.org/officeDocument/2006/relationships/customXml" Target="../ink/ink4.xml"/><Relationship Id="rId9" Type="http://schemas.openxmlformats.org/officeDocument/2006/relationships/image" Target="../media/image12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21.png"/><Relationship Id="rId30" Type="http://schemas.openxmlformats.org/officeDocument/2006/relationships/customXml" Target="../ink/ink17.xml"/><Relationship Id="rId35" Type="http://schemas.openxmlformats.org/officeDocument/2006/relationships/image" Target="../media/image25.png"/><Relationship Id="rId43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74A36-0218-4353-964C-8A472D3A0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31C76A-300E-475D-9C8B-0CFDA5FD0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CSE 298 – Foundations of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5FEB6-7560-43CD-9E1D-15FB3EAC0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Lecture 2 - Sensors</a:t>
            </a:r>
          </a:p>
        </p:txBody>
      </p:sp>
    </p:spTree>
    <p:extLst>
      <p:ext uri="{BB962C8B-B14F-4D97-AF65-F5344CB8AC3E}">
        <p14:creationId xmlns:p14="http://schemas.microsoft.com/office/powerpoint/2010/main" val="104398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F1B496-AB0C-4B74-8B09-33B82E9D74EE}"/>
                  </a:ext>
                </a:extLst>
              </p14:cNvPr>
              <p14:cNvContentPartPr/>
              <p14:nvPr/>
            </p14:nvContentPartPr>
            <p14:xfrm>
              <a:off x="246240" y="156600"/>
              <a:ext cx="11565000" cy="5389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DF1B496-AB0C-4B74-8B09-33B82E9D74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880" y="147240"/>
                <a:ext cx="11583720" cy="54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D1FBCA7-5CDC-47BB-9835-4E0DA14D461D}"/>
                  </a:ext>
                </a:extLst>
              </p14:cNvPr>
              <p14:cNvContentPartPr/>
              <p14:nvPr/>
            </p14:nvContentPartPr>
            <p14:xfrm>
              <a:off x="4489560" y="252720"/>
              <a:ext cx="1477440" cy="1530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D1FBCA7-5CDC-47BB-9835-4E0DA14D46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0200" y="243360"/>
                <a:ext cx="1496160" cy="154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517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F35D85-DE0C-4365-ACBF-A6F3067693CA}"/>
                  </a:ext>
                </a:extLst>
              </p14:cNvPr>
              <p14:cNvContentPartPr/>
              <p14:nvPr/>
            </p14:nvContentPartPr>
            <p14:xfrm>
              <a:off x="3698732" y="1572442"/>
              <a:ext cx="119160" cy="3663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F35D85-DE0C-4365-ACBF-A6F3067693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9732" y="1563802"/>
                <a:ext cx="136800" cy="36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1B9ADD-A8F9-49ED-863B-11F3098A813B}"/>
                  </a:ext>
                </a:extLst>
              </p14:cNvPr>
              <p14:cNvContentPartPr/>
              <p14:nvPr/>
            </p14:nvContentPartPr>
            <p14:xfrm>
              <a:off x="3806012" y="1558762"/>
              <a:ext cx="113400" cy="5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1B9ADD-A8F9-49ED-863B-11F3098A81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7012" y="1550122"/>
                <a:ext cx="1310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8E0D09-A644-41AA-8441-A843C453ECC3}"/>
                  </a:ext>
                </a:extLst>
              </p14:cNvPr>
              <p14:cNvContentPartPr/>
              <p14:nvPr/>
            </p14:nvContentPartPr>
            <p14:xfrm>
              <a:off x="3781532" y="49282"/>
              <a:ext cx="5480640" cy="1577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8E0D09-A644-41AA-8441-A843C453EC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72532" y="40282"/>
                <a:ext cx="5498280" cy="15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E4EC10-666A-4609-80C3-303593F74D02}"/>
                  </a:ext>
                </a:extLst>
              </p14:cNvPr>
              <p14:cNvContentPartPr/>
              <p14:nvPr/>
            </p14:nvContentPartPr>
            <p14:xfrm>
              <a:off x="9239132" y="54682"/>
              <a:ext cx="140760" cy="143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E4EC10-666A-4609-80C3-303593F74D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30492" y="45682"/>
                <a:ext cx="1584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E5662D-6978-4D2F-942F-977CB5E0071A}"/>
                  </a:ext>
                </a:extLst>
              </p14:cNvPr>
              <p14:cNvContentPartPr/>
              <p14:nvPr/>
            </p14:nvContentPartPr>
            <p14:xfrm>
              <a:off x="9258212" y="35962"/>
              <a:ext cx="2681640" cy="2452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E5662D-6978-4D2F-942F-977CB5E007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49572" y="26962"/>
                <a:ext cx="2699280" cy="24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74BC4FC-BBE6-4183-ACB6-38E8B6E64CA3}"/>
                  </a:ext>
                </a:extLst>
              </p14:cNvPr>
              <p14:cNvContentPartPr/>
              <p14:nvPr/>
            </p14:nvContentPartPr>
            <p14:xfrm>
              <a:off x="5583332" y="5435602"/>
              <a:ext cx="360" cy="16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74BC4FC-BBE6-4183-ACB6-38E8B6E64C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74692" y="5426962"/>
                <a:ext cx="180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9E38AF9-24D6-4E70-B362-D79A097F34BA}"/>
                  </a:ext>
                </a:extLst>
              </p14:cNvPr>
              <p14:cNvContentPartPr/>
              <p14:nvPr/>
            </p14:nvContentPartPr>
            <p14:xfrm>
              <a:off x="3715292" y="1616722"/>
              <a:ext cx="5239800" cy="3643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9E38AF9-24D6-4E70-B362-D79A097F34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06652" y="1608082"/>
                <a:ext cx="5257440" cy="36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7C29D7B-7543-4FCF-9C02-5715714F7828}"/>
              </a:ext>
            </a:extLst>
          </p:cNvPr>
          <p:cNvGrpSpPr/>
          <p:nvPr/>
        </p:nvGrpSpPr>
        <p:grpSpPr>
          <a:xfrm>
            <a:off x="8925572" y="2430682"/>
            <a:ext cx="3064320" cy="2892960"/>
            <a:chOff x="8925572" y="2430682"/>
            <a:chExt cx="3064320" cy="28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EE51759-F3F4-4CC0-A280-EDD4CBA05589}"/>
                    </a:ext>
                  </a:extLst>
                </p14:cNvPr>
                <p14:cNvContentPartPr/>
                <p14:nvPr/>
              </p14:nvContentPartPr>
              <p14:xfrm>
                <a:off x="11894852" y="2430682"/>
                <a:ext cx="95040" cy="103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EE51759-F3F4-4CC0-A280-EDD4CBA0558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885852" y="2422042"/>
                  <a:ext cx="112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66DEF47-5BDD-4605-9F4B-AC353E46FE83}"/>
                    </a:ext>
                  </a:extLst>
                </p14:cNvPr>
                <p14:cNvContentPartPr/>
                <p14:nvPr/>
              </p14:nvContentPartPr>
              <p14:xfrm>
                <a:off x="8933492" y="5167762"/>
                <a:ext cx="108720" cy="141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66DEF47-5BDD-4605-9F4B-AC353E46FE8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24492" y="5158762"/>
                  <a:ext cx="126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72E431E-4A49-4BAA-9069-A8A306EBA20C}"/>
                    </a:ext>
                  </a:extLst>
                </p14:cNvPr>
                <p14:cNvContentPartPr/>
                <p14:nvPr/>
              </p14:nvContentPartPr>
              <p14:xfrm>
                <a:off x="8925572" y="2608162"/>
                <a:ext cx="2964600" cy="2715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72E431E-4A49-4BAA-9069-A8A306EBA2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16572" y="2599162"/>
                  <a:ext cx="2982240" cy="27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B262B4-48E7-4330-8CF8-90E2EEF65D7A}"/>
              </a:ext>
            </a:extLst>
          </p:cNvPr>
          <p:cNvGrpSpPr/>
          <p:nvPr/>
        </p:nvGrpSpPr>
        <p:grpSpPr>
          <a:xfrm>
            <a:off x="10345412" y="4116922"/>
            <a:ext cx="544680" cy="259200"/>
            <a:chOff x="10345412" y="4116922"/>
            <a:chExt cx="544680" cy="2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63447F3-C01D-4C6B-8FB5-EC0C1576F4B9}"/>
                    </a:ext>
                  </a:extLst>
                </p14:cNvPr>
                <p14:cNvContentPartPr/>
                <p14:nvPr/>
              </p14:nvContentPartPr>
              <p14:xfrm>
                <a:off x="10345412" y="4213402"/>
                <a:ext cx="213480" cy="162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63447F3-C01D-4C6B-8FB5-EC0C1576F4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36412" y="4204402"/>
                  <a:ext cx="231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02301A9-9FBD-4395-ACFE-65007FE90305}"/>
                    </a:ext>
                  </a:extLst>
                </p14:cNvPr>
                <p14:cNvContentPartPr/>
                <p14:nvPr/>
              </p14:nvContentPartPr>
              <p14:xfrm>
                <a:off x="10526132" y="4221682"/>
                <a:ext cx="85320" cy="108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02301A9-9FBD-4395-ACFE-65007FE903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17492" y="4213042"/>
                  <a:ext cx="102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15C34F-12B4-4934-953A-3E59232FC471}"/>
                    </a:ext>
                  </a:extLst>
                </p14:cNvPr>
                <p14:cNvContentPartPr/>
                <p14:nvPr/>
              </p14:nvContentPartPr>
              <p14:xfrm>
                <a:off x="10622252" y="4154722"/>
                <a:ext cx="150840" cy="172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15C34F-12B4-4934-953A-3E59232FC4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13252" y="4146082"/>
                  <a:ext cx="1684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95AC91-59CE-4F06-8B75-6E5D65B213C8}"/>
                    </a:ext>
                  </a:extLst>
                </p14:cNvPr>
                <p14:cNvContentPartPr/>
                <p14:nvPr/>
              </p14:nvContentPartPr>
              <p14:xfrm>
                <a:off x="10790012" y="4116922"/>
                <a:ext cx="100080" cy="127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95AC91-59CE-4F06-8B75-6E5D65B213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781012" y="4107922"/>
                  <a:ext cx="11772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44FA19-DEF5-4567-962C-4E419BD96CB5}"/>
              </a:ext>
            </a:extLst>
          </p:cNvPr>
          <p:cNvGrpSpPr/>
          <p:nvPr/>
        </p:nvGrpSpPr>
        <p:grpSpPr>
          <a:xfrm>
            <a:off x="3668852" y="5163442"/>
            <a:ext cx="93240" cy="132840"/>
            <a:chOff x="3668852" y="5163442"/>
            <a:chExt cx="93240" cy="13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3F5D25-9497-4056-97E7-84C1D3064D95}"/>
                    </a:ext>
                  </a:extLst>
                </p14:cNvPr>
                <p14:cNvContentPartPr/>
                <p14:nvPr/>
              </p14:nvContentPartPr>
              <p14:xfrm>
                <a:off x="3720332" y="5241562"/>
                <a:ext cx="2520" cy="7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3F5D25-9497-4056-97E7-84C1D3064D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11692" y="5232562"/>
                  <a:ext cx="20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D8A56BF-79BC-48B0-BD7C-78C47E68A1A4}"/>
                    </a:ext>
                  </a:extLst>
                </p14:cNvPr>
                <p14:cNvContentPartPr/>
                <p14:nvPr/>
              </p14:nvContentPartPr>
              <p14:xfrm>
                <a:off x="3668852" y="5163442"/>
                <a:ext cx="93240" cy="132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D8A56BF-79BC-48B0-BD7C-78C47E68A1A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9852" y="5154442"/>
                  <a:ext cx="11088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F77C5C2-2175-4007-9C55-24CF431D7799}"/>
              </a:ext>
            </a:extLst>
          </p:cNvPr>
          <p:cNvGrpSpPr/>
          <p:nvPr/>
        </p:nvGrpSpPr>
        <p:grpSpPr>
          <a:xfrm>
            <a:off x="3896372" y="5174242"/>
            <a:ext cx="492840" cy="230040"/>
            <a:chOff x="3896372" y="5174242"/>
            <a:chExt cx="49284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4A1DD77-D161-43B4-A110-0903F39B49C4}"/>
                    </a:ext>
                  </a:extLst>
                </p14:cNvPr>
                <p14:cNvContentPartPr/>
                <p14:nvPr/>
              </p14:nvContentPartPr>
              <p14:xfrm>
                <a:off x="3896372" y="5223922"/>
                <a:ext cx="101520" cy="180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A1DD77-D161-43B4-A110-0903F39B49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87372" y="5215282"/>
                  <a:ext cx="1191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5586C51-3D1B-4A58-B5A2-2D3D588883AC}"/>
                    </a:ext>
                  </a:extLst>
                </p14:cNvPr>
                <p14:cNvContentPartPr/>
                <p14:nvPr/>
              </p14:nvContentPartPr>
              <p14:xfrm>
                <a:off x="3994652" y="5216722"/>
                <a:ext cx="83880" cy="146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5586C51-3D1B-4A58-B5A2-2D3D588883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86012" y="5207722"/>
                  <a:ext cx="1015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B77EA37-FA32-49A9-A29F-F9EC132A5E23}"/>
                    </a:ext>
                  </a:extLst>
                </p14:cNvPr>
                <p14:cNvContentPartPr/>
                <p14:nvPr/>
              </p14:nvContentPartPr>
              <p14:xfrm>
                <a:off x="3986372" y="5245162"/>
                <a:ext cx="251640" cy="111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B77EA37-FA32-49A9-A29F-F9EC132A5E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77372" y="5236522"/>
                  <a:ext cx="269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E4D2126-BBB5-4AF9-9C52-23F3A8430718}"/>
                    </a:ext>
                  </a:extLst>
                </p14:cNvPr>
                <p14:cNvContentPartPr/>
                <p14:nvPr/>
              </p14:nvContentPartPr>
              <p14:xfrm>
                <a:off x="4247732" y="5174242"/>
                <a:ext cx="93960" cy="136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E4D2126-BBB5-4AF9-9C52-23F3A843071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38732" y="5165602"/>
                  <a:ext cx="111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D3286E-A265-4350-8B4E-76FA6A20FC28}"/>
                    </a:ext>
                  </a:extLst>
                </p14:cNvPr>
                <p14:cNvContentPartPr/>
                <p14:nvPr/>
              </p14:nvContentPartPr>
              <p14:xfrm>
                <a:off x="4262132" y="5255602"/>
                <a:ext cx="127080" cy="47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D3286E-A265-4350-8B4E-76FA6A20FC2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53132" y="5246962"/>
                  <a:ext cx="144720" cy="6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FFD898-B44D-44F6-810F-9868209FEE67}"/>
                  </a:ext>
                </a:extLst>
              </p14:cNvPr>
              <p14:cNvContentPartPr/>
              <p14:nvPr/>
            </p14:nvContentPartPr>
            <p14:xfrm>
              <a:off x="3807452" y="1658482"/>
              <a:ext cx="265680" cy="186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FFD898-B44D-44F6-810F-9868209FEE6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98452" y="1649482"/>
                <a:ext cx="283320" cy="2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99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FDBCA1BB-45ED-4BE1-A88E-963035913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414" y="967532"/>
            <a:ext cx="5265172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123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84AAC8-49C2-42D4-9575-03C1CF2DEF14}"/>
                  </a:ext>
                </a:extLst>
              </p14:cNvPr>
              <p14:cNvContentPartPr/>
              <p14:nvPr/>
            </p14:nvContentPartPr>
            <p14:xfrm>
              <a:off x="359280" y="227880"/>
              <a:ext cx="6599520" cy="427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84AAC8-49C2-42D4-9575-03C1CF2DEF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920" y="218520"/>
                <a:ext cx="6618240" cy="429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061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DC5261-083C-4390-8EC1-49231BAB3E7E}"/>
                  </a:ext>
                </a:extLst>
              </p14:cNvPr>
              <p14:cNvContentPartPr/>
              <p14:nvPr/>
            </p14:nvContentPartPr>
            <p14:xfrm>
              <a:off x="334080" y="142200"/>
              <a:ext cx="6428880" cy="605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DC5261-083C-4390-8EC1-49231BAB3E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720" y="132840"/>
                <a:ext cx="6447600" cy="60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192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D8B416-D53B-4679-A3F5-144377AA943D}"/>
                  </a:ext>
                </a:extLst>
              </p14:cNvPr>
              <p14:cNvContentPartPr/>
              <p14:nvPr/>
            </p14:nvContentPartPr>
            <p14:xfrm>
              <a:off x="275760" y="151200"/>
              <a:ext cx="2076480" cy="2339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D8B416-D53B-4679-A3F5-144377AA94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400" y="141840"/>
                <a:ext cx="2095200" cy="23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7D3C88-FDBC-4D49-BAC7-3BCD395D916F}"/>
                  </a:ext>
                </a:extLst>
              </p14:cNvPr>
              <p14:cNvContentPartPr/>
              <p14:nvPr/>
            </p14:nvContentPartPr>
            <p14:xfrm>
              <a:off x="424080" y="2894040"/>
              <a:ext cx="2196360" cy="271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7D3C88-FDBC-4D49-BAC7-3BCD395D91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720" y="2884680"/>
                <a:ext cx="2215080" cy="27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918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9E3EA4-462F-4366-BC31-DEC5749E7476}"/>
                  </a:ext>
                </a:extLst>
              </p14:cNvPr>
              <p14:cNvContentPartPr/>
              <p14:nvPr/>
            </p14:nvContentPartPr>
            <p14:xfrm>
              <a:off x="187920" y="133200"/>
              <a:ext cx="11298240" cy="6165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9E3EA4-462F-4366-BC31-DEC5749E74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560" y="123840"/>
                <a:ext cx="11316960" cy="61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935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8068CD-A4E7-49A6-9278-3A5139DAE2DD}"/>
                  </a:ext>
                </a:extLst>
              </p14:cNvPr>
              <p14:cNvContentPartPr/>
              <p14:nvPr/>
            </p14:nvContentPartPr>
            <p14:xfrm>
              <a:off x="393840" y="286560"/>
              <a:ext cx="8791200" cy="6046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8068CD-A4E7-49A6-9278-3A5139DAE2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480" y="277200"/>
                <a:ext cx="8809920" cy="606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9191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1760</TotalTime>
  <Words>10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Slate</vt:lpstr>
      <vt:lpstr>CSE 298 – Foundations of Robotics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298 – Foundations of Robotics</dc:title>
  <dc:creator>Corey I Montella</dc:creator>
  <cp:lastModifiedBy>Corey I Montella</cp:lastModifiedBy>
  <cp:revision>6</cp:revision>
  <dcterms:created xsi:type="dcterms:W3CDTF">2020-07-08T22:22:49Z</dcterms:created>
  <dcterms:modified xsi:type="dcterms:W3CDTF">2020-07-10T03:43:47Z</dcterms:modified>
</cp:coreProperties>
</file>