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12:16.56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9895 14834 900 0,'0'0'20'0,"0"0"4"0,0 0 0 0,0 0 1 0,0 0-25 0,0 0 0 0,0 0 0 0,0 0 0 16,4-7 64-16,-4 7 7 0,0 0 1 0,0 0 1 15,0 0-35-15,0 0-7 0,0 0-2 0,0 0 0 16,0 0 28-16,3-3 6 16,1-3 1-16,-4 6 0 0,0 0 0 0,0 0 0 0,0 0 0 0,0-6 0 15,4 0-52-15,-4-1-12 0,3 1 0 0,-3 0 0 16,0-1 50-16,4 1 7 0,-4 0 2 0,0 0 0 16,0-1-43-16,3 1-16 0,-3-3 11 0,0 2-11 15,0-2 57-15,4 3 6 0,-1-4 1 0,-3 1 0 16,4 3-52-16,-4-1-12 0,-4 1 0 0,4-3 0 15,4 2 0-15,-4-2 0 0,0 0 0 0,0 2 0 16,-4 1 0-16,4 0 0 0,0-4 0 0,0 4 0 16,0-3 54-16,-3-1 8 0,3 4 2 0,0-3 0 0,-4 2-52 15,4-2-12-15,0 0 0 0,-3-1 0 0,3 1 0 0,-4 2-18 16,1-2 4-16,3 0 1 0,0-4 21 0,-4 4 4 16,4-4 0-16,-4 4 1 0,1-4-13 15,3 4 0-15,-4-4 0 0,1 1 0 0,3-1 0 16,-4 1 0-16,1 2 0 0,3-2 9 0,0-1-9 0,-4-3 0 15,4 4 0-15,0-4 8 0,-3 1-8 16,3 2 0-16,-7 4 0 0,7-7 0 16,-4 3 0-16,4 4 0 0,0-7 9 0,-3 4-9 0,-1-4 0 0,1 4 0 15,-1-1 0-15,1-3 8 0,3 4-8 16,0-4 0-16,-4 0 0 0,4 4 8 0,-3-4-8 0,3 1 9 16,-4-1-9-16,4-3 10 0,-4 3-10 0,4-2 0 15,-3 2 9-15,-1 0-9 0,4 1 0 16,-3-4 0-16,3 0 0 0,-4-3 8 0,4 3-8 0,-3 0 0 0,-1 1 0 15,4-1 0 1,-3 3 0-16,-1-3 0 0,4 0 0 0,-3 1 8 0,3-1-24 0,0 0-4 16,-4 3 0-16,4-3-1 0,-3 1 21 0,-1-4 0 15,4 3 0-15,-3 0 0 0,3 0 47 0,-4 0 13 0,4 1 4 0,-3-1 0 16,3 0-52-16,-4-3-12 0,4 0 0 0,0 3 0 16,-4-3 0-16,4 0 0 0,-3 0 0 0,3 4 0 15,-4-1 0-15,1 0 0 0,3 0 0 0,-4-3 0 16,4 3-17-16,-3 1-7 0,-1-1 0 15,1 0-1-15,-1 0 40 0,1 0 8 0,3 1 1 0,-4-1 1 16,1 3-40-16,3 0-8 0,-4-6-1 0,4 4-1 16,-3-1 25-16,-1 0 0 0,1 0 0 0,-1-3 0 0,4 3 0 15,-3 1 0-15,3-1 0 0,-4 3 0 16,0-3 15-16,4 4 8 0,-3-1 1 0,-1-3 1 16,4 7-35-16,-3-4-7 0,3 0-2 0,-4 1 0 15,1-4 19-15,3 3 0 0,-4-3-8 0,1 0 8 0,3 1 0 16,-4-1 0-16,1 0 0 0,3 3 0 15,-4-2 0-15,4-1 0 0,0 0 0 0,-3 0 0 0,3-3 0 0,-4 3 0 16,4 0 0-16,-3 4 0 16,3-4 0-16,-4 3 0 0,4 1 0 0,-3-1 0 0,3-3 0 0,-4 3 0 15,0 1 0-15,4-1 0 0,-3-3 0 0,3 4 0 16,0-1 0-16,-4-3 0 0,1 3 8 0,3 1-8 16,-4-1 0-16,4 0 0 0,-3-2 0 0,3-1 0 15,-4-3 0-15,4 3 0 0,0 0 8 0,-3 0-8 16,3 4 0-16,-4-4 0 15,1 0 17-15,3 3-2 0,-7 1-1 0,3-4 0 0,1 6-22 0,3-2-5 0,-7 2-1 16,3-2 0-16,1 5 14 0,-5-2 0 0,1-1 0 0,0 4 0 16,0-1 10-16,0-2-10 0,0 2 8 15,0 1-8-15,-3-1 0 0,2 1 8 0,-2 0-8 0,-1-1 0 16,4 1 0-16,-3 3 8 0,3-1-8 16,-4-2 0-16,0 3 0 0,4-1 0 0,-3-2 8 0,-1 3-8 15,4-1 0-15,-3 4 0 0,-1 0 9 0,4-3-9 16,-4 3 0-16,1 0 0 0,-1-1 0 0,1-2 8 15,-1 0-8 1,0 0 0-16,1 2 0 0,3-2 0 0,-4 3 0 0,1-3 0 0,-1 0 0 0,4-1 0 0,-4 4 0 16,4-3 0-16,-3 0 0 0,-1-1 0 0,4 1 0 0,-3 0 0 31,-1 0 0-31,4-1 0 0,-4 1 0 0,1 3 0 16,-1 0 0-16,1-4 11 0,-1 4-11 0,-3-3 0 0,3 0 0 0,1 3 8 15,-4-1-8-15,0 1 0 0,-4-3 0 0,4 3 0 16,0 0 0-16,0-3 0 0,3 2 0 0,-3 1 0 0,0 0 0 0,0-3 0 15,3 3 0-15,-3 0 0 0,0-4 0 16,0 4-11 0,0 0 11-16,-1 0-12 0,1 0 12 0,0 3 0 0,0-3 0 0,0-1 0 0,3 1 0 15,1 0 0-15,-4 3 0 0,3-3 0 0,-3 0 0 0,3 0 12 16,1 0-2-16,-1 0-1 0,1-1-9 0,-1 1 0 16,1 0 0-16,-1-3 0 0,0 0 0 0,4 2 0 15,-3-2 0-15,-1 0 0 0,4-3 0 0,0 2 0 16,0 1 0-16,0 0 0 0,0-4-9 0,0 1 9 15,0 3 0-15,3-4 0 0,-3 4-10 0,4-3 10 16,-1 2-8-16,-3-2 8 0,4-1 0 0,-1 1 0 16,1 0 0-16,-1-1 8 0,4 1-8 0,-4-1 0 0,1 4 0 15,3-3 0-15,-4-1 0 16,1 1 0-16,3-4-8 0,0 1 8 0,0-1 0 0,-4 1 0 16,4-4 9-16,-3 4-9 0,-1-1 8 0,4 0-8 0,0 1 0 0,-3-4 0 15,3 4 8-15,-4-1-8 16,4 1 0-16,-3-4 0 0,3 3 0 0,-4-2 0 0,4-1 0 0,0 0 0 15,0 1 0-15,0-4 0 0,0 3 0 0,-3-3 0 16,3 1 0-16,0-1 0 0,0 3 0 0,-4-3 0 16,4 4 0-16,-3-1 0 0,3-3 0 0,0 0 0 0,0 4 0 0,-4-4-9 15,4 0-1-15,-3 0 0 0,3 0 10 16,0 4 16-16,0-4-4 16,0 0-1-16,-4 3-11 0,4-2 0 0,0-1 0 0,-4 0 0 15,1-3 0-15,-1 0-14 0,4 3 2 0,-7-6 0 16,4 6 21-16,-1-3 5 0,1 0 1 0,-1 0 0 0,1 4-15 0,-1-4 0 15,-3 0 0-15,7 3 0 0,-3-3 0 0,-1 3 11 16,1 0-11-16,3 1 10 0,-4-1-10 16,-3 3 0-16,3 0 0 0,1 4 8 0,-1-4-8 0,1 0 0 15,-1 4 0-15,1-1 0 0,-1 1 0 0,4-1 0 16,-3 1 0-16,3 2 0 0,-4 1-13 0,4 0-8 16,0-1-2-16,-3 4 0 0,3-4 35 0,0 4 8 15,0-3 0-15,0 3 1 0,0-4-33 0,0 4-8 16,0 0 0-16,0 6-1 0,0-7 33 0,0-2 8 15,0 9 0-15,3-6 1 0,1-1-21 0,-4 7 0 16,3-6 0-16,-3 6 0 0,7-6 0 0,-3 3 0 16,3 0 0-16,-7 3 0 0,3-4-15 0,-3 4-4 15,8-6-1-15,-1 3 0 0,0 0 20 0,-4 0 0 0,4 0 0 0,0-4 0 16,0 7 13-16,4-3 7 0,-4-3 0 16,0 3 1-16,4-3-21 0,-4 2 0 0,3 1 0 0,1-3 0 15,-1 3 0-15,1-3 0 0,0-1 0 0,3 1 0 16,0 3 0-16,0-3 0 0,0-1 0 0,-3 1 0 15,3 0 0-15,0 0 0 0,0-4 0 16,0 1 0-16,0 2 0 0,0 1 0 0,-3 0 0 0,3 0 0 16,0-4-15-16,0 1-4 0,0-1-1 0,0 1 0 15,1 3 20-15,-1-4 0 0,0 1 0 0,0 0 0 16,0-1 0-16,4 1 0 0,-4-1 0 0,-4-2 0 0,4 5 12 0,1-2 7 16,-5 0 1-16,4 2 0 0,0 1-20 15,0-3 0-15,1 2 0 0,-5-2 0 16,1 0 0-16,-1 2 0 0,1-2 0 0,-1 0 0 0,5-1 0 0,-5 1 0 15,-3 2 0-15,4-2 0 0,-1 3 0 16,-3-4 0-16,0 4 0 0,4-3 0 0,-4 2 0 0,0-2 0 16,0 3 0-16,-3-4 0 15,3 1 0-15,-4 3 0 0,4-4 0 0,-3 1 0 0,-1-1 8 0,1 1-8 16,0 0 0-16,-4-4 0 0,3 4-14 16,-3-1-6-16,0 1-2 0,4-1 0 0,-4 1 22 0,0 0 0 15,0-1 0-15,0-2 0 0,0 5 26 0,0-2 10 16,0-4 1-16,-4 4 1 0,4 0-25 0,-3-4-5 15,3 4 0-15,0-4-8 0,0 1 0 0,0-1 0 0,-4 1 0 16,4-4 0-16,0 3 0 0,0 1 0 16,0-4 0-16,0 0 0 0,0 1 17 0,-4-4 3 0,4 3 1 15,0 1 0-15,0-1-31 0,0-3-6 0,0 0-2 0,0 0 0 16,0 1 18-16,-3 2 0 0,3-3-8 16,0 4 8-16,0-1 0 0,0 0 0 0,0-3 0 0,0 4 0 15,0-1 0-15,0 0 0 0,0 4 0 0,0-4 0 16,0 0 0-16,0 1 0 0,0-1 0 0,0-3 0 15,-4 0 0-15,4 4 0 0,0-1 0 16,-3 0 0-16,3 1 12 0,-4-4 7 0,4 3 1 0,0 1 0 0,0-1-31 16,0 0-5-16,0 1-2 0,0-4 0 15,-3 3 18-15,3 0 0 16,0 1 0-16,-4-1 0 0,4 0 11 0,0-3 5 0,0 4 2 0,0-1 0 16,0 0-29-16,-3 1-5 0,3-1-2 0,0 0 0 15,0 1 18-15,0 2 0 0,0-6 0 0,0 4 0 0,0-4 0 16,0 0 0-16,0 3 0 0,0-2 0 0,-4-1 0 15,4 0 0-15,0 3 0 0,-3-6 0 16,3 4 0-16,0-4 0 0,0 6 0 0,-4-3 0 0,4 7 0 0,-3-4 0 16,3-3 0-16,0 0 9 0,-4 0-9 15,4 1 0-15,0 2 0 0,-3-3 0 0,3-3 0 0,0 3 0 16,0 1 0-16,-4-4 0 0,4 3 0 0,0-3 0 16,0 3 0-16,0-6 0 0,-3 3 0 0,3-3 0 15,0 3 0-15,0-3 0 0,0 3 0 0,0 0 0 16,0 3 0-16,0 0 0 0,-4-3 0 0,0 0 0 15,4 4 0-15,-3-4 0 0,3 3 0 16,-4-3 20-16,4 3-3 0,-3-3 0 0,3 0-26 0,-4 0-6 0,4-3-1 16,-3 10 0-16,-1-4 26 0,1 0 5 15,3 0 1-15,-4-3 0 0,4 3-26 0,-3 1-5 0,3-1-1 0,-4-3 0 16,1 0 16-16,3 3 0 0,-4-3 0 16,1 6 0-16,3 1 0 0,-4-1 0 0,4 0 0 0,0 4 0 15,-3-1 0-15,3 1 0 0,-4-1 0 0,4 1 0 16,-3-1 0-16,3 1 0 0,0 2 0 0,-4-2 0 15,4-1 0-15,0 1 0 0,-4 2 0 0,4-2 0 16,0 2 0-16,0-2 0 0,4 2 0 0,-4-2 0 16,0 2 0-16,4-2 0 0,-4 2 0 0,0 1 0 15,0-1 0-15,3-2 0 0,-3 3 0 0,4-1 0 16,-1 1 0-16,1-1 0 0,-1 1 0 0,1 0 0 16,-1-1 0-16,1 4 0 0,-1 0 0 15,1-1 0-15,-4 1 0 0,3 0 0 0,1-1 0 0,-1 1 0 16,-3 3 0-16,4-3 0 0,-1 3 0 0,1 0 0 15,-4 3 0-15,3-7 0 0,-3 4 0 0,0 3 0 16,8-3 0-16,-8 3 0 0,3-3 0 0,4 3 0 0,-3-3 0 0,-4 3 0 16,7-3 0-16,-4-1 0 0,4-2 0 0,0 3 0 15,-3 0 0-15,3 0 0 0,-7 3 0 0,3 0 0 16,5-3 0-16,-5-1 0 0,-3 4 0 16,7 0 0-16,4-3 0 0,-8 0 0 0,4 3 12 0,0-3 3 15,4 3 0-15,-4 0 0 0,-4-3-15 0,5 0-18 16,-1 3 4-16,0-3 1 0,0 3 13 0,0 0 0 15,3-3 0-15,-3 3 0 0,0 0 0 0,1-4 0 16,2 4 0-16,-3 0 0 0,7 0 0 0,-3-3 0 16,-1 3 0-16,1-3-9 0,0 3 9 0,-1-3 0 15,1 0 0-15,3 3 0 0,0-3 10 0,0 0 4 16,0 3 1-16,0-4 0 0,0 1-15 0,4 3-15 16,-4-3 3-16,4 0 1 0,-4 3 11 0,0 0-8 0,-3-3 8 15,3 3-8-15,3-3 8 0,-3 0 0 16,1 3 0-16,-1-3 0 0,0-1 10 0,0 4 4 15,0-3 1-15,0 3 0 0,0 0-15 0,4-3 0 0,-4 0 0 0,4 3 0 16,-4-3 0-16,0 3-18 0,4 0 4 0,-1-3 1 16,4 0 13-16,-3-1 0 0,3 4 0 0,0 0-9 15,-3-3 9-15,3 3 0 0,-3-3 0 0,-4 3 0 16,3-3 10-16,1 0 4 0,0 3 1 0,-1-3 0 16,-2 3-15-16,2 0 0 0,-3-3 0 0,0 3 0 15,4-4 0-15,-4 4 0 0,0 0 0 0,4 0 0 16,-4-3-9-16,4 3-5 0,-1-3-1 15,-3 0 0-15,4 3 15 0,0-3 0 0,3 0 0 0,-4 0 0 0,1 0 0 16,3-1 0-16,-3 4 0 0,0-3 0 16,3 0 0-16,-7 0 0 0,3 0 0 0,1 0 0 0,-4 0 0 0,4-1 0 15,-4 1 0-15,0 0 0 0,4 3 0 0,-4-3 0 16,0 0 0-16,4 0 0 0,-1 0 0 0,1 3 0 16,-1 0 12-16,-2 0-12 0,2 0 0 0,1-4 0 15,0 4 0-15,3 0-12 0,-4-3 12 0,4 3 0 16,1 0 0-16,-5-3 0 0,4 3 0 0,-3-3 0 15,3 0 0-15,-3 3 0 0,0 0 0 0,-1 0 0 16,1 0 8-16,-1-3-8 0,-2 0 0 0,2 3 0 0,4 0 0 0,-3 0-9 16,0 0 9-16,-1-3 0 15,4 3 0-15,-3 0 0 0,0 0 15 16,3-4-2-16,-3 4 0 0,-1 0 0 0,4 0-21 0,-3 4-5 0,3-4-1 16,0 0 0-16,0 0 14 0,1 0 0 0,-5 3 0 0,4-3 0 15,-3 0 0-15,0-3 0 0,-1 3 0 0,1 0 0 16,0 0 0-16,-1 0 0 15,4 0 0-15,1 0 0 0,-1 0 0 0,-4 0 0 0,5 0 0 16,-1 3 0-16,3-6 0 0,-6 3 0 16,3-4 0-16,0 4 0 0,1 4 11 0,-1-4 1 0,3 0 1 0,-2 0 0 15,-1 0-13-15,7 0-15 0,0 0 3 0,-3 0 1 16,0 0 11-16,-1 3 0 0,1-3 0 0,0 0 0 16,-1 3 0-16,1-3 0 0,-4 0 0 0,4 3 0 15,3-3 0-15,-3 0 0 0,3 0 0 0,-3 0 0 16,-1 0 0-16,1 0 0 0,0 0 0 0,0 0 0 15,-1 0 0-15,1 0 0 0,0 0 0 0,-1 0 0 16,1 0 0-16,0 0 0 0,-1 0 0 0,5 0 8 0,-5 0-8 0,5-3 0 16,-1 3 0-16,0 0 0 15,0 0 0-15,0-3 0 0,-3 3 0 0,-4 0 8 0,4 0-8 0,0 0 0 16,-4 0 0-16,4 0 0 16,-1 0 8-16,-3 0-8 0,4 3 10 0,0 0-10 0,0-3 0 0,-1 3 0 15,4-3 0-15,1 0 0 0,-1 0 8 0,0 0-8 16,0 0 0-16,-3 0 0 0,0 0 8 0,-1 0-8 15,1 0 0-15,0-3 0 0,-1 3 0 16,1 0 0-16,0 0 0 0,0 0 0 0,-1 0 0 0,-3-3 0 16,4 3 0-16,0 0 0 0,0 0 0 0,-1 0 0 0,1 0 0 15,0 0 0-15,-1 0 0 0,1 0 9 0,-4 0 1 16,0 0 0-16,0 0-10 0,1 0-14 16,-5 0 3-16,4 0 1 0,1 0 19 0,-1-3 4 0,0 3 1 0,-3 0 0 15,3-3-22-15,0 3-5 0,-3-4-1 0,3 4 0 16,0-3 14-16,0 0 0 0,0 3 0 0,0-3 0 15,-3 0 0-15,3-3 0 0,-3 2 0 0,-1 1 0 16,-2 0 0-16,-1 0 0 0,3 0 0 16,-3 0 0-16,1 0 0 0,-5-4 0 0,4 4 0 0,-3-3 0 15,-1 0 16-15,1-1 5 0,0 1 2 0,-1 0 0 16,1 0-37-16,-4-4-7 0,3 4-2 16,-3-3 0-16,1-1 36 0,-1 4 7 0,0-4 2 0,0 1 0 15,0 0-22-15,0-1 0 0,0 1 0 0,-4-4 0 16,4 4 0-16,-3-7 8 0,3 1-8 0,-3 2 0 0,-1 4 0 0,1-4 0 15,-1 4 0-15,1-4 8 0,-1 4-8 0,1-4 0 16,-1 4 0-16,1-4 0 0,-1 1 0 0,1 2 0 16,-1-2 0-16,1 2 0 0,-1 4 0 0,1-3 0 15,-1 2 0-15,1-2 8 16,0 3-8-16,-4-1 0 0,3 1 0 0,1 3 0 0,-4 0 0 0,0 3 0 16,3-3 0-16,-3 0 8 0,4-1-8 0,-1 4 0 15,-3 0 0-15,4-3 0 0,-1 0 0 0,1 0 0 16,-4 3 0-16,3-3 0 0,4 0 0 0,-3-4 0 15,-1 4 0-15,4 0 0 0,-3 0 0 0,-1 0 0 16,1 0 0-16,0-3 0 0,-1 2 0 0,1 1 0 0,-1 0 0 0,1 0 0 31,-1 3-22-31,1-3-6 0,-1 3 0 0,-3 0-1 0,4 0 47 0,-1 0 10 0,1 0 1 0,-1 0 1 16,1-3-30-16,-1 3 0 0,4 3 0 16,-3-3 0-16,0 0 0 0,-1 0 0 15,4 0 0-15,-3 0 0 0,3 0 0 0,-4 0 0 0,4 0 0 0,0 0 0 16,-3 0 0-16,3 0 0 0,0 0 0 0,0 3 0 15,0-3 0-15,0 0 0 0,0 0 0 16,0 3 0-16,0-3 0 0,4 3 0 0,-4-3 0 0,4 0 0 16,-1 3 0-16,1-3 0 0,-1 0 0 15,1 4 0-15,-1-4-18 0,1 3-10 16,0-3-1-16,3 0-1 0,0 0 30 0,0 0 0 0,0-3 0 0,0 3 0 16,0 0 0-16,4-4 0 0,0 4 0 0,-1 0 0 15,4-3 0-15,-3 3 0 0,3-3 0 0,-3 3 0 16,3 0 0-16,-3 3 0 0,-1-3 0 0,1 0 0 15,0 3 0-15,-1-3 0 0,1 0 0 0,-1 0 0 16,1 4 0-16,0-1 0 0,-1-3 0 0,1 0 0 16,0 3 14-16,-1-3 9 0,-3 0 1 0,8 0 1 0,-5 0-25 0,4 0 0 15,-3 0 0-15,3 0 0 0,0 0 0 0,0 0 0 16,1-3 8-16,-1 3-8 0,-4 0 0 0,5 0 0 16,-5 0 0-16,1 0 0 0,-4 0 0 15,4 0 0-15,-1 0 0 0,1 0 0 16,0 3-16-16,-1-3-9 0,1 3-2 0,-1-3 0 0,-2 0 43 0,2 3 9 15,1-3 2-15,-4 3 0 16,4-3-27-16,-1 3 0 0,1-3 0 0,0 3 0 0,3-3 0 0,-4 0 0 16,1 4 0-16,0-1 0 0,-4-3 0 0,3 0 0 15,1 3 0-15,-4-3 0 0,0 3 0 0,4-3 0 0,-4 3 8 16,-3 0-8-16,3-3 0 0,0 3 0 16,0 1 0-16,0-1 0 0,0 3 0 0,-3-3 0 15,3 0 8-15,-4 4-8 0,5-4 0 0,-5 3 0 0,1 0 0 0,-1 0 0 16,1 1 0-16,-4-1 0 0,0 0 0 0,0 1 8 15,0 2-8-15,4-3 0 0,-4 4 0 16,3-4 8-16,-3 3-8 0,0-2 0 0,4 2 0 0,-4-3 8 16,4 4-8-16,-4-1 0 0,0-3 0 0,3 4 0 15,-3-1 0-15,4 1 0 0,-4-1 0 0,0 0 0 16,4 1 0-16,-4-1 0 0,0 1 8 0,3-1-8 16,-3 0 0-16,0 1 0 0,1-1 0 0,2 1 0 15,-3-4 0-15,0 0 0 0,0 4 0 0,0-4 0 16,0 0 0-16,0 4 0 0,0-1 0 0,1-3 0 0,-1 4 0 15,0-1 0-15,0-3 0 0,0 4 0 16,0-1 0-16,3 1 0 0,-3-4 0 0,1 3 0 0,2-3 0 0,-3 1 0 16,0-1 0-16,4 0 0 15,-1 1 20-15,1-1 6 0,-4-3 1 0,4 3 0 16,-1-3-44-16,-3 4-9 0,4-4-2 0,-1 3 0 16,1-3-6-16,0 0-2 0,-1 0 0 0,4 1 0 15,-3-1 57-15,3 0 11 0,-3-3 3 0,3 3 0 16,-4 0-35-16,4-3 0 0,0 3 0 0,1 0 0 0,-1-3 0 0,-4 4 0 15,4-4 0-15,0 0 0 0,-3 0 0 16,0 0 0-16,3 0 0 0,-4 3 0 0,4-3 28 0,-3 3 1 0,3-3 1 0,-3 0 0 16,-1 0-30-16,4 3 0 15,1-3 0-15,-5 3 0 0,4-3 0 0,0 0 0 16,-3 3 0-16,3-3 0 16,0 0-18-16,4 3-10 0,-4-3-1 0,0 0-1 0,0 3 30 0,4-3 0 15,-1-3 0-15,1 3 0 0,0 0 0 0,-1-3 0 0,1 3 0 0,0-3 0 16,-1 3 0-16,1-3 0 0,-4 3 0 0,4-3 0 15,-4 3 0-15,3 0 0 0,1 0 0 0,-4 0 0 16,0 0 20-16,4 0 8 0,-4 0 0 0,4 3 1 16,-1-3-29-16,1 3 0 0,-4-3 0 0,4 0 0 31,-1 3-16-31,-3-3-10 0,4 0-2 0,0 0 0 0,-1 0 28 0,1 0 0 0,3 0 0 0,-3 0 0 16,3-3 0-16,-3 3 8 0,-1 0-8 0,1 0 8 15,-4 0-8-15,4 0 8 0,-4-3-8 0,3 3 8 16,1 3 8-16,-4-3 1 0,0 0 1 0,4 3 0 15,-4-3-18-15,4 0-17 0,-1 0 3 0,-3 3 1 16,8-3 13-16,-8 0 0 0,3 0 0 0,1-3 0 16,0 3 0-16,3 0 0 0,0-3 0 0,0 3 0 0,0-3 9 0,0 3-9 15,-3-3 0-15,0 0 9 16,3 3-1-16,-4-3-8 0,5 3 12 0,-5-4-4 0,4 4-8 16,-3 0 0-16,0 0 0 0,-1 0 0 0,5 0 0 0,-5 0 0 15,4 0 0-15,0 0 0 0,-3 0 0 0,3 0 0 16,0 0 0-16,1 0 0 0,-1 0 0 15,0 0 0-15,4 0 0 0,-4-3 0 0,0 3 11 0,-3 0 0 16,6-3 0-16,-3 3 0 0,-3 0-11 0,3 0 0 16,-3 0 9-16,3 0-9 0,-3 0 0 0,3 0 9 15,0 0-9-15,0 0 0 0,0 0 8 0,1 0-8 16,2 0 0-16,-3-3 0 0,4 3 0 0,-4 0 0 0,4-3 8 0,-4 3-8 16,0 0-12-16,0-3-7 0,1 3-1 0,-1 0 0 15,0 0 20-15,0 0 0 0,-3 0 0 0,3 0 0 16,0 0 0-16,-3 0 0 0,3 0 0 0,0 0 0 15,0 0 0-15,-3 0 0 0,3 0 0 0,0 0 0 16,0 0 20-16,1 0 8 16,-1 0 2-16,0 0 0 0,4 0-48 0,-4 0-10 15,0 0-1-15,0 0-1 0,-3 0 30 0,-1 0 0 0,1 0 0 16,0 3 0-16,3-3 45 0,-4 0 15 0,1 0 4 0,0 0 0 16,-1 3-52-16,5-3-12 0,-5 0 0 0,1 3 0 15,3-3 0-15,-3 0 0 0,3 3 0 0,-4-3 0 16,5 3-17-16,-1-3-7 0,0 0 0 0,4 0-1 15,-8 4 40-15,4-4 8 0,1 0 1 0,-5 3 1 16,1-3-33-16,3 0-8 0,-3 3 0 0,-1-3-1 16,1 3 17-16,0 0 0 0,-1 0 0 0,4-3 0 0,-3 3 0 15,3-3 0-15,0 3 0 0,1-3 0 0,-5 4 10 0,1-4 6 16,3 0 0-16,4 0 1 0,-4 0-29 0,0 0-5 16,4-4-2-16,-4 4 0 0,-3 0 31 0,3 0 5 15,0-3 2-15,0 3 0 0,-3 0-19 0,3-3-14 16,-4 3 2-16,1 0 1 0,3 0 11 0,0 0 16 15,-3 3-4-15,0-3-1 0,3 0-20 16,-3 0-4-16,3-3-1 0,-4 3 0 0,4 0 14 0,1 0 0 0,-1 0 0 16,0 0 0-16,0 0 0 0,-3-3 0 15,3 3 0-15,-3 0 0 0,-1 0 0 0,1 0 0 16,0 0 0-16,-1 3 0 0,1-3 0 0,-1 0 0 16,1 3 0-16,0-3 0 0,-1 3 0 0,1-3 0 15,-4 4 0-15,4-1 0 0,-1-3 0 0,-3 3 0 16,4 0 0-16,0 0 0 0,-1-3 0 0,1 3 0 15,0 0 0-15,-1 1 0 0,-3-1 0 0,4 0 0 16,-4 0 0-16,0 0 0 0,0 0 0 0,1 0 0 0,-5 1 0 0,4-1 0 16,-3 3 8-16,-1-3-8 0,1 0 0 0,0 3 0 15,-1-2 0-15,1-1 0 0,-1 3 0 0,1-3 0 16,-1 3 0-16,1 1 0 0,0-1 0 0,-1 0 0 16,1 0 0-16,-1 1 0 0,1-1 0 0,0 0 0 15,-4 1 8-15,3 2-8 0,-3 0 0 0,4-2 0 16,-4 2 12-16,3 0-4 0,-2 1 0 0,-1-1-8 0,0 1 0 15,0 2 0-15,0 1 0 0,0-4-9 0,0 4 9 0,0-1 0 16,0 4 0-16,0 0 0 16,0-1 0-16,0 4 0 0,-3-3 0 0,3 3 0 0,-4-4 0 0,1 4 0 15,3-3 0-15,-4 3 0 0,1-4 0 0,-1 4 9 16,1-3-9-16,-1 3 0 0,-3-4 0 0,4 7 0 16,-4-3 0-16,-4 3 0 15,4-6 0-15,0 6 0 0,-3 0 0 0,-4-1 0 0,3 5 8 0,1 2-8 16,-1 0 0-16,1 0 0 0,-4 4 0 0,3-4 0 15,-3 0 0-15,4 0 0 0,-4 0 0 0,3-2 0 16,-3 2 8-16,0-3-8 0,3 3 0 0,-3-6 0 16,0 3 0-16,4 0 0 0,-1 3 0 0,1-3 0 15,-1 7 0-15,1-4 0 0,-1 0 0 0,-3 0 0 0,4 1 8 0,-1-4-8 16,0 0 0-16,1 0 0 16,-1 0 0-16,1 0 0 0,-1 0 0 0,1 0 0 0,-4-3 0 0,3 3 0 15,1 0 0-15,-1 1 0 0,4-1 0 0,-3 3 0 16,3 0 0-16,-4-3-9 0,4 0 9 0,-3 0 0 15,3-3 0-15,0 0 0 0,-4 0 0 16,4 0 0-16,0-3 0 0,0 3 0 0,0-3 0 0,0-1 0 16,0 1 0-16,0 0 0 0,0 0 0 0,0-3 0 15,4 2 0-15,-4 1 0 0,-4 0 0 0,4 0 0 16,0 3 0-16,4-3 0 0,-4 3 0 16,0-1 0-16,0 1 0 0,3-3 0 0,-3 0 0 0,0 3 0 15,0-3 0-15,0 0 0 0,4-1 0 0,-4-2 0 16,0 6 0-16,3-6 0 0,-3 3 0 0,0-1 0 15,0 1 0-15,0 0 0 0,0-3 0 0,4 3 0 16,-4 2 0-16,0-2 0 0,3 0 0 0,-3 3 0 16,4 0 0-16,-4 0 0 0,3 0 0 0,-3 0 0 0,4 0 0 15,-1 0 0-15,1-3 0 0,-4-1 0 0,3 1 0 16,-3 0 0-16,4 0 0 0,-1 0 0 16,-3-1 0-16,4 1 0 0,0 0 0 0,-4 0 0 0,3-3 0 15,-3 2 0-15,4 1 0 0,-1 3 0 16,-3-3 0-16,4 3 0 0,-4 0 0 0,3 0 0 0,1 0 0 0,-1 0 0 15,-3 0 0-15,4-4 0 0,-4 1 0 0,3 0 0 16,-3 0 0-16,4 0 0 0,-1-1 0 0,-3 1 0 16,4-3 0-16,-4 3 0 0,3 0 0 0,1-4 0 0,-1 1 0 0,1 0 0 15,-1 2 0-15,1-2 8 0,0 3-8 0,-1-3 0 16,1 2 0-16,-1 1 0 16,-3 0 0-16,4 0 0 0,-1 0 0 0,-3-4 0 0,0 7 0 0,4-6 0 15,-1 3 0-15,-3-4 0 16,4 1 0-16,-1 0 0 0,-3 0 0 0,4-1 0 0,-1 1 0 0,-3 0-12 15,4-1 12-15,-4 1 0 16,3 0 0-16,-3-1 0 0,0-2 0 0,4 2 0 0,-4 1 0 0,0-3 0 16,3 2 0-16,-3 1 8 0,0 0-8 0,0-1 8 15,4 1-8-15,-4 0 0 0,4-1-11 0,-4 1 11 16,3-3 0-16,1 2 0 0,-4 1 0 0,3-3 0 16,1-1 0-16,-1 1 0 0,4-1 0 15,-3 1 0-15,3-4 0 0,0 4 0 0,0-4-8 0,0 0 8 16,0 1 0-16,-3-1 0 0,6-2 0 0,-3 2 0 15,0 0 0-15,0-2 0 0,4 2 0 0,-4 0 0 0,0 1 0 16,0-1 0-16,4-2 0 0,-4 2 0 0,3-3 0 16,1 4 0-16,-1-4 0 0,1 0 0 15,3 4 0-15,-3-7 0 0,-1 3 0 0,4-3-9 16,1 0 9-16,-1 0 0 0,0 4 0 0,0-4 8 16,3 0-8-16,1 0 0 0,0 0 0 0,-1 0-8 0,5 0 8 0,-5 1 0 15,4-1 0-15,1 0 0 0,-1 0 0 0,-4 0 0 16,1 0 0-16,0 0 0 0,-4-3 0 0,3 4 0 15,-6-1 0-15,3 0 0 0,4 0 0 16,-8 3 0-16,4-3 0 0,-3 1 0 0,0 2 0 0,-1 0 0 16,1 0 0-16,-4 1 0 0,3-1 0 0,-3 3 0 15,0-2 0-15,1 2 0 0,2 0 0 0,-6 1 0 16,6 2 0-16,-6-2 0 0,-1 2 0 0,1-2 0 16,-1-1 0-16,1 0 0 0,-1 4 0 0,1-4 0 0,-4 1 0 0,0-1 0 15,0 1 0-15,0-1 0 0,0 4 0 0,0-4 0 16,0 0 0-16,-4 1 0 0,4 2 0 0,-3 1 0 15,3-1 0-15,-4-2 0 0,1 2 0 0,3 1 0 16,0-1 0-16,0-2 0 0,0 2 0 0,0 1 0 16,-4-1 0-16,4 1 0 0,0-4 0 15,-3 4 0-15,3 0 0 0,0 2 0 0,-4 1 0 0,4-4-8 16,0 4 8-16,0 0 0 0,0-1 0 0,0 4 0 16,0-3 0-16,0 0-8 0,0-1 8 0,4 1-8 15,-4 0 8-15,0-4 0 0,0 1 0 0,3 2 0 16,-3-5 0-16,0 2 0 0,4-2 0 0,-4 2 0 15,0-2 0-15,3-1 0 0,-6 4 0 0,3-4 0 16,3 4 0-16,-3-4 0 0,0 0 0 16,0 1 0-16,0-1 0 0,0 1 0 0,0-4 0 0,0 3 0 0,-3 1 0 15,3-4 11-15,0 0-1 0,-4 4 0 16,1-4-10-16,-1 0-12 0,1 1 2 0,-1-1 1 0,1 0 9 0,-1 0 0 16,1 1 0-16,-1-1 0 0,1 0 0 0,-5 0 12 15,5 1-2-15,-4-1-1 0,3-3-9 0,-3 3-12 16,4-3 2-16,-1 4 1 0,-3-4 9 0,4 3 0 15,-4-3 0-15,0 0 0 0,3 4 0 0,-3-4 0 16,0 0 0-16,0 3 0 0,0-3 0 0,3 4 0 16,-3-4 0-16,0 3 0 0,0 0 0 0,0 1 0 0,0-4 0 15,0 3 0-15,0-3 0 0,0 3 0 16,0-2 0-16,-4-1 0 0,4 3 0 0,-3-3 0 16,-1 0 0-16,0 0 0 0,1 0 0 0,-1 1 0 0,1-1 0 0,-4 0-8 15,3 0 8-15,-3 0 0 16,3 0 0-16,-3 4 0 0,0-4 0 0,3 0 0 0,-3 0 0 0,0 3 0 15,4-3 0-15,-1 1 0 16,-3-1 0-16,0 0-8 0,3 0 8 0,-3 0-8 0,4 0 8 16,-8-3-8-16,4 3 8 0,-4 0 0 0,4 4 0 0,0-4-8 15,0 3 8-15,-4-3 0 0,4 4 0 0,-4-4 0 16,4 3 0-16,-3 0 0 0,-1-3 0 0,0 4-8 16,4-1 8-16,-7-3 0 0,4 3 0 0,-1-3 0 15,0 4 0-15,1-4 0 0,2 0 0 0,1 0 0 16,0 0 0-16,0 0 0 0,4 1 0 0,-1-4 0 15,0 3 0-15,1 0 0 0,-1 0 0 16,1 0 0-16,3-3 0 0,-4 3 0 0,0 0 0 0,4-3 0 0,0 3 0 0,0 1 0 16,0-1 0-16,0 0-8 0,4 3 8 0,-4-3 0 15,3 0 0-15,-3 4 0 0,3-1 0 0,-3 0 0 16,4 1 0-16,-1-1-8 0,1 0 8 0,-1 3 0 16,1-2 0-16,-1 2-8 15,4-3 8-15,-3 7 0 0,-1-4 0 0,4 1-8 0,0 2 8 0,-3-2 0 16,6 2 0-16,-3 1 0 15,0 2 0-15,0-2 0 0,0 3-9 0,0-1 9 0,0-2 0 0,0 3 0 16,0-1 0-16,0 1 0 0,4 0 0 0,-4-1 0 16,0 1 0-16,3 3 0 0,-3 3 0 0,0-3 0 15,0 3 0-15,0-1 0 0,0 1 0 0,0-3 0 16,0 6 0-16,0-3 0 0,4 3 0 0,-4 0 0 16,0 1 0-16,0-1 0 0,0 0 0 0,0-3 0 15,0 3 0-15,0-3 0 0,0 0 0 0,3 0 0 16,-3 0 0-16,0 3 0 0,4-3 0 0,-4 3 0 15,3-3 0-15,-3 3 0 0,4-3-8 0,-1 3 8 0,-3-3 0 0,4 6 0 16,-1-3 0-16,-3 0 0 0,4 0 0 16,-4 0 0-16,4-3 0 0,-4 0 0 0,3 0 0 0,-3 0 0 15,0 0 0-15,4 0 0 16,-4 3 0-16,0-3 0 0,3 3 0 0,-3-3 0 16,0 3 0-16,0 0 0 0,0 0 0 0,0 3 0 0,0-2 0 0,0 2 0 15,0-3 0-15,0 0 0 0,0 0 0 0,0 0 0 16,-3-3 0-16,3 0 0 0,0 0 0 0,0 3 0 15,-4 0 0-15,4-3 0 0,0 3 0 0,0 0 0 16,0-3 0-16,0 3 0 0,0 0 0 0,0 4 0 0,0-4 0 0,-3 3 0 16,3-3 0-16,0 3 0 0,0-6 0 15,0 3 0-15,0 0 0 0,-4 0 0 0,4-3 0 16,0 3 0-16,0 0 0 0,0 1 0 16,0-5 0-16,0 5 0 0,0-4 0 0,0 3 0 15,0-3 0-15,4 3 0 0,-4 0 0 0,0 0 0 0,0 0 0 0,0 0 0 16,0-3 0-16,0 3 0 15,0-6 0-15,0 0 0 0,0-1 0 0,3 1 0 0,-3 3 0 0,0 0 0 16,0 0 0-16,0 0 0 0,0 0 0 0,0 3 0 16,0-3 0-16,0 0 0 0,0 3 0 0,4-3 0 15,-4 3 0-15,0-3 0 0,3 0 0 0,-3 3 0 16,0-6 0-16,0 6 0 0,0-6 0 0,0 0 0 0,0-1 0 16,0 1 0-1,0 0 0-15,0 0 0 0,4 3 0 0,-4 0 0 0,0 0 0 0,0-3 0 16,3 2 0-16,-3 1 0 0,0-3 0 0,4 3 0 15,-4-3 0-15,0 3 0 0,0-3 0 0,3 0 0 0,-3-1 0 16,0 1 0-16,0-3 0 0,0-4 0 0,0 4 0 16,0-3 0-16,0-1 0 0,0 1 0 0,0-1 0 0,-3-2 0 15,3-1 0-15,-4 0 0 0,4 1 0 0,-3-1 0 16,-1-2-33 0,1 2 1-16,-1-3 0 0,1 1 0 0,-1-1-100 0,-3-3-20 0,3 0-4 15,-3 0-1065-15</inkml:trace>
  <inkml:trace contextRef="#ctx0" brushRef="#br0" timeOffset="3582.08">15279 11908 853 0,'0'0'18'0,"0"0"4"0,0 0 1 0,0 0 2 0,0 0-25 0,0 0 0 0,3 3 0 0,-3-3 0 16,7 4 36-16,0-4 1 0,1 0 1 15,-5 0 0-15,4 0 3 0,-3 0 1 0,-4 0 0 0,3 0 0 16,1 0 3-16,-4 0 1 0,3 0 0 0,-3 0 0 16,0 0 6-16,0 0 0 0,0 0 1 0,0 0 0 0,0 0 9 0,0 0 2 15,0 0 0-15,0 0 0 0,0 0 0 0,0 0 0 16,0 6 0-16,0-6 0 16,-3 6 6-16,-1-3 2 0,-3 0 0 0,4 1 0 0,-4-1-46 0,-1 0-9 15,5 0-1-15,-8 0-1 0,8 0-31 0,-4 0-5 16,-4-3-2-16,4 0 0 0,0 0 53 0,4 0 10 15,-5 0 3-15,1 0 0 0,7 0-24 0,0 0-5 16,0 0-1-16,0 0 0 0,-3-6-5 0,3 0 0 16,0 6-8-16,-4-6 12 0,4-1-12 0,0 4 0 15,0 3 0-15,4-9 0 0,-4 2 0 0,7 1 0 16,-4 0 0-16,1 0 0 0,3-1 57 0,-3 4 6 0,3 0 1 0,0-3 0 16,3 3-64-16,-3 0-15 15,4-1-1-15,0 1-1 0,-4 3 39 0,3-3 8 0,-3 3 2 16,4 0 0-16,-8 3 13 0,4 0 3 0,-3 1 1 0,-1-1 0 15,-3-3-39-15,4 3-10 16,-4 3 0-16,3-3 0 0,-3 3 0 0,-3 1 0 0,3-1 0 0,-4 0 0 16,1 1 20-16,-4-1 1 0,0 0 1 0,0 0 0 15,-4 1-14-15,4-4-8 16,-3 3 8-16,-1 0-8 0,0-3 0 0,1 1 0 0,-1-1 0 16,4-3 0-16,-3 0 0 0,2 0 0 0,-2 0 0 0,3 0 0 15,0-3 0-15,3-1 0 0,4 4 0 0,-7-6 0 16,7 3-16-16,-3-3-8 15,3 6-2-15,0-10 0 0,0 4 26 0,3-3 0 0,1 2 0 0,-1-2 0 0,1 3 0 16,3-1 11-16,0 1-1 0,3-3 0 0,-2 3-10 0,2-1 0 16,1 1 0-16,-1 0 0 15,1 3 0-15,-1-1-14 0,1 1 3 0,0 0 1 0,-4 3 10 16,0 3 16-16,0-3-4 0,-4 3-1 0,1 1 1 0,-1 2 0 16,1-3 0-16,-1 3 0 0,-3 1 0 15,4-1 1-15,-4 0 0 0,0 0 0 0,0 1-13 0,-4-1 11 16,1 0-11-16,-1 4 10 0,-3-1 10 0,4-3 3 15,-4 4 0-15,0-4 0 0,-4 3-23 0,4-2 0 16,-4 2 0-16,4-3 0 0,0-3 0 0,-3 1 0 16,3-1 0-16,0-3 0 0,0 0 0 0,3-3 0 15,-3 3 0-15,3-4 0 0,4 4-16 0,-7-3-7 16,4-3-1-16,3 6-1 16,0-6-11-16,-4-1-3 0,8 1 0 0,-4 0 0 0,3 0 55 0,1-1 12 15,-1 1 1-15,1-3 1 0,3 2-30 0,0 1 0 0,0 0 0 0,4 0 0 16,-1-1 0-16,-3 1 0 15,4 0 0-15,0 0 0 0,-4-1 8 0,3 1-8 0,1 3 0 0,-4 0 0 16,0 3 9-16,-4 0-9 0,4 0 8 0,-3 3-8 16,0 0 19-16,-1 3-2 0,1-3 0 0,-4 1 0 15,0 2-4-15,0-3-1 0,3 3 0 0,-3 0 0 16,0 1-12-16,-3-1 11 0,3 3-11 0,-4-2 10 16,1 2-10-16,-1-3 0 0,-3 4 0 0,3-4 8 15,-3 3-8-15,0-2 0 0,4-1 0 0,-4-3 0 16,0 0 0-16,0-3 0 0,3 0 0 0,-3 0 0 15,0 0-10-15,0-3 10 0,0 0-13 0,3-3 5 0,-3 3-3 0,4-4 0 16,3 7 0-16,-4-3 0 16,4 3 11-16,0 0 0 0,0 0-9 0,-3-6 9 15,3 6-15-15,0 0 2 0,0 0 0 0,0 0 0 16,0 0-171-16,0 0-35 0,0 0-6 0,0 0-2 0</inkml:trace>
  <inkml:trace contextRef="#ctx0" brushRef="#br0" timeOffset="7068.51">14898 12062 1074 0,'0'0'30'0,"0"0"8"0,0 0-30 0,0 0-8 16,0 0 0-16,0 0 0 0,0 0 81 0,0 0 15 16,0 0 4-16,0 0 0 0,0 0-7 0,0 0-1 15,0 0 0-15,0 0 0 0,0 0-73 0,0 0-19 16,0 0 0-16,0 0 0 0,0 0 55 0,0 0 7 16,0 0 2-16,0 0 0 0,0 0-52 0,0 0-12 15,0 0 0-15,0 0 0 0,0 0 54 0,0 0 8 16,0 0 2-16,3-6 0 0,-3 6 0 0,0 0 0 15,0-7 0-15,0 1 0 0,0 6-52 0,0-6-12 16,0 6 0-16,4-6 0 0,-4 6 54 0,0-7 8 16,0 4 2-16,3-3 0 0,-3 0-52 0,0-1-12 15,0 7 0-15,4-6 0 0,-4 0 0 0,3 0 0 0,-3 2 0 0,4-2 0 16,-4 3 0-16,0-3 0 16,0 6 0-16,4-7 0 0,-4 4 54 0,0 3 8 0,3-6 2 0,-3 0 0 15,0 6-52-15,0-6-12 0,0 6 0 0,4-7 0 16,-1 1 0-16,-3 0 0 0,0-1 0 0,0 1 0 15,4 0 0-15,-4 0 0 0,0 6 0 0,3-7 0 16,-3 4 0-16,4-3 0 0,-1 0 0 0,-3 3 0 16,0 3 0-16,4-7 0 0,-4 7 0 0,0-9 0 15,3 6 0-15,1-4 0 0,-1 1 0 0,-3 3 0 16,0 3 0-16,4-6 0 0,-1-1 0 0,-3 1 0 16,4 0 0-16,-4 0 0 0,3-1 0 0,1 1 0 0,-4 0 54 15,3 0 8-15,-3 2 2 0,4-2 0 0,0 0-52 0,-4 6-12 16,0-6 0-16,3-1 0 0,1 4 0 0,-4 3 0 15,3-6 0-15,1 0 0 0,-4 6 0 16,3-3 0-16,1-4 0 0,-4 7 0 16,3-3 0-16,4-3 0 0,-7 6 0 0,4-6 0 0,-1 2 0 0,1 1 0 15,3-3 0-15,-7 6 0 0,3-3 0 0,5 0-10 16,-5-3 2-16,1 2 0 0,3 1 8 0,-7 3 11 16,3-3-3-16,4 0 0 0,-3 0 0 0,3 0-8 15,-7 3 12-15,3-3-4 0,4-1-8 0,0 1 10 16,0 0-10-16,-3 0 10 0,3 0-10 0,-3 0 10 15,3 3-10-15,0-3 10 0,0 3-10 0,0-3 8 16,-4 3-8-16,4-4 8 0,0 4-8 0,1 0 12 16,-1-3-12-16,0 3 12 0,-4 0-4 0,4 0 0 0,0 0 0 0,-3 0 0 15,3-3-8-15,0 3 12 0,0 0-12 16,-4 0 12-16,5 0-12 0,-5 0 10 0,8 0-10 0,-8 0 10 16,4 0-10-16,0 0 0 0,0 0 9 0,-3 0-9 15,3 0 0-15,-4 0 9 0,5 3-9 0,-1-3 0 16,0 0 9-16,-4 0-9 0,4 0 0 0,0 3 9 15,-3-3-9-15,-1 0 0 0,4 4 0 0,-3-4 8 16,-1 0-8-16,4 3 0 0,-3-3 0 0,-4 0 8 16,4 3-8-16,3 0 10 0,-4-3-10 0,1 3 10 15,-1 0-10-15,-3 0 0 0,4 0 0 0,3-3 8 0,-4 4-8 0,1-1 0 16,-1 0 0-16,-3-3 0 16,4 3 8-16,3 0-8 0,-4-3 0 0,1 3 8 0,3 0-8 15,-7-3 0-15,4 4 0 0,-1-1 0 0,1 0 0 0,3 0 0 16,-4 0 0-16,1 3 0 0,-1-3 0 15,1 1 0-15,-1 2 0 0,1-3 0 0,-1 3 8 0,1-3-8 16,-1 1 0-16,1 2 8 0,-1-3-8 0,1 0 0 16,0 3 0-16,-1-2 0 0,1-1 0 15,-1 0 0-15,1 3 0 0,-1-3 0 0,1 0 0 0,-1 0 0 16,4 1 0-16,-3-1 0 0,3 3 0 16,-4-3 0-16,4 0 0 0,-3 4 0 0,0-1 0 0,-1-3 0 15,1 3 0-15,3 0 0 0,-4 1 0 0,1-4 0 0,-1 3 8 0,1 0-8 16,3-2 0-16,-4 2 0 0,1-3 0 0,-1 3 0 15,4-3 0-15,-7 4 0 16,4-4 0-16,-1 0 0 0,1 3 0 0,0-3 0 0,3 4 8 0,-7-4-8 16,3 3 0-16,1-3 0 0,-4-3 0 0,3 6 0 15,1-2 0-15,-1 2 0 16,4-3 0-16,-7 0 0 0,4 0 0 0,-1 0 0 0,1 4 0 0,-1-4 0 16,-3 3 0-16,4-3 0 0,-1 3 0 15,-3-2 0-15,4 2 0 0,-4-6 0 0,4 3 0 0,-4 3 0 16,3 1 0-16,1-4 0 0,-4-3 0 0,0 6 0 15,3 0 0-15,-3 0 0 0,4 1 8 0,-4-4-8 16,3 3 0-16,-3-6 0 0,0 0 0 16,0 3 0-16,4 4 0 0,-4-4 0 0,0-3 0 0,0 0 0 15,0 6 0-15,0-6 0 0,0 6 0 0,0-6 0 16,0 3 0-16,0-3 0 0,0 7 0 0,0-7 0 16,0 6 0-16,0-6 0 0,0 0 0 0,0 0 0 0,0 0 0 0,0 0 0 15,0 0 0-15,0 3 0 0,0 3 0 0,0-6 0 16,0 0 0-16,0 0 0 0,0 0 0 0,0 0 0 15,0 0 0-15,0 0 0 16,0 0 0-16,0 0 8 0,0 0-8 0,0 0 0 0,0 0-10 16,0 0-7-16,3 3-2 0,-3-3 0 0,0 0 29 0,0 4 6 15,0 2 0-15,0-6 1 0,4 3-27 0,-4 3-6 16,0-6 0-16,0 3-1 0,0 4 17 0,0-7 0 16,0 0 0-16,0 3 0 0,0-3 10 0,0 0 6 15,0 6 0-15,0-6 1 0,0 3-17 0,0-3 0 0,3 7 0 16,-3-4 0-16,0 3 0 0,4 0 0 0,-4-6 0 0,0 3 0 15,0 4 0-15,0 2 0 16,3-3 0-16,-3 1 0 0,0-1 0 0,0 0 10 16,0 0-10-16,0-3 8 0,0 4-8 0,0-7 0 0,0 0 0 0,0 0-11 15,0 0 11-15,0 0 0 0,0 3 0 16,0-3 0-16,0 0 0 0,0 0 0 0,0 0 0 16,0 0 0-16,0 0 0 0,0 0 0 0,0 0 0 0,0 0 0 15,0 0 0-15,0 0 0 0,0-6 0 0,0-1 0 16,0 7 0-16,0-6 0 0,-3-3 0 0,3-1 0 15,0 4 0-15,0-3 0 0,-4-1 0 0,4 1 8 16,0 3-8-16,-3-4 0 0,3-2 0 0,0 2 0 16,0 4 0-16,-4-4 0 0,1 4 0 0,-1-3 0 15,4 3 0-15,-3-4 8 0,3 1-8 0,-4 2 0 0,1-2 0 16,3 3 0-16,-4-4 0 0,1 1 0 16,3 3 0-16,-4-1 0 0,0-2 0 0,1 3 0 0,3-4 0 0,-4 4 0 15,1 0 0-15,3 0 0 16,-4-1 0-16,1 1 0 0,3 0 0 0,-4-1 0 15,1 1 0-15,-1 0 0 0,1 0 0 0,-1-1 0 0,1 1 0 16,-1 0 0-16,1 0 0 0,-4-4 8 0,-1 4-8 0,1 0 0 16,4-1 0-16,-4 1 0 0,0-3 0 0,0 2 0 15,0-2 0-15,-4 0 8 0,4-1-8 0,-4 4 0 16,4-4 0-16,0 1 0 0,0 0 0 16,-3-1 0-16,3 1 0 0,0 3 0 0,0-4 0 0,-1 4 8 15,-2 0-8-15,3-1 0 0,0 1 0 0,0 3 0 16,0-3 0-16,0 3 0 0,3-1 0 0,-3 1 0 15,0 0 0-15,0 0 0 0,0 0 0 16,3 0 8-16,4 3-8 0,-10-3 0 0,3-1 0 0,-4 4 0 0,4 0 0 16,-4-3 0-16,4 3 0 0,-3 0 0 15,-1-3 0-15,-3 3 0 0,4-3 0 0,-1 3 0 0,0-3 0 16,-3 0 0 0,4 0-28-16,-1 3 0 0,1-3 0 0,-1-1 0 15,0 4 45-15,1 0 9 0,-1 0 2 16,1 0 0-16,-1 0-28 0,4 4 0 0,-4-4 0 0,4 3 0 0,-3 0 34 0,3 0 2 15,0 0 0-15,0 0 0 16,0 0-80-16,-1 0-16 0,1 1-4 0,0-1 0 0,4 3 103 0,-4-3 20 0,3 0 4 0,-3 0 1 16,0 4-103-16,4-4-20 0,-4 0-4 15,0 0-1-15,3 0 52 0,-3 0 12 0,3 4 0 0,-3-4 0 0,4 3 0 0,-1-3 0 16,-3 3 0-16,4 1 0 16,-1-1 0-16,1 0 0 0,-1 1 0 0,1-1 0 15,-1 0 0-15,1 0 0 0,3 4 0 0,-4-4 0 0,0 0 0 0,4 4 0 16,-3-4 0-16,3 0 0 0,-4 0 0 0,4 1 0 15,-3-1 0-15,3 0 0 0,-4 1 0 16,4-1 0-16,-3 3 0 0,3-2 0 0,-4-1 0 0,1 0 0 16,3 0 0-16,-4 1 0 0,1-4 0 0,3 3 0 15,-4 0 0-15,1 1 0 0,3-1 0 0,-4 3 0 16,1-2 0-16,-1-1 0 0,4 3 0 0,0 1 0 16,-3-1 0-16,3-3 0 0,-4 4 0 0,4-1 0 15,0 0 0-15,0 1 0 0,0-4 0 0,0 4 0 16,0-4 0-16,0 3 0 0,0-2 0 0,0 2 0 15,0 0 0-15,0-2 0 0,0 2 0 0,0 0 0 16,0-2 0-16,0 2 0 0,0 1 0 0,0-4 0 16,0 3 0-16,4-3 0 0,-4 1 0 0,0 2 0 15,0-3 0-15,0 1 0 0,0-4 0 0,0 3 0 16,0 0 0-16,0-3 0 0,0 4 0 0,0-7 0 16,0 6 0-16,0 0 0 0,0-6 0 0,-4 3 0 15,4-3 0-15,0 0 0 0,0 0 0 0,0 0 0 0,0 0 0 0,0 0 0 16,0 0 0-16,0 0 0 0,0 0 0 0,0 0 0 15,0 0 0-15,0 0 0 0,0 0 0 0,0 0 0 16,0-6 0-16,-3-3 0 0,3-1 0 0,0 1 0 16,0 3 0-16,0-4 0 0,0 4 0 0,-4-3 0 15,4-1 0-15,0 1 0 0,0 3 0 0,0-4 0 16,0 1 0-16,0-1 0 0,-4 4 0 0,4-3 0 16,0-1 0-16,0 1 0 0,4-1 0 0,-4 4 0 15,0-3 0-15,4-1 0 0,-4 4 0 0,3-3 0 16,1-4 0-16,-1 4 0 0,1-1 0 0,-1 1 0 15,1 3 0-15,-1-4 0 0,1 1 0 0,-1-1 0 16,1 1 0-16,-1 3 0 0,1-4 0 0,-4 4 0 0,3-3 0 0,-3 2 0 16,4 1 0-16,-1 0 0 0,-3 0 0 0,4-1 0 15,-4-2 0-15,3 3 0 0,1-1 0 0,0 1 0 16,-1 0 0-16,-3-1 0 0,4 1 0 0,-1-3 0 16,1 3 0-16,-1-4 0 0,1 1 0 0,3-1 0 15,0-2 0-15,-4-1 0 0,4 4 0 0,-3-4 0 16,3 1 0-16,0-1 0 0,0 1 0 0,-3-1 0 15,3 4 0-15,0-1 0 0,0 1 0 0,-4 3 0 16,4 3 0-16,0-4 0 0,0 4 0 0,4 0 0 0,-4 0 0 0,0 3 0 16,0 0 0-16,4 0 0 0,-1 0 0 15,-3 0 0-15,4 0-12 0,0 0 3 0,-1 0 1 0,4 0 0 16,-3 0 8-16,-1 0 12 16,5 0-2-16,-5 0-1 0,4-3-9 0,-3 6 0 15,3-3 0-15,-3 0 0 0,3 3 0 0,-4 0 0 16,1-3 0-16,-4 3 0 0,3 0 0 0,1 4 0 0,-4-4 0 0,0 3 0 15,0 0 0-15,0 1 0 0,0-1 0 0,0 3 0 16,-3 1 0-16,3-1-12 0,-3 0 2 0,3 4 1 16,-4 0 9-16,4-1 12 0,-3 4-2 0,3-4-1 15,0 4-9-15,0-3 0 0,-4 2 0 0,4 1 0 16,0-4 0-16,1-2 0 0,-1 2 0 0,3-2 0 16,-3-1 0-16,0 1 0 0,0-1 0 0,0-3 0 0,0 4 0 0,1-4 0 15,-1 0 0-15,0 1 0 0,0-1 0 16,-4 0 0-16,1 0 0 0,3 4 0 0,-4-1 0 15,-3 1 0-15,4-1 0 0,-4 0 0 0,0 4 0 0,0-4 0 16,-4 4 0-16,4-4 0 0,-3 7 0 0,3-4-14 16,-4 1 5-16,1-4 1 15,-1 4-104-15,1-4-21 0,-1 1-4 0,4-4-760 16,-3 0-152-16</inkml:trace>
  <inkml:trace contextRef="#ctx0" brushRef="#br1" timeOffset="12672.07">14841 12247 792 0,'0'0'17'0,"0"0"4"0,0 0 1 0,0 0 0 0,0 0-22 0,0 0 0 16,0 0 0-16,0 0 0 0,0 0 20 0,0 0-1 16,0 0 0-16,0 0 0 0,0 0-19 0,0 0 0 15,0 0 0-15,0 0 0 0,-3 3 12 0,3-3 0 16,0 0-1-16,0 0 0 0,0 0 11 0,0 0 2 0,0 0 1 15,-7 0 0-15,0 3 25 0,7-3 5 16,0 0 1-16,0 0 0 0,0 0-4 0,-7 0 0 0,0 3 0 0,7-3 0 16,-7 0-1-16,0 3-1 0,7-3 0 0,-4 0 0 15,4 0-38-15,-7 4-12 0,7-4 0 0,-4 6 0 16,1-3 16-16,-4 0-3 0,7 3-1 0,-4-2 0 16,4-4-4-16,-3 3-8 0,-1 3 11 0,1-3-11 15,3-3 18-15,-4 6-3 0,-3-2-1 0,7-4 0 16,-7 3 30-16,4 0 7 0,3-3 1 15,-8 3 0-15,1 0-8 0,7-3 0 0,-7 3-1 16,0 0 0-16,0 4-27 0,0-4-6 0,4 0-1 16,-4 0 0-16,3 0-9 0,-3 0 0 0,0 4 0 0,3-4 0 15,-3 0 0-15,4 0 8 0,-4 0-8 0,0-3 8 0,0 3-8 16,0 0 0-16,3-3 0 0,-6 3 0 0,2 1 0 0,1-1 0 16,0 0 0-16,0 0 0 15,0 3 0-15,0-3 0 0,0 4 0 0,0-1 0 16,-3-3 0-16,2 3 0 0,1 1 0 0,-3-1 0 15,3 0 0-15,-4 0 8 0,4 1-8 0,-3-1 8 0,-1 0-8 0,0-3 0 16,1 4 0-16,-4-1-11 0,0 0 11 0,3 0 0 16,-3 1 8-16,0-1-8 0,0 0 0 0,0 1 9 15,-1 2-9-15,1-3 0 0,-3 4 10 0,6-1-10 16,-3 0 8-16,0 1-8 0,0-1 12 0,-4 4-2 16,4-4-1-16,0 1 0 0,-4-1-9 0,4 0 0 15,0 1 0-15,-4-1 0 0,4 1 0 0,-3 2 0 16,-1-2 0-16,0-1 0 0,1 4 28 0,-1-4 3 15,-3 4 1-15,3-1 0 0,-3 1-20 0,0-4-3 16,0 4-1-16,0-4 0 0,-1 0-8 0,1 4 0 16,0-4 0-16,0 1 0 0,3 2 0 0,-3-2 8 0,0-1-8 15,0 0 8-15,0 4-8 0,-1-4 0 16,5 1 0-16,-4-1 0 0,3 1 0 0,-3-1 0 0,0 0 0 16,0 4 0-16,-1 0 0 0,-2-4 0 0,-1 4 0 15,0-1 0-15,1 1 0 0,-1-4 0 16,0 4 0-16,4-1 0 0,-4 1 0 0,4-7 0 0,-4 3 0 0,4 1 0 15,0 2 0-15,-4-2 0 0,4 2 9 0,0 1-9 16,-4-4 0-16,1 4 0 0,3-1 0 0,-4 1 0 16,0-1 0-16,0 1 0 0,1-1 0 0,-4 1 0 15,3-1 0-15,0 1 11 0,0 3-11 0,1-4 12 16,-1 1-12-16,-3-1 0 0,3 1 0 0,4 3-11 0,-4-1 11 16,4 1 0-16,-4 0 0 0,4 2 0 0,-3-2 0 15,2 3 0-15,-2 3 0 0,-1-6 8 0,0-1-8 0,1 1 9 16,2 0-9-16,1-1 10 0,-3 4-10 0,2-3 0 15,-2-1 0-15,3 1 0 16,-4-3 0-16,4 2 0 0,0 1 0 0,-1-3 0 0,5 2 0 0,-4 1 0 16,-1-4 0-16,1 1 0 0,4-1 0 0,-5 1 8 15,1 3-8-15,0-4 0 0,0 4 0 0,-4 0 0 16,4-1 8-16,3-2-8 0,-3 6 0 0,4-7 0 16,-5 4 0-16,5 0-11 0,-4-4 11 0,0 1 0 15,-1-1 8-15,5 1-8 0,-4-1 0 0,3 1 0 16,0-4 0-16,-3 4 8 0,3-1-8 0,1 1 0 0,-4-1-11 0,3 1 11 15,-3-1 0-15,0 1 0 16,3 0 0-16,-3-4 0 0,-4 3 10 0,4-2-10 0,0-1 8 0,0 1-8 16,0 2 8-16,3-2-8 0,-3-1 8 0,0 4-8 15,3-4 0-15,-3 0 0 0,0 4 0 0,3-4 0 16,0 1 0-16,1 2 0 0,-1-2 0 0,-3-1 0 16,0 1 0-16,0-1 0 0,-1 7 0 0,1-7 0 15,0 4 0-15,-4-1 0 0,4-2 0 0,0-1 0 16,0 3 0-16,0-2 0 0,-1 2 0 0,1 1 0 15,0-4-9-15,0 1 9 0,0-1 0 0,0 1 0 16,3 2 0-16,-3-2 0 0,3 2 0 0,-3 1 0 16,3-1 0-16,1-2 0 0,-4 2 0 0,-1-2 0 15,1 2 0-15,0-3 0 0,0 1 0 0,-4-4 0 16,4 4 0-16,0-1 0 0,0 0 0 0,0-2 0 16,-4 2 0-16,4 0-8 0,0-2 8 0,-1 2 0 15,1-3 0-15,4 4 0 0,-1-1 0 0,-3 1 0 0,3 2 0 16,0 1 0-16,1-1 0 0,-1-2 0 15,1 2 13-15,-5 1-3 0,1 2-1 0,4-2 0 0,-5-1-9 0,5 1-12 16,-1-4 2-16,1 4 1 16,-1-7 9-16,4 4 0 0,0-1 0 0,0-3 0 0,-4 1 0 0,4 2 0 15,0-3 8-15,0 4-8 0,-1-4 0 0,5 0 0 16,-4-3 0-16,3 4 0 0,1-1 0 0,-5 0 0 16,5 4 0-16,3-4 0 15,-4 0 0-15,1 0 0 0,3 1 0 0,0-4 0 0,0 3 0 0,-1 0 0 16,1 1 0-16,0-4 0 0,0 3 0 0,4-6 0 15,3 0 0-15,-7 3 0 0,3 3 0 0,1-2 0 16,3-4 0-16,-4 3 0 0,4 0 0 0,0-3 0 16,0 0 0-16,0 0 0 0,-3 3 0 0,3-3 0 0,0 0 0 0,0 0-12 15,0 0 12-15,0 0 0 0,-4 6 0 0,4-3 0 16,0-3 0-16,0 0 0 16,0 0 0-16,0 0-8 0,0 7 8 0,0-7 0 0,0 3 0 0,0-3 0 15,0 0 0-15,0 0 0 0,0 0 0 0,0 0 0 16,0 0 0-16,0 0 0 0,0 0 0 0,0 0 0 15,0 0 0-15,0 0 0 0,0 0 0 0,0 0-8 16,0 0 8-16,0 0 0 0,0 0-9 0,0 0-688 16,0 0-138-16</inkml:trace>
  <inkml:trace contextRef="#ctx0" brushRef="#br1" timeOffset="21375.43">15625 12122 1411 0,'0'0'31'0,"0"0"6"0,0 0 2 0,0 0 1 0,0 0-32 0,0 0-8 0,0 6 0 0,0-6 0 0,0 0 42 15,3 3 7-15,1 0 2 0,-4-3 0 16,3 0-22-16,4 3-4 0,0-3-1 0,0 0 0 16,0 3-7-16,0-3-1 0,0 3-1 0,1-3 0 0,-1 4 14 0,3-1 3 15,-3 3 1-15,4-3 0 16,-4 0 8-16,3 4 2 0,1-4 0 0,0 3 0 16,-1-3-10-16,-3 3-1 0,4 1-1 0,-1-1 0 15,5 3-7-15,-5-2-2 0,1 2 0 0,3-3 0 16,-4 1 2-16,4-1 0 0,1 0 0 0,-1 0 0 0,-4 1-11 0,4-1-1 15,4 0-1-15,0 0 0 0,-4 4-2 0,3-4 0 16,1 7 0-16,3-4 0 0,0 0 0 0,1 1 0 16,-1-1 0-16,0 1 0 0,-3-1-9 0,3 0 12 15,-4 1-12-15,5-1 12 0,-5 4-1 0,1-4 0 0,3 1 0 0,-3-1 0 16,-1 0 5-16,1 1 2 16,3 2 0-16,-3-2 0 0,6-1-5 0,-2 1-1 15,-1 2 0-15,0-2 0 0,4-1-12 0,-1 0 0 0,4 4 0 0,-3-1 0 16,3-2 0-16,1 2 9 15,-5-2-9-15,5 2 12 0,-8-2-12 0,3-1 8 16,5 4-8-16,-5-4 8 0,1 4-8 0,3-4 0 0,-3 4 9 0,0-1-9 16,3 1 12-16,-3-1-3 0,3 1 0 0,-4-1 0 15,8 1 0-15,-7-1 0 0,0 1 0 0,-1 3 0 16,5-4 0-16,-5 1 0 0,1 2 0 0,0 1 0 16,3-3 3-16,0 2 0 0,-3 1 0 0,-1 0 0 15,5-1-12-15,-5 1 0 0,5 0 0 0,-1 3 0 16,0-4 0-16,-3 1 0 0,3 0 8 0,-3-1-8 15,-1-2 12-15,1-1 1 0,0 4 0 0,-1 0 0 16,1-1 1-16,0-2 0 0,3 3 0 0,-3-1 0 16,3 1-14-16,0 3 0 0,0-4 0 0,4 1-10 0,0 0 18 0,0-1 4 15,-4 1 1-15,0 0 0 0,0-1-13 16,1 1 0-16,2 3 8 0,-3-3-8 16,1-1 16-16,-1 4 1 0,0 0 0 0,4 0 0 15,-4 3-17-15,0-7 0 0,8 1 0 0,-5 3 0 0,1-3 0 0,0-1 0 16,-4 4 0-16,4 0 0 0,-4 3 0 0,0-3 8 15,4-1 1-15,-4 1 0 0,4 0 0 0,3 0 0 16,-3 0 0-16,3-1 0 0,1 4-9 0,-1-3 0 16,-3 3 0-16,3-3 8 0,-3 3-8 0,-1 0 0 15,1 0 9-15,3 0-9 0,1-3 8 0,-5 3-8 16,1 0 8-16,3-4-8 0,4 4 0 0,-3-3 0 0,2 3 0 16,-2 0 0-16,-1-3 12 0,-3 3-3 15,3-3 0-15,0 3 0 0,1-1-9 0,-1 1 0 16,0 0 0-16,0 3-11 0,4-3 11 0,-4 3 0 15,4-3 0-15,0 4 0 0,-4-5 14 0,4-2-2 0,-4 3 0 0,1-3 0 16,-1 3 6-16,4 0 1 16,-4 3 0-16,0-3 0 0,4 0-19 0,0 0 0 0,0 0 0 0,-4 0 0 15,0-3 0-15,-3 3-16 0,3 3 5 0,1 0 1 16,-5-3 10-16,5 6 0 0,-1-3 0 16,0 0 0-16,0-3 11 0,1 3 1 0,3-3 0 0,-4 0 0 15,0 0-12-15,0 3 0 16,-3-3-12-16,0 0 12 0,3 0 0 0,-3 3 0 0,3 0 0 0,-3 3 0 15,3-3 9-15,-3 0 0 0,3 0 0 0,-3 4 0 16,0-4-9-16,-1-3-9 0,1-3 9 0,-4-1-13 16,1 1 13-16,-1 0 0 0,-3 3 0 0,3-3 0 0,0-4 0 0,0 4 10 15,-3-3-10-15,3 0 8 0,-3-1-8 16,3 1 10-16,0 0-10 0,-3-1 10 0,0-2-10 16,-1-1 8-16,-2 1-8 0,2 3 8 0,-3-7-8 0,-3 4 0 15,0-1 0-15,-1 1 8 0,1-4-8 0,-4 0 0 16,0 1 0-16,0-1 0 0,0 4 0 0,-3-4 0 15,0 1 0-15,-1-4 8 0,-3 0-8 0,4-3 0 16,-4 4 0-16,-4-1 8 0,1-3-8 0,3 0 0 16,-3 0 0-16,-1 0 8 0,1-3-8 0,-1 4 0 0,4-1 0 0,-7 0 8 15,0-3-8-15,4 3 0 16,-1 3 0-16,1-3 0 0,-1 0 0 0,-3-3-17 16,0 0 4-16,0 0 1 15,0 0-46-15,0 0-9 0,0 0-1 0,0 0-1 16,0 0-99-16,0 0-20 0,0 0-4 0,0 0-1 0</inkml:trace>
  <inkml:trace contextRef="#ctx0" brushRef="#br1" timeOffset="52485.44">15423 11661 846 0,'0'0'18'0,"0"0"4"0,0 0 1 0,0 0 1 0,0 0-24 0,0 0 0 0,0 0 0 0,0 0 0 0,-3 6 84 16,-1 0 11-16,4-6 2 0,-3 3 1 0,3 4-2 0,0-7-1 15,0 0 0-15,0 0 0 0,0 0-6 0,0 0-1 16,0 0 0-16,0 0 0 15,0 0-7-15,0 0-1 0,0 0-1 0,0 0 0 0,0 0-10 0,0 0-1 16,0 0-1-16,0 0 0 16,0 0-21-16,0 0-4 0,0 0-1 0,0 0 0 0,0 0-6 0,0 0-2 15,0 0 0-15,0 0 0 0,0 0-33 0,0 0 0 16,3-7 0-16,-3 1 0 0,4 0 58 0,-1-1 5 16,-3 1 1-16,4 0 0 0,-4 0-52 0,4-1-12 15,-1 1 0-15,-3 0 0 0,4 0 0 0,-1-1 0 16,-3 4 0-16,4-3 0 0,-1 0 0 0,-3 6 0 15,0-7 0-15,4 4 0 0,-4 3 0 0,3-6 0 16,-3 6 0-16,0-6 0 0,0 6 0 0,4-7 0 16,-1 1 0-16,-3 0 0 0,0 6 32 0,4-6 4 15,-1-1 1-15,1 1 0 0,-1 0-23 0,-3 3-5 16,0 3-1-16,4-10 0 0,-1 4-8 0,1 0 8 16,3-1-8-16,-7 1 8 0,7 0-8 0,-3 0 10 15,-4-1-10-15,3 1 10 0,1 0-10 0,-1 0 10 16,4-1-10-16,-3-2 10 0,-1 3-10 0,1-1 12 0,-1-2-12 0,1-1 12 15,3 4-12-15,-4-3 10 16,5-1-10-16,-5 4 10 0,4-3-10 0,-3-1 10 0,3 1-10 0,-4 3 10 16,4-4-10-16,-3 1-16 0,3-1 4 0,0 4 1 15,-4-3 19-15,4-1 3 0,-3 4 1 0,3-6 0 16,0 2-12-16,0 1 0 0,4-1 0 0,-4 1 0 16,0-1 0-16,0-2 0 0,0 3 0 0,0-4 0 15,4 4 0-15,-4-1 0 0,3-2 9 0,1 2-9 0,-1-2 8 16,1-1-8-16,0 4 10 0,-4-4-10 15,3 1 8-15,-3-4-8 0,4 7 0 0,-1-4 9 16,-2 4-9-16,-1-4 0 0,0 4 0 0,0-4 8 0,0 1-8 0,0 2 0 16,0-2 0-16,0-4 0 0,-4 3 0 0,8-2 0 15,-4-1 8-15,0 0-8 16,0 1 0-16,0-1 0 0,0-3 0 0,4 4 0 16,-4-4 8-16,0 3-8 0,4 0 0 0,-1 1 8 0,1-1-8 0,-4 3 0 15,3-2 9-15,1 2-9 0,0 1 0 0,-1-4 0 16,1 3 0-16,-1 1 8 0,1-1-8 0,-1-2 0 15,1 2 0-15,0 1 0 0,-1-4 0 0,1 3 0 16,3 1 0-16,-4-4 0 0,1 1 0 0,3-1 0 0,-3 0 0 16,3-3 0-16,0 4 0 0,0-4 0 15,-3 0 0-15,-1 0 0 0,1 4 0 0,-1-4 0 16,1 3 0-16,0-3 0 0,-1 4 0 0,1-4 0 0,-4 3 0 0,3-3 0 16,-3 4 0-16,1-4 0 0,2 0 0 0,1 0 0 15,-1 3 0-15,-3-2 0 0,4 2 0 0,-1-3 0 16,1 0 0-16,0 1 0 0,-1-1 0 0,1 0 8 15,-1-3-8-15,1 3 0 0,3-3 8 0,0 0-8 16,-3 3 0-16,3-2 9 0,0 2-9 0,0 0 0 16,4 0 10-16,-4 0-10 0,4 0 8 0,-1 1-8 15,1-4 8-15,-4 0-8 0,0 0 8 0,4 3-8 16,-8-3 0-16,4 0 8 0,-3 0-8 0,3 0 0 16,-3 0 9-16,-1-3-9 0,-3 3 10 0,4-6-10 15,-1 6 10-15,1-3-10 0,0 3 10 0,3-3-10 0,-4 6 12 0,1-3-3 16,3 3-1-16,-3 1 0 0,3-4-8 15,0 3 0-15,0-3 0 0,0 3 0 16,0 0 0-16,4-3 0 0,-4 3 0 0,4-3 0 16,-1 1 0-16,1-1 0 0,-1 0 0 0,1-3 0 0,0-1 0 0,-1 5-9 15,-3-1 9-15,4-4-13 0,0 5 13 0,-8 2 0 16,4-3 0-16,1 0 0 0,-5 3 0 0,1-3 0 16,-1 6 0-16,1-2 0 0,-1-1 0 0,1 3 0 15,0 0 0-15,-1-2 0 0,1 2 0 0,3-3 0 16,-4 3 0-16,1-2 0 0,3-4 0 0,-3 9 16 15,3-3-3-15,4 1-1 0,-4-1-12 0,3 0-16 16,-3-2 3-16,4-1 1 0,-4 0 21 0,7-6 5 0,-7 6 1 0,4-3 0 16,-4 3-24-16,0 0-5 0,0 1-1 15,0 2 0-15,1-3 15 0,-5 0 0 16,4-3 0-16,-3 4 0 0,-1-1 0 0,1 0 0 16,0 0 0-16,3 0 0 0,-7 1 0 0,7 2 0 15,-4-3 0-15,1 3 0 0,3-2 0 0,-3-1 0 16,-1 0 0-16,4 0 0 0,-3 0 16 0,0 4 7 15,-1-4 1-15,4 3 0 0,-3 0-24 0,3-2 0 0,-3 2 0 0,3 0 8 16,0 4-8-16,0-4 0 0,-3 0 0 0,3 1 0 16,0-4 0-16,0 3 0 0,0-3 0 0,-7 7 0 15,4-4 0-15,-1 1 0 0,1-4 0 0,-1 3 0 16,1 0 0-16,0-2 0 0,-4 2 0 0,7-9 8 16,-4 6-8-16,4 3 0 0,-3-3 0 0,0 4 0 15,-1-1 0-15,-3 0 0 0,4 4 0 0,-1-1 0 16,-3 1 0-16,4-4 0 0,-4 4 0 0,4-4 0 15,-1 0 0-15,-3 4 0 0,4-1 0 0,-1 4 8 16,-3-4 21-16,4 4 5 0,0-4 1 0,-4 1 0 0,0-1-35 0,3 4 0 16,-3-4 0-16,4 1 0 15,-4-1-20-15,0 1-12 0,0-1-1 0,4 1-1 16,-4-1 54-16,3 0 12 0,1 1 1 0,0-4 1 0,-1 4-34 0,-3-4 0 16,4 3 0-16,-1 1 0 0,1-4 0 0,0 4 0 15,-4-1 0-15,0-3 0 0,3 7 0 16,-3-3 0-16,0-1 0 0,0 0 0 15,0 4-16-15,0 0-11 0,1-4-1 0,-1 4-1 0,0-4 46 16,0 4 10-16,0-1 1 0,-4-2 1 0,4 2-43 0,0-2-9 16,0 2-1-16,1 1-1 0,-1-4 25 0,0 4 0 15,0-3 0-15,0 2 0 0,0 1 0 0,0-4 8 0,3 1-8 16,-3-1 0-16,1 1 0 0,-1-1 0 16,0 0 0-16,0 1 8 0,0-4-8 0,0 4 0 0,0-4 0 15,0 3 8-15,4 1-8 0,-4-1 0 0,0 1 8 0,-4-1-8 16,4 4 0-16,-3-4 8 0,3 4-8 0,0 0 0 15,3-1 0-15,-3 1 8 0,-3-1-8 0,3-2 0 16,0 2 0-16,4 1 0 0,-1-4 0 0,-3 4 8 16,4 0-8-16,-4-1 0 0,4 1 0 0,-4-1 0 15,0 4 0-15,0 0 0 0,0 0 0 0,0-1 0 16,0 1 0-16,-4 0 8 0,4 0-8 0,-3 2 0 16,-4 4 0-16,4-6 0 0,-1 3 0 15,-3 3 8-15,0 0-8 0,0 0 9 0,0 0-9 0,0 0 10 16,0 0-10-16,0 0 0 0,0 0 0 0,0 0 0 15,0 0 0-15,4-6 0 0,-4 6 0 0,3-3 0 16,-3 3 0-16,0 0 0 0,4-4 0 16,-4 4 0-16,3-3 0 0,-3 3 0 0,4 0 0 0,-4 0 0 0,0 0 0 0,0 0 0 15,0 0 0-15,0 0 0 16,0 0 0-16,7-3 0 0,-7 3 0 0,0 0 0 16,0 0 0-16,0 0 0 0,0 0 0 0,0 0 0 0,0 0 0 0,0 0 0 15,0 0 0-15,0 0 0 0,0 0 0 0,0 0 0 16,0 0 0-16,0 0 0 0,0 0 0 0,0 0 0 15,0 0 0-15,0 0 0 0,0 0 0 0,0 0 0 16,0 0 0-16,0 0 0 0,0 0 0 0,3 0 0 16,-3 0 0-16,0 0 0 0,0 0 0 0,0 0 0 15,4 3 0-15,-4-3 0 0,0 0 0 0,0 0 0 16,0 0 0-16,0 0 0 0,0 0 0 0,0 0 0 16,0 0 0-16,0 0 0 15,0 0-65-15,0 0-15 0,-4 3-4 0,1 4-1419 0</inkml:trace>
  <inkml:trace contextRef="#ctx0" brushRef="#br2" timeOffset="66291.27">14785 11946 658 0,'0'0'14'0,"0"0"3"0,0 0 1 0,0 0 2 0,0 0-20 0,0 0 0 0,0 0 0 0,0 0 0 16,3-6-16-16,1 3-6 0,-4 3-2 16,0 0-244-16</inkml:trace>
  <inkml:trace contextRef="#ctx0" brushRef="#br2" timeOffset="66355.09">14796 11893 565 0,'0'0'12'0,"0"0"2"0,0 0 1 0,-8 0 2 0,1 0-17 0,0-4 0 0,7 4 0 0,-7 0-248 15</inkml:trace>
  <inkml:trace contextRef="#ctx0" brushRef="#br2" timeOffset="67182.52">14591 11933 694 0,'0'0'15'0,"-7"0"3"0,0 4 1 0,3-4 1 0,-3-4-20 0,0 4 0 0,0 4 0 0,0-4 0 0,7 0 19 0,-7 0-1 16,7 0 0-16,-4 0 0 16,4 0 19-16,-7 3 4 0,7-3 1 0,0 0 0 0,0 0 5 0,-7 0 1 15,7 0 0-15,0 0 0 0,0 0-18 0,0 0-3 16,0 0-1-16,0 0 0 0,0 0-10 0,0 0-1 15,0 0-1-15,0 0 0 16,0 0-14-16,0 0 0 0,0 0 0 0,0 0 0 0,0 0 12 0,0 0 7 16,0 0 1-16,0 0 0 0,0 0-10 0,0 0-2 15,0 0 0-15,0 0 0 0,0 0 26 0,0 0 5 16,0 0 1-16,7-3 0 0,-3-1 0 0,3 4 0 16,-7 0 0-16,4 0 0 0,3-3-11 0,-4 3-1 15,4 0-1-15,-7 0 0 0,4 3-27 0,3-3 8 16,-4 0-8-16,4 0 0 0,-3 0 0 0,3 0 8 15,0 0-8-15,0-3 0 0,0 3 0 0,0 0 0 16,0 0 0-16,0-3 0 0,0 3 0 0,0 0 0 16,0 0 0-16,4 0 0 0,-4 0 0 0,0 3 12 0,4-3-2 15,-4 0 0-15,3 3 21 0,-3 1 4 0,4-4 1 16,0 3 0-16,-1 0-22 0,1 0-4 0,-1 0-1 0,4 0 0 16,-3 0-9-16,3-3 0 0,-3 3 0 0,3-3 0 15,0 0 8-15,-4-3-8 0,5 3 0 0,-5-3 8 16,4 3-8-16,-3 0 0 0,3-3 0 0,-3 3 0 15,3-3 0-15,-4 0 0 0,4 3 0 0,-3 0 0 16,3-3 20-16,0 3 1 0,0 0 1 0,-3 0 0 16,3 0 0-16,-3 0 0 0,3 0 0 0,0 0 0 0,-4 3-22 0,4-3 9 15,4 3-9-15,-4 0 0 16,0-3 0-16,0 3 0 0,1 0 0 0,-1-3 0 0,3 3 0 16,-3 1 0-16,4-4 0 0,-4 3 0 0,4 0 0 0,-4 0 0 15,4-3 10-15,-4 0-10 0,3 3 0 0,-3-3 0 16,1 0 0-16,2 0 0 15,1 0 0-15,-1 0 0 0,1 3 0 0,0-3 0 0,-4 0 14 0,3 0 1 16,1 0 0-16,0 0 0 0,-1 3-15 0,1-3 0 16,-4 4 0-16,4-4 0 15,3 3 0-15,-3-3 0 0,-1 3 0 0,1-3 0 0,0 0 0 0,-1 0 0 16,1 0-9-16,-1 0 9 0,1 0 0 0,0 0 0 16,-1 0 0-16,1 0 10 0,3 0-10 0,-3 0 0 15,3 0 0-15,0 3 0 0,0-3 0 0,4 0 0 16,-4 0 0-16,4 0 0 0,-4 0 0 0,4 0 0 0,-1 3 0 15,1-3 8-15,-4 0-8 0,4 0 0 16,0 0 0-16,-4 0 0 0,0 0 0 0,0 0 0 16,0 0 0-16,-3 0 0 0,0 0 0 0,-1 3 0 0,1-3 0 0,0 0 0 15,-4 0 0-15,0 0 0 0,0 0 0 0,0 0 0 16,0 0 0-16,0 0 0 0,0 0 0 0,-3 0 0 16,3 0 0-16,-3 0 0 0,-1 0 0 0,1 0 0 15,-4 0 0-15,0 0 0 0,0 0 0 0,0 3-11 16,-4-3 11-16,-3 0 0 0,0 0 8 0,0 0-8 15,0 0-12-15,0 0-6 0,0 0-2 0,0 0 0 16,0 0-19-16,0 0-4 16,-10 3-1-16,-1 1 0 0,1-4-16 0,-1 0-3 15,4 3-1-15,-3-3 0 0,-5 0-38 0,5 0-8 0,-4 0-2 0</inkml:trace>
  <inkml:trace contextRef="#ctx0" brushRef="#br2" timeOffset="69637.39">15307 11331 608 0,'0'0'12'0,"0"0"4"0,0 0-16 0,0 0 0 0,0 0 0 0,0 0 0 15,-3-6 0-15,3 6 0 16,0 0 0-16,-4-3 0 0,4 3 54 0,-4-9 8 0,4 9 2 0,0 0 0 16,0 0-27-16,0-4-5 0,-3-2 0 0,3 6-1 15,0 0 26-15,0 0 6 0,0 0 1 0,0 0 0 0,0 0-10 16,0 0-2-16,0 0 0 0,0 0 0 15,0 0-24-15,0 0-6 0,0 0-1 0,0 0 0 0,0 0-11 0,0 0-2 16,0 0-8-16,0 0 12 0,0 0-12 0,0 0 11 16,0 0-11-16,0 0 10 0,0 0 2 0,0 0 0 15,0 0 0-15,0 6 0 0,-4 1 8 0,4-1 3 16,0-6 0-16,0 3 0 0,0 3 5 0,-3 1 0 16,3-1 1-16,-4-3 0 0,4 3-13 0,0 1-4 15,0-4 0-15,0 3 0 0,0 0-12 0,0 1 0 16,0 2 0-16,4-3 0 0,-1 0 0 0,-3 4 0 15,4-4 0-15,-4 4 0 0,3-4 0 0,1 0 0 16,0 0 0-16,-4 4 0 0,3-4 0 0,-3 0 0 16,0 4 0-16,4-4 0 0,-1 0 0 0,1 1 0 15,-4-1 0-15,0 0 0 0,3 3 0 0,-3-2 0 16,0-1 0-16,4 0 0 0,-4 1 13 0,3-1 0 16,-3 3 0-16,0 1 0 0,0-1-13 0,0 0 0 0,4 1 0 0,-4-1 0 15,0 1 8-15,0-1-8 0,0 4 0 0,0-4 0 16,0 0 8-16,0 1-8 15,0-1 0-15,0 4 9 0,0-4-9 0,0 1 0 0,0 2 0 16,0 1 0-16,0-1-13 0,0-2-5 0,3 2-1 0,-3-2 0 16,0-1 19-16,4 0 0 15,-4 1 0-15,3 2 0 0,-3-2 0 0,0-1 0 0,4 1 0 0,-4-1 0 16,3 0 12-16,-3 1 5 0,4-1 2 0,-4 1 0 16,0-1-31-16,-4 4-5 0,4-4-2 0,0 0 0 15,-3 1 33-15,3-1 6 0,0 4 2 0,-4-1 0 16,4-2-35-16,0-1-7 0,-3 4-2 0,3-1 0 15,0 1 22-15,0-4 0 0,-4 4 0 0,4-1 0 0,0 1 13 0,0-1 7 16,-3 4 2-16,3-3 0 0,0-1-35 0,0-3-7 16,0 7-2-16,0-6 0 0,3 2 22 15,-3 1 0-15,0-4 0 0,0 4 0 0,4-4 0 0,-4 0 0 16,-4 1 0-16,4-1 0 0,0-3 0 0,0 4 0 16,-3-4 0-16,3 0 0 0,-4 1 0 0,4-4 0 15,0 3 0-15,0 0 0 0,0 1 14 0,-3-4 7 16,3 0 2-16,-4 0 0 0,4 0-23 0,0 0 0 15,-3 0 0-15,3 1 0 0,0-1 0 0,-4 0 0 16,4 0 0-16,-3-3 0 0,-1 3 0 0,4 0 0 16,0 0 0-16,-3 1 0 0,3-4 0 0,-4 3 0 15,4-3 0-15,0 3 0 0,-4-3-14 0,4 0-7 16,0 0-2-16,0 0 0 0,0 0 23 0,0 0 0 0,-3 0 0 0,3 0 0 16,0 0 24-16,0 0 8 15,-4-6 3-15,4-4 0 0,0 4-13 0,-3-4-2 16,-1 4-1-16,4-3 0 0,-3-1-10 0,3-2-1 0,-4-1-8 0,1-2 12 15,3-1-12-15,-4 0 8 0,1 1-8 16,3-4 0-16,-4 0 0 0,4 0 0 0,0 0 0 0,-3-3 0 16,3 0 55-16,0 0 5 15,0 1 0-15,0-1 1 0,0 0-43 0,0 3-9 0,0 0-1 0,3 0-8 16,-3 4 0-16,0-1 0 0,0-3 0 0,0 3 0 16,0 1 0-16,0-4 8 0,-3 3 1 0,3-3 0 15,0 1-1-15,-4-1-8 0,1 0 12 0,-1-3-4 16,4 0-8-16,-3 0 10 0,-1 0-10 0,0-3 10 15,1 0-10-15,3 3 10 0,-4-3-10 0,4 3 10 16,0 3-10-16,0 0 0 0,0 1 0 0,0 2 8 16,0 3-28-16,0 1-7 0,4 2-1 0,-4 1 0 15,0 3 28-15,0 6 0 0,0 0 0 0,0 0 0 0,0 0 0 0,0 0 0 16,0 0 0-16,0 0 0 0,0 0 46 0,0 0 14 16,0 0 4-16,0 0 0 15,0 0-103-15,0 0-20 0,0 0-4 0,0 0-1 0,0 0 52 0,0 0 12 16,0 0 0-16,0 0 0 15,0 0-160-15,0 0-28 0,0 0-7 0</inkml:trace>
  <inkml:trace contextRef="#ctx0" brushRef="#br2" timeOffset="84429.52">15808 11115 558 0,'0'0'12'0,"0"0"2"0,0 0 1 0,0 0 1 0,0 0-16 0,0 0 0 0,0 0 0 0,0 0 0 31,0 0-41-31,0 0-12 0,0 0-3 0,0 0 0 16,0 0 15-16,0 0 2 0,0 0 1 0,0 0 0 0,0 0 38 0,0 0 8 0,0 0 2 0,0 0 0 15,0 0 49-15,0 0 9 0,0 0 3 0,0 0 0 16,-4-3-50-16,-3-3-9 0,7 6-3 0,-7-4-245 16</inkml:trace>
  <inkml:trace contextRef="#ctx0" brushRef="#br2" timeOffset="85377.27">15759 11096 871 0,'0'0'19'0,"0"0"4"0,0 0 1 0,0 0 0 0,0 0-24 0,0 0 0 16,0 0 0-16,0-6 0 0,-4 0 42 0,4-1 3 15,0 7 1-15,-3-6 0 0,3 6 16 16,0 0 3-16,0-3 1 0,0 3 0 0,-4-6-54 0,4 6-12 16,0 0 0-16,0 0 0 0,0 0 45 0,0 0 12 15,0 0 3-15,0 0 0 0,0 0-45 16,0 0-15-16,0 0 9 0,0 0-9 16,0 0 52-16,0 0 4 0,0 0 2 0,0 0 0 0,0 0-42 0,0 0-8 15,0 0-8-15,0 0 12 0,0 0 43 0,0 0 9 16,0 0 1-16,0 0 1 0,0 0-27 0,0 0-6 0,0 0-1 0,0 0 0 15,0 0-8-15,0 0-1 0,7 3-1 16,-7-3 0-16,7 3-7 0,0 0-2 0,-3 0 0 16,-1 0 0-16,-3-3-13 0,7 4 0 15,-3-1-9-15,-1 0 9 0,-3-3 0 0,0 0 0 0,4 3 0 0,-4-3 0 16,7 0 29-16,-4 3 12 16,1 0 3-16,0 0 0 0,-4-3-23 0,3 0-4 15,1 3-1-15,-1 1 0 0,-3-4-4 0,7 0 0 0,-3 3-1 0,-1 0 0 16,4 0-3-16,-3 0 0 0,3 3 0 0,-4-2 0 15,4 2-18-15,-3-3-4 0,3 0-1 0,0 3 0 16,-3-3 15-16,3 4 0 0,-4-4 0 0,4 3 0 16,0 0 0-16,0 1 0 15,-3-4 0-15,-1 3 0 0,4 0 0 0,-3-2 0 0,0 2 0 0,-1 0 0 16,1-3 0-16,-1 0 0 0,1 4 0 0,3-1 0 16,-4-3 48-16,4 3 13 0,-3-3 3 0,3 1 0 15,-7 2-52-15,7-3-12 0,-4 3 0 0,4 1 0 16,1-1-19-16,-5 0-6 0,4 0-2 0,-3 1 0 15,3-1 27-15,0 3 0 0,0-2 0 0,0 2 0 0,0-3 0 0,0 0 0 16,0 1 0-16,0-4 0 0,0 3 0 16,0 0 0-16,-3-2 0 0,3 2 0 0,-4 0 0 0,1-3 0 15,-1 4 0-15,1-4 0 0,-1 6 0 16,1-3 0-16,-1 1 0 0,1 2 0 0,0 0 0 0,-1 1 0 16,4-1 0-16,-3 1 8 15,-1-1-8-15,1 0 0 0,3 1 0 0,-4-1 0 0,1-2 0 0,-1 2 0 16,1-3 0-16,-1 4 0 0,1-1 0 0,-1-3 0 15,1 1 0-15,0-1 0 0,-4 0-8 16,3 0 8-16,-3 4-8 0,4-4 8 0,-1 0-9 0,-3 1 9 16,0-1-10-16,4 0 10 0,-1 0 0 0,1 1 0 0,-4 2-8 0,3 10 8 15,1-13 0 1,-1 4 0-16,-3-1-9 0,4 0 9 0,-1 1 0 0,-3-4-9 16,4 3 9-16,-4 1 0 0,3-1-11 0,-3-2 11 15,0 2-8-15,0 0 8 0,0-2 0 16,0-1 0-16,0 0 0 0,0 0-10 0,0 1 10 0,0-4-12 0,0-3 12 15,0 6 0-15,0-3-8 0,0-3 8 0,0 7 0 16,0-7 0-16,0 3 0 16,0-3 0-16,0 6 9 0,0 3-9 0,0-2 0 0,0-1-12 0,0 0 12 15,0 4-11-15,4-4 11 0,-4 3-8 0,0-2 8 16,0-1-11-16,0 0 11 0,0 0-13 0,0 1 5 16,0-1 8-16,0-3 0 0,0 3 0 15,0 1 0-15,0-7 0 0,0 0 0 0,0 3 0 0,0 0-8 16,0 3 8-16,0-6 0 0,0 0 0 0,-4 3 0 15,4 4 0-15,0-7 0 0,0 0 0 0,0 0 0 16,0 0 0-16,0 0 0 0,0 0 0 0,0 3 0 16,0-3 16-16,0 0 3 0,0 0 0 0,0 0 0 15,0 0-19-15,0 0 0 0,0 0 0 0,0 0 0 16,0 6 0-16,0-6-14 0,0 0 4 0,0 0 1 0,0 0 9 0,0 0 0 16,0 0 10-16,0 0-10 0,0 0 0 0,0 0 0 15,0 0 0-15,0 0-10 16,0 0-61-16,0 0-12 0,0 0-2 0,0 0-915 0</inkml:trace>
  <inkml:trace contextRef="#ctx0" brushRef="#br2" timeOffset="89537.38">16521 11231 806 0,'0'0'17'0,"0"0"4"0,0 0 1 0,0-6 2 0,0 6-24 0,-4-7 0 15,4 1 0-15,0 6 0 0,0 0 76 0,-3-6 10 16,-1 3 2-16,4-3 1 0,0 6-34 0,0 0-7 15,0 0-2-15,0 0 0 0,0 0-18 0,0 0-4 16,0 0-1-16,0 0 0 0,0 0 9 0,-7 3 1 0,3 3 1 0,-3-3 0 16,4 3-42-16,-1-3-9 15,1 7-2-15,-4-4 0 0,3 0 31 0,4 4 5 16,-3-4 2-16,3 4 0 0,0-1-5 0,0 0-1 16,0 1 0-16,3 2 0 0,1 4-13 0,-1 0 0 15,4-4 8-15,0 1-8 0,0 2-9 0,0-2-5 0,1-1-1 0,2-2 0 16,1-1 15-16,-4-2 0 0,3-7 0 0,1 0 0 15,0-4 48-15,-1-2 13 0,1-3 3 0,-1-1 0 16,1-5-52-16,-4-4-12 0,3 3 0 16,1-6 0-16,0 3 54 0,-4-3 8 0,0 4 2 0,0-4 0 15,0 3-52-15,-4 0-12 0,1 0 0 0,-1 7 0 16,1-1 0-16,-4 4 0 0,0-1 0 0,-4 1 0 16,1 0 40-16,-1-1 6 0,-3 7 1 0,0-3 0 15,0 3-39-15,-3-1-8 0,-1 4 0 0,0-3 0 16,1 0-10-16,-1 0 2 0,-3 3 0 0,4-3 0 15,-4 3-32-15,3 0-5 0,0 0-2 0,1 0 0 16,3-3-89-16,-4 3-17 0,4 0-4 0</inkml:trace>
  <inkml:trace contextRef="#ctx0" brushRef="#br2" timeOffset="90518.19">16482 11266 990 0,'0'0'21'0,"0"0"5"0,0 0 1 0,0 0 1 0,0 0-28 0,0 0 0 15,3 3 0-15,-3-3 0 0,4-3 40 0,-1 3 1 0,1 0 1 0,3 0 0 16,-4 0-6-16,5 0 0 0,-5 0-1 16,4 0 0-16,-3 3-35 0,3-3 0 15,0 3 0-15,3 0 0 0,-3-3 51 0,0 0 3 16,1 0 1-16,-1 0 0 0,0-3-31 0,0 3-7 0,0 0-1 0,0 0 0 15,0 0-6-15,0-3-2 0,0 3 0 0,-4 0 0 16,5-3-8-16,-5 3 10 16,4 3-10-16,-3 3 10 0,-1-3-10 0,-3-3 0 0,4 3-10 0,-4-3 10 15,7 0 0-15,-7 0 0 0,0 0 0 0,0 0 0 16,0 0 0-16,0 0-9 0,0 0 9 0,0 0 0 16,0 0 0-16,0 0 0 0,0 0 0 0,0 0 0 0,0 0 0 0,0 0 0 15,0 0 0-15,-7 3-8 16,0-3-4-16,0-3 0 0,3 3 0 0,-3 0 0 15,0 3 12-15,0-3 0 0,0 0 0 0,0-3 0 0,7 3 0 16,-4-3-12-16,-3 3 12 0,0 0-12 0,0-3 12 0,0 3-12 16,0 0 12-16,0 0-12 0,0 0 12 0,0-3-8 15,0 3 8-15,7 0-8 0,-7 3 8 0,3-3 0 16,-3 0 0-16,0 0 0 0,0 0 0 0,0 0 0 16,0 0 10-16,7 0-10 0,-7-3 24 0,0 0 0 15,7 3-1-15,-7-3 0 0,7 3-9 0,-7-4-2 16,7 4 0-16,0 0 0 0,0 0-28 0,0 0-7 15,-7 0-1-15,7 0 0 0,0 0 43 0,0 0 8 16,0 0 1-16,0 0 1 16,0 0-46-16,0 0-10 0,0 0-1 0,0 0-1 0,0 0 29 0,0 0 0 15,3 4 0-15,4-4 0 0,-3 3 12 0,-1-3 9 0,1 0 2 0,-1 3 0 16,4 0-23-16,0-3 0 16,0 0 0-16,1 3 0 0,-5 0 0 0,8 0 0 15,-4 0 0-15,0 1 0 16,0-1-31-16,3 3-1 15,-3-3 0-15,1 0 0 0,-1 4-30 16,0-4-6-16,3 3-2 0,-3-3 0 0</inkml:trace>
  <inkml:trace contextRef="#ctx0" brushRef="#br2" timeOffset="96905.01">15917 11918 500 0,'0'0'11'0,"0"0"2"0,0 0 1 0,0 0 0 0,0 0-14 0,0 0 0 16,0 0 0-16,0 0 0 0,0 0 9 15,0 0-1-15,0 0 0 0,0 0 0 0,0 0 29 0,0 0 6 16,0 0 1-16,0 0 0 0,0 0 11 0,0 0 2 16,0 0 1-16,0 0 0 15,0 0-23-15,0 0-5 0,0 0-1 0,0 0 0 0,0 0 0 0,0 0 0 16,0 0 0-16,0 0 0 0,0 0-6 0,0 0-2 15,0 0 0-15,0 0 0 0,0 0 24 0,0 0 5 16,0 0 1-16,0 0 0 0,0 0 2 0,0 0 1 16,0 0 0-16,0 0 0 0,4 0-37 0,-4 0-7 15,0 0-2-15,0 0 0 0,3-3-8 0,-3 3 12 16,0 0-12-16,0 0 12 0,0-7-12 0,0 7 8 0,4-6-8 0,-4 6 8 16,0 0-8-16,0-6 10 0,0 6-10 15,0-7 10-15,0 7 4 0,0-6 1 16,0 6 0-16,0-6 0 0,0-3 9 0,-4 2 1 0,4 7 1 0,0 0 0 15,0-6-14-15,0 6-2 16,-3-6-1-16,3-1 0 0,0 7 1 0,0-6 0 0,0 6 0 0,0 0 0 16,0 0-10-16,-4-6 0 0,1-4 9 0,3 4-9 15,-4 0 0-15,4 6 0 0,-3-6 0 0,-1-1 0 16,4 1 14-16,-3 0-2 0,-1 0 0 0,1-1 0 16,3 1-12-16,-4 0 0 0,4-4 0 0,-3 4 0 15,3 6 28-15,-4-6 2 0,1 0 1 0,3 6 0 16,0 0-31-16,0 0 0 0,0 0 0 0,0-7 0 15,-4 1 13-15,4 0-3 0,0 6-1 0,-4-7 0 16,4 7-9-16,0 0 8 0,0 0-8 0,-7-9 8 0,7 3 0 0,-3 0 0 16,-1-4 0-16,1 4 0 0,-1 0 5 0,-3-1 1 15,4 1 0-15,-1-3 0 0,1-1 11 16,-4 4 3-16,3-3 0 0,1 2 0 16,-1-2-28-16,1 3 0 0,-1-1 0 0,-3 1 0 0,3 0 9 0,1-4 0 15,3 10 0-15,-4-3 0 0,1-3-9 0,-1 3 0 16,-3-3 0-16,4-1 8 0,3 4 0 0,-7-3-8 15,3 0 12-15,1 2-4 0,-4-2-8 0,3 0 8 16,-3 3-8-16,0-3 8 0,3-1 4 0,-3 4 1 16,0-3 0-16,0 0 0 0,0 2-1 0,0-2 0 0,0 0 0 15,0 0 0-15,3-1 5 0,-3 1 1 0,0 0 0 16,0 0 0-16,4-1-6 0,-4 1-2 0,0 0 0 16,0 3 0-16,0-4-10 0,-1 4 0 0,1-3 0 0,0-3 0 15,0 5 0-15,4-2 8 0,-4 0-8 0,0 0 8 16,0-1 0-16,0 4 0 0,-4-3 0 0,4 3 0 15,0-4-8-15,0 1 12 0,0 0-12 16,-4 3 12-16,4 0-12 0,-3-4 10 0,6 4-10 0,-7 0 10 16,4 3 18-16,0-3 3 0,0 0 1 0,0 0 0 15,0 0-32-15,0-1 0 0,0 1 0 0,0 3 0 16,0-3 0-16,-4 0 0 0,4-3 0 0,0 3-10 16,0-4 10-16,0 4 0 0,-3-3 0 0,2 0 0 15,-2 3 0-15,-1-4 8 0,4 1-8 0,-3 3 8 16,-1-3-8-16,4-1 11 0,-4 4-11 0,1 0 12 0,-1 0 2 0,4 3 1 15,-3-3 0-15,-1 3 0 0,4 0-15 0,-4 0 0 16,4 0 0-16,-3 0 0 0,-1 0 0 0,1 0 9 16,3 0-9-16,-4 0 8 0,4 0-8 15,0 0 0-15,0 0 0 0,-4-3 0 0,4 3 0 0,-3-3 8 16,3 3-8-16,-4-4 8 0,0 1-8 16,1 3 0-16,3-3 0 0,-4 0 0 0,1 3 0 15,3 0 8-15,-4-3-8 0,0 3 8 0,4 0-8 0,0 0 0 16,-3 0 0-16,3 0 0 0,0 3 0 0,-4 0 0 15,4 0 0-15,0 0 0 0,0 1 0 0,-4-1 0 0,4-3 0 16,0 3 0-16,-3 0 0 0,2 0 0 0,-2 0 0 16,3 0 0-16,-4-3 0 0,1 3 0 0,-1 1 0 0,0-1 0 15,1-3 0-15,-1 3 0 0,1 0 0 0,-1-3 0 16,1 3 28-16,-1 0 3 0,0 0 1 16,1 1 0-16,-1-1-32 0,4 3 0 0,0-3 0 0,-3 3 0 15,-1-2 0-15,4 2 0 0,0 0 0 0,-4-3 0 16,4 0 0-16,0 0 0 0,-3 4 0 0,-1-4 0 15,4 0 0-15,-4 0 0 16,1 3 0-16,-1-2 0 0,-3-1 12 0,7 3-4 0,-4 0-8 16,1-3 12-16,3 4-12 0,-4-1 0 0,4 3-9 0,-3-2 9 15,3-1 0-15,-4 0 0 0,4 4 0 0,-4-4 0 16,4 0 0-16,-3 3 0 0,3-2 0 0,-4-1 0 16,4 3 0-16,-4-2 0 0,4 2 0 0,-3-3 0 15,-1 4 0-15,1-1 0 0,3-3 0 0,-4 1 0 16,0 2 0-16,4-3 0 0,-3 4 0 0,-1-4 0 15,1 7 12-15,-1-4-12 0,4 0 12 0,-4 4-12 16,1-4 0-16,-1 1 0 0,4 2 0 0,-3 1 0 16,2-4 0-16,-2 4 0 0,3-4 0 0,-4 4 0 15,4-1 0-15,-3 1 0 0,3-1 0 0,-4 1 0 16,4-4 0-16,-4 1 0 0,4-1 0 0,-3-3-9 0,-1 4 9 0,4-1 0 16,-4 1 10-16,4 2-10 0,-3 1 0 0,3-4 0 15,-4 4 0-15,4-1-10 0,0-2 10 0,0-1 0 16,0 0 8-16,0 4-8 0,0-4 0 0,3 4 0 15,-3-4 0-15,0 4 8 0,0-1-8 0,4 1 0 16,-4-4 0-16,3 4 0 0,-3-1 0 0,0-2 0 16,0 2 0-16,0-2 0 0,0 2 0 0,3 1 0 15,-3-1 0-15,4 1 0 0,-4-4 0 0,3 7 0 16,-3-3 0-16,3-1 0 0,1-2 0 0,-4 2 0 0,7-2 0 0,-4 2 0 16,-3 1 0-16,7-4 0 0,-3 0 0 15,-1 1 0-15,4-1 0 0,-3 4 0 0,3-4 0 0,0 4 0 16,-4-4 0-16,4 1 0 0,0 2-8 0,0 1 8 15,0-4 0-15,0 0 0 0,4 4 0 0,-4 0 8 16,-4-1-8-16,4 1 0 0,0-4 0 16,4 4 0-16,-4-4 0 0,0 0 0 0,0 1 0 0,-4-1 0 15,4 4 0-15,0-4 0 0,0 1 0 0,0-1 0 16,0 0 0-16,0 4 0 0,0-4 0 0,0 4 0 16,0-4 0-16,0 1 0 0,0 2-8 0,0-2 8 15,0-1 0-15,0 0 0 0,0 1 0 0,0-1 0 16,0 1 0-16,0-4 0 0,0 3 0 0,0 1 0 15,0-1 0-15,0-3 0 0,0 1 0 0,0 2 0 16,0-3 0-16,0 1 0 0,4-1 0 0,-4 0 0 0,3 0 0 16,-3 1 0-16,4-4 0 0,-4 3 0 15,3-3 0-15,-3-3 0 0,0 0 0 0,0 0 0 16,0 0 0-16,0 0 0 0,0 0 0 0,0 0-8 0,0 0 8 0,0 0 0 16,0 0 0-16,0 0 0 0,0 0 0 0,0 0 0 15,0 0 0-15,0 0 0 0,0 6 0 0,0-6 0 16,0 4 0-16,0 2 0 0,0 0 0 0,0 0-12 15,0-6 4-15,0 0 0 16,0 0-148-16,0 0-28 0,0 0-7 0,0 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56:30.61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 865 2566 0,'0'0'56'0,"0"0"12"0,0 0 3 0,0 0 1 0,-4-6-57 0,4 3-15 0,0-7 0 0,0-2 0 16,0 2 72-16,-7 1 11 0,7 3 2 0,0-7 1 15,-3-3-17-15,-1 7-3 0,-3-4-1 0,4 4 0 16,-4-7-21-16,3 7-4 0,-6-4 0 0,6 4-1 0,-7-4-11 0,1 4-3 0,-1 3 0 0,8-1 0 31,-8 4 31-31,1 3 7 0,-1 0 1 0,-3 3 0 0,-4 7-52 0,4-1-12 16,0 7 0-16,-7 0 0 0,0 6-16 0,0 3-5 0,-4 9-2 0,0-6 0 15,4 7 23-15,-4 9 0 0,8-3 0 0,-12 6 0 16,15-4 0-16,-7 11 0 0,11-1 0 16,-5 4 0-16,5 2 19 0,-1 4 1 0,8 3 1 0,3-4 0 15,0 1-21-15,0-7 0 0,3 7 0 0,8-9 0 16,-1-4 0-16,5-3 0 0,2-10 0 0,1 4 0 16,10-6 0-16,-3-4 0 0,-1-6 0 0,1 3 0 15,0-18 0-15,0-1 0 0,3-6 0 0,-4-3 0 16,-2-6 0-16,-8-3 0 0,7-1 0 0,-7-9 0 15,7 0-16-15,-7-2-8 0,-3 2-2 16,3 0 0-16,-3-6 26 0,-1 3 9 0,-6 3 0 0,3-3 0 16,-4 6-9-16,-3-9 0 0,0 10 0 0,0-7 0 15,-3 0 11-15,3 3 6 0,-7 0 2 0,3 0 0 16,-3 1-19-16,4-1 0 0,-1 3 0 0,-3-3 0 16,3 4 0-16,-3 5 0 0,4-2 0 0,3-1 0 15,-7 4 0-15,3-1 0 0,4 7 0 0,-3-3 0 16,3-7-11-16,-7 7-5 0,7 0-2 0,0-1 0 0,0 1 18 15,0 0 0-15,7 6 0 0,-4-6 0 16,-3-1 0-16,11 4-8 0,-8 0 8 0,8 0-10 16,0 3 10-16,-1-3 0 0,4 3-9 0,7 0 9 15,-6 0 0-15,6 0 0 0,0 3 0 0,4 0 0 0,-1 0 13 16,-3 0 11-16,4 4 1 0,0-4 1 0,-4 0-42 16,4 0-8-16,-11 0-1 0,3 0-1 0,1 4 26 0,-7-4 0 0,6-3 0 0,-10 3 0 15,4-3 18-15,0 3 6 0,-1-3 0 16,1 0 1-16,-8 0-25 0,4 0 0 0,-3 0 0 0,-4 0 0 15,0 0 0-15,0 3 0 0,-4 3 0 0,4 7 0 16,-10-4 8-16,3 10-8 0,3 6 0 0,-6 0 8 16,-1 4 0-16,0 8 0 0,4-5 0 0,-3 8 0 15,-8 1-8-15,4 0 0 0,0 6 9 0,-4 0-9 16,4-9 0-16,0 5 0 0,3-2 0 0,8-3 0 16,-8-4 0-16,4-15 0 0,4 0 0 0,3-3 8 15,0-10-70-15,3-6-14 0,8 0-2 0,-1-6-1 16,1-7-141-16,3-3-29 0,7-6-6 0</inkml:trace>
  <inkml:trace contextRef="#ctx0" brushRef="#br0" timeOffset="685.67">1947 1884 1552 0,'-3'9'44'0,"3"1"10"0,0-1-43 0,0 4-11 0,0-7 0 0,0 3 0 16,0 1 104-16,3-1 20 0,-3-2 3 0,7 2 1 16,-7-3 0-16,0-6 0 0,4 0 0 0,3 0 0 15,-7 0 12-15,4 0 2 0,-4 0 1 0,7 0 0 16,-7-6-45-16,3-7-9 0,-3 1-1 0,7-1-1 16,-7 1-49-1,0-7-10-15,0 3-1 0,0-2-1 0,-7-1 7 0,7 0 2 16,0 0 0-16,-3-3 0 0,3 10-5 0,0-10-1 15,0 6 0-15,0 3 0 0,0-2-43 0,3 2-9 0,4 4-1 0,-3 3-1 16,6-1-11-16,-6 1-3 0,6 3 0 0,1 3 0 16,0 0 39-16,-1 3 0 0,4-3 9 0,0 6-1 15,-3-3-30-15,10-3-6 0,-10 4 0 0,10-4-1 16,-7 0-62 0,0 0-12-16,7-4-2 0,-7 1-1 0,8-6-76 0,-1 3-15 15,-4-1-3-15,1-2-1 0,0 3-37 16,3 2-7-16,0-2-2 0,-7-3 0 0,4 6 97 0,-1-4 19 15,1 4 4-15,0 0 1 0,-8 0 99 0,8 3 27 0,-11-3-8 0,0 0 8 16,-4 3 175-16,-3 0 38 0,0 0 8 0,0 0 2 16,0 0-17-16,0 0-3 0,0 0-1 0,0 0 0 15,-3 0-62-15,-8 3-13 0,-3 0-3 0,4 6 0 16,-1 1-26-16,0 5-6 0,1-2 0 0,-1 6-1 16,1 3-73-16,3 3-18 0,-4 0 0 0,1 0 0 15,2 3 0-15,5-3 0 0,3 4 0 0,-4-1 0 0,-3-9 0 16,7-1 0-16,7-2 0 0,-3-7 0 15,-1 1 0-15,5-7 0 0,2-6 0 0,1 0 0 16,3-4 33-16,-4-2 3 0,4-3 1 0,1-4 0 16,2 0-59-16,-3-3-12 0,0 4-2 0,-3-4-1 0,3 0 37 15,4 0 0-15,-8 4 0 0,4-4 0 16,-3 9 44-16,0-2 16 0,-1 6 3 0,-6-4 1 0,6 7-52 0,-6 3-12 16,3 3 0-16,-4 3 0 0,-3 1 0 0,8 5-12 0,-8 4 3 15,0 6 0-15,3-6 9 16,1 2 12-16,3 1-2 0,-7 0-1 0,3 3 44 0,-3-6 9 0,7 2 2 0,-3-2 0 15,3-7-52-15,-4 1-12 0,1-1 0 0,3-6 0 16,3-3-100-16,-6-3-22 0,3-3-5 0</inkml:trace>
  <inkml:trace contextRef="#ctx0" brushRef="#br0" timeOffset="1138.19">2988 1075 2546 0,'0'0'72'0,"0"0"16"16,0 0-71-16,0 0-17 0,0 0 0 0,0 0 0 15,4 16 68-15,-1-7 9 0,4 7 3 0,-7 3 0 16,4 3-26-16,3 3-5 0,-4 0-1 0,4 6 0 16,0-3 10-16,0 4 2 0,4 2 0 0,-11 4 0 15,11-1-2-15,-11 1 0 0,10 6 0 0,-6-6 0 16,-1-4 5-16,8-3 1 0,-4 1 0 0,3-1 0 0,-2-3-64 0,2-3-21 15,-3 4 0-15,4-7 0 0,3 0 33 16,-4-7 8-16,1 1 0 0,-7 3 1 0,6-10-33 0,1 1-8 0,-1-1 0 0,-6-6-1 16,3 0 21-16,-7-3 0 0,0 0 0 0,0 0 0 15,0-6-8-15,0-3 8 0,0-4 0 0,-11 4 0 16,4-10 0-16,-3 3 0 16,3 4 0-16,-11-7 0 0,4 3 0 0,0 7 0 15,3-4 0-15,1 4 0 0,-5 6 14 0,-2-1 7 0,6 8 2 0,-3-1 0 16,4 3-39-1,6 10-7-15,-7-7-1 0,1 7-1 0,6 3 25 0,4-4 0 0,0 4 0 0,0 3-8 32,0-3 8-32,0 3-8 0,4-7 8 0,6 4-8 0,-6 0 8 0,7-10 0 15,-4 7 0-15,3-3-8 0,4-1 8 0,-3-2 0 0,-1 2 0 0,5-6-8 16,-1 1 33-16,7-7 7 0,-7 3 2 0,4-6 0 16,6 0-57-16,-6-4-11 0,3-2-2 0,4 0-1 15,-4-1 16-15,0-6 3 0,0 4 1 0,4-4 0 16,-7 10-111-16,3-10-23 15,0 7-4-15</inkml:trace>
  <inkml:trace contextRef="#ctx0" brushRef="#br0" timeOffset="1280.89">3588 1944 3110 0,'0'9'138'0,"-4"-3"28"16,4 1-133-16,0-7-33 0,0 0 0 0,0 0 0 16,0 0 68-16,0-7 8 0,0-2 0 0,0-4 1 15,0 4-21-15,0-10-4 0,0-3 0 0,0 3-1 16,0-6-41-16,-7 3-10 0,4-6 0 0,-1 3 0 15,-3-6 0-15,7 2 0 0,-3 1 0 0,3-9 0 16,-8 5-203-16,8 4-42 0,0-6-9 0</inkml:trace>
  <inkml:trace contextRef="#ctx0" brushRef="#br0" timeOffset="1370.59">3514 1238 2318 0,'-7'10'103'0,"3"-4"21"0,1 0-100 15,-1 0-24-15,1 4 0 0,3-4 0 0,0 3 52 0,0-2 6 0,3-1 1 0</inkml:trace>
  <inkml:trace contextRef="#ctx0" brushRef="#br0" timeOffset="1936.67">3665 1721 2553 0,'0'38'53'0,"0"-26"12"0,4 1-52 0,3-10-13 0,-4 3 0 0,5-3 0 15,6-3 105-15,-4 0 19 0,1-6 3 0,3 3 1 16,0-3-52-16,0-7-9 0,4 4-3 0,3-4 0 16,-7 4-51-16,7-7-13 0,-7 3 0 0,8-5 0 15,-8 2 54-15,0-3 8 0,3 0 2 0,-3-3 0 16,-3 4-52-16,0-1-12 0,-4 0 0 0,0 3 0 16,3 1 0-16,-10 2 0 0,4 4 0 0,-4-1 0 15,0 7 0-15,0 3 0 0,0 0 0 0,0 0 0 16,-4 3 0-16,-10 7 0 0,4 2 0 0,3 10 0 15,-8-6 0-15,5 12 0 0,-1-6 0 0,-3 6 0 16,7-3 0-16,-3 4 0 0,3-8 0 0,7 5 0 0,-8-5 0 0,8 5 0 0,0-8 0 0,8 4 0 16,-8-6 0-1,7 3 0-15,0-7 0 0,3 4 0 0,1-7 0 0,-1 1 0 16,-3-1 0-16,4 4 0 0,0-7 0 16,3 0 0-16,-4 1 0 0,1-1 0 0,-1 0 0 0,1 4 0 0,3 2 0 15,-3-9 0-15,-1 7 54 0,1-4 8 16,-1 0 2-16,-6-3 0 0,7-3-52 0,-4-3-12 0,0-3 0 0,0-7 0 15,3 4 0-15,-6-13 0 16,3 3 0-16,0-3 0 0,0 0 0 0,-3 0 0 0,3 4 0 0,0-1 0 16,0-3 0-16,3 6 0 0,1 4 0 15,-1-7 0-15,-2 3 0 0,2 4 0 0,1-4 0 0,3 0 0 16,3 1 21-16,-6-1 2 0,0 0 0 0,3 0 0 16,0 7-37-16,0-10-7 0,4 7-2 0,-8 2 0 15,1 7 23-15,3 3 0 0,-4 3 0 16,-2 0 0-16,-1 10 0 0,3 6 0 0,-10 3 0 0,4 3 0 15,3 6 0-15,-7 4 0 0,0-4 0 0,0 7 0 16,0-4 0-16,0 7 0 0,-7-7 0 0,7 1 0 16,0-4 0-16,0-9 0 0,0 0 0 0,7-12 0 15,-7-1-158-15,3-6-27 0,4-6-6 0</inkml:trace>
  <inkml:trace contextRef="#ctx0" brushRef="#br0" timeOffset="2180.51">4667 1323 3040 0,'0'0'64'0,"0"0"12"0,0 9-60 16,-3 4-16-16,3-7 0 0,0 10 0 0,3 3 54 0,-3-7 8 0,4 7 2 0,3 6 0 15,-4-3-52-15,4 6-12 0,0-3 0 0,1 3 0 32,2 1 54-32,1 2 8 0,-1 0 2 0,1 1 0 0,3-4 0 0,-3 10 0 0,-1-10 0 0,4 6 0 15,-3 1-52 1,-4-10-12-16,3 3 0 0,1 0 0 0,0-3 0 0,-1-6 0 0,-3 3 0 15,7-9 0-15,-10-1-48 0,3-6-13 16,0 1-3-16,0-4 0 0,-3-3-51 16,3-6-10-16,-4-1-3 0,-3-2 0 0,0 0-51 0,-3-1-10 0,-4-9-3 0</inkml:trace>
  <inkml:trace contextRef="#ctx0" brushRef="#br0" timeOffset="2366.61">4561 1887 3040 0,'11'10'64'0,"-7"-7"12"0,3-3-60 0,0 0-16 0,10-3 0 0,-6-1 0 16,7-2 156-16,3 3 29 0,0-3 6 0,4-4 1 15,-1 1-154-15,8 0-30 0,-7-1-8 0,-1 4 0 16,8 0 0-16,-7-4 0 0,3 7 0 0,0 0 0 16,0 0 0-16,1 3 0 0,-1 3 0 0,4-3 0 15,-8 3 0-15,-6 0 0 0,10 0 0 0</inkml:trace>
  <inkml:trace contextRef="#ctx0" brushRef="#br0" timeOffset="2897.72">5909 1125 2504 0,'0'0'71'0,"0"-6"16"15,0 6-70-15,0 0-17 0,0 0 0 0,0 0 0 16,0 0 100-16,0 9 17 0,0 7 3 0,4-7 1 16,6 10-37-16,-6 6-7 0,3 0-1 0,0 4-1 15,0 8-15-15,-4-2-2 0,4 9-1 0,0 3 0 16,1 0-5-16,-1 3-2 0,-4 0 0 0,4 3 0 16,0-9-26-16,0-3-4 0,0-3-2 0,0-4 0 0,4-9-18 0,0 0 0 0,-8-6 0 0,8-3 0 15,-1-7 0-15,4-2 0 0,-3-7 0 16,0-7 0-1,-1-2-84-15,1-10-20 0,-4-6-4 0,3 0 0 0,-3-10-83 16,-3 1-16-16,3-1-3 0</inkml:trace>
  <inkml:trace contextRef="#ctx0" brushRef="#br0" timeOffset="3226.96">5846 1009 2030 0,'-22'-6'57'0,"8"-10"14"0,0 7-57 0,4 3-14 0,-1-4 0 0,7 4 0 16,-3 0 156-16,4-1 29 0,3 7 6 15,3-12 1-15,4 6-110 0,-7-1-22 0,8-2-4 0,2 6 0 16,8-4 13-16,-4-2 3 0,11 3 1 0,-1 0 0 16,8 2-7-16,3-2-2 0,8 0 0 0,-1 3 0 15,0 0 0-15,-6 3 0 0,2 0 0 0,5 6 0 16,-8 0-51-16,4 4-13 0,3 2 0 0,-7 7 0 16,1 3 0-16,-8 3 0 0,0 6 0 0,-3 4 0 15,-4-1 28-15,-7 10 4 0,7 0 0 0,-10-3 0 16,-4 6-32-16,0-3 0 0,-7 3 0 0,0 3 0 15,-4 0-22-15,-3 3-7 0,-3 4-2 0,-4-1 0 16,0-9 31-16,-4-3 0 0,-7-9 0 0,4 2 0 0,-4-2 0 16,1-10 0-16,-1 0 0 0,0-3 0 15,4 0 0-15,0-13 0 0,0 1 0 0,3-4 0 0,4-6 0 0,0 0 0 0,3-6 0 0,4-4 0 32,7 1-57-32,0-10-6 0,0 0-1 0,0 4 0 15,7-10-153-15,0 6-31 0,4-3-7 0</inkml:trace>
  <inkml:trace contextRef="#ctx0" brushRef="#br0" timeOffset="3570.89">6565 1718 2553 0,'11'12'53'16,"-11"-12"12"-16,7 4-52 0,0-4-13 0,0 0 0 0,0 0 0 15,4 0 105-15,-1-4 19 0,1-2 3 0,3 3 1 16,0-3-52-16,4-1-9 0,-1 1-3 0,1-3 0 15,3-1 0-15,-3-2 0 0,3-1 0 0,-3-2 0 16,-1 2-51-16,4-6-13 0,-7 4 0 0,4 2 0 16,-7-3 0-16,-1 4 0 0,-3 2 0 0,0 4 0 15,-7 0 0-15,0 6 0 0,0 0 0 0,-7-6 0 16,-3 6 0-16,-1 9 0 0,-3-3 0 0,-4 1 0 16,1 8 0-16,-4 4 0 0,3 0 0 0,-3 3 0 15,3 0 0-15,0 3 0 0,1 0 0 0,-1 3 0 16,8 0 0-16,-1 1 0 0,0-4 0 0,8 3 0 15,-8-6 0-15,11 3 0 0,-3-9 0 0,6-1 0 16,1 4 0-16,3-13 0 0,4 4 0 0,-1-4 0 16,4-6 0-16,0-3 0 0,4 0 0 0,3-7 0 15,0 4-48-15,4-13-13 0,0 7-3 0,3-7 0 16,-3-3-102-16,3 0-21 0,0 0-4 0</inkml:trace>
  <inkml:trace contextRef="#ctx0" brushRef="#br0" timeOffset="3888.2">7151 1467 1824 0,'0'0'76'0,"0"0"-60"31,-4 0 184-31,4 0 38 0,-7 0 7 0,0 3 2 0,0 3-88 0,0 7-18 0,0-4-3 0,-4 7-1 16,1 3-109-16,-4-7-28 0,3 10 0 0,1 0 0 16,-5-6 40-16,5 3 4 0,-1-4 0 0,1 4 0 15,-1-3-20-15,4-3-3 0,4-4-1 0,-1 0 0 16,4-2-20-16,0-4 0 0,7 0 0 0,-3 0 0 15,6-3 0-15,-3-3 0 0,4 3 0 0,3-3 0 16,-3 0 0-16,3-1 0 0,0 1 0 0,3 3 0 16,-3-3 0-16,4 3 0 0,-4 0 0 0,4 0 0 15,-4 3 56-15,4 0 6 0,-4 4 2 0,0-1 0 16,0 7-52-16,0-7-12 0,-3 6 0 0,-4 1 0 16,-4 3 0-16,1-4 0 0,-1 7 0 15,-3 0 0-15,-3-4 0 0,-4 4 0 0,-4 0 0 0,1 0 0 16,-1 3 0-16,-3-7 0 0,0 4 0 0,-4 0 0 15,0-9-100-15,4-1-22 0,-3 0-5 0</inkml:trace>
  <inkml:trace contextRef="#ctx0" brushRef="#br0" timeOffset="4634.72">7521-145 2267 0</inkml:trace>
  <inkml:trace contextRef="#ctx0" brushRef="#br0" timeOffset="7399.83">7560 1558 1792 0,'0'-13'51'0,"0"7"10"15,0-10-49-15,0 7-12 0,0-3 0 0,0 2 0 16,0-2 80-16,-3 5 14 0,3 1 2 0,0 6 1 15,0 0-53-15,0 0-10 0,0 0-2 0,-8 6-1 16,-2 7 26-16,3-4 6 0,-4 10 1 0,1 3 0 0,3-6-64 0,-4 9 0 16,4 0-14-16,-4 3 2 0,4-3 12 0,-3 3 16 0,3-3-4 0,0 4-1 15,3-1-11 1,1-3 0-16,3 0 0 0,0-3 0 0,3 0 53 0,1 0 9 16,3-10 2-16,0 7 0 0,3-3-52 0,1-10-12 15,3 7 0-15,-3-7 0 16,6-3 0-16,-3-3 0 0,4 0 0 0,3-6 0 0,-3 0 0 0,3-1 0 15,4 1 0-15,-4 3 0 0,-4-6 0 0,5 2 17 0,-5 1-3 16,-3 3-1-16,0-3-13 16,1 2-15-16,-8-2 3 0,3 3 1 0,-3 3 33 0,0-3 6 0,0 0 2 0,-3-3 0 15,3 2-18-15,-3 1-3 0,-1 3-1 0,4-6 0 16,0 3-8-16,0-3 12 0,0-4-12 16,0 4 12-16,0-7-12 0,0 4 0 0,0 0 0 15,4-4 0-15,-4 7 0 0,0-7 0 16,0 4 0-16,-3 2 8 0,3-2 0 0,-4 0-8 0,4 2 12 0,-3-5-4 15,3 2 3-15,0-2 0 0,-3 6 0 0,3-4 0 16,-4-5-11-16,1 2 0 0,-1 0 0 0,-3-2 0 16,0-1 36-16,0 0 4 0,0 1 2 0,-3 2 0 15,-1 1-26-15,1 2-4 0,-1 7-2 0,1-3 0 16,-4 0 2-16,-1 6 0 0,1 0 0 0,0 6 0 16,0 3-12-16,0-2 0 0,-3 8 0 0,3 4 0 15,0-3 0-15,-1 3 12 0,1 2-12 0,0 5 12 16,0-1-12-16,4 3 0 0,3-6 0 0,-4 3 0 0,4-3-10 15,0-6 10-15,4 2 0 0,-1-5-9 16,1 3 9-16,3-7 0 0,3 4 0 0,-2-4-8 16,2-6 8-16,1 3 0 0,-1-3 0 0,4 1-8 15,-3-4 8-15,3 0 0 0,0-4 8 0,0 1-8 0,0-3 0 0,1 6 0 16,-5-3-10-16,1 0 10 16,-1-3 0-16,-3 2 0 0,0 4 8 0,0-3-8 0,-7 3 0 15,0 0 0-15,0 0 0 0,0 0 0 0,0 0 0 0,0 0 0 0,0 0 0 0,0 0 0 16,0 0 0-16,0 0 0 0,0 0 0 0,0 0 0 15,0 0 0-15,0 0-13 0,0 0 1 0,0 0 0 16,0 0 12-16,0 0 16 0,0 0-3 16,0 0-1-16,0 0-12 0,0 0 0 0,4 3 0 15,-4-3 0-15,4 0 0 0,-1-3 0 16,4 3 0-16,-3-3 0 0,-1-3 14 0,1 0 0 0,3-4 0 0,0 1 0 16,0-10 29-16,0 0 5 0,3 3 2 0,1-9 0 15,0 3-40-15,-1-6-10 0,1 0 0 16,3-3 0-16,-3 6 0 0,3-1 0 15,0 4 0-15,-4 1 0 0,1 8 0 0,-1-3 0 0,1 4 0 16,-4 6 0-16,0 2 0 0,0 4 0 0,0 4 0 16,0 5 0-16,-3 7 8 0,-1 2-8 0,4 7 12 15,-7 1-4-15,4 2-8 0,0 0-9 0,-1 3 9 0,-3-2-13 16,0-1 61-16,4 0 13 0,-4 0 3 0,3 4 0 16,1-10-52-16,-1 0-12 0,1-1 0 0,-1-2 0 15,1-3 0-15,-1-10 0 0,4 0 0 0,-3-2 0 16,-1-1 0-16,-3-3 0 0,7 0 0 0,-3-3 0 15,3-1-100-15,-3-2-24 0,3 0-4 0,-4-3 0 16,-3-4-153-16,4 0-31 0</inkml:trace>
  <inkml:trace contextRef="#ctx0" brushRef="#br0" timeOffset="7677.48">8597 1407 2157 0,'0'0'61'0,"0"0"14"0,0 0-60 0,0 0-15 0,7-3 0 16,-7 3 0 0,4 3 84-16,3 4 13 0,-4-1 3 0,4 0 1 15,-3 10-17-15,3-4-3 0,-3 7-1 0,3 0 0 0,-4 6-20 0,4 3-5 0,-3 1-1 0,3 2 0 16,-4-3-3-16,4-3-1 0,-3 4 0 0,-1-4 0 16,4 0-39-16,-3 0-11 0,0 0 0 0,-1 0 0 15,1-3 37-15,-1-3 3 0,1 0 1 0,-4-7 0 16,3 4-41-16,1-4 0 0,-4 4 0 0,3-10 0 15,-3 4-60 1,4-4-15-16,-1-3-2 0,-3-3-1 0,0 0-60 0,0 0-12 16,0 0-2-16,-3-9-1 0,3-1-90 0,-7 1-17 0</inkml:trace>
  <inkml:trace contextRef="#ctx0" brushRef="#br0" timeOffset="7877.19">8463 1737 2747 0,'-3'6'78'0,"-1"0"17"16,4-3-76-16,0-3-19 0,0 0 0 0,4 3 0 16,6-3 106-16,1 0 18 0,3 0 3 0,4 0 1 15,3-3-52-15,7-3-9 0,0 0-3 0,4 3 0 0,0-4-14 0,-1-5-3 0,5 2-1 0,-1 4 0 16,0-3-22-16,1 3-5 0,2 6-1 16,-6-4 0-1,0 1-18-15,-4 3-12 0,-3 0 1 0,-4 0 1 16,-3 0 10-16,-4 3-10 0,0 1 10 0,0-4-10 15,-7 3-116-15,4 0-23 0,-8 0-5 0</inkml:trace>
  <inkml:trace contextRef="#ctx0" brushRef="#br0" timeOffset="8929.5">882 2665 1824 0,'-11'0'76'0,"1"3"-60"16,-1 3 140-16,8 4 29 0,-8 2 6 0,4-6 1 15,4 7-103-15,3-10-20 0,0-3-4 0,0 3-1 0,10 0 0 0,-6-3 0 0,6-3 0 0,8 0 0 16,-4 3-51-16,0-3-13 0,7 3 0 0,0 0 0 15,4-3 34-15,3-7 4 0,8 4 1 0,6 0 0 16,-3 3-11-16,7 3-3 0,7 0 0 0,-1 0 0 31,5-3-25-31,3-1 0 0,7-2 0 0,3 0 0 0,1 3 29 0,7 3 1 0,3 3 0 0,18 0 0 16,-1 0-6-16,1-3 0 0,14 3-1 0,25-6 0 16,-15 0 2-16,11-3 1 0,0 3 0 0,39-10 0 15,-21 7-5-15,17 3-1 0,0 0 0 0,47-4 0 16,-37 1 8-16,15-3 0 0,4-4 1 0,45-3 0 15,-45 4-29-15,14 2 0 0,6-8 0 0,54 2 0 16,-60 3 12-16,6 1-3 16,8 2-1-16,53-2 0 0,-64 3 2 15,7 2 0-15,1-5 0 0,52-1 0 0,-64 1-22 0,1 2-5 0,3-2-1 0,39-1 0 16,-60 4 18-16,0-1 0 0,-3 7 0 0,21-3 0 16,-54-3 0-16,-6 5 0 0,-14 4 0 0,6 0 0 15,-27 0 0-15,-12 4 0 0,-2 5 0 0,-8-6 0 16,-21 0 22-16,-14 3 8 0,-11 1 2 0,-6-1 0 15,-11 0-52-15,-4-3-9 0,-11 1-3 0,1-1 0 16,-11 0 52-16,0-3 9 0,-7 0 3 0,0 0 0 16,0 0-52-16,-7-3-11 0,0 0-1 0,-4-4-1 15,4 1-155-15,4-3-30 0,-4 2-6 0</inkml:trace>
  <inkml:trace contextRef="#ctx0" brushRef="#br0" timeOffset="47020.68">6205 3856 1094 0,'0'0'46'15,"0"0"-37"1,0 0 95-16,0 0 20 0,0 0 3 0,0 0 1 16,0 0-65-16,-3 7-13 0,-1-1-2 0,4-6-1 15,0 3-24-15,-3 3-5 0,3 4-1 0,0-10 0 16,0 0 27-16,0 6 6 0,0-6 1 0,0 6 0 16,0-6-31-16,0 3-5 0,0 4-2 0,0-1 0 15,0 0 41-15,0-3 8 0,0 4 2 0,0-1 0 16,0 0-52-16,0 3-12 0,0 1 0 0,0-1 0 0,0-2 0 0,0-1 0 0,0 3 0 0,0-2 0 15,0 2 54-15,0-3 8 0,3 4 2 16,-3-1 0 0,0-3-52-16,0 4-12 0,4-1 0 0,-4 1 0 0,0-1 0 0,3 0 0 0,-3 1 0 0,0 2 0 15,0-2 0-15,0 2 0 0,0-2 0 0,0 5 0 16,0-2 0 0,0-1 0-16,0 1 0 0,0 3 0 15,0-1 0-15,0 1 0 0,4 0 0 0,-4-4 0 0,0 4 54 0,0 0 8 0,3-4 2 0,-3 4 0 16,0-1-81-1,4 1-16-15,-4 3-3 0,0-3-1 0,0 2 59 0,0-2 12 0,0 6 2 0,0-3 1 16,0 0-29-16,0 3-8 0,0-4 0 0,0 8 0 16,0-5-24-16,-4 5-5 0,4-1-2 15,0 3 0-15,0-3 31 0,0 3 0 0,0-3 0 0,0 3 0 16,0-2 0-16,4 2 0 0,-4 0 0 0,0-3 0 16,0 3 24-16,0 1 4 0,3 2 0 0,-3-3 1 15,0 3-29-15,0 4 0 0,0-4 0 0,0 7 0 16,0-4 0-16,0 1 0 0,0 3 0 0,0-1 0 15,0 1 0-15,-3-1 0 0,3 4 0 0,0 0 0 16,0 0-15-16,0-1-9 0,0 4-1 0,0 0-1 16,0 0 26-16,0-3 0 0,0 0 0 0,3 3 0 15,-3-1 16-15,0 1 8 0,4 0 1 0,-4 0 1 16,4 0-26-16,-4 0 0 0,3 0 0 0,-3 3 0 16,0 0 0-16,7 0 0 0,-7 3 0 0,0 0 0 15,0 0 0-15,0 1 0 0,4 2 0 0,-4 3 0 16,0-2 0-16,3-1 0 0,-3 3 0 0,0 4 0 15,4-7 0-15,-4 1 0 0,3-1 0 0,1 6 0 16,-1-5 0-16,1 2 0 0,-1 4 0 0,4-1 0 16,-3 1-8-16,-1-4-8 0,1 1 0 0,0 6-1 0,3-4 27 15,-4 4 6-15,1 0 0 0,3 5 1 0,-4-5-29 16,1 0-7-16,-1 0-1 0,1 6 0 0,3 0 20 0,-4 0 0 0,4 3 0 0,-3 6 0 16,3-6 0-16,-3 0 0 0,3 4 0 15,-4 5 0-15,1-6 0 16,3 1 0-16,-4-1 0 0,1 6 0 0,3-5 0 0,-7 2 0 15,3 4 0-15,4 2 0 0,-3-2 0 0,-1-1 0 16,5 4 0-16,-5 6 0 0,4-10 0 0,-3 1 0 0,3-4 0 0,0 13 0 16,0-12 17-16,-4-1 1 0,8 0 0 0,-4 10 0 15,0-13-29-15,4 7-5 0,-4-4-2 0,3 10 0 16,-6-6 18-16,3 2 0 0,0 1 0 0,-4 6 0 16,4-6 0-16,1-1 0 0,-5-2-8 15,4 5 8-15,0-5 0 0,0-4 0 0,0 1 0 0,0 2 0 16,-3-5 0-16,3-1 0 0,-4 0 0 0,4 7 0 15,-3-10 0-15,0 3 0 0,-1 0 0 0,8 4 0 16,-11-7 20-16,3-3-3 0,-3 0 0 0,4 6 0 16,-1-9-17-16,-3 3 0 0,4-3 0 0,-1 3 0 15,-3-4 0-15,4-2 0 0,-4 3 0 0,0 0 0 16,3-10-10-16,-3 4-6 0,0-4 0 0,0 1-1 16,4-4 17-16,-4 0 0 0,0-2 0 0,0-1 0 15,0-3 11-15,0 0-1 0,7-3 0 0,-7 0 0 16,0-7-10-16,0-2 8 0,0-4-8 0,0 0 8 15,0-2-8-15,3 2 0 0,-3-3 0 0,0-3 0 16,4 0 0-16,0-6 0 0,-1 3 0 0,-3-3 0 16,7 0 0-16,-3-4 0 0,-1-2 0 0,4-1 0 0,0-2 0 15,0 2 0-15,0-5 0 0,0-1 0 16,0 0 0-16,4-3 0 0,0 1-14 0,-1-1 5 0,4 0 9 0,-7-3 11 0,8 3-3 0,-5-3 0 16,4 0-8-1,0 0-11-15,-3 0 3 0,3 0 0 0,4 3 8 0,-4-3 0 16,0 0 0-16,4 3 0 0,-1 0 0 0,1-3 11 15,-1 7-3-15,1-4 0 0,0 0-8 0,-1 3-11 16,1-3 3-16,0 4 0 0,-1-1 8 0,4-3-10 16,1 3 10-16,-5-3-10 0,8 0 10 0,0 1 12 15,6-4-2-15,1 0-1 0,0 3-9 0,0-3-16 0,-1 3 4 0,12 0 1 16,-4 0 34-16,-1-3 6 0,1 3 2 0,7-3 0 16,-4 3-31-16,4-3-18 0,4 4 2 0,-1-1 1 15,-3 0 15-15,3-3 0 0,-3 0 0 0,3 3 10 16,1-3 3-16,6 3 1 0,1 0 0 0,3 0 0 15,0 1-14-15,-4-4 0 0,4 3 0 0,4 0 0 16,-4 0-8-16,3 0-5 0,4 3-1 0,4 1 0 16,-1-1 22-16,-3 0 4 0,7 0 0 0,0 4 1 15,-3-4-13-15,0 0-16 0,-1 1 3 0,8-1 1 16,-4 0 12-16,-4 0 0 0,8 1 0 0,7-1 0 16,-4 0 8-16,0-3 4 0,4 4 0 0,10-1 1 15,-11 0-13-15,1 0 8 0,0 4-8 0,7-1 0 0,-8-2 17 16,1-1-2-16,3 3-1 0,11-2 0 0,-11-1-6 15,4 3 0-15,-1 1-8 0,12-1 12 16,-8-3-12-16,0 1 0 0,1 2 0 0,13-3 0 0,-14 4 0 16,4-4 0-16,0 3 9 0,-18-2-9 15,3-1 0-15,8 0 0 0,0 0 0 0,7 1 0 0,-1 2 9 0,1-3-9 0,4 1 10 16,45 5-10-16,-28-2 32 0,0 2 0 0,0-2 0 16,14-1 0-1,-21 0-20-15,-1 1-3 0,5-1-1 0,13 1 0 0,-17-4 4 0,4 3 0 0,3-2 0 16,14 2 0-16,-18-3-12 15,4 0 0-15,0-2-10 0,21 2 10 0,-21-3 0 0,3 0 0 0,4 0 0 16,18 0 10-16,-18 1-10 0,0-1 0 0,0-3 0 16,21 0 0-16,-21 3 0 0,4-3 8 0,6 0-8 0,15 3 12 15,-21-3-4-15,3 3-8 0,3-3 12 16,22 3-4-16,-25 0-8 0,7-3 8 0,0 3-8 0,22 1 8 16,-26-4-8-16,4 0 0 0,-3 0 0 0,24 3 0 15,-24-3 0-15,3 3 0 0,0 0 0 0,25 0 0 16,-25-3 0-16,7 3 0 0,0 0 0 0,29 1 0 15,-29-1 0-15,0 0 8 0,0 0-8 0,28 0 8 16,-27 0 13-16,2 0 3 0,1 1 0 0,28 2 0 16,-28-3-24-16,-4 0 0 0,3 0 0 0,29 3 0 15,-31-2 0-15,6-1 0 0,0 3 8 0,25-3-8 16,-25 3 11-16,-3-2-3 16,7-1 0-16,21 3 0 0,-29-6 2 0,-3 3 0 0,4-3 0 0,17-3 0 15,-24 3-10-15,3 0 8 0,0-3-8 0,22 3 8 0,-33-3 0 16,1 0 0-16,-4-1 0 0,21 1 0 15,-28-3 4-15,0 6 0 0,0-3 0 0,11 0 0 16,-18 3-12-16,-4 0 0 0,1-3 0 0,10 3 0 0,-22 0 0 0,-2-4 0 16,-1 4 0-16,4 0 8 15,-11-3-8-15,-7 3 8 0,-3 0-8 0,3 0 8 16,-17 0-8-16,-4 0 0 0,-7 0 0 0,0 3 0 16,-7-3 0-16,-8 4 8 0,1 2-8 0,-3-3 8 0,-12 3-8 0,1-3 10 15,-7 4-10-15,-4-4 10 0,-3 0-10 0,-8 0 0 0,1-3 9 16,-4 0-9-1,-7 0-52-15,0 0-16 0,0 0-2 0,-11-3-1 16,1-3-182-16,-8-4-37 0</inkml:trace>
  <inkml:trace contextRef="#ctx0" brushRef="#br1" timeOffset="53608.21">8195 4465 851 0,'0'0'36'15,"0"0"-36"1,0 0 109-16,0 0 15 0,0 0 4 0,0 0 0 16,4 3-103-16,-1 3-25 0,1 0 0 0,-4-3 0 15,3 1 56-15,1 2 7 0,3-3 1 0,-4 3 0 16,1 0-4-16,-1-2-1 0,-3 2 0 0,4 3 0 16,-4-2 8-16,3 2 1 0,-3 0 1 0,0-2 0 0,4-1-55 0,-4 3-14 0,3-2 0 0,1-1 0 15,-1 3 54 1,1-2 8-16,0 2 2 0,-1-3 0 0,1 4-52 0,-4-1-12 0,3 0 0 0,1 1 0 15,-1-1 0-15,1 4 0 0,-1-1 0 0,1 1 0 16,-1-4 54-16,1 1 8 0,-1-1 2 0,1 1 0 16,-1 2-52-16,1-3-12 0,-1 1 0 0,5 2 0 15,-5 1 0-15,-3-1 0 0,7 1 0 0,-3 3 0 16,-1-4 8-16,-3 4 0 0,7 0-8 16,-3-1 12-16,-1-2-12 0,4 3-8 0,-3-1 8 0,3 4-13 15,-4-3 13-15,4 6 0 0,1-4 0 16,-1 4 0-16,-4 0 0 0,4 0 0 0,-3 3 0 0,3-3 0 15,-4 3 0-15,4-6 0 0,0 3 0 0,0 0 0 16,-3 3 0-16,7-3 0 0,-4 3 0 0,0-3 0 16,0 3 12-16,3 0 6 0,-3 4 1 0,4-4 0 15,-4 0-19-15,0 0 0 0,4 3 8 0,-4-3-8 16,3 3-13-16,1-3-7 0,3 7 0 0,0-1-1 16,0-3 36-16,0 4 7 0,0-1 2 0,1 0 0 15,-5 4-24-15,4-1 0 0,-3-2 0 0,3 2 0 16,-3 1 0-16,-1-4 0 0,1 4 0 0,-1-4 0 0,4 3-15 0,-3-2-7 15,0-1-2-15,3 4 0 0,-4-1 71 0,4 4 13 0,0-4 4 16,1 7 0-16,-1 0-52 0,-4-7-12 16,4 4 0-16,0-4 0 15,1 4-48-15,-1 0-13 0,0-1-3 0,3 1 0 0,-2 3 103 0,6 12 20 16,0 0 4-16,0 1 1 0,0-7-52 0,0-4-12 0,1 1 0 0,-5 0 0 31,1 0-28-31,-1 0-9 0,1 3-2 0,0 0 0 0,-1 3 63 0,1-3 12 0,0 0 2 0,-1 4 1 16,4-11-31-16,-3 7-8 0,3 3 0 0,0 4 0 15,1-1-30-15,-1 0-7 0,0 1-2 0,4-1 0 16,-4-6 39-16,4 0 0 0,-1 6 0 0,1 4 0 16,0-4 0-16,-4 4 0 0,3-1 0 0,-2 4 0 15,-1-10 0-15,3 3 0 0,-2 0 0 0,2 4 0 0,1-1-28 16,0 1 3-16,-4-1 0 0,4-12 0 16,-1 0 40-16,5 3 8 0,-1-3 1 0,-4 3 1 15,8 3-25-15,-4 0 0 0,4 4 0 0,10 18 0 16,-3-13 0-16,-3 1 10 0,-1-4-10 15,0 4 10-15,0-4-31 0,4-2-7 0,-4 2 0 0,4 0-1 16,-3-2 42-16,2-4 9 0,-2 0 2 0,6 6 0 16,-3-5-24-16,-4 2 0 0,0 3 0 0,8 1 0 15,-5-7 0-15,5 0 0 0,-1 0 0 0,0 1 0 16,1-1 0-16,-4 0 0 0,3-3 0 0,0 6 0 16,1-6 0-16,-5 0 8 0,1 0-8 0,7 3 0 15,-4-6 8-15,1 3-8 0,3-3 8 0,3 3-8 16,-3-3 0-16,-4 3 8 0,1 0-8 0,6 0 0 15,-7-3 0-15,8 0 0 0,-4-3 0 0,6 3 0 16,-6 0 0-16,4 0 0 0,-4-4 0 0,3 7 0 16,0-6 8-16,1 3-8 0,-1-3 10 0,4 0-10 15,-4-1 0-15,-3-5 0 0,4 2 0 0,-1 1-10 0,-3 0 10 0,3-4 9 0,4 4-1 0,0 3-8 32,0-7 16-32,-4 1-3 0,4-1-1 0,0 4 0 0,0-7-1 0,0 3-1 15,4 1 0-15,-1-1 0 0,0 1-10 0,1-1 8 0,3 1-8 16,0-1 8-16,0 1 8 0,-4-4 0 15,8 1 1-15,-1-1 0 0,-6-3-17 0,-1 0 0 0,1 1 0 0,6-1 0 16,-6 0 0-16,2-3 0 16,-2 0 0-16,6 3 0 0,-6-2 0 0,-1-1 0 0,1 3 0 0,3 0 0 15,-4-3 0-15,4 0 0 0,0-3 0 0,4 3 0 16,-8-6 16-16,4 3-4 0,-4 0-1 0,8 0 0 16,-4 0-2-16,3-3 0 0,1 3 0 0,-1-4 0 15,-3 1-9-15,0 0 8 0,0-3-8 0,4 3 8 16,-4-1-8-16,0-5 0 0,0 3 0 0,7-1 8 15,-7-2-8-15,0-1 0 0,0 4 0 0,3-3 0 16,-3-4 0-16,0-3 8 0,0 4 0 0,7-4 0 16,-3 3-8-16,3-2 0 0,0-1 0 0,3-3 0 15,-6 3 12-15,3-3 0 0,-7 1 0 0,10-1 0 0,1 0-12 0,-4 0 0 16,0 0 0-16,4-3 8 16,-4 3-8-16,0 0 0 0,3-3 0 0,1 0 0 15,-4 0 0-15,0-6 0 0,3 3 8 0,1-3-8 16,-4-1 15-16,-4 1 1 0,4 0 0 0,4-4 0 15,-8 4-16-15,1-3-16 0,-1-1 3 0,4-2 1 0,4-1 12 16,-4 1 0-16,0-4 9 0,4 4-9 0,-4-1 18 0,0-3-2 16,3 4-1-16,1-4 0 0,-4-3-15 0,-4 4-10 0,1-4 2 15,3 0 0 1,0 0 8-16,-4-3 11 0,4 0-3 0,4-3 0 0,-8 0-8 0,5-3 0 0,-1 3 0 0,3-3 0 16,1-4 0-16,-4 1 0 0,3-4 0 0,1 1 0 15,-4-1 0-15,3 1 0 0,1-4 9 0,-1 1-9 16,-2-4 0-16,-5 3 0 0,4-2 0 0,7-4 8 15,-7 0-8-15,0-3 0 0,-3 3 0 0,6-6 0 16,-10 6 0-16,4-3 0 0,-1 0 0 0,4-7 0 16,-3 4 0-16,-1-6 0 0,-3 6 0 0,7-10 0 15,-10 10 0-15,3-7 0 0,0 4 0 0,7-13 0 16,-11 7 0-16,1-4 0 0,-5 3 0 0,8-9 0 16,-7 7 0-16,4-4 0 0,-1-3 0 0,4-10 0 15,-10 14 0-15,3-7 8 0,-4-1-8 0,4-8 0 16,0 6 0-16,-4 3 0 0,4-1 0 0,3-8 8 15,-3 2-8-15,-3 1 0 0,-1-7 0 0,4-2 8 0,-4 5-8 0,-10 19 0 16,4-9 0-16,2-3 0 16,1 0 0-16,4-7 0 0,-4 1 0 0,-4-4 0 0,4-6 25 0,10-22 1 15,-3 10 0-15,7-16 0 16,-10 12-42-16,-1 4-8 16,0 2-1-16,4-12-1 0,-7 7 42 0,-4 5 8 0,1 7 1 0,3-15 1 0,-4 11-26 0,0 1 0 15,1 3 0-15,6-12 0 16,-10 15-16-16,3-7-9 0,-3 4-2 0,3-9 0 0,-10 18 27 0,3-3 0 15,-3-3 0-15,3-6 0 0,-3 16 21 0,-4 2 3 16,4 1 1-16,0-10 0 0,0 10-39 0,-1-1-8 0,-2 7-2 0,2-3 0 16,-6 3 24-16,0 3 0 0,-1 0 0 0,1-3 0 15,-4 9 0-15,-3 7 8 16,3 2-8-16,-3-2 12 0,-4 6 4 0,3 3 0 0,-2-3 1 0,-1 3 0 16,-4 9-17-16,1 0 0 0,-4 7 0 0,0 3 0 15,-4 3 0-15,1 3 0 0,-1 3 0 0,-3 0 0 16,0 7 0-16,0-4 0 0,0 6 0 0,-3 1 0 15,-4 3 0-15,3-1 0 0,1 1 0 0,3 6 0 16,-7-6 0-16,7 6 0 0,-7-3 0 0,7 3 0 16,-4-3 16-16,4 3 0 0,-10-3 0 0,10 3 0 15,-7-4-25-15,0 1-6 0,7 3-1 0,-11-3 0 16,4 3 16-16,7 0 0 0,-7-3 0 0,0 0 0 16,7 3-83-16,-7-6-20 15,0-1-4-15,0 4-1 16,3-3-95-16,-3 0-19 0</inkml:trace>
  <inkml:trace contextRef="#ctx0" brushRef="#br2" timeOffset="66326.82">16732 13141 597 0,'0'0'16'0,"0"0"5"0,0 0-21 0,0 0 0 0,0 0 0 0,0 0 0 16,0 0 61-1,0 0 8-15,0 0 2 0,0 0 0 0,0 0 40 0,0 0 8 0,0 0 1 0,0 0 1 16,0 0-59-16,0 0-12 0,0 0-2 0,0 0-1 31,0 0-24-31,0 0-5 0,0 0-1 0,0 0 0 0,0 0-17 0,0 0 0 0,0 0 0 0,0 0 0 16,0 0 47-16,-7 0 5 0,7 0 2 0,-3 0 0 15,3 0-8-15,0 0-2 0,-7 0 0 0,7 0 0 32,-7-4-11-32,0 4-2 0,3 0-1 0,4 0 0 15,-7-3 27-15,7 3 6 0,-7-3 1 0,0 3 0 0,3-3-52 0,-3-3-12 0,4 3 0 16,-4-4 0-16,3 1 16 0,1 0 1 0,-1-4 0 0,1-2 0 16,3 2-17-16,-4-2 0 0,4-1 8 0,0 1-8 31,0-1 14-31,0 4-1 0,0-1 0 0,0 1 0 0,0 0 4 0,0 2 1 0,0 7 0 0,4-3 0 15,-4 3-6-15,0 0-2 0,7-3 0 0,0 3 0 16,0 3-2-16,0 0-8 0,0 1 12 0,0 2-4 16,3 0-8-16,-2 0 0 0,-1 1 9 0,0-1-9 15,3 0 0-15,-3 0 0 0,0 1 0 0,4-1 0 16,-8 3 0-16,4-2 0 0,-3 2-10 0,3-3 10 16,-3 4 0-16,-1-4 0 0,1 7 0 0,-4-4 0 15,3 0 0-15,-3 4 0 0,0-1 0 0,0 1 0 16,0-1 17-16,0-2 11 0,-3 2 1 0,3 1 1 15,-4-4 3-15,1-2 1 0,3 2 0 0,-4-6 0 16,1 3-52-16,3-6-10 0,-4 4-3 0,4-4 0 16,-7 0 50-16,0-4 9 0,3 1 3 0,-3 0 0 15,4-3-51-15,-4 0-11 0,3-4-1 0,-3 4-1 0,4-3 25 0,-1-1 8 16,1 1 0-16,-1-1 0 16,1 4 0-16,3-3 0 0,-4 2 0 0,0-2 0 0,4 0 0 15,0 2 0-15,0 1 0 0,0-3 0 0,0 2 0 0,4 1 0 16,-4 0 9-16,4-4-9 0,-1 4 8 0,1 0-8 0,-1 0 0 0,1-4 8 31,3 4 0-31,-4 0 0 0,4-1 0 0,0 1 0 0,-3 0 0 0,3 3 0 0,0 0 0 0,-4-1 0 16,5 8 2-16,-1-1 0 0,0 0 0 0,0 3 0 15,0 0-10-15,0 4 0 0,-4 2 0 0,4 1 0 16,-3-1 0-16,-1 1 0 0,1 0 0 0,0-1 0 16,-1 1 25-16,-3-1 3 0,4-2 1 0,-4 2 0 15,-4-3-15-15,4 1-3 0,-3-1-1 0,-1 1 0 16,0-1 12-16,-3 1 2 15,0-1 1-15,4 0 0 0,-4 1-25 0,0-1 0 0,0-3 0 0,0 4 0 16,0-4 0-16,-1 0 0 16,1 1 0-16,0-4 0 0,0 0-15 0,7-3-8 0,-7-3-1 0,0-3-1 15,0 2 15-15,4-5 10 0,-4 3-12 0,3-7 12 16,-3 4 0-16,3-4 0 0,1 1 0 0,-1-1 0 16,-3 1 0-16,7-1 0 0,-3 0 0 0,3 1 0 15,-4-1 0-15,4 1 0 0,0-1 8 0,0 4-8 16,4 0 8-16,-4-1-8 0,3 1 0 0,1-1 0 15,-1 4 24-15,1 0 0 0,-1-1-1 0,1 1 0 16,0 0-35-16,3 3-6 0,-4-3-2 0,4 2 0 16,0 1 20-16,0 0 0 0,0 3 0 0,-3-3 0 15,3 3 0-15,0 0 0 0,0 0 0 0,0 0 0 16,0 3 20-16,0 0-3 0,-3 4 0 0,3-1 0 0,0 3-17 0,-4-3 0 0,1 4 0 0,-1 2 0 16,1-2 0-16,-4 2 0 0,3 4 0 0,-3-7 0 15,0 4 19-15,0 0 0 0,-3-1 0 16,-1-3 0-16,1 1-19 0,-1-1 0 0,-3 4 0 0,0-7 0 31,0 4-12-31,4-4-5 0,-4-3-2 0,0 3 0 16,-1-3 19-16,-2-3 8 0,3 0-8 0,-4 0 12 0,4 0-12 0,-3-3 0 0,-1 0 0 0,0 0 0 15,1 0 0-15,-1-3 0 16,1-1 0-16,-1 1 0 0,4 3 0 0,-4-3 0 0,8-4 0 0,-1 4 0 16,1 0-8-16,-1-4 8 0,4 4 0 0,-3-3 0 31,6-1-8-31,-3 1 8 0,4-1 0 0,3 1 0 0,0-4 0 0,0 4 0 0,0-4 0 0,4 4 0 15,-4-4 0-15,3 4 0 0,-3 0 0 0,0-1 0 16,4 4 0-16,-4 0 0 0,4-1 0 0,-4 1 0 16,3 3 0-16,-3 3 0 0,4 0 0 0,-4 0 0 15,0 3 0-15,-3 3 0 0,3 1 10 16,0-1-2-16,-4 3-8 0,4 1-10 0,-3 2 10 0,-1-2-13 16,1 2 13-16,-1 1 0 0,1-1 0 0,-4-2 0 15,0 2 12-15,0 1 4 0,0-1 2 0,-4-2 0 16,1 2-18-16,-1-2 0 0,1 2 0 0,-4-2 0 15,3-1 0-15,-3 1 0 0,4-1 0 0,-4-3 0 16,0-3-11-16,-1 4-5 0,-2-4-2 0,3-3 0 0,-4 0 26 16,4-3 4-16,-3-1 2 0,-1 1 0 15,0-3-14-15,1 0 0 0,-1 0 0 0,1-4 0 16,-1-2 0-16,4-1 0 0,0 0-8 0,0 1 8 0,0-1 0 16,3-2 0-16,1 2 0 0,-1-2 0 0,4 2 0 0,0 0 0 0,0 1 0 0,4 2 0 31,-1-2 0-31,1 3-8 0,3-1 8 0,-4 1 0 0,5-1 0 0,-1 4 0 15,0 0 0-15,0 3 0 0,0 0 0 16,3-1 0-16,-3 1 0 0,0 3 0 0,4 0 0 0,-4 0 0 0,0 3 0 0,4 4 0 16,-1-1 0-16,-3 0 0 15,4 4 0-15,0-1 0 0,-4 4 0 0,3-4 0 0,-3 7 0 0,-3-4 0 16,3 1 9-16,-4-1-9 0,-3 1 8 0,4-1-8 16,-4 1 0-16,0 3 0 15,0-4 0-15,-4 1 0 0,1-1 0 0,-1 1 0 0,1-4 0 16,-4 1 0-16,3-1 0 0,-3 0 0 0,0 1 0 0,0-4 0 15,0 0 0-15,0-3-19 0,0 1 3 0,0-1 1 16,-4-3 15-16,4 0 0 0,-3 0 0 0,3-3 0 16,-4 3 0-16,0-4 12 0,1 1-3 0,3-3 0 15,0 3-9-15,0-3 0 0,3-1 0 0,1 1 0 16,-1 3 0-16,0-3 0 0,4-1-9 0,0 1 9 16,0-3 0-16,4 2 0 0,0-2 0 0,-1 3 0 15,4-4 0-15,0 1-8 0,4 0 8 0,-1-4 0 16,-3 4 0-16,4-1 0 0,0-2 0 0,-1-1 0 15,1 4 0-15,-1-1-8 0,1 4 8 0,-4 0 0 16,4 3 0-16,-4-1 0 0,3 8 0 0,-3-1 0 16,0 3 0-16,0 3 0 0,-3 1 0 0,-1 2 0 0,1 1 8 15,-1-1 9-15,1 4 2 0,-4-3 0 16,0-1-9-16,0 1-2 0,-4-1 0 0,1 1 0 16,-1-1-8-16,-3-2 0 0,0-1 0 0,0 1 0 0,0-1 0 0,0-3 0 15,0 4 0-15,-4-4 0 0,1 0-8 16,3-3-1-16,-4 1 0 0,-3 2 0 0,4-6 9 0,-5 3 0 15,1-3 0-15,4 0 0 0,-4 0 0 0,3-3 0 16,0 0 0-16,1-4-8 0,3 4 8 16,0 0 0-16,0-3-9 0,0 0 9 0,3-1 0 0,1 1-9 15,3-3 9-15,-4-1 0 0,4 1-8 16,4-4 8-16,-4 1 0 0,3-1 0 0,1 1 0 16,-1-4 0-16,1 3 0 0,3-2 0 0,0 2 0 0,0 4 0 15,0-4 0-15,0 4 0 0,0 3 0 0,0-1 0 0,0 4 0 0,0 0 0 16,0 3 0-16,0 3 0 0,0 0 0 0,0 4 0 15,1-1 0-15,-5 3 0 0,1 1 0 0,3-1 0 16,-7 4 0-16,3-4-12 0,1 4 1 0,-1-4 0 16,-3 0 22-16,0 4 4 0,0-4 1 0,0 1 0 15,-3-1-26-15,3-3-5 0,-4 4-1 0,1-7 0 16,3-3-52-16,0 0-12 0,0 0-1 0</inkml:trace>
  <inkml:trace contextRef="#ctx0" brushRef="#br2" timeOffset="67501.07">16514 12771 720 0,'0'0'20'0,"0"0"5"15,0 0-25-15,0 0 0 0,0 0 0 0,0 0 0 16,0 0 0-16,0 0 8 0,0 0-8 0,3-7 0 16,-3 7 0-16,0 0 0 0,0 0 0 0,0 0 0 15,0-6 0-15,0 6 0 0,0 0 8 0,0 0-8 16,0 0 0-16,0 0 0 0,0 0 0 0,0 0 0 16,0 0 0-16,0 0 0 0,0 0 0 0,0 0 8 15,0 0-8-15,0 0 0 0,0 0 0 0,0 0 0 16,0-3-27-16,0 3-1 0</inkml:trace>
  <inkml:trace contextRef="#ctx0" brushRef="#br2" timeOffset="68478.14">16305 11918 1254 0,'0'0'26'0,"0"0"6"0,0 0-32 0,0 0 0 0,0 0 0 0,0 0 0 15,-3-7 78-15,3 7 10 0,0 0 1 0,0 0 1 16,0 0-32-16,0 0-6 0,0 0-2 0,0-6 0 16,0 6-32-16,3-6-6 0,1 3-2 0,-1 0 0 15,1-1 43-15,0 1 9 0,3 0 2 0,0 0 0 16,0 3 0-16,0 0 0 0,0-3 0 0,0 3 0 16,0 0-9-16,0 0-2 0,4 0 0 0,-8 0 0 15,4 3-14-15,0-3-3 0,-3 3-1 0,3 0 0 16,-7-3-12-16,3 7-3 0,1-4 0 0,-4-3 0 15,3 6-5-15,-3-6-2 0,0 3 0 0,0 3 0 16,0 1-3-16,-3-1-1 0,3-3 0 0,-4 3 0 16,-3 4-9-16,4-4 8 0,-4 7-8 0,0-4 8 15,0 4-8-15,-1 2 0 0,-2 1-12 0,3 3 12 16,0 3 0-16,0 0 0 0,0 0 0 0,0 3 0 16,3-3 0-16,-3 3 0 0,4 0 0 0,-1-3 0 15,0 0 0-15,4-4 0 0,-3-2 0 0,3-3 0 0,3-4 0 16,1 1 0-16,0-1-9 0,-1-6 9 15,4 3 0-15,0-3-8 0,0-3 8 0,4 4 0 0,-4-4 0 0,3-4 0 0,1 4 0 0,3-3 0 16,-3 0 0-16,3 3 0 16,-4-3 0-16,5 0-10 0,-5 3 10 0,4-3 0 15,-3 3 0-15,-1 0 0 0,-3-3 0 0,4 3 0 16,-4 0 0-16,0-3 0 16,-3 3-23-16,-4 0-9 0,0 0-1 0,0 0-1 15,0 0-180-15,0 0-36 0</inkml:trace>
  <inkml:trace contextRef="#ctx0" brushRef="#br2" timeOffset="69559.05">16422 12733 903 0,'0'0'25'16,"0"0"7"-16,0 0-32 0,0 0 0 0,0 0 0 0,0 0 0 15,0 0 59-15,0 0 5 0,0 0 2 0,0 0 0 16,0 0-18-16,0 0-3 0,0 0-1 0,0 0 0 15,0 0 16-15,0 0 4 0,0 0 0 0,0 0 0 16,0 0-21-16,-4-6-4 0,1 3-1 0,-1-4 0 16,4 7-17-16,-7-3-3 0,7 3-1 0,-3-6 0 15,3 6-6-15,0 0-2 0,0 0 0 0,0 0 0 16,-4-3-9-16,4 3 0 0,0 0 0 0,-3-7 0 16,3 7 0-16,0-9 0 0,0 3 0 0,0 6 0 15,0-7 42-15,3 1 6 0,-3 0 2 0,4 0 0 16,-4 6-21-16,3-7-4 0,-3 7-1 0,0 0 0 15,4-3 6-15,-4 3 1 0,7 0 0 0,-4 3 0 16,1 1-4-16,3 2-1 0,-4 0 0 0,1 0 0 16,-1 1-11-16,1 2-3 0,-4 0 0 0,4 1 0 15,-4-4-12-15,0 0 0 0,0 1 8 0,0-1-8 16,0 0 0-16,-4 0 8 0,4-2-8 0,0-4 0 0,-7 6 0 0,3-3 0 0,4-3 0 0,-3 3 0 31,3-3 0-31,-7-3 0 0,7 3 0 0,-7-3-10 0,3 0 10 0,4 3-12 0,-7-7 12 0,4 1-12 16,3 0 3-16,0 6 0 0,-4-6 0 0,4-1 0 15,0 1 9-15,0 3 0 0,0-3 0 0,0-1 0 16,4 1 0-16,-1 0 0 0,1 3 0 0,-1-4 0 16,4 1 24-16,-3 0 6 0,3 0 2 0,0-1 0 15,0 1-20-15,-3 0-4 0,3 3-8 0,-4 0 12 16,-3 3-2-16,7 3-1 0,-3 0 0 0,-1 3 0 16,-3 0 3-16,4 1 0 0,-4-1 0 0,0 3 0 15,0-2-12-15,-4 2 12 0,4 4-12 0,-3-4 12 16,-4 0-12-16,3 1-12 0,1-4 2 0,-4 3 1 15,3-2-1-15,-3-1 0 0,3-3 0 0,4-3 0 16,-7 3 10-16,7-3-12 0,0 0 12 0,-7-3-12 16,7 3 12-16,0 0-13 0,-3-3 5 0,-1-3 8 15,4 6-35 1,-3-7 1-16,3 1 0 0,0-3 0 0,0 3 51 0,3-1 11 0,1 1 1 0,-1 0 1 16,1-1-22-16,-1 1-8 0,1 0 0 0,-1 3 0 15,1 0 8-15,-4 3-8 0,7-4 0 0,-7 4 0 16,0 0 8-16,0 0-8 0,0 0 0 0,0 0 9 15,0 0 15-15,0 0 2 0,0 0 1 0,0 0 0 16,0 0-35-16,0 0-8 0,0 0 0 0,-4 4-1 16,1-1 17-16,3 3-10 0,-4-3 10 0,1 3-8 15,3-6-87-15,0 0-17 0,0 0-3 0</inkml:trace>
  <inkml:trace contextRef="#ctx0" brushRef="#br2" timeOffset="84459.2">9818 14194 1134 0,'0'0'50'0,"-4"6"10"0,4 1-48 0,-3-1-12 0,-1 0 0 15,1 4 0 1,-1-4 76-16,4-3 13 0,-3 3 3 0,-1 1 0 0,1-4-26 0,-1 0-5 0,1 3-1 16,-1-3 0-16,4-3 0 0,-4 6 0 0,-3-2 0 0,7-4 0 15,-7 0-19-15,0 3-4 16,7-3-1-16,-7 0 0 16,7 0-36-16,-7 0 0 0,0 3 0 0,7-3 0 0,-10 0 0 0,10 0 0 0,0 0 0 0,-7-3-8 15,7 3 8-15,0 0 0 0,-8-7 10 0,5 1-10 16,-1 0 0-16,1-3 0 0,3 2 0 0,0-2 0 15,0 3 15-15,0-4-3 0,3-2-1 0,1 2 0 16,-1 4-2-16,1-3 0 0,0 2 0 0,3 1 0 16,0 3-9-16,0 0 12 0,0 3-12 0,3 3 12 15,-3 0 19-15,4 0 4 0,0 3 1 0,-1 1 0 16,1-1-18-16,-1 6-3 0,1-2-1 0,-4 2 0 16,4 1-2-16,-4 0 0 0,-4-1 0 0,4 1 0 15,-7-4-3-15,4 4-1 0,-4-1 0 0,-4 1 0 16,4-4-8-16,-7 4 0 0,0-1 0 0,0 1 0 15,-4-1 28-15,4 1 3 0,-3-1 1 0,-1-2 0 16,1-1-32-16,-5-3 0 0,5 1 0 0,-1-4 0 16,1-3 0-16,-1-3 0 0,4 0 0 0,-3-7 0 15,2 4 0-15,1-10-21 0,0 4 3 0,-3-4 1 16,6-3 0-16,-3 3 0 0,4-2 0 0,3-1 0 16,-4 0 17-16,4 3 12 0,4-2-1 0,-1 2-1 15,1 0-10-15,3 4-12 0,-4 2 2 0,8 1 1 16,-4 3 9-16,0-1 12 0,4 4-2 0,-1-3-1 0,1 3-9 15,-1 0 0-15,1-1 0 0,3 4 8 16,-7 0 12-16,4 4 1 0,-4-4 1 0,3 6 0 16,-3 0-11-16,-3 0-3 0,3 1 0 0,-4 2 0 0,-3 0 6 0,0 4 1 15,0 0 0-15,0-1 0 0,-3 1-5 0,-1 2-1 0,1-2 0 0,-4-1 0 16,0 1-9-16,0-4 0 0,0 1 0 0,0-1 0 16,-4-3 11-16,4-2 0 15,0-4 0-15,-4 0 0 0,4-4-11 0,-3-2-11 0,3 0 3 0,0-3 0 16,0-4 8-16,-1 0-10 0,5 1 10 0,-1-4-10 15,1-3 10-15,-1 4-12 0,1-1 12 0,3 0-12 16,0 4 12-16,0-1 0 0,3-2 0 0,-3 5-8 16,4-2 8-16,-1 2 0 15,4 4 0-15,-3-3-8 0,3 2 8 0,0 1 8 0,0 3-8 0,4-3 11 16,-4 6-11-16,0 0 0 0,0 0 0 0,0 3 0 16,-4 0 0-16,5 0 8 0,-1 3 0 0,-4 4 0 15,4-4 24-15,-7 3 5 0,4 1 1 0,-4-1 0 16,0 4-26-16,0-1-12 0,-4 4 10 0,4-4-10 15,-7 4 12-15,4-3-4 0,-4-1-8 0,-1-2 12 16,1 2-12-16,0-6 0 0,0 1 0 0,-3-4 0 16,3-3 0-16,0 0 0 0,0 0 0 0,0-6 0 15,-1-1-10-15,1 1 10 0,4-3-8 0,-1-1 8 16,1 1-12-16,-1-1 2 0,4-2 1 0,0 2 0 16,0 1 9-16,4 0 0 0,-1 2 0 0,1-2 0 15,-1 0 0-15,4 2 0 0,1 1 0 0,-1-3-8 16,3 2 8-16,1-2 9 0,-1 3-1 0,1-1-8 15,3 1 8-15,-3 3-8 0,-1 3 0 0,-3-3 0 16,4 6 12-16,-4 0-2 0,3 3 0 0,-6 4 0 0,3-1 3 0,-3 1 1 16,-1-1 0-16,1 4 0 0,-4 2-14 0,0 1 0 0,0 0 0 15,-7-1 0-15,3 1 0 0,1-3 0 0,-5 2 0 0,1-2 0 16,-3-4 28-16,3 1 4 0,-4-1 0 0,1-3 0 16,3-3-42-16,-4 1-8 0,4-8-2 0,-4 1 0 15,4 0 12-15,4-3 8 0,-4 3-12 16,3-4 12-16,-3 1-12 0,4 0 12 0,3 0-12 0,-4-1 12 15,4 1 0-15,4 0 0 0,-4 0 0 0,3-4 0 16,4 4 0-16,0-4 0 0,0 1-8 0,0 0 8 16,0-1 0-16,4 1 0 0,0-4 8 0,-1 4-8 15,-3 3 0-15,4-1 0 0,-4 4-8 0,0 0 8 16,3 0 0-16,-6 6 0 0,3-3 0 0,-3 6 0 16,-1 1 0-16,1 2 0 0,-1 0 0 0,-3 1 0 15,0 5 25-15,0 1 6 0,0 3 1 0,-7-3 0 16,4 2-32-16,-4 1 0 0,-1-3 0 0,1 0 0 15,0-1 0-15,-3-5 0 0,-1 2 0 0,4-5 0 16,-3-4 0-16,2-3 0 0,-2-3 0 0,3-4 0 16,0 1 0-16,0-3 0 0,0-4 0 0,3 4 0 15,1-4 0-15,-4 4 0 0,3-1 0 0,4-2 0 16,-3 2 0-16,3-2 0 0,3 2 0 0,-3 1 0 0,4-4 0 16,-1 4 0-16,4 0 0 0,-3-1 0 15,3 4 0-15,0-3 0 0,0 2 0 0,0 1 0 0,-4 3 0 0,4 0 0 16,1 0 0-16,-5-1 0 0,4 4 0 15,-7 0 0-15,4 4 0 0,-1-1 0 0,4 3 0 0,-3 3 0 0,-1 1 0 0,-3-1 0 32,0 1 9-32,4 2-1 0,-4 1 0 0,0-1 0 0,0 1-8 0,-4-4 0 0,4 4 0 0,-3-7 0 15,-1 3 0-15,1-5 0 0,-1 2 0 0,-3-3 0 16,0-3 0-16,0 0 0 0,3 0 0 16,-6-3 0-16,6 0 0 0,-3 0-9 15,0-1 9-15,0 1-13 0,7 3 13 0,-7-3 0 0,7 3 0 0,-7 0-9 16,7 0 9-16,-7 0 0 0,7 0 0 0,0 0 0 15,0 0 0-15,0 0-12 0,0 0 4 0,0 0 0 16,0 0 8-16,-3-6 0 0,3 0 0 0,-4-1 0 16,4-2 0-16,4 3 9 0,-4-4 0 0,3 4 0 15,1-3-9-15,-4 2 0 0,3 1 0 0,-3 0 0 16,0 6 0-16,4-7 0 0,-4 7 0 0,0 0 0 16,0 0 0-16,3 0 0 0,1 4 0 0,-1-1 0 15,1 3 12-15,-1 0-4 0,-3 4 0 0,4-1 0 16,-4 1-8-16,0 2 0 0,3 1 0 0,-3-1 0 15,-3 1 0-15,3-1 0 0,-4 4 0 0,1-4 0 16,3 1 0-16,-4 3 0 0,1-7 0 0,3 0 0 16,-4-2 0-16,4-4 0 0,0-3 0 0,0 0 0 15,0 0 0-15,0 0 0 0,0 0-12 0,0 0 12 16,-3-10-112-16,3 1-16 0,0 0-2 0,0-1-1 16,0-2-94-16,0 2-19 0</inkml:trace>
  <inkml:trace contextRef="#ctx0" brushRef="#br2" timeOffset="85488.8">9723 13746 1675 0,'0'12'35'0,"0"-12"8"0,0 0-35 0,-4 7-8 0,4-7 0 0,0 0 0 15,0 0 81-15,0 0 15 0,0 0 2 0,0 0 1 16,0 0-46-16,0 0-9 0,0 0-1 0,4-7-1 15,-4 1-14-15,0 3-2 0,3-3-1 0,-3-1 0 16,0 7 3-16,4-3 0 0,-1-3 0 0,-3 6 0 16,0-6-14-16,0 6-2 0,0 0-1 0,4-4 0 15,-4 4 0-15,0-6 0 0,0 6 0 0,0 0 0 16,3-6-11-16,-3 6 0 0,0 0-12 0,0-6 12 31,0 3-156-31,0 3-23 0,4-7-5 0</inkml:trace>
  <inkml:trace contextRef="#ctx0" brushRef="#br2" timeOffset="85818.91">9719 13206 1728 0,'0'0'76'0,"0"0"16"0,0 0-73 16,0 0-19-16,-3 4 0 0,3-4 0 0,0 0 105 0,0 0 18 0,0 0 3 0,0 0 1 15,0 0-50-15,0 0-9 0,0 0-3 0,0 0 0 16,0 0-53-16,0 0-12 0,-4-4 0 0,0-2 0 15,4 6 0-15,-3-6 0 0,3 0 0 0,-4-4 0 16,4 10 0-16,0 0 0 0,0 0 0 0,0-6 0 16,0 6 0-16,0-3 0 0,0 3 0 0,0-7 0 15,0 7-48-15,0 0-12 0,0-6-4 0</inkml:trace>
  <inkml:trace contextRef="#ctx0" brushRef="#br2" timeOffset="86120.44">9677 12698 1792 0,'0'-9'51'0,"-4"3"10"0,4-1-49 0,-3 1-12 0,-1 3 0 0,4 3 0 16,-3-6 105-16,3 6 19 0,0 0 3 0,0 0 1 16,0 0-52-16,-4-6-9 0,4 6-3 0,0 0 0 15,0 0-51-15,0-7-13 0,0 7 0 0,0-6 0 0,0 0 0 16,0 6 0-16,0-7 0 0,0 1 0 16,4 3 0-16,-4-3 0 0,0 0 0 0,0-1 0 0,3 1 0 15,-3 0 0-15,4-1 0 0,-1 1 0 16,-3 0-204-16,0 0-44 0,0-1-9 0</inkml:trace>
  <inkml:trace contextRef="#ctx0" brushRef="#br2" timeOffset="86413.35">9694 12219 1592 0,'0'0'67'0,"0"0"-54"15,-3 3 141-15,3-3 28 0,-4 3 6 0,4-3 0 16,-3 6-48-16,3-3-9 0,0-3-3 0,0 0 0 16,0 0-51-16,0 0-10 0,0 0-3 0,0 0 0 15,0 0-51-15,0 0-13 0,0 0 0 0,0 0 0 16,0 0-48-16,0 0-13 0,0 0-3 0,0 0 0 15,0 0 0-15,0-6 0 0,0 6 0 0,0-6 0 16,0 0-189-16,0 6-39 0</inkml:trace>
  <inkml:trace contextRef="#ctx0" brushRef="#br2" timeOffset="86688.46">9684 11579 2030 0,'-4'-6'57'0,"1"0"14"16,-1-1-57-16,4 1-14 0,-3 3 0 0,-1-3 0 16,4 6 98-16,-3-7 17 0,3 7 3 0,0-6 1 15,0 6-88-15,0 0-18 0,0-3-3 0,0-3-1 16,0 6 44-16,0 0 9 0,0-7 2 0,0 7 0 15,0-6-64-15,0 6-15 0,3-3-1 0,-3 3-1 16,0 0 27-16,0 0 6 0,0 0 0 0,0 0 1 16,0-6-17-16,0 6 0 0,0 0 0 0,0 0 0 15,4-7-201-15,-1 4-44 0,-3-3-9 0</inkml:trace>
  <inkml:trace contextRef="#ctx0" brushRef="#br2" timeOffset="86987.3">9652 11068 2066 0,'0'0'43'0,"0"0"10"0,0 0-42 0,-4-3-11 15,4 3 0-15,0 0 0 0,0 0 104 0,-7-3 20 0,7 3 3 0,-3-7 1 16,3 7-103-16,0-6-25 0,-4 0 0 0,4 6 0 16,0-6 0-16,0 6 0 0,0 0 0 0,0-7 0 15,0 7 0-15,0 0 0 0,0 0 0 0,0 0 0 16,0 0 0-16,0 0 0 0,4-6 0 0,-4 6 0 16,0 0-148-16,0-6-36 0,0 6-6 0</inkml:trace>
  <inkml:trace contextRef="#ctx0" brushRef="#br2" timeOffset="87243.81">9627 10532 2188 0,'-3'-6'97'0,"-1"2"20"15,4-2-93-15,-3 0-24 0,3 0 0 0,0-1 0 16,0-2 41-16,3 3 4 0,1-4 1 0,-1 4 0 0,-3 0 2 16,4-1 1-16,-1 1 0 0,-3 0 0 15,0 6-13-15,4-6-2 0,-1 2-1 0,-3 4 0 0,0 0-33 0,0 0 0 0,0 0 0 0,0 0 0 16,0 0 58-16,0 0 5 0,0 0 1 0,0 0 0 31,0 0-154-31,0 0-30 0,0 0-7 0,0 0-1 16,0 0-51-16,0 0-10 0</inkml:trace>
  <inkml:trace contextRef="#ctx0" brushRef="#br2" timeOffset="87520.81">9666 9876 1545 0,'0'-25'32'0,"-3"16"8"0,3 3-32 0,0-4-8 0,0 1 0 0,0 3 0 16,0-4 106-16,0 4 19 0,0 0 4 0,0-1 1 15,0 7-47-15,0-6-10 0,0 0-1 0,0 6-1 16,0 0-6-16,0 0-1 0,0 0 0 0,0 0 0 16,0 0 2-16,0 0 0 0,0 0 0 0,0 0 0 15,0 0-46-15,0 0-8 0,0 0-3 0,0-3 0 16,0 3-9-16,0-7-16 0,0 7 4 0,0-6 1 15,-4 0-107-15,4 0-22 0,0 3-4 0</inkml:trace>
  <inkml:trace contextRef="#ctx0" brushRef="#br2" timeOffset="87748.44">9652 9196 1630 0,'0'0'72'0,"0"0"16"0,0 0-71 0,0 0-17 0,0 0 0 0,0 0 0 16,0 0 75-16,0 0 11 0,0 0 2 0,0 0 1 16,0 0-18-16,0 0-4 0,0 0-1 0,0 0 0 15,0 0-53-15,-4 0-13 0,4 0 0 0,0 0 0 16,0 0 0-16,0 0 0 0,0 0 0 0</inkml:trace>
  <inkml:trace contextRef="#ctx0" brushRef="#br2" timeOffset="88011.27">9708 8594 1918 0,'0'0'85'0,"0"0"18"16,-7-3-83-16,4 3-20 0,3 0 0 0,0 0 0 0,-7-3 13 0,7 3-1 0,0 0-1 0,-7-3 0 31,7 3 22-31,0 0 5 0,0-7 1 0,0-2 0 0,0 3-27 0,3-1-12 0,-3 1 10 0,4 0-10 31,-1 0-29-31,-3-1-12 0,4 1-3 0</inkml:trace>
  <inkml:trace contextRef="#ctx0" brushRef="#br2" timeOffset="90268.05">9723 8556 1409 0,'0'-6'60'0,"0"6"-48"16,0 0 26-16,-4-6 6 0,4 6 0 0,0 0 1 31,0-3 15-31,0 3 4 0,-7-3 0 0,3-1 0 0,4 4 36 0,-7-3 8 0,0 6 2 0,0-3 0 16,0 0-26-16,0 4-4 15,4-1-2-15,3-3 0 0,-7 0-21 0,7 0-4 0,-7-3-1 16,-1-4 0 0,5 4-28-16,-4-6-7 0,3 3-1 0,1-4 0 0,3-2 27 0,-4-1 5 0,4 0 0 0,4-2 1 15,-4 2-23-15,3 1-5 0,1-1-1 0,-1 4 0 32,1-1-8-32,3 1-1 0,0 3-1 0,-3-4 0 0,3 4-20 0,0 3-4 0,0-3-1 15,0-1 0-15,0 1 32 0,3 3 7 16,-2-3 0-16,2-1 1 0,-3 7-13 0,4-3-2 0,-4 3-1 0,0 0 0 15,0 0 17-15,-4 0 3 0,4 3 1 0,1 4 0 16,-5-4-30-16,1 3 0 0,-1 0 0 0,-3 1 0 16,0 2 0-16,0-3 0 0,-3 7 0 0,3-4 0 15,-7 1 0-15,3 2 0 0,-3 1 0 0,0-1 0 16,-4 1 23-16,4-1-2 0,-3 1 0 0,-1-1 0 16,4-2-21-16,-4-1 0 0,1 1 0 0,3-1 8 15,0-3-8-15,-4-3 0 0,4 4 0 0,4-7 0 16,3 0 0-16,0 0 0 0,-7-3 0 0,-1-4-8 15,8 1-9-15,-3-3-2 0,3-1 0 0,0-2 0 16,3 2 27-16,-3-5 6 0,8 2 1 0,-5 1 0 16,4-4-15-16,0 3 0 0,4 1 0 0,-1-4 0 15,1 4 0-15,0-1 0 0,3 0 0 0,0-2 0 16,-4 5-9-16,4 1-5 0,1 0-1 0,-5 2 0 0,1 1 15 0,3 6 0 16,-4-3 0-16,-3 6 0 15,4-3 24-15,-4 6 8 0,0-3 2 0,0 4 0 16,-3 2-17-16,-1-3-3 0,1 7-1 0,-4-4 0 0,-4 1-5 15,4-1-8-15,-3 4 11 0,-4-1-11 0,3 1 8 0,-6-1-8 0,3 1 0 16,-4 3 0-16,0-4 8 0,1-3-8 0,-1 4 0 0,1 0 0 31,-1-7 12-31,-3 0-4 0,3 0 0 0,1-2-8 0,3-1 0 0,-4-3 0 0,4 0-15 0,0-3 5 16,7 3 10 0,-4-4 0-16,4 4-9 0,-3-9 9 0,-1 0 0 0,4-1-11 15,0 1 11-15,0-4-8 16,4 1 8-16,-1 2 0 0,1-5 0 0,0 2-8 0,3 4 8 0,0-4 0 0,0 1 0 0,3-1 0 15,-3 4 0-15,4-1 0 0,3 1 0 0,-3-1-8 16,-1 4 8-16,1 0 0 0,-1 3 0 0,1 3 0 16,0 0 0-16,-4 3 0 0,3 0 8 0,-6 3-8 15,3 1 17-15,0 2-1 0,-4-3 0 0,1 4 0 16,-4-1-16-16,3 0 0 0,-6 4 0 0,3 0-9 16,-4-1 9-16,-3 1 0 0,0 2 0 0,0 1 8 15,-3-4-8-15,-1 4 0 0,4-3 0 0,-7-1 0 16,3 1 0-16,-3 2 0 0,4-5 0 0,-5 2 0 15,5-2-9-15,-4-4 9 0,3 0-10 0,1 1 10 16,-1-7 0-16,4 0 0 0,-4 0 13 0,1-3-4 16,3-1-9-16,0 1 0 0,0-3 0 0,0 0 0 15,3-4-16-15,0 1-6 0,1-1-1 0,-1 1 0 16,1-3-14-16,3-1-3 0,3-3-1 0,1 1 0 0,-1 2 63 0,5-3 13 16,-1 7 2-16,0-4 1 0,0 1-30 15,3 3-8-15,1-4 0 0,-1 4 0 0,5-1 0 0,-1 4 0 0,0-4 0 0,0 4 0 31,0 3 0-31,-3 0 0 0,3 3 0 0,-4 0 0 0,1 0 24 0,-1 3 1 0,1 3 0 0,0-3 0 16,-4 4-25 0,-4 2 0-16,4-3-9 0,-3 7 9 0,-1-4 0 0,-3 1 0 0,0 2 0 0,-3 1 9 15,-1 3-9-15,1-4 8 0,-4 7-8 16,0-3 8-16,0-1-8 0,-4 1 0 16,0 3 0-16,1-4 0 0,-4-2 0 0,3 3 0 15,-3-4 0-15,3 1 0 0,-3-4 0 0,4-3 0 0,-1 1 0 0,4-4 0 16,-3-3 0-16,2 0 0 0,-2 0-8 0,3-6 8 15,0 2 0-15,0-5 0 0,3 3 0 0,1-4 0 16,-1 1 0-16,4 0-12 0,0-4 4 0,0 0 8 16,0 4 0-16,0-4 0 0,4 1 9 0,-1-1-1 15,1 1-8-15,3-1-13 0,-4 4 3 0,4-4 1 16,0 1 9-16,0 2 0 0,4 4 0 0,-4-3 0 16,4 2 0-16,-1 1 12 0,1 0-2 0,-1 0-1 15,1-1-9-15,0 4-14 0,3 3 3 0,-4-3 1 16,1 3 10-16,-1 3 0 0,1-3 0 0,-4 3 0 15,0 4 0-15,0-4 8 0,-3 3-8 0,-1 3 8 16,1 1 0-16,-4-1 0 0,0 4 0 0,-4-1 0 16,1 1-8-16,-1-1 11 0,-3 4-11 0,-3-3 12 15,-1 2-12-15,0 1-12 0,1 0 2 0,-4-1 1 16,0 1 17-16,-1 0 3 0,1-4 1 0,0 1 0 16,0-4-12-16,4 1 0 0,-5-4 9 0,5 0-9 15,-4-3 0-15,3 0-20 0,-3-3 4 0,3 0 1 16,1-3 15-16,3-3 0 0,0 3 0 0,0-7 0 15,-4 1-159-15,4 0-25 0,0-4-6 0</inkml:trace>
  <inkml:trace contextRef="#ctx0" brushRef="#br2" timeOffset="92425.08">6428 8600 1047 0,'0'0'21'0,"0"0"7"0,0 0-28 0,0 0 0 0,0 0 0 0,0 0 0 16,0 0 44-16,3 0 4 0,-3 0 0 0,7 0 0 16,-3 0-16-16,3 3-4 0,0-3 0 15,0 4 0-15,-4-4 80 0,4 3 16 0,1 0 4 0,-5 0 0 16,4-3-52-16,-3 3-9 0,6 0-3 0,-6-3 0 16,3 0 0-16,-4 3 0 0,4-3 0 0,0 0 0 15,1 0-51-15,-1 0-13 0,0 0 0 0,3-3 0 16,-3 3 37-16,4 0 5 0,3 0 1 0,-3-3 0 15,3 3-34-15,-7-3-9 0,3 3 0 0,1 0 0 16,-1-3-72-16,5 3-20 16,-5 0-3-16,1-3-1 0,-1 3-91 0,1 0-18 0,-4 3-4 0</inkml:trace>
  <inkml:trace contextRef="#ctx0" brushRef="#br2" timeOffset="92809.74">7052 8660 1284 0,'0'0'36'0,"0"0"8"0,0 0-35 0,0 0-9 0,4 0 0 0,3 3 0 15,-4-3 56-15,-3 0 10 0,0 0 2 0,4 3 0 16,3-3 0-16,-4 3 0 0,4 0 0 0,-3 1 0 16,-1-4 12-16,4 3 2 0,-3 0 1 0,-1 0 0 15,5-3-31-15,-1 3-5 0,0 0-2 0,3-3 0 16,1 3 3-16,3 1 0 0,0-1 0 0,0-3 0 15,0 3-26-15,0 0-5 0,0 0-1 0,4-3 0 16,-7 3-29-16,3 0-7 0,0-3 0 0,0 3-1 16,0-3-35-1,-3 4-8-15,-1-4 0 0,1 0-1 0,-4 3-84 0,0-3-17 0,-3 0-3 0</inkml:trace>
  <inkml:trace contextRef="#ctx0" brushRef="#br2" timeOffset="93174.91">7687 8745 1089 0,'0'0'22'0,"0"0"7"15,0 0-29-15,0 0 0 0,7-4 0 0,-3 4 0 0,3-3 56 0,-4 3 4 0,4 0 2 0,-3-3 0 32,6 3 16-32,-3 0 3 0,4 0 1 0,-4-3 0 0,4 3 17 0,-1 0 3 0,1-3 1 0,-4 3 0 15,3-3-39-15,1 0-8 0,3 3-2 0,-3-4 0 16,-1 1-27-16,4 0-6 0,-3 3-1 0,0-3 0 15,-1 0-20-15,1 3-15 0,-1-3 3 0,1 0 0 16,-4 0-43-16,4-1-8 0,-1 1-1 0,-3 0-1 16,4 3-90-16,-4-3-17 0,3 3-4 0</inkml:trace>
  <inkml:trace contextRef="#ctx0" brushRef="#br2" timeOffset="93524.74">8311 8650 1546 0,'11'4'65'0,"-4"-4"-52"15,4 3 48-15,-1 0 10 0,4 0 1 0,-3-3 1 16,0 3-7-16,-1 0-2 0,1 0 0 16,-1 1 0-16,1-4-52 0,3 3-12 0,0 0 0 0,0 0 0 15,0-3 20-15,-3 0 3 0,3 3 1 0,0-3 0 16,-3 0-12-16,-1-3-1 0,4 3-1 0,-3 0 0 15,0-3-82-15,-4 3-17 0,3 0-3 0</inkml:trace>
  <inkml:trace contextRef="#ctx0" brushRef="#br2" timeOffset="93843.9">8982 8650 1834 0,'14'7'38'0,"-11"-4"10"0,4-3-39 15,0 3-9-15,1 0 0 0,-1-3 0 0,3 3 111 0,1 0 20 0,-1-3 4 0,1 0 1 16,3 0-67-16,0 0-13 0,0 0-2 0,0 0-1 16,-3-3-42-16,3 0-11 0,-3 3 0 0,-1-3 0 15,1 0 0-15,-4 3 0 0,3-3 0 0,-2 0 0 16,-1 3-52-16,-4-4-13 0,-3 4-3 0</inkml:trace>
  <inkml:trace contextRef="#ctx0" brushRef="#br2" timeOffset="94016.39">9447 8613 2146 0,'11'12'60'0,"0"-5"15"16,-1 2-60-16,-3-6-15 0,4 0 0 0,-4 0 0 15,0-3-48-15,0 0-13 0,-4-3-3 0</inkml:trace>
  <inkml:trace contextRef="#ctx0" brushRef="#br2" timeOffset="97154.18">5405 8340 1728 0,'0'0'76'0,"0"0"16"15,0 0-73-15,0 0-19 0,0 0 0 0,0 0 0 16,-4 3 55-16,1 0 7 0,-1 4 2 0,4-1 0 16,-4 3 0-16,4 1 0 0,-3 2 0 0,3 1 0 15,0 2-52-15,0 7-12 0,0-3 0 0,3 6 0 16,-3-3 54-16,4 3 8 0,0-3 2 0,3 3 0 15,0-3-30-15,3-3-6 0,1 0 0 0,3-3-1 16,0-4-27-16,4-6 0 0,6 1 0 0,-10-7 0 16,11-7 0-16,-4-2 0 0,4-4 0 0,0-2-11 0,-4-4-9 15,0-3-1-15,-3 0-1 0,-1 0 0 0,-3 0 69 16,1 0 13-16,-1 0 4 0,-4 3 0 16,-3 4-64-16,-3 2-28 0,3 1 3 0,-7 2 0 0,3 1 40 0,-3 3 8 0,0 6 1 0,-3-3 1 15,3 3-25-15,-7-4 0 16,0 1 0-16,0 3 0 0,7 0 11 0,-7 0-3 0,7 0-8 0,-7 3 12 15,0 1-23-15,-1 2-5 0,1 0 0 0,4 3-1 16,-1 1 17-16,4 2 12 16,0 1-1-16,0 3-1 0,0-1-10 0,4 4 0 0,-4-3 0 0,3 6 0 15,1 0-15-15,3 0-5 0,4 3 0 0,-8 3-1 16,8-3 21-16,-4 0 18 0,3 3-3 0,4 4-1 16,-6-4-6-16,2 3 0 0,-3 1-8 0,4 2 12 15,-8 1 42-15,4 2 8 0,-3 4 2 0,-1 0 0 16,1-7-52-16,-8 1-12 0,4-4 0 0,-3-3 0 15,-4-3 12-15,0-6-1 0,-4-3 0 0,1-4 0 16,-1-2 7-16,-3-4 2 0,0-6 0 0,0 0 0 16,-4-3-41-16,4-3-8 0,-4-4-2 0,1-2 0 15,-1-4 59-15,4-3 12 0,0-3 3 0,3-3 0 16,-6 0-35-16,9-3-8 0,1 0 0 0,4-1 0 16,-4 1 8-16,7 3 2 0,7-3 1 0,-4 3 0 15,4 3 2-15,4 0 1 0,3 0 0 0,0 6 0 16,7-2-14-16,-6 5 8 0,2 0-8 0,1 4 0 15,3 0 9-15,-3 2-9 0,-1 4 8 0,4 0-8 16,-3 3-54-16,0-3-16 0,-1 3-3 0</inkml:trace>
  <inkml:trace contextRef="#ctx0" brushRef="#br3" timeOffset="135332.64">9966 12328 1454 0,'-7'4'30'0,"7"-4"8"0,0 0-30 16,0 0-8-16,0 0 0 0,-7-4 0 0,7 4 59 0,-7-3 10 0,7 3 3 0,-4-6 0 16,4 6-13-16,-3-6-3 0,3 6 0 0,-4-6 0 15,4 6 7-15,0 0 1 0,0 0 0 0,0 0 0 16,0 0 8-16,0 0 3 0,0 0 0 0,0 0 0 16,0 0-7-16,0 0 0 0,0 0-1 0,0 0 0 15,0 0-19-15,0 0-3 0,0 0-1 0,0 0 0 16,0 0-15-16,0 0-3 0,0 0-1 0,4 3 0 15,3-3 7-15,-4 0 0 0,4 0 1 0,0 0 0 16,1 0-33-16,2 0 0 0,-3 0 0 0,4 0 0 16,-1 3 11-16,1-3-11 0,-4 3 10 0,4 0-10 15,-1-3 16-15,1 3-2 0,-1 0-1 0,-3 0 0 16,4-3-2-16,-4 4-1 0,0-1 0 0,0-3 0 16,0 0 1-16,0 0 0 0,0 0 0 0,4 0 0 15,-4 0 9-15,0-3 3 0,0 3 0 0,0 0 0 16,4 0-23-16,-4 0 0 0,3 3 0 0,1-3-12 15,-1 3 12-15,5 3 0 0,-5-3 0 0,4 4 8 16,-3-4 2-16,3 3 1 0,0-3 0 0,0 0 0 16,-3 3-11-16,3-6-11 0,0 4 3 0,-3-4 0 0,-1 0 8 0,1 0 0 15,-1-4 0-15,1 4 0 0,-1-3 0 0,-2 3 0 0,2 0 0 16,1-3 0 0,-4 3 0-16,0 0 12 0,3 0-2 0,1 0-1 0,-4 0-9 0,4 3 0 15,-1 0-10-15,1 1 10 0,-1-1 0 0,-3 0 0 0,-3 0 0 0,3 0 10 16,0 0-10-16,-3 0 0 0,3 4 0 0,-4-4 0 15,1-3-12-15,-4 0 12 0,0 0-12 16,0 0 12-16,0 0-12 0,0 0 12 0,0 0-10 0,0 0 10 16,0-3-68-1,-4-4-8-15,1 1-2 0,3-3 0 0,-4 2-114 16,1-2-22-16,-1 3-5 0</inkml:trace>
  <inkml:trace contextRef="#ctx0" brushRef="#br3" timeOffset="136311.1">10559 12216 1188 0,'0'0'26'0,"0"0"6"0,0 0 0 0,0 0 1 0,0 0-33 0,0 0 0 0,-4-7 0 0,1 1 0 16,3 0 91-16,-4-1 11 0,4 1 2 0,-3 0 1 16,3 6-37-16,-4-6-8 0,4 6-2 0,0 0 0 15,0 0 6-15,0 0 2 0,0 0 0 0,0 0 0 0,0 6-22 0,4 3-5 16,-4 1-1-16,3 2 0 0,1 1-14 0,3-1-4 15,-4 4 0-15,4 0 0 0,-3-4-8 0,3 4-1 16,0 0-1-16,0 2 0 0,0-2-10 0,-3 3 0 16,3 0 0-16,-4 0-11 0,4-4 11 0,-3 1 14 15,-1 0-3-15,1-4-1 0,-1-2 9 0,-3-1 1 16,4-3 1-16,-4 0 0 16,0-6-5-16,0 0-2 0,0 0 0 0,0 0 0 0,0 0 5 0,0 0 1 15,0 0 0-15,-4-6 0 0,1 0-20 0,-1 0 0 16,1-4 0-16,-1 1 0 0,1-4 0 0,-1 1 0 15,4-1 8-15,-3 1-8 0,-1-4 10 0,1 3-2 16,3 1 0-16,-4-1 0 0,4 1-8 0,0-1 0 16,-4 1 0-16,4-4 0 0,0 4 0 0,-3-1 0 15,3 0 0-15,-4-2 0 0,4-1 0 0,-3 4 0 0,3-4 0 16,-4 0 0 0,4 4-16-16,-3-1-9 0,3 1-2 0,-4 2 0 0,1 1 27 0,3 3 0 0,0 6 0 15,0 0 0-15,0 0 46 0,0 0 14 16,0 0 4-16,0 0 0 0,0 0-64 0,0 0 0 15,0 6 0-15,3 0-10 0,1 0 10 0,-1 4 9 0,4-1-1 0,0 1-8 16,1 2 20-16,-1-3-2 0,0 4-1 16,0 0 0-16,3-1-17 0,1-2 0 0,-1 2 0 0,1-3 0 15,0 4 0-15,-1-4 0 0,4 1 0 0,-3 2 0 16,3 1 8-16,-3-4-8 0,-1 1 0 0,4-1 0 16,-3 4-10-16,-1-4-6 0,5 0 0 15,-8-2-1-15,3 2 17 0,1-3 0 0,-1 1 0 0,-3-1 0 16,0 0 10-16,1 1 6 0,-1-1 0 0,0 0 1 15,0-3-17-15,-4 3-19 0,1-2 4 0,-4-4 1 16,0 0 14-16,0 0 0 0,0 0 0 0,0 0 10 16,-4 3 0-16,1 0 0 0,-1-3 0 0,-3 0 0 15,4 0-10-15,-4 0 0 0,-1 0 0 0,5-3 0 16,-4 3 0-16,0 0 0 0,0 0-8 0,3 3 8 16,-3-3 0-16,4 0 15 0,-4 3-3 0,0 0 0 0,-1 0-12 0,1 0 0 15,0 1 0-15,-3 2 0 0,-1 3 0 0,1-6 8 16,-1 4-8-16,-3-4 0 0,3 0 15 0,1 0-3 15,3-3-1-15,-4 3 0 0,1-3 9 0,-1-3 1 16,0 3 1-16,4 0 0 0,0-3-3 0,4 0-1 16,-4 3 0-16,3-3 0 15,1-1-92-15,3 4-18 0,0 0-4 0,0 0-1115 0</inkml:trace>
  <inkml:trace contextRef="#ctx0" brushRef="#br3" timeOffset="138896.72">11183 14467 1265 0,'0'0'36'0,"0"0"8"16,-3-3-36-16,3 3-8 0,-8-3 0 0,5-4 0 15,-4 1 34-15,3 3 5 0,1-3 1 0,-1-1 0 0,4 7-23 0,-3-3-4 0,3 3-1 0,-4-6 0 16,4 6 0-16,0 0 0 0,0 0 0 16,0 0 0-1,0-6 39-15,0 6 7 0,0 0 2 0,0 0 0 0,-3-10-4 0,3 10 0 0,0-6 0 0,0 0 0 16,0 6-3-16,0 0-1 0,0-3 0 0,0-4 0 16,3 4-28-16,1 0-7 0,-1 0-1 0,1 0 0 15,-1 3 26-15,1 0 5 0,3 0 1 0,-4 0 0 16,5 0-23-16,-5 3-4 0,4 0-1 0,-3 0 0 15,-1 3-1-15,4 4-1 0,-3-4 0 0,-4-6 0 16,0 10-2-16,3 2 0 0,-3-2 0 0,0-1 0 16,0-9-16-16,0 12 0 0,-3-2 0 0,3-10 0 15,-7 6 0-15,7-6 0 0,-7 3 0 0,0 0 0 16,0-3 0-16,-1-3 0 0,1 0 0 0,0-3 10 16,0-4-10-16,0 4 0 0,0-6 0 0,0 2 0 15,0 1 0-15,4-4 0 0,-1 4 0 0,1-4 0 16,3 4 0-16,-4 0 0 0,4-4 0 0,4 4 0 15,-4-1 0-15,3 1 0 0,1 3 0 0,-1-4 0 16,1 1 0-16,3 2 0 0,0-2 0 0,0 3 0 16,0-1 0-16,0 1 12 0,0 0-2 0,0 0 0 15,0-1 3-15,0 4 1 0,0 0 0 0,4 0 0 16,-8 0 6-16,4 0 0 0,0 3 1 0,0 0 0 16,-7 0-3-16,4 3-1 0,-4-3 0 0,4 6 0 15,-1 0 5-15,-3 7 1 0,4-1 0 0,-4 1 0 16,-4 3-23-16,4 3 0 0,-3-1 0 0,-1 1 0 0,0 0 0 15,1 0-15-15,-1 0 3 0,1-4 0 0,-1 1-1 0,-3-4 0 0,4 4 0 16,-4-6 0-16,3-1 13 0,-3-3 0 16,0 1 12-16,7-7-12 15,-7 0-19-15,0-4-10 0,0-2-3 0,3-3 0 16,-3-1 19-16,4-2 3 0,-1-4 1 0,1 0 0 0,3 1 9 0,-4-4 0 0,4 3 0 16,0 1 0-16,0-1 0 0,0-3 0 0,4 0 12 0,-1 4-4 15,1-1-8-15,3 0 0 0,0 1 8 0,0 2-8 16,0 4 28-16,-3-1 0 0,3 1 1 0,3 2 0 15,-3 1-29-15,0 3 0 16,4 0 0-16,-4 0 0 0,0 3 15 0,0 0 0 0,0 3 0 0,0 0 0 16,-3 0 5-16,3 3 0 0,-4 4 1 0,1-1 0 15,-4 1-21-15,3-1 0 0,-3 4 0 0,-3-1 0 16,-4 4 29-16,3 0 2 0,-3 2 0 0,0-2 0 16,0 3-31-16,-4 0-21 0,4-1 3 0,-3 1 1 15,3 0 2-15,-4 0 1 0,1 0 0 0,-1-4 0 16,4-5 14-16,0 2 0 0,-4-5 0 0,4 2-9 15,4-6 9-15,3-3 0 0,-11-3 0 0,8 0 0 16,-1-6 0-16,1-1-8 0,-1 1 0 0,4-4 0 16,0-3 8-16,0 1-10 0,0-1 10 0,4-3-10 0,3 0 10 0,-4 1 0 15,4-1 0-15,0 0 0 16,0 3 0-16,4 1-13 0,-4 2 5 0,4 4 8 16,3 6 0-16,-4-4 0 0,4 4 0 0,-3 0 0 15,3 3-11-15,-3 3 11 0,3 0-8 0,-4 4 8 16,-3-1 0-16,0 3-8 0,4-2 8 0,-7 2 0 15,-1 0 0-15,1 1 0 0,-1-4 0 0,-3 3 11 0,0 1-11 0,0-1 10 16,-3 4-10-16,-1-4 10 0,-3 1-10 0,3-1 0 16,-3 4 0-16,-3-4 0 0,3 4 0 15,-4-4 0-15,1 0 0 0,-1 4 8 0,4-7-8 0,-4 0 0 0,1 1 0 0,-1-4 8 16,4-3-8-16,-3 0 0 0,10 0 0 0,-7-3 0 16,-1-4 0-16,1 1 0 0,0 0 0 0,4 0 0 15,-1-1 0-15,1 1-11 0,3 0 3 0,0-4 0 16,3 4 8-16,1-3-8 0,-1-1 8 0,1-2-8 15,3 2 8-15,0-2 0 0,4 2 0 0,-1 1 0 0,-3 3-11 16,4-1 0-16,3 1 0 0,-3 0 0 16,-1 3 11-16,4 0 8 0,-3 6-8 0,-4-3 11 0,0 6 7 0,0-3 2 15,0 7 0-15,-3-4 0 16,-1 0-6-16,-3 4-1 0,4-1 0 0,-4-3 0 0,-4 4-13 0,1-4 11 16,-1 3-11-16,-3-2 10 15,0-4-10-15,-4 3 0 0,4-3 0 0,-3 0 0 16,-1-3-69-16,4 3-16 0,-4-3-3 0,4-3-708 15,0 0-140-15</inkml:trace>
  <inkml:trace contextRef="#ctx0" brushRef="#br3" timeOffset="139653.78">11229 13815 1134 0,'0'0'32'0,"0"0"8"16,0 0-32-16,0 0-8 0,0 0 0 0,0 0 0 15,0 0 142-15,0 0 27 0,0 0 6 0,0 0 1 16,0 0-90-16,0 0-18 0,0 0-3 0,0 0-1 16,0 0 0-16,0-7 0 0,0 7 0 0,0-6 0 15,0 0-1-15,0 6-1 0,0 0 0 0,0-6 0 16,0 6-48-16,0 0-14 0,0 0 0 0,0 0 8 16,0 0 15-16,0 0 3 0,0 0 1 0,0 0 0 15,3-4-18-15,-3 4-9 0,0 0 10 0,0 0-10 0,0 0 32 0,0-6 0 16,0 0 0-16,0 0 0 15,0-1-87-15,0 1-17 0,4 0-3 0,-4-4-1 16,0 1-83-16,0 0-17 0,0-1-3 0</inkml:trace>
  <inkml:trace contextRef="#ctx0" brushRef="#br3" timeOffset="140079.79">11201 13279 1728 0,'-4'12'38'0,"1"-6"8"0,3 1 2 0,-4-1 0 0,4 3-39 16,-3-2-9-16,3 2 0 0,0-3 0 0,0 0 53 0,-4 1 9 0,4-7 2 0,0 0 0 15,0 0-3-15,0 0 0 0,0 0 0 0,0 0 0 16,0 0-46-16,4-7-15 0,-4 1 8 0,3-3-8 0,-3 3 0 0,4-4 0 16,-4 4 0-16,0-4 0 0,0 4 55 0,0 0 7 15,0 0 2-15,0 6 0 16,0-7-52-16,0 7-12 0,0 0 0 0,0-6 0 0,0 6 54 0,0 0 8 15,-4-6 2-15,4 6 0 0,0-6-52 0,0 2-12 16,0 1 0-16,0-3 0 16,0 6 0-16,0-3 0 0,0 3 0 0,0-6 0 15,-3-4-48-15,3 4-13 0,0 6-3 0,0-6 0 16,3 3-153-16,-3 3-31 0</inkml:trace>
  <inkml:trace contextRef="#ctx0" brushRef="#br3" timeOffset="140388.48">11222 12858 1958 0,'0'0'43'0,"0"0"9"0,0 0 1 0,0 0 3 0,0 0-45 0,0 0-11 0,0 0 0 0,0 0 0 16,0 0 53-16,0 0 9 0,0 0 2 0,0 0 0 16,0 0 38-16,0 0 8 0,0 0 2 0,0 0 0 0,0 0-60 0,0 0-11 15,0-6-2-15,0 6-1 16,0-6-22-16,0 0-4 0,0-1 0 0,0 1-1 16,0 6-11-16,0-6 0 0,0-1 0 0,3 1 8 15,-3 6 17-15,0-6 3 0,0 6 1 0,0-6 0 16,0-1-65-16,0 7-12 0,0-6-4 0,0 6 0 15,-3-6-121-15,3 0-25 0,0 6-5 0,-4-7-789 0</inkml:trace>
  <inkml:trace contextRef="#ctx0" brushRef="#br3" timeOffset="140709.06">11229 12379 1728 0,'0'0'38'0,"0"0"8"0,-4-7 2 0,4 1 0 0,0 6-39 0,0 0-9 16,0-6 0-16,0 6 0 0,0 0 156 0,0 0 28 0,0 0 7 0,0 0 1 15,0 0-103-15,0 0-20 0,0 0-4 0,0 0-1 16,0 0 0-16,0-3 0 0,0 3 0 0,0 0 0 15,0-10-51-15,-3 4-13 0,3 6 0 0,0-6 0 16,0-1 0-16,0 1 0 0,0 0 0 0,0 0 0 16,0-1 0-16,0 1 0 0,0 0 0 0,0 0 0 15,0-1-48-15,0 1-13 0,0 6-3 0,3-6 0 16,-3 6-102-16,0 0-21 0,0 0-4 0,0 0-794 16</inkml:trace>
  <inkml:trace contextRef="#ctx0" brushRef="#br3" timeOffset="141040.57">11204 11817 1692 0,'0'0'37'0,"0"0"8"0,0 0 2 0,0 0 0 0,0-6-38 0,0 6-9 16,0 0 0-16,0 0 0 0,0 0 105 0,0 0 19 15,0 0 4-15,0-6 1 0,0 6-33 0,0 0-6 0,0 0-2 0,0-6 0 16,0 6-31-16,0 0-6 0,0-7-2 0,0 1 0 16,0 6-17-16,0-6-4 0,0-1-1 0,0 1 0 15,0 6-18-15,0-6-9 16,0 0 10-16,0-1-10 0,-3 1 10 0,3 0-10 15,3 0 10-15,-3-1-10 16,0 7-44-16,-3-6-14 0,3 6-3 0,0-9-1 0,0 9-104 0,0 0-21 16,0 0-4-16,-4-4-1 0</inkml:trace>
  <inkml:trace contextRef="#ctx0" brushRef="#br3" timeOffset="141377.34">11176 11190 1086 0,'0'0'31'0,"0"0"6"0,0 0-29 0,0-6-8 15,4 3 0-15,-4 3 0 0,0 0 101 0,3-6 19 16,-3 6 4-16,4-7 1 0,-4 7 27 0,0 0 6 15,0-6 1-15,0 6 0 0,3-6-51 0,1 3-9 16,-4 3-3-16,3-7 0 0,-3 1-30 0,0 6-6 16,0-6-2-16,0 0 0 0,0 6-22 0,0-7-4 15,0 1 0-15,0 0-1 0,-3-1-15 0,3 7-4 0,0-6 0 0,0 6 0 16,0-6 13-16,0 0 3 16,0 6 0-16,0 0 0 15,0-3-82-15,0 3-16 0,0 0-3 0,0 0-1 16,0 0-141-16,0 0-28 0,0 0-5 0,0 0-2 0</inkml:trace>
  <inkml:trace contextRef="#ctx0" brushRef="#br3" timeOffset="141645.71">11215 10842 2052 0,'0'0'45'16,"0"0"10"-16,0 0 1 0,0 0 1 0,0 0-45 0,0 0-12 0,0 0 0 0,0 0 0 0,0-6 104 0,0 6 18 15,0 0 4-15,0 0 1 16,0 0-34-16,0 0-6 0,0 0-2 0,0 0 0 16,0 0-23-16,0 0-5 0,0 0-1 0,0 0 0 0,-4-3-37 0,4 3-8 15,-3-6-2-15,-1-1 0 16,4 1-50-16,-3 0-11 0,3-4-1 0,0 4-1 15,0 0-172-15,0 6-34 0</inkml:trace>
  <inkml:trace contextRef="#ctx0" brushRef="#br3" timeOffset="142795.13">11165 10598 942 0,'0'0'40'0,"0"0"-32"16,0 0 148-16,0 0 31 0,0 0 5 0,0 6 2 16,0-6-22-16,4 6-5 0,-4-3-1 0,0 4 0 15,-4-1-71-15,4-3-15 0,-3 3-2 0,3-6-1 16,0 7-28-16,-4-4-5 0,1 0-2 0,-1 0 0 15,1 0-14-15,-4 0-4 0,0 0 0 0,0 0 0 16,0 1-24-16,3-1-19 0,-3-3 3 0,7 0 1 16,-7 0 15-16,7 0 0 0,0 0 0 0,-7-3 0 15,7 3 0-15,0 0 0 0,0 0 0 0,-4-4 0 0,4 4 0 16,-3-6 0-16,3 6 0 0,-4-9 0 0,4 3 0 16,4-1 0-16,-4-2 0 0,3 3 0 0,1-1 0 0,-4 1 0 15,3 0 0-15,1 0 0 0,-1-1 0 0,5 1 0 0,-1 3 0 0,0 0 0 16,-4 3 48-16,4 0 13 0,0 0 3 15,0 3 0-15,-3 0-52 0,3 0-12 0,-4 3 0 16,1 1 0-16,-1-1 54 0,1 0 8 0,0 4 2 0,-1-1 0 16,1 0-52-16,-4-2-12 0,0 2 0 0,3-3 0 15,-3 1 0-15,0-1 0 0,0 0 0 0,0-6 0 16,0 0 0-16,0 0 0 0,0 0 0 0,0 0 0 31,-3 0-48-31,3 0-13 0,-11 0-3 0,4 0 0 0,0 0 103 0,0 0 20 0,0 0 4 0,0 0 1 16,0 0-52-16,-4 0-12 0,4 0 0 0,-4 0 0 15,4 0-48-15,7 0-13 16,-7 0-3-16,7 0 0 0,-7-3 52 0,7 3 12 0,-3-3 0 0,3 3 0 16,-4-6 0-16,4 6 0 0,0-7 0 0,0 1 0 15,0 0 0-15,4 0 0 0,-4-1 0 0,7 1 0 16,-4 0 9-16,1-1 5 0,3 1 1 0,0 0 0 16,0 0-6-16,4-4-1 0,-4 4 0 15,0 0 0-15,3-1 7 0,-3 1 1 0,0 0 0 0,0 0 0 16,-3 2-3-16,3 4 0 0,0-3 0 0,0 3 0 15,-3 0-3-15,-4 0-1 0,3 3 0 0,1 1 0 16,-1-1-9-16,1 0 8 0,-4-3-8 0,0 6 8 16,3 0-8-16,-3 4 8 0,0-1-8 0,-3 4 8 15,-1-4-8-15,1 7 0 0,-1 0 9 0,-3-4-9 16,0 4 0-16,-3-1-8 0,2 1 0 0,-2 0 0 16,3-4 8-16,0-2 8 0,0-1-8 0,0-3 11 15,0-2-11-15,7-4 0 0,-7 0-12 0,3-7 12 0,-3 1 0 0,3-3 0 0,4-1 0 0,-3 1 0 16,3-4 0-1,-4 4 0-15,4-4 0 0,0 1 0 0,0-1 0 0,4 1 0 16,-4 2 0-16,3-5 0 16,1 5-8-16,3-2 8 0,-3-4 0 0,3 3 0 15,0 1 0-15,3-4 0 0,-3 1 0 0,4 5 0 0,-1-2 0 0,1-1 0 0,0 0 0 0,-1 4 0 16,4 0 0-16,0-4 0 0,-3 4 0 16,3-1 0-16,-3 1 0 0,-1 6 0 0,1 0 0 15,-4 3 0-15,0 3 29 0,-3 3 7 0,-1 0 2 0,-3 7 0 16,0-1-23-16,0 4-5 0,-3 0-1 0,-1 3 0 15,0-4-9-15,-3 4 0 0,-3-3 0 0,3-1 8 16,-4 4-8-16,1-3 0 0,-1 0 0 0,-3-1 0 16,7-2 0-16,-4-4 0 0,1-3 0 0,3 1-11 15,0-1 11-15,3-3-12 0,4-3 12 0,-7 0-12 16,7 0-21-16,-7-3-5 0,0 0-1 16,3 0 0-16,1-4 39 0,-1 1 0 0,1 0 0 0,3 3 0 15,0-3 0-15,0-4 0 0,3 4 0 0,-3-4 0 16,7 1 0-16,-3 0 0 0,3-1 0 0,0-2 0 15,0 2 0-15,-3 4 0 0,-1 0 0 0,1 3 0 16,-4 3-59-16,3 0-4 0,4 0-1 0,-3 3 0 16,-1 3-153-16,1 0-31 0</inkml:trace>
  <inkml:trace contextRef="#ctx0" brushRef="#br3" timeOffset="144908.35">10873 10604 608 0,'0'0'12'0,"0"0"4"16,7 0-16-16,-7 0 0 0,0 0 0 0,0 0 0 15,0 0 0-15,3 0 0 0,-3 0 0 0,0 0 0 0,0 0 100 0,7 0 18 0,-7 0 3 0,0 0 1 31,4 0 10-31,-4 0 1 0,0 0 1 0,7-3 0 16,-7 3-56-16,0 0-11 0,3 0-3 0,-3 0 0 0,0 0-4 0,0 0 0 0,0 0-1 0,0 0 0 31,0 0-25-31,0 0-5 0,0 0-1 0,0 0 0 0,0 0 11 0,0 0 1 0,0 0 1 0,0 0 0 32,-3 0-33-32,-4 3-8 0,0 0 0 0,0-3 0 0,0 3 53 0,-4 0 9 0,0 0 2 0,-3 1 0 15,4-1-47-15,-4 0-9 0,-4 0-8 0,4-3 12 16,-4 3-12-16,1 0 0 0,3-3-12 15,-8 3 12-15,8-3-110 0,-3 0-14 0,2-3-4 16,-6 3 0-16,7-3-51 0,-3 0-10 0,-1 3-3 0</inkml:trace>
  <inkml:trace contextRef="#ctx0" brushRef="#br3" timeOffset="145345.54">10139 10667 1552 0,'0'0'44'0,"0"0"10"0,0 0-43 0,0 0-11 0,-7 0 0 0,7 0 0 16,-4 0 82-16,4 0 14 0,-7-4 4 0,4 1 0 15,3 3-58-15,-7-3-11 0,7 3-3 0,-7-3 0 16,3 0 22-16,-3 3 4 0,3-3 1 0,-3 3 0 16,7 0-19-16,-7 0-3 0,0 0-1 0,4 0 0 15,3 0-13-15,-7 0-3 0,0 0-1 0,0 3 0 16,0-3-15-16,3 0 11 0,-3 0-11 0,0-3 10 16,0 3-75-16,-4 0-15 0,1-3-4 0</inkml:trace>
  <inkml:trace contextRef="#ctx0" brushRef="#br3" timeOffset="145712.51">9430 10595 1337 0,'0'0'56'16,"0"0"-44"-16,0 0 92 0,0 0 20 0,0 0 3 0,0 0 1 31,-4 3-20-31,4-3-4 0,-7 0-1 0,0 0 0 0,7 0-63 0,-7 0-12 16,0 0-2-16,0 0-1 0,0 0 15 0,0-3 4 0,-4-1 0 0,1 4 0 15,-1-3-25-15,1 0-5 0,-1 0-1 16,-3 3 0-16,3-3-13 0,-3 0 9 0,0 0-9 0,3-1 8 16,-3 1-8-16,0 3 0 0,4-3 9 0,-4 0-9 15,3 3-44-15,0 0-14 0,1-3-2 0,-1 3-1 16,1 0-127-16,-1 0-26 0</inkml:trace>
  <inkml:trace contextRef="#ctx0" brushRef="#br3" timeOffset="146027.28">8491 10497 1824 0,'-10'7'38'0,"10"-7"8"15,-7 3-37-15,3-3-9 0,-3 3 0 0,0-3 0 16,0 0 104-16,0 0 20 0,0 0 3 0,-4-3 1 0,4 3-103 0,0-3-25 0,-3 3 0 0,3-4 0 16,0 1 36-16,-1 3 3 0,1 0 0 0,4-3 0 15,3 3-28-15,-7 0-11 0,0-3 8 0,0 3-8 31,0 0-76-31,-4-3-20 0,4 3-4 0,-4 0 0 0,4 0-112 0,-3-3-23 16,3 3-4-16</inkml:trace>
  <inkml:trace contextRef="#ctx0" brushRef="#br3" timeOffset="146360.47">7684 10478 1094 0,'-18'4'23'0,"18"-4"5"16,-7 0-28-16,3 0 0 0,-3 0 0 0,0 0 0 0,0 0 108 0,0-4 16 0,4 1 3 0,-5 0 1 15,1 0-52 1,0 0-9-16,4 0-3 0,-4-3 0 0,-4 2 0 0,4 1 0 16,0-3 0-16,-3 3 0 15,2 3 0-15,1-3 0 0,0 0 0 0,0 3 0 16,0 0-51-16,0 0-13 0,0 3 0 0,0-3 0 0,0 3 0 0,0-3 0 0,0 3 0 0,0-3 0 31,-4 3-151-31,4-3-33 0,0-3-6 0</inkml:trace>
  <inkml:trace contextRef="#ctx0" brushRef="#br3" timeOffset="146603.54">7123 10403 851 0,'-11'-3'36'15,"0"0"-36"1,1 0 0-16,-4 3 0 0,3-3 0 0,1 0 0 16,-1 3 0-16,0-4 0 0,1 4 0 0,3-3 0 15,0 0 0-15,0 3 0 0,0-3 0 0,0 0 0 16,-1 0 0-16,1 0 0 0,4-1 0 0,-8 1 0 16,1 0 58-16,3 3 5 0,-4-3 1 0</inkml:trace>
  <inkml:trace contextRef="#ctx0" brushRef="#br3" timeOffset="148704.82">6449 10416 1208 0,'0'0'25'0,"0"0"6"0,0 6-31 0,3 0 0 0,1 1 0 0,-4-1 0 31,3-3 84-31,1 3 12 0,-4 1 1 0,0-4 1 16,0-3-10-16,0 6-1 0,0 0-1 0,0-6 0 0,0 3-26 0,0-3-4 0,0 7-2 0,0-7 0 16,-4 6-16-16,1-3-3 0,3-3-1 0,-7 3 0 31,0 0-8-31,0-3-2 0,0 3 0 0,3-3 0 0,-10 0-24 0,7-3 0 0,-4 3-9 0,1-3 9 15,-1 3 0-15,4-3 17 0,-3 0-1 0,2 0-1 16,1 0-15-16,0-1 0 0,7 4 0 0,-3-6 0 16,3 6 0-16,0-3 8 0,-4-3-8 0,4 0 0 15,0-1 0-15,4-2 8 0,-4 3-8 0,3-4 0 16,-3 1 8-16,4 3-8 0,-1-4 0 0,1 1 9 16,-1-1-25-16,1 4-6 0,3-3-1 0,-3 2 0 15,3 1 51 1,-4 0 11-16,4 0 1 0,4 2 1 0,-4 4-5 0,3 0 0 0,1 4-1 0,0-1 0 15,-1 3 13-15,-3 0 4 0,4 0 0 0,-1 4 0 16,-3-1-69-16,4 1-14 0,-4 2-2 16,-3 1-1-16,6-1 54 15,-10 1 12-15,4-1 1 0,-1 1 1 0,-3-4-50 16,0 4-11-16,0-4-1 0,0-2-1 0,-3-1 29 0,3 0 10 0,-4 0 0 0,-3-2 0 16,0-4-1-16,0 0 0 0,-4 0 0 0,4-4 0 15,-3 1 1-15,3 0 0 0,-4-3 0 0,1 0 0 16,-1-1-18-16,-3-2-4 0,3-1-1 0,1 1 0 0,-1 0 13 15,1-1 0-15,3-2 0 0,-1-1 0 16,-2 4 0-16,6-1 0 0,-3-2 0 0,4 2 0 0,-1 1 0 16,1 0 0-16,3-1 0 0,-4 1 0 0,8 3 0 0,-4-4 0 15,3 4 0-15,1 0 0 16,-1-1 0-16,4 4 0 0,-3 0 9 0,6 0-9 16,-2 3 12-16,2 0-3 0,1 3-1 0,3 0 0 15,-11 0 16-15,8 4 2 0,0 2 1 0,-1-3 0 0,1 4 8 16,-1 2 1-16,-3 1 1 0,4-1 0 0,-8 1-29 0,4-1-8 15,-3 4 0-15,0-7 0 16,-4 4-19-16,0-4-5 0,0-2 0 0,-4-1-1 0,0 0 40 0,1-3 8 0,-4 0 1 0,0 1 1 16,0-4-25-16,-4-4 0 0,1 4-14 0,6-3 5 15,-10-3 9-15,7 3 0 0,-4-3 0 0,8-1 0 16,-8 1 0-16,8 0 0 0,-4-4 0 0,7 1-8 16,-4 3 8-16,4-4 0 0,0 4 0 0,4 0 0 15,-4-4 0-15,3 4 0 0,1 3 0 0,-1-3-8 16,1 3 8-16,-4 3 0 0,7 0 0 0,0 3 0 15,-4-3 0-15,4 3-8 0,-3 3 8 0,3-3 0 16,0 4 0-16,-7-1 0 0,4-3 0 0,-1 3-8 16,-3-6 8-16,4 7 0 0,-4-7 0 0,0 0-8 15,0 0 20-15,0 0 5 0,0 0 1 0,0 0 0 16,0 0-18-16,0 0 0 0,0 0 0 0,0 0 0 16,0 0-13-16,-7 0-7 0,7 0 0 0,0 0-1 15,-4 3 21-15,4-3 0 0,-7 3 0 0,4 3 0 16,3 0 17-16,0-3 2 0,0 4 0 0,0-1 0 15,0-3-29-15,0-3-6 0,3 6 0 0,-3-6-1 16,0 0 27-16,0 0 6 0,0 0 0 0,0 0 1 16,0 0-33-16,0 0-8 0,0 0 0 0,-3-9-1 0,3 3 25 15,0-4-8-15,-4 4 8 0,0 0 0 0,4 6 0 16,0-6 0-16,0 6 0 0,4-7 0 0,-4 7 16 0,4-3 9 0,6 0 2 0,-6 0 0 16,3 3-27-16,0 3 0 0,3 0 0 0,1 0 0 15,-4 0 0-15,4 1 0 16,-4 2 0-16,3 0 0 0,-3-3-11 0,-3 3-7 0,3-2-2 0,-4 2 0 15,1-3 20-15,3 0 0 0,-4 0 0 0,-3-3 0 16,0 0 0-16,0 0 0 16,-3 3 0-16,-4 4 0 0,3-4 0 0,-3 0 0 0,0-3 0 0,0 3 0 15,0 0 0-15,-3-3 0 0,2 0 0 16,-2 3 0-16,3-3 0 0,0 0 8 0,-4 3-8 0,4-3 0 16,4 0 16-1,3 0 0-15,-4-3 0 0,-6 0 0 0,2 0-27 0,5-3-5 0,-4 0 0 0,3-4-1 16,1 4 17-16,3-4 0 0,-7 1 0 0,7 0 0 15,-4-1 0-15,4 1-8 0,0-1 8 0,0 4 0 16,4 0 0-16,-4 0 0 0,7-1-8 0,-4 1 8 16,1 6 0-16,3 0 12 0,4 0-1 0,-1 3-1 15,-3 0 12-15,4 4 2 0,3-1 1 0,-4 3 0 16,1 1-13-16,0-1-2 0,-1 1-1 0,1 2 0 16,-4 1-9-16,0-1 0 0,-4-2 0 0,1 2 8 15,7-3-8-15,-11 1 0 0,0-1 0 0,3 1 0 16,-3-4-16-16,-3 0-8 0,3 1-1 0,0-1-1 15,-11-3 39-15,4 0 8 0,0 0 2 0,-4-3 0 0,1 0-23 0,-4-3 0 16,-4 0 0-16,4 0 0 0,-4-3 0 0,4-1 0 16,0 1 0-16,0-3 0 0,3 2 0 15,1-2 0-15,-1-4 0 0,4 1-8 16,3 2 8-16,1-2 0 0,-1-1 0 0,1 1 0 0,3-1 0 0,0 4-8 0,0-4 8 0,3 4 0 31,1-1 0-31,-1 1 0 0,1 3 0 0,0 3 0 0,-1 0 0 0,4-1 0 0,0 8 0 0,0-4 0 16,4 3 0-16,-4 3 0 0,0 0 10 0,4 0-10 15,-1 4 9-15,-3-1-9 0,0 4 8 16,0-1-8-16,0 1 0 0,0-1 8 0,-3 1-8 16,3-4 0-16,-4 1 0 0,1-1 0 15,0 1 8-15,-4-4-8 0,0-3-21 16,0-3-7-16,0 0 0 0</inkml:trace>
  <inkml:trace contextRef="#ctx0" brushRef="#br3" timeOffset="151390.06">5196 10149 1497 0,'-7'-3'66'0,"0"3"14"15,4-3-64-15,3 3-16 0,0-3 0 0,0 3 0 16,-11-3 55-16,11 3 7 0,0 0 2 0,-3-3 0 0,3 3 0 0,-7-4 0 0,7 4 0 0,0 0 0 16,0 0-27-16,0 0-5 0,0 0 0 0,0 0-1 15,3 7-4 1,-3-1-1-16,4 3 0 0,3 1 0 0,0 2-15 0,3 4-3 0,-3 0-8 0,0-4 12 15,1-2-12-15,-1 2 0 0,0 1 0 0,0-4 0 16,0-3 0-16,3 4 0 0,-6-4 0 0,6 4 0 16,1-7 0-16,0 0 0 0,-1-3 0 0,1-3 0 15,-8 0 0-15,4-4 0 0,0-2 0 0,0-1 0 16,4 1 0-16,-11-4 0 0,4 1 0 0,-4 3 0 16,3-4 0-16,1 4 0 0,-4-4 0 0,0 0 0 15,0 4 0-15,-4 3 0 0,1 0 0 0,3 6 0 16,0 0 0-16,0 0 0 0,0 0 0 0,0 0 0 15,0 0 0-15,0 0 0 0,0 0 0 0,0 3 0 16,0 3 0-16,0 3 0 0,0-2 0 0,3 5 0 16,1 1 0-16,-4-1 0 0,3 4 0 0,1 3 0 15,-1 0 0-15,1 3 0 0,6 3 0 0,-6 3 0 16,3-3 0-16,0 3 0 0,0 0 0 0,-3 1 0 16,3 2 0-16,3 3 0 0,-10 1 0 0,4 3 0 15,-1-4 0-15,-3 4 0 0,0 2 0 0,-3-2 0 16,3-7 0-16,-4 4 0 0,-3-7 0 0,4 0 0 0,-8-3 34 0,0-6 4 15,1 0 1-15,-4-3 0 0,-4-4-31 0,4-2-8 0,0-4 0 16,0-3 0 0,3-6 21-16,-10 0 3 0,7-3 1 0,0-1 0 15,3-5-25-15,1 2 0 0,-1-5 0 0,4-1 0 16,0 3-15-16,3-5-8 0,4 2-1 0,-3-3-1 16,6-3-11-16,1 0-3 0,-1 0 0 0,5 0 0 0,-1 0 59 0,3 4 12 15,-3-1 3-15,4 3 0 0,3 0-25 0,-11 4-10 0,8 2 8 0,0 4-8 16,-1 0 0-16,-6 6 0 15,3 0 0-15,0 0-685 0,-7 0-143 0</inkml:trace>
  <inkml:trace contextRef="#ctx0" brushRef="#br3" timeOffset="152241.84">5644 10337 1026 0,'0'0'22'0,"0"0"5"0,0 0 1 0,0 0 1 16,0 0-29-16,0 0 0 0,0 0 0 0,0 0 0 0,0 0 57 0,0 0 6 15,0 0 1-15,0 0 0 0,-7 7 2 16,7-7 1-16,0 0 0 0,-3 3 0 0,3-3-3 0,0 0 0 16,0 0 0-16,0 0 0 0,0 0-51 0,0 0-13 15,0 0 0-15,0 0 0 16,0 0 53-16,0 0 8 0,0 0 2 0,0 0 0 0,0 0-50 0,0 0-13 15,3 0 0-15,4 3 0 0,-3-3 36 0,3 3 3 16,-3 0 0-16,-1 0 0 0,4 0-11 0,4 1-3 16,-1 2 0-16,-3-3 0 0,0 0-25 0,0 0 0 15,1-3 0-15,-1 3 0 0,-4 1 0 0,4-1 0 16,-3 0 0-16,-4-3 0 0,3 3 0 0,-3-3 0 16,4 6 0-16,-1-3 0 0,1 4 38 0,-1-4 2 15,1 0 1-15,-4-3 0 0,0 0-14 0,3 6-3 16,-3-6-1-16,0 0 0 0,0 0-15 0,0 0-8 15,0 0 10-15,0 0-10 0,0 0 14 0,0 0-3 16,0 0-1-16,0 0 0 0,0 0 10 0,0 0 1 0,0 0 1 0,0 0 0 16,-3 6-1-16,-4-2 0 0,3 5 0 0,1-3 0 15,-1 4-12-15,-3-1-9 0,0 0 12 0,4 1-12 16,-4-1 0-16,3 1 0 0,0-4 0 0,-3 3 0 16,4-2 42-16,-4-1 2 0,7 0 0 0,0-6 0 15,-4 3-32-15,4-3-12 0,0 0 11 0,0 0-11 16,0 0-84-16,0 0-24 0</inkml:trace>
  <inkml:trace contextRef="#ctx0" brushRef="#br4" timeOffset="172710.04">8738 12259 1497 0,'0'0'66'0,"-3"4"14"16,3-4-64-16,-4 3-16 0,4-3 0 0,0 0 0 15,0 0 55-15,-3 6 7 0,3-6 2 0,0 0 0 16,3 6-52-16,1-3-12 0,-1 1 0 0,-3-4 0 16,4 3 54-16,-1 0 8 0,-3-3 2 0,4 3 0 15,-4-3-52-15,7 0-12 0,-7 0 0 0,3 3 0 16,5-3 54-16,-5 0 8 0,4 3 2 0,-3-3 0 0,3 3-52 0,-4-3-12 16,4 0 0-16,0 4 0 15,0-4 54-15,0 3 8 0,1 0 2 0,2 0 0 16,-3 0-52-16,4 0-12 0,3 0 0 0,-4 0 0 0,1-3 0 15,0 4 0-15,-1-4 0 0,1 0 0 16,-1 0 0-16,-3 0 0 0,4-4 0 0,-4 4 0 16,0 0 0-16,0-3 0 0,0 3 0 0,0-3 0 0,0 3 0 0,0 0 0 0,4 0 0 0,0 0 0 15,-1 0 0-15,1 3 0 0,-1-3 0 0,4 0 0 16,-3 0 0 0,3 0 0-16,-3 0 0 0,-1 0 0 0,1 0 0 0,-1 0 0 0,-3 0 0 15,1 0 0-15,2-3 0 0,-6 3 0 16,3 0 0-16,0 0 0 0,0 0 0 0,0 0 0 0,3 0 0 0,-2 0 0 15,2 3 0-15,-3-3 0 0,4 0 0 16,-1 3 0 0,-3 1 0-16,4-4 0 0,0 3 0 0,-1 0 0 0,1 0 54 0,-1 0 8 0,1 0 2 0,-1 4 0 15,1-7-52-15,0 3-12 0,-1 0 0 0,-3-3 0 16,0 0 0-16,4 0 0 0,-8 0 0 0,4-3 0 16,-3 3-48-16,3-3-13 0,-3-1-3 0,-1 1 0 15,-3 3 52-15,0 0 12 0,7 0 0 0,-7 0 0 16,0 0 48-16,0 0 13 0,0 0 3 0,0 0 0 15,0 0-52-15,0 0-12 0,0 0 0 0,0 0 0 16,4-3 0-16,-4 3 0 0,0 0 0 0,0 0 0 16,3 0 0-16,-3 0 0 0,0 0 0 0,0 0 0 15,0 0 0-15,4 0 0 0,-4 0 0 0,0 0 0 16,0 0-48-16,0 0-13 0,0 0-3 0,0 0 0 0,0 0 52 16,0 0 12-16,0 0 0 0</inkml:trace>
  <inkml:trace contextRef="#ctx0" brushRef="#br4" timeOffset="173669.51">8717 12300 1094 0,'0'0'46'16,"0"0"-37"-1,0 0 95-15,4 7 20 0,-4-7 3 0,3 3 1 16,4 0-103-16,-3 0-25 0,3 0 0 0,-4 0 0 15,4-3 0-15,0 3 0 0,1 0 0 0,2 1 0 16,-3-1 56-16,0 0 7 0,4 3 1 0,-4-3 0 16,0 4 0-16,0-1 0 0,4 3 0 0,-4-3 0 0,0 4-52 0,3-1-12 0,1 1 0 0,-1-1 0 15,1 4 54-15,0-1 8 0,-1 1 2 0,1-1 0 32,-1-2-52-32,-3-4-12 0,0 0 0 0,1-3 0 0,-8-3 0 0,0 0 0 0,0-6 0 0,0 0 0 15,-4 0 0-15,-3-4 0 0,0 1 0 0,0-1 0 16,-4-2 0-16,1 2 0 0,-1 1 0 0,0 0 0 15,1-1 0-15,-1 1 0 16,4-1 0-16,-3 4 0 0,3-3 0 0,0 2 0 0,0-2 0 0,-1 3 0 16,5-4 0-16,-4 4 0 0,3 0 0 0,-3 0 0 15,0-4 0-15,0 4 0 0,0 0 0 16,-3-1 0-16,2 1 0 0,1-3 0 0,-3 2 0 0,3 1 0 16,0 0 18-16,0 3 1 0,0 0 0 0,0-1 0 15,7 4-31-15,0 0-5 0,0 0-2 0,0 0 0 16,0 0 19-16,0 0 0 0,0 0 0 0,0 0 0 15,0 0 18-15,0 0 7 0,0 0 2 0,0 0 0 16,0 0-27-16,0 0 0 0,0 0-14 0,7-3 5 16,0 0-8-16,-4 3-2 15,4-3 0-15,0 0 0 0,0 3 19 0,0 0 0 0,0 0 0 0,4 0 0 16,0 3 0-16,-1-3 0 0,4 3 0 0,0-3 0 16,-3 3 0-16,3 0 0 0,-3-3 0 0,3 4 0 0,-4-4 0 15,-3 0 0-15,4 0 0 0,-4-4 0 16,-3 1 0-16,-4 3 0 0,3-3 0 0,1-3 0 15,-1 0 0-15,-3-1 0 0,0 1 0 0,0 6 0 0,0-6 0 0,0 6 0 16,0 0 0-16,0-7 0 16,0 7 0-16,0 0 0 0,0 0 0 0,0 0 0 0,0 0 48 0,0 0 12 0,0 0 4 0,0 0 0 15,0 4-52 1,4 2-12-16,-4 3 0 0,3-2 0 0,-3-1 0 16,0 0 0-16,4 4 0 0,-4-4 0 0,0 0 0 15,0 0 0-15,0 4 0 0,-4-4 0 16,4 0 0-16,0 4 0 0,-3-1 0 0,3 4 0 0,-4-4 0 0,4 0 0 15,-3-2 0-15,-1 2 0 0,4 4 0 0,-3-4 0 0,-1 0 0 0,4-2 0 16,0 2 0-16,0 1 0 0,0-1 0 0,0-3 0 16,4 1 0-16,-4 2 0 0,3-6 0 15</inkml:trace>
  <inkml:trace contextRef="#ctx0" brushRef="#br4" timeOffset="176485.16">8534 14119 1220 0,'0'6'54'0,"0"-6"11"0,0 3-52 0,0-3-13 0,0 7 0 0,0-7 0 15,0 0 52-15,0 0 8 0,0 0 2 0,0 0 0 16,0 0-7-16,0 0-2 0,0 0 0 0,0 0 0 16,0 0-27-16,0 0-6 0,0 0 0 0,0 0-1 15,7-4-4-15,-7 4-1 0,0 0 0 0,3 0 0 16,-3 0 2-16,7-3 0 0,-7 3 0 0,0 0 0 16,0 0 12-16,0 0 4 0,4 3 0 0,-4-3 0 15,0 0 21-15,0 0 5 0,0 0 1 0,0 0 0 16,0 0-13-16,0 0-2 0,0 0-1 0,0 0 0 15,0 0-24-15,0 0-5 0,-4-3-1 0,-3 0 0 16,4-3-4-16,-4 3-1 0,0 0 0 0,0-1 0 0,0 1-8 0,3 0 0 0,4 3 0 0,-7-3 0 31,0 0 30-31,7 3 1 0,-4-3 0 0,4 3 0 16,-7-3-31-16,7 3 0 0,0 0 0 0,-3-7 0 16,-1 1 0-16,4 0-13 0,0-4 2 0,0 4 1 15,0-3 18-15,4 2 3 0,-1 1 1 0,1-3 0 16,-1 2-12-16,1 1 0 0,-1 0 0 0,4 3 0 0,-3-3 0 0,-4 6 0 15,7-4 0-15,-3 4 0 16,3 0 0-16,0 4 0 0,0-1 0 0,0 6 0 0,0-3 0 0,3 4 0 0,-2 2 0 0,-1-2 0 16,3 2 0-16,-3 1 0 0,0-4 0 0,0 4 0 15,0-4 0-15,-3 1 0 0,3 2 0 16,-4-2 0-16,1-1 0 0,0 0 0 16,-1 4 0-16,-3-1 0 0,4-2 0 0,-4 2 0 15,0 1 8-15,0-1-8 0,0 1 0 0,-4 0 8 0,1-1-8 0,-1-3 8 16,4 1-8-16,-7-4 0 0,3 0 0 0,1 1 0 15,-4-4 0-15,0-3 8 0,0 0-8 0,0 0 8 16,0-3 2-16,0 0 0 0,-4-1 0 0,4-2 0 16,0 3-10-16,0 0 0 0,0 0-12 0,7 3 12 15,0 0 0-15,0 0 0 0,0 0 0 0,-4-7 12 16,4 7-12-16,0-6-11 0,0-3 3 0,0 3 0 16,7-1 8-16,-3 1 0 0,3 3 0 0,0-3 0 15,4-1 0-15,-1 1 0 0,1 0 0 0,3 3 0 16,-4-4 0-16,4 4 0 0,1 3 0 0,-5-3-8 15,1 3 20-15,-1-3 4 0,1 3 0 0,0 0 1 16,-4 3 13-16,-4 0 2 0,4 0 1 0,-3 4 0 16,-4-1-9-16,3 3-3 0,-3 1 0 0,-3-1 0 15,-1 4-11-15,1-1-2 0,-4 1-8 0,-4-1 12 16,4-2-12-16,-4 2 0 0,4 1 0 0,-7-1 0 0,4-2 8 16,-5-1-8-16,1 1 11 0,0-4-11 15,0 0 0-15,4-3 0 0,-5 0 0 0,1 0 0 0,4-3 0 0,-1 0 0 0,1 4-10 0,-1-8 10 31,0 1 0-31,8-3-11 0,-4 0 11 0,3 0-8 0,1-4 8 0,-1 1 0 0,1-4 0 0,3 1 0 16,0-4 0-16,0 0 0 0,0 1 0 0,0-4 0 16,0 3 0-16,3 0 0 0,1-2 0 0,-1 5 0 15,1-3 0-15,-1 4 0 0,1 2 0 16,3 1 0-16,0 0 0 0,-3 2 0 0,3 4 8 0,3 0-8 16,-3 3 0-16,0-3 0 15,0 6 0-15,0-3 0 0,0 3 8 0,1-3-8 0,-1 3 10 16,3 4-10-16,-6-4 10 0,3 3-10 0,-4 0 10 0,1 4-10 15,-1-1 9-15,1 1-9 0,-4-1 8 0,3 0-8 16,-3 4 8-16,0-1-8 0,-3 1 0 0,3-4 8 16,-4 4-8-16,1-4 0 0,-1-2 0 0,-3-1 8 15,0 0-8-15,0-3 0 0,0-3 0 0,-4 3 0 16,4-6-9-16,-3 0-1 0,3-3 0 0,0-4 0 16,-4 4 10-16,4-6 0 0,0 2 0 0,3-2 0 15,-3 2 0-15,4-2 0 0,-1 2 0 0,1-2-8 16,3 6 8-16,0-4 0 0,0 1 0 0,3 2 0 15,1 1 0-15,-1 0 0 0,1 0 0 0,-1-1 0 16,5-2 0-16,-1 0 0 0,0-1 0 0,0 1 0 16,0-4 0-16,0 4 0 0,0-4 0 0,3 1 0 15,-6 2 0-15,3 1 0 0,0 3 0 0,0 2 0 0,-7 4 30 0,4 0 2 16,-1 7 0-16,1-1 0 16,-1 0-32-16,-3 7 0 0,4 3 0 0,-1-4 0 15,-3 4 12-15,4-4-3 0,-4 4-1 0,0-3 0 16,0-1-8-16,0 1 0 0,-4-1 0 0,1 1 0 0,-1-4-9 0,-3 0 9 0,0 1-12 0,0-4 12 15,0 0 0-15,-4-2 0 16,1-4 0-16,-1 0 0 0,1-4-13 0,-1 1 4 0,1-3 1 0,-1 0 0 31,0-1 8-31,1 1 11 0,-1 0-3 0,1 0 0 0,3-1-8 0,0-2 0 16,-1 0 0-16,1 2 0 0,0 1 0 0,4-3 0 0,-1-1 0 0,-3 1 0 16,7-1 0-16,0 1-17 0,0 0 4 0,0-1 1 15,0 1 12-15,4-1 16 0,-1 1-3 0,1 0-1 16,-1-1-12-16,4 1 0 0,0-1 0 0,4 1 0 15,-4 3 0-15,4-4 0 0,-4 4 0 16,3 0 0-16,1 3 0 0,-1-1 0 0,1 1 0 0,0 6 0 16,-1 1 0-16,-3 2 0 0,4 3 0 15,-4 1 0-15,0-1 0 0,0 4 14 0,0 2-4 0,-3-2-1 16,-1-1-9-16,1 4 0 0,-4-3 0 0,-4-4 0 16,4-3-88-1,-7 4-19-15,0-4-4 0</inkml:trace>
  <inkml:trace contextRef="#ctx0" brushRef="#br4" timeOffset="177411.32">8477 13705 1197 0,'0'0'50'16,"0"0"-40"-1,0 0 61-15,0 0 12 0,0 0 2 0,0 0 1 16,0 0 18-16,0 0 3 0,0 0 1 0,0 0 0 16,0 0-34-16,0 0-6 0,-3-6-2 0,3 6 0 15,0-7-11-15,0-2-3 0,-4 3 0 0,4-1 0 16,0 1-32-16,0 0-6 0,4 0-2 0,-4-4 0 16,0 10-3-16,0-6-1 0,0-3 0 0,0 2 0 15,0-2 4-15,3-4 0 0,1 4 0 0,-4 0 0 0,3-4 16 16,1 7 3-16,-4-1 1 0,0 7 0 0,0 0-32 0,0 0 0 0,3-3 0 15,-3 3 0-15,0 0 0 0,0-3 0 0,0 0 0 0,0-3 0 32,0-1-148-32,0 1-35 0,4-6-7 0,-8-4-2 0</inkml:trace>
  <inkml:trace contextRef="#ctx0" brushRef="#br4" timeOffset="177695.57">8509 12965 1958 0,'0'0'43'0,"0"0"9"0,-4-6 1 0,1 3 3 0,-1-4-45 0,1 4-11 0,3-3 0 0,0 0 0 0,-4-1 85 0,4 4 15 15,4-3 4-15,-4 0 0 0,0-1-32 0,0 4-5 16,0-3-2-16,0 0 0 15,0 6-3-15,0-7-1 0,3 4 0 0,-3-3 0 16,-3 0-40-16,3 3-8 0,0-4-1 0,0 7-1 0,0 0-11 0,0-3 0 16,0-3 0-16,0 0 0 15,0-1-75-15,0 1-17 0,3 0-3 0,-3 0-685 16,0-1-136-16</inkml:trace>
  <inkml:trace contextRef="#ctx0" brushRef="#br4" timeOffset="177971.38">8534 12460 1728 0,'0'0'38'0,"0"0"8"0,3-6 2 0,-3 0 0 0,0-4-39 0,0 1-9 16,0-1 0-16,4 1 0 0,-8 0 104 0,4-1 20 0,4 1 3 0,-1-1 1 15,-6 1 0-15,3 0 0 0,3 2 0 0,-3-2 0 16,0 3-59-16,-3 2-11 0,3-2-2 0,0 6-1 15,0 0 1-15,0 0 0 0,0 0 0 0,0 0 0 16,0 0-32-16,0 0-7 0,3-3-1 0,-3 3 0 16,-3-6-16-16,3 6 0 0,0 0 0 0,0-3 0 15,-4-4 0-15,1 1 0 0,3 0 0 0,0 0 0 16,-4-1-205-16,4-2-39 0,-3 3-7 0,-1-7-1 0</inkml:trace>
  <inkml:trace contextRef="#ctx0" brushRef="#br4" timeOffset="178205.65">8527 11824 2188 0,'0'0'48'0,"-7"3"11"0,7-3 1 0,-4 0 1 0,-3 0-49 0,7 0-12 15,0 0 0-15,-4-3 0 0,-3-1 105 0,4 1 19 16,3 3 3-16,-4-6 1 0,1 0-103 0,-1 0-25 15,1-1 0-15,-1 1 0 0,1-3 56 0,3 2 7 0,0 1 1 0,0-3 0 16,-4 2-52-16,4-2-12 0,0 3 0 0,0-1 0 16,0-2 0-16,-3 3 0 0,3-1 0 0,0 1 0 31,0 0-48-31,0 0-13 0,0-4-3 0,0 4 0 16,0-3-102-16,0 2-21 0,0 1-4 0,0-3-1 0</inkml:trace>
  <inkml:trace contextRef="#ctx0" brushRef="#br4" timeOffset="178491.58">8456 11030 1958 0,'0'0'43'0,"0"0"9"0,0 0 1 0,0 0 3 16,0 0-45-16,0 0-11 0,0 0 0 0,-3-3 0 0,3-3 104 0,0 6 20 15,-4-3 3-15,4 3 1 0,0-6-52 0,0 2-9 16,0-2-3-16,0 3 0 0,0 3-51 0,0-6-13 16,4 3 0-16,-4-4 0 0,0 1 54 0,0 0 8 15,0 3 2-15,0-4 0 0,0 1-52 0,0 0-12 16,0 0 0-16,0-1 0 0,0-2 0 0,-4 3 0 16,4-1 0-16,0-2 0 0,0 3 0 0,0-4 0 0,-3 1 0 15,3-1 0 1,0 1-202-16,-4 3-43 0,4-4-9 0,0 4-2 0</inkml:trace>
  <inkml:trace contextRef="#ctx0" brushRef="#br4" timeOffset="178721.34">8484 10582 1688 0,'0'0'37'0,"0"0"8"0,0 0 2 0,0 0 0 15,0 0-38-15,0 0-9 0,0 0 0 0,-3-6 0 16,3 6 113-16,0-7 21 0,-4 1 4 0,1 0 1 15,3-4-60-15,-4 4-12 0,4-3-3 0,0 3 0 16,0-1-39-16,0-2-8 0,4 3-1 0,-4-1-1 16,-4 1 27-16,4 3 6 0,0 3 0 0,0-10 1 15,0 10-39-15,0-6-10 0,0 6 0 0,-3-6 0 16,3 6 0-16,0-6 0 0,0-1 0 0,-4 1 0 16,4 0-50-16,0 0-12 15,-3-1-2-15,3 1-1049 0</inkml:trace>
  <inkml:trace contextRef="#ctx0" brushRef="#br4" timeOffset="178961.89">8502 9927 2649 0,'0'0'58'0,"0"0"12"0,0 0 2 0,0 0 4 0,-7-3-61 0,0-1-15 15,3 4 0-15,4 0 0 16,-7-3 54-16,7 3 8 0,-3-6 2 0,3 0 0 0,-4 3 0 0,1-4 0 0,-1 1 0 0,1 0 0 16,-1-4-33-16,4 4-7 0,-3-3 0 0,-1-1-1 15,4-2-23-15,4 2 0 0,-4 1 0 0,0-4-8 16,0 1-61-16,3-1-12 0,-3 1-3 0</inkml:trace>
  <inkml:trace contextRef="#ctx0" brushRef="#br4" timeOffset="179748.55">8400 9243 2508 0,'0'0'71'0,"0"0"16"0,0 0-70 16,0 0-17-16,0 0 0 0,0 0 0 16,0 0 106-16,0 0 18 0,0 0 3 0,7-3 1 0,-4-3-84 0,1 3-17 0,-1-4-3 15,-3 1-1-15,4 0-37 0,-1-1-7 0,1 1-2 0,-4 0 0 16,0 6 70-16,0 0 13 0,-4-9 4 0,4 9 0 16,0-7-52-16,0 7-12 0,-3-6 0 0,3-3 0 31,-4 2-100-31,1-2-22 0,-4-1-5 0</inkml:trace>
  <inkml:trace contextRef="#ctx0" brushRef="#br4" timeOffset="180052.9">8347 8406 2469 0,'0'0'109'0,"0"0"23"15,0-6-105-15,0-1-27 0,0 7 0 0,-4-6 0 16,1 0 80-16,-1 0 10 0,1-1 2 0,3 1 1 16,-4 0-46-16,4-1-10 0,-3-2-1 0,3 3-1 15,0-4-35-15,0 1-16 0,0 0 2 0,0-1 0 16,0 4 14-16,0-3 0 0,3-4 0 0,-3 4 0 15,0-1 0-15,0 4 0 0,0-4 0 0,0 1 0 16,0 0-54-16,4-1-8 0,-4 1-2 0,3-4 0 16,-3 1-102-16,4 2-21 0,-1-2-4 0</inkml:trace>
  <inkml:trace contextRef="#ctx0" brushRef="#br4" timeOffset="180282.8">8301 7569 988 0,'0'0'41'15,"0"0"-33"1,0 0 170-16,0 0 34 0,0 0 6 0,0 0 2 16,0 0-24-16,0 0-4 0,0 0 0 0,0 0-1 15,0 0-50-15,3 3-9 0,-3-3-3 0,0 0 0 16,0 0-25-16,0 0-4 0,0 0-2 0,0 0 0 15,0 0-54-15,0 0-12 0,0 0-1 0,0 0-1 16,-3-6-126-16,-1-1-26 0,1-2-5 0</inkml:trace>
  <inkml:trace contextRef="#ctx0" brushRef="#br4" timeOffset="180538.82">8354 6895 2602 0,'0'0'116'0,"-4"-7"23"0,4 1-111 16,-3 0-28-16,3 0 0 0,0-4 0 0,-4 1 60 0,4-4 6 0,0 1 2 0,0-1 0 16,0 1-48-16,4 2-8 0,-4-2-3 0,0 2 0 15,0 1-9-15,3 3 0 0,-3-1 0 16,0 7 0-16,0 0 20 15,0 0 3-15,0 0 0 0,0 0 0 0,0 0-37 0,0 0-7 0,0 0-2 0,0 0 0 32,0 0-36-32,0 0-7 0,0 0-2 0</inkml:trace>
  <inkml:trace contextRef="#ctx0" brushRef="#br4" timeOffset="181000.94">8251 6057 1580 0,'0'0'67'0,"0"0"-54"16,0 0 140-16,0 0 28 0,8-3 6 0,-5-3 1 15,1-3-63-15,-1-1-12 0,4 1-2 0,-7-4-1 16,4 1-70-16,-1-4-15 0,1 0-2 16,-1 4-1-1,-3-1 21-15,0 1 4 0,0-1 1 0,-3 1 0 0,3 5-34 0,-4 1-6 0,4 6-8 0,0 0 11 16,0 0-1-16,-7-6 0 0,7 6 0 0</inkml:trace>
  <inkml:trace contextRef="#ctx0" brushRef="#br4" timeOffset="181288.37">8311 5433 1922 0,'0'0'85'0,"0"0"18"0,0 0-83 15,0 0-20-15,0 0 0 0,0 0 0 0,0 0 118 0,0 0 19 16,0 0 4-16,0 0 1 0,0 0-39 0,0 0-8 15,4-6-2-15,-4 6 0 0,0-6-49 0,0 0-11 0,0-4-1 0,-4 1-1 32,4-1-230-32,-3 1-45 0</inkml:trace>
  <inkml:trace contextRef="#ctx0" brushRef="#br4" timeOffset="183172.3">8400 5123 851 0,'0'0'36'15,"0"0"-36"-15,0 0 139 16,0 0 21-16,0 0 4 0,-7 0 0 0,7 0-58 0,-4 0-12 0,-3 0 89 15,0-3-122-15,7 3-5 0,-7 0-2 0,0-3 0 16,7 3-35-16,-7-3-7 0,7 3-2 0,-4-7 0 16,4 7 43-16,0 0 9 0,0 0 2 0,0 0 0 15,-7-3-52-15,7 3-12 0,-7-3 0 0,7 3 0 16,0 0 0-16,0 0 0 0,-3-3 0 0,3 3 0 16,-4-6 0-16,4-4 0 0,4 4 0 0,-1 0 0 15,-3-4 0-15,4 4 0 0,-1-3 0 0,1-4 0 16,-4 4 0-16,3-1 0 0,4 1 0 0,-3-1 0 15,-1 4 54-15,1 0 8 0,-1 0 2 0,-3 6 0 16,0 0 0-16,0 0 0 0,7 3 0 0,-7-3 0 16,4 3-52-16,-4 6-12 0,4-2 0 0,-4-1 0 15,0 3 0-15,3 1 0 0,-3-1 0 16,0 1 0-16,-3-1 0 0,3 0 0 0,-4 4 0 0,4-4 0 16,-7 1 0-16,3-4 0 0,-3 0 0 0,0 0 0 15,-3 1 0-15,3-4 0 0,0 0 0 0,-4 0 0 16,0-3 18-16,1 3 1 0,-1-3 0 0,1-3 0 15,3 3-31-15,-4-3-5 0,4 0-2 0,0 0 0 16,3 0 31-16,-3-4 7 0,4 4 1 0,-1-3 0 16,1 3-20-16,3-3 0 0,0-4-13 0,3 4 5 15,-3 0 8-15,7-1 0 0,0-2-9 0,0 3 9 16,1-4 0-16,2 4-11 0,4-3 11 0,-3 2-8 0,-1-2 8 16,1-1 0-16,-4-2 10 0,7 3-10 0,-3-1 22 15,-1-2-2-15,1 2 0 0,-1 1 0 16,-2-1 11-16,2 4 1 0,1 3 1 0,-4 0 0 0,0 3-33 0,-4 3 0 15,4 0-15-15,-3 0 5 0,-1 4 21 0,-3-1 4 0,0 0 1 0,0 3 0 16,-3-2-16-16,-1 5-8 16,1-2 8-16,-1 2-13 0,-3 1 34 0,0-1 7 0,0 1 2 0,-3-1 0 15,-1 1-30-15,0-1 0 0,-3-2 0 0,0 2-10 16,0-2 10-16,-4-1 0 16,4 1-9-16,-3-4 9 0,3 0-22 0,-1 0 0 0,1-2 0 0,4-4 0 15,-1 0 22-15,1-4 0 0,-1 1 0 0,8 0 0 16,-5-3 0-16,8 0 0 0,0-1 0 0,0-2 0 15,4 3 0-15,0-7 0 16,3 4 0-16,0-1 0 0,3 4 0 0,4-3 0 16,-3-1 0-16,3 1 0 0,0 3 0 0,0-1 0 15,4-2 0-15,-8 3 0 0,5-4 0 0,-1 1 0 0,0-1 0 0,0 4 0 16,-4 0 0-16,1 3 13 0,0 0-1 0,-1 3-1 16,-3 0-11-16,0 3-16 0,-3 0 4 0,-1 0 1 15,1 3 11-15,-4 1 0 0,0-1 0 0,0 3 0 16,-4 1 36-16,1 2 8 0,-1 1 3 0,-3-4 0 15,0 4-35-15,0-1-12 0,0 1 9 0,0-1-9 16,-4-2 16-16,4-1-3 0,-7 0 0 0,4-2 0 16,-1-4-13-16,1 0 0 0,-1 0 0 0,-3-3 0 0,3-3 0 0,4 0 0 15,-3 0 0-15,3-4 0 16,0 1-48-16,3 0-13 0,-3 0-3 0,7-4 0 16,0 1 52-16,0-1 12 0,3 4 0 0,1-3 0 15,3-1 0-15,-3 1 0 0,6 0 0 0,-3 2 0 0,0-2 0 16,4-1 0-16,-4 1 0 0,0 3 0 0,0-4 0 0,4 4 0 0,-4 3 0 0,0-3 0 15,-4 6 0-15,-3 0 0 0,4 0 0 0,-1 3 0 16,1 3 0-16,-1 0 0 0,-3 1 0 16,4 2 0-16,-4 0 0 0,-4 1 0 0,4-1 0 0</inkml:trace>
  <inkml:trace contextRef="#ctx0" brushRef="#br4" timeOffset="185099.62">8012 5092 1732 0,'0'0'49'0,"0"0"11"0,0 0-48 0,0 0-12 0,0 0 0 0,0 0 0 31,3 3 66-31,4 0 11 0,-7-3 3 0,0 0 0 15,0 0-13-15,0 0-3 0,0 0 0 0,0 0 0 0,0 0-37 0,0 0-8 16,0 0-2-16,0 0 0 16,0 0-1-16,0 0 0 0,-10 3 0 0,3-3 0 15,-1 0 12-15,-2 0 3 0,-1 0 0 0,1 0 0 0,-1 0-31 16,1 3 0-16,-5-3 0 0,5 0 0 16,-4 3-45-16,3-3-15 0,1 0-4 0,-1 3 0 15,-3-3-102-15,3 4-21 0,1-4-4 0</inkml:trace>
  <inkml:trace contextRef="#ctx0" brushRef="#br4" timeOffset="185335.44">7493 5104 2066 0,'0'19'43'16,"0"-13"10"-16,0 1-42 0,0-1-11 0,0-6 0 0,0 6 0 16,0-6 84-16,0 0 14 0,-4 3 3 0,4-3 1 15,0 0-70-15,0 0-15 0,0 0-2 0,0 0-1 16,0 0-102-16,-7 3-20 0,0-3-4 0</inkml:trace>
  <inkml:trace contextRef="#ctx0" brushRef="#br4" timeOffset="185540.03">7003 5205 1774 0,'-7'0'75'0,"-4"-4"-60"16,0 4 37-16,8-3 7 0,-8 3 1 0,4-3 1 15,0 0-38-15,0 0-8 0,-3 0-2 0,3 0 0 32,-1-1-150-32,8 4-31 0</inkml:trace>
  <inkml:trace contextRef="#ctx0" brushRef="#br4" timeOffset="185716.41">6438 5176 2101 0,'-3'13'60'0,"-1"-7"12"16,4 4-57-16,-3-7-15 0,3-3 0 0,0 0 0 16,-4 0 9-16,-6-3-1 0,6-4 0 0</inkml:trace>
  <inkml:trace contextRef="#ctx0" brushRef="#br4" timeOffset="187837.47">5193 4960 1552 0,'-4'-3'44'0,"-3"0"10"15,4 0-43-15,3 3-11 0,0-4 0 0,0 4 0 0,0 0 53 0,0 0 9 0,0 0 2 0,-11 4 0 16,11 2 0-16,-3 3 0 0,3 4 0 0,0 2 0 16,0 4-14-16,3 3-2 0,8 3-1 0,-8 0 0 15,8 0-7-15,-4 1-2 16,4-4 0-16,3-1 0 0,-7-2 2 0,3-3 1 0,8 0 0 0,-7-4 0 16,-4-6-25-16,3-2-6 0,1-4-1 0,-1-7 0 15,1 1-9-15,3-3 8 0,-7-4-8 0,4-3 8 16,-4-2-8-16,3-1-16 0,-3 0 4 0,4-3 1 15,-11 0 25-15,3 3 5 16,1 0 1-16,0 4 0 0,-4 2 19 0,0 1 4 0,-4 2 1 0,0 1 0 16,4 3-59-16,0 6-11 0,-3 0-2 15,3 0-1-15,-11 3 46 0,11 3 10 0,-10 0 1 0,6 4 1 16,1 2-62-16,3 4-13 0,0 0-2 16,0 6-1-16,3-1 27 0,1 1 6 0,6 4 0 0,-6 2 1 15,3-3 15-15,0 3 0 0,0 0 0 16,4 0 0-16,-1 1 0 0,1 2 0 0,-1 0 0 0,4 1 0 15,-6 2 0-15,-1 4 0 0,3-4 0 0,-6 4 0 16,3-3 48-16,-4-7 13 0,-3 3 3 0,0-6 0 16,0 0-52-16,-3-3-12 0,-8-3 0 0,4 0 0 0,-3-4 0 15,2-5 0-15,-9-1 0 0,3-2 0 0,0-4 0 16,-4-3-15-16,4-3 3 0,-4-4 1 0,4 1 11 0,0 0 16 0,0-4-4 0,0 1-1 16,3-4-11-16,1 1 0 15,-1-1 0-15,0-5 0 0,8 2 0 0,-8-3 0 0,8 0 0 0,-1 0 0 16,4-6 0-16,0 3 0 0,4-3 0 0,3 0 0 15,0 0 0 1,4 3 0-16,-8 0 0 0,8 7 0 0,-1-1 0 0,1 6 0 16,-8 1 0-16,8 3 0 15,-1 3 0-15,1 3 0 0,-4 0 0 0,4 0 0 0,-1 3 0 0,1 3 0 16,-4 3 0-16,0-2 0 0,0 2-100 0,4-3-23 16,-1 4-4-16</inkml:trace>
  <inkml:trace contextRef="#ctx0" brushRef="#br4" timeOffset="191738.37">5634 5280 1094 0,'0'0'23'0,"-4"0"5"16,4 0-28-16,0 0 0 0,-7-3 0 0,7 3 0 15,0 0 56-15,-3-3 5 0,3 3 2 0,-7-4 0 16,7 4-50-16,-4-3-13 0,-3 3 0 0,7 0 0 15,0 0 60-15,0 0 8 0,0 0 0 0,0 0 1 16,0 0-8-16,0 0-1 0,0 0-1 0,0 0 0 16,0 0 4-16,0 0 1 0,0 0 0 0,0 0 0 15,0 0-52-15,0 0-12 0,0 0 0 0,0 0 0 16,0 0 37-16,0 0 5 0,0 0 1 0,0 0 0 16,0 0-18-16,0 0-3 0,0 0-1 0,0 0 0 15,0 0-21-15,0 3 0 0,0-3 0 0,0 7 0 16,7-1 8-16,-3-3-8 0,3 3 10 0,0-3-10 0,0 1 0 0,3-1 0 0,1 3 0 15,0-3-10 1,-4 3 10-16,3 1 0 0,-3-1 0 0,0 0 0 0,0 4 0 0,0-4 0 0,1 3 0 0,-1-2 0 16,-4-1 26-1,4 0 7-15,-3 0 2 0,3-2 0 0,-4 2-5 0,1 0-1 0,-1-3 0 16,1 4 0-16,-1-1-29 0,4 0 0 16,-7 0 0-16,4 1 0 0,0-1 0 0,-1-3 0 0,1 0 0 0,-1 0 0 15,1 4 0-15,-1-4 0 0,1 0 0 0,-4 3 0 16,0-6 0-16,7 3 0 0,-7-3 0 0,0 0 0 15,0 0 0-15,0 0 0 0,0 0 0 0,0 0 0 16,0 0 0-16,0 0 0 0,0 0 0 0,0 0 0 16,0 0 0-16,0 0 0 15,0 0 0-15,0 0 0 0,0 0 57 0,0 0 6 0,-7 0 1 0,7 0 0 16,-7 0-103-16,7 0-20 0,-4 0-4 0,4 0-1 16,-7-3 52-16,7 3 12 0,-7-3 0 0,7 3 0 15,-4-3 0-15,4 3 0 0,-7-3 0 0,0 0 0 16,4-1 0-16,-1-2 0 0,1 0 0 0,-1 0 0 15,1-4 0-15,-1 4 0 0,4-3 0 0,-3-1 0 16,-1 4 0-16,1-4 0 0,-4 4 0 0,3 0 0 16,-3 0 0-16,0 2 0 0,3-2 0 0,4 6 0 15,-7-3 0-15,0 0 0 0,7 3 0 0,-3-6 0 16,3 6 0-16,0 0 0 0,-7-3 0 0,7 3 0 16,-7-4 0-16,7 4 0 0,0 0 0 0,-7-3 0 15,3-3 12-15,-3 3 4 0,7 3 2 0,-4-6 0 16,4-1-18-16,0 1 0 0,-7 0 0 0,7-1 0 15,0 1 0-15,-3 0 0 0,3 6 0 0,0-6 0 16,0 6-13-16,0 0-3 0,0 0-1 0,0 0 0 0,-4-7 17 0,4 7 0 0,0 0 0 0,0 0 0 16,0 0 0-16,0 0 0 15,0 0 0-15,0 0 0 16,0 0 0-16,0 0 0 0,0 0 0 0,0 0 0 0,0 0 0 0,0 0 0 0,0 0 0 0,4-3 0 31,-4 3 0-31,3-6 0 0,4 3 0 0,-3-3 0 0,3-1 0 0,-7 1 17 0,7 0-3 0,-3-4-1 16,-1 1-13-16,1 3 9 0,3-4-9 0,-4 1 8 15,-3-1-20 1,7 1-4-16,-7-3 0 0,4 2-1 0,-4 1 42 0,7-1 9 0,-4 4 2 0,1-3 0 16,-1 2-28-16,1 1-8 0,0 3 0 0,3 0 0 15,-7 3 8-15,0 0-8 0,0 0 12 0,0 0-12 16,3-3 10-16,1 3-10 0,3 3 8 0,-7-3-8 16,0 0 8-16,0 0-8 0,0 0 8 0,0 0-8 15,0 0 0-15,0 0 8 0,0 0-8 0,0 0 0 16,0 0 14-16,0 0-2 0,0 0-1 0,0 0 0 15,0 0-11-15,0 0-16 0,0 0 4 0,0 0 1 16,0 0 11-16,0 0 16 0,0 0-4 0,0 0-1 16,0 0-11-16,0 0-9 0,0 0 9 0,0 0-13 15,0 0 13-15,0 0 8 0,0 0 0 0,0 0-8 16,0 0 0-16,0 0 0 0,0 0 0 0,0 0 0 16,-4 3 0-16,1 0 0 0,-1 0 0 0,1 3 0 15,-4-2 0-15,3 2 0 0,0 0 0 0,1-3 0 16,-4 4-14-16,0-1-10 0,3 0-1 0,4 0-1 15,-10 1-10-15,6-4-1 0,-3 3-1 0,4 0 0 16,-4-3 38-16,3 4 0 0,-3-1 0 0,3 0 0 16,-3-3 0-16,4 4 0 0,-4-1 0 0,3 0 0 0,-3 1 0 0,4 2 0 0,-1-3 0 0,-3 0 0 15,0 4-9-15,4-4 9 0,-1 0 0 16,0 1 0-16,1 2-10 0,3-3 10 16,0-3-8-16,0 4 8 15,0-1 0-15,3-3 0 0,-3 3 9 0,4 1-9 0,0-1 0 0,-1-3 0 0,1 3 0 0,6-2 0 31,-6-4 0-31,6 3-20 0,1-3 2 0,-1 0 1 0,1 0 17 0,-4 0 0 0,4 3 0 0,-1-3 0 16,-3 3 16-16,0 3-2 0,0 0-1 0,0 1 0 16,1-1-13-16,-1 0 0 0,0 4 0 0,-4-4 0 15,4 0 0-15,-3 4 0 0,3-4 0 0,-4-3 0 16,4 3 34-16,0 1 1 0,-3-1 0 0,0-3 0 16,3 0-25-16,-4 0-10 0,4 0 8 0,-7-3-8 15,4 4 25-15,-4-4 0 0,0 0 0 0</inkml:trace>
  <inkml:trace contextRef="#ctx0" brushRef="#br2" timeOffset="-175017.57">11232 9563 1165 0,'0'0'24'0,"0"-6"7"16,0-4-31-16,0 4 0 0,0 6 0 0,0-6 0 16,0 6 93-16,0-7 13 0,0 7 2 0,0-6 1 15,0 6-36-15,0 0-7 0,0 0-2 0,0 0 0 16,0 0 0-16,0 0 0 0,0 0 0 0,0 0 0 15,4 6 0-15,-4 1 0 0,0-1 0 0,4 3 0 16,-4 4 0-16,3 3 0 0,-3-1 0 0,4 7 0 16,-4-3-64-16,3 6-14 0,1 0-2 0,-1 3-1 15,1 4 17-15,-4 2 0 0,3 4 0 0,-3 0 9 16,0-4-9-16,4 4 0 0,-4-1 0 0,0 1 8 0,0-10 5 16,3 0 1-16,-3-6 0 0,0 0 0 15,4-6-6-15,-4 0 0 0,0-4-8 0,0-6 12 0,0 1-12 16,0-7 8-16,0 0-8 0,0 0 0 0,0 0 10 15,0 0-10-15,0-7 10 0,-4 1-10 0,4-3 21 16,0-1-1-16,-3 1-1 0,3-4 0 0,0 1 6 0,-4-4 2 0,4 4 0 0,0-4 0 16,-3-3-27-16,3 0 0 0,0-3 0 0,-4 0 0 15,4-3 0-15,0 0 0 0,0 0 0 0,0 0 0 16,0 0 14-16,0-3-2 0,0 3-1 0,0-4 0 16,-3 4-3-16,3 0-8 0,0 0 12 0,-4 0-4 15,4 3-8-15,0 0 8 0,0 0-8 0,0 3 8 16,-3 1-8-16,3 2 8 0,0 0-8 0,0 4 8 15,-4 2 0-15,4 1-8 0,0 3 12 16,-3-1-4-16,3 7 0 0,0 0-8 0,0 0 12 0,0 0-4 16,0 0 4-16,0 0 1 0,-4 4 0 0,0 2 0 15,1 3-5-15,3 4-8 0,-4-1 11 0,1 1-11 16,3 3 0-16,0 2 0 0,-4-2 0 0,4 6 0 16,0 0 0-16,-3 0 0 0,3 0 0 0,0 6 0 15,-4 0-14-15,4 7 0 0,0 2 0 0,-3 1 0 16,3 3-8-16,0 0-2 0,0-1 0 0,0 1 0 15,3-3 5-15,-3-7 1 0,4 0 0 0,-1-6 0 16,1-3 18-16,3-3 11 0,-4-6-2 0,1-1 0 16,0-2-9-16,-1-7-12 0,4 0 2 0,-7-3 1 15,0 0 9-15,4-6-10 0,-1 3 10 0,-3 3-10 16,4-7 10-16,-4 7 0 0,0-6 0 0,0 6 0 0,0 0 0 0,0 0 0 0,0 0 0 16,0 0 0-16,0 0 0 15,0 0 0-15,0 0 8 0,-4-6-8 0,4 6 0 16,0 0 0-16,0 0 0 0,-7-3 8 0,7 3-8 15,-7-4 0-15,7 4 0 0,-3-6 0 16,-1 0 20-16,0 0 2 0,-3-4 1 0,4 1 0 0,-4-1 14 16,3-2 3-16,-3 3 1 0,0-4 0 0,0-3-28 0,-3 1-5 0,2-1-8 15,-2 0 11-15,-1 1-3 0,1 2-8 0,-1-3 12 16,1 4-4-16,-1 2-16 0,0 1-4 0,4 0-1 16,-3 2 0-16,3 1 13 0,0 3 0 0,0 3 0 0,7 0 0 15,0 0 0-15,0 0 0 0,-4 0 0 0,4 0 0 16,0 0 0-16,0 0 0 0,0 0 0 0,0 0 0 15,0 0 0-15,-3 6 0 0,3-3 0 0,3 7 0 16,1-4 0-16,-1 3 0 0,1 1 0 16,3-1 0-16,0 4 0 0,0 2 0 15,3 1 0-15,-3 3 0 0,4 0-16 0,0-4-1 0,3 4 0 0,-4 0 0 16,1 0 17-16,3 0 0 0,-3 3 0 0,-1-7 0 16,1 1 0-16,-4 0-8 0,3-4 8 0,-3-2 0 15,1-1 0-15,-1 0-12 0,0-5 12 0,-4 2-10 16,4-6 10-16,0 3 0 0,-3-3 8 0,-1-3-8 15,4 3 12-15,-3-3-3 0,-1-4 0 0,1 4 0 16,3-3 11-16,-3-3 1 0,3 2 1 0,0-2 0 16,0 0-13-16,3-1-9 0,1 4 12 0,-4-4-12 15,7 4 9-15,-3-3-9 0,-1 2 0 0,-3 1 9 16,4 0-9-16,-4 0 0 0,0 3 9 0,0-4-9 16,0 1 0-16,0 0 0 0,0 3 0 0,-3-4 0 15,-1 1-65-15,1 0-18 0,-1 0-3 0</inkml:trace>
  <inkml:trace contextRef="#ctx0" brushRef="#br2" timeOffset="-172238.63">12298 14495 1409 0,'0'0'60'0,"-4"3"-48"31,-3-3 76-31,0 3 15 0,4-3 3 0,-4 0 1 0,0-3-34 0,0 3-6 0,-1 0-2 0,1-3 0 32,7 3-26-32,-7-3-6 0,7 3-1 0,-3-3 0 0,3 3-9 0,0 0-3 0,0 0 0 0,0 0 0 15,0 0-2-15,0 0-1 0,0 0 0 16,0 0 0-16,0 0-4 0,0 0-1 0,0 0 0 0,0 0 0 15,0 0-12-15,0 0 8 0,-4-6-8 0,4 6 0 16,4-7 10-16,-1 1-10 0,1 0 10 0,-1-1-10 16,4 4 18-16,1-3-2 0,-1 3-1 15,0 0 0-15,0 0-4 0,0 3-1 0,0 0 0 0,0 0 0 16,0 0 26-16,-4 0 4 0,4-3 2 16,1 3 0-16,-1 0-16 0,0 3-3 0,-4-3-1 0,4 3 0 15,0-3 19-15,-7 0 4 0,4 3 1 0,-4-3 0 16,0 0-19-16,0 0-4 0,0 0-1 0,0 0 0 15,0 0 6-15,0 0 2 0,-4 6 0 0,-3-3 0 16,4 0-30-16,-4 4 0 0,3-4 0 0,-3-3 0 16,0 3 0-16,0 0 0 0,3 0 0 0,-3-3 0 15,7 0 0-15,-7 0 0 0,4-3 0 0,-4-3 0 16,3 3 0-16,1-4-10 0,-1 1 10 0,1-3-12 0,-1 3 12 16,4-1 9-16,0-2-1 0,0 3-8 15,0-4 0-15,4 1 0 0,-4 2-12 0,3-2 3 0,4 0-1 16,-3-1 0-16,3 1 0 0,-4 3 0 15,4-4 10-15,0 4 16 0,0 0-4 0,4-4-1 0,-4 7-3 0,0-3 0 16,0 6 0-16,0 0 0 16,-3 0 7-16,3 6 1 0,-4 0 0 0,1 1 0 15,-1-1-4-15,1 3 0 0,0 1 0 0,-4-1 0 0,0 4-4 0,0-4 0 0,0 4-8 0,0-1 12 16,0 4-12-16,-4-4 0 0,0 4 0 0,1-3 0 16,-1-1 0-16,-3 1 0 15,4-4 0-15,-4 1 0 0,3-7 0 0,-3 3 0 0,7-6 0 16,-7 3 0-16,0-6 0 0,4 0 0 0,-5-3 0 0,5-1 0 15,-4-5-12-15,3 2 12 0,1-2-12 16,-1-4 12-16,1 4 0 0,-1-1-8 0,4-3 8 16,-3 1 0-16,3-4 0 0,3 3 0 0,-3-3 0 15,0 4 0-15,4-1 0 0,-1 0 0 0,1 4 0 16,3-1 0-16,-4 4 0 0,4 3 0 0,-3-1 8 0,3 1-8 16,-3 3 16-16,3 0 0 0,0 0 0 0,0 3 0 15,3-4-16-15,-3 4 0 0,0 4 0 0,1-1 0 16,-1 0 0-16,-4 0 0 0,4 3 0 0,-3 1 0 15,-1-1 0-15,1 3 0 0,3 1 0 0,-4 5 0 16,1-2 22-16,-4 6 2 0,3-4 0 0,-3 1 0 0,0 3-24 0,0-4 8 16,-3 4-8-16,-1-3 0 0,1 0 0 0,-4-1 0 15,3 1 0-15,-6-3 0 0,3-4 0 0,0 0 0 16,-4 1 0-16,4-4 0 0,-4 0 0 0,1-3-12 16,3 1 2-16,-4-4 0 0,0 3 10 0,4-3-10 15,0 0 10-15,0-3-10 0,7 3 10 0,0 0 9 16,-7 0-1-16,7 0-8 0,0 0 0 0,0 0-16 15,0 0 2-15,0 0 0 0,0 0 14 0,4-7-9 0,-4-2 9 0,3 3-8 32,1-1 8-32,-1 4 0 0,1 0 0 0,3 0 0 15,0 3 0-15,0 0 0 0,0 0 0 0,0 3-8 16,0 0 8-16,0-3 0 0,0 3 0 0,-3 4 0 0,3-1 0 0,-4-3 0 16,1 3 0-16,0 1 0 0,-4-1 0 0,0-6 0 0,0 6 0 15,-4 0 0-15,4-6 0 0,-4 7-15 0,1-1 3 16,3-6 0-1,-4 3-95-15,-3-3-18 0,0 0-4 0</inkml:trace>
  <inkml:trace contextRef="#ctx0" brushRef="#br2" timeOffset="-171510.23">12361 14053 1314 0,'0'0'37'0,"0"6"8"0,-3-3-36 16,3 4-9-16,0-1 0 0,0 0 0 0,0-3 110 0,0 4 20 16,0-1 4-16,0-6 1 0,0 0-28 0,0 0-6 15,0 6-1-15,0-6 0 0,0 0-22 0,0 0-5 16,0 0-1-16,0 0 0 0,0 0-17 0,0 0-4 15,0 0-1-15,0 0 0 0,0 0-8 0,0 0-2 0,3-6 0 0,1 0 0 16,-1-1-4-16,-3 1 0 16,4 0-1-16,-4 0 0 0,0-4-15 0,3 4-4 15,-3 3 0-15,0 3 0 0,0-7 9 0,0 7 2 16,0 0 0-16,0 0 0 0,0 0-15 0,0 0-4 16,0 0 0-16,0 0 0 15,0 0-136-15,0 0-28 0,0 0-6 0,-3-6-1011 0</inkml:trace>
  <inkml:trace contextRef="#ctx0" brushRef="#br2" timeOffset="-171265.49">12344 13617 2412 0,'0'0'53'0,"0"0"11"0,0 0 3 0,0 0 0 0,0 0-54 0,0 0-13 0,0 0 0 0,-4-6 0 0,4 6 60 0,0-6 10 16,0-1 2-16,0 1 0 0,0 6-12 0,0-6-1 16,0 0-1-16,0-1 0 0,0 1-46 0,0 0-12 15,4-1 0-15,-4 7 0 0,0-6 0 0,0 6 0 16,0-6 0-16,0 6 0 16,0 0-22-16,0 0-6 0,0 0-2 0,0 0 0 15,0 0-162-15,0 0-32 0</inkml:trace>
  <inkml:trace contextRef="#ctx0" brushRef="#br2" timeOffset="-171047.53">12379 13282 2030 0,'0'0'57'0,"0"0"14"0,0 0-57 0,0 0-14 0,0 0 0 0,0 0 0 16,0 0 105-16,0 0 19 0,0 0 3 0,0 0 1 15,0 0-64-15,0 0-12 0,0-7-2 0,-4 1-1 16,4-3-37-16,0-1-12 0,0 4 8 0,0-3-8 31,4 2-89-31,-4-2-22 0,0 3-4 0,4-1-1 0,-4 1-11 0,0 0-2 0,0 0-1 0,0 6-713 16</inkml:trace>
  <inkml:trace contextRef="#ctx0" brushRef="#br2" timeOffset="-170859.26">12393 12905 2419 0,'0'0'53'0,"0"0"11"0,0 7 3 0,0-1 1 0,-3-3-55 0,3 3-13 16,0 1 0-16,0-7 0 0,0 0 96 0,0 0 17 16,0 0 3-16,0 0 1 0,0 0-85 0,0 0-16 15,0 0-4-15,0 0-1 16,0-7-60-16,0 1-12 0,3-3-3 0,-3-4 0 15,0 1-102-15,0-1-21 0,4-3-4 0,-4 1-1 0</inkml:trace>
  <inkml:trace contextRef="#ctx0" brushRef="#br2" timeOffset="-170707.99">12435 12579 1792 0,'0'0'51'0,"0"0"10"0,0 0-49 0,0 0-12 0,0 0 0 0,-3-6 0 16,3 6 105-16,-4-6 19 15,1 3 3-15,-1-4 1 0,4 7-52 0,0-6-9 0,0 0-3 16,-3-4 0 0,3 4-228-16,0 0-45 0,0-10-10 0,-4 4-1 0</inkml:trace>
  <inkml:trace contextRef="#ctx0" brushRef="#br2" timeOffset="-170548.77">12383 12234 1960 0,'0'-6'56'0,"-4"0"11"15,0 0-54-15,4-1-13 0,-3-2 0 0,3 3 0 16,0-1-33-16,-4 1-10 0</inkml:trace>
  <inkml:trace contextRef="#ctx0" brushRef="#br2" timeOffset="-169529.86">12375 10221 1552 0</inkml:trace>
  <inkml:trace contextRef="#ctx0" brushRef="#br2" timeOffset="-168410.51">12386 10231 858 0,'0'0'24'0,"0"-6"6"0,-3-4-30 15,3 4 0-15,0-4 0 0,0-2 0 0,0-1 0 0,0 4 0 0,0 0-8 0,3-4 8 16,-3 4 0-16,0 2 0 0,4 1 0 0</inkml:trace>
  <inkml:trace contextRef="#ctx0" brushRef="#br2" timeOffset="-167182.45">12478 11742 836 0,'0'0'24'0,"0"0"4"0,0 0-28 0,0 0 0 0,0 6 0 0,0 1 0 32,0-1-45-32,0 0-15 0,3 0-4 0,-3-2 0 15,0-4 0-15,0 6 0 0,0-6 0 0,4 6 0 0,-4-6 52 0,0 3 12 0,0-3 0 0,0 7 0 16,0-7 100-16,0 6 22 0,0-6 5 0,-4 6 1 15,4-6 0-15,0 6 0 0,-3-3 0 0,3-3 0 16,0 0-52-16,-4 7-9 0,4-7-3 0,0 0 0 16,-7 3 52-16,7-3 9 0,0 0 3 0,-7 0 0 15,7 0-52-15,-7 0-9 0,7 0-3 0,-7-3 0 16,0 0-51-16,0-1-13 0,0-2 0 0,0 0 0 16,0 3 0-16,0-3 0 0,0-1 0 0,3 1 0 15,-3 0 18-15,4-1 1 0,3 7 0 0,0 0 0 16,0-3-19-16,0 3 0 0,0 0 0 0,0 0 0 15,0 0 12-15,0-6-12 0,3 0 12 0,1 0-12 16,3-1 37-16,-4 1 1 0,4-3 0 0,4-4 0 16,-1 0-30-16,1 1-8 0,0-4 0 0,-1 4 0 15,-3-1 52-15,4 4 10 0,-4-1 2 0,0 4 0 16,0 3-64-16,-4 3 0 0,-3 0-16 0,0 0 3 16,4 6 38-16,-4 1 8 0,0 5 2 0,-4-3 0 15,1 7-19-15,-1 0-4 0,-3-1-1 0,0 1 0 16,0-3-36-16,0-1-7 0,0-2-2 0,-3-1 0 0,2-3 34 15,-2 1 0-15,3-7 0 0,0 0 0 0,-4 0 0 0,8-7 0 16,-4 4 0-16,0-6 0 0,3 3 0 0,-3-4 0 0,3 4 0 16,1-4 0-16,3 1 0 0,0-4 0 0,0 7 0 0,0-3 0 15,3-1 0-15,5-2 0 0,-5 2 0 16,8-2 0-16,-4 3 0 16,0-1 0-16,3 4 0 0,1-4 0 15,-1 7 0-15,-2 0 0 0,2 0 0 0,1 0 0 0,-4 3 0 0,3 0 0 0,-3 3 0 16,0 0 0-16,1 3 0 0,-5 1 0 15,1 2 0-15,-1 1 0 0,-3-1 0 0,0 0 0 0,0 4 0 0,-3-1 0 16,-1-2 0-16,-3 2 0 0,3 1 0 0,-6-4 0 16,3 4 0-16,-4-4 0 0,1 1 0 0,-1-1 0 15,0-3 0-15,4 1 0 0,-3-1 0 16,-1-3 0-16,4 0 0 0,0 0 0 0,0-3 0 0,7 0 0 16,-7 0 0-16,7 0 0 0,0 0 0 0,0 0 0 15,-3-6 0-15,-1 0 0 0,4-4 0 0,0-2 0 16,0-1 0-16,4-2 0 0,-1-4 0 0,4 0 0 15,0 0 0-15,0-3 0 0,0 0 0 0,0 0 0 16,0 3 19-16,0 1 10 0,4-1 3 0,-4 6 0 16,0 1-23-16,0 2-9 0,0 4 8 0,0 3-8 15,0 6 13-15,-3 3-2 0,3 4-1 0,-4 2 0 16,-3 4-10-16,4 3 12 0,-4 3-12 0,0 3 12 0,-4 0-12 16,4 0 0-16,-3 3 0 0,-1 0 0 15,-3-2 0-15,0-5 8 0,4 1-8 0,-8-3 0 16,4-3 12-16,0-4-2 0,-4-2-1 0,4-4 0 15,0 0-9-15,0-6 0 0,-3 0 0 0,3-6 0 0,0 0 0 0,-4-4 0 0,4 1 0 0,0-4 0 16,3-5 0 0,-3 2 0-16,0-3 0 0,4-3 0 0,-1 3 0 15,4 1 0-15,-3-1 0 0,3 3 0 0,3 0 0 0,-3 4 0 0,4-1 0 0,-1 1 0 16,4-1 0 0,0 4 0-16,0 3 0 0,4-4 0 0,-4 7 0 0,0 0 0 0,0 0 0 15,4 3 0-15,-8 0 0 0,4 3 0 0,-3 0 0 16,3 3 0-16,-7 1 0 0,3-1 0 0,1 3 0 0,-4 1 0 15,0 2 0-15,0-2 0 0,0 2 0 0,0 4 0 16,-4-7 0-16,4 4 0 0,-3-4 0 0,-1 1 0 16,1-1 0-16,3-3 0 0,-4-3 0 0,4-3 0 15,0 0-100-15,0 0-23 0,0 0-4 0</inkml:trace>
  <inkml:trace contextRef="#ctx0" brushRef="#br2" timeOffset="-164800.9">12756 13263 1396 0,'-3'0'62'0,"3"0"13"0,-7 0-60 0,7 0-15 0,0 0 0 0,0 0 0 16,0 0 76-16,0 0 13 0,0 0 3 0,0 0 0 15,0 0-23-15,0 0-4 0,7-3-1 0,4 0 0 16,-1 3-16-16,1 0-4 0,3 3-1 0,0-3 0 15,0 0-18-15,7 3-3 0,0-3-1 0,4 0 0 16,3 0-21-16,0 0 0 0,1-3 0 0,6 3 0 16,-3-3 0-16,-1 3 0 0,1 0 0 0,0-4 0 15,0 4-149-15,-8 4-35 0,1-4-6 16</inkml:trace>
  <inkml:trace contextRef="#ctx0" brushRef="#br2" timeOffset="-164342.27">13293 13115 1337 0,'0'0'28'15,"0"0"6"-15,0 0-34 0,0 4 0 0,0-4 0 0,0 0 0 0,0 0 58 0,0 0 5 0,0 0 1 0,0 0 0 16,0 0-52-1,0 0-12-15,0 0 0 0,0 0 0 0,0 0-13 0,3 6-3 0,1-3 0 0,-1 0 0 16,1 3-24-16,3 1-6 0,-4-4-1 0,4 3 0 16,0 0 24-16,4-3 5 0,0 4 1 0,-1-1 0 15,1 0 27-15,3 1 6 0,0-4 0 0,4 0 1 16,-4 3-17-16,3-3 0 0,1 0 0 0,0 1 0 16,-4-1 0-16,3 0 0 0,-2 0 0 0,-1 0 0 15,-4 0 0-15,1 0 0 0,-8-3 0 0,4 3 0 16,-7-3 55-16,0 0 7 0,-3 7 2 0,-4-1 0 15,0 3-52-15,-7-2-12 0,0 2 0 0,-4 1 0 16,-3 2 0-16,0 4 0 0,-1-1 0 0</inkml:trace>
  <inkml:trace contextRef="#ctx0" brushRef="#br2" timeOffset="-163242.48">13952 14461 1314 0,'0'0'37'0,"0"0"8"0,4 6-36 0,-4 0-9 0,0-3 0 15,3 4 0-15,-3-1 53 0,0-3 9 0,0 3 2 0,0 1 0 16,-3-4 28-16,3-3 5 0,0 6 2 0,-4 0 0 16,1-3-56-16,-4 0-11 0,3 1-3 0,-3-1 0 15,-3 0-11-15,3 0-2 0,-4-3-1 0,0 3 0 16,1-3-24-16,-1 0-5 0,1 0-1 0,-1-3 0 16,4 0 15-16,0-3 0 0,0-1 0 0,3 1 0 15,-3 0 0-15,0 0 0 0,0-1 0 0,0 1 0 16,4 0 48-16,3-1 13 0,0 1 3 0,0 0 0 15,3-4-52-15,4 4-12 0,-3 0 0 0,3 0 0 0,3-4 0 0,-3 4 0 16,8-3 0-16,-5 2 0 16,4-2 54-16,0 3 8 0,0-4 2 0,-3 4 0 0,0 0 0 0,-1-1 0 15,1 4 0-15,-4 0 0 0,0 6-52 0,-4 0-12 16,4 4 0-16,-3 2 0 0,0 0 0 0,-4 4 0 16,0 3 0-16,-8-1 0 0,5 1 54 0,-4 0 8 15,0-1 2-15,-4 1 0 16,1-3-103-16,-1 2-20 0,-3-2-4 0,0-4-1 0,0 1 52 0,0-1 12 0,0-6 0 15,-1 3 0-15,5-2 0 0,-4-1 0 0,3 0 0 16,1-3 0-16,-1 0 0 0,4-3 0 0,0 3 0 0,0-3 0 16,0-4 0-16,7 4 0 15,-4 0 0-15,4-3 0 0,4 3 0 0,-1-4 0 16,1 1 0-16,-1-3 0 0,4-4 0 0,0 1 0 16,1-4 0-16,2 0 0 0,1 1 48 0,3-1 13 0,0 0 3 0,0-3 0 15,0 4-52-15,4-1-12 0,-1 7 0 0,1-4 0 16,-4 7 0-16,-3 3 0 0,-1 3 0 15,1 6 0-15,-4 0 0 0,0 4 0 0,0-1 0 16,-3 4 0-16,-1-1 0 0,-3 1 0 0,0 2 0 0,0 4 0 0,-3 0 54 16,-1-3 8-16,1-1 2 0,-5 4 0 15,1-3-103-15,0 3-20 0,-3-4-4 16,-1 4-1-16,1-3 52 0,-4 3 12 0,-4-4 0 0,4-5 0 16,3 2 0-16,-3-2 0 0,3-4 0 0,1-3 0 15,3 0-54-15,0-3-8 0,-4 0-2 0,8 0 0 16,-4-3 0-16,3 3 0 0,-3-3 0 0,7-3-682 15,-3 3-137-15</inkml:trace>
  <inkml:trace contextRef="#ctx0" brushRef="#br2" timeOffset="-162461.39">13981 14103 1958 0,'0'0'43'0,"0"0"9"0,0 0 1 0,0 0 3 0,0 0-45 0,0 0-11 15,0 0 0-15,0 0 0 16,0 0 53-16,0 0 9 0,0 0 2 0,0 0 0 0,-4-6-52 0,4-4-12 15,0 4 0-15,0-3 0 16,0-1-48-16,0 1-13 0,0 0-3 0,0 2-844 0</inkml:trace>
  <inkml:trace contextRef="#ctx0" brushRef="#br2" timeOffset="-162311">13977 13815 1958 0,'0'0'43'0,"-3"6"9"0,-1 3 1 0,0-2 3 0,4-1-45 0,-3 0-11 0,-1 0 0 0,4-6 0 16,0 0 0-16,0 0 0 16,0 0 0-16,0 0 0 0,-3-9-49 0,3 0-12 15,0-7-3-15,-4-3-742 0</inkml:trace>
  <inkml:trace contextRef="#ctx0" brushRef="#br2" timeOffset="-162156.2">14019 13492 2030 0,'-7'19'57'0,"4"-13"14"0,-1 6-57 0,1 1-14 0,-4 3 0 0,0-4 0 16,0 1 156-16,3-4 29 0,-3 0 6 0,3 1 1 0,-3-4-154 0,7-6-30 16,0 0-8-16,0 0 0 0,-3-6 0 0,-1-4 0 15,1 1 0-15,-1-10 0 16,4 0-101-16,0-3-22 0,0-3-4 0,4-3-581 16,-4 0-116-16</inkml:trace>
  <inkml:trace contextRef="#ctx0" brushRef="#br2" timeOffset="-162029.72">13984 13191 2188 0,'0'0'48'0,"-3"6"11"0,3 0 1 0,-7 4 1 16,3-1-49-16,0 0-12 0,-3 4 0 0,4 0 0 15,-1-4 105-15,-3-3 19 0,4 4 3 0,-1-4 1 16,4-6-103-16,0 0-25 0,0 0 0 0,-3-13 0 16,3 4-148-16,0-7-36 0,0 1-6 0</inkml:trace>
  <inkml:trace contextRef="#ctx0" brushRef="#br2" timeOffset="-161930.96">13956 12887 1824 0,'-18'28'38'0,"15"-19"8"0,-4 1-37 0,0 2-9 0,0-2 0 0</inkml:trace>
  <inkml:trace contextRef="#ctx0" brushRef="#br2" timeOffset="-160840.85">13910 12698 1824 0,'4'7'76'15,"-1"-1"-60"-15,-3-3 140 0,4 3 29 0,-4 1 6 0,0-4 1 16,0 3-52-16,0-3-9 0,0 3-3 0,0-6 0 15,0 0-102-15,0 7-26 0,0-7 0 0,-4 3 0 16,4-3 0 0,-3 6 0-16,-1-3 0 0,4-3 0 0,0 0 0 0,-7 0 0 0,3-3 0 0,-3 0 0 15,0-3-46 1,4-1-14-16,-1-2-4 0,1 3 0 0,3-4 52 0,-4 1 12 0,4 0 0 0,0-4 0 16,4 7 0-16,-4-4 0 0,0 1 0 0,3 3 0 15,1-1 0-15,-1-2 0 0,1 6 0 16,-1-3 0-16,4-1 0 0,-3 4 0 0,3-3 0 0,-3 3 0 15,3-3 46-15,0 2 15 0,0 1 3 0,0-3 1 16,0 3-40-16,0 0-8 16,0 3-1-16,-4 0-1 0,5 0 27 0,-8 0 6 0,3 6 0 0,-3 0 1 15,4 1-39-15,-4-1-10 16,0 0 0-16,-4 3 0 0,1-2 0 0,-1 2 0 0,0 1 0 0,-3-4 0 16,0 0 0-16,-3 0 0 0,3-3 0 0,-7 1 0 15,3-4-32 1,0 0-8-16,1-4-1 0,-4 1-1 0,7-3 16 0,-4 0 3 0,4-4 1 15,-4-2 0-15,8 2-34 0,-1-2-6 0,1-1-2 0,3 1 0 16,0 2 52-16,0 1 12 0,3 0 0 0,4 2 0 16,-3-2 0-16,3 0 0 0,4 2 0 0,-4 1 0 15,7-3 48-15,-4 2 13 0,5 1 3 0,-1-3 0 16,0 2-52-16,0 1-12 0,0 0 0 0,0 3 0 16,-3-4 54-16,-4 4 8 0,3 3 2 0,-3 0 0 15,-3 0-46-15,-1 7-9 0,1-1-1 0,-4 0-8 16,0 0 0-16,0 4 0 0,-4-1-10 0,4-3 10 15,-3 1 0-15,3-1 0 0,0-6 0 0,0 0 0 16,0 0 0-16,0 0 0 0,0 0 0 0,0 0 0 16,0 0 0-16,0 0 0 0,0 0 0 0,0 0 0 15,0 0-59-15,0 0-4 0,0 0-1 0,0 0 0 0,0 0 52 16,0 0 12-16,0 0 0 0,0 0 0 0,0 0 0 0,0 0 0 0,0 0 0 0,0 0 0 16,0 0 48-16,0 0 13 0,0 0 3 0,0 0 0 15,0 0-52-15,0 0-12 0,0 0 0 0,0 0 0 31,0 0 0-31,0 0 0 0,3 0 0 0,1 0 0 0,-1 0 0 0,1-3 0 16,0 3 0-16,-1-3 0 0,1 0 0 0,-1-1 0 0,1 1 0 0,-4 3 0 16,0 0 0-1,0 0 0-15,0 0 0 0,0 0 0 0,0 0 0 0,0 0 0 0,0 7 0 0,0-1 0 16,0 3 0-16,-4 4 0 0,1 2 0 0,-1-2 0 16,4 3 0-16,-3 3 0 0,-1-4 0 0,0 1 0 15,4-4 0-15,0 1 0 0,-3-4 0 0,3-2 0 16,0-7 0-16,0 0 0 0,0 0 0 0,0 0 0 15,0 0-48-15,3-7-13 0,-3 1-3 0,0-3 0 16,4-4 52-16,-4 1 12 0,0-1 0 0,4 1 0 16,-4-4 48-16,0 6 13 0,0-2 3 0,0 2 0 15,3 1-103-15,-3 0-20 0,0-1-4 0,0 4-1 16,0 6 52-16,0 0 12 0,0 0 0 0,0 0 0 16,0 0 48-16,0 0 13 0,0 0 3 0,0 0 0 0,0 0-52 0,0 0-12 15,0 0 0-15,7 0 0 0,-3 3 0 0,-1 0 0 0,1 4 0 0,-1-1 0 16,1 6 0-1,-4-2 0-15,0 2 0 0,3 4 0 16,-3 0-100-16,0 2-22 0,-3 1-5 0</inkml:trace>
  <inkml:trace contextRef="#ctx0" brushRef="#br2" timeOffset="-159396.45">14968 14627 1337 0,'4'-10'56'0,"-4"1"-44"32,3 3 92-32,1-4 20 0,-4 4 3 0,3 0 1 0,-3 3 0 0,0 3 0 0,0-7 0 0,4 4 0 15,-4-3-103-15,0 6-25 0,0 0 0 0,0 0 0 16,0 0 56-16,0 0 7 0,0 0 1 0,0 0 0 15,0 0-52-15,0 0-12 0,0 6 0 16,0 0 0-16,0-6 0 16,0 7 0-16,0-1 0 0,0-6 0 0,0 0 0 0,0 0 0 0,0 0 0 0,0 0 0 15,0 0 0-15,7 0 0 0,0 0 0 0,-3 0 0 16,3-3 0-16,-4 0 0 0,1-4 0 0,-1 1 0 16,4 3 0-16,0-6 0 0,0 2 0 0,1 4 0 15,-1 0 0-15,0 0 0 0,3 0 0 0,-3 0 0 16,0 3 29-1,0-3 3-15,0 3 1 0,0 0 0 0,1 3 8 0,-1 0 2 0,0 3 0 0,-4-3 0 16,1 4-14-16,-4-7-2 0,7 3-1 0,-7-3 0 16,0 0-14-16,3 6-2 0,-3-6-1 0,0 0 0 15,0 0-9-15,0 0 0 0,0 0 0 0,0 0 0 16,0 0 8-16,0 0-8 0,0 0 0 0,0 0 8 16,0 0 0-16,0 0 0 0,-3 6 0 0,-4 0 0 15,0 1-8-15,0-4 0 0,-4 0 0 0,4 0-11 16,0 0-35-16,3 0-7 0,-3 1-2 0,7-4 0 15,0 0 44-15,0 0 11 0,0 0 0 0,-3-4 0 16,3 4 0-16,-4-3 0 0,4 3 0 0,0-6 0 16,0 0 0-16,4-4 0 15,-4 1 0-15,3 0 0 0,4 2 0 0,-3 1 0 0,-1 0 0 0,4-1 0 0,-3 7 28 16,0-3 8-16,3 3 2 0,0 0 0 16,-4 3-2-16,8-3-1 0,-4 4 0 0,0-1 0 0,0 0-3 15,-4 3 0-15,5 0 0 0,-1 1 0 0,-4 2-13 0,1-3-3 0,-4 4-1 0,0-1 0 16,0 1-15-16,-4 2 9 15,4-2-9-15,-7 2 8 0,4-3-8 0,-5 4 0 0,1 0 0 0,0-4-11 16,-3 0-4-16,3 1-1 0,3-4 0 16,-3-3 0-1,0-3-11-15,0-3-2 0,0 0-1 0,0-3 0 0,3-4 9 0,-3 4 1 0,4-3 1 0,-1-4 0 16,4 0 19-16,-3 1-10 0,-1-1 10 16,4 1-8-16,4-1 8 0,-1 1-8 0,1-1 8 0,3-2-8 15,-4 5 16-15,4 1 3 0,0-1 1 0,4 4 0 16,0-3 0-16,-1-1 1 0,4 4 0 0,-3 3 0 15,3-3 9-15,-3 2 2 0,3 4 0 0,-4 0 0 16,1 0 0-16,-4 4 0 0,4-1 0 0,-8 0 0 16,1 6-4-16,-1-2 0 0,1 5 0 0,-4-3 0 15,-4 4-8-15,1 0-3 0,-4 2 0 0,-1-2 0 16,-2-1-9-16,-1 1 0 0,-3 3 0 0,4-4 0 16,-4 1-75-16,3-4-7 0,-3 4-2 0</inkml:trace>
  <inkml:trace contextRef="#ctx0" brushRef="#br2" timeOffset="-158706.03">15233 14313 2091 0,'-4'7'46'0,"1"2"10"0,-1-3 1 0,1 4 2 0,3-4-47 0,-4 0-12 0,1-3 0 0,3-3 0 16,0 0 126-16,0 0 23 16,0 0 5-16,0 0 1 0,0 0-124 0,0-6-31 0,-4 0 0 0,4-7 0 15,-3 4 57-15,3-4 6 0,0 1 1 0,0 2 0 16,0-2-52-16,0 2-12 0,0 1 0 0,0 0 0 15,0 2 0-15,0 1 0 0,0 6 0 0,0-6 0 16,0 6-100-16,0 0-22 0,0-7-5 0,0 1-1025 16</inkml:trace>
  <inkml:trace contextRef="#ctx0" brushRef="#br2" timeOffset="-158437.55">15180 13881 2252 0,'-11'18'47'0,"8"-8"11"15,-1-4-46-15,-3 3-12 0,4 1 0 0,-4-4 0 16,3 0 63-16,4-6 10 0,0 0 3 0,0 0 0 16,-7 0-59-16,4-3-17 0,-1-6 8 0,4-1-8 15,-3-5 0-15,3-4 0 0,-4-6 0 0,4 0 0 16,0 0-137-16,0-4-32 0,0 1-7 0,0-3 0 16,4 3 77-16,-4-1 16 0,3 1 3 0,-3 3 1 15,4 3 12-15,-4 7 3 0,3 2 0 0,-3 4 0 16,0 2 191-16,0 7 38 0,0 0 8 0,0 0 2 0,-3 7-24 0,-1-1-5 0,1 3-1 0,-1 4 0 15,1-4-13-15,-1 4-4 0,0-4 0 0,1 4 0 16,-1-7-102-16,1 3-26 0,-1-2 0 0,4-7 0 31,0 0-46-31,0 0-14 0,0 0-4 0</inkml:trace>
  <inkml:trace contextRef="#ctx0" brushRef="#br2" timeOffset="-158323.59">15180 13319 576 0,'-3'10'12'0,"-1"2"4"0,0 1 0 0,1-1 0 15,-1-2-269-15</inkml:trace>
  <inkml:trace contextRef="#ctx0" brushRef="#br2" timeOffset="-157513.2">15120 13043 1267 0,'0'0'28'0,"0"0"5"0,0 0 2 0,-3-6 1 0,-1 0-36 0,4 6 0 0,0-6 0 0,0-1 0 15,0 7 58-15,-4-6 5 0,4 6 1 0,0 0 0 16,0 0 0-16,0 0 0 0,0 0 0 15,0 0 0-15,0 0 51 0,0 0 10 0,0 0 3 0,0 0 0 16,0 0 0-16,0 0 0 16,0 0 0-16,0 0 0 0,0 0 0 0,0 0 0 0,0 6 0 0,0 1 0 15,0-1-103-15,-3 0-25 0,-4 0 0 0,3-3 0 16,4-3 0-16,-3 4 0 0,-4-4 0 0,3 0 0 16,1 0 24-16,-1-4-1 15,-3 1 0-15,4-3 0 0,-1-3-37 0,1-1-7 0,-1-2-2 0,4-1 0 16,0 1 23-16,0-1 0 0,0 1 0 0,0-1 0 15,0 0 0-15,0 4 0 0,4 0 0 0,-1-1 0 16,1 4 0-16,-1-3 0 0,4 5 0 0,0-2 0 0,0 3 0 0,0 0 0 16,0 3 0-16,4-3 0 15,-4 3 0-15,4 0 0 0,-1 3 0 0,1-3 0 16,-4 3 0-16,0 0 12 0,0 0-2 0,0 4 0 16,0-4 7-16,-3 0 2 0,3 3 0 0,-4 4 0 0,-3-4 13 0,0 3 2 15,0 4 1-15,-3-4 0 16,3 1-35-16,-4-1-17 0,1 0 1 0,-1 1 1 0,-3-1 15 0,4 1 0 15,-8-4 0-15,4 0-9 16,3 0-31-16,-3-2-5 0,0-4-2 0,0 0 0 0,4 0 38 16,-4-4 9-16,0 4 0 0,-1-3 0 0,8 3 0 0,-3-6 0 15,-1 0 0-15,1-1 0 0,-1-2 0 0,4 3 0 16,0-4 0-16,4 1 0 0,-1 3 0 0,1-1 0 0,-1 1 0 16,8-3 0-16,-4 2 0 0,4 1 0 15,-4-3 0-15,3 3 0 0,1-1 16 0,0 1 6 16,3 0 1-16,-4 3 0 0,4-1-8 0,-3 1-2 0,-1 0 0 0,1 3 0 15,0 0 0-15,-4 0 0 16,0 6 0-16,-4-2 0 0,1 5-1 0,-1-3 0 16,-3 7 0-16,-3-1 0 0,-1 1-12 0,1 3 11 0,-4-4-11 0,0 1 10 15,0-1-10-15,0 1 0 0,-4-1 0 16,4-2 0-16,-4-4-16 0,4 3 4 0,0-6 0 0,-3 1 1 16,3-4-9-16,3 0-3 0,-3-4 0 15,0 1 0 1,3 0-5-16,-3-3 0 0,7 6-1 0,0-6 0 0,-3-4 29 0,3 4 0 0,0 0 0 0,0-4 0 0,3 4 0 15,-3 0 0-15,7-4 0 0,-3 4 0 16,-1 0 0-16,5-4 0 0,-5 4 0 0,1-3 0 16,3 6 8-16,0-4 8 0,-4 4 2 0,4 0 0 0,-3 0-1 0,3 0 0 15,-7 3 0-15,0 0 0 16,0 0 1-16,0 0 0 0,0 0 0 0,0 0 0 16,0 0-8-16,0 0-2 0,0 0 0 0,-4 3 0 15,1 0-76-15,3 3-16 0,-4-3-4 0</inkml:trace>
  <inkml:trace contextRef="#ctx0" brushRef="#br2" timeOffset="-155609.77">16376 14580 1579 0,'0'9'32'0,"0"-9"10"0,0 0-34 0,0 0-8 0,-4 6 0 0,4 1 0 31,0-7 38-31,-3 6 6 0,-1 0 0 0,4 1 1 16,-3-1-21-16,3-3-4 0,-4 3 0 0,1 0-1 0,3-6 36 0,-4 7 7 0,1-4 2 0,3-3 0 15,0 0 51-15,0 0 10 0,0 0 3 0,0 0 0 32,0 0-103-32,0 0-25 0,0 0 0 0,0 0 0 15,0 0 0-15,0 0 0 0,-4-3 0 0,4-4 0 0,-3 4 0 0,3 0 0 16,0 3 0-16,0-6 0 15,0 3 0-15,0 0-14 0,0-4 2 0,0 1 0 0,0 6 12 0,0 0 0 0,0 0 0 0,0-6 0 16,0 6 14-16,0 0-4 0,3-3-1 0,1 0 0 16,-1 3-9-16,-3 0 0 0,4-4 0 0,3 4 0 15,-4 0 53-15,4-3 9 0,-3 3 2 0,3 0 0 16,-7 0-52-16,4 0-12 0,-4 0 0 0,0 0 0 16,0 0 0-16,0 0 0 0,0 0 0 0,0 0 0 15,0 0 34-15,0 0 4 0,-4 7 1 0,0-1 0 16,-3 0-27-16,4 0-4 0,-4 1-8 0,3-4 11 15,4-3-11-15,-7 3 0 0,7-3 0 0,-7 3 8 16,7-3 8-16,-3-3 0 0,3 3 1 0,-4-3 0 16,1 0-35-16,3-4-7 0,0 1-2 0,0 0 0 15,0 0 27-15,0 2 0 0,3-2 0 0,-3 3 0 16,4-3 0-16,-1 3 0 0,1-4 0 0,3 4 0 16,-4 0 16-16,1 0 9 0,-1-3 2 0,4 3 0 15,-3 3-27-15,3-4 0 0,0 8 0 0,0-4 0 16,-3 3 29-16,3 3 1 0,-4-3 0 0,1 0 0 15,-1 3-12-15,-3 1-2 0,4-1-1 0,-4 0 0 0,0 1-15 0,0 2 11 0,-4 0-11 0,1-2 10 32,-1 2-10-32,1 0 10 0,-4-2-10 0,0-1 10 0,0 3-10 0,-1-5 0 0,5-1-10 0,-4 0 10 15,7-3 0-15,0 0-9 0,-4 0 9 0,4 0 0 16,0 0 0-16,-7-6-8 0,4-1 8 0,3 1 0 16,0 0-8-1,0 3 8-15,3-4-8 0,1 1 8 0,-1 0 0 0,1 0 0 16,-1-1 0-16,1-2-8 15,-1 3 8-15,5-4 0 0,-5 4 0 0,4 0 0 0,-3-1 0 0,3 4 9 0,-4-3-9 16,1 6 0-16,-4 0 21 16,7 0-2-16,-4 3-1 0,-3-3 0 0,4 3-18 0,-1 0-9 0,-3 0 1 0,0-3 0 15,0 0 8-15,4 7 0 0,-4-1 0 0,0-6 0 16,0 3 0-16,0-3 0 0,0 6 0 16,0-6 0-16,0 0-10 0,0 0 0 0,-4 4 0 0,4-4 0 15,-7 3-8-15,7-3-2 0,0 0 0 0,-3 0 0 16,3 0-4-16,0 0-2 0,0 0 0 0,0 0 0 15,0 0-184-15,0 0-37 0,0 0-7 0</inkml:trace>
  <inkml:trace contextRef="#ctx0" brushRef="#br2" timeOffset="-152740.27">16792 14561 851 0,'0'0'36'15,"0"0"-36"1,-3 6 58-16,3-6 5 0,-4 3 1 0,4-3 0 0,0 0-52 0,0 0-12 0,0 0 0 0,0 0 0 15,0 0 34-15,0 0 4 0,0 0 1 0,0 0 0 16,0 0-11-16,0 0-3 0,0 0 0 0,0 0 0 16,0 0 31-16,0 0 7 0,0 0 1 0,0 0 0 15,0 0 17-15,0 0 4 0,0 0 1 0,-7 0 0 16,7 0-8-16,0 0-2 0,-3 3 0 0,3-3 0 16,0 0-36-16,0 0-8 0,-7 4-2 0,7-4 0 15,0 0 27-15,-8 0 6 0,8 0 1 0,-7 0 0 31,4 0-52-31,-4 0-12 0,3 3 0 0,-3-3 0 0,7 0 15 0,-7 0 0 0,0-3 0 0,0 3 0 16,0-4-15-16,7 4 0 0,0 0 0 0,0 0 0 16,0 0 0-16,-3-3 0 0,3 3 0 0,-4-3 0 15,0-3 0-15,4 0 0 0,0-1 0 0,0-2 0 0,0 3 12 16,4-1 2-16,-4-2 1 0,4 0 0 16,-1 2 7-16,4 1 2 0,-3 0 0 0,3 0 0 15,-4 2 4-15,8 1 0 0,-4-3 1 0,0 6 0 0,3 0 14 0,1 0 2 16,3 0 1-16,-3 3 0 15,-1 0-37-15,1 4-9 0,0-1 0 0,-1 0 0 16,-3 0 0-16,0 4 0 0,-3-1 0 0,-1-3 0 16,1 4 26-16,-1-1 3 0,-3-2 1 0,0 2 0 15,0-3-21-15,-3 4-9 0,-4-4 8 0,3 3-8 16,-6-2 9-16,3-1-9 0,-4 3 10 0,0 1-10 16,1-4 8-16,-1 0-8 0,1-3 0 0,-1 4 0 0,0-4 0 0,1 0 0 0,-1 0 0 0,4 0 0 15,-3-3 0-15,3-3-13 16,0 0 4-16,0 0 1 15,-1-4 8-15,5 4-10 0,-1-3 10 0,1-3-10 0,-1 2 1 0,4-5 0 0,0 2 0 16,0 1 0-16,4-4-7 0,-1 4 0 0,1-3-1 0,-1-4 0 16,1 0 17-16,3-3 0 0,0 4 0 0,0-1 0 15,0 0 12-15,4 1 7 0,-4 5 1 0,3 1 0 16,1 3-32-16,-4-1-7 0,0 1-1 0,0 6 0 16,0 0 68-16,0 0 12 0,-3 6 4 0,3 1 0 15,-4-1-52-15,1 3-12 0,-1 1 0 0,1-1 0 16,-4 4 0-16,0 2 0 0,-4 1 0 0,1 0 0 15,-4-1 0-15,3 4-13 0,-6-3 2 16,3 3 1-16,0-4 10 0,-4 1 0 16,0 3 0-16,1-7 0 0,3 4 0 0,-4-3-10 0,1-1 10 0,3-3 0 15,-4 1-12 1,4-4 12-16,0-3-12 0,3 0 12 0,4-3-14 0,0 0 4 0,-7-3 1 0,7 3 0 16,-3-9-21-16,3-1-4 0,0 1-1 0,0 0 0 15,3-4 51-15,-3 1 9 0,7-4 3 0,-3 3 0 0,-1-2-28 0,5-1 8 16,-1 3-8-16,0 1 0 15,0-1-19-15,-4 1-9 0,4 2-1 0,0 1-1 16,0 6 75-16,-3 0 15 0,3 3 4 0,-4 0 0 16,5 3-64-16,-5 0 0 0,1 3 0 0,-1 1-10 15,-3-1 10-15,0 3 9 0,0-2-1 0,0 5-8 16,-3-3 22-16,3 1-2 0,-4 2-1 0,1-2 0 16,-5 2-37-16,5-2-7 0,-4-4-2 0,0 3 0 15,3-2-74-15,-3-4-15 0,0 0-4 0,0 0 0 16,7-3-108-16,-3-3-23 0</inkml:trace>
  <inkml:trace contextRef="#ctx0" brushRef="#br2" timeOffset="-151844.53">16679 13451 1181 0,'0'0'50'16,"0"0"-40"0,0 0 124-16,0 0 25 0,0 0 5 0,0 0 0 0,0 0-28 0,0 0-5 0,0 0-2 0,0 0 0 31,0 0 2-31,0 0 0 0,0 0 0 0,0 0 0 0,0 3-79 0,0 3-16 0,0 1-4 0,0-1 0 15,4 3 0-15,-4-6 0 0,0 4 0 16,0-7 0 0,0 3 0-16,0-3 0 0,0 0 0 0,0 6 0 0,0-3-24 0,0 4-8 0,0-1 0 0,0-3 0 31,0-3-20-31,0 6-12 0,3 0-1 0,-3-6-1 16,0 4 78-16,0 2 16 0,0 0 4 0,0 0 0 0,0-2-75 0,0-4-14 0,0 0-3 0,0 0-1 31,0 0 17-31,0 0 12 0,0 0-13 0,0 0 5 0,0 0-59 0,0-7-11 0,0 1-2 0,0 6-1 15,0 0-98-15,0 0-19 0,0 0-4 0</inkml:trace>
  <inkml:trace contextRef="#ctx0" brushRef="#br2" timeOffset="-151574.05">16708 13821 2178 0,'0'9'96'0,"-4"-2"20"16,4-1-92-16,0 0-24 0,0-6 0 0,0 0 0 16,0 0 91-16,0 0 13 0,0 0 4 0,0 0 0 15,0 0-40-15,0 0-7 0,0 0-1 0,0 0-1 16,0 0-32-16,0 0-7 0,0 0 0 0,0 0-1 0,0 0-19 0,0 0 10 0,0 0-10 0,0 0 8 31,0 0-53-31,0 0-11 0,0 0-3 0,0 0 0 16,0 3-106-16,4 4-22 0,-4 2-4 0</inkml:trace>
  <inkml:trace contextRef="#ctx0" brushRef="#br2" timeOffset="-151373.23">16718 14006 2120 0,'-3'6'94'0,"3"-3"19"15,-4 4-90-15,1-1-23 0,3-3 0 0,0-3 0 16,0 3 71-16,0-3 9 0,0 0 3 0,0 0 0 16,0 0-19-16,0 0-4 0,0 0-1 0,0 0 0 15,0 0-43-15,0 0-16 0,0 0 11 0,0 0-11 16,0 0-68-16,0 0-20 0,0 6-4 0</inkml:trace>
  <inkml:trace contextRef="#ctx0" brushRef="#br2" timeOffset="-151180.48">16715 14213 2269 0,'0'12'64'0,"-4"-2"15"0,1-1-63 15,-1 1-16-15,4-1 0 0,-3-3 0 16,3 1 54-16,-4-1 8 0,4-3 2 0,0-3 0 0,0 6 0 0,0-6 0 0,0 7 0 0,0-7 0 16,0 0-52-16,0 0-12 0,0 0 0 0,0 0 0 31,7 0-100-31,-3 3-22 0,-4-3-5 0</inkml:trace>
  <inkml:trace contextRef="#ctx0" brushRef="#br2" timeOffset="-147965.11">16976 13968 1459 0,'0'7'61'0,"-4"-1"-49"31,4-3 110-31,4 3 22 0,-4 1 4 0,3-4 0 0,1 0-38 0,-4 0-8 0,3 0-2 0,4 3 0 16,-3-3-48-16,3 1-11 15,0-4-1-15,0 3-1 0,0-6 29 0,4 3 7 16,-1 0 1-16,1 0 0 16,-1 0-20-16,5 0-4 0,-1 0-1 0,0 0 0 0,-4 0-17 0,8 3-3 0,-4-3-1 0,4 0 0 15,-1 3 4-15,1-3 1 0,0 3 0 0,3 0 0 16,-4-3-35-16,5 0 0 0,-1 0 0 0,-4-3 0 16,5 3 0-16,-5 0 0 0,1 0-10 0,-1-3 10 15,-2 3 0-15,-1-3 0 0,0 3 0 0,-4 0 12 16,-3-3-12-16,4 3-16 0,-7-4 4 0,3 4 1 15,-7 0-83-15,7-3-17 16,-7 3-3-16,0 0-1 0,0 0-62 0,0 0-13 0,0 0-2 0</inkml:trace>
  <inkml:trace contextRef="#ctx0" brushRef="#br2" timeOffset="-147605.41">17448 13790 1447 0,'0'0'64'0,"0"0"13"15,0 0-61-15,0 0-16 0,0 0 0 0,0 0 0 16,0 0 106-16,0 0 18 0,0 0 4 0,0 0 1 15,0 0-31-15,0 6-6 0,-3 0-2 0,3 0 0 16,0 4-26-16,-4-4-6 0,4 4-1 0,0-1 0 0,4 0-13 0,-4 4-4 0,3-1 0 16,-3 4 0-16,0 0-8 0,4 3-1 15,-4-4-1-15,3 4 0 0,1 3-30 0,-4 0-13 0,4 0 1 0,-4 0 0 16,3 0 33-16,-3 0 7 0,0-3 2 0,0-1 0 16,0-2-19-16,0-3-11 15,4-1 12-15,-4-2-12 0,0-4 0 0,0 0 0 0,0 0 0 0,0-6 0 16,0 0-10-16,0 0 10 0,0 0-10 0,0-9 10 15,0 0-79-15,0-1-9 0,0-6-3 0</inkml:trace>
  <inkml:trace contextRef="#ctx0" brushRef="#br2" timeOffset="-147228.89">17406 13805 1994 0,'4'7'88'0,"-1"-4"19"0,4 0-86 15,-3 0-21-15,6 0 0 0,-3-3 0 16,0 3 48-16,4-3 4 0,-4 0 2 0,4 3 0 16,-1-3-14-16,1 4-4 0,-1-1 0 0,1 0 0 15,-4 3-4-15,4-3-2 0,-1 7 0 0,-3-4 0 0,4 3 0 0,-1-2 0 0,1 2 0 0,-4 0 0 16,0-2-6-1,0 2-2-15,0 0 0 0,0-2 0 16,-3 2-7-16,3-3-2 0,-4 1 0 0,1-1 0 16,-4 0-1-16,0-6-1 0,3 6 0 0,-3-6 0 0,0 10-11 0,-3-4 12 15,-1-3-12-15,1 4 12 0,-1-1 10 0,-3-3 2 0,4 3 1 0,-4 0 0 16,3 4 0-16,-3-4 0 0,0 7 0 0,0-4 0 16,-4 4-25-16,4-1 0 0,0 1-9 0,0-1 9 15,0 4 0-15,0-3 19 0,0-1-3 0,0-3 0 16,3 1-16-16,1-1 0 15,-1-2 0-15,4-7 0 16,0 0-56-16,0 0-11 0,0 0-2 0</inkml:trace>
  <inkml:trace contextRef="#ctx0" brushRef="#br3" timeOffset="-143012.37">18055 14602 2146 0,'0'9'60'0,"0"-3"15"15,0 4-60-15,0-1-15 0,0-3 0 0,0 4 0 16,4-4 59-16,-4 4 9 0,3-4 1 0,1-3 1 16,-4 3-34-16,0-6-8 0,3 3 0 0,-3-3-1 15,0 0 9-15,0 0 1 0,4 0 1 0,-4 0 0 16,0 0-10-16,3-3-1 0,1 0-1 0,-4 3 0 16,0 0-26-16,0 0 0 0,0 0 0 0,0 0 0 15,0 0 36-15,0 0 3 0,0 0 0 0,0 0 0 16,0 0-17-16,0 0-3 0,0 0-1 0,0 0 0 15,-4-3-18-15,4 3 0 0,-3 0 8 0,3 0-8 16,-4-6 0-16,1-1 0 0,3-2 8 0,0 3-8 16,-4-1 0-16,4-2 8 0,0 0-8 0,0 2 0 15,4 1 0-15,-4 0 0 0,3 0 0 0,-3 2 0 16,4 1 34-16,-4 3 0 0,3-3 0 0,4 3 0 16,0-3-8-16,1 6-2 0,-1-3 0 0,3 0 0 15,-3 3-9-15,4 0-3 0,-4 1 0 0,0-1 0 16,0 3-2-16,0-3-1 0,0 3 0 0,-7-6 0 0,4 7 2 0,-4-7 0 0,0 6 0 15,0-6 0-15,0 0-11 0,-4 6 0 0,1 0 0 0,-5 1 0 16,1-1 8-16,-3 0-8 0,3 1 8 0,-4-1-8 31,1 0 0-31,3-3 8 0,-4 3-8 0,0-6 0 0,1 4 8 0,3-1-8 0,-4 0 0 0,4-3 8 16,0 0-8-16,7 0 0 0,-3 0 0 0,3 0-11 16,-4-6 11-16,0-1 0 0,1-2 0 0,3 0-8 15,0-1 8-15,0 1 0 0,0-1 0 0,0-2-8 31,3 2 8-31,1-2 0 0,0-1 0 0,-1 1 0 0,4-1 0 0,0 1 0 0,4-1 0 16,-1-3 8-16,-3 4 4 0,4-1 2 0,3 1 0 0,-3-1 0 16,-1 7-4-16,1-3-1 0,-4 5 0 0,3 1 0 15,1 3 6-15,-4 3 1 0,0 4 0 0,4-1 0 16,-8-3-3-16,4 7 0 0,-3-4 0 0,-1 3 0 16,-3 4-13-16,0-1 0 0,0 1 0 0,-3-1-10 15,-1 1 10-15,-3 3 0 0,4-4 8 0,-8 4-8 16,4 0 0-16,-3-1 0 0,-1-2 0 0,-3 6 0 15,3-7 0-15,1 4 0 0,-4-1 0 0,3-2 0 16,0-4 0-16,1-2 0 0,3-4 0 0,0 0 0 16,0-3 0-16,0-6 0 0,3-1 0 0,1-2-8 0,3 0 8 0,-4-4-8 15,4-3 8-15,0 1-8 0,0-1 8 0,0 0 0 0,4-2 0 16,-4 2 0 0,3 0 0-16,4 0 0 0,0 1 0 0,0 2 0 0,0-2 0 0,4 2 8 0,-1 1-8 0,1 2 0 15,0 1 0 1,3 2-20-16,-4 1 4 0,4 3 1 0,-3 3 15 0,0 3 0 15,-1 3 0-15,1 1 0 16,-4 2 19-16,0 1 6 0,0-1 2 0,-4 0 0 0,1 4-27 0,-4-1 0 0,0 1 0 16,0-1 0-16,-4 1 0 0,1 0 0 15,-4-1 0-15,0 1 0 0,0-4 0 16,-4 4 0-16,1-1 0 0,-5-2 0 0,5-1 0 0,-1 0 0 0,-3-2 0 0,4-1 0 16,-1-3-16-16,0 0-8 0,4 0-1 0,0-6-1 31,0 0-100-31,0-3-20 0,0-4-4 0</inkml:trace>
  <inkml:trace contextRef="#ctx0" brushRef="#br3" timeOffset="-142200.81">18161 14272 1486 0,'0'0'32'0,"0"0"8"0,0 0 0 0,0 0 3 0,0 0-35 15,0 0-8-15,0 0 0 0,0 0 0 0,0 0 107 0,0 0 19 0,0 0 4 0,0 0 1 16,0 0-3-16,0 0 0 0,4 4 0 0,-4-4 0 31,0 0-33-31,0 0-7 0,0 3-2 0,0-3 0 16,0 0-30-16,0 0-5 0,0 0-2 0,0 0 0 0,0 0-11 0,0 0-2 0,0 0-1 0,0 0 0 15,0 0-11-15,0 0-1 0,0 0-1 16,0 0 0-16,0 0-22 0,0 0 0 0,0 0 0 0,0 0 0 16,0 0 0-16,0 0 0 0,0 0 0 0,0 0 0 15,0 0 0-15,0 0 0 0,0 0 0 0,0 0 0 16,0 0 28-16,0 0 0 0,3-7 1 0,1 1 0 31,-4 6-46-31,3-6-10 0,1-3-1 0,-4 2-1 0,3 1 42 0,-3 0 9 0,0-1 2 0,0 7 0 16,0 0-39-16,0 0-7 0,0 0-2 0,0 0 0 15,0 0-83-15,0 0-17 0,0 0-3 0,0 0-1 16,0 0-132 0,0 0-26-16</inkml:trace>
  <inkml:trace contextRef="#ctx0" brushRef="#br3" timeOffset="-141803.03">18112 13881 2553 0,'-7'25'53'0,"3"-19"12"0,4 0-52 16,-3 0-13-16,-1 1 0 0,4-7 0 15,0 3 105-15,-4 3 19 0,4 0 3 0,0-6 1 16,-3 4-52-16,3-4-9 0,0 0-3 0,0 0 0 0,0 0-10 0,3 6-2 0,-3-6-1 0,0 0 0 16,4 3-15-1,-4-3-4-15,0 0 0 0,0 0 0 16,0 0-19-16,0 0-4 0,0 0-1 0,0 0 0 16,0 0-28-16,0 0-5 0,0 0-2 0,0 0 0 0,0 0 73 0,0 0 14 0,0 0 4 0,4-3 0 15,-4 3-52-15,0 0-12 0,3-3 0 0,-3 3 0 16,0 0 0-16,4-7 0 0,-4 7 0 0,0-6 0 15,0 6-48-15,3-6-13 0,-3 6-3 16,4-6 0-16,-4 6 52 0,0 0 12 0,0 0 0 0,0-7 0 16,0 7-105-16,3-6-19 0,-3 6-3 0,0-9-1 15,4 2-51-15,-4 1-10 0,0 0-3 0</inkml:trace>
  <inkml:trace contextRef="#ctx0" brushRef="#br3" timeOffset="-141538.95">18133 13670 1314 0,'0'-6'37'0,"0"0"8"0,0 6-36 16,0 0-9-16,0 0 0 0,0 0 0 0,0 0 104 0,0 0 20 0,0 0 3 0,0 0 1 31,0 0 4-31,0 0 0 0,0 0 1 0,0 0 0 0,0 0-59 0,0 0-12 0,0 0-2 0,0 0-1 15,0 0-47-15,0 0-12 16,0 0 0-16,0 0 0 16,0 0 53-16,0 0 9 0,0 0 2 0,0 0 0 0,3-3-52 0,-3 3-12 0,0 0 0 0,4-10 0 15,-4 7 0-15,3-3 0 16,-3 0 0-16,0-1 0 16,0 7-151-16,-3-6-33 0</inkml:trace>
  <inkml:trace contextRef="#ctx0" brushRef="#br3" timeOffset="-141310.39">18189 13435 2508 0,'0'0'71'0,"-3"3"16"0,3-3-70 0,0 0-17 15,0 0 0-15,0 0 0 16,0 0 106-16,0 0 18 0,0 0 3 0,0 0 1 0,0 0-103 0,-4-3-25 15,1-6 0-15,-4-1 0 0,7 4 0 0,-4-3 0 16,4-1 0-16,0-2 0 0,-3 2 0 16,3 1 0-16,0 0 0 0,0 2 0 15,3 1-148-15,-3 6-36 0,0-6-6 0,0 6-548 16,4-6-110-16</inkml:trace>
  <inkml:trace contextRef="#ctx0" brushRef="#br3" timeOffset="-141087.67">18157 13184 2419 0,'0'0'53'0,"0"0"11"0,0 0 3 0,0 0 1 0,0 0-55 0,0 0-13 0,0 0 0 0,0 0 0 16,0-6 64-16,0 6 11 0,-3-6 1 0,-1 0 1 15,4-4-77-15,0 4 0 16,0 0-16-16,0-4 3 0,0 4 13 0,0 0 0 0,0-1 0 0,4 1 0 15,-4 6-88-15,0 0-14 0,0 0-3 16,0 0-616-16,0 0-123 0</inkml:trace>
  <inkml:trace contextRef="#ctx0" brushRef="#br3" timeOffset="-140219.71">18126 12965 2188 0,'0'0'48'0,"0"0"11"0,0 0 1 0,0 0 1 0,0 0-49 0,-4-6-12 16,4-1 0-16,0 1 0 0,-3-3 54 0,3-1 8 16,0 4 2-16,0-3 0 0,0 2-52 0,0 1-12 15,0 0 0-15,0 6 0 0,0-6 0 0,0 6 0 16,0 0 0-16,0 0 0 0,0 0 0 0,0 0 0 15,0 0 0-15,0 0 0 0,0 0 0 0,0 0 0 0,0 0 0 0,0 0 0 16,0 0 54-16,0 0 8 16,0 0 2-16,0 0 0 0,0 0-52 0,3-7-12 0,-3 4 0 0,4 0 0 15,-4 3 0-15,0 0 0 0,0 0 0 0,0 0 0 16,0 0 54-16,0 0 8 0,0 0 2 0,0 0 0 31,0 0-52-31,0 3-12 0,3 3 0 0,-3 1 0 0,0 2 0 0,0-3 0 0,0 4 0 0,-7-1 0 16,7 1 0-16,-3-1 0 0,-4 0 0 0,3-2 0 15,-3-4 0-15,4 3 0 0,-5-3 0 0,1 0 0 16,4-3 0-16,-1-3 0 0,4 3 0 0,-3-3 0 16,-1-3 0-16,1 3 0 0,3-4 0 0,-4-2 0 15,4 3 0-15,0-4 0 0,4 1 0 0,-4 0 0 0,0-1 0 16,3 1 0-16,-3-1 0 0,4 1 0 0,-1-4 0 0,1 4 0 16,-1 0 0-16,1-4 0 15,-1 4 54-15,5-1 8 0,-1 1 2 0,0-4 0 0,-4 7-52 0,8 0-12 16,-4-1 0-16,7 4 0 0,-7 0 54 0,-7 3 8 15,11 3 2-15,-1 4 0 0,-3-1-52 0,0 3-12 16,0 4 0-16,0-4 0 0,-3 4 0 0,-1-4 0 16,1 7 0-16,-4-4 0 15,0 1 0-15,0-1 0 0,-4 4 0 0,1-3 0 16,-4 2 0-16,0-2 0 0,3 3 0 0,-6-4 0 0,3-2 0 0,-4 2 0 16,0 1 0-16,1-4 0 15,-1 0 0-15,1 1 0 0,3-4 0 0,0 0 0 16,0-3-48-16,-4-3-13 0,4 0-3 0,3-3 0 15,-3 0 52-15,4-3 12 0,3 0 0 0,-4-4 0 0,4-2 0 16,0 2 0-16,0-5 0 0,0 2 0 0,0 1 0 0,4-4 0 0,-1 0 0 16,4 1 0-16,-3-1 0 0,3 0 0 0,0 4 0 0,0-1 0 15,0 1 0-15,4 2 0 16,-4 4 0-16,0 0 0 0,-7 6 48 0,7-7 13 0,3 4 3 0,-10 3 0 16,0 0-52-16,7 3-12 0,-7-3 0 15,8 3 0-15,-1 4 0 0,-4-1 0 0,1 0 0 0,-4 1 0 16,0 2 0-16,-4 3 0 0,4-2 0 0,-3-1 0 0,-1 4 0 15,1-1 0-15,-5 1 0 0,1-1 0 16,0 1 0-16,-3-4 0 0,3 1 0 0,0-4 0 16,0 0-48-16,-4 1-13 0,4-4-3 15,0 3 0-15,0-6 52 0,3 0 12 0,4 0 0 0,0 0 0 16,-7-3 0-16,4-3 0 0,3-1 0 0,-4 1 0 16,4 0 0-16,0 0 0 0,0-1 0 0,4 1 0 15,-4-3 0-15,3 2 0 0,1 1 0 0,3-3 0 16,-4 2 0-16,4 1 0 0,1 0 0 0,-1 3 0 15,0 0 0-15,3-1 0 0,-3 4 0 0,-3 0 0 16,3 0-105-16,0 0-19 0,0 0-3 0</inkml:trace>
  <inkml:trace contextRef="#ctx0" brushRef="#br3" timeOffset="-125567.02">16263 15912 1911 0,'0'3'170'0,"0"1"-136"0,0 2-2 0,11 10 32 0,-8-10-32 16,4 6-20-16,0-2-4 0,0 9 0 0,4-4-8 16,0 4 67-1,-1 3 6-15,1 3 2 0,3-3 0 0,-4 0-8 0,1 3-2 0,0-6 0 0,-1 3 0 16,-3 0-9-16,0-3-3 0,0 3 0 0,0-4 0 16,0 1-36-16,0-6-7 0,-3 2-2 0,3-2 0 15,-3-4 0-15,3 1 0 0,-4-4 0 0,1 0 0 16,-1-3-8-16,-3-3 0 0,0 0 9 0,4-3-9 15,3-3 11-15,-4-3-3 0,1 2 0 0,-1-8 0 16,4-1 5-16,-3-3 1 16,-1-3 0-16,1-3 0 0,3 0 1 0,0-3 0 0,4-3 0 0,-4-7 0 15,3 0-6-15,1 4-1 0,3-7 0 0,4 0 0 16,-4 0-8-16,0-2 0 0,4-1 0 0,-4-3 0 16,3 0 12-16,1-4 0 0,3 1 0 0,-3 0 0 15,3 3-4-15,4 0 0 0,-4 3 0 0,3 0 0 16,-2 3-8-16,-1 4 0 0,0 2 0 0,0 1 0 15,0 3 16-15,-3 5 0 0,3 1 1 0,-3 3 0 16,-4 4-17-16,0 5-11 0,-3 1 2 0,-1 2 0 16,-3 7-55-16,-3 0-12 0,-4 3-1 0,0 0-1 15,0 0-118-15,0 0-24 0</inkml:trace>
  <inkml:trace contextRef="#ctx0" brushRef="#br3" timeOffset="-104867.03">9818 8672 1624 0,'-4'7'46'0,"-3"-1"10"16,0-3-45-16,4 3-11 0,-4 1 0 0,3-4 0 16,1 3 63-16,3-6 10 0,0 6 3 0,0-6 0 15,-4 7-14-15,4-7-2 0,0 0-1 0,0 0 0 16,0 0-37-16,7 0-7 0,-3 0-2 0,-1-4 0 16,4 1 7-16,-3 3 2 0,3-3 0 0,-4 3 0 15,1-3-1-15,3 3 0 0,-4 3 0 0,4-3 0 16,-3 3-1-16,3 4 0 0,-3-1 0 0,3 0 0 15,0 4 10-15,0-1 2 0,3 0 0 0,-3 1 0 16,4-1 0-16,0 1 0 0,-1-1 0 0,1 4 0 16,3-1 10-16,0-3 2 0,0 4 1 0,0 3 0 15,0-1-30-15,0-2-7 0,-3-1 0 0,3 4-8 16,-3-3 8-16,-1-1-8 0,1 1 0 0,-1 2 0 0,1-2 0 16,0 6 0-16,-1 0 0 0,1-1 0 0,-1 1 0 0,4 0 10 15,1 0-10-15,-1 0 8 0,3 3-8 16,-3 0 0-16,4 0 0 0,0-1 0 15,3 5 0-15,-4-4 0 0,5 3 0 0,-1-3 0 16,-4 3 0-16,5-3 0 0,-1 3 0 0,-4 0 0 0,1 0 0 0,0 0 0 0,-1-3 0 16,1 3 0-16,-4-3 0 15,0 0 10-15,0 3-10 0,0-6 10 0,1 6-10 0,-1-3 0 0,3 0 9 0,-3 0-9 16,4-4 0-16,-4 4 0 0,4-3 0 0,-1 3 0 16,1-3 0-16,-4 3 0 0,0 0 0 0,0-3 0 15,1 3 0-15,-1-4 0 0,0 4-10 0,-4-3 10 16,4 0 0-16,1-3 0 0,-1 3 8 0,0-4-8 15,-4 1 0-15,-3 0 0 0,4-4 0 0,-4 4 0 16,0-4 0-16,0 1 0 0,0-1 0 0,0-2 0 16,0 2 0-16,0-2 0 0,0-1 0 0,0 1 0 15,-3 2 0-15,3-2 0 0,0-1-8 0,0 0 8 16,-3 1 0-16,3-1-8 0,-4 1 8 0,1-4 0 16,-4 0 0-16,3 0 0 0,-3-6 0 0,0 0 0 15,0 4 0-15,0-4 0 0,0 0 0 0,0 6 0 16,0-6 0-16,0 0 0 0,0 0 0 0,-3 3 0 15,-1 3 0-15,4-3 0 0,-3 4 0 0,3-7 0 16,0 3 0-16,0-3 0 0,0 0 9 0,0 0-9 16,0 0 0-16,0 0 0 0,0 0 0 0,0 0 0 15,-7 0 11-15,-4-7-3 0,4 1-8 0,-4-3 12 16,1-4-2-16,-1 1-1 0,-3-4 0 0,0 0 0 0,-4-2 17 16,1-4 3-16,-4 0 1 0,3-3 0 15,-3-1-30-15,0-2 0 0,0 0 0 0,-1 0 0 0,1-7 16 16,-4 1-4-16,4-4 0 0,-3 1 0 15,-1-1 4-15,0 0 0 0,1-2 0 0,-1 2 0 0,-3-3-8 0,-1-3 0 16,-2 4-8-16,2-1 12 0,1 0-12 16,4 3 0-16,2-2 0 0,1 5 0 0,0-3-9 0,0 4 9 0,3 0 0 0,1-1-9 15,-5 1 9-15,8-1 0 0,-3 1 0 0,3-1 0 16,-1 4 0-16,1-1 0 0,0 1 0 0,0 0 0 16,0 2 16-16,0 4-2 0,0 0 0 0,0 3 0 15,0 0-14-15,-1 0 0 0,1 0 0 0,-3 4 0 16,3 2 16-16,3 0 1 0,-3 1 0 0,3 2 0 15,1 1-17-15,-1 5-19 0,1 1 4 0,6 0 1 16,-3-1 23-16,3 4 5 0,4 3 1 0,0 0 0 16,0 0-15-16,0 0-10 0,0 0 2 0,0 0 0 15,4 3 8-15,-1 4 0 0,5-1 10 16,-1 3-10-16,3 1 8 0,1 2-8 0,-1 1 0 0,4 3 9 16,1-1-9-16,2 7 0 0,1-3 0 0,-1 6 8 15,1 3-8-15,0 7 0 0,3-1 9 0,4 4-9 16,-1 6 0-16,5 0 0 0,-1 6 0 0,4 0 8 15,-1 0-8-15,5 4 0 0,-1-4 0 0,0 0 0 16,-3 0 0-16,3-3 0 0,-3 0 0 0,0 0 8 16,-1-3-8-16,1 0 0 0,3 0 0 0,-3 0 0 15,3 3 0-15,1-3 0 0,-1 6 0 0,-3-6 0 16,3 0 0-16,-3-7 0 0,0 4 0 0,-4-7 0 16,-4-5 0-16,-2-1 9 0,-5-6-9 0,1 0 0 0,-4-7 0 0,-3 1 0 15,-1-3 0-15,-3-4 0 0,-3-3 0 0,-1-2 0 16,-3-4 0-16,0 0 0 0,0 0 0 0,0 0 0 0,-10-4 0 0,-1-2 0 15,4 3 0-15,-4-3 0 0,4-1 0 0,0-2 0 16,-3 0 0-16,-1 2 0 16,1-2 0-16,-1-4 0 0,0 1 0 0,-3-1 0 0,0-2 0 0,0-1 0 15,-4-3 0-15,1-3 0 16,-4-3 10-16,-1 0-10 0,1-6 11 0,-3-1-3 0,-1 1-8 0,0-4 12 16,1 1-12-16,-1-1 0 0,4 1 0 0,-4 0-10 15,0-1 10-15,1 1 0 0,-1-1 0 0,0 4 0 16,1-7 0-16,-5 4 8 0,1-1-8 0,0 1 0 15,3-4 8-15,-3 0-8 0,3 4 8 0,-3-4-8 16,3 1 0-16,1-4 8 0,-5 3-8 0,5-3 0 16,3 1 0-16,-4-1 0 0,4 0 0 0,0 4 0 15,3 2 0-15,-3 4 0 0,0-1 0 0,3 4 0 16,0 0 0-16,4 3 0 0,-3 0 8 0,2 0-8 16,5 6 0-16,-1 0 0 0,4 3 0 0,0 7 8 15,4 0-8-15,-4 2 0 0,3 4 0 16,4 3 0-16,0 0 0 0,4 3 0 0,-1 7 8 0,4-1-8 15,4 7 0-15,-1-1 0 0,1 4 0 0,3 3 0 16,-3 0 0-16,6 3 11 0,-3 0-11 0,0 4 12 16,4-1-12-16,0 3 0 0,-1 4 0 0,5 2 0 15,-1 1 0-15,3 3 0 0,1-1 0 0,3 4 0 0,1 6 0 0,6 1 0 16,0 2-9-16,0 0 9 16,1 4 0-16,2-4 11 0,-2 0 0 0,3 1 0 0,-4-4-11 15,0 0 0-15,0-3 0 0,1 0-11 0,-1-3 3 16,-3-3 0-16,-1 3 0 0,1-7 0 15,-4-2 8-15,-3-4 11 0,3 0-3 0,-7-6 0 0,1 1-8 0,-5-8 0 0,-3-2 0 0,0 0 0 16,-3-4 0 0,0-2 0-16,-4 2 9 0,0-6-9 15,0 4 0-15,0-4 0 0,-4 0 0 0,4 1-8 0,-3-1 0 0,0 0 0 0,-1 0 0 0,1 1 0 16,-1-1 8-16,1-3 12 0,-1 0-2 0,-3 4-1 16,4-4-9-1,-4-3 0-15,0 0 0 0,0 0 0 0,0 0 0 0,0 3-11 0,0-3 3 0,0 0 0 16,0 0 16-16,-4 3 3 0,4-3 1 0,0 0 0 15,0 0-12-15,0 0 0 0,0 0 0 0,0 0-11 16,-3 3 11-16,3-3 0 0,0 0 8 0,0 0-8 16,0 0 0-16,0 0 0 0,0 0 0 0,-4 6 0 15,4-6 0-15,-3 4 0 0,3 2 0 0,0-6 0 16,0 3 0-16,3 0-15 0,-3 3 3 0,0-6 0 16,0 0 12-16,0 0 16 0,0 0-3 0,0 0-1 15,0 0-12-15,0 0 0 0,0 0 0 0,0 0 0 16,0 0 0-16,-7-3-16 0,0 3 3 0,0 0 1 15,-4-3 12-15,1 0 10 0,-1 0-2 0,1-3 0 16,-5 2-8-16,1-2-9 0,-3 0 9 0,-1 3-13 16,-3-4 13-16,0 1 0 0,-4 0 0 0,0 0 0 15,4-4 0-15,-3 4 0 0,-1 0 0 0,4-1 0 16,-4 1 0-16,4 0 0 0,0 0 0 0,3-1 0 16,0 4 0-16,4-3 0 0,0 0 0 0,0 2-9 0,3-2 17 0,1 3 3 15,-1 0 1-15,4 0 0 0,0 3-12 16,0-3-14-16,7 3 3 0,0 0 1 0,-7-3 10 0,7 3 11 15,0 0-3-15,0 0 0 16,0 0-8-16,0 0 8 0,0 0-8 0,0 0 8 0,0 0-8 0,0 0 0 0,7-4 0 0,4 4 0 16,-4 4-10-1,3-4-1-15,4 3 0 0,1 0 0 0,-1 0 11 16,0 0 0-16,3 3 8 0,1 1-8 0,3-1 0 16,0 3 0-16,4-2 0 0,-4 2 0 0,4 0 0 15,0-2 0-15,-1 2 0 0,1 0 0 0,0 1 0 0,-4-1 0 16,0-2 0-16,0 2 0 0,-3 0 0 0,-1 1 0 0,-2-1 0 0,-1 1-8 15,3-1 8-15,-3 0 0 0,-3 1 8 16,3-1-8-16,-3 1 0 0,-1-4 0 0,1 3 0 0,-4-6 0 16,0 1 0-16,0-8 0 0,0 1 0 0,-3 0 0 15,-4-6 0-15,-4-1 0 0,1-2 0 0,-1-4 0 16,-3 0 0-16,0 1 0 0,-4-4-12 0,4 0 4 16,0 3 8-16,0 1 16 0,4 2-4 0,-4-2-1 15,7-1-11-15,-4 3 0 0,1 1 0 0,-1-4 0 16,4 0 0-16,0 1 0 0,0-4 0 0,-3 0 0 15,3 0 0-15,-4-3-14 0,0 0 5 0,4-3 1 16,-3 0 8-16,-1-6 11 0,1 3-3 0,-1-4 0 16,1 4-8-16,-4 3-11 0,3-3 3 0,-3 6 0 15,4 0 8-15,-4 0 11 0,3 6-3 0,1 1 0 16,-1 2-8-16,0 4 0 0,1-1 0 0,3 10 0 0,0 0 0 0,0 0 0 0,0 0 9 0,0 0-9 31,0 7 0-31,3 2 8 0,-3-3-8 0,0 4 0 16,0-1 0-16,4 0-15 0,-4-2 3 0,0 2 0 15,0-3 12-15,4-2 16 0,-4 2-3 0,0-6-1 16,0 0-12-16,0 0 0 0,3 6 0 0,-3-6 0 0,0 0 0 16,0 0 0-16,0 0 0 0,0 0 0 0,0 0-15 0,0 0 4 15,0 0 1-15,0 0 0 16,0 0 10-16,0 0 0 0,0 0 0 0,0 0 0 16,0 3 0-16,-3 3 12 0,3 1-2 0,-4-4-1 0,0 3-9 0,1 0-16 0,-4 1 4 0,3-1 1 15,-3 3 19-15,-3-2 3 16,3 2 1-16,-4-3 0 0,-3 1-12 15,-4 2 0-15,1 0 0 0,-1 1 0 0,-3 2 0 0,-4-2-11 16,4 5 1-16,-4-2 0 0,1 0 10 0,-1-1 0 0,0 4 0 16,1-1 0-16,-1 1 0 0,4 3 0 0,0 0 0 0,-1 0 0 15,5-1 0-15,-1 4 0 0,4 3 0 0,-4-3 0 16,4 0 22-16,4-3 6 0,-4 3 2 16,3-3 0-16,0 0-30 0,4-1-15 0,0-2 2 0,0 0 0 15,4-7 13-15,-4 1 0 0,3-1 0 0,4-6 0 16,0-3 14-16,0 0-4 0,0 0-1 0,7-6 0 15,-3-3-9-15,3-7 0 0,0 3 0 0,3-2 8 16,1-4-8-16,3 3 0 0,0-3 0 0,4 0 0 16,-4 1-11-16,7-1-1 0,-3-3 0 0,-1 3 0 15,8-3 12-15,-4 3 0 0,4 1 0 0,-4-1 0 16,4 0 0-16,-1-3 0 0,1 3 0 0,0-3 0 16,0 3 0-16,-4 1 0 0,3-1 0 0,-2 0 0 15,-5 0 0-15,1 3 14 0,-4 4-2 0,0-1 0 0,-7 1-12 16,4 2-16-16,-4 1 3 0,-4 0 1 0,1 5 12 0,-4 4 0 15,0 0 0-15,0 0 0 0,0 0 0 0,0 0 0 0,0 0 0 0,0 0 0 16,0 0 0-16,0 0 0 0,0 0 0 0,0 0 0 31,0 0 0-31,0 0 0 0,0 0 0 0,0 0 0 0,0 0 8 0,0 0 5 16,0 0 1-16,0 0 0 16,0 0-38-16,0 0-7 0,0 0-1 0,0 0-1 0,0 0 33 0,0 0 9 15,0 0 1-15,0 0 0 0,-4 0-10 0,-3 4 0 0,0-4 0 16,0 3 0-16,0 0 0 0,0 0 0 0,0 0 0 0,0 0 0 15,0 0 0-15,-4 4 0 16,4-4 0-16,-3 0 0 0,3 3 0 0,-4 0-12 0,4-2 2 0,-4 2 1 16,1-3 9-16,-1 3 0 0,1 4 0 0,-1-4 0 15,-3 3 0-15,3-2 0 0,-3-1 0 0,0 0 0 16,0 4 8-16,0-1 3 0,0 0 1 0,0 1 0 16,0 2-12-16,-1-2-17 0,1 2 4 0,0 1 1 15,4-4 12-15,-1 4 0 0,4-4 0 0,0 4 0 16,3-4 24-16,1 1 5 0,-1-1 1 0,4-3 0 15,4 1-30-15,-4-7 8 0,7 0-8 0,0 0 0 16,0 0 0-16,4-4 0 0,3 1 0 0,0-3 0 16,0 0-15-16,4-4-2 0,3-2-1 0,-4-4 0 15,1 0 5-15,3-2 1 0,-3-4 0 0,3 3 0 16,0-6 12-16,0 3 16 0,4 0-3 0,-4 0-1 16,-3 0-12-16,0 3 0 0,-4 0 0 0,3 4 0 15,-6-1 0-15,-1 3-16 0,-3 1 3 0,1 2 1 0,-1 1 12 0,0 3 0 16,-4 0 0-16,-3 6 0 15,0 0-186-15,0 0-31 0</inkml:trace>
  <inkml:trace contextRef="#ctx0" brushRef="#br3" timeOffset="-98402.77">11275 10554 1862 0,'0'0'52'0,"-7"0"13"15,7 0-52-15,-7 3-13 0,7-3 0 0,0 0 0 16,0 0 87-16,0 0 14 0,0 0 3 0,-4 6 1 16,4-3-14-16,0 4-3 0,0-1-1 0,0-3 0 15,4 3-45-15,-4 1-9 0,3-4-1 0,1 0-1 16,-4 3 11-16,3-3 2 0,4 0 1 0,-3 0 0 15,-1 4-18-15,4-1-4 0,0 0-1 0,-3 1 0 0,7-1 6 0,-4 0 2 16,3 0 0-16,1 1 0 16,-1 2-22-16,1 0-8 0,0 1 0 0,-1-1 0 15,4 4 33-15,-3 2 1 0,3 1 0 0,0-3 0 16,0 2-7-16,0 1-2 0,4 0 0 0,0-1 0 16,-1 4-12-16,1-6-2 0,3 2-1 0,-3 1 0 15,3 3-10-15,-4-3 10 0,5 2-10 0,-5-2 10 16,4 3-2-16,1-3 0 0,2-1 0 0,-3 4 0 0,1-3-8 15,-1-1 0-15,0-2-12 0,0 6 12 0,4-4 0 0,0 1 0 16,-4 3 0-16,3 0 12 0,-2 0-12 0,2-1 0 16,1 4 0-16,-4-3 0 0,-3 0 0 0,3-3 8 15,0-1-8-15,-3-2 8 0,-1 3-8 0,1-4 0 16,-4-3 0-16,0 1 0 0,-3-1 0 0,-4-2 8 0,0-1-8 0,-4-3 8 16,-3-3-8-16,0 0 0 0,0 0-10 0,-7-6 10 15,-3-1 0-15,-1-2 0 0,-3 0 0 0,0-1 0 16,0-2 0-16,0 2 0 0,3-2 0 0,1-1 0 15,-1 1 8-15,0 2-8 0,1 1 0 0,3-1 0 16,-4 1 0-16,1 3 0 0,-1-4 0 0,4 4 0 16,-4-3 0-16,1-1 0 0,-1 4 0 0,-3-3 0 15,0-4 0-15,-4 0 0 0,4 1 0 0,-7-4 0 16,3 4 0-16,1-1 0 0,-8-2 0 0,4 2 0 16,-4 0 0-16,1-2 0 15,-5 2 0-15,1 1 0 0,7-1 0 0,-4-3 0 0,1 4 0 0,-1-1-9 16,4-2 9-16,0 2 0 0,-4-3 8 0,7 1-8 15,-3-1 0-15,3 0 0 0,4 1 0 0,0-1 0 0,0 0-11 16,3 4 11-16,4-1-13 0,-3 4 5 0,6 0 8 0,-3-1 0 16,4 4 0-16,3 6 0 0,0 0 0 0,0 0-10 15,0 0 10-15,0 0-10 0,0 0 10 16,0 0 0-16,7 3 0 0,0 3 0 0,-4 1 0 0,4 2 0 16,0 3 0-16,1 1 0 0,2 0 0 15,-3 2 0-15,4 1 0 0,-1 0 0 16,4 2 0-16,1 1 0 0,-1 3 0 0,3 0 8 0,1 0-8 0,7 0 0 15,-1 0 8-15,1 3-8 0,7 0 11 0,-4 3-3 16,4 1 0-16,-4-1 0 0,4 3-8 0,-4-3 0 16,4 1-10-16,-4-4 10 0,4 0 0 0,-4-3 0 0,4 3 0 0,-4-3 10 15,-3 0-10-15,-1 0 0 16,-3 0 0-16,4-4-11 0,0 4 11 0,-4-3 0 0,0 0 8 16,0-3-8-16,0 2 0 0,-6-5 0 0,2 3 0 0,-6-7 0 15,-1 0 0-15,-3-2 0 0,1-4 0 0,-8-3 0 16,0 0 0-16,0 0 0 0,0-6 0 0,-8-4 0 15,-2 1 0-15,-4-4 8 0,0-2 0 0,-8 2 0 16,5-3-8-16,-4 1 0 0,0 2 0 0,-1 1 0 16,5-1 0-16,3 4 0 0,-4-4 0 0,4 4 0 15,3 2 0-15,-3-2 0 0,4 0 0 0,-1-4 0 16,0 4 0-16,1-1 0 0,-1 1 8 16,1-1-8-16,-1-2 0 0,0 2-15 0,-3-2 3 0,4-1 0 15,-4 1 2-15,0-4 1 0,-1 1 0 0,-2 2 0 0,3 0 9 16,-7 1 0-16,3-4 0 0,-3 4-8 15,3-4 8-15,-3 3 0 0,0 1 0 0,3 2 0 0,0 1 0 16,4 3 0-16,0 0 0 0,0-1 0 0,4 1 0 0,-1 0 0 16,4 3 0-16,0-4 0 0,-4 1 0 15,4 0 0-15,-3 0 0 0,-1-1 0 0,0-2 0 0,1-1 0 16,-1 1 0-16,1 0-8 0,-1-1 8 0,-3 1-8 16,3-1 8-16,1 1-8 0,-1 3 8 0,4-4 0 15,-3 4 0-15,3 0 8 0,0 0-8 0,-1-1 0 16,1 4 8-16,-3 0-8 0,3-3 0 0,0 3 0 0,3-4 0 15,-3 4 0-15,0 0 0 0,-3-3-8 16,2 3 8-16,1-4-8 0,-3 1 8 0,3-3 0 16,-4 2 0-16,1 4 8 0,3-3-8 15,-1 0 0-15,1-1 0 0,4 1 0 16,3 6 0-16,0 0 0 0,0 0-8 0,0 0 8 16,0 0 0-16,3-3 0 0,4 3 0 0,1 0 0 0,2 3 0 0,4 3 0 15,0 1 0-15,4 2 0 0,0 1 0 0,3 2-15 0,-4 4 4 0,8-1 1 16,0 4 10-16,0 3 0 0,6 0 0 0,-3 0 0 15,4 3 0-15,0-3 16 0,3 3-4 0,-3 3-1 16,3 1-11-16,1 2 0 16,-1-3 0-16,-3 4 0 0,3-4 0 0,4 0 0 0,-1 3 0 0,1-6 0 15,-3 4 0-15,-1-7 0 0,4 3 0 0,-8-6 8 16,1-1-8-16,-7-2 0 0,0 0 0 0,-4-7 0 16,-4 4 0-16,-3-7 0 0,1 3 0 0,-5-6 0 15,-3 4 0-15,-7-7 0 0,0 0 0 0,0 0 0 16,0 0 0-16,0 0 0 0,0 0 0 0,-3-10 0 0,-1 4 0 0,-3-3 0 15,0 2 0-15,4 1 0 16,-5 3 0-16,5 0 0 0,-4 0 0 0,3 3 0 0,4 0 0 0,0 0 0 16,0 0 8-16,-7 0-8 15,7 0-59-15,0 0-13 0,-3 0-4 0,-1-3 0 16,4 3-132-16,-7 0-26 0,4-4-6 0,-4 1 0 16</inkml:trace>
  <inkml:trace contextRef="#ctx0" brushRef="#br3" timeOffset="-97730.24">12136 11526 1825 0,'0'0'40'0,"-7"0"8"0,-1 3 1 0,1 0 3 0,0 0-41 0,-3 0-11 0,-1 0 0 0,1 4 0 16,-1-4 72-16,-3 0 13 0,3 0 3 0,1 3 0 16,-4-2-26-16,3-1-5 0,0 0-1 0,1 0 0 15,-1 0-13-15,1-3-3 0,3 0-1 0,-4-3 0 16,4 0-24-16,0 0-5 0,-4 0-1 0,4-4 0 15,0 4 11-15,0 0 1 0,7 3 1 16,-3-3 0-16,3 3 16 0,0 0 3 0,0 0 1 0,0 0 0 16,-4-6-25-16,4 6-5 0,0-7 0 0,0 7-1 15,4-6 0-15,-1 0 0 0,1-1 0 0,-1 1 0 16,4 3-11-16,0-3 12 0,0 0-12 0,4-1 12 16,-4 1 12-16,4 0 4 0,-1-1 0 0,1-2 0 15,3 0-28-15,0-1 0 0,-3-2 0 0,3-4 0 16,0-3 0-16,0 0 0 0,-3-3 0 0,-1-3 0 0,1 3 0 15,-1-3 0-15,1 0 0 0,-1 0 0 0,1-3 0 0,0 6 0 16,-1-3 0-16,1 6 0 16,-1-3 0-16,-3 6 0 0,0 4 0 0,1-1 0 0,-5 1 0 0,4 2 0 15,-3 4 0-15,-1 0 0 0,-3 6 11 16,0 0-3-16,0 0-8 0,0 0 12 0,7 0-12 0,-7 0 11 16,0 0-11-16,0 0 10 0,0 0-10 0,0 0 0 15,0 3 0-15,0-3 0 16,4 6 8-16,-4 1 0 0,0-1 0 0,0 0 0 0,-4 4 2 0,4-4 0 15,0 3 0-15,0 4 0 0,4-1 3 0,-1 1 1 16,1-1 0-16,-1 1 0 0,4 3 5 16,0-1 1-16,4 1 0 0,-4 0 0 0,0-4-20 0,0 1 0 15,4 2 0-15,-4-2 0 0,0-1 0 0,-4 1-11 16,4 0 2-16,-3-1 0 0,3 1 9 0,0-1 0 0,-3 1 0 0,-1-1 0 16,4 1 0-16,-3-1 0 0,-1-2 0 0,1-1 0 15,-1 1 0-15,-3-4 0 0,4 3 0 0,-4-6 0 16,0-3 0-16,0 0 0 0,0 0 0 0,0 0 0 15,0 0 0-15,-4 7 0 0,1-4 0 0,-4-3 8 16,7 0-8-16,-7 3 0 0,0 0 0 0,-4 3 0 16,4-3 15-16,0 1-2 0,-4 2 0 0,1-3 0 15,-1 3-13-15,1-3 9 0,-4 1-9 0,-4-1 8 16,0 0-8-16,-3 0 0 0,0 0 0 0,0-3 0 16,-4 3 0-16,4-3 0 0,-4-3 0 0,0 3 0 15,4 0 0-15,0-3 0 0,4 3 0 0,-1 0 0 16,7 0-55-1,1 0-9-15,3 0-3 0,7 0-846 0,0 0-170 0</inkml:trace>
  <inkml:trace contextRef="#ctx0" brushRef="#br3" timeOffset="-96470.37">12605 11786 1666 0,'0'0'36'0,"0"0"8"0,0 0 2 0,0 0 2 0,0 0-39 0,0 0-9 16,-4 3 0-16,4-3 0 0,0 0 108 0,0 0 19 15,0 0 4-15,0 0 1 0,0 0-29 0,0 0-6 0,0 0-1 16,0 0 0-16,0 0-57 0,0 0-12 16,0 0-3-16,4 3 0 0,-1 0-12 0,1 1-4 0,3-1 0 0,0 0 0 15,0 0 20-15,0 0 3 0,4 3 1 0,-4-3 0 16,7 4-16-16,-4-1-4 16,4 3 0-16,1-2 0 0,2 5 15 0,1-2 2 15,0 2 1-15,-1 1 0 0,4-1 1 0,-3 4 0 0,3-3 0 16,0 2 0-16,4 1-11 0,-4-4-1 15,4 4-1-15,-4 0 0 0,4-1-18 0,-1 1 8 16,5 0-8-16,-1-1 0 0,0 1 8 0,-3-3-8 0,-1 2 0 0,1-2 0 16,0-1 0-16,0 4 0 0,-1-3 0 15,-3-4 0-15,-3 4 10 0,3-1-10 0,0 4 8 0,1-4-8 16,2 4 0-16,-3 0 0 0,4-1 0 0,3 1 0 16,1 0-9-16,-8-4 9 0,0 4 0 15,0-3 0-15,-3-1 0 0,-4-3 0 0,0-2 0 16,-4-1 0-16,1 0 0 15,-4-3 0-15,0 4 0 0,0-4 0 0,0-3 0 0,0 0 0 0,-3 0 0 0,-1 3 0 16,1-3 0-16,-1 0 0 0,5 0 0 0,-5 3 0 16,1-3 0-16,3 0 0 0,-4 3 0 0,1 0 0 15,-1 1 0-15,1-4 0 0,-1 3 0 0,-3 0 0 16,4-3 0-16,-4 3 0 0,0-3 0 0,0 0 0 16,-4 0 0-16,1 0 0 0,-4 0 0 0,0-3 0 15,0 3 0-15,-4-3 0 0,-3 0 0 0,0-1 0 16,-4-2 0-16,0 0 0 0,-6-4 0 0,3 4 0 15,-4-3 0-15,-3-1 0 0,-1 1 0 0,5-7 0 16,-8 4 0-16,4-4 0 0,0 0 0 0,-11-6 9 16,0 0-9-16,7-3 0 0,-3 7 0 0,0-4 0 15,-1 0 0-15,-2-3 0 0,-5 6 0 0,4-3 0 16,4 3-8-16,0 0 8 0,0 0 0 0,3 1 0 16,4 5 0-16,3 0 0 0,4 4 8 0,3 0-8 15,-3 2 0-15,7 1 0 0,0 3 0 0,0-3 0 0,3-4 0 0,0 4 0 0,1 0 0 0,-1 0 0 16,4-1 0-16,0 1 0 15,0-3 0-15,0 2 0 16,0 1 0-16,4-3 0 0,-5 2 0 0,5 1 0 0,3 6 0 0,0 0 0 0,0 0 0 0,0 0 0 16,0 0 0-16,7 0 0 0,0 0 0 0,7 6 0 15,0 1 0-15,4 2 0 16,0 4 0-16,3-1 0 16,0 1 0-16,4 2 0 0,-1 1 0 0,4 0 0 0,1-1 0 0,2 4 0 0,1 0 0 15,0-3 0-15,3 2 0 0,1-2 0 0,-1-3 0 0,4 6 0 16,-1-4 0-16,-2 1 0 0,-1 3 0 0,4-1 0 15,-4-2 0-15,0 0 0 0,4-4 0 0,-4 4 0 16,1-3 0-16,-5-1 0 0,1 1 0 0,-4-4 0 16,-3 1 0-16,-4-1 0 0,-3-6 0 0,-4 3 0 15,0-3 0-15,-3 4 0 0,-4-4 0 0,3 0 0 16,-6 0 0-16,-1 0 0 0,-3-3 0 0,4 0 0 16,-4 0-9-16,3 3 9 0,1 1 0 0,0-1 0 15,-4-3 0-15,3 0 0 0,4 3 0 0,-3-3 0 16,-4 0-20-16,0 0-3 0,0 0-1 0,0 0 0 15,0 0-115-15,0 0-23 0,0 0-5 0,0 0-1 16,0 0-46-16,0 0-10 0</inkml:trace>
  <inkml:trace contextRef="#ctx0" brushRef="#br3" timeOffset="-95664.75">13582 12517 1166 0,'0'0'49'0,"0"0"-39"15,0 0 50-15,-7 0 9 0,7 0 3 0,-4-4 0 16,4 4-45-16,-7-3-9 0,0 0-2 0,7 3 0 15,-7-3 35-15,7 3 6 0,0 0 2 0,-3-6 0 16,3 6 46-16,0 0 10 0,0 0 1 0,-7-3 1 16,0 3-23-16,0 0-5 0,-4-4-1 0,4 4 0 15,0-3-25-15,-4 3-6 0,1-3-1 0,-1 3 0 16,-3 0-12-16,3 0-4 0,-3 0 0 0,0 0 0 16,4 0-32-16,-5 0-8 0,5 0 0 0,-1 0 0 15,1 0 8-15,3 0 0 0,-4 3 0 0,8-3 0 16,3 0 11-16,-8 3 1 0,8-3 1 0,0 0 0 15,0 0 17-15,0 0 3 0,0 0 1 0,0 0 0 16,0 0-29-16,8 0-5 0,-1 4-8 0,0-8 11 16,0 1-11-16,0 0 0 0,0-3 0 0,3 0 0 15,-3-4 9-15,1-2-9 0,2-1 10 0,1-2-10 0,-4-1 0 0,0-6 0 16,0 3 0-16,0-6 0 16,0 3 0-16,0 0 0 0,0 0-8 0,0-3 8 15,-3 3 0-15,3 0 0 0,0 0 8 0,0 0-8 0,0 7 0 0,0-1 0 16,0 3 0-16,0 4 0 0,0 0 0 0,-3 2 0 0,3 1 0 0,-7 6 0 15,0 0 0-15,0 0 0 0,0 0 0 0,0 0 9 16,0 0-9-16,0 9 0 0,-4-2 0 0,4 2-11 16,-3-3 11-16,-1 4 0 0,-3-4 0 15,4 0 8-15,-5 4-8 0,5-4 0 16,-1 0 0-16,1 1 0 16,-1-1 0-16,4 0 0 0,0 0 0 0,4 1 0 0,-1-4 0 0,1 3 0 0,3 0 0 0,0-3 0 15,4 4 0-15,-1-1 0 0,1 0 0 16,3 1 0-16,0-1 0 0,0 3 0 0,4 4 0 15,-4-4 0-15,4 1 0 0,-1 2 0 0,1-2 0 0,-1 2 0 16,1-3 8-16,-4 1-8 0,0-1 8 0,0 1-8 16,-3-4 0-16,0 3 0 0,-4-2 0 0,0-1 0 15,-4 0 0-15,1-3 0 0,-4-3 0 0,0 0 0 16,0 0 0-16,0 0 0 0,0 0 0 0,-4 3 0 16,-3 1 0-16,0-1 0 0,0 0 0 0,-4 0 0 15,-3 3 0-15,4-3 0 0,-4 4 0 0,0-4 0 16,-4 0 11-16,0 3-3 0,1-3 0 0,-1 0 0 15,0 1 19-15,-3-1 3 0,0-3 1 0,0 3 0 16,0 0-18-16,0-3-3 0,-1 3-1 16,1 0 0-16,4 0-9 0,-1-3 0 0,4 4 0 0,0-4 0 15,0 3 0-15,7 0 0 0,-4-3 0 0,7 3 0 16,4-3-55-16,0 0-6 0,0 0-2 0,0 0 0 16,0 0-185-16,0 0-38 0</inkml:trace>
  <inkml:trace contextRef="#ctx0" brushRef="#br3" timeOffset="-94529.47">14086 12598 1571 0,'0'0'44'0,"-3"6"11"31,3-2-44-31,0 2-11 0,0 0 0 0,0 0 0 0,0 1 140 0,3-1 25 0,1 0 6 0,3 0 1 16,-3 1-53-16,-1-1-11 0,4-3-1 0,0 0-1 16,0 3-40-16,0 1-8 0,0-4-2 0,4 3 0 15,0 0-35-15,3-2-7 0,0 2-2 0,3-3 0 16,1 3-4-16,3-3-8 0,0 4 11 0,4-1-11 16,0-3 18-16,3 3-3 15,4 1-1-15,-4-1 0 0,4 0 14 0,-1 0 4 0,5 1 0 0,-12-1 0 16,1-3-12-16,3 3-1 0,4 1-1 0,-4-1 0 15,4-3-10-15,-4 3-8 0,4 1 12 0,7-1-12 16,-4-3 13-16,-7 3-4 0,1-3-1 0,-5 4 0 16,1-4-8-16,-7 3 0 0,-1-3 0 0,1 0 0 15,-4 4 0-15,-3-4 0 0,-1 0 0 0,1 3 0 16,-4-3 0-16,-4 0 0 0,4 1 0 0,-7-1 0 16,0-3 0-16,0 0 0 0,0 0 0 0,0 0 0 0,-3 3 12 0,-4 0 0 15,0 0 0-15,0-3 0 16,-4 0-12-16,4 0-17 0,0-3 4 0,-4 0 1 0,1 0 34 15,-1 0 7-15,-3-1 2 0,0-2 0 16,0 3-31-16,-4-3 8 0,4-1-8 0,0 4 0 0,-4-3 0 16,1-3 0-16,-4-1 0 0,-1 1 0 15,1-1 0-15,-3 1 0 0,2 0 0 0,-9-4 0 0,2 1-13 0,1 2 1 0,0-2 0 0,3 2 0 16,1 1 20-16,2 3 5 0,-2-1 1 0,3 1 0 16,3 3-14-16,-3-3 0 0,0 2 0 15,-1-2 0-15,1 3 0 0,0 0 0 0,0-3 0 0,0 2 0 16,3-2 0-16,0-3 0 0,-3 3 0 15,7-4 0-15,-3 1 0 0,-1 2 0 16,4-2 0-16,0 3 0 0,0 3 0 16,3 0-16-16,0-1 3 0,4 1 1 0,0 3 12 0,0 3 16 0,7-3-3 0,-7 0-1 15,7 0-12-15,0 7 0 0,0-7 0 0,0 3 0 16,0 3 0-16,4 0 0 0,-4 1 0 0,7-1 0 16,-4-3-19-16,4 3 0 0,4-3 0 0,0 4 0 15,-1-4 7-15,8 3 0 0,-1-3 1 0,1 3 0 16,7 1 11-16,-1 2 0 0,1-3 8 0,3 4-8 15,4-4 0-15,-4 0 0 0,4 1 0 0,0-1-8 16,0 0 8-16,-1-3 0 0,5 4 0 0,-12-7 0 16,1 3 0-16,-4-3 0 0,7 3 8 0,-3-3-8 15,0 0 0-15,-4 0-15 0,0 0 3 0,4 0 0 16,-4 0-61-16,-3 0-12 0,-4 0-3 0,-4 0 0 16,-3 0-83-16,0 0-17 0,0 0-3 0</inkml:trace>
  <inkml:trace contextRef="#ctx0" brushRef="#br3" timeOffset="-93901.03">14725 13037 1616 0,'-7'3'46'0,"7"-3"10"0,0 0-45 15,0 0-11-15,0 0 0 0,0 0 0 0,-4-3 55 0,1-3 9 0,-1 0 1 16,4-4 1-16,0 1-27 0,0-1-6 0,0-2-1 0,4-1 0 16,-4 1 10-16,3-1 2 0,1 1 0 0,-1-4 0 15,1 3 3-15,-4 1 1 0,7-1 0 0,-3-2 0 16,-4 2-16-16,3-3-4 0,4 4 0 0,-7-4 0 15,7 4 10-15,-3-1 2 0,-1 1 0 0,1-1 0 16,3 0-32-16,-7-2-8 0,7 2 0 0,-4 1 0 16,-3-4 0-16,0 7 0 0,4-4 0 0,-4 4 0 15,0-1 0-15,0 1 0 0,3-1 0 0,-3 4 0 16,0 6 8-16,0 0 0 0,0 0 0 0,0 0 0 16,0 0-8-16,0 0 8 0,0 0-8 0,4 3 8 0,0 4 0 15,-1-4 0-15,1 3 0 0,-1 0 0 16,1-3-8-16,-1 4 0 0,1-1 0 0,3-3 0 15,0 3 0-15,0 1 8 0,3-1-8 0,1 0 8 16,0 0-8-16,3 1 0 0,0-1 0 0,0 3 0 0,0-2 0 0,0-1 0 0,0 0 0 16,0 0 0-16,0 1 0 0,1-4 0 15,-1 0 0-15,-4 0 0 0,1 0 0 0,-1 0 0 0,1 1 0 16,-4-4 0-16,-3 3 0 0,3 0 0 0,-7-3 0 16,0 0 0-16,0 0 8 0,0 0 0 0,-7 3 0 0,3 3 0 15,-3 1 19-15,0-1 4 0,-4 0 1 0,1 0 0 16,-1 4-16-16,1-1-4 0,-1 1 0 0,-3 2 0 15,3-3-3-15,1 4-1 0,-1 0 0 0,-3-4 0 16,4 4 4-16,-5-7 0 16,5 3 0-16,-8 1 0 0,4-4 16 0,-4-3 3 0,1 0 1 0,-1 0 0 15,1-3-32-15,-5-3 0 0,5 0 0 0,-1 0 0 16,0-3 0-16,1-1 0 0,-1 1 0 0,1 0 0 16,6 0-182-16,0 2-39 15</inkml:trace>
  <inkml:trace contextRef="#ctx0" brushRef="#br3" timeOffset="-92657.57">15374 13003 946 0,'-3'3'42'0,"3"-3"9"15,-8 0-41-15,1 0-10 0,7 0 0 0,-7-3 0 16,4-1 47-16,-4 1 7 0,3-3 2 0,4 6 0 15,0 0-4-15,0 0 0 0,0 0 0 0,0 0 0 16,0 0 28-16,0 0 4 0,4-6 2 0,-1 3 0 16,4 3 26-16,0 0 4 0,0 0 2 0,1 3 0 0,2 3-33 15,1-3-6-15,-1 3-2 0,1 1 0 16,-1-1-25-16,5 3-6 0,-5-2-1 0,4 2 0 0,4 0-23 0,-4-2-5 16,4 2-1-16,-1 1 0 0,1-4-4 0,3 0-2 0,0 0 0 0,0 1 0 31,4-4-10-31,3-3 0 0,1 3 0 0,-5-3 0 0,1 0 28 15,0 0 3-15,3 3 1 0,-3-3 0 0,-1 0-32 0,1 0 0 0,0 0 0 0,-4 0 0 16,0 3 12-16,4-3-3 16,-4 0-1-16,4 3 0 0,-1-3-8 0,-3 0 8 15,4 0-8-15,7 0 8 0,-4 0 0 0,-3 3 0 0,-1 1 0 0,1-1 0 16,-4 0-8-16,0-3 0 0,-3 3 0 0,0-3 0 16,3-3 0-16,-7 3 0 0,4 0 0 0,-1-3 0 15,-3 0 0-15,4 3 0 0,-4-4 0 16,0 1 0-16,0 3 0 0,-3-3 0 0,3 3 0 0,-3 0 0 15,-1 0 0-15,-3 0 0 0,0 0 0 16,4 3 0-16,-4 0 0 0,0-3 0 0,-3 4 0 0,-1-1 0 16,1 0 0-16,3 0 0 0,-7-3 0 0,0 0 0 15,0 0 0-15,0 0 0 0,0 0 0 0,-7 3 0 16,0 0 0-16,0 0-11 0,-4-3 3 0,0 4 0 16,-6-4 8-16,-1-4 0 0,0 4 0 0,-3-3 0 15,0 0 0-15,-4 3 0 0,1-3 0 0,-4 0 0 0,3 3 0 16,-3 0 0-16,-1 0 0 0,-2-3 0 15,2 3 0-15,1-3 0 0,0 3 0 0,0-4 0 0,0 1 0 16,-1 3 0-16,1-3 0 0,0 3 0 16,0-6 0-16,-1 3 0 0,5-3 0 0,-5-1 0 0,5-2 0 0,-1 3 0 15,0-1 0-15,1-2 0 16,-1 3 0-16,0-4 0 0,-3 4 0 0,3-3 0 0,1-1 0 0,-1 4 0 0,-3-4 0 0,3 1 0 16,4 3 0-16,0 0 0 0,0-1 0 15,6 4 0-15,1 0 0 0,0 0 0 16,7 3 0-16,-3 0 0 0,6 3 0 0,4-3 0 0,-3 6 0 0,3-6 0 15,3 7-12-15,1-1 0 0,-1 3 0 0,4-3 0 16,0 1 12-16,4-1 0 0,3 0 0 0,-3-3 0 16,-1 1 0-16,4 2 0 0,0-3 0 15,0 0 0-15,4 0 0 0,0 0 0 0,3 0 0 0,7 1 0 16,-3-4 0-16,3 3 0 0,0-3 0 0,0 0 0 16,1 3 0-16,-1-3 0 0,4 3 0 15,-8-3 0-15,5 0 0 0,-1 0 0 0,7 0 0 16,0 3 0-16,-3-6 0 0,3 3 0 0,1-3 0 15,6-3 0-15,-3 2 0 0,-7 1 0 0,-1 3 0 16,-2-3 0-16,-5 3 0 0,1 0 0 0,-4 3 0 0,0-3 0 16,-7 3 0-16,4 4 0 0,-7-4 0 0,-1 0-8 15,-3 3-28-15,0-3-4 0,-3 4-2 0,-1-4 0 16,-3 3 18-16,0-6 3 0,0 3 1 0,0-3 0 16,0 0-80-16,-7 3-16 0,0-3-4 0</inkml:trace>
  <inkml:trace contextRef="#ctx0" brushRef="#br3" timeOffset="-91874.57">16207 13238 1474 0,'0'0'41'0,"0"0"11"16,0 0-42-16,7 0-10 0,0-3 0 15,-4-1 0-15,4 4 85 0,0-3 15 0,0 0 4 0,-3 0 0 16,3 3-58-16,-3 0-11 0,3-3-3 0,0 3 0 15,-7 0 7-15,0 0 1 0,0 0 0 0,3-3 0 16,-3 3-20-16,4-6-3 0,-4-1-1 0,3 1 0 16,-3-3 20-16,0-1 3 0,-3 1 1 0,3-1 0 15,0-2-13-15,-4-4-3 0,8 4 0 0,-4-4 0 16,0 0-12-16,0 1-4 0,3-1 0 0,-3 0 0 16,4-3-8-16,-1 7 0 0,1-4 0 0,-1 4 0 15,4-1 0-15,-3 4 0 0,-1-4 0 0,1 4 0 16,0 2 0-16,-4 1 0 0,3 0 0 0,1 0 0 15,-4 6 0-15,0 0 0 0,0-7 0 0,0 7 0 16,0 0 0-16,0 0 0 0,0 0 0 0,0 0 0 0,0 0 28 0,0 0 3 16,0 0 1-16,0 0 0 15,0 0-32-15,0 0 0 0,0 0 0 0,0 0 0 16,0 0 0-16,0 0 0 0,3 7 0 0,1-4 0 0,-1 0 0 0,1 0 0 0,3 0 0 16,0-3 0-1,-4 3 0-15,4 0 0 0,0 1 0 0,0-1 0 0,1 3 12 0,-1-3-3 0,0 3-1 0,3 1 0 16,-3 2-8-1,4-3 8-15,-1 4-8 0,1-1 8 0,0-3 0 0,-1 4 0 0,4-1 0 0,0-2 0 16,-3 2-8-16,3 0 0 0,0-2 0 0,-3 2 0 16,3-3 0-16,-3 1 0 0,3-1 0 0,-4 0 0 15,1 0 0-15,-1 1 0 0,-3-4 0 0,0 3 0 16,-3-3 0-16,3 0 0 0,-7 4 0 0,0-7 0 16,0 3 0-16,0-3 0 0,-3 6 0 0,-5-3 0 15,1-3 0-15,-3 3 8 0,-1 0-8 0,-3-3 8 16,0 0 26-16,0 0 5 0,-4 0 1 0,1 4 0 15,-5-4-26-15,5 3-5 0,-1 0-1 0,1 0 0 16,-1 3-8-16,0 0 0 0,1 1 0 0,-1 2 0 16,4-3 0-16,-4 1 8 0,4-1-8 0,-3 0 8 15,2 1-8-15,-2-4 0 0,3 3 0 0,0-3 0 16,-1 3 0-16,1-3 0 0,4 4 0 0,-1-4 0 16,1-3 8-16,-1 3 0 0,0-6 0 0,4 3 0 15,0 0-8-15,4-3 0 0,3 3 0 0,-7-3 0 16,3-4-148-16,1 4-32 0</inkml:trace>
  <inkml:trace contextRef="#ctx0" brushRef="#br3" timeOffset="-67958.74">9747 14555 1736 0,'0'0'49'0,"0"0"11"0,0 0-48 0,0 0-12 0,-3 3 0 0,3-3 0 16,0 0 65-16,0 0 11 0,0 0 3 0,-4 3 0 15,4-3-63-15,-3 3-16 0,3-3 0 0,-4 6 0 16,4-6 54-16,-3 3 8 0,3-3 2 0,0 7 0 16,0-7-19-1,0 6-3-15,0-6-1 0,0 0 0 0,0 3-14 0,0-3-3 0,0 6-1 0,0-6 0 16,3 4 33-16,-3 2 6 0,0 0 2 0,0 0 0 15,0-2-52-15,0 2-12 0,0 0 0 0,4 0 0 16,-4 4 32-16,3-1 3 0,-3 4 1 0,4-4 0 16,-4 4-7-16,3-1-1 0,1 4 0 0,-4-4 0 15,3 1-28-15,1 3 0 0,-1-4 0 0,1 4 0 16,-1-4 0-16,1 1 0 0,3 3 0 0,-3-4 0 16,-1 1 20-16,1-1-1 0,-1-2-1 0,4 2 0 15,-3-2-7-15,-1-1-2 0,1 0 0 0,-1 1 0 16,1-4 0-16,3 3 0 0,-4-2 0 0,1 2 0 15,-1-3 3-15,5 1 0 0,-5-1 0 0,4-3 0 16,0 3-4-16,0-2-8 0,0-1 12 0,0 0-4 16,0 3-8-16,0-6 0 0,4 3 0 0,-4 0 0 15,4-3 0-15,-4 3 0 0,3-3 0 0,-3 0 0 16,4 0 0-16,-4 0 0 0,4 0 0 0,-4 0 0 0,0-3 0 0,0 3 0 16,3 0 8-16,-3-3-8 0,0 3 0 0,0-3 10 15,1 0-10-15,2 0 10 16,-3 3 6-16,-3-3 2 0,6 0 0 0,-6-1 0 0,3 1-26 15,0 0-6-15,0 0-1 0,-3 0 0 0,3 0 15 16,-4 0 0-16,4-1 0 0,-3 1 0 16,3-3 10-16,0 0 5 0,0 3 1 0,0-4 0 0,0 4-25 0,0-3-5 15,-3 3-1-15,6 0 0 0,-3 3 15 16,0-3 0-16,0 3 0 0,0 0 0 0,0-4 0 0,0 4 0 0,1 0 0 0,-1 0 0 16,3 0 14-16,-3 4-1 0,4-4 0 0,-1 0 0 15,1 0-13-15,-4 0 0 0,4 0 0 0,-4 3 0 16,3-3 0-16,-3 0 0 0,4 3 0 0,-4-3 0 15,0 3 0-15,0 0 0 0,0 0 0 0,0 0 0 16,0 0 0-16,0 4-8 0,4-1-1 0,-8-3 0 16,4 3 9-16,0 1 9 0,1-1-1 0,-1 0-8 15,-4 1 8-15,4-1-8 0,-3 3 0 0,3-3 0 16,-4 4 0-16,1-4 0 0,-1 0 0 0,1 4 0 16,-1-4 0-16,1 3 0 0,-1-2 0 0,1 2 0 15,0 1 11-15,-4 2-2 0,0-2 0 0,3 2 0 16,-3-3-9-16,4 1-11 0,-4 2 3 0,3-2 0 15,-3-1 8-15,4 1 11 0,-4-1-3 0,3 0 0 16,1 1-8-16,-4-4-11 0,0 4 3 0,3-4 0 16,-3 0 8-16,4-3 12 0,-1 0-2 0,-3 4-1 15,0-7-9-15,0 0 0 0,0 0 0 0,0 0-11 16,0 0 11-16,0 0 0 0,0 0 0 0,0 0 0 16,0 0 0-16,0 0 0 0,0 0 0 0,0 0 0 15,0 0 0-15,0 0 0 0,0 0-12 0,0 0 4 0,0 0 8 0,0 0 12 0,0 0-2 16,4-7-1-16,-4 7-9 0,3-6 0 15,-3 0 0-15,0 0 0 0,4-1 0 0,-4-2 0 16,3 3 0-16,-3-4 0 0,0 1 0 0,4-1 0 0,-4 1 0 16,3 0-11-16,1-4 11 0,-4 0 8 15,3 1-8-15,-3-1 11 0,4 1 1 0,0-4 1 0,-1 4 0 0,1-4 0 16,-1 3 0-16,-3 1 0 0,4-1 0 0,-1-2 0 16,-3 2-13-16,0-3 0 0,4 1-9 0,-4-1 9 15,3 0 0-15,-3 1 13 0,4-1-1 16,-4 0 0-16,3 4-2 0,1-4-1 0,-1 4 0 0,1 2 0 15,-1 1-9-15,1-1 0 0,-4 4 0 0,0 6 0 16,7-3 0-16,-7 3 0 0,4 0 0 0,3 0 0 16,-4 3 8-16,4 0-8 0,-3 7 12 0,3-4-4 15,0 3-8-15,0 1 0 0,-4 2 0 0,4 1 0 16,0-1 0-16,1 1 0 0,-1-1 0 0,0 1 0 16,0 0 0-16,0-4 0 0,3 0 0 0,-3 1 0 15,0-1 0-15,1 1 0 0,6-4 8 0,-4 0-8 16,1 0 0-16,-1 1 8 0,4-1-8 0,1 0 0 15,-1-3 0-15,3 4 0 0,1-1 0 0,0 0 0 16,-1-3 0-16,1 4 0 0,0-4-14 0,-1 0 5 16,1-3 9-16,-1 0 0 0,-2 0 0 0,-1-3 0 15,3 0 0-15,-6-4 0 0,7 1 12 0,-4-3-4 16,-4-4-8-16,1-3 0 0,-1 1 0 0,-3-7-8 0,1 0 8 0,-5 0 0 16,1-6 0-16,-1-1 0 0,-3 1 14 15,0 3 2-15,0 0 0 0,-3 3 0 0,3 3-16 0,0 7 0 0,-4-4 0 0,4 7 0 16,-3 2 0-16,3 7 0 0,0 0 8 0,0 0-8 15,0 0 0-15,0 0 0 0,0 0 0 0,-8 0 0 32,5 3-144-32,-4 1-26 0,0-1-5 0</inkml:trace>
  <inkml:trace contextRef="#ctx0" brushRef="#br3" timeOffset="-67170.59">9663 15878 1907 0,'0'0'40'0,"-4"0"8"0,-3-3-38 0,3 3-10 0,4 0 0 0,-7-3 0 16,0-1 108-16,7 4 20 0,-7 0 4 0,7 0 1 15,-7 0-37-15,7 0-7 0,-3 4-1 0,-4-1-1 16,3 3-18-16,4 0-3 0,-3 4-1 0,3 2 0 16,3 4-26-16,-3 9-6 0,4 0-1 0,-1 6 0 15,1 7-19-15,-1 3-4 0,4 3-1 0,0 0 0 16,0-4 0-16,0 1 0 0,1-3 0 15,-1-1 0-15,0 1 7 0,0 0 1 0,0 2 0 0,-4-2 0 16,4-3 12-16,-3-1 4 0,-1-3 0 0,1 1 0 16,-1-7-32-16,1-3 0 0,0-3 0 0,-4-4 0 15,0 1 8-15,3-4-8 0,-3-2 11 0,0-1-11 16,0-2 8-16,4-4-8 0,-1 0 0 0,-3-3 0 16,4 3 0-16,-1-3 0 0,1 3-11 0,3-3 11 0,0-3 0 15,3 3 0-15,-3-3 0 0,8-3 9 16,-1 2-9-16,0-2 0 0,3 3 9 0,1-3-9 15,3-4 0-15,0 1 0 0,4-4 0 0,-4 4 0 0,4-4 0 0,0 1 8 0,-4-1-8 0,3 1 11 16,-6 2-11 0,3-2 0-16,0 6 0 0,-6-4 0 0,2 7 0 15,-3-3 0-15,-3 3 0 0,3 3-11 0,-3-4-74 16,-1 1-15-16,-3 0-4 0</inkml:trace>
  <inkml:trace contextRef="#ctx0" brushRef="#br3" timeOffset="-66190.22">10234 16445 2385 0,'0'10'68'0,"-3"-4"14"0,3 0-66 0,0 1-16 0,0-7 0 0,0 0 0 16,0 0 52-16,3 0 6 0,4 0 2 0,0-4 0 15,4-2-39-15,-4 0-7 0,7-3-2 0,-3-4 0 16,-1 4 0-16,4-7 0 0,4 3 0 0,-4-2 0 16,0 2 16-16,-3 1 4 0,3-1 0 0,-4 4 0 15,1-4-20-15,0 4-3 0,-4-1-1 0,0 1 0 16,0 3 4-16,-4-1 0 0,1 1 0 0,-4 6 0 16,0 0 25-16,0 0 6 0,0 0 1 0,0 0 0 15,-7-3-26-15,0 3-5 0,0 0-1 0,-4 6 0 16,0 0 4-16,1 1 0 0,-4 2 0 0,3 4 0 15,1-1-16-15,-1 4 0 0,0 0 0 0,1 2 0 0,3 1 0 16,3 3 8-16,-3 3-8 0,4 0 0 0,-1 0 0 0,4-3 0 0,0 3 0 16,4-3 0-16,-1 0 0 0,1-6 0 0,3 3 0 0,0-3 0 15,0-7 0-15,0-3 0 0,4 0-12 0,-1-2 12 32,1-8-52-32,3-2-3 0,0 0-1 0,0-7 0 0,4-2-72 15,-1-4-16-15,1 0-2 0,0-6-1 16,3 0-58-16,-4 0-12 0,-3 0-3 0,4-3 0 15,-4 9 84-15,0-3 17 0,0 6 3 0,-3 4 1 0,0-4-1 0,-1 6 0 0,1 1 0 16,-4 0 0-16,0 2 116 0,-4-2 12 0,1 6 8 0,-1-3 2 16,-3-1 110-16,0 7 23 0,4-3 4 0,-4-3 1 15,0 6-17-15,-4-6-3 0,4 6-1 0,0-10 0 16,-3 4-19-16,3 6-4 0,-7-6-1 0,3-1 0 16,4 7-33-16,-7-3-6 0,7 3-2 0,-7 0 0 15,0 0-8-15,4 0-2 0,-4 7 0 0,3-1 0 16,-3 0-32-16,4 3-6 0,3 4-2 0,-4 0 0 15,4 2-9-15,0 4-3 0,0 0 0 0,4 0 0 16,-4 3 7-16,0 3 1 0,3-3 0 0,1 0 0 16,-1 0-20-16,1-7 0 15,3 1 0-15,-4-4 0 0,4-2 0 0,-3-4 0 0,3-3 0 0,-4-6 0 16,1 0 0-16,3-6 0 0,-4-4 0 0,1 1 0 16,3-7-22-16,-7 3-8 0,4-6-2 0,-1 3 0 15,-3-3 32-15,4 7 0 0,-4-4 0 0,-4 3 0 0,4 0 0 16,0 4 0-16,0-1 0 0,-3 4 0 0,3 3 0 0,-4-1 0 0,4 7 0 15,0 0 0 1,0 0 20-16,0 0 9 0,0 0 3 0,0 0 0 16,0 4-32-16,-3 2 0 0,3 3 0 0,3-2 0 0,-3 2 0 0,4 0 0 0,-1 1 0 15,4-1 0-15,0 1 0 0,0-1 0 0,0 0 0 16,0 1 0-16,4 2 0 0,-4-2 0 0,4 2 0 0,-1-2 0 16,-3-1 0-16,4 0 0 15,-1 1 0-15,-3-1 0 0,4 1 0 0,-4-1 0 0,0 1 0 0,0-1 0 16,-3 0 12-16,3-2-3 0,-4 2-1 0,1-3 0 15,-1-3 4-15,-3-3 0 0,0 0 0 0,0 0 0 16,0 0-12-16,0 0 8 0,0 0-8 0,0 0 8 16,-7-6 0-16,4-3 0 0,-1-4 0 0,-3 4 0 15,4-4-8-15,-1 1 0 0,1-1 0 0,-1-3 0 16,1 4 28-16,3-1 3 0,0 1 1 16,0-1 0-16,0 4-32 0,0-4 0 0,3 4 0 0,1 0 0 15,-4-1 0-15,7 1 0 0,-4 2 0 0,4-2 0 16,0 0 0-16,-3-1 0 0,3 4 0 0,0-3 0 15,0 2 0-15,-3 1 0 0,3-3 0 0,-4 2 0 16,4-2-36-16,0 3-12 16,0 3-4-16,0-1 0 0,0 1-208 0,0 0-41 0</inkml:trace>
  <inkml:trace contextRef="#ctx0" brushRef="#br3" timeOffset="-65753.41">11060 16442 2480 0,'-7'-3'110'0,"-1"-3"22"16,5 0-105-16,-4-4-27 0,3 1 0 0,-3-1 0 0,4 1 64 0,-1 0 8 0,1-1 2 0,-1 1 0 15,1-1-29-15,3 1-5 0,-4 0-2 0,4 2 0 16,4 1-18-16,-4 0-3 0,3 3-1 0,4-4 0 16,-3 4-16-16,3 0 0 0,0-3 8 0,0 3-8 15,0-1 0-15,4-2 0 0,-4 0 0 0,3 0 0 16,-3-1 0-16,4 1 0 0,-1 0 0 0,1 3 0 15,0-4 0-15,3 4 13 0,-4 3-2 0,1 0-1 16,3 3 11-16,-3 7 3 0,3-1 0 0,-4 4 0 16,4 2 16-16,1 4 3 0,-5 0 1 0,1 3 0 15,-1 3-28-15,1 3-4 0,-4 1-2 0,0 2 0 16,0-6-10-16,0 0 0 0,-3 0 0 0,-1-6 8 16,1-3-51-16,-4-4-10 0,3-6-3 0,-3-6 0 15,0 0-50-15,0 0-10 0,0-12-3 0,0-1 0 16,0-2-41-16,-3-1-9 0,3-3-2 0</inkml:trace>
  <inkml:trace contextRef="#ctx0" brushRef="#br3" timeOffset="-65510.09">11561 16565 2761 0,'0'6'122'0,"0"-6"26"0,0 0-119 0,0 0-29 0,0 0 0 0,-8-10 0 16,1 1 48-16,4 0 3 0,-4-7 1 0,0-3 0 15,0 0-36-15,0-3-6 0,0 0-2 0,0 0 0 16,0 0-8-16,3 4-11 0,0 2 3 0,-3-3 0 16,4 4-122-16,-1-1-24 0,1 0-5 0,-1 4-1 15,-3-4-92-15,4 7-20 0</inkml:trace>
  <inkml:trace contextRef="#ctx0" brushRef="#br3" timeOffset="-65354.27">11363 16010 2818 0,'-4'28'80'0,"4"0"17"16,-3-3-77-16,-4-6-20 0,3 3 0 0,1-6 0 15,-1-1 55-15,4-2 7 0,-3-1 2 0,3-5 0 16,0-1-52-16,0-6-12 0,0 0 0 0,0 0 0 15,7-6-80-15,0-1-20 0,0 1-3 0</inkml:trace>
  <inkml:trace contextRef="#ctx0" brushRef="#br3" timeOffset="-65055.73">11666 16430 2487 0,'-3'9'110'0,"3"-3"23"0,0-6-106 0,0 0-27 0,0 0 0 0,0 0 0 16,0 0 56-16,0 0 7 0,-4-6 1 16,4-3 0-16,0-1-45 0,0 1-9 0,0-1-2 0,4-2 0 15,-4 3-8-15,3-4 8 0,4 4-8 0,-3-1 8 16,-1 1 0-16,5-1 0 0,-5 1 0 0,4 3 0 16,-3 3 4-16,3-1 0 0,-4 4 0 0,4 0 0 15,0 0 41-15,0 4 9 0,4 2 2 0,-4-3 0 16,4 6-20-16,-1 1-3 0,1-1-1 0,-1 1 0 15,1 8-22-15,3-2-5 0,-3 6-1 0,-1 3 0 16,1 0-12-16,-1 3 0 0,-3 4 0 0,4-4 0 16,-4 0 0-16,-3-6-10 15,3 0 2-15,-4-6 0 0,1-4-96 0,-1-5-20 0,-3-1-3 0</inkml:trace>
  <inkml:trace contextRef="#ctx0" brushRef="#br3" timeOffset="-64362.38">11980 16254 1523 0,'0'0'64'15,"4"6"-51"-15,-4 1 155 0,3 2 30 0,-3 0 6 0,0 1 2 16,4-1-72-16,-4 4-14 0,0-1-4 0,0 1 0 15,3 3-16-15,1 2-4 0,0-2-1 0,-4 3 0 16,3 0-61-16,4 3-12 0,-3-4-2 0,-1 4-1 16,4-6-19-16,0 3 10 0,0-7-10 0,0-2 8 15,0-1-8-15,0-6 0 0,4-3 0 0,-4-6 0 16,0 0 0-16,0-7 0 0,0 1 0 0,-3-7 0 16,-1 0 0-16,4-3 0 0,-3 0-12 15,-4 0 12-15,3 0 0 0,-3 4 0 0,4-1 0 0,0 3 0 16,-4 0 0-16,0 4 0 0,3-1 0 0,-3 1 0 15,0 5 0-15,4-2 0 0,-4 9 0 0,0 0 0 16,0 0 0-16,0 0 0 0,0 0 0 0,0 0 0 16,0 0 0-16,0 0 0 0,-4 6 0 0,1-3 0 15,3 4 0-15,-4-1 0 0,4 0 8 0,0 4-8 16,0-4 0-16,0 3 0 0,0 1 0 0,4-1 0 16,-1 4 0-16,1-4 0 0,-1 4 0 0,1 2 0 15,3-2 13-15,0 6-2 0,3 0-1 0,-3-1 0 16,4 4-10-16,3 0 0 0,-3 3 0 0,3 0 0 15,0 4 0-15,4 2 0 0,-1 0 0 0,4 4 0 0,0 2 0 16,-3 1 0-16,3 3 0 0,0 3 0 16,1 3 0-16,-1 3 0 0,0 6 0 0,-3-5 0 15,-1-4 24-15,-3-4 7 0,4-5 1 0,-11 0 0 16,0-4-19-16,-3 1-3 0,-4-1-1 0,-4-2 0 0,-3-7-1 0,-4 0 0 16,1-6 0-16,-4-4 0 0,3-5 8 15,-6-7 0-15,2-3 1 0,-2-7 0 0,3-5-9 0,-4-4-8 0,4-6 9 16,0 0-9-16,0-3 0 0,3 0 0 15,1-3-8-15,-1 0 8 0,4-7 0 16,0-2 0-16,3-4 0 0,1 10 0 0,3-4 0 16,0-6 0-16,0 4 0 0,3-4 0 15,1 3 0-15,3 1 0 0,-4 2 0 0,8-9 0 0,3 7 0 0,4 5 9 0,-1 1 1 0,-2 15 0 16,2 4 9-16,1 5 1 0,3 7 1 0,-3 0 0 16,3 4-21-1,0-1 0-15,-3 0 0 0,6 0 8 0,-3-3-53 16,-3 3-11-16,0-3-1 0</inkml:trace>
  <inkml:trace contextRef="#ctx0" brushRef="#br3" timeOffset="-63897.95">10583 17452 1896 0,'0'0'40'0,"0"0"8"0,0 0-39 15,0 0-9-15,0 0 0 0,0 0 0 0,4 6 106 0,-1 4 19 0,1-1 4 0,3 7 1 16,0 6-29-16,7 0-5 0,0 6-2 0,0 0 0 15,4 6 2-15,0 1 0 0,3-1 0 0,-4 4 0 16,5 6-28-16,2 6-4 0,-3 3-2 0,4-6 0 16,-4-6-32-16,-3-3-6 0,0-7-2 0,-4-6 0 15,-4-3-14-15,1-3-8 0,-1-3 8 0,-2-7-8 16,-5-6-50 0,-3-3-14-16,0 0-4 0,0-6 0 0,-3 0-99 0,-5-7-20 0,-2-6-4 0</inkml:trace>
  <inkml:trace contextRef="#ctx0" brushRef="#br3" timeOffset="-63455.08">10453 17427 1896 0,'-7'-10'80'15,"3"1"-64"-15,-3 3 105 0,7-4 22 0,-3 4 4 0,6 0 1 16,1-1-68-16,-1-2-12 0,4 3-4 0,0-4 0 16,4 1-9-16,0 0-3 0,-1-4 0 0,4 4 0 15,0-4 4-15,0 4 0 0,4-1 0 0,0 1 0 16,-1-4-20-16,5 7-3 0,2-3-1 0,-3 2 0 15,4 1 10-15,-4 3 2 0,0 0 0 0,1 3 0 16,-1 3-20-16,0 3-3 0,-3 1-1 0,3 5 0 16,-4 4 10-16,1 6 2 15,-4 3 0-15,0 6 0 0,-3 7-20 0,-4 3-3 0,0 2-1 0,-4 1 0 16,-3-6-8-16,0 0 0 16,-3-4 0-16,3 1 0 0,-7-4 0 0,0 3 0 0,3 1 0 0,-3-7 0 15,0 0 0-15,0-6 0 0,0 0 0 0,4-3 0 16,-1-10 0-16,0 1 0 0,4-10 0 0,0 0 0 15,0 0 0-15,4-13-14 0,3-2 3 0,0-1 1 16,0-3 10-16,4-3 0 0,-1 0 0 0,1 3 0 16,-1 1 0-16,1 2 0 0,3 0 0 0,4 1-8 15,-4 5 8-15,0 1-8 0,4-1 8 0,3 7-8 16,0 6 8-16,0 4 11 0,4 5-3 0,-4 7 0 16,-3 6-8-16,3 3 12 0,-4 4-12 0,1 5 12 15,-4 1-12-15,4 0 12 0,-4 2-12 0,-3-5 12 16,3-1-4-16,-7 1 0 0,0-7 0 0,0-3 0 15,-4-3-8-15,1-6-11 0,-4-4 3 0,0-5 0 16,0-7-82-16,0 0-16 0,-4-10-3 0,1-6-1 16,-1-6-38-16,4-3-8 0,0 0-2 0</inkml:trace>
  <inkml:trace contextRef="#ctx0" brushRef="#br3" timeOffset="-62698.65">11419 17791 1774 0,'4'15'75'16,"-1"1"-60"-16,1-4 167 0,0 4 34 0,-1 0 6 0,4-4 2 31,-3-2-112-31,3-4-23 0,0 0-4 0,0-3-1 0,0-3-22 0,3-3-5 0,1-3-1 0,0-3 0 16,-1-1-28-16,1-2-7 0,-1-1-1 0,1-3 0 15,0 4 16-15,-1-1 4 0,1-2 0 0,-1 2 0 32,-3 4-29-32,0-4-11 0,-3 4 8 0,3-1-8 0,-3 4 8 0,-1 3-8 0,1-3 8 0,-4 6-8 15,0 0 0-15,0 0 0 0,0 0 0 0,0 0 0 16,0 0 8-16,0 0-8 0,0 0 8 0,0 0-8 15,0 0 8-15,0 0-8 0,0 0 8 0,0 0-8 16,0 0 0-16,0 0 0 0,0 0 0 0,0 0 0 16,-4-3 0-16,4 3 0 0,0 0 0 0,0 0 0 15,0 0 0-15,0 0 0 0,-7-7 0 0,7 7 0 16,0 0 0-16,0 0 0 0,0 0 0 0,0 0 0 16,0 0 0-16,0 0 0 0,0 0 0 0,0 0 0 15,0 0 0-15,0 0 0 0,-4 0 0 0,4 0 0 16,-7-3 0-16,7 3 0 0,-3 0 0 0,-4 0 0 15,7 0 12-15,-7 0-4 0,0 0 0 0,0 0 0 16,0 3 20-16,0-3 3 0,-1 3 1 0,-2 1 0 16,3 2-16-16,-4 0-4 0,4 3 0 0,0 1 0 15,-3 2-3-15,3 1-1 0,3 3 0 0,-3 2 0 16,3 4-8-16,1 0 0 0,3 3 0 0,3 1 0 0,-3-5 0 0,7 5 0 16,-3-8 0-16,3 4 0 0,0-3 0 0,0-3 0 15,4-1 0-15,-4-2 0 16,3-4 0-16,1-2-11 0,3-1 3 0,-3-3 0 0,-1-3 8 15,-3-3 0-15,4 0 0 0,-1-3 0 0,-2-4 0 16,-1-2 0-16,0-1 0 0,0 1 0 16,0-4 0-16,-4 0 0 0,1 1 0 0,-1-1 0 0,1 0 0 0,-1 0 0 15,1 1 0-15,-1-4 0 0,1 6 0 0,-1-2 0 0,1 2 0 16,0 1 0-16,-1-1 0 0,4 7 0 0,-3-4 0 16,-1 4 0-16,1 0 0 0,-4 0 0 15,3-1 0-15,1 1 0 0,-1 3 0 0,-3-3 0 0,0 6 0 0,4-7 0 16,-4 1 0-16,0 3 0 0,0 3 0 0,-4-9 0 15,4 5 0-15,0 4 0 0,-3-6 0 0,3 6 0 16,0 0 0-16,0 0 0 0,0 0 0 0,0 0 0 16,0 0 0-16,0 0 11 0,3 6-3 0,1 4 0 15,3-1-8-15,3 4 0 0,1 3 0 0,0 2 0 16,3 1 0-16,0 0 0 0,0 3 0 0,4-3 0 16,-4 3 0-16,0-4 8 0,0 1-8 0,0-3 8 15,0-3 0-15,0-1 0 0,0 1 0 0,-3-7 0 16,0 0-8-16,-1-3-12 0,1 0 2 0,-4-6 1 15,0-3-139-15,-4-3-28 0,4-7-6 16</inkml:trace>
  <inkml:trace contextRef="#ctx0" brushRef="#br3" timeOffset="-62327.93">11896 17471 1967 0,'-7'9'56'0,"3"1"12"0,-3-1-55 0,4 3-13 0,3-2 0 0,0-4 0 16,0 7 83-16,0-4 13 0,7 4 4 0,-4-1 0 15,8 1-29-15,-1-1-6 0,4 4-1 0,0 0 0 16,8 2 0-16,-5 1 0 0,8 3 0 0,-4 3 0 16,4-3 0-16,0 6 0 0,-1 1 0 0,4-1 0 15,-3 0-33-15,-4 0-7 0,0-3-2 0,1-3 0 16,-5 0-22-16,-3-6 8 0,1-3-8 0,-8-4 0 15,0-3-40-15,0-3-13 0,-7-3-3 0,0 0 0 16,-4-9-107-16,1 0-21 0,-1-4-5 0</inkml:trace>
  <inkml:trace contextRef="#ctx0" brushRef="#br3" timeOffset="-61743.8">11917 17806 1947 0,'7'10'86'0,"0"-4"18"0,4 0-83 16,-1 0-21-16,1-2 0 0,3-1 0 0,0-3 48 0,0 3 4 0,4-3 2 0,-4-3 0 31,3 0-3-31,1-4-1 0,0-2 0 0,-1-1 0 0,1 4-29 0,-4-3-5 0,4-1-2 0,-1 1 0 16,-3 0 14-16,1-1 4 0,-1-2 0 0,0 2 0 31,-4-2-32-31,5 2 0 0,-5 1 0 0,1-4 0 0,-1 7-20 16,1-3-9-16,-4 2-3 0,3 4 0 0,1 3 32 0,0 0 0 0,-4 3 0 0,3 4 0 15,-3-1 0-15,0 3 0 0,0 1 0 0,4 2 0 16,-7-2 45-16,3-1 15 0,0 4 4 0,-4-4 0 16,1 0 25-16,-1 1 6 0,1-4 1 0,-1 0 0 15,1-2-52-15,-1-1-11 0,4 0-1 0,0-3-1 16,1 0 1-16,-1-3 1 0,0 3 0 0,3-3 0 16,1-4-33-16,-1 4 0 0,1-3 0 0,3 0 0 15,0-1 9-15,-3 1-1 0,3 0-8 0,0-1 12 16,0 1-12-16,-3 3 0 0,-1-3 8 0,1 0-8 15,-1 2 0-15,1-2 0 0,-4 3 0 0,0 0 0 16,-3 0 0-16,-4 3 9 0,3-3-9 0,-3 3 8 16,0 0 10-16,0 0 2 0,0-7 0 0,-7 1 0 15,4 0 16-15,-4 3 3 0,0-4 1 0,-1 4 0 16,-2 0-32-16,-1 0-8 0,1 0 0 0,-4 3 0 16,3 0 0-16,0 0 0 0,-3 3 0 0,4 3 0 15,-1 1 0-15,4 2-12 0,-3 0 4 0,2 7 0 16,-2 0-16-16,6 2-4 0,-3 1 0 0,4 3 0 0,3 3 10 15,0 0 2-15,0 1 0 0,7-1 0 16,-4-3 16-16,4-1 0 0,4 5-8 0,3-8 8 16,0 1 0-16,7-3 0 0,1 0 0 0,2-4 0 0,1 1 0 0,3-7 0 15,0 0 11-15,1-3-11 0,2-3 13 0,1-3-4 16,3 0-1-16,-3-3 0 0,0-1-8 0,3-2 0 0,-7-3 0 0,4 2 0 16,-7 1 0-16,0-1 0 0,-1 1 0 15,-3 0 0-15,-3 2-59 16,-4-2-13-16,-3 3-4 0</inkml:trace>
  <inkml:trace contextRef="#ctx0" brushRef="#br3" timeOffset="-25997.02">21541 14617 1407 0,'0'7'40'0,"0"-1"8"16,0-6-38-16,-4 3-10 0,4-3 0 0,0 6 0 15,-3 1 88-15,-1 2 15 0,1 0 3 0,-1-2 1 16,0-1-56-16,1-3-11 0,3-3-3 0,-4 3 0 15,-3 0 4-15,0-3 1 0,0 3 0 0,4-3 0 16,-4 4-21-16,7-4-4 0,0 0-1 0,0 0 0 16,-7-4-16-16,7 4 8 0,0-9-8 0,0 3 0 15,0 0 28-15,0-1-2 0,0 1 0 0,3 0 0 16,1-4-48-16,-1 1-10 0,1 0-1 0,3-4-1 16,3 4 34-16,-3-1 0 0,4 1 0 0,0 2 0 0,-1 1 0 15,-3 0 14-15,7 0-2 0,-3 3-1 16,3-1 30-16,-3 1 7 0,3 3 0 0,-4 0 1 0,4 0 5 0,-3 0 1 0,-4 3 0 15,0 4 0-15,0 2 8 0,0 0 1 0,-3 1 1 16,-1-1 0 0,-3 1-36-16,-3-1-7 0,-4 4-2 0,3-1 0 15,-6 1-11-15,-1 2-9 0,0-2 12 0,-3-1-12 16,4 4 8-16,-4-3-8 0,-1-1 0 0,1-2 0 0,0-1 0 0,0 0 0 0,4-5-12 0,-5-1 3 16,5-6-5-16,-4-1-1 15,7-5 0-15,-4 3 0 0,1-4 2 0,6 1 0 0,-3 0 0 0,3-4 0 16,4 4 13-16,-3-1 0 0,6 1 0 0,-3-1-9 15,4 1 9-15,3 3 12 0,0-4-2 16,0 1-1-16,4 0-9 0,-1-4 0 0,1-3 0 0,-1 4 0 16,1-1 8-16,3 1-8 0,-3 2 12 0,3 1-4 15,-4 3 5-15,5-4 1 0,-5 4 0 0,1 0 0 16,-1-1 2-16,-3 4 0 0,0 0 0 0,-3 0 0 16,-4 3 0-16,0 0 0 0,0 0 0 0,3 9 0 15,-3 1 2-15,0-1 1 0,0 4 0 0,0 2 0 16,-3 1-19-16,-1 0 0 0,1 3 0 0,-1-1 0 15,1-2 0-15,-1 0 0 0,-3-1 0 0,4-2 0 16,-4-1 0-16,0 1 0 0,0 0 0 0,-1-7 0 0,1 0 0 16,0-3 0-16,0 0-15 0,0-6 5 15,4 3 10-15,-4-6 0 0,0 0-9 0,0-1 9 0,3-2-8 0,1 0 8 16,-1-1-10-16,0-2 10 0,1-4 0 0,3 3 8 16,0-2 1-16,0 2 0 0,3 1-9 15,1-1-17-15,0 4 4 0,3-1 1 16,-4 1 4-16,4-4 8 0,0 7-13 0,0 0 5 15,0 0-1-15,0-1 0 0,0 4 0 0,4 0 0 0,-4 3 9 0,4 0-8 16,-4 3 8-16,0 3-8 0,0 4 16 0,0 2 3 16,-4 4 1-16,4 0 0 15,-3-1-12-15,-4 4-17 0,4 0 4 0,-4 0 1 0,0 3 12 16,0-3 16-16,-4 3-3 0,0-4-1 0,1 1 7 0,-4 0 1 16,3-3 0-16,-3-7 0 15,4 4-42-15,-4-4-8 0,-4-3-2 0,4 1 0 0,0-1 32 0,0-3 0 0,0-3 13 16,0 0-4-16,7 0-9 0,-7-3 0 0,0 0-12 0,0-4 12 15,3 1 0-15,1-3 10 0,3-1 1 0,-4-2 0 16,4-4-23-16,0 4-4 0,0-4 0 0,4 3-1 16,-1-2 17-16,1-1 0 0,3 3 0 0,-4-2 0 15,4 5 0-15,0-2 0 0,4 6 0 0,0-4 0 16,-1 4 10-16,-3 0 6 0,4 3 0 0,-1-1 1 16,-3 8 2-16,0-1 0 0,1 0 0 0,-5 3 0 15,1 3-9-15,-4-2-2 0,3-1 0 0,-6 3 0 16,3-5-59-16,-7 2-12 0,-1 0-2 0</inkml:trace>
  <inkml:trace contextRef="#ctx0" brushRef="#br3" timeOffset="-24954.85">21170 11040 1728 0,'0'0'38'0,"0"0"8"15,0 0 2-15,0 0 0 0,0 0-39 0,0 0-9 0,0 0 0 0,0 0 0 0,0 0 53 0,0 0 9 16,-3 3 2-16,3-3 0 0,0 0 0 0,-4 6 0 15,4-6 0-15,-3 3 0 0,-1 4-18 0,-3-4-3 16,7 3-1-16,-7 3 0 0,3-2-18 0,1-4-3 16,-1 3-1-16,-3 0 0 0,7-3-8 0,0-3-3 15,0 0 0-15,0 0 0 0,0 0-1 0,0 0 0 0,0 0 0 0,0 0 0 16,0 0-8-16,0 0 0 16,0 0 0-16,0 0 0 0,0 0 0 0,0 0 10 15,0 0-2-15,0 0-8 0,0 0 21 0,0 0-2 0,0-3-1 0,4 0 0 16,3 0 1-16,-4 3 0 15,1 0 0-15,3 0 0 0,0-3-1 0,0 0 0 0,4 3 0 0,-1 0 0 16,1-3 27-16,-1 3 6 0,1 0 1 0,-4 3 0 16,0-3-52-16,-3 6 0 15,3-3-12-15,-4 3 3 0,1 4 9 0,-1-1 12 0,-3 4-2 0,-3-1-1 16,-1 1-9-16,1 3 0 0,-1-1 0 0,-3-2 0 16,0-1 20-16,0 4 1 0,-4-7 1 0,1 1 0 15,3-1-22-15,-4-6 0 0,4 4 0 0,-3-7-8 16,-1 0-6-16,4-3-1 0,3-1 0 0,-3-2 0 15,0-3 3-15,4-1 1 0,-1-2 0 0,1-1 0 16,3 1 11-16,-4-1-8 0,4 1 8 0,4-1-8 0,-4 4 8 16,3-1 0-16,1 1 0 0,-1-4 0 15,8 4 8-15,-4-1 3 0,0 1 1 0,4 0 0 16,-1-1-12-16,1 1 8 0,3-1-8 0,0 1 8 16,-3 0 8-16,3-1 2 0,0 4 0 0,0-3 0 15,-3 5-5-15,-1-2-1 0,-3 6 0 0,0-3 0 0,0 3 4 0,0 3 0 16,-3 0 0-16,-1 4 0 0,-3-1-2 0,4 3 0 15,-4 1 0-15,-4 2 0 0,1 1-6 0,-4-1-8 16,0 4 11-16,0-4-11 0,-4 4 0 0,1 0 0 16,-5-1-12-16,5-2 3 0,-4 3-13 15,3-7-2-15,1 1-1 0,2-7 0 16,-2 0-10-16,3-3-1 0,0 0-1 0,3-6 0 0,1 2 22 0,-1-5 5 16,4 0 1-16,0-4 0 0,0 4 9 0,4-4-13 15,-1 1 5-15,4-1 8 0,-3 0 0 0,3 4 18 0,3-3-2 0,-2 2 0 16,2 1-16-16,-3-1-11 0,0 7 2 0,0 0 0 15,0 0 9-15,0 6 0 0,0 0 8 0,-3 0-8 16,3 7 8-16,-3-1-8 16,-1 4 10-16,-3-1-860 0,4 7-172 15</inkml:trace>
  <inkml:trace contextRef="#ctx0" brushRef="#br3" timeOffset="-24536.11">21273 11714 1728 0,'0'-6'38'0,"3"-4"8"0,-3 1 2 0,0-4 0 0,0 1-39 0,4-1-9 16,-4 4 0-16,0-1 0 0,0 1 104 0,0 3 20 0,0 6 3 0,0 0 1 15,0 0-52-15,0 0-9 0,0 0-3 0,-7 3 0 16,7-3-2-16,-4 6-1 15,0 0 0-15,1 4 0 0,-1-1-46 0,4 1-15 16,0 2 8-16,0 1-8 0,0-1 0 0,4 1 0 16,-4-1 0-16,3 1 0 0,1-1 0 0,0 1 0 0,-4-1 0 0,3 1 0 15,1 0 0-15,-1-4 0 0,-3 7 0 16,4-7 0-16,-4 4-170 16,0 2-38-16,0-2-7 0,0-1-1 0</inkml:trace>
  <inkml:trace contextRef="#ctx0" brushRef="#br3" timeOffset="-24257.71">21290 12294 2986 0,'-3'13'84'0,"-4"-4"20"15,3 3-84-15,4-2-20 0,-3-4 0 0,3 4 0 16,0-1 56-16,0 0 6 0,0 1 2 0,3-1 0 16,-3 4-52-16,0-4-12 0,4 1 0 0,-1-4 0 15,-3 3 0-15,4-3 0 0,-1 4 0 0,1-4 0 0,-1 0 0 16,1 1 0-16,-4-4 0 0,3 3 0 16,-3-6-48-16,4 6-13 0,-1-3-3 0,-3 4 0 15,4-1-102-15,-4-3-21 0,0 3-4 0</inkml:trace>
  <inkml:trace contextRef="#ctx0" brushRef="#br3" timeOffset="-24042.57">21392 12987 2796 0,'-3'16'118'0,"-4"-1"-94"15,3 1 42 1,1 0 9-16,-1-4 1 0,4-2 1 0,-3 2-49 0,3-2-11 0,0-4-1 0,0 0-1 16,0 0-15-16,0-6 0 0,0 0 0 0,0 3 0 15,0-3-52-15,0 0-16 16,3 4-3-16,-3-4-1 0,0 3-123 0,4 3-25 0</inkml:trace>
  <inkml:trace contextRef="#ctx0" brushRef="#br3" timeOffset="-23826.6">21505 13730 2986 0,'-7'53'84'0,"4"1"20"0,-4-7-84 16,0 0-20-16,3-3 0 0,1-4 0 15,-1 1 55-15,1-6 6 0,-1 2 2 0,4-2 0 0,0-7-35 0,-4 0-6 0,4 0-2 16,0-6 0-1,0 0-9-15,4-6-3 0,-4 0 0 0,0-4 0 0,4-2-8 0,-4-7-11 0,0-3 3 16,0 0 0 0,0 0-80-16,3-7-16 0,-3-2-4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1:03:37.75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09T21:05:46.519"/>
    </inkml:context>
  </inkml:definitions>
  <inkml:trace contextRef="#ctx0" brushRef="#br0">6375 2624 2671 0,'-7'-9'112'0,"0"-1"-89"31,3 7-89-31,4 3-18 0,0 0-3 0,0 0-1 16,0 0 29-16,0 0 6 0,0 0 1 0,-7-3 0 0,0 0 41 0,0 0 11 0,-4 0 0 0,4-1 0 15,0 1 48-15,4 0 11 0,-8 3 2 0,4 0 1 32,4 0 13-32,3 0 2 0,0 0 1 0,-8 0 0 0,8 0-37 0,-7 0-7 0,0 6-2 0,4-2 0 15,-4-1-9-15,3 3-3 0,-3 0 0 0,4 4 0 16,-1-4-5-16,-3 3-2 0,7 1 0 0,-3-1 0 16,3 4-1-16,0-7 0 0,0 6 0 15,0 1 0-15,0 0-12 0,0 2 9 0,0 1-9 0,0 6 8 16,0-10-8-16,0 10 0 0,0-3 9 0,3 3-9 15,-3-3 0-15,7 3 0 0,-7 0 0 0,4 3 0 16,-4 0 30-16,3 0 2 0,1 3 0 0,-4 1 0 16,-4 2-32-16,4 0 0 0,-3 4 0 0,-1-1 0 15,4 7 8-15,0-7 8 0,-7 4 1 0,7 3 1 16,-3 3-1-16,-1 3 0 0,0 3 0 0,1-3 0 16,-1 3 12-16,-3 0 3 0,7-3 0 0,-3 7 0 15,-1-1-32-15,4 3 0 0,0 4 0 0,-3-4 0 0,3 4 13 16,0 3-3-16,0-4-1 0,-4 4 0 0,4 0 0 15,-7-1 0-15,4 1 0 0,3 0 0 0,-4 3 3 16,-3 3 1-16,4 3 0 0,-1 0 0 16,1-3 15-16,-1 6 4 0,-3-3 0 0,0 3 0 0,0-2-32 0,0 2 0 0,0 0 0 0,0 0 0 15,3 1 9-15,1-1 3 0,3-3 0 16,-4 3 0-16,4 0-4 0,4 4 0 0,-4-4 0 0,3 0 0 16,1 4-8-16,-4-1 0 0,7 1 9 0,-7 2-9 15,0 7 0-15,0 3 9 0,3 6-9 0,-3 0 0 16,0 0 10-16,0 7-10 0,0-4 8 0,-3 10-8 15,-4 0 0-15,0 3 0 0,-4 3 8 0,0 0-8 16,4-4 0-16,-3-2 0 16,-1 3 9-16,4-3-9 0,-3 0 0 0,3-1 8 0,-1 1-8 0,1-3 0 15,7-1 18-15,0-2-1 0,0-1 0 16,7 1 0-16,-3-1-9 0,7 1-8 0,-4-1 9 0,0 4-9 16,3-4 0-16,1 4 8 0,-4-1-8 0,0 1 0 15,0 3 0-15,-3 3 0 0,3 0 0 0,-4-1 0 16,1 4 0-16,3 4 0 0,-7-1 0 0,0 0 0 15,0 0 9-15,0 0-9 0,0-3 8 0,0 0-8 16,3-6 0-16,-3 0 0 0,0-1 0 0,0-2 0 16,4-4 0-16,-4 1 0 0,3-4 8 0,1 1-8 15,-4-1 0-15,3 0 8 0,1-2-8 0,-1-1 8 16,1 3-8-16,-4-3 0 0,0 0 0 0,7 4 8 16,-14-4-8-16,7-3 0 0,-4 3 0 0,1 0 0 15,-4-2 8-15,3-5-8 0,1 5 8 0,-1-5-8 16,1-2 0-16,-4-3 0 0,0 0 8 0,0-4-8 15,3-3 0-15,0-2 8 0,1-1-8 0,3-6 8 16,-4-3-5-16,1-7-3 0,3 1 0 0,0-7 0 0,-4-3 0 16,4-3 0-16,-3-3 0 0,3-3 0 0,0 0 0 15,-7-3 0-15,3-1 0 0,1-2 0 0,-1-4 0 0,1-3 0 0,-1 0 0 16,1-6 0-16,-1 3 0 0,4 1 0 16,-3-5 0-16,3 1 0 0,0-3 0 15,0 0 0-15,0 0 0 0,0-3 0 0,0-1 0 0,0-2 0 0,0-1 0 0,0 1 0 16,3-4 0-16,-3-2 0 15,4 2 0-15,3-6 0 0,-4 3 0 0,4-3 0 16,4-3 0-16,-8 4 0 0,4-4 0 0,0 3 0 0,1-3 0 0,-5 0 0 16,8 3 0-16,-4-3 0 0,0 3 0 0,3-3 0 15,1 0 0 1,0 0 0-16,3 0 0 0,3-3 0 0,-6 0 0 0,6 0 0 0,5 3 0 0,-1-4 0 16,4 1 0-16,-1 0 0 0,1 3 0 0,3-3 0 15,4-3 0-15,0 3 0 0,-1 0 0 0,5-4 0 16,-1 1 0-16,0-3 0 0,4 2 0 0,0-2 0 15,7-1 0-15,3 1 0 0,-3 0 0 0,7-1 0 16,-4 1 0-16,4-1 0 0,0 1 0 0,0 0 0 16,7-1 0-16,0 4 0 0,3 0 0 0,1-1 0 15,-1 1 0-15,-3 0 0 0,4 3 0 0,-1-4 0 16,8 1 0-16,0 0 0 0,-1 3 0 0,8-3 0 16,-1-1 0-16,4 1 0 0,4-3 0 0,-4 2 0 15,4-2 0-15,-4 3 0 0,4-1 0 0,-1 1 0 16,1 0 0-16,3 0 0 0,0-1 0 0,4 1 0 15,-4-3 0-15,1 2 0 0,-1 1 0 0,3 0 0 16,1 0 0-16,0 2 0 0,7-2 0 0,-1 0 0 16,1 3 0-16,7-4 0 0,0-2 0 0,3 3 0 15,-3-4 0-15,3 1 0 0,4 0 0 0,-3 2 0 0,3-2 0 0,-1-4 0 0,5 4 0 0,-1-4 0 16,1 4 0 0,-1 0 0-16,1-1 0 0,-1 1 0 0,4-1 0 15,0 1 0-15,0 0 0 0,3-1 0 0,-3 1 0 0,4-4 0 0,-1 7 0 0,4-4 0 16,0 1 0-1,4 3 0-15,3-4 0 0,0-2 0 0,3 2 0 16,-3-5 0-16,8-1 0 0,-1 4 0 0,0 2 0 0,0 1 0 0,4-1 0 0,-1 1 0 16,8 0 0-16,-4-1 0 0,7 1 0 0,-3-4 0 15,-4 4 0-15,4-4 0 0,0 4 0 0,-1 3 0 16,1-4 0-16,7-2 0 0,-1 2 0 0,1 1 0 16,-4-4 0-16,4 4 0 0,3-4 0 0,-3 1 0 15,3-1 0-15,4 4 0 0,0-4 0 0,0 4 0 16,0-4 0-16,-1 4 0 0,1-4 0 0,4 4 0 15,-1 0 0-15,0-1 0 0,1 1 0 0,2-4 0 16,1 4 0-16,4-1 0 0,-1 1 0 0,0 0 0 16,1-4 0-16,3 4 0 0,-4-1 0 0,1 1 0 15,-5-1 0-15,-2 1 0 0,-1 0 0 0,-3 2 0 16,0 1 0-16,0-3 0 0,-4 2 0 0,4 4 0 16,-8-6 0-16,1 6 0 0,-4-4 0 0,4 1 0 15,-4 3 0-15,4-3 0 0,0 3 0 0,-8-4 0 16,-2 1 0-16,-5 0 0 0,-3 3 0 0,-3 0 0 15,-7-4 0-15,-4 4 0 0,-4 0 0 0,-7 0 0 16,-6-3 0-16,-4 2 0 0,-4 1 0 0,-10 0 0 16,-8 0 0-16,-3 0 0 0,-3 0 0 0,-7 3 0 15,-11-3 0-15,-4-1 0 0,-7 4 0 0,-3-3 0 0,-7 3 0 16,-4 0 0-16,-6 0 0 0,-5 0 0 0,-3 0 0 0,-3 0 0 16,-4 0 0-16,0 0 0 0,-3 0 0 0,-1 3 0 15,-2-3 0-15,-1 4 0 16,-7-1-20-16,0-3-4 0,0 0-1 0,0 0 0 15,-7 3-108-15,-8-3-22 0,1 3-4 0</inkml:trace>
  <inkml:trace contextRef="#ctx0" brushRef="#br1" timeOffset="12278.49">6939 4621 539 0,'0'0'23'15,"0"0"-23"1,0 0 42-16,0 0 4 0,0 0 1 0,0 0 0 16,0 0-3-16,0 7 0 0,0-4 0 0,4 0 0 0,-4-3 9 0,0 6 2 0,3 0 0 15,-3-2 0 1,0-4 7-16,-3 6 2 0,3-3 0 0,0-3 0 15,0 6-40-15,0-6-7 0,0 3-1 0,0 1-1 0,0-4-24 0,0 6-5 0,3-3-1 0,-3 0 0 16,0-3 55-16,0 0 10 0,0 0 2 0,0 0 1 16,0 6-33-16,0-6-8 0,4 3 0 15,-4-3-1-15,0 7-11 0,0-4 0 0,0 3 0 0,0-6 0 16,0 3 40-16,0-3 7 0,-4 3 1 0,4-3 0 16,-3 7-26-16,3-7-5 0,0 3-1 0,0-3 0 15,0 6 5-15,0-3 1 0,0 4 0 0,0-7 0 16,0 0-10-16,-4 3-3 0,4-3 0 0,0 6 0 15,0-3-9-15,0 3 10 0,0 1-10 0,4-4 10 16,-4 3-10-16,0 0 0 0,0-3 9 0,0 4-9 16,0-1 0-16,0-3 8 0,0 3-8 0,0-3 0 15,-4 4 8-15,4-4-8 0,-3 3 8 0,3 0-8 16,-4-2 8-16,4 5-8 0,4-3 10 0,-4 1-10 16,0-1 13-16,3 0-3 0,-3 0-1 0,0 1 0 15,0-1-9-15,4 0 8 0,-4 0-8 0,0 1 8 16,3 2-8-16,1-3 0 0,-4 4 0 0,3-4 0 15,1 3 0-15,-4-2 8 0,0-1-8 0,0 3 0 16,0-2 0-16,0 2 0 0,-4-3 8 0,4 4-8 16,4-4 0-16,-4 3 0 0,3 1 0 0,1-4 0 15,3 4 0-15,-7-4 0 0,0 3 0 0,0-3 0 16,0 1 0-16,3 2 0 0,-3-3 0 0,0 4 0 16,4-4 0-16,-4 3 0 0,3-2 0 0,1 2 12 15,-4 1-12-15,4-1 0 0,-1-3 0 0,-3 4 0 16,4-1 0-16,-4 0 0 0,3 4 0 0,-3-4 0 15,0 1 8-15,0-1-8 0,0 1 8 0,0 2-8 0,0-2 0 0,0-1-12 16,0 0 0-16,0 4 1 0,0-1 11 16,4-2 0-16,-4 6 0 0,3-4 0 0,-3 1 0 0,4-4 0 0,-4 4 0 0,3-1 0 15,-3 1 0-15,4-4 0 0,-4 4 0 16,0-1 0-16,3 4 0 16,-3 0 0-16,0-1 0 0,4 4 0 0,-4-3 0 0,0-1 14 15,3 4-3-15,-3-3-1 16,0 0-10-16,0 2-14 0,0 1 3 0,4-3 1 0,-4 3 19 0,0-4 4 0,0 1 1 0,3 3 0 15,-3-3-22-15,4 5-5 0,-4 1-1 0,3 0 0 16,-3-3 14-16,0 3 0 0,0 0 0 0,4 0 0 16,-4 0 0-16,0-3 0 0,4 6 0 0,-4-3 0 15,3 0 0-15,1 0 0 0,-1 0 0 0,-3 0 0 16,4 0 0-16,-1 0 0 0,-3-1 0 0,0 1 0 16,0 0 0-16,4 0 0 0,-4 3 0 0,0 0 0 15,3-3 0-15,-3 4 0 0,0-1 0 0,4 0 0 16,-4 0 0-16,0 0 0 0,0 3 0 0,3 0 0 15,-3-6 0-15,0 3 0 0,4-3 0 0,-4 3 0 16,3-3 0-16,-3 3 0 0,4-3 0 0,-4 3 0 16,3 0 0-16,-3 1 0 0,4 2 0 0,-4 0 0 15,0-3 0-15,3 3 0 0,-3-3 0 0,0 4 0 16,4-4 0-16,-4 0 0 0,3 0 0 0,1 3 0 16,-4-6 0-16,4 3 0 0,-4-3 0 0,3 3 0 15,-3 0 0-15,4 0 0 0,-4 4 0 0,3-4 0 16,-3 3 0-16,4 0 0 0,-4 0 0 0,3 1 0 15,1-1 21-15,-4-3 7 0,3 3 2 0,1-6 0 0,-1 0-30 16,1 0 0-16,3 3 0 0,0-3 0 16,-4 3 0-16,1-3 0 0,3 3 0 0,-3 6 0 15,3-2 0-15,-4 2 0 0,4-3 0 0,-3 0 0 0,3-3 0 0,-4 1 0 0,4-1 0 0,0 0 0 16,-3 3 0-16,3 0 0 0,-3-3 0 16,3 3 0-16,0-2 0 0,-4-4 0 0,1 3 0 0,3-3 0 15,0 6 0-15,0-3 0 0,-4 3 0 0,4-3 0 16,-3 7 0-16,7 2 0 0,-4 0 0 0,0 1 0 15,3-4 0-15,1-2 14 0,-4-1-4 16,0-3-1-16,4 0-9 0,-4 3 0 0,0 0 0 0,0 1 8 16,0-1-8-16,-4 0 0 0,4 0 0 0,0 4 0 15,0-4 17-15,1 3 8 0,-5 1 2 0,4-4 0 0,-3 0-37 16,3 0-7-16,-4 0-2 0,4 4 0 16,-3-4 19-16,-1 3 0 0,4 1-8 0,0 2 8 0,-3 1 13 0,-1-1 7 15,5-2 0-15,-5 2 1 0,4-3-30 0,0 1-7 16,0-1 0-16,-3-9-1 0,3 3 17 15,0 0 0-15,-4 0 11 0,4 0-11 16,1 4 8-16,2-4-8 0,-3 6 0 0,4 7 0 0,-4-1 0 16,3-5 0-16,-3-1 0 0,0 0 0 0,4 1 0 15,-4-1 12-15,0 0-4 0,0 1-8 0,0-4 10 16,4 0-10-16,-4 0 8 0,4 1-8 0,-1 2 0 16,-3 0 0-16,4-2 0 0,-1 2 0 0,-3 0 0 15,4-2 0-15,0 2 0 0,-1-3 0 0,1 3 0 0,-4-2 0 16,3-1 0-16,-3 3 0 0,0-3 25 0,1 1 0 15,2-1 0-15,-3 3 0 0,0 1-40 0,0-4-8 16,0 3-1-16,0-3-1 0,0 1 43 0,4 2 9 16,-4-3 1-16,4 4 1 15,-4-4-46-15,0 0-10 0,3 0-1 0,-3 0-1 0,0 4 29 0,1-4 0 0,-1 0 0 16,0 4 0-16,0-4 22 0,0 3 10 0,0 1 3 0,0-1 0 16,3-3-35-16,-3 0 0 0,4 4 0 0,0-4 0 15,-4 0 8-15,3 0-8 0,-3 1 0 0,4 2 0 16,-4-6 0-16,0 6 0 0,0-2 0 0,0 2 0 15,4-3 0-15,-4 0 0 16,3 1 0-16,1 2 0 0,0-3 28 0,3 3 0 0,-4-2-1 0,4 2 0 16,-3 0-43-16,3-2-9 15,-3 2-2-15,-1-3 0 0,1 0 43 0,-1 1 9 0,-3 2 2 0,4 0 0 16,-4 1-27-16,0-1 0 0,4-3 0 0,-1 1 0 16,1-1-18-1,-4 0-9-15,4 0-1 0,-1 4-1 0,4-4 29 0,-3 0 0 0,3 0 0 0,-4 0 0 16,5 4 0-16,-1-4 0 0,-4 3 0 0,4 1 0 15,1-4 0-15,-1 3 0 0,0-6 0 0,0 4 0 16,0-1 0-16,0-3 0 0,0 0-8 0,4 0 8 16,-4 0 0-16,4 3 0 0,-4-3 0 0,3 1 0 15,1 2 0-15,0-3 0 0,-4 3-8 0,3-3 8 16,1 0 0-16,-4 0 0 0,7 4 0 0,-3-4 0 0,-4 3 0 16,4-3 0-16,-1 0 0 0,1 0 0 15,3 0 10-15,-3-3-10 0,-1 6 8 0,1-3-8 16,0 0 0-16,-1-3 0 0,1 4 0 0,3-1 0 0,0-3 8 0,-3 0-8 15,7-1 0-15,-4 1 8 0,0 0-8 16,0-3 0-16,0 3 0 0,-3 0 0 16,0-6 8-16,-1 3-8 0,1-1 8 0,-4-2-8 0,4 3 0 0,-4-3 0 0,3-1 0 15,1 1 0 1,-4 0 0-16,4-1 0 0,-4 1 0 0,3-4 0 0,1 4 0 0,-4-3 0 0,4 2 0 0,-1 1 0 16,5-3 0-16,-5-1 0 15,1 1 0-15,3-1 0 0,-3 1 0 0,-1-4 0 16,1 4 8-16,3-4-8 0,-7-3 0 0,4 4 0 0,-4-4 0 0,4 3 0 15,-1-2 0-15,-6 2 0 0,7-3 0 0,-1 1 0 16,-3-1 0-16,0 0 0 0,4 0 0 0,-4 1 0 16,4-1 0-16,-4 0 0 0,0 1 0 0,4-1 0 15,-4 0 0-15,3 0 0 0,1 1 0 16,0-1 0-16,-1-3 0 0,4 3 0 0,1 1 0 0,-1-4 0 16,-4 3 0-16,5-3 0 0,-5-3 0 15,1 3 0-15,0-3 0 0,-1 3 0 16,-3-3 0-16,4-3 0 0,0 3 0 0,-4-3-9 0,0 3 9 0,0-3 0 15,4 0 0-15,-4 0 0 0,0 0 0 0,0-1 0 16,0 1 0-16,4 3 0 0,-4-3-8 0,3 3 8 16,-3 0 0-16,4 0 0 0,0 0 0 0,-1 0 0 15,1 0 8-15,0-3-8 0,-4 0 0 0,3 3 0 16,-2-3 0-16,2 0 0 0,-3 0 0 0,-3-4 0 16,3 4 0-16,0-3 0 0,-3 3 0 0,3-4 0 15,-4 1 0-15,4-3 0 0,-3 2 0 0,3-2 0 16,0 3 0-16,4 0 0 0,-4 2 0 0,0-2 0 15,4-3 0-15,-4 2 0 0,4-2 0 0,-1-3 0 16,-3 2 0-16,4-2 0 0,-4-1 0 0,4 0 0 16,-4 1 0-16,7-1 0 0,-7-2 0 0,4 2 0 15,-1 1 0-15,1-4 0 0,0 3 0 0,-4-2 0 0,3 2 0 0,-3-2 0 0,1 2 0 0,-5 0 0 16,4 1 0 0,0-4 0-16,1 4 0 0,-1-1 0 0,0 1 0 0,0-4 0 0,0 0 0 0,-3 1 0 15,3 2 0-15,0-3 0 0,0 4 0 0,0-4 0 16,-3 4 0-16,3-1 0 15,-4-3 0-15,4 1 0 0,-3-1 0 0,3 0 0 0,0-2 0 0,-3 2 0 16,3-3 0 0,-4 3 0-16,5 1 0 0,-1-1 0 0,0 0 0 0,0 1 0 0,0-1 0 0,-3-3 0 15,-1 3 0-15,4 1 0 0,-3-1 0 0,-1-3 0 16,1 4 0-16,0-4 0 0,-1 0 0 0,1 0 0 16,-4 0 0-16,3 1 0 0,1-1 0 0,-4 0 0 15,4 0 0-15,-1 0 8 0,-3-3-8 0,4 0 0 16,-1 0 0-16,1 0 0 0,0 1 8 0,-1-1-8 15,1 0 0-15,-1 0 0 0,1 0 0 0,0 0 0 16,-1 0 0-16,-3 0 8 0,4-3-8 0,-1 3 12 16,1 0-12-16,0 0-8 0,-1 0 8 0,4-3-13 15,-3 0 13-15,3-3 0 0,0-1 0 0,-3 1 0 16,3 0 0-16,0 3 0 0,-4-3 0 0,1-1 0 0,3 1 8 0,-3 0-8 16,-4 0 0-16,3-4 0 15,1 1 0-15,-1 3 0 0,-2 0 0 0,2-4 0 0,1 4 0 16,-1-3 0-16,-3-1 0 0,4 1 0 0,-4 3 0 0,4 0 0 15,-4-1 0-15,0 1 0 0,3 0 0 0,-3 0 0 16,0-4 0-16,0 1-9 16,0 3 20-16,1 0 4 0,2-1 1 0,-6 1 0 0,3 0-24 0,0-3-5 15,0 2-1-15,0 1 0 0,0 0 22 0,4 0 4 0,-8-4 0 16,4 1 1-16,0 3-13 0,0-4 0 0,0 1-12 16,-3 0 12-16,3-1 0 0,-4 1 0 15,4-4 0-15,-3-2 0 0,-1 5 0 0,1 1 0 0,3 0 0 0,-3-1 0 16,3 1 0-16,-4 0 0 0,1 2 0 0,-1-2 0 15,4 3 0-15,-3 0 0 16,-1-1 0-16,4-2 0 0,-3 3 0 0,3-3 0 0,0 2 0 0,0-2 0 16,0 3 0-16,0 0 0 0,-3-1 0 0,3-2 0 15,-4 3 0-15,4 0 8 16,-3-4-8-16,3 1 0 0,-4 3 0 0,5-4 0 0,-5 1 0 0,4-4 0 16,-3 4 0-16,3 3 0 0,-4 0 0 0,4-1 0 15,-3 4 0-15,3-3 0 0,-4 3 0 0,4-3 0 16,-3 0 0-16,3 2 0 0,-3-2 0 0,3 0 0 0,-4 3 0 0,1-3 0 15,3 3 0-15,-4-4 0 0,4 1 0 0,-3 3 0 16,3-3 8-16,-4 3-8 0,4 0 0 0,-3 0 0 16,3 0 0-16,0-4 0 0,0 4 0 0,-3 3 0 15,3-3 0-15,0 0 0 0,-4 0 0 0,4 0 0 16,0 0 0-16,1 0 0 0,-1 0 0 0,0 0 0 16,0 3 0-16,0-3 0 0,0 3 0 0,0 3 0 15,0 0 0-15,0-3 0 0,0 6 0 16,0-2 0-16,0 2 0 0,0-3 0 0,0 3 0 0,-3 1 0 15,3-1 8-15,0 0-8 0,3 4 0 0,-2-4 0 16,-5 4 0-16,4-4 0 0,0 3 0 0,4 4 0 16,-4-4 0-16,3 1 0 0,1-1 0 0,0 1 0 15,-1-4 0-15,1 0 0 0,-1 4 0 0,1-1 0 16,-1-2 0-16,1-1 0 0,0 3 0 0,-1-2 0 0,-3 2 0 16,4 4 0-16,-1-4 0 0,-3 4 0 0,4-1 0 0,-4 1 0 15,0 3 0-15,4 0 0 16,-4-1 0-16,0 4 0 0,0 0 0 0,-4 0 0 0,5 3 0 0,-1 0 0 15,0-3 0-15,-4 0 0 16,4 3 0-16,0 0 0 0,0 0 0 0,0 0 0 0,0 0 0 0,0 0 0 16,1 3 0-16,-1 0 0 0,0 0 0 0,0 0 0 15,0 0 0-15,-4 0 0 0,4 4 0 0,0-4 0 16,0 0 0-16,1 3 0 0,-1-3 0 0,0 4 0 16,-4-1 0-16,1 0 11 0,3-3-2 0,0 4 0 15,0-1-9-15,0-3 0 0,0 3 0 0,0-3 0 16,4 4 0-16,-4-1 0 0,0 0 0 0,0-3 0 15,0 4 0-15,0-1-12 0,0 0 2 0,0 0 1 0,0 1 9 16,0-1 0-16,0 3 0 0,-3-2 0 16,3-4 0-16,-4 3 0 0,4 3 0 0,0 1 0 0,0-4 0 0,-3 0 0 15,3 1 0-15,4-1 0 0,-4 3 0 0,0-2 0 16,0 2 0-16,0 0 0 0,-4-2 0 16,4-1 0-16,0 3 0 0,-3-2 0 0,3-1 0 15,0 0 0-15,0 4 0 0,0-1 0 0,-3 0 0 0,3-2 0 16,-4-1 0-16,4 3 0 0,-3 1 0 0,-1-4 0 15,1 3 0-15,3-2 0 0,-3 2 0 0,-1-3 0 16,4 4 0-16,-3-1 0 0,-1-3 0 0,4 4 0 0,-3-1 0 16,-1-2 0-16,1 2 0 0,-1 0 0 15,1 1 0-15,-1-4 0 0,-3 3 0 0,4 1 0 0,-1-1 0 0,1-2 0 16,0 2 0-16,-1 0 0 16,1 1 0-16,-1 2 0 0,1-2 0 0,-4-1 0 0,3 4 0 0,1-4 0 15,-1 4 0-15,1-4 0 0,-1 4 0 0,-3-4 0 16,7 0 9-16,-3 1 4 0,-1-1 1 0,-3 1 0 15,4-1-22-15,-4 0-5 0,3 1-1 0,1-1 0 16,-1 1 14-16,1-1 0 0,0 0 0 0,-4 1 0 16,3-4 0-16,1 4 0 0,-1-1 0 0,1-3 0 15,-1 4 0-15,1-4 0 0,-1 3 0 0,-3-2 0 16,4 2 8-16,-1-3 5 0,1 4 1 0,-4-4 0 16,3 3-14-16,1-2 0 0,-1 2 0 0,1-3 0 15,-1 4-8-15,-3 2-5 0,4-2-1 0,0-1 0 16,-4 0 22-16,3 1 5 0,1-1 1 0,-1 1 0 15,1 2-14-15,-1-2 0 0,1-1 0 0,-1 0 0 16,1 4 0-16,-1-4 0 0,4 1 0 0,-3-1 0 0,-1 4 0 0,1-4 0 16,3 1 0-16,-4 2 0 0,1-3 0 0,3 1 0 15,-3-1 0-15,-1 1 0 16,4-1-8-16,-3 1-5 0,-1-1-1 0,1 0 0 16,-1 1 22-16,1-1 5 0,-1-3 1 0,1 4 0 0,-1-1-14 0,1-2 0 15,3 2 0-15,-3-3 0 0,-1 4 0 0,1-4 0 16,-1 3 0-16,-3-2 0 15,7 2 0-15,-3 0 0 0,-1-2 0 0,1 2 0 0,-1 0 0 0,1 1 0 16,3-1 0-16,-4 4 0 0,1-1 0 0,-1-2 0 16,1 2 0-16,-1 1 0 0,1-1 0 0,0-2 0 15,-1 2 0-15,1-2 0 0,3 2 0 0,-4 1 0 16,1-4 0-16,-1 1 0 0,1-1 0 0,-1 0 0 16,1 1 0-16,-1-1 0 0,1 1 0 0,3-1 0 15,-4 4 0-15,5-1 0 0,-5 1 0 0,1-4 0 0,3 0 0 0,-4 4 0 16,4 0 0-16,-3-4 9 0,3 4-9 0,-4-1 8 15,1 1-8-15,-1-4 0 0,1 4 0 0,3-1 0 16,-4-2-10-16,5-1-7 0,-1 0-2 0,-4 4 0 16,4-4 19-16,-3 1 0 15,3 2 0-15,-4-2 0 0,4-1 0 0,0 0 0 16,-3 1 0-16,3-1 0 0,0-2 0 0,-3 2 0 0,3 0 0 0,-4-2 0 16,4 2 0-16,-3-3 0 15,3 4 0-15,-4-4 0 0,4 3 0 0,0-2 0 0,0 2 0 0,-3-3 0 0,3 1 0 16,0-1 0-16,0 3 0 15,0-2 0-15,0-1 0 0,0 0 17 0,4 0-3 0,-4 1-1 0,0-1-13 0,0 0-18 16,0 0 4-16,0 1 1 16,0-4 13-16,0 0 0 0,4 0 0 0,-8 0 0 0,4 0 12 0,1-3 6 15,-1 4 1-15,0-1 0 16,0-3-19-16,0 3 0 0,0 0 0 0,0 0 0 0,0 0 0 0,0 0 0 16,0-3 0-16,0 3 0 0,0 1 0 0,0-1 0 15,0 0 0-15,0 0 0 0,0 0 0 0,0-3 0 16,0 3 0-16,1 0 0 0,-1 1 0 0,0-1 0 15,0-3 0-15,0 3 0 0,0-3 0 0,0 3 0 16,0-3 0-16,0 3 0 0,0-3 0 0,0 0 0 16,0 3 0-16,0 0 0 0,0-3 0 0,0 3 0 15,4-3 0-15,-4 4 0 0,0-4 0 0,0 3 0 16,0-3 0-16,4 3 0 0,-4-3 0 0,0 3 0 16,3-3 0-16,-3 0 0 0,1 0 0 0,-1 0 0 15,3-3 0-15,-3 3-9 0,4 0 9 0,-4-3 0 16,0 3 8-16,0-3-8 15,0-1 0-15,0 4 0 0,0-3 0 0,0 0 0 0,0 3 0 0,0-3 0 16,0 0 0-16,-3 3 0 16,3-3 0-16,0 0 0 0,0 0 0 0,-3-1 0 0,3 1 0 0,-4 0 0 15,4 0 0-15,0 0 0 0,-3-3 0 0,-1 2 0 0,1 1 0 16,3-3 0-16,-4 0-11 16,1 3-6-16,3-4-2 0,-3 1 0 0,3 3 19 0,-4-6 0 15,4 2 0-15,-3 1 0 0,3 0 0 0,-4-1 0 0,4 1 0 0,0 3 0 16,-3-3 0-16,3 0 0 15,-3 2 0-15,3-2 0 0,-4 0 8 0,4 0 6 0,-3 2 1 0,3-2 0 16,-4 0-24-16,1 0-5 16,3-1-1-16,-4 1 0 0,1 3 15 0,-1-3 0 0,4 3 0 0,-3-4 0 15,0 1 0-15,-1 0 0 0,4-1 0 0,-3 1 0 16,-1 0 9-16,1 0 5 0,-1-1 1 0,4 4 0 16,-3-3-15-16,-1 0 0 0,-3 6 0 0,4-7 0 15,-1 1 0-15,4 0 9 0,-3 0-9 0,0-1 8 16,-1 1-8-16,1 0 0 0,-4 6 0 0,3-6 0 15,1-4 8-15,-1 1 0 0,1 2 0 0,-1-2 0 16,1 3-8-16,-1-4 0 0,4 4 0 0,-3-3 0 16,-1-1 0-16,1 1 0 0,-1-1 0 0,1 1 0 15,3 3 0-15,-3-4-11 0,-1 4 3 0,4-3 0 16,-3 2 8-16,-1-2 0 0,1-4 0 0,-1 4 0 16,1 0 0-16,3-1 0 0,-4-2 0 0,1-1 0 15,-1 1 0-15,1 2 8 0,3-2-8 0,-3-1 0 0,-1 4 0 0,4-4 0 16,-3 1 0-16,3-1 0 15,0 1 0-15,0-1 0 0,0 0 0 0,-4 1 8 16,8-4-8-16,-8 4 0 0,8-4 0 0,-4 0 0 16,-3 1 0-16,3-1 0 0,0 0 0 0,-4-2 0 0,4 2 0 0,-3-3 0 0,3 0 0 0,-4 0 0 15,5 1 0-15,-5-1 0 0,4 3 0 16,-3-3 0-16,3 0 0 16,0 1 0-16,-4-1 0 0,4-3 0 0,-3 6 8 15,-1-3-8-15,4 4 8 0,-3-4-8 0,-1 3 0 0,5 1 0 0,-5 2 0 0,1-3 0 16,-1-2 0-16,1 2 0 15,-1 0 0-15,4 1 0 0,-3-4 0 0,-1 3 0 0,4-3 0 0,-3 0 0 16,-1 1 0-16,1-1 0 0,-1 0 0 0,1 0 0 16,0 0-26-16,-4-3 0 0,7 4 0 0,-4-4 0 15,1 3 46-15,3-3 8 0,-4 3 3 0,4 0 0 16,-3 0-50-16,3 1-9 0,-4-1-3 0,4 0 0 16,-3 0 50-16,-1 0 9 0,1 1 3 0,3-4 0 15,-7 3 1-15,4-6 1 0,-1 3 0 0,1-3 0 16,-4 0-77-16,3-4-16 0,1-2-4 0,3 3 0 15,-7 0 73-15,3-1 15 0,1-2 2 0,-1 3 1 16,1 0-27-16,-1-4 8 0,1 4-8 0,-1 0 0 16,1-4 0-16,0 4 0 0,-1-3 0 0,1-1 0 15,3 1 0-15,-4-3 0 0,4 2 0 0,-3 1 0 16,3-4 0-16,-4 4 8 0,1 0-8 0,3-1 0 16,-4 1 0-16,1-3 0 0,-1-1 0 0,-3 1 0 15,4-1 0-15,0-3 0 0,-1 1 0 0,1-1 0 16,-1 1 27-16,1-1 6 0,-1 0 2 0,1 1 0 15,-1-1-56-15,1 0-11 0,-1 4-3 0,1-7 0 16,-1 4 35-16,1-7 0 0,-1 0 0 0,1 0 0 0,-1 0 0 0,1 3 0 0,0 0 0 0,-1-2 0 31,-3-1 0-31,4 0 0 0,-1 0 0 0,-3 0 0 16,4 0 0-16,-4 0 0 0,3 0 0 0,1 0 0 0,-1 4 0 0,-3-4 0 0,4 0 0 0,-1 0 0 16,1 0 0-16,-1 0 0 0,1 3 0 0,-1 7 0 15,1-1 0-15,-1-2 0 0,1-1 0 0,-1 0 0 16,1-2 0-16,0-1 0 0,-1-3 0 0,4-16 0 15,-3 7 31-15,-1 0 0 0,4 3 0 0,-3 0 0 16,-1 2-31-16,4 1 0 0,-3 0 0 0,3-3 0 16,-4 3 0-16,5-3 0 0,-5 3 0 0,4-3 0 15,-3 3 0-15,-1 3 0 0,4 0 0 0,-3-3 0 16,3 0 0-16,-4 0 0 0,4 0 0 0,-3-3 0 16,3 3 0-16,0 3 0 0,4-3 0 0,-4 0 0 15,-4 0 0-15,4-3 0 0,0-4 0 0,0-2 0 16,0 6-9-16,0-1-8 0,-3 4-2 0,3-6 0 15,0 3 31-15,0-3 5 0,0-1 2 0,0-2 0 16,0 6-19-16,4 0 0 0,-1-1-13 0,-2 1 5 16,2 6 8-16,-3 4 0 0,0-1 0 0,0 0 0 15,4 0 8-15,-8 4-8 0,4-4 10 0,1 0-10 16,-1 7 0-16,-4 2 0 0,1 4 0 0,-1 3 0 16,-3 3 0-16,0 3 0 0,4 4 0 0,-4 2 0 15,0 0 0-15,0 4 8 0,0 0-8 0,0-1 0 0,-4 7 0 0,4 3 9 0,0 0-9 0,0 0 8 16,0 0-8-1,0 0 10-15,0 0-10 0,0 0 10 0,0 0-10 16,0 0-9-16,0 0 9 0,0 0-13 16,0 0-115-16,0 0-24 0,0 0-4 0</inkml:trace>
  <inkml:trace contextRef="#ctx0" brushRef="#br2" timeOffset="35265.19">7140 7095 608 0,'0'0'25'15,"0"0"-25"1,0 0 56-16,4 3 7 0,-4 1 1 0,0-4 0 0,0 0 0 0,0 0 0 0,0 0 0 15,0 0 0 1,3 0-52-16,4-7-12 0,0 7 0 0,-7 0 0 0,4-3 0 0,-4 3 0 0,0 0 0 0,3-3 0 16,5 0 54-16,-1 3 8 0,-4 0 2 0,4 0 0 15,-3 3 0-15,-4-3 0 0,7 3 0 0,-4 0 0 16,1 4 0-16,-1-1 0 0,1 0 0 0,-4 0 0 16,3 1 5-16,-3 2 2 0,4-3 0 0,-4 4 0 15,0-4-15-15,0 3-4 0,0-2 0 0,-4 2 0 16,1-3-7-16,3 1-1 0,-4-1-1 0,1-3 0 15,3-3-14-15,0 0-2 0,-4 0-1 16,-3 0 0-16,0-3-26 0,0-3 0 0,0-1 0 0,-4 4 0 16,4-6 0-16,-3 3 0 0,-1-4 0 15,1-2 0-15,3 2 0 16,-4-2 0-16,4 2 0 0,0-2 0 0,0-1 0 0,3 1 0 0,1 2 0 0,-1-2 0 16,4-4 0-16,0 0 0 0,0 4 0 0,0-7 0 15,4 6 0-15,-1-2 0 0,1-1 0 0,6 0 0 16,-3 4 0-16,1-1 0 0,6-2 0 0,-4 5 0 15,4 1 0-15,-3-1 0 0,3 7 0 0,0 0 0 16,0 3 0-16,0 3 0 0,0 4 0 0,1-1 0 16,-5 6 59-16,4 1 6 0,-3-1 2 0,3 4 0 15,-3 0-35-15,-1-1-6 0,-3 4-2 0,0-3 0 16,0 3-7-16,0-4-1 0,-3 1-1 0,3 3 0 0,-7-7-2 16,0 4 0-16,0 0 0 0,0-4 0 15,-4 1-5-15,-3-1-8 0,4 1 11 0,-4-4-11 16,0 1 8-16,0-4-8 0,-4 0 0 0,1 1 0 15,-1-4 0-15,0 0 0 0,1-6 0 0,-1 0 0 16,1-1 0-16,3-2 0 0,-1 0-9 0,1 0 9 16,-3-4-8-16,3 1 8 0,0-4-8 0,3 1 8 0,1-1 0 15,3 1 12-15,3-1 0 0,1-3-1 16,-1 1-11-16,1-4 0 0,3 0 0 0,-4 0 0 16,8-3-8-16,0 4-4 0,-1-1-1 0,1 0 0 0,3 0 21 15,3 0 4-15,1 4 0 0,0-1 1 0,-1 3-13 0,-3 1 0 16,4 6 0-16,-4-1 0 15,0 4 0-15,-3 6 0 0,0 0 0 0,-1 4 0 0,-3 2 34 0,-3 4 4 0,3 6 1 0,-4-1 0 16,-3 1-11-16,0 0-3 0,0 3 0 16,0 0 0-16,-3-3-25 0,-4 3 0 0,3 0 0 15,-3 0 0-15,-3-4 0 0,-1-2 0 0,0 3 0 0,1-4 0 16,-4-2 0-16,-4 0 0 0,0-1 0 0,4-2 0 16,-3-4 0-16,-1-3 0 0,4 3 0 0,0-6 0 15,0 0 0-15,3-3 0 0,0 0 0 0,4-3 0 16,-3-1 0-16,3 1 0 0,0-3 0 0,0-1 0 15,3-2 0-15,1 2-9 0,6-2 0 0,-3-4 0 16,4 0 9-16,-1 1 12 0,1-4-2 0,-1 3-1 16,4 1-9-16,0-1-17 0,4 0 4 0,0 4 1 15,3-1 12-15,0-2 16 0,3 5-3 0,1-2-1 16,-4 5-12-16,4 1-15 0,-1 3 3 0,-2 0 1 16,-1 6 11-16,-4 6 8 0,1 1-8 0,-1-1 11 0,-3 1-11 15,1 2 10-15,-5 1-10 0,4-1 10 16,-7 1-10-16,0-1 0 0,0 1 0 0,0-4 0 15,-3 4 0-15,-4-1 0 0,-1 1 0 0,-2-4 0 0,-1 1 20 16,1-1 3-16,-4-3 0 0,-1 1 0 0,-2-4-23 16,-1 3 0-16,1-3 0 0,-5-3 0 0,5 0-14 15,-1 0-7-15,4-3-2 0,0 0 0 0,0 0 34 0,0 0 6 0,0-1 2 0,-1-2 0 16,5 3-31-16,-1-3-5 0,4-1-2 0,4 1 0 16,-4 0 19-16,3-3 17 15,4-1-3-15,0-2-1 0,4-1-13 0,-1 0 0 0,1-5-9 0,6 2 9 16,-3 0 0-16,4-2-9 0,3-1 9 0,0 0 0 15,0 3 0-15,0 1 0 0,4-4 0 0,-4 6 0 16,4 7 0-16,-4 0 0 16,4 2 0-16,-4 8 0 0,0-1 0 0,-4 3 0 0,1 7 0 0,-1-1 0 15,-2 1 8-15,-1 2-8 0,-4 4 10 0,4-3-10 16,-7 3 0-16,0-1-16 0,0 1 1 0,-3 0 1 16,-1-3 14-16,-3-1 0 0,-4 1 0 0,1 0 0 15,-4-1 0-15,0-2 0 0,0 0 0 0,-4-1 0 16,0-3 0-16,1-2 0 0,3 2 0 0,-4-3 0 15,0 1 12-15,4-4 6 0,-3 0 1 0,2-3 0 16,1 0-19-16,4-3 0 0,3-3 0 0,-4-1 0 16,4-2 0-16,3-1 0 0,1-2-12 0,-1-4 12 15,4 1-8-15,0-4 8 0,0 0 0 0,4-3-9 16,3 0 9-16,0-3 0 0,0 0 0 0,4-3 0 16,-1 3-10-16,1 3 0 0,-1-3 0 0,1 3 0 15,3 6 10-15,-3-3 0 0,-1 7 0 0,4 2 0 16,-3 4 8-16,0 3 3 0,-1 6 1 0,4 3 0 0,-3 0 0 15,-4 4 0-15,4 2 0 0,-4 4 0 16,0-3-29-16,0-1-6 0,-4 4-1 0,4-4 0 0,-7 4 52 0,4 0 9 16,-1 3 3-16,-3-4 0 0,-3-2-31 0,-1 2-9 15,1-2 0-15,-4 0 0 0,-4-4 8 16,1 3-8-16,2 1 0 0,-2-4 0 0,-1 1 0 0,1-4 0 16,-1-3 0-16,1 4 0 0,-5-7 0 15,5 0 0-15,-1-4 0 0,1 1 0 0,-1-3 0 16,1-3-11-16,2-1 11 0,1-2-10 0,0-1 10 0,4 1 0 0,-1-1-9 0,4 0 9 15,0 1 0-15,4-1 0 0,-1 1-9 0,1-1 9 16,3 1 0-16,0-1 0 0,0 1 0 0,4-1 0 16,-1 4-28-16,1-1-3 15,3-2 0-15,4 5 0 0,-4-2 31 0,3 6 0 0,-3-3 0 0,4 3 0 16,-4 3 22-16,-3 3 10 0,3 3 3 0,-4 0 0 16,-3 4-20-16,1-1-4 0,2 7-1 0,-3-4 0 15,-3 4-2-15,-1 0 0 0,1-1 0 0,-1 4 0 16,-3-3-8-16,-3-1 8 0,-1 4-8 0,1-3 8 15,-4 0-8-15,0-1 0 0,-4 1 0 0,0 0 0 16,-3-4 0-16,0-2 0 0,0 2 0 0,0-2 0 16,3-4 0-16,-3-3 0 0,4 0 0 0,-1-3 0 15,1-3 0-15,2 0 0 0,1-3 0 0,0-4 0 16,4 4 0-16,-1-7 0 0,1 4-9 0,3-7 9 16,0-3-9-16,3 1 9 0,1-4-13 0,-1 0 5 15,4 3 8-15,-3-3 0 0,7 3 0 0,-4 3 0 16,0 1 0-16,3 2 0 0,1 1 0 0,-1 2-8 15,1 7 8-15,-4 3 0 0,0 6 0 0,0-2 0 16,0 5-32-16,0-3-4 0,-3 4 0 0</inkml:trace>
  <inkml:trace contextRef="#ctx0" brushRef="#br2" timeOffset="41086.99">7243 7224 969 0,'0'0'40'0,"0"0"-32"16,0 0 72-16,3 0 13 0,4 3 3 0,-3-3 1 15,-1 0-77-15,-3 0-20 0,0 0 0 0,0 0 0 16,4 0 46-16,-4 0 6 0,7 0 0 0,-7 0 1 16,0 0-33-16,7 3-8 0,-7-3 0 0,0 0-1 15,3 0 23-15,-3 0 5 0,7 3 1 0,-7-3 0 16,4 3-13-16,-1 1-3 0,1-1 0 0,-4-3 0 16,4 6 20-16,-1 0 3 0,1-3 1 0,-4-3 0 15,3 7-26-15,1-1-5 0,-1 0-1 0,1-3 0 16,-4-3 24-16,3 10 4 0,1-7 0 0,-4-3 1 15,3 9-24-15,-3-9-5 0,0 0 0 0,4 6-1 16,-4-6 0-16,3 4 0 0,-3-4 0 0,4 6 0 16,-4-6 3-16,3 6 1 0,-3-6 0 0,4 10 0 0,-4-10-2 0,3 6 0 15,-3-6 0-15,0 0 0 16,4 6-2-16,-4-6-1 0,0 6 0 0,0-6 0 16,3 7-14-16,1 2 0 0,0-3 8 0,-4-6-8 15,3 7 0-15,-3-7 11 0,0 0-11 0,7 6 10 0,-7 0-10 16,4 0 8-16,-1 1-8 0,-3 2 8 15,4-3-8-15,-1 1 8 0,1-1-8 0,-4 0 8 16,0-6-8-16,0 0 0 0,3 6 9 0,1 1-9 0,-4-7 11 16,0 9-3-16,3 1 0 0,-3-4 0 0,4 0 0 0,-1 3 0 0,1-2 0 15,-1-1 0-15,-3 0 0 0,0-6 0 0,4 7 0 0,-4-1 0 16,4 0-8-16,-4-6 0 0,3 6 0 16,-3 1 0-16,4-1 17 0,-4 0 8 0,3-3 2 15,1 0 0-15,-4 4-27 0,3-1 0 0,-3-3 0 16,4 3 0-16,-4 1-16 0,0-1-8 0,0 0-1 0,3 1-1 15,-3-1 26-15,4-3 0 0,-1 0 0 0,-3 3 0 16,4 1 0-16,-1 5 0 0,-3 1 0 0,4-4 0 16,-4 0 0-16,3 4 0 0,-3-7 0 0,0 4 0 15,0-4 0-15,0 0 0 0,4 4 0 0,-4-4 0 16,0 0 0-16,3 0 0 0,-3 1 0 0,4-1 0 16,-4-6 0-16,0 3 0 0,0 3 0 0,0 1 0 15,3-1 16-15,1 0 8 0,0-3 1 0,-4 4 1 16,0-1-41-16,3 3-8 0,-3-2-1 0,0 2-1 15,4 0 25-15,-4-2 0 0,0-1 0 0,3 0 0 16,-3 0 0-16,4 4 0 0,-1-1 0 0,-3-2 0 16,4-1 15-16,-1 0 8 0,-3-6 1 0,0 6 1 15,4 1-25-15,-4-1 0 0,0 3 0 0,3 1 0 16,-3-4 0-16,0 3 0 0,4 1 0 0,-4-1 0 16,3 1-12-16,1-1-7 0,-4 0-1 0,3 1-1 15,-3-1 21-15,0 1-11 0,4-1 11 0,-4 0-8 16,0-2 8-16,3 2 0 0,-3 1 0 0,0-1 0 15,4 0 0-15,0 4 0 0,-4-1 0 0,3-2 0 16,1 2 18-16,-1-2 6 0,1-4 0 0,-4 3 1 0,7 1-25 0,-7 2 0 16,3 1 0-16,1-4 0 0,-1 4 0 0,1-4 0 0,-1 4 0 15,1-4 0-15,-1 1 0 0,1-1 0 0,-1 7 0 0,1-4 0 16,-4 1-15 0,3-4-8-16,1 1-1 0,-4 2-1 0,4-2 40 0,-1-1 8 0,1 0 1 0,-1 1 1 15,1 2-40-15,-1-2-8 0,1 2-1 0,-1 1-1 16,1-1 25-16,-1 1 0 0,1 3 0 0,-1-4 0 15,1 4 0-15,-4-4 0 0,3 4 0 0,1 0 0 16,-1-1 15-16,1-2 8 0,0 3 1 0,-1-1 1 16,4-2-25-16,-3-1 0 0,-1 1 0 0,1 3 0 15,-1-4-15-15,1 4-8 0,-1-4-1 0,1 4-1 16,3 0 25-16,-4-1 0 0,1 1 0 0,3 0 0 16,-4-1 0-16,1-2 0 0,0 3 0 0,-1-4 0 15,1 4 0-15,3 0 0 0,-4-1 0 0,1 1 0 16,-1 3 0-16,1 0 0 0,-1-1 0 0,1 1 0 15,-1 0 0-15,1-3 0 0,-1 6 0 0,1-7 0 16,-1 4 0-16,5 0 0 0,-5-3 0 0,4-1 0 16,-3 4 0-16,3-3 0 0,-4-1 0 0,1 4 0 15,-1-3 0-15,1 0 0 0,-1-1 0 0,1 4 0 0,-1-3 0 16,1-1 0-16,3 1 0 0,-4 3 0 16,1-3 0-16,0 2 0 0,-1 1 0 0,4 0 0 0,-3 0 0 0,-1 3 0 15,1-3 0-15,-1-1 0 0,1 1 0 16,3-3 0-16,-4 3 0 0,1 0 0 0,-1-4 0 15,1 1 0-15,3 0 0 0,-3-1 0 0,-1 4 0 16,1-3 0-16,3-4 0 0,-4 4 0 0,1 0 0 0,-1-1 0 0,4 1 0 0,-3-3 0 16,-1 2 0-16,1 1 8 0,-1 0-8 15,1-1 8-15,-1 1-8 16,1 0 0-16,-1-1-8 0,5 4 8 0,-5-3 0 0,1-1-8 0,3 4 8 0,-4-3 0 16,1 0 0-16,-1-1 0 0,1 1 0 0,-1-3 8 15,1 2-8-15,-1 1 0 0,1-4 0 16,-1 4 0-16,4 0 0 0,-3-1 0 0,3-2 0 0,-3 3 0 15,3-1 0-15,-4-2 0 0,4 3 0 0,-3-4 0 16,-1 4 0-16,1-4 0 0,-1 1 0 0,1 3 0 16,-1-4 0-16,1 4-8 0,3-1 8 0,-4-2 0 15,1 0 0-15,3 2 0 0,-3 1 0 0,-1 0 0 16,4-1 0-16,-3 1 0 0,3 0 0 0,-4-1 8 16,4 4-8-16,-3-3 0 0,3 3 0 0,-4-1 0 15,1 1 0-15,3-3 0 0,-3 0 0 0,-1-1 0 16,1 4 0-16,3-3 0 0,0-1 0 0,0 1 0 15,-4 3 0-15,4-3 0 0,-3-1 0 0,-1 1 0 16,4 0 0-16,-3-1 0 0,3 1 0 0,-3 3 0 16,-1-4 0-16,1 1 0 0,-1 0 0 0,1 0 0 15,-1 2 0-15,4-2 0 0,-3 3 0 0,-1-4 0 16,1 1 0-16,3 3 0 0,-4 0 0 0,1-4 0 0,0 1 0 16,-1 0-8-16,4-4 8 0,-3 4 0 0,-1-3 0 0,1 2 0 15,-1-2 0-15,4-1-8 16,-3 1 8-16,-1-1 0 0,1 1 0 0,3 0 0 0,-4-4 0 0,4 3 0 15,-3 1 0-15,3 0 0 16,-3 2 0-16,3-2 0 0,-4 2 0 0,1 1 0 0,-1 0 0 0,4-4 0 16,-3 4 0-16,-1 0 0 0,1-4 0 0,-4 1 0 0,3-1 0 15,1 1 0-15,-1-1 0 0,1 1 0 0,3-1 0 0,-3 1 0 16,-1 0 0-16,4-1 0 0,0-2 0 16,-3-1 0-16,-1 3 0 0,1-2 0 0,3 2 0 15,-4 1 0-15,1 0 0 0,-1-1 0 0,1 1 0 0,-1-4 0 16,1 4 0-16,0-1 0 0,3 1 0 0,-4-4 0 15,1 4 0-15,-1-4 0 0,1 4 0 0,3-1 0 16,-4-3 0-16,1 1 0 0,-1-1 0 0,1 4 0 16,-1-4 0-16,1 1 0 0,-1 2 0 0,1-2 0 15,3 2 0-15,-3-2 0 0,3 2 0 0,0-3 0 16,0 1 0-16,-4-1 0 0,4 1 0 0,0 2 0 16,0-2 0-16,-3 2 0 0,3 1 0 0,-3-4 0 15,3 1 0-15,-4 2 0 0,4 1 0 0,-3-4 0 16,-1 0 0-16,4 4 0 0,-3 0 0 0,-1-4 0 15,4 0 0-15,-3 1 0 0,3-1 0 0,-3 1-8 16,-1-1 8-16,1 0 0 0,-1 1 0 0,4-1 0 0,-3 4 0 0,-4-4 0 0,7 4 0 16,-4-4 0-16,1 7 0 15,-1-4 0-15,1 1 0 0,-1-1 0 16,1 4 0-16,3-3 0 0,-4 2 0 0,5 1 0 0,-5-3 0 0,4-1 0 0,-3 4 0 0,3-4 0 31,-4 1 0-31,1-1 0 0,3-2 0 0,-4 2 0 0,1 1 0 0,-1-1 0 0,4-2 0 0,-3 2 0 16,3 1 0-16,0-1 8 15,0-2-8-15,0 2 8 0,0 1-8 0,0-1 0 0,0 1 0 16,4 3 8-16,-4-4-8 0,4 1 0 0,-4-1 0 16,3 4 0-16,-3-3 0 0,4-1 0 0,-4 7 0 15,4-7 0-15,-4 4 0 0,0 3 0 0,0-3 0 0,3-1 0 16,-3 1 0-16,0 0 0 0,4-1 0 0,-4-2 0 16,0 3 0-16,4-7 12 0,-4 3-4 0,3-2 0 15,-3 2-8-15,4 1 0 0,-4-1 0 16,4 1 0-16,-4 0 0 0,0-4 11 0,3 0-1 0,-3 4 0 15,0-4-10-15,0 1-14 0,4 2 3 0,-4-2 1 16,0-1 18-16,-3 1 4 0,3-1 1 16,0-3 0-16,0 4-13 0,-4-4-15 0,4 0 3 0,-3 0 1 15,3 4 33-15,-3-4 6 0,3 0 2 0,-4 4 0 16,4-4-22-16,-3 0-8 0,3 4 0 0,-4-1 9 16,1-3-9-16,-1 1 0 0,4 2 0 0,-3 0 0 15,-1-2 0-15,1 2 0 0,-1 1 0 0,1-1 0 16,3 0 0-16,-3 1 0 0,3 2 0 0,-4-2 0 15,4-1 0-15,-3 1 0 0,3-1 0 0,-4 0 0 16,4 1 0-16,0-4 0 0,1 3 0 0,2 1 0 16,-3-4 0-16,0 4 0 0,0-1 0 0,0 0 0 15,0-2 0-15,-3 2 0 0,3 0 0 0,-4 1 0 0,5-1 0 0,-1-3 0 16,3 1 0-16,-3 2 0 0,-3-3 0 0,3 1 0 0,0-1 0 0,0 0 0 16,0 1 0-16,0-1 0 15,4 0 0-15,-4-3 0 16,0 3 0-16,0 1 0 0,-4-4 0 0,4 0 0 15,0 0 0-15,0 3 0 0,4-2 0 0,-4 2-11 0,0-3 11 16,4 0 0-16,-4 3 0 0,0 1 8 16,3-4-8-16,-2 3 0 0,-1-3 0 0,0 3 0 0,0-2 0 0,0-1 0 0,-4 3 0 0,1-3 0 15,3 0 0-15,-4 4 0 0,1-4 0 0,-1 3 8 16,1-3-8-16,-1 3 0 0,5-3 0 0,-5 4 0 16,1-4 12-16,-1 0-3 0,4 3 0 0,-3 1 0 15,3-1-9-15,0 0 0 0,0 0 9 0,-4-2-9 16,4 2 0-16,4 0 9 0,-4 0-9 15,0 1 0-15,0-1 8 0,0-3-8 0,0 3 0 0,4-3 0 16,-4 1 0-16,0 2 0 0,0-3 0 0,0 0 0 16,0 0 8-16,-3 0-8 0,6 1 0 0,-6-1 0 15,3 0 0-15,0 0 10 0,-4 0-10 0,5 0 8 16,-1 0 0-16,-4-3 0 0,4 3 0 0,0 1 0 16,0-4 20-16,0 3 3 0,7-3 1 0,-3 0 0 15,0 0-32-15,-1 0 0 0,1 0 0 0,-1 0 0 16,1 0 0-16,0 0 0 0,3 0 0 0,-4 3 0 15,1-3 0-15,-1 3 0 0,1-3 0 0,0 3 0 16,-1 0 0-16,1 0 0 0,-4 1 0 0,0-1 0 16,3-3 12-16,-3 3-3 0,1-3-1 0,-1 3 0 15,0-3-8-15,0 0 0 0,0 0 0 0,0 0 0 16,0 0 0-16,0 0 8 0,0 0-8 0,0 0 8 16,0 0 0-16,4 0 0 0,-4 0 0 0,3-3 0 0,-3 3-8 0,0 0 0 15,4-3 0-15,-4 3 0 0,4 0 0 0,-1 0 0 16,-3 0 0-16,4 3 0 15,-4-3 0-15,3 0 0 0,-2 3 0 0,-1-3 0 0,-4 3 0 0,4 0 0 0,0 0 0 0,-3 0 0 16,-1-3 0-16,1 0 0 0,3 0 0 0,-4 0 0 16,-3 0 0-16,4 0 0 0,3 0 0 0,-7 0 0 15,0 0 0-15,0 0 0 16,0 0 0-16,0 0 0 0,4 4 0 0,-1-1 8 0,-3-3-8 0,4 3 8 16,-1 0-8-16,-3-3 0 0,0 3 0 0,4 0 0 15,-4 4 0-15,3-4 0 0,1 0 0 0,-4 3 0 16,3-3 0-16,1 0 0 0,-4 1 0 0,0-4 0 15,0 0 0-15,0 0 0 0,0 3 0 0,0-3 0 16,0 0 0-16,0 0 0 0,0 0 0 0,-7 3 0 16,-4-3 0-16,4 3 0 0,0 0 0 0,3 0 0 15,-3 0 0-15,0 0 0 0,0 1 0 0,0-1 0 16,4 3 0-16,-4 0 0 0,0 1 8 0,0-1-8 16,-1 0 0-16,-2 0 0 0,3-2 0 15,-4 2 0-15,1-3 0 0,-1 0 0 0,-3 0 0 0,3 0 0 16,1-3 0-16,-1-3 0 0,1 3 0 0,-1-6 0 15,0 3 0-15,1-3 0 0,-1-1 0 0,1 1 0 0,-1-3 0 16,1-1 0-16,-1 1 0 0,4-1 0 16,0-2 0-16,-4 2 0 0,1-2 8 0,3 2-8 15,0 1 0-15,-4 0 0 0,7-1 0 0,-3 1 0 16,0-1 0-16,0 1 0 0,4-4 0 0,-1 1 0 0,1 3 0 0,-1-4 0 16,4 4 0-16,0-1-11 0,0 1 11 15,0 2 0-15,0-2 0 0,4 3 8 0,-1 0-8 0,4-1 0 0,-3 4 0 0,6-3 0 16,-3 3 0-16,1 0 0 15,2 3 0-15,1-4 0 0,-1 8 0 0,4-4 0 0,-3 3 0 0,3 3 8 16,0 3-8-16,0 1 0 0,0-1 0 16,1 4 8-16,-1 2-8 0,0 1 0 0,0 0 0 0,-4-1 0 15,1 1 0-15,0 3 8 0,-4 0-8 0,0-4 11 32,0 4-11-32,-4 3 0 0,1-3-10 0,-4 3 10 0,0-3 0 0,0 3 12 0,-4 0-1 0,-3-4 0 15,0 1-11-15,4-3 0 0,-8-3 0 0,4 2 0 16,0-5 0-16,-4-1 0 0,1-3 8 0,-1-3-8 15,1-3 0-15,-1 0 0 0,0-6 0 16,1 0 0-16,-1 0 0 0,1-7 0 16,-1 1 0-16,4-1 0 0,-3-3 0 0,2 1 0 0,1-1 0 0,4-3 0 15,-1 0 16-15,1 1 0 0,-1-1 1 0,4 0 0 16,0 3-27-16,0 4-6 0,7-4 0 0,-3 0-1 16,3 4 17-16,0-4 0 0,4 0 0 0,-4 4 0 15,3-1 0-15,1 1 0 0,3 2 0 0,-4 1 0 16,1 3 10-16,3 3 6 0,-3 3 0 0,-1 0 1 15,1 0-17-15,0 6 0 0,-1 0 0 0,1 0 0 16,-4 1 8-16,0 2-8 0,-4 4 0 0,1-4 0 16,-4 4 0-16,0-4 0 0,0 0 0 0,-4 4 0 0,1-1 0 0,-4 4-9 15,0 3 9-15,-4 0-12 16,1-4 12-16,-1 4 0 0,4-3 0 0,-4-4 0 16,-3 4 0-16,4-6 0 0,-1 2 0 0,0-3 0 15,-3-5 0-15,4 2 8 0,-1-6-8 0,-3 0 8 0,3-3-8 16,1-4 0-16,-1 4-11 0,1-6 11 0,3 0 0 0,0-1-9 0,0-2 9 0,3-1 0 15,-3-3 0 1,3-2 0-16,4-1 0 0,-3 0-8 0,3 0 8 0,0 0 0 0,3 0 0 16,-3 1 0-16,7-1 0 0,-3-3 0 0,3 3 0 0,0 3 0 15,4 1 0-15,-4 5 16 0,3-2-4 0,1 6-1 16,0 2-11-16,3 1 0 0,0 3 0 0,-4 7 0 16,4-1-8-16,1 3 8 0,-1 7-10 0,0 0 10 15,-4-4 0-15,4 4 13 0,-3-1-1 0,-4 1 0 16,4 0-12-16,-8 3 0 0,4-4 8 0,-3 4-8 15,-1 0 0-15,-3 0-8 0,0-4 8 0,-3 4-13 16,-1-3 13-16,1 0 0 0,-1 2 9 0,-3-5-9 16,0-1 0-16,-3 1 0 0,2 0 0 0,-2-7 0 15,-1 0 0-15,1-3 0 0,-1 0 0 0,-3-6 0 16,0-3 0-16,3-3 0 0,-3-1-8 0,0-2 8 16,4-1 0-16,-1-3 8 0,0 4-8 0,1-7 12 15,3 3-12-15,0-2-10 0,0-1 2 0,3 0 0 16,1 0 8-16,-1 3 0 0,8 1 0 0,-4-4 0 15,3 3 0-15,1 1 11 0,-1-4-3 0,1 3 0 16,3 0-8-16,0 1-11 0,3 2 3 0,-3 4 0 16,4-1 8-16,-4 7 0 0,4-3 0 0,-1 6 0 15,1 3 0-15,-1 3 0 0,4 4 8 0,-3-1-8 16,3 7 8-16,0 0-8 0,-3 2 10 0,-1-2-10 16,1 3 8-16,-7 0-8 0,3-1 0 0,-4-2 9 15,1 3-9-15,-4 0 0 0,0 0 0 0,-4-1 0 16,1 4 0-16,-1-3 0 0,1 0 8 0,-4-3-8 0,-4-1 0 0,4 1 0 0,-4-3 0 0,1-1 0 15,-1-2 0-15,-3-4 0 0,3 0 0 16,1-6 0-16,-4 0 0 16,0 0 0-16,3-3 0 0,-3-3 0 0,3-4 0 0,1 1 0 0,-4-4 0 0,3-2 0 15,4 2 0-15,-4-6 0 0,4 4 0 0,0-4 0 16,0-3 0-16,4 0 0 16,-1 3 0-16,4-3 0 0,0 0 0 0,4 3 0 0,-1 1 0 0,1-1 0 15,3-3 0-15,0 6 0 0,0-3 0 0,0 4 0 16,4 2 0-16,-4 4 0 0,3 2 0 0,1 1 0 15,-1 6 0-15,1 3 0 0,0 4 0 0,3-1 0 16,-4 6 9-16,4 7-9 0,0 0 10 0,-3 0-10 16,0 3 13-16,-1-3-3 0,1-1-1 0,-1 1 0 15,-3 0-9-15,-3 3 0 0,3 0 0 0,-3 0-11 16,-4-3 11-16,0 3 0 0,-4 0 0 0,1-4 0 16,-1 1 0-16,-3-3 0 0,0 3 0 0,-4-7 0 15,1 1 0-15,-1-4 0 0,1 1 0 0,-5-7 8 16,5-3-8-16,-4 0 0 0,3-7-8 0,-3 1 8 15,0-3 0-15,0-1 0 0,0-2 0 0,3-1 0 16,1-2 0-16,-1-1 0 0,4-3 0 0,0 0 0 16,0-3 0-16,0 4 0 0,3-1 0 0,4-3 0 15,-3 3 0-15,6-3 0 0,-3 0 8 0,4 3-8 0,-1-3 0 0,4 3 0 16,4-2 0-16,-4 2-8 16,0 3 8-16,7 3 0 0,-3 4 0 0,-1 0 0 15,1 2 0-15,-1 7 0 0,1 0-9 0,3 4 9 0,-3 2 0 0,3 3 10 0,-4 4-1 16,5 2 0-1,-5 1-9-15,1 0 0 0,-4-1 0 0,3 4 8 0,-3 0 0 0,4 0-8 0,-7 3 12 0,3 0-4 16,-4 3-8-16,1-3 10 16,-1 3-10-16,-3 0 10 0,0-3-10 0,0 3 0 0,-3-3 0 0,-1 3 0 15,1-9-14-15,-1 3 2 0,-3-4 0 0,0-5 0 16,-4-4 20-16,4 0 5 0,-3-6 1 0,-1-3 0 16,1-3-14-16,-1-4 0 15,0-2 0-15,1-4 0 0,-1 4 0 0,1-4 0 16,3-3 0-16,-4 3 0 0,4-2-14 0,0-1 4 15,0 0 1-15,3-3 0 0,-3 3 9 0,4-3 0 0,3 0 0 0,-4 4 0 16,4-4 0-16,0 3 0 0,4-3 0 0,-4 6 0 16,0 0 0-16,3 1 0 0,1 2 0 15,-1 4 0-15,1-1 0 0,3 7 0 0,0 0 0 0,0 3 0 16,4 6 0-16,-4 1 14 0,3 2-3 0,-3 1-1 16,4 2-1-16,-1 4 0 0,1-4 0 0,-4 4 0 15,4 3 3-15,-4-4 1 0,0 4 0 0,0 0 0 16,0-3-13-16,-4-1-16 0,1 4 3 0,-4-6 1 15,3 2 12-15,-6 1 16 0,3 0-3 0,-4-4-1 16,1 1-12-16,-1-4 0 0,1 4 0 0,-4-4 0 16,0-2 0-16,3-1-16 0,-3 0 3 0,0-3 1 15,0-3 12-15,7 0 16 0,-7 0-3 0,0-3-1 16,0-3-12-16,0 3-16 0,3 0 3 0,-3-4 1 16,4-2 12-16,-1 3 0 0,1-4 0 0,-1 1-9 0,1-1 9 15,3 1 0-15,0 0 0 0,-4-1-8 0,4-2 8 16,0 2-8-16,0 1 8 0,0 3-8 15,4-4 8-15,-1 4 0 0,1 0 0 0,-1-1 0 16,1 4 0-16,3 0 0 0,-7 3 0 0,3-3 0 0,4 0-12 0,-3 3 0 16,3-3 0-16,-4 3 0 0,4 3 12 15,-3-3 0-15,0 3 8 0,-1 3-8 16,1-3 0-16,-1 4 0 0,-3-1 0 0,4 0 0 0,-4 0-8 0,0 4-7 0,0-4-1 0,0 3 0 16,-4 1-105-16,4-4-22 15,-3 0-4-15</inkml:trace>
  <inkml:trace contextRef="#ctx0" brushRef="#br2" timeOffset="44486.24">15642 3906 1178 0,'0'0'49'16,"0"0"-39"-1,0 0 98-15,0 7 19 0,-3-1 4 0,3-6 1 16,0 0-24-16,0 0-5 0,0 0-1 0,0 3 0 16,0-3-28-16,0 0-6 0,-4 6 0 0,4-6-1 15,0 4-16-15,0-4-3 0,0 6-1 0,0-3 0 16,0-3-8-16,0 0-2 0,-3 3 0 0,-1 0 0 16,-3 0-9-16,0 4-1 0,0-4-1 0,0 0 0 15,0 0-9-15,7-3-1 0,-7 3-1 0,7-3 0 16,-4 0-3-16,4 0 0 0,-7 0 0 0,7 0 0 15,-7-3-1-15,4-3-1 0,3-1 0 0,-4 1 0 16,4-3 0-16,0 3 0 0,4-4 0 0,-4 1 0 16,7-1 6-16,-4 4 0 0,4 0 1 0,0 3 0 15,0 3-6-15,4-7-2 0,-1 4 0 0,5 3 0 16,-5 0 2-16,1 0 0 0,-1 3 0 0,4 4 0 16,-3-7-11-16,0 6 0 0,-1-3-10 0,-3 6 10 0,4 1 45 0,-4-1 15 15,0 1 4-15,0-1 0 0,-7 4-52 0,4-1-12 0,-4 1 0 0,0-1 0 16,-4 1 0-16,0-1 0 0,-3-2 0 0,0 2 0 15,-3-2 0-15,-1 2-12 16,-3 1 3-16,0-1 0 0,0 1 9 16,0-1 0-16,0 1 0 0,0-4 0 15,-1-2 0-15,1-4 0 0,4 0 0 0,-1 0 0 0,1-3 0 0,-1-3 12 0,4 3-2 0,0-3-1 16,3-4-9-16,1-2 0 0,-1 0 0 16,4-1 0-16,0-2 0 0,0-4 0 15,4 4 0-15,-1-4 0 0,1 0 0 0,-1 0 0 0,4 1 0 0,-3-1 0 16,3 4-13-16,0-4-5 0,4 0-1 0,-1 4 0 15,-3-1 19-15,4 4 0 0,-1-1 0 0,1 1 0 0,0 6 9 16,-1 0-9-16,1 3 8 0,-1 0-8 16,-3 0 15-16,4 6-3 0,-4 3 0 0,0 1 0 0,0 2-12 0,0 1 0 15,0-1 8-15,-3 4-8 16,-1 0 0-16,1-1 11 0,-4 1-11 0,0 0 10 16,-4 3-10-16,1-4 10 0,-4 4-10 0,0-3 10 0,-4-1-10 15,4-2 0-15,-7-1 0 0,3 1 0 0,-3-4 0 16,4 1 0-16,-4-4 0 0,3 0 0 15,-3-2 0-15,3-1 0 0,1-3 0 0,3 0 0 16,0-3 0-16,0-1 0 0,3-2 0 0,-3 0 0 0,3-4-15 0,1 1 5 16,3 0 1-16,0-4 0 0,0 1 9 0,3-4 0 15,-3 3 0-15,4 1 0 0,0-4 0 16,3 0 8-16,3 7-8 0,-3-10 11 16,0 4-11-16,0 2 0 0,0 0 0 0,4 1 0 15,0 2 0-15,-4 1 0 0,3 3 0 0,1 3 8 0,-4-4-8 0,3 7 0 16,1 0 0-16,0 0 8 0,-4 7-8 0,0-1 10 15,0 3-10-15,-4 1 10 0,4 2-2 0,-3-2-8 0,-4 2 12 0,0 4-4 16,0 0-24-16,0-1-4 16,-4 4-2-16,1-3 0 0,-1 3 22 0,-3-4 0 15,0 4 0-15,-3-6 0 0,-1 2 13 0,0-5 7 0,-3-1 2 0,4 1 0 16,-4-4-22-16,3 0 0 0,-3 0 0 0,0-3 0 16,3-3 0-16,1 0 0 0,-1-3 0 0,0-3-8 15,1 0-8 1,3 0-2-16,0-1 0 0,0-5 0 0,0 2 18 0,3 1 0 0,1-1 0 0,-1 1 0 15,1-3 0-15,-1 2 0 0,8-2 0 0,-1 2 0 16,1-2 0-16,-1-1 0 0,4 1 0 0,0-1 0 0,0 0 0 0,0 1 16 16,0-4-4-1,4 4 0-15,-4 2-12 0,7 1 0 0,-3-1 0 0,-1 1 0 16,4 6 0-16,-3 0 8 0,0 3-8 0,-1 0 0 16,-3 3 0-16,0 0 8 0,4 3-8 0,-8 1 0 15,4 2 11-15,-3 0-11 0,0 1 12 0,-1 2-12 0,1 1 8 0,-4 3-8 16,0-4 0-16,-4 7 0 15,1 0-13-15,-5-4-10 0,1 4-1 0,0-3-1 0,0 0 25 0,-3-1 0 16,-1 1 0-16,1-3 0 0,-1-1 12 0,0 1 8 16,-3-4 2-16,4-3 0 0,-1-3-35 0,1 1-7 15,-1-4-2-15,0-4 0 0,4 1 22 0,0-3 0 16,0 0 0-16,4-1 0 0,-4-2 0 0,7 0 0 16,0-1 0-16,0 1 0 15,0-1-56-15,3 1-6 0,4 3-2 0,-3-1 0 16,-4 7-12-16,7-3-4 0,-7 3 0 0,10 0-725 15,-3 0-146-15</inkml:trace>
  <inkml:trace contextRef="#ctx0" brushRef="#br2" timeOffset="49614.36">15628 4123 1231 0,'0'0'27'0,"0"0"5"0,0 0 2 0,0 0 1 0,0 0-35 0,0 0 0 15,0 0 0-15,0 0 0 0,0 0 15 0,0 0-4 0,0 0-1 0,0 0 0 16,0 0 30-16,0 0 7 0,0 0 1 0,0 0 0 15,0 0 4-15,0 0 2 0,0 0 0 0,0 0 0 0,0 0 1 0,0 0 0 16,0 6 0-16,-3-3 0 16,3 3-8-16,0 1-2 0,0-4 0 0,0 3 0 0,0 0-12 0,0 1-2 15,0-1-1-15,0 0 0 0,0-6-14 0,0 3-2 16,0 1-1-16,0 2 0 0,3-3-5 16,-3 3-8-16,0 0 11 0,0-2-11 0,0-4 10 0,0 0-10 15,0 0 8-15,0 6-8 0,0 0 13 0,0 0-2 16,4 1-1-16,-4-4 0 0,-4 3 4 0,4 0 1 15,0 1 0-15,0-1 0 0,0 0 0 0,0 0 0 16,0 1 0-16,0-1 0 0,-3 0-7 16,3 1 0-16,0-1-8 0,0 0 12 15,0 0-12-15,0 1 9 0,0-1-9 0,0-3 8 0,0 3-8 0,-4 1 0 16,4 2 0-16,0-3 8 0,0 1 4 0,-4-1 0 16,4 0 0-16,0-3 0 0,0 3-12 0,0 1 0 15,-3-1 0-15,3 0-11 0,-4-3 11 0,4 4 0 16,-3-1 10-16,-1 0-10 0,4 0 8 0,-3 1-8 15,3-1 0-15,-4 0 0 0,4 4 11 0,-3-4-11 16,3 0 12-16,0 1-12 0,-4-1 0 0,4 3 0 16,0-3-15-16,0 1 5 0,0-1 10 0,4-3 0 0,-4 3 0 0,3 1 0 15,-3-1 16-15,0 3 6 0,0-2 1 0,4-1 0 16,-4 0 14-16,0 4 3 0,0-4 1 0,-4 0 0 31,4 4-64-31,-3-4-13 0,3 0-2 0,-4 0-1 0,4-3 11 0,0 4 3 0,-3-1 0 0,3 0 0 16,0 1 25-16,-4-1 0 0,4 0 0 0,-3 0 0 15,-1 1 0-15,4-1 0 0,0 0 0 0,0 0 0 16,-3 1 46-16,3-4 14 0,0 3 4 0,-4 0 0 16,4 1-103-16,0-7-20 0,0 0-4 0,-3 6-1 0,-1 3 103 15,1 1 20-15,3-4 4 0,-4 0 1 0,4 1-52 16,-4-1-12-16,4 3 0 0,-3-2 0 0,3-1 0 0,-4 0 0 16,4-3 0-16,0 3 0 15,-3 1-48-15,3-4-13 0,0 3-3 0,0-6 0 16,-4 3 103-16,4 4 20 0,0-1 4 0,0 0 1 15,-3 4-52-15,3-1-12 0,0 0 0 0,-4 1 0 0,4-1 0 0,-3-3 0 16,3 1 0-16,0 2 0 0,0-3 0 16,-4 1 0-16,4 2 0 0,0-3 0 0,-3 4 0 0,3-4 0 15,0 0 0-15,0 4 0 0,-4-4 0 0,4 6 0 16,0-2 0-16,-3-1 0 0,3 1 0 0,0-1 0 16,-4 4 0-16,4-1 0 0,0-2 0 0,0 2 0 15,0 1 0-15,0-1 0 0,0-2 0 0,0 2 0 16,0-2 0-16,0 2 0 0,-3-2 0 0,3-1 0 15,0 0 0-15,0 4 0 16,-4-4 54-16,4 1 8 0,0-1 2 0,-3 1 0 16,3 2-52-16,0-3-12 0,-4 4 0 0,4 0 0 0,0 2 0 15,-4-2 0-15,4 2 0 0,0 1 0 0,-3 0 11 16,3-4-1-16,-4 4 0 0,1 0 0 0,3-1-10 16,-4-2-14-16,1 3 3 0,-1-1 1 0,4 1 10 0,-3 0 0 15,3 2 0-15,-4-2 0 0,1 0 18 16,-1-1 6-16,4 1 0 0,-3 0 1 0,-1 0-17 0,1-1-8 0,3 1 0 0,-4-4 8 15,1 1-8-15,-1-1 0 0,4 4 9 0,-3 0-9 16,-1-4 0-16,4 7 8 0,-4-3-8 0,4 6 0 16,0-3 0-16,-3-1 0 0,3 4 0 0,-4-3 8 15,4-3-34-15,-3 3-6 0,3 0-2 0,-4-4 0 0,4 7 57 0,0-3 11 16,-3-3 2-16,-1-1 1 16,4 1-28-16,-3 0-9 0,3 2 0 0,-4-2 0 0,1-3 8 15,3-1-8-15,-4 4 0 0,4-4 0 0,-3 7 9 0,-1-6-9 16,1 2 0-16,-1-2 9 0,1 3-9 0,-1-1 0 15,4 1 0-15,-4 0 8 0,1-4-8 0,3 4 0 16,-4-3 9-16,4 2-9 0,-3-2 0 0,3-1 8 16,0 1-8-16,-7-4 0 15,7 4 0-15,-4-4 8 0,1 4-8 0,3-1 0 16,-4 1 0-16,1-1 0 0,-1 1 0 0,4-1 8 16,-3 1-8-16,-1-4 0 0,1 1 0 0,3-1 0 15,-4 1 0-15,4-1 0 0,-3-3 0 0,3 4 0 0,-4 2 0 0,4-6 0 16,0 4 0-16,0-1 8 0,0-2-8 0,0-1 0 15,-3 3 0-15,3-2 8 0,0-1-8 0,0 0 0 16,0 3 0-16,-4-2 0 0,4-1 0 0,0 0 0 0,-4 1 0 16,4 2 8-16,-3-3-8 0,3 4 0 0,0-1 0 0,-4 4 8 15,4-4-8-15,-3-3 0 0,3 4 8 0,0-1-8 16,-4 0 8-16,4 1-8 0,0-4 10 0,0 4-10 16,-3-1 8-16,3-3-8 0,0 4 0 0,0-1 0 15,0 0 0-15,-4-2 8 0,4 2-8 0,-3-3 0 16,3 4 0-16,0-4 0 0,-4 3 8 0,4-2-8 15,-3 2 0-15,3 1 0 0,0-1 8 0,-4-3-8 16,4 4 0-16,-3-1 11 0,3 0-11 0,-4 1 10 0,4 2-10 16,0-2 10-16,0-1-10 0,0 1 10 15,0-1-10-15,0 0 0 0,0-2 9 0,0 2-9 16,0-3 0-16,0 4 0 0,0-4 0 0,0 3 8 16,4-2-8-16,-4 2 0 0,0-3 0 0,0 1 0 0,0-1 0 15,3 3 0-15,-3 1 0 0,0-4 0 0,0 0 0 0,0 4 0 16,0-4 0-16,0 7 8 0,-3-4-8 0,3 0 11 15,0 1-11-15,-4-1 12 0,4 1 13 0,0 2 3 16,-3-2 1-16,-1-1 0 16,4 0-40-16,0 1-8 0,0-1-1 0,0 4-1 0,4-4 21 0,-4 1 0 15,0 2 0-15,0-3 0 0,0 1 0 0,0-1 0 16,0 1 0-16,0-1 0 0,0 0 0 16,-4 1 0-16,4-1 0 0,-3 1 0 0,3-1 0 15,0 1 0-15,0-1 0 0,-4 0 0 0,4 1 0 0,0-1 0 16,-4 1 0-16,4-1 0 0,0 0 17 0,-3-2 2 15,3 2 0-15,0 0 0 0,-4 1-30 0,4-4-5 0,0 4-2 16,0-4 0-16,0 0 18 0,-3 3 0 16,3 1 0-16,0-4 0 0,0 4 0 0,0-1 0 0,-4-3 0 0,4 4 0 15,-3-1 0-15,3 0 0 16,0 1 0-16,-4-1 0 0,4 1 0 0,-3-1 0 16,3-3 0-16,-4 7 0 15,4-4 0-15,-3 4 0 0,3-1 0 0,-4-2 0 0,4 2 0 0,0 1 0 16,-3-1 0-16,3 1 0 0,-4-4 0 0,4 1 0 0,0-1 0 0,-3 1 0 15,3-1 0-15,0 0 0 0,-4 4 0 0,4 3 0 16,0-4 0-16,-3 1 0 0,3-4 0 0,0 7 0 16,-4-4 0-16,4 1 0 0,0-1 0 15,0 4 0-15,-3-3 16 0,3-1 0 0,0 1 0 16,-4-1 0-16,0 1-25 16,4-1-5-16,0 4-1 0,-3-3 0 0,3 2 15 0,-4 1 0 0,1-4 0 0,-1 4 0 15,1-3 0-15,3 6 0 0,-4-4 0 0,1 1 0 16,3 0 0-16,0-1 0 0,0 4 0 0,-4-3 0 15,1-1 0-15,3 1 0 0,-4 0 0 0,1-4 0 16,3 1 16-16,-4 3-3 0,4-4-1 0,-3 1 0 16,-1-1-12-16,4 1 0 0,-3-1 0 0,-1 1 0 15,0-1 0-15,4 4 0 0,-3-3 0 0,-1-1 0 0,1 1 0 16,-1-1 0-16,4 1 0 0,0 2 0 16,-3-2 0-16,-1 3 0 0,1-1 0 0,3 1 0 15,-4 0 0-15,1-1 0 0,3-2 0 0,-4-1 0 16,4 1 0-16,-3-1 0 0,3 1 0 0,-4 0 0 15,1-1 0-15,3-3 0 0,-4 4 0 0,1-4 0 16,3 4 0-16,-4-4 0 0,1 4 0 0,-1-4 0 0,4 4 0 16,-4-1 0-16,1 1 0 0,3 0 0 15,0-1 0-15,-4 1 0 0,4-1 0 0,0-2 0 0,-3 2 0 0,3 1 0 0,0-1 0 0,-4-2 0 16,4 2 0-16,0-2 0 0,-3-1 0 16,3 3 0-16,-4-2 0 15,1 2 0-15,3-2 0 0,-4 2 0 0,4-2 0 0,-3 2 0 0,-1-2 0 0,4 2 0 31,-3 1 0-31,3-1 0 0,-4 1 0 0,1-1 0 0,-1-2 0 0,4 2 0 0,-3 1 0 0,3-4 0 16,0 4 0 0,-4-1-18-16,4 1 4 0,0-1 1 0,0 1 13 0,-4-4 0 0,4 4 0 0,0-4 0 15,-3 4 0 1,3-4 0-16,0 1 0 0,0-1 0 0,0 1 0 0,-4-1 0 0,1 0 0 0,-1 1 0 16,4-1 0-16,-3 1 0 0,3-4 0 0,-4 3 0 15,4 1 8-15,-3 2 4 0,3-2 0 0,0-1 1 16,0 0-13-16,-4 1 0 0,4 2 0 0,0 1 0 15,0-1 0-15,0 1 0 0,0 0 0 0,0-4 0 16,-3 0-13-16,3 4 1 0,0-1 0 0,-4-2 0 16,4-1 12-16,0 1 0 0,0-1 0 0,-3-3 0 15,3 4 0-15,-4-4 16 0,4 0-3 0,-3 1-1 16,-1 2-12-16,4-3-15 0,0 7 3 0,-3-7 1 16,-1 3 11-16,1-2 0 0,3-1 0 0,-4 0 0 15,0 4 0-15,1-7 0 0,3 3 0 0,-4 0 0 16,4 1 8-16,-3-1 3 0,-1 0 1 0,4 0 0 15,-3 4-12-15,3-4 0 0,0 0 0 0,-4 1 0 16,4-1 0-16,-3-3 0 0,-1 3 0 0,1 1 0 0,-1-4 0 0,1 3-17 0,3 0 4 16,-7 1 1-1,7-1 24-15,-4 0 6 0,1 0 1 0,3 1 0 0,-4-1-5 0,0 3-1 0,1-2 0 0,3 2 0 16,-4 0-26-16,1-2-6 16,3 2-1-16,-4 0 0 0,4-2 20 15,-3-1 0-15,-1 0 0 0,4 1 0 0,-3 2-13 0,3-3 1 0,0 4 0 0,-4-1 0 16,1-3 12-16,3 4 16 15,-4-1-3-15,4 4-1 0,-3-7 6 0,3 3 1 0,0 1 0 0,-4-4 0 16,4 3-19-16,0 1 0 0,-3-4 0 0,3 4 0 16,-4-1-21-1,4 0-8-15,0 1-2 0,-3-1 0 0,3 1 31 0,-4-1 0 0,4 0 0 0,-3 4 0 16,3-4 0-16,-4 1 20 0,4-1-4 16,-4 1 0-16,4-1-25 15,-3-3-6-15,-1 4-1 0,4-4 0 0,-3 0 39 0,3 4 7 0,-4-4 2 0,1 3 0 16,-1-2-32-16,4-1 0 0,-7 0 0 0,4 0 0 15,-1 1 0-15,1-1 0 0,-4 0 0 0,3 0 0 16,1 1 0-16,-5-1 0 0,5 0 0 16,-1 4 0-16,-3-1 0 0,4 0 0 0,-1-2 0 0,1 2 0 15,-1 1-12-15,-3-4 2 0,4 3 0 0,-1 1 0 16,1-1 10-16,-4 4 0 0,0-4 0 0,-1 0 0 16,1 1 0-16,0-1 0 0,0-3 0 0,0 4 0 15,0-4 8-15,0 0 4 0,0 1 1 0,-4-4 0 16,4 3-13-16,0 0 0 0,0-2 0 0,0 2 0 15,-3-3 0-15,3 3 0 0,0-3-9 0,0 0 9 16,-1 1-8-16,1 2 8 0,-3-3 0 0,3 0-9 16,0 0 9-16,3 0 0 0,-3 4 0 0,-3-1 0 15,6-3 0-15,-3 3 9 0,0 1-1 0,0-1-8 0,0-3 0 16,0 0 0-16,-4 3-12 0,4-2 3 16,0-1 9-16,0 0 0 0,-4 0 0 0,4 0 0 15,-3-3 0-15,3 0 0 0,-4 0 0 0,-3 0 0 0,7 0 0 0,-4 0 0 0,1 3 0 16,3-3 0-16,-4 0 0 0,4 0 11 15,4 0-3-15,-8 0 0 0,7 0-8 0,-6 3 0 0,6-3 0 0,4 0 0 16,-7 4 0-16,0-4 0 0,7 0 0 16,-7 0 0-16,0 0 0 15,0 0 0-15,7 0 0 0,-7 0 0 0,0 0 0 0,7 0 0 0,-7-4 0 0,0 1 0 16,7 3 0-16,-7-3 0 0,3-3 0 0,-3 3 0 16,4-4 0-16,-1 1 0 0,1 0 0 15,-4 0 0-15,3 2 0 0,1-2 0 0,3 0 0 0,-4 3 0 16,4 3 0-16,0 0 0 0,0 0 0 0,-4-6 0 15,4 6-8-15,0-7-1 0,0 7 0 0,-3-6 0 16,3 0 9-16,0-1 16 0,0 7-4 0,0-3-1 16,0 3-11-16,0 0 0 0,0 0 0 0,0 0 0 15,0 0-13-15,0 0-5 0,0-6-1 0,0 6 0 16,3-3 19-16,1 0 0 0,-4 3 0 0,0 0 0 16,0 0 0-16,0 0 0 0,0 0 0 0,4-3 0 15,-4 3 0-15,7-3 0 0,-4-1 0 0,-3 4 0 16,7-3 0-16,-7 3 0 0,0 0 0 0,4 0 0 15,-4 0 0-15,7 0 0 0,-7 0 0 0,3-3 0 0,4 3 0 0,-3 0 0 16,3 0 0-16,-4 0 0 16,4 3 0-16,-3-3 0 0,3 3 0 0,-3-3 0 15,3 0 12-15,0 0 5 0,-4 4 2 0,4-4 0 16,0 0-19-16,0 3 0 0,0 0 0 0,-3-3 0 16,3 3-24-16,0 0-6 0,-3 0-1 0,3 0 0 0,-4 0 49 0,1 4 10 15,-1-1 1-15,-3 0 1 16,4 4-30-16,-4-4-18 0,-4 3 2 0,1 1 1 15,-1-1 15-15,1-3 0 0,-4 4 0 0,0-1 0 0,0 1 11 16,-1-4 1-16,1 3 1 0,0-2 0 0,-3-1-13 0,3 0 0 16,-4-3 8-16,1 0-8 15,-5 1 0-15,5-4 0 0,-4 0 0 0,0-4 0 0,-4 1 0 0,4-3 0 0,0-3 0 0,-4 2 0 32,4-2 0-32,3 0-21 0,1 2 3 0,-1-2 1 0,1 3 26 0,6-4 6 0,-3 4 1 0,4 0 0 15,-1-4-16-15,1 4 0 0,3-3 0 0,3-1 0 16,-3 4-27-16,4-4-1 0,3 4-1 0,-4 0 0 15,8-3 29-15,-4-1 15 0,3 1-2 0,-3-4 0 16,4 1-13-16,0 2 0 0,-1 1 0 0,1 3 0 16,-1-1 0-16,1 4 0 0,0 0 0 0,-4 0 0 15,3 6 0-15,1 0 0 0,-4 0 0 0,0 7 0 16,0-4 0-16,-4 3 0 0,4 4 0 0,-3-1 0 16,-4 1 14-16,4-4 3 0,-4 4 1 0,0-1 0 15,0 4-18-15,-4-3 0 0,4 2 8 0,-7 1-8 16,0-3 0-16,0 2 0 0,-4-2 0 0,1-1 0 15,-1-2 0-15,1-1 0 0,-1 1 0 0,0-1 0 16,4-3 0-16,-3-3 0 0,-1 1 0 0,4-1 0 16,0-3 0-16,3-3 0 0,4 3 0 0,-7-4 0 15,4-5 0-15,-1 3 0 0,1-4 0 0,-1 1 0 16,4-4-27-16,0-2-2 0,0-1-1 0,4-3 0 0,-1 0 30 0,1 4-9 16,3-4 9-16,0 0 0 0,4 0 0 0,-4 0 14 0,3 1-2 0,1 2 0 15,-1 7-12 1,1-4 0-16,3 4 0 0,-3 5 0 0,-4 1 0 0,3 6 8 0,1 4-8 0,-4-1 0 15,0 7 0-15,-3-1 0 0,3 4 0 0,-4-1 0 16,1 4 21 0,-1 0-1-16,-3 3-1 0,0-3 0 0,0 3-19 0,-3 0 0 0,-1 0 0 0,-3 0 0 15,0-4 0-15,0 1 0 0,0 0 0 0,-4-3 0 16,1-1 0-16,3-2 0 0,-4-4 0 0,1-2 0 16,-1-1 0-16,0-6 0 0,-3 3 0 0,4-6 0 15,-1 0 0-15,0 0 0 0,1-4 0 0,-1 1 0 16,4-3 0-16,4-1 0 0,-4 1 0 0,3-4 0 15,4 1 0-15,0-1 0 0,0-2 0 0,0-1 0 16,4 0-22-16,-1 1-8 16,4-4-2-16,0 3 0 0,0-3 32 0,4 4 0 0,-4-4 0 0,4 3 0 15,-1 0 0-15,1 4 15 0,-4 2-2 0,3 1 0 16,-3 3-13-16,4 3 0 0,-4 3 0 0,0 0 0 16,4 3 0-16,-8 0 0 0,4 3 0 0,-3 4 0 15,-1-1 18-15,1 4 1 16,-1-4 0-16,1 7 0 0,-4-1-19 0,0 1 0 0,-4 3 0 0,4 0 0 15,-7-1 0-15,4-2 0 0,-4 0 0 0,0-1 0 16,3-2 0-16,-3 3 0 0,-3-7 0 0,3 0 0 16,-4 1 0-16,4-4 0 0,-4 0 0 0,-3-6 0 15,7 4-22-15,-3-8-8 0,-1 1-2 0,4 0 0 16,-4-3 32-16,8 0 0 0,-4-1 0 0,3-2 0 16,1 3 0-16,3-4 0 0,-4-2 0 0,8 2 0 0,-4-2 0 15,3-1 0-15,1-2 0 0,3 2 0 16,0 0 0-16,0 1 0 0,0-1 0 0,0 4 0 0,4 0 0 0,-4 2 0 0,0 1 0 0,0 3 0 31,0 3 0-31,0 3 0 0,-4 0 0 0,4 3 0 0,-7 1 0 0,4-1 0 0,0 3 0 0,-1-2 0 16,-3 5 0-16,0-2 0 0,0-1 0 0,0 0 0 15,-3 1 0-15,-1 2 0 0,0-2 0 0,1 2 0 16,-1-2 0-16,1-1 0 0,3 1 0 0,-4-1 0 16,1 0 0-16,3 1 0 0,-4 2 0 15,4-2 0-15,-3 2-12 0,3-2 3 0,0 2 1 16,-4-2 0-16,1-1-7 0,3 0-1 0,-4 1 0 0,4-4 0 15,-3 0 7-15,3-6 1 0,0 0 0 0,0 0 0 16,0 0-20-16,-4-6-3 0,1 0-1 0,-1-7 0 16,-3 1 32-16,3-4 0 0,-3 0 0 0,4 1 0 15,-1-4 0-15,-3 0 0 0,7 0 0 0,-7 0 0 16,4 1 0-16,-1-4 0 0,1 3 0 0,3 0 0 16,-4 3 20-16,4 1 9 0,0 2 3 0,0-3 0 15,4 4-41-15,-4 3-8 0,3-1-2 0,1 1 0 16,3 2 19-16,-4 1 0 0,4 3 0 0,0 0 0 15,0 0 0-15,1 3 0 0,-1-3 0 0,0 3 0 16,-4 3 0-16,8 3 0 0,-8 0 0 0,4 4 0 16,-3 2 28-16,-1-2 8 0,1 2 3 0,-1 4 0 15,-3-4-22-15,4 4-4 0,-4 0-1 0,0-1 0 0,-4 1-12 16,1 0 0-16,-1-1 0 0,1-2 0 16,-4 0 0-16,3-4 0 0,-3 0 0 0,0 1 0 0,-3-4 0 15,3-3 0-15,-4 0 0 0,4-3 0 0,-4 0 0 0,1-6 0 0,3 3 0 0,-4-3 0 16,4-4 0-16,-4 1 0 15,4-1 0-15,0 1 0 16,0 0 0-16,4-4 0 0,-1 1 0 0,1-1 0 0,-1 0 0 0,4 4 0 0,0-4 0 0,0 1 0 16,0-1 0-16,4 4 0 0,-1 0 0 15,1-1 0-15,3 7 13 0,0-3 0 0,0 3 0 0,0 3 0 16,0 0-13 0,0 3 0-16,0 3 0 0,0 0 0 0,0 1-27 0,-3 2-8 0,3 4-1 0,-4-4-1 15,1-3-105 1,-1 4-21-16,1-1-4 0</inkml:trace>
  <inkml:trace contextRef="#ctx0" brushRef="#br1" timeOffset="67819.67">17240 4107 1037 0,'0'0'29'0,"0"0"7"15,0 0-28-15,-3 3-8 0,3-3 0 0,-4 7 0 16,1-1 60-16,3 0 12 0,-4-3 1 0,4-3 1 15,0 6-31-15,0 1-7 0,0-4 0 0,0 3-1 0,0 0-5 0,0 1-1 16,0-4 0-16,0 3 0 16,0 0 21-16,0 1 4 0,4 2 1 0,-4 0 0 0,0 4-37 0,3 0-7 15,-3-1-2-15,0 4 0 0,4-1 39 16,-4 1 7-16,0 6 1 0,0-3 1 0,0 3-40 16,0 3-8-16,0 0-1 0,0 0-8 0,3 0 48 0,-3 0 2 15,0 3 1-15,4 1 0 0,-4-1-31 16,0 3-5-16,3-3-2 0,-3 4 0 0,0-4-13 0,4 3 0 15,-4-5 0-15,0 5 0 0,3 0 29 0,1 1 3 16,-4-1 1-16,3 3 0 0,-3 1-21 0,4 3-12 16,-1 2 12-16,1 1-12 0,0 0 13 15,-1-4-4-15,4 4-1 0,-3 0 0 0,3-3 8 16,0 2 0-16,0 1 1 0,0 3 0 0,0 0-17 0,0 0-17 16,4 3 3-16,-1 0 1 0,1-6 13 0,-1 3 0 0,-3-1 0 15,4 8 0-15,0-4 0 0,-1 3 10 0,1 6-10 16,-1-2 8-16,1-1-8 0,-4-3 0 0,4 3 9 0,-1 7-9 15,1-1 8-15,-1-2-8 16,4 2 10-16,-3 4-10 0,0-10 12 0,3 4-4 0,0 3-8 0,0 5 12 16,0-2-12-16,-3 0-10 0,3-4 2 0,-4 1 0 15,1 0 8-15,-1-4 0 16,1 7 0-16,0 2 0 0,-1-2 0 0,4-3 0 0,-3-1 0 0,3 1 0 16,-3 0 49-16,-1-4 12 15,1 7 3-15,3 3 0 0,-4-1-78 16,5-2-15-16,-1 0-3 0,0 3-1 0,0-1 33 0,0 4 0 0,4 0 0 0,3 4 0 15,-4-11 22-15,5 4 8 0,-1 0 2 0,3 6 0 16,-2-3-46-16,-1-3-9 0,0-3-1 0,0 2-1 0,-3-2 40 0,-1-3 8 16,1 2 1-16,3 7 1 0,-3-6-25 0,3-3 0 15,0-1 0-15,4 4 0 0,-4-3-13 0,4 2-8 16,3 1-2-16,0 6 0 0,0-9 23 16,1-4 0-16,2 7-9 0,1-1 9 15,-7 1 16-15,3 0 8 0,-3 3 0 0,-1 3 1 0,5-13-37 0,-1 4-7 16,-3 2-1-16,10 4-1 0,-3 0 21 0,-1-3 0 15,5-4-9-15,2 1 9 0,-2-4 0 0,-1-2 0 16,-3 5 0-16,-1 4 0 0,1-3 0 0,0-4 0 16,3 0 0-16,1 1 0 0,2-7 9 0,1-3-1 15,0 6 0-15,7 1 0 0,-7-1-8 0,-1 0 0 16,1 1 9-16,-3-1-9 0,-1-9 0 0,0 0 0 16,4 3 0-16,3 3-8 0,4-3 8 0,-4 3 12 15,4 0-2-15,0 0-1 0,-7-6-9 0,0-3-16 0,-4-3 4 16,4-1 1-16,0 1 11 0,3-4 0 15,0 1 0-15,4 3 0 0,0-4 15 0,-4 1 1 16,1-4 1-16,-1 3 0 0,-7-2-1 0,1-1-1 0,6 0 0 16,0-5 0-16,1-1-15 0,6-7 0 15,-3 1 0-15,0 0 0 0,0-3 0 0,-4-1 11 16,0 1-3-16,4 0-8 0,-7-1 13 0,7-2-4 0,3-4-1 0,1 1 0 16,-1-1-8-16,0-3 0 0,-3 1 0 0,0-4 0 15,0 0 0-15,0 0 12 0,0-3-12 0,7 0 12 16,-4-3-12-16,0 0 0 0,-3 0 0 0,4-4 0 15,-8 1 0-15,4-3 0 0,0 3 0 0,3-4 8 16,0 1-8-16,-3-4 0 0,4 1 0 0,-1-1 0 0,0-3 0 0,-6 4 10 16,3-4-10-16,-1 1 10 15,1-1 1-15,0-3 0 0,7-6 0 0,0 0 0 0,0-3-11 0,-4 3 10 16,-3-7-10-16,0-2 10 16,0 5 10-16,0-5 3 0,3 6 0 0,8-7 0 0,-8 4-23 15,4-4-16-15,-7 1 2 0,3-7 1 16,-3-3 21-16,-4 0 4 0,4-3 0 0,7 0 1 15,-3 0-13-15,-1 0-15 0,4 3 3 0,-4-9 1 0,-6 3 11 16,2-7 0-16,-2 1 0 0,6-4 0 0,-3 7 9 0,3-3 1 16,1 2 0-16,3-11 0 15,-4-1-10-15,-3 0 0 0,-4 0 0 0,4-6 0 0,-4 12 0 0,1-6 8 16,3-3 2-16,7-12 0 0,-8 6-10 16,1-1 0-16,4 7 0 0,-4-15 8 0,-4 5-8 0,0-2 12 15,1-1-12-15,6-9 12 0,-3 10-12 0,0-10 0 16,0-3 9-16,3-10-9 0,-7 14 12 0,1-8-1 15,-8-2-1-15,7-16 0 0,-7 19-10 0,1-4 12 16,3-8-12-16,3-10 12 0,-7 15-12 0,4-6 0 0,0-6 0 0,3-9 0 16,-7 18 0-16,-3-2 0 0,-4-7 0 0,4-13 0 15,-4 16 13-15,-3 0-2 0,3-3-1 0,4-15 0 16,-4 11-10-16,4 4-12 0,0 0 2 0,3-15 1 16,-3 11 9-16,-1 1 12 0,-2 6-2 0,2-15-1 15,-2 9-9-15,-8 9 0 0,4 3-10 0,-1-12 10 16,-3 10 0-16,1 5 0 0,-1 7 0 0,3-13 0 15,-2 10 0-15,-1 3 0 0,3 6 0 0,-2-10 0 16,-1 14 0-16,0-1 0 0,0-3 0 0,0 0 0 16,-3 9 0-16,0 4 0 0,-1 0 0 15,-3-7 0-15,0 13 0 0,1 3 0 0,-5 6 0 0,1 4 0 16,-4 8 0-16,0 4 0 0,0 7 0 0,-4-4 0 0,1 9 8 0,-4 1-8 16,3 5 0-16,1 1 0 15,-4 6 0-15,0 7 0 0,0-1 8 0,-4 7-8 0,4-1 0 0,-3 1 10 16,-1 2-10-16,1 4 8 0,3 0-8 0,-4 3 10 15,1-3-10-15,3 3 10 0,-4 0-10 0,4 0 0 16,-3 0 0-16,-1 0 0 16,1 0 0-16,3 3 0 0,-4-3 0 0,4 0 0 0,-3 3 0 0,3-3-14 15,-4 0 2-15,1-3 0 16,-1 3-109-16,1 0-22 0,-5-3-4 0,1 0-1087 0</inkml:trace>
  <inkml:trace contextRef="#ctx0" brushRef="#br3" timeOffset="87154.84">17406 5004 1617 0,'-11'12'33'0,"11"-12"10"0,-7 4-35 0,0 2-8 0,0 0 0 0,0 0 0 16,4 1 79-16,-4-1 13 0,0 0 4 0,0 4 0 16,0-4-23-16,3 0-4 0,-3 4-1 0,3-1 0 15,-3-3-17-15,0 0-4 0,4 1-1 0,-4-4 0 16,0 0-14-16,3 0-4 0,4-3 0 0,-7 0 0 16,7 0-16-16,-7-3-3 0,3-3-1 0,1 3 0 15,-1-4 4-15,1-2 1 0,-1 3 0 0,4-4 0 16,0 1-13-16,0-1 0 0,0 1 0 0,0 0 0 15,4-1-10-15,-1-2-2 0,-3 2 0 0,4 1 0 16,3-1 24-16,-3 1 4 0,3 0 0 0,0 2 1 16,0-2 24-16,3 3 5 0,1 3 1 0,-1-4 0 15,5 1-38-15,-1 3-9 0,0 3 0 0,0 0 0 16,0 0 0-16,0 3 0 0,-3 3 0 0,-1 1 0 16,-3 2 0-16,0 4 0 0,0-1 0 0,-3 4 0 15,-4-4 30-15,0 4 4 0,0 0 1 0,-4-1 0 16,-3-2-23-16,0 3-12 0,0-1 12 0,0-2-12 0,-3-4 9 15,3 4-9-15,-4-7 0 0,-3 0 9 16,3-3-9-16,1-3 0 0,-1-3 0 0,1 0 8 16,-1-3-8-16,4 0 0 0,0-4 0 0,-4 1 0 15,8-1-9-15,-4 1 9 0,0 0 0 0,3-4 0 0,4 0 0 0,0 1 0 0,0-1 0 16,4-2 0-16,-1 2 0 16,4 1 11-16,0-4 0 0,4 0 0 0,-1 1 9 0,5-4 3 0,-1 3 0 15,0 0 0 1,0 1-8-16,-4 2-2 0,5 4 0 0,-5 3 0 0,1-1-29 0,-4 4-7 0,3 3-1 0,-6 3 0 15,-4 4 71-15,3-1 13 16,-6 6 4-16,-1 1 0 16,1 3-52-16,-4-1-12 0,-4 4 0 0,1 0 0 0,-1 0 0 0,0-1 0 0,-3-2 0 0,4 0 0 15,-4-4 0-15,3 1 0 0,-3-4 0 0,3-2 0 16,4-1 0-16,-3-3 0 16,3-3 0-16,3 0 0 0,1-3 0 0,-1-3 0 0,4-1 0 15,0-2 0-15,0 0-11 0,4-4-5 0,-1 0 0 0,4 4-1 16,0-4 7-16,0 1 2 0,4 3 0 0,-4-1 0 15,4 1 8-15,-1 2 0 0,1 1 0 0,-4 0 0 16,0 3 0-16,3 0 0 0,-3 3 0 0,1 0 0 16,-1 0 0-16,0 3 0 0,-4 0 0 0,1 0 8 15,-1 3 11-15,-3 1 2 0,0 2 1 0,0-3 0 16,-3 4-22-16,3 2 0 0,-7 1 0 0,3-4 0 16,-3 4-10-16,0-1-6 0,0 4-2 0,0-4 0 15,0-2 18-15,0 2-8 0,-4-2 8 0,4-1 0 16,-3-3-8-16,3-2 8 0,-4 2 0 0,4-6 0 15,-4 0 0-15,4 0-8 0,4-3 8 0,-4 0 0 0,3-4 16 16,1-2 6-16,-1 0 2 0,4-4 0 16,4 0-41-16,-1 1-8 0,-3-4-2 0,7 1 0 15,0 2 27-15,4-3 0 0,-1 1 0 0,-3-1 8 0,4 3-8 16,0 1 9-16,-1 3-9 0,-3-1 10 0,4 4-10 16,-4 3 0-16,0 3 0 0,-4 0 8 0,5 0 0 0,-5 3-8 15,1 3 12-15,-1 0-4 0,-3 4 0 0,0 2 0 0,0 1 0 0,0-1 0 16,-3 4-8-16,-1 0 0 0,1-1 0 0,-1 1 8 15,0-3-8-15,1-1 0 16,-1-2-12-16,1-1 12 16,-1-3-124-16,4-6-18 0,0 0-3 0</inkml:trace>
  <inkml:trace contextRef="#ctx0" brushRef="#br3" timeOffset="88314.61">17406 4847 1766 0,'4'13'36'0,"-4"-13"10"0,3 3-37 0,-3 3-9 0,7 0 0 0,-3 1 0 16,3-4 101-16,0 3 19 0,3-3 3 0,1 0 1 15,0-3-57-15,6 3-11 0,1 1-3 0,3-4 0 16,0 0-24-16,0 0-5 0,1 0 0 0,6 0-1 16,0 0-13-16,7 0-2 0,4 0-8 0,7 0 12 15,0 3 20-15,7-3 4 0,3 3 1 0,8 0 0 16,3 0-25-16,3 0-4 0,1-3-8 0,10 3 11 15,-3-3-11-15,-4 4 8 0,3 2-8 0,8-3 8 16,-4 0-8-16,0 0 0 0,7 0 0 0,11 0 0 16,-7-3 0-16,3 0 0 0,4 0 0 0,10 0 8 15,-6 0 6-15,2 0 1 0,5 4 0 0,13-4 0 16,-13 3 12-16,6 3 2 0,0-3 1 0,15 7 0 16,-11-4-20-16,0 3-10 0,0 4 10 0,17-1-10 15,-17 1 0-15,0 3 8 0,0-1-8 0,21 1 0 16,-21 0 0-16,4-4 8 0,3 1-8 0,10 2 0 15,-13-2 19-15,-1-4-3 0,4 1 0 0,14 2 0 16,-21-6-6-16,4 4-2 0,-1-4 0 0,15 4 0 16,-18-4-8-16,3 0 12 0,-3 0-12 0,21 1 12 0,-21 2-12 15,-3-3 0-15,6 4 0 0,11-4 0 16,-21 3 0-16,3 1 0 0,-3-1-9 0,11 1 9 0,-18-4 0 0,0 0 19 0,-4 4-3 16,11-4 0-1,-18 0-8-15,-3 0-8 0,-1 4 12 0,8-4-12 0,-14 0 8 0,0 1-8 0,-4-1 0 0,7 3 0 16,-14-2-12-16,-7-1-10 0,0 3-2 15,-4 1 0-15,-6-1 45 0,-4 4 9 0,0 2 2 16,-7-2 0-16,-8 2-22 0,-2 1-10 0,-8 0 10 16,-3-4-10-16,-4 4 28 0,-4-7-1 0,-2 4 0 0,-1-7 0 15,-7 1-73 1,-4-1-14-16,-3-6-4 0,0 0 0 0,-7 0-140 0,-3 0-29 0</inkml:trace>
  <inkml:trace contextRef="#ctx0" brushRef="#br3" timeOffset="89201">17212 4725 1364 0,'14'16'57'0,"-3"-1"-45"16,6-2 19-16,1 2 4 0,0 4 1 0,-1-3 0 15,4 0-12-15,1 2-3 0,-1 1 0 0,3 0 0 16,5 0 35-16,-5 0 6 0,8-1 2 0,-4 1 0 16,1 0-52-16,-5 0-12 0,1 0 0 0,0 3 0 15,3 0 54-15,0 0 8 0,0-4 2 0,4 4 0 16,3-3 0-16,4 0 0 0,4 0 0 0,-1 0 0 15,-3-1-52-15,-1 1-12 0,5 0 0 0,-1 0 0 16,4 0 24-16,0-1 3 0,7 4 0 0,0-3 0 0,0 3 0 16,0-3 0-16,-1 3 0 0,8 3 0 0,0-3-15 15,0 3-4-15,7 0 0 0,4 6 0 0,-8-5-8 0,4 2 0 16,0 0 0-16,8 0 8 0,-5 0-8 16,1-2 0-16,6 2 0 0,8 3 0 15,-4-3 14-15,4 4 1 0,-1-4 0 0,12 6 0 16,-12-5-15-16,8 2 9 0,0 0-9 0,10 1 8 0,-10-4 2 0,0 3 0 0,3-3 0 0,11 7 0 15,-8-4-1-15,-2 4 0 0,6 2 0 0,11 7 0 32,-11-6 3-32,0 6 1 0,4-3 0 0,14 6 0 0,-14-7-1 0,0-2 0 0,0 0 0 15,14 2 0-15,-11-2 7 0,0 3 1 16,1 0 0-16,13 6 0 0,-13-10-20 0,2 1 0 0,-2-1 0 0,17 4 0 16,-18-6 19-16,-3-4 0 0,7 4 0 15,7 2 0-15,-14-2-7 0,0-1 0 0,-4 4-1 16,11 3 0-16,-14-7-11 15,-8 4 0-15,4-1 0 0,4 1 8 0,-14-7 1 0,0 1 0 0,-1-4 0 0,1 0 0 16,-7-3-9-16,-4-3-16 0,-4 3 4 0,1 0 1 16,-11-3 11-16,-11-3 0 0,-3 0 0 0,-4 0 0 15,-6-1 0-15,-1 1 9 0,-3-3-9 0,-4 0 0 16,-3-1-36-16,-4-2-15 0,-4-4-2 0,-3 1-1 16,1-4-50-16,-8-3-9 0,-4 0-3 0</inkml:trace>
  <inkml:trace contextRef="#ctx0" brushRef="#br3" timeOffset="90101.82">17276 5029 1580 0,'10'16'67'16,"-3"-1"-54"0,4 4 83-16,3 0 17 0,-4 3 3 0,5 0 1 15,-1 0-17-15,3-3-3 0,1 3-1 0,3 0 0 16,0-1-36-16,4-2-7 0,0 3-1 0,3 0-1 0,0 3-21 0,-3-3-4 0,0 6-1 0,6 1 0 15,1 2 5-15,3 0 1 16,4 4 0-16,7 2 0 0,0-2-42 16,3-1-8-16,1 1-1 0,6 6-1 0,0-1 21 15,1 4 0-15,3 0 0 0,3 10 0 16,1-11 0-16,-1 8 0 0,1-1 0 0,10 6 0 0,-3-6 0 0,3 4 0 0,0-1 12 0,10 10-4 16,-6-10 19-16,3 3 3 0,4 1 1 0,7 9 0 15,-8-4-19-15,1 4-3 0,0 3-1 0,10 10 0 16,-7-10-8-16,4-3 0 0,-1-1 0 0,15 11 0 15,-11-7 10-15,1 3-10 0,3 0 12 0,13 12-12 16,-16-11 16-16,6 2-3 0,14 10-1 0,-3-4 0 16,-17-12 3-16,6 0 0 0,-3 0 0 0,13 9 0 15,-2 1-7-15,-1-1 0 0,-3 1-8 0,-4 2 12 16,-10-12-12-16,10 16 8 0,1-1-8 0,-5-5 0 16,1-1 20-16,0-6-1 0,-4 0-1 0,-3-6 0 15,0 3-2-15,-8-3 0 0,1 0 0 0,-4 0 0 16,-10-10-3-16,-1 1-1 0,-3 2 0 0,7 4 0 15,0-4 0-15,-3-5-1 0,0-1 0 0,-8 0 0 16,-3-2-11-16,-7-4 10 0,3 3-10 0,4 0 10 16,-7 0-10-16,4-3 0 0,-4-3 9 0,0 0-9 15,-11-6 0-15,-3-7 0 0,0 0 0 0,-4 1 0 16,-3-4 13-16,-4-3-1 0,0-3-1 0,0 0 0 16,-7-7-29-16,-3-2-6 0,-4-4 0 0,-3-5-1 15,-8-8-97-15,-3 4-19 0,-3-12-4 0</inkml:trace>
  <inkml:trace contextRef="#ctx0" brushRef="#br3" timeOffset="91094.49">17477 5063 1572 0,'0'0'32'0,"-4"7"9"0,1-4-33 16,3-3-8-16,0 6 0 0,-4-3 0 0,4 4 104 0,0-1 18 0,0-3 4 0,0 3 1 16,0 0-27-16,4 4-6 0,-4-4-1 0,3 4 0 15,1-1-43-15,-1 4-9 0,4-4-1 0,0 3-1 16,4 1-39-16,-1 3 0 0,1-4 0 0,3 7 0 16,0 0 25-16,-3 0 1 0,3 3 0 0,0 0 0 15,0 3-42-15,0 0-8 0,4 3-1 0,0 3-1 16,-1 1 72-16,4 5 14 0,1 4 4 0,2 0 0 15,1-4-52-15,3 1-12 0,4 0 0 0,0 6 0 16,-1-1 0-16,-2 8-15 0,2 2 3 0,5 3 1 16,-5-2 11-16,1-1 0 0,-4 3 0 0,8 4-8 15,2 3 16-15,1-1 4 0,4 4 1 0,2 6 0 16,-2-9 11-16,-1 3 3 0,0 3 0 0,4 3 0 16,0-3-19-16,0 0-8 0,0 3 8 0,7 10-8 15,-4-7 16-15,1 3-1 0,2 1-1 0,5 12 0 16,-4-7-14-16,0 1 0 0,0 3 0 0,7 9 0 0,-7-9 0 0,3 0 0 15,-3 2 11-15,10 11-11 0,-6-10 8 0,-4 0-8 0,7 3 0 16,0 9 0-16,-4-9 10 16,-3-3-10-16,0 3 8 0,11 13-8 15,-8-13 28-15,0-3 0 0,1 3 0 0,6 13 0 0,1-7-17 16,-4 0-3-16,0 1-8 0,0-1 12 0,-4-9-12 0,11 9 11 0,0 0-11 0,0 1 10 31,-10-13 1-31,-1 3 0 0,8 9 0 0,-4-3 0 0,0-6-3 0,3-3-8 0,-3-7 12 16,0 1-4-16,0-1 13 0,-7-2 3 0,-4-1 0 15,4-3 0-15,-3-2-12 0,-1 2-3 0,4-3 0 16,-7-6 0-16,-4-7 0 0,-3-5 0 0,-4-4 0 0,1-3 0 16,-5-6-9-16,-3-1 10 0,1 1-10 0,-8-6 10 15,4-4-10-15,-8-6 0 0,1 0 0 0,-1-6 0 16,-2-3 0-16,-5-4-11 0,-3-2 1 0,0-4 0 16,0-3-90-16,-3 0-19 0,-4-3-3 0,0 0-1 15,0 0-73-15,0 0-14 0,0 0-3 0</inkml:trace>
  <inkml:trace contextRef="#ctx0" brushRef="#br3" timeOffset="91969.32">17614 5274 1267 0,'0'0'28'0,"0"0"5"0,0 0 2 0,-7-4 1 0,7 4-36 15,-3 0 0-15,3 0 0 0,0 0 0 0,0 0 80 0,0 0 10 16,0 0 2-16,0 0 0 0,0 0-4 0,0 0-1 15,0 0 0-15,0 0 0 0,0 0-8 0,0 0-2 0,0 0 0 0,0 0 0 16,0 0-10-16,0 0-3 16,3 0 0-16,1 4 0 0,-1-1 0 0,1 0 0 15,-1 6 0-15,1 1 0 0,-1 2-51 0,1 1-13 0,-1 2 0 0,4 1 0 16,-3 0-15-16,-1 6-5 0,5-3-2 0,-5 6 0 16,4 0 35-16,-3 3 7 15,3-3 2-15,-4 6 0 0,8-2-32 0,-4-1-6 16,0 0-2-16,0 3 0 0,0 1 29 0,0 5 5 0,4 1 2 0,-4 9 0 15,0 0-18-15,3 3 0 0,-3 3 0 0,4 7 0 16,-4 0 12-16,4 2 0 0,-4 10-1 0,3 4 0 16,1-4 0-16,-1 3 0 0,1 0 0 0,3 10 0 15,-3 0 12-15,3-4 2 0,0-2 1 16,4 5 0-16,-4-2-1 0,3 2 0 0,1 1 0 0,0 6 0 0,-1-13-11 16,1 7-2-16,0 3-1 0,-4 6 0 15,3-13 2-15,-3 7 1 0,1 6 0 0,2 10 0 0,-3-13-6 0,0 3 0 16,0 0-8-16,4 12 12 15,-4-8 23-15,0-4 4 0,4-3 1 0,0 9 0 16,-4-6-19-16,3-6-3 0,-3-7-1 0,4 4 0 16,-4-10 5-16,0-3 1 0,0 4 0 0,1-4 0 15,-1-10-14-15,0-5-9 0,0-7 12 0,0 0-12 0,-3-6 0 16,-1-3-12-16,4-3 0 0,-3-4 0 0,-1-3 12 0,-2-6 0 16,2-3 0-16,-3-3 10 15,4-3-121-15,-4-4-24 0,0-2-5 0,0-4-755 16,-4-3-151-16</inkml:trace>
  <inkml:trace contextRef="#ctx0" brushRef="#br3" timeOffset="94167.7">17180 5016 1938 0,'0'0'40'0,"0"0"9"0,7 4-39 0,4-4-10 0,0 0 0 0,-1 3 0 15,1-3 22-15,3 0 2 0,-4 0 1 16,4 3 0-16,1-3-13 0,-1 0-4 0,-4 3 0 0,4-3 0 16,1 3 10-16,-1-3 2 0,0 0 0 0,0 0 0 15,0 0 13-15,4 0 3 0,-1 3 1 0,1-3 0 16,0-3-3-16,-1 3-1 0,4-3 0 0,0 0 0 15,1-3-12-15,2 2-2 0,5 1-1 0,-5 0 0 16,8 0-8-16,0-3-2 0,3 3 0 16,0-4 0-16,4 4-8 0,0 0 0 0,0 0 0 0,3 0 0 15,0 0 0-15,1-4 8 0,6 1-8 0,1 3 8 16,-1-3 21-16,7 3 4 0,4-4 1 0,-3 1 0 16,6 0-10-16,4 0-1 0,0-4-1 0,4 1 0 15,-1 2-22-15,8 1 9 0,0 0-9 0,3 0 0 16,3 2 8-16,5-2-8 0,2 0 0 0,1 0 0 0,3-1 13 0,4 1-1 15,0 3 0-15,7-3 0 16,-4-1 16-16,7-2 4 0,1 3 0 0,3-1 0 16,0-2 0-16,3 3 1 0,4-4 0 0,0 4 0 0,0 0-9 0,3 0-1 15,1-1-1-15,-1 1 0 0,4 0-14 16,4 3-8-16,-1-4 10 0,4 4-10 0,0 0 0 0,4-3 0 16,0 3 0-16,3 0 0 0,-7-4 9 0,3 1-9 15,-3 3 8-15,4-7-8 0,-4 1 8 0,4 0-8 0,-4-1 8 0,0-2-8 16,0-1 21-16,0 4-1 0,0-4 0 0,-4 1 0 15,-3-1 4-15,0 4 0 0,0-1 0 0,-3 1 0 16,-8 3-11 0,1-4-1-16,-4 1-1 0,-8 3 0 0,1-1-11 0,-3 1 10 0,-8 3-10 0,-3 0 10 15,-4-4-10-15,-11 4 0 0,1 0 0 0,-8-3 0 16,-2 0 0-16,-5-1 0 0,-7 1 0 0,1 0 0 16,-8 3 0-16,-3-4 8 0,-7 4-8 0,0 0 8 15,-7-3 0-15,-4 3-8 0,0-4 12 16,-7 4-4-16,-3 0-8 0,-4 0 0 0,-4 0 0 0,-2 3 0 15,-5 0 8-15,-3 0-8 0,0 0 8 0,0 0-8 16,-7 0-62-16,-7 3-18 0,0-3-3 0,-4 0-1 16,0 3-81-16,-3-3-17 0,0 3-3 15</inkml:trace>
  <inkml:trace contextRef="#ctx0" brushRef="#br3" timeOffset="98736.99">8075 11240 1337 0,'4'7'56'0,"-4"-7"-44"32,0 6 144-32,0-3 28 0,0 3 7 0,0-2 1 0,3-1-52 0,-3 3-9 0,4-3-3 0,-4 3 0 15,0-3-51-15,3 1-10 0,-3 2-3 0,0-6 0 16,0 6 0-16,0-6 0 0,-3 3 0 0,3-3 0 15,0 0-51-15,0 0-13 0,0 0 0 16,-7-3 0-16,3 0 0 0,1-3-15 0,-1 3 3 0,1-4 1 16,-1 1 11-16,4-3 0 0,-4 2 0 0,4-2 0 15,0 0 12-15,0-4-3 0,0 4 0 0,0-1 0 16,4 1-9-16,0-1-16 0,-1 4 4 0,-3-3 1 16,7 2 11-16,-3 1 16 0,-1 3-4 15,4-3-1-15,0 3-11 0,0-1 0 0,7 1 0 0,-3 0 0 16,3 0 0-16,0 3 0 0,0 0 0 0,-3 0 0 15,3 3 53-15,-3 0 9 0,-4 4 2 0,0 2 0 16,0 0-52-16,-4 4-12 0,1 0 0 0,-4-1 0 16,0 4 0-16,-4-4 0 0,4 1 0 0,-7-1 0 15,0 1 0-15,-3-4 0 0,-1 4 0 0,-3-7 0 16,0 4 0-16,3 2 0 0,-3-6 0 0,0 4 0 0,0-7 0 0,0 3 0 16,0-3 0-16,3-3 0 15,-3 0 0-15,3-3 0 0,4 3 0 0,-3-3 0 16,-1-3 11-16,4 3-1 0,0-4 0 0,0 1 0 15,3-3-10-15,4-1 0 0,-3-2-10 0,3 2 10 16,3-2 0-16,1-1 0 0,0 1 0 0,3-4 0 16,3 3 0-16,1-2 0 0,-1 2 8 0,4-2-8 15,1 2 0-15,-5 4-11 0,1-1 0 0,3 1 0 16,-4 6 11-16,1 0 0 0,3-1 0 0,0 8 0 16,-3 2 49-16,-1 0 12 0,1 0 3 0,-4 4 0 0,0 2-52 0,0 4-12 0,-3-3 0 15,-1 2 0 1,1 1 8-16,-4 0 0 0,0-4-8 0,-4 4 12 0,1-1-12 0,-4-2-8 0,3 0 8 0,-3-1-13 15,-4-3 13-15,1 1 0 0,-1-1 0 16,1-2 0-16,-1-1 0 16,1-3 0-16,-5 0 0 0,5-3 0 0,-4-3-20 0,0 0 3 0,3-3 0 0,0-1 0 15,1 1 8-15,-1-3 9 0,4-1-13 0,0-2 5 16,0 2 8-16,0-5-8 0,4 2 8 0,-1-3-8 16,4-2 8-16,4-1 0 0,-1-3 0 15,4 0 0-15,4 0 0 0,-1 3 0 0,1-6 0 16,3 6 8-16,0 0 0 0,-3 1 1 0,3 5 0 0,-4 4 0 15,4-1 7-15,1 7 0 0,-5 0 1 0,4 6 0 0,-3 0-17 0,-1 3 0 16,-2 4 0-16,-1 2 0 16,0 1 0-16,-4 3 0 0,1 2 0 0,-1 1 0 15,-3 0 0-15,-3 3 0 0,-4 3 0 0,0-3 0 16,0 0 0-16,-1 0 0 0,1-3 0 0,-3 0 0 16,3-1 0-16,-4 1 0 0,4-3 0 0,-3-4 0 15,2 1-13-15,-2-4-7 0,-1-5 0 0,4-1-1 16,0 0 4-16,0-6 1 0,7 3 0 0,-10-7 0 0,3 1 2 0,-1-6 1 15,1-1 0-15,0 0 0 0,4-2 13 16,-1-4 0-16,1 0 0 0,-1-3-9 16,4 3 9-16,4-3 0 0,-4 4 0 0,3-1-8 15,1 0-2-15,-1 3 0 0,4 1 0 0,0-1 0 0,1 3 10 0,-1 4 0 0,0 0 0 0,3-1 0 16,1 4 0-16,-4 3 0 16,0 3 0-16,0 0 0 0,4 0 0 0,-4 3 0 0,3 0 0 0,-3 3 0 15,4 1 0-15,-4 2 0 0,0-3 0 0,-4 4 0 16,5-1 49-16,-8 1 12 0,3 2 3 0,-3-3 0 15,-3 4-52-15,3 0-12 16,-4-1 0-16,0-2 0 16,1 2 0-16,-4-3 0 0,0 1 0 0,0-1 0 0,-4-2-48 0,4-1-13 0,-3 0-3 15,2-3 0-15,-2-3 52 0,-1 0 12 0,1 0 0 0,-1 0 0 16,-3 0 0-16,3-3 0 0,1 3 0 0,-4-6 0 16,7 3 10-16,-4 0 5 0,1-1 1 0,2 1 0 15,1 0-16-15,4 0 0 0,-1 0-12 0,1-7 12 16,-1 4-180-16,4 0-28 0</inkml:trace>
  <inkml:trace contextRef="#ctx0" brushRef="#br3" timeOffset="100787.15">8121 11008 1682 0,'-11'16'35'0,"4"-10"9"16,4 1-36-16,-1-1-8 0,1 0 0 0,-1 4 0 15,1-4 13-15,-1 6 1 0,1-2 0 0,3-4 0 16,-4 0-6-16,4 1-8 0,0-7 11 0,0 0-11 16,0 0 19-16,0 0-3 0,7 3-1 0,-3-3 0 15,-1 3 17-15,4-3 4 0,0 0 1 0,-3 0 0 16,3-3 15-16,-4 3 4 0,4 0 0 0,-3 0 0 16,7 0-7-16,-4 0-1 0,3 3 0 0,-3 0 0 15,4 0 3-15,-4 0 0 0,0 4 0 0,0-1 0 16,0 0-15-16,0 3-2 0,4-2-1 0,-4-1 0 15,3 0-20-15,-3 1-4 0,4-1-1 0,3-3 0 16,-3-3 0-16,-1 0-8 0,4 3 12 0,4-3-4 16,-4-3 23-16,7 0 4 0,-3 0 1 0,3-4 0 15,4 1-26-15,3 0-10 0,-3 0 8 0,3-1-8 0,4 4 20 16,-4 0 0-16,0 3-1 0,4 0 0 16,-4 0-4-16,4 3-1 0,-4 3 0 0,4 1 0 0,-4-1-5 15,4 0-1-15,3 4 0 0,-3-1 0 16,3-3-8-16,-3 4-17 0,3-1 4 0,0-3 1 0,4 1 12 0,-3-1 16 15,2 0-3-15,1-3-1 0,0 1 4 0,-4-1 1 0,8 0 0 16,-5-3 0-16,5 3-2 0,3 0-1 16,3 0 0-16,-3 0 0 15,-4 4 3-15,4-1 1 0,0 0 0 0,3 0 0 0,4 1-4 0,0 2-1 0,7 1 0 16,-4 2 0-16,1 1-13 0,-4-1 9 0,3 1-9 0,1 2 8 16,3-2 7-16,0-1 1 0,0 1 0 0,3 0 0 15,-3-1-25-15,0-6-5 0,-3 1-1 0,3-1 0 16,-1 3 15-16,1-2 0 0,4-4 0 0,-4 3 0 15,3 3 0-15,-3-2 0 0,0-1 0 0,0 3 10 16,0 4 6-16,-3-4 0 0,3 4 1 0,-7-1 0 16,3 4-1-16,-3-7 0 0,0 4 0 0,-4 3 0 15,4-4-4-15,-3 1-2 0,3-1 0 0,-4 1 0 16,-3-1-10-16,0 1 8 0,0-4-8 0,-8 1 8 16,1-1-8-16,0 1 0 0,-7-1 0 0,-1-3 0 15,-2 4 0-15,-5-4 0 0,-2 0 8 0,-5 0-8 16,-3-2-29-16,-3 2-8 0,-4-3-2 15,0 0 0-15,-7 3-1 0,0-2-1 0,-4 2 0 0,-3 0 0 16,0 0 1-16,-3-3 0 0,-1 4 0 0,-3-4 0 16,0 0-139-16,-4 3-27 0</inkml:trace>
  <inkml:trace contextRef="#ctx0" brushRef="#br3" timeOffset="102300.48">7927 11281 1485 0,'3'-3'63'16,"1"-3"-51"0,0 0 28-16,-1-1 6 0,1 4 1 0,-1-3 0 15,1 0-31-15,3 2-7 0,-4 1-1 0,1-3 0 16,3 3 7-16,0 0 1 0,3-4 0 0,-3 4 0 15,4-3 16-15,0 3 4 0,3 0 1 0,-4 0 0 16,4-4-20-16,4 4-4 0,0-3-1 0,3 0 0 16,0 3-12-16,0-4 0 0,7 1 0 0,-3 0 0 15,3-1 8-15,1-2 0 0,-1 0-8 0,0-1 12 16,4 1 26-16,3-4 5 0,0 4 1 0,1 0 0 16,2-4-63-16,5 4-12 0,-1-1-2 0,4-2-1 15,0 2 110-15,0 1 23 0,0-1 4 0,3 1 1 0,4 0-70 16,0-1-14-16,3 1-2 0,1-1-1 0,-1 4-9 0,1-3-8 15,-1 2 9-15,0 1-9 0,1-3 8 16,3-1-8-16,0-2 0 0,3 2 0 0,-3-5 21 16,0-1-1-16,4 0-1 0,-4-2 0 0,7-1 8 0,-4 0 1 15,4-3 1-15,4 3 0 0,-4 0-5 16,0 1 0-16,0-1-1 0,0 0 0 0,0 3-5 0,-4 1-1 0,1-1 0 0,-1 0 0 16,1 4 2-16,-1-1 0 0,5 1 0 0,-5-1 0 15,-3-3-19-15,0 4 0 0,0-4 0 16,-4 4 0-16,1-4 12 0,-1 0-2 0,1 4 0 0,-4-4 0 15,-4-3 0-15,-3 4 0 0,0-1 0 0,-4 0 0 16,0-3-10-16,-3 4 8 0,4-1-8 0,-5 0 8 16,-2 4 0-16,-1-1 0 0,0 1 0 0,0-1 0 15,-3 4 4-15,0-7 1 0,0 4 0 0,-1-1 0 16,-2 0-2-16,2 1-1 0,1 2 0 0,-4-2 0 16,-3 3-2-16,3-1 0 0,-7-2 0 0,1 5 0 15,-5-2-8-15,1 3 0 0,-7-1 0 0,-1 4 0 16,-6-3-26-16,3 3-10 0,-7 3-3 0,0 0 0 15,0 0 5-15,0 0 1 0,0 0 0 0,0 0 0 16,-11 0-7-16,4 0 0 0,0 0-1 0,-4 0 0 16,4 3 14-16,0 0 3 0,0 0 1 0,0 4 0 15,0-4-14-15,0 3-3 16,-4-3-1-16</inkml:trace>
  <inkml:trace contextRef="#ctx0" brushRef="#br3" timeOffset="102832.05">8364 11055 1486 0,'7'-3'66'0,"0"0"14"0,-3 3-64 16,3-3-16-16,-3 0 0 0,3 3 0 0,-4-3 0 0,1 0 0 0,-1-1 0 0</inkml:trace>
  <inkml:trace contextRef="#ctx0" brushRef="#br3" timeOffset="103920.68">8206 11099 984 0,'-7'3'41'0,"0"1"-33"16,-1 2 74-16,1-3 14 0,4 0 4 0,3-3 0 16,-7 6-20-16,0-2-3 0,7-4-1 0,-4 6 0 15,4-6-4-15,-3 3 0 0,-1 3-1 0,4-6 0 16,0 0-12-16,0 0-3 0,-3 6 0 0,3-6 0 16,0 4-21-16,0-4-5 0,0 3-1 0,3 0 0 15,1 0 15-15,-4-3 4 0,7 3 0 0,-4-3 0 16,4 0-9-16,4-3-2 0,0 0 0 0,-1 0 0 0,4 0-8 0,0-4-1 0,4 1-1 0,0 0 0 31,-4 0-11-31,3-4-3 0,1 1 0 0,0-1 0 0,-1 1 7 16,4-4 0-16,4 4 1 0,0-4 0 0,0 1 7 15,3-1 2-15,3 1 0 0,1-4 0 0,4 4-8 0,-1-4-2 0,0-3 0 16,4 3 0 0,0-2 10-16,-4 2 2 0,7-3 0 0,-3 0 0 0,7 0-32 0,0-2 0 0,0 2 0 0,3-3 0 15,0 3 12-15,-3-3-3 0,4 0-1 0,-1 0 0 16,0 0-8-16,4 0 0 0,0 0 0 15,0-3 0-15,0 3 0 16,0-3 0-16,-4 3 11 0,4-3-11 0,4 3 0 0,-1 0 0 16,4 0 0-16,0 0 0 0,-3 4 0 0,3-4 8 0,0 0-8 0,-4 0 0 15,4 0 0-15,0 3 0 0,0-3 8 0,0 0-8 16,0 0 8-16,0 0-8 0,-4 3 11 0,4-3-11 16,0 0 24-16,0-3-3 0,4 0 0 0,-1 0 0 15,1 0-21-15,-1-3 9 0,-3 3-9 0,4-3 0 16,-4 6 11-16,3-3-11 0,1 3 10 0,-1-4-10 15,1 5 8-15,-1-1-8 0,4 0 0 0,-3 0 0 16,-1 0 0-16,1 0 0 0,-1 3 0 0,1-3 0 16,3 0 0-16,-4 0 0 0,4-3 0 0,-3 0 0 15,3 0 0-15,-7 0 0 0,0-3 0 0,3 2 0 16,1 1 0-16,3 0 0 0,0 0 8 0,-4 0-8 16,4 0 0-16,-7 3 0 0,0 0 8 0,0 0-8 15,4 0 0-15,-4 3 0 0,-4 1 0 0,4-1 0 16,0 3 0-16,-3-6 8 0,-1 7-8 0,-3-4 0 0,3 0 0 0,-3 3 9 15,0 1-9-15,0-4 8 16,0 3-8-16,0-3 0 0,0 0 9 0,0 4-9 0,0-4 11 16,0 0-3-16,3 0 0 0,-7 1 0 15,4 2-8-15,-3-3 12 0,-1 0-12 0,4 0 12 0,-4 4-3 0,-3-4 0 16,4 3 0-16,-4 1 0 0,-4 2-1 0,-3 0 0 0,-1 1 0 16,-2-1 0-16,-1 1-8 0,-3 2 10 0,0 1-10 0,-1 0 10 15,1-1-2-15,-4 1 0 0,0 3 0 16,-3-4 0-1,3 4-8-15,-3 0-17 0,0-4 4 0,-4 4 1 0,-3 0 12 0,-1-1 15 0,1 1-3 16,-4 0-1-16,0 0-11 0,0 2 12 16,-3-2-12-16,-1 0 12 0,1 3 0 0,3 0 1 0,-7-1 0 0,0 1 0 15,0 0-2-15,-3 3-1 0,3-3 0 0,-4 0 0 16,1 0-2-16,-4 3-8 0,7 0 12 0,-7 0-4 16,0 0-8-16,0 0 0 0,0 0 0 0,3-3 8 15,-3 3-8-15,4-3 0 0,0 3 0 0,3-4 0 16,-4-2 0-16,1 0 0 0,-1 3 0 0,1-4 0 15,-1 1 0-15,1 3 0 0,-1-3 0 0,1-1 0 16,3 1 0-16,-4 3 0 0,4-3 0 0,-3 3 0 16,-1-4 0-16,1 4 0 0,-4 3 0 0,0 0 0 15,0 0 0-15,0 0 0 0,7 0 0 0,-7 0 0 16,0 0 0-16,0 0 0 0,4 0 0 0,-4 0 0 16,0 0 0-16,3-3 0 0,-3 3 0 0,4 3 0 15,-4-3 0-15,3 0 0 0,-3 0 0 0,0 0 0 16,0 0 0-16,7 0 0 0,-7 0 0 0,0 0 0 0,0 0-14 0,0 0 5 0,0 0 1 15,0 0 0-15,0 0 8 16,0 0-13-16,0 0 5 0,0 0 8 16,0 0-82-16,0 0-9 0,-7 3-1 0,-3 1-1 15,-1-1-100-15,-3 0-20 0</inkml:trace>
  <inkml:trace contextRef="#ctx0" brushRef="#br3" timeOffset="105917.14">12375 9720 2161 0,'0'0'61'0,"0"0"14"0,0 0-60 0,0 0-15 0,0 0 0 0,0 0 0 15,-3 3 77-15,-4 0 13 0,7-3 2 0,-4 3 1 16,4-3-40-16,-7 3-8 0,0 0-1 0,0 1-1 16,0-1-18-16,0 0-3 0,4 3-1 0,-5-3 0 15,-2 0 34-15,3 0 6 0,0 1 2 0,0-4 0 16,0 3-19-1,0-3-3-15,-4 0-1 0,4-3 0 0,-4-1-12 0,4 1-2 0,-3 0-1 0,-1-6 0 16,1 3-15-16,-1-1-10 0,4 1 12 0,-4-3-12 16,1-1 0-16,-1 1 0 0,-3-1 0 0,4 1-12 15,2 0 12-15,-2-4 0 0,-1 0 0 0,4 1 0 16,4-1 28-16,-4 1 9 0,7-4 2 0,-4 4 0 16,4-4-29-16,0 0-10 0,0-3 0 0,4 4 9 15,-1-4 11-15,4 0 1 0,0-3 1 0,4 3 0 16,-1 4-32-16,1-4-6 0,7 3-2 0,-4 1 0 15,3-1 18-15,1 3 9 0,0 1-1 0,3-1 0 16,-3 4 5-16,-4 3 1 0,3 2 0 0,-3 1 0 16,0 3 2-16,1 3 1 0,-5-3 0 0,4 7 0 15,-3 2 21-15,-4 0 4 0,4 4 1 0,-4 0 0 16,0 5-35-16,-4 1-8 0,1 0 0 0,-1 6 0 16,-3 0 0-16,0 7 0 0,-3-1 0 0,-1 0 0 15,1 1 0-15,-4-4 0 0,3-3 0 0,-3 3 0 16,0-6 0-16,0 3 0 0,0-3 0 0,0 0 0 15,-4-3 0-15,4 0 0 0,0-1 0 0,-4-5 0 0,4 0 0 16,4-4 0-16,-4-3 0 0,3-3 0 16,4-3-40-16,0 0-9 0,0 0-3 0,-3-9 0 0,6 0-121 15,1-4-25-15,-1-3-5 0</inkml:trace>
  <inkml:trace contextRef="#ctx0" brushRef="#br3" timeOffset="106727.93">13346 9256 1235 0,'0'0'52'0,"0"0"-42"16,0 0 37-16,7 0 7 0,-4 3 2 0,-3-3 0 15,4 3-17-15,-4-3-3 0,3 3-1 0,-3 3 0 16,4-3 70-16,-4 4 15 0,0-4 2 0,-4 3 1 16,4 0 8-16,-3 4 1 0,-4-1 1 0,3 1 0 15,-3-1-55-15,0 0-11 0,0 4-3 0,0-4 0 16,0 1 0-16,0-1 0 0,0-3 0 0,0 1 0 16,0-4-51-16,0 0-13 0,7-3 0 0,-7-3 0 15,-1 0 54-15,1-4 8 0,4-2 2 0,-4 0 0 16,0-4-52-16,3-3-12 0,1 1 0 0,-4-4 0 15,3 3 0-15,-3 1 0 0,4-1 0 0,-5 0 0 16,5 1 0-16,-4-1 0 0,3 0 0 0,1 1 0 16,3 2 54-16,0 0 8 0,0 1 2 0,0-4 0 15,3 4-52-15,1-1-12 0,3 1 0 0,0-1 0 16,0-3 0-16,0 1 0 0,4-1 0 0,-1-3 0 16,1 4 0-16,3-1 0 0,0 0 0 0,0 1 0 0,4 2 0 0,-1-3 0 15,1 4 0-15,0 2 0 0,-1 1 0 0,1 6 0 16,0 0 0-16,-4 3 0 0,0 6 0 15,4 0 0-15,-4 0 0 0,-4 7 0 16,1 3 54-16,-4 3 8 0,0-1 2 0,0 7 0 0,-3 0-52 0,-4 4-12 0,0-1 0 0,0 3 0 16,-8-3 0-16,1 4 0 15,-3-7 0-15,-1 3 0 0,1 0 0 0,-4-3 0 0,-1 1 0 0,-2-5 0 16,3-2 0-16,0 0 0 0,-1-6 0 16,1-4 0-16,4-3 0 0,-1-6 0 0,1-3 0 0,3 0 0 15,-4-9-151-15,7-1-33 0,1-6-6 16</inkml:trace>
  <inkml:trace contextRef="#ctx0" brushRef="#br1" timeOffset="118230.76">19223 1956 1824 0,'0'-12'38'0,"0"5"8"16,0 1-37-16,3 3-9 0,-3-10 0 0,0 4 0 15,0-4 135-15,0 4 25 0,0-3 4 0,0-1 2 16,-3 0-44-16,3 1-9 0,-4-1-1 0,-3 1-1 15,4-1-27-15,-4 4-6 0,0-1-1 0,-4-2 0 16,0 6-26-16,-3-1-6 0,0 1-1 0,0 3 0 0,-3 3-44 16,-1 0-13-16,0 3-1 0,1 3 0 0,-1 4 62 0,-3 5 13 15,3-2 3-15,-3 6 0 0,7 6-52 0,-4-3-12 0,4 6 0 0,-4 3 0 16,4 4 0-16,4 3 0 16,-4 2 0-16,7 7 0 0,0-6 0 0,0 3 0 0,3 3 0 0,0 3 0 15,4-3 0-15,4 3 0 0,0 4 0 16,3-1 0-1,0-6-48-15,3-3-13 0,1 0-3 0,3-3 0 0,0-10 52 0,0 0 12 16,4-6 0-16,-1-3 0 0,5-6 48 0,-1-7 13 0,3-5 3 16,1-4 0-16,7-7-75 0,-4-2-14 0,4-13-3 0,0 0-1 15,-1-3 29-15,-2 0-9 16,-1-3 9-16,0-4 0 0,-3 1 0 0,-8 3 0 0,5-1 0 0,-8-5 0 16,3 9-10-16,-3 0 10 0,0 3-12 0,-3 0 12 15,0 6-8-15,-1 4 8 0,-3-1 0 0,-3 4 0 16,-1 2-27-16,1 1 2 0,-4 6 0 0,0 0 0 15,0 0 25-15,0 0 0 0,0 0 0 0,-7-3 0 16,0 6 0-16,3 0 0 0,-6 7 0 0,3 2 0 16,0 7 46-16,-1-3 14 0,5 6 4 0,-4 3 0 15,0 0-64-15,3 3-21 0,4 3 0 0,-3-2 0 0,3-1 21 16,3-3 8-16,1 0 0 0,-1-3 0 16,4-3-8-16,0-4 8 0,4-2-8 0,0-4 8 0,3-5-8 0,0-4 0 15,4 0 0-15,-1-10 0 16,1 1 0-16,3-7 0 0,0 0 0 0,0-2 0 0,-3-1 0 0,0 0 0 15,-1-3 0-15,-3 0 0 16,-3 3 12-16,-1 0-4 0,-2 1 0 0,-1-1 0 0,-4 6-8 0,-3-2 0 16,0 2 0-16,-3 0 0 0,-1 4 0 15,-7-3 0-15,1 2 0 0,-1 1 0 0,-6-1 0 0,-1 4 0 0,0-3 9 0,-3-1-9 32,4 4-49-32,-1 0-15 0,0 3-2 0,4-1-1 15,0 4-19-15,4 4-4 0,2-1-1 0,1 3 0 16,4 0-59-16,-1 1-12 0,4 2-2 0</inkml:trace>
  <inkml:trace contextRef="#ctx0" brushRef="#br1" timeOffset="118552.52">19794 2618 1968 0,'0'3'83'16,"-3"3"-67"-1,3-6 116-15,0 0 22 0,0 0 5 0,0 0 1 16,0 0-70-16,0 0-14 0,0 0-2 0,3-9-1 16,-3-1-19-16,4-2-4 0,-1-4-1 0,1 4 0 15,-1-7-35-15,1-3-14 0,3 3 11 0,-3-3-11 16,3 3 0-16,-4-3 0 0,8 0 0 0,-4 4-10 16,3 2 59-16,1 0 12 0,0 4 3 0,-1-1 0 15,1 4-52-15,3 2-12 0,0 1 0 0,-3 3 0 16,3 3 41-16,0 3 6 0,0 0 1 0,0 7 0 15,-3 2-14-15,3 7-2 0,-4-3-1 0,1 6 0 16,-4 3 14-16,0 3 3 0,0 3 1 0,-3-2 0 0,-1-1-49 0,-3 0-19 0,4-3 1 16,-4-6 0-1,0 0-15-15,0-4-3 0,-4-5-1 0,4-4 0 16,0-6-179-16,0 0-36 0</inkml:trace>
  <inkml:trace contextRef="#ctx0" brushRef="#br1" timeOffset="119357.1">20267 2345 2063 0,'0'-6'87'0,"0"-4"-70"16,-3 4 90-16,3-3 17 0,0-1 4 0,3 4 1 15,-3 0-52-15,0 6-10 0,0 0-3 0,0 0 0 16,0 0-4-16,7 3 0 0,-3 6-1 0,-1 7 0 15,4-4-4-15,0 7-1 0,0 6 0 0,0 0 0 0,0 4 0 0,1-1 0 0,-1 3 0 0,3-3 0 16,-3-2-23 0,4-1-5-16,-4-7-1 0,3 1 0 0,1-6 31 15,0-1 7-15,-1-2 1 0,4-4 0 16,-3-3-72-16,-1-3-15 0,5 0-2 0,-5-6-1 16,1 0 26-16,-1-7 0 0,1 4 0 0,0-7 8 0,-1-3-8 0,-3 7 0 0,0-10 8 0,-3 0-8 15,-1 0 0-15,1-3 8 0,-4 0-8 0,0-1 0 16,0 5 0-16,-4-5 8 0,4 5-8 15,-3-1 0-15,-1 0 0 0,1 3 0 0,-4 0 0 0,3 3 8 16,1 4 4-16,-1 2 2 0,1 1 0 0,-1 6 0 16,4 3-31-16,0 0-7 0,0 0 0 0,0 0-1 15,0 0 13-15,4 0 2 0,3 9 1 0,0 1 0 16,0 2 9-16,3 1-13 0,-3-4 5 0,4 4 8 16,-1-4-9-16,1 0 9 0,0 4 0 0,-1-10 0 15,4 3 0-15,-3 1 0 0,0-1 0 0,3-3 0 16,-4 0 0-16,1-3 0 0,3 0-10 0,-4 0 10 15,8-3 0-15,-4-3 0 0,4 0 0 0,0-1 8 16,-1 1-25-16,4-3-5 0,0-1-1 0,-3 1 0 16,3-1 42-16,-3 1 8 0,0 3 1 0,-4-7 1 15,0 4-21-15,0-1-8 0,-4 1 0 0,1 6 9 16,-4-3-9-16,0-4 0 0,-3 4 0 0,-4 6 0 16,0 0 9-16,-4-3-9 0,1-4 10 0,-8 4-10 15,0 0 9-15,-3 0-9 0,0 3 8 0,-3 0-8 16,-1 6 0-16,-3 1 0 0,3 2 0 0,-3 7 0 15,3-4 0-15,4 10-11 0,0 3 11 0,4 0-12 0,-1 4 12 16,7 5-12-16,1-3 12 0,3 1-12 16,3-4 12-16,5-3 0 0,-1 3 0 0,7-12 0 15,0 0 24-15,0 2 11 0,4-11 1 0,3 2 1 16,0-3-61-16,4-2-12 0,-1-4-2 0,1 0-1 0,0-4 2 16,-1-2 0-16,1 0 0 0,0 0 0 15,-4-7-55-15,0 1-10 0,-7-1-2 0,4 0-1 16,-4-2-137-16,0-4-27 0,0 6-6 0</inkml:trace>
  <inkml:trace contextRef="#ctx0" brushRef="#br1" timeOffset="119617.78">21304 2129 2494 0,'0'0'111'0,"0"0"22"15,0 0-106-15,0 0-27 0,-3 3 0 0,3 3 0 16,0 3 50-16,0 1 5 0,3-1 1 0,1 4 0 15,-1 2-5-15,4 4-1 0,4 0 0 0,-4 3 0 16,7 0 14-16,-3 0 2 0,6 3 1 0,-3 0 0 16,4 0-19-16,0-3-3 0,-4 3-1 0,3-6 0 15,1 0-20-15,0-3-5 0,-1-1-1 0,1-2 0 16,-4-1-18-16,4-2 0 0,-1-1 8 0,1 1-8 16,0-4 0-16,-4 0 0 0,7 7 0 0,-7-10 0 15,4 0-74-15,-1 0-12 0,-3 0-2 0,1 0-1 16,-1 0-35-16,-4-3-6 0,4 0-2 0,-7 0 0 15,1-3-43-15,-8 3-9 0,3-6-1 0</inkml:trace>
  <inkml:trace contextRef="#ctx0" brushRef="#br1" timeOffset="119852.65">21417 2590 2707 0,'-3'-16'120'0,"-1"-3"24"0,4-3-115 16,0-3-29-16,4-3 0 0,3 0 0 0,0-4 110 0,3 4 16 0,4-6 3 0,1 2 1 16,-1 1-61-16,3 6-12 0,1-7-2 0,0 7-1 15,-4 6-31-15,3 1-7 0,-3 2 0 0,1 3-1 16,-1 1-15-16,-4 6 0 0,4-1 0 0,-3-2 0 16,-4 6-60-16,0 0-4 0,0 0-2 0,-7 3 0 15,0 0-166-15,0 0-34 16</inkml:trace>
  <inkml:trace contextRef="#ctx0" brushRef="#br1" timeOffset="123709.72">8319 2743 1580 0,'-4'19'67'16,"0"-6"-54"-1,1-1 90-15,3 4 17 0,-4-4 4 0,4 1 1 16,0-1-24-16,0-2-5 0,0-1 0 0,0-9-1 15,0 0-32-15,0 0-7 0,7-9 0 0,-3-1-1 16,0-5-8-16,-1-1-2 0,4-9 0 0,0-6 0 16,-3-1 15-16,-1 1 4 0,1-7 0 0,-4-6 0 15,7 4-24-15,-4-11-4 0,1 1 0 0,-1-9-1 16,4 9-5-16,-3 2-1 0,-1 1 0 0,1-3 0 16,0 10-29-16,-1-4 0 0,1-7 0 0,-4 11 0 15,0 5 12-15,3 13-4 0,1-3-8 0,-4 9 12 16,3 10-4-16,-3 6-8 0,0 6 11 0,0 10-11 15,0 9 20-15,0 13-4 0,0 6 0 0,0 6 0 16,4 3-36-16,-4 7-7 0,3 3-1 0,1 6-1 0,3-7 48 0,0 1 9 16,0 3 3-16,7 3 0 0,-3-10-23 0,3 1-8 15,3-4 0-15,5-2 9 0,-1-17 3 0,7-5 1 0,-3-10 0 16,6-10 0-16,1-12-13 0,-4-6 9 0,4-10-9 0,-4-6 8 16,1-9 4-16,-5-7 1 0,-3-3 0 0,1-6 0 15,-5 0-13-15,-3 0 0 0,0 0 0 0,1-6 0 31,-8 3 18-31,0 0 1 0,-4-4 0 0,-3 1 0 0,0 9-11 0,-3 0-8 0,-4 7 12 16,0-10-12-16,-4 6 38 0,-3 0 1 0,3 0 0 0,1 4 0 16,-4 9-31-16,-1 2-8 0,5 8 0 0,-4 5 0 15,0 7-25-15,0 0-7 0,-4 12 0 0,0 0-1 16,1 10-27-16,-1 12-6 0,4-3-1 0,0 6 0 16,7 1-127-16,0 2-26 15,3 1-4-15</inkml:trace>
  <inkml:trace contextRef="#ctx0" brushRef="#br1" timeOffset="124075.13">9253 2637 2258 0,'-7'-7'64'0,"-3"1"14"0,3 0-62 16,-4 3-16-16,1-4 0 0,-1 4 0 15,-3 0 89-15,3 0 15 0,-3 3 4 0,4 0 0 0,-5 3-31 0,5 3-5 0,-1 1-2 0,1 2 0 32,3 7-22-32,0-1-5 0,3 4-1 0,1 3 0 15,-1 0-9-15,8 0-1 0,-4 0-1 0,7 0 0 0,-4-3-9 0,8-4-2 0,-4 1 0 0,7-3 0 16,-4-1-20-16,5-9-15 0,-1 0 3 0,-4-3 0 16,4-6 32-16,0 0 6 15,-3-3 2-15,0-4 0 0,-1 0-8 0,1 4-2 0,-4-10 0 0,0 4 0 16,-4 2 0-16,1-6 0 0,-1 4 0 0,-3 2 0 15,0 0-18-15,0 4-11 0,0 0 2 0,-3-1 0 16,-1 4 9-16,-3 3 11 0,0-7-3 0,0 4 0 16,-3 3-8-16,-8-3 0 0,4-1 0 0,-4 4 0 15,1 0-88-15,-1 0-12 0,4 3-4 0,0 0 0 16,3 0-94-16,4 3-19 0,0 0-4 0</inkml:trace>
  <inkml:trace contextRef="#ctx0" brushRef="#br1" timeOffset="124353.56">9335 2847 1824 0,'3'12'38'0,"-3"-12"8"15,0 0-37-15,0 0-9 0,0 0 0 0,0 0 0 16,4-9 132-16,-1-1 24 0,-3 1 4 0,4-7 2 16,-4 4-54-16,3-4-12 0,1 0-1 0,-1 4-1 15,-3-7-75-15,7 3-19 0,-3 4 0 0,-1-7 0 0,8 3 55 16,-4 4 7-16,0-1 2 0,4 1 0 0,-1-1-52 15,1 4-12-15,3-1 0 0,-4 4 0 16,1 0 54-16,0 3 8 0,-1 3 2 0,1 0 0 16,-1 3 12-16,1 3 2 0,-4 7 1 0,4-4 0 0,-4 7-24 0,0 6-5 0,0 0-1 15,-4 6 0-15,1-3-49 0,-1 3 0 0,-3 0-12 0,4 1 3 16,-1-4 9-16,-3-3 12 0,4-7-2 0,-1 1-1 16,-3-7-58-16,4-9-12 0,-4 0-3 15,4 0 0-15,-4-12-204 0,3-1-42 0</inkml:trace>
  <inkml:trace contextRef="#ctx0" brushRef="#br1" timeOffset="124993.13">9804 2677 1314 0,'7'-12'37'0,"-4"-1"8"16,4 1-36-16,0-1-9 0,0 1 0 0,1 2 0 15,-1 1 53-15,-4 3 9 0,4-4 2 0,-7 4 0 16,4 3 102-16,-4 3 21 0,0 0 4 0,0 0 1 16,0 0-52-16,0 0-9 0,0 0-3 0,0 0 0 15,-4 0 0-15,-6 3 0 0,3 3 0 0,-1 0 0 16,-2 7-102-16,3 3-26 0,-4-7 0 0,1 13 0 15,-1 0 56-15,0 3 7 0,1 6 1 0,-1 7 0 16,4-7-52-16,4 10-12 0,-4-3 0 0,7 2 0 16,0-8 0-16,0-4 0 0,7-3 0 0,0-3 0 0,0-6 0 15,3-4 0-15,5-2 0 0,-1-4 0 16,3-6 0-16,4-3 0 0,-3 0 0 0,3-7 0 16,4-2-48-16,-4-1-13 0,4-2-3 0,-4-7 0 15,0 0 0-15,0 0 0 0,0-7 0 0,-3 4 0 0,0-3-51 0,-4 3-10 0,-4 3-3 0,5-6 0 16,-5 6 103-1,-3-3 25-15,4 3 0 0,-4 0 0 0,0 3-56 0,-4 0-7 16,1 7-1-16,3-4 0 0,-3 7 52 0,-4-1 12 0,3 4 0 0,-3 6 0 16,0 0 48-16,0 0 13 0,0 0 3 0,-3 6 0 15,3 7 12-15,0 3 2 0,-4-1 1 16,0 7 0-16,4 0-11 0,0 0-3 0,0 3 0 0,-3-3 0 16,3 3-13-16,0-3-4 0,0 3 0 0,3-3 0 15,-3-6 0-15,4 3-1 0,0-4 0 0,-1-2 0 16,4-1-24-16,0-5-5 0,0-1-1 0,4-3 0 15,-4-6-17-15,3 0 0 0,1-3 0 0,3-4 0 16,-3-2 22-16,-1-4 1 0,4-3 0 0,-3-3 0 16,0 3-12-16,-1 1-3 0,1-1 0 0,-4 0 0 15,0 3 20-15,-4 7 4 0,-3-7 1 0,0 7 0 16,-3-1-46-16,-4 7-10 0,0-3-1 0,-4 6-1 16,-3 0 25-16,0 0 0 0,0 3 0 0,0 3 0 15,0 4-60-15,0-1-6 0,-1 1-2 0,5-1 0 16,-1 0-100-16,4 1-21 0,0-1-4 0</inkml:trace>
  <inkml:trace contextRef="#ctx0" brushRef="#br1" timeOffset="125313.26">10485 2981 2269 0,'3'4'64'0,"1"-1"15"16,-4-3-63-16,0 0-16 0,0 0 0 0,3-3 0 15,1-4 93-15,-4-2 16 0,0 0 3 0,0-1 1 16,0-2-25-16,0-4-6 0,0 3-1 0,-4-5 0 16,4-1-15-16,0 0-3 0,-3 0-1 0,3 0 0 15,3 0-50-15,-3 4-12 0,4-1 0 0,3-3 0 16,0 4 0-16,-4-1 0 0,4 0 0 0,0-3 0 16,0 7 28-16,1-1 4 0,2 1 0 0,1-1 0 15,-1 4 0-15,1 3 0 0,-1-4 0 0,1 4 0 16,0 6-32-16,3 0 0 0,3 6 0 0,-3 4 0 15,1 2 46-15,-1 7 3 0,3 0 1 0,-6 9 0 16,3 3-24-16,-3 7-5 0,-4 3-1 0,0 3 0 16,0-7-20-16,0-2 0 0,-4 2-10 0,1-8 10 15,-4-4-21-15,3-3 2 0,-3-7 1 0,4-2 0 16,-4-7-176-16,0-6-35 0,0 0-7 0</inkml:trace>
  <inkml:trace contextRef="#ctx0" brushRef="#br1" timeOffset="125835.57">10933 2608 1922 0,'0'0'54'0,"0"0"13"0,0 0-54 0,0 0-13 0,0 0 0 0,0 0 0 16,0 0 127-16,7 7 22 0,-4-7 5 0,4 3 1 16,-3 0-50-16,3 3-9 0,0 0-3 0,0 4 0 15,0 2-21-15,0 4-4 0,0 3 0 0,0 3-1 16,4-3-15-16,-4 3-4 0,3 3 0 0,-3 6 0 16,4-6-12-16,0 6-4 0,-1 1 0 0,1-1 0 15,3 1-4-15,0-14-2 0,0 1 0 0,0-3 0 16,0-4-9-16,4-2-1 0,0-7-1 0,-1-3 0 15,-3-3 21-15,0-10 4 0,1 1 0 0,-1-4 1 0,-4-9-33 16,1 0-8-16,-4-3 0 0,0-1 0 16,-4 1 0-16,1 0 0 0,-4 6 0 0,0-3 0 15,0 3 0-15,0 6 0 0,0 4 0 0,-4-4 0 0,-3 10 0 0,4-7 0 0,-4 7 0 0,0 0 0 32,3-1-49-32,-3 7-12 0,0-3-3 0,0 3 0 15,7 0-110-15,-7 0-22 0,7 0-5 0</inkml:trace>
  <inkml:trace contextRef="#ctx0" brushRef="#br1" timeOffset="126559.91">11469 2627 2310 0,'-4'16'48'0,"4"-13"11"0,0 0-47 0,0-3-12 0,0 0 0 0,0 6 0 16,4 1 104-16,-1-4 20 0,1 0 3 0,3 0 1 15,0 3-20-15,4-3-4 0,-4 4-1 0,3-1 0 16,4-6-57-16,0 0-11 0,4 0-3 0,0-3 0 16,-1-3-32-16,1-1 0 0,3 1-10 0,0 0 10 15,-3-7 44-15,0 4 16 0,-1-1 3 0,1 1 1 16,-4 0-52-16,-3-4-12 0,-4 4 0 0,0-4 0 16,-4 7 8-16,-3 0 0 0,0 6-8 0,0 0 12 15,-7-4 1-15,-3-2 0 0,-1 12 0 0,-3-2 0 16,0-1-13-16,-4 6 11 0,-3 7-11 0,3 3 10 15,-3-4-28-15,7 10-6 0,-4 0 0 0,4 10-1 0,4-7 35 0,3 7 7 16,0-1 2-16,3 4 0 0,1-7-19 16,6 0 0-16,4-2 8 0,0-4-8 0,4-3-13 15,6-3-7-15,-2-7 0 0,6 1-1 16,0-7 21-16,4-6 0 0,-1 0 0 0,1-3 0 0,0-3 12 0,-1-4 8 16,1 1 0-16,0-4 1 15,-4-3-85-15,-3 1-16 0,3-1-4 0,-4 0-1 16,-3-2-35-16,1-1-6 0,-1 3-2 0,0-3 0 0,-4 1-102 15,1-1-21-15,0 3-4 0,-1-6-1 0,1 0-20 16,3 3-5-16,-4-3-1 0,-3 0 0 0,4 0 181 16,0 7 36-16,-1-7 7 0,-3 0 2 0,4 6 56 0,-1-3 17 0,1 1 1 0,-4-4 0 15,4 3 98-15,-1-3 20 0,-3-3 4 0,0 3 1 16,4 0-21-16,-4 3-4 0,4-6 0 0,-4 6-1 16,0-3 5-16,-4 3 0 0,4 7 1 0,-3-4 0 15,-1 4 9-15,-3 2 2 0,0 4 0 0,0 6 0 16,0 0-5-16,0 0-1 0,-3 6 0 0,-1 1 0 15,1 2-46-15,-1 0-8 0,1 4-3 0,3-4 0 16,0 7-24-16,3-3-5 0,1 5 0 0,3 1-1 16,0 3-15-16,0-6-2 0,3 6-1 0,1 0 0 15,3-4-2-15,-3 4-1 0,3-3 0 0,-4 0 0 16,5 0 26-16,-1-3 4 0,0-1 2 0,-4 1 0 16,4 3-40-16,1 3-10 0,2-10 0 0,-3 10 0 15,4-3 0-15,-4-3 0 0,4 2 0 0,-1 1 0 0,1 0-16 16,-4-3-4-16,4-1-2 0,-4-2 0 15,0 0 22-15,0-4 0 0,-3 0 0 0,-4-2 0 16,0-1-24-16,0-3 2 0,0 0 1 0,0-3 0 16,-4-3 1-16,5-3 0 0,-5 3 0 0,1-7 0 15,-4 4-85-15,3-7-17 0,-3 4-3 0,0-4-1 16,0 4-63-16,0-7-13 0,0 4-2 0</inkml:trace>
  <inkml:trace contextRef="#ctx1" brushRef="#br1">21689 4759 0,'0'0'16</inkml:trace>
  <inkml:trace contextRef="#ctx0" brushRef="#br1" timeOffset="129393.84">12291 3029 1337 0,'0'0'56'0,"0"0"-44"15,0 0 92-15,0-7 20 0,0-2 3 0,3 3 1 16,-3-4-62-16,4 4-12 0,-1-4-2 0,-3 4-1 31,4-3 11-31,-4 3 2 0,3 2 1 0,1-5 0 0,-1 3 9 0,1-4 2 0,0 1 0 0,3-1 0 16,0-2-10 0,0-4-2-16,0 1 0 0,3-7 0 0,1 0 0 15,3-3 0-15,4-4 0 0,-1 1 0 0,1 0-32 0,3 3-6 16,0-3-2-16,0-7 0 0,1 7-8 0,2-3-3 15,-6-4 0-15,0 7 0 0,-1 3-13 0,-6 6 0 0,-4 3-12 16,0 4 12-16,-4 2-185 0,-3 10-31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1:11:38.09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8149 3295 817 0,'0'0'34'0,"0"0"-34"31,0 0 65-31,0 0 7 0,0 0 0 0,0 0 1 16,0 0-7-16,0 0-2 0,0 6 0 0,0 1 0 0,0-7-28 0,0 3-5 0,0-3-2 0,-3 6 0 15,3-6 23-15,0 6 5 0,-4 1 1 0,4-7 0 16,0 6-16-16,0 0-3 0,0-6-1 0,-3 6 0 16,3 1-28-16,0-1-10 15,0 0 0-15,0 4 9 0,0-4 37 0,0 0 7 16,0 4 2-16,-4-4 0 0,1 0-37 0,3 3-7 0,0 1-2 0,-4-4 0 16,0 4-1-16,4-4-8 0,0 3 12 0,-3 1-4 15,-1-1-8-15,4 0-9 0,0 4 9 0,-3-4-13 16,3 7 13-1,-4-3 0-15,1 2 0 0,-1 1 0 0,4 0 48 0,-3-4 13 16,-4 1 3-16,3 2 0 0,1 1-52 0,-1-3-12 0,1 2 0 0,3 1 0 16,-4 3 0-16,1-4 0 0,-1 4 0 0,4 0 0 15,-3 0 0-15,-1 0 0 0,0 3 0 0,4-4 0 16,-3 4 0-16,-1-3 0 0,1 0 0 0,-1 3 0 16,4 0 0-16,-3 0 0 0,-1 0 0 0,1 3 9 15,3 0-9-15,-4 0 0 0,4-3 0 0,-3 3 0 16,-1 0 0-16,4 0 0 0,-3 0 0 0,-1 4 0 15,4-4 0-15,-3 3 0 0,-1-3 0 0,4 3 0 16,0-3 0-16,0 4 13 0,0 2-1 0,-3-6-1 16,3 3-11-16,0-3 0 0,-4 3 0 0,4-2 0 0,-4 2 0 15,4 0 0-15,0 3 0 0,-3 1 0 16,3-1 0-16,0-3-16 0,0 1 4 0,-4 2 1 16,4 0 11-16,0 1 0 0,-3-1 0 15,3 0 0-15,-4 4 0 0,1-4 0 0,3 4 0 0,-4 2 0 16,4-2 0-16,-3 2 0 0,3 1 0 0,0 0 0 0,0-1 0 0,-4 1 0 15,4-1 0-15,0 4 0 16,-3-3 0-16,3 3 0 0,0 3 0 0,-4-4 0 0,4 1 0 16,0 0 0-16,4-4 0 0,-4 4 0 0,0-3 0 0,0 3 0 15,0-4 0-15,0 4 0 16,3 3 0-16,-3-3 0 0,0 3 0 0,4 3 0 0,-4-4 0 0,0 1 0 0,0-3 0 0,3 6 0 16,-3-3 0-16,0 3 0 0,0 0 0 15,4 3 0-15,-4-3 0 0,0 0 0 0,3-3 0 16,-3 6 0-16,4-3 0 0,-4 4 0 15,3-1 0-15,-3 0 0 0,4 0 0 16,-1 0 0-16,-3 0 0 0,4 4 0 0,-4-4 0 0,4 0 9 0,-1 0-1 0,-3 4-8 16,4-1 0-16,3 0 0 0,-4 0 0 0,1 4 0 15,-1-4 0-15,1 1 0 0,3-1-10 0,-4 3 10 16,1 1 0-16,-1-4 0 0,4 3 9 0,-3 4-1 16,3-4-8-16,0 1 0 0,-3 2 0 0,3 1 0 15,0 0 0-15,0-4 0 0,0 7 0 0,0-16 0 16,0 6 0-16,0 4 0 0,4 2 0 0,-4 1-8 15,3 2 8-15,1-2-8 0,-4 6 8 0,7 22-8 16,-3-10 8-16,-1 0 0 0,1 1 0 0,-1 9 0 16,-3-13 0-16,4-3 0 0,-4 3 0 0,4 0 0 15,-4-2 0-15,3-1 0 0,-3 0 0 0,4 6 0 0,-4-3-11 0,4 1 0 16,-4-1 0-16,3 6 0 0,1-2 11 16,-4-4 16-16,0 4-4 0,3 5-1 0,-3-5-11 15,4-1 0-15,0 3 0 0,-1 7 0 0,1-9-11 0,-4 2-4 0,3 1-1 0,1 6 0 16,0-13 16-1,-1 3 0-15,1 1 0 0,-1 5 0 0,1-9 0 0,0 4 0 16,-4 2 0-16,3 4-9 16,-3-7 9-16,0 1-8 0,0 2 8 0,4 4-8 15,-4-7-28-15,4 1-4 0,-1-1-2 0,1 7 0 0,-4-7 66 0,3 4 14 16,1-4 2-16,-4 10 1 16,0-10-41-16,0 1-9 0,-3-1-2 0,-1 4 0 15,4-4-24-15,-3-3-5 0,3 0 0 0,-4 7-1 16,4-10 1-16,-7 3 1 0,4 1 0 0,-1 2 0 0,1-6 26 0,-4 0 5 0,4 0 8 0,-1 0-13 15,-3-6 25-15,4-6 6 0,-4 3 1 0,0-4 0 16,0-2-9-16,0-4-2 0,3 0 0 0,-3-3 0 16,4-3-8-16,-4-6 0 0,3 0 0 0,1-7 0 15,-4-2 0-15,3-4 0 0,-3 0 0 0,0-6 0 16,0 0 0-16,0-6 0 0,0-1 0 0,0-2 8 16,0-7-8-16,0-6 10 0,0 0-10 0,0 0 10 15,0 0-10-15,0 0 0 0,0-9 9 0,0-1-9 16,-3 1 9-16,-1-7-9 0,1 1 12 0,-1-1-12 15,1-6 10-15,-4 0-10 0,3-3 8 0,-3-3-8 16,0 0 0-16,0-4 0 0,-4 1 0 0,4-7 0 16,-3 7 0-16,-1-7 0 0,0 1 0 0,-3-4 0 15,4 0 0-15,-1-3 16 0,4 0-2 0,-3-6-1 16,2 0-5-16,-2-3 0 0,-1-4-8 0,1-5 12 16,3-1-12-16,0 0-8 0,-4 0 8 0,0-9-13 15,4 6 13-15,0-3 0 0,-3-3 0 0,-1-3 0 16,1 0 0-16,3 3 0 0,-4-7 0 0,0-2 0 15,4-1 0-15,-3 1 0 0,3-1 0 0,-4-12 0 16,4 10 0-16,3-1 0 0,-3-3 0 0,0-9 0 0,0 9 0 16,4-3 0-16,-4-3 0 0,0-6 0 15,0 6 0-15,0 0 0 0,3-4 0 0,-3-8 0 16,3 12 0-16,1-3 0 0,-1-1 0 0,1-11 0 16,-1 11 0-16,1 1 0 0,-1-3 0 0,-3-10 0 0,4 13 0 0,-1-3 0 0,-3 2 0 15,4-11 0-15,-1 15 48 0,1-4 13 16,3-2 3-16,-4-10 0 0,0 13-52 0,1 0-12 0,3 0 0 15,-7-10 0-15,3 10 0 0,1 0 0 0,-1-1 0 0,1-11 0 16,-1 12 0-16,1-4 0 0,3 1 0 0,-4-10 0 16,4 10 0-16,-3 3 0 0,3-4-9 0,-4-8 9 15,1 11 0-15,3 1 0 0,-7 3 0 0,3-13 10 0,1 13-10 0,-1 0 0 16,0-3 0-16,4-6 0 16,0 9 0-16,0 18 0 0,0-2 0 0,-3-4 0 15,3-2 0-15,0-4 0 0,0 3 0 0,0-6 0 0,0 0 0 16,3-28 0-16,-3 13 0 0,0-10 0 0,4 12 25 0,-4 4 3 15,4 3 1-15,-4-10 0 0,-4 13 5 0,4 3 1 16,0 0 0-16,0-6 0 0,0 12-35 0,0-3 0 16,-4 1 0-16,1-7 0 0,3 12 0 0,-4 7 0 15,1 0 0-15,-1-4 0 0,-3 7 0 0,4 3 0 16,3 3 0-16,-4-3 0 0,1 7 0 0,-1-1 0 0,1-3 0 16,3 0 0-16,-4 7 0 0,4 2 0 15,0-2 0-15,-3-1 0 0,3 10 0 0,3 3 0 16,1 0 0-16,-1-3 0 0,-3 3 9 0,0 3-9 15,0 3 0-15,4 0 9 0,-4 7-9 0,3 5 0 16,-3-2 0-16,0 6 0 0,-3 6 0 0,3 3-11 16,-4 1 11-16,1 5-12 0,-4 4 12 0,3 0 0 0,4 6 8 15,-11 0-8 1,4 3-47-16,0 0-13 0,0 0-4 0,4 4 0 16,-4 2-102-16,3 0-21 0,-3 1-4 0,4-4-1 0</inkml:trace>
  <inkml:trace contextRef="#ctx0" brushRef="#br0" timeOffset="1651.43">8329 3320 576 0,'0'0'12'0,"7"0"4"0,-7 0 0 0,4-3 0 0,3 3-16 0,0-3 0 0,-4 3 0 0,4-3 0 16,0 3 54-16,0-3 8 16,1 3 2-16,-1-4 0 0,0 1-52 0,0 3-12 0,3 0 0 0,-3-6 0 15,0 6 54-15,0-3 8 16,4 0 2-16,-4 3 0 0,4-3-52 0,-4-1-12 0,3 1 0 16,1 0 0-16,-1 3 0 0,1-3 0 0,3 3 0 0,-3-3 0 15,3 0 0-15,-4 0 0 0,5 3 0 0,-1-3 0 16,3 3 0-16,-3-4 0 15,4 4 0-15,0 0 0 0,3-3 0 0,-3 3 0 0,-1 0 0 0,1-3 0 16,-1 3 0-16,5 0 0 0,-5 0 0 0,1 0 0 16,3 0 0-16,-3 0 0 0,3 0 0 0,0 0 0 15,-3 0 0-15,3 0 0 0,4 0 0 0,-4 0 0 0,0 0 0 16,4 0 0-16,-1 0 0 0,4 0 0 16,1 0 10-16,-1 0-1 0,-3 0 0 0,3 3 0 15,-3-3-9-15,-1 0-12 0,4 3 2 0,1 1 1 16,-5-1 9-16,1 0 0 0,0 0 0 0,6 0 0 15,-2 0 12-15,2 0 4 0,1 0 0 0,0 1 1 0,3-1-27 0,-3 0-6 16,0-3 0-16,3 3-1 16,-3-3 17-16,0 6 0 0,-1-6 0 0,1 0 0 0,3 0 48 0,1 0 12 15,-1 3 4-15,7 1 0 0,-3-4-52 0,3 3-12 16,-3 0 0-16,0-3 0 0,0 3 0 0,-4 3-12 16,4-3 3-16,0 1 0 0,-1-1 9 0,1-3 12 15,4 3-2-15,-1 0-1 0,0 0-9 0,1-3 0 16,-5 6 0-16,1-6 0 0,-4 3 53 0,8 1 9 0,-4-1 2 15,6-3 0-15,-2 3-52 0,-1 0-12 0,4 0 0 0,0-3 0 16,-4 3 0-16,-3 0 0 16,3 1 0-16,1-1 0 0,-5 0 0 0,5 0 0 0,-1 0 0 15,4 0 0-15,0-3 0 0,0 0 0 16,-4 7 0-16,0-7 0 0,1 0 0 0,-4 0 0 0,3 0 0 16,4 3 0-16,0 0 54 0,3-3 8 0,-3 0 2 0,3 3 0 15,-6-3-52-15,2 0-12 0,1 3 0 0,0 0 0 16,0-3 0-16,0 3 8 0,3 0-8 0,1 1 0 15,-5-4 15-15,5 3-3 0,-4-3-1 0,3 3 0 16,-3 3-20-16,0-3-4 0,3 0-1 0,4 1 0 16,0-1 46-16,-4 0 10 0,1 0 2 0,-1 0 0 15,1 0-21-15,-1 0-4 0,0 0-1 0,8 1 0 16,-8-4-3-16,4 0-1 0,4 0 0 16,-1 0 0-16,-3 0 2 0,0 0 1 0,0 0 0 0,3 0 0 15,-3 0-4-15,4 0-1 0,-1 0 0 0,4-4 0 16,-4 4 9-16,1 0 2 0,-1 4 0 0,4-8 0 15,-3 4-23-15,3-3 0 0,-4 0 0 0,4 3 0 16,0-3-10-16,0 0-6 0,-3 3-2 0,6-3 0 16,-3 3 18-16,0-3 0 0,-4 0 0 0,4 3 0 15,4-4 8-15,-1 1 1 0,-3 3 1 0,7 0 0 16,-7-3-2-16,0 3-8 0,0-3 12 0,4 3-4 16,-4-3 9-16,0 0 2 0,3 0 0 0,4-1 0 15,-3 1-31-15,-4 0-5 0,3 0-2 0,4 0 0 16,-3 0 19-16,-1 0 0 0,1 3 0 0,3-3 0 15,0 3 19-15,3 0 7 0,-3 0 2 0,4 0 0 16,0 0-45-16,-8 0-9 0,4 0-2 0,4 0 0 0,-4-7 53 16,0 7 11-16,0-3 1 0,3 0 1 15,1 3-17-15,-4 0-3 0,0-3-1 0,7 3 0 16,-3-3-6-16,-1 0-2 0,1-1 0 0,3 1 0 16,-4-3 3-16,1 0 1 0,3-1 0 0,4 4 0 0,-4-6-13 0,-4 0-18 0,4 2 4 0,4-5 1 15,-4 5 13 1,0-2 0-16,0 0 0 0,4-1 0 0,-4-2 0 0,0 2 0 0,0 7 0 15,7-9 0 1,-7 2 0-16,0 1 0 0,0-1 0 0,7 4 0 0,-6-3 0 0,-5-1 0 0,4 1 0 0,0-1 0 16,-3 4 19-16,3 0 6 0,-4-3 2 0,8-1 0 15,-7 1-43-15,-1-1-9 0,1 1-2 16,3 6 0-16,-7-7 27 0,-4 4 0 0,1 0 0 0,-1 0 0 16,1 2 20-16,-4-2 10 0,0 3 2 0,0 0 0 15,-7 0-32-15,-7 0 8 0,-1-4-8 0,1 1 0 31,-7 3-123-31,-4 0-27 0,1 3-6 0</inkml:trace>
  <inkml:trace contextRef="#ctx0" brushRef="#br0" timeOffset="3410.17">20539 3163 557 0,'0'0'11'0,"0"0"5"0,0 0-16 0,3 0 0 0,4-3 0 0,-7 3 0 15,0 0 13-15,4 0 0 0,-4 0 0 0,3 0 0 16,-3 0 47-16,4 0 8 0,3 0 3 0,-7 0 0 16,0 0-27-16,0 3-4 0,0-3-2 15,3 7 0-15,-3-1-15 0,0 0-3 0,0 0-1 0,0 1 0 16,-3 2 5-16,3-3 0 0,0 4 1 0,0-1 0 31,-4 1-40-31,4 2-8 0,0 1-1 0,0-1-1 0,0 4 71 0,0-4 14 0,0 7 4 0,-3-3 0 31,3 0-52-31,0-1-12 0,-4 1 0 0,4 0 0 0,0-1 0 0,0 4 0 0,0-3 0 0,0 3 0 16,0 6 0-16,0-6 0 0,-3 2 0 0,-1 5 0 16,4-1 0-16,-3-3 0 0,-1 3 0 0,4 0 0 15,-3 3 0-15,3 0 0 0,-4 4 0 0,1-1 0 16,3 0 0-16,0 4 0 0,0-4 0 0,-4 4 0 16,4-1 21-16,0-3 2 0,0 4 0 0,0-1 0 15,0 4-37-15,4 0-7 0,-4-1-2 0,3 1 0 16,-3 3 23-16,-3 3 0 0,3-4 0 0,-4 7 0 15,1-3 17-15,-1 0 8 0,4-3 2 0,-3 6 0 16,3 0-18-16,0 0-9 0,-4 0 10 0,4 3-10 16,0 4 12-16,-3-1-3 0,3 3-1 0,0 7 0 15,0-3 13-15,0 2 3 0,0 1 0 0,3 6 0 0,-3-9-24 0,4-1-10 16,-4 1 1-16,3 2 0 16,-3-2 19-16,4 0 4 0,3 5 1 0,-7 1 0 0,3-3-7 15,1 3 0-15,-1-3-8 0,1 5 12 0,-1 1-2 0,1-3-1 16,-1 6 0-16,-3 7 0 0,4-7-1 0,-1 0-8 0,1 3 12 15,3 7-4-15,-3-7 8 0,-1 0 0 0,1 4 1 16,3 5 0-16,-4-8-4 0,1 2-1 0,-1 4 0 0,4 2 0 16,-3-2-12-16,-1-4 11 0,4 1-11 0,-3 8 10 15,3-5-10-15,-3-4 0 0,3 4 0 0,0 6 0 16,0-10 0-16,-4 3 0 16,4 4 0-16,0 6 0 0,0-6 0 0,4-1 0 15,-4 4 0-15,4 3 0 0,-1-6 0 0,-3-1 0 0,7 1 0 0,-3 6 0 16,0-9 0-1,-1 2 0-15,-3 1 0 0,4 6 0 0,-1-7 19 0,1 1-2 0,-1 3 0 0,1 9 0 16,0-9-17-16,-1 3 0 0,4 0 8 0,-3 12-8 16,0-12 12-16,3 3-2 0,0-3 0 0,0 9 0 15,0-9 4-15,0-3 1 0,0 0 0 0,0 6 0 16,0-6-1-16,1-4 0 0,-1 1 0 0,0 9 0 16,0-12-5-16,0-1-1 0,-3 1 0 0,3 6 0 15,0-4-8-15,-4 1 0 0,4 3 0 0,-3 6 0 16,3-10 10-16,-3 1 6 0,-1 0 2 0,1 3 0 15,-1-7-10-15,1-3-8 0,0 1 12 0,-1 5-12 16,1-8 12-16,-1 2-4 0,1-3 0 0,0 10-8 16,-1-10 8-16,4 1-8 0,-3-1 0 0,3 3 0 15,-3-9 8-15,3 0-8 0,0-3 0 0,0 3 0 16,4-6 0-16,-4 3 0 0,0-7 0 0,3 7 0 0,-3-13 0 0,1 4 0 0,-1-7 0 0,-4 3 0 31,1-6 8-31,-4 0-8 0,4-3 0 0,-4-3 0 0,0 0 0 0,-4-10 0 0,4 0 0 16,-3-2 0-1,-4-1-92-15,0-6-20 0,0 0-3 0</inkml:trace>
  <inkml:trace contextRef="#ctx0" brushRef="#br0" timeOffset="4890.35">10943 14558 456 0,'85'9'9'0,"-50"-6"3"16,4 0-12-16,0 1 0 0,7-1 0 0,-1 0 0 15,1-3 40-15,0 3 5 0,0-3 2 0,7 0 0 16,-4 0 8-16,4 0 1 0,0 0 1 0,4 0 0 16,-1-3 6-16,1 0 1 0,-1 3 0 0,7-7 0 15,-3 4-43-15,0 0-8 0,4 0-1 0,3 0-1 0,-7 3 33 16,3 0 8-16,1 0 0 0,6 0 1 0,1 0-42 0,0-3-11 15,-1-3 0-15,8 2 0 0,-8 1 0 0,1 0 0 16,6 0 0-16,8-3 0 0,-11 3 53 0,4-1 9 16,-1-2 2-16,8 3 0 0,-4 0-27 0,0-3-5 15,-3 3 0-15,10-4-1 0,-3 4 1 0,0 0 1 16,-1-3 0-16,4 3 0 0,-3-1-8 0,0 1-1 0,3 3-1 0,7-3 0 16,-14 3 4-16,7 0 1 0,1-3 0 0,6 3 0 15,-10 0 9-15,3 0 3 0,-4 3 0 0,15-3 0 16,-11 3-15-16,1 0-2 0,-1 1-1 15,11-1 0-15,-8 0 4 0,1 0 1 0,0 0 0 0,10 0 0 16,-3 0-5-16,-4 1-1 0,-3 2 0 0,14-3 0 16,-15 0 7-16,5 0 0 0,2 0 1 0,8 0 0 15,-14 1-6-15,7-1-2 0,3 3 0 0,7-3 0 16,-13 0-10-16,2 4-3 0,5-4 0 0,6 3 0 0,-14-3 4 0,1 3 0 16,6-3 0-16,7 1 0 15,-13-1-1-15,2 0 0 0,5 0 0 0,-22 0 0 0,0-3 24 16,4 3 5-16,3 0 0 0,0-3 1 0,0 4-32 0,4-4-9 15,-4 3 0-15,39 0 0 0,-21 0 0 0,-4 3 8 16,-10 1-8-16,7-1 0 16,-15 3 0-16,1 1 0 0,-4-1 0 0,7 4 8 0,-17-4-8 0,-1 0 12 15,-3 4-4-15,4-1 0 0,-4 1-8 16,-7 0 0-16,-7-4 0 0,0 3 0 0,-7 1 0 0,0-4 0 16,-8 1 10-16,-2-1-10 0,-8-2 0 0,0-1 8 15,-7-3-8-15,-7-3 0 16,1 0-104-16,-5-3-23 0,-6-3-5 0</inkml:trace>
  <inkml:trace contextRef="#ctx0" brushRef="#br0" timeOffset="6090.59">8844 14526 1267 0,'0'0'28'0,"0"7"5"0,4-1 2 0,-1 0 1 0,4 4-36 0,0-1 0 0,4 0 0 0,-4-2 0 16,4 2 43-16,-1-3 1 0,1 4 1 0,3-4 0 16,-4-3-21-16,8 0-5 0,0 1-1 0,3-4 0 15,-4 0-18-15,5 0 0 0,-1 0 0 0,4-4 0 16,3 1 35-16,-4 0 0 0,5 0 0 0,-12 0 0 15,8 0-5-15,-4 0-1 0,4-1 0 0,3 1 0 0,-3 0-29 0,7 0 0 16,-1 0 0-16,12-3 0 0,-1-1 27 0,-3 1-1 16,3 0 0-16,0 0 0 0,1-1-11 0,-4 1-3 15,3 0 0-15,4-1 0 0,0 1 12 0,-1 3 1 16,5-3 1-16,3 0 0 0,-4-1-26 0,4 1 0 16,-7 3 0-16,7 0 0 0,-4 0 18 0,1 3 2 15,3 0 0-15,-1 0 0 0,1-4-20 0,-3 4 0 16,-4 0 0-16,7 0 0 0,-8 0 10 0,5 0-2 15,-4 4 0-15,7-4 0 0,-1 0 8 0,-2 0 2 16,-4 0 0-16,3 0 0 0,-7 0 5 0,1-4 1 16,-4 4 0-16,3 0 0 0,-3-3-13 0,0 3-3 0,-4-3 0 15,4 3 0-15,-8-3-8 0,-2 3 0 0,-1-3 0 0,-3 3-996 16</inkml:trace>
  <inkml:trace contextRef="#ctx0" brushRef="#br0" timeOffset="7266.54">8844 14505 597 0,'0'0'16'0,"0"-7"5"16,0 4-21-16,0-3 0 0,0 6 0 0,0-6 0 15,0-1 41-15,4 1 4 0,-4 0 1 0,0-4 0 16,3 4-22-16,-3 0-5 0,4 3-1 0,-1-7 0 0,-3 4 37 0,0-3 7 16,0 2 2-16,0 1 0 15,4 0-52-15,-4 3-12 0,0 3 0 0,0-7 0 0,3 1 34 0,1-3 4 16,-4 2 1-16,3-2 0 15,1 0-11-15,-1 2-3 0,4-2 0 0,-3 0 0 16,3-1-25-16,-3 1 0 0,-1-1 0 0,4 1 0 0,-3-1 0 0,3 1 0 16,-4-3 0-16,4 2 0 0,-3 1 16 0,3-1-1 0,0-2-1 0,0-1 0 31,4 4-14-31,-4-4 8 0,3 1-8 0,1-1 0 16,-1 1 10-16,1-1-10 0,-4-3 10 0,4 1-10 15,-1 2 8-15,4-2-8 0,-3-1 0 0,3 0 0 0,0 0-13 0,-3 1-9 0,3-1-2 0,-4-3 0 31,1 4 62-31,3-4 12 0,-3 0 2 0,3 0 1 0,-4 0-33 16,5-3-8-16,-1 4 0 0,0-4-1 0,0 0-11 16,-4 0 0-16,5 3 0 0,-1-3 0 0,0-3 37 0,0 3 6 15,0-3 1-15,4 3 0 0,-8-3-29 0,4 3-6 0,0 0-1 16,1 0 0-16,-1-3 3 0,3 3 0 0,1-3 0 0,0-3 0 16,-1-1-11-16,1 4 0 0,-1-3 0 0,5 0 0 15,-5 0 25-15,1-4 0 0,0 4 0 0,3-3 0 16,-4-1-13-16,1-2-2 15,3 3-1-15,0-10 0 0,1 6-1 0,-1-2 0 0,3-4 0 0,5-3 0 16,-5 3 6-16,5 1 1 0,-1-4 0 0,3-3 0 16,-2 0-2-16,2 0 0 0,1-4 0 0,0 1 0 15,0 0-13-15,-4 0 0 0,0 0-12 0,4-4 12 16,-4 1 14-16,7 0 10 0,-3-4 1 0,3-5 1 16,1 5-42-16,-1-2-8 0,4-1-1 0,0-6-1 15,-4 7 72-15,0-1 14 0,-3-3 4 0,3-2 0 16,-3 5-51-16,3-3-13 0,0 4 0 0,4-7 0 0,-3 6 0 0,2 1 0 15,-2-1 0-15,2-6 0 0,-6 10 0 0,-4 12 0 16,-3-3 0-16,3 0 0 0,-3-3 0 0,3-1 0 16,0 4 0-16,-3 4 0 0,3-1 21 0,4-7 3 15,0 1 0-15,0 3 0 0,-8 3-39 0,1 4-7 0,0 5-2 16,-4-2 0-16,-3 5 48 0,-1 4 10 0,-3 3 2 0,0 3 0 16,1 3-28-16,-8 0-8 0,3 0 0 15,-6 1 0 1,3 5-75-16,0 1-21 0,-4 2-5 0,1 1-831 0</inkml:trace>
  <inkml:trace contextRef="#ctx0" brushRef="#br0" timeOffset="8363.04">17431 9497 1346 0,'0'0'29'0,"0"0"7"0,0 0 0 0,-4 6 3 0,4-6-31 0,-3 7-8 16,3-1 0-16,0 0 0 0,0 0 72 0,0 1 14 16,0-1 2-16,0 3 1 0,3 1-57 0,1-1-12 15,3 1-3-15,-4 2 0 0,4 1 38 0,0-4 7 0,1 4 2 16,2-1 0-16,1 1-52 0,-1-1-12 16,1 4 0-16,3 0 0 0,0 2 0 0,0 1 0 15,-3 3 0-15,3 0 0 0,0 3 0 0,0 0 0 0,0 4 0 0,0-1 0 16,0 3 0-16,4-3 0 0,-4 4 0 0,0-10 0 15,0 3 0-15,4 0 0 0,-4 3 0 0,4 0 0 16,-1 4 0-16,-2 2 0 0,6 1 0 0,7 12 0 16,-3-7 0-16,3 1 0 0,0 3 0 0,0 0 0 15,1 0 18-15,-1 0 1 0,0-4 0 0,0 8 0 16,4-1-9-16,-4 0-2 0,4 0 0 0,0 3 0 16,3 0-8-16,0-3 8 15,0 3-8-15,1 7 8 0,-1-7-8 0,0 3 0 0,1 0 0 0,-1 7 0 16,-3-4 8-16,3 1 0 0,-3 2 0 0,6 1 0 15,-2 0-8-15,6-1 8 0,-3 4-8 0,3 3 8 16,-3-7 26-16,0 4 5 0,0 0 1 0,3 6 0 0,4 0-23 16,-4 0-4-16,0 0-1 0,4 0 0 15,-3-7-4-15,3 4-8 0,-1 0 11 0,5 6-11 16,-4 0 15-16,7 0-4 0,-8 0-1 0,5-3 0 16,-4-3-10-16,3 6 8 0,4 1-8 0,-4-5 8 15,1 1-8-15,-4 4 0 0,3-8 0 0,-3 4 0 16,3-3 0-16,1 0 0 0,-4 0 0 0,-1 0 0 15,-2 0 0-15,-1-4 0 0,0 7 0 0,-3-6 0 0,0-3 28 0,0-4 3 16,-4-3 1-16,0 1 0 16,1-4-20-16,-5-3-3 0,5-3-1 0,-5 0 0 15,-2-7-8-15,-1-2 0 0,-7-4 0 0,4-3 0 16,-8-3 0-16,1-3 8 0,0 0-8 0,-8-6 8 16,1 0-73-16,-1-7-15 0,-6-3-4 0</inkml:trace>
  <inkml:trace contextRef="#ctx0" brushRef="#br0" timeOffset="10030.17">11063 10789 836 0,'0'0'24'0,"0"0"4"0,0 0-28 15,0 0 0-15,0 0 0 0,0 0 0 0,0 0 26 0,0 0-1 0,0 0 0 0,4-3 0 16,-1-3 11-16,1-1 3 0,3 1 0 0,-7 0 0 15,3-1 19-15,1 1 4 0,-1 0 1 0,1 0 0 16,3-4-12 0,-7 4-3-16,3 0 0 0,1-1 0 0,0 1-24 0,-1 0-6 0,-3 0-1 15,4-4 0-15,-1 4-17 0,1 0 0 0,-1-1 0 0,1 1 0 16,-1 0 34-16,1-4 3 0,3 4 1 0,-4-3 0 16,1-1-10-16,3 1-1 0,-4 0-1 0,1-1 0 15,3-2-26-15,-3 2 0 0,-1-2 0 0,1-1 0 0,3 1 28 16,-4-1 1-16,1 0 0 0,-1 1 0 15,-3-1-10-15,4 1-3 0,-1 2 0 0,-3-2 0 0,4 2-4 0,-1 1-2 16,1 0 0-16,-4-4 0 0,3 4-1 0,-3-4 0 16,4 4 0-16,-1-1 0 0,-3 1-9 0,4-4 0 15,0 4 0-15,-1 0 8 0,1-4 0 0,-1 1 0 16,1-1 0-16,-1 4 0 0,4-4 2 0,-3 0 0 16,3 1 0-16,-4 3 0 0,4-4-2 0,0 0-8 0,0 1 12 15,1-1-4 1,-1 4-28-16,3-4-5 0,-3 1-2 0,4-1 0 0,-4 1 49 0,3-4 10 0,-2 4 1 0,2-1 1 15,1-3-25-15,-4 4-9 0,3-4 0 0,1 0 9 32,-4 1-9-32,4-1 10 0,-1 4-10 0,1-4 10 0,-1-3 2 0,1 3 1 0,-1-2 0 15,1-1 0-15,0 3-3 0,3-3-1 0,-4 0 0 0,1 1 0 16,-1 2-9-16,1-3 10 0,3 0-10 0,-3 1 10 16,-1 2-10-16,4-3 0 0,-3 0 0 0,3-3 8 15,-3 3-8-15,-1-2-9 0,4 2 9 0,-3 0-13 16,0 3 13-16,3-3 0 0,-4 1 0 15,1-1 0-15,3-3 0 0,-3 0 0 0,-1 0 0 0,4-9 0 0,0 5 0 16,0-2 0-16,-3 3 0 0,3-3 0 16,-3 3 48-16,-1 3 13 0,1-3 3 0,0 0 0 15,3 0-52-15,-4-4-12 0,1 4 0 0,3-6 0 16,-4 3-48-16,5-4-13 0,-5 4-3 0,4 0 0 16,0 0 103-16,1 0 20 0,-5-4 4 0,4 4 1 15,0 3-64-15,0-3-20 0,1-1 0 0,-1-5 0 0,3 3 20 0,1-4 8 16,0 1-8-16,-1-1 12 0,1 1 1 0,-1 2 0 15,1-2 0-15,0-4 0 0,-1 4-13 0,1-4 0 16,-4 7 0-16,4-7 0 0,-4 0 0 0,4-2 0 16,-4-1 0-16,3-3 0 0,1 3 0 0,-4 1 0 15,4-1 0-15,-1 3 0 0,1 7 11 0,-4-4-1 16,0 1 0-16,4-4 0 0,-1 1-10 0,-2-1 8 16,6-3-8-16,-4 0 8 0,5 7-8 0,-5-4 8 15,4 1-8-15,-3-4 8 0,0 6-20 0,-1-2-5 16,1-4-1-16,0 0 0 0,-4 0 31 0,3 1 7 0,-3 2 0 15,4-6 1-15,-4 7-33 0,0-1-8 16,0 0 0-16,0 1-1 0,1 2 21 0,-1 1 0 0,-4-1 0 0,4-2 0 16,1 2 17-16,-5 1 8 0,1-1 2 15,-1 4 0-15,1 3 8 0,-4 2 1 0,0 5 1 0,0-1 0 16,0 0-56 0,0 3-11-16,-3 3-2 0,3 4-1 0,-4-4 33 0,1 3 0 0,-1 4 0 0,-3 3 0 15,0-4 24-15,4 4 6 0,-4 0 1 0,0 3 0 31,0-1-147-31,-4 4-30 0,4-3-6 0,0 6 0 0</inkml:trace>
  <inkml:trace contextRef="#ctx0" brushRef="#br0" timeOffset="11054.77">16295 6688 579 0,'0'0'12'0,"-4"-7"4"0,1 1 0 0,-1-3 0 16,1-1-16-16,-1 1 0 0,1 3 0 0,-1-1 0 0,1 1 63 0,3 6 9 15,0-6 1-15,0 6 1 0,0 0 18 0,0 0 4 16,0 0 1-16,0 0 0 0,0 0-21 0,0 0-5 15,0 0-1-15,0 0 0 0,0 0-26 0,0 0-6 16,3 6-1-16,1 0 0 0,-4 1-21 0,7 2-4 16,-4 4 0-16,1-4-1 0,3 7-11 0,-4-1 0 15,4 1 0-15,-3 3 0 0,3 3 0 0,-3-3 0 16,3 3 0-16,0 3 0 0,0-3 0 0,0 3 0 16,0 3 0-16,0 0 0 0,0 0 0 0,0 1 0 0,4-1 10 15,-1 3-10-15,-3 0 8 0,4 1-8 0,-1-1 0 0,1 7 0 16,0-4 0-16,-1-2 10 0,1 2-10 0,-1 4 8 15,4-7 0-15,-3 4 0 0,3-1 0 0,0 4 0 16,4-4 0-16,-4 4-8 0,4-1 12 0,-1 4-4 16,1 0-8-16,-1-3 0 0,1 2 9 0,0 1-9 15,-1 0 12-15,1 0-1 0,-4-1-1 0,4 4 0 16,-4 3-10-16,4-3-9 0,-1 3 9 0,-3 3-13 16,4-3 13-16,0 4 0 0,-1-4 0 0,1 6 0 0,-1-3 32 15,-2 3 10-15,2 1 2 0,4 2 0 0,-3-6-3 16,7 4 0-16,-4-4 0 0,4 3 0 0,-4-6 12 15,0 3 3-15,0 1 0 0,-3-11 0 16,-1 4-21-16,5 0-4 0,-5-3-1 0,4 3 0 16,-3 3-14-16,3-3-4 0,0 3 0 0,8 15 0 0,-5-5-2 0,-3-1-1 15,4-2 0-15,-4-4 0 16,4-3-1-16,-4-3-8 0,0-4 12 0,0 7-4 0,1-6-8 0,-5 0-9 16,4 0 9-16,-6-4-13 0,2 1 24 0,-3-3 5 15,0-4 0-15,1-3 1 0,-5-3-17 0,1-3 0 16,-4 0 0-16,0-6-9 15,0-1-14-15,-4-2-2 16,1 0-1-16,-1-4 0 0,-3-3-142 0,0-6-28 0</inkml:trace>
  <inkml:trace contextRef="#ctx0" brushRef="#br0" timeOffset="11982.21">12943 6456 1094 0,'0'0'23'0,"0"0"5"0,0 0-28 0,0 0 0 0,0 0 0 0,0 0 0 16,0 0 56-16,0 0 7 0,0 0 1 0,0 0 0 15,0 0 0-15,0 0 0 0,0 0 0 0,4-4 0 16,-4 4-24-16,7-3-4 0,-3 0 0 0,-1 0-1 16,4 3-22-16,-3-3-4 0,3 3-1 0,0-3 0 15,0 3-8-15,0-3 0 0,0 3 0 0,4 0 0 16,-1-3 0-16,1 3 0 0,-1 0 0 0,4 0 8 15,0 0-8-15,-3 0 0 0,3 0 0 0,0 3 0 16,0 0 8-16,1-3-8 0,2 3 12 0,-3 0-4 16,7 3 4-16,-3-3 0 0,0 1 0 0,3 2 0 15,0-3-12-15,0 3 0 0,4-3 0 0,0 1 0 16,3 2 0-16,0-3-12 0,4 0 2 0,3 0 1 16,-3 0 9-16,0 4 12 0,-1-4-2 15,5 0-1-15,-5 3-9 0,5-3 0 0,2 0 0 0,5 1 0 16,-4-1 0-16,3-3 0 0,4 0 0 0,0 3 0 15,-1-3 33-15,-2 0 5 0,-1 0 1 0,8 0 0 16,-5 0 39-16,5 0 8 0,-1 0 2 0,4 0 0 16,0 0-116-16,-7 0-22 0,3 0-5 0,8 0-1 0,-8 3 40 0,4-3 7 15,3 3 9-15,1-3-13 0,-4 0 13 0,0 0 0 0,3 0 0 16,-3 0 0-16,0 0 22 16,0 0 7-16,3 0 2 0,1 0 0 15,-8-3 1-15,4 3 1 0,-3-3 0 0,-1 0 0 0,0 0-33 16,-3 3 0-16,0-4 0 0,3 1 0 0,-6 0 0 0,-1 0 0 15,0 0 0-15,1 0 0 0,-8 0 0 0,0 3 0 0,-3 0 0 0,-4 0 0 16,0 3 0-16,1-3 0 0,-5 6 0 16,-2-3 0-16,2 0 58 0,-6 0 5 0,0 1 1 0,-4-1 0 15,0 0-82-15,-4 3-16 16,1-3-3-16,-4 0-1 0,0 4-117 0,-3-1-23 16,-4 0-5-16</inkml:trace>
  <inkml:trace contextRef="#ctx0" brushRef="#br0" timeOffset="13060.34">12943 6437 573 0,'0'0'12'0,"0"0"3"0,0 0-15 0,0 0 0 0,0 0 0 0,0 0 0 15,0 0 42-15,0 0 6 0,0 0 0 0,0 0 1 16,0 0 5-16,7-3 1 0,-7 3 0 0,4-3 0 16,0-1 5-16,3-2 2 0,-4 3 0 0,-3-6 0 15,4 2-18-15,-4 1-3 0,3-3-1 0,-3-1 0 16,0 1-4-16,0-1-2 0,0 1 0 0,0-4 0 15,0 1-7-15,0-1-2 0,4 1 0 0,-4-4 0 16,0 1-25-16,3-1 0 0,-3 3 0 0,0-2 0 16,4-1 41-16,-4 0 3 0,0 4 1 0,3-7 0 15,-3 3-21-15,0 1-4 0,0-4 0 0,0 0-1 16,0-6 9-16,0 3 3 0,0-3 0 0,4-3 0 16,-4 2-2-16,0-2 0 0,0 0 0 0,-4 0 0 15,4 0-9-15,0-1-1 0,0 1-1 0,0-3 0 16,-3-1-5-16,3 1-1 0,0 0 0 0,-4-4 0 15,4 1 0-15,-3-4 0 0,3 1 0 0,0-1 0 0,0 0 3 16,0 1 0-16,0-1 0 0,0 0 0 16,0 1 1-16,0-4 0 0,0 0 0 0,0-3 0 15,0 4-1-15,0 2 0 0,0 0 0 0,-4-2 0 16,4 2-6-16,-3 7-1 0,-1-4 0 0,-3 1 0 16,4 2-8-16,-5 1 10 0,5 0-10 0,-4-1 10 15,0 4 17-15,3 3 3 0,1-3 1 0,-1 3 0 16,-3 3-47-16,4 3-10 0,-1 0-2 0,-3 0 0 0,4 4 13 15,-1-1 3-15,1 0 0 0,-1 0 0 16,0 1-10-16,1-1-2 0,-1 0 0 0,4 1 0 0,-3-1 24 0,3 4 0 0,-4-4 0 0</inkml:trace>
  <inkml:trace contextRef="#ctx0" brushRef="#br0" timeOffset="13929.59">12975 4371 1181 0,'7'0'50'0,"0"0"-40"16,0 0 18-16,0-4 4 0,0 4 1 0,4-3 0 15,0 0-24-15,-1 0-9 0,1 0 0 0,3 0 9 16,0 0-9-16,0-1 8 0,-3 1-8 0,6 0 8 16,-3 0-8-16,4 3 0 0,-4-3 0 0,4 3 0 15,-1-3 0-15,1 3 0 0,0 0 0 0,3 0-11 0,0 3 11 0,0-3 0 0,4 3 8 0,3-3-8 16,0 3 0-16,1-3 0 0,2 0 0 16,1 3 8-1,0-3-8-15,0 3 0 0,-1 1 0 0,5-1 0 16,-1 0 0-16,0 0 0 0,0 3 0 0,1-3 0 0,3 1 0 15,3-1 0-15,4 0 0 0,0 0 0 0,-4 0 0 0,0 0 0 0,4 0 0 16,0 0 0-16,3 1 29 0,1-1 5 16,3 0 1-16,3 0 0 15,-3-3-20-15,0 0-4 0,0 3-1 0,3-3 0 0,-3-3 7 0,7 0 2 0,0 0 0 0,0 0 0 16,0-1-19-16,-7 1 0 0,4 0 0 0,-1 0 0 16,4-3 22-16,-4 3 1 0,4 0 0 15,4-4 0-15,-8 4-23 0,1 0 0 0,-1 3 0 16,1-3 0-16,-4-3 0 0,-1 2 0 0,1 1 0 15,0-3 0-15,-7 3 0 0,0 0 0 0,0-4 0 0,0 4 0 16,-7-3 0-16,3 0 0 0,-3 3 0 0,-1-4 8 16,-2 1-8-16,-1 3 12 0,-3 0-4 0,-4 3 0 15,0 0-8-15,-7 0 0 0,1 3 0 0,-8 0 0 16,0 0-24-16,-4 7-5 0,-3-4-2 0,-3 3 0 16,-1 1-26-16,1-1-6 0,-8 1-1 0,4-1 0 15,-3 4 76-15,-1-4 16 0,-3 3 2 0,4-2 1 16,-4 2-31-16,3-2 8 0,-3 2-8 0,0-2 0 15,0-1 0-15,0 1 0 0,4-1 0 0,-5-3 0 16,1 1-23-16,4-1 3 0,-4-3 0 0,3 3 0 16,4-6-12-16,-3 3-1 0,3 4-1 0,0-7 0 15,-4 6 19-15,4 0 4 0,0 4 1 0,0-4 0 16,0 3 10-16,0-2-13 0,4-1 5 0,-1 3 8 0,-3 1 0 0,4-4 0 16,-4 6 0-16,3 1 0 15,1-1-13-15,-4 4 5 0,3 3 8 0,-3 0-13 16,4 3-19-16,-1 0-3 0,-3 0-1 0,4 3 0 15,0-3 0-15,-1 3 0 0,1 0 0 0,-1 0 0 0,1 3 27 0,-1 0 9 0,1 1 0 0,-1 2-9 16,1 0 9-16,-1 1-8 16,4-1 8-16,0 3-8 0,-3 1 16 0,-1-4 4 0,1 4 1 0,-1 2 0 31,1-2-13-31,0 6 0 0,-1-1 8 0,1 4-8 0,-1-3 0 0,1 3 0 0,-4 0 0 0,3 3 0 16,1-6 0-16,-1 6 8 0,-3-3-8 0,4 3 12 15,-1 0 32-15,1 0 5 0,3-3 2 0,-4 3 0 16,1-7 3-16,-1-2 1 0,5 0 0 0,-5-4 0 15,4 1-43-15,-3-7-12 0,3 3 0 0,0-3 8 16,0-2-8-16,0-4 0 0,0-4 0 0</inkml:trace>
  <inkml:trace contextRef="#ctx0" brushRef="#br0" timeOffset="14848.33">16193 4427 851 0,'7'0'36'0,"0"-3"-36"16,3 0 43-16,-3 0 1 0,4-1 1 0,-1-2 0 0,1 3-31 0,0 0-6 0,-1 3-8 0,1-3 11 15,-1 0 7-15,4-1 2 0,4 1 0 0,-4-3 0 31,0 3 12-31,4-3 2 0,0-1 1 0,3 1 0 16,0 0 1-16,0 0 1 0,4-1 0 0,-1-2 0 0,1 3-16 0,3-1-3 0,1-2-1 0,-5 3 0 16,5-4-17-16,-1 1 8 0,0-1-8 0,0 1 0 15,4 0-21-15,0-1-11 0,-1 1-3 0,5-1 0 16,3-2 64-16,-4 2 13 0,7 1 2 0,-3 0 1 16,3-1-21-16,-6-2-5 0,2 2-1 0,5 1 0 15,-1-1-6-15,-3 1 0 0,7 3-1 0,0-4 0 16,-4-2-3-16,4-1 0 0,0-2 0 15,3-4 0-15,0 3-20 0,-3 0-5 0,4 1-1 0,3-4 0 16,-1 3 45-16,1 1 9 0,4-1 1 0,3 0 1 16,-4-3-12-16,4 1-2 0,0 2-1 0,4-6 0 15,-4 0-1-15,3 0 0 0,1 0 0 16,3-6 0-16,0 6-10 0,0-3-3 0,3 3 0 0,8-6 0 16,-11 6-9-16,4-3 0 0,-1 3 9 0,4 0-9 15,-3 0 0-15,-1 0 0 0,1 3 0 0,3 0 0 16,-7 0 8-16,3 1 8 0,-2-1 0 15,2 0 1-15,-6 0 33 0,-1 4 6 0,-3-7 2 0,0 3 0 16,-4 0-34-16,-3 3-6 0,0-3-2 16,4 1 0-16,-11 5-8 0,-4-3-8 0,-3 4 12 0,-4-1-12 15,-3 7 0-15,-8-6 0 0,1 5 0 0,-7 1-12 16,-1 3-157-16,-6-3-31 0,0 6-7 0</inkml:trace>
  <inkml:trace contextRef="#ctx0" brushRef="#br0" timeOffset="16248.27">8244 3489 806 0,'7'7'36'0,"1"-7"7"16,-1 3-35-16,0 0-8 0,3 3 0 0,1-3 0 16,-4 1 53-16,3 2 9 0,1 0 2 0,3-3 0 15,-3 3-52-15,-1-2-12 0,1 2 0 0,-1-3 0 16,5 0 40-16,-1 0 6 0,0 4 1 0,0-4 0 0,4 3-12 0,-4-3-3 0,7 3 0 0,-4-3 0 15,1 4-12-15,7-4-2 0,-4 3-1 0,4-3 0 16,-1 4-9-16,1-4-8 0,3 3 9 0,-3-3-9 16,0 0 28-16,3 0-1 0,0 1 0 0,0-1 0 15,1 0-35-15,-1 3-8 16,0-6 0-16,4 0-1 0,0 3 27 0,-4 0 6 16,3 0 0-16,1 1 1 0,0-1-17 0,0 0 10 0,-1 3-10 0,1-3 8 15,0 0-8-15,0 1 0 0,-1-1 0 0,1 0-11 16,0 0 11-1,3 3 9-15,-3-3-1 0,3 4-8 0,1-1 0 0,-1 0 0 0,0 0-10 0,0 1 10 16,1-1 0-16,-5 0 0 0,1 1 0 0,3-1 0 16,1 0 9-16,3 3 10 0,-1-2 1 0,1-1 1 15,0 3 18-15,0-2 3 16,0-1 1-16,-1 3 0 0,-2 1-43 0,2-1 0 0,-2-3 0 0,-1 4-11 16,0-4 11-16,1 4 8 0,-1-1-8 0,4-3 11 15,-1 4-11-15,-2-1 0 0,-1-3 0 0,4 7 0 16,-4-4 0-16,-3 1 0 0,0 2 8 0,3 1-8 15,-3-1 18-15,3-2-2 0,0 2 0 0,4 1 0 16,-4-4 0-16,4 4-1 0,-4-4 0 0,4 1 0 16,-4 2-7-16,1-2 0 0,-1-1-8 0,4 0 12 15,-4 1-12-15,0-1 9 0,1 1-9 0,2-1 8 16,-2 0-8-16,3 1 12 0,-1-1-12 0,5 1 12 0,-5-1 3 16,-2-3 1-16,-1 1 0 0,4 2 0 0,-4 0-8 15,0 1-8-15,4-1 11 0,0 1-11 0,-4-1 12 0,4 0-12 16,0 1 12-16,3-1-12 0,-7 1 13 0,4-4-4 0,-3 3-1 0,-1 1 0 15,4-1 11-15,-4-3 1 0,0 1 1 0,4 2 0 16,0-3-1 0,-4 1-1-16,0-1 0 0,4 3 0 0,-7-2-19 15,3-1 0-15,-3 3 0 0,0 1 0 0,-1-1 20 0,1-3-2 0,0 4-1 0,0-1 0 16,-1 0-27-16,1 1-6 16,0-1 0-16,0 1-1 0,-4-1 17 0,0 1 0 0,-3-1 0 0,3 0 0 15,-7 1 0-15,4-4 0 0,-4 0 0 16,0 1 0-16,0-1 27 0,1 3 9 15,-1-2 1-15,0-1 1 0,-3 0-24 0,3-3-5 0,-4 3-1 0,5 1 0 16,-5-4-8-16,1 3 8 0,3 0-8 0,-3 1 8 16,-1-4-8-16,-3 0 0 0,4 0 0 0,-4-3 8 15,0 0-8-15,-3 0 8 0,-1 0-8 0,1 0 8 16,-4 0-8-16,0 0 0 0,0 3 0 0,0-3 8 16,-7 0-68-16,4 3-15 15,-4-3-2-15</inkml:trace>
  <inkml:trace contextRef="#ctx0" brushRef="#br0" timeOffset="19588.58">9719 13200 2228 0,'-11'3'63'0,"-3"0"14"0,4-3-61 0,3 4-16 0,3-1 0 0,4-3 0 15,0 0 17-15,0 0 1 0,0 6 0 0,0-3 0 16,11-3-47-16,-1 0-10 0,4-3-1 0,4 0-1 16,7-7-39-16,7-2-7 0,3-1-1 0,4-6-1 15,6 1 31-15,5-4 6 0,-1 0 2 0,8-3 0 16,6 0 66-16,4 0 12 0,4-4 4 0,3 4 0 16,7 0 55-16,4 0 11 0,-1 3 2 0,8 0 1 15,3 3-35-15,4 1-7 0,7 2-2 0,0 0 0 16,7 1-35-16,7 2-7 0,0 0-2 0,7 1 0 15,7-1-13-15,3 1 0 0,8 2-9 0,3-2 9 16,4-1-49-16,10 1-4 0,0-1-1 0,8 1 0 16,2-7 39-16,5 0 15 0,3 0-11 0,3-3 11 0,8 0 46 15,-1 0 15-15,4 0 3 0,0 0 1 16,0 4 6-16,4-1 1 0,-1 0 0 0,1 7 0 0,-1 2-16 0,-2 4-4 16,-1 0 0-16,3 2 0 0,-6 4-28 0,-1 0-7 0,1 0-1 0,-4 4 0 15,-4 2-3 1,0-3-1-16,-3 3 0 0,-7 1 0 0,-7 2-12 0,-7-3 0 0,-8 4 0 0,-2-1 0 15,-15-3 0-15,-4 1-12 0,-6 2 12 0,-11-3-10 32,-11 0 1-32,-10-2 0 0,-8-1 0 0,-13 0 0 15,-11 0-25-15,-11-3-5 0,-10 0-1 0,-14 0 0 16,-11-3-144-16,-11 0-28 0,-3 3-7 0</inkml:trace>
  <inkml:trace contextRef="#ctx0" brushRef="#br0" timeOffset="20325.25">11007 11124 2072 0,'17'-3'59'0,"8"-3"12"0,3 0-57 0,8-1-14 0,2 1 0 0,1 0 0 16,7 0 0-16,0-4-12 0,3 1 3 0,4-1 0 16,7 1-9-16,4-4-2 0,3 1 0 0,3-1 0 15,4 1 20-15,4-4-12 0,3 1 12 0,7 2-10 16,0-3 10-16,8-3 8 0,2 4-8 0,8-1 11 15,4-3 20-15,6 4 4 0,4-1 1 0,0-3 0 16,10 0-23-16,1 4-4 0,7-1-1 0,-1-3 0 16,4 3 23-16,0 1 4 0,4 2 1 15,3 1 0-15,0-1 9 0,8 4 3 0,2 2 0 0,-2-2 0 16,2 3-7-16,-2 0-1 0,-5-1 0 0,4 4 0 16,4 0-24-16,-4 0-6 0,1 0-1 0,-1 0 0 15,0 3-1-15,0 0-8 0,1 0 12 0,-12 0-4 0,1 0-8 0,-8-4-11 0,-3 4 3 0,-7 0 0 16,-7-3 8-16,-3 0 0 0,-8 3 0 0,-3-3 0 15,-7 0 10-15,-7 0 1 0,-1 0 0 0,-10 3 0 16,-3-7 0-16,-11 4 0 0,-7-3 0 0,-4 3 0 16,-10-3-62-1,-7 2-12-15,-7 1-2 0</inkml:trace>
  <inkml:trace contextRef="#ctx0" brushRef="#br0" timeOffset="20955.59">11539 9296 1953 0,'0'0'82'16,"0"0"-66"-16,7 7-16 0,0-1 0 0,1 0 0 0,2-3 0 16,4 0-10-16,4 1-6 0,0-1 0 0,6-3-1 15,4 0 17-15,1 0 0 0,2 0 0 0,8 0 0 16,0-3 9-16,3-1-1 0,4 4 0 0,7-6 0 16,0 3 23-16,7-3 4 0,4 0 1 0,6-1 0 15,4 1-8-15,7-3 0 0,4 2-1 0,0-2 0 16,6 0-5-16,5-1-1 0,-1 4 0 0,7 0 0 15,0-1-21-15,4 1 8 0,4 3-8 0,3-3 0 16,-1 2 8-16,5-2-8 0,3 3 8 0,3 0-8 16,1 0 28-16,-1 0 0 0,4 0 1 0,-3-1 0 15,3 1-16-15,3 3-3 0,-3-3-1 0,0 0 0 16,4 3 5-16,-4-3 1 0,3 0 0 0,-6 3 0 16,3 0-5-16,-4 0-1 0,1 0 0 0,-4 0 0 15,0 0 19-15,-4 3 3 0,-3 0 1 0,-4 0 0 16,-3 0-20-16,-7 4-3 0,0-4-1 0,-8 0 0 15,-6 3-8-15,-4-3 0 0,-3 0 0 0,-4 0 0 16,-7-3 0-16,-4 4-11 0,-6-4 3 0,-4-4 0 16,-7 1-26-16,-4 0-5 0,-3 0-1 0,-8 0 0 15,-6-6-134-15,-7 2-27 0,-4-5-6 0</inkml:trace>
  <inkml:trace contextRef="#ctx0" brushRef="#br0" timeOffset="21518.58">12510 7882 1896 0,'0'0'80'15,"0"0"-64"1,0 0 5-16,0 0 2 0,3-3 0 0,4 0 0 15,0 0-47-15,4 3-8 0,-4 0-3 0,3 0 0 16,4 0-3-16,4 0-1 0,0 0 0 0,3 0 0 16,0-3 39-16,4 0 0 0,-1-1 14 0,8 1-4 0,4 0 38 15,6 0 7-15,4 0 1 0,0 0 1 0,6 0-18 0,5 0-4 0,6-1-1 16,1-2 0-16,3 3-21 0,7 3-4 16,4 3-1-16,3-3 0 0,0 0-8 15,4 0 0-15,3 0 0 0,4 0 0 0,3 0 10 0,0 3-10 16,7 0 12-16,1 1-12 15,6-4 13-15,0 0-4 0,4 3-1 0,0-3 0 0,4 0 0 0,2-3 0 0,-2 3 0 16,3 0 0-16,-4 0-8 0,4-4 0 0,-3 4 9 16,-4 0-9-16,3-3 13 0,-3 3-1 0,0 0-1 15,-4 0 0-15,0-3 18 16,-3 3 4-16,0-3 1 0,-7 0 0 0,-7 3 7 0,-1-3 2 0,-6 3 0 0,-4 0 0 16,-3 0-18-16,-4-3-3 0,0 3-1 0,-11 0 0 31,1-4-93-31,-11-2-18 0,0 0-4 0</inkml:trace>
  <inkml:trace contextRef="#ctx0" brushRef="#br0" timeOffset="22076.38">12478 6826 899 0,'0'0'18'0,"0"0"6"0,3 6-24 16,4-3 0-16,0 3 0 0,4 1 0 0,7-1 77 0,3-3 11 0,3 3 1 0,5-3 1 16,6 1-8-16,7-1-2 0,1 3 0 0,6-3 0 15,7-3-36-15,4 3-8 0,7 0-2 0,4-3 0 16,3 0-9-16,7-3-1 0,4 0-1 16,7 0 0-16,-1 3 9 0,1-3 3 0,7 3 0 0,0 0 0 15,3 0-6-15,4 3-1 0,-4 3 0 0,4-3 0 16,0 0 34-16,0 1 6 0,-1-1 2 0,5 0 0 15,-4 3-16-15,-4-3-3 0,4 4-1 16,-4-4 0-16,-3 0-38 0,0 0-12 0,-4 0 0 0,-3-3 0 16,-1 3-78-1,-6-3-22-15,3 0-5 0</inkml:trace>
  <inkml:trace contextRef="#ctx0" brushRef="#br0" timeOffset="23267.7">13550 6603 874 0,'-14'9'18'0,"4"-2"4"16,-5-1-22-16,5 0 0 0,-4 0 0 0,3-2 0 16,4 2 36-16,-4-3 2 0,1 0 1 0,3 3 0 15,0-2 4-15,0-4 1 0,7 0 0 0,0 0 0 16,-7 3 11-16,7-3 2 0,0 0 1 0,0 0 0 15,0 0-21-15,0 0-4 0,0 0-1 0,0 0 0 16,0 0 10-16,0 0 2 0,0 0 0 0,0 0 0 16,0 0-22-16,0 0-4 0,0 0-1 0,0 0 0 15,0 0-17-15,0 0 0 0,0 0 0 0,-4 6 0 16,-3-3 9-16,4 3-9 0,-4 1 0 0,3-1 9 16,-3 3-9-16,0 4 12 0,0-1-12 0,-4 1 12 15,1 6 10-15,3-4 2 0,-4 7 1 0,0 0 0 16,-3 0-14-16,4 0-3 0,-4 0-8 0,3 0 12 15,-3 3 3-15,3 0 0 0,4 0 0 0,-3 0 0 0,-1 4 4 0,4 2 1 16,0-3 0-16,-4 7 0 16,4-4-11-16,0 4-1 0,0-1-8 0,-3 4 12 0,3 2-12 0,-4 4 0 0,0 3 0 15,1 0 0-15,-4 4 0 0,-4-1 0 0,0 3 0 0,1-3 0 32,-4 4 0-32,0-1 0 0,-1 3 0 0,1 4 0 0,-4-1 15 0,4 7 0 0,-3 0 0 15,-1 3 0-15,4 0-23 16,-4 0-5-16,4 3-1 0,0 0 0 0,-4 4 14 0,4-1 0 15,-4 3 0-15,-3 7-9 0,0 0 0 0,3 2 0 16,-7 1 0-16,4 6 0 0,-4 3-6 0,1 1-1 0,-5 2 0 0,5 3 0 16,-5 1 16-16,5 2 0 0,-1 4 0 0,0 0 0 15,0 0 0-15,1 3 0 0,-5-1 0 0,4 1 0 16,1 3 0-16,-1 0 0 0,0 4 0 0,0-1 0 16,4-3 0-16,-3 3 0 0,2-3 0 0,1 3 0 15,3-3 0-15,-3 3 0 0,3 0 0 0,-3 0 0 16,4 1 0-16,-8 2 0 0,4-3 0 0,-4 0 0 15,0 3 0-15,4-2 0 0,-4 2 0 0,4-3 0 16,0 3 8-16,-1-2-8 0,1 2 0 0,4-3 0 16,-1 0 0-16,0-3 0 0,4-3 0 0,0-3 0 15,-4-7 0-15,4-2 0 0,0-7 0 0,0-7 0 16,3-8 18-16,-3-4-3 0,3-6-1 0,1-3 0 16,-1-10 6-16,0 1 0 0,4-10 1 0,0-3 0 15,3-7-59-15,1-2-12 0,-1-7-2 0</inkml:trace>
  <inkml:trace contextRef="#ctx0" brushRef="#br0" timeOffset="24126.01">14037 6311 1698 0,'-14'10'72'16,"0"-1"-58"-16,3 1-5 0,-3 2-1 0,4 1 0 0,-1 2 0 15,0 1-8-15,1 3 0 0,3 0 0 0,-4-1 0 16,1 8 0-16,3-4 0 0,-1 6 0 0,-2 0 0 15,3 0 0-15,0 4-11 0,0-1 3 0,3 7 0 16,-3-1 0-16,0 4 0 0,0 6 0 0,3 0 0 16,-3 3 8-16,4 0 0 0,-4 7 0 0,3-1 0 15,1 7 0-15,-1 0 0 0,-3 2 0 0,7 4 0 16,-3 4 0-16,-1-1 0 0,1 3 0 0,3 3 0 16,0 1 0-16,0 2 0 0,0 4 0 0,0 3 0 15,0 3 0-15,0 3-10 0,3 3 10 0,-3 3-13 16,0 4-33-1,0-4-6-15,-3 7-2 0,-1-1 0 0,-3 4 14 0,4 3 4 0,-8 3 0 0,4 3 0 16,-4 0 24-16,-3 3 12 0,0 1-12 0,0 5 12 16,0-2 20-16,-4 5 11 0,4 1 2 0,0 0 1 15,-4-1 8-15,4 1 2 0,0 3 0 0,0-3 0 16,0-1 0-16,0-2 0 0,0 3 0 16,0-4 0-16,-1 1-22 0,5-1-4 0,-4 4-1 0,0-7 0 15,3 1-9-15,0-4-8 0,1 0 12 0,-1 1-12 16,1-7 36-16,-1 0 1 0,4 0 0 0,-3-7 0 15,6-2 22-15,-3-7 4 0,3-2 1 0,4-4 0 16,-3-7-16-16,3-2-4 0,3 0 0 0,-3-10 0 16,7-3-35-16,-3-3-9 0,3-3 0 0,0-6 0 15,0-1-24-15,-3-2-6 0,3-1-2 0,0-6 0 0,0-3 6 16,0-3 1-16,0-6 0 0,0-1 0 16,0-5-8-16,0-1-2 0,0-3 0 0,0-6 0 15,4-3-87-15,-4-6-18 0,0-7-3 0</inkml:trace>
  <inkml:trace contextRef="#ctx0" brushRef="#br0" timeOffset="24974.16">14580 6192 1725 0,'-3'28'72'0,"-1"1"-57"15,1 2-15-15,3-3 0 0,3 4 0 0,-3 2 0 16,4-3 0-16,-4 7-18 0,3 0 4 0,1-1 1 15,-1 4 13-15,1-3-9 0,-1 2 9 0,1 4-8 16,-1 3 24-16,1 4 6 0,0 2 1 0,-4 0 0 16,3 4-10-16,1 5-1 0,-4 1-1 0,3 3 0 15,-3 0-11-15,4 3-9 0,-4 3 9 0,0 3-13 16,0 0 13-16,0 4 0 0,0 2-10 0,-4-2 10 16,4 5 0-16,-3 1 0 0,3 0-9 0,-4 2 9 15,4 7 0-15,0 1 0 0,0 2 0 0,0 3 0 16,0 4 0-16,4-1 0 0,-1 1 0 0,1 5 0 0,-1 1 0 0,1 6 0 15,3 0 0-15,0 3 0 16,0 3-16-16,3 1 4 0,-2 5 1 0,-1 1 0 16,0 3-26-16,0 2-6 0,0 1-1 0,0 0 0 15,-4 3 36-15,1 3 8 0,-1-3 0 0,-3 3 0 0,0-3 24 0,0 0 6 16,4 3 2-16,-4-3 0 16,3 0 25-16,-3 0 6 0,0 3 1 0,4-3 0 0,-4 0-28 0,3-3-6 0,5 3-1 0,-8-3 0 15,7-4-21 1,-4 1-8-16,1-6 0 0,3-1 0 0,-4-6 0 0,1-3 0 0,-1 0 0 0,1-9 0 15,3-4 32-15,-4-2 0 0,1-4 0 0,-1-9 0 16,1-7-11-16,0-6-1 0,-1-3-1 0,1-9 0 16,-1 0-19-16,4-7 0 0,-3 1 0 15,3-7 0 1,-4-6-29-16,4-3-10 0,-3-1-1 0,3-5-1 0,-4-7-141 16,4 0-28-16,-3-3-6 0</inkml:trace>
  <inkml:trace contextRef="#ctx0" brushRef="#br0" timeOffset="25753.46">15180 6286 2138 0,'-11'10'44'0,"4"-1"12"0,0 4-45 0,4-4-11 0,3 4 0 0,3-1 0 16,1 7-29-16,3 3-8 0,0 3-2 0,0 3 0 15,4 4-18-15,-1 2-4 0,1 1-1 0,-1 2 0 16,1 7 13-16,-4 3 2 0,4 3 1 0,-1 4 0 16,-3 2 34-16,0 0 12 0,0 7-9 0,0 0 9 15,-3 6 0-15,-1 3 12 0,1 0 0 0,0 6-1 16,-4-2 23-16,3 5 5 0,-3 1 1 0,0 6 0 15,0 3-5-15,0 6-1 0,0 6 0 0,4 1 0 16,-4 9-34-16,0 3-9 0,3 3-1 0,1 3 0 16,-4 3 10-16,3 1 0 0,1 2 0 0,-1 1 0 0,1 3 0 0,-1-4 0 0,4 4 0 15,-3 3 0 1,3-4 0-16,-4 4 0 0,4 3 0 0,-3 0 0 0,3 3 14 0,0 3 5 0,0 1 1 0,0-4 0 16,0 0 28-1,4 0 7-15,-1-3 1 0,1 0 0 0,0 0-21 0,-1 0-4 16,1 0-1-16,3-3 0 0,-4-1 10 0,5 1 3 15,-5 0 0-15,1-6 0 0,3-7-16 0,-4-3-3 0,1 0-1 16,0-9 0-16,-1 0 17 16,4-7 3-16,0 1 1 0,1-7 0 0,2 0-17 0,-3-3-3 0,4-3-1 0,0 0 0 15,-1-6-23-15,1-7 8 0,-1 0-8 0,-2-5 0 16,2-8 0-16,1-5-13 0,0-7 1 16,-1-3 1-1,1-9-28-15,-1-3-5 0,1-7-2 0,-4-6 0 0,0-9-142 0,4-7-29 16,-4-2-6-16</inkml:trace>
  <inkml:trace contextRef="#ctx0" brushRef="#br0" timeOffset="26569.63">15677 6202 1945 0,'-7'9'82'0,"-3"4"-66"0,3-1-34 0,0 1-7 0,3-1-2 0,1 4 0 16,-1-4 7-16,4 4 2 0,0 0 0 0,4 3 0 16,-1-1 40-16,1 1 8 0,3 6 2 0,0-3 0 15,0 3-8-15,0 4 0 0,4-1-1 0,-4 3 0 16,3 1 1-16,-3-1 1 0,0 3 0 0,4 4 0 16,-4 6-1-16,0 0-1 0,4 6 0 0,-4 0 0 15,3 0 4-15,1 4 1 0,3-4 0 0,-4 3 0 16,5 0-9-16,-5 1-2 0,4-1 0 0,4 0 0 15,-4 1-3-15,4 2-1 0,-1-3 0 0,4 4 0 16,1-1-1-16,-1-2-1 0,0 2 0 0,0 4 0 0,4-4-11 0,3 7 0 16,-3-1 0-16,3 4 8 15,-3 3-8-15,3 3 0 0,0 7 0 0,-3-1 0 16,-1 4 0-16,1-1 0 0,0 4 0 0,3 3 0 0,0 3 8 0,4-1-8 16,3 5 8-16,-3-1-8 0,3 0 0 0,1 3 0 15,2 3 0-15,-2-3 0 0,3 4 0 0,-1-4 10 0,1 0-10 16,3 3 10-16,1-2-1 0,-1-1 0 15,8 0 0-15,-5 3 0 16,5-2 25-16,-4 2 5 0,0 3 1 0,3 1 0 0,0 2-25 0,4 1-5 0,0 6-1 16,-3 0 0-16,2 0-9 15,-2 0 0-15,-1 3 0 0,4 3 0 0,-3-3 0 0,-1 3 8 0,0 3 2 0,1-3 0 16,-4 1 24-16,3-1 5 0,-3 0 1 0,0 0 0 16,-4-3-16-16,0-3-4 0,1 3 0 0,-5-6 0 15,5-1 20-15,-4-5 3 0,3-1 1 0,-3-2 0 16,0-4-30-16,-1-3-6 15,-2-3 0-15,-1-3-8 0,-3-4 10 0,-1-5-10 0,1-4 8 0,0-3-8 16,-4-6 0-16,0-7 0 0,1-5 0 0,-1-4 0 16,-4 0-85-16,-2-6-16 15,-1-3-3-15</inkml:trace>
  <inkml:trace contextRef="#ctx0" brushRef="#br1" timeOffset="42134.69">8400 10613 851 0,'0'0'36'15,"0"0"-36"1,0 0 109-16,0 0 15 0,0 0 4 0,0 0 0 16,0 0-110-16,0 0-18 0,0 0-11 0,0 0 2 15,0 0 9-15,0 0 12 0,7-3-2 0,-7 3-1 16,0 0 31-16,0 0 7 0,3-3 1 0,-3 3 0 15,0 0-4-15,0 0-1 0,0 0 0 0,0 0 0 16,0 0 6-16,0 0 2 0,0 0 0 0,0 0 0 16,0 0-7-16,0 0 0 0,0 0-1 0,0 0 0 15,0 0-14-15,0 0-2 0,0 0-1 0,0 0 0 0,0 0 15 0,0 0 3 16,0 0 1-16,0 0 0 0,4-3-45 0,-4 3 0 0,0 0 0 0,0 0-13 16,0 0 25-1,3 0 6-15,-3 0 1 0,0 0 0 0,0 0-1 0,0 0 0 0,0 0 0 0,7-3 0 16,-7 3-5-16,0 0-1 0,4 0 0 0,-4 0 0 15,0 0-12-15,7 0 11 0,-7 0-11 0,0 0 10 16,0 0-2-16,3-3 0 16,-3 3 0-16,0 0 0 0,8 0 3 0,-8 0 0 0,3-3 0 0,-3 3 0 15,7-4 5-15,-7 4 2 0,4-6 0 0,-4 6 0 16,0 0 21-16,7-3 4 16,-7 3 1-16,3-6 0 0,-3 6-52 0,4-3-11 0,-4 3-1 0,7-4-1 15,-7 4 21-15,0 0 0 0,3-6 0 0,-3 6 0 16,7-3 8-16,-7 3-8 0,7-3 8 0,-7 3-8 15,4-3 8-15,-4 3-8 0,7-7 0 0,-3 4 8 16,-4 3 0-16,7-3-8 0,-4 0 12 0,4 0-4 16,-3 0 0-16,-4 3 0 0,7-3 0 0,-4-4 0 15,4 4-8-15,-3 0 0 0,3 0 0 0,-4 0-11 16,5 0 21-16,-5-4 4 0,1 4 1 0,-1 0 0 16,4-3-24-16,-3 0-5 0,-1-1-1 0,4 4 0 15,-3-3 31-15,-1 3 5 0,1 0 2 0,-1-4 0 16,4 4-23-16,-3-3 0 0,-1 3 0 0,5-3 8 15,-5 2-8-15,-3 4 0 0,4-3 0 0,-1 0 8 16,4 0-8-16,-3 0 0 0,-1-3 0 0,4 3 8 16,-3-1 0-16,-1 1 1 0,1 0 0 0,-1-3 0 15,-3 3-9-15,7-4 0 0,-3 1 0 0,0 3 8 0,3-3-8 16,-4 3 8-16,4-1-8 0,-3-2 8 16,-1 3-8-16,4 0 0 0,-3 0 9 0,-1 0-9 0,1 0 0 0,-1-1 8 0,1 1-8 0,-1 0 0 31,1 0 0-31,-1-3 0 0,1 3 0 0,0-1 8 0,-1 1-8 0,1 0 8 0,-1 0-8 0,-3 0 8 15,0 3-8-15,4-6 0 0,3 3 0 16,-7 3 8-16,0-4 0 0,3-2 1 0,1 3 0 0,-4 3 0 16,3-3-9-1,1-3 0-15,-1 2 0 0,-3 4 0 16,4-3 0-16,-4 3 0 0,7-6 0 0,-4 3 0 0,-3 3 0 0,4-6-9 16,-4 6 9-16,4-4-13 0,-1 1 13 0,-3 3 0 15,7-6 0-15,-3 0 0 0,-1 0 0 0,-3 6 0 0,7-4 0 0,-3-2 0 16,-1 0 8-16,-3 6-8 0,4-3 9 0,3-4-9 15,-4 1 0-15,-3 6 0 0,4-6-11 0,-4 6 11 16,7-3 0-16,-4-4 0 0,5 4 0 0,-5 0 0 16,-3 3 0-16,7-6 0 0,-3 3 0 0,3 0 0 15,-4-4 0-15,-3 7 0 0,7-3 0 0,0-3 0 16,-3 0 8-16,3 3-8 0,-4-1 0 0,5-2 8 16,-5 3-8-16,4-3 0 0,-3 3 0 0,3 0 0 15,-4-4 0-15,4 4 0 0,0 0 0 0,0-3 0 16,-3 3 0-16,3-4 0 0,0 4 0 0,0-3 0 15,0 0 0-15,0-1 0 0,0 1 0 0,0 0 0 16,0 0 0-16,0-1 0 0,0 1 0 0,1 0 0 16,2-4 0-16,-3 4 0 0,0 0 0 0,0-4 0 15,0 4 0-15,0 0 0 0,0 0 0 0,0-1 0 16,1 1 0-16,-1 0 12 0,0-1-12 0,0 1 12 0,0 0-12 16,0 0 0-16,-4-1 0 0,4 1 0 0,-3 0 0 15,3 0 0-15,0-1 0 0,-3 1 0 0,-1 0 8 16,4-1-8-16,0 1 8 0,-3 0-8 0,-1 3 0 0,1-3-12 0,3-4 0 0,-4 4 1 15,4 0 11 1,-3-1 0-16,3 4 0 0,-3-3 0 0,3-4 0 16,-4 4 0-16,4 0 0 0,-3 0 0 0,3-4 12 15,0 7 5-15,0-3 1 0,-4-4 0 0,4 4-29 0,1 0-5 0,-5 0-2 16,4-1 0-16,0 4 30 16,0-3 7-16,0 0 1 0,-3-1 0 0,6 4-20 0,-6-3 0 0,6 0 0 0,-6-1 0 15,3 1 0-15,4 0 0 0,-4 3 0 0,0-3 0 16,0-1 8-16,3 1-8 0,-3-3 0 0,4 2 0 15,-4 1 9-15,0 0-9 0,0 0 0 0,0-1 9 16,0 1-9-16,0-3 8 0,0 2-8 0,0-2 8 16,4 3-30-16,0-1-6 0,-4-2-2 0,0 0 0 15,3-1 51-15,-3 1 11 0,0 2 1 0,1-2 1 16,-1 0-54-16,0 2-12 0,3-2-1 0,-6 3-1 16,3-4 58-16,0 4 11 0,0 0 2 0,0-4 1 15,-4 1-10-15,5 3-1 0,-5-1-1 0,4 1 0 16,-3 0-39-16,3 0-8 0,0-1-2 0,-4 1 0 15,1-3 23-15,3 2 0 0,-4 1 0 0,4-3 0 16,-3 2 0-16,3 1 0 0,-3 0 0 0,3 0 0 0,-4-1 0 0,4 4 0 0,-3-3 0 16,3 0 0-1,-4-1 21-15,4 1-1 0,-3-3 0 0,3 2 0 0,0 4-20 16,-3-3 0-16,3 0 0 0,0-1 0 16,0 4-10-16,0-3-6 0,-4 0-2 0,4 0 0 15,0-1 29-15,0 1 5 0,1 3 2 0,-1-3 0 0,0-1-18 16,0-2-11-16,0 3 2 0,3-4 0 15,-3 4 9-15,0-3 12 0,0 2-2 0,1-2-1 16,-1-1-9-16,0 4-12 0,0-3 2 0,3-1 1 0,-3 4 9 0,0-3 11 16,0-1-3-16,1 1 0 0,-1-1-8 0,0 1 0 0,0 0 0 0,0 2 0 15,3-2 0-15,-3 0 0 0,4 2 0 0,-4-2 0 16,0 3 0-16,0-4 0 0,0 4 0 0,0-3 0 16,0 2 0-16,0-2 0 0,-3 3 0 0,3-4 0 15,0 1 0-15,-3 3 0 0,-1-1 0 0,1 1 0 16,3 0 0-16,-4 3 0 0,1-1 0 0,3-2 0 15,-4 0 0-15,4 0 0 0,-3-1 0 0,3 4 0 16,-4-3 0-16,4 0 0 0,-3-1 0 16,3-2 0-16,-3 3 0 0,3-1 0 0,-4 1 0 0,1-3 0 15,3 2 0-15,-4 4 0 0,4-3 8 0,-3 0-8 16,3 0 0-16,-4-1 0 0,5 1 0 0,-5 0 0 16,1 3 0-16,3-4 0 0,-4 1 0 0,1 0 0 15,3 0 0-15,-4-1 0 0,4 1 0 0,-3 0 0 16,-1-4 0-16,4 4 0 0,-3 0 11 0,3-4-11 15,-3 4 8-15,3 0-8 0,-4-4 0 0,4 4 0 16,-3 0 8-16,3-4-8 0,-4 1 0 0,4 3 9 16,-3-1-9-16,3 1-14 0,0 0 3 0,-3-3 1 15,3 2 18-15,0 1 3 0,0 0 1 0,0-1 0 16,-4 1-12-16,4 0 0 0,0 3 0 0,-3-3 0 0,3-1 0 16,0 1 0-16,-3 0 0 0,3-1 0 0,0 4 0 15,-4-3 0-15,4 3 8 0,-3-3-8 0,3 2 0 0,0-2 0 16,0 3 0-16,0-3 0 0,0 0 0 15,-3 2 0-15,3-2 8 0,-4 3-8 16,4-3-11-16,-3-1-4 0,3 4-1 0,-4-3 0 0,4 0 28 0,-3-1 4 16,-1 1 2-16,1 0 0 15,-1 0-10-15,1-1-8 0,0 1 9 0,-1 0-9 0,1 0 0 0,-1-1 0 0,1 1 0 0,-1 3 0 16,1-3 0-16,-1-1 0 0,1 4 0 0,-1-3 0 16,1 0 0-16,-1-1 0 0,1 1 0 15,-4 3 0-15,3 0-15 0,1-3-5 0,3 2-2 0,-3-2 0 16,3 0 22-16,-4-3 0 0,4-1 0 15,0 1 0-15,-3 2 14 0,3-2 7 16,-4 3 2-16,4-4 0 0,-3 4-23 0,3-3 0 0,0 2 0 0,0 1 0 16,-3 0-14-16,3 0-7 0,-4-1-2 0,4-2 0 15,-3 3 39-15,-1-1 7 16,1 1 1-16,-1-3 1 0,4 2-40 0,-3-2-8 0,3 3-1 0,0-1-1 16,0 1 44-16,-3-3 9 0,3 3 1 0,0-4 1 15,0 1-30-15,0 2 0 0,0 1 0 0,0-3 0 16,0 3 0-16,0-1 0 0,4-2 0 0,-4 3 0 15,0-4 0-15,0 4 0 0,0 0 0 0,0-4 0 16,0 4-25-16,0 0-2 0,-3 3 0 0,3-4 0 16,0 1 27-16,0 0 0 0,0-1 0 0,0 1 0 15,0 0 0-15,-4-4 0 0,4 4 0 0,1 0 0 16,-5 0 0-16,4-1 0 0,-3 4 0 0,-1-3 0 16,4 0 0-16,-3-1 0 0,3 1 0 0,-4 0 0 15,1 0 0-15,3 3 0 0,-4-4 0 0,5 4 0 0,-5-3 0 0,1-4 0 0,-1 1 0 16,1 3 0-1,-1-1 0-15,4 1 0 0,-3 0 0 0,-1 0 0 0,4-1 0 0,-3 1 0 0,3 0 0 16,-4-4 0 0,4 4 0-16,1 0 0 0,-1 0 0 0,0-1 0 0,-4-2 0 0,4 3 0 0,-3-4 0 0,3 4 0 15,0-3 0-15,-4-1 0 0,4 1 0 0,1 3 0 16,-5-4 0-16,4 4 0 0,-3 0 0 0,3-4 0 16,-4 4 0-16,4-4 0 0,-3 4 0 15,-1-3 0-15,4 3 0 0,-3 2 0 0,-1-2 0 0,4 0 0 16,-3 0 0-1,3 2 0-15,0-2 0 0,0 0 0 0,-3 0 46 0,6-1 14 0,-3 4 4 0,0-3 0 16,0 0-52-16,1-1-12 0,-1 1 0 0,3 0 0 16,-3 3 0-16,0-4 0 0,0 1 0 0,0 0 0 15,0 3 0-15,0-3 0 0,-3-1 0 0,3 1 0 16,-3 0 0-16,3 3 0 0,-4-4 0 0,4 1 0 16,-3 3 0-16,3-3 0 0,-4 2 0 0,4-2 0 15,-3 0 0-15,3 0 0 0,-3 3 0 0,3-4 0 16,0 4 0-16,-4-3 0 0,4 0 0 0,-3-1 0 15,3 1 0-15,-4 0 0 0,4 0 0 0,-3-1 0 16,-1 1 0-16,4 0 0 0,-3-1 0 0,3-2 0 16,0 3 0-16,-3-1 0 0,3-2 0 0,-4 3 0 15,4 0 0-15,-3-4 0 0,3 4 0 0,-4-4 0 16,1 4 0-16,3-3 0 0,-3-1 0 0,3 4 0 16,-4-3 0-16,4-1 0 0,0 1 0 15,0-1 0-15,-3 4 0 0,3-3-16 0,-4 3 3 0,4-4 1 16,0 4 12-16,1-4 0 0,-1 4 0 0,-4 0 0 15,4-4 0-15,0 4 0 0,0 3 0 0,-3-3 0 16,-1 0 8-16,4-1-8 0,-3 1 0 0,3 0 0 0,-3-1 8 0,3 1-8 0,0 3 0 0,0-3 0 16,0-1 8-16,0 1-8 0,0 3 12 15,0-3-12-15,0 0 0 0,-4-1 0 0,5 1 0 0,-1 0 0 16,-4 3 0-16,4-4 0 0,0 4 0 0,0-3 0 16,-3 3 8-16,3-3-8 0,-4 2 0 0,4-2 0 15,-3 3 0-15,3 0 0 0,0-3 0 16,-3 2 0-16,-1-2 8 0,4 3-8 0,-3 0 0 0,-1-3 0 15,4 2 0-15,-3 1 0 0,-1-3 0 0,4 3 0 16,-3-3 0-16,-1 3 0 0,1-1 0 0,0-2 0 16,3 3 0-16,-4-3 0 0,1 3 8 0,3-4-8 15,-4 1 0-15,1 3 0 0,-1-3 0 0,1 3 0 16,3-4 0-16,-4 4 0 0,1-3 0 0,3 3-12 16,-3-4 12-16,-1 4 8 0,4 0 0 0,-3-3-8 15,-1 3 0-15,1-4 0 0,-1 4 0 0,1-3 0 16,-1 3 0-16,4-3 0 0,-3 3 0 0,-1-4 0 15,1 1 13-15,3 0-4 0,-4-1-1 0,1 1 0 16,0 3-8-16,-1-3 0 0,4-1-12 0,-3 1 12 16,-1 0 0-16,1 0 0 0,-1-1 0 0,-3 1 8 15,4 0-8-15,-1 3 0 0,1 0 0 0,-1-4 0 16,1 4 0-16,3-3 0 0,-4 3 0 0,1-3 0 16,0 2 0-16,-4 4 0 0,3-3 0 0,1-3 0 15,-1 3 0-15,4-3 0 0,-3 2 0 0,-1 1 0 0,4 0 0 16,-3 0 0-16,-1 0 0 0,1 0 0 0,-1-4 0 0,-3 7 0 0,7-3 0 15,-3-3 0-15,-1 3 0 0,-3 3 0 0,4-6 0 0,0 3 0 16,3-1-12 0,-4 1 0-16,4-3-1 0,-3 3 0 0,-1 0 13 0,-3 3 0 0,7-7 0 0,-3 1 0 15,3 3 9-15,-4 0 5 0,4-3 1 0,-3 2 0 16,0 1-24-16,3-3-5 0,-4 3-1 0,1 0 0 16,3 0 25-16,-7 3 5 0,3 0 1 0,1-3 0 15,3-1-16-15,-4-2 0 16,1 3 0-16,-1 0 0 0,4 0 0 0,-3 0-21 0,3-1 3 0,-3 1 1 15,-1 0 29-15,1 0 5 0,3 0 2 0,-4 0 0 16,1 0-19-16,-1 0 0 0,1 3 0 0,-1-4 0 16,1 1-16-16,-1-3-1 0,1 3 0 0,-1 0 0 15,1 0 31-15,-1-1 6 0,1 1 2 0,0-3 0 16,-1 3-22-16,-3 3 0 0,4-3 0 0,-1 0 0 16,1-4 0-16,-4 4 0 0,7 0 0 0,-4-3 8 15,-3 3-8-15,4 0 0 0,-4 3-8 0,7-4 8 16,-7 1 0-16,3-3 0 0,1 3 0 0,-1 0 8 15,1-4-8-15,-1 4 0 0,1 0 0 0,-1-3 0 16,1 0 0-16,0 2 0 0,-1 1 0 0,-3-3 0 16,4 0 0-16,-1 3 0 0,1-4 0 0,-1 1-8 15,1 3 8-15,-1-3 0 0,1 3 0 0,-1-4 0 16,1 1 0-16,-4 3 0 0,3-3 0 0,-3-1 0 0,4 1 0 0,-1 3 0 16,1-3 0-16,-1-1 8 0,1 1-8 15,0 3 0-15,-1-3 0 0,-3-1 0 0,7 4 0 0,-3-3 0 0,-1 3 0 0,1-3 0 16,-1 3 0-16,1-4 0 0,-1 4 0 0,1-3 0 15,-1 3 0-15,4 0 0 0,-3-1 0 0,-4 4 0 16,3-6 0-16,1 3 0 0,-4 3 0 0,3-3 0 31,5-3 0-31,-8 6 0 0,3-3 0 0,1-4 8 0,-4 7-8 16,7-3 0-16,-7 3 0 0,3-6 0 0,1 3 0 0,-1-4 0 0,1 4 0 0,-1-3 0 16,-3 6 0-16,7-3 0 0,-3 0 0 15,-4 3 0 1,3-7 0-16,-3 7 0 0,4-3 0 0,-4 3 0 0,3-3 0 0,-3 3 0 0,8-3 0 0,-8 3 0 15,3-3 0-15,4 0 0 0,-3 0 0 0,-4 3 0 16,7-3 0-16,-4-1 0 0,1 1 0 0,-4 3 0 16,7-3 0-16,-4 0 0 0,4 3 0 0,-7 0 0 15,4-3 0-15,-4 3 0 16,7-3 0-16,-4 0 0 0,1-1 0 0,0 4 0 0,3-3 0 0,-7 3 0 16,3-3 0-16,-3 3 0 0,4-3 0 0,-4 3 8 15,3-3-8-15,-3 3 0 0,0 0 0 0,4-3 0 16,-1 0 0-16,-3 3 8 0,4-4-8 15,3 1 0-15,-7 3 0 0,3-3 0 0,-3 3 0 0,4-6 0 16,3 3 32-16,-7 3 1 0,3-3 1 0,1 0 0 16,-4 3-54-16,7-4-10 0,-7 4-2 0,0-6-1 15,0 6 33-15,0 0 0 0,7-3 0 0,-7 3 0 16,4-3 0-16,-1 0 0 0,-3 3 0 0,4-3 0 16,-1-1 0-16,-3 4 0 0,4-3 0 0,-4 3 0 15,3-3 0-15,1 0 0 0,-4 3 0 0,3-6 0 16,1 3 0-16,-1 0 0 0,-3 3 0 0,4-4 0 0,-1 1 0 0,1 0 0 0,-4 3 0 0,3-6 0 31,-3 6 0-31,4-3 0 0,-4 3 0 0,4-3 0 0,-1-4 29 0,1 4 0 0,-1 0 0 0,1 0 0 16,-4 3-29-16,3-3 0 0,-3 3 0 15,0-3 0 1,4-1-16-16,-4 4-10 0,3-3-2 0,1-3 0 0,-4 6 28 0,3-6 0 0,1 3 0 0,-4 3 0 16,7-13 0-16,-4 10 0 15,-3 3 0 1,4-6 0-16,-1 3 0 0,-3 3 0 0,4-7 0 0,0 4 0 0,-1-3 0 0,1 3 0 0,-4 3 0 15,3-3 0-15,-3 3 0 0,4-7 0 0,-1 4 0 16,-3 3 0-16,0-3 0 0,0 3 0 0,4-6 0 16,-1 3 20-16,-3 3 5 0,4-7 2 0,-4 7 0 15,3-3-43-15,-3 3-9 16,4-6-2-16,-4 6 0 0,3-3 27 0,1 0 0 0,-1-4 0 0,-3 7 0 16,4-3 0-16,-1-3 0 0,-3 6 0 15,0-3 0-15,0 3 0 0,4-6 0 0,-4 6 0 0,0 0 0 16,3-3 19-16,-3 3 5 0,0 0 2 0,0 0 0 15,4-7-42-15,-4 7-8 0,7-3-1 0,-7 3-1 16,0 0 26-16,4-3 0 0,-4 3 0 0,0 0 0 16,3-6 0-16,-3 6 0 0,4-3 0 0,-4 3 0 15,3-7 0-15,-3 7 0 0,4-3 0 0,-4 3 0 16,0 0 0-16,0 0 0 0,3-6 0 0,-3 6 0 16,0 0 0-16,0 0 0 0,7-3 0 0,-7 3 0 15,0 0 0-15,4-3 0 0,-4 3 0 0,3-7 0 16,-3 7 0-16,0 0 0 0,4-3 0 0,-4 3 0 15,0 0 16-15,3-3 8 0,-3 3 1 0,4-6 1 16,-4 6-26-16,3-3 0 0,-3 3 0 0,4-3 0 0,-4 3-15 0,0 0-8 0,7-4-1 16,-7 4-1-1,0 0 40-15,0 0 8 0,0 0 1 0,0 0 1 0,0 0-40 16,0 0-8-16,4-6-1 0,-4 6-1 16,3-3 25-16,-3 3 0 0,7-3 0 0,-7 3 0 15,0 0 0-15,0-3 0 0,0 3 0 0,0 0 0 16,4-7 0-16,-4 7 0 0,0 0 0 0,0 0 0 15,0 0 0-15,0 0 0 0,0 0 0 0,0 0 0 0,7-3 0 0,-7 3 0 0,3-3 0 0,-3 3 0 16,0 0 0-16,0 0 0 0,0 0 0 0,0 0 0 16,0 0 15-16,0 0 8 0,0 0 1 0,0 0 1 15,0 0-40-15,0 0-8 0,0 0-1 0,4-3-1 16,-1 0 25-16,-3 3 0 0,4-6 0 16,-1 2 0-16,-3 4 0 0,7-3 0 0,-7 3 0 0,4-6 0 15,-1 3 0-15,-3 3 0 0,4-3 0 0,-4 3 0 16,0 0 0-16,0 0 0 0,7-3 0 0,-7 3 0 15,0 0 0-15,0 0 0 0,4 0 0 0,-4 0 0 16,0 0 0-16,0 0 0 0,0 0 0 0,0 0 0 16,0 0 0-16,0 0 0 0,0 0 0 0,0 0 0 15,0 0 0-15,0 0 0 0,0 0 0 0,0 0 0 16,7-3 0-16,-7 3 0 0,3-4 0 0,-3 4 0 16,7 0 0-16,-7 0 0 0,0 0 0 0,0 0-8 15,0 0 8-15,0 0 0 0,0 0 0 0,0 0 0 16,4-3 0-16,-4 3 0 0,7 0 0 0,-7 0 0 15,0 0 0-15,0 0 0 0,0 0 0 0,0 0 0 16,0 0 0-16,0 0 0 0,0 0 0 0,0 0 0 16,0 0 0-16,3 0 0 0,-3 0 0 0,0 0 0 15,0 0 0-15,7 0 0 0,-7 0 0 0,4 0 0 16,-4 0 0-16,0 0 0 0,0 0 0 0,0 0 0 16,7-3 0-16,-7 3 0 0,4 0 0 0,-4 0 0 0,0 0 19 0,0 0 5 15,0 0 2-15,3 0 0 16,-3 0-42-16,4 0-8 0,-4 0-1 0,7 0-1 0,-7 0 26 15,3 0 0-15,1 0 0 0,-4 0 0 0,7 0 0 0,-7 0 0 0,3 0 0 0,-3 0 0 16,7-3 0-16,-7 3 0 0,4 0 0 0,-4 0 0 16,3 0 16-16,-3 0 8 0,0 0 1 0,7 0 1 31,-7 0-42-31,4 0-8 0,-1 0-1 0,-3 0-1 0,8 0 26 0,-8 0 0 0,3 0 0 0,-3 0 0 16,4 0 16-16,-1 0 8 0,4 0 1 0,-7 0 1 15,4 0-42-15,-4 0-8 0,3 0-1 0,4 0-1 16,-3-3 26-16,-4 3 0 0,3 0 0 15,-3 0 0-15,4 0 0 0,-4 0 0 0,3-3 0 16,-3 3 0-16,7 0 0 0,-7 0 0 0,4 0 0 0,-4 0 0 16,4 0 0-16,3 0 0 0,-4 0 0 0,-3 0 0 15,4 0 0-15,-4 0 0 0,0 0 0 0,0 0 0 16,7 0 16-16,-4 0 8 0,4-3 1 0,-7 3 1 16,4 0-42-16,-4 0-8 0,7 0-1 0,-7 0-1 15,0 0 26-15,3 0 0 0,-3 0 0 0,0 0 0 16,7 0 0-16,-7 0 0 0,4 0 0 0,3 0 0 15,-7 0 0-15,4 0 0 0,3 0 0 0,-7 0 0 16,3 0 0-16,4 0 0 0,-3 0 0 0,3 0 0 16,-7 0 0-16,3 0 0 0,4 3 0 0,-7-3 0 15,4 0 0-15,-4 0 0 0,7 0 0 0,-4 0 0 16,5 0 16-16,-8 0 8 0,7 0 1 0,0-3 1 0,-4 3-26 16,-3 0 0-16,7 0 0 0,0 0 0 0,-3 0 0 15,3 0 0-15,-4 0 0 0,-3 0 0 0,7 0 0 0,0 0 0 16,-7 0 0-16,4 0 0 0,3 0-16 15,-3 0-8-15,3 0-1 0,-7 0-1 0,7 0 26 0,-4 0 0 0,4 0 0 0,-7 0 0 16,4 0 0-16,3 0 0 0,0 0 0 0,0 0 0 16,-3 0 0-16,3 3 0 0,-4-3 0 0,4 0 0 15,0 0 0-15,0 0 0 0,-3 0 0 0,3 0 0 16,0 0 0-16,0 0 0 0,4 0 0 0,-8 0 0 16,4 0 0-16,0 0 0 0,0 0 0 0,-3 0 0 15,3-3 0-15,0 3 0 0,0 0 0 0,-4 0 0 16,5 0 0-16,-5 0 0 0,4 0 0 0,-3 0 0 15,3-4 0-15,-4 4 0 0,4 0 0 0,-3-3 0 16,3 3 0-16,-4 0 0 0,4-3 0 0,-3 3 0 16,-1 0 16-16,1-3 8 0,3 3 1 0,-7 0 1 15,4 0-42-15,-1 0-8 0,4 0-1 0,-3-3-1 16,-1 3 26-16,4 0 0 0,0 0 0 0,-3 0 0 16,3-3 0-16,-4 3 0 0,5 0 0 0,-5-3 0 15,4 3 0-15,-3 0 0 0,3 0 0 0,-4 0 0 16,4 0 0-16,-3 0 0 0,3 0 0 0,-7 0 0 15,3 0 0-15,4 0 0 0,-3 0 0 0,3 0 0 16,-7 0 18-16,7 0 6 0,0 0 0 0,0 0 1 16,0-3-41-16,-3 3-8 0,3 0-1 0,-7 0-1 0,3 0 42 0,4 0 8 0,0 0 1 0,1 0 1 31,-5 0-26-31,4 0 0 0,-3 0 0 0,3 0 0 0,-4-4 0 0,4 4 0 0,0 0 0 16,-3 0 0-16,3-3 0 0,-4 3 0 0,4 0 0 0,-3 0 0 15,3 0-16 1,-3 0-8-16,3 0-1 0,-4 0-1 0,4 0 26 0,0 0 0 0,0 0 0 0,-3 0 0 15,3 0 16-15,0 0 8 0,0 0 1 0,0 0 1 16,0-3-41-16,0 3-8 0,-3 0-1 16,3 0-1-16,-4-3 40 0,4 3 8 0,-3 0 1 0,3 0 1 15,-4 0-25-15,5 0 0 0,-1 0 0 0,-4 0 0 16,4-3 0-16,-3 3 0 0,3 0 0 0,-4 0 0 16,1-3-15-16,3 3-8 0,-4 0-1 15,4 0-1-15,-3-3 40 0,3 3 8 0,-3 0 1 0,3 0 1 16,-4 0-25-16,1 0 0 0,3 0 0 0,0 0 0 15,-4 0 0-15,4 0 0 0,-3 0 0 0,3 0 0 16,-4 0 0-16,-3 0 0 0,8 0 0 0,-5 0 0 16,4 0 0-16,-3 0 0 0,3 0 0 0,-7 0 0 15,3 0 0-15,4-4 0 0,-3 4 0 0,3 0 0 16,-4 0 0-16,4 0 0 0,1 0 0 0,-5 0 0 16,4-3-15-16,0 3-8 0,0 0-1 15,-3 0-1-15,3-3 25 0,-4 3 0 0,4 0 0 0,-7 0 0 16,7-3 15-16,-3 3 8 0,3 0 1 0,-3-3 1 15,3 3-40-15,-4 0-8 0,4 0-1 0,0 0-1 16,0 0 25-16,-3 0 0 0,3 0 0 0,-4 0 0 16,4 0 15-16,1 0 8 0,-1 0 1 0,0 0 1 15,0-3-25-15,0 3 0 0,0 0 0 0,0 0 0 16,-4 0 0-16,4 0 0 0,4 0 0 0,-7 0 0 0,6 0 0 0,-6 0 0 0,3 0 0 0,0 0 0 16,0 0 0-16,0 0 0 0,0 0 0 0,0 0 0 15,-3-3 0 1,3 3 0-16,0 0 0 0,0 0 0 0,0-4 0 0,-4 4 0 0,4 0 0 0,-3-3 0 15,3 3 0 1,-4 0 0-16,4 0 0 0,-3 0 0 0,0 0 0 0,3 0 0 0,0 0 0 0,-4 0 0 16,1 0 0-16,-1 0 0 0,4 0 0 15,-7 0 0-15,4 0 0 0,3 0 0 0,-4 0 0 0,1 0 0 16,3-3 0-16,-3 3 0 0,-4 0 0 0,7 0 0 16,0 0 0-16,0 0 0 0,0 0 0 0,-4 0 0 15,4-3 0-15,-3 3 0 0,3 0 0 0,0-3 0 16,-4 3 0-16,5 0 0 0,-5-3 0 0,-3 3 0 15,7 0 0-15,-3 0 0 0,3-3 0 0,-7 3 0 16,7 0 0-16,0 0 0 0,-7 0 0 0,3-3 0 16,-3 3 0-16,7 0 0 0,0 0 0 0,-7 0 0 15,4 0 0-15,3 0 0 0,0 0 0 0,0 0 0 16,-7 0 0-16,7-4 0 0,0 4 0 0,-3 0 0 16,3 0 0-16,-4 0 0 0,4 0 0 0,0 0 0 15,1 0 0-15,-1 0 0 0,-4 0 0 0,4 0 0 16,0 0 0-16,0 0 0 0,0 0 0 0,0 0 0 15,-3 0 0-15,3 0 0 0,0 0 0 0,0 0 0 16,-3 0 0-16,3 4 0 0,-4-4 0 0,4 0 0 16,0 0 0-16,-3 3 0 0,3-3 0 0,-4 0 0 15,1 0 0-15,-1 0 0 0,5 0 0 0,-5 0 0 0,1 0 0 16,3 0 0-16,-4 0 0 0,1 0 0 16,-1 0 0-16,-3 0 0 0,7 0 0 0,-3 0 0 0,-1 0 0 0,4 0 0 15,-3 0 0-15,-1 0 0 0,5 0 0 16,-5 0 0-16,1 0 0 0,-1 0 0 0,-3 0 0 0,7 0 0 0,-3 0 0 0,-1 0 0 15,-3 0 0 1,7-3 0-16,-3 3 0 0,3 0 0 0,-7 0 0 0,3 0 0 16,1 0 0-16,3 0 0 0,-4 0 0 0,1 0 0 0,0 0 0 0,-1 0 0 15,-3 0 0 1,7 0 0-16,-3 0 0 0,-1 0 0 0,4-4 0 0,-3 4 0 16,3 0 0-16,-4 0 0 0,4-3 0 0,-7 3 0 0,7 0 0 0,1 0 0 15,-5-3 0 1,4 3 0-16,-3 0 0 0,3 0 0 0,-7 0 0 0,7-3 0 0,-4 3 0 0,4 0 0 15,-7 0 0-15,7-3 0 0,-3 3 0 0,-4 0 0 16,7-3 0-16,-7 3 0 0,3 0 0 0,5-3 0 16,-8 3 0-16,3 0 0 0,4 0 0 0,0-4 0 15,0 4 0-15,0 0 0 0,-7 0 0 0,7-3 0 16,0 3 0-16,-3 0 0 0,3-3 0 0,0 3 0 16,0 0 0-16,0-3 0 0,0 3 0 0,0 0 0 15,0-3 0-15,0 3 0 0,0 0 0 0,0-3 0 16,-3 3 0-16,3-3 0 0,0 3 0 0,0-3 0 15,0 3 0-15,-3 0 0 0,3-4 0 0,-4 4 0 16,1 0 0-16,3 0 0 0,-4 0 0 0,1 0 0 16,3 0 0-16,-3 0 0 0,-1 0 0 0,1 0 0 15,-1 0 0-15,4 0 0 0,-3 0 0 0,3 0 0 0,-4 0 0 16,4 0 0-16,-3 0 0 0,3 0 0 16,-4 0 0-16,5 0 0 0,-1 0 0 0,-4 0 0 15,4 0 0-15,-3 0 0 0,-1 0 0 0,1 0 0 0,3 0 0 16,-4 0 0-16,4 0 0 0,0 0 0 0,-3 0 0 0,0 0 0 15,-1 0 0-15,-3 0 0 16,7 0 0-16,-3 4 0 0,3-4 0 0,0 0 0 0,-4 0 0 0,4 0 0 0,-3 0 0 16,3 0 0-16,0 0 0 0,0 0 0 0,-3 0 0 15,3 0 0-15,0-4 0 0,-7 4 0 16,7 0 0-16,0 0 0 0,-7 0 0 0,7-3 0 0,0 3 0 0,-4 0 0 16,4-3 0-16,1 3 0 0,-5 0 0 0,4 0 0 15,0-3 0-15,0 3 0 0,0 0 0 0,0 0 0 16,-3-3 0-16,3 3 0 0,0 0 0 0,0 0 0 15,0-3 0 1,0 3 0-16,4 0 0 0,-4 0 0 0,0-3 0 0,0 3 0 0,3 0 0 0,-2-4 0 16,-1 4 0-16,0-3 0 0,0 3 0 15,0-3 0-15,-4 3 0 0,4 0 0 0,0-3 0 0,-3 3 0 16,3 0 0-16,-4-3 0 0,5 3 0 0,-1 0 0 16,-4-3 0-16,4 3 0 0,-3 0 0 0,3 0 0 15,-4 0 0-15,1 0 0 0,3 0 0 0,-7 0 0 16,3 0 0-16,4 0 0 0,-3 0 0 0,0 0 0 15,3 0 0-15,-7 0 0 0,3 0 0 0,1 0 0 16,3-3 0-16,-4 3 0 0,4 0 0 0,-7 0 0 16,7 0 0-16,-3 0 0 0,3 0 0 0,-4 0 0 15,4-4 0-15,-3 4 0 0,3 0 0 0,-7 0 0 0,7 0 0 16,0 0 0-16,-7 0 0 0,4 0 0 0,3 0 0 16,0 0 0-16,0 0 0 0,-4 0 0 0,4 0 0 15,-3 0 0-15,3 0 0 0,-3 0 0 0,3 0 0 0,0 0 0 0,0 0 0 0,0 0 0 16,-7 0 0-1,7 0 0-15,-7 0 0 0,3 0 0 0,4 0 0 0,0 0 0 0,1 0 0 16,-5 0 0-16,4 0 0 0,0 0 0 16,-3 0 0-16,3 0 0 0,0 0 0 0,-4 4 0 0,4-4 0 0,-3 0 0 15,3 0 0-15,0 0 0 0,0 0 0 0,-3 0 0 16,3 0 0-16,-4 0 0 0,4 0 0 0,-3 0 0 16,3-4 0-16,-4 4 0 0,4 0 0 0,-3 0 0 15,3 0 0-15,-3 0 0 0,3 0 0 0,-4 0 0 16,4 0 0-16,-3 0 0 0,3 0 0 0,-4 0 0 15,1-3 0-15,3 3 0 0,-4 0 0 0,4 0 0 16,-3-3 0-16,0 3 0 0,3 0 0 0,-4 0 0 16,1 0 0-16,-1 0 0 0,1 0 0 0,-4 0 0 15,7 0 0-15,-4 0 0 0,4 0 0 0,-3 0 0 16,-1 0 0-16,-3 0 0 0,7 0 0 0,-3 0 0 16,-4 0 0-16,3-3 0 0,5 3 0 0,-8 0 0 15,3 0 0-15,-3 0 0 0,4 0 0 0,-1 0 0 16,-3 0 0-16,4 0 0 0,3 0 0 0,-7 0 0 15,3 0 0-15,-3 0 0 0,4 0 0 0,3 0 0 16,-7 0 0-16,3 3 0 0,1-3 0 0,-4 0 0 0,3 0 0 16,-3 0 0-16,4 3 0 0,-4-3 0 15,7 0 0-15,-7 0 0 0,0 0 0 0,4 3 0 16,-4-3 0-16,0 0 0 0,0 0 0 0,0 0 0 16,0 0 0-16,0 0 0 0,0 0 0 0,0 0 0 15,0 0 0-15,0 0 0 0,0 0 0 0,0 0 0 16,0-6-148-16,3-3-36 0,-3-1-6 0</inkml:trace>
  <inkml:trace contextRef="#ctx0" brushRef="#br1" timeOffset="46606.58">16379 5546 1190 0,'0'0'33'0,"0"0"9"0,0 0-34 0,0 0-8 0,0 0 0 0,0 0 0 16,0 0 44-16,0 0 6 0,0 0 2 0,0 0 0 15,0 0-36-15,0 0-6 0,0 0-2 0,0 0 0 16,0 0 23-16,0 0 4 0,0 0 1 0,0 0 0 16,4 3 9-16,0 4 3 0,-4-4 0 0,0-3 0 15,0 3-4-15,3 0 0 0,-3-3 0 0,0 3 0 16,0-3-24-16,0 0-6 0,4 3-1 0,-4-3 0 16,0 0-1-16,0 0-1 0,0 0 0 0,0 0 0 15,3 4-11-15,-3-4 0 0,4 0 0 0,-4 0 0 16,0 0 0-16,0 0 0 0,3 6 0 0,-3-6 0 15,0 3 12-15,4 0 0 0,-1 0 0 0,-3-3 0 16,0 0 0-16,0 3 0 0,0-3 0 0,0 0 0 16,4 4 6-16,-4-4 2 0,3 3 0 0,-3 0 0 15,4 0-4-15,-4-3 0 0,0 3 0 0,0-3 0 16,3 3-16-16,-3-3 0 0,4 0 0 0,-1 3 0 16,-3-3 0-16,4 3 0 0,3 1 0 0,-3-4 0 15,-4 3 8-15,7 3-8 0,-4-3 0 0,1 3 0 0,-1-2 8 0,4 2-8 16,-3 0 0-16,-1 0 0 0,4 4 9 15,0-4-9-15,-3 0 0 0,3 1 9 0,-4-1-9 0,5 0 0 0,-1 0 0 16,0 1 0 0,-4-1 8-16,4 0-8 0,0 0 0 0,0 1 8 15,-3-1-8-15,3-3 10 0,0 3-10 0,-3 1 10 0,3-1-2 0,-4 0-8 0,1 4 12 0,-1-4-4 16,4 3 0-16,-3-2 0 0,-1-1 0 0,1 0 0 16,3 0 0-16,-4 4 0 0,4-4 0 0,-3 0 0 15,-1 4-8-15,5-1 0 0,-5 1 0 0,4-4 8 16,-3 3-8-16,3-2 0 0,0 2 0 0,-4-3 0 15,1 0 0-15,-1 1 0 0,4-1 0 0,-3 0 0 16,-1 1 0-16,1 2 8 0,3-3-8 0,-3 0 0 16,-1 4 12-16,1-1-4 0,3 1 0 0,-4-1 0 15,4 1-8-15,0-1 0 0,-3 0 0 0,3 1 0 16,-4-4 12-16,4 3-4 0,-3 1 0 0,3-1 0 16,0-2-8-16,0 2 0 0,0 0 0 0,0-2 8 15,0-1-8-15,-3 0 0 0,3 0 0 0,-4-2 0 16,5 2 0-16,-5 0 0 0,4 0 0 0,-3 1-11 15,3-1 11-15,0 0 0 0,-4 0 0 0,4 1 0 16,0-1 0-16,-3 0 0 0,-1-3 0 0,4 7 0 16,-3-4 0-16,3 3 0 0,-3-2 0 0,3 2 0 15,-4 1 0-15,4-1 0 0,0 0 0 0,-3 1 8 16,3-1-8-16,-4 1 0 0,1-1 0 0,-1-3 0 16,1 4 8-16,3-4-8 0,-3 3 10 0,3-2-10 15,-4 2 8-15,4-3-8 0,-3 4 0 0,3-1 9 0,0 1-9 16,0-4 0-16,-4 0 0 0,4 3 0 15,1 1 0-15,-1-1 0 0,0-2 8 0,0 2-8 0,0 0 0 0,-4 1 0 0,4-1 0 0,0 1 0 32,-3-1 0-32,3 0 0 0,-3 4 0 0,3-4 0 15,-4 1 0-15,1-1 0 0,-1 1 0 0,4-4 0 0,-3 3 8 0,-1 1-8 0,4-1 8 0,-3-3-8 16,3 4 9-16,-4-1-9 0,4 4 10 0,-3-4-10 16,3 0 16-16,-3 1-2 15,3-1-1-15,0 1 0 0,0-1-13 0,-4 4 0 0,4-4 8 0,0 4-8 16,-3-1 0-16,3 1 0 0,-3-1 0 0,3 4 0 15,0-4 0-15,-4 1 0 0,1 0 0 0,3-1 0 16,-4 1 0-16,4-4 0 0,0 0 0 0,0 4 0 16,0-4 12-16,1 4-3 0,-1-1-1 0,-4-2 0 15,4 2-8-15,0 1 0 0,0 0 0 0,0 2 8 16,0-5-8-16,0 2 0 0,-3 1 0 0,3-4 8 16,0 4-8-16,0-4 0 0,-3 4 0 15,3-4 0-15,0 4 0 0,0-4 0 0,-4 3 0 0,4-2 0 16,0-1 0-16,1 4 0 0,-5-1 0 0,4 1 0 15,0-4 0-15,-3 4 0 0,3-4 0 0,0 4 0 16,0-1 0-16,-4 1 0 0,4-1 0 0,1 4 0 16,-1-3 0-16,0 2 0 0,0-2 0 0,-4-1 0 15,4 1 0-15,0-1 0 0,-3-2 0 0,3-1 0 16,-4 1 0-16,4 2 0 0,-3 1 0 0,3-4 0 16,-3 4 0-16,3-4 0 0,-4 1 0 0,1-1 0 15,3 0 0-15,0 1 0 0,-4 2 0 0,1-2 0 16,3-1 0-16,0 4 0 0,-3-4 0 0,3 4 0 0,-4-4 0 15,4 0 0-15,0 4 0 0,0 0 0 0,-3-1 0 0,3 1 0 16,0-4 0-16,0 4 0 16,0-1 0-16,0-2 0 0,0 2 8 0,-3-3-8 0,3 4 0 0,-4 0 0 0,4-4 0 0,-3 3 0 15,3 1 0-15,-4-4 0 0,4 4 0 0,1-4 0 16,-1 1 0-16,0-1 0 16,0 1 0-16,0-1 8 0,0 0-8 15,0 1 8-15,0 2-8 0,0-2 8 0,0 2-8 0,0-2 8 0,0-1-8 0,0 4 8 16,0-4-8-16,0 0 0 0,0 1 0 15,4-1 0-15,-4 1 0 0,0-1 0 0,0-3 0 16,0 1 0-16,0 2 0 0,0 0 0 0,-3 1 0 0,3-4 0 16,0 4 0-16,0-4 0 0,0 3 0 0,0 1 0 15,0-1 0-15,0 0 0 0,0 1 0 0,-3-1 8 16,6 1-8-16,-6-1 0 0,3 0 0 0,0 1 0 16,0-1 0-16,0 1 0 0,0-1 0 0,0-3 0 15,0 4 0-15,-3-1 8 0,3 1-8 0,0 2 0 16,0-2 0-16,-4-1 0 0,5-3 8 0,-5 4-8 15,1-4 0-15,-1 3 0 0,4 1 0 0,-3-1 0 16,3-3 0-16,-4 4 0 0,4-1 0 0,-3 1 0 16,3-4 0-16,-4 3 0 0,5 1 8 0,-1-1-8 15,-4 1 0-15,4-1 0 0,-3 0 0 0,-1-2 0 16,4-1 0-16,-3 3 0 0,3-2 0 0,0-1 0 16,-4 0 0-16,4 0 0 0,-3 4 0 0,3-4 0 15,-3 0 0-15,3 4 0 0,-4-4 0 0,4 3 0 16,-3 1 0-16,-1-4 0 0,1 3 0 0,-1 4 0 15,4-4 0-15,0 1 0 0,-3-1 0 0,3 1 0 16,-3-1 0-16,3 0 0 0,0 1 0 0,0 2 0 0,0-2 0 16,0-1 0-16,0 4 0 0,0-4 0 15,0 1 10-15,0-1 0 0,-3 0 0 0,3 1 0 0,0-1-10 16,0 1 0-16,0-1 0 0,0 4 0 0,-4-7 0 0,4 3 8 16,-3-3-8-16,3 4 0 15,0-1 0-15,0 1 0 0,0 2 8 0,-3-2-8 0,3-1 0 0,0 4 0 0,0-4 0 16,-4 4 0-16,4-4 0 0,1 0 8 15,-1 4-8-15,0-1 0 0,-4-2 0 0,4-4 8 0,0 4-8 0,0-1 0 16,-3-3 0-16,3 4 0 0,0-4 0 0,0 3 0 16,-3-2 0-16,3 2 8 0,-4 0-8 0,4 1 0 15,-3-4 10-15,3 3-10 0,-4 4 12 0,4-4-12 16,0 1 10-16,0-1-10 0,1 4 8 0,-1-1-8 16,0 1 0-16,0-4 0 0,0 4 8 0,-4-1-8 15,4 1 0-15,0-4 0 0,0 1 0 0,1-1 0 16,-1 4 0-16,-4-7 0 0,4 3 0 0,-3-2 0 15,-1-1 0-15,1 3 0 0,3 4 0 0,0-4 0 16,-4-3 0-16,4 4 0 0,0-4 0 0,-3 0 0 16,3 4 0-16,-3-1 0 0,3 1 0 0,0-1 0 15,0 0 0-15,0 4 0 0,0-4 0 0,-4 1 0 16,8-1 0-16,-4 1 0 0,0-1 0 0,0 0 0 16,0-2 0-16,0 2 0 0,-3 1 0 0,3-4 0 15,0 6 0-15,-4-5 0 0,4 2-12 0,-3 0 12 16,0-2 0-16,3 2 0 0,-4 1 0 0,4-1 0 15,-3 0 0-15,3 1 0 0,-4-1 0 0,4 1 0 16,-3-1 0-16,-1 4 0 0,4-4 0 0,-3 3 0 16,3 1 0-16,0-4 0 0,0 1 0 0,-3-1 0 0,3 4 0 0,-4-4 0 15,4 1 0-15,-3-4 0 0,3 3 0 0,-4 4 0 0,4-4 0 16,-3 1 0-16,3-4 0 0,-3 3 0 0,3 1 0 16,0-4 0-16,-4 3 0 0,4 1 0 0,0-1 0 15,0 1 0-15,0-1 0 0,1 0 0 0,-1-2 0 16,-4 2 0-16,8 0 0 0,-4-2 0 15,0 2 0-15,3 1 8 0,-3-1-8 0,0-3 0 0,4 4 0 0,-4-1 0 16,0 0 0-16,-3-2 0 0,3 2 0 0,-4 1 0 16,4-1 0-16,-3 3 0 0,3-2 0 0,0-1 0 15,0 1 0-15,0-1 0 0,0 1 0 16,-3-1 0-16,3 3 0 0,0-2 0 0,0 6 0 0,0-7 0 16,0 4 0-16,-4-4 0 0,5 3 0 0,-1-2 0 15,0-1 0-15,3 1 0 0,-3-1 0 0,0-3 0 16,0 7 0-16,0-4 0 0,1 1 0 0,-1-4-11 15,0 3 11-15,0 4 0 0,0-7 8 0,0 4-8 16,0-1 0-16,-4 0 0 0,4 1 0 0,0-1-8 16,1 1 8-16,-5-4 0 0,4 3 0 0,-3 1 0 15,3-1 0-15,-4-3 0 0,4 4 0 0,-3-1 0 16,3 1 0-16,0-1 0 0,0 0 0 0,-3 1 0 16,3-1 0-16,0 1 0 0,0-1 0 0,-4 4 0 0,4-4 0 15,0 0 0-15,0 1 0 0,0 2 0 0,0-2 0 0,1 2 0 16,-1-2 0-16,0 2 0 0,3-2 0 0,-6 2 8 0,3-2-8 0,0-1 8 15,0 0-8-15,-4 1 0 0,5-1 0 0,-1-2 0 16,0 2 0 0,0-3 0-16,-4 4 0 0,8 2 0 0,-8-2 0 0,4 2 0 0,0-3 0 0,0 7 0 31,1-6 0-31,-1 2 0 0,0 1 0 0,0 2 0 0,3-5 0 0,-3 2 0 0,0-2 0 0,0 2 0 16,4-2 0-16,-4-1 0 0,4 4 0 15,-4-4 0 1,0 0 0-16,0 1 0 0,0-1 0 0,3 1 0 0,-2-1 0 0,-5 4 0 15,4-4 0-15,0 0 0 0,0 4 0 0,0-1 0 16,0 1 0-16,0 0 0 0,0-1 0 0,1 1 0 0,-5-1 0 0,4 1 0 16,-3-1 8-16,3 1 0 0,-4-1 0 15,1-2 0-15,3 2-8 0,0 1 0 0,0-4 0 16,0 4 0-16,0-1 0 0,0-2-12 16,4 2 4-16,-4-2 0 0,0 2 8 0,0-2 0 0,0 2 0 0,0-2 0 15,0 2 0-15,0-2 0 0,4-1 0 0,-4 3 0 16,0-2 0-16,0 2 11 0,0-2-3 0,0-1 0 15,0 4-8-15,0-4 0 0,0 1 0 0,0-1 0 16,0 4 0-16,-3-4 0 0,3 3 0 0,0 1 0 16,0 0 0-16,0-1 0 0,-4 1 0 0,5-1 0 15,2 1 0-15,-3-1 0 0,0 1 0 0,0-1 0 16,0-2 0-16,4-1 0 0,-4 1 0 0,0-1 0 16,0-3 0-16,0 4 0 0,4-1 0 0,-4 0 0 15,0 1 0-15,0-1 0 0,0 1 0 0,0-1 0 0,-3 1 0 0,3-4 0 16,3 3 0-16,-6-3 0 15,3 1 0-15,0 2-11 0,0 1 3 0,-4-4 0 16,4 3 8-16,0-2 11 0,1 2-3 0,-1 0 0 16,0-2-8-16,0 2 0 0,-4-3 0 0,4 4 0 0,-3-4 0 15,3 3 0-15,-4 1 0 0,4-4 0 0,-3 0 0 0,3 4 0 16,0-4 0-16,0 3 0 0,-3 1 0 0,3-1 0 0,0 1 0 16,0-1 0-16,0 0 0 0,-4 1 0 0,4-1 0 0,1 4 0 31,-1-4 0-31,0 1 0 0,0 2 0 0,0 1 0 0,0-4 0 0,-4 0 0 0,4 1 0 0,0-1 0 31,1 1 0-31,-1-4 0 0,0 0 0 0,0 4 0 0,-4-1 0 0,4-3 0 0,-3 4 0 0,3-1 0 16,-4 1 0-16,4-1 0 0,0 0 0 15,1 1 0-15,-1-4 0 0,0 3 0 0,0 1 0 0,-4-1 0 16,8-2 0-16,-4 2 0 0,3 0 0 0,-2 1 0 16,2-1 0-16,-3 1 0 0,0-1 0 0,0 0 0 15,0 1 0-15,0-4 0 0,4 0 0 0,-4 4 0 16,-3-1 0-16,3-3 0 0,0 4 0 0,0-1 0 0,-4 1 0 0,4-4 0 15,0 3 0-15,0 1 0 16,-3-1 0-16,3 1 0 0,-3-1 0 0,3 0 0 16,-4 1 0-16,4 2 0 0,0 1 0 0,0-1 0 15,0-2 0-15,0 2 0 0,4 1 0 16,-8-4 0-16,8 1 0 0,-4-1 0 0,4-3 0 0,-4 1 0 16,0 2 0-16,3 0 0 0,-3 4 0 0,4-4 0 15,-4-2 0-15,0 2 0 0,0 0 0 0,0-2 0 16,-3-1 0-16,3 0 0 0,-4 1 0 0,4-1 0 0,-3 0 0 0,3 0 0 15,-3 1 0-15,3-1 0 16,-4 3 0-16,4-2 0 0,-3-1 0 0,3 0 0 16,-4 4 0-16,4-4 0 0,-3 0 0 0,-1 0 0 15,4 1 0-15,1-1 0 0,-1 0 0 0,0 0 0 0,-4 1 0 16,1-1 0-16,3 0 0 0,-4 1 0 16,1-4 0-16,-1 3 0 0,4-3 0 0,-3 0 0 0,-1 3 0 0,4 1 0 0,-3-1 0 0,0 0 0 15,-1-3 0-15,4 4 0 16,-3-1 0-16,3-3 0 0,0 3 0 0,-4 4 0 15,4-4 0-15,-3 0 0 0,3 1 0 0,-4-1 0 0,5 0 0 0,-5 0 0 16,4 1 0-16,-3-4 0 0,-1 3 0 0,4 0 0 16,-3-3 0-16,-1 4 0 0,1-4 0 0,3 3 0 15,-4-3 0-15,1 0 0 0,-1 4 0 0,1-4 0 16,-1 3 0-16,1-3 8 0,0 0-8 0,-1 4 8 16,1-4 0-16,-4-3 0 0,3 6 0 0,-3-6 0 0,4 3-8 15,-4-3 8-15,0 0-8 0,0 0 8 0,3 3 0 0,-3-3 0 16,0 0 0-16,0 0 0 0,4 7-8 15,-4-7 0-15,3 3 0 0,-3-3 0 0,4 6 0 0,-4-6 0 16,0 0 0-16,0 0 0 0,3 6 0 0,-3-6 0 16,0 3 0-16,0-3 0 0,4 7 0 0,-4-7 0 15,0 0 0-15,0 0 0 0,0 0 0 0,0 0 0 16,0 0 0-16,0 0 0 16,0 0-120-16,-4-3-25 0,-3-4-6 0</inkml:trace>
  <inkml:trace contextRef="#ctx0" brushRef="#br0" timeOffset="56989.14">23696 6500 1668 0,'0'0'47'0,"-3"-4"11"0,3 4-46 0,-7-3-12 0,7 3 0 0,-4-6 0 31,4 6 85-31,0 0 15 0,0 0 4 0,0 0 0 0,-7-3-37 0,7 3-7 0,0 0-2 0,0 0 0 15,0 0-26-15,0 0-6 0,0 0-1 0,0 0 0 16,0 0 5-16,0 0 1 0,0 0 0 0,0 0 0 16,0 3 1-16,3 3 0 0,-3 4 0 0,0-1 0 15,0 0-4-15,0 4-1 0,0-4 0 0,0 4 0 16,0 6-12-16,0 0-3 0,0-1 0 0,0 1 0 16,0-3-12-16,0 3 0 0,0 0 0 0,0-1 0 15,0 4 30-15,0-3 3 0,0 3 1 16,0-3 0-16,4 3-18 0,-4 0-3 0,0 0-1 0,4 3 0 15,-4 0-3-15,0 0-1 0,0 0 0 0,3-3 0 16,-3 3-8-16,0 0 8 0,0 3-8 16,-3 1 8-16,3 5 0 0,0 1-8 0,-4 2 12 0,0 17-4 15,1-7-8-15,-1-4 12 0,1 4-12 0,-1 1 12 16,1-1-12-16,3 0 10 0,-4 0-10 0,1 3 10 16,-1-3-10-16,4 0-17 0,0 0 4 0,0 0 1 0,0-3 36 15,0 0 7-15,4 0 1 0,-4-1 1 16,3 1-22-16,-3 3-11 0,4 0 10 0,-4 0-10 15,3 1 8-15,1-5-8 0,-1 1 0 0,-3 0 0 16,4 3 0-16,-4 0 8 0,3 3-8 0,1 1 0 0,0-1 0 16,-4-3 9-16,3 3-9 0,1 0 8 0,-1 0 1 0,-3 0 0 0,4 1 0 15,-1 2 0 1,1-3-9-16,-1 0 0 0,1-3 0 0,-1 7 0 0,1-7 8 0,-1 0-8 16,1 3 0-16,-1 0 8 0,1-3-8 15,-1 3 0-15,1 4 9 0,-1-1-9 16,1-3 0-16,0 0 8 0,-1 0-8 0,1 4 0 15,-1-1 0-15,-3 3 8 0,4 4-8 0,-4 0 0 0,3-1 0 0,-3-2 0 0,4 2 0 16,-4 1 0-16,3-1 0 0,-3 1 11 0,4 3-11 0,-4-1 12 16,3-2-12-16,-3-4 0 15,4 4 0-15,-1 3 0 0,-3-10 0 0,4 3 12 16,-1 1-12-16,1-1 12 0,-1-2-3 0,-3-4 0 0,4 0 0 0,0 3 0 16,-1-3-1-16,1 0 0 0,-1 1 0 0,1 2 0 15,-1-9 0-15,1 0 0 0,-1-3 0 0,1 2 0 16,-1-2-8-16,4-3 0 0,-3 3 0 0,3-4 0 15,-4-2 0-15,4-1 0 0,-3-2 0 0,0-1 0 16,-1-6-28-16,1 0-7 0,-1-3-1 0,1 0-1 16,-1-3 60-16,-3 0 12 0,4-1 2 0,-4-2 1 15,0 0-38-15,3-4 0 0,-3-2-12 0,0-4 4 16,0 0-24-16,0-6-4 0,0 0 0 0,0 0-1 16,0 0-133-16,-3-12-26 0,-1-1-6 0</inkml:trace>
  <inkml:trace contextRef="#ctx0" brushRef="#br0" timeOffset="59081.97">23717 6581 1824 0,'0'0'76'0,"0"0"-60"16,7-3 56-16,0 0 12 0,0 0 3 0,0 0 0 15,1-1-31-15,-1 1-7 0,0 0-1 0,0 0 0 32,3 0-48-32,-3 0 0 0,4 3 0 0,0-3-12 0,3 3 60 15,-4-4 13-15,4 4 3 0,0-3 0 0,1 3-4 0,-1-3 0 0,0 3 0 0,0-3 0 16,4 0-18-16,-1 0-4 0,1 0-1 0,3-1 0 16,0-2-13-16,0 3-4 0,4-3 0 0,3 3 0 15,0-4-3-15,4 4-1 0,-4 3 0 0,1-3 0 16,2 0-16-16,1-3 0 0,0 3-8 0,3-1 8 15,0 1 17-15,1 3 10 0,3 0 1 0,-1 0 1 16,-2 0-18-16,-1 0-11 0,0 0 12 0,-7 0-12 16,4 3 10-16,3 1-10 15,1 2 8-15,2-3-8 0,1 0 8 0,4 0-8 0,2 0 8 0,12-3-8 16,-1 4 8-16,-6-1-8 0,-1-3 0 0,1 3 8 16,-1-3-8-16,0 0 0 0,1 3 0 0,3-3 8 15,-4 3-8-15,-3-3 0 0,3 3 9 0,4 0-9 16,-7 0 0-16,7 1 0 0,0-1 0 0,0 0 8 15,-4 0-8-15,1 3 8 0,-1-3-8 0,0 1 8 16,1 2 0-16,-1-3 0 0,4 3 0 0,-4-3 0 16,1 1-8-16,-1-1 12 0,-3 0-4 0,3 0 0 15,1 0-8-15,-4 3-10 0,3-3 10 0,0 1-13 0,-3-1 27 0,4 0 6 16,-1 0 0-16,1 0 1 16,-5 3-13-16,5-2-8 0,-4-1 10 0,-1 0-10 0,5 0 8 0,-1 0-8 0,1 0 0 15,-1 0 9-15,-3-3-9 0,0 3 10 0,-4 1-10 0,4-1 10 16,-4 0-10-16,4-3 12 0,0 0-12 0,3 3 12 15,-6-3-12-15,3 0 12 0,-4 3-12 0,0-3 12 16,4 0 4-16,-7 0 2 0,3 0 0 0,4-3 0 16,-4 3-18-16,1 0-11 15,3-3 2-15,0 3 0 16,-8 0 9-16,1 0 0 0,0 3 0 0,3-3 0 0,-3 3 0 0,0 3 0 0,0-2 0 0,-1-1 8 16,1 0-8-16,0 0 0 15,0 0 8-15,0-3-8 0,-4 3 0 0,0 0 0 16,1 1 0-16,-1-1 0 0,-3-3 0 0,-1 0 8 0,5 0-8 0,-1 0 0 15,0 0 0-15,0 0 0 0,1 0 0 0,-1 0 0 16,-3 0 0-16,-4 3 0 0,4-3 0 0,-1 3 0 16,-2 0 0-16,2-3 0 0,-2 0 0 15,31 3 0-15,-15 0 0 0,-23-3 0 0,-1 0 0 0,4 0 0 16,-1 0 0-16,1 0 0 0,0 0 0 0,3 3 0 16,-3-3 0-16,-1 4 0 0,1-4 0 0,0 0 8 15,-1 3-8-15,5-3 0 0,-5 0 0 0,33 0 8 16,-15 0-8-16,-24 0 0 0,3 3 0 0,3-3 0 15,1 0 0-15,-4 0 9 0,8 0-9 0,-5 0 10 0,1 0-10 16,0 3 0-16,-4-3 0 0,4 0 0 0,-4 3 0 0,0-3 0 16,0 0 0-16,0 3 0 0,0-3 0 15,-3 0 0-15,3 0 0 0,-3 0 0 0,-1 0 12 16,-2 0-2-16,2 0-1 0,-3 0 0 0,-3-3-9 0,-1 3-11 0,-2 0 3 16,-1 0 0-16,0-3 8 0,0 0 12 0,0 3-2 0,-4-3-1 15,4 0-9-15,-7 3 0 16,0 0 0-16,0 0 0 0,0 0-8 0,0 0 8 0,0 0 0 0,0 0 0 15,0 0 0-15,0 0-11 16,0 0 11-16,0 0-8 0,0 0 8 0,0 0 0 0,0 0-9 0,0 0 9 16,0 0 0-16,0 0 0 0,0 0 0 0,0 0 0 15,0 0-8-15,-3 6 8 0,3-6 0 0,0 0 0 16,0 0 0-16,0 0 0 16,0 0-9-16,0 0 9 0,0 0 0 0,0 0 0 0,0 0 0 0,0 0 0 15,0 6 0-15,0 0 0 0,0-6 0 0,0 10 0 16,0-4 0-16,0 0 0 0,-4 4 0 0,4-4 0 15,0 0 0-15,-3 4 0 0,3-4 0 0,0 0 0 16,0 1 0-16,0 2 0 0,0-3 0 0,0 4 0 16,0-4 0-16,3 3 0 0,-3-2 0 0,0 5 0 15,0-2 0-15,4-1 0 0,-4 0 0 0,0 4 0 16,0-1 0-16,3 1 0 0,-3 0 8 0,0 2-8 16,0 4 0-16,0-3 8 0,-3 2-8 0,3 1 0 15,-4 0 0-15,1 3 0 0,3 0 0 0,-4 3 0 16,1-3 9-16,-1 6-9 0,1 0 8 0,-1 1-8 15,4-1 9-15,-3-3-9 0,3 3 10 0,-4 0-10 16,1 1 11-16,3 2-11 0,-4 4 12 0,0-4-12 16,4 3 8-16,-3-2-8 0,-1 2 0 0,1-2 0 0,-1 2 10 15,1 1-10-15,3 2 8 0,-4 1-8 0,1-1 0 0,-1 1 0 16,1 0 0-16,3-4 0 0,0 7 0 0,-4-3 0 0,4 2 0 16,0-2 0-16,0 3 0 0,0-4 0 0,0 1 0 15,0 3 8-15,0-4-8 0,4 4 0 16,-4-3 9-16,0 2-9 0,3 4 0 15,-3-3 0-15,0 3 0 0,4 0 8 0,-4 0-8 0,0 0 0 0,0 0 0 0,0 0 0 16,0-1 0-16,3-2 0 0,-3 3 0 0,0 0 0 16,0 3 0-16,0-3 0 15,-3 3 0-15,3 0 8 0,0 0-8 0,0 0 0 0,0 0 0 16,0-3 0-16,0 3 0 0,0 0 0 0,0 3 0 0,0-3 0 16,0 0 0-16,3 0 0 0,-3 0 0 0,0 0 8 15,0 4-8-15,4-4 0 0,-4 3 0 0,0 0 0 16,3 3 0-16,-3-3 0 0,4 4 0 0,-4-4 0 15,3 0 0-15,-3 0 0 0,0 0 0 16,0 1 0-16,4-1 0 0,-4 3 0 16,0-3 0-16,3 3 0 0,-3-2 0 0,0-1 0 0,0 0 0 0,4 0 8 15,0 0-8-15,-1 0 0 0,1-2 0 0,-1-1 0 16,1 0 0-16,-1 0 8 0,4 0 0 0,-3-3 0 16,-1-1-8-16,1 1 0 0,-4 0 0 0,3 0 0 15,-3 0 0-15,4-3 0 0,-1 0 0 0,1-4 8 16,-1 4-8-16,-3-3 0 0,0-4 0 0,0 4 0 15,0-1 0-15,0-2 0 0,0 2 0 0,0-2 0 16,0-4 0-16,4 1 0 0,-4-1 0 0,0-3 0 16,3 0 0-16,-3 1 0 0,0-1 0 0,4-3 11 15,-4 0-11-15,0-3 0 0,0 0 0 0,0 0 0 0,0 0 0 0,0 0 0 0,0 0 0 16,0 0 8-16,0 0-8 0,0-4-9 0,0 1 9 0,0-3-13 16,-4-4 13-16,4 4 0 0,-3-6 0 0,3 2 0 15,-4-3 0-15,4 1 0 0,-3-1 0 0,-1 1 0 16,1-1 0-16,-1-3 0 0,4 1 0 15,-3-1 0-15,-1 0 13 0,1 0-4 0,-1-2-1 0,1 2 0 16,-1 0-8 0,1-3 0-16,-4 4-12 0,3-4 12 15,-3 0-85-15,0 0-10 0,0 0-1 0,-4-3-1 0,1 0-168 16,-1 0-34-16</inkml:trace>
  <inkml:trace contextRef="#ctx0" brushRef="#br0" timeOffset="60837.03">23820 12190 1814 0,'7'0'80'0,"-4"0"17"0,4-3-77 0,4 3-20 0,-4 0 0 0,3-3 0 15,1 3 22-15,0 0 1 0,-1 0 0 0,1 0 0 16,-1 0-6-16,4 0-1 0,1 3 0 0,-1-3 0 16,3 0 10-1,-3 0 2-15,1-3 0 0,2 3 0 0,-3 0 0 0,4 0 0 0,0 0 0 0,-1-3 0 16,-3 3 11-16,4-3 2 0,0 0 1 0,-1 0 0 15,1 0 3-15,3-1 1 0,-3 1 0 0,3 0 0 16,0 0-9-16,0 3-1 0,0-3-1 0,1 0 0 16,2 0-3-16,1 3-1 0,0-4 0 15,-1 1 0-15,5 3-23 0,-1-3-8 16,-4 3 0-16,5-3 0 0,-1 3 0 0,0-3 0 0,4 0 0 0,-4 0 0 16,4 0 0-16,0-1 0 0,3 1-8 0,0 0 8 15,0 0 8-15,4-3 8 0,0 3 1 0,0-1 1 16,0-2-18-16,3 3 0 0,-3 0 0 0,3-3 0 15,0 2 0-15,4 1 0 0,0 0 0 0,0 0 0 16,0 3 0-16,0 0 0 0,0 0 0 0,3 3 0 16,0-3 0-16,1 0 0 0,-1 3 0 0,4-3 0 15,0 3 0-15,0-3 0 0,0-3 0 0,0 3 0 16,3 0 0-16,-3-3 0 0,4 3 0 0,-1 0 0 16,0 0 0-16,4-3 0 0,-3 3 0 0,6 0 0 0,1 0 12 0,-1 0-4 0,4 0 0 0,0 0-8 15,-3 0 0-15,3 0 0 16,0 0 0-16,4-3 0 15,-4 3 0-15,3-3 0 0,4 0 0 0,-3 0 0 16,-1 3 0-16,1 0 0 0,-1 0 0 0,-3 0 0 0,0 3 0 16,-3 0 0-16,-4 3 0 0,3-3 0 0,-3 3 10 0,0 4-10 0,0-4 8 15,4 4-8-15,-4-1 12 0,0-3-4 0,0 1 0 0,0 2 0 16,0-3 20-16,3 0 3 16,1 4 1-16,-4-4 0 0,3 0-32 0,-3 1 0 0,0-1 0 0,-3 0 0 15,3 0 12-15,0-2-4 0,-1 2-8 0,1 0 12 16,-3 0-3-1,-1 1-1-15,1 2 0 0,-1-3 0 0,-3 4 12 0,0-4 1 16,0 7 1-16,-4-4 0 0,1 0 2 0,-4 1 0 0,-1-1 0 16,-2 1 0-16,-1-4-24 0,0 0 8 15,4 0-8-15,-7 1 0 0,0-1 10 0,-4-3-2 0,1 3-8 0,-5-2 12 16,1-1-12-16,-4 0 0 0,-3 0 0 0,0 0 0 16,-1-3 0-16,-6 3 8 0,3 0-8 0,-3-3 0 15,-4 0 0-15,-4 3 9 0,-2-3-9 0,-1 0 8 16,0 0-8-16,-7 0 0 0,0 0 0 0,0 0-11 15,0 0-25-15,0 0-6 0,0 0-1 0,0 0 0 16,0 0-14-16,0 0-3 0,-11-3-1 0,8 3 0 16,-5-3-22-16,8 3-4 0,-10 0-1 0,3-3 0 15,-4 0-131-15,4-3-26 0</inkml:trace>
  <inkml:trace contextRef="#ctx0" brushRef="#br1" timeOffset="63885.01">1528 17787 589 0</inkml:trace>
  <inkml:trace contextRef="#ctx0" brushRef="#br1" timeOffset="69287.95">25689 10616 1026 0,'0'0'28'0,"0"0"8"0,0 0-28 0,0 0-8 0,0 0 0 0,0 0 0 15,0 0 52-15,0 0 10 16,0 0 2-16,0 0 0 15,0 0 8-15,0 0 1 0,0 0 1 0,0 0 0 0,0 0-21 0,0 0-4 0,7-3-1 0,-7 3 0 32,0 0-12-32,0 0-2 0,4-3-1 0,-4 3 0 0,7 0 3 0,-7 0 1 0,3-3 0 0,-3 3 0 15,4-3 2-15,-4 3 0 0,4 0 0 0,-4 0 0 16,0 0-2-16,3-3 0 0,-3 3 0 0,4-6 0 16,-4 6-5-16,3-4-2 0,-3 4 0 0,4-6 0 15,-1 0-7-15,-3 6-2 0,0-3 0 0,0-4 0 16,0 7-5-16,4-6 0 0,-1 0-1 0,-3 6 0 15,0 0 1-15,4-6 0 0,-4 6 0 0,0 0 0 16,0-7-16-16,0 7 8 0,0 0-8 0,3-6 0 16,-3 6 10-16,0-6-10 0,0 6 10 0,0-6-10 15,4-1 12-15,-4 1-4 0,0 6-8 0,0-9 12 16,3 2 3-16,-3 7 0 0,0-6 0 0,0 0 0 16,0 6 14-16,0-10 3 0,0 4 1 0,4 0 0 15,-4 6-33-15,0-10 0 0,0 4 0 0,3 0-12 16,-3 0 12-16,0-1 0 0,4 1 0 0,-4 0 10 15,3 0-10-15,-3 2 0 0,4-2 0 0,-1 0 8 16,1 0-8-16,-4-1 8 0,0 4-8 0,0-3 8 16,4 0-8-16,-4 2 0 0,0-2 0 0,0 0 8 15,0 3-8-15,0-3 0 0,3-1 0 0,-3 1 0 16,4 0 0-16,-4-1 0 0,0 1 8 0,0 0-8 16,3 0 0-16,-3-1 12 0,0 1-12 0,0 0 12 15,0 0-4-15,0-1-8 0,0 1 12 0,4 0-4 16,-4-4-8-16,0 4 10 0,0-3-10 0,0 2 10 15,0 1-10-15,0-3 10 0,0 2-10 0,0 1 10 0,0-3-10 0,0 2 0 16,0-2 9-16,0 3-9 0,0 0 8 0,-4-1-8 0,4 1 8 0,0 0-8 16,-3-1 8-16,3 4-8 15,0-3 8-15,0 0-8 0,0 0 0 16,0-1 9-16,0 1-9 0,0 0 0 0,0-1 9 0,0 1-9 0,0 6 0 0,0-3 9 16,0-3-9-16,0-1 0 0,0-2 0 0,0 3 8 15,0-4-8-15,0 1 0 0,0 3 9 0,0-4-9 16,0 4 0-16,0 0 0 0,0-4 0 0,0 4 8 15,0-3-8-15,0 2 0 0,0 1 0 0,3-3 8 16,-3-1-8-16,0 4 0 0,4 0 0 0,-4-4 0 16,0 4 0-16,3 0 0 0,-3-4 0 0,0 4 0 15,0-3 0-15,4 2 0 0,-4 1 0 0,0-3 0 16,3 3 0-16,-3-4 0 0,0 4 8 0,0-4-8 16,0 4 0-16,0-3 0 0,0 2 0 0,0-2 8 15,0 0-8-15,0 2 0 0,0 1 8 0,0-3-8 16,0 2 0-16,0 1 8 0,0 0-8 0,0 0 0 15,0-1 0-15,0 1 8 0,0 3-8 0,0-3 0 16,4-1 0-16,-4 1 8 0,0 0-8 0,0 0 0 16,3-1 0-16,-3 1 9 0,0 0-9 0,0-4 0 15,0 4 12-15,0-3-12 0,0-1 12 0,0 4-12 16,0-3 8-16,0-1-8 0,0 1 0 0,0-1 0 16,4 1 11-16,-4 0-11 0,0-1 10 0,0 1-10 0,0-4 12 15,0 4-4-15,0-1-8 0,0 1 12 0,3 0-12 16,-3-4 0-16,0 4 0 0,0-4 0 15,4 4 0-15,-4-4 0 0,0 4 0 0,0-4 0 0,3 4 0 16,-3-4 0-16,0 4 8 0,4-4-8 16,-4 4 0-16,3 0 0 0,1-4 0 0,-4 0-10 15,0 4 10-15,4 3 0 0,-4-4 10 0,0 1-10 16,0 3 8-16,0-4-8 0,3 4 0 0,-3 0 9 0,0-4-9 0,0 4 0 0,0-3 0 0,0 2 0 16,0-2 0-1,0 0 0-15,4-1 8 0,-4 1-8 0,0-4 0 0,0 1 0 0,0-1 0 0,3-3 0 16,-3 4 0-16,0-1 0 0,4 1 8 0,-4-4-8 15,0 4 0-15,0-1 0 0,3 4 0 0,-3-4 0 16,0 1 0-16,0 2 0 0,0 1 0 16,0-4 0-16,0 4 0 0,0-1 0 0,4 1 8 0,-4 0-8 15,0-1 0-15,3-2 0 0,-3 2 0 0,0-2 0 16,0-1 0-16,4 1 0 0,-4-1 0 0,0-3 0 16,0 4 0-16,0-1 0 0,3 1 0 0,-3 2 0 15,0-2 0-15,0-1 0 0,0 4 0 16,0-4 0-16,0 4 0 0,0-4 0 0,0 4 0 0,-3-4 0 15,3 4 0-15,0 0 8 0,0-4-8 0,0 4 0 16,-4-1 8-16,4-2-8 0,0 2 0 0,0-2 8 16,0 2-8-16,0-2 0 0,0-1 0 0,0 1 8 15,0-1-8-15,0 1 0 0,0-4 0 0,4 0 0 16,-4 4 0-16,0-1 0 0,3-2 0 0,-3-1 0 16,0 3 0-16,4-2 0 0,-4 2 0 0,0 1 0 0,0-1 0 15,0 0 0-15,0 4 0 0,0 0 0 16,0-1 0-16,0 1 0 0,0-1 0 0,0 1 0 15,-4 0 0-15,4-1 0 0,0 1 0 0,0-4 0 0,4 4 15 0,-4-4 1 16,0 4 0-16,0-4 0 0,0 1-16 16,0-1 8-16,0 4-8 0,0-4 0 0,3 1 8 0,-3 2-8 0,0 1 0 15,0 0 0-15,0-1 8 0,0 1-8 0,0-1 0 0,0 1 0 16,0 0 10-16,0-1-10 0,0 1 10 0,0-1-10 16,0 1 12-16,0 3-4 0,0-4-8 0,0 1 12 15,4 3-12-15,-4-4 11 0,0 4-11 16,0 0 10-16,0-1 11 0,0 4 3 0,0 3 0 0,0-6 0 15,3 0-35 1,-3 6-6-16,0-7-2 0,0 1 0 0,0 0 19 0,0 0 0 0,0-1 0 0,0 1 0 16,0 6 0-16,0-3 0 0,0 3 0 0,0-6 0 15,0 6 0-15,0-7 0 0,0 1 8 16,0 0-8-16,0 6 0 0,0-3 0 0,0 3 8 0,0 0-8 16,0 0 0-16,0 0 9 0,0 0-9 0,0 0 8 15,0 0-8-15,0 0 0 0,0 0 0 16,0 0 0-16,0 0 0 0,0 0 0 0,0 0 0 0,0-7 8 15,0 7-8-15,0 0 0 0,0-6 0 0,0 6 0 16,0 0 0-16,0 0 0 0,0 0 0 0,0 0 0 16,0 0 0-16,0 0 0 0,0 0 0 0,0 0 0 15,0 0 0-15,0 0 0 0,0 0 0 0,0 0 0 16,0 0 10-16,0 0-10 0,0 0 12 0,0 0-12 16,0 0 0-16,0 0 0 0,0 0 0 0,0 0-9 15,4-3 9-15,-4 3 0 0,0 0 0 0,0 0 0 16,0 0 0-16,3-3 0 0,-3 3 0 0,4-3 0 15,-4 3 0-15,0 0 0 0,7-3 0 0,-7 3 0 16,4 0 0-16,-4 0 0 0,0 0 0 0,3-4 0 16,-3 4 0-16,7-3 0 0,-7 3 0 0,4 0 0 15,-4 0 0-15,7 0 9 0,-4 0-9 0,-3 0 0 16,7 3 0-16,-3-3 0 0,-4 0 0 0,7 4 0 16,-4-1 0-16,4-3 0 0,1 3 0 0,-5-3 0 15,4 0 0-15,-3 0 0 0,3 0 0 0,-4 0 0 0,-3 0 9 16,7 3-9-16,0-3 0 0,-3 0 9 0,3 3-9 0,0-3 0 0,0 0 0 15,0 3 8-15,0-3-8 0,-3 0 0 0,3 0 0 0,-4 3 0 16,4-3 0-16,0 0 0 0,0 4 0 0,0-4 0 16,1 3 0-16,-1-3 0 15,3 3 0-15,-3-3 0 0,0 0 0 0,0 3 0 0,0-3 0 0,0 0 0 16,4 0 0 0,0 0 0-16,-1 0 0 0,-3 0 0 0,4 0 0 0,-1 3 0 0,1-3 0 0,0 0 0 15,-1 0 0-15,1 0 0 0,-4 0 8 0,3 0-8 16,1 0 0-16,-4 0 0 0,4 0 0 0,-1 0 8 15,-3 0-8-15,4 3 0 0,-1-3 0 0,1 0 0 16,0 0 0-16,-4 0 0 0,3-3 8 0,-3 3-8 16,4 0 0-16,-1 0 0 0,1 0 0 0,0 0 8 15,-1-3-8-15,1 3 12 0,-1 0-12 0,1 0 12 16,-4 0-12-16,4 0 0 0,-1 0 0 0,1 0 8 16,-4 0-8-16,3 0 0 0,1 0 0 0,0 0 8 15,-1 0-8-15,1 0 0 0,-1 0 0 0,1 0 8 16,3 0-8-16,-3 0 0 15,-1 0 0-15,4 0 8 0,0 0-8 0,-3 0 0 0,3 0 0 0,-3 0 0 16,3 0 0-16,-4-3 0 0,4 3 8 0,-3 0-8 16,3 0 0-16,-3-3 0 0,-1 0 0 0,4 3 0 0,-3-4 32 15,0 4 2-15,-1 0 0 0,1 0 0 16,-1 0-51-16,1 0-11 0,0 0-1 0,-1 0-1 0,1 0 30 0,3 0 0 16,-4 0 0-16,1 4 0 0,3-4 25 0,-3 0 2 15,-1 3 0-15,4-3 0 16,-3 0-44-16,3 0-9 0,-3-3-2 0,3 3 0 0,0-4 28 0,0 1 0 0,4 3 0 0,-4-3 0 15,3 3 0-15,-3-3 0 0,1 0 0 16,2 0 0-16,-3 0 0 16,0-4 0-16,1 7 0 0,-5-3 0 0,4 0 0 0,-3 0 8 0,3 3-8 0,-3-3 0 15,-1 3 0-15,1 0 0 0,-1 0 0 0,1 0 0 16,-1 0 0-16,1 0 0 0,0 3 0 0,-1-3 8 16,1 0 11-16,-1 0 2 0,1 0 1 0,0-3 0 15,-1 3-22-15,-3 0 0 0,4 0 0 0,-1 0 0 16,1 0 0-16,-4 0 0 0,4 0 0 0,-1-3 0 15,1 3 0-15,-1 0 0 0,1 0 0 0,-1-3 0 16,-2 3 0-16,2 0-18 0,1 0 3 0,-1-4 1 16,-3 4 22-16,0 0 5 0,4-3 1 0,0 3 0 15,-4 0-14-15,0-3 0 0,0 3 0 0,0-3 0 16,0 3 0-16,-4-3 0 0,4 3 0 0,0 0 0 16,1-3 0-16,-1 3 0 0,-4 0 0 0,4 0 0 15,0-3 0-15,-3 3 0 0,3 0 0 0,-4-4 0 16,4 4 0-16,-3-3 0 0,3 3 0 0,-4 0 0 0,-3 0 0 0,8-3 0 0,-8 3 0 15,3-3 0 1,-3 3 0-16,0 0 0 0,4 0 0 0,-4 0 0 16,0 0 8-16,3 0 0 0,-3 0-8 0,0 0 12 15,0 0-12-15,0 0 0 0,4 0 0 0,-4 0-10 0,0 0 10 16,0 0 0-16,0 0 0 0,0 0 0 16,0 0 0-16,0 0 0 0,0 0-9 0,0 0 9 0,0 0 0 0,0 0 0 0,3 3 12 15,-3-3-4-15,0 0-8 0,0 0 12 0,0 0-12 0,0 0 12 16,0 0-20-16,0 0-4 0,0 0-1 0,0 0 0 15,0 0 13-15,0 3 16 0,0-3-3 0,0 0-1 16,-3 7-12-16,3-7 0 0,0 6 0 0,0-6 0 16,0 0 0-16,-4 3-15 0,4-3 2 0,0 3 0 15,0-3 22-15,0 6 5 16,0-6 1-16,-3 4 0 0,3-4-15 0,-4 6 0 0,4 0 0 0,0-6 0 16,-3 3 0-16,3 3 0 0,0-6 0 0,-4 7 0 15,0-4 0-15,4 3 0 0,-3 0 0 0,3-6 0 16,0 4 0-16,-4 2 0 0,4-6 0 0,0 3 0 15,-3 3 0-15,-1 0 11 0,4 1-11 0,-3-4 10 16,3 3-10-16,0 0 0 0,0 1 0 0,-4-4 0 16,4 3 0-16,0 0 0 0,-3 1 0 0,3-1 0 15,-4 0 0-15,4 0 0 0,0 1 0 0,-3-1 0 16,3 0-12-16,-4 1-7 0,4-1-1 0,-3 0-1 16,3 4 30-16,0-4 7 0,-4 0 0 0,4 3 1 15,0-2-27-15,-3-1-6 0,3 3 0 0,0-2-1 16,-4-1 31-16,4 0 6 0,0 0 2 0,-3 1 0 15,3-1-22-15,0 3 0 0,0-2 0 0,0-1-8 16,0 3 8-16,0-2 0 0,0 2 0 0,0 0 0 0,-4 1 0 0,4-1 0 16,0-2 8-16,-3 2-8 0,3 0 0 15,0 1 0-15,0-1 0 0,0 1 8 16,0-4-8-16,0 3 0 0,0-2-8 0,-4 2 8 16,4-3 0-16,0 0 0 0,0 4 0 0,0-4 8 0,0 4-8 15,0-4 0-15,0 3 0 0,0-2 0 0,0 2 0 16,0-3 0-16,0 4-8 0,0 2 8 0,0-2 0 0,0-1 0 15,0 0 0-15,0 1 8 0,-4-1-8 0,4 1 0 16,0-1 0-16,0 0 0 0,-3 4 0 0,3-4 0 16,0 4-8-16,-4-1 8 0,4 1 0 0,0 0 0 15,0 2 0-15,-3-2 0 0,3 2 0 0,0-2 0 0,0 3 0 0,0-4 0 16,0 4 0-16,0-4 0 0,0 4 0 0,0 0 0 16,0-4 0-16,0 1 0 0,0-1 0 0,0 1 0 15,0-1 0-15,0-2 0 0,0 2 0 0,0 1 0 16,0-1 0-16,3 1 0 0,-3 0 0 0,0-1 0 15,0 1 0-15,0-1 0 0,0 1 0 0,0-1 0 16,0 1 0-16,0-1 0 0,0 1 0 0,0 3 0 16,0-1 0-16,0 1 0 0,0 0 0 0,0 2 0 15,0 1 0-15,0 0 0 0,4-3 0 16,-4 3 0-16,3-4 0 0,-3 1 0 0,0 3 0 0,0-4 0 16,0-2 0-16,0 3 0 0,0-4 8 0,0 1-8 15,4-4 0-15,-4 4 0 0,0-1 0 0,0-2-8 16,0 2 8-16,0 1 0 0,0-1 0 0,0 1 0 15,0-1 0-15,0 1 0 0,0 3 0 0,-4-4 0 16,4 1 0-16,0 2 0 0,-3-2 0 0,3 3 0 16,0-4 0-16,0 7 0 0,0-3 0 0,0-1 0 15,0 1 0-15,0 0 0 0,0-1 0 0,0-2 0 16,0 2 0-16,0-2 0 0,3 0 0 0,-3-1 0 0,0-2 0 0,0 2 0 0,0-3 0 16,0 4 0-16,0-4 0 0,0 1 0 0,0-1 0 15,0-3 0 1,0 7 0-16,0-4 0 0,0 1 0 0,0-1 0 0,0 1 0 0,0-1 0 0,0 0 0 0,0 4 0 15,0-4 0-15,0 1 0 0,0 2 0 0,-3-2 0 16,3-1 0-16,0 1 0 0,0 2 0 0,0-2 0 16,0-1 0-1,0 3 0-15,0-2 0 0,0 2 0 0,0-2 0 0,0 2 0 0,0-2 0 0,0 2 0 16,0 1 0-16,0-1 0 0,0 1 0 16,0-4 0-16,0 4 0 0,0-1 0 0,0 1 0 0,0-4 0 15,0 4 0-15,0-4 0 0,0 1 0 16,0-1 0-16,0 1 0 0,3-1 0 0,-3 0 0 0,0-2 0 15,4-1 0-15,-4 3 0 0,0-2 0 0,0 2 0 16,0-3 0-16,0 1 0 0,0-1 0 0,0 0 0 16,0 3 0-16,4-2 0 0,-4 2 0 0,0 1 0 15,0-4 0-15,0 3 0 0,0 1 0 0,0-1 0 16,0 4 0-16,0-4 0 0,0 0 0 0,0 1 0 16,0-1 0-16,0 4 0 0,0-4 0 0,0 1 0 15,0-1 0-15,0 0 0 0,0 1 0 0,0-1 0 16,0 1 0-16,0-1 0 0,0 0 0 0,0 1 0 15,0-1 0-15,0-2 0 0,0 2 0 0,0 0 0 16,3-2 0-16,-3 5 0 0,0-2 0 0,0-4 0 16,0 6 0-16,0-2 0 0,4-1 0 0,-4 1 0 15,0-4 0-15,0 3 0 0,0 1 0 0,0-1 0 16,3 0 0-16,-3-2 0 0,0-1 0 0,4 3 8 16,-4-2-8-16,0-1 0 0,3 0 0 0,-3 1 0 0,0-1 0 0,0 0 0 15,0 0-8-15,0 4 8 16,0-4 0-16,0 3 0 0,0-2 0 0,0 2 0 0,0 0 0 0,0-2 0 0,0 2 0 15,0 1 0-15,0-1 0 0,0 0 0 16,0 1 0-16,0-1 0 0,0 1 0 0,0-1 0 0,0-3 0 16,0 4 0-16,0-4 0 0,0 3 0 0,0 1 0 15,0-4 0-15,0 0 0 0,0 4 0 0,0-4 0 0,0 3 0 16,-3 1 0-16,3-1 0 0,0-3 0 0,0 4-8 16,0-1 8-16,0-2 0 0,0 2 0 0,0-3 0 15,0 4 0-15,0-4 0 0,0 3 8 0,0-2-8 16,-4-1 0-16,4 0 0 0,0-3 0 0,0 4 0 15,0-4 0-15,0-3 0 0,0 6 0 0,0-6-8 16,0 3 8-16,0-3 0 0,0 6 0 0,0-6 0 16,0 4 0-16,0-4 0 0,0 6 0 0,0-6 0 15,0 3 0-15,0-3 0 0,-3 6 0 0,3-6 0 16,0 6 0-16,0-6 0 0,0 4 0 0,0-4 0 16,-4 6 0-16,4-6 0 0,0 3 0 0,0-3 0 15,-3 3 0-15,3-3-8 0,0 0 8 0,0 0-8 16,0 0-49-16,0 0-10 0,-8 0-1 0,1-3-1 15,4-3-79-15,-4-1-15 0,3 1-3 0</inkml:trace>
  <inkml:trace contextRef="#ctx0" brushRef="#br1" timeOffset="71107.86">25725 10322 1239 0,'0'0'35'16,"0"0"8"-16,0 0-35 0,0 0-8 0,0 0 0 0,0 0 0 15,0 0 44-15,0 0 6 0,0 6 2 0,0-3 0 16,0-3-10-16,0 0-2 0,3 6 0 0,-3 1 0 16,0-7 8-16,0 0 2 0,0 3 0 0,0-3 0 15,0 6 9-15,0-6 1 0,0 6 1 0,0-6 0 16,0 3-12-16,0-3-2 0,-3 7-1 0,3-1 0 16,0-3-3-16,-4 3-1 0,4 1 0 0,0-1 0 15,0 0-14-15,0 1-4 0,0-1 0 0,4 3 0 16,-4-3-12-16,3 4-4 0,-3-4 0 0,0 4 0 15,4-1-8-15,-4-3 8 0,0 4-8 0,3-1 8 16,-3 0-8-16,0-2 0 0,0 2 0 0,0-3 8 16,0 1 2-16,0-1 0 0,-3 0 0 0,3 0 0 15,0 1 2-15,0 2 1 0,0-3 0 0,-4 4 0 16,4-1-13-16,0-2 0 0,0 2 0 0,0-3 0 16,0 4 0-16,0-4 0 0,4 6 0 0,-4-5 0 15,3 2 8-15,-3 0-8 0,4 1 0 0,-4 2 0 16,3-2 0-16,-3-1 0 0,0 1 0 0,0-1 0 0,0 0 0 0,0 1 0 15,0-4 0-15,0 4 0 0,-3-1 0 0,3-3 0 0,0 7 0 16,0-4 0 0,0 1 0-16,0-1 0 0,0 0 0 0,0 1 0 0,0-4 0 0,0 3 0 0,0 1 0 15,3-4 0-15,-3 0 0 0,0 4 0 0,4-4 0 0,-4 0 0 16,0 1 0-16,3-1 0 0,-3 0 0 0,0-3 0 16,0-3 0-16,0 0 8 0,4 3-8 0,-4-3 0 15,0 0 17-15,0 0-2 0,0 0-1 0,0 0 0 16,0 0 3-16,0 0 1 0,0 0 0 0,0 0 0 15,-7-6-2-15,7 0-1 0,-4 0 0 0,1-4 0 16,-1 1-1-16,4-1 0 0,0 1 0 16,-3 0 0-16,3-1-5 0,0 1-1 0,-4-4 0 0,4 1 0 15,0 2-8-15,0-2 8 0,0-4-8 0,0 7 8 16,0-4-8-16,0 1 0 0,4-1 9 0,-4-3-9 16,0 4 0-16,3-7 9 0,-3 3-9 0,4-2 0 15,-4-1 8-15,3 0-8 0,1 0 0 0,-4 0 0 16,3 4 0-16,1-4 0 0,-1 3 0 15,-3-3 0-15,4 4 8 0,-1-1-8 0,1 0 0 0,-1-3 0 16,1 4 0-16,-1-1 0 0,1-3 0 0,0 4 0 16,3-4 0-16,-7 3 0 0,3 0 0 0,1 1 0 15,-1-4 0-15,-3 3 0 0,4 4 0 0,-4-4 0 0,3 0 0 0,-3 4 0 16,0-1 0-16,4-2 0 0,-4 2 16 0,0 1-4 0,0-4-1 16,0 3 0-16,0 1-1 0,-4-4 0 0,4 0 0 15,0 1 0-15,0-1-10 0,-3 0 0 16,6 1 9-16,-3-1-9 0,0-3 0 0,0 0 8 0,-3 4-8 0,3-4 0 15,3 0 0 1,-3 3 0-16,0-2 0 0,0-1 0 0,0 3 0 16,0 4 9-16,0-1-9 0,0 0 0 0,0-2 12 15,0 2-12-15,0 4 12 0,0-4-12 16,0 1 15-16,0-1-4 0,0 1-1 0,-3-1 0 0,3-3 2 0,0 4 0 0,-4-4 0 16,4 4 0-16,0-1-4 0,0-2-8 0,-3 2 12 0,3-3-4 15,0-3-8-15,0 1 0 16,0-4 9-16,0-7-9 0,0 4 0 0,0 3 8 0,0 1-8 0,0 2 0 15,0-3 8-15,0 3-8 0,0 0 10 0,0 0-10 16,0 4 12-16,-4-1-4 0,4 3-8 0,0-2 12 16,0 2-1-16,-3-2-1 0,3 2 0 0,0 0 0 15,-4-2-10-15,4-1 8 0,0 4-8 0,4-4 8 16,-4-3-8-16,0 3 0 0,3-2 0 0,1-1 8 16,-4 0-8-16,3 0 0 0,-3 3 0 15,4 1 0-15,-1-4 0 0,-3 3 8 0,4 4-8 0,-1-7 0 16,-3 3 8-16,0 1-8 0,0-1 0 0,4 0 8 15,-4 1-8-15,0-1 0 0,3 0 0 0,-3 0 0 16,0 1 0-16,4-4 0 0,-4 3 0 0,0-6 0 16,0 7 0-16,3-4 0 0,-3-3 0 0,4 3 0 15,-4 0 0-15,0 0 8 0,3 4-8 0,-3-7 0 16,0 6 0-16,0 1 0 0,0-1 8 0,0 3-8 16,4-2 0-16,-4 2 0 0,0 1 0 0,0-4 8 15,0 3-8-15,0-2 0 0,0-1 0 0,0 0 0 16,4 1 0-16,-4 2 0 0,0-3 0 0,3 1 0 15,-3-1 0-15,0-3 0 0,4 4 0 0,-4-4 0 0,0 0 0 0,3-3 0 0,-3 3 0 0,4 0 0 16,-4-3 0-16,3 4 0 0,-3-1 0 0,4 0 0 16,-4 3 0-16,0 1 0 15,3 2 0-15,-3 1 0 0,0-1 0 0,0 0 0 0,0 1 8 16,-3 2-8-16,3 1 0 0,-4 0 10 0,4-1-10 0,0 1 10 16,0 3-10-16,-3-4 0 0,3 4 9 0,0-4-9 15,0 4 0-15,0 0 0 0,0 0 0 0,0-1 0 16,3 1 0-16,-3 0 0 0,0 0 0 0,0-4 0 31,0 10-17-31,4-6-8 0,-4 3-2 0,0 3 0 0,0 0 43 0,0 0 9 0,0 0 2 0,0 0 0 16,0 0-19-16,0 0-8 0,0 0 0 0,0 0 8 15,0 0-8-15,0 0-12 0,0 0 2 0,-7 0 1 16,7 0-109 0,0 0-22-16,-4 3-4 0</inkml:trace>
  <inkml:trace contextRef="#ctx0" brushRef="#br2" timeOffset="91273.55">13705 10971 676 0,'0'0'14'0,"-3"-6"3"0,3 6-17 0,0-7 0 0,0 7 0 0,-4-6 0 31,4 6 14-31,0-3-1 0,0-3 0 0</inkml:trace>
  <inkml:trace contextRef="#ctx0" brushRef="#br2" timeOffset="92619.21">13695 10870 558 0,'0'0'24'0,"0"0"-24"15,0 0 49-15,0 0 6 0,0 0 1 0,0 0 0 16,0 0 6-16,0 0 2 0,0 0 0 0,0 0 0 16,0 0 0-16,0 0 0 0,0 0 0 0,0 0 0 15,-4 4-20-15,4-4-3 0,0 0-1 0,0 0 0 16,0 6-22-16,-3 0-5 0,3 0-1 0,0-2 0 15,0-4 4-15,0 6 1 0,0 0 0 0,0 0 0 16,0-3 5-16,0 4 1 0,0-7 0 0,3 6 0 16,-3-3 6-16,0 3 2 0,0 1 0 0,0-4 0 15,0-3 11-15,0 6 2 0,0 0 1 0,4 1 0 16,-4-1-23-16,0 0-5 0,3 0-1 0,-3 1 0 16,0-1 0-16,0 0 0 0,4 4 0 0,-4-1 0 15,0 0-16-15,0 1 0 0,3 2 0 0,-3 1 0 16,4 0 0-16,-4-1 0 0,3 1 0 0,-3-1 0 0,0 4 24 0,0-1 7 0,4-2 1 15,-4 3 1-15,0-1 0 16,0 1 0-16,-4 0 0 0,4-4 0 0,0 1 9 0,0-1 2 16,-3 1 0-16,3-4 0 15,-4 4-20-15,4-4-3 0,-3 4-1 0,3-1 0 0,-4-2 10 0,4-1 2 0,0 1 0 16,-3-4 0-16,3 3-32 0,0-2 0 0,0-1 0 0,0 0 0 16,0 0 0-16,0-3 0 0,0-3 0 15,0 0 0-15,0 0 0 0,0 0-10 0,0 0 2 0,0 0 0 16,0 0 8-16,0 0 0 0,0 0 0 0,0 0-8 15,0 0 8-15,0 0 16 0,0 0-4 0,0 0-1 16,3-3-3-16,-3-3 0 0,4 3 0 16,-4-6 0-16,0 2 3 0,0-2 0 0,0-1 0 0,0 1 0 15,0 0 1-15,0-1 1 0,0 1 0 0,0-4 0 16,0 4 15-16,0-4 4 0,0-2 0 0,0-1 0 16,0 0-16-16,3 1-4 0,1-4 0 0,-4 0 0 15,3 0-3-15,1 3-1 0,0 1 0 0,-1-4 0 16,-3 3-8-16,4-2 0 0,-1-1 0 0,1 0 0 15,-1 0 0-15,1-3 0 0,-4 3 0 0,3-3 0 16,-3 0 0-16,0 4 0 0,4-4 0 0,-4 3 0 16,0-3 0-16,0 3 8 0,0-3-8 0,0 3 8 15,0 1-8-15,0-1 0 0,0 3 0 0,0 0 0 16,0 4 0-16,-4-1 0 0,4 1 0 0,-3-1 0 0,3 4 0 0,0-1 12 16,0 1-2-16,0 0 0 15,0 2-10-15,0-2 0 0,0-1 0 0,0 4 0 16,0-3 0-16,3-1 0 0,-3 1 0 0,0 0 0 0,0 2 0 0,0-2 0 15,0-1 0-15,0 4 0 16,0-3 0-16,0 3 0 0,4-1 0 0,-4 7 0 16,0-3 24-16,0 3 7 0,0 0 1 0,0 0 0 0,0 0-32 0,0 0-12 0,0 0 1 15,0 0 0 1,0 0 19-16,0 0 3 0,0 0 1 0,0 0 0 0,0 0-4 0,0 6 0 0,3 1 0 16,-3-1 0-16,0 3-8 0,0 1 0 0,-3-1 0 15,3 4 0-15,-4-1 0 0,4-2 8 0,0 2-8 0,-3 1 8 16,-1 2-8-16,4 1 0 15,-3 0 0-15,-1 3 0 0,1-4 0 0,-1 7 0 16,4 0 0-16,-3 0 0 0,-1 0 0 16,0 0 0-16,1 3 0 0,-1 0 0 0,1 0 0 0,-1 0 0 0,1 0 0 0,-1 1 0 0,1-1 0 0,3 0 0 15,-4 0 0-15,1-3 0 16,-1 3 0-16,1-3 0 0,-1 0 0 16,4-4 0-16,-3 4 0 0,3-3 0 0,0 3 0 0,-4-3 0 15,4 0 0-15,0-3 0 0,0-1 0 0,4-2 0 16,-4-1 0-16,0-2 0 0,3-1 0 0,1 0 0 15,-4-2 0-15,3-4 0 0,-3 3 0 0,0-6 0 16,0 0 0-16,0 0 0 0,0 0 0 0,0 0-11 16,0 0 11-16,0 0 0 0,0 0 0 0,0 0 0 15,0 0 0-15,0 0 0 0,0 0 0 0,0-6 0 16,0 0 0-16,0-1 0 0,0 1 0 0,0 0 0 16,0-4 0-16,4 1 0 0,-4 0 0 0,3-4 0 0,-3-3 0 15,4-2 0-15,-4-1 0 0,0-3 0 16,3 0 11-16,1 0-3 0,-4-3 0 0,3 0 0 0,-3-3-8 0,4-1 8 0,-4-2-8 0,3 0 8 15,-3-1 0-15,4 1-8 0,-4 0 12 16,3-4-4-16,-3 4-8 0,4-1 0 16,-4 1 9-16,4 0-9 0,-4 2 8 0,3 4-8 15,1 3 8-15,-4 0-8 0,3 0 0 0,1 4 0 0,-1-1 0 16,-3 3-8-16,4 0 8 0,-1 1 0 0,1 2 0 0,-4 4-8 31,0-4 8-31,3 4 0 0,-3-1 0 0,0 1 0 0,0 3 0 0,0 0 0 0,0-4 0 0,0 4 0 16,-3 0 30-16,3-1 2 0,0 1 0 0,0 0 0 15,-4-4-41-15,4 1-8 0,0 0-2 0,0-1 0 16,-3 1 19-16,3-1 0 0,-4 1 0 0,4 0 0 16,-3-1 0-16,3 7 0 0,0-3 0 15,0 6 0-15,0 0 0 0,0 0 0 0,0 0 0 0,0 0 0 16,0 0 0-16,-4 6 0 0,1 0 0 0,-1 1 0 16,4-7-157-16,0 3-28 0,0-3-6 0</inkml:trace>
  <inkml:trace contextRef="#ctx0" brushRef="#br2" timeOffset="96447.96">13832 10334 1190 0,'0'0'33'0,"0"0"9"0,0 0-34 0,0 0-8 0,0 0 0 0,0 0 0 16,0 0 69-16,-3-6 12 0,3 6 3 0,0 0 0 15,0 0-16-15,0 0-4 16,0 0 0-16,0 0 0 0,0 0 0 0,0 0 0 0,0 0 0 0,0 0 0 16,0 0 0-16,0 0 0 0,0 0 0 0,0 0 0 15,0 0 0-15,0 0 0 0,0 0 0 0,0 0 0 16,0 0-6-16,0 0-2 0,0 6 0 0,3-3 0 15,1 4-12-15,-1-4-4 0,1 0 0 0,0 3 0 16,-1-3-22-16,1 0-5 0,3 1-1 0,0-1 0 16,0 0 0-16,-4 0 0 0,4 0 0 0,0 0 0 15,4 4-12-15,-4-1 0 0,0 0 0 0,4-3 0 16,-4 4 9-16,0-4-1 0,3 0 0 0,-3 0 0 16,0 0-8-16,4 0 0 0,-4 3 0 0,0-2 0 15,4 2 28-15,-4 0 3 0,0 0 1 0,0-2 0 16,0 2-32-16,0 0 0 0,0 0 0 0,0 1 0 15,0 2 0-15,0-3 0 0,0 4 0 0,0-4 0 16,-3-3 11-16,6 3-11 0,-2 1 12 0,-1-4-12 16,0 3 0-16,-4 0 0 0,8 4 0 0,-4-4 0 15,0 0 8-15,0 1-8 0,0-1 0 0,0 3 0 16,0-2 0-16,4 2 0 0,-4-3 0 0,0 4 0 16,0-1 0-16,3 0 0 0,-3 1 0 0,4-1 0 15,-4 1 0-15,0-1 0 0,4 0 0 0,-1 1 0 16,-3-4 0-16,4 4 0 0,0-1 0 0,-1 0 0 0,1 1 0 15,-1-1 0-15,1 4 0 0,-1-4 0 0,1 4 0 0,0-4 0 16,-1 4 0-16,1-4 0 0,-1 0 0 0,1 1 0 16,0-1 0-16,-1 1 0 15,1-1 0-15,-1 0 0 0,1 1 0 0,-1-1-9 0,-2 1 9 0,2-1 0 0,1 0 0 0,-1 4 0 16,1-4 0-16,-1 1 0 0,1 2 0 0,0-2 0 16,-1-1 0-16,1 1 0 0,3 2 10 0,-4-2-10 15,5-1 0-15,-1 0 0 0,0 4 0 0,0-4 0 16,-3 4 0-16,3-4 0 0,0 4 0 0,-4-1 0 15,4 1 0-15,1-4 0 0,2 7 0 0,1-7 0 16,-4 4 9-16,4-1-9 0,-4 1 8 0,0 0-8 16,3-1 0-16,-2 1 0 0,-1-1 0 0,0 1 0 15,0-4 0-15,0 4 0 0,0-1 0 0,0-2 0 16,4 2 0-16,-4 1 0 0,4-1 0 0,-4-2 0 16,3 2 0-16,1 1 0 0,0 2 0 0,-4-2 0 15,3-1 0-15,-6-2 0 0,3 2 0 0,-3-2 0 16,3-1 0-16,-4 1 0 0,1-1 0 0,3 4 0 15,-3-7 0-15,-4 3 0 0,0-2 0 0,0-1 0 16,-4-3 0-16,1 0 0 0,-1 0 0 0,-3-3 0 16,0 0 0-16,0 0 0 0,0 0 0 0,0 0 0 15,0 0 0-15,0 0 0 0,0 0 0 0,-7-6 0 0,-3 3 0 16,-1-3 0-16,1-4 0 0,-1 1 0 16,-3-1 0-16,3 1 0 0,1 0 0 0,-4-1 0 15,3-2 0-15,-3-1 0 0,0-3 0 0,0 4 0 16,0-4 12-16,-1 0-4 0,1 1 0 0,0-1 0 15,0-3-8-15,0 4 0 0,0-1 0 0,0-3 0 0,0 0 0 0,0 0 0 0,-1 1 0 16,1-4 0-16,0 3 0 0,-3 0 0 16,2 0 0-16,-2 0-11 0,-1 4 11 0,1-4 11 0,-5 0-3 0,5 0 0 15,3 1 9-15,-4-1 2 0,4 0 0 0,0 3 0 16,0 1-8-16,-4-1-2 0,4 3 0 0,0 1 0 16,0-1-9-16,0-2 12 0,-1 2-12 0,1-3 12 15,0 1-12-15,0-1 10 0,0 0-10 0,-4 1 10 16,4-4-10-16,-3 3 10 0,3 0-10 0,-8 1 10 15,8-1-10-15,-7 4 12 0,7-4-12 0,-4 3 12 16,1 1-12-16,-1-1 0 0,0 1 0 0,4-1 0 16,0 1 0-16,0-4 15 0,0 3-3 0,0-2 0 15,3 2-12-15,1-6 0 0,-4 4 0 0,3-1 0 16,-3-3 0-16,0 4 0 0,0-1 0 0,0-3 0 16,-1 0 0-16,1-3 0 0,0 0 0 0,0 4 0 15,4-4 8-15,-5 3-8 0,1 0 0 0,0 3 9 16,4 1-9-16,-1 2 0 0,0 1 0 0,1 2 0 15,-1 4 8-15,4 0 0 0,-3 2 0 0,3-2 0 16,-4 3-8-16,4 0 0 0,0 0 0 0,0 3 0 16,0-3 0-16,0-1 0 0,0 4 0 0,3-3 0 15,-3 0 0-15,0 0 0 0,4 0 0 0,-1 0 0 16,0 0 0-16,-3 0 0 0,4-1 0 0,-1 1 0 16,-3 0 0-16,4 0 0 0,-1-3 0 0,4 6 0 15,-3-3 0-15,3 3 8 0,0 0-8 0,-4-4 8 16,4 4-8-16,0 0 0 0,-7 0 0 0,7 0-11 15,0 0 11-15,-7 4 0 0,7-4 0 0,0 0 0 0,0 0 0 16,0 0 0-16,0 0 0 0,0 0 0 0,0 0 0 0,0 0 0 0,-7 3 0 16,7-3 0-16,0 0 0 0,0 0 0 15,0 0 0-15,0 0 0 0,0 0 0 0,0 0 0 0,0 0 0 16,0 0 0 0,0 0 0-16,0 0 0 0,0 0 0 0,0 0 0 0,-4 3 0 0,4-3 0 15,0 0 0-15,-3 6 0 0,3-6 0 0,-4 6 0 0,1-2 0 0,3-4 0 16,-4 6 0-16,4-6 0 0,-3 6 0 15,3-6 0-15,-4 3 0 16,4-3 0-16,0 0 0 0,-3 6 0 0,3-6 0 0,-4 4 0 0,4-4 0 0,0 0 0 16,-7 3 0-16,7-3 0 0,-7 3 0 0,4-3 0 15,3 0 0-15,-7 3 0 0,7-3 0 0,-7 0 0 16,7 0 0-16,0 0 0 0,0 0 0 0,0 0 0 16,-8 3 0-16,8-3 0 0,0 0 0 0,0 0 0 15,0 0 0-15,0 0 0 16,-3 3 0-16,3-3 0 0,0 0 0 0,0 0 0 0,0 0 0 0,0 0 0 15,0 0 0-15,-4 0 0 0,4 0 0 0,0 0 0 16,0 0 0-16,0 0 0 0,0 0 0 0,0 0 0 16,0 0 0-16,0 0 0 0,0 0 0 0,0 0 0 15,0 0 0-15,0 0 0 0,0 0 0 0,0 0 0 16,0 0 0-16,0 0 0 0,0 0 0 0,0 0 0 16,0 0 0-16,0 0 0 0,0 0 0 0,0 0 0 15,4 3 0-15,-4-3 0 0,7 4 0 0,0-4 0 16,-7 0 0-16,4 3 0 0,-4-3 0 0,7 0 0 15,-7 0 0-15,3 3 0 0,-3-3 0 0,7 0 0 0,-7 0 0 16,7 0 0-16,0 0 0 0,0 0 0 16,-3 0 0-16,3 0 0 0,-4 0 0 0,5 0 0 15,-1 0 0-15,0 0 0 0,0 0 0 0,0 0 0 16,0 0 0-16,0 3 0 0,0-3 0 0,0 0 0 16,0 0 0-16,0 0 0 0,0 0 0 0,0 0 0 0,0 0 0 15,0 0 0-15,4 0 0 0,-4 0 0 0,-4 0 0 0,5 0 0 16,-1 0 0-16,0 0 0 0,-4 0 0 0,4 3 0 15,0 0 0-15,0-3 0 0,-3 3 0 16,-4-3 0-16,10 4 0 0,-6-4 0 0,3 3 0 0,0-3 0 0,-7 0 0 0,7 3 0 16,0-3 0-16,-3 0 0 0,3 0 0 0,0 0 0 15,-4 0 0-15,-3 0 0 0,7-3 0 0,0 3 0 16,-3 0 0-16,3-3 0 0,0 3 0 0,0 0 0 16,-3 0 0-16,3 0 0 0,0 0 0 0,0 0 0 15,0 0 0-15,0 0 0 0,0 0 0 0,-3 0 0 16,3 0 0-16,0 0 0 0,0 0 0 0,0-4 0 15,-4 4 0-15,4 0 0 0,0 0 0 0,0-3 0 16,-3 3 0-16,3 0 0 0,-3 0 0 0,-1-3 0 16,4 3 0-16,-3 0 0 0,-1-3 0 0,4 3 0 0,-3 0 0 0,3-3 0 15,-4 3 0-15,4 0 0 0,1 0 0 0,-1 0 0 16,-4 0 8-16,4 0-8 0,-3 0 0 0,3 0 0 16,0 0 0-16,0 0-8 0,0-3 8 15,-4 3 0-15,4 0 0 0,1-3 0 16,-5-1 0-16,4 4 0 0,-3-3 8 0,-1 0-8 0,1 3 0 0,-1-3 0 15,-3 0 0-15,4 0-8 0,-4 3 8 0,3-3 0 16,-3 3 8-16,0 0-8 0,0 0 0 0,0 0 0 16,0 0-12-16,0 0 4 0,0 0 8 0,0 0 0 15,0 0 0-15,0 0 8 0,0 0-8 0,0 0 12 0,-14 0-4 16,7-4 0-16,7 4-8 0,-7 0-13 0,0 0 3 0,-4 0 1 31,4 0 9-31,-3-3 8 0,3 3-8 0,-4 0 11 0,1-3-11 0,-1 3 0 0,0-3 0 0,1 0-11 16,-1 3 11-16,1 0 0 0,-1-3 8 15,0 3-8-15,1 0 0 0,-1 0 0 0,1 0 0 16,-4 0 0-16,3 0 0 0,0 3 0 0,1-3 0 0,-4 3 0 16,3-3 0-16,1 3-15 0,-1 3 3 15,4-2 0-15,-4 2 12 16,1 0 0-16,3 0 0 0,-4 1 0 0,4-1 0 0,0 0 0 0,-4 1 0 0,1-4 0 16,3 0 0-16,0 0 0 0,0 0 0 0,0 0 0 15,0 0 0-15,0-3 0 0,-1 3 0 0,5-3 0 16,-4 0 0-16,3 0 0 0,-3-3 0 15,4 3 0-15,-4-3 0 0,3 3 0 0,-3-3 0 0,4 3 0 16,-4-3 0-16,3 3 0 0,-3 0 0 0,3-3 0 16,4 3 0-16,-7 0 0 0,0 0 0 0,7 0 0 15,-3 0 0-15,3 0 0 0,-7 3 0 0,7-3 0 16,0 0 0-16,0 0 0 0,0 0 0 0,0 0 0 16,0 0 0-16,0 0 0 0,0 0 0 0,0 0 0 15,0 0 0-15,0 0 0 0,0-6 0 0,3-1 0 16,-3 7 0-16,0-6 0 0,4 0 0 0,-4 0 0 15,0-1 0-15,0 7 0 0,3-3 0 0,-3-3 0 16,0 6 0-16,0-6 0 0,0 6 0 0,0-7 0 0,0 7 0 0,0 0 0 16,0 0 0-16,0 0 0 0,0 0 0 0,0 0 0 0,0 0 0 0,0 0 0 15,0 0 0 1,0 0 0-16,0 0 0 0,0 0 0 0,0 0 0 0,0 0 0 0,0-3 0 0,0 3 0 16,0 0 0-16,-3-6 0 0,3 6 0 15,-4-6 0-15,4 6 0 16,0 0 0-16,-3-7 0 0,3 7 0 0,0-3 0 0,0 3 0 0,0 0 0 0,-4-6 0 15,4 6 0-15,0 0 0 0,0-6 0 16,0 6 0 0,0 0 0-16,0 0 0 0,0 0 0 0,0 0 0 0,0 0 0 0,0 0 0 0,0 0 0 0,0 0 0 15,0 0 0-15,0 0 0 0,0 0 0 0,0 0 0 16,0 0 0-16,0 0 0 0,0 0 0 16,0 0 0-16,0 0 0 0,0 0 0 0,0 0 0 0,0 0 0 15,0 0 0-15,0 0 0 0,0 0 0 0,0 0 0 16,0 0 0-16,0 0 10 0,0 0-2 0,-7 3 0 15,7-3-8-15,-3 6 0 0,3-6 0 0,0 0 0 16,-4 6 0-16,4-6 0 0,0 0 0 0,0 0 0 0,0 0 0 0,-3 4 8 16,3-4-8-16,0 0 8 15,0 0-8-15,0 0 0 0,0 0 0 0,0 0-11 16,0 0 11-16,0 0 0 0,0 0 0 0,0 0 0 16,0 0 0-16,0 0 0 0,0 0 0 0,0 0 0 15,0 0 0-15,0 0 0 0,0 0 0 0,0 0 0 16,0 0 0-16,0 0 0 0,0 0 0 0,0 0 0 15,0 0 0-15,0 0 0 0,0 3 0 0,3 0 0 16,4-3 0-16,-3 0 0 0,-1 0 0 0,4-3-8 16,-3 3 8-16,3-3 0 0,-4-1 0 0,4 4 0 0,1-3 0 0,-1 0 0 15,0 0 0-15,-4-3 0 16,4 3 0-16,0-1 0 0,0 4 0 0,0-3 0 0,-3-3 0 0,3 3 0 0,0-3 0 0,-3-1 0 16,3 4 0-1,-4 0 0-15,4 0 0 0,-3-3 0 0,3 3 0 0,-4-4 0 0,1 4 0 0,3 0 0 16,-7 3 0-16,3-3 0 0,4 0 0 0,-3 0 0 15,3-1 0-15,-3 1 0 0,-4 3 0 0,7 0 0 16,-4-3 0-16,4 3 0 0,0-3 0 0,0 3 0 16,-3-3 28-16,3 3 2 0,-4-6 0 0,4 3 0 15,-3-1-30-15,0 1-18 0,3 0 2 0,-7 3 1 16,3-3 26-16,4 3 5 0,-3-3 0 0,-1 0 1 16,-3 3-25-16,7 0-6 0,-3-3-1 0,-1-1 0 15,-3 4 23-15,7 0 4 0,0 4 0 16,-3-4 1-16,3 0-13 0,-3-4 0 0,-1 1 8 0,4 0-8 15,-3 0 0-15,-1 0 0 0,4 3 0 0,-3-3 0 16,-1 3 0-16,1-3 0 0,3 3 0 0,-4 0 0 16,1-4 0-16,3 4 0 0,-3-3 0 0,-4 3 0 15,3-3 0-15,1 3 0 0,-1 0 0 0,4-3 0 16,-3 3 0-16,-1-3 0 0,4 0 0 0,-3 3 0 16,-1-3 0-16,1 0 0 0,3 3 0 0,-4 0 0 15,5-4 0-15,-1 4-13 0,0-3 2 0,0 3 1 16,0-3 10-16,0 3 0 0,0 0 0 0,0-3 0 15,3 3 0-15,-2-3 0 0,-1 3 0 0,0-3 0 16,0 3 0-16,0-3 0 0,0-4 0 0,-4 4 0 0,1 3 0 0,3-3 0 16,0 3 0-16,-3 0 0 0,3-3 0 0,-7 3 0 15,7 0 0-15,0-3 0 0,0 3 0 0,-7 0 0 16,7-3 0-16,0 3 0 16,0 0 0-16,-4-3 0 0,-3 3 0 0,7 0 0 0,1-4 8 0,-8 4 0 0,7 0 0 0,0-3 0 31,0 3-8-31,-7 0-12 0,7-3 4 0,-7 3 0 0,7 0 8 0,-4-3 11 0,-3 3-3 0,7-3 0 31,-3 3-8-31,3-3 0 0,-3 0 0 0,-4 3 0 0,7 0 0 0,-7 0 0 0,3 3 0 0,1-3 0 16,-1 0 0-1,1 0 0-15,3 0 0 0,-4-3 0 0,-3 3 0 16,0 0 0-16,4 0 0 0,-4 0 0 0,7-4 0 0,-7 4 0 0,3 0 0 0,-3 0 0 16,0 0 0-16,0 0 0 0,0 0 0 0,0 0 0 15,0 0 0-15,0 0 0 0,4-3 0 0,-4 3 0 16,0 0 0-16,0 0 0 0,0 0 0 0,0 0 0 15,0 0 0-15,0 0 0 0,0 0 0 0,0 0 0 16,0 0-137-16,0 0-23 0,0 0-5 0,0 0-1 16,0 0-118-16,0 0-23 0</inkml:trace>
  <inkml:trace contextRef="#ctx0" brushRef="#br2" timeOffset="97331.6">14697 9908 858 0,'0'0'24'0,"0"0"6"0,0 0-30 0,0 0 0 16,0 0 0-16,0-6 0 16,-4-1 68-16,4 1 7 0,0 6 1 0,0-6 1 0,0-1-39 0,0 4-8 15,0-3-2-15,0 6 0 16,0-3 16-16,0 3 4 0,0 0 0 0,0 0 0 16,0 0 7-16,0 0 1 0,0 0 1 0,0 0 0 15,0 0 8-15,0 0 2 0,0 0 0 0,0 0 0 16,0 0-35-16,4 3-8 0,3 0 0 0,-4 0-1 0,4 4 14 0,-3-4 3 15,-1 3 1-15,1-3 0 16,-1 3-21-16,5 1-5 0,-5 2-1 0,4-3 0 16,-3 4-5-16,3-4-1 0,3 0 0 0,-3 4 0 15,0-1 19-15,4 1 3 0,3 2 1 0,-3-3 0 16,-1 4-16-16,1 0-3 0,-1-1-1 0,1 4 0 16,3-4-11-16,-3-2 0 0,-4 2 0 0,3 1 0 0,1-1 0 0,-4 1 0 15,4-1 0-15,-1 1 0 16,-3 0 0-16,4-1 0 0,-1 1 0 0,1 2 0 15,-4-2 0-15,7-1 0 0,-3 1 0 0,-1 3 0 0,4-4 0 0,-3 4 0 0,0 0 0 0,-1 2 0 16,4-2 0-16,-3 0 8 0,3-1-8 0,-3-2 8 16,3 6-8-16,-4-7 0 0,4 4 0 15,-3 0 0-15,3-4 0 0,-3 4 0 0,3-4-12 0,0 4 12 16,-4-3 0-16,5-4 0 0,-1 4 0 0,-4-1 0 16,1-3 0-16,3-2 0 0,-3 2 0 0,-1 1 0 15,-3-4 0-15,0 3 0 0,4-2 0 16,-4-1 0-16,0 0 0 0,3 3 0 0,-2-2 0 15,-1-1 0-15,0 0 0 0,0 1 0 0,0 2 0 0,-4-3 0 16,4 4 0-16,0-4 0 0,0 3 0 0,4-2 0 16,-4 2 0-16,0 0 0 0,0 1 0 0,0-4 0 15,0 3 0-15,0-2 0 0,0 2 0 0,0-3 0 16,1-2 0-16,-1 2 0 0,-4-3 0 0,4 0 0 16,-3 0-12-16,-4-3 12 0,0 0-12 0,0 0 12 15,0 0-9-15,0 0 9 0,0 0 0 0,0 0 0 16,0 0 0-16,0 0 0 0,0 0 0 0,0 0 0 15,0 0-26-15,0 0-5 0,0 0-1 0,0 0 0 16,0 0 16-16,0 0 4 0,0 0 0 0,-7-6 0 16,3 0-100-16,-3-1-19 0,4 1-4 0,-5 0-1 15,1-4-48-15,0-2-9 0,0 3-3 0</inkml:trace>
  <inkml:trace contextRef="#ctx0" brushRef="#br2" timeOffset="97973.2">15328 10513 1098 0,'-17'-22'23'0,"6"13"5"0,4-1-28 0,-7 1 0 0,3-1 0 0,-3-5 0 15,0 2 83-15,0-2 11 0,-4-1 2 0,1-3 1 16,3 0-22-16,-1 0-5 0,1 1-1 16,0-4 0-16,0 3-4 0,0 0-1 15,3 0 0-15,-3 0 0 0,0 4-9 16,4-1-3-16,-1 0 0 0,0 4 0 0,1-1-28 0,-1 1-7 0,4 2-1 0,0 1 0 16,0-4-8-16,4 4-8 0,-5 0 12 0,-2-4-12 15,3 4 8-15,0-1-8 0,0 1 0 0,0-1 0 16,-4 1 0-16,1 0 0 0,2-1 0 0,-2 1 0 15,-1-1 0-15,1 4 0 0,-1-3 0 0,1 2 0 16,-1 1 25-16,0-3 8 0,1 2 2 0,-1-2 0 16,1 3-22-16,-1 0-4 0,4 2-1 0,-4-2 0 15,1 3 4-15,3-3 0 0,0 3 0 0,0-1 0 16,0-2-12-16,7 6 0 0,-7-3 9 0,7 3-9 16,0 0 9-16,0 0-9 0,0 0 12 0,0 0-12 15,-8 3 0-15,8-3 0 0,0 0 0 0,0 0 0 16,0 0 0-16,0 0 0 0,0 0 0 0,0 0 0 15,0 0 8-15,0 0-8 0,0 0 0 0,0 0 0 16,0 0 0-16,-3 6 0 0,3-6 0 0,0 0 0 16,0 4 0-16,3 2 0 0,1-3 0 0,3 3 0 15,0-3 32-15,7 1 0 0,-3 2 0 0,3-3 0 16,0 3-32-16,0 4 0 0,4-4 0 0,-1 3 0 16,-2 1 16-16,2 2-3 0,1 1-1 0,-1 2 0 0,1-2-12 0,3 3 0 15,-3-1 0-15,3 1 0 16,-3 0 12-16,3-1-3 0,0 4-1 0,0-3 0 0,-3 3-8 0,3 3 0 0,4-4 0 0,-1 4 8 15,-2 0 1-15,2 3 0 0,1 1 0 16,0-1 0-16,-4 0-9 16,0 0 0-16,0-3 0 0,0 0 0 0,0 0 0 0,1 0 0 0,-1-1 0 0,0 1 0 15,0-3 0-15,4 0 0 0,-4-3 0 16,0-1 0-16,0 4 0 0,-3-3 0 0,3-4 0 0,-3 4 0 16,-1 0 9-16,1-4-9 0,0 1 10 0,-1 3-10 15,-3-4 0-15,4-2 0 16,-4 2 0-16,0 1 0 0,-3-1 0 0,3 1 0 0,-3-1 0 15,3 1 0-15,-4-1 0 0,1-2 0 0,-1 2 0 0,1 1 0 16,0-7 0-16,-4 3-10 0,3-2 10 0,-6-1-8 16,3-3 8-16,-4 0-8 0,1 4 8 0,-4-7-8 31,0 0-8-31,0 0-2 0,0 0 0 0,0 0 0 0,0 0-173 0,-11-4-34 0</inkml:trace>
  <inkml:trace contextRef="#ctx0" brushRef="#br2" timeOffset="100544.09">15328 11545 933 0,'0'0'26'0,"0"0"6"16,0 0-32-16,0 0 0 0,0 0 0 0,0 0 0 15,0 0 8-15,0 0-8 0,0 0 0 0,0 0 0 16,0 0 0-16,0-7 0 0,0 7 0 0,-3-6 0 15,3 6 0-15,0 0 0 0,-4-6 0 0,4 6 0 0,0 0 11 0,-3-3-2 0,3 3 0 0,0 0 0 16,0 0 27-16,0 0 6 0,-4-4 1 16,4 4 0-16,0 0 1 0,0 0 0 0,0 0 0 0,-7-6 0 15,7 6-7-15,0 0-1 0,0 0 0 0,0 0 0 16,0 0-14-16,0 0-3 16,0 0-1-16,0 0 0 0,0 0-7 0,0 0-2 0,0 0 0 0,0 0 0 15,0 0 13-15,-3 3 2 0,3-3 1 0,-8 3 0 16,8-3 11-16,-3 4 3 0,3-4 0 0,-7 3 0 15,7-3 7-15,0 0 2 0,-4 3 0 0,4-3 0 16,0 0-2-16,0 0 0 0,0 0 0 0,0 0 0 16,0 0-29-16,0 0-5 0,0 0-2 0,0 0 0 15,0 0-10-15,-3 3 8 0,6 3-8 0,-3-6 8 16,0 7 0-16,0-7-8 0,0 0 12 0,0 3-4 16,0-3 24-16,4 6 5 0,-1-3 1 0,-3-3 0 15,0 3-20-15,0-3-4 0,0 0-1 0,4 3 0 16,-4-3 2-16,7 4 0 0,0-1 0 0,-3-3 0 15,3 0-6-15,-4-3-1 0,4-1 0 0,0 1 0 16,0 0-8-16,0 0 0 0,0 0 0 0,4-3 8 16,0 2-8-16,-1 1-9 0,1-3 9 0,-1 3-13 15,1 0 13-15,0 0 15 0,-1-1-3 0,1 1-1 16,3 0-11-16,-4 3-14 0,4-3 3 0,-3 0 1 16,0 0 32-16,-1 3 6 0,-3-3 2 0,4 0 0 0,-1-1-13 15,1 1-2-15,0 0-1 0,-1-3 0 16,1 3-2-16,-1 0 0 0,1-4 0 0,0 1 0 0,3 3-12 0,-4 0 0 0,1 0 8 15,3 0-8-15,-3 3 0 0,3-4 9 0,0 4-9 0,-4 0 8 32,4-3-8-32,-3 3 0 0,0-3 0 0,3 0 8 0,-4 0-8 15,1-3 0-15,-4 2 0 0,4 1 0 0,-4-3 0 0,3-3 0 0,-3 2 0 16,4 1 0-16,-4 3 0 0,0-3 0 16,0-1 0-16,0 4 0 0,-3-6 0 0,3 3 0 0,0-1 0 0,0 1 0 15,0 3 0-15,0-3 0 0,0 2 0 0,0 1 0 16,0 0 0-16,0 0 0 0,-3 0 0 0,3 0 0 15,-4 0 0-15,1 3 0 0,-4 0 0 0,0 0 0 16,7-3 0-16,-4-1 0 0,1 4 0 0,-1-3 0 16,-3 3-9-16,0 0 9 0,0 0-12 0,0 0 12 15,0 0 0-15,0 0 0 0,0 0 0 0,0 0 0 16,0 0 0-16,0 0 0 0,0-6 0 0,0 6 0 16,-3-6 0-16,-1 3 0 0,4 3 0 0,-7-7 0 15,4 4 0-15,-4-3 0 0,0 3 0 0,0 0 0 16,-4 3-10-16,4-3 10 0,-4 3-8 0,1 0 8 15,-4 0-12-15,-1 0 2 0,1 0 1 0,0 0 0 16,0 3 9-16,-3-3-13 0,-1 6 5 0,-3-3 8 16,3 0-9-16,0 0 9 0,1 4 0 0,-1-1 0 15,1 0 0-15,2 4-8 0,1-4 8 0,0 3 0 0,0-3 0 0,3 1 8 16,1-1-8-16,-1 0 12 0,1 1-12 16,6 2 9-16,-3-3-9 0,0 1 8 15,4-1-8-15,-1 0 0 0,1-3 0 0,-1 3 0 0,0-2 0 0,1 2 0 0,3-3 0 0,-4 3 0 16,4-6 0-1,-3 7 0-15,3-7 0 0,-7 3 0 0,3 3 0 0,4-6 0 16,0 0 0-16,0 0 0 0,0 0 0 0,0 0 0 16,0 0 0-16,0 0 0 0,0 0 0 0,0 0 12 0,0 0-2 0,0 0 0 15,0 0-10-15,0 0 0 0,7-3 0 0,-3 3 0 16,6-3 0-16,-2 0 0 0,2-4 0 0,1 1 0 16,3 0 0-16,0-1 8 0,0 1-8 0,0-3 8 15,4-1 5-15,-4-2 1 0,4-1 0 0,-1-2 0 16,-3 2-5-16,0-3-1 0,0 1 0 0,1-1 0 15,-1 0-8-15,0 4 0 0,0-4 0 0,0 0 8 16,0 4-8-16,0 3 0 0,0-1 0 0,4 1 8 16,-4-1 3-16,0 4 0 0,0 0 0 15,4 3 0-15,-7-4-11 0,3 1 0 0,0 3 9 0,0 0-9 16,0-3 0-16,0-1 0 0,0 4 0 0,0-3 0 16,-3 3 0-16,0-4 0 0,-1 4 0 0,1 0 0 15,-8 0 0-15,4-3 0 0,-3 3 0 0,-4 3 0 16,0 0 0-16,0 0 0 0,0 0 0 0,0 0 0 0,0 0 11 0,0 0-3 15,0 0 0-15,0 0 0 0,0 0-8 0,-7-3 8 16,0 6-8-16,0-3 8 16,3 3-8-16,-3 0 0 0,0 0 0 0,3 0 0 15,1 3 0-15,-1-2 0 0,1 2 0 0,-1-3-11 16,1 3-23-16,-1 1-5 0,1-4-1 0,-1 3 0 16,1-3 23-16,3-3 4 0,-4 3 1 0,4-3 0 15,0 0 3-15,0 0 1 0,0 0 0 0,0 0 0 16,0 0 8-16,0 0-12 0,0 0 12 0,0 0-12 0,0 0 12 0,0 0 0 15,0 0 0-15,0 6 0 0,0-2 0 0,0-4 0 0,0 0 0 0,0 0 0 16,0 0 0-16,0 0-8 0,0 0 0 0,0 0 0 16,0 0 8-16,0 0 0 0,0 0 0 0,0 0-8 15,-3-7 8-15,-1-2 0 0,1 0 0 0,-1-1 0 16,1 4 11-16,-5-4-3 0,1 4 0 16,0-3 0-16,0 3-8 0,-3-4 0 0,3 1 9 0,-4-1-9 15,4 4 0-15,0 0 9 16,0-4-9-16,0 4 0 0,0-3 9 0,3 2-9 0,-3 1 0 0,4 3 9 15,-4-3-9-15,3-1 0 0,-6 1 0 0,6-3 8 16,-3-1-8-16,0 4 0 0,0-6 0 0,0 2 0 16,0 1 0-16,0 2 0 0,-4-2 0 0,4 0 0 15,0 2 0-15,0-2 0 0,0 3 0 0,-4-4 0 16,8 4 0-16,-4 3 0 0,3-3 0 0,1-1 0 16,-4 4 0-16,3-3 0 0,4 6 0 0,-3-3 0 15,3 3 0-15,0 0 0 0,0 0 0 0,0 0 0 16,0 0 0-16,0 0 0 0,0 0 0 0,0 0 0 15,0 0 0-15,0 0 0 0,0 0 0 0,0 0 0 16,7 6 0-16,-4-3 0 0,4 3 0 0,0-2 0 16,0 5-9-16,4 0 9 0,-1 1 0 0,1 2 0 15,0-2-8-15,-1 2 8 0,4 4 0 0,-3-3 0 0,3-4 0 16,0 4 0-16,-3-4 0 0,3 3 0 16,-4-2 0-16,1-1 0 0,3 1 0 0,-3-4 0 15,-1 3 0-15,1 1 0 0,-1-4 0 0,1 0 0 16,3 1 0-16,-3-1 0 0,3 0 0 0,-4 0 0 0,-3 1 0 0,4-4 0 0,3 3 0 15,-3-3 0 1,-4 0 0-16,3-3 0 0,-3 0 0 0,-3 3 0 0,-4-3-10 16,0 0 10-16,0 0-8 0,0 0 8 0,-4-9 0 0,1 3 0 0,-4-4 0 0,0 1 0 15,-4-4 0 1,1 4 0-16,-1 0 0 0,-3-4 0 0,3 1 0 0,-3-1 0 0,0 4 0 0,0-1 8 16,-4-2 1-16,1-1 1 0,-1 1 0 15,0-1 0-15,1 0-1 0,-1 1 0 0,1-1 0 0,2 4 0 16,1-4-9-16,0 4 0 0,4 0 9 0,-1-1-9 15,0 4 0-15,1 0 0 0,3-1 0 0,3 4 0 16,4 3 0-16,0 0 11 16,0 0-1-16,0 0 0 0,0 0-10 0,0 7 0 0,0-1 0 0,0 0 0 31,4 0-39-31,3 4 0 0,-4-1 0 0,4 1 0 0,-3-1-21 0,3 0-4 0,0 4 0 0,-3-4-1 16,3 1-19-16,-4-1-3 0,1 1-1 15,-1-1 0-15,1 0 40 16,-1 1 8-16,1-1 2 0,-4 4 0 0,3-4 0 0,4 1 0 0,-3 2 0 0,-1-3 0 15,5 4 30-15,-1 0 8 0,0-1 0 0,0 1 0 16,0-1-9-16,0-2 9 0,3 2-12 0,1-2 12 16,-4-4 0-16,0-3 0 0,4 0 0 0,-4 0 0 15,0-3 0-15,0 0 0 0,-4 0 0 0,1-3 0 16,-4 3 0-16,0 0 0 0,3-6 0 0,-3 6 0 16,0 0 0-16,0 0 0 0,0 0 0 0,0-6 9 0,0 6 25 15,0 0 5-15,0 0 1 0,0 0 0 16,0 0-4-16,0 0 0 0,0 0 0 0,0 0 0 0,0 0-6 0,0 0-2 0,0 0 0 15,0 0 0-15,0 0-16 0,0 0-3 0,0 0-1 0,0 0 0 16,0 0-8-16,0 0 0 0,0 0 0 0,0 0 0 16,0 0 0-16,-7 3 8 0,7-3-8 0,-3 3 8 15,-1 3 0-15,1-3 0 16,3 3 0-16,-4 1 0 0,4-4 7 0,-3 3 1 16,-1 0 0-16,4 1 0 0,0-7-8 15,-3 3-8-15,3 3 11 0,0-6-11 16,0 0 24-16,0 0-3 0,0 0 0 0,0 0 0 0,0 0-21 0,0 0 0 0,-4 3 0 0,4-3 0 15,0 0-144 1,0 0-26-16,0 0-6 0</inkml:trace>
  <inkml:trace contextRef="#ctx0" brushRef="#br2" timeOffset="101360">16154 11153 730 0,'0'0'16'0,"0"0"3"0,0 0 1 0,0 0 1 16,0 0-21-16,0 0 0 0,0 0 0 0,0 0 0 0,0 0 0 0,0 0 0 0,0 0 0 0,0 0 0 15,0 0 11-15,0 0-3 0,0 0 0 0,0 0 0 16,0 0 45-16,0 0 9 0,0 0 2 0,0 0 0 16,-7 3 0-16,7-3 0 0,-4 3 0 0,4 0 0 15,-3 3-16-15,3 1-4 0,0-1 0 0,3 0 0 31,-3-3-19-31,0 4-4 0,4-4-1 0,-4 3 0 16,3-3 16-16,-3 0 2 0,4 0 1 0,-4 4 0 0,0-4-11 0,0 3-3 0,0 0 0 0,-4 1 0 16,4-1 25-16,0 0 5 0,-3 4 1 0,3-1 0 15,-4 3-4-15,4 1 0 0,0-4 0 0,-3 7 0 16,-1-3 0-16,1 2 0 0,3 1 0 0,-4 0 0 16,0-1-25-16,1-5-6 0,3 5-1 0,-4-5 0 15,4-1 20-15,0 1 3 0,0-1 1 0,0 0 0 16,0 1-36-16,0-1-8 0,-3 1 0 0,3-4 0 15,0 3 0-15,0 1 0 0,0-4 0 0,0 3 0 16,0 1 0-16,0-4 0 0,0 7 0 0,0-4 0 16,0 0 0-16,0 1 0 0,-4-1 0 0,1 4 0 15,3-1 8-15,-4 1 0 0,4-1 0 0,-3 4 0 16,-1 0-8-16,4-1 0 0,-3 1 0 0,3 0 0 16,-4 3 0-16,1-1 0 0,3 1 0 0,-4-3 0 15,4 3 0-15,-3-4 0 0,3 4 0 0,0-3 0 0,-4 0 0 16,4-4 8-16,0 4-8 0,0 0 8 15,0-4-8-15,0 1 0 0,0-1 0 0,0-2 0 16,0 2 8-16,0 1 0 0,0-1 0 0,0 1 0 0,0 2-8 0,0-2 0 16,0-1 0-16,0 1 0 0,0 0 0 15,0 2 0-15,0 1 0 0,0-4 0 0,0 1 0 16,0 0 0-16,0-4 0 0,0 3 0 16,0 1 0-16,0 0 0 0,0-1 0 0,0 1-11 0,0-4 11 0,0 4 0 15,0-1 0-15,4-2 0 0,-4-4 0 0,3 3 0 0,1 1 0 0,-4-4 0 16,3 0 0-16,1 0 0 0,-1 1 0 0,4-4 0 15,-7 0 0-15,4 3 0 0,-1 1 8 0,1-4-8 16,-4-3 0-16,0 0 0 0,3 3 0 0,-3-3 0 16,0 0 0-16,0 0 0 0,0 0 0 0,0 0 0 15,0 0 0-15,0 0 0 0,0 0 0 0,0 0 0 16,0 0-159-16,-7-3-36 0</inkml:trace>
  <inkml:trace contextRef="#ctx0" brushRef="#br2" timeOffset="102517.84">15342 11661 1402 0,'0'0'29'0,"0"0"7"0,0 0-36 0,0 0 0 0,0 0 0 0,0 0 0 16,0 0 76-16,-3 0 8 0,3 0 1 0,0 0 1 15,0 0-26-15,0 0-4 0,-4 0-2 0,4 0 0 16,0 0-7-16,0 0-2 0,0 0 0 0,-3 6 0 15,3-6-12-15,0 0-2 0,-4 3-1 0,4-3 0 16,0 0-6-16,-3 3 0 0,3 3-1 0,0-6 0 16,-4 4-4-16,4 2-1 0,0 0 0 0,-3-3 0 15,3 3 2-15,-4 1 0 0,1-1 0 0,3 0 0 16,-4 1-8-16,4-1 0 0,0 0-1 0,-3 4 0 16,3-4-3-16,0 3 0 0,-4 1 0 0,4 2 0 15,0-2-8-15,0-1 0 0,0 3 0 0,0 1 8 16,0 0-8-16,0-1 0 0,0 1 9 0,0-1-9 15,-4 1 0-15,4-1 0 0,0 1 0 0,-3-1 0 0,3 1 0 16,-4-1 0-16,4 1 0 0,-3-4 8 16,-1 4-16-16,4-1-4 0,-3 1 0 0,-1-4 0 15,1 4 20-15,-4 0 4 0,3-1 1 0,1 1 0 16,-1-4 6-16,-3 4 1 0,4-1 0 0,-1-2 0 16,0 2-20-16,1-3 0 0,-4 4 0 0,3-4 0 15,1 1 0-15,3-4 0 0,-4 3 0 0,1 1 0 0,3-1 0 0,0 1 0 16,0 2 0-16,0-2 0 0,3-1 0 15,-3 4 0-15,0-4 0 0,4 0 0 0,-4 1 0 0,3-1 0 0,-3-2 0 16,4 2 0-16,-4-3 0 0,0-3 0 0,0 4 0 16,0-7 0-16,-4 3 0 0,4-3 0 0,0 0 0 15,0 0 0-15,0 0 0 0,0 0 0 0,0 0 0 0,0 0 0 16,0 0 0-16,0 0 0 0,0 0 0 0,0 0 0 16,0 0 0-16,-3-7 0 0,-1-2 0 15,4-3 0-15,-3-1 0 0,3 0 0 0,-4 1 0 16,4-1 0-16,0-2 13 0,0-1-1 15,4 3 0-15,-4-5 0 0,3 2-12 0,1-3 0 0,-1-3 0 0,1 3 0 16,3-3 0-16,-4 0 0 0,5 1 0 0,-5-1 0 16,4 0 0-16,-3 0 0 0,-1 3 0 0,4-6 0 15,-3 3 0-15,-4-3 0 0,3 0 0 0,-3 0 0 16,0-1 9-16,-3 1-1 0,3 3 0 0,-4-3 0 16,-3 3-8-16,4 0 0 0,-1 1 0 0,-3-1 0 15,4 6 0-15,-5 0 0 0,5 4 0 0,-4-4 0 16,3 7 0-16,1 2 0 0,3 1 0 0,0 6 0 15,0 0 0-15,0 0 0 0,0 0 10 0,0 0-10 16,0 0 0-16,0 0 0 0,0 6 0 0,0 1 0 16,0-1 0-16,3 3 0 0,-3 1 0 0,4-4 0 15,-4 3 0-15,3 1 0 0,1-1 0 0,-4 1 0 16,3-1 0-16,-3 0 0 0,0 1 0 0,0 2 0 0,0-2 0 0,-3-1 0 0,3 4 0 16,0-4 0-16,0 4 0 0,0 2 0 15,0 1 0-15,0 3 0 16,3 0 0-16,-3 3 0 0,0 0 0 0,4 3 0 0,0 0 13 0,-1 0-4 0,4 3-1 0,-3 0 0 15,-1 4-8 1,1-4 0-16,-1 0 0 0,1 0 0 0,-1-3 0 0,4-3 0 0,-3-3 0 0,-1 0 0 16,-3 0 0-16,4-7 0 15,-4 4 0-15,0-4 0 0,0 1 0 0,0 0 0 0,0-4 0 0,-4 4 0 16,1-4 0-16,-1 0 0 0,1 1 0 0,-4-4 0 16,7 0 0-16,-4 1 0 0,1-1 0 0,3 0 0 15,-4-3-116-15,4-3-26 0,0 0-5 16,0 0-1-16,0 0-86 0,0 0-18 0,0 0-3 15,0 0-1-15</inkml:trace>
  <inkml:trace contextRef="#ctx0" brushRef="#br2" timeOffset="103707.33">15515 12720 1310 0,'0'0'37'0,"0"0"8"0,0 0-36 0,0 0-9 0,0 7 0 0,0-7 0 0,0 0 118 0,0 3 22 15,0-3 4-15,0 0 0 0,0 0-45 0,0 0-10 0,7 3-1 0,-7-3-1 16,4-3-35-16,-1-3-6 0,4-1-2 0,-3-2 0 15,3-1-28-15,-4-2-7 0,8-1-1 0,-4-2 0 16,4 2-8-16,-4-3 8 0,7 1-8 0,0 2 8 16,0-2-8-16,0-1 0 0,7 0-12 0,-3 1 12 15,3 2 0-15,-3 0 0 0,3-2 0 0,-3-1 0 16,3 0 0-16,-4-2 0 0,1-1 0 16,-4-3 0-16,4 3 0 0,-4 3 0 0,-4-2 0 0,5 2 0 15,-5 3 0-15,4 1 0 0,-3-1 8 16,-4 4-8-16,4-1 0 0,-4 4 10 0,-4-3-10 0,4 2 10 15,0 4-10-15,0 0 0 0,-3 3 0 0,3 0 8 16,-4 0-8-16,4 0 0 0,-3 0 0 0,-4 0 8 16,7 3-8-16,-7-3 0 0,0 0 0 0,0 0 0 15,0 0 0-15,0 0 0 0,0 0 0 0,0 0 0 16,0 0 0-16,0 0 8 0,0 0-8 0,0 0 8 0,-4 3 0 16,4-3 0-16,0 7 0 0,-3-4 0 0,-1 0-8 0,-3 0 0 15,4 3 0-15,-4-2 0 0,0 2 0 16,0-3 8-16,0 6-8 0,0-2 8 0,0-1-8 15,-4 0 10-15,-3 4-10 0,3-1 10 16,-3 7-10-16,0-4 10 0,3 4-10 0,-6 0 10 0,-1-1-10 16,8 1 0-16,-8 0 0 0,4-1 0 15,-4 4 0-15,1 0 0 0,-1 0 8 0,0 0-8 16,4-1 9-16,-3 4 0 0,2-3 0 0,-2-3 0 16,6-1 10-16,-3-2 1 0,3 0 1 0,4-4 0 0,0-3-9 0,0 0-1 0,7 1-1 15,-3-4 0-15,-1 0-10 0,4-3 0 16,0 0 0-16,0 0 0 0,0 0 0 0,0 0-9 0,4-6 9 0,-1-1-13 31,4 1 13-31,0-3 0 0,0 3-10 0,1-1 10 0,2-2 0 0,1-1 0 0,-1 1 0 16,1 0 0-1,3-4 0-15,0 1 0 0,0-4 10 0,0 0-10 0,0 1 0 0,1-1 0 16,-1 0 0-16,-4 0 0 0,4 1 10 0,0 2-10 0,-3-2 8 16,3-1-8-16,-3 3 0 0,3 1 0 0,-4 2 0 15,5-2 0-15,-5 6 0 0,1-4 10 0,3 7-2 0,-4-3-8 16,-3 3 8-16,1-4-8 0,-1 4 0 0,0 0 0 15,0 0 8-15,-7 3-8 0,0 0 0 0,0 0 0 16,0 0 0-16,0 0 0 0,-7-3 0 0,0 0 0 16,-4 3-76-1,0 0-15-15,1 0-3 0,-4 0-1 0</inkml:trace>
  <inkml:trace contextRef="#ctx0" brushRef="#br2" timeOffset="104550.08">15360 12125 918 0,'0'0'20'0,"0"0"4"0,-4 3 0 0,1 3 3 0,3 0-27 0,-4 1 0 16,1 5 0-16,3-2 0 0,-4-1 86 0,4-3 12 0,0 4 2 0,0 2 1 15,-3-2 6-15,3-1 1 0,0 0 0 0,0 1 0 16,0 2-36-16,3 1-6 0,-3-1-2 0,0 1 0 16,0 3-36-16,0 2-7 0,0 1-1 0,0 6-1 15,-3 0-19-15,-1 4 10 0,4-1-10 0,-3 0 8 16,3 0-8-16,-4-3 12 0,4 4-12 0,-3-4 12 15,-1-3 4-15,1-4 2 0,3 4 0 0,-4-6 0 16,1 0 3-16,3-4 1 0,-4-2 0 0,4-1 0 16,-3-3-14-16,-1 1-8 0,4-1 8 0,0-6-8 15,0 0 0-15,0 0 0 0,0 0 0 0,0 0 0 0,0 0 0 16,4-6 0-16,-4-4 0 0,3-2-8 0,1-4 8 16,-1 0 9-16,1 1-1 0,3-4-8 0,-4-3 13 15,1 3-4-15,-1-6-1 0,1 3 0 16,-1 0-8-16,1 3 8 0,-1-3-8 0,1 10 8 15,-4-4-8-15,3 0 0 0,1 4 9 0,-4-1-9 16,0 1 0-16,0-1 0 0,3 4 0 0,-3-1 8 16,0 4-8-16,0 6 12 0,0 0-4 0,0 0 0 0,0 0 4 0,0 0 2 15,0 0 0-15,0 0 0 16,0 3 0-16,0 7 0 0,0-1 0 0,0 4 0 16,-3-1-4-16,3 4-1 0,0 3 0 0,-4 0 0 15,4 2 0-15,-3-2 0 0,3 3 0 0,-4 0 0 16,1-3-9-16,-1-3 0 0,4-1 9 0,-3-2-9 15,-1-1 0-15,1-2 9 0,-1-1-9 0,1-2 0 0,-1-1 8 0,1 0-8 0,-4 0 0 0,3-3 0 32,4 1 0-32,-3 2 0 0,-1 0 0 0,0 0 0 0,1-2 0 0,3-1 0 15,-4 3 0-15,1-3 0 0,-1 3 0 0,4-2 0 0,0-1 0 0,-3 0 0 16,-1 3 0-16,1-6 0 0,3 3 0 0,-4 3 0 16,1-2 0-16,-1-4 0 0,1 3 0 0,3 0 0 15,-4 0 0-15,4-3 0 0,0 0 0 0,0 0 0 16,0 0 0-16,0 0 13 0,0 0-2 0,0 0-1 15,0 0-19-15,0 0-4 0,0 0-1 0,0 0 0 0,0 0 14 16,0 0 0-16,0 0-10 0,0 0 10 16,7 0 0-16,-7 0 0 0,11-3 0 0,-11 3 8 0,10 0 3 15,1-3 0-15,-11 3 0 0,7-3 0 0,0-4 8 16,0 1 1-16,0 3 1 0,0-3 0 16,4 3-4-16,-4-4-1 0,3 4 0 0,1 0 0 15,0 0 0-15,-1 3-1 0,1-3 0 0,-1 0 0 16,1-1-1-16,-4 1 0 0,7 0 0 0,-3 0 0 15,-1-3-14-15,1 3 0 0,-1-1 0 0,-3 1 0 16,1 0-69-16,-1 3-20 0,0-3-4 0,0 0-1018 0</inkml:trace>
  <inkml:trace contextRef="#ctx0" brushRef="#br2" timeOffset="106964.92">13554 11262 1474 0,'0'0'41'0,"0"7"11"16,0-7-42-16,0 6-10 0,0-3 0 0,0-3 0 15,0 6 60-15,3-3 9 0,1 1 3 0,-4-4 0 16,3 3-16-16,1-3-4 0,-1 0 0 0,4 0 0 16,-3 3-6-16,3-3-2 0,-3 3 0 0,3 0 0 15,0 3-9-15,0-2-3 0,0-1 0 0,0 3 0 16,0 0 10-16,3 0 2 0,-2 4 0 0,-1-4 0 0,3 4-20 0,-3 2-3 15,4-2-1-15,-4-1 0 0,3-3 10 0,-3 4 2 0,4-1 0 0,0-3 0 16,-1 4-20-16,-3-4-3 0,4 0-1 0,3 1 0 16,-3-1-8-16,-1 3 0 0,4-3 0 0,0 4 0 15,0-4 0 1,1 4 0-16,2-1 0 0,-3-3 0 0,4 4 0 0,-4 2 0 0,4-2 0 0,-4-1 0 16,0 0 0-16,0 1 0 0,0-1 0 15,-3 1 0-15,3-1 0 0,-4 0 8 16,1 4-8-16,3-4 8 0,-3-2-8 0,-1 2 0 0,1 0 0 15,3 1 0-15,-3-1 0 0,3-2 0 0,-4 2 0 0,4 0 0 16,1 1 0-16,-1-1 0 0,-4-3 0 0,4 4-11 16,-3-1 11-16,3 1 0 0,-3-1 0 0,-1 0 0 15,4 1 0-15,-3-1 0 0,3 4 0 0,0-1 0 16,0-2 0-16,0-1 0 0,-3 4 0 0,3-4 0 16,0 1 0-16,0-1 0 0,-3 3 0 0,3-5 0 15,0 2 0-15,-3 1 0 0,3-1 8 0,-4-3-8 16,1 4 0-16,3-1 0 0,-3 0 0 0,-1 1 0 0,1-1 0 15,-1 1 0-15,1-1 0 0,0 4 0 16,-1-1 0-16,1 1-15 0,-1-1 3 0,4 1 0 0,-3-1 12 0,0 1 0 16,3-1 0-16,-4 1 0 0,1 0 0 0,-1-1 0 15,1-3 0-15,0 4 0 0,-1-4 0 0,1 1 0 16,-1-1 0-16,1 1 0 0,-1 2 0 0,1-2 0 16,0-1 0-16,3 0 0 15,-4 1-28-15,4-1-4 0,-3 1 0 0,3-1 0 16,-3 4 32-16,3-4 0 0,0 0 0 0,-3 1 0 0,3-4-12 0,0 3 3 0,-4 1 1 15,1-1 0-15,0 1 8 0,-1-4 0 16,4 0 0-16,-3 4 0 0,-1-4 0 0,1 0 0 0,-4 0 0 0,0 1 0 16,4 2-12-16,-4-3 0 0,0 1 0 15,0 2 0-15,0-3 12 0,0 4-8 0,0-1 8 0,4 1-8 16,-4 2 0-16,3-3 0 0,-3 4 0 0,0-4 0 16,0 4 8-16,0-4 0 0,0 1 0 0,4-1 0 15,-7-3 0-15,3 1 0 0,0 2 0 0,-4-3 0 16,4 1 0-16,-3-4 0 0,-1 3 0 0,1 0 0 15,-4-2 0-15,0-1 0 0,3 3 0 0,-3-3 0 16,0 0 0-16,-3 0 0 0,3 0 0 0,0-3 0 16,-4 4 0-16,1-1 0 0,3 0 0 0,0-3 0 15,-4 3 0-15,1-3 0 0,-1 3 0 16,4-3 0-16,0 3 0 0,0 0 0 0,0-3 0 0,0 0 0 0,-3 4 0 16,3-4 0-16,0 3 0 0,0-3 0 15,-4 3 0-15,4 0 0 0,0-3 0 0,-3 3 0 0,3-3 0 0,-7 0 0 16,0 3 0-16,-1-3 0 15,5 0 14-15,-4 0 5 0,0 0 1 0,0-3 0 16,0 0 19-16,0 0 4 0,0 0 1 0,-4-4 0 16,0 1-36-16,1 0-8 0,-1-4 0 0,-3-2 0 15,0-1 0-15,0-2 0 0,0-4 0 0,-4 0 0 0,1-3 8 0,-5 0 0 16,-2 0 0-16,-1 0 0 0,-3-3-8 0,0 3 8 16,-1-3-8-16,1 3 8 0,-4-3 0 0,1 0 0 15,2 0 0-15,-2 0 0 0,-1 0-8 0,4 3 8 0,-4 0-8 16,4 0 8-16,3 0 0 15,-3-3 0-15,0 3 0 0,3 0 0 0,-3-3-8 16,3 3 0-16,0 0 0 0,1-6 0 0,-1 3 0 16,0-3 0-16,0-1 0 0,1 1 0 0,-1-3 0 0,0-1 0 0,1 1 0 0,-1-3 0 15,0 5 28-15,1-2 3 16,-1 3 1-16,0 0 0 0,1 2-32 0,2 4 0 0,-2 4 0 0,3-1 0 16,-1 3 0-16,5 4 0 0,3-4 0 0,-1 7 0 15,-2-4 0-15,3 4 0 0,0-4 0 0,0 4 0 16,-1-1 0-16,1 1 0 0,4-1 0 0,-1 1 0 15,1 0 0-15,2 2 0 16,-2 1 0-16,3-3 0 0,0 2 0 0,0 1 0 16,3 0 0-16,-3 0 0 0,0-4 0 15,4 4 0-15,-4-4 0 0,3 1 0 0,-3 0 0 0,3 2 0 0,1-2 0 16,-1 0 0-16,1 2 0 0,-1-2 0 0,4 0 0 0,-3 2 0 16,3 7 0-16,-4-6 0 0,4 6 0 0,0 0 0 15,0 0 0-15,0 0 0 0,0 0 0 0,0 0 0 16,0 0 0-16,0 0 0 0,0 0 0 0,0 0 0 15,0 0 0-15,0 0 0 0,0 0 0 0,7 6 0 16,-3-3 0-16,-1 1 0 0,-3 2 0 0,4 0 0 16,3-3 0-16,-7-3 0 0,3 3 0 0,5 4 0 15,-5-4 12-15,4 3-3 0,0-3-1 0,0 3 0 16,0 1-8-16,0 2 0 0,4-3 0 0,-4 4 0 16,4-1 0-16,3 1 0 0,0 5 0 0,0-2 0 15,4-1 0-15,-4 4 0 0,3 0 0 0,1 3 0 16,3-4 0-16,4 4 0 0,-1 0 0 0,1 3 0 15,0-3 0-15,0 3 0 0,-1-1 0 0,1 5 0 0,0 2 0 0,-1-3 0 0,5 0 0 0,-1 3 0 16,4-6 0-16,-4 6-11 0,0-3 3 0,4 4 0 31,-4-4 8-31,4 3 0 0,3-3 0 0,-3 3 0 16,3-3 0-16,-3 7 0 0,-4-4 0 0,4 0 0 16,-1 3-28-16,1-2-3 0,0-4-1 0,-4 0 0 0,0 0 32 0,1-3 0 0,2 3 0 0,-6-6 0 15,3 3-16-15,-3 0 2 0,0-3 1 0,-4-4 0 16,-4 1-5-16,1 3-1 0,0-4 0 15,-1 1 0 1,-2 0-10-16,-1-1-3 0,-4 1 0 0,4 0 0 0,-3-1 20 0,-4-2 3 0,4 3 1 16,-4-4 0-16,0 1 8 0,-4-1 0 0,4-2 0 0,-3-1 0 15,-1 0 0-15,1 1 0 0,-4-1 0 0,3 1 0 0,1-1 0 16,3-3 0-16,-4 1 0 0,1-1 0 16,3 3 0-16,-3-2-8 0,3 2 8 0,-4 0-8 0,4-2 0 0,-3-1 0 15,3 0 0-15,-7-3 0 16,3 0-3-16,1 1 0 0,-4-4 0 0,0 0 0 0,0 0 11 0,0 0 0 15,-7-4 0-15,-4 1 0 16,1-3 19-16,3 0 2 0,-4 0 1 0,0-4 0 0,1 1 14 16,-4-1 4-16,0-2 0 0,-1-4 0 0,1 0-26 0,0-2-5 15,-3-1-1-15,-5-3 0 0,5-3-8 16,-8 0 8-16,0 0-8 0,-3-4 8 0,0 1 0 0,-4-3 0 16,0-4 0-16,-6-2 0 0,2-1 1 0,-6-3 0 15,3-3 0-15,0 1 0 16,1-1-9-16,-5 3 0 0,1 0 9 0,3 3-9 15,0 1 30-15,4 2 2 0,0-2 0 0,0 2 0 0,6 1-17 16,-2-4-3-16,6 0-1 0,-3 1 0 16,3 2 1-16,0 4 1 0,4 0 0 0,-4 2 0 15,4 1-13-15,0 6 0 0,0-3 0 0,0 3 0 16,3 3-16-16,0-3-7 0,4 7-1 0</inkml:trace>
  <inkml:trace contextRef="#ctx0" brushRef="#br2" timeOffset="109817.22">15296 12796 1655 0,'0'0'34'0,"0"0"10"15,0 0-36-15,0 0-8 0,0 0 0 0,0-10 0 16,0 4 39-16,-3 0 5 0,3-1 2 0,0 7 0 15,0-6-23-15,0 6-5 0,0 0-1 0,0 0 0 16,0 0 23-16,0 0 4 0,0 0 0 0,0 0 1 16,0 0 15-16,0 0 4 0,0 0 0 0,0 0 0 15,3 3 0-15,1-3 0 0,-4 0 0 0,7 3 0 16,-3 1-52-16,-1-4-12 0,1 3 0 0,3-3 0 0,-4 0 42 0,4 0 6 0,0 0 0 0,-3-3 1 31,3-1-27-31,-4 1-6 0,4 0 0 0,1-3-1 0,2 3-15 0,-3-4 0 0,4-2 0 0,3 3 0 16,0-4 54-1,-3 4 8-15,3 0 2 0,0-4 0 0,-4 4-52 0,1 0-12 0,3 0 0 0,-3-4 0 16,3 4 0-16,0 0 0 0,-4-1-12 0,1 1 12 16,3-3 0-16,0 2 9 0,0 1 1 0,-3 0 0 15,3 0-2-15,0-1-8 0,0 1 12 0,0-3-4 16,1-1 0-16,-1 4-8 0,0-3 12 0,3-4-4 16,-3 1-8-16,1-1 10 0,-1 4-10 0,0-1 10 15,0-2 25-15,-3 2 5 0,-1 1 0 0,1 3 1 16,3-4-33-16,-4 4-8 0,1 0 0 0,0-1 0 15,3 1-18-15,-4 3-6 0,4 0 0 0,-3-3-1 16,0 2 40-16,-1 1 8 0,1 0 1 0,-1 0 1 0,1 0-38 16,-1 0-8-16,-3 0-2 0,1-4 0 0,2 4 23 15,-3 0 0-15,0-3 0 0,0 3 0 16,-3-1 21-16,3 1-1 0,-4-3 0 0,4 3 0 0,-3 0-20 0,0-3 0 16,-1 2-10-16,-3-2 10 0,4 3 0 0,-1 0 0 15,-3 3 0-15,4-3 0 0,-1 0 0 0,1-1 0 16,-1 4 0-16,1-3 0 0,-1 3 0 0,1 0 0 15,-4 0 0-15,7 0 0 0,-7 0 0 0,0 0 0 16,0 0 0-16,3 0 0 0,1 0 0 0,-4 0 8 16,0 0-8-16,0 0 0 0,0 0 0 0,0 0 0 15,0 0 0-15,0 0 0 0,0 0 0 0,0 0 0 16,0 0 0-16,0 0 0 0,0 0 0 0,0 0 0 16,0 0 0-16,0 0 0 0,0 0 0 0,0 0 0 0,0 0 0 0,0 0 0 15,0 0 0-15,0 0 0 0,0 0 0 0,-4-3 0 16,1 0 0-16,3 0 0 0,-4-3 0 0,4-1 0 15,-3 1-14-15,3 0 4 0,0 0 1 16,-4-4 0-16,4 4 17 0,0 0 4 0,0 2 1 0,0-2 0 16,4 0-27-16,-4 0-6 0,0 3 0 0,0-4-1 15,0 1 21-15,0 0 0 0,0-4 0 0,0-2 0 16,0 2-8-16,0-2 8 0,0-4 0 0,0 0 0 16,0-2 0-16,0-1 0 0,0 0 0 0,3-3 0 15,-3 0 0-15,0 0 0 0,4 0 0 16,-4 0 0-16,-4 0 0 0,4 0 0 0,0 0 0 0,-3 0 0 15,-1 1 0-15,1-5 0 0,3 4 0 0,-4-3 0 16,1 0 14-16,3 3 7 0,-4-3 2 0,1 3 0 16,-1 4-23-16,4-4 0 0,-3 6 0 0,3 0 0 15,0 4 0-15,-4-1 0 0,4 1 0 0,0 2 0 16,0 1 0-16,0-4 0 0,0 7 0 0,0-3 0 16,0 2 0-16,-3-2 0 0,3-1 0 0,0-2 0 0,0 3 0 0,0-1 0 15,-4 1 0-15,4-1 0 0,-4-2-9 0,4 2-7 16,-3-2 0-16,3-1-1 0,0 1 17 15,-4-4 0-15,4 4 0 0,0-4 0 0,0 3-8 0,0 1 8 16,0-1-12-16,4 1 12 0,-4 2 12 0,0 4 8 16,0 0 3-16,3-1 0 15,-3 1-47-15,0 0-8 0,0 3-3 0,0-3 0 0,4 2 27 16,-4 1 8-16,0-3 0 0,0 3 0 0,0-3-8 0,0-1 8 16,0 4 0-16,0-3 0 0,0 0 0 0,-4-1 0 15,4 1 0-15,0 3 0 0,-3-3 0 0,3 3 0 0,0-1 0 16,-4 1 0-16,4 0 0 0,0 0 0 15,0 3 0-15,0 0 0 0,0 0 0 0,0 0 0 16,0 0 0-16,0 0 0 0,0 0 0 0,0 0 0 16,0 6 0-16,-3 4 0 0,3-4 0 0,0 3-8 15,0-2 8-15,3 2 0 0,-3 0 0 0,0-2 0 0,0 2 0 0,0 1 0 16,4-1 0-16,-4 0-8 0,3 1 8 0,-3-1 0 16,4 4 0-16,-4-4 0 0,4 4 0 15,-1-1 0-15,1-2 0 0,-1 2 0 0,-3-2 0 0,4-1 0 16,-1 0 0-16,1 1-8 0,3 2 8 0,-4-5 0 15,4 2-20-15,-3 0 0 0,-1 1 0 16,1 2 0-16,3 4 34 0,-7-3 6 0,3 2 2 0,-3 4 0 0,4-3-22 0,-4 3 0 16,4-4 0-16,-4 4 8 0,0 3-8 15,0 0 0-15,0 0 0 0,0 0 0 0,0 3 0 0,3-3 0 16,-3 3 0-16,0-3 0 0,4 0 0 0,-1 0-10 16,-3-3 10-16,4 3 0 0,-1-4-23 0,1 7 3 15,-1-3 0-15,-3 3 0 16,4 1-9-16,-1-5-2 0,1 5 0 0,-4-4 0 15,3 3 0-15,1 0 0 0,-1-3 0 0,-3 0 0 0,0 0 31 0,4-4 13 16,-4 1-1-16,0-3 0 0,3 0-12 0,-3-7-16 16,0 3 3-16,0-2 1 0,0-10 20 15,0 9 4-15,0-9 0 0,-3 7 1 0,3-7-13 0,0 0-18 16,-4 9 4-16,4-9 1 0,0 9 13 0,0-9 0 16,-3 10 0-16,-1-4 0 0,4-6 0 0,-3 9 0 15,-1-2 0-15,4-7 0 0,-3 9 0 0,3-9 0 0,-4 10 0 0,4-10 0 16,0 9 0-16,0-9 0 15,0 0 0-15,0 0 0 0,0 0 0 0,0 0 0 0,0 0 0 0,0 0 0 16,0 0 14-16,0 0 6 0,0-3 0 0,0-3 1 16,0-1-13-16,0-5-8 0,0-1 8 0,0-2-8 15,0-7-16-15,0 0-7 16,0-7-1-16,0 1-1 0,4-3 53 0,-1-1 10 0,-3-2 2 0,4-13 1 16,-1 3-13-16,1 3-2 0,-1-3-1 15,1 4 0-15,3-1-9 0,-3 3-3 0,-4 1 0 0,3-1 0 16,1 3-13-16,-4 4 9 0,3 3-9 0,-3 0 8 15,0 3-8-15,0 6 0 0,0 0 0 0,0 3 0 16,-3 1 0-16,-1-1-16 0,1 0 3 0,-1 4 0 16,-3 2-103-16,0-5-20 0,0 5-4 0,-4 4-1010 15</inkml:trace>
  <inkml:trace contextRef="#ctx0" brushRef="#br2" timeOffset="110401.3">15438 11472 1796 0,'-7'7'80'0,"-1"-1"16"0,1-3-77 0,4 0-19 0,-4 0 0 0,3 1 0 16,4-4 91-16,-7 3 14 0,7-3 3 15,0 0 1-15,0 0 15 0,0 0 4 0,0 0 0 0,0 0 0 16,0 0-94-16,0 0-18 0,0 0-4 0,0 0-1 15,0 0 33-15,4-3 8 0,3-4 0 0,0 4 1 16,3 0-42-16,-2-3-11 0,2 3 0 0,1-4 0 16,3 1 0-16,-4 0 0 0,4 0 0 0,1-1 0 15,-1-2 38-15,0-4 6 16,0 1 0-16,4-4 1 0,-1 4-25 0,1-7-4 0,-1 0-2 0,5 0 0 16,-5 0-14-16,4 4 11 0,1-4-11 0,-1 3 10 15,0 0-10-15,-3 7 12 0,-1-4-12 0,1 4 12 16,-4 6-12-16,4-3 0 0,-1 6-12 15,1-3 12-15,-4 6 0 0,0-3 0 0,4 3 0 0,-4 0 0 16,-4 0 0-16,5 0 0 0,-5 0 0 0,1 0 0 16,-1 1 0-16,-3-1 0 0,0 0 0 0,0 0 0 15,1-3 11-15,-8 0 9 0,0 0 3 0,0 0 0 16,0 0-37-16,3 0-7 0,-3 0-2 0,0 0 0 0,0 0 37 0,0 0 7 0,0 0 2 0,0 0 0 31,0 0-23-31,0 0-10 0,0 0 1 0,0 0 0 16,0 0-51-16,0 0-11 0,0 0-1 0,-3 3-1 15,-1 0-70-15,-3 0-13 0,3 1-4 0</inkml:trace>
  <inkml:trace contextRef="#ctx0" brushRef="#br2" timeOffset="111182.65">15289 11632 1295 0,'-3'-22'27'0,"-1"13"6"16,1 3-33-16,-1-4 0 0,1 1 0 0,-1 0 0 15,1-1 92-15,-1 1 11 0,1 2 2 0,-1-2 1 16,1 3-36-16,-1-1-7 0,4 7-2 0,0 0 0 16,0 0-20-16,0 0-4 0,0 0-1 0,0 0 0 15,0 0 35-15,0 0 6 0,0 10 2 0,0-1 0 16,4 4-44-16,-4 3-9 0,3 2-2 0,1 4 0 16,-4 7 1-16,3 2 0 0,-3 3 0 0,4 4 0 15,-4 0 23-15,3 2 4 0,1-2 0 0,-4 9 1 16,0-3-33-16,0 3-8 0,0 0 0 0,3 3-1 15,-3-3 2-15,0-3 1 0,4 3 0 0,-4-3 0 16,3-3-14-16,-3-4 0 0,0 1 0 0,4-3 0 0,-4-1 0 16,0 0 0-16,0-2 0 0,0-1 0 15,3-3-19-15,-3-2 0 0,0-1 0 0,4-3 0 0,-4-4 19 0,-4-2-12 0,4 0 12 0,-3-4-10 16,3-2 10-16,-4-4 0 0,4 0 0 0,-3 0 0 16,3-6 0-1,0 0 0-15,-4 7 0 0,4-7 0 0,0 0 0 0,0 0 0 0,0 0 0 0,0 0 0 16,0 0 0-16,-3-10 0 0,-1 1 0 0,1 0 0 15,-1-4 0-15,1 0 0 16,-1-5 0-16,1-4 0 0,3 0 0 0,-4-3 16 0,4-4-4 0,0-11-1 16,0 5-11-16,0 1 0 15,0-4 0-15,0 0 0 0,4 4 35 0,-4-4 1 0,3 1 1 0,-3-4 0 16,4 0-16-16,-1-3-3 0,1 0-1 0,3 0 0 0,-4 7-8 16,1-1-1-16,-1 4-8 0,-3 2 12 0,4 4-12 0,-4 3 0 15,3 6 8-15,-3 0-8 0,-3 7 12 0,3 6 0 16,-4 2 0-16,4 4 0 0,0 7 4 0,-3 8 1 15,-1 4 0-15,4 6 0 0,-3 4-17 0,3 2 10 16,-4 3-10-16,4 7 8 16,0 0-32-16,0-3-6 0,0-1-2 0,-3 4 0 15,3-3 77-15,0-4 15 0,0 4 4 0,0-4 0 16,0 1-77-16,0-7-15 0,0 0-4 0,0 0 0 16,0 1 0-16,-4-1 0 0,4-3 0 0,-3-3 0 15,-1 0 77-15,1-7 15 0,-1 1 4 0,1-3 0 16,-5-1-103-16,5-2-20 0,-4-4-4 0,3-3-1 0,1 3 52 15,3-6 12-15,0 0 0 0,0 0 0 16,0 0-54-16,0 0-8 0,0 0-2 0,0 0 0 16,0 0-153-16,0 0-31 0,0 0-7 0</inkml:trace>
  <inkml:trace contextRef="#ctx0" brushRef="#br3" timeOffset="121000.42">14168 10300 1303 0,'0'-16'55'0,"0"0"-44"16,-4 1-2-16,4-4 0 0,0 3 0 16,0 4 0-16,0-1 44 15,0 1 9-15,0 5 2 0,0 1 0 16,0 6 0-16,0 0 0 0,0 0 0 0,0 0 0 0,0 0-19 15,0 0-3-15,0 0-1 0,-3 0 0 16,3 0-14-16,0 0-3 0,-8 3-1 0,8-3 0 16,0 0 33-16,0 0 6 0,0 0 2 0,0 0 0 0,0 0-52 0,0 0-12 0,0 0 0 0,0-9 0 15,4 3 0-15,-4-4 0 0,4 1 0 0,-1-1 0 0,-3 1 32 16,4 3 4-16,-1-1 1 0,-3-2 0 16,4 3-8-16,-4 6-1 0,0 0-1 0,0 0 0 15,3 6-11-15,-3 3-1 0,0 4-1 0,4-1 0 16,-8 7 3-16,4 0 1 0,0 0 0 0,0 0 0 15,4 3 0-15,-4-4 0 0,3 1 0 0,-3-3 0 16,4 0-3-16,-1-4-1 0,1-2 0 0,-4-10 0 16,0 0-14-16,3-4 0 0,4 1 0 0,0-3 0 15,-3-6 0-15,-1-1 0 0,1-3 0 0,0-3 0 0,-1-2 0 0,1 2 0 16,-4-3 0-16,0 0 0 0,3 0 8 16,-3 3-8-16,0 3 11 0,0 1-11 0,0 2 0 0,-3 7 0 15,3 0 0-15,0 6-12 0,-4 6 54 0,1 3 11 16,-1 7 3-16,-3 0 0 0,0 2-4 0,0 8 0 15,3-5 0-15,-3 8 0 16,4-4-16-16,-4 3-4 0,3 0-1 0,1 0 0 16,-1-9-15-16,1 3-4 0,-1-9 0 0,4-1 0 0,0 1-4 0,0-13-8 0,0 0 11 0,7-3-11 31,-3-7-16-31,3-2-11 0,0-4-1 0,0-9-1 0,0 0 29 16,0-3 15-16,0-4-2 0,4 1 0 0,-4 0-13 0,3-1-13 15,-3-2 2-15,0 2 1 0,0 7 10 0,0 3-8 16,0 7 8-16,-3 2-8 0,3 10 8 0,-7 3 0 0,0 9 0 0,0 10 0 15,0 3 20-15,-3 3 2 0,-1 4 1 0,-3 8 0 16,0-2 19-16,0 5 4 0,0 1 1 0,0 3 0 16,-4-3-19-16,4-4-4 0,0 1-1 0,0 0 0 15,3-4-14-15,-3-9-9 0,4 3 12 0,-1-9-12 16,4-6 0-16,4-4 0 0,-4-9 0 0,0 0 0 16,3-15-21-16,4-7-11 0,-3-10-3 0,3-2 0 15,0-1 51-15,4-5 11 0,-4-1 1 0,3-3 1 0,4 3-29 0,-3 7 0 16,3-4 0-16,-3 3-10 0,3 7 10 0,-4 6 0 15,-3 4-9-15,4 2 9 0,-7 6-21 0,-4 10 0 16,0 0 0-16,7 10 0 0,-7 2 36 0,3 4 7 16,-6 0 2-16,3 6 0 0,-4-4-15 0,1 8-9 15,-1-4 12-15,0 3-12 0,1 0 12 16,-1 0-12-16,1 0 12 0,-4-3-12 16,7-3 29-16,0-4-1 0,0-2 0 0,0-4 0 15,0-9-28-15,0 0 0 0,7 0 0 0,0-6 0 16,0-10 0-16,4-3 0 0,-4-9 0 0,0 0 0 15,3 0-23-15,-3 0-10 0,0-4-3 0,0 4 0 16,1 3 21-16,-1 0 4 0,-4 6 1 0,1 3 0 0,-1 7-6 16,-3 0-2-16,0 9 0 0,0 0 0 0,0 12 37 0,-3 4 7 15,-4 3 2-15,3 6 0 0,-3 0-17 0,3 3-3 16,-6 3-8-16,3 1 12 0,3-4-2 0,-3-3-1 16,0 0 0-16,4-6 0 0,-1 0-9 0,4-4 0 15,0 1 0-15,0-10 8 0,0-6-8 0,0 0 0 0,7-6 0 0,4-10 0 16,-4-2 14-16,3-8 4 0,-3-5 1 0,4 3 0 15,0-3-19-15,-4 2 0 0,3-2 0 0,1 0 0 16,-1 2 0-16,-3 1 0 0,1 6 0 0,-1 0 0 16,0 7 0-16,-4 5 0 0,-3 10 0 15,0 0 0-15,4 10 0 0,-4 5 0 0,0 7 0 0,-4 6 0 16,-3 7 0-16,4 3 0 0,-4 5 0 0,-1 5 0 16,1-8 0-16,4 4 0 0,-4 0 0 0,0 0 0 15,3-6 0-15,1-1 0 0,-1-5 0 0,1-4 0 16,3-9 0-16,0-1 0 0,3-8 0 0,1-4 0 15,3-6 0-15,0-9 0 0,0-1 0 0,0-12 0 16,0 0 0-16,4-9 0 0,-4-7 0 0,3 1 0 16,1-1 0-16,-1 1 0 0,-3-4 0 0,4 3 0 0,0 4 0 0,-4 5 0 15,0 4 0-15,0 3 0 0,-4 7 0 0,1 5 0 16,-4 10 0-16,0 0 0 0,0 7 0 0,-4 8 0 16,1 10 0-16,-1 4 0 15,1 5 0-15,-4 1 0 0,0 2 0 0,0 7 0 16,0-3 0-16,3-4 0 0,-3 4 0 0,3-6 0 15,1-4 0-15,3 0 8 0,-4-6-8 0,8-3 0 16,-4-9 0-16,3-4 0 0,1-2 0 0,3-10 0 16,-3-7 0-16,3-6 0 0,3-9 0 0,-3 0 0 0,4-6 0 0,-4-7 0 0,3-2 0 15,1 2 0-15,0 0 0 0,-4 1 0 0,3-1 0 16,1 0 0-16,-4 7 0 0,0 3 0 16,0 6 0-16,0 3 0 0,-3 7 0 0,-1 2 0 0,-3 10 0 15,0 0 0-15,-3 10 0 0,3 2 0 16,-4 10 0-16,1 0 0 0,-1 9 0 0,-3 1 0 0,3-4 0 0,-3 6 0 15,4 1 0-15,-4-1 0 0,3-2 0 0,1 2 0 16,3-6 0-16,-4 1 0 0,4-7 0 0,4 0 0 16,-4-4 0-16,3-5 0 0,4-7 0 0,-3-3 0 15,3-6 0-15,-4-6 0 0,8-7 0 0,-4-6 0 16,0-6 0-16,0-3 0 0,0-1 0 0,0-5 0 16,0 5 0-16,0 1 0 0,4-4 0 0,-8 4 0 15,5 3 0-15,-5 6 0 0,1 6 0 0,-4 4 0 16,0 12 0-16,0 0 0 0,-7 3 0 0,3 6 0 0,-3 7 0 0,0 6 0 15,3 3 0-15,-3 6 0 16,0 1 0-16,4 2 0 0,-1 1 0 0,1-1 0 16,-1-6 0-16,1 4 0 0,3-4 0 0,0-3 0 15,0-3 0-15,3-3 0 16,4-4 0-16,-3-8 0 0,3-4 0 0,3-3 0 0,-3-6 0 0,4-7 0 16,0-6 0-16,-1-3 0 0,4-6 0 0,-3-6 0 15,-1-1 0-15,-2 1 0 0,2 2 0 0,-3-5 0 0,0 2 0 0,0 4 0 16,-3 2 0-16,3 1 0 0,-4 9 0 0,1 4 0 15,-4 5 0-15,0 10 0 0,0 0 0 0,0 10 0 16,-4 5 0-16,1 11 0 0,-1 2 0 0,1 3 0 16,3 7 0-16,-4-1 0 0,1 4 0 0,-1-3 0 15,4 3 0-15,-3-4 0 16,3 1 0-16,3-1 0 0,-3 1 0 0,4-3 0 16,-1-7 0-16,4-3 0 0,0-6 0 0,0-4 0 0,0-8 10 0,4-4 5 15,0-6 1-15,-1-7 0 0,-3-6-26 16,4-12-5-16,-4 0-1 0,4-6 0 0,-4-1 16 15,0 1 0-15,0-1 0 0,-4 1 0 0,4 5 0 0,-3-2 0 16,-1 3 0-16,1 6 0 0,-4 6 0 0,3 4 0 0,-3 5 0 0,0 7 0 16,0 3 0-16,0 7 0 0,0 6 0 0,-3 6 0 15,3 6 0-15,-4 3 0 0,4 4 0 0,-3 5 0 16,3 1 0-16,0 0 0 0,0 3 0 0,0 0 0 16,3-7 0-16,-3 1 0 15,4-4 0-15,-1-2 0 0,4-4 0 0,0-3 0 0,1-3 0 0,-1-3 0 16,0-10 0-16,3-2 0 0,1-7 0 0,-1-10 0 15,-3-2 0-15,1-10 0 0,-1-3 0 0,0-7 0 16,0-2 0-16,-4-4-11 0,4-3 11 16,-3 1-10-16,-1 2 10 15,1 3-12-15,-1 1 12 0,-3 6-12 0,0 3 12 0,-3 6 16 0,3 3-4 0,-4 7-1 16,4 2-11-16,0 7-14 0,0 0 3 0,-7 7 1 0,4 8 10 0,-4 1 14 16,3 6-3-16,1 3-1 15,-1 0-10-15,4 3 8 0,-3 4-8 0,3-4 8 16,0 0-8-16,0-3 0 0,0 0 0 0,3-3 0 15,1 0 0-15,-1-6 0 0,1 0 0 0,3-4 0 16,0-6 0-16,-4-2 0 0,4-4 0 0,0-4 0 16,0-8 0-16,1-4 0 0,-5-3-8 0,4-6 8 15,-3 0 0-15,3-6 0 0,0-4 0 0,-4 4 0 0,1 0-15 16,-1 2 2-16,1 1 0 0,-1 0 0 0,-3 9 13 0,4 4 0 0,-4 2-10 0,0 13 10 16,0 0 8-16,0 0 7 0,-4 9 1 15,1 10 0-15,-1 6-16 0,1 7 0 0,-4 8-9 16,3 4 9-16,1 0 0 15,-1 3 0-15,4 0 0 0,-3 3 10 0,3-3-10 0,0-3 10 16,0 0-10-16,3-3 10 0,1-3-10 0,-1-4 0 16,4-2 0-16,0-4 0 0,4-6 14 0,-4-4-2 0,4-5-1 15,3-7 0-15,-4-6-11 0,1-6 0 16,-1-3 0-16,1-10 0 0,0-6-9 16,-1-7-7-16,-3-5-2 0,0-4 0 0,0 3 18 0,0-2 0 0,-3-1 0 0,-4 3 0 15,3 1 0-15,-3 2 0 0,0 1 0 16,0 9 0-16,-3 3-29 15,3 3-3-15,-4 9 0 0,1 1 0 0,-4 12 52 0,0 3 9 0,3 4 3 0,-3 9 0 16,0 9-32-16,0 3 0 0,0 10 0 0,3 3 0 16,-3 0 0-16,4 0 0 0,-1 3 0 0,1 0 0 15,3-10 12-15,0 1-4 0,3-10-8 0,1 0 12 16,-1-6-12-16,4-6 0 0,1-3 0 0,-1-4-10 16,3-9 19-16,-3-3 4 0,0-7 1 0,0-8 0 15,4-1-23-15,-4-9-5 0,0-4-1 0,0-5 0 16,-3 2 15-16,6 4 0 0,-6-7 0 0,3 4-9 15,-4-1-2-15,1 4 0 0,3-1 0 0,-7 4 0 16,3 0 11-16,1 6 16 0,-1 3-4 0,-3 4-1 16,0 2-11-16,4 4 0 0,-4 9 0 0,0 0 0 15,0 0 0-15,0 12 0 0,0 1 0 0,0 5 0 16,0 8 0-16,0-1 0 0,0 3 0 0,0 0 0 16,0 0 0-16,0 1 0 0,0-1 0 0,0 0 0 0,4-6 0 0,-4 3 0 0,7-6 0 15,-4 0 0 1,1-4 0-16,3-5 0 0,0-4 0 0,0-6 0 0,-4-3 0 0,8-10 0 15,-4 1 0-15,0-10 0 0,4 3 0 0,-4-6 0 0,0 0 0 0,0 0 0 16,0 0 0-16,0-4 0 16,0 7 0-16,-4-3 0 0,5 7-8 0,-5-1-4 15,1 3-1-15,-1 4 0 0,1 2 13 0,-4 10 0 16,0 0 0-16,0 0 0 0,0 13 0 0,0-1 13 0,0 10-4 0,-4-3-1 16,1 3 4-16,3 0 0 15,-4 0 0-15,4 0 0 0,-3-3-12 0,3-1 12 0,0 1-12 0,0-6 12 16,3-1-12-16,-3-2 0 15,4-4 0-15,-1-6 0 0,1 0 0 16,-1-6 0-16,4-4 0 0,-3-2 0 0,3-1 0 0,0-2 0 0,-4-1 0 0,1-3 0 16,3 0 0-16,-3 4 0 0,3-1 0 0,0 0 0 15,-4 1-11-15,4 2 11 0,-3 4-8 0,-1-1 8 16,-3 10 0-16,0 0 0 0,0 0 0 0,7 6 0 16,-7 1 0-16,4 5 0 0,-4 4 0 0,0 3 0 15,0 0 0-15,-4 3 0 0,4-1 0 0,0-2 0 16,0 3 0-16,0-3 9 0,0 0-9 0,0-3 0 15,4-7 0-15,-4-3 0 0,3 0 0 0,-3-6 0 16,0 0 0-16,7-3 0 0,-3-6-9 0,-1 0 9 16,5-4 0-16,-1-6 0 0,0 0 0 0,0 1 0 15,-4-4 0-15,4 3 0 0,0-3 0 0,-3 0-8 16,3 3 8-16,-4-3 0 0,1 3 0 0,3 4 0 16,-3-1 0-16,3 7 0 0,-4 2 0 0,4 1 0 15,-7 6 0-15,4 6-12 0,-4 4 4 0,3 2 0 0,1 7 8 16,-4 3 11-16,3 0-3 0,-3 6 0 0,-3 0-8 0,3 1 0 15,-4 2 0-15,4 0 0 0,0-2 8 0,0-8 0 16,-3 5 0-16,3-8 0 0,0 1-8 0,3-3 0 0,-3-4-10 16,4-2 10-16,-4-4 0 15,0-6 0-15,0 0 0 0,7-3 10 0,-4-6-10 0,4-4 0 0,-3-3 0 16,-1-2 0-16,1-4 0 0,3-4 0 0,-3 1 0 0,-1-3 0 16,1 3 0-16,-1 0-12 0,1 3 4 0,-4 0 8 15,0 6-13 1,3 1 5-16,-3 5 8 0,-3 1-13 0,3 9 13 0,0 0 0 0,-4 6 0 15,-3 7-9-15,-3 2 9 16,-1 4 0-16,0 3 0 0,-3 3 0 0,0 3 0 0,-3 1 0 0,-1 2 0 0,0-3 0 16,1-3 8-16,-1 0-8 0,0-3 10 0,1-3-10 15,3-3 8-15,-1-4-8 0,1 4 0 0,0-10 0 16,4 1 0-16,-1-4 0 0,0-3-11 0,1-6 11 16,-1-1 0-16,4-2 0 0,0-1 0 0,-3-2 0 15,3-1 0-15,0 4 0 0,-1-4 0 0,1 4 0 16,0 0 0-16,4 2 0 0,-4 1 0 0,0 0 0 15,3 3 0-15,-3 3 0 0,0 0 0 0,-4 0 0 16,4 0-16-16,0 0 5 0,0 0 1 0,0-7 0 16,-3 4 10-16,3-6-8 0,-4-4 8 0,0 1-8 15,1-4 8-15,-1-3 0 0,-3-3 0 0,0 0 0 16,3-3 0-16,-3 3 0 0,0-6 0 0,0 0 0 16,0 0 0-16,0-1 19 0,0-2-3 0,0 0-1 0,3-1-15 0,-3 1 0 0,0 0 0 15,3-1 0 1,-3 1 0-16,4 3 0 0,-4 0 0 0,3-1 0 0,0 4 0 0,1 3 0 15,-1 3 0-15,4 4 0 0,0 2 0 0,-4 7 0 0,4 3 0 0,0 3 0 16,0 9 0-16,0 1 0 0,4 2 0 0,-1 1 0 16,1 6 0-16,3-1 0 0,-4 1 0 0,4 3 0 15,0-6 0-15,4-1 0 0,-4-2 0 0,0-4 0 16,3 1-12-16,-3-4-4 16,4 0-2-16,-4-6 0 15,0 0 29-15,0 0 5 0,0 0 2 0,0 0 0 0,0 0-18 0,0 0 0 0,0-6 0 0,-4-3 0 16,4-1 0-16,-7 1 0 0,4-4 0 0,-1 1 0 15,1-1 0-15,-4 1 0 0,-1-4 0 0,1 0 0 16,0 4-48-16,0-4-12 0,-3 4-4 16,3-4 0-16,-4 3 80 0,0 1 15 0,1 2 3 0,-1 1 1 0,1 3-25 15,-1-1-10-15,1 1 8 0,-5 0-8 0,5 3 25 0,-1 0 0 16,1 3 0-16,-1 0 0 16,-3 3-25-16,3 0 0 0,4 3 0 0,-3 0 0 0,3 1-15 0,0 2-8 15,-4 1-1-15,4-1-1 0,0 4 25 16,3 2 0-16,-3 1 0 0,0 3 0 15,0-1 15-15,0 1 8 0,4 3 1 0,-4-3 1 16,3 0-25-16,1 0 0 0,-1-7 0 0,1 1 0 16,-1-4 0-16,4-9 0 0,0 0 0 0,-7-6 0 15,3-3 0-15,1-7 0 0,-1 0 0 0,-3-3 0 16,4-3 0-16,-4 4 0 0,3-4 0 0,-3 3 0 0,-3-3 0 0,6 6 0 0,-3 1 0 16,0-1 0-16,3 3 0 0,1 7 0 15,-4 0 0-15,3-1 0 0,4 7 0 0,0 0 0 16,0 0 0-16,0 0 0 0,0 0 0 0,0 0 0 0,0 0 0 0,0 0 0 15,0 0 0-15,4-6 0 0,-1 3 0 0,1-3 0 16,3 6 0-16,0 0 0 0,4 6 0 0,-1 0 0 16,1 4 0-16,3-1 0 0,0 4 0 15,4 2 0-15,-1 1 0 0,4 6 0 16,-3 3 0-16,7 0 0 0,-4 3 0 0,4 4 0 0,-4-4 0 0,3 3 0 16,-2 1 0-16,-1-1 0 0,0 4 0 15,-3-4 0-15,-1-3 0 0,1 0 0 0,-4 4 0 0,0-1 0 16,0 0 0-16,0-2 0 0,0 2 0 0,1 0 0 15,-5-6 0-15,4 0 0 0,0-3 0 0,-3-3 0 16,0-3-12-16,-1-4-7 0,1-2-1 0,-4-4-1 16,-4-3 21-16,4-3 0 0,-3-3 0 0,-1-3 0 15,-3-4 12-15,0-2 8 0,0-4 0 0,-3 1 1 16,-1-4-21-16,1 3 0 0,-1-3 0 0,-3 7 0 16,0-1-149-16,4 4-35 0,-4-1-6 0,0 4-2 15,-1 3 0-15,8 3 0 0,-7 0 0 0</inkml:trace>
  <inkml:trace contextRef="#ctx0" brushRef="#br3" timeOffset="125404.09">13762 11372 836 0,'0'0'24'0,"0"0"4"0,0 0-28 0,3-9 0 0,1-1 0 0,-1-2 0 0,5-1 108 0,-5-6 16 15,1 1 4-15,3-4 0 0,0-3 0 16,-4-1 0-16,4 5 0 0,-3-1 0 0,-1-4-52 0,4 8-9 16,-3-4-3-16,-1 6 0 0,1 0-51 0,-1 1-13 15,-3 5 0-15,4-2 0 0,0 5 54 0,-1-2 8 16,-3 3 2-16,0 6 0 0,0 0-52 0,4-3-12 16,-4-4 0-16,3 1 0 0,1 0 0 0,-4-4 0 15,3-2 0-15,-3-4 0 16,0 1 54-16,0-1 8 0,0-3 2 0,0 0 0 15,0-6-32-15,-3-3-7 0,3-3-1 0,0 2 0 0,0 4 13 16,-4 0 3-16,4 10 0 0,0-1 0 0,0 6-28 0,-3 1-12 16,-1 6 10-16,4 6-10 15,-3 6 53-15,-1 1 5 0,0 6 1 0,4 5 0 16,0 5-50-16,-3 2-9 0,3 6 0 0,-4 1 0 0,1 2 18 0,3-2 9 0,-4 3 1 16,1-1 1-16,-1-2 7 0,1-7 2 15,-1 0 0-15,4-3 0 0,-3-9-30 16,3-4-8-16,0-2 0 0,0-7 0 0,0-6 0 0,3-7 0 0,-3-2 0 15,0-7 0-15,0-6-12 0,4-3-4 16,-4-4-1-16,0-5 0 16,3-4 17-16,-3 0 0 0,4-3 0 0,-1-3 0 0,1 3 8 0,-1 0 8 0,1 4 1 15,3-4 1-15,-3 9-28 0,-1 1-6 0,4 6 0 0,-3 3-1 16,-4 9 27-16,3 3 6 0,-3 4 0 0,0 6 1 0,0 6-17 16,0 6 0-16,-3 4 0 0,-1 3 0 15,4 5 0-15,-3 8 0 0,-1 2 0 0,-3 7 0 16,3-1 55-16,4 4 7 0,-3 3 2 0,-1 3 0 15,1 0-54-15,-1-3-10 0,4 0 0 0,-3 0 0 16,3-7 0-16,0-2 0 0,3-4 0 0,1-6 0 16,-1-9 0-16,4-10 0 0,1-6 0 0,-1-6 0 15,0-10 0-15,0-6 0 0,3-6 0 0,-3-10 0 16,0-2-21-16,0-4-9 0,1-6-2 0,-1-4 0 16,0 4 0-16,-4 0 0 0,4 3 0 0,-3-3 0 0,-1 6 32 15,1 3 0-15,-1 7 0 0,-3 2 0 0,-3 7 0 0,-1 10 0 16,1 2 0-16,-4 4 0 0,0 12 45 0,0 3 15 0,0 10 4 15,-1 2 0-15,-2 11-52 0,3-1-12 0,0 6 0 16,-4 4 0-16,4 0 0 16,4 6 0-16,-1-1 0 0,1-2 0 0,-1 0 0 15,8 0 0-15,-1-4 0 0,1 1 0 0,-1-7 0 0,4-2 0 0,4-7 0 0,-4-1 0 16,3-8 0 0,1-7 0-16,0-3 0 0,-4-6 0 15,3-6-11-15,1-7-5 0,-4-3 0 0,0-3-1 0,3-6-24 16,-6 3-5-16,3-6-1 0,-3-1 0 0,-1 1 38 0,1-3 9 15,-1 2 0-15,-3 1 0 0,4 6 0 0,-4 0 0 0,0 6 0 16,-4 3 0-16,4 7 0 0,-3-1 0 0,-1 7 0 16,1 3 0-16,-4 3 0 0,3 7 0 0,-3 2 0 0,0 4 0 15,0 3 49-15,0 6 12 0,0 6 3 0,0 1 0 16,3 2-52-16,-3 1-12 0,4 2 0 0,-1-2 0 16,1 2 0-16,3-2 0 0,-4 2 0 0,8-2 0 15,-4-4 0-15,3 1 0 0,1-1 0 0,3-3 0 16,-4-9 0-16,8 0 0 0,-1-7 0 0,-3-5 0 15,4-10-16-15,0-7 3 0,-4-6 1 0,3-2 0 16,-3-7-30-16,0-1-6 0,0-5 0 0,-3-3-1 16,3-1 39-16,-4 1 10 0,1-4 0 0,-4 4 0 15,0-1 0-15,0 7 0 0,0 0 0 0,-4 3 0 16,1 6 0-16,-4 0 0 0,3 3 0 0,1 4 0 16,-4 5 0-16,0 4 0 0,0 0 0 0,0 9 0 15,3 4 48-15,-3 6 12 0,0 2 3 0,0 7 0 16,3 4-50-16,1 5-13 0,-1 1 0 0,4 5 0 15,0-2 0-15,0 3 0 0,0-4 0 0,4 4 0 16,-1-3 0-16,1-4 0 0,3 4 0 0,-4-7 0 0,5-3 19 16,2-6-2-16,-3 0 0 0,4-6 0 15,-4-7-17-15,3-2 0 0,-3-7 8 0,1-7-8 16,-5-5-28-16,1-7-10 0,3-6-2 0,-4-6 0 16,-3-1-2-16,4-5-1 0,-1-1 0 0,-3-6 0 0,0 3 35 0,0 1 8 0,-3-4 0 0,3 0 0 15,-4 3 0-15,1 0 0 0,-1 1 0 0,1 2 0 16,-1 7 0-16,-3 2 0 15,3 4 0-15,1 0 0 0,-4 9 49 0,0 7 12 16,3 0 3-16,-3 9 0 0,0 3-52 0,0 9-12 0,4 7 0 0,-1 6 0 16,1 10 0-16,-1-1 0 0,0 10 0 0,4 0 0 15,0-3 0-15,4 3 0 0,-4 0 0 0,4 3 0 16,3-3 0-16,-4-1 0 0,1 1 0 0,3 0 0 16,0 0 24-16,3-3 3 0,-3-4 0 0,4 1 0 15,-4-10-27-15,4 1 0 0,-1-11 0 0,-3-5 0 16,4-10 0-16,-4-6 0 0,0-10-14 0,0-12 5 15,0-9-28-15,0-10-6 0,-3-9-1 0,-1-10 0 16,1 3 4-16,-4 1 1 0,3-7 0 0,-3 0 0 16,0 3 39-16,0 4 0 0,0 2 0 0,0 1 0 0,-3 12 0 0,-1 6 0 15,4 7 0-15,-3 9 0 0,-4 10 44 0,3 2 16 16,4 10 3-16,-7 6 1 0,0 4-52 0,0 5-12 16,-4 7 0-16,4 3 0 15,4 7 0-15,-4-1 0 0,3 10 0 0,1 0 0 16,-1-4 0-16,4 1 0 0,-3-4 0 0,3 4 0 15,0-7 54-15,3 1 8 0,-3-1 2 0,7 1 0 16,-3-1-52-16,3 0-12 0,0 1 0 0,3-1 0 16,-3 0-33-16,4-2-10 0,0-1-1 0,-1-3-1 15,4-3 10-15,-3-3 3 0,3-4 0 0,-3-8 0 0,-1-4 9 16,1-6 3-16,-1-10 0 0,-3-6 0 16,0-9-9-16,-7-7-2 0,4-8 0 0,-4-4 0 15,-4-1 31-15,4 1 0 0,-3-3 0 0,-4 0 0 16,3 3 0-16,-6 0 0 0,3 3 0 0,0 3 0 0,-4 10 45 15,4 3 15-15,0 6 4 0,-4 3 0 0,1 7-52 0,3 5-12 0,0 7 0 0,-4 10 0 16,4 12 54-16,3 3 8 0,-3 9 2 0,4 7 0 16,3 3-52-16,0 0-12 0,0 6 0 0,3 3 0 15,1 1 0-15,-1-4 0 0,5 3 0 0,2 3 0 16,-3-9-17-16,7 4-7 0,-3-7 0 16,-1 3-1-16,5-4 25 0,-1-5 0 0,0 0 0 0,0-4 0 15,4-15-21-15,-4-3 1 0,3-10 0 0,-3-9 0 16,-3-10-10-16,3-9-2 0,-7-9 0 0,4-7 0 15,-8-2 20-15,1-7 3 0,-1-4 1 0,-3-5 0 16,0 6 23-16,-3 3 5 0,-4-3 0 0,3 3 1 16,-3 6-21-16,0 3 0 0,0 4 0 0,-4 5 0 15,4 8 0-15,-3 8 0 0,3 4 0 0,-4 5 0 16,1 11 56-16,3 5 6 0,-1 4 2 0,1 12 0 16,0 3-52-16,4 7-12 0,-1 6 0 0,1 3 0 15,-1 0 0-15,4 0-18 0,0 0 4 0,4 0 1 16,-1-3 4-16,1 0 1 0,3-3 0 0,0-1 0 15,4-2 8-15,-4 3 0 0,7-7 0 0,-4 1 0 0,1-10-15 16,7-6-1-16,-1 0 0 0,-3-13 0 16,0-9-19-16,0-7-4 0,-3-12-1 0,0-6 0 0,-1-9 16 0,-3-7 4 0,-3-7 0 15,-1-5 0-15,1 6 6 0,-4-3 2 16,0-4 0-16,0 1 0 16,-4 9-6-16,1 6-1 0,-1 3 0 0,1 7 0 0,-4 9 19 0,-4 3 0 15,4 7 0-15,-4 5 0 0,4 7 48 0,-3 3 12 0,-4 7 4 16,7 6 0-16,0 2 0 0,0 11 0 0,-4 2 0 0,7 10 0 15,1-4-64-15,-1 4-21 16,8-3 0-16,-4 6 0 0,3-4 21 0,5 1 0 0,-1 0 0 0,0 0 0 16,3-4 0-1,1-2 0-15,3-1 0 0,0-2 0 0,4-7-14 0,-4-3 2 0,3-7 0 0,-2-5 0 16,-1-10-32-16,0-10-7 0,0-5-1 0,-4-10 0 16,1-7 29-16,-4-12 6 0,0-3 1 0,-3-6 0 15,-1 0-20-15,-3-1-3 0,4-2-1 16,-4-1 0-16,-4 7 40 0,4 10 13 0,-3 2 0 0,-1 3 0 15,-3 10-13-15,4 10 0 0,-5-1 0 0,1 10 0 16,4 9 54-16,-4 3 8 0,-4 10 2 0,4 6 0 16,0 6 0-16,4 10 0 0,-4 5 0 0,3 5 0 15,1 2-64-15,3 0-21 0,0 6 0 0,3 1 0 16,1-4 21-16,-1 0 0 0,4-2 0 0,0 2 0 0,4-6 0 0,-1-3 0 16,1-7 0-16,0-5 0 15,3-7-17-15,0-6 1 0,0-10 0 0,0-6 0 16,0-12-20-16,-3-10-3 0,3-12-1 0,-7-7 0 0,3-6 16 0,-3-3 4 15,1-9 0-15,-8-1 0 16,3 4-20-16,-3 6-3 0,0 0-1 0,0 3 0 0,0 6 44 0,-3 7 12 16,3 3 1-16,-4 3 0 15,0 6 41-15,-3 6 8 0,4 1 2 0,-4 9 0 16,0 6-52-16,0 3-12 0,3 7 0 0,-3 5 0 0,4 4 37 0,-1 3 5 0,1 7 1 16,3-1 0-16,0 4-35 0,0-4-8 15,0 3 0-15,3 1 0 0,4-1 0 0,-3-2 0 0,6 2 0 0,-3-6 0 16,4 1 0-16,-1-11 0 15,1 1 0-15,3-6-11 16,-3-7-33-16,-1-3-6 0,1-9-2 0,0-7 0 0,-1-9 23 0,1-6 4 16,-4-6 1-16,0-7 0 0,-4 0-13 15,1 4-3-15,-1-1 0 0,-3 0 0 0,0 7 26 0,0 6 5 0,-3 3 1 0,-1 3 0 16,1 7 23-16,-1 2 5 0,1 4 0 0,3 6 1 16,-7 0 35-16,-4 6 6 0,4 0 2 15,-4 10 0-15,4 6 0 0,4 6 0 0,-4 4 0 0,3 8 0 16,1 1-64-16,3 3-28 0,3 6 3 0,-3 4 0 15,4-4 25-15,-1 0 0 0,4-3 0 0,0 3 0 16,4-6 0-16,-4 0 0 0,4-6 0 0,3-4 0 16,0-9-21-16,0-6 1 0,4-3 0 0,-1-13 0 15,-3-10-20-15,1-8-3 0,-5-10-1 0,1-10 0 16,-1-2 20-16,-6-10 3 0,-4-4 1 0,3-2 0 16,-3 3-10-16,0 0-2 0,-3 0 0 0,-1-1 0 15,1 8 32-15,-4 5 15 0,0 3-2 0,0 1 0 16,0 9-13-16,-4 3 0 0,0 3 0 0,1 10 0 15,-1 2 54-15,1 7 8 0,-1 7 2 0,4 8 0 16,0 7 0-16,0 3 0 0,0 10 0 0,3 6 0 16,4 3-52-16,-3-1-12 0,6 8 0 0,-3-1 0 0,4 0-17 0,-1-3-7 15,4 3 0-15,4-3-1 0,0-3 25 16,-1-3 0-16,4 0 0 0,0-7-8 0,0-9-4 16,4-3-1-16,-4-6 0 0,0-10 0 15,-3-6-20-15,3-12-4 0,-3-4-1 0,-1-12 0 0,-3-4 11 0,-3-5 3 0,3-7 0 16,-7-3 0-16,3 3 1 15,-3 0 1-15,4 0 0 0,-4 3 0 0,-4 4 14 0,4 5 8 0,-3 4-10 0,-1 6 10 32,-3 6 0-32,4 7 0 0,-1 3 0 0,-3 9 0 0,4 6 54 0,-4 7 17 0,-1 9 3 0,5 6 1 15,3 10-46-15,-4 0-9 0,4 6-1 16,4 3-1-16,-1 0-18 0,5 4 0 0,-5-1 0 0,4 0 0 16,4-3 0-16,-4-6 0 0,7-3 0 0,-4-6 0 15,5-7 0-15,-1-6 0 0,0-7 0 0,-4-8 0 31,4-7-37-31,-3-13-5 0,0-6-1 0,-1-9 0 0,-6-3 23 0,3-13 4 0,-4-3 0 0,-3-3 1 16,4-1-1-16,-4 4 0 0,0 4 0 0,-4-1 0 16,4 9-12-16,0 4-4 0,0 6 0 0,-3 3 0 15,-1 6 32-15,1 4 18 0,-1 5-2 0,4 7-1 16,-7 7 54-16,4 2 11 0,-4 7 3 0,3 2 0 16,1 11-55-16,-1-1-10 0,0 6-2 0,1 4-1 15,3 3-15-15,3-4 8 0,-3 4-8 0,4 0 0 16,3 0 0-16,0-4 0 0,0-2 0 0,0-1 0 15,4-6 0-15,-4-2 0 0,3-4 0 0,1-4 0 16,3-8 0-16,-3-4-13 0,-1-6 4 0,-3-9 1 16,4-7-27-16,-4-6-5 0,-3-6 0 15,-1-10-1-15,-3 0 27 0,0-5 6 0,0 2 8 0,-3 0-13 0,3 3 0 0,-4 4 0 0,0 3 0 16,4 6 0-16,-3 3 13 16,-4 6 0-16,3 0-10 0,-3 10 10 0,4 6 15 15,-4 3 7-15,0 3 2 0,0 7 0 16,3 6 12-16,-3 3 4 0,4 3 0 0,-1 3 0 0,0 6-29 0,1-2-11 0,3 2 8 0,0-2-8 15,0-4 0-15,3-3 0 0,1 0 8 16,0-3-8-16,-1-3 0 0,1 0 0 0,3-7 0 16,-4 1 0-16,8-7 0 0,-4 0 0 0,0-6 0 0,0-3 0 15,0-6-16-15,0-4 5 0,-3-3 1 0,3-5 0 16,-4-1-6-16,1-4 0 16,-1 1-1-16,1-3 0 0,-1 3 5 0,-3-3 0 0,0 0 1 15,0-1 0-15,0 7 11 0,-3 1-8 0,3 2 8 0,-4 3-8 16,1 7 8-16,-1-1 0 0,1 4 0 0,3 6 0 15,0 0 12-15,-7 6 0 0,-1 4 1 0,5 5 0 16,-1 1 4-16,1 3 1 0,-1 6 0 0,1-3 0 16,3 0-10-16,0-3-8 0,0 3 9 0,0-4-9 15,0-2 0-15,3 0 0 0,-3-4 0 0,4-2-10 16,-1-4 10-16,1 0-10 0,-1-3 10 0,5 0-10 16,-5-3 10-16,1 0 0 0,3 0 10 0,-4-3-10 15,4 0-9-15,0-6-8 0,0 3-2 0,-3-13 0 16,-1-3 11-16,-3-6 8 0,0-7-12 0,-3-3 12 15,-1-5-13-15,1-1 4 0,-4-3 1 0,0-4 0 16,0 4 17-16,0 4 4 0,0-5 1 0,-1 5 0 16,-2 5-14-16,3 0 0 0,-4 4 0 0,1 6 0 15,3 3 0-15,-4 3 0 0,4 3 0 0,0 3 0 16,0 4 0-16,0-1 0 0,3 4 0 0,-3 2 0 0,4-2 0 16,-1 6 0-16,1-3 0 0,3 6 0 15,0 0 15-15,0-4 0 0,0 4 0 0,0-6 0 0,0 6-24 0,0-6-5 16,0 6-1-16,0-6 0 0,3-1 15 0,-3 1 0 0,0 0 0 0,0 3 0 31,0-4 0-31,0 7 0 0,-3-6 0 0,3 6 0 0,0-3 0 0,0 3 0 0,0 0 0 0,-7-3 0 16,3 0 0-1,4 3 0-15,-7 0 0 0,0 0 0 0,-4 0 0 0,4-3 0 16,0 3 0-16,-3-4 0 0,-1 1 0 0,1 0 0 0,-1 0 0 0,0-3 0 16,-3-1 0-16,0-2 0 0,-4-3 0 0,4-1 0 15,-7-3 0-15,4 1 0 0,-1 2 0 16,0-3 0-16,1 7 0 0,3-4 0 0,-1 4 0 0,-2 3 0 15,6 3 0-15,-3-1 0 0,4 1 0 0,-5 0 0 0,5 3 21 16,-1-3 7-16,4 0 2 0,-3 0 0 16,-1 0 3-16,4 0 1 0,0-7 0 0,-4 4 0 0,4-4-34 15,0-2 0-15,0-1 0 0,4-2 0 16,-4 2 0-16,0 1 0 0,3-4 0 0,0 3 0 0,1-2 0 16,-1 5 0-16,1-2 0 0,-1 6 0 0,1-1 0 0,3 7 0 15,0 0 0-15,0 0 0 16,0 0 0-16,0 0 0 0,-4 3 0 0,1 1 0 15,-1 2 0-15,4-3 0 0,0 6 0 0,-3-2 0 16,3-1 0-16,0 0 0 0,0 0 0 0,3-2 0 0,-3 2 0 0,4-3 0 16,-1 3 0-16,-3 0 0 15,7 1-20-15,0-1-10 0,0 0-2 0,1 4-1 0,-1-4 53 16,3 3 10-16,1 1 2 0,-1-1 1 16,1-3-77-16,-1 1-16 0,1 2-4 0,0-3 0 0,-4 1 52 0,3-1 12 0,-3-3 0 15,0 3 0-15,0-3 48 0,-3-3 13 16,-4 0 3-16,0 0 0 15,0 0-103-15,0 0-20 0,0 0-4 0,0 0-1 0,0 0 76 0,0 0 14 0,0-6 3 0,-4-3 1 16,-3-4-48 0,4 1-10-16,-4-1-1 0,-4-2-1 0,1-1 75 0,-1 0 15 0,0 4 4 0,1-7 0 15,-4 0-52-15,0 3-12 0,0 1 0 0,-1-1 0 16,-2 3 0-16,3-2 0 0,-7 2 0 16,3 1 0-16,0-1 0 15,-3 4 0-15,0-4 0 0,0 4 0 0,0-1 0 0,-1 1 0 0,1-4 0 0,0 4 0 16,3-4-48-16,4 4-13 0,0-3-3 0,4-1 0 15,-4 4 103-15,3-1 20 0,4-2 4 0,-4 2 1 0,1 1-52 0,3 3-12 16,0-1 0-16,0 4 0 16,0 0 0-16,7 3 0 0,-8-3 0 0,8 3 0 0,0 0 0 0,0 0 0 15,0 0 0-15,0 0 0 0,0 0 0 0,0 0 0 16,0 0 0-16,0 0 0 16,0 0 0-16,0 0 0 0,0 3 0 0,0 0 0 15,4 0-48-15,0 0-13 0,-1 1-3 0,4 2 0 16,0-3 103-16,0 3 20 0,4 4 4 0,-1-1 1 15,4 4-103-15,1-1-20 0,2 4-4 0,4-1-1 0,1-2 76 0,2 3 14 16,1 2 3-16,-4-2 1 16,4 3-48-16,-4 0-10 0,4 3-1 0,-1 0-1 15,-2-3 75-15,-1 2 15 0,3-2 4 0,-2 3 0 16,-1 3-103-16,0 0-20 0,0 0-4 0,0 7-1 16,0-4 103-16,-3 7 20 0,3 2 4 0,0 1 1 15,1-4-80-15,-1 1-15 0,0-4-3 0,0-3-1 16,-3-6 19-16,-4-6 4 0,-4-3 1 0,1-7 0 15,0-6-129-15,-4-6-25 0,0-4-6 0</inkml:trace>
  <inkml:trace contextRef="#ctx0" brushRef="#br3" timeOffset="129485.21">15646 12256 1231 0,'0'0'27'0,"0"7"5"0,-4-1 2 0,1 0 1 0,-1 4-35 0,1-4 0 0,-1 0 0 0,1 0 0 16,3-6 66-16,0 0 6 0,0 0 2 0,0 0 0 15,-4 4-22-15,4-4-4 0,0 0 0 0,-7 0-1 16,7 0-24-16,-7-4-5 0,0 1-1 0,3 0 0 15,4 3-17-15,-7-6 0 0,4 0 0 0,-4-4 0 16,3 4 0-16,-3 0 0 0,4-7 0 0,-1 4 0 16,-3-4 55-16,3-3 7 0,-3-2 2 0,0-1 0 15,0 0 0-15,0-6 0 0,0-3 0 0,0-7 0 16,0 1 0-16,0 2 0 0,3 1 0 0,-3 0 0 16,0 2-20-16,4 1-4 0,-1 3-1 0,1 3 0 15,-1 6-12-15,1 1-3 0,-1 5 0 0,1 4 0 16,-1 3-24-16,1 6 0 0,-1 7 8 0,1 2-8 15,-1 4 53-15,1 3 9 0,3 3 2 0,-4 6 0 16,0 0-52-16,4 3-12 0,-3 4 0 0,-1 2 0 0,4-2 0 0,4-1 0 16,-4 1 0-16,0 3 0 15,0-7 0-15,3 0 0 0,-3 1 0 0,8-7 0 16,-5 0 0-16,4-6 0 0,0-4 0 0,0-2 0 16,-3-10 0-16,-4-3 0 0,0 0 0 0,10-9 0 0,-3-10 0 15,0-6 0-15,-3-4 0 0,-1-5 0 0,1-4 0 16,-4-6 0-16,4-3 0 0,-4 0 0 0,0 0 0 15,0 3 0-15,-4-3 0 0,4 3 0 0,-4 4 0 0,4 5 0 0,-3 1 0 0,-1 2 0 16,1 10 0-16,3 4 0 16,-7 2 0-16,3 7 0 0,-3 5 54 0,4 4 8 15,-4 4 2-15,0 2 0 0,0 6-52 0,3 1-12 0,-3 3 0 0,3 2 0 16,-3 4 54-16,4 3 8 16,-4 4 2-16,3 2 0 0,1-3-52 0,-1 4-12 0,1-1 0 0,-1 3 0 15,4 1 0-15,0-1 0 0,-3 1 0 0,6-1 0 16,-3-2-17-16,4-1-7 0,-1-3 0 0,1-3-1 15,-1 0-11-15,4-6-3 16,0-3 0-16,0-3 0 0,4-7 39 0,-4-6 0 0,0-3 0 0,4-10 0 16,-8-3-59-16,4-6-4 0,-7-3-1 0,4-9 0 15,-1-4 52-15,-3-6 12 0,4-6 0 0,-4 0 0 16,0 0 0-16,0 3 0 0,0 0 0 0,0 0 0 16,0 6 0-16,0 7 0 0,-4-1 0 0,1 7 0 15,3 6 48-15,-4 3 13 0,1 3 3 16,-1 7 0-16,4 9-52 0,-3 3-12 0,-4 7 0 0,0 5 0 15,0 4 54-15,3 9 8 0,-3 4 2 0,0 8 0 16,0 1-52-16,0 3-12 0,0 6 0 0,-4 0 0 16,8 4 0-16,-4-4 0 0,3 3 0 0,-3 0 0 15,3-6 0-15,4 0-18 0,0-6 4 0,0 0 1 16,0-10 13-16,4-6 0 0,0 1 0 0,-1-11 0 16,4-5-9-16,0-7 1 0,-3-10 0 0,3-2 0 15,0-7-7-15,0-6-1 0,0-3 0 0,-4-6 0 16,5 0 7-16,-5-7 1 0,1 0 0 0,-1-6 0 15,-3 4-9-15,4-4-2 0,-4 0 0 0,3 0 0 0,-6 6 19 16,3 1 0-16,-4 2 0 0,1 4 0 0,-1 3 0 0,-3 6 0 0,3 3 0 0,-6 6 0 16,3 7 48-16,0 6 12 15,0 3 4-15,0 10 0 0,0 9-52 0,0 6-12 16,3 6 0-16,0 14 0 0,1-1 0 0,-1 6 0 0,1 3 0 0,3 4 0 16,3-4 0-16,1-2 0 0,-1 2 0 0,5 0 0 15,-1-2 0-15,0-4-18 0,3-6 4 16,1-7 1-16,-1-5 13 0,1-10 0 15,0-7 0-15,-1-8 0 0,1-7 0 16,-1-13 0-16,-3-6 0 0,0-9 0 0,-3-3 0 0,3-10 0 0,-3-3 0 0,-4-3 0 16,3 3 0-16,-3 0 0 0,0 0 0 0,-3-3 0 15,3 7 8-15,-4 2 4 0,4-3 0 0,-4 7 1 16,1 2-13-16,-1 4 0 0,1 6 0 0,-1 3 0 16,1 7 0-16,3 2 0 0,0 10 0 0,0 0 0 15,-4 13 0-15,1 6 0 0,3 9 0 0,0 7 0 16,0 2 0-16,3 4 0 0,-3 3 0 0,0 0 0 15,4 0 18-15,-4 0 1 0,3-4 0 0,1 1 0 16,3-3-19-16,-4-4 0 0,1-3 0 0,0-5 0 16,3-8 0-16,-4-8 0 0,1-7 0 0,-1-9 0 15,4-10 0-15,-3-9 0 0,-1-6 0 0,1-7 0 16,3 0 0-16,-7-2 0 0,7-4 0 0,-4-3 0 16,-3 0-12-16,4 0-5 0,0 0-2 0,-1-1 0 15,-3 11 19-15,4 2 0 0,-1 7 0 0,1 6 0 0,-4 10 0 0,0 5 0 16,0 7 0-16,-4 10 0 0,4 12 0 0,-3 3 0 0,-1 12 0 0,-3 4 0 15,3-6 48-15,1 5 12 16,-4 1 4-16,3 3 0 0,1-3-64 16,-1-3-21-16,1-1 0 0,3-2 0 15,0-4 21-15,-4-3 8 0,4-3 0 0,0-6 0 16,4-10-8-16,-4 1-11 0,0-10 3 0,3-10 0 0,1-2 8 0,3-4 0 16,-4-9 0-16,4 0 0 15,1-3 0-15,-1-3-8 0,0-4 8 0,0 1-8 16,0-1-25-16,3 4-5 0,1-1-1 0,-1 4 0 0,-2 3 39 0,-1 6 0 0,0 0 0 0,-4 10 0 15,-3 9 0-15,0 0 0 0,0 9 0 0,0 7 0 16,0 3 44-16,0 0 16 0,-7 6 3 0,4-3 1 16,-1 0-64-16,-3 0-8 0,3 0-4 0,-3-4-1 15,4 1 13-15,-1-3 0 0,1-4 0 0,-1 1 0 16,4-7 0-16,-3 1 0 0,3-7 0 0,0 0 0 16,0 0 0-16,0 0 0 0,7-7 0 0,-4-2 0 15,4-1 0-15,0-2 0 16,1-4 0-16,-1-3 0 0,0 4-9 0,0-4 1 0,0 0 0 0,0 0 0 15,0-3 23-15,0 0 5 0,0 0 0 0,0 1 1 0,0-1-21 16,-3 6 0-16,-1 0 0 0,-3 7 0 16,0-1 0-16,0 10 0 0,0 0 0 0,-3 10 0 15,-1 2 0-15,1 4 0 0,-1 9 0 0,1 3 0 0,-1 1-12 0,0 2-8 16,1 0 0-16,-1 4-1 16,4-4 21-16,-3-3 0 0,3 1 0 0,0-4 0 15,0-7 0-15,3-2 0 0,-3-6 0 0,4-4 0 16,-4-6 0-16,7-6 0 0,0-7 0 0,-3-3 0 15,3-6 0-15,-4-3 0 0,4-3 0 0,-3-6 0 0,-4 2 0 16,3 1 0-16,1-7 0 0,-1 4 0 16,1 6 12-16,-1-4 8 0,1 4 0 0,-4 3 1 15,3 3-21-15,-3 0 0 0,4 3 0 0,-4 7 0 0,0 2 0 0,0 10 0 0,0 0 0 0,0 0 0 16,0 10 0-16,-4 2 0 0,4 4 0 0,-3 6 0 16,3 0 0-16,-4 3 0 0,4 3 0 0,-3 0 0 15,3-3 0-15,0 0-16 0,3-6 2 0,-3 3 1 31,4-9 13-31,-1-1 0 0,1-5 0 0,-1-4 0 0,1-3-9 0,3-10 1 16,-3 1 0-16,3-10 0 0,0-3 23 0,-4-6 5 16,4-3 0-16,-3-4 1 0,3 1-21 0,-4 2 0 0,1-2 0 0,3 2 0 15,-7 4-9-15,4 0-7 0,3 3 0 16,-7 3-1-16,3 3 17 0,1 6 0 0,-1 4 0 0,-3 9 0 16,0 0 0-16,0 0 0 0,-3 9 0 0,3 7 0 15,-4 6 0-15,1 0 0 0,3 6 12 0,-4 1-3 0,1 2-9 0,3 0 0 16,-4 4 0-16,4-1 0 15,0-6 0-15,-4 1 0 0,4-1 0 0,0-6 0 16,0-3 0-16,4-1 0 0,-4-5 0 0,4-4 0 16,-4-9 0-16,3-6 0 0,1-3 0 0,-1-13 0 0,4-6 0 0,-7-10 13 15,4-3 0-15,-4-9 0 16,0 0-29-16,0 0-5 0,0-1-2 0,-4-2 0 0,4 9 11 0,-3 0 3 16,-4 4 0-16,0 2 0 0,3 10 9 0,-7 9 0 15,1 0 8-15,-4 10-8 0,0 2 0 0,-1 11 0 0,-2 5 0 16,-1 7 0-16,1 3 12 0,-5-1-3 15,1 4 0-15,0 0 0 0,3 3-9 16,4 0 0-16,0 4 9 0,0-1-9 0,4-3 0 0,2-6 0 0,-2-4 0 0,3-2 0 16,3-1 17-16,4-12-1 15,0 0 0-15,0-6 0 0,0-6-29 16,0-4-7-16,4-3 0 0,-1-3-1 0,-3 0 10 0,4 0 3 0,-1-3 0 0,1 0 0 16,-1 0 8-1,1 3-13-15,0-3 5 0,-1 3 8 16,1 6-8-16,-4 4 8 0,0 6 0 0,0 6 0 0,0 0 0 0,-4 3 0 0,1 9 0 0,-5 4 0 15,5 0 8-15,-4 6-8 0,0 3 12 0,-4-3-4 16,4 6 16-16,0-3 4 0,0 0 0 0,0 0 0 16,0-6-36-16,3 0-8 0,1-4 0 0,-4-5-1 15,3-4 27-15,4-6 6 0,0 0 0 0,0 0 1 0,0-9-17 0,4-7 0 16,-4-3 0-16,3-3 0 16,1 0 0-16,-1-3 0 0,8 0 0 0,-7-3 0 15,3 3-13-15,0-3-7 0,0 3 0 0,-4-1-1 0,4 4 21 0,0 4 0 16,-3 5 0-16,3 4 0 0,-4 2 0 15,-3 7 0-15,0 0 0 0,0 10 0 0,-3 2 0 0,3 4 0 16,-7 6 0-16,3 3 0 16,-3-3 10-16,4 6-10 0,-1-3 12 0,-3 0-12 15,4-3 16-15,-4 0-3 0,3-3-1 0,1-3 0 0,-1-1-12 0,4-8 0 16,0-7 0-16,0 0 0 0,0 0 0 0,0-7 0 16,0-2 0-16,0-7 0 0,4 4 0 0,-1-4 0 15,1-3 0-15,-1-3 0 0,1 0 0 0,-1 1 0 16,4-5 0-16,0 5 0 15,0 2 0-15,0 3-16 0,0 0 3 0,1 4 1 0,-1 2 12 0,-4 4 0 0,4 3 0 16,-7 3 0-16,4 3 0 0,-1 3 0 0,1 4 0 16,-4 2 0-16,-4-2 0 0,4 5 0 15,-3 1 0-15,-1 0 0 0,1-1 9 0,-1 1-9 16,4 0 0-16,-3-4 9 0,-1-2-9 16,4-1 0-16,0-9 0 0,0 0 0 0,0 0 0 0,0 0 0 0,0 0 0 0,4-6 0 31,-1-4 0-31,1-2 0 0,-1-4 0 0,4-3 0 0,-3 1 0 0,3-1 0 0,0-3 0 0,0 3 0 15,0 0 0-15,4 0 0 0,-4 7 0 0,3-4 0 16,-3 7-8-16,4-1 8 0,-4 7 0 0,-4 3 0 16,4 7 0-16,-3 2 0 0,0 3 0 0,-1 7 0 15,1 3 0-15,-4 6 0 0,0 4 0 0,0 2 8 16,0 4-8-16,0 0 0 0,-4-1 0 0,4 4 8 16,-3-3 0-16,3-1-8 0,0-2 12 0,0-1-4 15,0-6-8-15,0-6 0 0,0-3 0 0,3-9 0 16,-3-10-8-16,0 0 8 0,7-7 0 0,0-8 0 0,0-7 0 0,0-7 0 15,0-2 0-15,0-7 0 16,0 4-8-16,0-4 8 0,-3 1 0 0,7-1 0 16,-8 4 0-16,4-1-11 0,0 1 11 0,0-1-8 0,0 10 8 0,-3 3 0 15,3 3 0-15,-4 7-8 0,1 2 8 0,-4 10 0 16,0 0 0-16,0 0 0 0,0 10 0 0,0 2 0 16,0 7 0-16,-4 6 8 15,4 0-8-15,-3 7 9 0,3-1-9 0,-4 0 10 16,1 4-2-16,3-4-8 0,-4 1 12 0,1-4-4 15,3-3-8-15,0-3 0 0,0-7 0 0,0-2 0 0,3-7 0 0,-3-6 0 16,4-3 0-16,3-6 0 16,0-7-11-16,-3-3 11 0,3-6-8 0,0-3 8 0,0 0 0 0,3-4 0 15,-3 1 0-15,0-3-8 16,0 2 0-16,0 4 0 0,1 0 0 0,2 3 0 0,-3 0 8 0,-3 9 14 16,3 0-3-16,-4 4-1 0,1 9-10 0,-4 3 0 0,0 3 0 0,0 6 0 15,0 7 0-15,-4 9-12 0,4 3 2 0,-3 7 1 16,-1-1 9-16,1 7 12 0,-1 0-2 0,1 6-1 15,-1-7-9 1,4 4 0-16,-3-3 9 0,3 0-9 0,-4 0 0 0,4-4 0 0,0-5 0 0,0-4 0 16,0-6 0-16,4-10 0 0,-4-5 0 0,3-11 0 15,1-5 0-15,3-10 0 0,-4-6 0 0,4-6 0 16,0-4-8-16,0 1-7 0,-3-7-1 0,3 0 0 16,0 0 24-16,0 4 4 0,0-1 0 0,0 1 1 15,-3 2-13-15,-1 1-13 0,1 2 2 0,-1 7 1 0,1 3 10 0,-1 7 0 16,-3 2 0-16,0 13 0 15,0 0 0-15,-3 6 0 0,-1 7 0 0,1 2 0 16,-4 7 11-16,3 4-3 0,-3 2 0 0,0 6 0 16,0 1-8-16,0-1 0 0,3 4 9 0,-3-1-9 0,4 1 0 15,-4-3 0-15,3-1 0 0,1 1 0 16,-1-4 0-16,4-3 0 0,-3 0 0 0,3-6 0 0,3-3 0 0,-3-9 0 16,4-4 0-16,-4-6 0 15,3-3 0-15,-3-4 0 0,7-5 0 0,-3-4-8 0,-1-3 8 16,4 1 0-16,-3-4 0 0,0-4 0 0,3 5 0 0,-4-1 0 15,1 0 0-15,-1 3 0 16,1 0 0-16,-1 6 0 0,1 1 0 0,-4 3 0 0,0 9 0 0,0 0 0 16,0 0 0-16,0 6 0 0,-4 3 0 0,1 4 0 0,-1-1 0 15,1 4 0-15,-1 0 0 0,1-1 0 16,-1 4 0-16,1-6 0 0,-1 2 0 0,0-2 0 0,1-1 0 0,3-2 0 16,-4-1 0-16,4-2 0 0,0-7 0 0,0 0 0 15,0 0 0-15,0 0 0 0,0 0 0 0,4-4 0 16,3-2 0-16,-3-3 0 0,-1-1 0 0,1-2 0 15,-1-4 0-15,4-3 0 0,-3-3 0 16,-1 0 0-16,1 0 0 0,-1-3 0 0,1 0 0 0,-4 0 0 16,3 0 0-16,-3 0-8 0,-3 0 8 0,-1 0-12 15,1 0 12-15,-1-3 8 0,1-1-8 0,-4 4 11 16,3-3-11-16,-3 6 0 0,0 0 0 0,0 0 0 16,0 6 0-16,0-2 0 0,3 2 0 0,1 3 0 0,-1 4 0 0,1 0 0 15,3 2 0-15,0 7 0 16,0 0 0-16,0-6 0 0,0 6 0 0,0-6 0 0,0 6 0 15,7-6 0-15,-4-1 0 0,4-2 0 0,-3 3 0 16,3-1 0-16,-4 1 0 0,5-3 0 16,-5 2 0-16,4 1 0 0,-3 0 0 0,-4 6 0 0,0 0 0 0,0 0-17 15,0 0 4-15,0 0 1 0,0 0 12 0,0 0 0 16,0 0 0-16,0 0 0 0,0 0 9 0,0 0 2 16,3 6 0-16,-3 0 0 0,0-2-11 0,0 2 0 15,-3 0 0-15,-1 0 0 16,4 1 0-16,-3-1 0 0,3 3 0 0,-4-2 0 0,1-1 0 0,3 3 0 15,-4-2 0-15,4-1 0 0,-4 0 0 0,4-6 0 16,-3 6 0-16,3-6 0 0,0 0 0 0,0 0 0 16,-7 3 0-16,7-3 0 0,-7-3 0 0,3 3 0 15,-3-3 0-15,0-3 0 0,4 0 0 0,-4-4 0 16,3 4 0-16,-3 0 0 0,3-1-9 0,1-2-4 16,-1 3-1-16,-3 3 0 0,4-4 14 0,-1 4 0 15,4 3 0-15,-7 3 0 0,-3-3 0 0,-1 7 0 16,4-1 0-16,-7 0 0 0,3 4 0 0,-3-1 0 0,0 4 0 0,0-1 0 15,0 4 0-15,-4-4 0 0,4-2 0 0,-7-1 0 16,7 0 13-16,-7-2-1 16,7-1 0-16,-4-3 0 0,0 3-12 0,8-2-16 0,-4-1 3 0,0-3 1 15,-1 3 12-15,5 0 0 0,-1 0 0 0,4 0 0 16,0 0 9-16,0 1 2 0,0-1 0 0,3 0 0 16,1 0-11-16,3 0 0 0,-4 0 0 0,4-3 0 15,0 0 0-15,0 0 0 0,0 0 0 0,4 3 0 16,-4-3 0-16,7 3 0 0,-3-3 0 0,3 0 0 15,0-3 0-15,0 0-12 0,0-3 2 0,0 0 1 16,3-7 9-16,5 4 0 0,-5-4 0 0,4-3 0 0,0 1 0 0,4-1 0 16,-4 0 0-16,0-2 0 15,4-1 0-15,-1 3 0 0,-2-3 0 0,2 4 0 16,-3 2-60 0,-3 4-8-16,-1-1 0 0,1 7-1 0,0 0-78 0,-4 3-15 0,0 6-3 0,-4 1-709 15,4-1-142-15</inkml:trace>
  <inkml:trace contextRef="#ctx0" brushRef="#br3" timeOffset="133268.37">14764 10253 529 0,'0'0'11'0,"0"0"2"0,0 0 1 0,0 0 2 0,-4-7-16 0,1-2 0 0,-1 3 0 16,1-7 0-16,-1 4 42 0,1-1 5 0,-1-2 1 0,-3 2 0 16,0-2 19-16,0 3 4 0,3 2 1 0,-6-2 0 15,3-1 41-15,-4 4 9 0,4 3 2 0,-3-3 0 0,-1 0 6 0,4 2 2 16,-4 1 0-16,4 0 0 0,-3 0-48 0,3 0-10 15,0 0-2-15,3 0 0 0,-3-4-12 0,3 4-4 16,1-3 0-16,-1 0 0 16,1-4-14-16,-4 4-3 0,3-7-1 0,1 4 0 15,-1-4-19-15,1 4-4 0,-1-4-1 0,1 7 0 16,3-3 0-16,0 3 0 0,0 6 0 0,0 0 0 16,0 0 2-16,0 0 0 0,0 0 0 0,7 3 0 15,3 6 19-15,1 4 4 0,3 5 1 0,4 4 0 0,-1 0-23 16,1 0-4-16,0 3-1 0,3 0 0 15,-4-3-12-15,1 0 0 0,3 0 8 0,-3-3-8 16,-1-6 0-16,-2-7 0 0,-1 0 0 0,0-3 0 0,-14-3 0 16,0 0 0-16,0 0 0 0,7-15 0 15,-7 2 27-15,-4-3 2 0,1 1 1 0,-4-4 0 0,-4 3-22 0,-3-6-8 16,0 4 0-16,-4-1 0 0,4 3 12 0,0 0-4 16,3 1-8-16,-3 2 12 0,0 4-12 15,4 2 0-15,-1 1 0 0,0 3 0 16,1 0 0-16,3 0 0 0,0 3 0 0,0 0 0 0,3 0 9 0,1 3-9 15,3 0 8-15,3 3-8 16,1-3 0-16,-1 4 0 0,4-1 0 0,-3 0-11 0,3 1 11 0,0-1 0 0,0-3 0 16,0 0 0-16,0 3 0 0,0-3 0 15,0 1 0-15,-3-1 0 0,-4-3 0 0,3 3 0 0,-3-3 0 0,0 0 0 16,0 0 0-16,0 0 0 0,0 0 8 0,0 0-8 31,0 0-40-31,0 0-12 0,0 0-2 0,0 0-1 0,0-10 95 0,-3 4 20 0,-1-3 3 0,1-1 1 16,3-2-45-16,-4 2-9 0,1-2-2 0,-1-1 0 15,1 1-8-15,-1-1 0 0,-3 1 0 0,-4-1-11 16,4 1 19-16,0 2 3 0,-3 1 1 0,3 3 0 16,0 2 0-16,0 8 1 0,-1 2 0 15,5 3 0-15,-1 4 5 0,4 2 1 0,0 4 0 0,0 3 0 16,0 0-9-16,4 0-2 0,-1 3 0 0,5-3 0 16,-5 0 0-16,4 0-8 0,-3-3 12 0,-1-3-4 15,4-4-8-15,-3-3 0 0,3 1 0 0,-4-4 0 16,-3-6 0-16,0 0 0 0,7-6 0 0,-3 0 0 15,-1-4 0-15,1-2 0 0,-4-1-14 0,0-6 5 0,0 1 9 16,-4-4 0-16,4 0 0 0,-3 3 0 16,3-3 0-16,0 6 0 0,0 0 0 0,0 7 0 0,0 9 0 15,0 0 11-15,3 0-3 0,5 6 0 0,-1 7-8 0,0 6 0 16,0 0 0-16,3 2 0 16,1 1 0-16,-1 0 0 0,5-3 0 0,-1 3 0 0,-4-6 0 15,1-1 8-15,3-2-8 0,-3-4 8 0,-1-2-8 0,-3-1 0 0,0-3 0 16,0 0 0-1,-7-3 0-15,0 0 0 0,0 0 0 0,0 0 0 0,0 0 0 0,0 0 0 0,0 0 0 0,4-6 0 16,-4 6 0-16,0 0 0 0,0 0 0 16,0 0 0-16,0 0 0 0,0 0 0 0,3 0 9 0,4 9-9 15,4 4 0-15,0 3 0 16,6 2 0-16,-3 8 0 0,4-1 0 0,3 6 0 0,-3 0 0 0,3 4 0 16,4-4 0-16,-4 0 8 0,3 4 0 0,1-4 0 15,0-2-8-15,-4 2 0 0,4-3 0 16,-1 0 0-16,-2 1 9 0,-5-4 1 0,4 0 0 0,1-3 0 15,-5-3-10-15,-3-4 0 0,0 1 0 0,1-7 0 16,-5-2-11-16,-3-4 11 0,0-3-8 0,-7 0 8 16,4-10 0-16,-1 1 0 0,-3-1 0 0,0-5 0 15,-3-1-12-15,-4-6 4 0,0 3 0 0,0-6 0 16,-4 0 8-16,-3 0 0 0,-4-3 0 0,1 0-8 16,-1-1 8-16,-3 4 0 0,3-3 0 0,1 6 0 15,2 3 0-15,1 4 0 0,4 5 0 0,3 1 0 16,0 3 0-16,7 6 0 0,0 0 0 0,0 9 0 15,7 0 0-15,0 7 8 0,3 3 0 0,4 3 0 16,4 0-8-16,3 3 0 0,0 0 0 0,1 0 0 16,-1 0 0-16,0 0 0 0,0 0 0 0,0 0 0 15,-3 0 0-15,-1 1 0 0,1-1 0 0,-4 0 0 16,0-6 0-16,0 2 0 0,1-5 0 0,-5 0 0 0,1-7 0 16,-4-2 0-16,-4-1 0 0,-3-6 0 15,0 0-10-15,0 0 10 0,-7-10-12 0,-3-5 12 0,-1-4 0 0,-3-3 0 0,3-3 0 0,-3-3 0 31,-3-1 0-31,-1-2 0 0,-3 3 0 0,0-7 0 0,0 1 0 16,-4-1 0-16,0-2 0 0,0 2 0 16,4 4 0-16,4 6 0 0,3 0 0 0,-1 6 0 0,8 10 0 0,0 2 0 0,7 7 0 15,0 7 0-15,7 2 0 0,0 7-8 0,11 6 8 0,-4-1 0 16,4 8 0-16,3-1 0 0,-3 3 0 0,3-2 0 16,0-1 0-16,0 0 0 0,0 0 0 0,-3-3 9 15,3 3-9-15,-3-2 0 16,-1-1 0-16,5-3 0 0,-5 0 0 0,1-4 0 0,-1 1 0 0,1-3 0 15,-4-7 0-15,-3 1 0 0,3-4 0 0,-4-3 0 16,-2-3-14-16,-5-3 5 0,4-3 1 0,-7-4 0 16,0 1 0-16,-7-7 0 0,4 0 0 0,-8 1 0 15,0-7 8-15,-3 0 0 0,-3-3 0 0,-1 3 0 16,0 0 0-16,-3 0 0 0,0 0 0 0,3 6 0 16,1 1 0-16,3-1 0 0,-1 7 0 0,5-1 0 15,-1 4 0-15,4 0 0 0,0-1 0 0,7 7 0 16,0 0 0-16,0 0 0 0,0 0 0 0,7 7 0 15,0 2 0-15,4 0 0 0,-1 4 0 0,5 3 0 16,-1-1 0-16,3 1 0 0,1 3-9 0,0 0 9 16,-4 3 0-16,3-4 0 0,1 4 0 0,0-3 0 15,-4 0 0-15,0-3 0 0,0-1 0 0,-3-2 0 0,-1-4 0 0,1 1 0 0,-1-1 0 0,-3-3 0 32,0-2 0-32,-7-1 0 0,0-3 0 0,0 0 0 15,0-10 0-15,-3 1 0 0,-4-4 0 0,0-2 0 16,-4-4 0-16,1-6 0 0,-4-7 0 0,-1 4 0 0,-2-3 0 0,3 3 0 15,-4-4 0-15,4 4 0 0,-4 3 0 16,8 3 0-16,-1 3-11 0,1 0 11 0,2 7 0 0,1 2 0 0,0 4 0 0,4 3 0 16,3 3 0-16,0 0 0 0,0 0 0 0,0 0 0 15,0 0 0-15,0 6 9 0,3 1-9 0,1 2 0 16,-1 3 8-16,4-2-8 0,-3 2 0 0,3 1 0 16,0 3 0-16,-3-4 0 0,3 1 0 0,0-1 0 15,0 1 0-15,0-4 0 16,0 4 0-16,0-4 0 0,0 1 0 0,0-1 0 0,-3 0 0 0,3-2 0 15,-4-1 0-15,1-3 0 0,-4-3 0 0,0 0 0 16,0 0 0-16,0 0 0 0,3-9 0 0,-3 2-9 16,-3-2 9-16,-1 0 0 0,-3-4 0 0,0 0 0 15,-4 1 0-15,1-1 0 0,-1-2 0 0,-3 2-8 16,0-2 8-16,-4-1 0 0,4 3 0 0,-7-2 0 16,4-1 0-16,-5 0 0 0,1 1 0 0,0 2 0 15,0 0 0-15,-4 1 0 0,0-1 0 0,4 4 0 16,4 0 0-16,-1-1 0 0,4 1 0 0,3 3 0 15,1-1 0-15,6 1 0 0,4 6 0 0,0 0 0 16,0 0 0-16,4 9 0 0,6 4 0 0,1 3 0 16,3 6 0-16,7 6 0 0,4 3 0 0,0 4 0 15,-1 2 0-15,-3 1-16 0,4 6 4 0,-4-3 0 16,0 2 12-16,1 1 0 0,-5-3 0 0,1 0 0 16,-4-4 0-16,-3-2 0 0,-1-4 0 0,-6-6 0 15,3-3 0-15,-7-3 0 0,-4-3 0 0,1-7 0 0,-8-2 0 0,1-4 0 0,-5-6 0 16,1-4 8-16,-7 1-8 0,4-3 0 15,-5-4 0-15,-2 0 8 0,-5-5-8 0,5 2 0 0,-8-3 0 0,4-3 0 16,-4 0 0-16,7 0 11 0,-3 0-11 0,3-3 12 16,-3 3-12-16,4-3 8 0,-1 0-8 0,0 3 8 15,0 0-8-15,4 7 0 0,-3-4 0 0,-1 3 0 16,4 0 0-16,-4 4 0 0,0-1 0 16,1-2 0-16,-1-1 0 0,0 3-9 0,4-2 9 0,0-4-10 15,0 3 10-15,0-3 0 16,-1 1 8-16,5-1-8 0,-1 0 9 0,-3-3-9 0,7 3 12 0,-4 0-12 15,1 4 0-15,6-1 0 0,-3 0 0 0,3 4 0 16,1 2 0-16,3 4 0 0,0 0 0 0,0 6 0 16,7 0 0-16,0 0 8 0,0 6-8 0,0 4 0 15,7-1 0-15,-4 4 0 0,8 2 0 0,-1 1 0 16,1 0 0-16,3 2 0 0,0 1 0 0,4 0 0 16,-4 0 0-16,7 0 0 0,-3-1 0 0,3 1 0 15,0 3 0-15,0 0 0 0,0 6 0 0,4-3 0 16,-4 7 0-16,4-1-9 0,3 4 9 0,-3 2-12 15,-1-2 3-15,-2-1 0 0,2 1 0 0,1-4 0 16,-4-6 9-16,0 0 0 0,1-3 0 0,-8-6 0 16,3 0 0-16,-6-7 0 0,-1-3 0 0,-2-3 8 15,-8-3-32-15,0 0-7 0,0-6-1 0,-4-6 0 16,-3-1 20-16,-4-3 3 0,-3-2 1 0,-3-1 0 16,-1-3 8-16,0 3 0 0,-3-6 0 0,0 3 0 0,-4-3 0 15,-3 0 0-15,0 0 10 0,-4 0-10 0,4 0 18 0,0 3-2 16,-1-3-1-16,1 3 0 0,0 0-15 0,3 6 8 0,1-6-8 0,-1 6 0 15,7-2 0 1,-3-1 0-16,3 3 0 0,4 0 0 16,0-2 0-16,0-1 8 0,4 0-8 0,-1 3 0 0,0 1 16 0,4 2 0 0,0 0 0 15,0 4 0-15,4 3-26 0,3 0-5 0,0-1-1 16,0 7 0-16,0 0 26 0,7 0 5 0,3 7 1 16,1 2 0-16,3 3-16 0,0 10 0 0,4 0 0 15,3 7 0-15,4 2 0 0,-1 0 0 0,5 7 0 0,2 0 0 16,1-1 0-16,0 4 14 0,0 3-4 0,-1-7-1 15,1 1-9-15,-4-7 0 0,0 4 0 16,-3-7 0-16,-4-6 0 0,-3-3 0 0,0 0 0 0,-4-7 0 16,0 1 0-16,-7-4 0 0,3-3 0 0,-6 1 0 15,0-4 0-15,-4-3 0 0,0 0 0 0,0 0 0 16,-11-6 0-16,0-4-11 0,-3 1 3 0,-3-4 0 16,-5-2 8-16,-2-4 0 0,-4-3 0 0,-1-3 0 15,-2-3 0-15,-1-4 0 0,-3-2 0 0,-1 2 0 16,1-2 0-16,0 2-8 0,3 1 8 0,-3 0-8 15,6 3 8-15,1 2 0 0,4 1 0 0,-1 0 8 16,0 3-8-16,4 0 9 0,0 0-9 0,3 4 10 16,4 5-10-16,0 1 8 0,3 5-8 0,4-2 8 15,0 3-8-15,4 2 0 0,3 4 0 0,0 0 0 16,7 4 8-16,3 5-8 0,4 4 0 0,4 5 8 16,0 4-8-16,3 3 0 0,0 4 0 0,0-1 0 0,4 3 0 15,0 4 0-15,-1-1 0 0,5 1 0 0,-5 2 0 16,4-2 0-16,-3-1 0 0,3-2 0 15,-3-1 0-15,3-6 0 0,1 3 0 0,-1-9 0 0,-7 0 0 0,0-3 0 0,-7-1 0 0,0-5 0 16,0-4 0-16,-7-3 0 0,1 0 0 0,-8-3 0 16,0 0 0-16,-4-9 0 0,0-4 0 0,-3-2 0 15,-7-4 0-15,-3 0 0 0,-4-6 0 0,-1 0 0 16,-6-7 0-16,3-2 0 0,-6-1 0 16,2-2 0-16,-2 5 0 0,-1-2 0 0,-3 6 0 0,3 0 0 15,4 2 0-15,-1 5 0 0,1 2 0 0,4 3 0 16,2 3 0-16,5 1 0 0,-1 3 0 0,4-1 0 15,3 1 0-15,4-1 0 0,0 1 0 0,4-1 0 16,3 1 0-16,3 0 0 0,1 2 0 0,6-2 0 16,1 3 0-16,3-1 0 0,0 4 0 0,4 3 0 15,3 3 0-15,0 7 0 0,0 2 0 0,4 1 0 16,3 6 8-16,4 3 0 0,0 0 0 0,0 6 0 16,-1 3-8-16,5 4 0 0,-1 5 0 0,0 1 0 15,0 3 0-15,-3 0 0 0,3 3 9 0,-3-3-9 16,0-6 0-16,-7-1 0 0,3-2 0 0,-7-7 0 15,-3-6 0-15,-4-6 0 0,0-7 0 0,-7-6 8 16,-4-6-8-16,-3-6 0 0,-3-10-8 0,-4-6 8 16,-7-7 0-16,0-5 0 0,-4-10 0 0,-7 0 0 15,1 0 0-15,-5-4 0 0,-2-2 0 0,2 3 0 16,-2-3 0-16,-1 2 0 0,4 1 0 0,-4 0 0 0,7 3 0 0,1 3 0 16,2 3 0-16,8 4 0 15,4 12 0-15,-1 3 0 0,4 6 0 0,7 7 0 0,0 9 0 0,7 6 0 0,4 7 0 0,3 8 0 31,3 8 10-31,8 8-2 0,3 10-8 0,4 0 12 0,0 4 16 16,0-1 2-16,3 0 1 0,-3 0 0 0,3 0-23 0,0 0-8 0,-3 1 0 16,0-8 9-16,-4-2-9 0,0-6 0 15,-3-4 0-15,0-9 0 0,-8-3 0 0,1-7 0 0,-4-5 0 0,-7-7 0 16,-3-7 0-16,-4-5 0 16,-4-7 0-16,-3-6 0 0,-4-3-26 0,-3-7-7 15,-3-2-2-15,2-4 0 16,-6 3 35-16,4-3 0 0,-4 1 0 0,-1-1 0 0,-2 0 0 0,2 0 0 0,1 1 0 0,0-1 0 15,4 0 8-15,-5 3 0 0,5-2-8 0,3 8 12 16,7 7-12-16,-4 6-8 0,7 4 8 0,4 9-13 16,0 6 13-16,7 12 0 0,8 7 0 0,-1 6-9 15,7 13 19-15,4 9 4 0,-1 6 1 0,4 0 0 16,1 7 1-16,2 3 1 0,1-1 0 0,0-2 0 16,0-4-37-16,-4-6-8 0,7 1-2 0,-10-11 0 15,0-5-46-15,-8-7-10 0,1-6-2 0</inkml:trace>
  <inkml:trace contextRef="#ctx0" brushRef="#br3" timeOffset="134996.62">14859 11902 1208 0,'0'6'51'31,"-4"4"-41"-31,1-4 47 0,3 0 10 0,0 1 1 0,-4-1 1 15,1 0 47-15,-1 0 10 0,4 4 2 0,-7-7 0 16,4 3 38-16,-1 0 8 0,-3 1 2 0,-3-1 0 16,-1-3-64-16,-3-3-13 0,0 3-3 0,-4-3 0 15,-3-3-27-15,3 0-5 0,-6 0-2 0,3-3 0 16,-4-4-18-16,0 4-3 0,-3-7-1 0,3 4 0 16,1 0-26-16,-5-4-6 0,8 0 0 0,-7 1-8 15,3-1 12-15,-3-2-4 0,0-1 0 0,0 0-8 16,-1 1 10-16,1-4-10 0,3 3 8 0,1-6-8 0,-1 0 0 0,0 0 0 0,1-3 0 0,-1 0 0 15,0 0 0 1,4 3 13-16,3 0-1 0,1 0-1 0,-1 3-11 0,1 1 0 0,-1 2 0 0,4-3 0 31,0 3 0-31,0 1 0 0,-1-1 0 0,5 0 0 0,-4 4 26 0,0-7 3 0,3 6 1 0,-3-2 0 16,3 2-30-16,1-2 8 0,-4 2-8 0,3 0 0 16,0 1 0-16,1-1 0 0,3 1 0 0,-4-1 0 15,4 1 0-15,0 2 0 0,0 1 0 0,0 0 0 16,-4 2 0-16,8 4 0 0,-4 0 0 15,0 0 0-15,0 0 0 0,3-4 0 0,4 7 0 16,-7-3 0-16,7 3 0 0,-3-3 0 16,3 3 0-16,-4-3 0 0,4 3 0 0,-7-3 0 0,7 3 0 0,-3-3 0 15,3 3 0-15,0 0 0 0,0 0 0 0,-8-3 0 16,8 3 0-16,0 0 0 0,-3-3 0 0,3 3 0 16,0 0 0-16,0 0 0 0,0 0 0 0,0 0 0 15,0 0 0-15,0 0 0 0,0 0-9 0,0 0 9 16,0 0 0-16,0 0 0 0,7 3 8 0,4 0-8 15,3 6 0-15,3 4 0 0,1 2 0 0,3 1 0 16,4 3 0-16,3 3 0 0,4 3 0 0,3 0 0 16,-3 0 0-16,3 3 0 0,0-3 0 0,-3 4 0 15,7 2 0-15,-4 0 0 0,4 4 0 0,0-4 0 16,0 4 0-16,3-4 0 0,-3 0 0 0,3 1 0 16,0 2 0-16,-3-2 0 0,0 2-12 0,3-3 3 15,-6 1 9-15,2-1 9 0,1 4-1 0,0-7-8 16,-4 0 8-16,1 0-8 0,-1 1 0 0,0-4 0 15,-7-7-22-15,1 4-8 0,-8-6-2 0,0 0 0 0,-3-7 32 0,-1 1 0 16,1-7-8-16,-8 3 8 16,-2-6 0-16,-1 0 0 0,0 0 0 0,-7 0 0 15,0 0 0-15,0 0-12 0,-4-9 3 0,1 2 1 0,-1-2 8 0,-3-1 0 16,3 4 0-16,-3-3 0 0,4-1 0 0,-4 4 0 0,3-3 8 16,-3 2-8-16,7 7 0 0,0 0 0 0,-3-6 0 0,3 6 0 15,0 0 0-15,0 0 0 16,0 0 0-16,-4-6-8 0,4 6 8 0,0-6 0 0,0 6 0 0,0-10 8 15,0-2-8-15,-3-1 0 0,3 1-8 0,-4-4 8 16,1-3 0-16,-1 0 0 0,1-3 0 0,-4 0 8 16,3-3-8-16,-3 0 0 0,3-3 0 0,1 3-8 15,-1-3 8-15,4 3 0 0,4 0 0 0,-1 3 0 16,1 0 0-16,-1 0 0 0,5 3 0 16,-1 0 0-16,0 3 0 0,0 1 0 0,0-1 0 15,3 3 8-15,-3 1-8 0,4-4 0 0,-4 4 0 0,0-1 0 16,0 4 0-16,0-4-10 0,0 1 1 0,-3 2 0 15,-1-2-2-15,1 2 0 0,-1 1 0 0,-3 0 0 16,0 2 11-16,0 1 0 0,0 6 8 0,0 0-8 16,0 0 0-16,0 0 0 0,0 0 0 0,-10 0-8 15,6 0 8-15,-3 3 0 0,0 0 0 0,4 0 0 16,-4 1 0-16,3 2 0 0,-3 0 0 0,3 0 0 16,1-3 0-16,3-3 0 0,-4 7 0 0,1-4 0 0,3-3 0 15,-4 3 0-15,4-3 0 0,0 0 0 16,0 0 0-16,-7 3 0 0,0-3 0 0,0-3 0 15,0 0 0-15,-3-3 0 0,2-4 0 0,-6 1 0 16,0-1 0-16,0 1 0 0,-4-4 8 0,1 1-8 16,-4-4 0-16,0 4 0 0,-1-1 0 0,1-3 0 0,0 4 0 15,3-1 0-15,-3 1 0 0,4-1 0 16,-5-2 8-16,5-1-8 0,-1-3 8 0,-3 3-8 0,3 1 0 0,1-4 8 0,-4 3-8 0,3 1 0 16,-3-4 0-16,3 3 8 15,-3-3-8-15,0 4 0 0,0-4 0 16,-1 3 8-16,1-3-8 0,0 4 0 0,3-1 0 0,1 0 8 15,-1 4-8-15,4-4 0 0,-4 4 0 0,8-1 0 16,-4 4 0-16,3-1 0 0,4-2 0 0,0 2 8 0,-4 1-8 0,4-4 11 16,0 4-11-16,-3-4 0 0,3 1 0 0,-4-1 8 15,4-2-8-15,-4 2 0 0,1 0 0 16,-1 1 0-16,1-4 0 0,-1 4 0 16,1-1 0-16,-1-3 0 0,0 1 0 0,1 2 0 0,-1-2 0 0,1-1 0 15,-4 3 0-15,3 1 0 0,4-1 0 0,-7-2 0 16,7 5 0-16,0-2 13 0,0-1-3 0,0 1-1 15,-1 5-9-15,5-2 0 0,-1 3-12 0,1 2 12 16,-1-2 0-16,1 3 12 0,3 3 0 0,0 0 0 16,-4-6-12-16,4 3 0 0,0 3 0 0,0 0 0 15,-3-3 0-15,3 3 0 0,0 0 0 0,0 0 0 16,0 0-12-16,0 0 1 0,0 0 1 0,0 0 0 16,0 6 10-16,3 0 0 0,4 3 0 0,0 1 0 15,4-1 0-15,0 4 0 0,3 3 0 0,0-1 0 16,3 4 0-16,5 0 0 0,-1 3 0 0,0 0 0 0,0 3 0 0,4 3 0 0,0 3 0 0,3-2 0 31,-4 2 0-31,1-3 0 0,3 4 0 0,1-1 0 0,-5 0 0 0,8 4 0 0,-4-1 0 0,4 1 0 16,0 9 0-16,-1 3 8 15,5 3-8-15,-1 0 11 0,4 0-22 16,0 0-4-16,-1 0-1 0,1-6 0 0,-7-6 2 0,0-4 0 0,-4-5 0 16,-3-10 0-1,-8-4-150-15,-3-9-31 0</inkml:trace>
  <inkml:trace contextRef="#ctx0" brushRef="#br3" timeOffset="136151.18">15561 12250 1044 0,'0'25'21'0,"0"-15"7"0,0 2-28 0,-3 1 0 0,3-1 0 0,0 1 0 31,0-1 140-31,-4 1 22 0,4-1 5 0,-4-2 1 0,1 2-16 0,-1 1-4 0,1-1 0 0,3-2 0 16,-7-1-38-16,3-3-8 0,1 4-2 0,-1-4 0 15,4 0-28-15,0-6-7 0,-3 4-1 0,3-4 0 16,0 0-35-16,0 0-7 0,0 0-2 0,0 0 0 15,0 0-20-15,0 0 0 0,7-7 0 0,0 4 0 16,0-3 0-16,0 3 9 0,0-4-9 0,0 4 10 16,0 0-2-16,0-3 0 0,4 3 0 0,-4 0 0 15,3-4 26-15,1 4 5 0,0-3 1 0,3 3 0 16,-4-3-23-16,4-1-4 0,0 1-1 0,1 3 0 16,-1-3-12-16,0 2 8 0,0-2-8 0,0 3 0 15,0 0 12-15,-3-3-4 0,3-1-8 0,-4 1 12 16,1 0-12-16,0 0 0 0,-1-1 0 0,1 1 0 15,-1 0 0-15,-3 0 0 0,4-4 0 0,-4 4 0 16,0-4 0-16,0 1 0 0,0 3 0 0,-3-4 0 16,3 1 0-16,-4 3 0 0,4-1 0 0,-3 1 0 0,3 0 0 15,-4 0 0-15,5 2 0 0,-5 1 0 16,4 0 0-16,0 3 8 0,0 0-8 0,0 0 0 0,0 0 0 0,0 0 0 16,0 0 0-16,4 0 0 0,-7 0 0 15,-1 0 0-15,4 0 0 0,-7 0 0 0,0 0-8 16,0 0 8-16,0 0-12 0,0 0 12 0,0 0 0 0,0 0 0 0,0 0 0 15,0 0 0-15,0 0 0 0,-10 0 0 16,-1-3 8-16,0 0-8 0,1 3 8 0,-1 0-8 0,1 0 0 0,-4 0 0 16,3 0 9-16,4 3-9 0,-4-3 8 0,1 0-8 15,3 0 0-15,0 0 0 0,0 0 0 0,7 0 0 16,-8 0 0-16,8 0 0 0,0 0 0 0,0 0 0 16,-7-3 0-16,4 3 0 0,3 0 0 0,-7 0 0 15,0 0 0-15,0 0 0 16,0 0 0-16,0 0 0 0,0 0 0 0,-4 3 0 0,4-3 0 0,0 0 0 15,-4 0 0-15,1 0 0 0,-1 0-9 0,1-3 9 16,2 0-12-16,-2-4 12 0,3 1-12 0,0-6 12 16,0-1 0-16,0-6 0 0,3 1 0 0,1-4 0 15,-1 0 0-15,4 0 0 0,0-3 0 0,0-1 0 16,0 1 0-16,4 0 0 0,-1 0 0 0,-3-3 0 16,4 3 0-16,-4 0 0 0,3 0 0 0,-3 3 0 15,4 0 0-15,-4 0 0 0,-4 3 0 0,4 0 0 16,0 4 0-16,0-1 0 0,0 0 0 0,0 1 0 15,0 5 0-15,0 4 0 0,0 6 0 0,0 0 0 16,0 0 0-16,0 0 0 0,0 6 0 0,4 0 0 0,-4 7 0 16,0 3 0-16,0-1 0 0,0 4 0 15,3 0 0-15,-3 0 0 0,0 3 12 0,0 0-3 16,0 3-9-16,-3-3 0 0,3 3 0 0,-7 0 0 0,0 0 0 16,0 0 0-16,0-3 0 0,-4 0 0 15,4-3 0-15,-4 0 0 0,4-4 0 0,0-2 0 16,0-7 0-16,0-3 0 0,7-3 0 0,-7-3 0 15,0-3-171-15,3-4-36 0</inkml:trace>
  <inkml:trace contextRef="#ctx0" brushRef="#br3" timeOffset="141704.25">26307 10362 961 0,'0'0'20'0,"0"0"5"0,0 0 1 0,0 0 2 0,0 0-28 0,0 0 0 16,0 0 0-16,0 0 0 15,0 0 60-15,0 0 5 0,0 0 2 0,0 0 0 0,0 0-12 0,0-6-3 16,0 6 0-16,0 0 0 16,0 0 6-16,0 0 1 0,0 0 0 0,0 0 0 15,0 0 5-15,0 0 2 0,0 0 0 0,-4-6 0 0,4 6 6 0,0 0 0 0,0 0 1 16,0 0 0-1,0 0-15-15,0 0-3 0,0 0-1 0,0 0 0 0,0 0-27 0,0 0-6 16,4 3-1-16,3 3 0 0,-4 1-20 0,1-4 0 0,3 3 0 0,-4 0 0 31,4 1 21-31,-3-1 3 0,3-3 1 0,-3 3 0 0,-1 4-2 0,4-4-1 0,-3 0 0 0,-1 0 0 32,1 7-2-32,3-4-1 0,-4 1 0 0,4 2 0 0,-3 1-19 15,3-4 0-15,-4 4 0 0,4-1 0 16,1 1 14-16,-1-1-1 0,0 1 0 0,0-4 0 0,0 4-13 0,3 0 0 0,1-1 0 0,-4 1 0 15,4-1 20-15,-1 1-3 16,1-1 0-16,-4 1 0 0,3-4-17 0,-6 4 0 0,3-1 0 0,0-2 0 16,0-1 0-16,0 0 0 0,-3 1 0 0,3-1 0 15,-4 1 0-15,1-1 0 0,-1 1 0 0,-3-1 0 16,4 0 0-16,-4-2 0 0,0 2 0 0,3 0 0 16,-3 1 0-16,4-4 0 0,-1 3 0 0,1-2 0 15,-4 2 0-15,0-3 0 0,3 4 0 0,1-4 0 16,-4 4 0-16,4-4 0 0,-1 3 0 0,1-3 0 15,-4-2 0-15,3 2 0 0,-3 0 0 0,0-3 0 16,4 0 0-16,-4 1 0 0,3-1 0 0,-3-3 0 16,4 3 0-16,-4-3 0 0,0 3 0 0,0 0 0 15,3-3 0-15,-3 6 0 0,4-2 0 0,-1-4 0 16,-3 3 0-16,4 0 0 0,-4 0 0 0,0-3 0 16,3 0 0-16,-3 0 0 0,4 6 0 0,-4-6 0 15,0 0 0-15,0 0 0 0,0 0 0 0,0 0 0 16,0 0-19-16,0 0-10 0,0 0-3 0,0 0 0 0,0 0 52 0,0 0 9 0,-4-9 3 0,1-1 0 15,3 4-32 1,-7-3 0-16,3 2 0 0,1 4 0 0,-1-3 0 0,1-3 0 0,-1 2 0 16,1 1 0-16,-1-3 22 15,1 2-2-15,-5 1 0 0,5-6 0 16,-1 2-6-16,-3-2-2 0,4-1 0 0,-1-6 0 16,-3 4 0-16,4-1 0 0,-4-3 0 0,3 3 0 0,-3-2 7 0,0 2 1 0,0 0 0 0,0 1 0 15,0 2-10-15,0 0-2 0,3 1 0 16,-3 3 0-16,4-1 3 0,-4 1 0 0,3-1 0 0,-3 1 0 15,4 3 0-15,-1-4 0 0,-3 1 0 0,3-1 0 16,1 1-11-16,-4 0 12 0,3-1-12 0,-3-2 12 16,4 2-12-16,-4 1 0 0,0-1 9 0,0 1-9 15,3-4 0-15,-3 1 9 0,3-1-9 0,-3 4 0 16,4-4 11-16,-4 4-11 0,3 0 10 0,-3-1-10 16,4 1 9-16,-4-4-9 0,3 1 8 0,1 2-8 0,-1-2 0 0,-3 2 8 15,3-2-8-15,-3 2 0 16,0-2 0-16,4 3 0 0,-4-1 8 0,0-2-8 0,0 2 0 15,3 1 0-15,-6-1 0 0,6 1 0 0,-3 3 0 0,0-4 0 16,0 4 8-16,-4 0-8 16,8-1 0-16,-4 1 0 0,0-3 0 0,0 6 8 15,0-4 4-15,3 4 1 0,-3-3 0 0,3 3 0 0,1 0-13 0,-1-4 0 0,1 4 0 0,-1-3 0 16,1 0 0-16,3 6 0 16,0 0 0-16,-4-7 0 0,4 7 0 0,-3-3 0 15,3 3 0-15,0 0 0 0,0 0 0 0,0 0 0 0,0 0 8 0,0 0-8 16,0 0 8-16,0 0-8 15,0 0 0-15,0 0 0 16,0 0 0-16,0 0 0 0,-4-6 0 0,4 6 0 0,0 0 12 0,0 0-4 0,0 0-8 0,0 0 12 16,0 0-12-16,0 0 0 0,0 0 0 0,0 0 0 15,0 0 0-15,0 0 0 16,0 0 0-16,4 0 0 0,-1 0 0 0,1-3 0 0,-1 0 0 0,4 0 0 16,-3 3 0-16,-1 0 0 0,4-3 0 0,1 3 0 15,2-4 0-15,-3 4 0 0,4 0 0 0,-4 0 0 16,3 0 0-16,1-3 0 0,0 3 0 0,-1-3 0 15,1 3 0-15,-1-3 0 0,1 0 0 0,-1-3 0 16,1 2 0-16,0-2 0 0,-1 3 0 16,-3-6 0-16,4 2 0 0,-4-2 0 0,0 0 0 0,0 2 0 15,0-2 0-15,4-1 0 0,-4-2 0 0,-4 2 0 16,8 4 0-16,-4 0 0 0,0 0 0 16,0 3 0-16,4-4 0 0,-4 4 0 0,0-3 0 0,3 3 0 15,-3 0 0-15,0-1 0 0,4-2 0 0,-4 3 0 16,0 0 0-16,-3-3 0 0,3 3 0 0,0-1 0 0,-4-2 0 15,1 3 0-15,3-3 0 0,-7 3 0 16,3-4 0-16,-3 7 0 0,0 0 0 0,0 0 0 16,4-3 0-16,-4 3 0 0,0 0 0 0,0 0 0 15,0 0 0-15,0 0 0 0,0 0 0 0,0 0 0 0,7-3 0 0,-7 3 0 16,0 0 0-16,3 0 0 0,1 0 0 0,-4 0 0 16,4 0 0-16,-4 0 0 0,7 0 0 0,-7 0 0 0,0 0 0 0,0 0 0 15,0 0 0-15,0 0 0 0,0 0 0 0,0 0 0 16,3 3 0-1,-3-3 0-15,0 0 0 0,0 0 0 0,0 0 0 0,0 0 0 0,0 6 0 0,4-2 0 16,-1-1 0-16,-3 0 0 0,4 0 0 0,-4 0 0 16,3-3 0-16,-3 3 0 0,4 0 0 0,-1 1 0 15,-3-1 0 1,4 0 0-16,-4-3 0 0,3 3 0 0,-3 0 0 0,4 0 0 0,-1 3 0 0,-3-2 0 16,4 2 0-16,-4-3 0 0,3 0 0 0,1 3 0 15,-4 1 0-15,3-1 0 0,-3 0 0 0,4-3 0 16,0 4 0-16,-1-1 0 15,1-3 0-15,-1 3 0 0,1 1 0 0,3-1 0 0,-4 0 0 0,1 4 0 16,3-4 0-16,-4 3 0 0,1-3 0 0,3 4 0 16,-4-4 0-16,5 0 0 0,-5 4 0 0,1-4 0 15,-1 0 0-15,4 4 0 0,-3-4 0 0,-1 0 0 16,4 1 0-16,-3-1 0 0,-1 3 0 0,4-2 0 16,-3-1 0-16,-1 0 0 0,4 0 0 0,-3 1 0 0,3 2 0 0,-3-3 0 15,3 4 0-15,-4-4 0 16,4 0 0-16,-3 4 0 0,-1-4 0 0,4 3 0 15,-3-2 0-15,-1 2 0 0,1 0 0 0,3 1 0 0,-3-1-8 16,-1 4 8-16,1-4 0 0,-1-3 0 0,1 4 0 16,-1-1-8-16,4 1 8 0,-3-4 0 0,-1 3 0 0,1 1 0 15,3-1 0-15,-4-3 0 0,4 1 0 0,-3-1 0 16,3 0-8-16,0 1 8 16,0-1 0-16,0 0-12 0,-3 3 12 0,3-2-10 15,-4-1 10-15,4 0-10 0,-3 4 10 0,-1-7-10 16,1 3 10-16,-1 0 0 0,1 1 10 0,0 2-10 0,-1-3 0 0,1 1 0 0,-4-1 0 15,3 0 0-15,1 0 0 16,-1 1 0-16,4-1-9 0,-3 3 9 16,-1 1 0-16,4-4-9 0,0 3 9 0,0 4 0 0,4-4 0 15,-4 1 0-15,0-1 0 0,4-3-8 16,-4 4-20-16,0-1-3 0,0-2-1 0,0-1 0 0,0 0 32 16,0 0 0-16,-3-3 0 0,-1 4 0 15,1-4-8-15,-4 0 8 0,0 0-13 0,0 0 5 0,0 0 8 0,0 1 0 0,0-1 0 16,-4 0 0-16,4 3 0 0,0-3 0 0,0 0 0 0,0 4 0 15,0-4 0-15,4 3 0 0,-4-3 0 0,0 3 0 16,3-2 0-16,-3 2 0 0,0-3 0 0,0-3 0 16,0 3 0-16,0-3 0 0,0 3 0 0,0-3 0 15,0 7 0-15,-3-4 0 0,-1 0 0 0,-3 0 0 16,7 0 0-16,-3 3 0 0,-1-2 0 0,0 2 0 16,4-6 0-1,-3 3 0-15,-1 3 0 0,1 0 0 0,3-6 0 0,0 0 0 0,-4 7 0 0,4-7 0 16,-3 3 0-16,3-3 0 0,-4 6 0 0,1 0 0 15,3-6 0-15,-7 4 0 0,7-4 0 0,-4 6 0 16,-3 0 0-16,4 0 0 0,-4-3 0 0,3 4 0 16,4-7 0-16,-7 6 0 0,0-3 0 0,3 0 0 15,-3 4 0-15,4-1 0 0,-4 0 0 0,3-3 0 16,-3 4 0-16,0-4 12 0,0 0-4 0,4 0 0 16,-5 3-8-16,-2-3 8 0,3 0-8 0,0 1 8 15,-4-1-8-15,1 3 0 0,3-3 0 0,-4 3 0 16,0-2 0-16,4-1 0 0,-3 0 0 0,-1 0 8 0,1 3-8 0,-1-3 0 0,0 1 0 15,1 2 0 1,-1-3 0-16,1 0 0 0,3 3 0 0,-4-3 8 0,4 1-8 0,0 2 8 0,0-3-8 16,0 0 8-16,0 0-8 0,3 0-16 15,1 1 4-15,-4-1 0 0,3 0 12 0,1 0 0 16,3-3 0-16,-4 3 0 0,4-3 0 0,0 0 0 16,0 0 0-16,0 0 0 0,0 0 0 0,0 0 0 0,0 0 0 0,0 0 0 31,-3 3 0-31,3-3 0 0,0 0 0 0,0 0 0 0,-4 3 0 0,4-3 0 0,0 0 0 0,-4 3 0 15,4-3 0-15,-3 4 0 0,3-4 0 0,0 0 0 16,0 0 0-16,-7-4 0 0,7 4 0 0,-7-3-8 16,0 0 8-16,3-3 0 0,-3 0 0 0,0-4 0 15,0 1 0-15,0-4 0 0,3 1 0 0,-3-1 0 16,0-2 0-16,0-1 0 0,0-3 0 0,0 3 0 16,-3-2 0-16,6-1 0 0,-3 3 0 0,0-3 0 0,0 0 0 0,3 1 0 15,-3-1 0-15,4 0 0 16,-4 3 0-16,3 1 0 0,1-1 0 0,-1 3 0 15,-3-2 0-15,4-1 0 0,-4 4 0 0,-1-4 0 16,1 0 0-16,0 1 0 0,-3-1 0 0,-1 0 0 16,1-3 0-16,-1 4 0 0,0-4 0 0,1 3 0 15,-1 0 8-15,1 4 3 0,-1-1 1 0,1 1 0 16,-1-4-12-16,4 7-14 0,0-4 3 0,-4 4 1 0,4-4 32 0,0 4 6 16,-3-1 2-16,3 1 0 15,-1 0-30-15,1-4 0 0,0 4 0 0,0-1 0 0,0 1 0 0,0 0 0 16,0-4 0-16,0 0 0 15,0 4 0-15,0 0 0 0,3-1 0 0,-3 1 0 0,0 3 0 0,4-1 0 16,-1 1 0-16,-3 0 0 0,4-1 0 0,3 1 0 0,-4 0 0 0,1 3 0 16,-1-4 0-16,1 4 0 0,-1 0 0 0,4 0 0 15,-3 0 8-15,-1 0-8 0,4 0 0 0,0 3 0 16,-4-3 0-16,1-1 0 16,3 4 0-16,0 0 0 0,-4-3 0 0,1 0 0 0,-1 0 0 0,4 3 0 15,0 0 0-15,-3-3 0 0,-1 0 0 0,4 3 0 16,0 0 0-16,0 0 0 0,-7-7 0 0,7 7 0 15,0 0 0-15,0 0 0 0,0 0 0 0,0 0 0 16,0 0 0-16,0 0 0 0,0 0 0 0,0 0 0 16,7 0 0-16,0 0 0 0,-3 7 0 0,3-4 0 15,0 3 0-15,0 0 0 0,0 1 0 0,-3-1 0 16,3 3 0-16,3 1 0 0,-3-1 0 0,0 4 0 16,4-1 0-16,3 7 0 0,-3 0 0 0,3 0 0 15,0 6 0-15,0-3-10 0,4 3 0 0,-1 0 0 16,1 3 10-16,0-3 0 0,3 3-9 0,-4 1 9 15,1-4 0-15,0 0 12 0,3-3-2 0,-7 0 0 16,4 0-34-16,-4 0-6 0,0-4-2 0,0 1 0 16,0 3 12-16,0-3 3 0,-3 3 0 0,3 0 0 15,-4-3 4-15,4 0 1 0,-3-1 0 0,0 1 0 16,-1-3 12-16,-3-1 0 0,4-2 0 0,-4 0 0 16,0-4 0-16,0 0 0 0,-3-2 0 0,-1-1 0 15,-3-6-28-15,0 0-4 0,0 0 0 0,0 0 0 16,0 0 32-16,0 0 0 0,0 0 0 0,-3-6 0 15,-4 3 0-15,3-4 0 0,-3 1 0 0,3 0 0 0,-3-1 0 0,0 4 0 0,4-3 0 16,-4-3 0-16,0-1 0 0,0-2 0 16,0-1 0-16,-1-3 0 0,-2 1 20 0,-1-4 9 0,4 3 3 0,-7-6 0 31,4 0-32-31,-5 0 0 0,1 0 0 0,0 1 0 0,0-5 12 0,0 5-4 0,-4-5-8 0,4 4 12 16,0 1-12-16,-3-1 8 0,6 0-8 15,-3 3 0-15,3-3 14 16,1 0-3-16,-4 3-1 0,6-3 0 0,-2 3-2 15,3 4 0-15,-4-4 0 0,4 0 0 0,0 0-8 0,0 4 0 0,0 2 0 0,4-3-11 16,-5 4 11-16,1-4 0 0,4 4 0 0,-4-1 0 16,3 0 0-16,-3 1 0 0,0-1 0 0,0 1 0 15,4-1 0-15,-4 4 0 0,-1-4 0 0,5 1 0 16,-4 2 0-16,0 1 0 0,0 3 0 0,3-1 0 16,-3 4 0-16,4-3 8 0,-1 6-8 0,-3-3 11 15,7 3-11-15,0 0 0 0,0 0 0 0,0 0 0 16,0 0 0-16,0 0 0 0,0 0-12 0,0 0 12 15,0 0-9-15,0 0 9 0,0 0 0 0,0 0 0 16,0 0 0-16,0 0 0 0,0 0 0 0,11 3 0 0,-4 0 0 16,0-6 0-16,0 3 0 0,-7 0 0 15,7-3 0-15,0 3 0 0,0-3 0 0,0 0 0 16,0-4 0-16,0 1 0 0,0 0 0 0,0 0 0 16,0-1 0-16,0 1 0 0,4 0 9 0,-4-1-9 0,4-2 0 0,-4 3 0 15,3 0 0-15,-3 2 0 16,4-2 0-16,-1 0 0 0,1 0 0 0,0-1 0 0,-1 1 0 0,1-3 0 0,-1 2 0 15,1-2 0 1,0 0 0-16,-4-1 0 0,3 4 0 0,1-4 0 0,-4 1 0 0,0 0 0 0,0 2 0 0,0 1 0 16,0 0 0-16,-3 0 0 15,3 2 0-15,-7 4 0 0,0-6 0 0,0 6 0 0,7-3 0 0,-7 3 0 16,0 0 0-16,0 0 0 0,3-3 0 0,-3 3 0 16,0 0 0-16,0 0 12 15,0 0 0-15,0 0 0 0,0 0-12 0,0 0 0 0,0 0 0 0,0 0 0 16,0 0 0-16,4 3 0 0,-4-3 0 0,0 6 0 15,3 1 0-15,-3-4 0 0,0 3 0 0,0 0-11 16,0 1 11-16,0-1 0 0,4-3 0 0,-4 3 0 16,3 4 8-16,-3-1 3 0,4-3 1 0,-1 4 0 15,1-4-12-15,-1 0-17 0,1 1 4 0,3-1 1 16,0 3 12-16,0 1 0 0,0-4 0 0,0 3 10 16,0 1-10-16,4 2 0 0,-4-2 0 0,4 2 0 15,-4 1 0-15,3-1 0 0,1 4 0 0,-1 0-11 0,1-1 11 0,0 4 0 16,-1-3 0-16,1 3 0 15,-1-4 0-15,4 4 0 0,-3-3 0 0,3 3 0 0,-3-1 0 0,3-2 0 16,-4 0 0-16,1-1 0 16,3 1 0-16,-3 0 0 0,-1-4 0 0,1 1 0 0,-1 3 0 0,1-4 0 15,-4 1 0-15,0-4 0 0,0 0 0 0,0 1 0 16,0 2 0-16,-3-2 0 16,3 2-8-16,-4 4 0 0,4-3 0 0,0-1 0 15,1 4 8-15,-1-4 0 0,0 4 0 0,3 0 0 16,-3-4 0-16,4 1 0 0,-4-1 0 0,3-2 0 15,-2 2 0-15,-1-2 0 0,3-1 0 0,-3 0 0 16,0 1 0-16,0-4-13 0,-3 4 5 0,3-7 8 0,-4 3 0 0,-3-3 0 0,4 0 0 16,-4 3 0-16,0-6 0 15,0 0 0-15,0 4 0 0,0-1 0 0,-4 0 0 0,4 0 0 16,0 3 0-16,0-3 0 0,0 1 0 0,0 2 0 16,0-3 0-16,0 3 0 15,4 1 0-15,-4-1 0 0,0 0 0 0,0 0 0 0,0 1 0 0,0-1 0 0,0-3 0 0,0 3 0 31,0 1 0-31,0-4 0 0,-4 3 0 0,4 0 0 0,-3 1 0 0,-4-1 0 0,3-3 0 16,-3 3 0-16,4-3 0 0,-8 4 0 0,4-1 0 16,0 0 0-16,-4 0 0 0,1 1 8 0,-1-1-8 0,4 0 0 15,0 0 12 1,-3 4-4-16,3-1 0 0,-4-2 0 0,4 5-8 0,-4-2 0 0,4-1 0 0,0 0 8 16,0 4-8-16,-3-4 0 0,3 1 0 0,-1-1 0 15,-2-3 8-15,3-2-8 0,0 2 0 0,-4-3 8 16,4 0-8-16,0 0 10 0,-3 0-10 0,2 0 10 15,1-3-10-15,0 0 0 0,0 0 9 0,0 0-9 16,0 0 0-16,4 0 0 0,-4 0 0 0,7 0 0 16,-4 0 0-16,1 4 0 0,-1 2 0 0,4-6 0 15,0 0-88-15,0 0-21 16,0 0-5-16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14:15.65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8375 3681 794 0,'0'0'22'0,"0"0"6"15,-4 0-28-15,-3 0 0 0,0 3 0 0,-3 0 0 0,6 0 0 0,-3 3-15 16,-3 1 2-16,-1-1-315 0</inkml:trace>
  <inkml:trace contextRef="#ctx0" brushRef="#br0" timeOffset="338.75">7525 3411 1036 0,'0'0'23'0,"0"0"5"0,0 0 0 0,0 0 1 0,-4 3-29 0,4-3 0 0,0 0 0 0,0 0 0 15,0 0 57-15,0 0 6 0,0 0 1 0,0 0 0 16,0 0-52-16,0 0-12 0,0 0 0 0,0 0 0 16,0 0 0-16,0 0 0 0,0 0 0 15,0 0-372-15,0 0-78 0</inkml:trace>
  <inkml:trace contextRef="#ctx0" brushRef="#br0" timeOffset="2315.69">7557 2781 892 0,'0'0'25'0,"0"0"6"0,0 0-31 0,0 0 0 0,0 0 0 0,-4 6 0 15,0 0 45-15,1 4 3 0,3 2 1 0,-4-2 0 16,4 2 12-16,-3-2 3 16,3 2 0-16,0 1 0 0,-4-1 0 0,4 4 0 0,0-4 0 0,4 4 0 15,-4 0-52-15,0 0-12 0,0 2 0 0,0-2 0 16,0 0 54-16,3 3 8 0,-3-1 2 0,0 4 0 16,4-3-16-16,-4 3-4 0,3 0 0 0,-3 0 0 15,4 3 0-15,-4 0-1 0,4 3 0 0,-4 4 0 16,3-1-2-16,-3 4 0 0,4-1 0 0,-4 7 0 15,3-4-33-15,-3 1-8 0,0 3 0 0,0 0 0 16,0 2 0-16,0 4 0 0,0 1 0 0,0 2 0 16,0 0 53-16,0 0 9 0,-3 0 2 0,3 7 0 15,-4-7-52-15,1 6-12 0,3 1 0 0,-4 5 0 0,4-2 0 16,-4 0 0-16,1-1 0 0,-1 7 0 16,4-6 0-16,-3 5 0 0,-1 1 0 0,1 3 0 0,3-3 0 0,-4 3 0 15,4 0 0-15,-3 9 0 0,-1-5 0 0,4 2 0 16,0-3 0-16,-3 6 0 0,3-2 0 0,-4-1 0 15,4 0 0-15,0 7 0 0,4-10 0 0,-4 3 0 16,0 3 0-16,3 7 0 0,-3-7 32 0,4 1 4 16,-1-4 1-16,-3 10 0 0,4-4-8 0,-4 4-1 15,3-4-1-15,1 10 0 0,-4-6-39 0,0 0-7 16,3 2-1-16,-3 11-1 0,0-11 33 0,0 4 8 16,4 3 0-16,-4 10 1 0,0-10-21 0,3-3 0 15,1 6 0-15,0 7 0 0,-4-14 0 0,3 5 0 16,1-1 0-16,-1 9 0 0,1-9 0 0,3 0 0 15,-4 3 0-15,1 7 0 0,3-7 0 0,-4-6 0 16,4 3 0-16,-3 13 0 0,3-10 0 0,-4 0 0 16,1-3 0-16,0 16 0 0,-1-10 0 0,1 4 0 0,-1-4 0 0,1 13 0 15,-1-6 0-15,1-4 0 0,-4 0 0 0,3 17 0 16,-3-14 0-16,0-2 0 0,4-1 0 0,-4 16 0 16,0-12 0-16,0-4 0 0,0-2 0 0,0 12 0 15,0-13 0-15,0 0 0 0,0 1 0 0,-4 8 0 16,4-11 0-16,-3-1 0 0,3 0 0 0,-4 10 0 15,1-13 0-15,3 0 0 0,-4 3 0 0,1 6 0 16,-1-15 16-16,1 0 0 0,3 3-1 0,-4 3 0 0,4-13-15 0,0-2 0 16,0-1 0-16,0 4 0 15,0-10 12-15,0-3-3 0,4-3-1 0,-1-4 0 16,1-8-8-16,-1-4 0 0,1 0 9 0,-1-6-9 0,1 0 0 0,-1-7 0 16,1 1 0-16,3-3 0 0,-4-4 0 15,4 0 0-15,-3-2 0 0,3-4 8 16,-3-3-29-16,3-4-6 0,0-2-1 0,0 0 0 0,0-4 28 0,0 1 0 15,-4-4 0-15,4 1 0 0,0-4 0 0,0 3 0 16,1-2 0-16,-1-1 0 16,0 0 20-16,-4-3 8 0,4 4 3 0,0-4 0 0,0 0-31 0,0 0 0 15,-3 0 0-15,7 0 0 0,-4 0 0 0,0-3 0 16,3 3 0-16,-6-3 0 0,3 0 0 0,0 4 0 16,-4-4 0-16,4 0 0 0,0-4 0 0,4 4 0 15,-4-3 0-15,7 3 0 16,-3-3-26-16,3 0-2 0,0 3 0 0,0 0 0 0,0-3 28 0,4 3 0 0,3 0 0 15,-3 0 0-15,3 0 0 0,4 0 0 16,3-3 0-16,-4 3 0 0,8 0 0 16,-4 0 0-16,4 0 0 0,-11 0 0 0,4 0 46 0,3 0 14 15,1 0 4-15,-1 0 0 16,3 3-72-16,5-3-15 0,-4 3-2 0,20-3-1 0,-6 3 26 0,4 0 0 0,-1 0 9 0,0 4-9 16,-3-1 23-16,4 0-3 0,-1 1 0 0,4-1 0 15,0 0-20-15,0 4 0 0,0-4 0 0,3 3 0 16,-3-3 0-16,0 1-10 0,3-1 1 0,4 0 0 15,0 1 9-15,0-1 14 0,0 3-3 0,4-2-1 0,-4-4-10 16,7 3 0-16,0 0 0 0,11 0 0 16,-8 4 18-16,1-4 5 0,-1 4 1 0,8-1 0 15,-4-3-39-15,0 4-7 0,0-1-2 0,7 0 0 0,-7-2 48 0,4 2 10 16,3 1 2-16,7-4 0 0,-10 3-7 0,3 1-1 16,4-1 0-16,6-3 0 0,-6 1-28 0,3-1 0 15,-3 0 0-15,14 0 0 0,-8 4 0 0,5-4 0 16,-1 0 0-16,14 1 0 0,-10-1 20 0,0-3-1 15,0 3-1-15,13 1 0 0,-6-4-18 0,0 3 10 16,0-3-10-16,14 3 8 0,3-3-8 0,1 1 0 16,-8-1 0-16,8 0 0 0,-1-3 8 0,-3 0-8 15,0 3 8-15,4-3-8 0,-1-3 0 0,8 3 0 16,-1 0 0-16,1 0 0 0,-1-3 0 0,1 3 0 0,6-3 9 0,-3-1-9 16,-3 4 8-16,3 0-8 15,0 0 10-15,7 4-10 0,0-4 8 0,-3 3-8 0,3 3 0 0,0-3 9 16,4 0-9-16,3 0 8 0,3 1-8 0,-2-4 8 15,-5 6 4-15,1-3 0 0,7 0 0 0,-4 0 0 16,3 0-12-16,-2 1 0 0,-5 2 0 16,1-3 0-16,3 3 0 0,4 0 0 0,-1 1 0 15,-45-1 8-15,7-3-8 0,4 3 0 0,10-2 0 0,3 2 0 16,8 0 0-16,-1 0 8 0,1 4-8 0,67-1 8 16,-22-6 3-16,-10 0 0 0,-11-3 0 0,-7 4 0 15,-7 2-11-15,-6-3 12 0,-1 0-12 0,-7-3 12 16,0 0-12-16,-4 0 8 0,-6 3-8 0,-1-3 8 15,1 0-8-15,-8 3 0 0,-3-3 9 0,-4 4-9 16,1-1 0-16,-4 0 8 0,-8 3-8 0,5-3 0 16,-8 3 12-16,0 1-1 0,-3-1-1 0,-7-3 0 0,-4 7-10 15,-7-4 0-15,0 0 0 0,-7 0 0 16,0-2 0-16,-4-1 0 0,-10 0 11 0,-3 3-11 0,-4-3 9 16,-8 0-9-16,5 0 8 0,-11 1-8 15,-1-4 9-15,-6 3-9 0,-4-3 10 0,-3 0-10 16,-4 3 10-16,-4-3-10 0,-2-3 10 0,-8 3-10 15,0 0-20-15,-8-3-11 0,-2-4-1 0,-1-2-1 16,-6 0-196-16,-5-7-39 0</inkml:trace>
  <inkml:trace contextRef="#ctx0" brushRef="#br1" timeOffset="8167.38">9267 10547 1350 0,'0'0'29'0,"0"0"7"0,-3 7 0 0,3-7 3 0,3 6-31 0,1 0-8 15,0-3 0-15,-4 4 0 0,3-1 85 0,1 0 16 0,-1 1 3 0,-3-4 1 16,4 3 19-16,-4 0 3 0,0-3 1 0,0 0 0 16,0 4-52-16,0-7-9 0,-4 3-3 0,4-3 0 15,0 0 0-15,-3 3 0 0,-1-3 0 0,4 0 0 16,-7 0-51-16,3-3-13 0,4 3 0 15,-7-3 0-15,4-4 0 0,-1 4 0 0,4 3 0 0,-3-6 0 16,3 6 0-16,0-6 0 0,0 0 0 0,0 6 0 16,0 0-48-16,0 0-13 0,0-7-3 0,0 7 0 15,3-6 64-15,1 3 18 0,-1 3 1 0,1-3 0 16,-4 3-19-16,0 0 0 0,0 0 0 0,0 0 0 0,7 0-12 0,-7 0-5 16,0 0-2-16,0 0 0 0,0 0 67 15,0 3 12-15,0 3 4 0,0-6 0 0,-4 6-52 0,-3-2-12 16,4 2 0-16,-4-3 0 0,0-3 0 0,0 3 0 15,3-3 0-15,-3-3 0 16,7 3-18-16,0 0-6 0,-7 0-2 0,0-3 0 0,7 3 26 0,-3-6-8 16,3 6 8-16,0 0 0 0,0 0 0 0,0 0-10 15,0 0 10-15,0 0 0 16,0 0-33-16,0 0 0 0,0 0 0 0,0 0 0 0,0 0 33 0,7 0 0 16,-7 0 0-16,3-4 0 0,4 4 0 0,-3-3 0 15,3 3 0-15,-4 0 0 0,4 0 0 0,-3 0 0 16,3 0 0-16,-4-3-724 15,4 0-137-15</inkml:trace>
  <inkml:trace contextRef="#ctx0" brushRef="#br1" timeOffset="8909.87">10943 12316 1436 0,'0'0'32'0,"0"0"6"0,0 0 2 0,0 0 0 0,0 0-32 0,0 0-8 0,0 0 0 0,0-9 0 16,0-1 38-16,-3 4 6 0,3-4 2 15,0 1 0-15,0 0-10 0,0-1-1 0,0 4-1 0,3 0 0 16,-3 6-3-16,0-7-1 0,0 7 0 0,0 0 0 16,0 0-17-16,4-3-3 0,-4 3-1 0,7-3 0 15,-4 3 12-15,4-3 3 0,-3 3 0 0,3 0 0 16,0 3-24-16,-3-3 8 0,-4 0-8 0,3 3 0 0,4 0 53 0,-3 1 7 16,-1-1 0-16,1 3 1 15,-1-3-46-15,-3 3-15 0,0 1 8 0,0-4-8 16,0 3 0-16,0 0 0 0,-3-3 0 0,-1 4 0 15,4-7 0-15,-3 3 0 0,-1 3 0 0,-3-3 0 16,4 0 0-16,-5 1 0 0,1-4 0 0,0 0 0 0,4 3 0 16,3-3 0-16,-7 0 0 0,7 0 0 15,0 0 24-15,-7-3 2 0,3-4 0 0,1 1 0 16,3 0-42-16,0-4-8 0,0 4-1 0,3-3-1 0,-3-1 26 0,4 1 0 16,-1-1 0-16,1 1 0 0,-1 3-9 0,4-1 9 15,-3 1-10-15,-1-3 10 16,-3 9-124-16,0 0-18 0,0 0-4 0</inkml:trace>
  <inkml:trace contextRef="#ctx0" brushRef="#br1" timeOffset="9993.29">8714 12557 1551 0,'0'0'34'0,"0"0"7"0,-4 0 2 0,4 0 1 0,0 0-36 0,0 0-8 0,0 0 0 0,0 0 0 15,-3-6 92-15,3-3 17 0,0 2 3 0,0-2 1 0,3 0-51 0,1-1-10 16,-1-2-3-16,1 2 0 16,-4-2-27-16,3-1-6 0,1 1 0 0,-1 2-1 15,-3 1 25-15,4-1 6 0,-4 4 1 0,0 6 0 16,0 0-31-16,0 0-5 0,0 0-2 0,0 0 0 0,0 0-9 0,0 0 12 15,0 0-12-15,0 0 12 16,3-3-12-16,1 0 0 0,-1 0 0 0,4-4 0 16,-3 7 0-16,-1-3 0 0,5-3 0 0,-5 3 8 15,4-3-8-15,-3-1 0 0,3 1 0 0,0 0 0 16,0 0-56-16,0 2-12 0,-4 1-4 0,-3 3-601 16,7 0-121-16</inkml:trace>
  <inkml:trace contextRef="#ctx0" brushRef="#br1" timeOffset="10472.85">10181 11385 1728 0,'0'0'38'0,"0"0"8"0,4 0 2 0,3 3 0 0,0 0-39 0,-4 0-9 0,1 0 0 0,-4-3 0 16,0 6 104-16,0 1 20 0,-4-1 3 0,1 0 1 0,-1 1-52 0,1-4-9 16,-1 3-3-16,-3 0 0 15,4-3-51-15,-4 1-13 0,7-4 0 0,-7 3 0 16,7-3 0-16,-8-3 0 0,1 3 0 0,7 0 0 0,-7-4 0 0,0 1 0 15,7 3 0-15,-7-3 0 0,7 3 0 0,-7-3 0 16,7 3 0-16,-7 0 0 0,7 0 21 0,0 0 2 16,-7-3 0-16,7 3 0 0,0 0 14 0,0 0 3 15,-3-3 1-15,3 3 0 0,0 0-14 0,0 0-3 16,0 0-1-16,-7-3 0 0,7 3-15 0,-4-7-8 16,4 7 8-16,-4-6-8 0,8 0 0 0,-4-4 0 15,0 4 0-15,4-3 8 16,-1 2-29-16,1-2-6 0,3 0-1 0,0-4 0 0,0 4 40 0,0-1 7 15,0-2 1-15,3 2 1 0,-6 4-21 0,3 0 0 16,0 3 0-16,-7 3 0 0,0 0-15 0,0 0-4 16,4 3-1-16,-4 6 0 15,-4 1-37-15,1 2-8 0,-5 1-2 0,1-1-1044 0</inkml:trace>
  <inkml:trace contextRef="#ctx0" brushRef="#br1" timeOffset="10938.1">11677 10478 2102 0,'0'22'46'0,"-4"-15"10"0,1 5 1 0,-4 1 3 0,3-1-48 0,1-2-12 0,-4 2 0 0,0-2 0 0,3 2 84 0,-3-2 14 16,0-1 3-16,0 0 1 0,-4-2-42 0,4-1-8 15,0-3-1-15,0 0-1 0,0-3-40 0,0 0-10 16,0 0 0-16,0-6 0 0,0 3 0 0,3-3 0 15,1 2 0-15,-1-2 0 0,4 6 0 0,0-9 0 16,0 3 0-16,4-1 0 0,-1-2 0 0,1 3 0 16,-1-1 0-16,5-2 0 0,-1-1 0 0,3 4 0 15,-3-3 0-15,0 3 0 16,4-4-24-16,-1 4-6 0,-2 0-2 0,2 2 0 0,1-2 32 0,-1 3 0 16,-3 3 0-16,4-3 0 0,-4 3 8 0,0 0-8 0,0 3 12 15,-3-3-12-15,-1 3 16 0,-3 3-3 0,-3 1-1 16,-1-1 0-16,1 0 0 0,-5 1-1 15,-2-1 0-15,3 0 0 16,-4 0-124-16,-3-3-25 0,4-3-5 0</inkml:trace>
  <inkml:trace contextRef="#ctx0" brushRef="#br1" timeOffset="11383.32">10128 8610 2188 0,'-7'3'48'0,"0"0"11"16,0 0 1-16,0 0 1 0,0 0-49 0,-4 1-12 0,11-4 0 0,-3 0 0 0,3 0 54 0,0 0 8 0,-7-4 2 0,7 4 0 16,-4-6-52-16,4 0-12 0,0-4 0 0,4 1 0 15,-1 0 0-15,4-1 0 16,0 1 0-16,4-4 0 0,-4 4 0 0,4-1 0 0,3 1 0 0,-4 0 0 16,4-1 0-16,1 4 0 15,-1 3 0-15,0-3 0 0,-4 6 0 0,5 0 0 0,-1 0 0 0,-4 6 0 16,4 0 11-16,-7 4 2 0,4 2 1 0,-4 1 0 15,-3 5 22-15,3 1 4 0,-4 0 0 16,4 3 1-16,0-3-13 0,0 0-2 0,-3-1-1 0,3-2 0 16,0 0-17-16,0-7-8 0,-3 4 8 15,-1-4-8-15,4-3-9 0,-3-2-7 0,3-4-2 0,-4 0 0 32,4-4-146-32,4-2-28 0,-4 0-7 0</inkml:trace>
  <inkml:trace contextRef="#ctx0" brushRef="#br1" timeOffset="11873.01">12898 12256 2142 0,'-4'7'47'0,"1"2"9"0,3-3 3 0,-4 1 1 0,4-4-48 0,0-3-12 0,0 0 0 16,0 0 0-16,0 0 48 0,0 0 6 0,0 0 2 0,0 0 0 15,0 0-28-15,0-10-6 0,4-5-1 0,-1-4 0 16,1-6-5-16,3-4 0 0,0-2-1 0,0-6 0 16,0 2-15-16,3 1-15 0,1 2 3 0,0 1 1 31,3 3-39-31,-4 6-8 0,4 3-2 0,-3 3 0 0,0 7-9 0,-1 6-3 15,-3-1 0-15,4 8 0 0,-8 2 91 0,1 6 17 0,-4 1 4 0,0 6 1 16,-4 3 55-16,1 3 12 0,-8 0 1 0,4-3 1 16,-3 3-26-16,-1-3-4 0,0 0-2 0,1-3 0 15,-1-7-46-15,4-2-10 0,-3-7-2 0,2-6-856 16,1-7-172-16</inkml:trace>
  <inkml:trace contextRef="#ctx0" brushRef="#br1" timeOffset="12398.18">12248 7744 2030 0,'-17'19'57'0,"6"-13"14"0,1 1-57 0,-1-1-14 0,0 0 0 0,1-3 0 15,3 0 44-15,3-3 7 0,4 0 1 0,0 0 0 16,0 0-32-16,0-9-7 0,0-3-1 0,7-1 0 16,-3-6 32-16,6 0 7 0,-2 1 1 0,2-4 0 15,1-3-32-15,-4 3-7 0,3 0-1 0,1 0 0 0,-4 3 42 0,-3 0 8 16,-1 7 2-16,-3 2 0 0,0 10-52 0,0 0-12 15,0 0 0-15,-7 3 0 0,0 4 0 0,-4 5 0 16,-3 4 0-16,-3 3 0 0,2-1 0 0,-2-2 0 16,-1 3 0-16,4-3 0 0,0-4 0 0,0 1 0 15,3-4 0-15,4-3 0 0,0-3 0 0,0-3 0 16,4-3 0-16,3-3 0 0,0-3-12 0,3-1-6 16,1-5-1-16,3 2 0 15,3-3-72-15,1 4-14 0,-1 2-3 0,-2 4-1 0</inkml:trace>
  <inkml:trace contextRef="#ctx0" brushRef="#br1" timeOffset="12962">12954 9776 1944 0,'0'0'43'0,"0"0"9"0,0 0 1 0,0 0 1 0,0 0-43 0,0 0-11 0,0 0 0 0,7-3 0 16,0 0 60-16,0-3 9 16,0 2 3-16,0-2 0 0,0 0-20 0,0 0-4 0,0-4-1 0,-3 4 0 15,3 0-20-15,-3-4-4 0,3 4-1 0,-4-3 0 16,1 2-22-16,-1 4-10 0,-3 3 1 0,0 0 0 15,0 0 9-15,0 0 0 0,0 0 0 0,0 0 0 0,-3 6 0 0,-4 4 0 16,0 2-9-16,0 1 9 16,-1 3-156-16,1 2-26 0,4-2-6 0,-1-6-693 15</inkml:trace>
  <inkml:trace contextRef="#ctx0" brushRef="#br1" timeOffset="13389.01">13949 9397 2030 0,'0'0'57'0,"3"6"14"0,-3 0-57 0,4 1-14 0,-4-1 0 0,3 0 0 16,-3 0 156-16,0 1 29 0,-3-1 6 0,3-6 1 15,0 6-103-15,0-6-20 0,0 0-4 0,0 0-1 16,0 0-51-16,0 0-13 0,-4-9 0 0,1-4 0 15,-1 1-48-15,4-7-13 0,4-6-3 0,-1 0 0 16,4 3-102-16,0-3-21 0,4 0-4 0,0 0-1 16,-1-1-51-16,1 4-10 0,-1 1-3 0,5 2 0 15,-5 3 103-15,4 0 20 0,-3 7 4 0,-4 3 1 16,0-1 102-16,0 7 26 0,-4 4 0 0,1-1 0 0,-4 6 46 16,-4 0 14-16,-13 32 4 15,3-13 0-15</inkml:trace>
  <inkml:trace contextRef="#ctx0" brushRef="#br1" timeOffset="13881.22">14968 8572 2747 0,'-10'22'78'0,"6"-13"17"0,1 4-76 0,-4 0-19 0,0 2 0 0,0 1 0 16,0 0 55-16,-4-4 7 0,4 1 2 0,0-4 0 15,0-3-64-15,0 1-20 0,3-4 0 0,4-3 0 16,-7-3-19-16,4-4-4 0,-1-2-1 0,1 0 0 16,-1-4-67-16,4 0-13 0,0 1-4 0,4-1 0 15,-4 4 76-15,3-4 16 0,1 4 2 0,-4 3 1 16,3-1 1-16,-3 7 1 16,4-6 0-16,-4 6 0 0,0-6 83 0,0 6 17 0,3-6 3 0,-3-1 1 15,0 7-13-15,4-9-2 0,-4 3-1 0,0 6 0 0,0 0 4 0,0 0 1 16,0 0 0-16,0 0 0 0,0 0-50 0,0 0-12 15,0 0 0-15,0 0 0 0,0 0 0 0,3 6 0 16,1 0 0-16,-4 1 0 0,0-1 0 0,0 0 0 16,0 3 0-16,0-2 0 0,-4-1 0 0,4 3 0 15,-3-5 0-15,3-4 0 16,0 0-48-16,0 0-13 0,0 0-3 0,-4-7-1049 0</inkml:trace>
  <inkml:trace contextRef="#ctx0" brushRef="#br1" timeOffset="14213">15420 8190 1698 0,'3'15'48'0,"1"-8"11"0,0-1-47 0,-1 6-12 0,-3 1 0 0,4-1 0 16,-1 1 176-16,-3 3 32 0,4-1 8 0,-4 1 0 15,-4 0-36-15,4-4-8 0,-3 1-2 0,-1-4 0 16,1 1-88-16,-5-4-18 0,5-3-3 0,3-3-1 16,0 0-44-16,-7-6-8 0,3-7-8 0,1 1 9 31,-1-1-66-31,1-9-14 0,3 3-2 0,0-6-1 0,0 0-54 16,3-3-10-16,1 3-2 0,3-3-1 15,0 6 35-15,4-3 7 0,-4 3 2 0,3 3 0 0,1 9 17 0,-1 1 3 16,1 0 1-16,-4 2 0 0,-4 14 97 0,1-1 20 0,0 6 4 0,-4 4 1 0,-4 3 49 0,0 3 9 15,1 0 3-15,-4 3 0 0,0-3-86 0,0 0-21 16,3-3 0-16,-3-4 0 0,4-2 0 0,-1-4 0 16,4-9 0-16,0 0-1071 0</inkml:trace>
  <inkml:trace contextRef="#ctx0" brushRef="#br1" timeOffset="14473.43">16185 7641 1659 0,'-3'6'36'0,"-4"-3"8"0,3 4 2 0,-3-1 1 0,7-6-38 0,0 0-9 16,0 0 0-16,0 0 0 0,0 0 19 0,0 0 1 0,0 0 1 0,0 0 0 15,4 3 69-15,-1 0 14 0,1 3 2 0,-1-3 1 16,-3-3 57-16,0 7 11 0,0-7 2 0,0 6 1 15,0-6-72-15,0 0-14 0,0 6-4 0,0-6 0 16,0 0-63-16,0 0-13 0,-7-3-2 0,-3-3-1 16,3 0-86-1,0-4-18-15,0-2-3 0,3-1-1 0</inkml:trace>
  <inkml:trace contextRef="#ctx0" brushRef="#br1" timeOffset="14599.89">16581 7243 2188 0,'-7'9'48'0,"3"0"11"0,-3 1 1 0,0-4 1 0,0 0-49 0,0 1-12 15,3-7 0-15,4 0 0 0</inkml:trace>
  <inkml:trace contextRef="#ctx0" brushRef="#br1" timeOffset="14864.89">17134 6725 2649 0,'0'0'58'0,"0"7"12"0,-3 2 2 0,-4 0 4 0,3 4-61 0,-3-1-15 0,4-2 0 15,-1-4 0-15,4-6 0 0,0 0 0 0,0 0 0 0,0 0 0 16,4-6 0-16,-4-4 0 0,7 1 0 0,0-7 0 15,0 1-48-15,0-1-13 0,4-3-3 0,-4 4 0 32,3-1 0-32,1 0 0 0,-1 4 0 0,-3 2 0 0,0 1 52 0,1-1 12 0,-1 4 0 0,0 0 0 15,-4 3-16-15,-3 3-1 0,0 0 0 0,0 0 0 16</inkml:trace>
  <inkml:trace contextRef="#ctx0" brushRef="#br1" timeOffset="15193.19">17865 6274 2654 0,'-11'12'76'0,"8"-9"15"0,-1 1-73 0,1 2-18 0,3 0 0 0,-4 0 0 16,0 1 119-16,1-1 20 0,-1-3 4 0,-3 3 1 15,4-3-71-15,-1 4-13 16,-3-4-4-16,7-3 0 0,0 0-31 0,0 0-6 0,-3 0-2 0,3 0 0 16,-7-6-17-16,7-1-11 0,-4 1 2 0,4-3 0 31,4-4-37-31,-1 1-7 0,4-1-2 0,0-3 0 15,7-2-7-15,1-1-2 0,-1 0 0 0,3-3 0 0,-3 6 52 0,4-6 12 16,-4 7 0-16,0-7-856 0,0 3-169 16</inkml:trace>
  <inkml:trace contextRef="#ctx0" brushRef="#br1" timeOffset="15455.65">18591 5622 2880 0,'-3'6'64'0,"-1"-3"12"0,4-3 4 0,0 0 0 0,0 0-64 0,0 9-16 0,0 4 0 0,0-7 0 0,0-6 54 0,0 0 8 15,0 0 2-15,0 0 0 0,0 0 0 0,0 0 0 16,0 0 0-16,0-6 0 0,-3-7-52 0,3 4-12 15,0-7 0-15,0 1 0 16,0-1-100-16,0-3-22 0,3 0-5 0,1 1-1 16,3-1-107-16,0 0-21 0</inkml:trace>
  <inkml:trace contextRef="#ctx0" brushRef="#br1" timeOffset="15551.34">18860 5314 1792 0,'0'0'51'0,"7"3"10"0,-4-3-49 15,1 4-12-15,-1 2 0 0,-3-6 0 0,0 0 149 0,0 0 27 0,0 6 6 0,-3 0 1 16,-1 1-139-16,1-1-28 0,-4 0-6 0,-1 0-1080 15</inkml:trace>
  <inkml:trace contextRef="#ctx0" brushRef="#br1" timeOffset="15730.94">19265 5001 1792 0,'0'0'51'0,"0"0"10"16,0 0-49-16,0 0-12 0,0 0 0 0,0 0 0 0,-3 3 105 0,3-3 19 16,-4 3 3-16,4-3 1 0,0 0-52 0,0 0-9 15,0 0-3-15,0 0-751 16,0 0-150-16</inkml:trace>
  <inkml:trace contextRef="#ctx0" brushRef="#br1" timeOffset="15909.79">19745 4549 2747 0,'-14'16'78'0,"7"-10"17"0,0 4-76 0,-4-1-19 0,1 4 0 0,-1-1 0 16,0-3 106-16,1 1 18 15,3-4 3-15,0-3 1 16,0 0-154-16,7-3-30 0,0-6-7 0,0-3-1255 0</inkml:trace>
  <inkml:trace contextRef="#ctx0" brushRef="#br1" timeOffset="16017.29">20278 4117 1954 0,'0'0'43'0,"-4"6"9"0,-3 0 1 0,0 7 3 0,0-4-45 0,-4 4-11 0</inkml:trace>
  <inkml:trace contextRef="#ctx0" brushRef="#br1" timeOffset="16837.91">15812 10206 1692 0,'0'0'37'0,"0"0"8"0,0 0 2 0,-4 6 0 0,0-3-38 0,4-3-9 0,-7 3 0 0,0 0 0 0,4 1 125 0,3-4 23 16,-4 6 5-16,4-6 1 0,-7 3-42 15,7-3-8-15,-3 3-1 0,3-3-1 0,0 0-19 0,0 0-4 16,0 0-1-16,0 6 0 0,0-6-14 0,0 0-4 0,0 7 0 0,0-7 0 16,0 0-6-16,0 0-2 0,0 0 0 0,0 0 0 15,0 0-31-15,0 0-6 0,0 0-2 0,0 0 0 16,-7-4-13-16,3-5 0 0,1 0-9 0,-1-1 9 31,4-5-54-31,0-1-5 0,4 3-1 0,-4-2 0 16,7-4 26-16,0 3 5 0,-4 1 1 0,4 2 0 15,0-3-7-15,0 4-1 0,0 2 0 0,1 4 0 0,-5 3 36 0,-3 3 0 0,4 6 0 0,-8 4 0 16,1 2 72-16,-1 7 22 0,-7 3 4 16,1 3 1-16,-4 3-42 0,-4 4-8 0,-3-1-1 15,0 3-1-15,-4 1-24 0,0-1-5 0,1 4-1 0,-1-3 0 16,4-7-17-16,3-3 10 0,4-3-10 0,0-7 8 31,7-5-32-31,7-10-6 0,0 0-2 0,7-13 0 0,4-6-43 0,6-9-9 0,4-3-1 0,11-7-1 16,-4 1-73-16,8-7-14 0,-5-3-3 15,-6 12-1-15</inkml:trace>
  <inkml:trace contextRef="#ctx0" brushRef="#br1" timeOffset="17443.37">14058 6108 1792 0,'-14'-10'51'0,"7"7"10"0,0-6-49 0,0-1-12 0,0-2 0 0,3-1 0 16,1 1 0-16,-1-4 0 0,1 0 0 0,3 1 0 15,0-1 54-15,0-3 8 0,3 7 2 0,-3-1 0 16,4 0 51-16,-4 7 10 0,0-3 3 0,0 9 0 0,0 0 0 0,0 0 0 16,-7-3 0-1,0 3 0-15,0 0-52 0,-4 3-9 0,0 0-3 0,1 3 0 16,-1-3-51-16,1 7-13 0,-1-4 0 0,1 0 0 0,-1 1 0 0,4-1 0 16,-4 0 0-16,8 0 0 0,-1 4 0 0,1-7 0 15,6 3 0-15,1 4 0 16,-1-4 0-16,4 3 0 0,4 4 0 0,0-1 0 0,3 1 0 0,0-1 0 15,0 1 0-15,0 0 0 0,0-4 0 0,4 0-12 16,-4 1 3-16,0-1 0 0,0-3 9 0,4 1 12 16,-4-4-2-16,0 0-1 0,0 0-1 0,0 0-8 15,0-3 12-15,-3 0-4 0,-1 0-8 0,1 0-9 16,-4 0 9-16,0 0-13 0,0 0 29 0,0 0 5 0,-7 0 2 16,0 0 0-16,4 0-37 0,-4 0-7 15,0 0-2-15,3 3 0 16,1 4-84-16,-1-1-17 0,-3 3-3 0,0 1-1127 0</inkml:trace>
  <inkml:trace contextRef="#ctx0" brushRef="#br1" timeOffset="17772.16">17896 9955 1340 0,'-7'28'38'0,"0"-19"8"0,4 4-37 0,3-4-9 0,3 26 0 0,-3-19 0 0</inkml:trace>
  <inkml:trace contextRef="#ctx0" brushRef="#br1" timeOffset="17999.16">18101 9952 2467 0,'0'0'70'0,"0"6"15"0,-3 0-68 0,3-6-17 0,0 0 0 0,-4 3 0 16,4-3 115-16,0 0 19 0,0 0 4 0,0 0 1 16,0 0-60-16,0 0-12 0,0 0-3 0,-7-3 0 15,3-3-50-15,-3-3-14 0,4-1 0 0,-4 1 0 16,3-1 0-16,1 4 0 0,-1-3 0 0,4 2 0 15,-3 1 0-15,3 6 0 0,0 0 0 0,0 0 0 16,0 0 0-16,0 0 0 0,0 0 0 0,0 0 0 16,7 3 0-16,-4 0 0 0,1 1 0 0,-4 2 8 0,3 3-8 15,-3-2 0-15,0 2 0 0,4-3 0 16,-4 4 8-16,-4-1 5 0,4-3 2 0,-3-3-946 16,3-3-189-16</inkml:trace>
  <inkml:trace contextRef="#ctx0" brushRef="#br1" timeOffset="18251.18">17812 11814 2649 0,'-18'44'58'0,"8"-25"12"0,-1 3 2 0,0 0 4 0,1 0-61 0,3 0-15 16,0-3 0-16,-4-7 0 0,8 1 105 0,-1-4 19 16,4-3 3-16,0-6 1 0,0 0-52 0,0 0-9 0,0 0-3 0,-3-9 0 15,-5-4-51-15,1-2-13 0,4 2 0 0,-4-6 0 16,-4 4-78-16,-3-4-18 0,0 0-4 0,-4 6-1 16</inkml:trace>
  <inkml:trace contextRef="#ctx0" brushRef="#br1" timeOffset="18451.5">15850 12692 2649 0,'0'0'58'0,"0"0"12"0,-7 0 2 0,0-3 4 0,0 0-61 0,0-3-15 16,0-4 0-16,0 1-782 16,0-4-159-16</inkml:trace>
  <inkml:trace contextRef="#ctx0" brushRef="#br1" timeOffset="18627.2">15610 12601 1148 0,'-3'10'25'16,"-1"-1"6"-16,-3 4 1 0,7-1 0 0,-3 1-32 0,-1 2 0 0,4-2 0 0,-3 3 0 0,3-1 12 0,3-2-3 16,-3 2-1-16,7-2 0 0,-3 0 14 0,3 2 2 0,-4 1 1 0,4 0 0 15,-3-1 83-15,3-2 16 0,0-1 3 0,0 1 1 16,0-4-52-16,-3-2-9 0,3 2-3 16,0-6 0-16</inkml:trace>
  <inkml:trace contextRef="#ctx0" brushRef="#br1" timeOffset="19017.23">15258 4527 2962 0,'-22'0'65'0,"8"0"14"0,0-6 2 0,0 0 3 0,0-4-68 0,0 1-16 0,0 3 0 0,3-1 0 16,-3 4-13-16,0-3-7 0,3 3 0 0,-3 3-1 16,0-3 21-16,0 6-11 0,-4-3 11 0,4 3-857 15,-7 0-167 1</inkml:trace>
  <inkml:trace contextRef="#ctx0" brushRef="#br1" timeOffset="19271.56">11864 4947 2343 0,'-11'0'52'0,"-10"4"10"0,0 2 2 0,-7 0 2 0,3-3-53 0,-3 0-13 0,0 1 0 0,3-1 0 31,4-3-58-31,-4 0-14 0,4 0-4 0,0 0-889 16</inkml:trace>
  <inkml:trace contextRef="#ctx0" brushRef="#br1" timeOffset="19433.68">10128 5803 3288 0,'-28'38'93'0,"17"-25"21"0,-6 2-91 16,3-2-23-16,3-1 0 0,4-2-936 0,4-1-191 0</inkml:trace>
  <inkml:trace contextRef="#ctx0" brushRef="#br1" timeOffset="19937.34">19851 10896 3265 0,'-4'3'72'0,"1"3"14"0,-1-3 3 0,4-3 3 0,-3 6-73 15,3-6-19-15,0 0 0 0,7 3 0 16,-4 1-14-16,4-8-6 0,4 1-2 0,0 0 0 15,3-6-79-15,-4-1-16 0,4-5-3 0,-10 2-1176 0</inkml:trace>
  <inkml:trace contextRef="#ctx0" brushRef="#br1" timeOffset="20314.83">17671 7798 3157 0,'-18'15'69'0,"0"1"15"0,4 0 2 0,0-7 3 15,4 0-71-15,-1-2-18 0,7-4 0 0,4-3 0 16,0 0-126-16,4-6-29 0,3-1-5 0</inkml:trace>
  <inkml:trace contextRef="#ctx0" brushRef="#br1" timeOffset="21524.9">9112 12156 2617 0,'-3'6'57'0,"-4"1"12"0,3 2 3 0,-3-3 2 0,0 0-59 0,4-2-15 0,-8-1 0 0,11-3 0 0</inkml:trace>
  <inkml:trace contextRef="#ctx0" brushRef="#br1" timeOffset="21682.91">9617 11758 2419 0,'0'12'53'0,"3"1"11"0,1-1 3 0,-1 1 1 0,1 3-55 0,-1-4-13 16,4 1 0-16,-3-7 0 0,3 3 0 0,0-5 0 15,4-4 0-15,-1-7 0 16,1-2-94-16,-1-7-22 0,1-3-4 0,0-12 0 0</inkml:trace>
  <inkml:trace contextRef="#ctx0" brushRef="#br1" timeOffset="21824.14">10276 11197 1958 0,'0'15'43'0,"0"-2"9"0,-3-1 1 0,3 4 3 0,-4 0-45 0,4 2-11 16,-3 1 0-16,3-3 0 0,0 0 53 15,0-7 9-15,0 4 2 0,0-7 0 16,3-3-205-16,4-3-41 0,18 0-8 0,-4-19-2 0</inkml:trace>
  <inkml:trace contextRef="#ctx0" brushRef="#br1" timeOffset="22077.15">11113 10842 2948 0,'-4'6'65'0,"4"1"14"0,-4-4 2 0,4 3 1 0,0 4-66 0,-3-4-16 0,3 0 0 0,0-3 0 32,0-3-24-32,0 0-8 0,0 0-1 0,0 0-1243 0</inkml:trace>
  <inkml:trace contextRef="#ctx0" brushRef="#br1" timeOffset="22244.39">11479 10384 939 0,'7'-6'20'0,"-3"0"5"0,7 0 1 0,-1-4 1 0</inkml:trace>
  <inkml:trace contextRef="#ctx0" brushRef="#br1" timeOffset="22366.64">12136 10203 68 0,'0'0'0'0,"7"0"0"0,7-4 0 0,-4 4 0 0</inkml:trace>
  <inkml:trace contextRef="#ctx0" brushRef="#br1" timeOffset="22636.9">13049 10011 1825 0,'0'0'40'0,"7"3"8"16,-3 1 1-16,3-1 3 0,-4 3-41 0,1 3-11 0,-1 1 0 0,1-1 0 0,-4 4 72 0,4-4 13 15,-4 4 3-15,0-4 0 16,0 1-132-16,3-7-25 0,8 9-6 16,-11-12-1-16</inkml:trace>
  <inkml:trace contextRef="#ctx0" brushRef="#br1" timeOffset="22755.23">13240 9949 2982 0,'-18'22'84'0,"11"-16"20"0,0 3-84 0,0 4-20 0,-4-4 0 0,8 1 0 32,-4-4-31-32,3 0-10 0,-3 0-3 0,4 1-1190 15</inkml:trace>
  <inkml:trace contextRef="#ctx0" brushRef="#br1" timeOffset="22937.74">12665 10221 2493 0,'-39'29'71'0,"18"-17"15"0,-4 1-69 0,0-1-17 0,4 1 0 0,0-1 0 15,-4 1-123-15,4-4-28 0,-4 1-5 0</inkml:trace>
  <inkml:trace contextRef="#ctx0" brushRef="#br1" timeOffset="23004.97">12284 10262 640 0,'0'-6'14'0,"0"-7"3"0,3 1 1 0,-3-4 0 0,4-3-18 0</inkml:trace>
  <inkml:trace contextRef="#ctx0" brushRef="#br1" timeOffset="23118.69">12277 10118 2542 0,'-7'16'72'0,"7"-10"16"0,-4 0-71 0,4 0-17 16,0 1 0-16,0-4 0 0,4 3 36 0,-1-3 4 0,4-3 1 0,-3 0 0 15,3 0-9-15,3-3-1 16,1-6-1-16,3-1-818 0,0-2-164 16</inkml:trace>
  <inkml:trace contextRef="#ctx0" brushRef="#br1" timeOffset="23266.14">12862 10096 3286 0,'0'9'72'0,"4"-2"16"0,6-1 2 0,1 0 2 0,7-3-73 0,3-3-19 0,0 0 0 0,7-6 0 16,0-3-113-16,4-4-27 0,0-6-4 0,-11 4-1171 15</inkml:trace>
  <inkml:trace contextRef="#ctx0" brushRef="#br1" timeOffset="23392.57">13765 9626 2833 0,'0'0'62'0,"0"0"13"0,7 0 2 0,1 0 3 0,-1-7-64 0,3 1-16 15,1 0 0-15,3-7-836 16,3 1-170-16</inkml:trace>
  <inkml:trace contextRef="#ctx0" brushRef="#br1" timeOffset="23534.73">14252 9205 2718 0,'-3'7'60'0,"-4"2"12"0,0-3 2 0,0 1 2 0,3-1-60 0,0 0-16 0,1 1 0 0,-1-1 0 31,4-6-128-31,0 0-29 0,0 0-6 0,0 0-1 0</inkml:trace>
  <inkml:trace contextRef="#ctx0" brushRef="#br1" timeOffset="23667.14">14259 8936 2800 0,'0'0'62'16,"0"0"13"-16,0 0 2 0,0 0 1 0,0 0-62 0,0-6-16 0,4-4 0 0,3-6-827 15,3 1-168-15</inkml:trace>
  <inkml:trace contextRef="#ctx0" brushRef="#br1" timeOffset="23807.1">14937 8393 2552 0,'0'0'56'0,"7"4"12"0,7-1 3 0,-4 3 0 0,8-3-57 0,0 0-14 16,-1 0 0-16,4 0 0 0,1 1 0 0,2-4 0 15,1-4 8-15,0 1-8 16,3-3-212-16,-7 0-44 0</inkml:trace>
  <inkml:trace contextRef="#ctx0" brushRef="#br1" timeOffset="23927.72">15727 8127 2157 0,'14'12'61'0,"-11"-8"14"0,5-1-60 0,-1 3-15 0,3-3 0 0,-3 0 0 15,4 7 71-15,-1-4 11 0,1 3 2 0,0-6 1 16,-1 1-48-16,4-1-9 0,0-3-3 0,0-3-747 15,1-4-150-15</inkml:trace>
  <inkml:trace contextRef="#ctx0" brushRef="#br1" timeOffset="24055.26">16263 7932 2991 0,'-3'19'66'0,"-5"-9"14"0,5-4 2 0,-4 3 2 0,3 1-68 0,1-1-16 0,-4 1 0 0,3-1 0 16,1 0 20-16,-1-2 0 0,1 2 0 0,3-9 0 15,0 0-93-15,0 0-19 0,0 0-3 0,0-12-755 16,0-4-151-16</inkml:trace>
  <inkml:trace contextRef="#ctx0" brushRef="#br1" timeOffset="24219.69">16136 7685 2818 0,'-46'25'80'0,"22"-13"17"16,-1 1-77-16,-3 6-20 0,-4 0 0 0,4 2 0 0,-4-2 55 0,0-3 7 15,7 3 2-15,-3-4 0 16,7 1-52-16,0-3-12 0,0-7 0 0,3-3 0 16,4-3-164-16,0-6-35 0,7 0-7 0,0-10-542 15,3 3-109-15</inkml:trace>
  <inkml:trace contextRef="#ctx0" brushRef="#br1" timeOffset="24353.08">16044 7246 2178 0,'32'-25'48'0,"-18"9"9"0,4 0 3 0,3-2 1 0,0-1-49 0,4 3-12 0,-4-3 0 0,4 4 0 15,-4-4 76-15,7 0 13 0,-3-3 3 0,3 3 0 16,4 0-60-16,3-6-11 0,0 0-2 0,4-3-1 31,3-7-113-31,1 1-22 0,-1-1-5 0,-10 4-1 0</inkml:trace>
  <inkml:trace contextRef="#ctx0" brushRef="#br1" timeOffset="24465.83">17713 6039 2642 0,'0'0'58'0,"7"0"12"0,4 0 2 0,-1 3 3 0,1 3-60 0,-1-3-15 0,-3 3 0 0,4-2 0 16,-4-1 0-16,0 0-15 0,0 3 3 0,0-3-764 15,4-6-154-15</inkml:trace>
  <inkml:trace contextRef="#ctx0" brushRef="#br1" timeOffset="24627.21">17755 6051 2887 0,'-7'10'64'0,"-7"2"12"0,0 7 4 0,0 0 0 0,0 0-64 0,3-1-16 0,1-2 0 0,3-3 0 16,0-1-226-16,7-2-49 0,0-10-9 0</inkml:trace>
  <inkml:trace contextRef="#ctx0" brushRef="#br1" timeOffset="24773.99">17071 6866 709 0,'-21'25'15'0,"-4"4"3"0,-3-1 1 15,3-3 2-15,4 3-21 0</inkml:trace>
  <inkml:trace contextRef="#ctx0" brushRef="#br1" timeOffset="24886.28">17346 6681 1459 0,'21'-6'41'0,"-14"0"10"0,4 3-41 0,-1-4-10 0,29-5 0 0,-14 2 0 0</inkml:trace>
  <inkml:trace contextRef="#ctx0" brushRef="#br1" timeOffset="25019.63">18225 6374 2988 0,'0'0'66'0,"0"0"14"0,7 3 2 0,3 0 1 0,4 1-67 0,0-4-16 0,0 0 0 0,4-7-882 15,3-2-180-15</inkml:trace>
  <inkml:trace contextRef="#ctx0" brushRef="#br1" timeOffset="25168.61">19004 5741 3254 0,'-3'3'72'0,"3"-3"14"0,0 0 3 0,0 0 3 0,0 0-74 0,0 0-18 0,7-3 0 0,0-4 0 31,3-2-116-31,4 0-26 0,-3-7-6 0,3 0-1149 0</inkml:trace>
  <inkml:trace contextRef="#ctx0" brushRef="#br1" timeOffset="25316.49">19360 5070 2718 0,'0'0'60'0,"-7"3"12"0,7-3 2 0,-7 0 2 0,4 3-60 0,3-3-16 15,-7 0 0-15,7 0-1205 16</inkml:trace>
  <inkml:trace contextRef="#ctx0" brushRef="#br1" timeOffset="25448.91">19346 4850 2746 0,'0'0'60'0,"-3"3"13"0,-4 1 3 0,7-4 1 0,-7 3-61 0,7-3-16 0,0 0 0 0,0 0 0 32,7-10-263-32,3-2-55 0,15-23-11 0,0-2-3 0</inkml:trace>
  <inkml:trace contextRef="#ctx0" brushRef="#br1" timeOffset="25569.97">20161 4204 2833 0,'0'0'62'0,"0"0"13"0,0 0 2 0,7 3 3 0,0 1-64 0,4 2-16 0,0-3 0 0,3-3 0 32,0 0-112-32,3-6-25 0,1-1-6 0,-4-8-1 0</inkml:trace>
  <inkml:trace contextRef="#ctx0" brushRef="#br1" timeOffset="25713.44">20835 3734 2101 0,'0'0'60'0,"0"0"12"0,0 0-57 0,11-6-15 0,-1-1 0 0,4-2 0 0</inkml:trace>
  <inkml:trace contextRef="#ctx0" brushRef="#br2" timeOffset="39322.87">19907 11146 1267 0,'0'0'28'0,"0"0"5"0,0 0 2 0,0 0 1 15,0 0-36-15,-3 3 0 0,-4 4 0 0,3-4 0 16,1 0 58-16,3-3 5 0,0 0 1 0,0 0 0 15,-4 6 0-15,4-6 0 0,-3 7 0 0,3-7 0 16,0 0 0-16,0 0 0 0,0 0 0 0,-7 0 0 0,7 0 0 0,-8 0 0 16,5 0 0-16,-4-4 0 0,0 1-21 0,0 0-4 15,0 0-1-15,0 0 0 0,0 0-10 0,-4 0-3 16,4-1 0-16,0-2 0 0,-4 3-5 0,1 0 0 16,3-3-1-16,-4-4 0 0,1 1-1 0,-1-1 0 15,-3 1 0-15,3-3 0 0,-3-4-2 16,0 3 0-16,0-6 0 0,3 1 0 0,-3-4-3 0,0 0-1 15,0 3 0-15,3-3 0 0,1-3 10 0,3 3 2 16,-4 0 0-16,4 0 0 0,4 0 12 0,-1 0 4 16,4 7 0-16,-3-4 0 0,3 3-40 0,3 3 0 15,-3 1 0-15,7 3 0 0,0-1 0 0,0 1 0 0,0 2 0 16,4-2 0-16,-1 0 0 0,5 2 0 0,-1 1 0 16,0-3-8-16,0 2 8 0,0-2 0 15,0 3 10-15,4-4-10 0,-4 4 0 0,0 0 0 0,4 0 0 0,-4-1 0 16,3 1 0-16,1 3 0 15,0 3 0-15,-4 0 0 0,3 0 0 0,1 6 0 0,0-3 0 0,-1 7 0 16,-3-1 0-16,4 4 0 0,-4 2 0 16,4-2 0-16,-4 2 0 0,0 1 0 0,0 3 0 0,-3-3 0 15,3 2 0-15,-4 1 0 0,1-3 0 16,0 3 0-16,-4-4 57 0,0-2 6 0,0 3 1 16,-4-1 0-16,1 1-64 0,-1 0-28 15,-3 3 3-15,0-1 0 0,0 1 25 0,-3 3 0 0,-1-3 0 0,-3 0 8 16,0 0 10-16,0-1 2 0,0-2 1 0,0-3 0 15,-4-1-30-15,4 1-7 0,-3-1 0 0,-1-6-1 16,1 4 27-16,-1-7 6 0,-3 3 0 0,3-3 1 0,-3 1-17 16,0-1 0-16,0-3 0 0,0 0 0 0,-4 0 0 0,4 0 0 15,0 0 0-15,0 0 0 16,3 0 0-16,-3-3 0 0,4 3 0 0,-1-7 0 0,0 1 0 0,1 0 0 16,-1-1 0-16,4-2 0 0,-3-3 8 0,-1-1-8 15,4-3 9-15,-4-3-9 0,1 1 0 0,-1-4 8 16,1 0-8-16,-1 0 0 0,1-3 0 0,-5 3 0 15,5 0 8-15,-1 0-8 0,1 0 0 0,3-3 0 16,-4 6 8-16,-3-3-8 0,7 3 0 0,0 7-13 16,0-4 2-16,0 7 1 0,3-4 18 0,1 7 3 15,-4-4 1-15,3 4 0 0,4-3-12 0,-3 2 0 16,3 1 0-16,0 0 0 0,0 0 0 0,3-1 0 16,1-2 0-16,3 0 0 0,0-1 0 0,3 1 0 15,1-1 0-15,-1 1 0 0,5-4 0 0,2 4 0 0,-3-4 0 0,4-2 0 16,0-1-8-16,-4 4 8 0,3-1 0 15,-3 0 0-15,1 4-11 0,-1 0 3 16,0 6 0-16,-4-1 0 16,1 4-136-16,0 4-28 0</inkml:trace>
  <inkml:trace contextRef="#ctx0" brushRef="#br2" timeOffset="40756.93">19537 11642 1821 0,'0'0'40'0,"0"0"8"0,0 0 1 0,-4-6 3 0,4 6-41 0,-3-7-11 0,-1 1 0 0,-3 0 0 16,7 6 93-16,-3-7 17 0,-1 1 3 0,1 0 1 15,-1 0-21-15,4 6-4 0,-3-4-1 0,3 4 0 16,0 0-19-16,0 0-4 0,0 0-1 0,-4 7 0 15,1-1-28-15,-1 7-7 0,0-1-1 0,1 7 0 16,-1 0-28-16,1 3 0 0,-1 0 0 0,1 6 0 16,3 3 57-16,0-3 6 0,0 1 1 0,3-4 0 0,1 0-52 15,-1-6-12-15,1-1 0 0,7-2 0 0,-4-6 0 16,3-1 0-16,1-3 0 0,-1-6 0 16,1 0 13-16,3-6 0 0,0 0 0 0,0-7 0 15,4-3-4-15,-4-6-1 0,0 1 0 16,-3-5 0-16,3 1-23 0,-7 0-5 0,0 3 0 0,0 0-1 0,0 0 45 0,-3 0 8 15,-1 4 3-15,1-1 0 0,-8 0-23 0,1 7-12 16,-1-1 12-16,-3 0-12 0,0 4 11 0,-4 3-11 16,1-1 10-16,-4 4-10 0,0 0 8 0,-4 0-8 15,4 3 0-15,0 0 9 16,0 0-46-16,-1 3-10 0,1-3-1 0,4 3-1 16,3 0-115-16,0 4-22 0,0-1-5 0,3 0-615 15,4-3-123-15</inkml:trace>
  <inkml:trace contextRef="#ctx0" brushRef="#br2" timeOffset="41224.19">19794 11626 1101 0,'0'0'31'0,"0"0"7"0,0 0-30 0,0 0-8 0,0 0 0 0,0 0 0 15,0 0 104-15,0-6 19 0,0 6 4 16,0 0 1-16,0 0-21 0,0 0-4 0,0 0-1 0,0 0 0 0,0 0-15 16,0 9-3-16,0 1-1 0,0 2 0 15,0 4 36-15,0 0 7 0,0-4 2 0,0 4 0 16,4 3-103-16,-4-4-25 0,3 1 0 0,4 0 0 0,-3-7 56 0,0 0 7 15,3-2 1-15,0-1 0 16,0 0-52-16,0-3-12 0,0-3 0 0,0-3 0 0,3 0 0 0,-2-3 0 16,-5 0 0-16,8-1 0 0,-4-2 0 0,0 3 0 15,0-4 0-15,0 1 0 0,0-1 54 0,0 1 8 16,0 3 2-16,0-1 0 0,-3 4-52 0,-4 3-12 16,0 0 0-16,7 0 0 0,-7 0 0 0,3 3 0 15,4 4 0-15,-3-1 0 0,-1 0 0 0,1 4 0 16,-4-1 0-16,3 0 0 0,1 1 0 0,-4-1 0 15,3 1 0-15,1-4 0 0,-4 0 0 0,3-3 0 16,-3-3 0-16,0 0 0 16,4 3-48-16,3-3-13 0,-3 0-3 0,3-3 0 15,-4 0-102-15,4-3-21 0,-3 0-4 0,3-1-1 0</inkml:trace>
  <inkml:trace contextRef="#ctx0" brushRef="#br2" timeOffset="41510.33">20189 11457 1958 0,'0'0'43'0,"0"0"9"0,0 0 1 0,0 0 3 16,0 0-45-16,0 0-11 0,0 0 0 0,0 0 0 0,0 0 104 0,8 3 20 15,-5 3 3-15,4 0 1 0,-3 4-52 0,3-1-9 16,-4 7-3-16,4 3 0 0,-3-4 0 0,3 7 0 15,-4 3 0-15,1 1 0 16,3 2-6-16,-3 0-2 0,3-3 0 0,0-3 0 16,-4 0-36-16,1-3-8 0,3-4-2 0,-4-2 0 0,1-4-10 0,-1-2 0 15,1-1 0-15,-4-6 0 16,0 0-107-16,3-3-17 0,1-7-3 0,-4 1-1 16,0-4 4-16,-4 4 0 0,1-3 0 0,-1-1-587 15,1 0-117-15</inkml:trace>
  <inkml:trace contextRef="#ctx0" brushRef="#br2" timeOffset="41680.25">20186 11639 1947 0,'0'0'43'0,"0"0"9"0,3 6 1 0,1-3 2 0,-4 3-44 0,7 1-11 0,-3-1 0 0,-1-3 0 31,4-3 76-31,0 3 14 0,0-3 2 0,4 0 1 0,-1 0-44 0,1-3-9 0,0 3-1 0,-1-6-1 31,4-1-82-31,-3 1-16 0,3 0-3 0,0 3-1 0,0 0-96 0,0 0-20 0,-3 3-4 0,0 0-1 16</inkml:trace>
  <inkml:trace contextRef="#ctx0" brushRef="#br2" timeOffset="41896.86">20549 11767 1857 0,'7'13'40'0,"-3"-10"9"0,3 0 2 0,-4 0 2 0,-3-3-42 0,4 0-11 16,3 0 0-16,-3-3 0 0,-1 0 129 0,1-7 24 15,-1 1 5-15,-3-7 1 0,0 4-47 0,-3-1-10 31,3-6-2-31,-4 1 0 0,1-1-36 0,-4-3-8 0,-1 3-2 0,1-3 0 16,-3 0-18-16,-1 0-4 0,1 3-1 0,-4-3 0 0,-1 1-22 0,-2-1-9 16,6 0 8-16,-3 3-8 0,0 0 0 0,3 3 0 15,1 7 0-15,-1 0 0 0,1-1 0 0,-1 4 0 16,4 3 0-16,0 3 0 16,0 0-97-16,3 0-25 0,4 3-5 0,0 3-1 15,0-3-153-15,0 4-31 0,4 8-7 0,-1-5-1 0</inkml:trace>
  <inkml:trace contextRef="#ctx0" brushRef="#br2" timeOffset="42118.15">20659 11695 2482 0,'7'22'70'0,"-7"-16"16"0,0-6-69 0,0 3-17 0,3 4 0 0,-3-7 0 15,0 3 104-15,0-3 16 0,0 0 4 16,0 0 1-16,0 0-31 0,0 0-6 0,0 0-2 0,0-6 0 16,-3-1-49-16,3 1-9 0,0 0-3 0,-4-4 0 15,4 1-39-15,0 0-8 0,-3-1-2 0,3 1 0 16,0-1-182-16,0 1-37 0,3-7-7 0,-3 1-2 0</inkml:trace>
  <inkml:trace contextRef="#ctx0" brushRef="#br2" timeOffset="42261.78">20708 11444 2325 0,'-7'13'66'0,"3"-10"14"0,1 3-64 0,-1 0-16 15,-3-2 0-15,4 2 0 0,-1 0 72 0,1-3 10 16,3-3 2-16,0 0 1 0,0 0-70 0,0 0-15 16,0 0 0-16,0 0 0 15,0 0-173-15,0 0-31 0</inkml:trace>
  <inkml:trace contextRef="#ctx0" brushRef="#br2" timeOffset="42816.62">20835 11557 1954 0,'0'13'43'0,"0"-13"9"0,0 3 1 0,0 3 3 0,0-6-45 0,0 0-11 0,0 3 0 0,0-3 0 15,4 6 52-15,3-2 8 16,-4-1 1-16,4 0 1 0,0 0-47 0,0-3-15 0,0 0 8 0,0 3-8 15,4-3 55-15,0 3 7 0,-1-3 2 0,1-3 0 16,-1 0-1-16,1-3 0 0,3 3 0 0,-3-4 0 16,-1 1-12-16,1 0-3 15,-4 0 0-15,0-1 0 0,0 1-24 0,-3 0-6 0,-1 3-1 0,1-4 0 16,-4 1 38-16,0 6 7 0,0 0 2 0,0 0 0 16,0 0-52-16,-4-3-12 0,-3 3 0 0,0 0 0 15,0 3 0-15,-4 3 0 0,4 4 0 0,0-1 0 0,0 7 0 0,-3-4 0 16,2 4 0-16,5 0 0 0,-4-1 0 15,3 1 0-15,4 3 0 0,0-3 0 16,4-1 0-16,-1-2 0 0,4 2 0 16,1 1 0-16,-1-3 0 0,3-1 0 0,1-2 0 0,-1-4 0 15,4-3 0-15,1 0 0 0,-5 0 0 0,1-3 0 0,3-3 0 0,-4 3 0 16,1-6 0-16,0 3 0 0,-1-4 0 0,1 1 0 16,-4-3 0-16,3-1 0 0,-3 1 0 0,4-4 0 15,-4-2 0-15,0 2 0 0,0-2 54 0,0-1 8 16,-3 3 2-16,-1-2 0 0,1 2-52 0,-1 1-12 0,-3-1 0 15,0 4 0-15,0-1 0 0,0 1 0 16,-3-4 0-16,-1 4 0 0,1 3 0 16,-1-4 0-16,4 4 0 0,-3 0 0 0,-1 2 0 0,4-2 0 15,0 3 0-15,0 0 0 0,0 0 0 0,0 3 0 16,0 0 0-16,0 0 0 0,14-3 0 0,-14 3 0 16,14-3 0-16,4 3 0 0,-4 0 0 0,0 3 0 0,4-3 0 15,-4 3 0-15,0 3 0 0,0-3 0 0,4 3 0 16,0-2 0-16,-4 2 0 0,3-3 0 0,-3 0 0 0,-3 0 0 15,-11-3-48-15,0 0-13 16,0 0-3-16,0 0-887 0,0 0-177 0</inkml:trace>
  <inkml:trace contextRef="#ctx0" brushRef="#br2" timeOffset="46741.88">19590 4813 836 0,'0'0'24'0,"0"0"4"0,0 0-28 0,0 0 0 16,0 0 0-16,0 0 0 0,0 0 108 0,7 0 16 15,-4-4 4-15,-3 4 0 0,0 0-41 0,0 0-8 16,0 0-2-16,0 0 0 0,0 0 8 15,0 0 2-15,0 0 0 0,0 0 0 0,-3 4-23 0,-4-1-4 16,3 0 0-16,-3 0-1 0,4 0-5 0,-4 0-1 16,7-3 0-16,-7 0 0 0,-1 3-8 0,1-3-1 15,7 0-1-15,-7-3 0 0,0 0-3 0,4-3 0 16,-4 0 0-16,0-4 0 0,0 1-12 0,3-4-2 16,-3-2-1-16,0-1 0 0,3-3-25 0,-3 0 0 0,4 4 0 0,-4-4 0 15,3 0 56-15,1 3 7 16,-1 1 1-16,4 2 0 0,-3 1-64 0,3-1 0 0,0 0-9 0,3 4 0 15,-3 0 9-15,4 2 0 0,-1-2 0 0,1 0 0 16,-1 2 0-16,4 1 0 0,-3-3 0 16,7 2 0-16,-4-2 0 0,0 0 12 0,3-1-2 0,1 4-1 15,3-4-9-15,0 4 0 0,0-3 0 16,0 2 0-16,4 4 0 0,0 0 0 0,-4 3 0 0,3-3 0 16,1 3 0-16,-4 0 0 0,0 3 0 0,0 3 0 15,0 4 0-15,0 2 0 0,1 1 0 0,-5 0 0 16,1 2 0-16,-4 1 0 0,0 3 0 0,0 0 0 15,-4-1 0-15,1-2 0 0,-1 3 0 0,-3-4 0 16,4 1 25-16,-8 3 3 0,4-3 1 0,-3-1 0 16,-4 1-17-16,0-3-3 0,3 2-1 0,-6 1 0 0,-1 0-8 15,1-4 0-15,-1 4 0 0,0-1 8 16,-3 1-8-16,0-3 0 0,-3-4 0 0,2 1 0 0,1-1-8 0,-3 0 8 16,-1-6 0-16,4 4 0 0,0-4 0 0,0-3 0 15,3 0 0-15,1-3 0 16,2 0-35-16,1-4 1 0,4 1 0 0,-4 0 0 0,3-4 34 0,1-2 0 15,-1-4 0-15,4 4 0 0,0-4 17 16,0 0 11-16,0 1 1 0,4-4 1 16,-4 0-48-16,0 0-10 0,0 0-1 0,0 1-1 0,0 2 30 15,0-3 0-15,0 0 0 0,0 0 0 0,0 1 45 0,0 2 15 16,0 0 4-16,0 1 0 0,3 2-64 0,-3 4-28 16,0-4 3-16,4 4 0 15,-1-1-11-15,1 1-3 0,-4-1 0 0,3 4 0 16,4-3 39-16,-3 6 0 0,3-4 0 0,0 1 0 0,0 3 0 0,-3 0 0 0,3 0 0 0,3 0 0 15,-3 3 44-15,4 3 16 16,-4 0 3-16,4 0 1 0,-1 0-103 16,-3 0-20-16,4 0-4 0,-1 4-1 0,1 2 81 0,0 0 16 0,-4 1 3 15,3-1 1-15,-3 1-37 0,4 2 0 16,-1-2 0-16,-2 2 0 0,2-2 24 0,1 2 4 0,-1 1 1 0,-3-4 0 16,0 4-45-16,0-1-8 15,0 1-3-15,1-4 0 0,-1 4 27 0,-4-4 0 16,4 7 0-16,-7-4 0 0,4 1 0 0,-4-1 11 0,3 1-11 0,-6-1 12 15,3 4-12-15,-4-3 0 0,1 2 0 0,-4-2 0 16,0-1 20-16,-1 1-2 0,1-1 0 0,-3-2 0 16,-1-4-30-16,1 4-5 0,-1-4-2 0,-3 0 0 15,0-6-21-15,0 3-4 0,0-6 0 0,-8 3-1 16,8-3-15 0,-7-3-4-16,7-1 0 0</inkml:trace>
  <inkml:trace contextRef="#ctx0" brushRef="#br2" timeOffset="47738.89">19911 5255 1522 0,'0'0'33'0,"0"0"7"0,0 0 2 0,0 0 2 0,0 0-36 0,0 0-8 16,0 0 0-16,0 0 0 0,0 0 103 0,0 0 18 16,0 0 4-16,0 0 1 0,0 0-12 0,0 0-2 15,0 0-1-15,0 0 0 0,3 6-28 0,1-3-6 16,-4 3-1-16,3 4 0 0,1 2-60 0,3 1-16 15,-4 3 0-15,1 2 0 0,3 1 54 0,-3 0 8 16,3 3 2-16,-4 3 0 0,1 0-52 0,-1-3-12 16,4 3 0-16,-7-6 0 0,4 0 0 0,-1-7 0 15,-3 1 0-15,4-7 0 16,-4-6-151-16,0 0-33 0,-4-9-6 0,4-4-2 0</inkml:trace>
  <inkml:trace contextRef="#ctx0" brushRef="#br2" timeOffset="47904.89">19851 4979 2329 0,'0'0'51'0,"-7"0"10"0,3-3 3 0,4 3 2 0,-7 0-53 0,7 0-13 0,-7 3 0 0,4 0 0 16,3 3 25-16,0 0 3 0,0 1 0 0,0 2 0 15,3 1-76-15,1-1-16 0,3 4-2 16,-4-4-614-16,4 0-122 0</inkml:trace>
  <inkml:trace contextRef="#ctx0" brushRef="#br2" timeOffset="48269.56">20130 5471 2361 0,'-4'6'52'0,"0"1"10"0,1-4 2 0,3-3 4 0,0 0-55 0,0 0-13 16,-4-3 0-16,1-4 0 0,-1 1 85 0,1 0 15 0,-1-4 2 0,1 1 1 16,-1 0-41-16,4-4-8 0,-3 4-2 0,3-1 0 15,0-2-33-15,0 2-7 16,0 1-2-16,3 3 0 0,-3-4-25 0,4 4-5 0,-1 0 0 0,1-1-1 16,3 1 21-16,0 0 0 0,0 0 0 0,0 2 0 15,-3 1 0-15,6 0 0 16,-3 0 0-16,0 0 0 0,4 3 9 0,-4 3 7 0,0 0 0 0,0 0 1 15,4 4-27-15,-4 2-6 0,0 4 0 16,0-1-1-16,0 1 17 0,0 2 0 0,0 1 0 0,-4 3 0 16,1 0 23-16,0-1 8 0,-1 1 1 0,1 0 1 15,-1-3-24-15,1-1-9 0,-4-2 0 0,0-4 9 32,0-2-36-32,0-1-7 0,0-6-2 0,0 0 0 0,0 0-73 0,0 0-15 15,-4-10-4-15,1 1-648 0,3-3-131 0</inkml:trace>
  <inkml:trace contextRef="#ctx0" brushRef="#br2" timeOffset="48520.63">20376 5496 2149 0,'0'13'47'0,"0"-7"9"0,0 0 3 0,0-3 2 0,4 4-49 0,-4-4-12 16,0-3 0-16,0 0 0 0,0 0 107 0,4 0 18 15,3-3 4-15,-7-4 1 0,3-2-46 0,1 0-8 16,-4-4-3-16,0 0 0 0,0 1-7 0,-4-4-2 0,4 4 0 0,-3-4 0 16,-1 0-51-16,-3 1-13 15,0-1 0-15,0-3 0 0,0 4 0 0,-4-4 0 16,1 0 0-16,-1 0 0 16,0 0-151-16,1-3-33 0,-4 0-6 0,3 0-2 15,-3-3-84-15,4 3-16 0,-1-3-4 0,0 0-1 0</inkml:trace>
  <inkml:trace contextRef="#ctx0" brushRef="#br2" timeOffset="48821.52">20606 5487 3103 0,'-4'9'68'0,"4"1"15"0,-3 2 2 0,-1-2 2 0,1-1-70 0,-1-3-17 0,1-3 0 0,-1 4 0 0,4-7 62 0,0 0 9 15,-7 0 1-15,0-4 1 16,3-2-47-16,-3 0-10 0,0-3-1 0,0-1-1 15,4 1-54-15,-4-1-10 0,3-2-2 0,-3-1-1 16,7 1-172-16,-7-1-35 0,0-12-6 0,3 3-2 0</inkml:trace>
  <inkml:trace contextRef="#ctx0" brushRef="#br2" timeOffset="48958.04">20458 5223 2649 0,'-7'7'58'0,"-1"2"12"0,1-3 2 0,-3 1 4 0,3-1-61 0,0 0-15 0,0-3 0 0,3 0 0 15,4-3 0-15,0 0 0 0,0 0 0 0,0 0 0 16,0 0-100 0,-7-6-22-16,7 0-5 0</inkml:trace>
  <inkml:trace contextRef="#ctx0" brushRef="#br2" timeOffset="49533.44">20602 5408 1832 0,'0'0'40'0,"0"0"9"0,0 0 2 0,4 4 0 0,-4-4-41 0,7 3-10 16,0-3 0-16,-4 3 0 0,4 0 72 0,1-3 13 15,-5 0 3-15,4 0 0 0,0 0-36 0,0 0-8 16,0-3 0-16,0 0-1 0,0 0-4 0,-3-1-1 15,3-2 0-15,-4 0 0 0,5 0 10 0,-5-4 3 16,4 1 0-16,-3-1 0 0,-4 4-6 0,0 0-1 16,3 0 0-16,-3-1 0 0,0-2-17 0,-3 6-4 15,3-4-1-15,0 7 0 0,0 0-10 0,-4-3-3 16,4 3 0-16,-7 3 0 0,0 1-9 0,3 5 0 0,1 4 0 0,-4-1-11 16,3 4 11-16,4-1 0 15,-3 1 0-15,3 0 0 0,3 3 0 0,-3-4 0 16,4 1 0-16,-1 0 8 0,1-1-8 0,3-2 0 0,0-4 0 0,0 4-8 15,0-7 8-15,4 3 8 0,-1-2-8 0,1-4 11 16,0 0-11-16,-1 0 0 0,1-3-12 0,-1 0 12 16,1 0 0-16,-1-3 0 0,1 0 0 0,-4 0 0 15,4-4 44-15,-1 1 16 0,-3-3 3 0,0-1 1 0,4 1-52 16,-4 0-12-16,0-4 0 0,0 4 0 16,0-1 0-16,0 1 11 0,-3-1-11 0,-1 1 10 15,-3 0 5-15,4 2 1 0,-4-2 0 0,-4 3 0 16,1-1-5-16,-1-2-1 0,1 3 0 0,-4-4 0 0,3-2-10 15,-3 2 8-15,4 1-8 0,-5-4 8 16,5 1-8-16,-4 2 0 0,3 1 0 0,4-4 0 16,0 4 0-16,0 0 0 0,4 2 0 0,-1 1 0 0,4 3 8 0,1-3-8 15,2 3 0-15,4 3 8 0,-3-4 0 0,3 4-8 16,4 0 12-16,-4-3-4 0,0 3-8 0,3 0 8 16,-2-3-8-16,-1 3 8 15,0-3-8-15,-4 3 0 0,4 3 0 0,-3-3 0 16,0 0-110-16,-1 0-24 15,-3 3-5-15</inkml:trace>
  <inkml:trace contextRef="#ctx0" brushRef="#br3" timeOffset="115510.13">8636 12463 799 0,'0'0'17'0,"0"0"4"0,0 0 1 0,0 0 1 0,0 0-23 0,0 0 0 0,0 0 0 0,0 0 0 16,0 0 52-16,0 0 7 0,0 0 1 0,0 0 0 15,0 0-3-15,4 0 0 0,3 0 0 0,-7 0 0 16,0 0-12-16,3 0-2 0,1-3-1 16,3 0 0-16,-4 0-6 0,4 0 0 0,-7 3-1 0,4-7 0 15,3 4-5-15,0 0-1 0,-4 0 0 0,-3 3 0 16,8-3-8-16,-5-3-1 0,-3 6-1 0,7-7 0 16,0 4 1-16,-3-3 0 0,3 0 0 0,0-1 0 15,-4 4 5-15,4-3 2 0,-3 3 0 0,3 0 0 16,-4-4-11-16,5 4-1 0,-5 0-1 0,4 0 0 0,-3 0 1 0,3 0 0 15,-4 0 0-15,4 3 0 16,-3-3 9-16,3-1 3 0,-4 1 0 0,4 0 0 0,-3 0 5 16,3 0 0-16,0 0 1 0,-3 0 0 0,3-4-7 15,-4 4-2-15,1-3 0 0,3 3 0 16,-4-3-1-16,4 2-1 0,-3-5 0 0,3 3 0 16,-4 3-2-16,5-4 0 0,-1 4 0 0,-4-3 0 15,4 0 1-15,0-1 0 0,-3-2 0 0,3 3 0 16,0-1-4-16,3 1-1 0,-2-3 0 0,-1 2 0 0,0-2-4 0,0 3 0 15,0-1-1-15,3-2 0 0,1 3 1 0,-1-4 0 16,1 4 0-16,0-3 0 0,-1 2 2 0,1 1 1 0,-1-3 0 0,1 3 0 16,0-4 1-16,-1 4 1 15,1 0 0-15,-1-4 0 0,1 4-4 0,-1 0-1 16,1-4 0-16,0 1 0 0,-1-1-1 0,1 1-1 16,-1 0 0-16,1-1 0 0,0 1 1 0,-1-1 0 0,4 1 0 15,-3-4 0-15,-1 4-11 0,1-4 8 16,3 1-8-16,0 3 8 0,0-4-8 0,-3 4 8 0,3-4-8 15,-3 4 8-15,3-4-8 0,0 4 0 0,-4-1 0 0,5-2 0 16,-1-1 20-16,-4 4 0 0,4-1-1 16,0 1 0-16,1-4-19 0,-1 4 0 0,0 0 0 0,0-1 0 15,0-2 9-15,0 2-1 0,0 1-8 0,0-1 12 16,0 1-12-16,-3 0 0 0,3-1 0 0,0 4 0 16,-3-3 0-16,3 2 0 0,-3-2 0 0,3 3 0 15,0-1 0-15,0-2 0 0,4 0 0 0,-4 2 0 16,0 1 0-16,-4-3 0 0,8 2 0 0,-4-2 0 15,0-1 0-15,0 4 0 0,0-3 8 0,1-1-8 0,-1 4 8 0,0 0 0 16,0-4-8-16,3 4 12 16,1 0 0-16,0-4-1 0,-4 4 0 0,4 0 0 0,-1 0-11 15,-3-1 10-15,4 1-10 0,-4-3 10 0,0 2-10 0,0-2 0 16,0 3 9-16,0 0-9 0,1-1 0 0,-1 1 0 16,0-3 0-16,3-1 8 0,-2-2-8 0,-1 2 0 15,3 1 0-15,-3-4 0 16,4 1 10-16,-4-1-2 0,0 4-8 0,4-4 12 0,0 4 4 0,-1-4 1 15,4 4 0-15,-3-4 0 0,3 4-17 0,0-7 0 16,0 4 0-16,1-1 0 0,-5 4 0 0,1-4 0 16,0 1 0-16,-4 2 0 0,3-2 0 0,1-1 0 15,-4 4 0-15,4-1 0 0,-4-2 8 0,0-1-8 16,4 4 0-16,-4-4 0 0,3 1 0 0,1 2 0 16,0-2 8-16,-1-1-8 0,1 1 8 0,0-1-8 0,-1 1 12 15,1-1-12-15,3 1 9 0,-3-1-9 16,3 1 0-16,0-1 9 0,-3 4-9 0,3-7 0 15,-4 0 0-15,1 4 8 0,0-1-8 0,-1 1 0 0,1 2 0 0,-4 1 0 16,4-4 0-16,-4 4 0 0,3-1 0 16,-2-2 0-16,2 2 0 0,-3-2 0 0,4 3 0 0,0-4 8 15,-1 4-8-15,-3-4 12 0,0 4-12 0,4-1 12 16,-4 1-4-16,4-1 0 0,-1 1 0 0,1 0 0 16,0-1-8-16,-1 1 0 0,1-1 0 0,-4 1 0 15,4 3 0-15,-4-4 8 0,0-2-8 0,0 2 0 16,0 1 9-16,0 0-9 0,0-4 10 0,-3 4-10 15,3-4 0-15,4 0 0 0,-4-2 0 0,0-1 0 16,4 0 0-16,-4 4 0 0,0-4 0 0,3 1 0 0,1 2 12 16,-4 0-4-16,4 4-8 0,-4-3 12 15,4-1-12-15,-1 0 0 0,1 4-9 0,0 0 9 16,-1-4-11-16,1 4 11 0,-1-4-12 0,1 4 12 16,0-1 0-16,-1-2 12 0,-3-1 0 0,4 1 0 15,0-1-12-15,-1 4 0 0,5-4 0 0,-5 1 0 16,1-1 0-16,-1 1 8 0,5 2-8 0,-5-2 0 0,1-1 16 15,0 1 0-15,-1-1 0 0,1 0 0 0,3 1-25 0,-3-1-5 16,-4 4-1-16,7-4 0 0,-3 1 15 0,-1-1 0 16,1 4 9-16,-1-4-9 0,5 1 9 0,-5-1-9 15,1 4 8-15,0-4-8 0,-1 4 0 0,1 0 0 0,-1-4 8 0,1-3-8 16,0 4 0-16,3-4 8 16,0 7-8-16,0-4 8 0,0 1-8 0,-3-1 0 15,0-3 0-15,3 1 0 0,0 5 0 0,0-2 0 0,0 2 0 0,-3-2 0 16,3 2 0-16,0 1 0 15,1 0 0-15,-5-4 0 0,4 4 0 0,-3-4 0 0,0 4 0 0,-1-1 0 16,1-2 0-16,3-1 0 16,-3 1 0-16,3-1 0 0,0 1 0 0,-3-1 0 0,3 1 0 0,0-4 0 15,-3 0 0-15,-1 4 0 0,4-1 0 0,1 1 0 16,-1 2 13-16,-4 1-2 0,5-4-1 0,-1 4 0 16,0-4-10-16,-3 4-12 0,3-4 2 0,-4 1 1 15,5-1 9-15,-5 1 0 0,4 2 0 0,-3-2 0 16,3-1 0-16,0 1 0 0,0-1 0 0,1 1 8 15,2-1-8-15,-3 0 11 0,1-2-11 0,2 2 12 16,-2 1-12-16,-1-1 0 0,3 1 0 0,-2-1 0 16,-1 1 0-16,0 2 0 0,-3-2 0 0,3-4-11 15,-4 3 11-15,1 1 0 0,3-4 0 0,-3 0 0 16,3 4 0-16,-3-4 0 0,3 4 0 0,0-4 8 0,0 3-8 16,4 1 0-16,-4-1 0 0,0 1 0 15,4-1 0-15,-4 1 0 0,4-4 0 0,-1 4 8 0,1-1-8 16,0 0 0-16,-4 1 0 0,4-1 0 0,-4 4 0 0,0-4 0 15,0-2 0-15,0 2 0 16,-3 1 0-16,3-4 0 0,0 3 0 0,4-2 0 0,-4-1 0 0,4 0 0 16,-4 1 0-16,0-4 8 0,4 0-8 0,0 0 0 15,-1 0 0-15,4 1 8 0,-3-1-8 0,0 0 0 16,0 0 8-16,-4 4-8 0,3-1 0 0,1-3 0 0,0 3 0 0,-1-2 0 16,1-1 0-16,0 0 0 15,0-3 0-15,-1 3 8 0,1 0-8 0,3 1 0 0,-3-1 0 0,0 0 0 16,3-3 0-16,-4 3 0 0,1-3 0 15,0 0 0-15,-4 3 0 0,0-2 0 0,0-1 0 0,4 3 0 16,-4 3 0-16,0-3 0 16,4-3 0-16,-4 0 8 0,4 0-8 0,0 0 0 15,-4 4 0-15,3-4 0 0,1 3 0 0,0 0 0 0,3 0 0 0,-3 0 0 16,-1 1 0-16,1-1 0 0,0 0 0 0,0-3 0 16,-4 3 0-16,3-6 0 0,-2 3 0 0,2-3 0 15,1 3 0-15,-4 0 0 0,4 0 0 16,0 3 8-16,-4 1-8 0,3 2 0 0,1-3 0 0,0 3 0 15,-1-2 0-15,1-1 0 0,3 0 0 0,-3 0 0 16,0 0 0-16,-4 4 0 0,4-1 0 0,-1-3 8 16,-2 0-8-16,2 1 0 0,4-7 0 0,-3 3 0 15,3 0 0-15,1 0 0 0,-5 0 0 0,1 0 0 0,3 3 0 16,0 0 0-16,-3 0 0 0,3-3 0 0,1 4 0 0,-5-4 0 16,-3 6 0-16,4-3 0 0,-4-3 0 0,4 3 0 15,-4-3 0-15,4 4 8 0,0-4-8 0,-4 0 0 16,7 0 0-16,-3 0 0 0,-1 0 0 0,1 0 0 15,0 0 0-15,3-3 8 0,-3 6-8 0,3-3 0 16,-3 3 0-16,3-3 0 0,-4 4 0 0,1-4 0 16,0 0 0-16,0 0 0 0,-1 3 0 15,1-3 0-15,0 0 0 0,3 0 0 0,0 0 0 0,0-3 0 16,0 3 0-16,1 0 0 0,2 0 0 0,-2-3 0 0,2 0 0 0,-2 3 8 16,-1-3-8-1,0 3 0-15,0-3 0 0,4 3 0 0,-4 0 0 0,4 0 0 0,0 3 0 0,0-3 0 16,-1 0 0-16,1 4 0 0,-4-4 0 15,4 0 0-15,-4 0 0 0,0 0 0 0,1 0 0 0,-5 0 0 16,5 0 0-16,-5 3 0 16,1-6 0-16,0 3 0 0,3-3 0 0,0 3 0 0,4 0 0 0,-4 3 0 15,7 0 0-15,1-2 8 0,-5 2-8 0,1-3 0 16,0 3 0-16,-4-6 0 0,4 6 0 0,-4-3 0 16,0 3 0-16,1-3 0 0,-1 0 0 0,0-3 0 15,4 3 0-15,-1-3 0 0,-2-3 0 0,2 3 0 16,5 3 0-16,-5-3 0 0,1 3 0 0,-4 0 0 15,1 3 0-15,-1 0 0 0,0 1 0 0,4-4 0 16,-4 6 0-16,4-6 0 0,0 6 0 0,-1-2 8 16,1-4-8-16,0 3 0 0,0 0 0 0,3 0 0 15,-3 0 0-15,-1-3 0 0,1 0 0 0,0 1 0 16,-4-1 0-16,4-4 0 0,0 8 0 0,-1-4 0 16,1-3 0-16,0 3 0 0,-4 0 8 0,4 0-8 15,3 3 0-15,-3-3 0 0,0 6 0 0,-4-6 0 16,0 7 0-16,4-4 0 0,-4 0 0 0,0 0 0 0,0 0 0 0,4 1 0 15,3-4 0-15,-3 0 0 0,0 0 0 0,0 3 0 16,3 0 0-16,-3-3-8 0,3 3 8 0,-3-3 0 16,-4 1 0-16,4-1 0 0,0 0 0 0,-1 0 0 15,1 3 0-15,3-3 8 0,-3-3-8 0,3 3 0 16,1 0-8-16,-1 3 8 0,0-3 0 0,0 3 0 0,1-3 0 16,-1 0 0-16,-3 1 0 0,3-1 0 15,0-4 0-15,4 1 0 0,0 0 0 0,0 3 0 16,0-3 0-16,-1 0 8 0,5-3-8 0,-5 0 0 0,1 3 0 0,0-4-8 15,3 4 8-15,-3 0 0 0,4-3 0 0,-1-3 8 16,4-1-8-16,0 4 0 16,-1-6 0-16,1 2-8 0,0 4 8 0,0 0 0 15,-4-4 0-15,1-2 0 0,6 3 0 0,-3 2 0 0,0 1 0 0,0 3 0 16,0-3 0-16,-4 3 0 0,4-3 0 0,-4 3 8 16,-3-4-8-16,0-2 0 0,-1 6-8 0,1-3 8 15,-3 6 0-15,2-3 0 0,-2 3 0 16,-1 3 0-16,-3 6 0 0,-1-2 0 0,-6 2 0 15,0 1 8-15,-4 2-8 0,0 1 0 0,-7 2 0 0,4-2-8 16,-4 3 8-16,0-4 0 0,0 7 0 0,-3 0 0 16,-1-6 0-16,1 6 0 0,-4-1 0 0,0 1 0 0,4 0 0 15,-4 0 0-15,-4 3 0 0,4-3 0 16,0 3 0-16,-7 0 0 0,0 0 0 0,0 0 0 0,0 0 0 16,0 0 0-16,0 0 0 0,0 0 0 0,0 0 0 0,0 0 0 15,0 0 0-15,0 0 0 0,0 0 0 0,0 0 0 16,0 0 0-16,0 0-8 0,0 0 8 0,0 0 0 15,0 0 0-15,0 0 0 0,0 0 0 0,0 0 0 16,0 0 0-16,0 0 0 0,0 0 0 16,0 0 0-16,0 0 0 0,-3-6 0 0,3 6 0 0,0 0 0 15,-4-7 0-15,4 7 0 16,0 0-51-16,-7-3-11 0,4-3-2 0,-4 6-1 16,0-6-68-16,0 3-14 0,0 3-2 0,-8 0-1162 15</inkml:trace>
  <inkml:trace contextRef="#ctx0" brushRef="#br3" timeOffset="125130.21">1993 1386 1497 0,'0'0'32'15,"0"0"8"-15,-3-7 0 0,3 7 4 0,-4-3-36 0,-3-3-8 0,4 3 0 16,3-4 0-16,-7-2 53 0,7 3 9 0,-4 3 2 0,4-7 0 15,0 10 0-15,0 0 0 0,0 0 0 0,0-9 0 16,0 3 0-16,0-1 0 0,0 7 0 0,0 0 0 16,0 0 51-16,0 0 10 0,0 0 3 0,-7 3 0 15,3 4-67-15,4-1-13 0,-7 6-2 0,0-2-1 0,7 9-25 0,0 6-6 16,-7 0-1-16,7 6 0 0,0 10-4 16,0-3-1-16,7 2 0 0,-7 7 0 0,4-3 10 15,6-6 2-15,-6 3 0 0,7 3 0 0,-4-4 9 16,3 4 3-16,4 0 0 0,-3-3 0 0,6-7-6 15,5 1-1-15,-1-4 0 0,4 7 0 16,-1-4-25-16,-3-5 8 0,1-1-8 0,-5-3 0 0,1-3-8 16,3-7-8-16,-7 1 0 0,7-3-1 0,-7-7 17 0,0 0 0 15,8-6 0-15,-12 0 0 16,11-9 13-16,-6-1 7 0,-5-2 0 0,4-4 1 0,-3 1-33 0,-1-7-8 16,-6 0 0-16,3-7-1 0,0 4 21 0,0-9 0 15,-7-1 0-15,0 7 0 0,0-6 24 0,0 5 8 16,0 4 3-16,0 3 0 15,0 0-56-15,-7 7-11 0,3-7-3 0,1 3 0 0,3 10 56 0,0-4 11 16,0 4 3-16,0-1 0 0,0 10-35 0,0 0 0 0,0 0 0 16,0 7 0-1,7-1-21-15,0 3-11 0,4 7-3 0,3 0 0 0,0 6 59 0,4 9 12 0,-1 0 3 0,1 10 0 16,6-3-16-16,-9 2-3 0,6 4-1 0,-7 3 0 16,-4 3 41-16,5 7 8 0,2 2 1 0,-6 7 1 15,-4-6-56-15,3-1-14 0,-3 4 0 0,4 6 0 16,-7 0 0-16,-1 0 0 0,4 0 0 0,-3 6 0 15,-4-15 0-15,0 3 0 0,0-1 0 0,-4 4 0 16,-3-6 0-16,4-7 0 0,-1-6 0 0,-7-6 0 16,1-3 15-16,-4-13 0 0,-4-3 0 15,1-7 0-15,-12-2-24 0,1-7-5 0,-4-3-1 0,4-3 0 0,-4-6 24 16,-3-7 5-16,10-2 1 0,-10-7 0 16,10-6-15-16,-3-4 0 0,11-2 0 0,6 5 0 15,-7-2-9-15,11-3-5 0,-3-1-1 16,3-3 0-16,7 1 23 0,0-1 4 0,7 4 0 0,-4-10 1 15,11 0-13-15,4 6-18 0,0 1 4 0,10 2 1 0,-3 4 13 0,13-7 0 16,-2 1 0-16,6 2 0 0,-7 7 0 0,4 3 0 16,-4 0 0-16,1 0 0 0,-1 6 0 0,-3-3 0 15,3 3 0-15,0 0 0 0,-3 0 9 0,3 4 5 16,-7-4 1-16,1 6 0 16,-5-5-127-16,-10 5-24 0,8 0-6 15,-19 7-1-15</inkml:trace>
  <inkml:trace contextRef="#ctx0" brushRef="#br3" timeOffset="125647.45">3376 1517 2649 0,'0'0'58'0,"0"0"12"0,0 0 2 0,0 0 4 0,11 0-61 0,-11-3-15 15,10 3 0-15,-6 0 0 0,3 0 105 0,0 0 19 16,0-3 3-16,4 3 1 0,-1 0-52 0,1 0-9 15,3-3-3-15,-4 3 0 0,1-3-51 0,3 0-13 16,7 3 0-16,-7-4 0 0,0 1 8 0,8 0 0 0,-1 3-8 0,-7-3 12 16,7 3-12-16,-7-3-8 0,7 3 8 0,-7-6-13 15,8 2 13-15,-8 1 15 0,3 0-3 0,1-3-1 16,-4 0-11-16,4-1 0 0,-8 1 0 0,1 3-11 31,-8-3-48-31,8-4-9 0,-7 7-3 0,3-3-884 16,-7 6-177-16</inkml:trace>
  <inkml:trace contextRef="#ctx0" brushRef="#br3" timeOffset="125899.27">3433 1743 2736 0,'0'0'78'15,"-8"6"16"-15,8 4-75 0,0-4-19 0,0 0 0 0,8 4 0 16,2-4 80-16,-6-3 13 0,6 0 3 0,1 7 0 0,-1-7-49 0,5 0-10 16,-1 3-1-16,3-3-1 0,1-3 23 0,0 3 5 15,6-3 1-15,-3 0 0 0,-3-3-52 0,3 0-12 16,0 0 0-16,1-3 0 0,2 3 0 0,-3-7 0 16,4 4 0-16,-7 3 0 15,3-10-202-15,0 7-43 0,18-7-9 0,-18 4-2 0</inkml:trace>
  <inkml:trace contextRef="#ctx0" brushRef="#br3" timeOffset="126771.69">4618 1329 1267 0,'0'0'28'0,"-4"-6"5"0,1 0 2 0,-1 2 1 16,4 4-36-16,0-9 0 0,0 9 0 0,-7-6 0 0,4 6 160 0,3 0 26 16,0 0 5-16,0 0 1 0,0 0-65 0,0 0-13 15,0 0-2-15,0 0-1 0,0 0-27 0,0 0-6 16,3 0-1-16,4 9 0 0,-7 7-8 0,7 3-1 15,0-4-1-15,0 7 0 0,1 3-23 0,-1 10-4 16,3-7 0-16,-3 7-1 0,4 2 4 0,-4-9 1 16,3 4 0-16,-6 2 0 0,7-12 1 0,-1 6 1 0,-6-9 0 0,3 0 0 15,-4-3-37-15,4-1-9 0,-3-2 0 0,3-1 0 16,-4-5 0-16,1-4 0 0,3-3 0 0,-7 0 0 16,4 0 26-16,-4-6 3 0,7-4 1 15,-4 1 0-15,-3-7 3 0,0 4 1 0,4-7 0 0,-4-3 0 16,3 0-34-16,-3-3-20 0,4-3 2 0,-4-1 1 15,3-2 27-15,4 0 6 0,-3 2 0 0,3-2 1 16,-4 6-17-16,1 0 0 0,3 3 0 0,4-6 0 16,-1 6 0-16,-3-3 0 0,4 6 0 0,-1 6 0 15,4-6 0-15,1 7 0 0,-1 3 0 0,0 2 0 16,0-2 0-16,4 9-14 0,-8 6 2 0,4 0 1 16,-3 1 11-16,-1 5 16 0,1 7-4 15,-4 0-1-15,0 6 8 0,4 0 1 0,-8 3 1 0,4 7 0 16,-3-1-33-16,-1 4-8 0,-3-7 0 0,7 4-1 0,-7-1 37 0,0-9 7 15,0 3 1-15,4-9 1 16,-4 3-40-16,7-9-8 0,-7-1-1 0,0-2-1 16,3-4 25-16,5 3 0 0,-5-9 0 0,4 0 0 0,0-6 0 15,4-3 0-15,-4-1 0 0,0-5 0 0,0-1 0 16,4-6 0-16,3 0 0 0,-4-9 0 0,1 6 0 0,3-4 0 16,-4 4 0-16,5-3 0 0,-5 3 0 15,4 0 0-15,4 0 0 0,-7 3 0 0,3 0 0 0,0 3 0 16,3 7 0-16,8-10 0 0,-7 9 0 0,3 4 0 15,0-7 0-15,4 7 0 0,-8 2 0 0,5 4 0 16,-5 3 0-16,4 0 0 0,-3 3 20 0,0 4 10 0,-4 8 2 0,0-2 0 16,-4 6-24-16,1 6-8 15,0-3 0-15,-8 9 0 0,4 10 0 0,-3-7 0 0,-4 7 0 0,0 0 0 16,0-4 0-16,0 4 0 16,0-9 0-16,0-1 0 15,0-3-26-15,-4-3-5 0,4-3-1 0,0-6 0 16,0 0-77-16,0-7-16 0,0-3-3 0</inkml:trace>
  <inkml:trace contextRef="#ctx0" brushRef="#br3" timeOffset="127242.89">6336 1053 2289 0,'10'-6'50'0,"-2"3"10"0,-5-4 3 0,1 1 2 0,3 0-52 16,0 3-13-16,0-3 0 0,0-1 0 0,-4 7 134 0,1-3 24 0,3 6 5 0,-4-3 1 15,1 7-72-15,-4-1-13 0,4 3-3 16,-4 7-1-16,-4 0-18 0,0 12-3 0,-3-3-1 0,-3 9 0 16,-1-2 9-16,-3 5 2 0,0 1 0 0,-4 3 0 15,4 6-52-15,-7 0-12 16,3 3 0-16,-3 0 0 0,4 0 0 0,-1-6 0 0,4 0 0 0,-4-6 0 15,4-1 8-15,4-5 0 0,3-7-8 0,-4 0 12 16,4-9-21-16,3-4-5 16,1 1-1-16,3-10 0 15,0-3-67-15,0 0-14 0,3-13-2 0,1-2-1 0,-1-1-40 0,1-6-8 16,3 3-1-16,-3-3-1 0,-4 3-46 0,3 1-9 16,-3-4-1-16</inkml:trace>
  <inkml:trace contextRef="#ctx0" brushRef="#br3" timeOffset="127525.2">6040 1163 2116 0,'0'6'47'0,"0"0"9"0,0 4 3 0,0 2 0 0,0 1-47 0,0 3-12 16,0-1 0-16,3-5 0 0,-3 5 129 0,7 1 24 16,-3 3 5-16,3 0 1 0,0 6-34 0,3-6-6 15,-3 3-2-15,4-4 0 0,3 7-38 0,-3-3-8 16,3 3-2-16,7-3 0 0,-3 3-17 0,6 1-3 15,5-5-1-15,2 1 0 0,1-3-22 0,3 0-5 16,8-10-1-16,-5 4 0 0,1 0-10 0,-3-4-2 0,-5 4-8 0,5-7 12 16,-5 6-4-16,-2-2 0 0,-5 5-8 15,4-5 12-15,-6 2-12 0,2 1 0 0,-6 3 8 0,0-7-8 32,-4 0-37-32,-4 1-11 0,1-4-1 0,-4 0-1 15,0 1-132-15,0-1-26 0,0-6-6 0,-7 0-1 0</inkml:trace>
  <inkml:trace contextRef="#ctx0" brushRef="#br3" timeOffset="127965.19">7317 978 2419 0,'0'0'53'16,"0"0"11"-16,0 0 3 0,0 0 1 0,-4 3-55 0,1 0-13 0,-1 7 0 0,1-4 0 0,-1-3 104 0,4 10 19 16,0-1 3-16,0 10 1 0,4-6-59 0,-1 12-11 15,4-6-2-15,0 9-1 0,0-6-10 0,0 4-1 16,0-1-1-16,4 3 0 0,-4 4-7 0,4-7-2 16,-1 0 0-16,1 7 0 0,-4-7 25 0,0 0 5 0,3-3 1 0,-3 0 0 15,1-6-52-15,-1-3-12 0,0-1 0 16,-4-2 0-16,4-4-11 0,-3 1-5 0,-1-7 0 0,1 3-1 15,-1-6-25 1,-3 0-5-16,0 0-1 0,0 0 0 0,0 0-63 16,0-13-13-16,0 4-2 0,-3 0-1 15,-4-1-156-15,0 7-31 0,-11-19-6 0,-3 7-638 0</inkml:trace>
  <inkml:trace contextRef="#ctx0" brushRef="#br3" timeOffset="128167.01">7147 1332 2574 0,'0'0'56'0,"0"0"12"0,0 0 3 0,0 0 1 0,0 0-57 0,0 0-15 15,4 6 0-15,3-2 0 16,-4-4 122-16,4 0 22 0,4 0 4 0,3 0 0 16,0 0-55-16,4-4-11 0,3 4-2 0,7 0-1 0,1 0-32 0,-1-6-7 15,-4 6 0-15,5-3-1 0,-5 0-23 0,5 0-5 16,-1 0-1-16,0 0 0 16,4-4-10-16,0 4 0 0,-4 0 0 0,3 0 0 15,1 0-63-15,-4 3-11 0,1-3-2 0,-5-4-1 16,1 1-99-16,0 0-19 0,-4-1-4 0</inkml:trace>
  <inkml:trace contextRef="#ctx0" brushRef="#br3" timeOffset="128841.94">8139 664 1792 0,'0'0'51'0,"0"0"10"0,0 0-49 0,0 0-12 0,-4 0 0 0,4 0 0 16,0 0 156-16,0 0 29 0,0 0 6 0,0 7 1 0,0 2-52 0,4 0-9 15,-1 10-3-15,4-6 0 0,0 2-102 0,4 7-26 16,-1-6 0-16,5 9 0 16,-1-3 56-16,0 3 7 0,0 0 1 0,3 7 0 0,-2-7-52 15,2 3-12-15,1 0 0 0,0 4 0 0,3 2 54 0,-4-6 8 16,4 4 2-16,-3 5 0 16,3-9 0-16,0 1 0 0,4-1 0 0,-7 3 0 0,-1 1-52 15,1-4-12-15,-4 0 0 0,0 7 0 0,0-7 0 0,1 0 0 16,-5 0 0-16,1 4 0 15,-1-7 0-15,-3-3 0 0,-3-4 0 0,-4 1 0 0,3-6 0 0,-3-4 0 16,-3-3 0-16,3-6 0 0,0 0 0 0,-4-3 0 16,-3-3 0-16,0-7 0 0,-3-2 0 0,-1-4 0 15,4 3 0-15,-4-12 0 0,4 6 0 0,0 0 0 0,4-3 0 16,-1 0 0-16,1 3 0 0,3-3-13 16,3 0 2-16,1 0 1 0,-1 3 10 0,8 0 0 0,-1 0 0 15,5-3 0-15,2 3 0 0,4-3 0 0,1 3 0 16,2 0 0-16,-3-3 0 0,4 9 8 15,3-6-8-15,1 3 8 0,-1 10 9 0,4-4 3 0,-1 4 0 0,5 3 0 16,-8 3-12-16,4 6-8 16,-4 0 12-16,0 3-12 0,4 10 12 0,-8-4-4 0,-2 7 0 0,-5 6-8 31,1 0-16-31,-4 0-9 0,-7 4-3 0,0-1 0 0,-3 6 48 0,-4-9 8 0,-4 7 3 0,-7 5 0 16,-3-8-31-16,-3 5 8 0,-4 4-8 0,-8-4 4 15,1 1-4-15,-4-4 0 0,-3-3 0 0,-4-3 0 16,0 1-26-16,1-5-5 15,-1-5-1-15,0 0 0 0,0 0 32 0,4-10 0 0,0 0 0 0,-1 0 0 16,12-3-11-16,3-3 11 0,3-3-12 0,4 0 12 16,0-6-244-16,10 3-41 0</inkml:trace>
  <inkml:trace contextRef="#ctx0" brushRef="#br4" timeOffset="138540.88">6615 7020 806 0,'-4'-9'36'0,"4"-1"7"0,0-2-35 0,-3 2-8 16,3 1 0-16,-4-4 0 0,0 4 104 0,1 0 20 16,3 2 3-16,-4 1 1 0,1 3 23 0,3 3 5 15,-7-3 0-15,0 3 1 16,0 3-11-16,0 3-2 0,0 0-1 0,0 7 0 0,0 3-66 16,7 6-13-16,-8-1-2 0,5 8-1 0,-1-1-42 0,4 3-9 15,0 4-2-15,4 2 0 0,7 1-8 0,-8 0 0 16,8-1 0-16,-1 1 8 0,4-7 4 0,0-3 1 15,1-2 0-15,2-11 0 0,4 1-13 0,22 3 0 16,-15-16 0-16,-3-6 0 0,6-7 0 16,-2 1 0-16,2-7 0 0,1 4 28 0,-4-7 2 15,-3 0 1-15,0 0 0 0,-4 0-16 0,-4 1-3 16,1-4-1-16,-4 3 0 0,-3 3-3 0,-4 1-8 16,0 2 12-16,-4 0-4 0,1 4 1 0,-4 0 0 0,0 9 0 15,0 0 0-15,0 0 1 0,-7 6 0 0,3-3 0 0,1 6 0 16,-1 7-22-16,1 3-5 15,-1 3-1-15,4 6 0 0,4-3 6 0,-1 7 0 0,1-4 1 0,-1 9 0 16,4-2 11-16,-3 6 0 16,3-1-9-16,-3 4 9 0,6-3 0 0,-3 3 0 0,0-3 12 0,4 3-4 15,-4-1 16-15,-4 1 4 0,8-3 0 0,-7 6 0 16,-1-3-4-16,-3-3-1 0,4 3 0 0,-8 3 0 16,1 0-10-16,-1-3-1 0,0-4-1 0,-6 1 0 15,-1-3-11-15,-3-4 12 0,0-2-12 0,0-7 12 0,-7 0-12 16,0-6 12-16,-4-4-12 15,0-5 12-15,1-4 0 0,-1-6 0 0,-3-3 0 0,6-7 0 0,-2-2-12 0,3-4 0 16,-4-6 0-16,7-3 0 0,4 0 0 0,4-3 0 16,-1-7 0-16,4 1 0 0,7 3 20 0,0-1 4 15,7-5 2-15,4 2 0 16,-1 1 10-16,4 2 1 0,4 1 1 0,3 0 0 16,0 2-54-16,7 1-10 0,-10 3-2 0,7 3-1 0,-8 3 29 15,5 4 0-15,-5-1 0 0,4 7 0 16,-6-1-32-16,-1 7-4 0,3-3-1 0,-6 3-1367 15</inkml:trace>
  <inkml:trace contextRef="#ctx0" brushRef="#br4" timeOffset="139501.62">15526 14950 1954 0,'0'0'43'0,"0"0"9"0,-4 0 1 0,-3 6 3 0,0-3-45 0,7-3-11 16,-3 6 0-16,3 1 0 0,0 2 54 0,0 1 9 15,7 2 1-15,-4 1 1 0,8-1-1 0,3 7 0 16,0 0 0-16,4 3 0 0,-1 3-8 0,8 0-1 16,0 6-1-16,-1 4 0 0,5-1 21 0,-1 1 4 15,0-1 1-15,4 4 0 0,-4-7-8 0,4 4-2 16,-4-4 0-16,7 0 0 0,-3 1-25 0,3-1-5 15,1 0 0-15,-1-2-1 0,-3-4-18 0,-1 0-3 16,-2 0-1-16,-1-3 0 0,-4-6-3 0,-2-1-1 0,-5-2 0 0,-3-4 0 16,0-6-21-16,-3 0-5 0,-4-3-1 0,-3-3 0 31,3 0-13-31,-7-3-2 0,0-4-1 0,-4 1 0 0,1 0-94 0,-4-4-20 0,-4 4-3 16,-3-4-725-16,0 1-144 0</inkml:trace>
  <inkml:trace contextRef="#ctx0" brushRef="#br4" timeOffset="139769.67">15706 15724 2101 0,'-7'19'60'0,"0"-13"12"0,3 4-57 0,1-4-15 0,-1 3 0 0,0-2 0 0,1 2 124 0,3-9 23 16,0 0 4-16,0 0 1 0,0 0-39 0,0-9-7 15,0-7-2-15,3-3 0 0,8-6-32 0,0-6-6 16,-1-4-2-16,8-2 0 0,3-4-25 0,0 3-6 16,4 1-1-16,0-7 0 0,6-3 5 0,-2 0 1 15,6 0 0-15,4 0 0 0,-1 6-50 0,1 0-11 0,0 3-1 0,0 4-1 16,-4 3 40-16,-3 5 8 0,-4 1 1 0,-3 3 1 31,-4 4-47-31,0 2-10 0,-7 3-1 0,0-2-963 0,-3 5-193 0</inkml:trace>
  <inkml:trace contextRef="#ctx0" brushRef="#br4" timeOffset="143148.69">5020 2533 1954 0,'0'0'43'0,"0"0"9"0,0 0 1 0,0 0 3 0,0 0-45 0,0 0-11 0,0 0 0 0,0 0 0 0,0 0 54 0,0 0 9 16,0 0 1-16,0 0 1 0,0 0-1 0,0 0 0 15,0 0 0-15,0 6 0 0,0 1 0 0,0-1 0 16,7 6 0-16,-7-8 0 0,0 5-40 0,4 0-8 16,3-2-1-16,0 2-1 0,0 4 29 15,7-10 5-15,-4 9 2 0,5-2 0 0,2 2-40 0,-3 1-10 0,8-1 0 16,-5 4 0-16,4 3 0 0,0-3 0 0,1 5 0 0,-5 5 0 16,1-1 0-16,-4 6 0 0,7 3 0 15,-10 7 0-15,6-6 53 0,1 2 9 0,-4 4 2 0,0 6 0 16,4-3-52-16,-11 3-12 0,11 3 0 0,-8 7 0 15,-3-7 26-15,4 3 2 16,-4 0 1-16,-4 1 0 0,-3-1-18 0,0 0-11 0,0 4 12 0,-7 2-12 16,0-2 30-16,-3 2-1 0,-4-2 0 0,-4 6 0 15,0-7-29-15,-3 4 0 0,0 2 0 0,-4 1 0 16,1-3 0-16,-12-1 0 0,-2-2 0 0,-8 5 0 16,3-2 12-16,-3-4-4 0,8 4-8 0,-8-1 12 15,3-5-12-15,5-1-8 0,-8 0 8 0,-4 1-13 16,5-1 13-16,-1-3 0 0,0 3 0 0,-4 1 0 0,12-4 0 0,2-3 0 15,1-3 0-15,7 3 0 0,3-3 16 16,4-3 5-16,0 2 2 0,7-2 0 0,3 0-37 0,4-3-7 16,7-4-2-16,0-3 0 0,7-2 23 0,-3-4 0 15,6-3 0-15,1-4 0 0,3-2 0 16,4-3 0-16,-4-1 10 0,7-2-10 16,-7-1-18-16,7-3-10 0,0 4-3 0,4-7 0 15,-11 0-109-15,7 0-21 0,-7-3-5 0,8-3-1 0</inkml:trace>
  <inkml:trace contextRef="#ctx0" brushRef="#br4" timeOffset="143884.29">4886 2809 1792 0,'0'0'51'0,"-4"3"10"0,1 0-49 0,-1 0-12 0,-3 4 0 15,4-4 0-15,3-3 54 0,-4 6 8 0,4-6 2 0,-3 3 0 16,3-3 0-16,0 0 0 15,-4 7 0-15,4-7 0 0,0 0-52 0,0 0-12 0,0 0 0 0,0 0 0 16,0 0 54-16,0 0 8 16,0-7 2-16,4-5 0 0,-1-1 0 0,1-3 0 0,-1-2 0 0,4-1 0 15,-3-12 0-15,7 2 0 0,-4-2 0 0,7-7 0 16,-4 4 0-16,-3-7 0 0,11 0 0 0,-7-6 0 16,3 3-52-16,7 7-12 0,-11 2 0 0,8 7 0 15,0-3 0-15,-8 12 0 0,8-3 0 0,-8 6 0 0,5 7 0 16,2 9 0-16,-10-3 0 0,7 6 0 0,1 6 0 0,-1 7 0 15,0 3 0-15,3-4 0 0,-6 7 0 16,3-3 0-16,0 6 0 0,0 0 0 0,4 0 34 0,-7-3 4 16,3-3 1-16,0 0 0 0,-4 0-11 15,4-4-3-15,4-2 0 0,-11 0 0 0,4-1-37 0,-1 1-7 16,1-1-1-16,-4 1-1 16,0-1-69-16,-3 1-14 0,-1 6-2 0,-3-7-797 15,-3 10-159-15</inkml:trace>
  <inkml:trace contextRef="#ctx0" brushRef="#br4" timeOffset="144931.92">3598 6437 1541 0,'0'0'44'0,"0"0"9"0,0 0-42 0,0 0-11 16,7-6 0-16,-7-1 0 0,0 7 158 0,0-6 30 15,0 6 5-15,0 0 2 0,0 0-54 0,0 0-10 16,0 0-3-16,0 0 0 0,0 0-51 16,0 0-10-16,-7 3-3 0,4 3 0 0,-8 1 9 0,1-1 2 15,-1 6 0-15,0 1 0 0,-3 0-38 0,0 2-7 0,-3 4-2 16,-1-3 0-16,-3 3-2 0,0-4-1 15,-1 4 0-15,5-3 0 0,-4 3-25 0,0-4 0 0,6 1 0 0,1 0 0 16,-3-4 0-16,6-2 0 16,4-4 0-16,-4 3 0 0,11-6 0 0,-7 4 0 15,7-7 0-15,0 0 0 0,7 0 0 0,4 0 0 0,3-7-11 0,0 1 11 16,7 0 0-16,1-4 0 0,2-2 0 0,-3 2 0 16,8-2 0-16,-5 2 0 15,-2 1 9-15,2 3-9 0,1 0 15 0,3-1-4 0,-3 4-1 0,-8 3 0 16,12-3 35-16,-12 6 7 0,1 3 2 15,0 1 0-15,-1 5-54 0,-3 1 0 0,0 6-11 0,-3 3 2 16,0 3 9-16,-4 0 12 16,-7 3-2-16,0 0-1 0,-4-6-9 0,1 0 0 15,-1-3 0-15,-6 0 0 0,2-1 0 0,1-2 0 0,-3-3 0 16,-1-1 0-16,1-2 16 0,-4-4 2 0,3 0 0 16,-7-3 0-16,4-3-18 0,0-3-14 0,-4-3 2 0,4 0 1 15,0-1-48-15,0-2-9 16,4 3-3-16,-1-4 0 0,4 1-45 0,3 3-10 0,1-4-2 0,-1 1 0 15,4 3-109-15,4-1-23 16,3 1-4-16,0-3 0 0</inkml:trace>
  <inkml:trace contextRef="#ctx0" brushRef="#br4" timeOffset="145190.76">3909 6866 1958 0,'0'0'43'0,"0"0"9"0,10 4 1 0,-6-1 3 0,6 3-45 0,-6-3-11 16,3 0 0-16,-3-3 0 0,3 0 156 0,-7 0 28 15,0 0 7-15,0 0 1 0,3-6-78 0,1 3-15 16,-4 3-3-16,0-10-1 0,0-2 7 16,-4-1 2-16,4 1 0 0,0-4 0 0,-3-3-38 15,3-3-7-15,-7 0-2 0,3 0 0 0,-3-3-38 0,3-3-8 16,-3 0-2-16,0 0 0 0,-3-7-9 0,3 10 10 16,3 0-10-16,-10-3 10 0,7 3-10 0,4 0 0 15,-8 0 0-15,4 6 0 0,3 0 0 0,-3 3-11 0,4 4 3 0,-1 2 0 16,4 10-50-1,0 0-10-15,0 0-1 0,0 10-1 16,4 2-150-16,3 4-29 0,0 0-7 0,0 2-972 0</inkml:trace>
  <inkml:trace contextRef="#ctx0" brushRef="#br4" timeOffset="145509.04">4131 6584 1552 0,'0'0'44'0,"0"0"10"15,0 0-43-15,0 3-11 0,-11 0 0 0,4 4 0 16,0-1 156-16,-3 3 28 0,3 1 7 0,-4 2 1 0,4 4-52 0,0 0-9 16,3-4-3-16,-6 7 0 0,3 0-48 0,3 0-11 15,1 3-1-15,3-4-1 16,0 1-16-16,0 0-3 0,0-3-1 0,0-1 0 16,7-2-19-16,0-7-4 0,3 1-1 0,1-7 0 0,0 3-23 0,3-6-10 15,-4-1 1-15,4-2 0 0,1-6 9 0,-1-1 0 16,3-3 0-16,-6-2 0 0,3-1 0 0,0 0 0 15,-3 0 0-15,-1 0 0 16,-3 4 0-16,-3-1 0 0,-1 3 0 0,4 1 0 0,-7 2 0 0,-7 4 0 16,0 0 0-16,0 0 0 0,-3 2 35 0,-1 4 9 15,-3-3 1-15,3 3 1 0,-3 3-46 0,-3 1-21 16,3-1 1-16,-1 0 1 16,1 3-129-16,4-3-25 0,-1 4-6 0,1-1-1066 0</inkml:trace>
  <inkml:trace contextRef="#ctx0" brushRef="#br4" timeOffset="145985.75">4297 6713 1497 0,'7'15'32'0,"-4"-8"8"0,1 5 0 0,-1 1 4 0,5 2-36 0,-1 1-8 16,3 3 0-16,-6-3 0 0,3 6 104 0,7 0 20 0,-4 3 3 0,-6 0 1 15,7 0 0-15,-1 0 0 0,1-3 0 0,-1 3 0 16,-3-3 0-16,4 3 0 0,0-6 0 0,-4 3 0 16,3-4-103-16,-3-2-25 0,0 3 0 0,4-6 0 15,-8-1 48-15,1-3 5 0,-4 1 1 0,0-4 0 16,0 0-30-16,0-6-5 0,0 0-2 0,-4-3 0 16,1-3-17-16,-8 0 0 0,4-4-13 0,-3-2 5 0,3-1 57 0,-4-2 12 15,0-4 3-15,1 0 0 0,-1-3-52 0,1-3-12 16,6-3 0-16,-6-1 0 0,-1 1 0 15,7 0 0-15,-3 0 0 0,4-4 0 0,3 1 0 0,0 3 0 16,-7-3 0-16,14 2 0 0,-7 4 0 0,0 0 0 16,3 3 0-16,-3 0 0 0,7 3 0 15,-7 1 0-15,4 5 0 0,0-3 0 0,-1 4 0 0,1-1 0 16,6 4 0-16,-10 3 0 0,4-1 54 0,-4 7 8 16,0 0 2-16,0 0 0 0,7 4-52 0,-7 2-12 15,3 3 0-15,4 4 0 0,-7-1 0 0,0 4 0 16,0 3 0-16,0 0 0 0,-7 3 0 0,7-4 0 0,-3 7 0 15,3-3 0-15,-11 3 0 0,11-3 0 0,-10 0 0 16,3-3 0 0,-1 0-27-16,1-6-8 0,4-4-1 0,-11 0-1 15,3 1-43-15,4-7-9 0,-3 0-2 0,2 0 0 16,1-3-29-16,4-6-7 0,-4 0-1 0,3-4-716 0,4 1-144 0</inkml:trace>
  <inkml:trace contextRef="#ctx0" brushRef="#br4" timeOffset="146336.12">4456 6656 2188 0,'0'0'48'0,"0"0"11"0,3 7 1 0,1-1 1 0,3-3-49 0,3 0-12 15,-6-3 0-15,6 3 0 0,1-3 54 0,0 0 8 16,3-3 2-16,0-3 0 0,-4 0 0 0,8-4 0 16,-7 4 0-16,3-4 0 0,0-2 0 0,0-1 0 15,-3 1 0-15,-1-1 0 16,1-2-8-16,-1-1 0 0,1 3-1 0,-8 1 0 0,4-1-37 15,-3 1-7-15,-4 2-2 0,3 1 0 0,-3 3-9 0,0 6 0 16,-7-3 0-16,0 3 0 0,-3 0 0 16,-1 3 0-16,4 3 0 0,-10 0 0 15,2 4 0-15,1 5 0 0,4 1 0 0,-8 3 0 0,4 0 33 0,3-1 5 16,-3 4 1-16,4 3 0 16,-1-3-63-16,8 0-12 0,-4 0-2 0,3 0-1 0,0-3 39 15,8 0 0-15,-4 0 0 0,11 0 0 0,-1-4 0 0,1-2 0 16,-4-4 0-16,10-3 0 0,-6-2 44 0,7-4 16 15,3 0 3-15,0-4 1 0,0 1-52 0,4-3-12 16,-11-3 0-16,7-1 0 16,-7 1-48-16,0-4-13 0,4 4-3 0,-7-4-887 15,-4 4-177-15</inkml:trace>
  <inkml:trace contextRef="#ctx0" brushRef="#br4" timeOffset="148249.51">8908 2066 1119 0,'0'0'24'0,"0"0"6"0,0 0 1 0,0 0 1 0,0 0-32 0,0 0 0 16,0 0 0-16,0 0 0 0,0 0 141 0,0 0 23 15,0 0 4-15,0 0 0 0,0 0-32 0,0 0-6 0,-4 6-2 16,-3 0 0-16,4-6-20 0,-1 7-4 16,0-4 0-16,1 3-1 0,-4 0-63 0,3 4-12 0,1 2-2 0,3-5-1 15,-4 5 23-15,1 1 4 16,3 6 0-16,0-4 1 0,0 7-34 0,0 3-7 0,0 3-2 0,0 4 0 15,3-1-10-15,-3 1 0 0,4 2 0 0,-1 0 0 16,4-2 0-16,0-1 0 0,4-3 0 0,0-2 0 16,-1-1 0-16,1-7 0 0,6-2 0 15,1 0 0-15,0-4 0 0,6 1 0 0,1-7 0 0,3 0 0 16,1 4 20-16,2-7 0 0,-2 3-1 0,-1-3 0 16,0-3-31-16,0 3-5 0,0 1-2 0,1-4 0 15,6-4 31-15,-3 1 5 0,6-3 2 0,5 3 0 16,-1 0-19-16,-3-7 10 0,0 7-10 0,3-3 8 0,-7 0 0 0,4-4-8 15,-4 4 12-15,11 0-4 0,-3 3 2 0,-1-4 0 16,4 1 0-16,0 0 0 0,0 3 1 0,-4 3 0 16,-7 0 0-16,4 3 0 0,-4 3 1 0,4 0 1 15,0 4 0-15,3 2 0 0,1 4 23 0,-5 3 4 16,1 3 0-16,0 9 1 0,-7 4-9 0,-4 5-3 16,0 7 0-16,-3 4 0 0,-4-1-5 0,-3 3-2 15,-1 0 0-15,1 13 0 0,-7 0 11 0,-1 0 3 16,1 0 0-16,-1 0 0 0,-3-10-36 0,0-3 0 15,0 1 0-15,-3-1 0 0,-1-3 0 0,1-9 0 16,0 0 0-16,-4-10 0 0,0-3 0 0,0-6 0 16,0-6 0-16,-4-7 0 15,0-3-103-15,4-6-27 0,-3-3-6 0,-1-6 0 16,-3-7-140-16,0 1-28 0,0-4-6 0,0-3-1 0</inkml:trace>
  <inkml:trace contextRef="#ctx0" brushRef="#br4" timeOffset="149044.03">8770 2088 1350 0,'0'0'29'0,"-3"-3"7"0,-5-4 0 0,1 7 3 0,0-3-31 0,0 0-8 0,0-3 0 0,4 3 0 16,-4 3 85-16,3 0 16 16,-3 0 3-16,4 9 1 0,-1-3 3 0,1-2 1 0,-1 8 0 0,0 1 0 15,1 2-72-15,3-2-14 0,0 6-3 0,-4 3-1 16,4 0 18-16,0 3 4 0,0-3 1 0,0 3 0 16,0-6 5-16,-3 2 1 0,3-2 0 0,-4 0 0 15,4 3-12-15,0-13-1 0,0 7-1 0,0-6 0 16,-3-4-5-16,3 3-1 0,0-9 0 0,0 0 0 15,7-3-14-15,0-6-3 0,0 2-1 0,4-5 0 0,-1-4-1 16,1 4 0-16,3-4 0 0,-4-6 0 0,5 0-9 16,-5-6 12-16,1 6-12 0,3-3 12 15,-4-3-12-15,1 3 8 0,0-4-8 0,3 1 8 0,-4 0 3 0,1 3 0 16,-4 0 0-16,3 0 0 0,-2 6-11 0,2 3 0 16,-3 0 0-16,0 4 0 15,4 6 0-15,-4 2-9 0,-4 4 9 0,8 4-13 0,-4 2 13 0,0 3 0 16,4 7 9-16,-4-3-9 0,3 5 12 0,1 4-4 15,-4-6-8-15,4 3 12 0,-1 0 0 0,1-1-1 16,-4-2 0-16,0-3 0 0,0 2-22 0,-4-2-4 16,1-4-1-16,-4 1 0 0,0 2 50 0,-7-2 10 0,0-1 1 15,-4 4 1-15,1-7-4 0,-4 6-1 0,-4 1 0 16,0-4 0-16,-3 4-7 0,0-4-2 0,0 1 0 0,3 2 0 16,-3-2-16-16,3-1-4 0,1 0-1 15,-1 1 0-15,0-1-11 0,1-2 10 0,-1-4-10 16,4 3 10-1,0-6-78-15,3 0-16 0,1-6-4 0,3 3-856 0,3-7-172 0</inkml:trace>
  <inkml:trace contextRef="#ctx0" brushRef="#br4" timeOffset="151814.99">10926 3643 1347 0,'0'0'38'0,"0"0"9"0,0 0-38 0,-8 0-9 0,8 0 0 0,0 0 0 15,0 0 89-15,-3 0 16 16,-1 3 3-16,4 3 1 0,0 1-51 0,0 5-10 0,4 1-3 0,-4 3 0 16,3 2-25-16,5 4-6 0,-5-3-1 0,4 6 0 15,0-3 21-15,0-3 4 0,4 0 1 0,-4 0 0 16,0-7 25-16,0 1 4 0,4-7 2 0,-4 0 0 15,3-3-28-15,1-3-6 0,-4 0 0 0,0-6-1 16,3 0-35-16,1-4 0 0,-4-2 0 0,4-4 0 0,-4 0 58 16,3-2 5-16,-3-4 1 0,0 0 0 15,1 0-64-15,-1 3-16 0,-4 0-2 0,1 4 0 16,-1-1 18-16,1 3 12 0,-4 1-1 0,3 5-1 0,-3 7-1 0,0 0 0 16,0 0 0-16,0 0 0 0,0 0-9 0,0 7 0 15,0 2 0-15,0 7 0 0,4 0 0 0,-4 9 15 16,3 0-4-16,4 6-1 0,-3-3-10 0,3 4 0 15,3-1 0-15,1 0 0 0,0 1 0 16,3-1 8-16,0-3-8 0,0 4 8 0,0-4 8 0,4 3 2 0,-1 4 0 16,-3-4 0-16,4 4 10 0,-4-1 3 15,-3-3 0-15,3 4 0 0,-3-4-6 0,-4-6-1 16,-4 4 0-16,-3-1 0 0,4 0-2 16,-8-3-1-16,-3-6 0 0,-4 0 0 0,1-4-12 0,-1-5-9 15,-6-1 12-15,-1-6-12 0,0 0 14 0,-3-6-4 16,0-3-1-16,0-7 0 0,0-5-1 0,0-1-8 15,-1 0 12-15,5-6-4 0,-1 3-8 0,0-3 0 0,4 0 0 0,0-3 0 16,4-1 0-16,3 1 0 0,3 0 12 16,-3 0-4-16,7 0-8 0,0 6-9 0,0-4 9 15,7 5-13-15,-3 2 13 0,3 3 0 0,0 4 12 0,3 2-12 16,4-2 0-16,1 5 0 16,-1 1 0-16,0-3 0 0,0 2 0 0,0 1 0 0,0 0 0 0,4 0 0 15,-1 2 0-15,-3-2-12 16,1 3 0-16,-5 0 0 0,4 0-126 0,-3 3-25 0,-1-3-5 0,1-4-1036 15</inkml:trace>
  <inkml:trace contextRef="#ctx0" brushRef="#br4" timeOffset="152052.25">11437 3684 1997 0,'0'0'56'0,"-3"6"13"0,-1-3-55 0,4 4-14 15,-4-1 0-15,4-6 0 0,0 0 164 0,0 0 29 16,4 3 7-16,-4-3 0 0,4 6-108 0,-1-6-23 16,4 0-4-16,0 0-1 0,0-3 0 0,0-3 0 15,0 3 0-15,0-4 0 0,4 1-51 0,0 0-13 16,-4 0 0-16,3-1 0 15,1 1-48-15,-4 0-13 0,3 3-3 0,5-1-1254 0</inkml:trace>
  <inkml:trace contextRef="#ctx0" brushRef="#br4" timeOffset="152670.78">11839 3546 1792 0,'0'0'51'0,"0"0"10"0,0 0-49 0,0 0-12 0,0 0 0 0,0 0 0 16,0 0 105-16,0 0 19 0,0 6 3 15,0 4 1-15,4-1-47 0,-4 0-9 0,3 1-1 0,-3 2-1 16,4 1-9-16,-4 3-1 0,3-4-1 0,1 4 0 0,-1 3 3 16,-3-7 1-16,4 4 0 0,-1-4 0 15,-3 1-63-15,4-7-24 0,0 0 0 0,-4-2 1 16,0-4-39-16,0 0-8 0,0 0-2 0,3-7-713 15,1-5-143-15</inkml:trace>
  <inkml:trace contextRef="#ctx0" brushRef="#br4" timeOffset="152852.99">11677 3436 2415 0,'0'0'53'0,"0"0"11"0,0 0 3 0,-7 0 1 0,7 0-55 0,0 0-13 15,0 0 0-15,0 0 0 0,0 0 0 0,0 0 0 16,0 0 0-16,3-3 0 0,4-3 0 0,1-1-8 0,-1 1-1 0,0-3 0 31,3 3-139-31,1-1-28 0,-1 1-6 0,-3 3-696 0</inkml:trace>
  <inkml:trace contextRef="#ctx0" brushRef="#br4" timeOffset="153185.13">11973 3609 1314 0,'4'9'37'0,"-4"-9"8"0,0 6-36 0,3 1-9 16,-3-1 0-16,0 0 0 0,0-3 155 0,0 3 29 15,0-6 5-15,0 0 2 16,0 0-101-16,0 0-20 0,0 0-4 0,0 0-1 0,0 0-1 0,0 0 0 16,0 0 0-16,0 0 0 0,0 0 0 15,4-9 0-15,-1 0 0 0,-3-1 0 16,4-2-51-16,-4 2-13 0,3-2 0 0,1-1 0 0,0 4 0 0,-1-4 0 15,4 4 0-15,-3 3 0 0,-1-1 0 0,1 4 0 16,3 0 0-16,0 0 0 16,0 6 43-16,-4-3 5 0,4 3 2 0,-3 3 0 15,3 4 0-15,-3-4 0 0,-1 7 0 0,4-1 0 0,-3 1-5 0,-1 2-1 16,-3 1 0-16,4 0 0 0,-1-1-44 0,-3 1-16 16,0 0 0-16,4-4 0 0,-4 1 40 0,0-1 8 15,0-2 1-15,0-4 1 16,3 0-80-16,-3-6-16 0,0 0-3 0,0 0-1 15,4-9-126-15,-4 0-26 0,3-4-5 16,-3 1-529-16,4-4-107 0</inkml:trace>
  <inkml:trace contextRef="#ctx0" brushRef="#br4" timeOffset="153415.34">12171 3257 1767 0,'0'0'39'0,"0"0"8"0,0 0 1 0,0 7 2 16,-4-1-40-16,4 3-10 0,4 1 0 0,-4 2 0 15,3-2 96-15,1 5 16 0,-1-2 4 0,4-1 1 16,-3 4-47-16,3 0-10 0,0 0-1 0,0-1-1 16,0 1-7-16,4-4-2 0,-4 4 0 0,0-3 0 15,4 2-22-15,-4-2-5 0,0 3-1 0,3-1 0 16,-6 1 7-16,3-10 2 0,0 4 0 0,0-1 0 16,-4 0-17-16,1-2-3 0,-1-1-1 0,-3-6 0 15,0 0-78-15,0 0-16 0,0 0-3 0,0 0-1 16,0 0-108-16,-3-6-22 0,-8-7-4 0,1-3-1 0</inkml:trace>
  <inkml:trace contextRef="#ctx0" brushRef="#br4" timeOffset="154115.67">12164 3515 1384 0,'0'0'39'0,"0"0"9"0,0 0-38 0,0 0-10 15,0 0 0-15,7 3 0 0,-4-3 87 0,4 0 15 16,0 0 3-16,1 0 1 0,-1-3-31 0,0 3-7 0,-4 0 0 0,4-4-1 16,0 1-3-16,0 0-1 0,0 0 0 0,0 0 0 15,1 0-9-15,-1-4-2 0,3 4 0 0,-3 0 0 16,0 0-16-16,0 3-4 16,4-3-1-16,-4 3 0 0,0 0 12 0,0 0 2 0,0 0 1 0,0 0 0 15,4 0-46-15,-8 0 0 0,4 3-15 0,0-3 4 16,0 0 35-16,1 0 6 0,-5-3 2 0,4 3 0 15,0-3 8-15,-3 0 1 0,3-1 1 16,-4-2 0-16,1 3-19 0,-1 0-4 0,1-3-1 0,-1-1 0 16,1 1-2-16,-1 0-1 0,1 0 0 0,-1-1 0 15,-3 1-15-15,0 0 11 0,0 6-11 0,0-6 10 16,0 6-10-16,0 0 0 0,0 0 9 0,0 0-9 16,0 0 23-16,0 0 0 0,-7 0 0 0,0 0 0 0,7 0-32 0,-7 0-7 15,0 3 0-15,0 3-1 16,4 0 17-16,-1 0-8 0,1 4 8 0,-4-1 0 0,3 1 0 0,1 2 0 15,-1-2 0-15,0-1 0 0,4 7 0 16,-3-10-10-16,3 7 10 0,3-4-12 16,-3 0 12-16,4 4 0 0,0-10 0 0,-1 3-8 15,4 1-24-15,0-4-5 0,0 0-1 0,-3-3 0 0,3 3 58 0,3-3 12 16,-3-3 3-16,4 3 0 0,0-3-27 0,-1 0-8 16,1 3 0-16,-1-4 0 0,4 4 0 0,1-3 0 15,-1 3 0-15,0-3 0 0,0 3 0 0,-4-3 0 16,5 0 0-16,-5 3 0 0,1 0 20 0,-4-6-2 15,0 6-1-15,3-4 0 0,-6 1 6 16,0 0 1-16,-1-3 0 0,-3 6 0 0,0-6 8 0,-3-1 1 16,-1 1 1-16,-3 0 0 0,3-4-8 0,-3 4-2 0,0 0 0 15,0-4 0-15,0 1-16 0,0 0-8 16,0-1 8-16,0 1-8 0,0-1 0 0,3 4 0 0,1 0 8 0,3 6-8 16,0-6-8-16,0 3-4 0,0-7-1 0,0 1 0 15,3 2 13-15,1-2 15 0,3 0-3 0,-3 2-1 16,3 1-11-16,0-3 0 0,0 2 0 15,0 1 0-15,0 0 0 0,0 0 0 0,3 2 0 0,-2 1 0 16,-1 3-9-16,0 0-1 0,0 0 0 0,-4 0 0 31,4 3-14-31,-3 4-4 0,-1-1 0 0,4 3 0 0,-3 1-119 0,-1 2-24 0,1-5-5 16,-1 2-1087-16</inkml:trace>
  <inkml:trace contextRef="#ctx0" brushRef="#br4" timeOffset="154685.84">12809 3235 2419 0,'0'0'53'0,"0"0"11"0,0 0 3 0,0 0 1 0,-7 0-55 0,0 4-13 15,4 2 0-15,-1 0 0 0,1 0 54 0,-1 1 8 16,1 2 2-16,3 4 0 0,-4-4-52 0,4 4-12 15,-3 2 0-15,3-2 0 0,0 2 0 0,0-2 0 0,3 3 0 16,-3-4 0-16,4 1 54 0,-4-4 8 16,3 4 2-16,1-4 0 0,-1 1-52 0,1-4-12 0,3 0 0 0,0 0 0 15,-4 1 0-15,4-4 0 0,4 0 0 0,-4 0 0 16,4 0 0-16,-4 0 0 0,3-3 0 16,1 0 0-16,3 0 0 0,-3-3 0 15,-1 3 0-15,1-3 0 0,-4 0 0 0,3 0 9 16,-3-4-9-16,0 1 8 0,1 0-8 0,-1-3 0 15,-4 2 0-15,4-2 0 0,0 3 9 0,-3-4 3 16,-1 1 1-16,1-4 0 0,-1 4 5 0,1-1 1 16,-1 1 0-16,-3 0 0 0,4 2-11 0,-1-2-8 0,1 3 12 0,-4-4-12 15,4 4 8-15,-1-3-8 0,-3 2 0 0,4 1 0 16,-4 0 0-16,3-1 0 0,-3 1 8 0,0 6-8 16,0-6 0-16,0 6 0 0,-3-6 8 0,3 6-8 0,-4-3 8 0,-3-1-8 15,0 1 9-15,0 6-9 0,0 1 12 16,0-1-3-16,0 6-1 0,-4 0 0 0,1 4-8 0,2 3 8 15,1-1-8-15,0 7 8 0,4-9-8 0,3 6 0 16,-4 0 0-16,4-4 0 0,0 1 0 0,4-4 0 16,-1 1 0-16,1-1 0 0,3-2 0 15,0-4-9-15,4 0 0 0,-4 1 0 0,3-7 9 16,-3 3-8-16,7-3 8 0,-7 0-8 16,4 0-37-16,-4-3-7 0,4 3-2 0,-4-10 0 15,0 4-60-15,0 0-12 0,0-1-2 0,0-2-1 16,0 0-37-16,-3-1-7 0,3-2-2 0,-4-1 0 15,4 1-5-15,-3-1-2 0,10-9 0 0,-4 3 0 0</inkml:trace>
  <inkml:trace contextRef="#ctx0" brushRef="#br4" timeOffset="155102.21">13180 3257 1267 0,'0'0'28'0,"0"0"5"0,0 0 2 0,0 0 1 0,0 0-36 0,0 0 0 16,0 0 0-16,0 0 0 0,0 0 83 0,0 0 9 0,0 0 3 0,0 0 0 16,0 0-1-16,0 0 0 0,3 7 0 0,1 2 0 15,-4 0-22-15,7 4-5 0,-4 0-1 0,1 5 0 16,3-2-52-16,0 3-14 0,0 0 0 0,4 0 0 15,-4-1 56-15,0 1 5 0,0 0 2 0,0 0 0 16,0 3 1-16,0-10 1 0,0 7 0 0,0 0 0 16,0-10-1-16,-3 7 0 0,-1-7 0 0,-3 1 0 15,4-4-13-15,-4-3-3 0,0-3-1 0,0 0 0 16,0 0-24-16,0 0-5 0,-4-6-1 0,1-7 0 16,-1 4-17-16,1-7 0 0,3 1 0 0,-4-1 0 15,1 0 0-15,3 4 0 0,-4-10 0 0,4 0 0 16,0 3 0-16,0-6 0 0,0 3 0 0,4-3 0 0,-1 0 0 0,1-3 0 15,-1 6 0-15,1-7 0 0,3 7 0 0,0-3 0 16,0 0 0-16,0 3 0 0,0 0 0 0,0 4 0 16,4 2 0-16,-4 0 0 15,3 4 11-15,-3 2-2 0,4 1 0 0,0 6 0 0,3-7-9 0,-4 7 0 16,4 3 9-16,-3 0-9 0,3 3 0 0,-7 7-15 16,4-4 3-16,-4 10 0 0,-4-1 46 0,-3 4 10 15,0 6 1-15,0-3 1 0,-7 6-22 0,0 1-5 16,-3 5-1-16,-1-3 0 0,-3 1-18 15,0-4 0-15,0 0 0 0,-4 1 0 0,0-14 0 0,1 4 0 16,-1-6 0-16,0-4 0 0,1-3 0 0,3-3-16 16,0-3 4-16,-1-3 0 15,5-3-51-15,-1-7-9 0,4 1-3 0,0-4 0 16,0 1-102-16,4-7-21 0,-1 3-4 0</inkml:trace>
  <inkml:trace contextRef="#ctx0" brushRef="#br4" timeOffset="155430.42">13653 2840 2419 0,'0'0'53'0,"0"0"11"0,0 0 3 0,0 7 1 0,3 5-55 0,1-9-13 0,-1 7 0 0,1 2 0 0,3 4 105 0,0 0 19 16,0 2 3-16,-4-2 1 0,4 3-52 16,-3 3-9-16,6 0-3 0,-2 0 0 15,-1 0 0-15,0-7 0 0,3 7 0 0,-3-3 0 16,0 0-46-16,4-6-10 0,-4-1-8 0,4-3 12 0,-4 1-12 0,0-4 0 16,-4-3-12-16,1 0 12 0,3-3 0 0,-7 0 0 15,0 0 0-15,0 0 0 16,0 0-110-16,0 0-14 0,0-6-4 0,-7 0 0 15,3 3-51-15,-3 0-10 0,-3-1-3 0,-1 1-896 0</inkml:trace>
  <inkml:trace contextRef="#ctx0" brushRef="#br4" timeOffset="155600.17">13585 3066 2030 0,'0'0'57'0,"0"0"14"0,8-6-57 0,-1 3-14 0,3 3 0 0,1-10 0 16,-1 4 156-16,4 0 29 15,4 0 6-15,-4-1 1 0,7 1-54 0,1 0-10 0,-1 3-3 0,3-4 0 16,-2 4-97-16,-1 0-20 0,7 0-8 0,-3 3 0 16,-1 0 57-16,1 0 6 0,0 0 1 0,-1 0 0 31,-2 0-205-31,-1-3-41 0,0 0-8 0,-10-1-2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29:08.37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17590 8099 1418 0,'0'12'31'0,"0"-6"6"0,0 1 2 0,0-7 1 0,0 0-32 0,0 0-8 0,0 3 0 0,0 3 0 15,0 0 71-15,-4 1 12 0,4-7 2 0,0 0 1 16,0 0 34-16,0 0 6 0,-4 0 2 0,-3 0 0 15,0 0-52-15,0 0-9 0,0 0-3 0,0-3 0 16,0-1 0-16,-3 1 0 0,6 3 0 0,-3-3 0 16,-4-3-51-16,4 0-13 0,-3-1 0 0,3 1 0 0,-4 0 54 0,1-4 8 15,-1 1 2-15,4-7 0 16,-4 4-28-16,1-4-4 0,-1-3-2 0,1 4 0 0,-5-4-4 16,5 0-1-16,-1-3 0 0,1-3 0 0,6 3-1 0,-3-3-1 15,0 0 0-15,4 0 0 0,-1 3-23 0,4 0-18 16,-4-3 3-16,4 0 1 0,0 0 62 0,4-1 13 0,-4 5 3 15,4-1 0-15,3 3-64 0,0 3-12 16,0 0-2-16,3 4-1 16,1-1 15-16,3 1 0 0,0 2 0 0,4 1 0 0,-1 3 0 0,1-1 0 0,-4 1 0 15,7 0 0-15,-3 3 0 0,0 0 0 16,-1-1 9-16,4 1-9 0,-3 0 0 0,3 0 0 0,0 3 0 16,4 0 0-16,-4 0 0 0,0 3 0 15,1 0 0-15,-5 4 9 0,4-1 2 0,0 0 0 0,-3 4 0 16,0 2 0-16,-1 1 6 0,1-1 2 0,-4 1 0 0,-3 6 0 15,3 6-2-15,-7-3 0 16,0 6 0-16,4-3 0 0,-8 3-7 0,4 0-2 0,-3 1 0 0,3 2 0 16,-4-6-8-16,1 3 0 0,-4-3 0 0,0 4 8 15,0-4-8-15,-4-3 0 0,4 6 0 0,-7-3 0 16,4 0 0-16,-8 0 0 0,4-3 0 0,-4-3 0 16,1 3 0-16,-4-3 0 0,0-1 8 0,-4-5-8 15,0-1 0-15,1-5 0 0,-1-1 9 0,-3-3-9 16,3-3 13-16,-3 0-1 15,0-3-1-15,0 0 0 0,3 0-11 0,-3-4 0 0,3 1 0 0,1 0 0 16,-1 3 0-16,4-4 0 0,0 1 0 0,-4 0 0 16,4 3-21-16,0-3-7 0,0-1 0 0,3-2-1 15,1 3-159-15,3-4-31 0</inkml:trace>
  <inkml:trace contextRef="#ctx0" brushRef="#br0" timeOffset="973.26">17914 7832 1897 0,'0'0'41'0,"0"0"9"0,0 0 2 0,0 0 2 16,0 0-43-16,0 0-11 0,0 0 0 0,0 0 0 16,-7 3 100-16,0 0 17 0,3 1 4 0,4-4 1 15,0 0-30-15,-3 3-5 0,-1 3-2 0,4 0 0 16,0 0-17-16,4-2-3 0,-1 2-1 0,1-3 0 16,7 0-12-16,-4 0-4 0,3 4 0 0,4-4 0 15,4-3-16-15,0 0-3 0,3 0-1 0,0-3 0 16,7 3-8-16,0-4-3 0,4 1 0 0,3 0 0 0,4 0-7 15,0 0-2-15,3 0 0 0,4 0 0 0,-3-1-8 0,2 4 0 16,1 0 0-16,7 0 0 16,0 0 0-16,0 0 0 0,7 0 0 0,0 0 8 0,-7 0-8 0,3 0 0 15,4 4 0-15,0-4 0 0,0 0 0 0,-3-4 0 16,-1 4 0-16,1 0 0 0,-5 0 0 0,-2 4 0 16,-1-1 8-16,-3 0-8 0,-4 0 22 0,-3 0 2 15,0 0 1-15,-4 4 0 0,1-7-25 0,-8 3 0 0,-3-3 0 16,-8 0 0-1,1 0-22-15,-4 0-10 0,-4 0-1 0,-2 0-1 16,-8 0-79-16,0 0-16 0,0 0-3 0,0 0-1166 0</inkml:trace>
  <inkml:trace contextRef="#ctx0" brushRef="#br0" timeOffset="2224.16">19583 7606 1314 0,'0'0'37'0,"-4"0"8"0,4 0-36 15,-7 0-9-15,0 4 0 0,0-4 0 16,7 0 130-16,0 0 24 0,-4 0 5 0,4 0 1 0,0 0-44 0,-7 3-9 15,4 0-2-15,3-3 0 0,0 0-28 0,0 0-5 16,-4 6-2-16,4-3 0 0,0 3-26 0,4 1-6 16,-1-4-1-16,1 3 0 0,3-3-11 0,0 0-2 15,4 4-1-15,-1-4 0 0,4 3-3 0,0-3-1 16,1 3 0-16,-1 1 0 0,3-1-4 0,-3 0-1 16,1 4 0-16,2-4 0 0,-3 0-14 15,4 4 0-15,-4 2 0 0,4 4 0 0,-4 0 19 0,0-1 1 0,0-2 0 16,0-1 0-16,0 1-20 0,0-1 0 0,-3 1 0 15,0-4 0-15,-1 1 0 0,-3-1 0 0,4 4 0 0,-8-7 0 16,1 0 0-16,-4-6 0 16,3 3 0-16,-3-3 0 0,-3 7 0 0,-4-1 0 0,3-6 0 0,-3 3 0 15,-3-3 51-15,-1 3 6 16,0 3 2-16,1-2 0 0,-4 2-43 0,0-3-16 0,-1 3 11 0,1 4-11 16,0-1 0-16,0 0 0 0,0 4 0 15,-4 3 0-15,8-1 33 0,-4 1 1 0,0 0 0 0,3 3 0 31,0 3-54-31,4-4-12 0,4-8-1 0,-1-1-1 16,1-6-7-16,3-3-2 0,0 0 0 0,0 0-853 0,7 0-170 16</inkml:trace>
  <inkml:trace contextRef="#ctx0" brushRef="#br0" timeOffset="3088.58">20451 8199 2188 0,'0'0'48'0,"0"0"11"0,7 3 1 0,-4 3 1 0,-3 1-49 0,4-1-12 0,3-3 0 0,-4 6 0 16,1-2 103-16,-1-1 17 0,1 0 4 0,-4-6 1 15,0 0-34-15,0 0-7 16,0 0-2-16,0 0 0 0,0 0-9 0,0 0-1 16,0 0-1-16,-7 0 0 0,0 0-24 0,0 0-5 15,0-3-1-15,-4-3 0 0,4 0 19 0,0-7 4 0,-4 4 1 0,1-4 0 16,-1 1-65-16,-3-4-14 0,0 0-2 0,0-3-1 16,0-3 27-16,0 1 6 0,-1-1 0 0,1 0 1 15,4 0-1-15,-4 0-1 0,3 0 0 0,4-3 0 16,0 0-2-16,0-4 0 0,3-2 0 0,1 0 0 15,3-1-33 1,0-5-6-16,3 2-2 0,4-6 0 0,4 4 48 0,-4-1 8 16,7 1 3-16,4-1 0 0,-1 0-50 15,1 1-9-15,3-1-3 0,0 0 0 0,1 1 51 0,2-1 9 0,5 4 3 0,-5-4 0 16,4 7-24-16,-3-1-8 0,-4 7 0 0,4 0 0 16,-7 3 0-16,-1 0 0 0,1 7 0 0,0-1 0 15,-4 3-23-15,-4 4-1 0,1 3 0 0,-1-1 0 16,-3 4-51-1,-7 3-10-15,0 0-3 0,0 0 0 0,8 0-120 0,-8 0-25 0,14 10-5 16,-14-10-1-16</inkml:trace>
  <inkml:trace contextRef="#ctx0" brushRef="#br0" timeOffset="3636.66">20934 7641 1694 0,'0'0'48'0,"-4"-10"11"0,4 1-47 0,-3 0-12 0,3 9 0 0,-4-7 0 15,4 7 123-15,0 0 22 0,0 0 5 0,0 0 1 16,0 0-47-16,0 0-8 0,4 7-3 0,-1-1 0 16,1 6-33-16,3 4-8 0,0 0 0 0,4-1-1 15,-1 7-9-15,1-3-2 0,3 0 0 0,0 6 0 0,0 0 0 0,0 0-1 32,0 0 0-32,0 0 0 0,4-3-3 0,0 0 0 0,-1 3 0 0,1-3 0 0,3 0-7 0,-3 0-1 15,-1 0-1-15,1 0 0 0,0 0 8 16,-4-3 1-16,3-6 1 0,1-1 0 0,-7-3-46 0,3 1-10 15,-4-1-1-15,-3-2-1 0,0-1 21 0,0-3 0 16,-3 3 0-16,-4-6 0 16,0 0-39-16,0 0-3 0,0 0-1 0,0 0 0 15,-7-3-46-15,-4 0-10 0,4 0-1 0,-3 0-1 16,-1-4-103-16,4 1-20 0</inkml:trace>
  <inkml:trace contextRef="#ctx0" brushRef="#br0" timeOffset="3900.21">20987 8105 2194 0,'0'0'62'0,"0"-9"14"0,-4-1-60 0,4-6-16 0,0 4 0 0,4-4 0 16,-1 1 120-16,1-4 20 0,-1 3 5 0,4-3 1 15,0 4-38-15,4-1-7 0,-4 0-1 0,0 4-1 16,0-1-33-16,0 1-6 0,0-4-2 0,4 6 0 15,-4-2-17-15,0 3-3 0,0-1-1 0,0 1 0 16,0-1-37-16,0 1 0 0,0-1 0 0,0 1 0 0,0-3 0 0,0-1 0 16,1 4 0-16,-1-7 0 0,0 3 0 0,3 1-16 15,-3-7 2-15,0 3 1 16,4 4-81-16,-4-1-16 0,0 1-3 0,0 2-1235 0</inkml:trace>
  <inkml:trace contextRef="#ctx0" brushRef="#br0" timeOffset="4297.43">21738 8174 1958 0,'0'0'43'0,"0"0"9"0,0 0 1 0,0 0 3 15,-3-6-45-15,-1 2-11 0,4-2 0 0,0 6 0 0,4-6 53 0,-1 3 9 16,1 0 2-16,3 0 0 0,-4 3 0 0,4 3 0 15,0 6 0-15,-3 0 0 0,-1 4 51 16,1 6 10-16,-4 0 3 0,4 3 0 16,-1 0-52-16,-3 3-9 0,0-3-3 0,-3-7 0 15,-1 7 0-15,4-3 0 0,-4 3 0 0,-3-3 0 0,4-4-51 0,-4 4-13 16,3-6 0-16,-3 2 0 16,0-2-48-16,0-7-13 0,0-3-3 0,0-6-887 15,0-3-177-15</inkml:trace>
  <inkml:trace contextRef="#ctx0" brushRef="#br0" timeOffset="5158.91">22313 7610 1758 0,'0'-10'50'0,"0"10"10"0,0 0-48 0,0 0-12 0,0 0 0 0,0 0 0 16,0 0 153-16,0 0 28 0,0 0 6 0,0 0 1 16,0 0-68-16,-3 3-14 0,-1 7-2 0,4-1-1 0,0 4-52 0,0-1-11 15,0 4-1-15,4 3-1 0,-1-1-17 0,4 8-3 16,4-5-1-16,-4 1 0 0,7 0-17 0,-3-6 0 15,3 3 0-15,0-3 0 0,-4-4 0 0,5 1-22 16,-1-4 3-16,-4-3 1 0,4 4 28 0,-3-1 6 16,3-3 0-16,-3 1 1 0,-1-4-27 0,-3 0-6 15,-7-3 0-15,11 0-1 0,-1 0 17 0,-10 0 0 16,0 0 0-16,11-9 0 0,-4 2 0 0,4-2 0 16,-4 3 0-16,0-7 0 0,0 4 0 0,0-4 0 0,-4 4 0 15,1-4 0-15,-1 4 0 0,1 2 0 16,-1-2 0-16,-3 3 0 0,4-1 0 0,0 1 0 15,-4 0 0-15,3 0 0 0,-3 6 0 0,0-7 0 0,0 1 0 0,4 0 0 16,-4 6 0-16,0 0 0 0,0 0 0 0,0 0 0 16,0 0 0-16,0 0 0 15,0 0 0-15,0 0 0 0,0 0 0 0,0 0 0 16,0 0 0-16,0 0 0 0,0 0 0 0,0 0 0 0,3 6 0 0,4 4 0 16,0 5 0-1,0 1 0-15,7 3 0 0,-3 3 0 0,3 0 0 0,4 6 0 0,-4 3 8 0,0 7-8 16,0 3 17-16,0 2-2 0,-3 8-1 0,3 2 0 15,-4 0 25-15,-2 4 5 0,2-1 0 0,-3 4 1 16,-3-1 15-16,3-2 4 0,-7-1 0 0,3 1 0 16,-3-4-31-16,0-6-5 0,-3-3-2 0,-4 0 0 15,0-7-12-15,-4-5-2 0,0-1-1 0,-6-3 0 16,-1-9 13-16,1-6 2 0,-1-1 1 0,-3-9 0 16,0-6-27-16,-1-3 0 0,1-7 0 0,-3 1 0 15,2-4 0-15,1-6 0 0,4 3 0 0,-1-6 0 16,0 0 0-16,4-3 0 0,4-3 0 0,3-4 0 15,-1-2 0-15,5-1-9 0,3-3 0 0,3 0 0 16,8 1 9-16,3 2 12 0,0 0-2 0,4 1-1 0,7 2-9 0,-4 4 0 16,7 6 0-16,0-3 0 0,4 6 0 0,-4 6 0 15,0 0 0-15,-3 7 0 0,0 3 0 0,0 2 0 16,-4 8 0-16,-4-1 0 16,1-3-66-16,0 0-15 0,-1 0-3 0,-3 0-924 15,-3 0-184-15</inkml:trace>
  <inkml:trace contextRef="#ctx0" brushRef="#br0" timeOffset="5747.79">23029 6863 2508 0,'-3'3'71'0,"-4"1"16"0,3 2-70 0,1 0-17 16,-4 0 0-16,3 1 0 0,4-1 55 0,0-6 7 16,0 6 2-16,0-3 0 0,4 4 0 0,3-1 0 0,3-3 0 0,1 3 0 15,3 1-52-15,0-1-12 16,4 3 0-16,3 1 0 0,4-1 54 0,3 4 8 15,4-1 2-15,-1 1 0 0,-2 2-52 0,2 1-12 16,1 3 0-16,0 0 0 0,0-1 54 0,3 7 8 0,-3 4 2 16,-4-1 0-16,4 3-52 0,-8 1-12 15,4 2 0-15,1 1 0 0,-5 2 54 0,-6 1 8 0,0 3 2 0,-4 3 0 16,0-4-52-16,-7 1-12 0,-4 3 0 0,1 3 0 16,-8-6 0-16,1 3 0 0,-8 3 0 0,1 0 0 15,-4-3 0-15,-4 0 0 0,0-4 0 16,-3 1 0-16,0-3 0 0,3-4 0 15,1-6 0-15,-4-3 0 0,3-6 0 0,4-3 0 0,0-4 0 0,-4-2 0 16,8-4 0-16,-1-3 0 0,0-3 0 0,1-3 0 16,3 0-48-16,0-3-13 0,3-4-3 0,-3 1-1459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18:20.27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1143 777 1494 0,'0'0'32'0,"0"0"8"0,0 0 0 0,0 0 3 0,7 3-35 0,-3 0-8 0,3 1 0 0,3-1 0 16,-3 3 54-16,4-3 9 0,7 0 1 0,-4 0 1 15,0 1 51-15,3-4 9 16,-3 0 3-16,1 3 0 0,-1-3-103 0,-4 3-25 0,8-3 0 0,-4 0 0 16,-3 0 36-16,-1-3 3 0,4 3 0 0,-3-3 0 15,-1-1-103-15,1 1-21 0,-4 0-4 16,4-6-1-16</inkml:trace>
  <inkml:trace contextRef="#ctx0" brushRef="#br0" timeOffset="2091.21">1101 815 1267 0,'0'0'28'0,"0"0"5"0,0 0 2 0,0 0 1 0,0 0-36 0,0 0 0 0,0 0 0 0,0 0 0 16,0 0 35-16,0 0 0 0,0 0 0 0,0 0 0 15,0 0-5-15,0 0-1 0,0 0 0 0,0 0 0 16,0 0 61-16,0 0 12 0,0 0 2 0,0 0 1 16,0 0-29-16,0 0-7 0,0 0-1 0,0 0 0 15,0 0 12-15,0 0 3 16,0 0 0-16,0 0 0 0,0 0-67 0,0 0-16 0,0 0 0 0,0 0 0 15,0 0 0-15,0 0 0 0,0 0 0 0,0 0 0 16,0 0 28-16,0 0 1 0,0 6 1 0,0-6 0 16,0 6-17-16,0 1-3 0,0-7-1 0,0 0 0 15,0 3 13-15,0 6 2 0,0-9 1 0,0 0 0 16,0 6-8-16,0-6-1 0,-7 4-1 0,7-4 0 16,0 0 27-16,0 3 6 0,0-3 0 0,0 6 1 15,0 0-59-15,0 1-12 0,0-1-2 0,0-3-1 0,0 6 40 0,0-2 8 16,0-4 1-16,0 0 1 0,0 3-37 0,0 0-7 15,0 1-1-15,0-4-1 0,0 3 21 0,0-6 0 16,0 10 8-16,0-4-8 0,0-3 10 0,-4 3-10 16,4 0 12-16,0 1-12 0,-7-1 12 0,7-3-12 15,0 7 12-15,0-4-12 0,0-3 9 0,0 0-9 16,-3 3 0-16,3 1 9 0,0-1-9 0,0 3 0 0,0 1 0 16,0-1 8-16,0-3-8 0,0 4 0 15,0-1 0-15,0 4 0 0,0-4 0 0,0-3 0 16,0 7 0-16,0-4 0 0,-8 4 0 0,8-4 10 0,0-2-2 15,-3 5-8-15,3-2 0 0,0 2 0 16,0-6 0-16,0 1 0 0,0 5 0 0,-7-6 0 0,7 4-10 0,0 2 10 16,0-8 0-16,0 2 10 0,0 3 1 0,0 1 0 15,0-4-11-15,0 6-16 16,0-5 4-16,0 2 1 0,0 1 11 0,0 2 0 0,0 1 0 0,0-7 0 16,0 3 0-16,0 4 0 15,0-4 0-15,-4 7 0 0,4-7 0 0,0 4 0 0,0-1 0 0,-3 1 0 16,3 3 0-16,0-4 0 0,-7 7 0 0,7-10 0 15,0 7 0-15,-4 3 0 0,4-7 0 0,0 4 0 0,0-3 0 0,0 2 0 16,0 1 0-16,0-3 0 16,0 5 0-16,4-8 14 0,-4 5-3 0,0 4-1 15,0-6-10-15,0 2 10 0,-4 1-10 0,4 0 10 0,0 3-10 0,-7 3 0 16,7-7 0-16,0 4 0 0,-3 0 0 16,3 0 0-16,0 6 0 0,-7-10 0 0,7 11-15 0,-4-5 2 15,4 5 0-15,0-4 0 0,-3-1 21 0,3 1 4 16,0 0 0-16,0 3 1 0,0-6-13 0,0 0 0 15,0-3 0-15,0 6 0 0,0 0-10 0,0 0-2 16,0 0 0-16,0-4 0 0,0 7 20 16,0-3 4-16,0 0 1 0,0 3 0 0,0 1-13 0,0 2 0 15,0-3 0-15,0 3 0 0,0 3 0 0,0-9-18 16,0 3 4-16,-8 1 1 0,8-1 21 0,0-3 4 16,0 6 0-16,0 0 1 0,0-3-13 0,0 0-18 15,0 3 4-15,0 1 1 0,0 2 22 0,0-3 5 0,0 4 1 0,0-1 0 16,0 3-15-16,0-2 0 15,0-4 0-15,0 10 0 0,0-13 0 0,0 6 0 0,0 0 0 16,0 1 0-16,0-1 0 0,0 4 0 0,0-1 0 0,0 4 0 16,0-1 0-16,0 1 0 0,0-4 0 0,0 4 0 15,0 0-12-15,0-1-1 0,0 1-1 0,0 0 0 16,0-1 14-16,0 1 0 16,0 6 0-16,0 0 0 0,0-4 0 15,0 1 0-15,0 0 0 0,0 0 0 0,0 3 12 0,0-4 6 0,0 1 1 0,0 6 0 16,0-3-19-16,8 3 0 0,-8 0 0 0,0 3 0 15,0-6 0-15,0 3 0 0,0-3 0 0,0 6 0 16,0-3 0-16,0 3 0 0,0 4 0 0,-8-1 0 16,8-3-16-16,0-3-1 0,0 0 0 0,0 3 0 15,0 1 28-15,0-1 5 0,0 3 2 0,0 7 0 16,0-7-18-16,0-3 0 0,0 3 0 0,0 1 0 16,0-4 9-16,0 0-9 0,0 7 0 0,8 2 9 15,-8-2-25-15,0-4-4 0,0 3-2 0,0 1 0 0,0-4 34 16,0 0 8-16,0 10 0 0,0 0 1 0,0-7-21 0,0-3 0 15,0 4 0-15,0 2 0 0,0-2 0 0,0 3 0 16,0 2 0-16,0 1 0 0,0-10 0 0,3 4 0 16,-3-1 0-16,0 4 8 0,0-4-8 0,0 1 0 15,0 2 0-15,0 4 0 0,4-7 0 0,-4-2 0 16,0 2 0-16,7 0 8 0,-7 1-8 0,0 2 0 16,0 1 0-16,0 0 0 0,0-7 0 0,0 0 9 15,0 1-9-15,0 2 0 0,0-3 8 0,3 1-8 16,-3 2 0-16,0 0 0 15,0-5-17-15,0-1-11 0,0 0-1 0,0 0-1 0,7 0 50 0,-7 0 9 16,0 1 3-16,0-1 0 0,0-6-16 0,4-4-2 0,3-2-1 16,-7 0 0-16,3-7 5 0,1 0 1 15,3-2 0-15,-4-1 0 0,5-6-19 0,-5 3 0 0,8-6 0 16,-4 0-9-16,-4-4 9 0,1 1 0 0,3-4 0 16,-4 1 0-16,8 3 0 0,-11-7 0 0,7 4 0 0,-4-4 8 15,1 0-8-15,3-2 0 0,-7 2 0 0,4-3 0 16,3 1 0-16,-7-4 0 0,10 3 0 0,-10-3 8 15,4 3-8-15,-1-2 9 0,4-1-9 0,-3 0 10 16,3 0-10-16,4-3 0 0,-8 3 0 0,1-3 0 16,6 3-10-16,1-3 10 0,-1 0 0 0,1 0-9 15,-1 0 9-15,1 0 0 0,3 0 0 0,-3 0 0 0,-1 0 0 0,1 0 0 16,3 0 0-16,-3 0 0 16,3 0 0-16,0 0 0 0,3 0 0 0,-2-3 0 0,-1 3 0 0,3 0 0 15,-3 0 0-15,1 0 0 0,2 0 0 0,-3 0 0 16,-3 0 0-16,-1 3 0 0,-2 0 0 0,2-3-13 15,1 4 3-15,-1-1 1 16,-6 3-35-16,3-3-6 0,-4 0-2 0,4 0 0 16,-7 0-70-16,4 1-14 0,3-1-4 0,-7-3-633 15,4 0-127-15</inkml:trace>
  <inkml:trace contextRef="#ctx0" brushRef="#br0" timeOffset="3637.49">1852 1097 1958 0,'0'0'43'0,"0"0"9"15,0 0 1-15,0 0 3 0,-3-6-45 0,3 6-11 0,0-10 0 0,0 10 0 0,0 0 53 0,0 0 9 16,0 0 2-16,0 0 0 16,-7-3 0-16,7 3 0 0,-4 3 0 0,-7 0 0 15,8 4 0-15,3-1 0 0,-7 0 0 0,3 7 0 16,4-1-52-16,-7 10-12 0,7-6 0 0,0 9 0 15,0-3 54-15,0 6 8 0,0 0 2 0,0 4 0 16,7 5-52-16,-7-8-12 0,11 5 0 0,-8 4 0 0,8-7 0 0,0-3 0 16,-1 1 0-16,4-7 0 0,0-4 0 0,8-2 0 15,-8-10 0-15,7 1 0 0,0-4 0 0,4-3-18 16,-4-3 4-16,-4-1 1 0,1 1 21 0,0-3 4 16,-1-7 0-16,-2 4 1 0,-1-3 2 0,3 2 0 15,-6-6 0-15,-4 4 0 0,0 3-24 0,-4-1-5 16,5 4-1-16,-8-7 0 0,0 7 35 0,0 0 8 15,0-4 0-15,0 1 1 16,0 6-46-16,0-7-10 0,-8 4-1 0,8 6-1 0,0 0 40 0,0 0 8 16,0-6 1-16,0 6 1 0,0 0-33 0,0 0-8 0,8 3 0 0,-5 3-1 15,4 7 29-15,-7-4 5 0,7 10 2 0,0 0 0 16,-3 0-24-16,3 3-5 0,3 3-1 16,-6 0 0-16,7 3 15 0,-1 0 0 0,1-3 0 0,-1 4 0 15,-3 2 0-15,0-3 0 0,4 3 0 16,0-2 0-16,-8 2 48 0,8 4 13 0,-11-1 3 15,3 0 0-15,4 4-52 0,-7-7-12 0,0 1 0 0,0 2 0 16,-7-9 0-16,4 4 0 0,-8-7 0 0,0 3 0 16,8-7 0-16,-8 1 0 0,-3-6 0 15,4-1 0-15,-8 1 0 0,0-7 0 0,8-3 0 0,-11-3 0 16,-1-6 28-16,5 0 2 0,-4-4 1 0,-4 1 0 16,7 0-31-16,1-7 0 0,-1 0 0 0,4 1 0 15,0-7 0-15,3 3 0 0,1-3 0 0,-1-3 0 16,8 3 0-16,3-3 0 0,0 0 0 0,3 0 0 15,8 3 0-15,-8 0 0 0,8 6 0 0,6-6 0 0,-2 6 0 0,-5 7 0 16,8-10 0-16,-1 10 0 0,-2-1 0 0,6 7 0 16,-7-3 0-16,0 6 0 15,4 0 0-15,-8 0 0 0,4 0 0 0,-3 0 0 0,-1 3 0 0,1 0 0 16,-4-3 0-16,0 3-10 16,4 0-126-16,-8 1-24 0,8-4-6 0,-8 0-1 0</inkml:trace>
  <inkml:trace contextRef="#ctx0" brushRef="#br0" timeOffset="4022.29">2639 1639 2188 0,'0'0'48'0,"0"0"11"0,0 0 1 0,0 0 1 15,0 0-49-15,0 0-12 0,0 0 0 0,0 0 0 16,0 0 105-16,0 0 19 0,0 4 3 0,0 2 1 0,0 3 0 0,0 4 0 16,0 3 0-16,0-4 0 0,0 7-103 0,0 0-25 15,0-1 0-15,0 8 0 0,-7-11 0 0,7 4 0 16,-4 0 0-16,4 0 0 0,0 0 0 0,0-7 0 16,0 4 0-16,4-4-916 15,-4 1-189-15</inkml:trace>
  <inkml:trace contextRef="#ctx0" brushRef="#br0" timeOffset="5208.5">2000 2844 1533 0,'0'0'33'0,"0"0"7"0,0 0 2 0,-7-4 2 0,4-2-35 0,-8 3-9 15,8 0 0-15,-4-3 0 16,3 2 70-16,-3 1 12 0,7 3 2 0,0 0 1 16,0 0-41-16,0 0-9 0,-4-3-2 0,4 3 0 0,0 3 15 0,-7 4 4 15,4-1 0-15,-1 3 0 0,4 4-4 0,0 2-1 16,-7 4 0-16,7 3 0 0,7 0-25 0,-7 6-5 16,0-3-1-16,0 1 0 0,4 2-2 0,6-6-1 15,-6 3 0-15,3-3 0 0,4-3 41 0,3-4 8 16,0 1 2-16,3-10 0 0,1 0-52 0,3-2-12 15,0 2 0-15,4-9 0 0,-4 0 12 0,-7-1 4 16,8-5 0-16,-8 0 0 0,0-1-25 0,3 1-5 16,-6-4-1-16,-4 4 0 0,4-4 43 0,-1 4 9 15,1 0 2-15,-8-1 0 0,4 4-11 0,-7 3-3 0,0 3 0 0,0 0 0 16,0 0-25-16,0 0 0 0,0 0 0 0,-7-10 0 16,7 10 0-16,0 0 0 15,-3 0 0-15,-1 7 0 0,-6-4 0 0,10-3 0 0,-7 9 0 0,3 1 0 16,4 2-20-1,0 4-8-15,-7-1-3 0,14 4 0 16,-7 0-1-16,0 3-1 0,4 3 0 0,-4-3 0 0,7 3 33 16,-4 3 0-16,8 1 0 0,-8-1 0 0,4 0 44 0,-3 0 16 0,3 0 4 0,4 1 0 15,-8 2-52-15,1 0-12 0,-4 4 0 0,7-1 0 16,-7 1 0-16,0 2 0 0,-7 1 0 0,3-3 0 16,1-1 17-16,3-3 1 0,-8-2 0 0,5-4 0 15,-8-3-5-15,4-7-1 0,4-2 0 0,-11-4 0 0,7-2 3 16,-4-4 0-16,4-3 0 0,-11-3 0 0,8-4 3 0,-1-2 1 15,-3-4 0-15,0-5 0 0,0-4-19 0,-4 0-12 16,4-3 1-16,0-1 1 16,3-2 10-16,4 3 0 0,-3 3 0 0,6-3-8 0,1 3 8 15,3 0 0-15,0-3 0 0,0 6 0 16,7-3 0-16,0 10 0 0,-4-7 0 0,8 3 0 0,0 4 0 0,3 2 0 16,-4 1 0-16,1 0 0 0,3-1 8 0,-4 4 3 15,1 3 1-15,3-3 0 0,-3 6-12 0,-1 0 0 16,1 0 0-16,0 0 0 15,-1 0-49-15,1 0-12 0,3 0-3 0,-4-4 0 16,1 1-199-16,0-3-40 0,6-7-8 0,1 4-1 0</inkml:trace>
  <inkml:trace contextRef="#ctx0" brushRef="#br0" timeOffset="5687.47">2512 3317 1370 0,'0'0'39'0,"0"0"8"0,0 0-38 0,0 0-9 0,0 0 0 0,0 0 0 16,3-6 144-16,-3 3 26 0,7-4 6 0,-7 1 0 16,4 0-38-16,-1-1-8 0,-3 1-2 0,7-3 0 15,-3-1-51-15,3 4-10 0,-3-3-3 0,3-1 0 16,3 4 0-16,-3-3 0 0,0 2 0 0,4 4 0 15,-8 0-51-15,5 3-13 0,-1 0 0 0,3 0 0 0,1 0 0 0,-4 0 0 16,7 0 0-16,-11 3 0 16,8 4 54-16,-4-1 8 0,0 0 2 0,0 7 0 0,-3-1-52 0,3 1-12 15,-7 5 0-15,0 1 0 0,0 6 0 0,0-3 0 16,0 3 0-16,-7 1 0 0,3-5 54 0,-3 5 8 16,0-1 2-16,-4 0 0 0,1-3-52 0,-1 0-12 15,1-4 0-15,-1 1 0 0,8-3 0 0,-11-7 0 16,6 1 0-16,-2-4 0 15,6 0-48-15,4-6-13 0,0 0-3 0,0 0 0 0,-7-6 52 0,7-3 12 16,0-1 0-16,0-2 0 0,7 2 0 0,4-2 0 16,-8-1 0-16,5 7 0 0,-1-10 0 0,3 7 0 15,-3-1 0-15,4 1 0 0,-8 3 0 0,8-1 0 16,-1 4 0-16,-6 3 0 0,3-3 0 0,-7 3 0 16,4 3 0-16,6 7 0 0,-10-10 0 0,4 6 0 15,3 0 0-15,-7 1 0 0,0 5 0 0,0-3 0 0,0 1 0 0,3-4 0 31,-3 4-221-31,0-1-42 0,0 13-8 0,0-22-1 16</inkml:trace>
  <inkml:trace contextRef="#ctx0" brushRef="#br0" timeOffset="6226.71">2177 4411 2649 0,'0'0'58'0,"0"0"12"0,-4 7 2 0,4-7 4 0,0 0-61 0,0 0-15 0,0 0 0 0,0 0 0 0,0 0 77 16,0 0 13-16,0 0 2 0,0 0 1 15,0 0-46-15,0-7-10 0,-7 1-1 0,7 0-1 16,0 6-35-16,0-7 0 0,7 1 0 0,-7 0 0 16,0 6-100-16,0-3-21 0,4 0-4 0,-4 3-719 15,0 0-143-15</inkml:trace>
  <inkml:trace contextRef="#ctx0" brushRef="#br0" timeOffset="6612.33">2191 4841 2444 0,'0'0'54'0,"0"0"11"0,0 0 3 0,0 0 0 16,0 6-55-16,0 0-13 0,-4-2 0 0,4-4 0 16,0 6 151-16,0-6 27 0,0 6 6 0,0 0 0 15,0-6-96-15,0 3-19 16,0 4-4-16,-7-1-1 0,7 0 0 0,0-6 0 0,0 0 0 0,-3 7 0 15,-1-1-51-15,4-6-13 0,0 0 0 0,0 3 0 16,0-3 0-16,0 0 0 0,0 0 0 0,0 0 0 16,0 0-151-16,4 0-33 0,-1 0-6 0,4-3-753 31,-7 3-150-31</inkml:trace>
  <inkml:trace contextRef="#ctx0" brushRef="#br0" timeOffset="6945.81">2226 5233 2188 0,'-3'12'48'0,"3"-9"11"0,0 4 1 0,-4-1 1 0,4-6-49 0,-7 3-12 0,7 3 0 0,0-6 0 16,0 7 151-16,0-7 27 0,0 0 6 0,0 0 0 16,0 0-90-16,0 3-18 0,0-3-4 0,0 0-1 15,0 0-6-15,0 0-1 0,0 0 0 0,0 0 0 16,0 0-39-16,0 0-8 0,0 0-1 0,0 0-1 31,0 0-72-31,0 0-15 0,7 0-2 0,-7 0-1360 0</inkml:trace>
  <inkml:trace contextRef="#ctx0" brushRef="#br0" timeOffset="8311.01">2085 7700 1958 0,'-4'-3'43'0,"-3"0"9"0,7 3 1 0,-3-6 3 0,-4 0-45 0,3 2-11 16,1 1 0-16,-4 0 0 15,3 0 104-15,-3 3 20 0,7 0 3 0,-3 3 1 0,-8 0-103 0,11 4-25 16,-4 2 0-16,-3 4 0 0,4 2 56 0,3 4 7 15,-7 3 1-15,7 0 0 16,0 6-40-16,0-3-7 0,0 0-1 0,7 0-1 16,-7 4 23-16,10-1 5 0,-6 0 1 0,7 0 0 0,-1-6-32 0,1-3-12 15,3 0 11-15,-4-7-11 0,12 4 42 0,-8-10 2 16,0-2 1-16,7-4 0 0,-10 0-34 0,6-7-11 16,1 1 0-16,-4-7 0 0,0 4 20 0,-3-7-2 15,-1 1-1-15,1-1 0 0,-1 3-17 0,1-2 0 0,-8-1 0 16,5 4 0-16,-5-4 0 0,1 3 0 0,-4 1 0 15,0-1 0-15,-4 4 0 0,1-1 0 0,3 1-8 16,-8 3 8-16,5-1 0 0,3 7 0 16,-11-3 0-16,4 0 0 0,4 0 0 0,3 3 0 15,0 0 0-15,-4 3 0 0,-3 0 0 0,7 4 0 0,0 2-10 0,0 4 10 16,0-1 0-16,7 1 0 0,-3 5-9 16,-1 4 9-16,4 0 0 0,-3 7 11 15,3-1-2-15,4 6 0 0,3 4-9 0,-4 3 0 0,1 3 0 0,6-1 0 16,1-2 20-16,-7 3 3 0,3 3 0 0,0 3 0 15,7 4-12-15,-10 5-3 0,3 1 0 0,0-1 0 16,4-2-31-16,-8-1-6 0,4 7-2 16,-3-3 0-16,-8-1 31 0,4-2 0 0,0-7 0 0,0-3 0 15,-7-7 0-15,0-2 0 0,0-10 0 0,-7-3 0 16,0-3 25-16,-3-6 11 0,-1-7 3 0,-3-2 0 16,-4-4-11-16,-6-6-3 0,3 0 0 0,-8-7 0 0,5-5-25 0,-5-1 0 15,5-6 0-15,-1-3 0 16,0 0 0-16,4-4 0 0,0 1 0 0,3 0 0 0,-3 0 56 15,7 0 7-15,-7-4 1 0,10 4 0 0,-3-3-52 0,-3 2-12 16,13 1 0-16,-6-3 0 0,6-4 0 0,-3 1-13 16,7-7 2-16,7 0 1 0,-3 4 10 0,6 2 14 15,4 1-3-15,4-1-1 0,-4 7-10 0,0 3 0 16,7 0 0-16,0 6 0 0,-3 3 0 0,3 7 0 16,4 0 0-16,0 2 0 0,-4 4 0 0,3 0-17 15,5 3 4-15,-12 0 1 0,8 3 12 0,-7-3 0 16,3 3-10-16,-7 0 10 15,-3 1-90-15,-1-1-14 0,4 0-2 0,-10-3-1350 0</inkml:trace>
  <inkml:trace contextRef="#ctx0" brushRef="#br0" timeOffset="9390.37">2727 8208 1267 0,'0'0'28'16,"0"0"5"-16,0 0 2 0,0 0 1 0,0 0-36 0,0 0 0 0,0 0 0 0,0 0 0 0,-4 0 160 15,4 0 26-15,-3 4 5 0,3-4 1 0,0 0-67 0,0 0-13 16,0 0-2-16,0 0-1 0,0 0-72 0,-7-4-14 16,3-2-3-16,4-3-1 0,-7 2-5 0,14-5-1 15,-7 2 0-15,0 1 0 0,4 0 31 16,-4-1 5-16,7 1 2 0,-7-1 0 0,3 7-42 15,-3 3-9-15,0 0 0 0,0 0 0 0,0 0 52 0,0 0 10 16,0 0 2-16,0 0 1 16,0 0-52-16,0 0-13 0,0 0 0 0,0 3 0 0,0 4 24 0,4-1 1 15,-4 0 1-15,0 1 0 16,0-7-42-16,0 3-8 0,0-3-1 0,0 6-1 0,0-6 45 0,0 0 9 16,0 6 1-16,0-6 1 15,7 6-48-15,-7-2-10 0,0-4-1 0,0 6-1 0,0 0 51 0,0 0 11 16,0 1 1-16,0-1 1 0,0 0-23 0,0 1-11 15,0-1 10-15,0 0-10 0,0 0 26 0,0 1-1 16,0-1 0-16,0 0 0 0,0 0-25 0,0 1 0 16,0 2 0-16,4-3 0 15,-4 4-46-15,7-4-14 0,-7 0-4 0,3 4 0 0,-3-4 83 16,7 0 16-16,-7 1 3 0,0-1 1 0,4 0-28 0,-1 0-11 16,-3-3 8-16,0-3-8 0,0 0 12 0,0 7-4 15,0-7 0-15,0 0 0 0,0 0 4 0,0 0 0 16,0 0 0-16,0 0 0 0,0 0-4 0,0 0 0 0,0 0 0 0,0 0 0 15,0 0-8-15,-3-7 12 0,3 7-12 0,-4-9 12 16,4 3-12-16,-7-7 0 0,7 4 0 0,0-1 0 16,0-2 0-16,0-4-17 0,7 4 2 0,-7-4 1 15,4 0 14-15,6-2 0 0,-6 2 0 0,3 0 0 16,3 0 0-16,-2 4 0 0,2 3 0 0,1-4 0 16,6 4 16-16,-3 2 5 0,-3 1 2 0,3 0 0 15,7 3-37-15,-7 0-7 0,1-1-2 0,6 4 0 16,-7 4 70-16,3-1 13 0,1 0 4 0,0 6 0 0,-8 7-52 0,4 0-12 15,-3 5 0-15,0 8 0 0,-1-1 54 0,-3 3 8 16,0 1 2-16,-3 2 0 0,3 1-52 16,-4-1-12-16,4 1 0 0,-7-1 0 0,0 1 13 0,0-1 0 15,0-3 0-15,0-2 0 0,0-7-13 0,0 0 0 16,0-7 0-16,0-5 0 0,0-4 0 0,0-6-16 16,0 0 1-16,0-10-1049 15,4-2-211-15</inkml:trace>
  <inkml:trace contextRef="#ctx0" brushRef="#br0" timeOffset="11749.27">2889 752 1074 0,'0'0'30'0,"0"0"8"0,0 0-30 0,0 0-8 15,0 0 0-15,0 0 0 0,0 0 128 0,0 0 25 16,0 0 5-16,0 0 1 16,0 0-50-16,0 0-9 0,7 0-3 0,-3 3 0 15,3-3 25-15,-4 0 5 0,8 3 1 0,-7-3 0 0,3-3-64 0,3 3-12 16,1 0-2-16,-4-3-1 16,3 3-9-16,8 0-3 0,-4-3 0 0,-3 3 0 0,3 0 4 0,-4 0 1 15,5 0 0-15,2 0 0 0,-3 0-34 0,-3 0-8 16,3 0 0-16,0-6 0 0,4 6 0 0,-1 0 0 15,1 0 0-15,0 0 0 0,-1 0 0 0,-3 0 10 16,8 0-10-16,-8 0 10 0,7 0-10 0,-11-3 12 16,8 3-12-16,-7-4 12 0,6 4-12 0,-3-3-16 15,-3 0 4-15,0 0 1 0,3 3 24 0,-11-3 5 16,4 3 1-16,4-3 0 0,-11 3-31 0,3 0-5 16,-3 0-2-16,0 0 0 0,0 0 40 0,0 0 8 0,0 0 2 0,0 0 0 15,0 0-16-15,0 0-3 16,0 0-1-16,0 0 0 0,0 0-11 0,0 0 8 0,0 0-8 0,0 0 8 15,4 3-8-15,-4 0 0 16,3 3 0-16,1-3 0 0,-4 4 0 0,3-1 0 0,-3 0 0 0,0-3 0 16,0 1 19-16,8 2-2 0,-8 0 0 0,0 0 0 15,0 1-17-15,0 2-12 0,3 0 1 0,-3-5 1 16,-3 5 10-16,3 0 14 0,0 1-3 0,-8 5-1 16,8-8-10-16,0 5 0 0,-3-2 0 0,-1 5 0 15,4-2 0-15,-3-1 0 0,3 1 0 0,0 3 0 16,0-7 0-16,-4 7 0 0,4-4 0 0,0 4 0 15,0 0 0-15,0-4 0 0,0 7 0 0,0-3 0 16,4-1 0-16,-4 4 0 0,3-3 0 16,-3 0 0-16,4 2 0 0,-4 1 0 0,0-3 0 0,0 3 0 0,0-1 0 15,0 1 0-15,0-3 0 16,0 3 0-16,0 3 0 0,-4 0 0 0,4 0 0 0,0 0 0 0,-3 6 0 16,3-6 0-16,-4 6 0 0,4 0 0 0,-3 4 0 0,3 2 10 15,-7-3-10-15,7 1 10 0,-4 2-10 16,4-9 0-16,0 4 0 0,-7 2 0 0,7 0 0 0,0 1 0 15,0-4-9-15,0 3 9 0,0 1 0 0,7 2 0 16,-7 0 0-16,0 4 0 0,4-7 0 0,-4 1 0 16,7 2 0-16,-7-5 0 0,3-1 0 0,-3 3 0 15,4 4 0-15,-4-4 0 0,3 0 0 0,-3 1 8 16,0-1 0-16,0 7 1 0,4-4-9 0,-4 1 0 16,3 5 0-16,-3-8 0 0,0-1 0 0,0 4 0 0,0-1 8 0,8 1-8 15,-8-4 0-15,0 0 0 0,0 4 0 16,0-1 8-16,0 1-16 0,3 2-4 0,4-2-1 15,-7-1 0-15,4-2 13 0,3 2 0 0,-7-2 0 0,3 5 0 16,-3-5 0-16,0-1 0 0,4 3 0 0,3 1 0 16,-7-1 0-16,0 7 0 0,0-10 0 15,0 7 0-15,3-3 12 0,-3-1 4 0,0 4 2 0,7-4 0 16,-7 1-18-16,0-1 0 0,0 1 0 0,4 2 0 16,-8 4 0-16,4-6 0 0,0 5 0 0,4-2 0 15,-4 3-11-15,7-4-5 0,-7 1-2 0,0 3 0 0,0-4 18 16,0 1 0-16,0 3 0 0,4 0 0 15,-4 2 0-15,0-2 0 0,0 3 0 0,0 0 0 16,3-3 12-16,1-1 5 0,-4 1 2 0,0 3 0 0,3-6-31 16,-3 3-5-16,4-1-2 0,-4 4 0 15,7 3 31-15,-7-3 5 0,3 0 2 0,-3 3 0 16,7 0-31-16,-7-3-5 0,0 0-2 0,0 6 0 0,4-3 35 0,-1 3 8 16,1 4 0-16,-1-4 1 15,1 0-40-15,-4-3-8 0,7 3-1 0,-7 0-1 0,3 0 25 0,5 4 0 16,-8-1 0-16,3 0 0 0,4-2 0 0,-7-1 0 15,4-3 0-15,-4 6 0 0,3 0 0 0,4 1 0 16,-7 2 0-16,0 0 0 0,4-5 23 0,3-1 9 16,-7 3 3-16,3 0 0 0,4 1-22 0,-7-1-4 15,4 3-1-15,-4 1 0 0,3-4 11 0,1-3 1 16,0 4 1-16,-1-1 0 0,4 0-31 0,-7 4-6 16,0-1-2-16,4 4 0 0,-4-7 18 0,7 0 0 15,-7 4 0-15,0-4 0 0,3 0 13 0,-3 4 3 16,0-1 1-16,4 4 0 0,-4-7-17 0,3-3-14 15,-3 4 2-15,4-4 1 0,-1-3 11 0,-3 3 0 0,7 3 8 0,-7 1-8 16,0-1 0-16,4-6 0 0,3 0 0 0,-7 0 8 16,0-3-8-16,3 0 0 0,5 3 0 0,-8 0 0 15,0 0 0-15,3-3 0 0,1-3 0 0,3-1 0 16,-7-8 0-16,3-4 0 0,4-3 0 0,-3-3 8 16,3-3-8-16,-4-4 8 0,1 1-8 0,-1-3 8 15,4-4-8-15,-7 0 0 0,8 1 8 0,-8-4-8 16,3-3 8-16,4 4-8 0,-7-7 8 0,0 3-8 15,0-3 0-15,0 0 8 0,0 3-8 0,0-3 0 16,-7 6 0-16,7-6-10 0,0 0 1 0,0 0 0 0,0 0 17 0,-3 3 4 16,3 0 1-16,0-3 0 15,-8 3-13-15,8-3-18 0,0 0 4 0,-3 4 1 16,3-4 22-16,-7 3 5 0,3 0 1 0,4-3 0 0,-3 3-15 0,-4 0 0 16,3 0 0-16,-6 0 0 15,-1 1 9-15,0-1-1 0,8 0 0 0,-8 3 0 0,-3-3 27 0,4 0 5 16,-8 4 0-16,4-1 1 0,3 0-33 15,1-3-8-15,-4 4 0 0,3-1 0 0,0 0 0 0,1-3 0 16,3 0 0-16,-4 1 0 0,11-4 0 0,-7 0-12 16,7 0 2-16,0 0 1 0,-3-7 9 0,3 1 12 15,0-3-2-15,0-4-1 16,3 1-117-16,4-1-23 0,-7-3-5 0,4 1-1314 0</inkml:trace>
  <inkml:trace contextRef="#ctx0" brushRef="#br0" timeOffset="15146.94">4484 4211 1074 0,'0'0'30'0,"0"0"8"0,0 0-30 0,0 0-8 0,0 0 0 0,0 0 0 15,0 0 104-15,0 0 19 16,-4-4 4-16,4 4 1 0,0 0-8 0,0 0 0 0,0 0-1 0,0-6 0 15,0 6-37-15,0 0-7 0,0 0-2 0,0 0 0 16,0 0 44-16,0 0 9 0,0 0 2 0,0 0 0 16,0 0-52-16,0 0-9 0,0 0-3 0,0 0 0 15,0 0-51-15,0 0-13 0,0 0 0 0,0 0 0 16,0 6 28-16,4-2 2 0,3-1 1 0,-4 0 0 16,8 0 1-16,0 0 1 0,-1-3 0 0,1 0 0 0,3 0-33 0,0 0 0 15,4-3 0-15,-1 3 0 0,4 0 0 0,1-3 0 16,-1 3 0-16,3 0 0 0,-9 0 0 0,6 0 0 15,0 0 0-15,-3 0 0 0,-4 3 24 0,3-3-3 16,-6 0 0-16,-4 3 0 0,3-3-21 0,1 0 8 16,-4 0-8-16,0 0 0 0,0-3-14 0,0 3-7 15,0 0-2-15,0-3 0 0,-7 3 37 0,0 3 7 16,4-3 2-16,-1 3 0 16,1 0-88-16,0 0-18 0,-4 4-3 0,0-1-808 15,3 0-162-15</inkml:trace>
  <inkml:trace contextRef="#ctx0" brushRef="#br0" timeOffset="15460.81">4473 4675 1940 0,'0'0'43'0,"0"0"9"0,-3 3 1 0,3-3 1 0,0 0-43 0,0 0-11 0,0 0 0 0,0 0 0 15,0 0 57-15,0 0 10 0,0 0 1 0,3-3 1 16,4 0-4-16,4-1-1 0,-8 1 0 0,8 0 0 16,0 0 52-16,3 0 9 0,-4 0 3 0,11 0 0 15,-3-1-52-15,0 1-9 0,3 3-3 0,-3 0 0 16,6-3-51-16,-3 3-13 0,4 0 0 0,-4 0 0 15,0 0 0-15,1 0 0 0,-5 0 0 0,1 0 0 0,-8 3 0 0,5 0 0 16,-5 1 0-16,1 2-919 16,-1 0-186-16</inkml:trace>
  <inkml:trace contextRef="#ctx0" brushRef="#br0" timeOffset="20786.11">23770 467 1720 0,'0'0'48'0,"0"0"12"0,-3 0-48 0,-4 0-12 0,7 0 0 0,-4-3 0 15,4 3 97-15,-7-3 17 0,7 3 3 0,0 0 1 16,-4-7-22-16,4 7-5 0,0 0-1 0,0 0 0 15,0 0-18-15,-3 7-4 0,-1-1-1 0,1 3 0 16,-1 4-3-16,4 9 0 0,-3-3 0 0,-1 12 0 16,4-6-51-16,0 6-13 0,4 7 0 0,-4 0 0 15,3-1 54-15,-3 1 8 0,4 3 2 16,-1-4 0-16,4-2-52 0,1-4-12 0,-5 7 0 0,8-10 0 16,-1 0 34-16,1-3 4 0,3-3 1 15,4 0 0-15,-1-3-11 0,8-13-3 0,3 4 0 0,0-10 0 16,8-4-33-16,-5-2-8 0,5-10 0 0,-1 1-1 0,-7-4 17 0,0-3 9 15,-3 0-1-15,-4-3 0 16,-3 3-8-16,-4 0 0 0,-3 3 0 0,-1 0 0 16,-3-2 9-16,0 5 0 0,-3 3 0 0,-1-2 0 15,-3 5-9-15,0 1 0 0,-3 3 0 0,3-1 0 0,0 7 0 0,0 0 0 16,0 0 0-16,0 0 0 0,-7 0 0 0,0 0 12 16,3 7-12-16,4-1 12 0,0 6-12 0,0 1-9 15,0 3 9-15,4 6-13 0,-1 6 13 0,1 0 0 16,-1 10 0-16,1 2 0 0,-1 7 0 0,4 0 0 15,-3 4 0-15,3 5 0 0,0-3 0 0,-3 7 8 16,3 9 1-16,-7 3 0 0,3 0 18 0,1-6 3 16,-4 3 1-16,-4 6 0 0,4-3-4 0,-3 0-1 15,-4-3 0-15,-1 4 0 0,1-11-18 0,-3-2-8 0,-1-4 0 0,-3 4 8 16,-3-10-8-16,-1 0 0 0,-7-15 0 0,0-1 0 16,-6-6 8-16,-1-9-8 0,0-3 0 15,-7-13 8-15,8-3-8 0,-1-9 0 0,0-4 0 0,4-6 8 16,7-12-8-16,0 0-12 15,-1-1 2-15,8-5 1 0,4-1 9 0,-1 0 16 16,8-2-4-16,-1-14-1 0,4 1-11 0,4-7 0 0,3 1 9 0,7-4-9 16,-4 0 10-16,8 4-2 0,3-7-8 0,7-3 12 15,4 9-12-15,0 7 0 0,3 6 0 16,4 6 0-16,-4 13 0 0,-3 6-8 0,-4 3 8 0,0 10-10 0,-3 6 10 16,-4 3 0-16,1 3 0 0,-5 0 0 15,-6 10-96-15,3-1-18 16,0 7-3-16,0-13-1376 0</inkml:trace>
  <inkml:trace contextRef="#ctx0" brushRef="#br0" timeOffset="21228.11">24702 661 1958 0,'0'0'43'0,"0"3"9"0,0 0 1 0,0-3 3 0,3 7-45 0,1-4-11 0,3 0 0 0,0 0 0 0,3-3 98 0,1 0 18 15,3 0 3-15,0-3 1 16,4 0-45-16,3 0-9 0,0 0-2 0,0-1 0 15,0 1-32-15,1 0-6 0,-5 3-2 0,1 0 0 16,-1 0-14-16,-2 0-10 0,-1 0 12 0,0 0-12 16,-7 0-16-16,0 0-9 0,0 0-3 0,-7 0 0 15,0 0-164-15,0 0-34 0</inkml:trace>
  <inkml:trace contextRef="#ctx0" brushRef="#br0" timeOffset="21415.14">24656 950 2269 0,'0'0'64'16,"0"0"15"-16,0 0-63 0,0 0-16 0,0 0 0 0,0 0 0 0,7 0 105 0,0 0 19 15,0 3 3-15,3-3 1 0,1 3-52 0,3-3-11 16,4 0-1-16,3 3-1 0,0 0-37 0,0 3-7 0,7-6-2 0,1 4 0 16,-5 2-17-16,5-3 0 15,2 3 0-15,-2 1 0 16,-1-1-134-16,-4-3-27 0,1-3-6 0,0 3-1 0</inkml:trace>
  <inkml:trace contextRef="#ctx0" brushRef="#br0" timeOffset="22360.64">25594 592 1036 0,'0'0'23'0,"0"0"5"0,0 0 0 0,0 0 1 0,0 0-29 0,0 0 0 0,0 0 0 0,0 0 0 16,0 0 108-16,0 0 16 0,0 0 4 0,0 0 0 15,0 0-36-15,0 0-8 0,0 0 0 0,0 0-1 16,-3-3-31-16,3 3-5 0,0 0-2 0,0 0 0 16,0 0 15-16,0 0 4 0,0 0 0 0,0 0 0 15,0 13 0-15,0-4 0 0,0 4 0 0,0 2 0 16,0 7 0-16,0 3 0 0,3 0 0 0,-3 4 0 0,0 2-52 15,4 3-12-15,-4-5 0 0,0 2 0 16,0 0 54-16,3-2 8 0,-3-1 2 0,0-9 0 0,4 6-52 16,-4-13-12-16,3 4 0 0,1-4 0 0,-1 1 30 0,1-10 3 15,-1-3 1-15,-3 0 0 16,7 0-54-16,0-9-12 0,-3-4-1 0,3 1-1 0,0-4 63 16,0 0 13-16,-3 1 2 0,3-1 1 0,-4-9-29 0,4 6-7 15,0 3-1-15,0-6 0 0,-3 4-8 0,3-1 0 16,0 0 0-16,0 3 0 15,-3-6 0-15,6 4 0 0,-6-1 0 0,3 0 0 0,3 6 0 0,-3-5 0 16,4 5 0-16,0 4 0 0,-4-1 0 0,7 7 0 16,-4 0 9-16,1 3-9 0,-1 3 8 0,1 0-8 0,0 3 10 15,-4 10-10-15,3 3 8 0,-3-3-8 16,0 6 0-16,-3 0 9 0,3-1 19 0,-4 5 4 0,1-1 1 0,-4-3 0 16,4 0-21-16,-1-1-12 15,-3-2 12-15,0-3-12 0,0 0 8 0,0-7-8 0,0 0 0 0,4 1 0 16,-4-7 23-16,0-3 1 0,0 0 0 0,3 0 0 31,4-3-40-31,-3-7-8 0,3 1-2 0,-4 0 0 0,4-10 26 0,0 3 0 0,0 0 0 16,1-2 0-16,2-1 0 0,-3 3 0 0,7-3 0 0,-3 1 0 15,-1-1 0-15,5-3 8 0,2 6-8 0,-3-9 11 16,4 6-3-16,3 0 0 0,0 4 0 0,-3 2 0 16,3 1 1-16,0-1 0 0,0 7 0 0,1 3 0 15,-5 3 3-15,1 3 1 0,-4 6 0 0,-3 10 0 0,-1 0 9 16,1 9 2-16,-4 0 0 0,0 4 0 15,-7 2-4-15,3-2 0 0,-3 5 0 0,0 1 0 16,-3-7-12-16,-1 7-8 0,1-7 8 0,-1 7-8 16,1-10 0-16,-1 0 0 0,1-9 0 0,-1-3 0 15,4-1-73-15,-3-12-13 0,3 4-2 16,0-7-1-16,0 0-191 0,3-10-37 0</inkml:trace>
  <inkml:trace contextRef="#ctx0" brushRef="#br0" timeOffset="22723.26">26935 580 2030 0,'0'0'57'0,"0"0"14"0,0 0-57 0,-4 6-14 0,-3 0 0 0,0 4 0 16,3-1 105-16,-3-3 19 0,0 10 3 0,0 3 1 16,0-4 0-16,-3 7 0 0,3 0 0 0,-8 7 0 15,5-1-103-15,-1 6-25 0,-3-2 0 0,-3 8 0 16,-1-2 0-16,0 6 0 0,-3-3 0 0,0-7 0 0,7 4 30 0,-4-7 1 15,4-3 0-15,0-6 0 16,3-3-60-16,1-3-12 0,-1-4-3 0,8-8 0 16,3-4-159-16,0 0-32 0,-4-7-6 0,4-12-452 15,0 4-91-15</inkml:trace>
  <inkml:trace contextRef="#ctx0" brushRef="#br0" timeOffset="22990.25">26508 708 1886 0,'0'0'41'0,"0"0"9"0,0 0 2 0,0 0 1 0,0 0-42 0,0 0-11 15,0 0 0-15,0 0 0 0,0 0 75 0,0 3 13 16,3 7 2-16,1-1 1 0,-1 1-3 0,4 5 0 0,0-2 0 0,0 2 0 16,4 4-17-16,0-6-4 0,-1 3-1 0,8 5 0 15,0-5-6-15,-1 3-2 0,4 0 0 0,0 0 0 16,4-1-18-16,-4-2-3 0,4 0-1 0,-4 3 0 15,0-10-28-15,1 4-8 0,-5-1 0 0,4 4 0 16,-3-7 0-16,0 4 0 0,-4-4 0 0,3 7 0 16,-3-7-47-1,4 1-13-15,-4 2-4 0,0 1 0 16,0-1-82-16,1-6-17 0,-1 4-3 0,-4-4-1 0</inkml:trace>
  <inkml:trace contextRef="#ctx0" brushRef="#br0" timeOffset="23420.23">27351 627 1314 0,'0'0'37'0,"0"0"8"0,0 0-36 0,0 0-9 16,0 0 0-16,0 0 0 0,0 0 155 0,0 0 29 16,0 0 5-16,0 6 2 0,0 0-63 0,0 7-13 0,0-4-3 0,0-3 0 15,0 7-24-15,0 0-6 16,3 2-1-16,-3-5 0 0,4 5-65 0,-1 4-16 15,5 0 0-15,-1 0 0 0,0 6 0 0,0 6 0 0,0 1 0 0,3 2 0 16,-3 7 55-16,4 0 7 16,-4-1 2-16,4 7 0 0,-1-6-52 0,-3-3-12 0,4-1 0 0,-4-8 0 15,0-1 54-15,0-3 8 0,0-6 2 16,-3 0 0-16,-1-7-52 0,1 1-12 0,-4-10 0 0,0-3 0 16,0 0-48-16,0 0-13 0,-7-7-3 15,3-5 0-15,-3-4 0 0,-4 4 0 16,4-7 0-16,-3-3 0 0,-1 9-153 0,1-9-31 0,-12-9-7 15,5 3-1-15</inkml:trace>
  <inkml:trace contextRef="#ctx0" brushRef="#br0" timeOffset="23692.87">27220 1047 2269 0,'-10'6'64'0,"3"-6"15"0,0 3-63 0,0 0-16 0,3 1 0 0,4-4 0 0,0 3 105 0,0 3 19 16,0-3 3-16,7 0 1 0,0 3-52 0,4 1-9 0,3-1-3 15,-4-3 0-15,5-3 0 0,-1 0 0 16,3 0 0-16,4 0 0 0,1 0-51 0,2-3-13 16,1-3 0-16,3-1 0 0,0 4 0 0,1 0 0 0,-5 3 0 0,5-3 0 15,-5 3 0-15,1 3 0 16,0-3 0-16,-4 3 0 15,0 0-48-15,-3-3-13 0,-4 7-3 0,3-7 0 16,-6 3-153-16,0-3-31 0,6 0-7 0,-3 0-1 0</inkml:trace>
  <inkml:trace contextRef="#ctx0" brushRef="#br0" timeOffset="24283.16">27827 530 1353 0,'0'0'29'0,"0"-7"7"0,0 1 0 0,0 3 4 0,0 3-32 0,0 0-8 0,0 0 0 0,0 0 0 0,0 0 74 0,0 0 14 15,4 0 2-15,3 0 1 0,-4 6-11 0,4 0-3 16,-3 7 0-16,6 6 0 0,-3-4-22 0,1 14-5 16,2-4-1-16,1 9 0 0,3-2-27 0,0 2-6 15,0 1 0-15,4 5-1 0,-4-8 39 0,3 2 8 16,1 1 2-16,0-4 0 0,-1-3 0 0,1 7 0 16,0-13 0-16,-4 6 0 0,0-9-20 0,0-1-4 0,-3-2-1 0,-1 0 0 15,-3-4-11-15,0-5-3 0,0 2 0 0,-3-3 0 16,-4-6-25-16,0 0 0 15,0 0 0-15,0 0 0 0,0 0 35 0,-4-6 1 0,1-6 1 0,-1 2 0 16,-3-6-21-16,4 4-5 0,-1-7-1 0,1 3 0 16,3 1-10-16,-4-4 0 0,4 0 0 15,4 7 0-15,-1-7 0 0,1 0 0 0,-1 6 0 0,1-5 0 16,3 5 0-16,0 4 0 0,0-7 0 0,3 7 0 16,-3 2 11-16,4 1 6 0,3 3 2 15,-3-3 0-15,6 6-19 0,-2 0 0 0,2 0 0 0,1 0 0 16,3 3 0-16,0 3 0 0,0 0 0 0,0 7 0 15,1 2 55-15,-5-2 7 0,1 6 2 0,3 3 0 16,-7 0-52-16,-3 6-12 0,-1 0 0 0,-3 4 0 16,0 2 0-16,-7-3 0 0,-3-2 0 0,-4 5 0 15,0-9 0-15,-7 3 0 0,-4-6 0 0,-7 7 0 16,4-11 0-16,-7 7 0 0,0-12 0 0,0 6 0 0,-1-3 0 16,5-10 0-16,-5-3 0 0,1-3 0 15,3 0-48-15,-3-6-13 0,4-7-3 16,-5-3-1356-16</inkml:trace>
  <inkml:trace contextRef="#ctx0" brushRef="#br0" timeOffset="29682.87">5359 611 576 0,'0'0'12'0,"0"0"4"0,0 0 0 0,0 0 0 0,0 0-16 0,0 0 0 16,0-9 0-16,0 9 0 15</inkml:trace>
  <inkml:trace contextRef="#ctx0" brushRef="#br0" timeOffset="29924.72">5334 573 1036 0,'0'0'23'0,"0"0"5"0,0 0 0 0,0 0 1 0,0 0-29 0,0 0 0 15,0 0 0-15,0 0 0 0,0 0 108 0,0 0 15 16,0 0 3-16,0 0 1 0,0 0 1 0,0 0 1 15,0 0 0-15,0 0 0 0,7 4-1 0,-3-1 0 0,3 0 0 16,0 0 0-16,3 3-78 0,1-3-16 16,-1 4-3-16,1-1-1 0,3-3 3 0,4-3 1 0,-1 6 0 0,5-6 0 15,-1 3-34-15,3-3 0 0,1 0 0 0,7-3 0 16,-11 3 0-16,4 0-11 0,-1-3 0 16,-2 0 0-1,-5 3-92-15,1 0-18 0,-4 0-4 0,0 3-1 0</inkml:trace>
  <inkml:trace contextRef="#ctx0" brushRef="#br0" timeOffset="31709.15">5295 674 1551 0,'0'0'34'0,"0"0"7"0,0 0 2 0,-7 6 1 0,4 0-36 0,3 1-8 0,-4 2 0 0,4-3 0 0,0-3 41 0,0 4 7 16,0-1 0-16,0 0 1 0,0 0-33 0,0 1-8 15,4-1 0-15,-4 0-8 0,0-3 0 0,0 4 0 16,3-1-10-16,-3 0 10 0,7 0 44 0,-7 1 16 15,0 2 3-15,0-3 1 0,0-2-30 0,4 2-6 16,-4 3 0-16,0 1-1 0,7 2 5 0,-7-2 2 0,0-4 0 0,0 6 0 16,0 1-5-16,0 3-1 0,0-4 0 15,0 1 0-15,0 6-9 0,-7-10-3 0,7 7 0 0,0-1 0 16,0 1 6-16,0 0 1 0,0-1 0 0,0 4 0 16,0-3-23-16,0-1 0 15,7 4 0-15,-7 0 0 0,0 0 0 0,3-7 0 16,-3 10 0-16,4-3 0 0,-4-6 0 0,3 2 0 0,-3 4 0 0,4-3 0 15,-4 6 0-15,0-3 0 0,0 3 0 0,0 3 0 16,0-3 0-16,-4 3 0 0,4-3 0 16,0 6 0-16,-3 0 16 0,3 0 0 0,-4 7-1 0,4-10 0 15,0 6-6-15,0-6-1 0,0 0 0 0,0 4 0 16,0-4 0-16,0 0 0 0,0 0 0 0,0 3 0 16,0-3-8-16,0 0 0 0,0 4 0 0,0-1 0 15,0-6-23-15,4 9-6 16,-4-6-2-16,0 3 0 0,0 1 51 0,0-1 9 0,0 3 3 0,0-3 0 15,0 1 0-15,0 5 0 0,0-3 0 0,0 4 0 16,0-4-48-16,0 1-8 0,0-1-3 0,0 4 0 0,0-1 43 16,0-3 9-16,3 4 2 0,-3-4 0 15,4-3-27-15,-4 4 0 0,3-4 0 0,-3 3 0 0,4 1-10 0,-1-1-7 16,-3 0-2-16,4 4 0 0,-4-4 31 0,0 4 5 16,0 2 2-16,0 1 0 0,7-4-19 0,-7 1 0 15,0 3 0-15,0-4 0 0,0 4 0 0,0 2 0 16,0-2 0-16,0 3 0 0,-7 0 0 0,7-1 0 15,0 4 0-15,0-6 0 0,7 0 0 0,-7-4 0 16,0 1 0-16,0 2 0 0,0 1 0 0,4-1 0 16,-4 1 0-16,3 0 0 0,-3-1 0 0,4 1 0 15,-1 3 0-15,-3-1 0 0,4 1 0 0,-4-3 0 16,0 6 0-16,3-4 0 0,-3 4 0 0,0 3 0 0,0 0 0 16,0 7 0-16,0-4 0 0,0-3 0 0,4 3 0 0,-4 0 0 15,0-3 0-15,0 0 0 0,0 4 0 0,3 2 0 16,-3-3 0-16,7-3 0 15,-7 3 0-15,0 0 0 0,4-3 0 0,3 4 0 0,-7-4 0 0,3 6 0 16,-3-3 0-16,4 3 0 0,0 1 0 16,-1 2 0-16,-3-3 0 0,0 1 0 0,4-1 0 0,-4 7 0 15,0-1 8-15,7 1-8 0,-7-1 0 0,0 1 0 0,0-4 0 16,0 1 0-16,0 2 0 0,0 4 0 0,0-6 0 0,3-1 15 16,-3-3-3-16,0 1-1 15,7-4-2-15,-7 0 0 0,0 3 0 0,0 1 0 16,4-1-9-16,-4 0 0 0,3-3 0 0,1 4 0 15,-4-7 0-15,0 0 0 0,3 3 0 0,-3 3 0 0,0-3 0 16,0 4 0-16,4-1 0 0,-4 0 0 0,0-6 0 0,0 3 0 16,0-3 0-16,0 4 0 0,0-4 0 0,0 0 0 15,0 3 0-15,3 0 0 0,-3-6 0 0,0-3 0 16,0-4 8-16,0 1-8 0,0 0-16 0,0-4-4 16,0 4-2-16,0-1 0 0,4 1 22 0,-4 0 0 15,0 2 0-15,0-2 0 0,0 3 14 0,0-4 7 16,0-2 2-16,0-1 0 0,0 1-37 0,0-1-7 15,0 1-2-15,0-1 0 0,0-2 23 0,0 2 0 0,0-6 0 16,0 4 0-16,3-4 24 0,-3 0 8 0,0-3 3 0,0 0 0 16,7-3-23-16,-7-3-4 0,0 0 0 15,0 0-8-15,4-1 8 0,-4 1-8 16,4 0 0-16,-4 0 0 0,3 3 0 0,-3 0 0 16,4-3 0-16,-4 3 0 0,0-4 0 0,3 1 0 0,-3 0 0 0,0 0 0 15,4 0 8-15,-1-4-8 16,-3 1 0-16,0 0 0 0,4-4 11 0,3 4-11 0,-7-7 10 0,0 4-10 15,3-4 16-15,-3-2-2 0,7 2-1 0,-7-3 0 16,4 0-13-16,3 1 0 0,-4-4 0 0,1 3 0 16,3-3 0-16,4-3 0 0,-11 3 0 0,7 1 0 15,0-4 20-15,-4 3 0 0,4-3 1 0,4 0 0 16,-8 3-33-16,8-3-8 0,-7 0 0 0,3 3-1 16,3-3 47-16,-3 0 10 0,4 0 1 0,-1-3 1 15,1 3-22-15,0-3-4 0,-1 3 0 0,1-3-1 0,-1-1 3 0,4-2 1 16,1 3 0-16,-1-6 0 0,3 2-15 15,4-2 0-15,-6 3 0 0,9-4 0 16,-3 4 0-16,4-3 0 0,0 2 0 0,7-2 0 0,-4 6 17 16,0-4 1-16,0 4 0 0,0-3 0 0,1 3-18 15,-5 0 0-15,-2 3 8 0,2-3-8 0,-3 3-12 0,1-3-7 16,-5 3-1-16,4-4 0 0,1 4 35 0,-1 0 6 0,3-3 2 16,-9 3 0-16,6 0-23 0,0 0 0 15,-4 0 0-15,5 0 8 0,-1 0-8 0,-11 3 0 0,5-3 0 0,-1 4 0 16,-4-1 0-16,1 0 0 15,-1 0 0-15,-3 0-12 16,0 3-108-16,-7-3-23 0,4 1-4 0</inkml:trace>
  <inkml:trace contextRef="#ctx0" brushRef="#br0" timeOffset="32686.1">6544 846 1609 0,'0'0'35'0,"0"0"7"0,0 0 2 0,0 0 2 0,0 0-37 0,0 0-9 16,0 0 0-16,0 0 0 0,0 0 131 0,0 0 24 0,0 0 5 0,0 0 0 15,0 0-76-15,0 0-16 0,0 0-4 0,0 0 0 16,0 0 0-16,0 0 0 16,4 6 0-16,-1 1 0 0,1 2 0 0,-1 7 0 0,1 3 0 0,-1-4 0 15,1 1-51-15,-1 6-13 0,-3 3 0 0,0 6 0 16,-3 4 32-16,3-1 4 0,0 4 1 0,-4 0 0 16,1-1-8-16,-4-2-1 0,0 5-1 0,0 1 0 15,-1-3-27-15,1 0 0 0,0-4 0 0,4-3 0 16,-4 4 0-16,7-13 0 0,0-3 0 0,0-4 0 15,0-2-148-15,3-7-36 0,4-3-6 16,0-3-2-16</inkml:trace>
  <inkml:trace contextRef="#ctx0" brushRef="#br0" timeOffset="33817.32">6586 2894 1728 0,'0'0'38'0,"-3"-7"8"0,3-5 2 0,0-1 0 0,0 4-39 0,0-4-9 0,0 1 0 0,0-1 0 16,3 1 104-16,-3-1 20 15,0 4 3-15,0-1 1 0,4 1-52 0,-4 6-11 0,0-7-1 0,0 4-1 16,0 6-8-16,0 0-2 0,0 0 0 0,0 0 0 16,0 0-2-16,3 6-1 0,1 7 0 0,-4 0 0 15,0 8-19-15,0 5-4 0,0 5-1 0,0 0 0 16,0 4 13-16,0-4 2 0,3 4 1 0,-3 2 0 16,0 1-27-16,0-4-6 15,0 4-1-15,0-4 0 0,0 4 5 0,0-3 1 0,0-1 0 0,0-3 0 16,4 1-62-16,0-7-13 0,-4-3-3 15,3 0 0 1,1-3-69-16,3-4-15 0,-7 1-2 0,3-7-1 0</inkml:trace>
  <inkml:trace contextRef="#ctx0" brushRef="#br0" timeOffset="34921.62">6629 4540 2296 0,'0'0'51'0,"0"0"10"0,0 0 3 0,0 0 0 0,0 0-52 0,0 0-12 0,0 0 0 0,0 0 0 15,0 0 81-15,0 0 14 0,0 0 2 16,0 0 1-16,0 0-27 0,0 0-6 16,0 0-1-16,0 0 0 0,0 0-64 0,0 0 0 0,0 0-18 0,0 0 4 31,0 0-102-31,0 0-21 0,0 0-4 0,3 0-1 0</inkml:trace>
  <inkml:trace contextRef="#ctx0" brushRef="#br0" timeOffset="35175.37">6650 5082 2747 0,'0'0'78'0,"-4"7"17"16,-3-1-76-16,4-3-19 0,3-3 0 0,-7 6 0 15,7-6 55-15,-7 3 7 0,7-3 2 0,0 0 0 0,0 0-16 0,0 0-4 16,0 0 0-16,0 0 0 0,0 0-44 0,0 0 0 16,0-6 0-16,0-3-10 15,3 2-55-15,-3 1-11 0,0 6-3 0,4-3 0 16,-4 3-109-16,3-3-21 0,-3 3-5 0,0 0-1 0</inkml:trace>
  <inkml:trace contextRef="#ctx0" brushRef="#br0" timeOffset="35394.49">6668 5515 2649 0,'-4'6'58'0,"0"1"12"0,4-1 2 0,-3 0 4 0,3 0-61 0,-7 1-15 0,7-1 0 0,-4 0 0 0,4-6 50 0,0 0 7 15,0 0 2-15,0 0 0 16,0 0-43-16,0 0-16 0,0 0 11 0,0 0-11 31,0 0-36-31,0 0-12 0,0 0-4 0,4-9-770 0,3-1-154 0</inkml:trace>
  <inkml:trace contextRef="#ctx0" brushRef="#br0" timeOffset="36228.69">6773 7437 1239 0,'4'-12'35'0,"-4"12"8"0,-4-7-35 0,4 1-8 0,0-3 0 0,0 2 0 15,0 7 120-15,0 0 23 0,0 0 4 0,0 0 1 16,0 0 15-16,0 0 3 0,0 0 1 0,0 0 0 16,0 0-55-16,0 0-10 0,0 7-2 0,-7-1-1 15,7 0-29-15,0 4-6 0,0 2 0 0,7 4-1 0,-7-1-19 0,0 4-4 16,4 3-1-16,-1 3 0 0,1 3-12 16,-1 7-3-16,-3 3 0 0,4 2 0 15,3 7-3-15,-3-3-1 0,-1-3 0 0,4 0 0 16,-3-4-6-16,3 1-2 0,-4 0 0 0,1-1 0 0,-1-2-12 15,1-1 9-15,3 1-9 0,-4 2 8 0,4-5-8 0,-7 2 0 16,4-2 0-16,0-4 0 0,3 0 0 16,-4-3 0-16,1-3-12 0,-1-3 12 15,1-3-100-15,-1-4-12 0,4-6-2 0,-7-2-779 16,0-4-156-16</inkml:trace>
  <inkml:trace contextRef="#ctx0" brushRef="#br0" timeOffset="40388.17">7511 884 1074 0,'0'0'30'0,"0"0"8"0,-4-3-30 0,1-4-8 0,-1 1 0 15,4-3 0-15,-3 6 90 0,3-4 17 0,-4-2 3 0,0 3 1 16,4-1-24-16,-3-2-5 0,-1 3-1 0,4 6 0 15,-3-3-13-15,3 3-4 0,0 0 0 0,-4-4 0 16,4 4 46-16,0 0 9 16,-7-3 1-16,7 3 1 0,0 0-37 0,0 0-7 0,-7 3-1 0,7 1-1 15,-3 2-24-15,3 0-5 0,3 4-1 0,1-1 0 16,-1 3-16-16,4-2-3 0,0 6-1 16,4 5 0-16,-4-8-6 0,0 3-2 15,4-1 0-15,3-2 0 0,0 6 2 0,4 6 0 16,3-6 0-16,3-1 0 0,1-2 2 0,10 9 1 0,-3 0 0 0,-4-6 0 15,-3 6-2-15,3-6-1 0,-3 6 0 0,-4-9 0 16,4 3-9-16,-4 3-2 0,0-7 0 0,4 10 0 0,-4-9-8 0,-3 3 0 16,-1-4 0-16,-3-5 8 0,1-1-8 15,-8 1 0-15,3-4 0 0,-6 0-11 16,-1 4-65-16,1-7-14 0,-4-3-2 0,0 0-1 16,-7 3-79-16,3-3-16 0,-3 0-4 0,-3 3-896 0</inkml:trace>
  <inkml:trace contextRef="#ctx0" brushRef="#br0" timeOffset="40649.94">7609 1476 2383 0,'0'0'52'0,"-3"-3"12"0,-1-3 1 0,1 0 2 0,3-1-54 0,0-2-13 0,0 0 0 0,3-7 0 16,8 0 62-16,0 4 10 0,-1-7 1 0,4-3 1 15,4 3 4-15,0 0 1 0,6 4 0 0,-3-10 0 16,1 3-28-16,-1 0-6 0,0 0-1 16,0 0 0-16,-3 0-21 0,-1 6-5 0,1-3-1 0,-4 1 0 15,0 5-9-15,-3-3-8 0,3 7 9 0,-4-4-9 16,1 4 0-16,0-4-15 0,-4 4 2 0,3 0 0 31,-3-1-95-31,4 4-20 0,-4 3-3 0,0-3-715 0,4-1-143 0</inkml:trace>
  <inkml:trace contextRef="#ctx0" brushRef="#br0" timeOffset="40963.86">8308 1357 2419 0,'0'0'53'0,"0"0"11"0,0 0 3 0,0 0 1 0,0 0-55 0,3 7-13 16,-3-1 0-16,0 3 0 0,4 4 105 0,0-7 19 15,-4 7 3-15,3 2 1 0,1 4-52 0,-1 0-9 16,-3 6-3-16,4-6 0 0,-1 6-51 0,-3-6-13 15,0 3 0-15,4 0 0 0,-4-4 0 0,0-2 0 0,0-7 0 0,0 4 0 32,0-4-151-32,0-5-33 0,0-4-6 0,0 3-2 0</inkml:trace>
  <inkml:trace contextRef="#ctx0" brushRef="#br0" timeOffset="41617.01">7631 2834 1728 0,'-4'-6'38'0,"1"-4"8"0,3 4 2 15,-4-6 0-15,0-1-39 0,1 1-9 0,-1 2 0 0,4-2 0 0,-3 5 44 0,3-2 8 0,-4 3 0 0,4 6 1 16,0 0 4-16,0 0 1 0,0 0 0 0,0 0 0 16,0 0 14-16,0 0 2 0,0 0 1 0,0 0 0 15,0 0 8-15,0 0 1 0,0 0 1 0,0 9 0 0,4-3-29 0,-1 7-5 16,4-4-2-16,1 7 0 0,2 0 3 0,4 6 1 16,0 3 0-16,0 0 0 0,4 0-31 0,3 3-6 15,0-3-2-15,1 0 0 0,-1 0-14 0,-4-3 0 16,1 0 0-16,3 0 0 15,-7 0 0-15,4 0 0 0,-7 0 0 0,3-6 0 16,-4 2 0-16,1-2 0 0,-1-3 0 0,-3-1 0 0,1 1 0 0,-1-1 0 16,0-2 0-16,-4-1 0 15,1-6-58-15,-4 4-5 0,0-7-1 0,0 0 0 16,0 0-102-16,0 0-21 0,0 0-4 0,0 0-897 16</inkml:trace>
  <inkml:trace contextRef="#ctx0" brushRef="#br0" timeOffset="41879.4">7652 3370 2419 0,'0'0'53'0,"0"0"11"0,0-6 3 0,3-3 1 0,-3-4-55 0,4 1-13 0,3-4 0 0,0-3 0 15,0 0 105-15,4-3 19 0,-1 0 3 0,4-3 1 16,4 0-42-16,0 0-8 0,-1 3-2 0,1-3 0 15,-1 3-44-15,1 0-8 0,0 0-3 16,3 3 0-16,-3 1-13 0,-4 2-8 0,3 0 8 0,-3 1-8 16,4 2 0-16,-7 0 0 0,3 4 0 0,0-4 0 15,-4 10-30-15,-3-9-4 0,4 6-1 0,-7 2 0 16,3-2-74-16,0 3-15 0,-7 3-4 0,0 0 0 16</inkml:trace>
  <inkml:trace contextRef="#ctx0" brushRef="#br0" timeOffset="42367.13">8220 3245 2419 0,'0'0'53'0,"0"0"11"0,0-6 3 0,0-4 1 0,3 1-55 0,4-1-13 0,-3 1 0 0,3-7 0 16,0 7 54-16,0-1 8 0,4 1 2 0,-1 0 0 16,-3 2-8-16,4 1 0 15,-1 3-1-15,5 3 0 0,-5 0 1 0,4 3 0 0,0 3 0 0,0 1 0 16,4 2-32-16,-4 0-5 0,4 4-2 0,-1 0 0 16,-2 2 24-16,2 1 5 0,-6 3 1 0,-1 0 0 15,1-1-30-15,-4 4-5 0,4 0-2 0,-8 3 0 16,-3-9 0-16,-3 6 0 0,3 0 0 0,-7 0 0 15,-4-3-10-15,0-4 0 0,-3 4 0 0,0-3 0 16,-3-4 0-16,2 4 0 0,-2 3 0 0,3-10 0 16,-4 1 0-16,7-1 0 0,-3 0 0 0,4-5 0 15,-1-1 0-15,-3 0 0 0,7-3 0 0,-4 0 0 16,8 0 0-16,3 0 0 0,0 0 0 0,-7-6 0 16,7-1 0-16,3-2 0 0,1 0 0 0,-1-1 0 0,4 4 0 15,4-7 0-15,3 4 0 16,-3-4 0-16,3 4 0 0,3 3 0 0,1-7 0 0,3 4 0 0,-3 2 0 0,0 1 0 15,3 3 0-15,-4 0 0 0,1 3 0 16,-4 0 12-16,0 3 0 0,0 3 0 0,0 1-3 0,-3-1 0 16,-4 0 0-16,4 0 0 15,-4 1-9-15,0-1 0 0,-4 0 0 0,1 1 0 16,-1-1-160-16,-3 0-28 0,4-3-6 0</inkml:trace>
  <inkml:trace contextRef="#ctx0" brushRef="#br0" timeOffset="43013.62">7870 4396 2746 0,'-3'9'60'0,"3"-9"13"0,0 0 3 0,-4 3 1 0,4-3-61 0,0 0-16 0,0 6 0 0,0-6 0 16,0 0 84-16,0 0 13 0,0 0 3 0,0 0 1 16,0 0-28-16,0 0-5 0,0 0-2 0,0 0 0 15,0 0-51-15,0 0-15 0,0 0 0 0,0 0 8 16,0 0-61-16,0 0-12 0,4-6-3 0,-4 0 0 31,3 0-144-31,-3-1-30 0,4 1-6 0</inkml:trace>
  <inkml:trace contextRef="#ctx0" brushRef="#br0" timeOffset="43294.86">7906 4803 2880 0,'0'0'64'0,"0"0"12"0,0 0 4 0,0 0 0 0,0 0-64 0,0 0-16 16,0 0 0-16,0 0 0 0,0 0 96 0,0 0 16 16,0 0 3-16,0-6 1 0,0 6-50 0,0 0-10 15,0 0-1-15,0 0-1 0,0 0-27 0,0 0-6 16,0 0-1-16,0 0 0 0,0 0-20 0,0-6 0 0,0 6 0 0,0 0 0 31,0 0-43-31,0-7-9 0,0 4-3 0,0 3 0 16,3-6-114-16,1 0-23 0,-1-1-5 0,1 1-1099 0</inkml:trace>
  <inkml:trace contextRef="#ctx0" brushRef="#br0" timeOffset="43559.88">7955 5179 2880 0,'-3'10'64'0,"-1"-1"12"0,1 1 4 0,-1-1 0 15,1 1-64-15,-1-1-16 0,4 0 0 0,-4-2 0 0,4-4 105 16,0-3 19-16,0 0 3 0,0 0 1 16,4 6-103-16,-4-6-25 0,0 0 0 0,0 0 0 0,0 0 56 0,0 0 7 15,0 0 1-15,0 0 0 0,0-6-52 0,4-1-12 16,-1 1 0-16,-3 0 0 15,0 0-100-15,4-1-22 0,-4 1-5 0,3 0-854 16,-3-4-171-16</inkml:trace>
  <inkml:trace contextRef="#ctx0" brushRef="#br0" timeOffset="44337.42">7842 7591 1958 0,'0'0'43'0,"0"0"9"0,0-7 1 0,0 1 3 0,0 6-45 0,0 0-11 0,0 0 0 0,4-6 0 15,-4 6 97-15,0 0 18 0,0 0 3 0,0 0 1 0,3 0-37 16,4 0-7-16,-3 3-2 0,-1 3 0 15,1 1 18-15,3 2 3 0,-3 4 1 0,3 2 0 16,0 1-38-16,0 0-7 0,3 5-2 0,1 5 0 16,-4 2-15-16,7 0-3 0,-3 0-1 0,3 0 0 15,3 1-14-15,-3-1-3 0,4 0-1 0,0 3 0 16,-1 1-2-16,1-1 0 0,0 1 0 0,-1 2 0 0,4 1-9 0,-3-1 0 16,0-3 0-16,3 1-11 0,-7-4 11 0,4-6 0 15,-4 0 8-15,0-3-8 0,-4-7 0 0,1 1 0 16,-4-4 0-16,0-3 0 15,0-2-29-15,-3-1-11 0,-4-3-1 0,0 0-1 16,0 0-69-16,3-10-13 0,-3 1-4 0,-3-1 0 16,-4 1-94-16,3 0-19 0,-10-10-4 0,-4 3-722 15</inkml:trace>
  <inkml:trace contextRef="#ctx0" brushRef="#br0" timeOffset="44603.08">7902 8306 2754 0,'0'0'60'0,"0"0"13"0,0 0 3 0,0 0 1 0,0 0-61 0,0-7-16 0,-3-2 0 0,3 0 0 15,0-4 83-15,3 0 13 0,1-5 4 0,-4-4 0 16,7-3-24-16,-4-4-5 0,4 4-1 0,4-6 0 16,-4 3-26-16,7-1-4 0,-3-2-2 0,3 6 0 15,3 0-15-15,-2 0-3 0,2-3-1 0,-3-1 0 16,4 4-19-16,0 3 8 0,-4 0-8 0,3 0 0 15,-3 4 0-15,1 2 0 0,-1 3 0 0,0 4 0 16,-4 0 0-16,-3 6 0 0,1-1 0 0,-1 1 0 31,0 3-91-31,-7 0-15 0,3 3-3 0,-3-3-883 0,4 7-177 0</inkml:trace>
  <inkml:trace contextRef="#ctx0" brushRef="#br0" timeOffset="45693.59">8548 8337 1314 0,'0'0'37'0,"0"0"8"0,0 0-36 0,0 0-9 16,0 0 0-16,0 0 0 0,0 0 135 0,0 0 25 16,0 0 4-16,0 0 2 15,-4 0-32-15,4 0-6 0,0 0-2 0,0 0 0 0,0 0-40 0,0 0-8 16,-3 3-2-16,3 3 0 0,0 4-27 0,0-1-5 15,3 4-2-15,-3 2 0 0,4 4-6 0,-1 0 0 16,1 0-1-16,-1 3 0 0,1-3-3 0,-1 3-1 16,1-1 0-16,-4-2 0 0,4 0 1 0,-4-3 1 15,3-4 0-15,-3 1 0 0,0-4-11 0,0-6-2 16,0-3-1-16,0 0 0 0,0 0-11 0,0 0-8 16,4-6 9-16,-1-6-9 0,1 2 8 0,-1-5-8 15,-3-1 0-15,7 0 0 0,0-3 0 0,0 1 0 0,0 2 0 0,4-3 0 16,-4 0 0-16,7 4 0 0,-3 2 0 0,-1-6 0 15,1 7 0-15,-1-1 0 0,1 1 0 0,0-1 0 16,3 7 0-16,-4-4 0 16,4 1 0-16,-3 6 0 0,3 0 0 0,-3 3 9 0,3 0-9 0,-4 6 8 15,1 0 24-15,0 4 5 16,-4 2 1-16,0 4 0 0,0 6-8 0,0 0-2 0,3 3 0 0,-6 3 0 16,-1 0 7-16,1 0 1 0,-4 4 0 0,3 2 0 15,-3-2-36-15,0-7 0 0,0 0 0 0,0-3 0 0,0-3 0 16,0-7 0-16,-3 1 0 0,3-7 0 15,-4 0-96-15,4-6-25 0,0 0-6 0,0 0-854 16,-3-6-171-16</inkml:trace>
  <inkml:trace contextRef="#ctx0" brushRef="#br0" timeOffset="48202.95">8837 429 1695 0,'0'0'37'0,"0"0"8"0,0 0 2 0,-7 3 1 0,4 0-39 0,-5 1-9 16,5-1 0-16,3-3 0 0,0 0 112 0,0 0 20 15,0 0 4-15,0 0 0 0,-4 3-57 0,4-3-12 16,0 0-3-16,0 0 0 0,-3 9 0 0,3-9 0 16,3 3 0-16,-3-3 0 0,4 4 0 0,-1-1-1 15,5 0 0-15,-5-3 0 0,4 0-15 0,0 0-2 0,4 0-1 0,-4 0 0 16,3 0-17-16,1 0-3 0,3 0-1 0,0 0 0 15,-3 3-11-15,6-3-2 0,1 0-1 16,3 3 0-16,0 0-10 0,4 0 12 16,0 0-12-16,3 1 12 0,-7-1-12 0,4 0 0 0,0 6 9 15,-4-6-9-15,3-3 0 0,-2 4 0 0,-1-1 0 0,0-3 0 16,0 3 0-16,0-3 0 16,-3-3 0-16,3 3 8 0,-3 0-8 0,-1 0 0 0,-3 0 0 15,1 0 0-15,-5 0 0 0,1 0 8 0,-4 3-8 0,3-3 0 16,-6 0 8-16,-4 0-8 0,0 0 8 0,0 0-8 15,7 3 16-15,-4 0-2 0,1 0 0 0,-4-3 0 16,0 0 0-16,0 7 0 0,0-4 0 0,0-3 0 16,0 0-14-16,0 0 0 0,0 6 8 0,0-6-8 15,0 6 0-15,0-6 0 0,4 6 0 0,-4 1 0 16,3-1 0-16,1-6 8 0,-4 9-8 0,0-2 0 16,0-1 0-16,3 0 0 0,-3 4 0 0,0-1 0 15,4-3 0-15,-4 4 0 0,0-1 0 16,0 7 0-16,0-7 0 0,0 4 0 0,0-1 0 0,3 4 0 15,-3-7 0-15,0 4 0 0,4 3 0 0,-4-1 0 0,3-5 0 0,-3 2 0 16,4 1 0-16,-1 2 0 16,1-2 0-16,-1 3 0 0,-3 2 0 0,4-2 0 0,-1 0 0 0,1 3 0 15,-4-4 0-15,3 4 0 0,-3 0 8 0,0 3-8 16,0 3 11-16,0 3-11 0,4-3 0 0,-4 10 0 16,0-10 0-16,3 9 0 0,1-9 0 0,-4 4 0 0,4-1 0 15,-1 0-9-15,1 7 9 0,-1-4 9 16,-3 0-1-16,4 7-8 0,3-4 0 0,-4 4 0 15,4 3-10-15,-3-4 10 0,3 4 0 0,0-6 0 16,-4 2 9-16,5 4-1 0,-5 0-8 0,4 6 0 16,-3-6 0-16,-1 3 0 0,1-1 0 0,3 8 0 15,-4-4 0-15,1 0 0 0,3 0 0 0,-4 0-8 16,1 0 0-16,-1 3 0 0,1 0 8 0,-1 3 14 0,-3-2-3 0,4 2-1 16,3-3-10-16,-3-3-14 0,-4 3 3 0,3 10 1 15,1-10 10-15,-1 0 0 0,1 3 0 0,-1 1 0 16,1-7 10-16,-4 0 4 0,3 6 1 15,1 4 0-15,-1-4-24 0,1-3-5 0,3 6-1 0,-4 1 0 16,-3-7 24-16,4 7 5 0,0-7 1 16,-4 6 0-16,3-3-24 0,-3 4-5 0,4 2-1 0,-4 1 0 15,-4-4 23-15,4-2 5 0,4-1 1 0,-4 10 0 16,0-7-14-16,0 1 0 0,0 5 0 0,3 1 0 16,1-7 0-16,-4 1 0 0,3-1 0 0,1 4 0 0,-4-4-11 15,3 4-1-15,-3 0-1 0,4 2 0 16,-4-5 13-16,3-1 0 0,-3 1 0 0,4 5 0 15,-4-2 0-15,0 3 16 0,0-4-3 0,3 7-1 16,-3-6-12-16,0-4 0 0,0 0 0 0,4 10 0 0,-4-6 0 0,3-1-16 16,-3-2 3-16,0-1 1 0,4-2 12 0,-4-1 0 15,3 0 0-15,1 4 0 0,-1-1 0 0,1 1 0 16,0-7 0-16,-1 6 0 0,1-6 0 0,-4 0 0 16,3 1 0-16,-3 5 0 0,4 4 0 0,-1-7 0 15,-3 3 0-15,0-2 0 0,0-4 0 0,4 0 0 16,-4 3 0-16,0 1 0 0,3-1 0 0,1 0 0 15,-1-3 0-15,-3 4 0 0,0-10 9 0,4 0 5 0,-1-1 1 0,1 4 0 16,-1-6-24-16,-3 6-5 0,0-3-1 16,4 3 0-16,-1-3 15 0,-3-3 0 15,4 0 0-15,0-1 0 0,-4-2 0 0,3 3 15 16,-3-4-3-16,4 4-1 0,-4-3-11 0,3 3-16 0,1-1 4 0,-1 1 1 16,-3-6 11-16,4-1 16 0,-1-3-4 0,1-2-1 15,-1-1-11-15,1 0-16 0,-4-3 4 0,3 0 1 16,-3 0 21-16,4-3 4 0,-1 0 1 0,-3 0 0 15,4 0-15-15,-1-3 0 0,-3 3 0 16,0 0-10-16,4-3-1 0,-4 3 0 0,3-7 0 0,-3 4 0 16,4-3 11-16,0-1 16 0,-1-2-4 0,1 0-1 15,-4-1-11-15,3-3 8 0,-3-2-8 0,4 2 8 0,-4-3-18 0,0-2-4 16,0 2-1-16,0-6 0 16,0 0 23-16,0 0 4 0,0 0 0 0,0 0 1 0,0 0-13 0,-7 3-18 15,7-3 4-15,0 0 1 0,-4 3 22 0,1-3 5 16,-5 3 1-16,8-3 0 0,0 0-15 0,0 0 0 15,-3 0 0-15,3 0 0 0,-7 3 0 0,0 0 0 16,3 1 0-16,-3-1 0 0,0 0 0 0,0 0 11 16,-3 0-11-16,-1 0 10 0,4 0-24 0,0 4-5 15,-4-4-1-15,-3 0 0 0,4 0 20 0,-5 0 0 16,1 0 0-16,-3 1 0 0,6 2 27 0,-3-3 9 16,0 3 1-16,0-3 1 0,0 4-28 15,0-1-10-15,3 0 0 0,-3-3 9 0,3 4-9 0,1-4 0 16,-1 0 0-16,4 0 0 0,0-3 0 0,-4 3-9 15,11-3 9-15,0 0-13 16,0 0-88-16,0 0-18 0,0 0-3 0,0 0-830 16,0 0-167-16</inkml:trace>
  <inkml:trace contextRef="#ctx0" brushRef="#br0" timeOffset="51098.43">10319 3254 2030 0,'0'0'57'0,"0"0"14"0,-4 3-57 0,-3-3-14 0,7 0 0 0,0 0 0 15,0 0 148-15,0 0 28 16,-3 4 4-16,3-4 2 0,0 0-86 0,0 0-18 0,0 0-3 0,0 0-1 16,3 6-8-16,4-3-2 0,0 0 0 0,4-3 0 15,3 0-51-15,0 0-13 0,4 0 0 0,-1 0 0 16,5 0 0-16,2 0 0 0,-3-3 0 16,4 3 0-16,-4-3 0 0,0 3 0 0,4 0 0 0,-4-3 0 15,0 3 40-15,1 0 6 0,2 0 1 0,-3 3 0 16,1-3-38-16,2 3-9 0,-2 0 0 0,2 0 0 15,-6-3 16-15,3 0 0 0,-3 3 1 0,-1-3 0 16,-3-3-26-16,1 3-6 0,-5-3-1 0,1 3 0 16,-4-3-24-16,0 0-4 15,-4 3-2-15,-3 0 0 0,0 0-139 0,0 0-28 0</inkml:trace>
  <inkml:trace contextRef="#ctx0" brushRef="#br0" timeOffset="51967.89">10301 3392 1370 0,'0'0'39'0,"0"0"8"0,0 0-38 0,-3-3-9 16,3 3 0-16,0 0 0 0,-4-6 72 0,4 6 13 0,-3-3 3 0,3 3 0 15,0-7-40-15,0 1-8 0,0 6-2 0,0-6 0 16,3 3 3-16,1-4 1 0,-1 4 0 0,-3-3 0 15,4 0 29-15,-4 6 5 0,0 0 2 0,0 0 0 16,7-3 13-16,-7 3 2 0,0 0 1 0,0 0 0 16,0 0-2-16,0 0-1 0,0 0 0 0,0 6 0 0,0 3-31 0,0-6-5 15,0 4-2-15,0 2 0 16,3 1-23-16,-3 2-5 0,0-2-1 0,0 2 0 0,4 1-13 0,-1-4-3 16,1 4-8-16,-4-1 12 0,7 4-12 0,-4-4 0 15,1 1 0-15,-1 3 0 0,1 5-9 0,0-2-8 16,-1 0-2-16,1 0 0 15,-1 6 35-15,-3 0 6 0,4 3 2 0,-4 4 0 0,0-1-16 0,0 3-8 16,0-2 10-16,-4 2-10 0,4-2 8 0,0-1-8 16,0 4 0-16,-3-1 9 0,-1-3 19 0,1 7 3 15,-1-3 1-15,4 8 0 16,-4-2-77-16,1 3-15 0,-1 0-4 0,-3 0 0 0,4-3 103 0,-1-1 20 0,1 1 4 16,-1-3 1-16,-3 3-52 0,4-4-12 0,-4 4 0 0,3 3 0 31,-3-7-19-31,3-2-6 0,1-1-2 0,-1-2 0 0,1-4 27 0,-4 0 0 15,7 0 0-15,-7-2 0 0,3-1 16 0,4-3 9 0,-3 3 2 0,-4-3 0 16,7 0-27-16,-4-1 0 0,1-2 0 16,-1 3 0-1,4-3-16-15,0 0-9 0,-3 3-2 0,3-7 0 0,0 1 27 0,0-3 0 0,3 2 0 16,-3-2 0-16,4-4 0 0,-4 4 0 0,3-4 0 0,1 1-8 16,-4-4 28-16,3 3 7 0,4-2 1 0,-3-1 0 15,-1-3-46-15,1 0-9 16,3 0-1-16,0 0-1 0,0-3 29 0,0 4 0 0,4-4 0 0,3 0 0 15,-4 0 11-15,8 0-2 0,-4-4 0 0,7 1 0 16,-3 0 5-16,3 0 1 0,0 0 0 0,0 0 0 16,1 0-5-16,-1 0-1 0,-4 3 0 0,1-4 0 15,-4 4-9-15,4 0-9 0,-1 0 9 0,-2 0-13 0,2 0 26 0,-3 0 6 16,4 4 1-16,0-1 0 16,-4-3-7-16,3 3-1 0,1 0 0 0,0-3 0 0,-1 3-1 15,1-3-1-15,-1 0 0 0,1 3 0 0,0-3-10 0,-1 0 12 16,1 3-12-16,-4 0 12 0,4-3 3 15,-4 4 1-15,0-1 0 0,0 3 0 0,-3 0-16 16,3 1 0-16,-7 2 0 0,3 0 0 16,-2 1-31-16,-1-1-9 0,-4-3-1 0,1 4-1 15,-1-1-138-15,-3-2-27 0</inkml:trace>
  <inkml:trace contextRef="#ctx0" brushRef="#br0" timeOffset="55809.73">11462 3461 1272 0,'0'0'36'0,"0"-6"8"15,-4 0-35-15,1-4-9 0,3 4 0 0,-4-3 0 16,4-1 113-16,-3 1 21 0,3 3 4 0,0-1 1 16,-4 1-9-16,4 6-2 0,0 0 0 0,0 0 0 15,0 0-51-15,0 0-10 0,0 0-3 0,0 13 0 16,0-4-12-16,4 7-4 0,-4-4 0 0,3 7 0 15,1 3-25-15,-4 0-6 0,3 9-1 0,1 1 0 0,-1 2 54 0,1 4 10 16,-1 2 3-16,1 4 0 16,-4 0-19-16,3 0-3 0,1 0-1 0,-4 3 0 15,3 0-16-15,-3 3-3 0,0-3-1 0,0 3 0 16,0-3-24-16,0-3-6 0,4-3-1 0,-4-6 0 16,4-7 3-16,-1-3 0 0,1-9 0 0,-1-1 0 0,1-5-12 0,-1-4-12 15,4-3 2-15,-7-3 1 16,7-9-60-16,-3-4-12 0,-1 1-3 0,1-7 0 15,-1-3-21-15,-3-3-5 0,4 0-1 0,-1 0-725 16,-3-4-146-16</inkml:trace>
  <inkml:trace contextRef="#ctx0" brushRef="#br0" timeOffset="56446.12">11359 3320 1573 0,'-10'-3'34'0,"6"3"7"0,-3 0 2 0,0-3 2 0,0 0-36 0,-3 0-9 0,6-1 0 0,-3 1 0 16,0 3 85-16,3-9 15 0,1 6 4 16,-1-4 0-16,1 1-30 0,3 3-6 0,-4-6 0 0,4 2-1 15,0 1 49-15,-3 0 9 0,3 6 3 16,0-6 0-16,-4-1-61 0,4 1-12 0,0 6-3 0,0 0 0 15,0 0 8-15,0-6 0 0,0 6 1 0,0 0 0 16,0 0-22-16,0 0-5 0,4-3-1 0,3-4 0 16,0 4-33-16,3 3-22 0,1-3 3 0,3 3 1 0,0 0 46 15,4-3 10-15,0 3 2 0,-1 0 0 16,1-6-22-16,-1 6-4 0,1 0-1 0,0 0 0 0,-4 0-13 0,4 6 0 16,-1-6 8-16,1 3-8 0,-1 3 0 0,-2 4 0 15,2-1 0-15,-3 4 0 0,-3-1 11 0,-1 7-11 16,1 0 12-16,-4 0-12 0,0 3 8 0,-3 0-8 15,-4 0 0-15,0 0 0 0,0-7 0 0,-7 4 0 16,3 0 0-16,-3 0 0 0,-4-1 0 0,4-2 0 16,-7 0 0-16,4-4 0 0,-1 4 24 0,1-3-3 15,-5-1 0-15,5-3 0 0,3 1-21 0,-4-1 8 16,4 1-8-16,0-4 0 0,0 0 0 0,4-3 0 16,3-3 0-16,0 0 0 0,0 0 0 0,0 0 0 0,0 0 0 0,0 0 0 15,3-3 0-15,4 0-10 0,4-6 10 16,-1 2 0-16,1-2 0 0,3 3 0 15,0-1 0-15,4 1 0 0,-1-3 0 0,5 3 0 0,-1-1 0 16,0 4-10-16,0 0 10 0,-3 3 0 0,3 3 0 0,-7 3 0 16,4 4 12-16,-4-1 0 0,-4 4 1 0,-3 2 0 15,0 4 17-15,-7 0 3 0,0 3 1 0,-3 3 0 16,-4 3-25-16,-4-3-9 0,1 4 0 0,-4-4 9 16,-4 0-9-16,0-3 0 0,1 0 0 15,-5 0 0-15,1-10 0 0,4 4 0 0,-1-4 0 0,-3-2 0 31,3-1-43-31,1-3-10 0,2 1-3 0,5-7 0 0,-1 0-81 0,1 0-17 0,6-3-3 0,4 3-750 16,0 0-149-16</inkml:trace>
  <inkml:trace contextRef="#ctx0" brushRef="#br0" timeOffset="56908.92">11973 3806 1958 0,'0'0'43'0,"0"0"9"0,0 0 1 0,-3-3 3 0,-4-3-45 0,3-1-11 15,1 1 0-15,-4 0 0 0,7 6 83 0,-4-6 14 0,1 2 3 0,3 4 1 16,0 0-8-16,-8 0-1 0,1 4-1 0,0 2 0 16,4 0-73-16,-4 7-18 15,3 2 0-15,1 1 0 0,-1 3 55 0,1 0 7 0,-1-4 2 0,4 4 0 16,-3 0 0-16,3 0 0 16,3 3 0-16,-3-3 0 0,4-7-52 0,-1 1-12 0,4-1 0 15,0-6 0-15,0-2 0 0,0-4 0 0,4 0 0 0,0-7 0 16,-1 1 37-16,4-6 5 0,0 2 1 0,-3-2 0 15,3-1-18-15,-3-3-3 0,3 4-1 0,-4-4 0 0,1 0-21 0,-4 4-18 16,0-1 3-16,0 1 1 0,-3 2 14 0,-4 1 0 16,0 3 0-16,0 6 0 0,-7-3 16 0,0 3-4 15,-4 0-1-15,0 3 0 16,1-3-111-16,-4 0-23 0,3 3-4 0,-3 0-1 16,3-3-71-16,-3 3-14 0,-7 3-3 15,0 1-1-15</inkml:trace>
  <inkml:trace contextRef="#ctx0" brushRef="#br0" timeOffset="58462.83">11486 4891 1074 0,'0'0'30'0,"0"0"8"0,0 0-30 0,0 0-8 0,0-6 0 0,-3-1 0 16,3 7 52-16,0 0 10 0,0-6 2 0,0 6 0 15,0 0 37-15,-4-6 8 0,4 0 2 0,0 6 0 16,0-7-24-16,0 7-5 16,0 0-1-16,-3-6 0 0,3 6-13 0,0 0-4 15,0 0 0-15,0 0 0 0,0 0 0 0,0 0 0 16,0 0 0-16,0 0 0 0,0 0 0 0,0 0 0 0,0 10 0 0,0-1 0 15,0 3-55-15,0 4-9 16,3 3 0-16,-3 0-10 0,0 6 10 0,4 3 0 0,-4 3 10 0,3 7-10 16,1 0 57-16,0 2 6 0,-1 1 1 0,1 3 0 15,-1 0 0-15,1 3 0 0,-1-3 0 0,1 3 0 0,3 0-52 16,-4 0-12-16,1 0 0 0,3-3 0 16,-4-3 0-16,4-1 0 0,-3-2 0 0,3-3 0 0,-3-1 0 15,3-3 0-15,-4-2 0 0,1-1 0 0,-1-3 0 0,1 0 0 16,-1-6 0-16,-3 0 0 0,4-7-11 0,-4 1-5 15,3-7 0-15,-3-6-1 16,0 0-24-16,-7-9-5 0,4-4-1 16,-1-3 0-16,-3 1-167 0,0-7-34 0</inkml:trace>
  <inkml:trace contextRef="#ctx0" brushRef="#br0" timeOffset="59088.67">11419 4759 1728 0,'0'0'38'0,"0"0"8"0,0 0 2 0,-3-3 0 0,-4 0-39 16,0 3-9-16,0-3 0 0,0 3 0 0,7 0 104 0,-4 3 20 0,-3-3 3 0,7 0 1 15,0 0 0-15,0 0 0 0,0 0 0 0,0 0 0 16,0 0-52-16,0 0-9 0,4 0-3 0,3-6 0 16,0 3-51-16,-4-4-13 0,8 1 0 0,-4 0 0 15,3 3 0-15,1-4 0 0,-4 1 0 0,4 3 0 16,-1 3 41-16,4 0 6 0,-3 0 1 0,0 3 0 0,3 0-26 16,0 0-5-16,0 4-1 15,0-1 0-15,-3 3-16 0,3 4 0 0,-4-4 0 0,1 4 0 0,-1-4 17 0,1 1 0 16,0 2 0-16,-4 1 0 15,3-4-2-15,-6 1-1 0,3-1 0 0,-4 0 0 0,-3 1-5 0,4-1-1 16,-4-3 0-16,-4 4 0 16,1-4-8-16,-1 4 12 0,-3-4-12 0,0 0 12 0,-3 4-12 15,-1-4 8-15,0 0-8 0,-3 3 8 0,4-2 6 0,-1 2 1 16,1 1 0-16,-1-4 0 16,0 3-15-16,1 1-15 0,3-4 3 0,3 0 1 0,1 0 11 0,3-6-10 15,0 0 10-15,0 0-10 0,0 0 10 0,0 0 0 16,3-6 0-16,1 0-8 0,3 0 8 0,0 2 0 15,0-2 0-15,4 0 0 0,-1 3 0 0,1 0 0 0,3 0 0 16,0-1 0-16,0 8 15 0,4-1 1 0,-4 3 1 0,3 3 0 16,1 1-17-16,-4-1-11 0,4 7 2 15,-8 3 0-15,5 3 9 0,-5 0 12 0,-3 3-2 0,0 3-1 16,0 0-9-16,-7-3 0 0,0 0 0 0,-3 3 0 16,-1-2 53-16,-3-1 9 0,-3 0 2 15,-1-3 0-15,-3 3-52 0,-4-3-12 0,4-3 0 0,-4-1 0 16,1-2-48-16,3 0-13 0,0-7-3 15,-4 4 0-15,7-7 0 16,-3-3 0-16,7-3 0 0,0-3 0 16,0 0-51-16,4-7-10 0,3 1-3 0,-4 0-1126 0</inkml:trace>
  <inkml:trace contextRef="#ctx0" brushRef="#br0" timeOffset="59403.45">11987 5274 1926 0,'0'0'55'0,"0"0"11"0,0 0-53 0,0 0-13 16,0 0 0-16,0 0 0 0,0 0 128 0,0 0 22 0,0 0 5 15,0 0 1-15,-3 3-44 0,-4 0-8 16,3 6-1-16,1 1-1 0,-1 2-34 0,1 1-6 16,-1 2-2-16,1 4 0 0,3-3-6 0,-4 6-2 0,1-3 0 0,-1 3 0 15,1 0-22-15,-1-4-5 16,4 4-1-16,-4-3 0 0,4 0-24 0,-3-3 0 0,3-1 8 16,0-2-8-1,0-4-86-15,0-2-19 0,0-4-4 0,0-3-1239 0</inkml:trace>
  <inkml:trace contextRef="#ctx0" brushRef="#br0" timeOffset="60873.47">12266 3148 1958 0,'0'0'43'0,"0"0"9"0,0 0 1 0,0 0 3 0,0 0-45 0,0 0-11 15,4 6 0-15,-1-3 0 0,1 0 53 0,-1 0 9 16,4-3 2-16,-3 3 0 0,3-3 0 0,0-3 0 16,3 3 0-16,-2-3 0 0,2 0 0 0,1 3 0 15,-1-3 0-15,1 3 0 0,3-6-52 0,0 3-12 16,0-1 0-16,4 1 0 0,-1 0 54 0,-2-3 8 0,6 3 2 16,-4 0 0-1,1 3-72-15,0-4-15 0,-1 4-2 0,1 0-1 0,0 0 26 0,-1-3 0 16,-3 3 0-16,4 0 0 0,-4-3 0 0,4 0 0 0,-8-3 0 15,4 6 0-15,1 0 0 0,-5-7 0 0,1 4 0 16,-4 3-8-16,3 0 8 0,-3 0 0 0,0 0 0 16,-3 3 0-16,3-3 20 0,-3 0 5 0,-4 0 2 0,0 0 0 15,3 7-27-15,1-4 0 0,-1 0 0 0,-3-3 0 16,0 3 0-16,4 3 0 0,-4 1 0 0,0-4 0 16,3 3 0-16,-3-6 0 0,0 3 0 0,0 4 0 15,0 2 0-15,0-6 0 0,4 3 0 0,-4-3 0 16,0 4 0-16,0-1 0 0,0 0 0 0,0 1 0 15,0 2 0-15,0-6 0 0,0 3 0 0,0 4 0 0,0-1 0 16,0 1 0-16,-4 2 0 0,4-2 0 0,-3 2 0 16,3 1-9-16,0 2 0 0,-4-5 0 0,4 5 9 15,0 1 12-15,0 0-2 0,0 3-1 16,0-4-9-16,0 4 0 0,0 0 0 0,0 0 0 0,0-1 0 0,0 4 0 16,0 0 0-16,0 0 0 15,0 0 0-15,4 0 0 0,-4 3 0 0,0-3 0 0,3 3 0 16,-3 0 0-16,0-3 0 0,4 7 0 0,-4-4 0 0,0 3 0 15,0-3 0-15,0 3 0 0,3-3 0 0,-3 7 0 16,0-4 0-16,0 3 0 0,0 4 0 0,0-1 0 16,0-2 0-16,0 5 0 0,0-2 0 0,4-1 0 15,-4 1 0-15,3-1 0 0,1 1 0 0,-4-1 0 16,3-6 0-16,1 4 0 0,-4-1-10 0,3 0 10 16,-3 1 0-16,4-4-9 0,-1 3 9 0,-3-6 8 0,4 7-8 15,-4-4 11-15,0 0-24 0,0-3-5 16,4 4-1-16,-4-1 0 0,0-3 19 0,0 3 0 0,3-3 0 15,-3 0 0-15,0 0 16 0,4 4 1 0,-4-4 0 0,0 3 0 16,3-3-27-16,1 0-6 16,-4 0 0-16,3 0-1 0,1 0 27 0,-4 0 6 0,3-3 0 15,1 0 1-15,-4-3-17 0,3 0 0 0,-3-3 0 0,4 2 0 16,-4-2 0-16,3 0 0 0,1-1 0 0,-4 1 0 16,0-3 0-16,0 2 0 0,3 4 0 0,-3-3 0 15,0-1 0-15,4-2 0 0,-4 3 0 0,0-4 0 16,3 1 0-16,-3-1 0 0,0-2 0 0,0-1 0 0,0-3 0 15,0 1 0-15,0-1 0 0,0 0 0 0,0-6 0 0,0 0 0 16,0 0 0-16,0 0 0 0,0 0 0 0,0 0 0 16,0 0 0-16,0 0 0 0,0 0-8 0,-7-3-6 15,7 3-1-15,-7-6 0 0,4 3 15 16,3 3 0-16,-7 0 12 0,0-3-12 0,7 3 0 0,-7 0 0 16,0-4 0-16,0 4 0 0,3 4 8 0,-7-4-8 15,4 0 0-15,0 3 0 0,-3 0 18 0,-1-3-3 16,1 3-1-16,-5-3 0 0,-2 3 3 0,-1-3 1 15,1 3 0-15,-5 0 0 0,5 0 3 0,-4-3 1 16,3 4 0-16,-3-1 0 0,7-3-11 0,-4 3-3 16,4 0 0-16,-4 0 0 0,8 0-8 15,-1 0 0-15,1 1 0 0,2-1 0 0,1 0-14 0,0 0-5 0,4 0-1 0,-1 0 0 32,4 3-164-32,0 1-34 0</inkml:trace>
  <inkml:trace contextRef="#ctx0" brushRef="#br0" timeOffset="-46677.33">2272 9764 1497 0,'0'0'32'0,"0"0"8"0,-4-10 0 0,4 1 4 0,0 3-36 0,0-1-8 15,0 1 0-15,0 3 0 0,0 3 53 0,-7-6 9 16,7 6 2-16,0 0 0 0,0 0 51 0,0 0 10 15,0 0 3-15,0 0 0 0,0 0-52 0,0 0-9 16,0 0-3-16,7 6 0 0,-7 0 0 0,0 7 0 16,4 2 0-16,3 1 0 0,-7 0-51 0,3 2-13 15,5 4 0-15,-1 4 0 0,0-1 54 0,-4 6 8 16,4 7 2-16,-7-4 0 0,4 4-52 0,-4 12-12 16,7-3 0-16,-7 3 0 0,0-3 25 0,0-3 3 0,0-3 0 0,0-4 0 31,0-2-45-31,0-4-9 0,0-6-2 0,0 0 0 0,3-6 28 0,4-3 0 0,-3-7 0 15,-1-2 0 1,5-4-128-16,2-6-20 0,-6-1-4 0,3-5-609 0,0 0-123 0</inkml:trace>
  <inkml:trace contextRef="#ctx0" brushRef="#br0" timeOffset="-46377.59">2618 9654 2001 0,'0'0'44'0,"0"0"8"0,0 0 3 0,0 0 2 0,0 0-45 0,0 0-12 16,0 0 0-16,-7 6 0 0,7 0 95 0,-4 7 17 15,4 3 3-15,-3 2 1 0,3 8-44 0,0 2-8 16,0 6-1-16,0 1-1 0,-8 5-9 0,8 4-1 15,8 0-1-15,-8 0 0 0,0-3-20 0,0-3-4 16,3 5-1-16,-3-2 0 0,4-3-26 0,3-1-12 16,-7-2 0-16,3-1 1 0,4-5 11 0,-3-11 0 15,3-5 0-15,-7 3 0 16,7-4-156-16,0-2-28 0,-7-1-7 0,3-3-1 0</inkml:trace>
  <inkml:trace contextRef="#ctx0" brushRef="#br0" timeOffset="-45450.19">2201 11313 1958 0,'0'0'43'0,"0"0"9"0,0 0 1 0,0 0 3 0,-3-7-45 0,3 7-11 0,0-6 0 0,0 0 0 15,0 6 53-15,0 0 9 16,0 0 2-16,0 0 0 0,0 0 0 0,0 0 0 15,0 0 0-15,0 3 0 0,3 3 0 0,4 4 0 16,4 5 0-16,-4 1 0 0,0 3 0 0,4 0 0 16,3-4 0-16,-4 7 0 0,4 0-52 0,1 6-12 0,2-3 0 15,-3 7 0-15,8-1 40 0,-1 7 4 0,3-1 2 0,1-5 0 16,-4-4-32 0,-3-3-6-16,3-3-8 0,0-3 11 0,-7 0-11 0,7-7 0 0,-10 1 0 15,0-4 0-15,3-3-42 16,-4 1-7-16,-6-4-2 0,3 0 0 15,4-3-121-15,-11 0-25 0,3-3-5 0</inkml:trace>
  <inkml:trace contextRef="#ctx0" brushRef="#br0" timeOffset="-45089.72">2709 11432 1552 0,'0'0'44'0,"0"0"10"0,0 0-43 0,0 0-11 16,0 0 0-16,0 0 0 0,0 0 54 0,0 0 9 15,0 0 1-15,0 0 1 0,0 0 10 0,0 0 1 16,0 0 1-16,0 0 0 0,0 0 30 0,0 0 5 16,0 6 2-16,4 0 0 0,-4 1-12 0,0 2-2 15,0 0-1-15,-4 7 0 0,4 0-27 0,0 2-6 16,0 4-1-16,-7 4 0 0,7 5-29 0,-3 3-7 15,3 7-1-15,0 0 0 0,-7 3 28 0,3-10 4 0,-3 7 2 0,4 6 0 16,-1 3 3-16,-7 4 1 0,1 2 0 0,3-3 0 16,0 4-66-16,-11 12-16 0,8-7-1 0,-5 1-1 15,5-6 29-15,-4-7 5 0,3-6 2 0,1-4 0 16,-1-2-26-16,7-3-6 0,-3-7-1 0,0-3 0 16,7-6 24-16,0-1 5 0,0-8 1 0,0-1 0 15,4-2-115-15,-4-7-22 16,0 0-5-16,0 0-854 0,10-7-171 0</inkml:trace>
  <inkml:trace contextRef="#ctx0" brushRef="#br0" timeOffset="-42601.43">7331 11065 1728 0,'0'0'38'0,"-7"-3"8"0,3 0 2 0,-3-4 0 16,0 1-39-16,4 0-9 0,-5-1 0 0,5 1 0 15,-1-3 53-15,1-1 9 0,-1 4 2 0,4-3 0 16,0 2 0-16,0 1 0 0,0-3 0 0,0 9 0 16,4-3 0-16,-4 3 0 0,7-3 0 0,-4 6 0 15,5 0 0-15,-1 3 0 0,0 3 0 0,0 1 0 16,3 6 3-16,1 2 1 0,3 4 0 0,0 3 0 16,0 7-33-16,4 8-7 0,3 1 0 0,4 6-1 15,-1-3 5-15,1 3 0 0,3-3 1 0,4 3 0 0,-4 0-25 16,4-3-8-16,3 6 0 0,1-6 0 15,-5 0 18-15,1-3-3 0,0 0-1 0,-4-1 0 0,-3-5-14 0,-1 2 0 16,1-5 8-16,0-1-8 0,-4-3 0 0,0-6 0 16,0 3 8-16,-3-6-8 0,0-3-13 0,-8 0-6 15,1-7-1-15,-1 0 0 16,-3-2-35-16,0-4-7 0,-7-3-2 0,0 0 0 16,0 0-102-16,0 0-21 0,0 0-4 0,0 0-897 15</inkml:trace>
  <inkml:trace contextRef="#ctx0" brushRef="#br0" timeOffset="-42314.63">7564 12150 2188 0,'0'0'48'0,"0"-7"11"0,0 1 1 0,3-6 1 16,-3-1-49-16,0-6-12 0,7 0 0 0,-3-6 0 15,3 0 156-15,0-6 29 0,7 3 6 0,0-10 1 16,0-3-103-16,4-6-20 0,3-12-4 0,4-4-1 16,-1 3 16-16,1 4 2 0,0 0 1 15,3-7 0-15,-3 3-49 0,-4 1-10 0,0-1-1 0,0 4-1 16,0 6-14-16,-3 6-8 0,-4 6 10 0,0 4-10 0,-3 8 10 16,-4 8-10-16,3 2 10 0,-6 3-10 15,-1 4 0-15,1 3 0 0,-4 6 0 0,0 0 0 16,0 0-44-16,0 6-3 0,0 0 0 0,-4 4 0 15,1 2-116-15,3-2-23 0,-4-1-5 16</inkml:trace>
  <inkml:trace contextRef="#ctx0" brushRef="#br0" timeOffset="-38980.04">11561 10770 1728 0,'0'0'38'0,"0"0"8"0,0 0 2 0,-4-3 0 16,4 3-39-16,0 0-9 0,-7 3 0 0,3 0 0 0,1 7 53 0,-1-1 9 16,4 4 2-16,0 5 0 0,4 1 0 0,-4 3 0 15,3 3 0-15,1 3 0 0,-1-2 51 0,1-4 10 16,0 3 3-16,-1 3 0 0,1 3-52 0,-1 4-9 16,4 2-3-16,-3 4 0 0,3 3 10 0,3 12 2 15,1 4 0-15,3 6 0 0,4 0-56 0,-4-1-10 0,3 1-2 0,1 10-8 16,0-7 8-16,-1 0-8 0,1-4 0 0,0-2 0 15,-1-6-10-15,-3-4-9 16,0-9-1-16,-3-7-1 0,0-8 21 0,-1-4 0 0,1-10 0 16,-4-2 0-16,0-4 11 0,0-9 6 15,-3-3 2-15,-1-6 0 0,1-7-82 16,-4-3-16-16,-4-3-3 0,1-3-1 0,3-3-36 0,-4 3-7 16,-3-3-2-16,3-1 0 0,-3 1-102 15,0 0-21-15</inkml:trace>
  <inkml:trace contextRef="#ctx0" brushRef="#br0" timeOffset="-38373.3">11613 10867 1267 0,'0'0'28'0,"0"0"5"0,-3-6 2 0,-1 0 1 0,1-1-36 0,-1 1 0 15,4 0 0-15,-3-3 0 0,3-1 58 0,-4 4 5 16,4-4 1-16,0 4 0 0,0 6 47 0,0-6 9 16,0 6 3-16,0 0 0 0,0 0-3 0,0 0 0 15,0 0 0-15,0 0 0 0,-7 3-34 0,4 0-7 16,-1 3-2-16,1 1 0 0,3 2-5 0,0 1 0 16,0-1-1-16,7 0 0 0,0 4-44 0,0-4-9 15,7 4-2-15,0-4 0 0,0-2-16 0,7-1 8 16,0-3-8-16,4-3 0 0,3-3 10 0,4 0-10 15,-4 0 8-15,4-1-8 0,-4 1 32 0,4 0 2 0,0 3 0 0,-4 3 0 16,4 0-34-16,-4 4 0 0,4 2 0 0,-4 0 0 16,-3 7 0-16,-1-3 0 15,-2 6 0-15,-1 2 0 0,-4-2 18 0,-3 3 6 0,-3 0 2 16,-4 3 0-16,-3 0-10 0,-4 4-1 0,-7-4-1 16,-4 6 0-16,0-6 10 0,-6 6 3 15,-1-2 0-15,-3-1 0 0,-4 0-27 0,1-3 0 0,-1 3 0 16,-3-6 0-16,7 3-8 0,-4-6-8 0,4 0 0 0,3 0-1 15,0-3 27-15,4-4 6 0,4-3 0 0,-1 1 1 16,8-4-30-16,-1 0-7 0,4-6 0 0,0 0-1 16,7 0 11-16,0 4 10 0,7-4-13 0,4 0 5 15,0 0 28-15,3 0 7 0,3-4 1 0,1 4 0 16,3 0-46-16,4 4-9 0,0-1-1 0,3 0-1 0,-3 3 29 16,0 0 0-16,-1 4 11 0,-2 5-3 0,-5 1 11 15,1 6 2-15,-4 3 1 0,0 3 0 0,-7 4 11 16,-3 2 3-16,-4 1 0 0,-3 2 0 15,-8-2-7-15,1-1-1 0,-8 1 0 0,-3-1 0 0,-4 1-28 0,-7-4 0 16,-6 4 0-16,-5-4-10 0,-2-9 2 0,-1 0 0 16,-3 0 0-16,-4-3 0 0,3-4-13 0,1-5-3 15,0 2 0-15,-1-5 0 16,1-1-92-16,3-3-20 0,0 0-3 0,4-3-795 16,3 3-159-16</inkml:trace>
  <inkml:trace contextRef="#ctx0" brushRef="#br0" timeOffset="-35925.6">4625 11617 1897 0,'0'0'41'0,"0"0"9"0,3 6 2 0,-3-3 2 0,4 3-43 0,-4 1-11 15,4-1 0-15,-4 0 0 0,0 0 118 0,7 1 22 16,-7-1 4-16,3-3 0 0,4 0-115 0,0 0-29 15,0 1 0-15,4-4 0 0,-1 0 53 0,-3 0 5 16,11-4 1-16,-4 1 0 0,0 0-43 0,4 0-16 16,-4-3 11-16,7 3-11 0,-7-4 44 0,8 4 2 15,-8-3 1-15,0 3 0 0,3-3-24 0,-2 2-5 16,-1 1-1-16,3-3 0 0,1 3-17 0,0 0 0 16,-1-4 0-16,1 4 0 0,-4-3 12 0,7 0-2 0,-7 3 0 15,7-4 0-15,-7 4-10 0,1 0-14 0,-5 0 3 0,1 0 1 16,-4 3 10-16,0 0 0 0,0 0 0 0,-4 0 0 15,5 0-156 1,-8 0-28-16,0 0-7 0,0 0-897 0</inkml:trace>
  <inkml:trace contextRef="#ctx0" brushRef="#br0" timeOffset="-35672.7">4794 11977 1552 0,'-10'19'44'0,"6"-10"10"16,1 1-43-16,-1-1-11 0,1 1 0 0,-4-4 0 0,7 3 156 0,0-5 28 15,0 2 7-15,7-3 1 0,-7 0-52 0,3-3-9 16,4 3-3-16,0-3 0 0,4 0-102 0,3 0-26 16,4 0 0-16,-4 0 0 0,3 0 56 0,4 0 7 15,8 0 1-15,-8 0 0 0,4 3-33 0,-1-3-7 16,4 0 0-16,4 0-1 0,0 0-37 0,-4 0-7 15,0 0-2-15,4-3 0 16,-4 0-56-16,1-3-11 0,-1 0-2 0,7-1-706 16,0 1-141-16</inkml:trace>
  <inkml:trace contextRef="#ctx0" brushRef="#br0" timeOffset="-33661.75">9620 11400 851 0,'0'0'36'0,"0"0"-36"15,0 0 0-15,0 0 0 0,0 0 109 0,0 0 15 16,-3-3 4-16,3 3 0 16,-4-6-65-16,4 6-13 0,0 0-2 0,0 0-1 0,0 0 27 0,-7-3 6 15,4-3 0-15,-1 2 1 16,4 4-14-16,-7-3-3 0,7 3-1 0,0 0 0 15,0-6 1-15,0 6 1 0,-3-3 0 0,3 3 0 16,0 0-1-16,0 0 0 0,0 0 0 0,0 0 0 16,0 0-20-16,0 0-4 0,0 0 0 0,3 3-1 15,1 3-21-15,3 1-4 0,0 2-1 0,3 0 0 0,1 1 2 0,-1 2 0 16,5 1 0-16,-1-1 0 0,0 4-15 0,3 0 0 16,1-1 0-16,0-2 0 15,-1 3 37-15,-3-4 15 0,4 1 2 0,-4-1 1 0,0 1-41 0,-3-1-14 16,-1-2 9-16,5-1-9 0,-5-3 0 0,1 4 8 0,-1-4-8 0,-3 0 0 15,0-2-14-15,0-1-8 0,-3 0-2 0,-4 0 0 32,7-3-130-32,-7 0-26 0,0 0-6 0,0 0-526 0,0 0-106 0</inkml:trace>
  <inkml:trace contextRef="#ctx0" brushRef="#br0" timeOffset="-33404.88">9740 11648 1497 0,'0'0'32'0,"0"0"8"0,0 0 0 0,0 0 4 16,-3-6-36-16,3 6-8 0,-4-3 0 0,1-4 0 16,3 7 132-16,3-9 25 0,-3 0 5 0,4-1 1 0,-1 1-46 0,1-1-9 15,3-2-1-15,3-4-1 0,1 4-13 0,3-4-2 16,0-3-1-16,4 3 0 0,-1-2-52 0,-2-1-10 15,-1 0-3-15,0 3 0 16,0-9 15-16,0 6 2 0,4-3 1 0,-4 4 0 16,3-4-83-16,-2 3-17 0,-1 0-3 0</inkml:trace>
  <inkml:trace contextRef="#ctx0" brushRef="#br0" timeOffset="-24950.36">7278 9196 1497 0,'0'0'32'0,"-4"3"8"0,1 3 0 0,-1-2 4 0,4 2-36 0,0-6-8 16,-3 6 0-16,3-3 0 0,0-3 116 0,0 7 22 15,3-1 4-15,-3-3 1 0,4 3-65 0,-1 4-13 16,1-1-2-16,3 0-1 16,-4 4-9-16,1 3-1 0,-1 2-1 0,1 4 0 0,3 7 10 0,-3 2 3 15,-1 7 0-15,1 6 0 16,-1-1-64-16,1 1 0 0,-1 0-9 0,1 3 0 0,-1 0 9 0,1 0 0 16,-1 0 10-16,1-12-10 0,-1 2 0 0,4-5 0 15,0-1 0-15,-3-3 0 16,3-3-51-16,-3-3-16 15,3-3-3-15,0 0-1 0,-4-6-101 0,4-7-20 0,-7-6-4 0</inkml:trace>
  <inkml:trace contextRef="#ctx0" brushRef="#br0" timeOffset="-24625.53">7564 9237 1958 0,'0'0'43'0,"0"0"9"0,-4-3 1 0,-3-4 3 0,3 4-45 0,-3 0-11 0,7 3 0 0,-7-3 0 15,7 3 104-15,-3 0 20 0,-4 0 3 0,7 0 1 16,0 0-103-16,-4 3-25 0,1 3 0 0,-1 1 0 16,1-1 0-16,3 7 0 0,0 2 0 0,3 1 0 15,-3 3 0-15,4 6 0 0,-1 0 0 0,4 6 0 0,-3 4 0 0,3-1 0 16,-4 7 0-16,4 3 0 0,1-3 56 0,-5 3 7 15,4 6 1-15,-7-10 0 0,4 1 0 0,-1 3 0 16,1 0 0-16,-1 0 0 16,1-3-52-16,3-4-12 0,-7 4 0 0,7 3 0 15,-4-10 0-15,1-2 0 0,-1-4 0 0,1-3 0 16,-1-9-100-16,1-1-22 0,0-2-5 0</inkml:trace>
  <inkml:trace contextRef="#ctx0" brushRef="#br0" timeOffset="-23505.53">11546 6666 1036 0,'0'0'46'0,"0"6"10"0,0 3-45 0,0 1-11 0,-3 2 0 0,3 1 0 15,3 3 53-15,-3-1 9 0,4 4 2 0,-1 3 0 16,1 0-52-16,0 0-12 0,-1 0 0 0,4 6 0 16,-3 0 0-16,-1 4 0 0,1 2 0 0,3 7 0 15,-4 3 0-15,1 3 0 0,-1 3 0 0,1 3 0 16,-1 1 54-16,-3 2 8 0,0 4 2 0,0 9 0 16,0-4 24-16,4 1 6 0,-4 0 1 0,3 6 0 15,1-3-47-15,0 0-10 0,3 6-2 0,0 4 0 16,0-4-19-16,0-3-4 0,0 3-1 0,3 4 0 15,1-7-28-15,-4-3-7 0,4-3-1 0,3 6 0 16,-4-9-44-16,4-4-10 0,-3 1-2 0,-4-1 0 16,4-5 33-16,-4-4 7 0,0-3 0 15,0 0 1-15,0-9-46 0,-7-4-10 0,3 32-1 16,-6-29-1-16</inkml:trace>
  <inkml:trace contextRef="#ctx0" brushRef="#br0" timeOffset="-23045.03">11920 6725 1227 0,'0'0'27'0,"0"0"5"0,0 0 2 0,0 0 1 0,0 0-35 0,0 0 0 0,4 3 0 0,3 4 0 16,-4-4 44-16,1 3 1 0,3 0 1 0,-3 4 0 16,3-1 23-16,-4 4 5 0,4 2 1 0,-3 1 0 15,3 3 5-15,-4 0 2 0,4 6 0 16,-3 0 0-16,-1 0-14 0,5 3-4 0,-5 4 0 0,1 2 0 0,-1 4-51 0,4 2-13 15,-3 4 0-15,-1 3 0 16,4 4 0-16,-3-1 0 0,-1 0 0 0,1 6 0 16,-1 4 23-16,1-1 1 0,-1 4 1 15,1 6 0-15,-1-6-25 0,1 0 0 0,-4 6 8 0,4 6-8 0,-1 0 0 0,1-3 12 16,-1 3-12-16,1 4 12 0,-4-1-2 0,3-3 0 16,1 4 0-16,-1 2 0 0,1-12-2 0,3-3 0 15,-4-3 0-15,1 3 0 0,3-10-8 0,0-3 0 16,0-2 9-16,0-4-9 0,4-3-12 0,-4-10-8 15,3 1 0-15,-3-7-1 16,0-3-111-16,0-6-23 0,-3-1-4 0</inkml:trace>
  <inkml:trace contextRef="#ctx0" brushRef="#br0" timeOffset="57974.03">14961 4916 1267 0,'0'3'28'0,"0"-3"5"0,0 0 2 0,0 0 1 0,7 3-36 0,-3-3 0 16,3 4 0-16,0-8 0 0,0 4 160 0,4-3 26 16,3 0 5-16,0 0 1 0,0-3-103 0,4 3-20 15,3 3-4-15,3 0-1 0,-2-4 0 0,6 4 0 16,-3 4 0-16,3-1 0 0,0 0-51 0,0 0-13 15,0 0 0-15,-3 3 0 0,0 1 54 0,-4-4 8 16,0 0 2-16,-3 0 0 16,-1 0-103-16,5-3-20 0,-8 0-4 0,3 3-1 15,1-3-66-15,-4 0-14 0,0 0-2 0,-3 0-1 0</inkml:trace>
  <inkml:trace contextRef="#ctx0" brushRef="#br0" timeOffset="58237.4">15078 5026 439 0,'0'0'9'0,"0"0"3"0,0-6 0 0,-4-1 0 0,1 1-12 0</inkml:trace>
  <inkml:trace contextRef="#ctx0" brushRef="#br0" timeOffset="59092.24">14975 4976 597 0,'0'0'16'0,"0"0"5"0,-7-3-21 0,0-1 0 16,0 1 0-16,7 3 0 0,-7-3 50 0,7 3 6 16,-7 0 0-16,7 0 1 0,-7-3-40 0,0 0-8 0,7 3-1 0,0 0-8 15,0 0 46-15,0 0 2 0,-3-3 1 0,-1-4 0 16,0 1 24-16,4 6 5 0,0 0 1 0,-3-6 0 16,6 0-12-16,-3-1-3 15,0 1 0-15,0 0 0 0,0 6 0 0,0 0 0 0,-3-6 0 0,3 6 0 16,0 0 0-16,0 0 0 15,0-7 0-15,0 7 0 0,0 0-51 0,0 0-13 0,-7 0 0 0,7 0 0 16,-7 3 54-16,3 4 8 0,1-4 2 0,3-3 0 16,0 0-52-16,0 0-12 0,0 0 0 0,3 6 0 15,1 0 0-15,-4-2 0 0,3 2 0 0,1-3 0 16,-1 0 0-16,1 0 0 0,-1 0 0 0,1 4 0 16,0-1 0-16,-4 0 0 0,3 0 0 0,1 1 0 15,-1-1 54-15,-3 3 8 0,4 1 2 0,-4 2 0 16,3-2-52-16,-3 2-12 0,0 1 0 0,4 2 0 0,-4 1 0 0,0 0 0 15,0-1 0-15,0 4 0 0,3-3 0 0,-3 0 0 16,0-1 0-16,0 1 0 16,0 0 0-16,0-1 0 0,4 1 0 0,-4 0 0 15,0 3 0-15,0-4 0 0,0 4 0 0,0-3 0 0,0 6 15 0,0-4 0 16,-4 1 0-16,4 3 0 16,0-3-15-16,0 6 0 0,-3-3 0 0,3 6 0 0,0 1 0 0,0-1 0 15,-4 0 0-15,4 0 0 0,0-3-9 0,0 3-5 16,0 4-1-16,0-1 0 0,0 1 15 0,0 2 0 15,0-3 0-15,0 1 0 0,0 2 0 0,-3 1 0 16,3-1 0-16,0 1 0 0,0-1 0 0,0-2 0 0,0 2 0 16,0 4 0-16,0-1 0 0,0 1 0 0,0 3 0 15,-4-1 0-15,4-2 0 0,0 3 0 0,-3-4 0 0,3 4 0 16,0-3 0-16,0 3 0 0,0-1 0 0,-4 1 0 16,4 0 0-16,0 3 0 0,0 0 0 0,0 3 0 15,0-7 0-15,0 4 0 0,0-3 0 0,-3 0 0 16,3 3 0-16,0 0 0 0,-4-4 0 0,4 1 0 15,-4 0 0-15,4-3 0 0,0-1 0 0,0 1 0 16,0-4 0-16,0-2 0 0,0-1 0 0,0 0 0 16,0-2 0-16,0-1 0 0,4 3 0 0,-4 1 0 15,4-1 0-15,-4-3 0 0,0 4 0 0,3-1 0 16,-3-3 0-16,4 3 0 0,-1-2 0 0,-3-7 0 16,0-4 0-16,0 4 0 0,4 0 0 0,-4-3 0 15,3 3 0-15,-3 0 0 0,4-3 0 0,-1 3 0 0,1-3 0 16,-1-1 0-16,1 1 0 0,-4 0 0 15,3-6 0-15,1-1 0 0,-1-2 0 0,-3 2 0 16,4 1 48-16,-4-7 13 0,3 0 3 0,-3 0 0 0,4 1-52 0,-1 2-12 16,1-3 0-16,0 4 0 0,-1 2 0 0,4-2 0 15,-3-1 0-15,3-3 0 0,0-2 0 0,3 2 0 16,-3 0 0-16,4 0 0 16,0 1 38-16,3-4 5 0,-4-3 1 0,4 3 0 0,0-3-20 0,4 3-3 15,3-3-1-15,0 3 0 0,1 0-2 0,2-3-1 16,1-3 0-16,-4 3 0 0,0 3-17 0,1-3 10 15,-1 0-10-15,-4 3 8 0,1 4-23 0,0-4-5 16,-1 0 0-16,-3 0-1 16,0 0-137-16,-3 0-27 0,3 4-6 0,-7-4-1 0</inkml:trace>
  <inkml:trace contextRef="#ctx0" brushRef="#br0" timeOffset="60103.24">15656 5179 1267 0,'0'0'28'0,"0"0"5"0,0 0 2 0,-3-6 1 0,3 6-36 0,-4-6 0 0,4 6 0 0,-3-6 0 16,3 6 109-16,0 0 15 0,0 0 4 0,0 0 0 16,0 0-52-16,0 0-9 0,0 0-3 0,0 0 0 15,0 0 0-15,-4 3 0 0,4 3 0 0,-3 0 0 16,3 4-51-16,0-1-13 0,0 1 0 0,0 2 0 16,3 1 47-16,-3 2 6 0,0 4 2 0,0 3 0 15,0 3-17-15,-3 3-3 0,-1 1-1 0,1 5 0 16,-1 1 4-16,1 2 1 0,-1 4 0 0,-3-3 0 0,3 2-16 0,-3-5-3 15,4-4-1-15,-1 4 0 0,1-7-31 16,-1-3-5-16,4-3-2 0,0-3 0 0,-3-7 4 0,3-5 1 16,3-1 0-16,-3-6 0 15,0 0-212-15,0 0-42 0</inkml:trace>
  <inkml:trace contextRef="#ctx0" brushRef="#br0" timeOffset="60814.4">16066 5211 1526 0,'0'0'33'0,"0"0"7"0,0 6 2 0,0 0 2 0,3 1-36 0,-3 2-8 0,4 4 0 16,-1 2 0-16,4 1 77 0,0 3 14 16,0 3 2-16,4 3 1 0,3 3-19 0,-3 0-4 0,-1 7-1 0,4-1 0 15,0 1-40-15,0 2-8 0,1-2-2 0,-1-4 0 16,-4 4 19-16,4-4 3 0,-3 4 1 0,3-4 0 16,-3-6-18-16,-1-3-3 0,1-3-1 0,-1 0 0 15,1-7-31-15,-4-3-6 0,4-2-2 16,-4-4 0-16,-4-3-26 15,-3 0-6-15,0 0-1 0,4-13 0 0,-4 1-160 0,0-4-32 16,-7-12-6-16,-4 0-2 0</inkml:trace>
  <inkml:trace contextRef="#ctx0" brushRef="#br0" timeOffset="61064.03">16051 5731 2030 0,'0'0'57'0,"0"0"14"0,0 0-57 0,0 0-14 16,4-3 0-16,-1-6 0 0,1 3 94 0,3-1 16 16,0-5 3-16,0-1 1 0,4-3-29 0,-1-2-5 15,4-7-2-15,1 0 0 0,-1-4-11 0,0 1-3 16,3-3 0-16,-2-4 0 0,2 4-51 0,-3 3-13 16,0-1 0-16,4-2 0 0,-4 6 0 0,0 6 0 15,-3-3 0-15,3 7 0 16,-3 2-48-16,-1 4-13 0,1-1-3 0,-4 7 0 15,0 0-153-15,0 6-31 0,3 10-7 0,-6-1-1 0</inkml:trace>
  <inkml:trace contextRef="#ctx0" brushRef="#br0" timeOffset="61350.21">16672 5609 1958 0,'0'0'43'0,"0"0"9"0,0 0 1 0,0 0 3 0,0 0-45 0,-3 3-11 0,3-3 0 0,-4 6 0 0,1 1 104 0,-1-1 20 15,4 3 3-15,-3 1 1 0,3-1-52 0,0 7-9 16,0 3-3-16,0 3 0 0,0 3 0 0,0 3 0 15,3 3 0-15,-3 4 0 0,0-1-64 0,0 4-12 16,0 0-4-16,0-4 0 0,0-3 0 16,4-2 0-16,-4-7 0 0,3 0 0 15,1-7-156-15,-4 1-31 0,3-7-6 0</inkml:trace>
  <inkml:trace contextRef="#ctx0" brushRef="#br0" timeOffset="62213.97">15554 6443 1552 0,'0'0'44'0,"0"0"10"0,0-6-43 0,0 0-11 16,0 2 0-16,0 4 0 0,0 0 104 0,0 0 20 15,0 0 3-15,0 0 1 0,-4 10-52 0,4 2-9 16,0 4-3-16,0 3 0 0,0 3 0 0,0 3 0 16,0 0 0-16,-3 6 0 0,-1 4 0 0,1 2 0 0,3 4 0 0,-7 0 0 15,3 3-51-15,1 0-13 16,-1-3 0-16,1-1 0 0,-1-5 0 0,4-4 0 15,-3-3 0-15,3-3 0 16,3-6-100-16,1-3-22 0,3-4-5 0,0-8-1 0</inkml:trace>
  <inkml:trace contextRef="#ctx0" brushRef="#br0" timeOffset="62515">16104 6459 1493 0,'0'0'42'0,"-7"-3"10"0,4-4-42 0,-4 4-10 0,0 3 0 0,3 0 0 15,-3 0 102-15,4 6 18 0,-5 1 4 0,5 2 1 0,-1 1-40 0,1-1-8 16,-1 4-1-16,1 2-1 0,3 1-16 0,0 3-3 15,3 0-1-15,1-1 0 0,-1 1-15 0,-3 6-4 16,7 0 0-16,-3 0 0 0,3 4-19 0,0-4-4 16,4 6-1-16,-1-3 0 15,-3 0-12-15,4-2 0 0,3-1 8 0,-3-7-8 0,-1 1-14 0,4-6-6 16,-3-1 0-16,-1-2-1 16,1-1-104-16,-4-3-21 0,4-2-4 0,-8 2-489 15,1-6-97-15</inkml:trace>
  <inkml:trace contextRef="#ctx0" brushRef="#br0" timeOffset="62734.17">15984 6960 1933 0,'0'0'55'0,"0"0"12"15,0 0-54-15,0 0-13 0,0 0 0 0,4-9 0 0,-1 0 84 0,1-4 15 0,-1-3 2 0,5-2 1 16,2-1-28-16,1-6-6 0,-1 0 0 0,4-4-1 15,-3 1-15-15,7-3-2 0,-4 6-1 0,0-3 0 16,3 2-49-16,-2 4-14 0,-1 4-1 0,0 2 0 31,0 3-49-31,0 4-11 0,0 3-1 0,-3 0-647 0,-4-1-129 0</inkml:trace>
  <inkml:trace contextRef="#ctx0" brushRef="#br0" timeOffset="63179">16503 6960 2178 0,'0'0'48'0,"0"0"9"0,0-6 3 0,3-3 1 0,1-1-49 0,0-2-12 15,3 2 0-15,0 1 0 0,3-4 42 0,1 4 6 16,3 0 0-16,0-4 1 0,0 4 0 0,0-4 0 0,4 4 0 0,-4-1 0 16,4-2-15-16,-4 2-3 0,0 4-1 15,0 0 0-15,-3 0-22 0,-4 2-8 0,0 4 0 16,-4 0 9-16,4 0-9 0,-3 4 0 16,-1 2 0-16,-3 0 0 0,0 4 29 0,-3 2 4 0,-1 7 1 0,-3-3 0 15,0 6-23-15,-3-4-11 16,-1 7 10-16,0 1-10 15,-3-1-25-15,4-3-11 0,-4 3-3 0,-1-3 0 0,1 0 39 0,4-1 0 0,-1-5 0 16,4 0 0-16,4-4 0 0,-4-2 0 0,7-4 0 16,0-6 0-16,0 0 0 0,0 0 0 0,7 3 9 0,3-6-9 0,1 0 18 15,3-3-1-15,-4-1 0 0,8 1 0 16,0 0-1-16,-4 0-1 0,4-1 0 0,-1 4 0 16,1 0-15-16,-4 0 8 0,0 0-8 0,-3 3 0 0,3 3 0 15,0 3 0-15,-4-3 0 0,-3 4 0 16,4-4-185-16,-4 3-37 0,-3 0-7 0,-4 0-2 0</inkml:trace>
  <inkml:trace contextRef="#ctx0" brushRef="#br0" timeOffset="63612.05">15533 7484 1555 0,'3'6'34'0,"-3"4"7"0,0 2 2 0,4 1 1 0,-1 6-36 0,1-1-8 0,-1 1 0 0,-3 6 0 0,4 4 116 0,0 2 20 15,-1 3 5-15,-3 1 1 0,4 3-34 0,-4-4-6 16,3 1-2-16,1-1 0 16,-4 4-58-16,0-7-12 0,3 0-2 0,-3-2-1 15,4-4-87-15,-1-3-18 0,1-7-3 0,-1-5-959 16</inkml:trace>
  <inkml:trace contextRef="#ctx0" brushRef="#br0" timeOffset="63936.59">16006 7550 1857 0,'0'0'40'0,"0"0"9"0,0 0 2 0,0 0 2 0,0 6-42 0,-4 0-11 0,4 4 0 0,0 2 0 16,4 4 80-16,-4-3 13 0,3 5 3 0,1 4 1 15,-1 0-32-15,1 7-6 0,3 2-2 0,0 3 0 16,0-2-8-16,3-4-1 0,1 3-1 0,0-2 0 16,3-4-13-16,-4 0-2 0,4-3-1 0,0 3 0 15,1-6-31-15,-1-4-13 0,0-5 1 0,0 2 0 31,-3-6-52-31,-1-2-11 0,1-1-1 0,-4 0-1 0,0-3-135 0,0 0-28 16</inkml:trace>
  <inkml:trace contextRef="#ctx0" brushRef="#br0" timeOffset="64155.86">15939 7961 1792 0,'0'0'51'0,"0"0"10"0,0 0-49 15,0-7-12-15,0 7 0 0,3-6 0 0,1-3 84 0,-1-4 15 0,1 4 2 0,3-4 1 16,3-2-14-16,1-7-4 16,-1-3 0-16,1-4 0 0,3-2-28 0,-3 3-7 15,6-4-1-15,-3 1 0 0,4 3-20 0,-4 0-5 0,4 6-1 0,-4 3 0 16,4 0-22-16,-4 6-8 16,-4 1 0-16,4 6 0 15,-3 6-176-15,-4 0-36 0,4 6-6 0,-4 3-2 0</inkml:trace>
  <inkml:trace contextRef="#ctx0" brushRef="#br0" timeOffset="64686.01">16401 7932 2008 0,'0'0'57'0,"0"0"12"0,0 0-55 0,0 0-14 0,0 0 0 0,0 0 0 16,0 7 110-16,0-7 19 0,7 3 4 0,-4-3 1 0,1 3-90 0,3-3-19 15,-4 0-3-15,4-3-1 0,0 3-9 0,4-3-1 16,0 3-1-16,-1-3 0 0,4 3-10 0,-3 0 0 15,3-4 0-15,0 4 0 0,0 0 0 0,-3 0 0 16,-1 0 8-16,-3 0-8 0,1 0 0 0,-5 4 0 16,-3-4 9-16,0 0-9 0,0 3 8 0,0 3-8 15,-3 0 10-15,-1 1-10 0,-7-1 0 0,1 0 8 16,-1 3-8-16,-3-2 0 0,4 2 0 0,-5 1 0 0,5-1 0 0,-1-3 0 16,1 1 0-16,3-4 0 15,0 3-10-15,3 0 10 0,4-6 0 0,0 0-8 0,0 0 8 0,0 0 0 16,0 0-12-16,0 0 4 0,0 0 0 0,7-3 0 15,0 3 8-15,4 0 0 0,-1-3-9 0,4 3 9 16,1 0 0-16,-1 0 0 0,0 3 0 0,0 0 0 16,0 0 0-16,0 0 16 0,-3 7-2 0,-1-1-1 15,1 1 27-15,-4 2 6 0,0 1 1 0,0 6 0 16,-3-1-3-16,-4 1 0 0,0 3 0 0,0 0 0 16,-4 0 0-16,0-3-1 0,-3 0 0 0,0 0 0 15,-3-1-30-15,-4-2-5 0,0-3-8 0,-1-1 11 16,-2-3-23-16,-1-2-4 0,1-1 0 0,-1-3-1 15,4 0-107-15,0 0-20 0,0-3-5 0,-1-3-648 16,1 0-130-16</inkml:trace>
  <inkml:trace contextRef="#ctx0" brushRef="#br0" timeOffset="65887.09">16764 5057 1728 0,'0'0'38'0,"0"0"8"0,0 0 2 0,0 3 0 0,0 4-39 0,0-7-9 16,0 0 0-16,7 3 0 0,0-3 53 0,0 0 9 0,4-3 2 0,-1-1 0 15,4 1-12-15,4-3-3 0,-4-3 0 0,4 2 0 16,3-2-17-16,0 3-3 0,4-1-1 0,-4 1 0 16,0 3-10-16,0 0-2 0,-3 0-1 0,0 0 0 15,-1 6-15-15,-6-3 9 0,3 3-9 0,-3 0 8 16,-1 0-8-16,-3 3 0 0,0 1 0 0,0-1 0 16,-3 0 8-16,-1 1-8 0,1-4 0 0,-4 3 8 15,3 0-8-15,-3-3 0 0,0 4 0 0,0-1 8 16,0-3-8-16,-3 3 0 0,3-3 0 0,-4 4 0 15,4-4 12-15,0 3-4 0,0-6 0 0,-3 3 0 16,3 3 3-16,-4 1 0 0,4-1 0 0,0 0 0 0,0 1-11 0,4 2 10 16,-4-3-10-16,0 4 10 0,3-1-10 15,1 0 0-15,-1 4 0 0,-3 0 0 0,4-1 0 0,-4 4 0 16,3 3 0-16,-3-1 0 0,4 4 0 16,-4 3 0-16,4 1 0 0,-4-1 0 0,3 3 0 0,-3 0 0 15,4 0 0-15,-4 4 0 0,3 2 0 16,1-3 0-16,-1 4 0 0,-3-1 0 0,4 4-16 0,-1 0 2 15,1 6 0-15,-4-4 0 0,3 1 3 0,1 3 1 16,-1 0 0-16,1 0 0 0,-4 0 10 16,7-4 0-16,-4 1 0 0,5 0 0 0,-5 3 0 0,4-3 0 15,-3 6 0-15,3 0 0 0,-4 3 0 0,4-3 0 16,-3 0 0-16,3 6 0 0,0-6 0 0,-4 7 0 16,1-1 0-16,-1 3 0 0,1 4 0 0,0-4 0 0,-1 1 0 15,1-1 0-15,-1-2 22 0,1-1 3 0,-1 3 1 16,1 1 0-16,-1-1-6 0,1-3-2 0,-1-2 0 15,1-1 0-15,3-6-4 0,-4 0-1 0,4-1 0 0,-3 1 0 16,3-3-13-16,-3 0 0 0,3 0 8 0,-4-4-8 16,4-2 0-16,0-1 0 0,-3-2 0 0,3-4 0 15,-4-6 0-15,1 3 0 0,-1-3 0 0,-3 3 0 16,0 0 0-16,0-3 8 0,-3 0-8 0,-1 0 0 16,1-3 13-16,-1 3-3 0,-3 0-1 0,0-4 0 15,0 1 4-15,0-3 1 0,0 3 0 0,0-4 0 16,-4-2-14-16,1-1 11 0,3-2-11 0,-4-1 10 15,1-2-10-15,-1-1 0 0,0-3 0 0,1 0 0 0,-1 3 40 0,1-6 5 16,-1 3 2-16,4 1 0 16,-4-1-24-16,4 0-5 0,-3 3-1 0,3-3 0 0,0 4-17 0,0 2-11 15,0-3 2-15,0 4 0 16,3 2-7-16,-3-6-2 0,7 4 0 0,-4-4 0 16,4 4-74-16,0-7-16 0,0-3-2 15,0 0-1-15</inkml:trace>
  <inkml:trace contextRef="#ctx0" brushRef="#br0" timeOffset="67029.87">17657 2310 576 0,'3'-15'12'0,"-3"5"4"0,0 1 0 0,0-4 0 0,0 4-16 0</inkml:trace>
  <inkml:trace contextRef="#ctx0" brushRef="#br0" timeOffset="67323.31">17385 2125 1206 0,'0'0'26'0,"0"0"6"0,7 4 0 0,0-4 3 0,0 0-35 0,4 0 0 15,3 0 0-15,0 0 0 0,0 3 72 0,7 0 7 0,-3 0 1 0,3 3 1 16,0-3 38-16,-3 4 7 16,-1 2 2-16,1 1 0 0,0-7-52 0,-4 6-9 0,3 0-3 0,1-2 0 15,0-1-32-15,-4 0-6 0,3 4-2 0,1-7 0 16,-4-3-24-16,0 3 0 0,4-3 8 0,0 0-8 15,-4 0-114-15,-4 0-25 0,4 0-5 0</inkml:trace>
  <inkml:trace contextRef="#ctx0" brushRef="#br0" timeOffset="67985.27">17441 2295 1285 0,'0'0'28'0,"0"0"5"0,0 0 2 0,0 0 2 0,0-6-29 0,0 6-8 0,0-7 0 16,4 1 0-16,-1 0 41 0,1-4 7 15,-1 7 2-15,-3 3 0 0,4 0-22 0,-4 0-5 16,7 0-1-16,-3 6 0 0,-4 4-3 0,0-4-1 16,0 7 0-16,0-1 0 0,0 7-2 0,0 3 0 0,-4 3 0 0,1 0 0 15,-1 3-7-15,4 1-1 0,-4-1-8 0,1 9 12 16,3-5-1-16,-4 5-1 0,4 1 0 0,-3 3 0 15,3 0-10-15,-4-1 0 0,1 7 0 0,3 0 0 16,-4-3 0-16,4 0 0 0,-3 3 0 0,-1 3 0 0,1 4 0 16,-4 2 0-16,3 1 0 0,1 5 0 0,-1-5 0 15,-3 5 0-15,3 4-8 0,-3 3 8 0,4-3 0 0,-1 3 0 16,1-6-9-16,-4 9 9 0,3-9 0 16,1 2 0-16,-1 1 0 0,1 3 0 15,-1-3 0-15,1-6 0 0,3-4 0 0,0 1 0 0,0-10 14 0,3-3 0 16,-3-4 0-16,0-2 0 0,4-4 12 0,-1-5 2 15,-3-1 1-15,4-3 0 0,-1-3 8 0,-3 0 2 16,0 0 0-16,4-3 0 0,-4-1 9 0,3 1 1 16,1 0 1-16,-4 0 0 0,3-3-23 0,1 2-5 15,-4-2-1-15,3-3 0 0,1-1 18 16,-1 1 3-16,5-4 1 0,-5-3 0 0,4 1 17 0,4-1 3 16,-4-3 1-16,3 0 0 0,1-3-52 0,3-3-12 15,0 0 0-15,0 0 0 0,4 0 29 0,0-1 7 16,-1 1 0-16,1 0 1 0,-1 3-16 0,1 0-3 0,0 3-1 15,-1-3 0-15,1 0-9 0,0 3-8 16,-1-3 12-16,1-3-12 0,3 3 0 0,-3-3 0 16,-1-3 0-16,5 0 0 0,2-1-16 15,-3-2-6-15,4-4-2 0,3 1 0 16,1-1-180-16,-5 1-36 0</inkml:trace>
  <inkml:trace contextRef="#ctx0" brushRef="#br0" timeOffset="69167.64">18464 2543 1036 0,'0'0'23'0,"0"0"5"0,0 0 0 0,0 0 1 0,0 0-29 0,0 0 0 15,0 0 0-15,0 0 0 0,0 0 108 0,0 0 16 16,0 0 4-16,0 0 0 0,0 0-78 0,0 0-15 15,0 0-3-15,4 6-1 0,-1 3 1 0,-3 4 1 16,4 6 0-16,-4 6 0 0,4 3-33 0,-1 6 0 16,-3 4 0-16,4 9 0 0,3 0 0 0,-4-3 0 0,1 9 0 0,-1-3 0 15,4 1 58-15,-3-1 5 0,3-3 1 16,-4 3 0-16,4-3 0 0,-3-13 0 0,3 1 0 0,0-4 0 16,0-12-64-16,0-3 0 0,0-4-9 0,0-9 0 31,0-3-37-31,-3-3-7 0,-1-9-2 0,1-7-551 0,-4 3-110 0</inkml:trace>
  <inkml:trace contextRef="#ctx0" brushRef="#br0" timeOffset="69717.82">18380 2323 1728 0,'0'0'38'0,"0"0"8"16,0 0 2-16,0 0 0 0,0 0-39 0,0 0-9 0,0 0 0 0,0 0 0 0,0 0 53 0,7-3 9 15,-4-3 2-15,4 6 0 0,0-4 0 0,4 4 0 16,0 0 0-16,3 0 0 0,0-3-52 0,0 3-12 16,0 0 0-16,4 0 0 0,-1 0 54 0,1 0 8 15,0-3 2-15,-1 0 0 0,1 3-52 0,-8 3-12 16,5-3 0-16,-1 3 0 0,-7 4 0 0,3-1 0 15,-6-3 0-15,-1 3 0 0,-3 4 54 0,0-1 8 16,-3-3 2-16,-4 7 0 0,0-4-64 0,0 1-13 16,-4 2-3-16,-3 1 0 15,3-1 26-15,-3 1 5 0,0-1 1 0,0 1 0 0,0 0-16 0,0-1 0 16,3 1 0-16,1-4 0 0,-1 0 0 0,4-5-15 16,4 2 3-16,-5-3 1 0,8-3 11 0,0 0 0 15,0 0 0-15,0 0 0 0,8 0 0 0,-5 0-8 16,8 0 8-16,-4-3-8 0,3 3 8 0,1 0 0 0,-1 3 0 0,1-3 0 15,3 0 0-15,-3 3 8 0,3 3-8 0,-4-2 11 16,5 2-11-16,-5 0 12 0,4 3-12 0,-3-2 12 16,-1 2-12-16,1 1 0 0,0 2 9 0,-4 1-9 15,-4-4 47-15,4 4 5 0,-3 2 0 0,-4-2 1 16,-4 2-34-16,1 1-7 0,-1 3-2 0,-3-3 0 16,-4 2-10-16,1 1 0 0,-1 0 0 0,-3 6 8 15,0-6-8-15,-4 0 10 0,4 0-10 0,-3-1 10 16,3 4-10-16,-1-12 0 0,1 5 0 0,0-5 0 0,0-4 0 15,4 4 0-15,3-10-12 0,-4 0 12 16,11 0-59-16,-4-4-4 0,1-8-1 0,3-1-751 16,7 1-150-16</inkml:trace>
  <inkml:trace contextRef="#ctx0" brushRef="#br0" timeOffset="70027.21">18782 2768 2307 0,'-18'28'51'0,"11"-15"10"0,0 0 3 0,0 5 0 0,0 1-51 0,0-3-13 0,3 3 0 0,1-4 0 16,3 1 73-16,3-3 12 15,1-1 3-15,3-2 0 0,4-7-65 0,-1 3-13 0,4-6-2 0,0 0-8 16,-3-6 0-16,3 3 0 0,4-13 0 0,-4 3 0 15,4-6 58-15,-4 4 5 0,0-7 1 0,0 6 0 16,-4-6-52-16,1 3-12 0,-4 4 0 0,0-1 0 16,-3 0 0-16,-4 7 0 0,0 0 0 0,-4 2 0 15,1 1 0-15,-8 3 0 0,0 3 0 0,1 3 0 16,-1 0 0-16,-6 0 0 0,3 4 0 0,-4-1 0 31,4-3-151-31,-4 0-33 0,8 0-6 0,-5 0-898 0</inkml:trace>
  <inkml:trace contextRef="#ctx0" brushRef="#br0" timeOffset="71269.6">19152 2245 1267 0,'0'0'28'0,"0"0"5"0,0 0 2 0,-7-4 1 0,4 1-36 0,3 3 0 0,-4-6 0 0,4 6 0 16,-3-3 68-16,-1 0 6 15,-3 0 2-15,7 3 0 0,0 0 4 0,0 0 0 0,0 0 1 0,0 0 0 16,0 0-37-16,0 0-7 0,0 0-1 0,0 0-1 15,7 0 23-15,0 0 5 0,4 0 1 0,-1 3 0 16,1-3-52-16,0 0-12 0,3 3 0 0,0 0 0 16,3-3 0-16,-2 0 0 0,2 0 0 0,1 0 0 15,-1 0 0-15,1-3 0 0,0 0 0 0,-1 0 0 16,1 0 0-16,-4-4 0 0,4 4 0 0,-1-3 0 16,1 0 0-16,-4-4 0 0,4 7 0 0,-4-3 0 15,0 3 0-15,-3 0 0 0,-1-4 0 0,-3 4 0 16,4 3 0-16,-8 0 0 0,4 3 0 0,-3 4 0 15,-4-4 0-15,0 3 0 0,-4 6 0 0,4-2 0 0,-3-1 40 16,-1 4 6-16,1-4 1 0,-4 1 0 16,3 2-24-16,1 1-5 0,-4-10-1 0,0 6 0 0,3 1-5 0,1-1-2 15,-5 0 0-15,5 1 0 0,-1-7-10 16,4 6 8-16,0-2-8 0,0 2 8 0,0-3-17 0,0 7-4 16,4-7-1-16,-4 7 0 0,0 2 14 0,3 4 0 15,1-3 0-15,-4 3 0 0,4 0 0 0,-4 2 0 16,3 1 0-16,-3-3 0 0,7 3 0 0,-3 0 0 15,-4 6 0-15,3 1 0 0,1 2 0 0,-1-3 0 16,1 4 0-16,-1 5 0 0,1 1 8 16,-4-1 5-16,7 4 1 0,-4 0 0 0,1 0-22 0,-1 3-5 15,1 3-1-15,-1-4 0 0,5 5 14 0,-5-1 0 16,4 3 0-16,0 0 0 0,0-3 0 0,0 0 0 16,-3-3 0-16,-1 6 0 0,4-3 0 0,-3 3 0 15,-1 0 0-15,1 1 0 0,0-1 48 0,3-3 13 16,-4 0 3-16,4-3 0 0,-3-4-55 0,-1 4-9 15,4-6 0-15,-3 3 0 0,-1-7 10 0,1-6 10 0,-1 1 1 16,1-4 1-16,-4-3-32 0,0-7-6 16,0-2-2-16,0-1 0 0,-4-5 66 0,1-1 12 0,-1 0 4 0,1-3 0 15,-4 1-52-15,0-1-12 0,0 0 0 0,0 0 0 16,0-3 0-16,-4 0 0 0,4 3 0 0,0 0 0 16,0-3 0-16,0 3 0 0,0-3 0 0,0 3 0 15,3-3 0-15,-3 0 0 0,3 4 0 0,-3-4 0 0,0 0 0 16,0 0 0-16,0 3 0 0,0-3 0 15,-3 0 0-15,-1 3 0 0,-3 0 0 0,3 0 0 16,-3 0 0-16,4-3 0 0,-4 0 0 0,3 3 0 0,0 1 0 0,1-1 0 16,-1 0 0-16,1 0 0 15,-1 0 27-15,0-3 2 0,4 3 1 0,-7 0 0 16,4 4-48-16,-1-4-10 0,4 0-1 0,0 0-1 16,7-3-232-16,-4 3-46 0,-3 10-10 15,7-13-2-15</inkml:trace>
  <inkml:trace contextRef="#ctx0" brushRef="#br0" timeOffset="72298.49">18475 3894 997 0,'0'0'21'0,"0"0"5"0,0 6 1 0,4 4 2 0,-4 5-29 0,0 1 0 0,3 9 0 0,1 3 0 15,-1 0 52-15,1 7 5 0,-1 3 1 0,4 2 0 16,-3 4 70-16,3 3 13 0,0 0 3 0,0 3 1 16,0-2-13-16,0 2-4 0,-3-3 0 0,3 0 0 15,0-6-51-15,0-1-10 0,0-5-3 0,-4-1 0 16,4-9-51-16,0-3-13 0,0-9 0 0,-3-1 0 16,0-5-48-1,-4-7-13-15,0 0-3 0,0 0 0 0,0-10-204 16,0 1-42-16,-4-19-8 0,0-1-2 0</inkml:trace>
  <inkml:trace contextRef="#ctx0" brushRef="#br0" timeOffset="72752.16">18394 3728 2419 0,'0'0'53'0,"0"0"11"0,0 0 3 15,-7 3 1-15,3 0-55 0,4-3-13 0,0 0 0 0,0 0 0 0,0 0 54 0,-3 6 8 16,3-6 2-16,3 7 0 0,4-4-52 0,0 0-12 16,0 3 0-16,4-3 0 0,0 0 0 0,-1 0 0 15,4 1 0-15,0-1 0 0,1 0 0 0,2 0 0 16,1 0 0-16,-1 3 0 0,-2-2 0 0,2-1 0 0,-3 3 0 16,4 0 0-16,-4-3 0 0,0 4 0 0,-3-4 0 0,-1 3 0 15,-3 0 0-15,0-3 9 0,-7 4-9 0,4-1 8 16,-8 0 2-16,4 1 0 0,-7 2 0 15,0-3 0-15,-3 4 0 0,-4-4 0 16,0 0 0-16,-1 7 0 0,-2-4-27 0,-1 4-6 0,0-1-1 16,4 1 0-16,-3 2 24 0,6 1 0 15,1-3 0-15,-1 2 0 0,4-5 0 0,0-1 0 0,7-3 0 0,0-2 0 16,0 2 0-16,3 0 0 0,4-6 0 16,1 0 0-16,-1 0 0 0,7-3 0 0,-4 0 0 0,4 3 0 15,4 0 0-15,-4 0 0 0,0 0 0 0,4 6 0 16,-4-3 18-16,0 7 8 0,0-4 2 0,0 6 0 15,0 1-14-15,-3 3-2 0,-4-1-1 0,0 4 0 16,0 0 12-16,-7-3 2 0,0 2 1 0,0 1 0 0,-3 0-14 16,-4 0-4-16,-4-3 0 15,4-1 0-15,-4-2-52 0,1-1-12 16,-1-2-1-16,1-1-1 0,-1-6-139 0,0 0-28 16,1 1-6-16,-1-4-1 0</inkml:trace>
  <inkml:trace contextRef="#ctx0" brushRef="#br0" timeOffset="72972.43">18810 4054 1958 0,'0'0'43'0,"0"0"9"0,0 0 1 0,0 6 3 0,0 0-45 0,-3 4-11 15,3-1 0-15,-4 7 0 0,4 3 130 0,-3 3 24 16,3 6 5-16,-4 3 1 0,4 4-60 0,0-1-12 0,-4 1-3 0,4-1 0 15,0 1-37-15,-3-1-8 16,3-3-2-16,0 1 0 0,0-7-27 0,0-3-11 16,0-3 8-16,3-4-8 15,1-5-174-15,-4-1-40 0</inkml:trace>
  <inkml:trace contextRef="#ctx0" brushRef="#br0" timeOffset="75074.75">17498 5201 1789 0,'0'0'39'0,"-4"4"8"0,-3-1 1 0,0 0 4 0,4 3-42 0,-4-3-10 0,0 4 0 0,3-1 0 16,-3-3 100-16,3 3 17 0,4 0 4 0,0-6 1 16,0 0-55-16,0 7-11 0,4-4-3 0,3 0 0 15,0 0-7-15,4-3-2 0,3 0 0 0,3-3 0 16,1 0-19-16,3 0-4 0,-3-4-1 0,3 4 0 16,0-3 20-16,0 3 3 0,0-3 1 0,8 3 0 15,-1-1-36-15,0 1-8 0,4 0 0 0,0 0 0 16,-1 0 0-16,1 3-11 0,-4 0 3 0,1 3 0 15,-5 0-74-15,-3 3-14 16,-3-2-4-16,-4 2-663 0,-3 0-133 0</inkml:trace>
  <inkml:trace contextRef="#ctx0" brushRef="#br0" timeOffset="75778.57">17565 5289 1868 0,'0'0'41'0,"0"0"9"0,0 0 2 0,-4 6 0 0,1-2-42 0,-1 2-10 0,1 0 0 0,-1 0 0 16,4 1 73-16,-3-1 13 0,-1 3 2 0,4 1 1 15,0-4-20-15,-3 3-4 0,3 1-1 0,0-1 0 16,0 1-51-16,3 2-13 0,-3-2 0 0,4-1 0 16,-1 4 0-16,1-1 0 0,-4 1 0 0,7 2 0 15,-4 1 0-15,4 0 0 0,0 3 0 0,-3 2 0 16,3-2 0-16,-3 3 0 0,3 3 0 0,-4 0 0 15,4 4 0-15,-3 2 0 0,-1 3 0 0,1 4 0 0,-1 0 0 0,1-1 0 16,-4 7 0-16,3 3 0 0,1-3 0 0,-1 0 0 16,1 0 0-16,-1 6 0 0,1 0 0 0,-4 0 0 15,3 4 0-15,5 2 0 0,-5-2 54 0,1-4 8 16,-1 0 2-16,4 6 0 16,-3-2-73-16,-1 2-15 0,1 7-2 0,-1-1-1 0,1-2 43 0,3 0 9 15,-4-1 2-15,1 4 0 0,-1-4-38 0,1 1-7 16,0 6-2-16,-4-3 0 0,3-10 34 0,4 3 6 15,-3-2 2-15,-1-1 0 0,1 0-7 0,-4 1-2 16,7-1 0-16,-4 0 0 0,1-3-5 0,-4-6-8 16,3-3 11-16,-3 0-11 0,4-4 8 0,-4-2-8 15,0-4 0-15,0 1 0 0,0-7 11 0,0 0-11 16,0-3 10-16,0 0-10 0,0-4 26 0,0-2-1 16,3-3 0-16,-3-4 0 0,0 0-4 0,0-2-1 0,0-4 0 15,0 3 0-15,0-6-20 0,0 3 9 0,0 4-9 0,0-7 0 16,0 3 9-16,4 3-9 0,-4 0 0 0,0 1 9 15,3-4-9-15,1 3 0 0,-1-3 0 16,5 3 0-16,-1-3 0 0,3 1 0 0,4-1 0 0,0-3 0 16,4 3 0-16,3-3 0 0,0-3 12 0,1 3-4 15,2 0 4-15,1-3 0 0,0 3 0 0,-4 0 0 16,3 0-12-16,-2 0 0 0,-1 3 9 0,0-3-9 16,0 3-24-16,-3-3-8 15,-1 0-3-15,-2 3-1266 0</inkml:trace>
  <inkml:trace contextRef="#ctx0" brushRef="#br0" timeOffset="76848.94">19431 5057 1497 0,'0'0'32'0,"0"0"8"0,-4-3 0 0,4 3 4 0,0 0-36 0,-7 0-8 0,7 0 0 0,0 0 0 0,0 0 156 0,0 0 28 15,0 0 7-15,0 0 1 0,0 0-103 0,0 0-20 16,0 0-4-16,0 0-1 16,0 0-51-16,0 0-13 0,0 6 0 0,4-3 0 0,3 1 0 0,0-1 0 15,4 0 0-15,3 0 0 0,0-3 28 0,4 3 4 16,3-3 0-16,0 0 0 0,7 0-21 15,0-3-11-15,4 3 12 0,0-3-12 0,-4 0 28 0,0 0-2 16,-3 3 0-16,0 0 0 0,-8-4-41 0,4 4-8 16,-3 0-1-16,-4 0-1 15,0 4-11-15,-3-4-3 0,-1 3 0 0,1 3 0 0,0-3 39 0,-4 0 0 16,-4 4 0-16,1-4 0 0,3 3 0 0,-4-3 0 16,-3 3 0-16,0 1 0 0,0-1 19 0,0-3 11 15,0 3 2-15,0 1 1 0,0-4-33 0,0 3 0 16,0 0 0-16,0 1 0 0,0-1 0 0,4 3 0 0,-4 1 0 0,0 2 0 15,3-2 10-15,-3 2-10 0,0-2 8 0,4 5-8 16,-4-2-24-16,0 6-11 16,0-1-1-16,0 4-1 0,3 0 37 0,-3 0 0 0,0 3 0 15,0 0 0-15,0 7 44 0,0-4 16 0,0 6 3 0,0 4 1 16,0-3-52-16,0-1-12 0,0 4 0 0,0-1 0 16,4 7 0-16,-4-3 0 0,3 6 0 0,1 3 0 15,0 0 0-15,3 0 0 0,-4 1 0 0,4 2 0 16,0 0 0-16,0 4 0 0,-3 2 0 0,3 7 0 0,0-6 0 15,0-1 0-15,0 4 0 0,0 3 0 16,-3-3-16-16,3 2-5 0,0 8-2 0,0-1 0 16,-4-7 37-16,4 4 7 0,0 0 2 0,-3 10 0 15,3-4-23-15,0-3 0 0,0-3 0 0,4 6 0 0,-4-2 0 0,0-1-12 16,0 0 2-16,3 0 0 16,-2-9 10-16,-1-7 14 0,0 4-3 0,0-4-1 0,-4-3-2 0,1-2 0 15,-1-1 0-15,-3-3 0 0,0-7-8 0,0-2 0 16,-3-3 9-16,-1-1-9 0,1-3 0 0,-1 1 8 15,1 2-8-15,-1 1 0 0,1-4 0 0,-1-3 8 16,4 1-8-16,-3-4 0 0,-1 3 10 0,4-6-2 16,-4 0-8-16,4-3 12 0,-3-4 0 0,3-5 0 0,-4-1 0 0,1-3 0 15,3-3 15-15,-7 1 2 0,0-4 1 0,-4-4 0 16,1 1-30-16,-5-3 0 16,1 0 0-16,-3-4 0 0,-1 1 11 0,0 3-11 0,-3-4 12 15,4 1-12-15,-5 3 0 0,5-1 0 16,-1-2 0-16,-3 6-12 0,3 0 12 0,1 0 0 0,-1-1 0 0,0 4 0 31,-3-3-24-31,4 3-3 0,-4 0 0 0,-1 0 0 0,1 0-110 16,0 3-23-16,0-3-4 0,3 4-908 0</inkml:trace>
  <inkml:trace contextRef="#ctx0" brushRef="#br0" timeOffset="79102.57">18249 5553 806 0,'0'0'17'0,"0"0"4"0,0 0 1 0,0-7 2 0,4 1-24 0,-4 3 0 15,0 3 0-15,0-9 0 0,3 2 51 0,-3 7 5 16,0 0 2-16,0 0 0 0,0 0-33 0,0 0-6 0,0 0-2 0,0 0 0 15,0 0-17-15,0 0-14 0,0 0 2 0,0 0 1 16,0 0 60-16,0 0 12 0,0 0 3 0,0 0 0 16,0 0-3-16,0 0 0 0,0 0 0 0,0 0 0 15,0 0 3-15,0 0 1 0,0 0 0 0,0 0 0 16,0 0 1-16,0 0 0 16,0 0 0-16,0 0 0 0,0 0-9 0,0 0-1 0,0 0-1 0,0 0 0 15,0 0-27-15,0 0-4 0,0 0-2 0,0 0 0 16,0 7-22-16,0-7 0 0,0 0 0 0,0 0 0 15,0 0 0-15,0 0 0 0,0 0 0 0,0 0 0 16,0 0 15-16,0 0-2 0,0 0 0 0,0 0 0 16,0 0 11-16,0 0 3 0,0 0 0 0,0 0 0 15,0 0-13-15,0 0-2 0,0 0-1 0,0 0 0 16,0 0 19-16,0 0 4 0,0 0 1 0,0 0 0 0,0 0-5 0,0 0-1 16,0 0 0-16,0 0 0 15,0 0-29-15,0 0 0 0,0 0 0 0,0 0 0 0,0 0 0 0,0 0 0 16,0 0 0-16,0 0 0 0,0 0 0 0,0 0 0 15,0 0 0-15,0 0 0 0,0 0 0 0,0 0 0 16,0 0 0-16,0 0 0 0,0 0 0 0,0 0 0 16,0 0 0-16,0 0 0 0,0 0 0 0,0 0 0 15,0 0 0-15,0 0 0 0,0 0 57 0,0 0 6 16,0 0 1-16,0 0 0 0,0 0-64 0,0 0 0 16,-7 3-14-16,7-3 2 0,-3 3 12 0,-1 0 0 15,1 3 8-15,3 0-8 0,0 1 11 0,0-1-3 16,3 3 0-16,-3 1 0 0,4 2-8 0,-1 4 10 15,4 0-10-15,0 3 10 0,-3 2-10 0,3 5 0 16,3-1-12-16,-2 3 12 0,-1 3 0 0,3 1 8 0,-3 2 2 0,4 4 0 16,-4-1-10-16,3-2 0 0,1-1 0 0,0-2 0 15,-4-4 0-15,0-3 0 0,3 0 0 0,-3-6 0 16,0 0 0-16,0-4 0 0,-3-2 0 0,3-4 0 16,-3 1 0-16,-1-7-14 0,1 3 3 15,-4-6 1-15,0 0 10 0,0 0 0 0,0-6 0 0,3-4 0 16,-3 1 0-16,0 0 0 0,0-4 0 0,-3 4 0 15,-1-4 0-15,1 1 0 0,-1-1 0 16,-3-3 0-16,3 1 49 0,-3-1 12 0,0 0 3 0,0-6 0 16,0 4-52-16,0-8-12 0,-3 5 0 0,3-5 0 15,0 5-14-15,-1-5-6 0,-2-2 0 0,3 0-1 0,0 3 33 16,0 0 8-16,0 0 0 0,0-3 1 0,3 2-21 0,-3 1 0 16,3 0 0-16,1 3 0 0,-1 0 0 0,1 4 0 15,3 2 0-15,0 3 0 0,-4 1 0 0,4 2 0 16,0 4 0-16,0 0 0 15,0 6 0-15,0 0 0 0,0 0 0 0,4-3 0 0,-4 3-11 0,3-3-6 16,4-1-2-16,-3 4 0 0,3 0 19 16,0 0 0-16,4 0 0 0,-4 0 0 0,7 4 12 0,0-4 5 15,0 0 2-15,4 3 0 0,-4-3-19 0,3 0 0 16,-2 0 0-16,6 0 0 0,-7 0 0 0,7-3 0 16,-3 3 0-16,-1-4 0 0,8 1 0 0,-4 0 0 15,4 3 0-15,3-3 0 0,4 3 17 0,-4 0 0 16,0 3 0-16,4-3 0 0,0 3-17 0,-4-3 0 15,0 7 0-15,0-7 0 0,-3 3 8 0,-4-6-8 0,4 3 0 0,-4-7 0 16,0 4-12-16,1-3-5 0,-1 3-2 0,-4-7 0 16,1 4 34-16,0 0 6 15,-4 3 2-15,-4-4 0 0,1 4-23 0,-4 0 0 16,4 0 0-16,-11 3 0 0,0 0 8 0,0 0-8 0,0 0 8 0,0 0-8 16,0 0 11-16,0 0-3 15,-4 6 0-15,-3-3 0 0,3 4 17 0,-3-1 3 16,4 0 1-16,-4 0 0 0,3 1-44 15,1-1-9-15,-4 3-1 0,3-2-1 0,4-1 26 0,-3 0 0 0,-1 1 0 0,4-1 0 16,-3 0 0-16,3 3 0 0,0-2 0 0,0 2-8 16,0 4 8-16,3-1 0 0,-3 1 0 0,4 2 0 15,-1 4 0-15,1-3 0 0,3 3 0 0,-4 0 0 16,4-1 0-16,0 1 0 0,0 3 0 0,-3 0 0 0,7 0 0 0,-4-3 0 16,0 3 0-16,0 0 0 15,-4 0 0-15,4 0 0 0,0 0 0 0,0 0 0 0,-3-1 20 0,3 1 5 16,-7-3 2-16,3 0 0 0,1-3-27 0,-4-1 0 15,0 1 0-15,0-3 0 0,0-4 0 0,-4 0 0 16,4 1 0-16,-3-4 0 0,3 0 0 16,-4-2 0-16,1-1 0 0,3-3 0 0,-7 3-15 0,0-3-8 15,-4 0-1-15,4-3-1 0,-3 0 25 0,-5 3 0 16,1-4 0-16,-3 1 0 0,-1 3 0 0,0-3 0 16,-3 6 10-16,0-3-10 0,-4 7 11 0,1-1-11 0,-5 0 12 15,-2 3-12-15,-1 1 17 0,-3 2-3 16,3 1-1-16,-3 0 0 0,-1-4-13 0,8 0 9 0,-4 1-9 15,8-4 8-15,-1-3-8 0,4 0 0 16,3 0 0-16,1-3 8 16,6-6-62-16,0 0-13 0,8 0-2 0,-4-4-1 15,7 1-153-15,0 3-30 0,7-10-7 0,-7 16 0 0</inkml:trace>
  <inkml:trace contextRef="#ctx0" brushRef="#br0" timeOffset="80231.59">18524 6644 1036 0,'-10'-25'23'0,"6"15"5"0,-3 1 0 0,4-1 1 0,-4 4-29 0,3 0 0 0,1-3 0 0,-1 5 0 16,4 4 57-16,0 0 6 0,0 0 1 0,0 0 0 15,0 0 51-15,0 0 10 0,0 0 3 0,-3 4 0 16,-1-1-60-16,0 3-12 0,4 3-3 0,0-2 0 15,0 2-6-15,0 4-2 0,0 2 0 0,0 4 0 16,0 3-21-16,0 0-4 0,4 6 0 0,-4 4-1 16,4-1 9-16,-1 6 1 0,-3 1 1 0,4 0 0 15,-1-4 10-15,1 1 3 0,-1-4 0 0,1-3 0 0,3-3 18 0,-4-6 4 16,4-3 1-16,-3-7 0 16,3-2-53-16,-7-7-13 0,0 0 0 0,3-7 0 0,1-2 0 15,-1-4 0-15,1-2 0 0,-4-7 0 0,0 3 0 16,0-6 0-16,-4 3 0 0,1-6 0 0,-1 6 0 15,1-3 0-15,-1 0 0 0,-3-1 0 0,4 4 28 16,-4 1 2-16,3 2 1 0,1 0 0 16,-1 0-19-16,1 3-4 0,-1 4-8 0,1-1 12 0,-1 4-12 0,4 0 8 15,0-1-8-15,0 4 0 0,0 0 11 0,4-1-11 16,-1 4 12-16,4 0-12 0,0 0 0 0,0 3 0 16,4 0 0-16,-1 0 0 0,1 0 16 0,3 0 2 15,4 0 1-15,-4 0 0 0,7 3-33 0,-3-3-6 16,3 0-2-16,0 0 0 0,4-3 22 0,-1 3 0 15,1 0 0-15,0 0 0 0,-4-3 0 0,4 0 0 16,-4 3 0-16,4-4 0 0,-4 1 0 0,0 3 0 16,4-3 8-16,-4-3-8 0,0 3 0 0,0 0 0 0,0 0 0 0,-3-1 0 15,-1-2 0-15,-2 0 0 0,-1 3 0 0,0-4-11 16,-4-2 11-16,-3 3 0 16,1 0 0-16,-1-4 0 0,-4 4 0 0,1-4 0 0,-1 4 0 0,-3 6 0 15,0 0 0-15,0 0 12 0,0 0-4 0,0 0 0 16,0 0 5-16,0 0 2 0,0 0 0 0,0 0 0 15,-7 6-5-15,4-2-1 0,-1 2 0 0,1 0 0 16,-1 4-9-16,4-4 0 0,0 0 9 0,0 0-9 16,0 4 0-16,0-1 0 0,0 1 0 0,4 2 8 15,-1 4-8-15,1-1 0 0,-1 1 0 0,1 3 0 0,-1 3-10 16,1-3-3-16,3 6-1 0,-4-3 0 0,1-3 28 16,-1 2 6-16,4 5 0 15,-3-1 1-15,-1 0-13 0,1 0-8 0,3 0 8 0,-3 0-8 16,-1 0 0-16,1-3 8 0,-1 0-8 0,1 0 0 15,-1-3 0-15,1 0 0 0,-1-1 0 0,1-5 0 0,-1 3 0 16,-3-7 0-16,4 0 0 0,-4-2 0 0,0-7 8 0,0 0-8 16,0 0 8-16,-7-3-8 0,0-1 17 0,-4-2-1 15,-3 3 0-15,0-3 0 0,0-1 3 0,-4 4 0 16,1 3 0-16,-1-3 0 0,-3 3-19 0,-4 3 0 16,4 0 0-16,-4 1 0 0,0 5 24 0,1-3 7 15,-1 7 1-15,0-4 1 0,1 7-17 0,-1-4-4 16,0 1-1-16,-3-4 0 0,0 1-1 0,3-4 0 15,0-3 0-15,-3 0 0 0,7 0-10 0,0-3 0 0,0-3 0 16,3-3 0-16,0-3 12 0,4 2-2 0,0 1-1 16,4-3 0-1,-1 2-104-15,4-2-21 0,3 3-4 0,4 6-796 0,0 0-160 16</inkml:trace>
  <inkml:trace contextRef="#ctx0" brushRef="#br0" timeOffset="81401.23">18521 7779 1494 0,'0'0'32'0,"0"0"8"0,0 0 0 0,0 0 3 0,0-10-35 0,0 4-8 16,0 0 0-16,0 0 0 0,0-1 92 0,0-2 16 0,0 0 3 0,0-1 1 16,0 1-26-16,3-1-5 0,-3 4-1 15,0 6 0-15,0-6-25 0,0 6-6 0,0 0-1 0,0 0 0 16,4 9-24-16,-1 4-6 16,1 2-1-16,-4 7 0 0,3 3 21 0,1 4 4 0,3-4 1 0,-3 6 0 15,3-3-25-15,-4 4-5 0,1-1-1 16,3 0 0-16,0 1-2 0,0-1-1 0,-4-6 0 0,1 0 0 15,-1-3 44-15,5-6 9 0,-5 0 2 0,1-4 0 16,-1-6-52-16,-3-3-12 16,0-3 0-16,0 0 0 15,4-6-48-15,-1-3-13 0,-3-7-3 0,0 0 0 0,0-2 89 0,4-1 18 0,-4-3 3 0,0-3 1 16,0 3-34-16,0 0-13 0,0 0 11 0,3 0-11 16,-3 0 0-16,4-3 8 0,-4 3-8 0,0-3 0 15,0 0 0-15,3 3 0 0,-3-3 8 0,0 3-8 16,7 0 0-16,-3 3 0 0,3 3 0 0,0-2 0 15,0 5 0-15,4 4 0 0,-1-1 0 0,-3 4 0 16,4 3 0-16,-1 0 0 0,5 0 0 0,-5 3 0 16,4 3 0-16,0 0 0 0,4-3 0 0,-4 0 0 0,0-3 0 0,0 3 0 15,4 3 0-15,-4-3 0 0,4-3 0 16,-4 3 0-16,3 0 0 0,-2 0 0 0,2 3 10 0,-3 0-1 16,0 3 0-16,1-3 0 0,2 4-9 0,-6-1 0 15,3 3 0-15,-7-2 0 0,0 2 0 0,4-3 0 16,-4 1 0-16,-4 2 0 15,4-3 0-15,-3 1-16 0,-1-1 4 0,4-3 1 0,-3-3 11 0,-4 0 0 16,0 0 0-16,0 0 0 0,0 0 0 0,0 0 0 16,7 0 0-16,-7 0 0 0,3 0 12 0,-3 0-3 15,7 0 0-15,-7 0 0 0,8 0-9 0,-5 6-16 0,1-3 4 0,-4-3 1 32,3 3 11-32,4 1 0 0,-3-1 0 0,3-3 0 0,-4 6 12 0,-3-6-3 15,0 0 0-15,7 3 0 0,0 0-9 0,-3 4 0 0,3-4 0 0,-4 3 0 31,1 0 0-31,0 4 0 0,-4 2 0 0,7 1 0 0,-4-4 0 0,1 7 0 0,-1-4 0 0,4 7 0 16,-3 3 0-16,3-3 0 0,-4 3-10 0,4 0 10 16,-3 3 0-16,3-3 0 0,-3 3 0 0,-1 0 0 15,4-3 0-15,-3 3 0 0,-1-3 0 0,1 3 10 16,-1-3-10-16,1 3 0 0,3-3-10 0,-7 0 10 16,3 0 0-16,1-3 0 0,-1 3 0 0,1-3 0 15,-1-1 0-15,1 1 0 0,-1 0 0 0,-3 0 0 16,4-7 0-16,0 4 0 0,-4-7 0 0,0-9 0 15,0 0-9-15,0 0 9 0,0 0-8 0,0 0 8 0,0 0 0 0,0-3 0 16,0 0 0-16,-4-3 0 0,4-4 0 0,-4 4 9 16,1 0 0-16,-1 3 0 0,1 0-9 15,-1 0 0-15,1-1 0 0,-4 4 0 0,3-3 0 16,1 3 0-16,-1 3 0 0,-3-3 0 0,4 4 0 0,-4-1 0 16,3-3 0-16,-3 0 0 0,3 3 0 0,-3-3 0 15,-3 0 0-15,-1 0 0 0,1 0 0 16,-4 0 0-16,3-3 0 0,-7 0 0 0,1-4 0 0,-1 1 0 15,-3-3 0-15,0-1 0 0,-4 1 0 0,-3-1 0 16,3-2 0-16,-3-1 0 0,0 7 0 0,3 0 0 16,-3 3 0-16,3-1 0 0,-3 4 53 0,3 0 9 15,4 0 2-15,0 4 0 0,3-4-52 0,4 0-12 0,0 0 0 0,3 0 0 32,4 0-100-32,0-4-22 0,4 1-5 0,-1 0-1127 0</inkml:trace>
  <inkml:trace contextRef="#ctx0" brushRef="#br1" timeOffset="86624.73">18556 5606 1267 0,'-7'6'28'0,"4"-3"5"0,-1 4 2 0,-3-1 1 0,3 0-36 0,-3-3 0 0,0 0 0 0,4 4 0 16,-4-4 57-16,3 0 5 0,1 3 1 0,3-6 0 15,0 0-12-15,0 0-3 0,0 0 0 0,0 0 0 16,0 0-16-16,0 0-4 0,0 0-1 0,0 0 0 16,0 0-12-16,0 0-3 0,0 0 0 0,0 0 0 15,-4 3 0-15,1 4 0 0,-1-1 0 0,4 0 0 16,-3-3-12-16,3 4 11 0,-4-1-11 0,4-3 10 0,-3 3-10 0,-1 1 8 15,4-7-8-15,0 0 8 0,0 0 11 0,0 0 1 16,0 0 1-16,0-10 0 0,4 1 15 0,-4-4 2 16,3-3 1-16,-3 1 0 0,4-4-11 0,-1 0-3 15,-3 0 0-15,4-3 0 0,-1 7-25 0,-3-1 0 16,4 4 0-16,-4 2 0 0,0 10 17 0,0 0-1 16,0 0-1-16,-4 10 0 0,1 2 13 0,-1 4 4 15,1 3 0-15,-4 3 0 0,-1-1 24 0,1 5 4 16,-3-5 2-16,-1 5 0 0,1-4-10 0,-4 3-1 15,3-3-1-15,0-4 0 0,4 1-14 0,0-6-2 16,0-4-1-16,4-3 0 16,3-6-48-16,0 0-9 0,3-6-3 0,4-6 0 15,0-4-8-15,4-3-1 0,-1-3-1 0,5-3 0 0,-5-3 19 0,1 0 4 16,-1-4 1-16,1 4 0 16,0 0-31-16,-1 3-5 0,-3 6-2 0,4 0 0 0,-8 10 41 15,4 2 10-15,-7 7 0 0,0 7 0 0,-3 5 49 0,-1 10 12 0,-3 0 3 0,0 10 0 16,0-4 0-16,-3 6 0 0,-5 1 0 0,-2-1 0 15,-1 1-52-15,0-4-12 0,-3-3 0 0,0 0 0 16,4 1 37-16,2-4 5 0,1-3 1 0,4-7 0 16,3-5-34-16,0-4-9 0,7-6 0 0,0 0 0 15,7-9-31-15,0-4-10 0,3-6-3 0,4 1 0 0,1-4 36 0,2 0 8 16,4 0 0-16,-3-3 0 16,0 3 12-16,3 3 4 0,-7 3 0 0,0 0 1 15,0 7-27-15,-3 3-6 0,-4 6 0 0,3 3-1 16,-6 0 17-16,3 6 0 0,-7 4 0 0,3 3 0 0,-3 2 48 15,-3 1 12-15,-1 3 4 0,1 0 0 0,-4-3-52 16,3 3-12-16,-3 0 0 0,0-3 0 0,4 0 0 0,-1-7 0 16,1-3 0-16,-1 1 0 0,4-10 0 15,0 0 0-15,0 0 0 0,4-13 0 0,-1-2 0 0,4-4-8 16,0-3 8-16,-3-3-13 0,6 0 13 0,-3 0 8 16,4 0 0-16,-4-1-8 0,4-2-12 0,3 6-10 15,-4 0-2-15,1 4 0 0,-4 2 24 0,0 3 0 16,0 7 0-16,-7 6 0 0,0 0 0 0,0 6 0 15,0 7 9-15,-3-1-1 0,-5 7 13 0,5 0 3 16,-4 3 1-16,-4 0 0 0,4 3-25 0,-3-3 0 0,3 0-12 0,-4 0 12 16,0 0 0-16,4-3 0 0,0-4 0 0,4 1 0 15,-1-7 0-15,1-2 0 0,3-7 0 0,0 0 0 16,3-7 0-16,4-8 0 0,0-1 0 0,0-6 0 16,4-3 0-16,0 0 0 0,-1-3 0 0,4-1 0 15,-3 4-25-15,3-3 2 0,0 0 1 0,4 0 0 16,-4 0 13-16,0 6 9 0,0 3-12 0,-3 6 12 15,-1 4 0-15,-3 9 0 0,-3 9 0 0,-4 4 0 16,-4 9 12-16,1 3 8 0,-8 6 3 0,1 1 0 16,-1 2 0-16,-3 0 0 0,0 4 0 0,0 0 0 15,3 3-7-15,-3-4-2 0,3 1 0 0,1-7 0 16,3 0-14-16,0-5 8 0,0-8-8 0,3-2 0 16,1-3-22-16,6-7-10 0,1-3-3 0,-4-3 0 15,7-6 35-15,0-10 0 0,3-3 0 0,1-6 0 16,3-3 0-16,0 0 12 0,4-4 0 0,-1-2 0 0,1 6-12 0,0-4-16 15,-1 4 3-15,1 0 1 0,-4 6 12 16,0 3 0-16,0 3 0 0,-7 7 0 16,0 3 0-16,0 6 0 0,-7 0 0 0,-3 12 0 15,-1 7 0-15,1 0 0 0,-4 3 0 0,-4 3 0 0,1 0 48 16,-1 3 13-16,1 0 3 0,-5 1 0 0,8-1-52 0,-3-9-12 16,3 0 0-16,0-7 0 0,3-3 0 0,4-2 0 15,0-7 0-15,4-7 0 0,3-5 0 0,0-4 0 16,3-3 0-16,1-3 0 0,3-3 0 0,-3 0 0 15,3 3 0-15,0-6 0 16,3 3-24-16,1 0-7 0,-4 0-1 0,0 3-1 0,0 3 23 0,-3 7 10 16,0-1-8-16,-4 4 8 0,-4 6 0 0,4 6 0 0,-7 3 0 0,4 10 8 15,-8-1-8-15,4 7 8 0,-3 3-8 0,-4 4 8 16,3-1 16-16,-3 3 4 16,0-3 1-16,0 4 0 0,0-1-29 0,0-6 0 0,3 0 0 0,-3-6 0 15,7-3 0-15,-3-4-10 0,6-2 0 0,-3-7 0 16,7-3 10-16,0-3-13 0,0-7 5 0,1-5 8 15,-1-4-16-15,3-3 5 0,-3-3 1 0,0-4 0 16,4 4 10-16,-1 0 0 0,-3 0 0 0,4 0-8 16,-4 3 29-16,0 3 7 0,0 1 0 0,-3 5 1 31,3 4-48-31,-7 9-9 0,0 0-3 0,0 0 0 0,-4 6 31 0,-3 6 16 0,4 4-1 0,-4 6-1 16,0 0 2-16,0 3 0 0,-1 0 0 0,1 0 0 15,4-3-8-15,-4 0 0 0,3-3-8 0,1-3 12 16,3-4-12-16,0-2 0 0,0-4 0 0,3-3 0 15,1 0 0-15,3-3-15 0,0 0 3 0,4-3 1 0,-4 0-9 0,3 3-3 16,1-3 0-16,3 3 0 16,-4 3-10-16,1 3-3 0,3 0 0 0,-3 7 0 15,-1 0-6-15,1 2-2 0,-1 4 0 0,-2 3 0 16,-1-3-32-16,0 3-6 0,3-3-2 0,-6-7-1144 0</inkml:trace>
  <inkml:trace contextRef="#ctx0" brushRef="#br2" timeOffset="109943.98">15275 5888 1267 0,'0'0'28'0,"0"0"5"0,0 0 2 0,0 0 1 0,0 0-36 0,0 0 0 16,-3 0 0-16,3 0 0 0,0 0 75 0,0 0 8 15,0 0 1-15,0 0 1 0,0 0-32 0,0 0-6 16,0 0-2-16,0 0 0 0,0 0-6 0,0 0-2 16,0 0 0-16,0 0 0 0,0-6 1 0,0 6 0 15,0 0 0-15,3-6 0 0,-3 6 10 0,4-7 3 16,-4 1 0-16,3 0 0 0,-3-1 10 0,0 1 3 15,0 0 0-15,0 6 0 0,0-6-22 0,4-1-4 0,-4-2-1 16,0 0 0-16,0-1-6 0,3-2-2 16,-3 2 0-16,0-2 0 0,0 2-6 0,0 1-2 15,0-1 0-15,0 1 0 0,0-3 16 0,-3 2 3 0,3-2 1 16,-4 2 0-16,4-2-41 0,0-1-24 0,0 1 4 16,0-4 0-16,0 0 20 0,0 4 0 0,0-4 0 0,0-3 0 15,0 3 12-15,4-2-4 0,-4-1 0 0,3 0 0 16,1 0 0-16,-4 0 0 15,3 1 0-15,-3-1 0 0,4 0-8 0,-4 3 0 0,0-3 0 0,0 4 0 16,0-1 8-16,0 0 0 0,0 4 0 0,-4-1 0 16,1 1-8-16,3 2-9 0,0-2 9 0,-4 2-13 15,4-2 13-15,0-1 13 0,-3 1-2 0,-1-1-1 0,4 1-10 16,0-1 0-16,-3 4 0 0,3-4 0 16,0 4 0-16,0-4-12 0,0 4 0 0,0 3 1 15,0-4 19-15,0 4 3 0,0 0 1 0,0-4 0 0,0 4-12 0,3 0 0 16,-3-1 0-16,0 4 8 0,0-3-8 15,4 3 10-15,-4-3-10 0,0 6 10 16,0 0-10-16,0 0 12 0,0 0-12 0,3-3 12 16,1-4-12-16,-4 4 10 0,3 0-10 0,1 0 10 0,-4 3-10 15,7-3 10-15,-3 0-10 0,-1 3 10 0,4-4-10 0,0 4 0 16,-3-3 9-16,3 0-9 0,-4 0 0 0,4 0 0 16,0 3 0-16,0-3 8 0,1 3-8 0,-1-3 0 15,0-1 0-15,0 1 0 0,0 3 8 0,0-3-8 16,0 0 10-16,3 0-10 0,-2 3 15 0,2-3-3 15,-3 3-1-15,4 0 0 0,-1 0-2 0,1 0 0 16,-4 0 0-16,4 0 0 0,-1 0-9 0,1 0 0 16,-1-3 0-16,4 3 0 0,-3 0 8 0,3 0 4 15,-3 0 0-15,3-3 0 0,0 3-12 0,0-4 0 0,-3 1 0 16,3 3 8-16,0-3-8 0,0 3 10 16,0 0-10-16,0 0 10 0,0 0-10 0,0 0 12 0,0 0-12 0,1 0 12 15,-1 0-30-15,0 3-6 16,-4 0 0-16,5-3-1 0,-5 0 49 0,1 0 11 0,-1 0 1 15,4 0 1-15,-3 0-28 0,0 0-9 0,3-3 0 0,0 0 0 16,0 3 10-16,0 0-10 0,-3 0 8 16,6-3-8-16,-3 0 8 0,4 0-8 15,0 3 8-15,-1-3-8 0,1 3 8 0,3-4-8 0,-3 4 8 0,3 0-8 16,-4 0 8-16,5-3-8 0,-5 3 0 0,4 0 8 16,-3 0-8-16,-4-3 0 0,4 3 9 0,-4 0-9 15,-3 0 10-15,3 3-2 0,-4-3-8 0,4 0 12 16,-3 0-12-16,0 3 0 0,3-3 0 0,0 0 0 15,0 0 0-15,0 0 0 0,4 0 9 0,-1-3-9 16,1 3 0-16,0-6 0 0,3 3 0 0,0-3 0 0,0-1 0 0,0 1 0 16,0 0 8-16,4 0-8 0,-4-1 0 0,0-2 0 15,-3 3 9-15,0-1-9 0,-1 4 0 0,1 0 0 16,-4 0 0-16,-3 3 0 0,-1-3 0 0,4 3 0 16,-3 0 0-16,-4-3 8 0,4 3-8 0,-4 0 0 15,3 0 0-15,-3 0 0 0,0 0 9 0,0 0-9 16,0 0 12-16,0-3-12 0,1 3 0 0,-8 0 0 15,3 0 0-15,4 0 0 0,-3 0 0 0,-4 0 0 16,7 3 0-16,0-3 0 0,-7 0 0 0,3 0 0 16,-3 0 0-16,7 0 0 0,-3 3 0 0,-4-3 0 15,7 0 0-15,-7 0 0 0,0 0 0 0,0 0 0 16,7 0 0-16,-7 0 0 0,0 0 0 0,3 3 0 0,-3-3 0 16,0 0 0-16,0 0 0 0,0 0 0 0,8 0 0 15,-8 0 0-15,0 0 8 0,0 0-8 0,0 0 0 0,3 3 0 16,1 3 8-16,-1-3-8 15,-3-3 0-15,0 0 0 0,4 4-11 0,-1-1-5 0,1 0-2 0,-4-3 0 16,0 0 29-16,3 3 5 0,1 0 2 0,-4-3 0 16,3 3-18-16,-3-3 0 15,4 7 0-15,-1-4 0 0,-3 0 0 0,0-3 0 0,4 3 0 16,-4 3 0-16,0 1-8 0,0-4-9 0,0 3-2 0,0 0 0 16,0 0 19-16,0 1 0 0,0-1 0 0,0 0 0 0,0 1 0 0,0 2 0 15,0 0 0-15,0 1 0 0,3-1 0 0,-3 1 0 16,0 2 0-16,4 1 0 0,-1-1 0 0,-3 1 0 15,4-1 0-15,-4 1 0 0,4-1 13 0,-1 1 7 16,-3-1 0-16,0 1 1 0,4 0-21 16,-4-1 0-16,3-3 0 0,1 4 0 15,-4 0 0-15,3-1 0 0,-3-2 0 0,4 5 0 0,-4-2-12 0,3-1-8 16,1 1 0-16,-4 2-1 0,3-2 21 0,-3 3 0 16,4-1 0-16,-1 1 0 0,-3 0 0 0,0-1 0 15,4-2 0-15,-4 3 0 0,0 2 0 0,0-2 0 16,0 0 0-16,0 3 0 0,0-4 0 0,3 4 0 15,-3 0 0-15,0 0 0 0,4 0 0 0,-4-1 0 16,0 1 0-16,0-3 0 0,0 0 0 0,3-1 0 16,-3 4 0-16,0-6 0 0,0 2-10 0,0 1 10 15,0-4-13-15,4 4 5 0,-4 3-1 0,0 0 0 16,3 0 0-16,-3-1 0 0,0 1-5 0,4 3-1 16,-4 3 0-16,0-3 0 0,4 3 2 0,-1-3 0 0,-3 3 0 15,4-3 0-15,-1 3 4 0,1-6 1 0,-4 0 0 0,3 0 0 16,-3-4 8-16,4 1-8 0,-4-3 8 0,3-1-8 15,-3 4 8-15,0-4 0 16,4 1 0-16,-4-4-8 0,0 1 8 0,-4-1 0 0,4 1 0 16,0-1 0-16,0-3 0 0,0-3 0 0,-3 4 0 0,3-4-8 15,-4 3 8-15,4 0 0 0,0 1 0 0,-3-1 0 16,3-6 0-16,0 3 0 0,-4 3 0 0,4-3 0 16,-3 4 0-16,3-4 0 0,0 0 0 0,-4 3 0 0,4-6 0 15,-3 3 0-15,3-3 0 0,0 0 0 16,0 0 0-16,-4 4 0 0,4-4 0 0,0 0 0 15,0 0 0-15,-4 0 0 0,-3-4 0 0,7 4 0 0,-7-3 0 0,0 3 0 16,7 0 0-16,-3-3 8 0,-4 0-8 16,0 0 8-16,3 3-8 0,4 0 8 0,-7 0-8 0,0 0 0 15,7 0 0-15,-3-3 0 0,-5 3 0 16,1-3 0-16,4 3 0 0,-4 0 8 0,0 0-8 0,3-4 0 16,-3 4 0-16,4-3 0 0,3 3 0 0,-7-3 0 15,3 0 8-15,-3 3-8 0,0-3 8 0,0 3-8 16,0-3 8-16,3 3-8 0,-3 0-12 0,0 0-6 15,-3 0-2-15,6 0 0 0,-3 0 20 0,0 0 0 16,0 0 0-16,0 0 0 0,-4 0 50 0,11 0-19 0,-7 0 0 16,0 0-22-16,0 0-9 0,7 0 8 15,-7-3-8-15,0 0 28 0,0-1 1 16,0 1 0-16,0 0 0 0,7 3-43 0,-7-3-9 16,0 3-1-16,0-3-1 0,0 3 25 0,0-3 0 15,3 3 0-15,-3 0 0 0,0-3 0 0,-4 3 9 16,4 3-9-16,-3-3 0 0,3-3 8 0,-4 3-8 0,4 0 0 0,0-4 0 15,3 1 0-15,-3-3 8 0,0 3-8 0,0 0 0 16,0 0 11-16,-3-1-11 0,3 1 10 0,-4-3-10 16,0 6 9-16,-3-3-9 0,4 3 8 0,-1 0-8 15,1 0 8-15,-1 0-8 0,0 3 8 0,1-3-8 16,3 0 8-16,0 3-8 0,-4-3 8 0,4 3-8 16,4-3 0-16,-8 0 8 0,4 0-8 0,0 0 0 15,-4 0 0-15,1-3 0 0,-1 0 0 0,0 0 0 16,-3 3 0-16,4 0 0 0,3-3 14 0,-4 0-4 0,1 3-10 0,3 0-12 15,-4 3 2-15,-3-3 1 16,7 0 17-16,-4 0 4 0,4 0 1 0,-3 0 0 0,-1 0-13 16,4 0 9-16,-4 0-9 0,1 0 8 0,3 0-8 15,-4 0 10-15,1 3-10 0,-1-3 10 0,0 0-10 0,-3 0 8 16,4 0-8-16,-1 0 8 0,0 0-8 0,-3-3 0 16,4 3 0-16,-1 0 8 0,1 0-8 15,-1-3 0-15,0 3 0 0,-3 0 0 0,4 0 0 0,-1 3 0 16,4-3 0-16,-3 0 0 0,-1 3 0 0,4-3 0 15,-4 0 0-15,4 0 0 0,-3 0 0 0,3-3 0 16,-4 3 0-16,4-3 0 0,-4 3 0 0,4-3 0 16,-3 3 0-16,3-4 0 0,-4 1 0 0,4 0 0 15,-4 3 0-15,4-3 0 0,-3 3 0 0,3-3 0 16,0 3 0-16,-4 0 0 0,4 0 0 0,0 0 0 0,0 0 0 16,-4 3 0-16,4 0 0 0,0 0 0 15,0-3 8-15,-3 3-8 0,3 1 0 0,-4-1 0 16,4 0 0-16,-4 0 0 0,1-3 0 0,3 0 0 15,-4 0 0-15,1 0 0 0,-1-3 0 0,-3 3 0 0,3-3 0 16,-3 0 0-16,4 3 0 0,-1-4 0 0,0 1 0 0,-3 3 0 16,4-3 0-16,3 3 0 0,-4 0 0 0,1-3 0 15,2 0 0-15,-2 3 0 0,3-3 0 0,0 0 0 16,-4 3 0-16,4-4 0 0,0 1 0 0,0 3 0 16,0-3 0-16,0 0 0 0,7 3 0 0,-4-3 0 15,-3 3 0-15,0 0 0 0,4 0 0 0,3 0 0 16,-7 0 0-16,0 0 0 0,7 0 0 0,-4 0 0 15,4 0 0-15,-7-3 0 0,7 3 0 0,0 0 0 16,-7 0 0-16,0 0 0 0,7 0 0 0,-7 0 0 0,7 0 24 0,-7 0 10 16,7 0 2-16,-7-3 0 15,0 3-58-15,7 0-11 0,0 0-3 0,-7 0 0 16,0 0 36-16,7 0 0 0,-4-4 0 0,4 4 0 0,0 0 0 0,-7 0 0 16,7 0 0-16,0 0 0 0,-7 0 0 0,7 0 0 15,0 0 0-15,-7 0 0 16,7 0-29-16,-7 4 1 0,7-4 0 15,-7 0 0-15,0 3 43 0,7-3 9 0,0 0 1 0,-4 0 1 0,4 0-26 0,-7 0 0 16,7 0 0-16,-7 0 0 0,7 0 0 16,-7 0 0-16,7 0 0 0,-7-3 0 0,0 3 0 0,0 0 0 15,0 0 0-15,0 0 0 0,7 0 0 0,-4 0 0 16,4 0 0-16,-7 0 0 0,7 0 0 0,-7-4 0 16,7 4 0-16,0 0 0 0,-3 0-18 0,3 0-6 15,0 0 0-15,0 0-1 0,0 0 38 0,0 0 8 0,0 0 2 0,0 0 0 16,0 0-23-16,0 0 0 0,0 0 0 0,0 0 0 15,0 0-19-15,-4-3-1 0,4 3-1 0,-3-9 0 16,-1 3 32-16,0-4 6 0,4 1 2 0,-3-1 0 16,3 1-19-16,-4 0 0 0,1-1 0 0,3-2 0 15,0-1 0-15,-4 1 0 0,4-1 0 0,0 1 0 16,4-4-12-16,-4 3-5 0,0-6-2 0,3 4 0 16,4-4 19-16,-3 0 0 0,3 4 0 0,0-7 0 15,4 0 12-15,-4 0 7 0,3-3 1 0,-3-1 0 16,0 1-20-16,1 0 0 0,2-3 0 0,-6-3 0 0,3-1 0 15,-4 1 0-15,4-3 0 0,-3-1 0 16,-4 4-171-16,3 2-31 0,-3 4-6 0</inkml:trace>
  <inkml:trace contextRef="#ctx0" brushRef="#br2" timeOffset="112908.71">18214 4722 1728 0,'0'0'38'0,"0"0"8"0,0 0 2 0,0 0 0 0,0 0-39 0,0 0-9 16,0 0 0-16,0 0 0 0,0-7 53 0,0-2 9 15,0 0 2-15,0-4 0 0,0 4-52 0,0-4-12 16,3 1 0-16,-3-1 0 0,0 0 0 0,4 1 0 16,-4-1 0-16,4-2 0 0,-1 2 54 0,-3 1 8 15,0-4 2-15,4 3 0 0,-4-2 0 0,0 5 0 16,3-2 0-16,1-1 0 0,-4-2-52 0,3-1-12 15,-3-3 0-15,0 3 0 0,0-2 54 0,0-7 8 0,0-1 2 0,0 1 0 16,-3 0-52-16,3 0-12 16,-4 0 0-16,-3 0 0 0,7-3 0 0,-3 0 0 15,-1 2 0-15,0 1 0 0,4 0 54 0,0 3 8 0,-3-3 2 0,-1 3 0 16,4 0-52-16,0 0-12 16,-3-3 0-16,3 0 0 0,0 0 0 0,0 0 0 0,3 0 0 15,-3-3 0-15,0 0 0 0,4 2 0 0,-4-5 0 0,0 3 0 16,0 3 0-16,0 0 0 0,-4 0 0 0,4 0 0 15,0-1 54-15,-3 1 8 16,3 0 2-16,-4 0 0 0,4 0-52 0,0 3-12 0,-3-3 0 0,-1 0 0 16,1 3 0-16,3-3 0 0,0-3 0 0,-4 3 0 0,4 0 0 15,0 0 0-15,-3-4 0 0,3 1 0 0,0 6 31 16,0-6 3-16,-4 3 1 0,4 0 0 16,0 0-56-16,-3 0-11 0,3-7-3 0,0 10 0 15,0 3 79-15,0-2 16 0,0-8 4 0,0 7 0 16,0-6-64-16,0 0-10 0,0 3-3 0,0-7-1 0,3 1 14 0,-3 3 8 15,0 6 0-15,0-6-8 0,4 6 12 16,-4-6-12-16,0 6 12 0,0-7-12 16,0 7 10-16,0-9-10 0,0 6 8 0,-4-3-8 0,4 3 8 0,0 0-8 15,-3 0 0-15,-1-1 8 0,4 5-8 0,-3-1 0 16,-1 0-12-16,4 3 12 0,0-3 0 0,-3 3 0 16,3 0 14-16,0 4-4 0,0-4-10 0,0 3 0 15,3 4 0-15,-3-7 0 0,0 3 0 0,0 7 0 0,0-7 8 0,4 3-8 16,-4 1 0-16,3 2 0 0,1-2 0 0,-4 3 8 15,3 2-16-15,-3-2-4 0,4 3-1 0,-1-1 0 16,-3 4 23-16,4-6 5 16,-4 2 1-16,3 1 0 0,1 0-16 0,-4 0 0 0,3-1 0 0,-3 4 0 15,0 3 0-15,4 0 0 0,-1 0 0 0,1 0 0 16,-1-3 0-16,-3 3-21 0,8 0 3 0,-5 0 1 16,1 0 17-16,3 3 0 0,3 0 0 0,-3 1 0 15,4-1 10-15,-1 0 6 0,5 0 0 0,-5 0 1 16,4 0-17-16,0 0 0 0,0-3 0 0,1 3 0 15,-1-3-10-15,0 4-6 0,0-1 0 0,0-3-1 16,4 0 17-16,-4 0 0 0,0 0 0 0,-4 3 0 0,5 3 0 0,-1-3 0 16,0 0 0-16,0 1 0 0,0 2 0 15,-3 0 0-15,3 0 0 0,7 4 0 16,-7-1 0-16,4-3 17 0,-4-2-3 0,3 2-1 0,1-3-13 0,-4 0 0 16,4 0 0-16,-4 0 0 15,0-3 0-15,0 0 0 0,4 0 0 0,-4 0 0 0,0-3 0 0,0 3-18 16,-3-3 4-16,3 0 1 0,-4 0 21 0,1 0 4 15,0 0 0-15,-1-1 1 0,1 4-13 0,-4 0 0 16,0 0 8-16,0 0-8 16,0 0 0-16,0 4 0 0,0-1 0 0,-3 0 0 0,3 0-14 0,-7-3 1 15,0 0 0-15,3 6 0 0,-3-6 13 0,7 3 0 16,-7-3 0-16,4 7 0 0,3-4 8 0,0-3 4 16,-7 0 0-16,3 3 1 0,1-3-13 0,-4 0 0 15,0 0 8-15,3 3-8 0,4-3-9 0,-3 6-5 16,0-6-1-16,-4 0 0 0,0 0 15 0,3 0 0 0,4-6 0 0,-7 6 0 15,0 0 0-15,0 0 0 0,0 0 0 16,0 0 0-16,7 6 9 0,-7-6 5 16,4 7 1-16,-4-7 0 0,0 0-24 0,0 0-5 0,0 3-1 0,0-3 0 15,0 0 15-15,0 0 0 0,0 0 0 0,0 0 0 16,3 6 0-16,-3-6 0 0,0 0 0 0,0 0 0 16,4 9 0-16,-4-9 0 0,3 10 0 0,-3-10 0 15,7 6 0-15,-7-6 0 0,4 13 0 0,-4-13 0 16,3 6 9-16,-3-6 5 15,0 9 1-15,4 1 0 0,-4-1-24 0,0 4-5 0,0-10-1 0,3 6 0 16,-3 1 15-16,0-4 0 0,-3 0 0 0,3 7 0 16,0-10 0-16,0 3 0 0,0 0 0 0,0 4 0 15,3-4 0-15,-3 0 0 0,0 1 0 0,0 2 0 16,0 0 0-16,0 1 0 0,4-1 0 0,-4 1 0 16,0 2 0-16,0 1 0 0,0-1 0 0,0 1 0 15,0-1 0-15,3 7 0 0,-3-3 0 0,0 0 0 0,0-1 0 16,0 10 0-16,0-9 0 0,0 0 0 0,4 2 0 0,-4-5 0 15,0 3 0-15,0-4 0 0,0 1 0 0,4-1 0 16,-4 4 0-16,0 0 0 0,0-7 0 16,0 7 0-16,0-4 0 0,0 4 0 0,0-3 0 0,0 5 0 15,-4-2 0-15,4 3 0 0,0 3 0 0,-4-3 0 16,4 6 0-16,0-3 0 0,-3 3 0 0,3-3 0 16,0 3 0-16,-4 0 0 0,4-3 9 0,-3 0 5 15,3 0 1-15,0 3 0 0,0-3-24 0,0 3-5 16,0-10-1-16,0 7 0 0,0 3 15 0,0-3 0 15,-4 0 0-15,4 3 0 0,0 1 0 0,0-1 0 16,0 0 0-16,0 0 0 0,0 0 0 0,0 0 0 0,4-3 0 0,-4 0 0 16,0-3 0-16,3 3 0 0,-3 3 0 15,0-10 0-15,4 10 0 0,-4-3 0 0,3 0 0 16,1 0 0-16,-4 3 0 0,4 0 0 0,-4 4 0 0,3-4 0 16,-3 3-14-16,0 0 3 0,4 0 1 0,-4 1 0 15,3-4 10-15,-3-3-10 0,4 0 10 0,-4 0-10 16,0 0 21-16,3-1 4 0,-3 5 1 0,4 2 0 15,-4 0-16-15,3 7 0 0,1-1 0 0,-1-3 0 32,1 1-48-32,-4-7-13 0,3 3-3 0,1 0 0 0,-1 0 52 0,1-2 12 0,-1-1 0 0,1 0 0 0,0-3 0 0,-1 0 0 15,1 0 0-15,-1-1 0 0,1 1 0 0,-4 0 0 16,0 0 0-16,0 0 0 16,0 0 0-16,0 0 0 0,3 0 0 0,-3 3 0 15,4-3 0-15,-4 0 0 0,3 0 0 0,-3 0 0 0,4 0 0 16,-1 0 0-16,1 0 0 0,-1-6 0 0,1-1 0 15,-1 1 0-15,1-4 0 0,-1 1-9 0,-3-4 9 0,4 1-13 16,-4-1 5-16,0-3 8 0,0 1-12 0,0-1 12 16,-4 0-12-16,4-6 12 0,0 10-9 0,0-4 9 15,-3 3 0-15,-1-2 0 0,4-1 0 0,-3 3 0 16,3-2 0-16,-4 2 0 0,4-9 0 0,-3 6 20 16,-1 1-2-16,4-4-1 0,0-3-17 0,0 0 0 15,-3 6 0-15,3-6 0 0,0 0 0 0,0 0 0 0,-4 3 0 16,4-3 0-16,-7 0 0 0,7 0 0 0,-7 0 0 15,-3-3 0-15,10 3 0 0,-8-3 0 16,1-3 0-16,-3-1 0 0,-1 4 0 0,1 0 0 16,3-3 0-16,-4 3 0 0,0-1 0 0,1 1 0 0,-1 3 0 15,1-3 0-15,-1 3 0 0,1 0 0 16,-1 0 0-16,-3-3 0 0,3 3 0 0,-3 0 0 0,4-3 0 16,-5 0 0-16,5 0 0 0,-4 0 0 0,0-1 0 15,0 1 0-15,-1 0 8 0,1 0-8 16,0-3 12-16,-3 3-12 0,2-1 9 0,-2 4-9 0,-1 0 0 0,-3 0 9 15,3 4-9-15,1-4 8 0,3 3-8 0,-4 0 8 16,4 0-16-16,0 0-4 0,-4 3-1 0,0-2 0 16,4-1 13-16,0 0 0 0,0 0 0 0,0 0 0 15,3 0 0-15,-3 0 0 0,4-3 0 0,-4-3 0 16,3 0 0-16,-3 0 0 16,0 0 0-16,0 0 0 0,0 3 0 0,-1 0 0 0,1-3 0 0,0-1 0 0,4 4 0 0,-4-3 0 15,-1 3 0-15,5-3 0 0,-4 3 0 0,3 0 0 16,1 0 0-16,-1 0 0 15,0 0 28-15,1 3 9 0,3-3 2 0,-4 0 0 16,1 0-63-16,3-3-12 0,0 3-2 0,-1 0-1 16,8 0 39-16,-7 0 0 0,0 0 0 0,4 0 0 15,-4 0 20-15,0 0 12 0,3 0 3 0,4 0 0 0,-7 0-35 0,7 0 0 16,-7-3 0-16,7 3 0 16,0 0-21-16,0 0-11 0,-3 0-3 0,3 0 0 0,-8 0 35 0,8 0 0 0,0 0 0 0,0 0 0 15,0 0 0-15,0 0 0 16,0 0 0-16,0 0 0 0,0 0 21 0,0 0 11 15,0 0 3-15,-7 0 0 16,4-3-56-16,3 3-11 0,-4-6-3 0,4-1 0 0,0-2 35 0,0-1 0 16,4-2 0-16,-4-1 0 0,3-2 0 0,1-4 0 0,-1-6 0 0,5 0 0 15,-5-3 0-15,1-1 0 16,3-5 0-16,-4-4 0 0,1 4 31 0,-1-4 13 16,1 4 2-16,-4-4 1 15,3 7-65-15,-3-1-13 0,0 4-2 0,0-3-1 16,4-1-204-16,-4 4-41 0,-7-22-8 0,3 19-1 0</inkml:trace>
  <inkml:trace contextRef="#ctx0" brushRef="#br2" timeOffset="116711.37">15427 10685 1497 0,'0'0'32'0,"0"0"8"0,-4-9 0 0,4 0 4 0,-3-1-36 0,3 1-8 16,-4-1 0-16,1 1 0 0,3 0 81 0,-4-1 15 16,4 4 2-16,0-3 1 15,0 2-6-15,-3-2-1 0,-1 6 0 0,1-4 0 16,3 1-21-16,-4 3-5 0,4 3-1 0,0 0 0 0,0 0-1 0,0 0 0 15,-3 3 0-15,-1 7 0 0,4-1-51 0,0 7-13 16,4-1 0-16,-1 7 0 0,1 0 0 0,-1 6 11 16,1 4-11-16,3 2 10 0,3 1-10 0,-2 6 0 15,2 2-10-15,4 4 10 0,-3 1 45 0,3 2 15 0,-4 0 4 16,5 3 0-16,-5 0-52 0,1 1-12 16,3-4 0-16,-4 0 0 0,5-3 14 0,-5-6 0 15,4-3 0-15,0-4 0 0,-3-3-14 0,-4-6 0 0,4-3 0 16,-8 0-10-1,4-9-18-15,-3-1-3 0,-1 1-1 0,1-7 0 16,-4-6-18-16,0 0-4 0,0 0-1 0,0 0 0 16,-4-6-57-16,-3-3-12 0,0 2-3 0,0-2-568 0,-4-4-113 0</inkml:trace>
  <inkml:trace contextRef="#ctx0" brushRef="#br2" timeOffset="117297.09">15321 10469 1375 0,'0'0'30'0,"0"0"6"0,0 0 2 0,0 0 1 16,0 0-31-16,4-6-8 0,-4 6 0 0,3-3 0 0,4 3 115 0,0 0 21 15,4 3 5-15,-1 0 1 0,1 0-46 0,0 3-10 16,3-3-2-16,0 1 0 0,4-1 11 0,-1 0 1 15,1 0 1-15,-1-3 0 0,5 0-53 0,-1-3-10 16,0 0-2-16,4 0-1 0,-4-1 13 0,0 1 2 16,0-3 1-16,0 3 0 0,-3 3-20 0,0 0-4 15,-4 3-1-15,-4 0 0 0,1-3 0 16,-1 3 0-16,-3 4 0 0,-3-1 0 0,-4 0 1 0,0 4 0 16,0-1 0-16,-7 0 0 0,3 4-7 0,-6 3-2 15,-1-1 0-15,-3 1 0 0,0 3-14 0,-4-4 8 16,4 4-8-16,0 0 0 0,0 0 0 0,0 0 8 0,0 0-8 15,0-7 0-15,3 4 0 0,1-7 0 16,3 1 0-16,-1-4-10 0,1 0 10 0,0-3 0 0,4 4 0 0,-1-4 0 16,4-3 0-16,0 0 0 0,0 0 0 0,0 0 0 15,0 0 0-15,11 3 0 0,-4 0 0 0,4 0 0 16,-1-3 0-16,4 3 8 16,-3-3-8-16,6 3 11 0,-2-3-3 0,2 3 0 0,1 1 0 0,-1 2 0 15,-2-3 5-15,2 3 1 0,-3 4 0 0,-3-1 0 16,-1 0 6-16,-2 1 0 15,-1 2 1-15,0 1 0 0,-4 3 1 0,-3-1 0 0,0 1 0 0,-3 3 0 16,-4 0-5-16,0 3-1 16,-4-4 0-16,0 1 0 0,-3 0-8 0,0 0-8 15,-3 0 12-15,-1-4-12 0,0 1 8 0,-3 0-8 0,3-1 0 0,-3-2 0 16,7-1 0-16,-3-2-9 0,2-4 1 0,-2 0 0 16,6-2-48-16,-3-4-8 15,3 3-3-15,1-3 0 0,3 0-79 0,3 0-16 0,4 0-3 0,0 0-677 16,0 0-135-16</inkml:trace>
  <inkml:trace contextRef="#ctx0" brushRef="#br2" timeOffset="117728.02">15988 10965 1911 0,'0'0'42'0,"0"0"9"0,-7 0 1 0,3 3 2 0,-3 0-43 0,0 0-11 0,0 0 0 0,-3 3 0 15,3 1 115-15,-4 2 21 0,4 0 4 0,-4 4 0 16,4 6-76-16,0-4-15 0,0 7-3 0,4 0-1 15,-4 0-21-15,3 3-4 0,4 0 0 0,0 1-1 16,0-1 29-16,4-10 5 0,-1 1 2 0,1 0 0 16,3-4-37-16,3 1-7 0,-3-4-2 0,7-3 0 15,-3 1-9-15,7-4 0 0,-1-6 0 0,1 0 0 0,0-7 0 16,-4 1 0-16,3-4 0 0,-3-6 0 16,4 1 53-16,-4-1 9 0,-3-3 2 0,-1 0 0 15,1 3-52-15,-4 0-12 0,0 4 0 0,-3-1 0 0,-4 3 0 16,0 4 0-16,0 0 0 0,-8-1 0 0,1 4 0 15,-3 3 0-15,-1-4 0 0,1 4 0 0,-4 3 0 0,-4-3 0 16,0 0 0 0,-3 0 0-16,0 3-48 0,0-3-13 0,3 0-3 0,-3-1 0 15,3 8-153-15,1-4-31 0</inkml:trace>
  <inkml:trace contextRef="#ctx0" brushRef="#br2" timeOffset="118602.58">16309 10695 1530 0,'0'0'33'0,"0"0"7"0,0 0 2 0,0 0 2 0,0 0-36 0,0 0-8 15,0 0 0-15,0 0 0 0,0 0 90 0,0 0 16 0,0 0 3 0,0 0 1 16,3 3-30-16,1 3-5 16,3-3-2-16,0 4 0 0,-3-1-7 0,3 0-2 15,3 4 0-15,1 2 0 0,-1-2-51 0,1 2-13 0,0 1 0 0,-1 2 0 16,1-2 0-16,-1-4 0 15,1 4 0-15,-4-4 0 0,4 1 0 0,-4-1 0 16,3-3 0-16,-3 1 0 16,0-4-127-16,0 0-28 0,0-3-5 0,-7 0-2 15,0 0-2-15,0 0 0 0,0 0 0 0</inkml:trace>
  <inkml:trace contextRef="#ctx0" brushRef="#br2" timeOffset="118823.93">16320 10880 1728 0,'0'0'38'0,"0"0"8"0,0 0 2 0,0 0 0 0,0 0-39 16,3-6-9 0,1-1 0-16,-1 1 0 0,1 0 72 0,3-4 12 0,-4 4 2 0,4-6 1 15,0 2-37-15,0-2-7 0,0-4-2 0,0 3 0 0,1-2 6 0,-5 2 1 16,4 1 0-16,-3-1 0 15,-1 7-37-15,1 0-11 0,-4 6 0 0,0 0 0 16,0 0-187-16,0 0-44 0</inkml:trace>
  <inkml:trace contextRef="#ctx0" brushRef="#br2" timeOffset="119504.03">16905 10394 594 0,'0'0'12'0,"0"0"4"0,0 0 0 0,0 0 1 0,0 0-17 0,-7-3 0 15,7 3 0-15,0 0 0 0,0 0 40 0,0 0 5 16,0 0 1-16,-3-3 0 0,3 3 2 0,0 0 0 15,0 0 0-15,-4-7 0 0,4 7-16 0,-4-6-2 16,1 3-1-16,-1-3 0 0,1-1 28 0,-1 1 6 16,4 0 1-16,-3 0 0 15,-1-1 36-15,4 1 7 0,-3-3 1 0,3 2 1 0,0 7-21 0,-4-3-4 0,1-3 0 0,3 6-1 16,0 0 11-16,0 0 2 0,0 0 1 0,0 0 0 16,0 0-1-16,0 0-1 0,0 0 0 0,3 6 0 15,1 0-60-15,-1 7-12 0,-3 0-3 0,4 2 0 16,-1 4 20-16,-3 3 3 0,4 3 1 0,-1 6 0 15,1 4 16-15,-1 3 3 0,1 2 1 16,3 4 0-16,-3 3-52 0,-1 0-12 0,4 0 0 0,0 0 0 16,0-6 44-16,0 0 5 0,0-7 2 0,0-2 0 15,4-7-40-15,0-3-11 0,-4-3 0 0,0-7 0 16,-4-3-76 0,4-2-19-16,-3-7-4 0,-4 0-817 0,0 0-164 0</inkml:trace>
  <inkml:trace contextRef="#ctx0" brushRef="#br2" timeOffset="122782.37">17671 10494 1497 0,'0'-16'32'0,"0"10"8"0,-4 0 0 0,4 0 4 0,0-1-36 0,0 1-8 16,0 0 0-16,0 0 0 15,0-1 104-15,0 7 20 0,0 0 3 0,0 0 1 0,0 0-22 0,0 0-4 16,0 0-1-16,0 0 0 0,0 0-40 0,4 7-8 15,3 2-1-15,-4 4-1 0,4 2-9 0,0 4-2 16,0 0 0-16,0 0 0 0,1 3-6 0,-1 0-2 16,0 3 0-16,0-3 0 0,0 3-12 0,0-3-2 0,0 0-1 15,-4-4 0-15,4-2-17 0,-3 3 0 16,-1-7 0-16,1-2 0 0,0-1 0 0,-1 1-17 16,-3-4 1-16,4-3 1 15,-4-3-109-15,0 0-21 0,0 0-5 0,0 0-582 0,0 0-116 0</inkml:trace>
  <inkml:trace contextRef="#ctx0" brushRef="#br2" timeOffset="123059.43">17561 10629 2012 0,'0'0'44'0,"0"0"10"16,0 6 2-16,0 1 0 0,4-1-45 0,-4 0-11 0,3 0 0 0,1-3 0 15,3 4 117-15,0-4 22 0,0 0 4 0,0 0 1 16,4-3-38-16,3 3-7 0,-4-3-2 0,4-3 0 16,4 3-26-16,0-6-6 0,-1 3-1 0,5-4 0 0,-1 1-7 15,3-3-1-15,1-1-1 0,0 1 0 16,0 0-29-16,-1-1-6 0,-3 1 0 0,4-1-1 16,-4 4-19-16,0 0 8 0,-3 3-8 0,0 0 0 15,-1-1-27-15,1 1-12 0,-4 3-2 0,0 0-1 16,4 0-162-16,-4 0-32 0,0 0-6 0,-3 0-2 0</inkml:trace>
  <inkml:trace contextRef="#ctx0" brushRef="#br2" timeOffset="123977.93">18881 10422 806 0,'-4'-3'17'0,"1"3"4"0,-1-3 1 0,1 0 2 16,3 0-24-16,-4-1 0 0,1 1 0 0,3 3 0 15,0-6 107-15,-4 3 17 0,4 0 3 0,0-7 1 0,0 7-10 0,0 3-2 16,0-6 0-16,-4 0 0 0,4 6 3 0,0-7 0 15,0 7 0-15,0 0 0 0,0 0-27 0,0 0-6 16,0 0-1-16,0 0 0 16,0 0-17-16,0 0-3 0,8 7-1 0,-1-1 0 0,3 6 1 0,-3 1 0 15,7 3 0-15,-3 2 0 0,3 4-1 0,0 3-1 16,4 1 0-16,3-1 0 0,-3 3-51 0,-1-3-12 16,4 3 0-16,1 0 0 0,-1-3 20 0,0 1 2 15,0-4 0-15,4-4 0 0,-1 1-14 0,1-6-8 16,-4-1 8-16,0-2-8 15,-3-4-16-15,0-3-8 0,-1 3-2 0,-3-3 0 0,1 1 26 0,-1-4 0 0,-4 3 0 16,1-3 0 0,-4 3-108-16,0-3-16 0,-7 0-3 0,0 0-1 15,0 0-98-15,0 0-20 0,0 0-4 0,0 0-677 0</inkml:trace>
  <inkml:trace contextRef="#ctx0" brushRef="#br2" timeOffset="124262.79">18955 10971 2235 0,'0'0'49'0,"0"-6"11"0,0-1 1 0,0-5 2 16,0-1-51-16,3-3-12 0,1 1 0 0,-1-4 0 0,4-3 87 0,0 0 14 15,4-3 3-15,0-3 1 0,-1 0-25 0,4-4-4 16,4 4-2-16,-4-3 0 15,4-1 7-15,-1 1 2 0,5 0 0 0,-5-1 0 16,1 4-51-16,3 3-11 0,-3 3-1 0,-1 0-1 0,1 0 5 0,-4 6 2 16,0 1 0-16,-3-1 0 0,-1 3-26 0,-3 4 0 0,0 3 0 15,-3 0 0 1,3-1-54-16,-7 7-16 0,0 0-3 0,0 0-1 16,0 0-44-16,0 0-9 0,0 0-1 0,0 0-706 15,0 0-141-15</inkml:trace>
  <inkml:trace contextRef="#ctx0" brushRef="#br2" timeOffset="124590.53">19509 10736 2030 0,'0'0'57'0,"0"0"14"0,0 0-57 0,0 0-14 0,0 0 0 0,0 0 0 0,0 0 156 16,0 0 29-16,0 6 6 0,0 3 1 0,0 4-52 16,3-1-9-16,-3 7-3 0,4-3 0 15,-1 6-51-15,1 0-10 0,-1 3-3 0,1 0 0 16,-1 3-51-16,1 0-13 0,-1-3 0 0,1 1 0 0,3-1 0 0,-4-3 0 15,1 0 0-15,-4-7 0 16,7 1-64-16,-7-4-16 0,7-2-4 0,-3-4-855 16,-1-3-171-16</inkml:trace>
  <inkml:trace contextRef="#ctx0" brushRef="#br2" timeOffset="125416.18">19865 10438 1497 0,'0'0'32'0,"0"0"8"0,0 0 0 0,0 0 4 16,0 0-36-16,0 0-8 0,-4 6 0 0,4-6 0 16,0 0 97-16,0 0 18 0,0 3 3 0,0 3 1 15,0 1-37-15,4-4-7 0,-1 3-2 0,-3-3 0 16,8 3-7-16,-5-2-2 0,4 2 0 0,0 0 0 15,4 4-12-15,-1-1-2 0,1 0-1 0,3 1 0 16,-3 2-9-16,3 1-3 0,0-1 0 0,0 4 0 0,4-3-17 0,-4 2-3 16,0-2-1-16,0 3 0 0,0-7-16 15,-3 3 0-15,-1-2 8 0,1-4-8 16,-1 4-17-16,-3-4-7 0,4-3-2 16,-7 0 0-16,3-3-107 0,-4 0-22 0,-3 0-4 0,0 0-1 15,0-6-62-15,0 6-13 0,0 0-2 16,0 0-1-16</inkml:trace>
  <inkml:trace contextRef="#ctx0" brushRef="#br2" timeOffset="126513.75">19907 10626 1267 0,'0'0'28'0,"0"0"5"0,0 0 2 0,0 0 1 16,0 0-36-16,0 0 0 0,0 0 0 0,-7 3 0 0,7-3 94 0,0 0 12 16,0 0 2-16,0 0 1 0,0 0-21 15,0 0-4-15,0 0 0 0,0 0-1 0,0 0-19 0,0 0-4 0,0 0-1 0,0 0 0 16,0 0 8-16,4-6 1 15,-4-1 1-15,3 1 0 0,1 0-4 0,-1 0-1 0,-3-4 0 0,4-2 0 16,-1 2-51-16,1-2-13 0,-4-1 0 0,3 1 0 16,1-4 0-16,-1 3 0 15,1 1 0-15,0-1 0 0,-1 1 25 0,1 2 3 0,-1 1 0 16,1 0 0-16,-1-1-28 0,-3 7 8 0,4-3-8 0,-4 6 0 16,0 0 9-16,0 0-9 0,3-3 10 0,-3 3-10 15,0 0 12-15,0 0-4 0,0 0-8 0,0 0 12 16,4 3 8-16,-1 0 2 0,-3-3 0 0,4 0 0 15,-4 0-22-15,3 3 0 0,-3-3 0 0,0 0 0 0,4 3-14 0,-4-3-7 16,0 0-2-16,0 0 0 16,0 0 37-16,0 0 7 0,3 0 2 0,-3 0 0 15,0 0-37-15,0 0-7 0,0 0-2 0,0 0 0 16,0 0-14-16,0 0-3 0,0 0-1 16,0 6 0-16,0 1-172 0,-3-1-35 15,3-3-6-15,0-3-2 0</inkml:trace>
  <inkml:trace contextRef="#ctx0" brushRef="#br2" timeOffset="129112.65">20264 10284 1267 0,'0'0'28'0,"0"0"5"0,0 0 2 0,0 0 1 15,0 0-36-15,0 0 0 0,0 0 0 0,0 0 0 16,0 0 57-16,0 0 5 0,0 0 1 0,0 0 0 0,0 0-50 0,0 0-13 16,0 0 0-16,0 0 0 15,0 0 0-15,0 0 0 0,0 0 0 0,0 0 0 16,0 0 32-16,0 0 2 0,0 0 0 0,0 0 0 16,0 0-3-16,0 0-1 0,0 0 0 0,0 0 0 0,0 0 27 0,0 0 6 15,0 0 1-15,0 0 0 0,0 0-12 0,0 0-3 16,0 0 0-16,0 0 0 0,0 0-27 0,0 0-6 15,0 0 0-15,0 0-1 0,0 0 30 0,0 0 7 0,0 0 0 0,0 0 1 16,0 0-23-16,0 0-5 16,0 0-1-16,0 0 0 0,0 0 0 0,0 0-1 0,0 10 0 0,3-4 0 15,1 3 1-15,-1 1 1 0,1 2 0 0,-1 4 0 16,4-1-5-16,0 4 0 16,4 6-1-16,-4 4 0 0,4 2-28 0,-4 3-6 15,3 4-1-15,1 0 0 0,-4 6 64 0,3-1 13 0,-3 5 3 0,4 2 0 16,-4-6-52-16,4-1-12 0,-1-2 0 0,1 0 0 15,-1-6 19-15,1-7 1 0,0-3 0 0,-4-3 0 16,3-7-67 0,-3-2-13-16,0 0-2 0,0-7-1 0,-3-3-76 0,-4-3-15 0,0 0-3 15,3-9-1-15,-3-7-26 0,-3 3-6 0,-1-6-1 0,4 1-577 16</inkml:trace>
  <inkml:trace contextRef="#ctx0" brushRef="#br2" timeOffset="129706.29">20306 10112 1497 0,'0'0'32'0,"-7"-7"8"0,3 1 0 0,1 3 4 0,3 3-36 0,-4-6-8 15,4 6 0-15,-7-3 0 0,7 3 115 0,0 0 21 16,0 0 4-16,0 0 0 0,0 0-34 0,0 0-7 0,0 0-2 0,0 0 0 15,7 3-61-15,-3-3-12 0,3 3-2 0,3-3-1 16,1 0-3-16,0-3-1 0,-1 3 0 0,4-3 0 16,0 3 22-16,1-4 4 0,-1 1 1 0,0 0 0 15,0 0 2-15,0 3 1 16,0 0 0-16,0-3 0 0,0 3-24 0,0 3-5 0,-3-3-1 16,3 6 0-16,-3 1 14 0,-1-1 2 0,1 3 1 15,-4 1 0-15,0-1-10 0,-4 4-1 0,5-1-1 16,-8 1 0-16,3-1-11 0,-6 1-3 0,3 2 0 0,-4-2 0 15,-3 3-8-15,0-1 10 0,-4 1-10 0,1-3 10 16,-1 2-10-16,1-2 0 16,-1-4 0-16,0 1 8 0,4-1-8 0,0-3 0 0,0 1 0 0,0-4 0 15,0 0 0-15,0-3-9 0,7 0 9 0,0 0-13 16,0 0 13-16,0 0 0 16,0 0 0-16,0 0 0 0,0 0 0 0,0 0 0 0,7 3 0 15,4 0 0-15,-4 0 0 0,3 0 0 0,4 0 0 16,1 1 0-16,-1-4 0 0,0 0 0 0,3 3 0 0,-2-3 0 0,-1 0 17 15,3 0-3-15,-3 0-1 0,1 3 0 16,-5 0 19-16,1 3 3 0,-1 1 1 0,-3-1 0 16,0 3-4-16,-3 1 0 0,-1 2 0 0,1-2 0 0,-4 2-13 0,0 4-3 15,-4-4-1-15,1 4 0 0,-4-3-15 0,0-1 11 16,-7 4-11-16,3-1 10 0,-7-2-10 0,1 3 0 16,-1 3 0-16,-3-4 8 0,-4 4-8 0,1 0 0 0,2 0-12 0,1-1 12 31,0 1-33-31,0-3 1 0,3 3 0 0,4-4 0 15,0-2-80-15,4 0-16 0,2-4-4 0,5-3 0 16,-1 0-48-16,4-6-9 0,0 0-3 0,0 0-896 0</inkml:trace>
  <inkml:trace contextRef="#ctx0" brushRef="#br2" timeOffset="130025.55">20849 10529 2188 0,'0'0'97'0,"0"0"20"0,-3-7-93 0,3 7-24 0,0 0 0 0,0 0 0 16,0 0 107-16,0 0 17 0,0 0 3 0,0 0 1 0,0 0-52 0,0 10-9 16,3-1-3-16,-3 1 0 0,4 2 24 0,-1 4 4 15,-3 3 0-15,0-1 1 0,4 4-47 0,-4 0-10 16,0 7-1-16,0-4-1 0,0 0-21 0,0 0-4 16,0-3-1-16,0 0 0 15,-4-3-63-15,4-4-13 0,0-2-2 0,0-4-1355 0</inkml:trace>
  <inkml:trace contextRef="#ctx0" brushRef="#br2" timeOffset="135586.01">21421 10130 679 0,'0'0'19'0,"0"0"5"0,0 0-24 0,0 0 0 16,0 0 0-16,0 0 0 16,0-9 48-16,0 3 6 0,0 3 1 0,0-4 0 15,0-2 48-15,0 3 9 0,0-4 3 0,0 1 0 0,0 3 48 0,0-1 9 16,-4 1 3-16,4 0 0 0,0 6 2 0,0 0 1 0,0 0 0 15,0 0 0-15,0 0-40 0,0 0-8 16,-3 6-2-16,3-6 0 16,3 6-52-16,-3 1-10 0,7-1-2 0,-3 0-1 0,6 0-25 0,-3-2-5 0,4-1-1 0,0 0 0 15,3-3-32-15,-4-3 0 0,4 0 0 0,0-4 0 16,1 1 19-16,-1 0-3 0,0-7-1 0,3 4 0 16,-2-4-6-16,2 4-1 15,1-4 0-15,-1 7 0 0,-2 0-8 0,2-4 0 16,-3 7 0-16,0 0-11 0,1 0 3 0,-5 3 0 0,1 0 0 0,-1 0 0 31,1 3-95-31,-4-3-18 0,0 3-4 0,0 0-1 0,-7-3-101 0,0 0-20 0,0 0-4 0</inkml:trace>
  <inkml:trace contextRef="#ctx0" brushRef="#br2" timeOffset="135853.74">21459 10234 2646 0,'0'0'58'0,"0"0"12"0,0 0 2 0,0 0 3 0,0 0-60 0,0 0-15 16,4 6 0-16,0 0 0 0,-1-2 99 0,4-1 17 15,4 0 3-15,-1 0 1 0,1 0-47 0,-1-3-9 16,5 0-1-16,2 0-1 0,-3-3-29 0,0 0-5 0,8 0-2 0,-5-4 0 15,1-2-18-15,3 0-8 16,0-1 8-16,0 1-8 0,1-4-10 0,-1 1-7 0,3 2-2 0,1-2 0 31,-4 2-153-31,4-2-32 0,0 2-5 0,-4 1-2 0</inkml:trace>
  <inkml:trace contextRef="#ctx0" brushRef="#br2" timeOffset="136774.12">22359 9814 1508 0,'0'0'43'0,"0"0"9"0,0 0-42 0,0 0-10 0,0 0 0 0,-3-3 0 16,3 3 140-16,0 0 27 0,-8 3 5 0,8-3 0 15,0 0-67-15,-7 3-13 0,7 6-4 0,-3 1 0 16,3-1-43-16,3 4-9 0,1 2-1 0,-1 4-1 16,5 3-9-16,-1 0-1 0,0 3-1 0,7 3 0 15,-4 1 7-15,1-1 2 0,3-3 0 0,0 0 0 16,4-3 11-16,3-6 2 0,-3 2 1 0,3-5 0 0,0-10-37 16,0 0-9-16,4-9 0 0,-1 0 0 15,1-7-16-15,-4-6-6 0,4 1-1 16,-4-8 0-16,-3 1 23 0,-1-3 0 0,1 0 12 0,-4-3-4 15,-3 2 7-15,-1 1 1 16,-3 3 0-16,-3 3 0 0,0 3-24 0,-1 4-5 0,-6 2-1 0,-1 0 0 0,4 13 14 0,-4-6 8 16,4 6 0-16,-10-3-8 15,-1 3 13-15,1 3-4 0,-1 3-1 0,1 1 0 0,2 2-8 0,-2 4 0 16,3 2 0-16,3 1 8 0,4 3-8 0,0 0 0 16,0 3 0-16,7 3 0 0,0 0 0 0,4-3 0 15,3 3 0-15,-3 0 0 0,6 3 0 0,-3 0 0 16,1 1 0-16,2 2 0 0,-3 3 15 0,4 4 1 15,3 3 0-15,-3 3 0 0,-1 0 23 0,1-4 5 16,0 7 0-16,3 0 1 0,-7-3-36 0,0 0-9 16,0 0 0-16,0 3 0 0,-3-3 0 0,-1-3 0 15,-2 0 0-15,-5-4 0 0,1-5 24 0,-4-1 4 0,-4-3 0 16,-3-3 0-16,0-6-28 0,-7-3 0 0,0-4 0 16,-4-9 0-16,-3-3 0 0,0-3 0 15,0-9 0-15,-1-4 0 0,-2-3-12 0,3-6 12 0,-1 0-10 0,1-9 10 16,0 2 0-16,3-5 0 0,1-1 0 15,-1-3 0-15,4 4 0 0,0-1 0 0,7-3 0 16,0 0 0-16,0 4 0 0,3 2 0 0,4 4 0 0,4 3 0 16,-1 3 0-16,4 6 0 15,4 3 0-15,-1 4 0 0,1 2-12 0,0 4-8 0,-1 6-3 0,4 0 0 16,-3 6 40-16,3 0 8 0,0 4 2 0,-3-4 0 31,3-3-95-31,0 0-18 0,4 4-4 0,-4-4-1245 0</inkml:trace>
  <inkml:trace contextRef="#ctx0" brushRef="#br2" timeOffset="137059.82">23255 9858 2362 0,'0'0'67'0,"0"0"15"0,0 0-66 0,0 6-16 15,0 0 0-15,4 7 0 0,-1 2 130 0,1 1 22 0,-4 3 5 16,7 6 1-16,-4 0-68 0,4 3-14 0,0 4-2 0,-3 2-1 16,7-2-7-16,-4-1-2 15,0 0 0-15,0 1 0 0,0-7-51 0,0 0-13 0,-4-6 0 0,4-4 0 31,-3-2-48-31,3-7-13 0,-7-6-3 0,0 0-1356 0</inkml:trace>
  <inkml:trace contextRef="#ctx0" brushRef="#br2" timeOffset="139800.81">1905 2204 2149 0,'0'0'47'0,"-7"3"9"0,3 3 3 0,-3-6 2 0,7 0-49 0,-3 7-12 16,-4-4 0-16,3 0 0 0,4-3 131 0,-3 3 23 0,-4 0 5 0,7 3 1 16,-4 1-43-16,4-1-8 0,0-3-1 0,0 3-1 15,0 4-35-15,0-7-6 0,4 0-2 0,-4 0 0 16,7 3-51-16,-4-2-13 0,-3 2 0 0,4-3 0 15,3-3 0-15,-4 3 0 16,4 0 0-16,-3 0 0 0,7 0 0 0,-1-3 0 0,-6 4 0 0,6 2 0 16,-3-3 54-16,7-3 8 15,-10 0 2-15,7 3 0 0,-1 0-52 0,1 0-12 0,-1 1 0 0,1-1 0 16,-1 0 0-16,-3 0 0 0,1 0 0 0,2 0 0 16,1-3 0-16,-4 0 0 0,0 0 0 0,3 0 0 15,1 0 0-15,0 0 0 0,-4-3 0 0,3 3 0 16,8-3 0-16,-4 3 0 0,-3 0 0 0,-1 0 0 15,4 0 0-15,-3 0 0 0,3 3 0 0,0-3 0 16,4 0 0-16,-4 0 0 16,-4 0 0-16,4 3 0 0,1 0 0 0,2 1 0 0,-6-8 0 0,6 4 0 0,1 4 0 0,-4-4 0 15,0-4 0-15,7 4 0 0,1 0 0 0,-1-3 0 16,-7 3 0-16,7-3 0 16,-3-3 0-16,3 3 0 0,0 0 0 0,-7-1 0 0,7 1 0 15,-10 3 0-15,3-3 0 0,0 3 0 16,4 0 0-16,-4 0 0 0,-4 0 0 0,5 0 0 0,-1 0 0 0,3 0 0 15,-6 0 0-15,3 3 0 0,0-3 0 0,0 0 0 16,-3 3 0-16,6 1 0 0,-9-4 0 16,2 0 0-16,1 3 0 0,-1 0 0 0,4 0 28 0,-3 0 4 0,0-3 0 15,-4 0 0 1,7 3-24-16,-11-3-8 0,4 0 0 0,4 0 0 16,-8 3 0-16,8-3 0 0,-11 0 0 0,0 0 0 0,0 0 0 0,4-3 0 15,-4 3 0-15,0 0 0 16,0 0-28-16,0 0-3 0,7-6 0 0,-7 6 0 0,0 0 51 0,0 0 9 0,0 0 3 0,0 0 0 15,0 0-24-15,0 0-8 0,0 0 0 16,0 0 0-16,0 0-26 16,0 0-5-16,10 3-1 0,-10-3 0 0,0 0 32 0,0 0 0 0,4-3 0 0,-4 3 0 15,7-3 0-15,-7-3 0 0,3-4 0 0,1 7 0 16,-4 3 20-16,7-9 9 0,-7 9 3 0,0-10 0 16,3 4-52-16,-3-3-9 0,0-1-3 0,0 4 0 15,7-7 52-15,-7 4 9 0,0-4 3 0,0 4 0 16,4 0-24-16,-4-7-8 0,0 0 0 15,0 4 0-15,-4-10-26 0,4 0-5 0,0 0-1 0,0-3 0 16,-7 6 52-16,7-3 9 0,-3-3 3 0,3-3 0 16,0 3-52-16,-7-1-9 0,7 1-3 0,-4-3 0 0,1 3 32 0,3 0 0 15,0 0 0-15,-7 0 0 0,7 0 0 16,-4 0 0-16,4 0 0 16,-7 0 0-16,4-7 0 0,-4 7 0 0,7-6 0 0,-4 2 0 0,4 1 20 15,-7 0 9-15,7 0 3 0,-4-7 0 16,4 7-52-16,-3 0-9 0,3 3-3 0,0 0 0 0,0 6 52 15,-7-3 9-15,7 0 3 0,-4 0 0 0,4 6-24 0,-7-6-8 16,7 7 0-16,-3 2 0 16,3-6 0-16,-7 10 0 0,3-4 0 0,1 7 0 0,3-6 0 0,-7 2 0 15,3 4 0-15,-3-3 0 0,7 2 0 0,-4 1 0 16,4 0 0-16,-7-7 0 0,4 7 0 16,-1-3 0-16,4 2 0 0,-7 4 0 0,4-6 0 0,-4-1 0 15,3 7 0-15,4-3 0 16,0-3-26-16,-7 2-5 0,4 4-1 0,-4 0 0 0,3-3 32 0,0 3 0 15,4 3 0-15,0-7 0 0,0 7 20 0,-7-6 9 16,7 6 3-16,0 0 0 0,-3-3-52 0,-4 0-9 0,7 3-3 16,-4-3 0-16,-3-4 32 0,7 7 0 0,-3-3 0 15,3 3 0-15,-4-6 20 0,4 6 9 16,0 0 3-16,-7-3 0 0,4 0-24 0,-8-4-8 0,4 1 0 0,7 6 0 16,-7 0-26-16,0-3-5 0,3 3-1 15,-6 0 0-15,10 0 52 0,-7 0 9 0,-4 0 3 0,4 0 0 16,0 0-52-16,3 0-9 0,4 0-3 0,-10 3 0 15,-1 3 52-15,1-6 9 0,6 4 3 0,-6-4 0 16,-1 3-52-16,0-3-9 0,1 3-3 16,-1-3 0-16,-3 0 32 0,4 0 0 0,-5 3 0 0,1-3 0 0,4 0 20 15,-8 0 9-15,1 0 3 0,6 0 0 0,-10 0-24 0,7-3-8 16,-4 3 0-16,0 0 0 0,1 3 0 0,-1-3 0 16,-3 0 0-16,0 3 0 15,7-3-26-15,-8 3-5 0,8-3-1 16,-10 3 0-16,6 0 32 0,0-3 0 0,1 0 0 0,-1 0 0 0,8 0 0 0,-12 0 0 15,1-3 0-15,4 0 0 0,-5 0 20 0,1 0 9 16,0 3 3-16,3-3 0 16,-3 0-24-16,7 0-8 0,-7 3 0 0,3-4 0 15,4-2-26-15,0 6-5 0,0 0-1 0,-4 0 0 0,4 6 52 0,0-6 9 16,4 4 3-16,-1-1 0 0,-3 0-24 0,3 0-8 16,1 0 0-16,-1 0 0 15,-3 0-26-15,3 0-5 0,4 4-1 0,0-4 0 16,-3-3 32-16,3 0 0 0,3 3 0 0,-3-3 0 0,4 0 20 0,-1 3 9 0,-7-3 3 15,11 0 0 1,0 0-52-16,-7 0-9 0,7 0-3 0,0 0 0 0,-3 3 52 0,3-3 9 0,0 10 3 0,0-10 0 16,0 0-24-16,0 0-8 0,-7 3 0 0,7-3 0 15,0 3 0-15,0-3 0 16,0 0 0-16,0 0 0 0,0 6 0 0,0 1 0 0,0-4 0 0,0 3 0 16,0 0 0-16,7-3 0 0,-7 7 0 0,0-4 0 15,0-3 0-15,0 0 0 0,3 7 0 0,-3-4 0 16,0 0 0-16,0 0 0 0,0 4 0 0,7-4 0 15,-7 0 0-15,0 4 0 0,0-1 0 0,0 1 0 16,0 5-26-16,4-8-5 16,-4 8-1-16,0-2 0 0,7-1 52 0,-7 1 9 0,0 3 3 0,0 6 0 15,4-4-24-15,-4 4-8 0,0-3 0 0,0 3 0 0,0 6 0 0,3 7-13 16,-3-7 4-16,0 3 1 0,7 4 8 0,-7-4-10 16,0 4 10-16,0 2-10 15,0-5 10-15,0-1-8 0,0 4 8 16,0-7-8-16,0 3 8 0,0 4-10 0,-7-7 10 0,7 3-10 0,0 1 10 0,0-4 0 15,0 3-9-15,7-9 9 0,-7 6 0 0,0-9-9 16,4 6 9-16,-4-9 0 0,7 3-8 0,-7-1 8 16,3-2 0-16,-3-3 0 15,11 5 0-15,-11-5-8 0,0 3 8 0,3 3 0 0,4-10 0 0,-7 7 0 16,4-4 0-16,-4 4 0 0,0-4 0 0,0 1-8 16,0 6 8-16,0-13 0 0,0 7 0 15,0-1 0-15,0-3 0 0,-4 1 0 0,4-4 0 0,0-3 0 16,0 4 0-16,0-7 0 0,0 0 0 0,0 0-8 15,0 0 8-15,0 3-10 0,4 0 10 0,3-3 0 0,4 0 10 16,-8-3-10-16,8 0 0 0,-8 3 0 0,4-4 0 0,4 4-10 16,-1-6 10-16,-6 3 0 0,7 3 10 15,-1 0-10-15,8-9 0 0,-1 5 0 16,-2 4 0-16,-1 0 0 0,3 4 0 0,8 2 0 0,-4-3 0 0,-3 0 0 16,3 7 0-16,0 2 0 15,-3-2 0-15,-1 2-10 0,5-9-39 16,-8 3-8-16,7 4-2 0,-7-4 0 0,7-3-106 15,-7-3-22-15</inkml:trace>
  <inkml:trace contextRef="#ctx0" brushRef="#br2" timeOffset="147217.56">15744 12796 1220 0,'0'0'34'0,"0"0"9"16,0 0-35-16,4-7-8 0,-4 7 0 0,0-3 0 16,0-3 124-16,0 0 22 0,0-1 5 0,0 1 1 15,0 6-16-15,0-3-2 0,0-3-1 0,0 6 0 16,0 0-7-16,0 0-2 0,0 0 0 0,0 0 0 16,0 0-48-16,0 0-9 0,-7 6-3 0,3 7 0 15,4 2-51-15,4 4-13 0,-4 3 0 0,3 9 0 16,1 1 0-16,0 2 0 0,3 4 0 0,-4 3 0 0,8-1 25 0,-4 1 3 15,3 0 0-15,1 0 0 0,3-7 0 16,-3-6 0-16,6 1 0 0,-3-7 0 0,4-4-16 0,-4-5-4 16,7-4 0-16,-3-2 0 0,0-11-8 0,-1 1 0 15,1-6 0-15,-1-4 0 0,1 1 0 0,0-10-9 16,-1 3 9-16,1-9-13 0,0 3 13 0,-8-4 8 16,4 4 0-16,-3-3-8 0,0 6 0 15,-4 0 0-15,-4 3 0 0,1 4 0 0,-1-1 0 0,-3 7 0 16,4 2 0-16,-4 1 0 0,-4 0 0 0,4 6 0 0,0 0 8 0,0 0-8 15,0 0 0-15,0 6 0 16,0 4 0-16,0-1 0 0,4 4 0 0,3 2 0 0,0 4 0 16,0 6 0-16,3 0 0 0,5 7 0 0,-5-1 0 0,4 10-9 15,0 3 9-15,4-1 0 16,0 8 0-16,3 2 0 0,-4-3 0 0,1 3 0 16,3-2 0-16,0 5 8 0,-3-3 42 0,3 1 9 0,-7-1 1 15,4 3 1-15,-4-9-41 0,-3 0-9 0,-1 0-2 0,-3-3 0 16,0-3-9-16,-7-3 0 0,-3-4 0 0,-4-6 0 15,0-2 0-15,-4-8 0 0,1 1 0 16,-8-9 0-16,0-4 0 0,-3-3 0 16,0-3 0-16,-4-6 0 0,1-1 0 0,-1-5 0 0,-3-1 0 0,3-2 0 15,-3-1 0-15,0-3 0 0,3-3 0 0,0 0 0 16,0 0 0-16,4-3 0 0,7 0 0 0,0-3 0 16,3 0 0-16,4-4-11 0,4 1 11 15,3-3-8-15,3 2 8 0,4 1 0 0,4 3 0 0,3-1 8 0,0 7-8 16,7 0 0-16,-3 1 0 0,3 5-8 15,0 3 8-15,-3 7 0 0,3 0 0 0,0 3 0 16,-3 3-53-16,7 0-9 16,-4 0-2-16,0 0 0 0,4 0-173 0,-4-3-35 0,25-4-8 0,-14 1 0 0</inkml:trace>
  <inkml:trace contextRef="#ctx0" brushRef="#br2" timeOffset="147503.29">16644 13169 1958 0,'0'0'43'0,"0"-10"9"0,0 4 1 0,0-3 3 0,0-1-45 0,0-2-11 0,4 2 0 0,-4 1 0 16,3 0 126-16,1 2 23 0,-4 1 5 0,0 6 1 15,0 0-43-15,0 0-9 0,0 0-2 0,7 6 0 16,-4 7-29-16,1-1-7 0,3 7-1 0,-4 0 0 16,1 3-10-16,-1 3-2 0,1 3-1 0,-4 0 0 15,3 1-35-15,1 2-6 0,0 0-2 0,-1-2 0 16,1-4-57-16,-1 0-12 16,1-6-3-16,-4-1-882 0,3-5-177 0</inkml:trace>
  <inkml:trace contextRef="#ctx0" brushRef="#br2" timeOffset="148082.03">17268 12626 1997 0,'0'0'56'0,"0"0"13"0,0 0-55 0,0 0-14 0,0 0 0 0,0 0 0 0,0 0 112 16,0 0 20-1,4 3 4-15,3 1 1 0,0-1-58 0,0 0-12 16,4-3-3-16,3-3 0 0,0 3 2 0,0-3 0 0,7-1 0 0,-3-2 0 0,3 3-20 0,0 0-4 16,0-3-1-16,1-1 0 0,-5 4-21 0,1-3-5 15,-1 3-1-15,-2 0 0 0,-1 3-14 0,0 0 0 16,0 0 0-16,0 3 0 15,0-3-99-15,-7 3-16 0,4 0-3 0,-4 0-1 16,0 0-161-16,0 1-32 0,0 5-6 0,-7-9-2 0</inkml:trace>
  <inkml:trace contextRef="#ctx0" brushRef="#br2" timeOffset="148279.56">17350 12902 2412 0,'0'0'53'0,"3"7"11"0,-3-4 3 0,7 0 0 0,0 3-54 0,4-3-13 0,3 0 0 0,4 0 0 15,-4 1 60-15,7-1 8 0,-3 0 3 0,3 0 0 16,0-3-31-16,4 3-7 0,-4-3-1 0,3 3 0 16,1 0-80-16,0 1-16 0,-1 2-3 0,5-3-1101 15</inkml:trace>
  <inkml:trace contextRef="#ctx0" brushRef="#br2" timeOffset="151995.12">20549 12043 2271 0,'0'0'50'0,"0"0"10"15,0 0 3-15,0 0 1 0,0 0-52 0,0 0-12 0,4 6 0 0,-1 1 0 0,4 2 87 0,-3 4 14 16,3 2 3-16,-3 4 1 0,6-3-25 0,-3 6-4 15,4 0-2-15,-4 3 0 0,3 0-33 0,-3 3-6 16,4-3-2-16,-4 3 0 0,4-6-14 0,-4 0-3 16,0 0-1-16,-4-3 0 0,1 0-15 0,-1-3 0 0,4-4-9 0,-3 1 9 31,-4-4-168-31,0-3-27 0,0-6-5 0,0 0-963 0</inkml:trace>
  <inkml:trace contextRef="#ctx0" brushRef="#br2" timeOffset="152192.7">20443 12341 2397 0,'0'0'52'0,"0"0"12"0,4-6 1 0,3-1 3 0,4-2-54 0,-1 3-14 0,4 0 0 0,0-4 0 16,4 7 88-16,3-3 14 0,-3 3 3 0,3-1 1 15,4 1-44-15,-4 3-9 0,4-3-1 0,3 3-1 16,0-3-32-16,0 0-7 15,1 0 0-15,-1 0-1 0,0-1-11 0,-3 1 0 0,6 3-12 0,-2 0-876 16,-5-3-174-16</inkml:trace>
  <inkml:trace contextRef="#ctx0" brushRef="#br2" timeOffset="152663.29">21424 11996 1836 0,'-3'6'40'0,"-1"4"9"0,1-1 2 0,3 4 0 0,0 2-41 0,0 4-10 0,3 3 0 0,1 3 0 0,-1-3 92 0,4 6 17 15,4 4 3-15,-1-1 1 0,1 4-12 0,0 2-2 16,3 1-1-16,-7 6 0 0,3 3-15 0,1-3-3 16,0 3-1-16,-1 6 0 0,-3-3-12 0,0 0-3 15,0 1 0-15,0-1 0 0,-3 0-51 0,6-3-13 16,-3 0 0-16,1-3 0 0,-1-3 18 0,0-10 1 16,0-3 0-16,-4-3 0 15,1-9-118-15,-1-4-23 0,1-8-5 0,-4-4-1 16,-4-7-76-16,1-5-16 0,-4-10-4 0,0-6 0 0</inkml:trace>
  <inkml:trace contextRef="#ctx0" brushRef="#br2" timeOffset="153180.83">21273 11717 1792 0,'0'0'51'0,"-8"0"10"0,1-3-49 0,0 3-12 0,7 0 0 0,-7-3 0 15,7 3 98-15,0 0 17 0,0 0 3 0,0 0 1 16,4-7-88-16,-1 1-18 0,4 3-3 0,4 0-1 16,0 3 44-16,3 0 9 0,0 3 2 0,3-3 0 15,8 3-46-15,0 0-9 0,0 0-1 0,3-3-8 16,-4 4 32-16,5-4 0 0,-5 3 0 0,1 0 0 0,0 0-5 0,-4 3-2 16,0-3 0-16,-3 4 0 15,-1-1 31-15,1 0 7 0,-7 4 1 0,-1-1 0 0,-3 0 0 16,0 4 0-16,-3-4 0 0,-4 4 0 15,-4-1-52-15,1 4-12 0,-8-3 0 0,1 2 0 0,-1 1 0 0,-3-3 0 16,0 5 0-16,-4-2 0 0,0 0 0 0,1 3 0 16,-4-1 0-16,0-2 0 0,3 3 0 0,0-3 0 15,1-1 0-15,-1-2 0 0,4-4 0 0,3-3 0 16,4 1 0-16,0-4 0 0,4 0 0 0,3-3 0 16,0 0 0-16,0 0 0 0,10-3 0 0,4 0 0 15,0 0 0-15,1-1 0 0,-1 1 0 0,3 0 0 16,-3 3 0-16,8 0 0 0,-5 3 0 0,1 0 0 15,-1 4 0-15,5-1 0 0,-5 3 0 0,4 4 0 16,-6-4 0-16,-1 1 0 0,0-1 37 0,0 4 5 16,-7 2 1-16,0 4 0 0,-3-3-18 0,-1 3-3 15,-6 0-1-15,-1 2 0 0,-3-2-21 0,0 0 0 16,-7 0 0-16,-4-3 0 0,4-1 24 0,-4 1 1 16,1 0 0-16,-4-7 0 0,3 4-25 0,-3-4 0 15,3-3-9-15,1 1 9 16,-1-4-66-16,4-3-6 0,-4 3-2 0,4-6 0 15,7 0-102-15,0-4-20 0,0 1-4 0,7 0-996 0</inkml:trace>
  <inkml:trace contextRef="#ctx0" brushRef="#br2" timeOffset="153500.39">21791 12178 2178 0,'0'0'48'0,"-3"6"9"0,-1 4 3 0,-3-1 1 15,3 7-49-15,-3-4-12 0,0 7 0 0,0 0 0 16,4 0 92-16,-1 0 15 0,1 2 3 0,-1-2 1 0,4 6-22 0,0-6-4 16,4 3-1-16,-4-3 0 15,3 0-16-15,4-4-3 0,0-2-1 0,4-1 0 0,3-5-51 0,4-1-13 16,-4-6 0-16,3-3 0 0,-2-3 19 0,2-1 1 16,1-5 0-16,-4-4 0 15,4 0-20-15,-8-2 10 0,4-1-10 0,0-3 8 0,-3 3-25 0,-4-3-6 16,0 3-1-16,0 4 0 0,-3-1 24 0,-1 3 0 15,1 4 0-15,-8 3 0 0,1-1 47 0,-4 4 13 16,-4-3 4-16,0 3 0 0,-6 3-64 0,-1 3-15 0,1 3-1 0,-8 1-1 31,0-1-24-31,0 0-5 0,1 4-1 0,-4-1 0 16,6 0-121-16,5 1-24 0,-1-1-4 0,4-6-988 0</inkml:trace>
  <inkml:trace contextRef="#ctx0" brushRef="#br3" timeOffset="159037.58">16320 14931 1960 0,'0'28'56'0,"0"-15"11"0,3 2-54 0,-3 4-13 0,4 0 0 0,-1 6 0 16,4 0 120-16,0 3 22 0,0-3 4 0,0 1 1 16,4-1-67-16,-1 0-12 0,1-6-4 0,3-1 0 15,4-2-39-15,-1-10-8 0,1-3-1 0,3-3-1 16,0-9-24-16,-3-4-5 0,3-2-1 0,-3-7 0 15,0 0 27-15,-4 0 4 0,0-3 2 0,-4 0 0 16,1 0-18-16,-4 6 0 0,-4-3 8 0,-3 3-8 16,4-3 0-16,-4 0 8 0,-4 7-8 0,4-4 0 0,-3 6 10 15,-4-2-10-15,3 2 8 0,1 0-8 0,-4 10 12 16,3 0-4-16,1 3 0 0,3 0 0 0,0 0-8 0,0 0 0 16,0 0 0-16,0 10 8 0,3-1-8 0,1 0 0 15,3 1 0-15,0-1 0 0,3 7 11 0,1 0 3 16,0 2 1-16,3 7 0 0,3 1 17 0,1 5 4 15,3 7 1-15,0 5 0 0,1-2 3 0,2 6 0 16,-3 7 0-16,4 5 0 0,0-2 16 0,-1 2 4 16,1 4 1-16,0 3 0 0,-4-7-33 0,4-2-6 0,-8-1-2 0,5 4 0 15,-8-10-5-15,-4 0-2 16,-3 0 0-16,0-3 0 0,-3-9-2 0,-8-4-1 0,1-5 0 0,-4-1 0 16,-4-6 2-16,-3-3 1 0,-4-7 0 0,-3-6 0 15,-3-3-3-15,-1-3-1 16,-3-9 0-16,-4 0 0 0,0-4-9 0,4-3-16 0,0-2 4 15,-1-7 1-15,5-4 19 0,3 1 3 16,-1 0 1-16,1-7 0 0,7-2-12 0,0-1 0 0,7-3 0 0,3-6 0 16,1 3 0-16,6-3 0 0,5 0 0 0,2 0 0 15,1 7 0-15,6 2 0 0,1 3 0 0,0 4 0 16,6 0 0-16,-3 3 0 0,4 2 0 0,0 1 0 16,3 3-74-16,-3 4-20 15,-1 2-4-15,5 0-1 0,2 1-165 0,-6 2-32 0,28-12-8 16,-21 6 0-16</inkml:trace>
  <inkml:trace contextRef="#ctx0" brushRef="#br3" timeOffset="159436.9">17600 14630 2075 0,'-7'12'59'0,"4"-5"13"0,-1-1-58 0,4 0-14 0,0-3 0 0,0 4 0 16,0-4 108-16,0 3 18 0,0 3 4 0,4-2 1 16,-1 2-15-16,4-3-2 0,0-2-1 0,4-4 0 15,3 3-90-15,0-3-23 0,4 6 0 0,-1-6 0 16,4 0 56-16,1 0 6 0,-1-6 2 0,3-1 0 16,5 1-64-16,-5-3-10 0,1-1-3 0,0 1-1 0,17-10 14 15,-21 10 0-15,-7-1 0 16,4 4-62-1,-4 0-10-15,-3 3-1 0,-1 0-1 0,-3-1-146 0,0 4-30 0</inkml:trace>
  <inkml:trace contextRef="#ctx0" brushRef="#br3" timeOffset="159622.16">17748 14853 2466 0,'0'0'54'0,"4"6"11"0,-4 0 3 0,7 0 1 0,-4 4-55 0,8 2-14 16,0-2 0-16,3 2 0 0,0 1 32 0,3-4 4 16,5 4 1-16,-1-4 0 0,-4 4-20 0,8-7-4 15,-7 0-1-15,3 1 0 16,0-4-59-16,4-3-12 0,-4-3-2 0</inkml:trace>
  <inkml:trace contextRef="#ctx0" brushRef="#br3" timeOffset="162706.16">18828 14495 932 0,'0'0'20'0,"0"0"5"0,0 0 1 0,-7-6 0 0,7 6-26 0,-4-3 0 15,-3 0 0-15,7 3 0 0,-3-4 52 0,-4-2 6 16,3 0 1-16,4-4 0 0,-4 4 7 0,1 0 2 16,3 0 0-16,-4-4 0 0,4 1 20 0,-3-1 5 15,3-2 1-15,-4 6 0 0,1-1 14 0,3 1 4 16,-4 0 0-16,4 6 0 0,0 0-25 0,0 0-5 15,-3-6-1-15,3 6 0 0,0 0-25 0,0 0-4 16,0 0-2-16,0 6 0 0,3 3-22 0,1 4-5 16,-1 6-1-16,4-1 0 0,4 1-6 0,-4 6-2 15,4 0 0-15,-1 4 0 0,1-4 6 0,-1 3 0 16,1-3 1-16,-4 3 0 0,4 0 15 0,-1-3 4 16,-3 4 0-16,0-7 0 0,4-4-13 0,-8-5-3 15,4-4 0-15,-3 1 0 0,0 2-14 0,-4-2-10 16,3-7 12-16,-3-3-12 0,0 0 20 0,0 0-4 15,0 0 0-15,0 0 0 0,0 0-16 0,0 0 0 0,-3-6 0 0,-5-4 0 16,1 1 0-16,4-1 0 0,-1 1 0 0,1-7 0 16,-1 1 21-16,1-4 7 0,3 0 2 0,-4 0 0 15,8-3-19-15,-4 0-11 16,3 4 12-16,1-4-12 0,-1 0 15 0,4-3-4 16,-3-1-1-16,7 1 0 0,-4 7 6 0,0-1 0 0,3 0 1 0,1 3 0 15,-1 7-5-15,5-4-2 0,-1 7 0 0,3 3 0 16,-3 6 4-16,0 3 1 0,1 7 0 15,-1 3 0-15,0 5 3 0,3 1 1 0,-2 0 0 0,-5 7 0 16,4-4-11-16,-3 3-8 0,3 0 12 0,-7 0-12 16,4 1 8-16,-4-1-8 0,0 0 0 0,-4-6 0 15,4 0 0-15,-3-10 0 0,-1 1 0 0,1-4 0 16,-1 1 0-16,-3-10 0 0,0 0 0 0,0 0 0 16,0 0 12-16,4-10 3 0,-4-2 0 0,3-1 0 0,-3-6-15 0,4-2 0 15,0-1 0-15,-4-4 0 0,3 5-16 0,4-1-5 16,-3 0-2-16,3 0 0 0,-4 0 23 15,8 0 0-15,-4 3 8 0,0-3-8 0,3 3 0 0,1 0 0 16,0 4 0-16,-1-4 0 0,1 3 0 0,3 1 0 16,-3 2 8-16,3 4-8 0,0 5 0 0,3-2 0 15,-3 3 0-15,1 3 0 0,-1 3 18 0,0 7-2 16,0-1 0-16,0 7 0 0,-3 3-5 0,-1 2-2 16,1-2 0-16,-1 3 0 0,1 0-9 0,0 3 10 15,-4 0-10-15,0 0 10 0,-4 1-10 0,4-1 0 16,-3 0 0-16,-4-7 0 0,0 4 0 0,0-3 0 15,0-3-9-15,-4-4 9 16,1-5-104-16,3-7-13 0,0 0-3 0,0 0-1361 0</inkml:trace>
  <inkml:trace contextRef="#ctx0" brushRef="#br3" timeOffset="165096.84">19861 14301 1879 0,'0'0'41'0,"0"0"9"0,0 0 2 0,0 0 0 0,-3-7-41 0,3 7-11 0,0 0 0 0,0 0 0 16,0 0 122-16,0 0 22 15,0 0 5-15,0 0 1 0,0 0-31 0,0 0-7 16,0 0 0-16,0 7-1 0,3 2-24 0,1 1-5 16,3-1-1-16,0 0 0 0,4 4-65 0,3-4-16 15,0 4 0-15,3-4 0 0,1 4 24 0,3-1 2 16,0 1 0-16,4-1 0 0,-4 1-10 0,8-4-3 16,-5 4 0-16,1-1 0 0,0-5-13 0,-1 2 9 15,-3-3-9-15,1 4 8 0,-1-1 2 0,0 1 0 16,0-4 0-16,-3 0 0 0,-1 0-10 0,1 1 0 0,-4 2 0 15,0 0 0-15,-3 1-12 0,-1-1 1 16,-2 1 1-16,-1-1 0 16,-4 1-96-16,1-4-19 0,-4 0-4 0,-4 0-1 0,4-6-88 0,-7 3-18 0,0 1-3 0,-4-4-1 15</inkml:trace>
  <inkml:trace contextRef="#ctx0" brushRef="#br3" timeOffset="165355.16">20080 14802 2419 0,'0'0'53'0,"0"0"11"15,-3-6 3-15,-4-6 1 0,7-1-55 0,-4-3-13 0,4-2 0 0,0-1 0 16,4 0 82-16,-1-3 14 0,1 0 2 0,3-3 1 0,0 3-15 0,0-3-2 16,0-3-1-16,0 3 0 0,3-4-30 0,-2 1-7 15,2 0 0-15,1 3-1 0,-1 0-25 0,4 3-5 16,-3-3-1-16,0 6 0 0,-1 0-12 0,1 3 0 15,-1 1 0-15,-3-1 0 0,4 4 0 0,-4-1 0 16,0 0 0-16,4 1 0 16,-4-1-64-16,0 1-12 0,0-1-2 0,0 1-1 15,0 2-119-15,0 1-24 0,11-4-5 0,-8 1-1 0</inkml:trace>
  <inkml:trace contextRef="#ctx0" brushRef="#br3" timeOffset="165776.53">21311 14022 1578 0,'0'0'44'16,"0"0"12"-16,0 0-45 0,0 0-11 0,0 0 0 0,-3-7 0 0,-4 1 101 0,7 0 19 15,0 6 3-15,-4-3 1 0,4 3-16 0,0 0-2 16,0 0-1-16,0 0 0 0,0 0-15 0,7 3-3 15,0 6-1-15,4 7 0 0,-1 0 8 0,1 2 2 16,0 4 0-16,3 3 0 0,-4 4-30 0,4 2-6 16,-3 0 0-16,3 7-1 0,-3-4-29 0,-1 1-6 15,1-4 0-15,-4 1-1 0,4-7-23 0,-4 0 9 16,0-3-9-16,0-7 0 16,0-2-48-16,-4-7-17 0,-3-6-3 0,0 0-1 15,0 0-66-15,0-12-13 0,-3-4-2 0,-4 0-1059 0</inkml:trace>
  <inkml:trace contextRef="#ctx0" brushRef="#br3" timeOffset="165973.14">21223 14222 2419 0,'-3'16'53'0,"-1"-13"11"0,4 3 3 0,0 1 1 16,4-1-55-16,-4-6-13 0,3 0 0 0,4 3 0 15,0-3 54-15,4 0 8 0,3-3 2 0,0-3 0 16,0-1 6-16,7 1 2 0,0 0 0 0,1-4 0 0,2 4-40 0,-2-3-8 15,-1 2-2-15,3-2 0 0,-6 0-22 0,3-1 8 16,0 4-8-16,1 0 0 16,2-1-144-16,-3 1-32 0,1 0-8 0,-1 0 0 15</inkml:trace>
  <inkml:trace contextRef="#ctx0" brushRef="#br3" timeOffset="167088.99">22176 13605 1097 0,'0'0'31'0,"0"0"7"0,0 0-30 0,-4-7-8 0,1 1 0 0,-1-3 0 15,4-1 99-15,-3 1 18 0,-5-13 126 16,5 12-123-16,-1 1-1 0,-3 0 0 0,4-1 0 16,3 4-37-16,-4-3-7 0,1-1-2 0,-1 1 0 15,4 3 31-15,-3-1 5 0,3 7 2 0,-4-3 0 16,4 3-38-16,0 0-7 0,0 0-2 0,0 0 0 15,0 0-37-15,-3 3-8 0,3 7-2 0,0-1 0 0,3 4 38 0,1-1 7 16,6 7 2-16,1 6 0 16,3 3-52-16,4 0-12 0,3 7 0 0,0-1 0 15,4 7 0-15,-4-3 0 0,4 3 0 0,-1 3 0 16,-3-10 12-16,1-3 4 0,-1 1 0 0,0-7 0 16,0 0-2-16,-3-6 0 0,-4-4 0 0,0 1 0 0,0-3-14 0,-3-1 0 15,-1 1 0-15,-6-4 0 0,3 0 0 0,-4-5 0 16,1 2 11-16,-4-6-11 0,0 0 22 0,-7 3-2 15,7-3-1-15,-7 0 0 0,7 0 8 0,-11 0 1 16,4 0 1-16,0-3 0 0,-4 0-29 0,11 3 0 16,-3-7 0-16,-4 1 0 0,3 0-8 0,1-3 8 15,-1-1 0-15,4-2 0 0,4 2 0 0,-4-2 0 16,7-1 0-16,0 4 0 0,0-4-16 0,4 1 4 16,3-4 1-16,0 3 0 0,3-2 60 0,1-1 12 0,3 3 3 15,0-2 0-15,1-4-64 0,2 6-28 16,1 1 3-16,3-1 0 0,-3 1 25 0,3 2 0 0,-3 4 12 0,-1 0-4 15,1 6-8-15,-4 0 0 0,4 6 0 0,-4 4 0 16,4 2 8-16,-7 4-8 0,3-1 8 0,-4 7-8 16,-3 0 30-16,-3 0 2 0,0-3 0 0,-1 3 0 15,-6 3-32-15,-1-6 0 16,-6 3 0-16,-4-3 0 0,-4 0 12 0,-3-1-3 0,-4-2-1 0,-3 0 0 16,0-1-8-16,-4-2 0 0,1-4 0 0,-8 1 0 15,0-1 0-15,0-3 0 0,-3 1 0 0,3-4-11 16,4 3 11-16,0-6 0 0,3 3 8 0,4-6-8 15,3 0-55 1,1-3-15-16,6 3-3 0,4-7-1 0,4 1-128 0,-1-4-26 16,8 1-4-16,-1-1-2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28:33.72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18157 12410 1958 0,'0'0'43'0,"-3"-3"9"0,-1-3 1 0,1-4 3 0,-1 4-45 0,1 0-11 0,-1-1 0 0,1 1 0 16,3 6 104-16,-4-3 20 15,1-3 3-15,3 6 1 0,0 0-52 0,0 0-9 0,0 0-3 0,0 0 0 16,0 0-20-16,3 6-4 0,1 3 0 0,3 1-1 15,3 2-11-15,-3 7-3 0,8-3 0 0,-5 6 0 16,4 3 15-16,4 3 2 16,-4 0 1-16,7 7 0 0,-3-1-18 0,3 4-3 0,0-1-1 0,-3 4 0 15,3 0 35-15,-3 3 6 0,-4 0 2 16,3 0 0-16,-3 0-54 0,1-4-10 16,-5 4 0-16,1-6 0 0,-1-4 0 0,1-5 0 15,-4-4 9-15,0-3-9 0,0-7 0 0,-3 1 0 0,-1-7 0 0,1-2 0 31,-4-7-105-31,0 0-19 0,0 0-3 0,0 0-1 0,-7-10 19 16,0 1 3-16,0-1 1 0,-4-2 0 0,4-1-88 16,-4 1-18-16,1-4-3 0</inkml:trace>
  <inkml:trace contextRef="#ctx0" brushRef="#br0" timeOffset="572.57">18038 12379 1728 0,'-8'-7'38'0,"1"4"8"0,0-3 2 0,4 0 0 0,-4-4-39 0,3 4-9 0,-3-3 0 0,4-1 0 16,3 1 53-16,-4-1 9 16,4 1 2-16,0 0 0 0,4-1 0 0,-1 1 0 15,1-1 0-15,3 1 0 0,0-4 0 0,0 7 0 0,3 0 0 0,5 0 0 16,-1-1 0-16,0 1 0 15,3 0 0-15,5 3 0 0,-5-1 0 0,4 1 0 16,1 0 0-16,2 0 0 0,1 0 0 0,0 0 0 0,-1-3 0 0,1 2 0 16,-4 4-52-16,0 0-12 0,-3 0 0 0,-4 7 0 15,0-1 54-15,0 6 8 0,-7 1 2 0,0 6 0 16,1 0-15-16,-5 3-2 0,1 0-1 0,-4 3 0 16,-4-3-18-16,1 3-3 0,-1-3-1 0,0 3 0 15,-3-3-24-15,0 3 0 0,0-3-9 0,-3-4 9 16,-1 1 0-16,4-3 0 0,0 0 0 0,-4-4 0 15,8 1 8-15,-4-7 9 0,3 0 2 0,1 1 0 16,3-7-19-16,0 0 0 0,0 0 0 0,0 0 0 16,0 0 0-16,3-10 0 0,1 4 0 0,3-4 0 15,0-2 0-15,4-4 0 0,-1 4-8 0,1-1 8 0,3-3 0 16,0 4 0-16,0-1 0 0,0 1 10 0,0 2-10 16,0 1 0-16,4 3 0 0,-4 3 0 15,0 3 12-15,0 3 1 0,-3 3 0 0,0 3 0 16,-1 4-9-16,-3 3-4 0,0-1 0 0,-3 7 0 15,-1 0-26-15,-3 0-5 0,0 0-1 0,-3 0 0 0,-1 0 52 16,-3 0 9-16,0 3 3 0,0 0 0 0,-4-3-32 0,4-3 0 16,-3 0 0-16,-1-4 0 15,1-2-22-15,-1 0-7 0,1-4-2 0,2 0 0 0,1-2 11 0,0-1 1 16,4-3 1-16,3-3 0 16,0 0-92-16,0 0-18 0,0 0-4 0,0 0-1 15,7-6-75-15,0 3-14 0,4-1-3 0,-1 1-1 0</inkml:trace>
  <inkml:trace contextRef="#ctx0" brushRef="#br0" timeOffset="825.54">18778 12623 2188 0,'0'0'48'0,"0"-6"11"0,4 0 1 0,-4-1 1 16,3 1-49-16,1 0-12 0,-4 6 0 0,0 0 0 15,7 3 105-15,0 0 19 0,0 3 3 0,-3 1 1 16,3 5 5-16,-4 1 2 0,4 6 0 0,-3 2 0 16,-1 1-44-16,4 4-9 0,-3-5-2 0,-1 5 0 15,-3-4-31-15,4-1-6 0,0 1-2 0,-1 0 0 16,-3-6-27-16,4 3-6 0,-4-7 0 0,3 1-8 16,1 3-52-1,-1-4-16-15,1-2-4 0,-1-1-1 0,1-3-167 0,-1-3-32 0</inkml:trace>
  <inkml:trace contextRef="#ctx0" brushRef="#br0" timeOffset="1326.25">19029 12382 2163 0,'0'0'48'0,"-4"-7"9"0,4 7 3 0,0-6 0 0,0 6-48 0,0 0-12 0,0 0 0 0,0 0 0 16,4 0 104-16,3 3 17 0,0 4 4 0,4-1 1 15,-1 6-42-15,1 4-9 0,3 0-2 0,7 6 0 16,0 0-7-16,0 0-2 0,4 6 0 0,0 0 0 15,-4-3 0-15,4 0 0 0,-1 3 0 0,-3 1 0 0,4-4-51 16,0 0-13-16,-4-3 0 0,0 0 0 0,4-3 24 0,-8-4 3 16,5 1 0-16,-5-4 0 15,-3-2-44-15,-3-4-9 0,0 0-2 0,-4-6 0 16,-4 4-55-16,-3-4-11 0,0 0-2 0,4-10-1 16,-8 4-27-16,-3-4-6 15,-3 4-1-15,-5-3-1066 0</inkml:trace>
  <inkml:trace contextRef="#ctx0" brushRef="#br0" timeOffset="1558.52">19156 12755 2880 0,'0'0'64'0,"-7"3"12"0,0-6 4 0,0 3 0 0,0-3-64 0,3-4-16 0,1 1 0 0,-1 0 0 15,4-3 105-15,4-1 19 0,3 1 3 0,0-7 1 16,-4 0-103-16,8-2-25 0,-1-4 0 0,4 0 0 15,4-7 56-15,-4 1 7 16,4-3 1-16,0-1 0 0,-1 4-52 0,1-3-12 0,-4 3 0 0,4-1 0 16,-8 1 0-16,4 3 0 0,0 3 0 0,-3 3 0 15,0 7 0-15,-1-1 0 0,-6 7 0 0,3 3 0 16,-7 3-100-16,7 3-22 0,-4 6-5 16,-3 1-854-16,4-1-171 0</inkml:trace>
  <inkml:trace contextRef="#ctx0" brushRef="#br0" timeOffset="1946.3">19622 12755 1933 0,'0'-10'55'0,"0"10"12"0,0-9-54 0,0 3-13 0,0 6 0 0,0 0 0 16,0 0 228-16,0 0 44 16,0 0 8-16,3 3 1 0,4 9-122 0,0 1-25 0,0 0-5 0,-3 5-1 15,3 4-58-15,0 0-12 0,-4 3-2 0,4-3-1 16,0 0-37-16,-3-3-7 0,3 3-2 0,-3-6 0 16,-1-4-27-16,4-2-6 0,-7-1 0 0,4-3-1020 15,-4-6-203-15</inkml:trace>
  <inkml:trace contextRef="#ctx0" brushRef="#br0" timeOffset="49198.96">11310 5797 1314 0,'0'0'37'0,"7"3"8"0,-3 4-36 0,3-1-9 16,0-3 0-16,-4 3 0 0,4-3 101 0,-3-3 19 15,3 4 3-15,-4-4 1 0,-3 0 6 0,0 0 2 16,4 3 0-16,-4-3 0 0,0 0-4 0,0 0 0 15,0 0 0-15,0 0 0 0,0 0-51 0,0 0-10 16,0 0-3-16,0 0 0 0,0 0-51 0,0 0-13 16,0-7 0-16,4 1 0 0,-1-3 54 0,1 2 8 0,-4-2 2 0,3 0 0 15,-3 2-64-15,0-5 0 0,4-1-9 0,-4 1 0 16,0 2 9-16,0-5 12 16,0 2-2-16,0-3-1 0,-4 1 44 0,4 2 9 0,-3-2 2 0,3 2 0 15,-4-3-64-15,1 7 0 0,3-4-12 0,-4 1 2 16,0-1 10-16,4 4 11 0,-3-4-3 0,-1 4 0 15,4-7-8-15,-3 4 12 0,3-4-12 16,-4 0 12-16,1 1-12 0,3-4 10 0,-4 3-10 0,1-3 10 16,3-3-10-16,-4 4 0 0,1-4 9 0,-4 3-9 15,3-3 8-15,1 0-8 0,-1 0 10 0,1 0-10 16,-1-3 11-16,-3 3-11 0,3 3 12 0,1-3-12 0,-4 0 12 16,3 0-4-16,1 4 0 0,-1-4-8 0,1 3 12 15,-1-3-12-15,-3 3 12 0,4 0-12 0,-1-3 10 0,1 0-10 16,-1 0 8-16,1-3-8 0,-5 0 0 0,5 0 8 15,-4-3-8-15,3 0 0 0,-3-4 0 0,4 1 8 16,-1-4-8-16,1 1 0 0,-1 3 10 0,4-4-10 16,-3 4 12-16,-1-1-12 15,4 4 18-15,-3 3-3 0,3 0-1 0,0 0 0 0,-4 0-14 0,1 0 0 16,-1 3 0-16,0-3 0 0,1 3 0 16,3 0 0-16,-4 3 0 0,1-3 0 0,-1 0 9 0,1-3-9 0,-1 0 8 15,1-3-8-15,-1 3 0 0,1-4 0 16,-1 4 8-16,1-6-8 0,-1 6 0 0,4-6 0 15,0-1 0-15,-3-2 8 0,3-1-8 0,0 1 0 16,0-1 0-16,0 1 0 16,-4-1 0-16,4 1 8 0,0-1-8 0,-3 1 0 0,-1 2 0 0,4 4 0 15,-3 0 8-15,-1 3-8 0,4-3 0 16,-4 6 0-16,1-3 0 0,-1 0 8 0,1 3-8 0,3-3 0 0,-4-1 0 0,1 1 0 16,3 3 0-16,0 0 0 15,0-3 0-15,0 3 0 0,0 1 0 0,3-1-19 0,-3 3 3 0,4 0 1 16,-4-3 24-16,3 0 5 0,1 3 1 0,-1 0 0 15,1 4-15-15,-4 2 0 0,4 1 0 0,-1-1 0 16,-3 7 0-16,4 0 0 16,-4 6 0-16,0-7 0 0,0 7 8 0,0 0-8 0,7 0 0 0,-7 0 9 15,3 7-22-15,4-7-5 0,-3 6-1 0,3-3 0 16,-4 3 32-16,4 1 7 0,-3-4 0 0,3 0 1 0,0 0-21 16,4 0 0-16,-1 0 0 0,-3-3 0 0,4 3 0 15,3-3 0-15,0 0 0 0,0 0 0 0,0 0 0 0,0 0 0 16,4-3 0-16,-4 3 0 0,4 0 0 0,-4 0 0 15,4 0 0-15,-4 0 0 16,3-3-15-16,1 0-4 0,0 3-1 0,-1-3 0 0,1 0 35 0,3 3 6 16,0-3 2-16,0-1 0 0,0 1-23 0,1 0 0 15,-5-3 0-15,4 0-8 0,1 6 8 0,-1-10 0 16,0 7 0-16,-3 0 0 0,-1 0 0 0,1 0 0 16,0-1 0-16,-4 1 0 0,0 0 0 0,0-3 0 15,-4 3 0-15,1 3 0 0,0 0 0 0,-1 0 0 16,1 0 0-16,-4 0 0 0,0 0 0 0,0 0 0 0,0 0 0 0,0 3 0 15,-3-3 0-15,3-3 0 16,-4 0 0-16,1 3 0 0,3 0-15 0,-4 0-4 0,1-3-1 0,-4 3 0 16,0 0 35-16,3 3 6 0,4-3 2 0,-3 0 0 15,-1 0-37-15,1 0-7 0,-1 0-2 0,-3 0 0 16,4 0 23-16,0 0 0 0,3 0 0 0,-4 0 0 16,-3 0 0-16,0 0 0 0,4 0 0 15,-4 0 0-15,3 3 14 0,4-3 7 0,-3 3 2 0,-4-3 0 16,0 0-23-16,0 0 0 0,3 3 0 0,-3-3 0 15,0 0 0-15,4 6 0 0,-4-6 0 0,3 7 0 16,1-1 0-16,-1 0 0 0,1 4 0 0,-4-4 0 16,3 0 0-16,-3-6 0 0,4 10 0 0,0-1 0 15,-4 0 0-15,0 1 0 0,0-1 0 0,3 4 0 16,-3-7 0-16,4 3 0 0,-1 1 0 0,-3-4 0 16,4 0 0-16,-4 7 0 0,3-4 0 0,1-2 0 0,-4 2 0 0,3-3 0 15,-3 4 0-15,4-1 0 0,-1 0 0 0,-3 4 0 16,0-7 0-16,0 4 0 0,4 2 0 0,-4 4 0 15,0 0 0-15,3-1 0 0,-3 1 0 16,0 0 0-16,4 2 0 0,-4-2 0 0,0 0-19 16,3-1-1-16,-3 1-1 0,0 0 0 0,4-1 33 0,-4 1 6 15,3-3 2-15,-3 2 0 0,4-2-32 16,-4-1-7-16,3 1-1 0,1 0 0 0,0-1 32 0,-1 1 7 16,-3-4 1-16,4 4 0 0,-4 2-20 0,0 1 0 15,3 0 0-15,-3-1 0 16,4 4 0-16,-4 0 0 0,0 6 0 0,0-6 0 0,3-4 0 0,-3 1 0 15,4 3 0-15,-1 0 0 16,-3 0 0-16,4-1 0 0,-1 1 0 0,1 0 0 0,-4 0 0 0,3 0 0 16,-3-1 0-16,4-2 0 0,-1 0 0 0,1-1 0 0,-1 1 0 15,1 0 0-15,-4 3 0 0,4-1 0 0,-4 1 0 0,0 0 0 16,0 0 0-16,0 0 0 0,0 3 0 16,0 0 0-16,0 3 0 0,0-6 0 0,3-4 0 0,-3 4 0 15,4 0-12-15,-1 3-7 0,-3-3-1 0,4-1 0 16,-4 1 20-16,3-3 0 0,1 0 0 0,-4 2 0 15,3-5 12-15,-3 3 7 0,0-4 1 0,4 1 0 16,-4 2-20-16,0 1 0 16,3 0 0-16,-3-1 0 0,0 4 0 0,-3 0 0 0,3 3 0 0,0 0 0 15,0 0 0-15,0 3 0 0,0-3 0 0,3 0 0 0,-3-3-12 0,4-4-7 16,-1 1-1-16,1 0 0 16,-1-1 32-16,-3 4 7 0,4-3 1 0,-1 0 0 15,1-1-20-15,-4 1 0 16,3-4 0-16,-3 4 0 0,4 0 0 0,0-1 0 0,-4 4 0 0,0-3 0 0,3 3 0 15,-3 3 0-15,0 0 10 0,0 3-10 0,0 0 0 16,0 0 0-16,0 0 0 0,4 0 0 0,-1 3 0 0,-3-3 0 16,4 0 0-16,-4 4 0 0,3-7 0 0,-3 6 0 15,4-3 0-15,-1 0 0 0,1-3 0 0,-4 0 0 16,3 3 0-16,-3 0 0 0,7 0 0 16,-7 0 0-16,4-3 0 0,-1 3 0 15,1 0 0-15,-4 0 0 0,3-3 0 0,1 4 0 0,0-1 0 0,-4 0 0 16,3-3 0-16,1 3 0 0,-4 0 0 15,3 0 0-15,-3 0 0 0,4 0 0 0,-4-3 0 0,0 0 0 16,3-3 0-16,-3 0 0 0,4-4-8 0,-4 1 8 16,0-4 0-16,0 1 0 0,0-4 0 0,3 4 0 15,-3-4 0-15,-3 1 0 0,3-4 0 0,0 0 0 16,-4 4 0-16,1-4 8 0,3-6-8 0,0 6 0 16,-4 1 0-16,4 2 0 0,-3-3 0 0,-1 4 0 0,4-4 0 0,-3 0 0 15,3 4 0-15,-4-4 0 0,0 0 0 0,1 0 0 16,-1 1 0-16,1-4 0 15,-1 3 0-15,4-6 0 0,-3 3 0 0,-4 0 0 0,0-3 0 0,0 3 0 16,-4-3 0-16,4 0 0 0,-4-3 0 0,1 3 0 16,-1 3 0-16,1-3 0 0,-4 0 0 0,-1 4 0 15,1-4 0-15,4 3 8 16,-1 0-8-16,1 0 0 0,-1 3 0 0,0-3 8 0,-3 1-8 16,0-1 0-16,0 0 8 0,-4-3-8 0,1 3 8 0,-4-3-8 15,3 0 0-15,0 3 0 0,4-3 0 0,-3 0 0 16,-1 0-20-16,4 0-8 0,-4 3-3 15,1 0 0-15,-1 0 31 0,0-3 0 0,1 4 0 0,-4-1 0 0,3 0 20 16,0-3 9-16,-3 3 3 0,3 0 0 0,1 0-24 16,-1-3-8-16,4 0 0 0,-4 3 0 15,4-3-26-15,0 4-5 0,4-1-1 0,-5-3 0 16,5 3 32-16,-1-3 0 0,1 0 0 0,-1 3 0 16,4 0 0-16,0-3 0 0,7 0 0 0,-7 3 0 0,0-3 0 0,7 0 0 15,-7 3 0-15,3 1 0 0,1-1 0 0,-1 0 0 16,1 3 0-16,-1 0 0 0,1-3 0 0,3-3 0 15,0 4 0-15,0-4 0 0,-4 6 18 0,4-6 10 16,0 0 1-16,0 0 1 0,-3 3-30 0,3-3 0 16,0 0 0-16,0 0 0 15,0 0-18-15,0 0-10 0,0 0-1 0,0 0-1 0,0 0 30 0,0 0 0 16,0 0 0-16,0 0 0 0,0 0 0 0,0 0 0 0,0-6 0 0,-4-4 0 16,4 10 0-16,0-9 0 15,0 3 0-15,-3-1 0 0,3-2 0 0,0 3 0 0,0-1 0 0,0-2 0 16,0 0 0-16,0-1 0 0,0 4 0 0,3-7 0 15,-3 1 17-15,4-1 10 0,-4-2 1 0,3-4 1 16,1 0-46 0,-4-3-10-16,3 0-1 0,-3-3-1 0,4 0 29 0,-4 3 0 0,0-3 0 0,0 3 0 15,-4-3 18-15,1 3 10 0,3-3 1 0,-4 3 1 16,1 0-48-16,-4 3-10 0,3 0-1 16,-3 1-1-16,0-1-5 15,0 3-1-15,0 0 0 0,3 4-1000 0,1 2-201 0</inkml:trace>
  <inkml:trace contextRef="#ctx0" brushRef="#br0" timeOffset="63087.83">6646 12890 1698 0,'-3'-13'48'0,"3"7"11"0,-4 0-47 0,4-4-12 0,-3 4 0 0,3 0 0 16,0 6 95-16,0 0 17 0,0 0 3 0,0 0 1 15,0 0-64-15,0 0-12 0,0 0-2 0,0 0-1 16,3 6 39-16,1 3 7 0,-1 1 1 0,1 5 1 15,3 4-33-15,-4 0-8 0,1 9 0 0,0 4-1 16,-1 5 17-16,4 4 3 0,-3 3 1 0,-1 6 0 0,1 0 0 0,-1 7 0 16,1 2 0-16,-1 13 0 15,1-6-52-15,-1 0-12 0,1-3 0 0,-1 3 0 0,1-4 0 16,-1-2 0-16,4-4 0 0,4-2 0 16,-7-10 0-16,-1-7 0 0,4-5 0 0,0-14 0 15,0-2-103-15,0-10-23 0,0-6-5 0,-3-6-1119 0</inkml:trace>
  <inkml:trace contextRef="#ctx0" brushRef="#br0" timeOffset="63379.74">7041 12893 2034 0,'-10'6'57'0,"3"0"14"0,3-2-57 0,-3 2-14 0,4 3 0 0,-4-3 0 16,7 7 104-16,-4 0 19 0,4-1 3 0,4 1 1 16,-1 5-51-16,1 1-9 0,3 3-3 0,3 3 0 15,-3 4-32-15,4-1-6 0,0 3-2 0,-1 10 0 16,-3 3 30-16,0 9 6 0,4 7 0 0,-4 2 1 16,0 1-15-16,0 3-3 0,4 0-1 0,-4 6 0 15,0-3-23-15,3 0-5 0,-3-6-1 0,0-4 0 16,4-9-13-16,-4-9 0 0,4 0 0 0,-4-10 0 15,3-6 0-15,-3-6-16 0,0-3 3 0,-3-7 1 16,-1-6-93-16,-3-3-19 0,0 0-3 0,4-6-1127 16</inkml:trace>
  <inkml:trace contextRef="#ctx0" brushRef="#br0" timeOffset="64109.61">6389 14219 1571 0,'0'0'44'0,"0"0"11"0,0 0-44 0,0 0-11 0,0 0 0 0,3-3 0 16,4 3 49-16,0 0 8 0,4 0 2 0,0 0 0 16,-1 3 4-16,1 0 1 0,3 4 0 0,0-1 0 0,4 3 0 0,-1 1 0 15,1 5 0-15,3 1 0 0,0 3 0 0,-3 0 0 16,3 3 0-16,-7-4 0 16,0 1-52-16,4 3-12 0,0 6 0 0,3 1 0 15,0 2 54-15,0 0 8 0,-3 7 2 0,13 12 0 16,-2 0-52-16,-1 0-12 0,0-3 0 0,0-3 0 0,1 0 24 15,-8-6 3-15,3 0 0 0,1-1 0 16,-4-5-12-16,0-1-3 0,-6-3 0 0,-1-3 0 0,-4 0-12 16,1-6 9-16,-4 0-9 0,3-3 8 0,-2 2-8 0,2-2 12 15,-3-3-12-15,0-1 12 0,0-2-12 16,0-1 0-16,-3-3 0 0,-1-3 8 0,1 0-8 0,-1-3 0 16,-3 0 0-16,0-6 0 0,0 0 28 0,-3-3 3 15,-1-1 1-15,1 1 0 0,-1-4-20 0,-3 1-3 16,4-4-1-16,-1 0 0 0,1 1-8 0,-1-4 0 15,1 0 0-15,-1 0 0 0,1 0 0 0,3 1 0 16,0 2 14-16,3-3-4 0,-3-3-1 0,4 0 0 16,3-3 0-16,-4 0 0 0,8-6 11 0,-4-4 1 0,3 1 1 0,1-1 0 15,3 1-22-15,-3-1 0 16,3 4 0-16,-4 6 0 0,5-3 0 0,2-1 0 0,1 4 0 0,3-6 0 16,0 3 0-16,4-1 0 15,-4-5 0-15,11-7 0 0,-8 0 0 0,5 4 0 0,-5 2 0 0,1 1 0 16,3 6 0-16,-3-1 0 0,0 4 0 0,-1 0 0 31,1 6-103-31,-4 1-18 0,0-1-4 0</inkml:trace>
  <inkml:trace contextRef="#ctx0" brushRef="#br0" timeOffset="67204.74">2505 16693 1728 0,'0'0'38'0,"-4"-6"8"0,4-4 2 0,-7 4 0 0,4-3-39 0,-1-1-9 16,-3 1 0-16,4-4 0 0,-5 4 53 0,5 0 9 16,3-1 2-16,-7 4 0 0,3 0 51 0,4-1 10 15,-3 1 3-15,3 6 0 0,0 0-103 0,0 0-25 16,0 0 0-16,0 0 0 0,0 0 56 0,3 6 7 16,1 1 1-16,6 5 0 0,1 1 0 0,-4 6 0 0,7-1 0 0,-3 4 0 15,3 3-64-15,0 0 0 0,4 4-9 16,-4 5 0-16,-4 4 9 0,1-4 12 15,-8 7-2-15,8 3-1 0,0 3 27 0,-1 0 4 16,1 0 2-16,3 0 0 0,-4 3-16 0,5 10-3 16,6-4-1-16,-7-6 0 0,0-6-22 0,-3-3 8 0,-1-3-8 0,1-7 0 15,-1-3 17-15,1-12-1 16,-8 3 0-16,4-7 0 0,-3-2-35 16,0-1-7-16,3-6-2 0,-7-3 0 15,0-3-24-15,0-6-6 0,0-7-1 0,-11 0 0 0,7-6-109 0,-3 0-23 16,-7-25-4-16,-7 10-1 0</inkml:trace>
  <inkml:trace contextRef="#ctx0" brushRef="#br0" timeOffset="67855">2364 16452 2188 0,'-4'0'48'0,"-6"-3"11"0,2-1 1 0,1 1 1 0,-3 0-49 0,-1 0-12 15,1 0 0-15,3 0 0 0,3 0 54 0,4 3 8 16,0 0 2-16,0 0 0 0,0 0 0 0,0 0 0 16,0 0 0-16,0 0 0 0,0-7-52 0,11 4-12 15,-8 0 0-15,8 0 0 0,6 3 53 0,-2 0 8 16,6 0 2-16,3 0 0 0,1 0-27 0,0-3-6 15,7 3-1-15,3 0 0 0,-7-3 6 0,4 3 1 0,0 0 0 0,-4 3 0 16,3 0-36-16,-13 3 0 0,10 4 0 0,-3-1 0 16,3 4 16-16,0 2-4 0,-3 7-1 0,3-6 0 15,1 3-3-15,6 6 0 0,0 0 0 0,-10 3 0 16,-4-3-8-16,4 3 10 0,-11-3-10 0,0 0 10 16,-3 1-10-16,-1-1 12 15,-3-3-12-15,-7 3 12 0,4-3-3 0,-8 0 0 0,4 3 0 0,-10 0 0 16,3 0-38-16,-8-3-8 15,5 3-2-15,-4-3 0 0,-4 0 63 0,4-3 12 0,0-1 2 16,0-2 1-16,-4-3-28 0,8-1-11 0,-5 1 8 0,12-7-8 0,-8 0 10 16,11-3-10-16,-7 1 12 0,7-4-12 0,0 0 10 15,0 0-10-15,11-7 8 0,3-2-8 16,4-1 0-16,-4 4 0 0,7-3 0 0,-7 2 0 0,7 4 0 16,0-3 0-16,-3 6 0 0,3-3 0 15,4 6 0-15,-4 3 0 16,4 4 0-16,6 2 0 0,-6 4 18 0,0 6 8 0,7 0 2 0,-8 6 0 0,8 0-8 0,-7 1-2 15,-1 5 0-15,-2 1 0 0,-8 2-7 0,0 1-2 16,-4-4 0-16,1 1 0 16,0-1 0-16,-11 1 0 0,0-4 0 0,-8 4 0 0,-2-4-9 0,-4-3 0 15,-7-3 0-15,3 0 0 16,-7-3 0-16,-3-3 0 0,3 0 0 0,-3-3 0 0,0-1 12 0,3-2-4 16,-3-1 0-16,7-2 0 0,-4-1-8 0,0-3-16 15,4 1 4-15,7-1 1 16,-7-3-74-16,10-3-15 0,-3 0-4 0,4 0 0 15,3-3-115-15,3 0-23 0,-6-7-5 0,10-2-1 0</inkml:trace>
  <inkml:trace contextRef="#ctx0" brushRef="#br0" timeOffset="68439.46">4180 16750 1728 0,'0'0'38'0,"0"0"8"0,0 0 2 0,0 0 0 0,0 0-39 0,0 0-9 0,0 0 0 0,0 0 0 15,0 0 104-15,0 0 20 0,0 0 3 0,7 3 1 16,-3 3 0-16,0-3 0 0,3 0 0 0,3 3 0 16,-6-2-54-16,6-4-10 0,4 3-3 0,4 0 0 15,-7-3 5-15,6 0 1 0,1 0 0 0,0-3 0 16,-1 0-54-16,1-1-13 0,-1-2 0 0,-2 3 0 15,-1-3 24-15,3 3 1 0,-3-4 1 0,8 1 0 16,-8 3-17-16,7 0-9 0,-7 0 10 0,11 0-10 16,-1 3 0-16,-2 0 0 0,-1 0 0 0,0 3 0 15,4 0 0-15,-11 0 0 0,7 0 0 0,-7 0 0 0,0 0-8 16,4 1-5-16,-8-1-1 0,1 0 0 16,-4 0-122-16,0-3-25 0,-7 0-5 0,0 0-1075 15</inkml:trace>
  <inkml:trace contextRef="#ctx0" brushRef="#br0" timeOffset="68714.78">4353 17022 2505 0,'-7'16'55'0,"7"-10"11"0,-3 1 2 0,3-4 4 0,0-3-58 0,0 6-14 0,0-6 0 0,0 6 0 15,7-3 66-15,-4-3 10 0,8 3 3 0,-1-3 0 16,1 4-17-16,3-4-3 0,-3 0-1 0,3 0 0 16,7 0-7-16,-7 3-2 0,7 0 0 0,-3 0 0 15,10 0-34-15,-7 0-7 16,4 4-8-16,0-4 11 0,-1 0-11 0,8 0 0 0,-7 0 9 0,0 0-9 16,-1-6 0-16,1 0 8 0,-4 0-8 0,4 0 0 15,-8-4-81-15,1 4-21 16,3-3-4-16,0 3-1 0</inkml:trace>
  <inkml:trace contextRef="#ctx0" brushRef="#br0" timeOffset="75251.66">5733 16333 1659 0,'0'0'36'0,"0"0"8"0,0 0 2 15,-4-7 1-15,4 1-38 0,-3 0-9 0,3-1 0 0,0 1 0 0,-7 0 79 0,7 0 13 0,0 6 4 0,0-7 0 16,0 7-36-16,0-6-8 16,0 6 0-16,0 0-1 0,0 0 10 0,0 0 3 15,0 0 0-15,0 0 0 0,7 3-19 0,-4 0-3 16,4 4-1-16,4-1 0 0,-1 6-14 0,4 1-3 0,-3 3-1 0,7-1 0 16,-1 4 33-16,1 3 6 0,7 0 2 15,3 3 0-15,-3-3-41 0,3 3-8 0,0 0-2 0,7 0 0 16,-10-3 6-16,0 0 1 0,-1 0 0 15,-2-3 0-15,-1 0-20 0,-4-4 10 0,1 1-10 16,0-6 8-16,-1 2-56 0,-3-3-11 0,0 1-2 16,-3-4-795-16,3 0-158 0</inkml:trace>
  <inkml:trace contextRef="#ctx0" brushRef="#br0" timeOffset="75618.42">6297 15912 1497 0,'0'0'32'0,"-3"-6"8"0,-1 0 0 0,1 0 4 0,3 6-36 0,0 0-8 0,0 0 0 0,0 0 0 0,0 0 104 0,0 0 20 15,0 0 3-15,0 0 1 0,0 0-16 0,3 6-2 16,1 0-1-16,-1 7 0 0,8-1-21 0,-8 7-4 15,1 0 0-15,-1 9-1 0,1 0-15 0,3 7-4 16,-4 2 0-16,-3 7 0 0,4 0 0 0,-4 0 0 16,0 0 0-16,-4 3 0 0,4 3 0 0,-3 10 0 15,-1 2 0-15,-3 4 0 0,0-6-26 0,4 3-6 16,-8-4 0-16,4 4-1 0,-4-4-19 0,4 4-3 0,-3-3-1 16,-1-4 0-16,1-12 0 0,6-3 0 0,-10-7 0 15,3-5 0-15,4-4-8 0,0-10 0 0,0 1-10 0,-3-7 10 16,3-2-40-16,7-7-3 15,0 0 0-15,0 0 0 0,0-10-91 0,-4 1-18 16,8-1-4-16,-4-2-1 0</inkml:trace>
  <inkml:trace contextRef="#ctx0" brushRef="#br0" timeOffset="76886.6">8160 16060 1958 0,'0'0'43'0,"0"0"9"0,0 0 1 0,0 0 3 0,0 0-45 0,0 6-11 0,0 0 0 0,0 1 0 15,-7 5 104-15,3 1 20 0,-6 2 3 0,3 7 1 0,-8 0-52 16,5 3-9-16,-4 3-3 0,-4 4 0 16,4-4-51-16,-4 3-13 0,4 7 0 0,-3 3 0 15,-1 3 66-15,0 0 10 0,1 6 3 0,-1 0 0 16,0-6-51-16,1-3-9 0,-4-1-3 0,-1 1 0 15,1 0-16-15,4-3 0 0,-5-1 0 0,1 1-9 16,4-1-15-16,-1-2-4 0,4-4 0 0,0 1 0 16,3-7-108-16,1-3-23 0,3-4-4 0,0-2-951 0</inkml:trace>
  <inkml:trace contextRef="#ctx0" brushRef="#br0" timeOffset="77280.84">7479 16367 1958 0,'0'0'43'0,"0"0"9"0,0 0 1 0,0 0 3 0,0 0-45 0,0 0-11 0,0 0 0 0,0 0 0 15,0 0 97-15,0 0 18 0,0 0 3 0,0 0 1 16,0 0-38-16,7 0-7 0,0 6-2 0,0-3 0 16,4 4-5-16,3-1-2 0,0 3 0 0,4 1 0 15,3-1-52-15,3 4-13 0,5 2 0 0,-1 4 0 16,7 3 54-16,0 3 8 0,1 7 2 0,-1 2 0 16,-3 1-36-16,-1-1-8 0,1 1 0 0,0 2-1 15,0-5 4-15,-4 2 1 0,4 1 0 0,3-1 0 16,-7 0 12-16,4 1 4 0,0-4 0 0,-4 1 0 0,-3-7-26 15,-1 0-5-15,1-6-1 0,-7-1 0 16,-1-2-8-16,1-6-11 0,-8-1 3 0,1-3 0 16,0 1-71-16,-1-7-13 0,-3 3-4 0,0-3 0 15,-3 0-96-15,-1 0-19 0,8 0-4 0,-11 0-1 0</inkml:trace>
  <inkml:trace contextRef="#ctx0" brushRef="#br0" timeOffset="107666.14">1686 16000 2055 0,'-7'6'45'0,"4"4"10"0,-8-1 1 0,8 1 2 15,-4-1-46-15,3 0-12 0,-7 4 0 0,8 0 0 0,-4-1 57 0,3 1 10 16,4-1 1-16,-7-2 1 0,7 2-39 0,0 1-8 15,7-1-2-15,-7-2 0 0,4 2-7 0,3-2-1 16,-4 2-1-16,8-3 0 0,-7 4-11 0,6-4 0 16,1 4 0-16,-1-4 0 0,1 1 32 0,-1 2 0 0,5 4 1 0,-5 0 0 15,1 6-15-15,-1-4-3 16,-3 8-1-16,11 11 0 0,-4 1 2 0,-3 3 1 0,-1-4 0 0,4 4 0 16,-3-3-26-16,0 2-6 0,-1 1-1 0,4 0 0 15,-3 0 40-15,-1-1 8 0,5 4 2 16,-1 0 0-16,3-3-20 0,-3 3-4 0,1 0-1 0,6 3 0 15,0-3-9-15,-7 0 0 0,7 3 9 0,-3 3-9 16,-1 0 0-16,-2 0 0 0,6-3 0 0,0 3-12 16,-7-3 12-16,0 0 0 0,0-3 0 0,4 3 0 15,-4-3 0-15,7 3 0 0,-7-3 8 0,7 3-8 16,-10-3 0-16,7 0 8 0,-1-3-8 0,4-4 0 16,-6-2 0-16,-5-1 0 0,1-2 0 0,3-1 0 15,-4-3 0-15,4-3 0 0,-3 0-10 0,0-6 10 16,-8 0 0-16,8-3 0 0,-1-1 0 0,-6 1 0 15,3-3 0-15,4 2 0 0,-8-2 0 0,4-1 0 16,-7 1 0-16,4-4 0 0,-1 1 0 0,4 2 9 0,-7 4-9 0,4-4 0 16,3 1 0-16,-7 0 8 15,0-1-8-15,0-2 0 0,0-1 0 0,0-3 0 16,0 0 0-16,-7-2 0 0,7-4 8 0,0 0-8 16,0 0 14-16,-4-10 1 0,-3-2 0 0,0-4 0 0,-3 0-5 0,-1-6-1 15,0 0 0-15,1-6 0 0,-1 0 13 0,1-3 2 16,-1-1 1-16,4 1 0 0,-11 0-25 0,8-1 0 15,-4 1 0-15,0-4 0 0,3 4 0 0,-3 0 0 16,-4-1 0-16,1-2 0 0,-1 2 0 0,4 1 0 16,0-3 0-16,-4-1 0 0,0 1 0 0,8-1 0 0,-8 4 0 15,1-7 0-15,-1 4 0 0,0-4 0 0,1 4-9 16,-8-7 9-16,4 6 0 0,3-5 0 16,-3 2 0-16,-4-6 0 0,4 3 0 0,7 0 0 0,-11 1 8 0,4-4-8 15,0 3 9-15,7-3-1 0,-7 7 0 0,0-7 0 16,6 0-8-16,1 3-9 15,-3 0 9-15,-1 4-13 0,7-1 13 0,-10 0 0 0,11 1 0 16,-4-1 0-16,-1 4 0 0,5-1 0 0,-8 1 0 16,4-1 0-16,4 1 0 0,-5 2 0 0,1 1 0 0,4 0 0 15,-1 2 0-15,1 1 0 0,-1 3 0 0,0 0 0 16,8 0-16-16,-8 3-3 0,8 0-1 0,-4 0 0 16,3 3 37-16,-3 0 7 0,7 4 2 0,-3 2 0 15,3-3-26-15,0 7 0 0,0-3-9 0,0 2 9 0,0 1 0 16,0 6 0-16,3-4 0 0,4 4 0 15,-7-3 0-15,4 3 0 0,3 0 0 0,-4-4 0 0,8 4 0 0,-1 0 0 16,1 0 0-16,0-3 0 0,-8-1 0 0,8 4 0 16,-1-3-9-16,1 3 9 0,3-3 0 0,-3-1 0 15,-1 4 0-15,-3-3 0 0,4 0-20 0,-1-1 1 16,8 1 1-16,-11 3 0 0,4-3 29 0,6 3 5 16,-3 3 2-16,-3-4 0 0,3 1-7 0,0 3-2 15,4 0 0-15,0-3 0 0,-1 3-9 0,8-3 0 16,-11 3 0-16,7-3 0 0,0 0 0 0,4 0 0 15,0-1 0-15,-4 1-11 0,-4-3 21 0,5 3 4 16,-1 0 1-16,0-3 0 0,-3 2-15 0,3-2 0 16,0 3 0-16,0 0 0 0,4 3 0 0,0-3 8 15,-4 0-8-15,7-1 0 0,-3 4 0 0,3-6 0 16,-3 3 8-16,3 0-8 0,3 0 8 0,1 0-8 16,-7 0 11-16,3-1-11 0,0 1 9 0,-3 0-9 15,0 0 0-15,-1 0 9 0,1 0 2 0,0 0 0 0,7-1 0 16,-1 4 0-16,-6-3 6 0,10 3 2 0,-10-3 0 15,10 3 0-15,1 0-19 0,-5-3 0 0,-2 3 0 0,2-3 0 16,1 3 0-16,-7 0 0 16,3-3-12-16,7 0 3 0,-3-1 9 0,0 1 0 0,3 0 0 0,4 0 8 15,3 0-8-15,-3 0 11 0,3 0-11 0,-3-4 12 16,-4 4-12-16,1-3 12 0,6 0-12 0,-7 3 12 16,4-4-12-16,3 4 0 0,-3-3 0 0,4 3 8 0,2 0-8 15,-2-4 0-15,-1 4 0 0,-7-6 0 16,4 3 0-16,-4 2 0 0,4-2 8 0,4 0-8 15,-1 0 0-15,4-1 0 0,0-2 0 0,-1 3 0 16,-6-4 0-16,0 4 0 0,0 0 8 0,3-1-8 0,-3 1 0 0,3-3 8 16,1 2-8-1,3 4 8-15,-1 0-8 0,1 0 8 0,0-3-8 0,-7 3 8 16,3 0-8-16,-3-1 0 0,3 1 0 0,1 0 0 0,3 0 0 0,-1 0 0 16,1 0 0-16,4-4 0 15,-4 4 0-15,-4-3 0 0,-3 3 9 0,3-3-9 0,-3 3 0 16,3-4 0-16,4 4 0 0,-7 0 8 15,7-3-8-15,0-1 9 0,-1-2-9 0,1 3 10 16,0-4-10-16,-7 4 0 0,7 0 0 0,0 0 0 16,0-1 0-16,3 4 8 0,4-3-8 0,-7-4 0 0,-4 4 11 15,0 0-3-15,1 3-8 0,-1-4 12 0,4 1-12 0,-4 0 8 16,-3 0-8-16,7-1 0 0,3 1 0 0,-3 0 0 0,-3 0 0 16,2-4 0-16,1 4 8 0,-7 0-8 0,3-1 0 15,4-2 0-15,-3 3 8 0,2-1-8 16,8 1 0-16,-3 0 9 0,-4-4-9 0,-4 4 8 0,4 0-8 0,3-3 8 15,-3 2-8-15,0 1 0 0,0 0 9 0,3-1-9 16,1 1 0-16,-5 0 8 0,-2 0-8 0,3-1 0 16,-8-2 0-16,5 0 0 0,-1-1 0 0,4-2 0 15,3 2 11-15,-3 1-3 16,0-1 0-16,3 1 0 0,-6-4-8 0,-1 1-11 0,-3-1 3 0,7 1 0 16,-4-1 8-16,4-2 0 0,0 2 0 0,3-3 0 15,-3 1 0-15,0-1 9 0,-4 0-9 0,1 1 10 16,-1 2-10-16,-3-3 0 0,7 4 0 0,-1-1 0 0,1-2 0 0,0 2 0 15,-3 1 0 1,2-4 0-16,-2 3 0 0,-4-2 0 0,-1 2 0 0,5 1 0 0,-5-1 0 0,1 1 0 16,-3-4 0-16,-1 3 0 15,4 4 0-15,-1-1 0 0,-6 4 0 0,0-3 0 16,0-4 0-16,-8 7 0 0,1 3 0 0,0-3 0 0,-4 2 0 0,-3 1 0 16,-1 0 0-16,1 3 0 0,-4 3 0 15,0-3 0-15,-3 0 0 0,-1 3 0 0,-3 4 0 16,4-4 0-16,-4 0 8 0,-4 3-8 0,5 1 0 0,-1-1 0 15,-4 0 0-15,1 3 8 16,-4-2-8-16,0 2 0 0,0-3 0 0,3 4 8 0,1-4-8 0,-4 4 0 16,3-4 0-16,-3 0 0 0,0 0 0 0,0 1 0 15,4-1 0-15,-4 0 0 0,3 0 0 0,-3 4 0 0,0-4 0 0,0 0 0 16,0 1 0-16,0 2 0 16,4 0 0-16,-4 1 0 0,0-1 0 0,0 4 0 15,0 2 0-15,0 1 0 0,0 0 0 0,0 3 0 0,0 3 0 0,0 3 0 16,0-3 0-16,0 3 0 0,3 0-9 0,1 0 9 15,-4 3 0-15,3 0 0 0,1 4 8 0,-1-1-8 16,1 4 0-16,-1-4-18 0,1 3 2 16,0 4 1-16,-1 0 15 15,1-1-12-15,3 4 12 0,-4 0-12 0,4 3 12 0,0-4-9 16,0 4 9-16,4 3-8 0,-4 0 8 0,4 0 0 0,-4 4 0 0,3 2 0 16,1-6-12-16,-1 3 0 0,1 0 0 0,0 0 0 15,3-3 12-15,-4 1 0 16,-3 2 0-16,7 0 0 0,-3-3 0 0,0 0 11 0,-1 0-3 0,1 0 0 15,-1-3-8-15,-3-10-12 16,4 1 2-16,-4-1 1 0,4 1 9 0,-4-1 0 0,0 4 0 0,0-4 0 16,3 1 0-16,-3 9 0 0,0-7 0 0,1-2 0 0,-1-4 0 0,0-2 0 15,0-4 9-15,-4 0-9 16,4-3 0-16,-3 0 0 0,3 0 0 0,-4-1 0 0,1 1 0 0,-1-3 0 16,-3 3 0-16,4 0 0 15,-4 0 0-15,3-3 0 0,-3-3 0 0,-3 2 0 16,3-2 0-16,-4-3 0 0,1-1 0 0,3 1 0 0,-4-7 0 0,-3 3 0 15,7-5 0-15,-7 2 0 0,0-3 0 0,0 0 0 16,0 0 0-16,0 0 0 0,-4 0 0 0,4 1 0 0,-3-1 0 16,3-3 0-16,0 0 0 0,-4 0 0 0,4 0 0 0,-4 3 0 15,1 0 0-15,-1-3 0 0,1 3 0 0,-8 3 0 16,0-2 0-16,1 2 0 0,-1-3 0 16,-3 0 0-16,0 0 0 0,3 0 0 0,-6 0 0 15,2 1 0-15,1 2 0 0,-4-3 0 0,1 0 0 0,3 3-9 16,-4-2 9-16,4 2 0 0,0 0 8 15,-4 0-8-15,4 4 0 0,-4-4 0 0,0 0 0 0,1 1 0 16,-5 2 0-16,-2-3 0 0,-1 4 0 0,4-4-8 16,-4 0 8-16,0-3 0 15,4 4 0-15,-7-4 0 0,3 3 0 0,0-3 8 0,0 0-8 0,1 0 8 16,-1 4-8-16,-3-4 0 0,-4 3 0 0,0-3 0 16,4 0 0-16,0 4 0 0,-1-4-9 0,-3 3 9 15,4 0 0-15,0 1 0 0,3-1 0 0,-3 3 0 16,0-2 0-16,-4-1 0 0,0 0 0 0,-3 0 8 0,3 1-8 15,0-1 0-15,0-3 0 0,0 0-11 16,1 0 11-16,2-3 0 0,1 3 0 0,-7 1 8 16,-1 2-8-16,1-3 0 0,0 0-8 0,-1-3 8 15,1 3 0-15,0 0 0 0,-1-3 0 0,5 4 8 0,-1 2-8 0,0 0 0 16,4-3 0-16,-8 4-8 16,1-1 8-16,0 0 0 0,-1 0 0 0,-3-3 0 15,4 4 0-15,3-1 0 0,-3-3 8 0,0 3-8 0,-1-2 0 16,1-1 0-16,-4 0 0 0,0 0 0 0,0 3 0 0,1-3 0 15,-1 0 0-15,3 1 0 0,1-4 0 0,0 3 0 16,-1 0 0-16,1 0-8 0,-4 0 8 0,4 0 0 0,0 0 8 0,-4 1-8 16,3-1 0-16,1-3 0 15,3 3 0-15,0 3-8 0,1-3 8 0,-1 4 0 16,-7-1 8-16,4 0-8 0,-1 0 0 0,-3 1 0 16,4-4 0-16,0 3-8 0,-4 0 8 0,4-3 14 0,3 4-3 0,-7-4-1 15,7 6-10-15,-7 1 0 0,-3-4 0 0,-1-3-11 16,8 3 11-16,0 1-12 15,3-1 12-15,-3 0-12 0,6 4 12 0,-2-4 0 0,-1 3 0 0,-4-3 0 16,1 4 0-16,-4-4 0 0,7 0 0 16,-6 4 0-16,2-4 0 0,4 4 0 0,1-4 0 0,2 3 0 15,5-3 0-15,-12 4 0 0,1-1 0 0,3 1 0 16,0-4 0-16,-3 0 0 0,0 0 0 0,-1 1 0 16,4-4 0-16,1 3 0 15,2 0 0-15,1 1 0 0,-4-1 0 0,4 3 0 0,-7-2 0 0,-1 2 0 16,5-3 0-16,-5-3 0 0,4 1 0 0,1 2 0 15,2-3 0-15,1 3 0 0,3 4 0 0,-3-4 0 16,0 3 0-16,-1-2 11 0,-2 2-3 0,2-3 0 0,-6 1-8 16,7-1 8-16,-1 3-8 0,1-2 8 15,0 2-8-15,3 0 0 0,4-2 0 0,-7-1 0 0,3 3 0 16,-3 1 0-16,-1-1 0 0,1-3 0 16,0 4 0-16,3-4 0 0,4 0 0 0,-4 4 0 0,4-7 0 0,0 3 0 15,-1 0 0-15,5-2 0 0,3 2 0 0,-4 0 0 16,0 0 0-16,4 1-11 0,0 2 11 0,7-3 0 15,-11 1 0-15,4-1 0 0,0 0-11 0,-4 0 11 16,4 1-13-16,0-1 5 0,3 0 8 16,0-3 0-16,1 4 0 0,6-4 0 0,-6-3 0 0,2 3 0 15,1-3 0-15,0 3 0 0,4-3 0 0,-1 0 0 0,-3 0 8 16,7 0-8-16,-4 0 0 0,1 0 0 16,6 0 0-16,-6 0 0 0,-1-3 0 0,7 3 0 15,-3-3 0-15,4 3-8 0,3 0 8 0,-11-3 0 16,11 3 0-16,-3 0 0 0,-8-4 0 0,11 4 0 15,-7-3 0-15,4 0 0 0,-4 0 0 0,3-3 0 0,1 0 0 0,-5-1 8 16,5 1-8-16,-4-3 0 16,3-1 0-16,4 1-8 0,-7-4 8 0,4 1 0 0,-1-4 0 0,-3 0 0 15,-3 1 0-15,6-4 0 0,-7 3 8 0,4-3-8 16,0 1 0-16,-3-1-15 0,-1 0 3 0,-3-3 0 16,4 0 12-16,-8 3 0 0,11-3 12 0,-11 0-12 15,8 0 8-15,-5 0-8 0,5-3 0 0,-4 3 0 16,0-6 0-16,3 3 0 0,-7-6 0 0,1-1 0 15,-1 4 0-15,4-6 0 0,-7-4 0 0,7-3 0 16,-7 4-10-16,7-1 10 0,-1-3-10 0,-2 0 10 0,-1 7 0 0,0-4 0 16,4 1 0-16,-7 2 10 15,7 1-10-15,-7 2 0 0,0-2 0 0,3-1-11 0,-3 1 11 0,0 3 0 16,3-1 0-16,-3-2 0 16,3-1 0-16,1 4 0 0,-1-4 0 0,0-2 0 0,-3 2 0 0,7-2 0 15,-7-4 8-15,7 0-8 16,-4 0 0-16,4 4 0 0,0-1 0 0,-4 0-12 0,11 1 12 0,-10 6 0 15,6-4 8-15,-3 1-8 0,3 2 0 0,1 1 0 16,-1 3 0-16,4-1 8 0,-3 1-20 0,-1 0-3 16,4-3-1-16,0-1 0 15,-4 4-76-15,4-3-15 0,4-1-3 0,-8 10-1 16</inkml:trace>
  <inkml:trace contextRef="#ctx0" brushRef="#br1" timeOffset="-181979.81">6399 15978 522 0,'0'-9'23'0,"0"6"5"0,-3-4-28 0,3 1 0 0,0 6 0 0,0-6 0 16,-4 0 31-16,4-1 1 0,0 1 0 0,-3 0 0 15,3 3-24-15,0-4-8 0,0 1 0 0,0 0 0 16,0 3 12-16,0-4-3 0,0 1-1 0,-7 0 0 16,7 6 39-16,0 0 7 0,0 0 2 0,0-6 0 15,0 6 22-15,0 0 5 0,0 0 1 0,0 0 0 16,0 0-7-16,0 0-1 0,0 0 0 0,0 0 0 15,0 0-11-15,0 0-2 0,0 0-1 0,0 0 0 16,0 0 2-16,0 0 1 0,7 6 0 0,-7-3 0 16,3 3-19-16,1 1-4 0,3-4-1 0,-4 3 0 15,5 0-17-15,2 4-3 0,-6-1-1 0,3 0 0 16,3 4-12-16,1-4-8 0,3 4 8 0,0 6-8 16,0-4 29-16,0 1 2 0,0 3 0 0,1 0 0 15,-1 3-31-15,3 0-15 0,1 0 2 0,0 3 0 16,-1 0 13-16,4 0 10 0,4 3-2 0,0 0 0 15,-4 0 4-15,4 1 0 0,6 2 0 0,-9 0 0 16,6 1-12-16,3-1 0 0,-6 0 0 0,0 4 0 0,3-4 0 16,-3-2 0-16,-1 2 9 0,1-3-9 15,0-3 0-15,3 3 9 0,-3 1-9 0,-1-1 0 0,1 0 13 0,0 0-4 0,0 1-1 0,-1 2 0 16,1 0-8-16,3 1 0 0,-3 2 0 0,3-3 0 16,-3-2 0-16,-4 2 0 15,4-3 0-15,-4-3 0 0,0 0 0 0,-3-3 0 0,-1 3 0 16,-3-6 0-16,4 0 0 0,-4 0 0 0,0-3 0 0,0-4 0 15,0 4 0 1,-3-7 0-16,0 4 0 0,-1-4 0 16,-3-3 8-16,-3-2 0 0,-1-1 0 0,-3-3 0 0,0 0-8 0,0 0 0 0,0 0 0 0,-7-10-11 15,0 1 39-15,0-1 8 0,0-2 2 0,0 2 0 16,-4 1-30-16,4 0-8 0,-3-1 0 0,3 1 0 16,-4-1 9-16,4 1-9 0,0 0 12 0,0 2-12 15,0-2 11-15,-4 0-11 0,4-4 10 0,-3 4-10 16,3-1 14-16,-4-2-3 0,-3-1-1 0,3-3 0 15,-6 1-10-15,-1-4 0 0,0 0 0 0,1-3 0 16,-4-3 12-16,-4 0 0 0,4-6 0 0,-4-1 0 16,0 1-12-16,-3-4 0 0,4 1 0 0,-5 3 0 15,1-4 28-15,0 4 3 0,3-1 1 0,-3-2 0 16,3 3-32-16,-3-1 0 0,3 1 0 0,1 0 0 16,-1-1 16-16,-3 1-4 0,3 3 0 0,0-1 0 15,1-2-3-15,-1-3-1 0,0 2 0 0,4-2 0 16,-7 2 7-16,3-2 1 0,4-1 0 0,-4 1 0 15,8-1-16-15,-5 4 0 0,5 3 0 0,-4 0 0 0,3 2 8 16,4 1-8-16,-4 3 11 0,1 4-11 16,3-1 24-16,-1 6-1 0,1-2-1 0,0 2 0 15,4 4-22-15,-1-1 0 0,0 1 0 0,1 3 0 0,3-4 0 0,-4 7 0 16,1-3 0-16,3 3 0 0,0 3 0 0,7 0 0 0,0 0 0 0,0 0 0 16,-4-4 11-16,4 4-3 0,0 0 0 0,0 0 0 31,0 0-8-31,0 0 0 0,0 0 0 0,0 0 0 0,0 0 0 0,0 0 0 0,0 0 0 0,0 0 0 15,0 0 0-15,0 0 0 0,0 0 0 0,4 7 0 16,-1-4 0-16,1 3 0 0,3 0 0 16,-4 4 0-16,4-4 0 0,-3 4 0 0,6-4 9 0,-3 3-9 15,0-3 0-15,4 4 0 0,3 2 0 16,-3-2 0-16,3 2 0 0,0 4 0 0,0 0 0 0,0-1-8 16,0 1 8-16,4 6 0 0,-4 0 10 0,4 0-10 15,-1 3 0-15,4 0 0 0,1 0-11 0,2 3 11 16,-2 1 0-16,2 2 0 0,4 0 0 0,1 1 0 15,-1-1 0-15,4 0 0 0,-1 1 0 0,-2 2 0 16,2 4 0-16,1-4 0 0,-4 4-8 0,1 0 8 16,2-1 0-16,-2-2 0 0,-1-1 0 0,3 1 0 15,1-1 0-15,4 1 0 0,-1-1 0 0,-3 1 0 16,3-1 0-16,0 4 0 0,0 3 8 0,-3-7-8 16,3 1 0-16,-6-1 0 0,2-3 0 0,-2 1 0 15,-1-4 0-15,-3-6 0 0,-4 0 0 0,3-3 0 16,-2-4 0-16,-5 1 0 0,1-3 0 0,-4-4 0 0,0-3 0 15,-7-3 0-15,0 4 0 0,-3-7 0 0,-4 0 0 16,0 0-11-16,0 0 3 0,-7-10 0 16,-4 1 8-16,0-1 0 0,1 1 0 0,3 3 0 15,-4-4 0-15,11 10 0 0,-7-6 0 0,7 6 0 0,0 0 0 0,-7-6 0 0,7 6 0 0,0 0 0 16,0 0 0-16,0 0 0 0,0 0 0 0,0 0 0 31,0 0 0-31,0 0 0 0,0 0 0 0,-7-6 0 0,-4-1 0 0,8 1 0 16,-8 3 0-16,4-3 0 0,-3-4-8 0,3 4 0 15,-7 0 0-15,3-4 0 0,-3 1 8 0,0-1 11 16,-4-2-3-16,4-1 0 0,-4-2-8 0,1-1-16 0,-1 3 4 0,4-2 1 16,-7-4 11-16,3 0 16 0,1 0-4 0,-5-3-1 15,1-3-11-15,0 0 0 0,0 3 0 0,0-6 0 16,-4 3 0-16,0-3 0 0,-3-1 0 0,3-2 0 16,1 0 0-16,-1-1 0 0,0 1 0 0,-3-3-11 15,3-1 11-15,1-3 0 0,-5-2 0 0,1 2 8 16,0 4 0-16,0-1 1 0,0-3 0 0,-4 4 0 15,4-1-9-15,-1 1 0 0,1-1 0 0,0 4 0 16,3-3 9-16,1 2-9 0,-1 1 10 0,4 3-10 16,0 6 8-16,3-3-8 0,0 6 0 0,4 3 9 15,0 1-9-15,0 5 0 0,3-2 0 0,-3 2 8 16,4 4-8-16,-1-4 0 0,0 4 9 0,1 0-9 16,6 0 0-16,-3-1 0 0,4 1 0 0,-1 0 8 15,1 0-8-15,-1 2 0 0,4 4 0 0,-3-3 0 16,3 3 0-16,0 0 0 0,-4-6 0 0,4 6 0 15,0 0 0-15,0 0 0 0,0 0 0 0,0 0 0 16,0 0 0-16,0 0 0 0,0 0 8 0,0 0-8 16,0 0 0-16,0 0 0 0,0 0 0 0,0 0 8 0,0 0-8 15,0 0 0-15,0 0 8 0,0 0-8 16,0 0 0-16,7 3 0 0,4 0 0 0,-8-3 0 16,4 3 0-16,0 1 0 0,0-1 0 0,1 0 0 15,-1 0 0-15,0 3 0 0,-4-3 0 0,4 1 0 16,-3 2 0-16,-1-3 0 0,4 3 0 0,-3 0 0 0,3 4 0 0,-4-1 0 15,5 4 0-15,2-1 8 0,-3 4-8 0,4 0 0 0,3 3 0 0,-4 2 0 16,5 1 0-16,2 4 0 0,1-1 0 0,-1 0 0 16,1 3 0-16,0 0 0 0,3-3 0 0,0 7 0 15,4-4 0-15,-1 3 0 0,1 4 0 0,3-1 0 16,1 4 0-16,-1 3 0 0,4 2 0 0,-4 1 0 16,4-3 0-16,-1 3 0 0,1-3 0 0,0 3-8 15,0 0 8-15,-1-1 0 0,5 1 0 0,-1 0 0 16,0-3 0-16,-3-3-10 0,3 2 10 0,-3-2 0 15,0-4 0-15,-4 1 0 0,0-1 0 0,0-5 0 16,-3-1 0-16,-4-3 0 0,4-3 0 0,-7 0-10 16,-1-6 10-16,-3-1 0 0,0 1 0 0,-3-7 8 15,0 4-8-15,-4-7 0 0,-4 4 0 0,1-4 0 16,3 0 0-16,-7 0-8 0,3 1 8 0,1-4 0 16,-4 3 0-16,3-3-8 0,-3 3 8 0,0-2 0 15,0-1-66-15,0 0-8 0,4 0-2 0,-4 0 0 16,0 0-150-16,3-3-30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19:49.09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1295 3392 2269 0,'0'0'64'0,"-4"7"15"0,1-4-63 0,-4 3-16 0,7 0 0 0,0-6 0 0,0 6 105 0,7-2 19 16,-4-1 3-16,8 0 1 15,-1 0-103-15,4 0-25 0,1-3 0 0,2-3 0 16,1 0 0-16,10 0 0 0,0-4 0 0,4 1 0 0,3 0 0 0,4-3 0 16,3-1 0-16,-3 4 0 0,4 0 0 0,-15 2 0 15,4 4 0-15,-1 4 0 16,-6-1-200-16,3 3-46 0,18 16-9 0,-11 3-1 0</inkml:trace>
  <inkml:trace contextRef="#ctx0" brushRef="#br0" timeOffset="966.21">1231 3455 1497 0,'0'0'32'0,"0"0"8"0,0 0 0 0,0 0 4 0,0 0-36 0,0 0-8 15,0 0 0-15,0 0 0 0,0 0 53 0,0 0 9 0,0 0 2 0,0 0 0 16,0 0-4-16,0 0-1 0,0 0 0 0,0 0 0 15,0 0-15-15,0 0-4 0,0 0 0 0,0 0 0 16,11 0-1-16,-11 0-1 0,3 0 0 0,-3 0 0 16,0 0 3-16,7 3 1 0,-7-3 0 0,4 3 0 15,-4 3-23-15,0 1-5 0,3-1-1 0,-3 0 0 16,0 4 41-16,0-4 8 0,7 0 2 0,-7 7 0 16,0-4-64-16,-7 1 0 0,7-1-12 0,0 4 2 15,0-1 10-15,7-3 0 0,-7 4 10 0,0 0-10 16,0 2 8-16,0 4-8 0,0-3 0 0,-7 3 9 15,7-1-1-15,-3 4 0 0,3 0 0 0,0 3 0 16,-4 4-8-16,4-1 0 0,-10 0 0 0,10 10 0 16,-7-7 0-16,3 7 0 0,4-1 0 0,-10 4 0 0,10 3 0 0,-7 3-11 15,3 0 11-15,-7 6-8 0,8-6 8 0,3 3 0 16,-7 4 0-16,3 2 8 0,-3 4-8 0,4-1 0 16,-1 4 0-16,-3 3 0 0,4-3-9 15,-4-1 9-15,3 7-10 0,-7 7 10 0,8-4 0 0,-4 0 0 16,-4 0 0-16,1 6 0 0,6-2 0 0,-6-1-22 15,6 0 3-15,-6 3 1 0,2-5 18 0,5-1 0 16,-4 0 0-16,3 3 0 0,4-3 0 0,-3-6 0 16,3-3 0-16,0 3 0 0,-7-7 0 0,7 1 0 0,0-4 0 0,7 4 0 15,-7-7 0-15,0-6 0 16,3 0 8-16,-3-3-8 0,4-3 20 0,3-4-1 16,-4-2-1-16,5-1 0 0,-5 1 6 0,8-7 2 15,-4 0 0-15,0-3 0 0,3-3-8 0,8 0-2 16,-4-6 0-16,-3 0 0 0,6-4 1 0,1-2 0 15,0-1 0-15,3-3 0 0,0 1-8 0,-7-1-1 0,7-3-8 16,0-3 12-16,-3 0 3 0,3 0 0 16,0 0 0-16,4-3 0 0,0 3-30 0,6-3-5 15,-6 0-2-15,7-1 0 0,3 1 51 0,-7 0 11 0,4 0 1 0,0 0 1 16,-4 3-31-16,-7 0-11 0,-7 0 0 0,8 0 9 16,-8-3-9-16,7 3 0 0,0-3 0 0,4 3 0 15,-11 0-92 1,7-4-12-16,0 1-1 0</inkml:trace>
  <inkml:trace contextRef="#ctx0" brushRef="#br0" timeOffset="2984.8">2233 4107 2156 0,'0'0'48'0,"0"0"9"0,0 0 3 0,0 0 0 0,-7-6-48 0,7 3-12 0,-3-4 0 0,3 1 0 16,0 0 112-16,3 0 20 0,-3 3 4 0,0 3 0 16,0 0-61-16,0 0-13 0,0 0-2 0,0 0-1 15,7 3 8-15,-7 6 1 0,0 7 1 0,0 6 0 0,4 3-37 16,-4 9-8-16,-4 4-2 0,4 3 0 0,0 3-35 0,0-1-7 16,0 4-2-16,-7 4 0 15,7-4-34-15,-3 0-6 0,3-3-2 0,0-1 0 16,0-2-204-16,3-6-42 0,4 27-8 0,-7-18-2 0</inkml:trace>
  <inkml:trace contextRef="#ctx0" brushRef="#br0" timeOffset="3606.75">2138 5766 1958 0,'0'0'43'0,"0"-6"9"0,-7-1 1 0,7 1 3 15,0-3-45-15,0 2-11 0,0-2 0 0,0 0 0 16,7-1 53-16,-7 1 9 0,3-4 2 0,-3 4 0 16,11-1 28-16,-8 1 7 0,5 3 1 0,2-1 0 0,-3 1-52 15,4 3-11-15,-1 0-1 0,1 0-1 0,3 6 17 0,4 0 4 16,-4 0 1-16,0 3 0 15,7 4-45-15,-7-1-12 0,7 10 0 0,1-3 0 16,-12-1 53-16,8 4 9 0,-8 6 2 0,8 0 0 0,-11 0-24 0,0 4-4 16,-3 2 0-16,3 7-1 0,-7-4-19 15,-7 4-4-15,3-4-1 0,-3 4 0 16,0-7-11-16,-4 1 10 0,-6-4-10 0,-1 0 10 0,8 0-10 0,-12 0 0 16,8-6 9-16,-3 0-9 0,2-6 0 0,1 0 0 15,0-4 0-15,-3 1 8 0,3-4-8 0,-1-3 0 16,5-2 0-16,-8-1 0 0,11-3 0 0,-3 0-15 15,-1-3 4-15,4-1 1 0,3 1 10 0,1-3-10 16,3-3 10-16,3-1-10 16,-3 1-24-16,11-4-5 0,0 1-1 0,-1-7 0 0,4 3 60 0,-3 1 12 15,3-4 3-15,7 3 0 0,0 4-35 0,-3-1 0 0,7 7 0 16,-4-4 0-16,3 7 8 0,-2 0-8 0,-1 0 0 16,0 6 0-16,-3 3 9 0,-1 1-1 0,-3 2-8 0,-3 4 12 15,0-4-29-15,-1 4-7 0,4-1 0 0,-10-3-928 16,3 4-186-16</inkml:trace>
  <inkml:trace contextRef="#ctx0" brushRef="#br0" timeOffset="4826.25">3524 5524 2188 0,'0'0'48'0,"0"-9"11"0,0 0 1 0,4-4 1 0,-4 0-49 16,0 1-12-16,3-1 0 0,-3 4 0 0,4-4 85 0,-1 1 15 16,-3 3 2-16,4-1 1 0,-4 4-11 0,0 0-3 0,0 6 0 0,0 0 0 15,0 0-71-15,0 0-18 0,0 0 0 0,0 9 0 16,0 0 55-16,0 7 7 16,0 6 2-16,0 3 0 0,-4 6-52 0,4 1-12 0,-3 2 0 0,3 4 0 15,0-4 54-15,0 1 8 0,0-1 2 16,0 4 0-16,0-4-52 0,3 1-12 0,-3-4 0 0,4 4 0 15,3-7 0-15,-4-3 0 0,5-3 0 0,2 0 0 16,-6-6 0-16,6-4 0 0,4-5 0 16,-3-1 0-16,0-3 0 0,3-3 0 0,3-3 0 0,1-7 0 15,0 1-100-15,-4 0-24 0,7-4-4 16,-7-3 0-16,7 1 0 16,-10 2 1-16,3-3 0 0,0 1 0 0,0-1-154 0,-3-3-31 0,-1 7-7 0,1-7-436 15</inkml:trace>
  <inkml:trace contextRef="#ctx0" brushRef="#br0" timeOffset="5062.17">3849 5650 1728 0,'0'0'38'0,"0"0"8"0,0 0 2 0,0 0 0 0,0 0-39 15,0 0-9-15,3 6 0 0,-3 0 0 16,0 1 104-16,0 2 20 0,0 0 3 0,0 1 1 0,0-1 31 0,0 4 6 16,0 6 2-16,4-4 0 0,-4 7-63 0,0 0-12 15,0 0-2-15,0 6-1 0,7 4-20 0,-7 2-4 16,-7 4-1-16,7-1 0 0,0 1-18 0,0 0-4 15,0-1-1-15,-4 4 0 0,4-3-25 0,-3-1-6 16,-1 4-1-16,4 0 0 0,-3-4-9 0,3-2 0 16,-4-4 0-16,4 1 0 0,0-7 0 0,0-3-9 15,0-3 0-15,0-7 0 16,0-3-128-16,0-2-26 0,0-7-5 0,0 0-1215 0</inkml:trace>
  <inkml:trace contextRef="#ctx0" brushRef="#br0" timeOffset="6142">5260 3765 2188 0,'0'0'48'0,"0"0"11"0,0 0 1 0,0 0 1 0,0 0-49 0,0 0-12 16,0 0 0-16,0-6 0 0,-7 0 78 0,3 0 13 15,1-1 2-15,-4 1 1 0,0 3-6 0,0-3-2 16,-4 2 0-16,0-2 0 0,-3 6-28 0,4 0-6 16,-8 3 0-16,1 0-1 15,2 4-21-15,-2 2-4 0,-1 1-1 0,0 2 0 0,4 4-25 0,-7-1 0 16,7-2 0-16,-4 3 0 15,4-4 0-15,0 1 0 0,4-1 0 0,-1 1 0 0,0-4 28 0,8 1 1 16,-8-4 0-16,8 0 0 0,-1-3-21 0,1 4-8 16,3-7 0-16,0 0 0 0,0 0 0 0,0 3 0 15,3 3 0-15,-3-3 0 0,0-3 0 0,7 3 0 16,-3 0 0-16,3 4 0 16,-7-4-19-16,3 0-9 0,5 3-3 0,-8 0 0 0,3 1 69 0,1 2 14 0,-1 1 2 0,1-1 1 15,-1 4-37-15,1-4-7 0,-1 3-2 0,1 1 0 16,3 0-9-16,-7-1 0 0,3 1 0 0,-3-1 0 15,4-2 15-15,-1 2 1 0,1-2 0 0,-1-4 0 16,1 0-16-16,0 0 0 0,-1-3 0 0,-3-3 0 16,0 0 0-16,0 0 8 0,7-3-8 0,-3 0 0 15,3 0-12-15,-7-3-4 0,0 0-2 0,3 2 0 16,-3-2 33-16,4 0 6 0,-1 3 2 0,1-4 0 16,-1 1-37-16,4 3-7 0,4 0-2 0,-8 0 0 15,8 0 37-15,-4 0 7 0,7-1 2 0,-7 4 0 16,7-3-37-16,1 3-7 0,-1 0-2 0,0 0 0 15,3 0 37-15,-6 3 7 0,3 4 2 0,0-1 0 0,-3 0-23 16,-1 4 0-16,4-1 0 0,-6 4 8 16,2 2 25-16,4 1 6 0,-10 6 1 0,3-3 0 15,-4 6-32-15,1-3-8 0,-1 3 0 0,-3-3 0 0,0 3 0 0,-3-3 0 16,-1 0 0-16,1 0 0 0,-4 0 0 0,3-4 0 16,-6 1 8-16,-1-3-8 15,0 3 0-15,-3-7 0 0,0 4 0 0,-3-4 0 0,-5 1 0 0,5-4 0 16,-8 1 0-16,0 2 0 0,4-2-12 0,-3-4 4 15,2 3 0-15,1-2 0 16,7-1-90-16,-4 3-18 0,8-2-3 0,3-4-1 16,0 3-117-16,0-3-24 0</inkml:trace>
  <inkml:trace contextRef="#ctx0" brushRef="#br0" timeOffset="6771.61">5196 5631 2188 0,'4'-16'48'0,"-1"10"11"0,-3-6 1 0,4 2 1 15,0-6-49-15,-1 4-12 0,-3-1 0 0,-3 4 0 0,3 0 105 0,-8 2 19 16,5 7 3-16,-4 0 1 0,3 3-52 0,-6 4-9 15,-1-1-3-15,1 6 0 0,6 4 0 0,-6 6 0 16,-5 0 0-16,5 3 0 0,-1 0-51 0,4 3-13 16,-3 1 0-16,3 2 0 0,-1 0 0 0,5 4 0 15,3 2 0-15,0 1 0 0,0 0 0 0,3-1 0 16,1-2 0-16,3-1 0 0,4-5 0 0,3-4 0 16,-4 0 0-16,4-6 0 0,8-1 0 0,-1-5 0 15,-7-1 0-15,7-5 0 0,-3-1 0 0,-4 0 0 0,3-6 0 16,1-3 0-16,-4 0 0 0,4-3 0 15,-4-1 0-15,4-2 0 0,-4 0 54 0,-4-1 8 0,8 1 2 0,-11-4 0 16,0-2-52-16,4 2-12 0,-8 1 0 0,4 2 0 16,-3-2 0-16,-4 2 0 0,-4 4 0 0,4 0 0 15,-7-1 0-15,4 4 0 0,-11 3 0 0,6 0 0 16,-2 0 0-16,-1 6 0 0,4 1 0 0,0 2 0 16,0 4 0-16,0-1 0 0,0 4 0 0,0-4 0 15,3 7 0-15,1-3 0 0,-1 0 0 0,1 2 0 16,-1 1 0-16,4 0 0 0,4 0 0 0,-1-3 0 15,1-4 0-15,-1 1 0 0,4-4 0 0,-3-3 0 16,3 1-151-16,0-7-33 0,4-4-6 0,-4-5-1102 16</inkml:trace>
  <inkml:trace contextRef="#ctx0" brushRef="#br0" timeOffset="7903.52">6103 3163 2113 0,'0'0'46'0,"0"0"10"0,0 0 1 15,0 0 3-15,0 0-48 0,0 0-12 0,0 0 0 0,0 0 0 0,0 0 71 0,0 0 11 16,7-3 2-16,-3 0 1 0,3 3-17 0,-4-3-3 16,8 3-1-16,-4 0 0 0,7 0-8 0,-7 0-3 15,4 0 0-15,6 0 0 0,-6 3-33 0,3-3-8 16,7 0 0-16,-3-3-1 0,6 3 35 0,5 0 7 16,-1-6 2-16,4-1 0 0,3 1-40 0,-3 0-15 15,3 0 11-15,0-4-11 0,-10 4 9 0,3 3-9 16,0-7 8-16,-3 4-8 0,-4 3 0 0,4 0 0 15,-7-3 0-15,-1 2 0 0,-3 1 0 0,0 0 0 16,4 3 0-16,-11 0 0 0,0 0 9 0,0 0-9 16,-7 0 10-16,0 0-10 0,0 0 0 0,0 0 8 0,0 0-8 0,4 3 0 15,-4 4 0-15,-4 2 8 0,4 0-8 16,-3 1 0-16,-1-4 0 0,4 3 8 16,-7 1-8-16,4-1 0 0,-1-2 0 0,4 2-13 0,-7 0 2 0,3 1 1 15,4-1 10-15,-3 1 0 0,3 2 0 0,-4-2 0 16,1 5 0-16,3 1 0 0,0 0 0 0,0-1 0 15,-4 1 0-15,4 6 11 0,0 0-3 0,0 0 0 16,0 0-8-16,0 0-11 0,0 3 3 0,0 0 0 16,0 6 8-16,0-3 0 0,0 1 0 0,0 5 0 0,0 1 0 0,0 2 0 15,-3 7 0-15,6-3 0 16,-3 3 0-16,4-3 0 0,-1-4 0 0,1 7 0 16,-1-3 0-16,1 3 0 0,3 3 0 0,-3 6 0 0,3 3 0 15,0-2 0-15,3 2 0 0,1 4 0 0,-4-4 0 0,4 7 16 16,-1 0-4-16,1 9-1 0,-1-6-11 0,4 3-16 15,0-4 4-15,-3 11 1 0,3-4 11 0,0 0 0 16,-3 3 0-16,3 0 0 0,0-6 0 16,-3-3 0-16,3 6 0 0,0-3 0 0,-7-6 0 15,4 0 0-15,-1-7 0 0,-3 1 0 0,0-4 0 0,0-3 0 16,-3 0 0-16,3 0 0 0,-4-6 0 0,1 0 0 16,3-3 0-16,-3-3 0 0,-1-4 0 0,1-2 0 15,-1-4 0-15,1 0 0 0,-4-3 0 0,3-3 0 0,-3 0 0 0,0-3 0 16,0 0 0-16,-3-7 0 0,-1 1 0 15,4-4 0-15,-3 0 0 0,-1-2 0 0,1-1 0 16,-1-3 0-16,0 0 0 0,1 0 0 16,3-3 0-16,-7 0 0 0,0 4 0 0,-4-4 0 0,4 0 0 15,-3 3 0-15,-5-3 0 0,5 3 0 0,-4-3 0 0,-4 3 0 16,4 0 0-16,-4 0 0 0,1 3 0 0,-1 1 0 16,0-1 0-16,1 3 0 15,-1-2 0-15,-3 2 0 0,7-3 0 0,-4 4 0 0,4-4 0 0,0 3 0 16,-4-2 0-16,4-1 0 15,4 0 0-15,-4-3 0 0,3 1 0 0,4-1 0 0,0 0 0 0,-4-3 0 16,4 3 0-16,7-3 0 0,-3 0 0 0,3 0 0 31,0 0-207-31,-7 0-39 0,7 0-8 0,-18 6-2 0</inkml:trace>
  <inkml:trace contextRef="#ctx0" brushRef="#br0" timeOffset="11096.98">8181 172 806 0,'0'0'17'0,"0"0"4"0,0 0 1 0,0 0 2 0,0 0-24 0,0 0 0 15,0 0 0-15,-4 3 0 16,4-3 56-16,0 0 6 0,0 0 2 0,0 0 0 0,0 0 0 16,0 0 0-16,0 0 0 0,0 0 0 0,0 0-52 0,0 0-12 15,0 0 0-15,4-3 0 0,-1-3 54 0,5 0 8 16,-5-1 2-16,4 1 0 0,-3 0 31 0,-1 3 6 16,4-4 2-16,-3 4 0 0,-1 0 78 15,-3 3-92-15,0 0 0 0,0 0-37 0,0 0-7 16,4 6-1-16,-4 1-1 0,-4-1 33 0,1 0 8 15,-1 4 0-15,1-1 1 0,-1-6-56 0,1 6-11 16,-1-2-2-16,-3-4-1 0,0 3 27 0,0 0 6 16,0 1 0-16,-4-1 1 0,1-3-22 0,-4 0-5 15,-1-3-1-15,5 0 0 0,-8 3 8 0,4 0 2 0,0 1 0 16,-4-1 0-16,4 0-15 0,-3 0-4 0,3 3 0 0,-4 4 0 16,4-7 9-16,-4 3 2 15,1-3 0-15,-5 4 0 0,1-1-12 0,0 3-3 16,-4-3 0-16,-3 4 0 0,3-1-8 0,-3-6 0 0,0 4 0 0,3-1 0 15,4-3 8-15,0 0-8 0,3 0 0 0,4-3 8 16,0 0 1-16,0 0 0 16,7-3 0-16,0 0 0 0,0 0 9 0,7 3 2 0,-4-3 0 0,4 3 0 15,0-10-20-15,-3 7-19 0,3 3 4 16,0 0 1-16,0 0 14 0,0 0 0 0,0-3 0 0,0 3 0 16,0 0 0-16,0 0 0 0,0 0 0 0,0 0 0 15,0 0 0-15,3 3 18 0,1 0-2 0,-4 7-1 16,0-4-15-16,0 0-15 0,0 1 3 0,0 2 1 0,0 0 11 0,0-2 0 15,0 5 10-15,0-2-10 16,0 2 8-16,0-2-8 0,0 2 0 0,0 4 9 0,0 0-9 0,0-4 0 16,0 4 9-16,0 3-9 0,0-4 0 0,-4 7 0 15,4 0 0-15,-3 3 0 0,3 3 0 0,-4 4 0 16,4-1 0-16,-3 1 0 0,-1 2 10 16,1-6-2-16,-1 7-8 0,1 5 12 0,-1-8-12 0,-3 5-8 15,3 1 8-15,-3 6-13 16,4 3 13-16,-1-3 0 0,1-3 0 0,3 3 0 0,-4-1 0 15,1 1 0-15,-1 0 0 0,4 3 0 0,-3 3 0 0,3 1 0 16,0-1 0-16,0 0 0 0,0-3 0 0,0-3 0 16,0 0 0-16,0 3 0 0,-4 0 0 0,4 3 0 15,0 0 0-15,-3 0 10 0,3 1-10 0,0-4 0 16,-4 3 0-16,4-3 0 0,0 3 0 0,0-3 0 0,0 0 0 0,4 0 0 16,-4 0 0-16,0-9 0 15,3 2-8-15,1-5 8 0,-4-1 0 0,3-8 0 16,1-1 0-16,-4 0 0 0,3-3 0 0,1 0 0 0,-4-7 0 15,3 4 0-15,-3-3 0 0,4-1 0 0,-4 1 0 16,3 0 0-16,-3-4 0 0,0 4 0 16,0 0 0-16,0 2 0 0,-3-2 0 0,3 6 0 15,0-6 0-15,-4 3 0 0,4-1 0 0,0 1 0 0,0-6 12 16,0 2-4-16,0-2-8 0,0 0 0 0,4-4 0 0,-4 0 0 16,3-2 0-16,-3 2 0 0,4-6 0 0,3 7 0 15,-3-7-11-15,3 0 11 0,0 0-8 0,0 0 8 16,7 3 0-16,-4-2 0 0,8-4 0 0,0 3 8 15,-1-3-8-15,4 3 0 0,4-3 8 0,0 3-8 16,0 0 9-16,3-3-9 0,-4 3 12 0,5 0-12 0,-8 4 0 16,0-4-14-16,4-3 1 0,-4 3 0 15,0 3 13-15,0-3 0 0,0 0 0 0,1 1 0 0,2-1 0 0,1-3 0 16,0 3 0-16,3-3 0 0,-3 0 0 0,3-3 0 16,-4 0 0-16,1-1 0 0,-4 1 0 0,4 3 0 15,-4-3 0-15,0 0 0 16,-7 3-156-16,1 0-29 0,-1 0-6 0,-4 3-1 0</inkml:trace>
  <inkml:trace contextRef="#ctx0" brushRef="#br0" timeOffset="11867.43">8664 338 1926 0,'0'0'55'0,"0"0"11"0,0 0-53 15,-3 3-13-15,-4 1 0 0,3-1 0 16,4-3 125-16,0 0 23 0,0 3 4 0,0 6 0 16,4-3-60-16,-1 1-13 0,1-1-3 0,-1 3 0 0,4 1-34 0,0 5-7 15,0 1-2-15,4 0 0 16,-4 0-9-16,4-1-1 0,-4 1-1 0,3 6 0 0,-3-3-22 0,-3 9 0 16,3-3 0-16,-4 3-8 15,1 7 8-15,-4-10 0 0,3 6 0 0,1-6-8 16,0 0-92-16,-4-3-17 0,3 0-4 0,1-9-653 15,-4 6-130-15</inkml:trace>
  <inkml:trace contextRef="#ctx0" brushRef="#br0" timeOffset="12359.39">8636 1213 2419 0,'0'0'53'0,"0"0"11"0,0 0 3 0,0 0 1 0,0 0-55 0,0 0-13 0,7-3 0 0,0 0 0 15,-3 3 54-15,3-3 8 0,3 3 2 0,-3-3 0 16,7 3-5-16,-3 3-1 0,3-3 0 0,0 3 0 15,0-3-17-15,0 6-3 0,-3-3-1 0,3 0 0 16,-3 4-17-16,-1-4-4 0,1 9-1 0,-4-5 0 16,4-1 1-16,-4 3 0 0,0 1 0 0,0-1 0 15,-4 7-4-15,1-4 0 0,-4 4 0 0,0 3 0 16,0-4-1-16,-4 11-1 0,-3-8 0 0,0 7 0 0,0 4-10 16,-3 2 12-16,-1-6-12 0,0 3 12 15,1-3-12-15,-1-3 0 0,1 0 0 0,-1 0 0 16,0-12 0-16,1 5 0 0,-1-5 0 0,1 2 0 0,3-9 0 0,3 1 0 15,4-4 0-15,0 0 0 0,0 0 0 0,0 0 0 16,0 0 0-16,0 0 0 0,0-7 0 0,0-2 0 16,4 6 0-16,3-4 0 0,0 7 0 0,0-3 0 15,0 3 0-15,3-3 0 0,5 3-8 0,-5 3 8 16,1-3 0-16,-4 3 0 0,3 1 0 0,1-1 0 16,0 0 0-16,-1 6 0 0,1-2-9 0,-1-7 9 15,1 6 0-15,-4-3 0 16,3 3-73-16,-2-3-8 0,2 4-2 0,-3-4 0 15,0 6-189-15,0 1-39 0</inkml:trace>
  <inkml:trace contextRef="#ctx0" brushRef="#br0" timeOffset="12977.24">8671 2301 2131 0,'0'0'60'0,"0"0"14"0,0 0-59 0,0 0-15 0,0 0 0 0,0 0 0 0,7-3 61 0,0 0 10 16,4-3 1-16,3 2 1 0,-3 1-34 0,3 0-7 15,0 0-2-15,0 0 0 0,-3 3 5 0,3 0 1 16,-4 0 0-16,1 0 0 0,-1 0-8 0,-2 0-2 0,2 3 0 0,-6 0 0 16,3 0 30-16,-4 4 7 0,1-1 1 0,-1 0 0 15,-3 0-34-15,0 7-6 16,-3-7-2-16,-1 4 0 0,1 2-35 0,-4-2-7 15,0 5-2-15,0-5 0 0,-4 2 43 0,4 1 9 0,-4-1 2 16,1 1 0-16,-1-1-32 0,1-2-15 16,-5 2 2-16,5-5 0 0,3-1-5 0,0 0-1 0,0 0 0 15,3-3 0-15,4-3 19 0,0 0 0 0,0 0 0 0,0 0 0 16,4 0 0-16,3 0 0 16,0-3 0-16,3 0 0 0,-3 0 0 0,4-3 0 0,0 3 0 0,-1 0 0 15,4-1 0-15,-3 4 9 0,3-3-1 16,-3 3 0-16,3 0-8 0,0 3-11 0,0 1 3 0,-4 5 0 15,5 3 57-15,-5 1 12 0,-3 0 3 0,4 5 0 16,-8 1-10-16,4 0-2 16,-3 3 0-16,-4 0 0 0,0 0-31 0,0 3-6 0,-4-3-2 0,1 3 0 15,-1-9-13-15,-3 2 9 0,0 1-9 0,0 0 8 16,0-3-8-16,-3-1 0 0,-1-2 0 0,0-4 8 16,1 1-8-16,-1-1 0 0,1-9 0 0,-1 0 0 15,0 0-55-15,-3 0-13 0,4-6-2 16,-4-3-1-16,3-1-142 0,0 1-29 0,-13-13-6 0,13-3 0 0</inkml:trace>
  <inkml:trace contextRef="#ctx0" brushRef="#br0" timeOffset="13748.72">9966 181 1684 0,'0'0'37'0,"-7"0"8"0,0-3 2 0,0 3 0 0,0 0-38 0,0 0-9 16,0 0 0-16,0 3 0 0,-4 1 114 0,4-1 21 0,3 0 4 0,-6 3 1 15,6 7-64-15,-3-4-13 0,4-3-3 0,-4 7 0 16,3 6-13-16,4-7-3 0,-3 4-1 0,-1 0 0 16,4 2-15-16,-3 4-2 0,6 3-1 0,-3-6 0 15,4 6 3-15,-1-6 0 0,1 0 0 0,3 0 0 16,0-4 6-16,0-2 2 0,7 3 0 0,-3-10 0 16,6 0-36-16,1-3 0 0,3-3 0 0,0-3 0 15,4-3 0-15,0 3 0 0,-4-7 0 0,0-8 0 16,-3 2-96-16,-1 0-25 0,1-3-6 0,-1 4-649 15,-2-1-131-15</inkml:trace>
  <inkml:trace contextRef="#ctx0" brushRef="#br0" timeOffset="13951.34">10164 225 1947 0,'0'0'43'0,"-4"7"9"0,4-1 1 0,-4 3 2 0,4 4-44 0,-3-4-11 0,3 4 0 0,0-1 0 0,0 7 85 0,0-6 15 0,0 6 4 15,3-1 0-15,-3 1-11 0,0 6-1 0,-3-3-1 16,3 6 0-16,0-3-22 0,0 7-4 0,0-4-1 16,-4 3 0-16,8 4 0 0,-4-7 0 15,0 0 0-15,0 1 0 0,0-7-51 0,0-4-13 0,3 1 0 0,1-9 0 32,0 2-100-32,-1-3-22 0,1-2-5 0,-1-1-717 0,1 0-144 0</inkml:trace>
  <inkml:trace contextRef="#ctx0" brushRef="#br0" timeOffset="14643.82">10097 1326 1792 0,'0'0'51'0,"0"0"10"16,0 0-49-16,0 0-12 0,0 0 0 0,0 0 0 16,0 0 105-16,0 0 19 0,-4 0 3 0,-7 3 1 15,4 6 0-15,-3-2 0 0,-1-1 0 0,1 3 0 16,-1 4-103-16,-3 3-25 0,0-7 0 0,-4 4 0 0,4-1 56 16,-4 4 7-16,4-7 1 0,-7 7 0 15,7 0-52-15,0-4-12 0,-4 4 0 0,8-4 0 0,-1 4 0 0,1-10 0 16,2 4 0-16,5-4 0 0,-4 0 0 0,7-3 0 15,0-3 0-15,0 0 0 16,7 3 54-16,4 1 8 0,-1-1 2 0,1-3 0 16,6 0-52-16,-3 0-12 0,4 6 0 0,3-3 0 0,-3-3 0 0,3 3 0 15,-3 0 0-15,3 4 0 0,-4-1 0 0,1 0 0 16,-4 1 0-16,4 5 0 0,-8-3 54 0,1-2 8 16,0 8 2-16,-1-2 0 15,-3 0-52-15,-3-1-12 0,3 4 0 0,-4-1 0 0,1-2 0 0,-4-1 0 16,0 4 0-16,0 0 0 0,-4-7 0 0,4 1 0 15,-3-1 0-15,-1-3 0 16,-3 1-48-16,7-7-13 0,-7-7-3 0,0 1 0 16,-3-6-204-16,-8-4-42 0,-17-31-8 0,6 9-744 0</inkml:trace>
  <inkml:trace contextRef="#ctx0" brushRef="#br0" timeOffset="14862.07">10001 1304 2419 0,'0'0'53'0,"0"0"11"0,7 0 3 0,0 0 1 16,4 0-55-16,0-3-13 0,-1 3 0 0,4-3 0 16,0 3 105-16,0 0 19 0,1-3 3 0,-5 3 1 15,8 0-52-15,-1 3-9 0,1-3-3 0,0 0 0 16,-1 3-51-16,1 0-13 0,3 3 0 0,0-3 0 16,0 4 54-16,1-1 8 0,-1 0 2 0,-4 4 0 15,1-7-103-15,0-3-20 0,-1 3-4 0,-3 0-1 16,-3 0-153-16,3 0-31 0,4 0-7 0,-18-3-1 0</inkml:trace>
  <inkml:trace contextRef="#ctx0" brushRef="#br0" timeOffset="15495.69">9931 2555 1728 0,'0'0'38'0,"0"-6"8"0,0 0 2 0,3-4 0 0,1 1-39 0,-4-1-9 0,3-5 0 0,-3 2 0 16,4 1 53-16,-1-4 9 0,-3 3 2 0,0 1 0 15,0 2 0-15,0 7 0 0,-3-6 0 0,3 9 0 16,0 0 0-16,-7 9 0 0,0-6 0 0,0 13 0 0,0 0 0 0,-4 3 0 15,4-1 0-15,-4 7 0 0,4 1-52 0,0-1-12 16,0 0 0-16,0 0 0 0,4 3 46 0,-1-3 6 16,4 0 2-16,0-3 0 15,0 3-35-15,7-6-7 0,-3 0-2 0,3 0 0 0,3-7 43 0,4 1 9 16,1-4 2-16,-1 1 0 0,3-7-52 0,4 0-12 16,1 0 0-16,-1-6 0 0,0 0 0 0,0-4 0 15,-3 1 0-15,3-6 0 0,-3 2 0 0,-4 1 0 16,0-1 0-16,0-5 0 0,0 2 0 0,-3 1 0 15,-1 2 0-15,1-5 0 0,-4 2 0 0,0 0 0 16,0 1 0-16,-4-1 0 0,1 7 0 0,-8 0-15 16,4-4 3-16,0 10 1 0,0 0 11 0,-7 0 9 15,0 10-1-15,0-4-8 0,0 3 0 0,0 7 0 0,0 3 0 16,4 0 0-16,-4 6 0 0,7-6 0 16,-4 12 0-16,0-9-9 0,4 6 9 0,0-9 12 0,0 0-2 0,4-4-1 15,0 1-9-15,-4-3-12 0,7-4 2 0,-4-3 1 16,4-2-38-1,-3-8-7-15,6-5-2 0,-6 0-822 0,3-4-165 16</inkml:trace>
  <inkml:trace contextRef="#ctx0" brushRef="#br0" timeOffset="16553.34">10643 260 1739 0,'-7'6'49'0,"0"-3"11"0,4 0-48 0,-1 1-12 0,1 2 0 0,3-6 0 15,0 0 168-15,0 0 30 0,-4 3 6 0,4-3 2 0,0 0-135 0,0 0-27 16,0 0-6-16,4 0-1 16,3-3-26-16,0 0-11 0,3-4 8 0,1 4-8 15,-1 0 0-15,5-3 8 0,2-4-8 0,-3 7 0 0,8-3 0 0,-5 3 0 16,4 0 0-16,0-4 0 16,1 4 0-16,-1 0 0 0,4 3 0 0,-4-3 0 0,-4 3 9 0,1 0-9 15,0-3 10-15,-4 3-10 0,-4 3 15 0,1-3-3 16,-1 0-1-16,-2 3 0 0,-1-3 9 0,0 3 3 15,-4 0 0-15,1 1 0 0,-1-1 5 0,1 0 0 16,-4-3 1-16,0 3 0 0,0-3-9 0,0 0-3 16,0 6 0-16,0-6 0 0,-4 3 15 0,4-3 4 15,0 7 0-15,0-7 0 0,0 6-18 0,0-6-3 0,0 0-1 0,0 0 0 16,0 3 0-16,0 0 0 0,0 0 0 0,4 1 0 16,-4 2-14-16,0 0-18 15,3 0 4-15,-3 1 1 0,4 2 21 0,-4 0 4 0,3-2 0 0,-3 2 1 16,4 4-13-16,-4 5-12 0,3-2 3 0,-3 9 0 15,4-3 9-15,-4 6 12 16,0-3-2-16,3 7-1 0,1-4-9 0,-4 7 0 0,3-1-12 0,1 10 12 16,0-13 0-16,3 7 0 0,-4-4 0 0,4 7 12 15,-3-9-12-15,3 5 0 0,0 1 0 16,0 6 0-16,-4-7 0 0,4 7 0 0,-3 3-12 0,3 0 12 16,-3 0 0-16,3 0 0 0,-4 3 0 0,1 10 0 15,3 6 0-15,-4-3 0 0,4 2 0 16,0 4 0-16,0-3 0 0,4-3 0 0,-4 6 0 0,7 3 0 0,0-6 0 15,0-6 0-15,1-4 0 0,2 0 0 0,1-5 0 16,-1-1 8-16,5-3-8 0,-1-3 8 16,-7-4-8-16,4 1 0 0,-4-9 0 0,0-1 0 15,-4 0 0-15,1-6 8 0,-4 0-8 0,0-6 12 0,-3 3-12 16,-1-3 10-16,1 6-10 0,-4-3 10 0,-4 0-10 0,4 0 12 16,-7-3-12-16,3 6 12 0,-3-9-24 0,-3 2-4 15,-1-2 0-15,-3 0-1 0,0 2 17 0,-4-2 0 16,1-3 0-16,-4-1 0 0,-1 1 32 0,-2-4 11 15,-1 1 1-15,-3-4 1 0,3 3-21 0,0-2-4 16,1-1 0-16,-4 3-1 0,6-6-19 0,-2 7 8 16,-1-4-8-16,0 3 0 0,-3 1 0 0,3 2 0 15,-6-5 0-15,2 2 0 16,1-3-77-16,3 1-19 0,1-1-4 0,-1 0-1288 0</inkml:trace>
  <inkml:trace contextRef="#ctx0" brushRef="#br0" timeOffset="25268.73">3108 9698 2188 0,'0'0'48'0,"0"0"11"0,-4 6 1 0,4-6 1 0,0 3-49 0,0-3-12 16,-7 6 0-16,7-6 0 0,-3 4 105 0,3-4 19 15,0 0 3-15,0 0 1 0,0 0-59 0,0 0-11 16,0 0-2-16,0 0-1 0,0 0-4 0,10 0-1 0,-6-7 0 0,0 1 0 15,3-7-22-15,3 1-4 0,-6-7 0 16,6-9-1-16,1-3 19 0,-1-7 4 16,5 0 1-16,-1-6 0 0,3 4-19 0,-6 2-3 15,7 0-1-15,-1-6 0 0,-3 4-16 0,0 5-8 0,4 1 8 16,-4-4-8-16,0-3 0 0,7 4-12 16,-10-1 0-16,3 4 1 0,0 5 11 0,4-5 0 15,-11 6 0-15,3 6 0 0,-2 9 22 0,2 1 6 0,-6 5 2 16,3 4 0-16,-7 3-14 0,3 10-4 0,8 2 0 0,-11 1 0 15,3 9 1-15,4 3 0 0,-7 6 0 0,11 4 0 16,-11 5-3-16,7-2-1 0,0 6 0 0,4 12 0 16,-1-2 2-16,1 2 0 0,3 4 0 0,-3 2 0 15,-1-5-11-15,-3-1-16 0,11-6 4 0,-8 4 1 16,1-7 11-16,3 3 0 0,0-3 0 0,-3 3 0 16,3-3 12-16,-4-6 5 0,1-3 1 0,3-7 0 15,-3-6-18-15,-4-3 0 0,0-6 0 0,0-7 0 16,4-6-25-16,-11-3-6 15,0 0-1-15,0-9 0 0,0-7-33 0,-8-3-7 0,1-3-2 0,0-6 0 16,-3 0-107-16,-1 0-22 0,-6-1-4 0,-1 1-1029 16</inkml:trace>
  <inkml:trace contextRef="#ctx0" brushRef="#br0" timeOffset="25505.31">3164 9654 2508 0,'0'0'71'0,"0"0"16"0,0 0-70 0,-7 3-17 0,7-3 0 0,0 0 0 16,0 0 106-16,0 0 18 0,7 3 3 0,-3 0 1 15,3 0-52-15,7 1-9 0,0-1-3 0,4-3 0 16,0 3 52-16,6 0 9 0,4-3 3 0,1 0 0 16,2 3-112-16,-6-3-16 15,7 0-16-15,-7-3 3 0,-1 3 13 0,1 0 8 0,0-3 0 0,-1 3-8 16,5-3 0-16,-12 3 0 0,11-3 0 0,-10-4 0 31,3 4-108-31,0 0-15 0,-7-3-3 0,8-1-1320 0</inkml:trace>
  <inkml:trace contextRef="#ctx0" brushRef="#br0" timeOffset="26065.8">3249 7343 2311 0,'0'0'51'0,"0"0"10"0,0 0 3 0,0 0 0 16,0 0-51-16,0 0-13 0,0 0 0 0,0 0 0 16,0 9 78-16,7 1 13 0,-7 2 2 0,4 4 1 15,6 3-24-15,-10 3-5 0,4 6-1 0,3 3 0 16,-4 1 14-16,-3 5 2 0,7 7 1 0,-7 3 0 15,0 0-32-15,4 0-6 0,-4-6-2 0,7 0 0 16,-7-4-18-16,0-2-4 0,0-4-1 0,4-2 0 0,-4-1-18 0,0-3 0 16,0-3 0-16,0-3-9 15,0-4-51-15,3-2-9 0,-3-1-3 0,0-2 0 16,7-4-85-16,-7 0-18 0,0-3-3 0,0-3-1026 0</inkml:trace>
  <inkml:trace contextRef="#ctx0" brushRef="#br0" timeOffset="26325.95">3552 7371 2419 0,'0'0'53'0,"0"0"11"0,0 0 3 0,0 0 1 0,0 0-55 0,0 0-13 0,0 0 0 0,0 0 0 15,-3 6 54-15,-4 1 8 0,3 2 2 16,4 1 0-16,-3 2 29 0,3 1 7 0,0-1 0 0,-4 4 1 15,4 0-32-15,4 5-6 0,-4 1-2 0,0 4 0 16,3-1-6-16,-3 6-2 0,4 3 0 0,-4 4 0 16,0 3-9-16,7 0-3 0,-7-4 0 0,3-5 0 15,-3-1-41-15,8-3 0 0,-8-3-13 0,3 0 3 16,-3-3 10-16,7-3 12 0,-7 3-2 0,0-6-1 16,0-1-80-16,4 1-16 0,-4-3-3 0,0-1-914 15,0-2-182-15</inkml:trace>
  <inkml:trace contextRef="#ctx0" brushRef="#br0" timeOffset="27780.17">11903 1260 1616 0,'0'0'46'0,"-7"3"10"0,3 0-45 0,-3 0-11 15,0-3 0-15,7 0 0 0,-3 4 130 0,3-4 24 16,-8 0 5-16,8 0 1 0,0 0-14 0,0 0-2 16,-7 3-1-16,7-3 0 0,0 0-71 0,0 0-13 15,0 0-3-15,0 0-1 0,4 3-3 0,-1 0 0 16,5 3 0-16,2-6 0 0,1 3-12 0,-1 1-4 16,4-1 0-16,0-3 0 0,4 0 11 0,0 0 1 0,6 0 1 0,1 0 0 15,3-3-49-15,1-4 0 0,-1 1-12 0,4 0 3 16,-4-1 9-16,0 1 9 0,-3 0-1 15,-1 0-8-15,-2 3 0 0,-5-4 0 16,1 4-10-16,-4-6 10 16,0 6-103-16,-3-1-13 0,-1 4-2 0,-3-3-1 0,0 3-81 0,-7 0-17 15,0 0-3-15,0 0-1 0</inkml:trace>
  <inkml:trace contextRef="#ctx0" brushRef="#br0" timeOffset="27989.06">11864 1549 2880 0,'0'0'64'0,"0"0"12"0,0 0 4 0,0 0 0 0,0 0-64 0,3 0-16 16,5 0 0-16,-1-4 0 16,3 4 54-16,1-3 8 0,3 3 2 0,0 0 0 0,7 0 0 0,0 0 0 15,8 0 0-15,-1 0 0 16,0 0-40-16,7 3-7 0,-3 1-1 0,0-1-1 0,-1-3-32 0,1 3-7 15,-4 0 0-15,1-3-967 0,-1-3-193 0</inkml:trace>
  <inkml:trace contextRef="#ctx0" brushRef="#br0" timeOffset="28481.83">13049 868 1958 0,'0'0'43'0,"0"0"9"0,0 0 1 0,0 0 3 16,0 0-45-16,0 0-11 0,0 0 0 0,0 0 0 0,4 6 104 0,-1 1 18 16,1 8 4-16,-4-2 1 0,0 6-4 0,0 3-1 15,3 3 0-15,-3 6 0 0,0 7-41 0,4-1-8 16,-4 7-1-16,0 3-1 0,3-3-6 0,-3-3-1 15,4 6 0-15,-4 3 0 0,3 0 0 0,1 4 0 16,0-7 0-16,3 0 0 0,0-10-64 0,0 4-14 16,0-13-2-16,0 1-1 0,3-8 27 0,-3 5 6 0,1-14 0 15,-1 4 1 1,-4-7-65-16,4 1-12 0,0-7-4 0,-3-6 0 16,3-1-51-16,-4-8-10 0,1-1-3 0,-4-2 0 15,3-10-102-15,-3 0-21 0,-3-32-4 0,-4-3-1 0</inkml:trace>
  <inkml:trace contextRef="#ctx0" brushRef="#br0" timeOffset="28951.13">13067 846 2188 0,'-11'0'48'0,"11"0"11"0,-7 0 1 0,0 0 1 0,7 0-49 0,0 0-12 0,0 0 0 0,0 0 0 16,0 0 79-16,0 0 13 0,4 6 2 0,3-2 1 15,3-1-27-15,1 0-4 0,3 3-2 0,0 0 0 16,4-2 0-16,-4-1 0 0,4 0 0 0,-1 0 0 15,1-3-11-15,-1 0-3 0,1 0 0 0,7 3 0 16,-4-3-22-16,0 6-5 0,4-3-1 0,0 4 0 31,3-4-40-31,-4 3-9 0,-2 4-2 0,-1-1 0 0,-4 4 76 0,-2-4 15 0,-1 7 4 0,-7-1 0 16,-4 1-41-16,1 3-8 0,-8 6-2 0,-3-6 0 0,-3 6-13 16,-5-10-18-16,-2 11 4 0,-4-8 1 0,0 4 61 0,-4 0 13 15,4-6 3-15,-4 0 0 0,7 2-52 0,-3-8-12 16,4 2 0-16,2 1 0 15,5-1-23-15,-1-5-7 0,1-1-2 0,6 0 0 0,4-6 32 0,0 0-9 16,0 0 9-16,4-9 0 0,-1 6 22 0,4-7 10 16,4 1 1-16,-1-4 1 0,8 1-34 0,0 2 0 15,3-5 0-15,4 2 0 0,3 4 0 0,4-1 0 16,-1 4 0-16,1 0 0 0,0 3 0 0,0 3 0 16,-4 9 0-16,-4-3 0 0,1 4 0 0,-7 5 0 0,3 4 0 15,-7 0 0-15,0 3 0 0,-3 3 0 16,-4 6 0-16,0-2 0 0,-7 2 0 0,0 7 0 0,-4-4 0 0,-3 4 0 15,0-4 0-15,-3 1 0 0,-4-4 0 0,-4 0 0 16,0-5 0-16,-10-4 0 0,-4 3 0 16,-3-3 0-16,-4-10 0 0,0 4 0 0,1-7 0 0,-1 4 0 15,3-7 32-15,1-3-1 0,7 7 0 0,-7-7 0 32,3 3-59-32,4 0-11 0,-4-3-2 0,7 7-1 0,1-7-121 15,6-3-24-15,4 3-5 0</inkml:trace>
  <inkml:trace contextRef="#ctx0" brushRef="#br0" timeOffset="30336.88">17868 1003 1134 0,'0'0'32'0,"0"0"8"0,0 0-32 0,0 0-8 0,0 0 0 0,7 0 0 16,0 0 60-16,0-6 10 16,0 3 2-16,4-7 1 0,0 4 39 0,-1-4 8 0,1-2 2 0,-1 6 0 15,1-10 30-15,0 3 7 16,-1 1 1-16,1-1 0 0,-4-2-24 0,0-1-5 0,-4 7-1 0,-3-10 0 15,4 6-42-15,-4-2-9 0,3-4-2 0,-6 3 0 16,-1 0-28-16,1-2-5 0,-1 2-2 0,-3 3 0 16,0 4-16-16,-3-4-3 0,-1 7-1 0,-3 3 0 0,0 6-2 0,-4 0 0 15,-3 10 0-15,0-1 0 0,-4 4-4 0,4 9 0 16,-4 0-1-16,1 7 0 0,2 8-15 16,-2-5 11-16,3 9-11 0,-1 12 10 15,8 4 10-15,-3-1 1 0,6 1 1 0,0 6 0 0,4 0-22 0,0-7 0 16,4 7 0-16,3 3 0 15,3-13 0-15,1-2 0 0,3-7 0 0,0 0 0 0,7-3 0 0,0-10 0 16,4 1 0-16,3-1 0 16,4-6 0-16,-1 1 0 0,8-1 0 0,3-13-12 0,-3 1 12 0,0-6 0 15,0-7 0-15,-1 3 0 0,-2-12 0 0,-1-1 9 16,0-2-9-16,-3-4 0 0,-1 1 0 0,1-4 0 16,0 1 0-16,-4-1 0 15,4-6-110-15,-4-3-29 0,0 3-5 0,0-3-1297 16</inkml:trace>
  <inkml:trace contextRef="#ctx0" brushRef="#br0" timeOffset="30689.06">18648 1185 1728 0,'0'0'38'0,"0"0"8"0,0 0 2 0,0 0 0 15,0 0-39-15,0 0-9 0,0-6 0 0,0 6 0 0,3-7 156 0,1 4 28 16,-1 0 7-16,1 0 1 16,3-3-52-16,0 2-9 0,0 4-3 0,4-3 0 15,-1 3 0-15,4 0 0 0,1-3 0 0,-1 3 0 0,3-3-102 0,1 3-26 16,3-3 0-16,-3-3 0 0,3 3 0 0,-3-1 0 15,-1 4 0-15,1-3 0 16,-4 3 0-16,0-3 0 0,0 3 0 0,-3 0 0 0,3-3 0 0,-4 3 0 16,1 0 0-16,-4 0 0 15,0 0-46-15,-7 0-14 0,0 0-4 0,0 0 0 16,0 6-102-16,0 1-21 0,-3 5-4 0,-4-6-999 16</inkml:trace>
  <inkml:trace contextRef="#ctx0" brushRef="#br0" timeOffset="30882.87">18588 1498 2800 0,'0'0'62'0,"0"0"13"0,0 0 2 0,10 4 1 0,-2-1-62 0,6 0-16 16,0 0 0-16,3 0 0 0,1 3 92 0,7 1 15 0,-1 2 3 0,1-3 1 15,3 1-57-15,1-1-11 16,-5 0-3-16,1 0 0 0,0 1-28 0,-1 2-12 0,-3-3 11 0,-3-3-11 15,3 1-89-15,0 2-24 0,-3-3-5 0,3 0-1 16</inkml:trace>
  <inkml:trace contextRef="#ctx0" brushRef="#br0" timeOffset="31550.7">19689 1734 2419 0,'0'3'53'0,"0"6"11"0,3 0 3 0,-3-2 1 0,4-1-55 0,3 3-13 0,0-5 0 0,0-4 0 15,3 0 105-15,-3-10 19 0,4 1 3 0,-4-1 1 16,4-2 0-16,-4-4 0 0,0-3 0 0,0-6 0 16,0-6-84-16,0-4-17 0,0-5-3 0,0-1-1 15,4-3 14-15,-8-3 3 0,4 0 1 0,0-6 0 16,0-7-33-16,0 0-8 0,-3-2 0 0,3-4 0 16,0 3 0-16,-3 4 0 0,-1-1 0 0,4 4 0 0,-3-1 0 15,3 7 0-15,-4 9 0 0,1 4 0 16,3 15 0-16,-4 0 0 0,1 9 0 0,3 10 0 0,-7 3 0 0,3 3 0 15,4 16 0-15,1 6 0 16,2 3 0-16,1 7 0 0,-1 2 0 0,4 4 0 0,1-6 0 16,-1 9 0-16,0-1 0 0,3 11 0 15,1 2 14-15,3-3 1 0,-3 4 0 0,3-1 0 0,-7-5 1 0,4-1 0 16,-4 3 0-16,3 7 0 16,-6-4-38-16,3-6-7 0,0 0-2 0,0-6 0 0,-3-6 31 15,-4 0 0-15,4-7 0 0,-4-3 0 0,0-6 0 0,-4-3 0 16,1-3 0-16,-1-7 0 0,-3-3 0 0,0-6 0 15,0 0 0-15,-7-9 0 16,0-7-108-16,-3 0-16 0,3-9-4 0,-8 3 0 16,1-6-66-16,-7 0-14 0,0-3-2 0,-7-1-1 0</inkml:trace>
  <inkml:trace contextRef="#ctx0" brushRef="#br0" timeOffset="31734.59">19812 1411 2445 0,'0'0'69'0,"0"0"15"16,0 0-67-16,0 0-17 0,0 0 0 0,0 0 0 16,0 0 119-16,0 0 20 15,7 0 4-15,0 0 1 0,4 0-64 0,-1 0-12 0,8 3-2 0,0 0-1 0,3-3-1 0,3 3 0 16,5 0 0-16,-1-3 0 16,0 3 0-16,0 0 0 0,-3 4 0 0,0-4 0 0,-1 0-51 0,-2-3-13 15,-1 6 0-15,-4-3 0 16,1 4-100-16,-4-4-22 0,4 3-5 0,-8 0-854 15,4-3-171-15</inkml:trace>
  <inkml:trace contextRef="#ctx0" brushRef="#br0" timeOffset="38229.83">20673 1232 1317 0,'0'0'28'0,"0"0"7"0,0 0 1 0,0 0 2 0,0 0-30 0,0 0-8 16,0 0 0-16,7 0 0 0,-7 0 118 0,3 0 22 15,-3 0 5-15,0 0 1 0,7 0-16 0,-7 0-3 16,0 0-1-16,4 6 0 0,-4-6-26 0,0 3-4 15,0-3-2-15,0 7 0 0,0-4-38 0,0 3-7 16,0-6-1-16,-7 6-1 0,3-3-25 0,1 4-5 16,-4-1-1-16,3-3 0 0,-3 3-7 0,0-3-1 15,0 1-8-15,7-4 12 0,-3 0-12 0,3 0 0 0,0 0 0 0,-7 0 0 16,7 0 0-16,0 0 0 0,0 0 0 16,-4-7 0-16,4 7-9 0,0 0 9 15,0 0 0-15,4-9-9 0,-4 3 9 0,0 6 0 0,7-4 0 0,-4 1 0 16,4 0 0-16,-3 3 0 15,3-3 8-15,-4 0-8 0,4 3 37 0,-7 0 3 16,4 0 1-16,3-3 0 0,-7 3-11 0,3 0-2 0,-3 0-1 0,0 0 0 16,7 0-11-16,-7 0-1 0,0 0-1 0,0 0 0 15,0 0-6-15,0 0-8 0,0 0 11 16,0 0-11-16,0 0 11 0,0 0-11 0,0 0 10 0,-3 6-10 16,-1 0 0-16,1-3 0 0,-1 4 0 0,4-7 0 15,-3 3-36-15,3-3-12 0,-4 9-4 0,4-9 0 16,0 0-114-16,0 0-23 0,0 0-5 0</inkml:trace>
  <inkml:trace contextRef="#ctx0" brushRef="#br0" timeOffset="38916.51">21181 837 1497 0,'0'0'32'0,"0"0"8"0,0 0 0 0,0 0 4 0,0-6-36 0,0-1-8 0,-4-2 0 0,4 3 0 0,0-1 113 0,-3 1 21 15,-1-7 4-15,4 7 1 0,0-3-71 0,-3-1-15 16,3 7-2-16,0-3-1 16,0 6-38-16,0 0-12 0,0 0 8 0,0 0-8 0,0 0 55 0,0 0 7 15,0 0 2-15,0 0 0 0,0 9-17 0,0-2-3 16,0 5-1-16,0 7 0 0,0-6 12 0,0 5 2 15,3 7 1-15,-3 1 0 0,0 2-25 0,0 9-5 16,4-5 0-16,-4 9-1 0,0 2 29 0,3 1 7 16,1 3 1-16,-1 0 0 0,1 4 0 0,-1-1 0 15,1-3 0-15,3 6 0 0,-4 0-52 0,5-2-12 0,-1-8 0 16,0 1 0-16,0-3 0 0,0-13 0 0,0 1 0 16,0-4 0-16,-4 0 0 0,4-10 0 15,-3-2 0-15,0-1 0 0,-4-8 0 0,0-4 0 0,0 0 0 0,0-19 0 16,-4 3 0-16,0 0 0 15,1-6 0-15,-1-3 0 16,1-3-48-16,-4-3-13 0,3-1-3 0,-3 1 0 16,4 3 0-16,-1-3 0 0,1-1 0 0,-1 4 0 15,1 0-102-15,-1 3-21 0,1-4-4 0,-1 7-897 0</inkml:trace>
  <inkml:trace contextRef="#ctx0" brushRef="#br0" timeOffset="39491.32">21114 605 2394 0,'0'0'52'0,"0"0"12"0,0 0 1 0,-4-3 3 16,4 3-55-16,-7-7-13 0,7 7 0 0,0 0 0 0,0 0 60 0,0 0 10 16,0 0 2-16,0 0 0 0,0 0-24 0,7 0-4 15,0 0 0-15,0 7-1 0,4-4-3 0,0 0-1 16,-1 0 0-16,4 3 0 0,0 1-7 0,0-4-2 15,4 3 0-15,0 0 0 0,-1 4-8 0,5-4-2 16,-1 0 0-16,3-3 0 0,-2 7-20 0,-1-4 0 16,0 3 0-16,-3 4-12 0,-1-4 56 0,-3 4 10 0,-3 3 2 0,-1-1 1 15,1-2-19-15,-4 6-4 0,-3-1-1 0,-4-2 0 16,-4 3 4-16,1 0 1 16,-5 3 0-16,-2 3 0 0,-1-6-30 0,-3 3-8 0,0-4 0 0,-4 4 0 15,1 0 0-15,-1 0 0 0,1 0 0 16,-1 0 0-16,4 0 0 0,0-3-13 0,3-3 3 15,1 2 1-15,2-8 9 0,5-1 12 0,-1 1-2 0,1-4-1 16,6 3-21-16,1-6-4 0,3-3 0 0,0 0-1 16,4 0 27-16,3-6 6 0,3 0 0 0,5-4 1 15,-5 4-17-15,8-6 0 0,-4 5 0 0,4 1 0 16,3-6 0-16,-3 5 0 0,-1 4 0 0,1 0 0 16,0 3 0-16,-4 0 0 0,4 6 0 0,-1 4 0 15,1 2 16-15,-4-2-1 0,0 5 0 0,0 7 0 0,-3-9-7 0,0 6 0 16,-4 3-8-16,0-4 12 15,-7 7-27-15,0-3-5 0,0 3-2 0,-7 1 0 0,4 2 43 16,-8 0 9-16,-3 3 2 0,-3 10 0 16,-1-10-24-16,-7 1-8 0,4 2 0 0,-7-5 0 0,3-4 0 0,-3 0 0 15,0-6 0-15,0-1 0 16,0-2-26-16,-4 0-5 0,0-1-1 0,1-5 0 0,-5-1 32 16,5-3 0-16,-1 1 0 0,0-7 0 0,1 0 0 0,2-3 0 15,5-1 0-15,-1-2 0 16,8-3-262-16,-1 2-46 0,0-11-10 0,11 18-2 0</inkml:trace>
  <inkml:trace contextRef="#ctx0" brushRef="#br0" timeOffset="47752.61">7518 3367 2419 0,'0'0'53'0,"0"0"11"0,0 0 3 0,0 0 1 0,0 0-55 15,0 0-13-15,0 0 0 0,0 0 0 16,0 0 85-16,0 0 15 0,0 0 2 0,0 0 1 0,0 0-63 0,0 0-12 15,0 0-2-15,0 0-1 16,3 6 36-16,1-2 7 0,-1-1 2 0,1 3 0 0,-1-3-10 0,4 0-1 16,-3 4-1-16,3-4 0 0,0 3-44 0,0-3-14 15,0 3 8-15,0-3-8 0,4 4 19 0,-1-4 0 16,4 0 0-16,4 0 0 0,0 0 18 0,3 0 4 16,0-3 1-16,0 0 0 0,4 4-51 0,3-4-11 15,-3 0-1-15,3 0-1 0,-7 0 22 0,4 0 0 16,-4-4 12-16,0 4-4 0,0-3 6 0,4 3 1 0,-4-3 0 15,4 3 0-15,0 0-15 0,-1 0 0 16,5 3 0-16,-5 0 0 0,5 1 0 0,-5-1 0 0,1 0 0 0,-4 0 0 16,4 3 0-16,-4-3 0 15,-3 4 0-15,3-4 0 0,-7 0 0 0,4 0 0 0,-1 0 0 16,-6 0 0-16,3-3 0 0,-4 0 0 16,5 0 0-16,-5-3 0 0,1 3 0 0,-4-3 8 15,0 3-8-15,0-3 0 0,0 0 0 0,0 0 0 0,-7 3 0 0,0 0 0 16,4 0-50-1,-4 0-6-15,7 0-2 0,-4 3 0 0,-3-3-137 0,7 6-27 16,-3 3-6-16,-1-2-1037 0</inkml:trace>
  <inkml:trace contextRef="#ctx0" brushRef="#br0" timeOffset="48860.61">7433 3511 1141 0,'0'0'24'0,"0"0"6"0,7-3 1 0,-7 3 2 16,4-3-33-16,-1 0 0 0,-3 3 0 0,4-3 0 15,3 3 35-15,-4-3 0 0,-3 3 0 0,7 0 0 16,0 0-35-16,-3-7 0 0,-4 7 0 0,3-3 0 0,-3 3 58 0,0 0 5 16,0 0 1-16,0 0 0 15,0 0 11-15,0 0 2 0,0 0 1 0,0 0 0 0,7 3 15 0,-7-3 3 16,0 0 1-16,0 0 0 15,0 7-20-15,0-7-4 0,0 0-1 0,4 3 0 0,-4 3 1 0,4 0 0 16,-4 1 0-16,0-1 0 16,0-6-21-16,0 6-4 0,3 0 0 0,-3 4-1 15,0-7-24-15,0 6-5 0,4 1-1 0,-4-1 0 0,3 1-17 0,-3 2 0 16,0-2 0-16,4 2 0 0,-4 1 36 0,3-1 3 16,1 4 1-16,-4 3 0 15,3 0-26-15,-3 2-5 0,4 1-1 0,-1 3 0 0,1 1 7 0,-4-1 1 16,3 0 0-16,1 0 0 15,-4 0-16-15,3 0 0 0,-3 3 8 0,4 0-8 0,-1-2 0 0,-3 2 0 0,4 0 0 16,0 3 0-16,-1 4 0 0,-3-1 0 16,4 1 0-16,-1 2 0 0,1-5 48 0,-4-1 12 0,3 0 4 0,1 1 0 15,-4-4-64-15,0 7 0 0,0-4-14 16,0 7 2-16,0-4 12 0,0 7 8 0,0 0-8 0,0-1 11 16,0 1-11-16,0 0 8 0,0-4-8 0,0 4 8 15,0-6-8-15,0 2 0 16,0 1 0-16,0 3 0 0,0-1 0 0,3 4 0 0,-3 0 0 0,0 3 0 15,4-6 0-15,-1 0 0 16,-3 0 0-16,4 2 0 0,-4-2 0 0,3 3 0 0,1 0 0 0,-4 6 0 16,3-6 0-16,-3 0 0 0,4-3 0 0,-1-4 0 15,-3-2 0-15,4-4 0 0,-4 1 0 0,0-1 0 16,0-3 0-16,-4-3 0 0,4 3 0 0,-3-2 0 0,3 2 0 16,0 0 0-16,0-3 9 0,-4 3-9 15,4-3 0-15,-3 0 0 0,3 1 0 0,0 2 0 0,0-6 0 16,0 3 0-16,0 0 0 0,0 3 0 0,0 0 0 0,0-3 0 15,0 1 0-15,0-8 0 0,0 1 0 0,3 0 0 16,-3 0 0-16,4-7 0 16,-4 1 0-16,0-4 0 0,0 1 0 0,0-4 8 15,0 0-8-15,0-6 0 0,0 0 0 0,0 0 0 0,0 0 0 0,0 0 0 16,0 0 0-16,3-6-8 0,1 3 8 0,-4 3 8 16,3-3-8-16,-3 3 11 15,4-3-11-15,0-1 0 0,3 4 0 0,0-3 8 0,-4 0 1 0,1 0 0 16,3 3 0-16,-4 3 0 0,4-6 2 15,0 3 0-15,0-6 0 0,1-1 0 0,2 4 0 0,4 0 0 16,-3-3 0-16,-1 0 0 0,4-1 0 0,4 1 0 0,-4 3 0 16,4 0 0-16,0 0-3 0,-4 0 0 15,3 3 0-15,-3 0 0 0,4 3-8 0,-4 0 8 0,0 0-8 0,0 3 8 16,4-3-8-16,0 4 0 16,-4-4 9-16,3 3-9 0,-3-3 0 0,1 3 0 0,-1-6 0 0,-4 4 0 15,1-1 0-15,-1-3 0 0,1 0 0 0,-7 0 0 31,3 0-50-31,-4 0-11 0,4 0-3 0</inkml:trace>
  <inkml:trace contextRef="#ctx0" brushRef="#br0" timeOffset="50433.69">11141 3436 1392 0,'0'0'40'0,"-7"3"8"0,3-3-39 0,4 0-9 0,-7 3 0 0,4 1 0 15,-4-1 139-15,3 0 25 16,0 0 6-16,4-3 1 0,0 0-35 0,-7 3-6 0,7-3-2 0,0 0 0 16,-3 3-28-16,3-3-7 0,0 0-1 0,0 0 0 15,0 0-44-15,0 0-10 16,0 0-2-16,0 0 0 0,0 0 23 0,0 0 4 15,0 0 1-15,0 0 0 0,0 0-52 0,0 0-12 0,0 0 0 0,0 0 0 16,0 0 28-16,0 0 2 0,3 3 1 0,4 0 0 16,4 1-11-16,0-1-1 0,3 3-1 0,0-3 0 15,3 0-5-15,1 0-1 0,0 4 0 0,-1-7 0 16,8 3-12-16,0-3 9 0,-4 0-9 0,4 0 8 16,-4 0-8-16,4 0 0 0,-4 3 0 0,0-3 0 15,-4 0 0-15,1 3 0 0,0-3 0 0,-4 0 0 16,0 3 0-16,0-3 10 0,0 0-2 0,-3 0-8 15,-1 0 0-15,1-3 0 0,0 3 0 0,-4 0 0 16,0-3 0-16,-4 3 0 0,-3 0 0 0,0 0 0 0,0 0 12 16,0 0-4-16,0 0 0 0,0 0-8 0,0 0 0 15,0 0-16-15,4 3 2 0,-4-3 0 16,0 6 29-16,0 1 5 0,0-1 2 0,0 0 0 0,0 0-22 0,0 4 0 16,0-7 0-16,-4 3-12 0,4 1 12 0,0-1 0 15,0-6 0-15,0 6 0 0,0 0 0 0,0 1 0 16,4-1 0-16,-4 0 0 0,0 0-11 0,0 1-6 15,0-1-2-15,0 0 0 0,0 4 34 0,0-1 6 16,3 4 2-16,-3 2 0 0,0 1-37 0,0 3-7 16,0 0-2-16,-3-1 0 0,6 4 23 0,-6 3 0 15,3-6 0-15,0 3 0 0,0 0 12 0,0-3 6 16,0 3 2-16,0 0 0 0,3-3-20 0,-3 3 0 0,0 0 0 0,4 0 0 16,-4 3 0-16,0 0 0 0,0 3 0 0,0 3 0 15,0 1 0-15,3 2 0 16,-3 1 0-16,4-1 0 0,-1 1 8 0,1-1-8 0,-4-3 0 0,3 1 0 15,-3 2 0-15,4-2 8 0,-1 2-8 0,-3 1 0 16,4 2 38-16,0 1 1 0,-1 3 0 0,1-1 0 31,-1-2-59-31,1-10-11 0,-1 0-2 0,1 1-1 0,-1 5 34 0,1 1 0 16,-1-1 0-16,-3 1 0 0,4 9 25 0,-1-1 6 0,1 4 1 0,3 13 0 16,0-7-51-16,0-6-9 0,0 4-3 0,0-1 0 15,0 3 31-15,0-3 0 0,0 3 0 0,0 1 10 16,4-10 13-16,-4 0 2 0,4-4 1 0,-4 1 0 15,0 0-44-15,3-4-9 16,-6 1-1-16,3 6-1 0,0-3 29 0,-4 0 0 0,4-1 0 0,-3-2 0 0,3-4 0 0,-3 1 0 16,-1-1 0-16,1 1 0 15,-1-1 0-15,1 1 0 0,-1-4 0 0,-3 1 0 0,4-1 0 16,-4 0 0-16,3-6 0 0,1-3 0 16,-4-3 0-16,0-6 0 0,0-1 0 0,0-6 0 15,0 1 0-15,0-7 0 0,0 0 8 0,0 0-8 0,0 0 0 0,-7-7 0 16,3 4 8-16,-3-3-8 0,7 6 0 0,-3-6 0 15,3 6 0-15,0 0 0 0,0 0 24 0,-7-3-3 16,7 3 0-16,0 0 0 0,0 0-21 0,-7 0 0 16,3 0 0-16,-3 3 0 0,3-3-12 0,1 3-6 15,-1 0-2-15,1 0 0 0,-1 0 20 0,-3-3 0 16,0 3 0-16,0-3 0 0,0 0 0 0,-7 0 8 16,3-3-8-16,-6 3 9 0,-1-3 4 0,0 3 1 15,1 0 0-15,-4 0 0 0,0 0-14 0,-1 3 0 0,1 4 0 0,0 2 0 16,-4-3 0-16,4 4 0 0,0 2 0 0,0-2 0 15,3 2 0-15,1 1 0 0,-1-4 0 0,0 4 0 16,4-4 0-16,-3 1 0 0,-1-4 0 0,0 0 0 16,4-3 0-16,0-3-16 0,3 0 3 0,-3-3 1 31,4-3-164-31,-1-4-32 0,4 1-6 0</inkml:trace>
  <inkml:trace contextRef="#ctx0" brushRef="#br0" timeOffset="101414.1">3186 3963 1728 0,'0'0'49'0,"0"0"11"0,0 0-48 0,0 0-12 0,0 0 0 0,0 0 0 15,-7 0 118-15,7 0 22 0,0 0 4 16,-4-6 0-16,4 6-64 0,0 0-12 0,0 0-4 0,0-7 0 15,0 7 0-15,0-6 0 0,0 6 0 0,4-3 0 16,3 0-51-16,0 0-13 0,0 3 0 0,3-3 0 16,1-1 37-16,-4 1 5 0,11 0 1 0,-4 0 0 15,0 3-18-15,7-3-3 0,0 0-1 0,0-4 0 16,4 4 23-16,-7 0 4 0,3 3 0 0,0-3 1 16,0 3-27-16,-7 0-6 0,0 0 0 0,4 3-1 15,-7 3 1-15,3 1 0 0,-4-1 0 0,-6 0 0 16,3 4-5-16,-4-1-1 0,1 7 0 0,3-4 0 15,-4 1-10-15,-3-1 12 0,0 4-12 0,-3-3 12 16,3 2-12-16,-7 1 10 0,0 0-10 0,0-1 10 16,3 4-10-16,-6 0 12 0,-4-3-12 0,3 2 12 15,-7 1-12-15,4 0 0 0,0 3 0 0,4-6 0 0,-8 2 0 16,4-5 0-16,3 3 0 0,1-7 0 0,3 4 19 16,0-4 1-16,3-3 1 0,-3-3 0 15,7 4-21-15,0-7 0 0,7 3 0 0,-3-3 0 0,6-3-16 0,1 0-7 16,-1-1-1-16,4-2-1 0,8-3 25 0,-1-1 0 15,-7 1 0-15,0 0 0 0,4 2 15 0,-1 1 8 16,-3 0 1-16,4 3 1 0,-4-1-25 0,7 4 0 16,-7 4 0-16,0-1 0 0,4 0 0 0,-7 3 0 0,3 4 0 0,-4-4 0 15,1 3 15-15,-8 4-3 16,5-1 0-16,-5-2 0 0,1 2-12 0,3 1-16 16,-7-1 3-16,-7 4 1 0,3-3 60 0,1 2 13 0,-8-2 3 0,-7 6 0 15,1-4-64-15,-1 4-15 0,0-3-1 0,1-1-1 16,-8-2 17-16,4 0 0 0,3-4 0 0,-10 7 0 15,10-4 15-15,-6-2 0 0,3-1 0 16,-1-3 0-16,8-3-26 0,-10 4-5 0,6-4 0 0,0 3-1 16,8-3-24-1,-8 0-5-15,11 4-1 0,-4-4-965 0,4 0-192 0</inkml:trace>
  <inkml:trace contextRef="#ctx0" brushRef="#br1" timeOffset="109833.01">1909 4994 889 0,'0'0'19'0,"0"0"4"0,0 0 1 0,0 0 2 0,0 0-26 0,0 0 0 0,0 0 0 0,0 0 0 0,0 0 37 0,0 0 3 15,0 0 0-15,0 0 0 0,0 0 6 0,0 0 2 16,0 0 0-16,0 0 0 16,0 0 12-16,-4-6 4 0,4-3 0 0,-7 6 0 0,7 3 19 0,0 0 4 15,0-7 1-15,-4-2 0 0,4 3-11 0,0-1-1 16,0-2-1-16,0 0 0 0,0-1-23 0,0 4-5 16,0-3-1-16,0 2 0 0,0-2 6 0,0-1 0 15,0-2 1-15,0 3 0 0,0-1-9 0,0-2-1 0,0 2-1 0,0 1 0 16,0-4-7-16,-7 1-2 0,7-1 0 15,0 1 0-15,0-1-13 0,-3 1-4 0,3-4 0 16,0 0 0-16,0 0-25 0,0 1-6 16,0-1-1-16,-7-3 0 0,7 4 46 0,0-1 9 0,0-3 1 15,0 0 1-15,0 4-14 0,0-1-3 0,0 0-1 0,0-3 0 16,0 1-23-16,0-1 0 0,0 3 0 0,0 0-12 16,0 1 12-16,-4-1 0 0,4 0 8 0,0 1-8 15,0-1 0-15,-3-3 0 0,-4 4 0 0,7-4 8 16,-4 0-8-16,4 3 0 0,0-3 0 0,-7 1 0 15,7 2 0-15,-3-3 12 0,3 0-4 0,0 1 0 16,0-1-8-16,0 6-10 0,-7 1 10 0,7-4-13 16,0 0 13-16,0 1 0 0,0-1 0 0,0 0 0 15,0 4 0-15,0-7 0 0,0 0 0 0,0 3 0 16,0 4 0-16,0-1 0 0,0 1 0 0,-4-1 0 16,4 4 0-16,4-4 0 0,-4 4 0 0,0 3 0 0,0-4 0 0,0 1 0 15,0-1 0-15,0 1 0 16,0 3 0-16,0-1 0 0,-4-2 0 0,4 3 0 15,0-7 0-15,4 10 0 0,-4-3 0 0,0 3 0 0,0-4 0 0,0 1 8 16,0 3 0-16,0-3-8 0,7 3 0 16,-7 3 0-16,-7-7-10 0,7 7 10 0,7-9 0 0,-7 9 0 15,0-3 0-15,0 3 0 0,0-6 0 0,3-1 0 16,-3 7 0-16,0-3 0 0,0 3 0 0,0 0 0 16,0 0 9-16,7-6-1 0,-3 0-8 0,3 2-10 0,-4 1 10 15,-3 3-13-15,0 0 13 0,4-3 8 16,3-3 0-16,-4 6-8 0,-3 0 0 0,0 0 0 15,7-3-10-15,-3 3 10 0,7-3 0 0,-8 0 0 16,4 3 0-16,4 0 12 0,-8-4-12 0,4 4 0 16,-3-3-12-16,6 3 12 0,-6 0 0 0,3 0 0 0,4 0 0 0,-8 0 0 15,8 0 0-15,-1 0 0 0,-6 0 0 0,3 3 0 16,3-3 0-16,-3 0 0 0,1 0 0 16,2 0 0-16,1 0 0 0,-4 4 0 0,3-4 0 0,-3 0 0 15,4 0 0-15,-7 0 0 0,6 0 0 0,1-4 0 16,-8 1 0-16,8 3 0 0,-1-3 0 0,-6 0 0 15,3 3 0-15,4-3 0 0,-1 3 0 0,-6-3 0 16,-1 3 0-16,4-3 0 0,4 3 0 0,-8 0 0 0,4-4 0 16,4 4 0-16,-7 0 0 0,6-3 0 0,1 3 0 0,-1-3 0 15,-3-3 0-15,0 3 0 0,4 3 0 16,0-3 0-16,3-1 0 0,-4 1 0 16,-6 0 0-16,6 0 0 0,1 3 0 0,0-6 0 0,3 3 0 15,-4 0 0-15,4 3 0 0,-3-4 0 0,3 4 0 0,-3-3 0 16,6 3 0-16,-3 0 0 0,-3 0 0 0,0 0 0 15,3-3 0-15,0 3 0 16,-4-3 0-16,4 3 0 0,-3-3 0 0,0 0 0 0,6 3 0 0,-10-3 0 16,4 3 0-16,-1-4 0 0,5 4 0 0,-5-3 0 15,1 0 0-15,-1 0 0 0,1 3 8 0,3 0 8 16,-3-3 3-16,3 3 0 0,-4 0-31 0,8 0-5 16,-4 0-2-16,-3 0 0 0,3 0 19 0,0 0 0 15,3 0 0-15,-2-3 0 0,-1 3 21 0,3-3 8 16,-3-1 2-16,1 4 0 0,6-3-22 0,-7 0-9 0,7 0 8 0,-10 0-8 15,10 3 8-15,-7-3-8 0,-4 0 8 16,5 0-8-16,-1 3 25 0,3-4 0 16,-3 1 0-16,-3 3 0 0,3 0-25 0,0-3 0 0,-3 3 0 0,6-3 0 15,-2 3 0-15,-1 0 0 0,0 3 0 0,3-3 0 16,-2-3 0-16,6 3 0 16,-7-3 0-16,7 3 0 0,-7 0 0 0,7-6-16 0,-7 2 3 15,8 4 0-15,-1-3 13 0,3 3 0 0,-9-3 0 16,6 3 0-16,0-3 9 0,-7 0-9 0,7 0 0 0,-7 3 9 15,0 0-1-15,4 0-8 0,-4 0 12 0,7 0-4 16,-7 0-8-16,0 0 0 0,4 0 0 0,0 0 0 16,-1 0 0-16,1 0 0 0,3 0 0 0,0 0 0 0,-7 0 0 0,8 0 0 15,-8-3 0-15,7 0 0 0,0 3 0 16,-3 0 0-16,3-4 0 0,0 1 0 0,0 0 0 0,-7 0 10 16,0 3-10-16,4-3 10 15,0 3-10-15,-1-3 0 0,-3 3 0 0,1 0 0 0,-1 0 0 0,3 0 0 16,1 0 0-16,0 0 0 0,3 0 0 0,-4 0 0 15,1 0 0-15,0 0 8 0,-1-7-8 0,8 7-9 16,-7-3 9-16,3 3-13 0,4-3 13 0,-4 3 0 16,3-3 0-1,-2 0 0-15,-1 0 0 0,0 0 0 0,-3 3 0 0,-1-7 0 0,8 7 0 0,-11-3 0 16,7 0 0-16,0 3 0 0,-3-3 0 16,0 3 0-16,-1 0 0 0,4-3 0 0,1 3 22 0,-1 0 7 15,3 0 2-15,-6-3 0 16,10 3-50-16,-7 0-9 0,4 0-3 0,0 0 0 0,-8 0 31 0,5-3 0 15,-5 3 0-15,1 0 0 0,0 0 0 0,-1 0 0 16,1 0 0-16,-1 0 0 0,5 0 19 0,-5 0 9 0,1-4 3 16,3 4 0-1,0 0-50-15,4-3-9 0,-4 3-3 0,4 0 0 0,-8-3 31 0,12 3 0 16,-5-3 0-16,1 3 0 0,0-3 25 0,-1 3 11 0,-2-3 3 0,2 0 0 16,-3 3-39-16,1-4 0 0,-8 1 0 0,7 0 0 15,-3 0-33 1,-1 3-2-16,4-3 0 0,-3 0 0 0,3 3 58 0,0-3 11 0,-7 3 2 0,8-3 1 15,-8 3-8-15,0 0-1 0,3 0-1 0,1 0 0 16,0 0-42-16,-1-7-8 0,1 7-1 0,0 0-1 16,-4 0 25-16,3-3 0 15,-6 3 9-15,3 0-9 0,0-3 0 0,0 3 0 0,0 0 0 0,-3-3 0 16,3 3 0-16,-3 0 0 0,-1-3 0 0,-3 3 0 0,4 0 0 16,0-3 0-16,-1 3 0 0,-3 0 0 15,0 0 8-15,0 0-8 0,4 0 0 0,-8 0 0 0,4 0 0 0,-3 0 0 16,3 0 8-16,-3 3-8 0,3-3 16 15,-4 3 0-15,8-3 0 0,-11 3 0 16,0-3-16-16,3 3-16 0,1 0 4 0,-4-3 0 0,3 7 12 0,1-4 0 16,-4 3 0-16,3-3 0 15,1 3 14-15,-4 1-4 0,3-4-1 0,1 3 0 16,-4 0-9-16,0-3 0 0,7 4-10 0,-7-1 10 0,0 0 0 0,0-3 0 16,0 7 0-16,0-4 0 0,0 0 0 0,4 4 0 15,-4-7 8-15,0 3-8 0,0 4 0 0,3-4 0 0,-3 3 0 16,4-3 0-16,-4 4 0 0,0-1 0 15,0 4 0-15,0-4 0 0,0 1 0 0,0-4 0 0,0 3 0 0,0 1 0 16,3 2 0-16,-3-2 0 0,0-1 0 0,0 0 0 16,0 4 0-16,0 0 0 0,0 2 0 15,0 1 0-15,0 0 8 0,0-4-8 0,0 4 0 16,-3-1 0-16,3 1 0 0,0 0 0 16,0 0 0-16,0-1 0 0,0 1 0 0,3 0 0 0,-3-1 0 0,0-2 0 15,0 2 0-15,0-2 0 0,0 3 0 0,0-1 0 16,4 1 0-16,-4-3 0 15,0 2 0-15,0 4 0 0,0-3 0 0,0-4 0 0,3 4 0 0,-3 0 0 16,0-1 0-16,4 1 0 0,-1 0 0 0,-3-1 0 16,4 1 0-16,-4 0 0 0,0-1 0 0,0 1 0 15,0 3 0-15,0-3 0 0,0-1 0 0,0 1 0 16,3-4 0-16,-3 4 0 0,0 0 0 0,4-4 0 0,-4 4 0 16,7-3 0-16,-7 2 0 0,0 1 0 0,0-4 0 15,3 4 0-15,1 0 0 0,-1-1 0 0,-3 1 0 16,4-3 0-16,-4-1 0 0,0 1 0 0,0-1 0 15,4 1 0-15,-4-1 0 0,0-2 0 0,3 6 0 16,1-4 0-16,-4 1 0 0,3-1 0 0,-3 1 0 0,0-1 0 16,0 4 0-16,0 0 0 0,0-1 0 0,0 4 0 15,0-3 0-15,0 3 0 0,0-4 0 0,7 4 0 16,-7-3 0-16,0-4 0 0,0 4-10 0,0-7 1 16,4 4 0-16,-4-7 0 0,3 4 9 0,1-7 12 15,-1 3-2-15,-3-6-1 0,0 0-9 0,0 0-16 0,0 0 4 0,0 0 1 16,0 0 11-16,0 0 0 0,0 0 0 0,0 0 0 15,0 0 0-15,0 0 0 16,-7 3 0-16,4 0 0 0,-1 0 0 0,4-3 0 16,0 0 0-16,0 0 0 0,-7 4 0 0,7-4 0 0,-3 0 0 0,-4 3 0 15,-1-3 12-15,1 3-3 0,4-3 0 16,3 0 0-16,0 0-9 0,-7 0-16 0,0-3 4 16,0 3 1-16,0 0 11 0,0 0 0 0,0 0 0 15,3 0 0-15,-7 0 9 0,4 0 1 16,0 0 0-16,0 0 0 0,4 0-10 0,-8 3-12 0,1 0 2 0,3 0 1 15,3 3 9-15,-7-3 0 0,8 1 0 0,-4-1 0 16,0 0 8-16,0 3 0 0,0-3 0 0,0 0 0 16,-4 4-8-16,4-4-10 0,0-3 10 0,-4 3-13 15,4 0 13-15,0 0 8 0,-3 4 0 0,-1-4-8 0,4 0 0 0,3 0 0 16,-10 0-10-16,4 0 10 16,-1 0 0-16,-3 0 0 0,3 1 0 0,1-1 0 15,-4 0 0-15,0 0 0 0,-4 3 0 0,4-3 0 16,3 4 0-16,1-4 0 0,-8 3 0 0,4-3 0 0,3 3 0 0,-3-2 0 15,4 2 9-15,-4-3-1 0,-4 0-8 0,4 0-10 16,3 0 10-16,-3 1-13 16,4-1 13-16,-5 0 0 0,5 0 0 0,-4-3 0 0,3 3 0 0,1-3 0 15,-1 3 0-15,0-3 0 0,1 3 0 0,-1-3 0 16,1 4 0-16,-4-4 0 0,-1 0 0 0,1 3 0 16,4-3 0-16,-11 0 0 0,7 3 0 0,-4-3 0 15,0 0 0-15,1 3 0 0,-1-3 0 0,7 3 0 0,-10-3 0 16,7 0 0-16,-7 3 0 0,7-3 10 0,-7 0-10 0,7 3 12 15,-8-3-12-15,1 3 0 16,4 1-12-16,-1-4 12 0,0 3 0 0,1 0 0 0,3 0 0 16,-4 0 0-16,0 3 0 0,1-2 0 15,-1-1 0-15,-3 0 0 0,0 0 0 0,-4 0 0 16,4 0 0-16,3-3 12 0,-7 3-12 0,4-3 0 0,0 0-10 0,0 0 10 16,0 0 0-16,3 0 0 0,-3 0 0 0,0 0 10 15,3 0-10-15,1 0 0 16,-1 3-12-16,0-3 12 0,4 4 0 0,-7-4 0 0,7 3 0 15,-7 0 0-15,7 0 0 0,-8 0 0 0,1 3 0 0,0-2 0 16,-4-1 0-16,8 0 0 0,-4 0 0 0,-1 0 0 16,-2 0 0-16,3-3 0 0,-1 3 0 0,5-3 12 15,-8 4-12-15,4-4 0 0,7 0 0 0,-7 0 0 16,-1 0 0-16,8 0 0 0,-3 0-12 0,3 0 12 0,-1 0 0 0,-6 3 0 16,0-3 0-16,4 0 8 0,-5 3-8 0,1-3 0 15,0 3-10-15,-4 0 10 0,4 0 0 16,4-3 0-16,-5 3 0 0,1-3 0 15,4 0 0-15,-5 0 0 0,1 0 0 0,0 0 0 0,3 0 0 0,-3 0 0 16,0 0 0-16,7 0 0 0,-7-3 0 0,7 3 0 16,-7 0 0-16,-1 0 0 15,5-3 0-15,-4 3 0 0,-1 0 0 0,1 0 0 0,-3-3 0 0,-1 3 0 16,4 0 0-16,-4 0 0 0,4-3 0 0,3 3 0 0,-3 0 0 16,-4 0 0-16,8 0 0 0,-1 0 0 15,-3 0 8-15,7 0-8 0,-7 0 0 0,6 0 0 16,-6 0 0-16,7 0-12 0,-3 0 12 0,-5 0 0 15,5 0 0-15,-4 0 0 0,6 0 0 0,-9 0 0 0,3 0 0 16,-1-3 0-16,1 3 0 0,4 0 0 0,-5-3 0 0,1 3 0 16,0-4 0-16,-4 4 0 0,11-3 9 15,-10 3-9-15,6-3 0 0,0 3 8 0,1 0-8 16,-1-3 0-16,0 3 0 0,4 0 0 0,0 0-9 16,-3 0 9-16,-1 3 0 0,0-3 0 0,4 0 0 0,-7 3 0 15,3-3 0-15,1 0 0 0,-1 3 0 0,-3-3 10 16,7 0-10-16,-7 0 0 0,3 0-12 15,0 0 12-15,8 0 0 0,-11 0 0 0,7 0 0 0,-8 0 0 16,1 0 0-16,7 0 0 0,0 0 0 0,3 0 0 16,-3 0 0-16,-3 4 0 0,3-4 0 0,-1 0 0 15,5 3 0-15,-1-3 0 0,-3 3 0 0,4-3 0 16,-8 0 0-16,11 3 0 0,-4-3 0 0,1 0 0 16,-4 3 0-16,3-3 0 0,-7 0 0 0,8 0 12 15,-4 0-12-15,3 3-9 0,-3-3 9 0,0 0-13 16,3 0 13-16,1 3 0 0,-1-3 0 0,1 3 0 15,-1-3 0-15,7 0 0 0,-10 4 0 0,4-4 0 16,3 3 0-16,-4 0 0 0,8 0 0 0,-8-3 0 0,7 3 0 0,-6-3 8 16,3 3 0-16,7-3-8 0,-4 0 0 0,4 0 0 15,-3 3 0-15,-4-3 0 0,7 0 0 16,0 0 0-16,0 0 0 0,0 0 0 0,0 0 0 0,0 0 0 0,0 0 0 16,0 0 0-16,-4 0 0 0,4 0 0 15,0 0 0-15,0 0 0 0,0 0 0 0,0 0 0 16,0 0 0-16,0 0 0 0,0 0 0 0,-7-3 0 15,4 0 0-15,3 3 0 0,-7-6 0 0,7-7 0 0,0 4 0 16,7-4 0-16,-7-5 0 0,3-1 0 0,4-3 0 0,-7-3 0 16,4 0 0-16,6-4 0 15,-10 1 0-15,11-3 0 0,-11 3 0 0,3-4 0 0,4 1 0 0,-7-7-983 32,0 1-203-32</inkml:trace>
  <inkml:trace contextRef="#ctx0" brushRef="#br1" timeOffset="117896.31">8456 2944 1094 0,'0'0'24'15,"0"0"4"-15,0 0 2 0,0 0 2 0,0 0-32 0,0 0 0 0,0 0 0 0,0 0 0 16,0 0 72-16,0 0 8 0,0 0 1 0,0 0 1 16,0 0-9-16,0-3-1 0,0 3-1 0,4-7 0 15,-4 7-13-15,0 0-2 0,0 0-1 0,0 0 0 16,7 4-19-16,-7-4-3 0,3 3-1 0,-3-3 0 0,4 3 33 0,-4-3 7 15,7 6 0-15,-4 0 1 16,1-2-20-16,-4-1-4 0,3 0-1 0,-3-3 0 16,7 3-8-16,-7-3-3 0,4 0 0 0,3 3 0 15,-3-3-5-15,3 0-2 0,-4 3 0 0,4-3 0 0,0 3-6 0,0-6 0 16,0 0-1-16,4 3 0 0,-4 0-6 0,4 0-1 16,-4 3 0-16,3-3 0 0,-3 3-1 0,4-3-1 15,-1 0 0-15,1 0 0 0,0 3 1 16,-1-3 0-16,1 4 0 0,-4-4 0 0,3 0 1 0,-3-4 1 15,4 4 0-15,-4 0 0 0,4-3-4 0,-4 3-1 16,0-3 0-16,3 0 0 0,-3 3-1 0,4 0-1 0,0-3 0 16,-1 3 0-16,1 0 12 0,-4 0 2 15,7 0 1-15,-3-3 0 0,-1 3-25 0,1-3 0 16,-1 3-14-16,1 0 5 0,3 0 9 0,-3 3 0 16,-1-3 10-16,1 0-10 0,-1 0 8 0,1 0-8 0,-1 0 0 0,1 0 0 15,-4-3 0-15,4 0 8 0,-4 3-8 16,3 0 0-16,-3 0 0 0,0-4 0 0,0-2 0 15,1 3 0-15,2 0 8 0,1 3 0 0,-4-3-8 0,0 3 12 16,0-3-3-16,0 3-1 0,0 0 0 0,0-4 0 16,0 4-8-16,0 0 0 0,4-3 9 0,-1 0-9 15,-3 3 0-15,4-3 9 0,-4 3-9 0,0-3 0 16,4 3 0-16,-4-3 0 0,0 0 0 0,3-1 0 16,-3 1 0-16,0 3 0 0,1-9 0 0,-5 6 0 0,1-3 8 0,-1 2-8 15,1 1 0-15,3-3 0 16,-4 3 0-16,-3 3 0 0,0 0 8 0,0 0-8 15,0 0 0-15,0 0 8 0,0 0-8 0,0 0 0 16,0 0 10-16,0 0-10 0,0 0 8 0,0 0-8 0,0 0 8 0,0 0-8 16,0 0 0-16,0 0 8 0,0-6 18 0,0 6 3 15,0 0 1-15,4-7 0 16,-4 7-75-16,0-3-15 0,0-6-4 0,0 3 0 16,0 6 83-16,3-7 16 0,-3 1 3 0,0 0 1 15,0-1-63-15,0 1-12 0,0 3-2 0,0-10-1 16,0 7 61-16,0 0 12 0,0-3 2 0,0-1 1 15,0 7-8-15,0-10-1 0,0 1-1 0,-3 3 0 0,6-4-39 0,-6 4-7 16,3-4-1-16,0-3-1 0,-4 7 21 0,4-4 0 16,0 1 0-16,0-1 0 0,-3 1 0 0,3-1 0 15,0 1 0-15,-4-4 8 0,4 3 0 0,0-5-8 0,-3-1 12 0,3 0-4 16,0 3 2-16,-4-6 0 16,4 4 0-16,-3-4 0 0,3 3-10 0,0 0-14 15,0 0 3-15,-4 0 1 0,4 1 10 0,0 5 0 0,-3-9 0 16,3 3 0-16,0 7 0 0,0-10 0 0,0 6 0 0,0-3 0 15,0 0 0-15,-4 1 0 16,4-1 0-16,0 0 0 0,0-3 0 0,0-3 0 0,4 6 0 16,-4-12 0-16,-4 6 0 0,4 0 0 0,0 0 0 0,0-1 0 15,0 1 11-15,0 3-3 0,0 1 0 16,0-5 0-16,-4 8-8 0,4-7-9 0,-3 9 9 0,-1-6-13 16,1 0 13-16,3 3 0 0,-4 0 0 0,1 1 0 15,-1-4 0-15,4-4 0 0,-3 5 0 0,-1-5 0 0,4 1 0 16,0 0 0-16,0-3 0 0,-3 6 0 0,-1-6 0 15,4 6 8-15,-3-6 0 0,-1 9-8 16,4-6 0-16,-3 3 0 0,-1 3 0 0,4-3-12 0,-7 6 12 0,3-6 0 16,1 1 0-16,-1-1 0 0,1 0 0 0,-1 0 0 15,1-3 0-15,-1 0 10 0,4-1-10 0,-3 1 0 16,3-3 0-16,-4 6-11 0,1-3 11 16,-1 3 0-16,1-3 0 0,3 0 0 15,-4 0 0-15,1 3 0 0,3 3 0 0,-4-3 0 0,1-3 0 0,-1 3 0 16,-3-3 0-16,3 0 0 0,1 0 0 0,-1 3 0 15,1-6 0-15,-1 9 0 0,1-9 0 0,-1 9 0 16,1-6 0-16,-1 6 0 0,4-3 0 0,-3 3 0 16,-1 0 0-16,4-3 0 0,-3 7 0 0,3-7 0 0,-4 6 0 15,4 0 0-15,-3-5 0 0,-1 2 0 16,4 6 0-16,-3-9 0 0,3 7 0 0,-4-1 0 16,4-3 0-16,0 3 0 0,-4 1 0 0,4-4 0 15,-3 3 0-15,3 4 0 0,-7-4 0 0,3 0 0 16,4 7 0-16,-3 0 0 0,3-4 0 0,-4 4 0 0,4 2 0 0,-3 1 0 15,-1 0 0-15,4-1 9 16,0 7-9-16,-3-3 10 0,-4-3-10 0,7 6 0 16,-4-6 0-16,4 6 0 0,-3-3 0 0,-4 0 0 0,3-1 0 0,4 4 0 15,0 0 0-15,-3-3 0 0,-5 0 0 0,8 3 0 16,0 0 0-16,0 0 0 0,0 0 0 0,-3-6 0 16,3 6 0-16,0 0 0 0,0 0 0 0,0-3 0 15,0 3 0-15,-4-7 0 0,4 7 0 0,0 0 0 0,0 0 0 0,0 0 0 16,-7-3 0-16,4-3 0 15,3 6 0-15,0 0 0 0,-4-6 0 0,-3 3 0 0,4 0 0 0,-4-1 0 16,7 4 0-16,-7-3 0 0,3-3 0 0,1 3 0 16,3 3 0-16,-8-3 0 0,1-4 0 0,0 4 0 15,7 3 0-15,-3-3 0 16,-4-3 0-16,0 3 0 0,7 3 0 0,-7-3 0 0,3-1 0 0,-3 4 0 16,7 0 0-16,-7-3 0 0,0 3 0 0,0 0 0 15,7 0 0-15,-7-3 0 0,7 3 0 16,-7 0 0-16,0 0 0 0,0 0 0 0,0 0 0 0,0 0 0 15,0 0 8-15,-1 0-8 0,1 3 0 0,0-3 8 16,0 0-8-16,0 3 8 0,-3 1-8 0,3-1 0 16,-4 0-12-16,0 3 12 0,4-3 0 0,0 4 0 15,-3-4 0-15,-1 0 0 0,4 3 0 0,-3-3 0 16,-1-3 0-16,0 3 0 0,4 1 0 0,0-1 0 16,0-3 0-16,0 3 0 0,0-3 0 0,4 3 0 0,-4-3 0 0,-1 3 0 15,8-3 0-15,-7 0 0 16,4 6 0-16,-4-6 0 0,0 0 0 0,0 3 0 15,3-3 0-15,-3 0 0 0,0 4 0 0,0-4 0 0,0 3 0 0,0 0 0 16,0-3 0-16,0 0 0 16,0 0 0-16,3 3 0 0,-3-3 0 0,0 3 0 0,0 0 0 0,0 0 0 15,-4-3 0-15,4 4 0 0,-3-1 0 0,3-3 0 16,3 3 0-16,-3 0 0 0,4-3 0 0,-4 3 0 16,3 3 0-16,0-6 0 0,4 0 0 0,0 0 0 15,0 0 0-15,-7 3 0 0,7-3 0 0,0 0 0 16,0 0 0-16,0 0 0 0,0 0 0 0,0 0 0 15,-3 4 0-15,3-4 0 0,0 0 0 0,0 0 0 16,-7 3 0-16,7-3 0 0,0 0 0 0,-4 3 0 16,-3 0 0-16,7-3 0 0,-3 0 0 0,3 0 0 0,-4 6 0 0,4 1 0 15,-3-1 0-15,-1-3 0 16,4 3 0-16,-3 4 0 0,3-4 0 0,-4-3 0 0,4 3 0 0,0 1 0 16,-3 2 0-16,3-3 0 0,0 7 0 0,0-7 0 15,-4 0 0-15,4 4 0 0,0-1 0 0,0-3 0 16,0 7 0-16,0-7 0 0,0 1 0 0,0 2 0 15,0 0 0-15,0 4 0 0,-3-7 0 0,6 0 0 16,-3 4 0-16,0-1 0 0,0 1 0 0,-3-1 0 16,3 0 0-16,0-2 0 0,0 5 0 0,-4-2 0 15,4 5 0-15,0-8 0 0,0 5 0 0,0 1 0 0,0 2 0 0,0-2 0 16,0-1 0-16,0 1 0 16,0 0 0-16,0-4 0 0,0 4 0 0,0-1 0 15,0 1 0-15,0-4 0 0,4 4 0 0,-8-1 0 16,4 4 0-16,0-7 0 0,0 4 0 0,0-1 0 15,-4 7 0-15,4-10 0 0,0 7 0 0,0 0 0 0,0-4 0 0,0 4 0 16,-3 6 0-16,3-9 0 0,0 2 0 0,0 4 0 16,0-6 0-16,0 5 0 0,-4-5 0 0,4 3 0 15,0-1 0-15,0 1 0 0,-3 0 0 0,3-7 0 16,0 7 0-16,0-1 0 0,-4-2 0 0,4 3 0 16,0-1 0-16,0 1 0 0,0-3 0 0,0-1 0 15,0 7 0-15,0-7 0 0,4 4 0 0,-4 0 0 16,0-7 0-16,3 4 0 0,-3-1 0 0,0 7 0 15,4-10 0-15,-4 7 0 0,0-3 0 0,3 2 0 16,-3 4 0-16,0-6 0 0,0 6 0 0,0-10 0 0,0 7 0 0,0 2 0 16,0-8 0-16,0 6 0 0,0 5 0 15,0-8 0-15,0 6 0 0,0 3 0 0,-3-10 0 16,3 7 0-16,0 0 0 0,0 0 0 0,0-4 0 0,0 4 0 16,0 0 0-16,0 0 0 0,0-3 0 0,0 2 0 15,0 1 0-15,0-6 0 0,0 2 0 0,0 7 0 16,0-12 0-16,0 5 0 0,0-2 0 0,0 0 0 15,0 2 0-15,0 1 0 0,0 0 0 0,0-7 0 16,0 10 0-16,0 0 0 16,0-7 0-16,0 4 0 0,0-4 0 0,0 4 0 0,3 0 0 0,-3-4 0 15,0 4 0-15,4-4 0 0,-4 4 0 16,4 0 0-16,-1-4 0 0,-3 1 0 0,0 3 0 0,4-1 0 16,-4-5 0-16,3 5 0 0,-3-2 0 0,0-1 0 0,0 1 0 15,0 0 0-15,0 5 0 0,0-8 0 16,0 2 0-16,4 1 0 0,-4-1 0 0,3-2 0 15,-3 2 0-15,0 1 0 0,4-4 0 0,-4 4 0 16,3-1 0-16,-3 1 0 0,0 3 0 0,4-7 0 0,-4 3 0 16,0 1 0-16,0 3 0 0,0-10 0 0,0 3 0 15,0 4 0-15,0-1 0 0,0 1 0 0,0-4 0 0,3 1 0 16,-3 2 0-16,4 4 0 0,-4-10 0 0,0 7 0 16,3-1 0-16,-3 4 0 0,4-7 0 0,-1 4 0 15,-3 0 0-15,0 2 0 0,4-5 0 0,-1 2 0 16,-3 1 0-16,4 2 0 0,-4-8 0 0,3 5 0 0,-3 1 0 15,0 2 0-15,0-8 0 0,0 5 0 0,0-2 0 0,4-1 0 16,-4 4 0-16,0-4 0 16,0 0 0-16,4 1 0 0,-4-1 0 0,0 4 0 15,0-7 0-15,3 3 0 0,-3 4 0 0,0-4 0 0,0 4 0 0,4-7 0 16,-4 1 0-16,3 2 0 0,-3-3 0 0,4 0 0 16,-4 7 0-16,3-10 0 15,1 3 0-15,-4 1 0 0,0 2 0 0,3-3 0 0,-3 1 0 16,4 5 0-16,-4-9 0 0,0 7 0 0,3-1 0 0,-3 1 0 15,4-4 0-15,-4 3 0 0,0 1 0 0,3-4 0 16,-3 3 0-16,4-2 0 0,-4 2 0 0,0 0 0 16,0-2 0-16,3-1 0 0,-3 0 0 0,0 0 0 15,0-2 0-15,0 2 0 0,0 0 0 16,0 0 0-16,0-6 0 0,4 4 0 0,-4-1 0 16,0-3 0-16,0 0 0 0,0 0 0 0,0 6 0 0,0-3 0 15,3 3 0-15,-3-6 0 0,0 0 0 0,-3 3 0 16,3 1 0-16,0-4 0 15,0 0-59-15,0 6-4 0,0-6-1 0,-4 3 0 16,4-3 0-16,0 0 0 0,0 0 0 0,0 0 0 16,0 0-102-16,0 0-21 0,0 0-4 0,-10 0-1 0</inkml:trace>
  <inkml:trace contextRef="#ctx0" brushRef="#br2" timeOffset="128247.93">2191 5016 1274 0,'0'0'28'0,"0"0"5"0,0 0 2 0,0 0 1 0,0 0-28 0,0 0-8 16,0 0 0-16,-4 4 0 0,4-4 102 0,0 0 19 16,0 0 4-16,0 0 1 0,-7 3 2 0,4 0 0 15,-1-3 0-15,4 0 0 0,0 0-31 0,-7 3-5 16,7-3-2-16,-3 3 0 0,3-3-42 0,0 0-8 0,0 0-1 0,0 0-1 15,0 0 25-15,0 0 5 16,0 0 0-16,0 0 1 0,0 0-46 0,0 0-10 16,0 0-1-16,0 0-1 0,0-3-11 0,10 3 0 15,-6-3 0-15,6 0 0 0,-6 3-8 0,3-3-8 0,3-1 0 0,1 4-1 16,-4-3 17-16,0 0 0 0,4 0 0 0,3 0 0 16,-4 3 33-16,1-3 11 0,0 3 1 15,3 0 1-15,-4 0-23 0,1 0-5 0,-1 0-1 0,-3 0 0 16,4 3-17-16,0-3 0 0,-1 0 0 0,-6 3 0 15,3-3 0-15,3 3 0 0,-10-3 0 0,0 0 0 16,0 0 0-16,0 0 0 0,0 0 0 0,0 0 0 16,0 0 32-16,0 0 0 0,0 0 0 0,-10 0 0 15,3 3 0-15,0-3 0 0,-4 0 0 0,1 0 0 16,-1 3-32-16,-3-3 0 0,3 4 0 0,-6-1 0 16,2 0 0-16,5 0 0 0,-1 3 0 0,-3 1 0 15,0-4 0-15,4 0 0 16,-5 3 0-16,5-3 0 0,-1 0 0 0,-3 0 0 0,4 1 0 0,-8-4 0 15,11-4 0-15,-4 1 0 0,1 0 0 0,3 0 0 16,3-3 0-16,-6 3 8 0,6 0-8 0,4-1 0 16,0 1 8-16,0 3-8 0,0 0 0 15,0 0 0-15,0 0 0 0,0 0 0 0,0 0 0 0,0 0 0 16,0-3 0-16,11 3 0 0,-8-3 0 0,8 3 0 0,-8-3 0 0,4 3 0 16,-3-3 0-16,6 0 0 0,-6 3 0 0,3-4 0 15,4 1-8-15,-8 0 8 16,4 3 0-16,0 0 0 0,0-3 0 0,-7 3 0 15,4 0 0-15,-4-3 0 0,7 0 0 0,-7 3 0 0,0 0 0 0,0 0 0 16,0 0 0-16,0 0 0 0,0 0 8 0,0 0-8 16,0 0 9-16,0 0-9 0,0 0 0 0,-7 6 8 0,3-3-8 15,-3 0 0-15,7-3 0 0,-3 3 0 16,3-3 0-16,-4 4 0 0,4-4 0 0,0 0 0 0,-7 3 0 0,7-3 0 16,-3 3 0-16,3-3 0 15,-8 0 0-15,8 0 0 0,0 0 0 0,-3 3 0 0,-8 0 0 0,11-3 0 16,0 0 0-16,-3 0 0 0,-4 3 0 0,7-3 0 15,0 0 0-15,0 0 0 0,-4 7 0 0,4-7 0 16,-7 3 0-16,7-3 0 16,0 0 0-16,-3 3 0 0,3 0 0 0,-7 0-12 0,3 0 12 0,4-3-10 15,0 0 10-15,0 0 0 0,-3 0 10 0,-8 3-10 16,11-3 0-16,-7-3 0 0,3 0 0 0,-3 3-10 16,7 0 10-16,-3 0 0 0,-4-3 0 0,7 3 0 15,0 0 0-15,0 0 0 0,-7 3 10 0,7-3-10 16,0 0 0-16,0 0 0 0,0 0 0 0,0 0-10 15,0 0 10-15,0 0 0 0,0 0 0 0,0 0 0 0,0 0 0 16,0 0 0-16,0 0 0 0,0 0 0 16,0 0 0-16,0 0 0 0,0 0 8 0,0 0-8 0,0 0 0 0,0 0 0 15,0 0 0-15,0 0 0 0,-7-3 0 0,7 3 0 16,0 0 0-16,-4-6 0 0,4 6 0 0,0 0 0 31,0 0 0-31,0 0 8 0,0 0-8 0,0 0 0 0,0-3 0 0,0 3 0 0,0 0 0 0,0 0 0 16,0 0 0-16,0 0 0 0,-10-4 0 0,10 4 0 15,0 0 0-15,0 0 8 0,0 0-8 0,0 0-10 16,0 0 10-16,0 0-13 0,0 0 13 16,0 0 0-16,0 0 0 0,0 0 0 0,0 0 0 0,0 0 12 0,0 0-12 15,0 0 0-15,0 0 0 0,0 0 0 0,0 0 0 16,0 0 0-16,0 0 0 0,0 0 0 0,0 0 0 16,0 0 0-16,0 0 0 0,0 0-8 0,0 0 8 15,0 0 0-15,0 0 0 0,0 0 0 0,0 0 0 16,0 0 0-16,-8 0 0 0,5 0 0 0,3 0 0 15,0 0 0-15,0 0 0 0,0 0 11 0,-4 0-3 16,4 0-8-16,-10-3-10 0,3 0 10 0,7 3-13 16,0 0 13-16,0 0 0 15,-4-3 0-15,-6-3 10 0,6-1-10 0,-6 1 0 0,3-3 0 0,3-1 0 16,-7 1 0-16,4-4 0 0,0 4 0 0,0-4 0 16,4-2 0-16,-8-1 0 15,1 0 8-15,-5 1-8 0,5-1 0 0,3 0 0 0,0 1-12 0,-4-1 12 0,1 0 0 0,3-2 10 16,3-1 1-16,-7 0 0 15,1 0-11-15,6 3 0 0,-3-2 0 0,4-1 8 16,3-3-8-16,0 0 0 0,-7-3 0 0,7 0 8 16,0 0-8-16,0 0 0 0,0 3 0 0,0-3 0 15,7 3-10-15,-7-4-4 0,0 5-1 0,3-1 0 16,-3 3 15-16,7-3 0 0,-7 3 0 0,4-3 0 0,3 3 0 16,-7 4 0-16,3-1 0 0,8 0 0 15,-7 1 11-15,3-1 5 0,-4 0 0 0,4 1 1 0,4 2-17 0,-4 0 0 16,0-2 0-16,-4 2 0 0,8-2-10 0,0-1-6 15,-1 0 0-15,1 1-1 0,-1-1 17 0,4 3 0 16,-3 1 0-16,3-1 0 0,0 4 0 0,-3-1 0 16,6 4 0-16,-2 0 0 0,-1 3 0 0,0 0 0 15,3 3 0-15,-6 0 0 0,3 3 10 0,0-3 6 16,-3 3 0-16,3 0 1 0,4 0-27 0,-8-3-6 0,8 3 0 16,-1-3-1-16,-2 0 32 0,-5 0 6 15,11 0 2-15,-7-3 0 0,0 3-23 0,1 0 0 0,2-3-10 0,-3 3 10 16,0 3 0-16,4-3 0 0,-4 3 0 0,0 4 0 15,4-4 0-15,-4 6 0 0,0-3 0 0,-3 1 0 16,10 2-16-16,-10 0-2 0,-1-2-1 0,4 5 0 16,-3-2 19-16,-1-1 0 0,-3 0 0 0,0 1 0 15,4-1 0-15,0 1 0 0,-8-1 0 0,8 0 0 16,-8 1 15-16,4 2 6 0,4 4 2 0,-8-6 0 16,5-1-37-16,-1 0-7 0,0 4-2 0,-4-4 0 15,4 7 38-15,-3-4 7 16,3 1 2-16,0 0 0 0,0 2-24 0,-4 1 9 0,4-4-9 0,4 1 0 15,-11 0-15-15,7 5-9 0,0-2-3 0,4 3 0 0,-11-3 27 0,3-1 0 16,4 4 0-16,-7-3 0 16,4-1 46-16,-4 4 14 0,7-3 4 0,-7 3 0 15,0 0-103-15,3-1-20 16,-3 1-4-16,0 3-1 0,4 0 76 0,-4-3 16 0,0 0 2 0,0-1 1 0,7 1 1 0,-7-3 1 16,0 0 0-16,0-4 0 15,0 1-53-15,0-1-10 0,0-2-2 0,-7-1-1 0,7 0 33 16,-4 1 0-16,1-1 0 0,-4-2 0 0,3 2-8 15,-3-3 8-15,4 1 0 0,-8-1 0 0,4-3 0 0,0 3 0 16,-4 4 0-16,1-1 0 0,-1 0 26 0,1-2 6 16,-4 2 0-16,3-3 1 0,-3 4-33 0,-4 2 0 0,4-5 0 15,0 2 0-15,-7 0 0 0,7-2 0 0,-11-1 0 16,7 0 0 0,1 0-21-16,-1-6-11 0,4 4-3 15,0-8 0-15,-7 4 35 0,7-3-8 0,-7-3 8 0,10 0 0 0,-10 0 0 0,7 2 0 16,0 1 0-16,3-3 0 0,0 3 0 0,1 3 0 0,-4-3 0 0,7 0 0 15,3-1-69-15,-6 1-20 16,6-3-4-16,-3 0-1347 0</inkml:trace>
  <inkml:trace contextRef="#ctx0" brushRef="#br2" timeOffset="130231">8774 981 362 0,'0'0'10'0,"0"0"2"0,0 0-12 0</inkml:trace>
  <inkml:trace contextRef="#ctx0" brushRef="#br2" timeOffset="131284.84">8777 1009 836 0,'0'0'24'0,"0"0"4"0,0 0-28 0,0-6 0 16,-3 6 0-16,3-6 0 0,0 6 57 15,0 0 6-15,0 0 1 0,-4-3 0 0,1-4 0 0,3 7 0 16,0 0 0-16,0 0 0 0,0 0 0 0,0 0 0 15,0 0 0-15,0 0 0 0,0 0-8 0,0 0 0 16,0 0-1-16,0 0 0 16,0 0 3-16,0 0 1 0,-4 0 0 0,4 0 0 0,-7 0-3 0,7 0 0 15,-7 0 0-15,0 0 0 0,0 0-27 0,0 7-5 16,-4-7-2-16,1 3 0 0,3 0 23 0,-4-3 5 16,0 3 1-16,1-3 0 0,-4 0-31 0,3 0-5 15,0 0-2-15,-3 0 0 0,4 0 33 0,-1 0 6 16,1-3 2-16,-4-3 0 0,3-4-26 0,0 1-4 15,1-4-2-15,-4 4 0 0,0-10-22 0,-1 3-15 16,1 1 3-16,0-7 0 0,0 0 39 0,0 3 8 16,3 0 1-16,-3 0 1 0,4-6-8 0,3 6-1 15,0-3-1-15,-4-3 0 0,7 7-27 0,-3-1 0 0,4-3 0 16,-1-3 0-16,1 6 0 0,-1-6 0 0,4 6 0 16,0-6 0-16,0 3 0 0,0 0 0 0,0 3 0 0,0 0 0 15,0-6 11-15,4 6-3 0,-4-2-8 16,3-1 12-16,1 3-12 0,-1-3-8 0,1 6 8 0,-1 0-13 15,1 4 13-15,0 3 8 0,3 2 0 0,0-2-8 16,0-4 0-16,0 7 0 0,3 0-10 0,1-4 10 16,3 7 0-16,0 3 0 0,0-3 0 0,4 3 0 0,-4-3 0 15,4 3 0-15,3 0 0 0,0-3 12 0,4 3-12 16,3-3 0-16,0 3 0 0,-3 0 0 0,3-7 0 0,0 7 0 16,-3 0 0-16,0 0 0 15,-1 7 0-15,-2-7-9 0,2 6 9 0,-3-3-10 0,1 0 10 16,-5 0 0-16,1 7 0 0,-1-4 0 15,-2 3 18-15,-5 4 6 0,1-7 0 0,-1 7 1 0,1 2-8 16,-4 4-1-16,-4-3-1 0,5 9 0 16,-8-9-3-16,0 9-1 0,3 0 0 0,-6 6 0 0,3-9-11 15,-4 10 0-15,4-10 9 0,-7 9-9 0,3-6 0 0,-3 3 0 16,4 0 0-16,-8-3 8 0,4 1-8 16,-3-1 0-16,3-3 0 0,-4 0 0 0,-3-4 0 0,3 4 0 15,-3-6 0-15,0 3 0 0,0 0 0 0,0-1 0 16,3 4 0-16,-3-9 0 0,4 6 0 0,-5 0 0 15,5-7 0-15,-4 4-8 0,0-4 8 0,7 1 0 0,-4-4 0 0,0 1 0 16,1-1 0-16,3 0 0 16,-4 1 0-16,4-4-8 0,-3-3 8 0,3 0 0 15,-4 4-9-15,0-7 9 0,4-3 0 0,-3-1-11 16,-1 1 11-16,1-3-8 0,2-7 8 0,-6 4 0 0,0 0 0 0,0-4-8 16,4 4 8-16,-5-7 0 0,1 7 0 0,0-7 0 15,0 7 0-15,0-7 0 16,-4 3 0-16,4 1 0 0,0 2 16 0,-3-2 6 0,2-1 1 0,1 1 0 15,4 2-23-15,-1-8 0 0,-3 5 0 0,3 0 0 16,4-9 0-16,0 4 0 0,0 5 0 0,0-12 0 16,0 6-16-16,4-6-7 0,-1 3-1 0,1-6-1 15,-1 6-11-15,1-6-3 0,3 3 0 16,-4 3 0-16,4 0 39 0,4 3 0 0,-4 0 0 0,0 4 0 16,0-7 0-16,0 6 0 0,0 6 0 0,0-8 0 15,0 5 0-15,3 1 0 0,-3 5 0 0,4-5 0 16,-1 6 0-16,4-1 0 0,-3 1 0 0,3-3 0 15,0 5 0-15,3-2 0 0,1 0 0 0,0-4 0 0,-1 1 0 16,8 0 0-16,-4-1 0 0,4 1 0 0,3-10 11 0,0 3 9 16,0 4 3-16,4-7 0 15,-1 3-23-15,1 4 0 0,0-4 0 0,-1 7 0 0,-2-1 0 0,-1 4 0 16,-4 3 0-16,1-3 0 0,0 6-8 0,-4 3-4 16,0 0 0-16,-3 0 0 0,3 6 2 0,-4 4 0 15,-3 6 0-15,0-4 0 0,0 7 10 0,0 0 0 16,-3 3 0-16,-4 1 0 0,0 5 0 0,4-6 0 0,-8 6 0 15,4-2 0-15,-4 2 0 0,1 7 0 16,-1-7 0-16,-3 3 0 16,0 4-30-16,0 0-4 0,4-7-1 0,-4 0 0 15,0 4-97-15,0-13-20 0,-1 6-4 0</inkml:trace>
  <inkml:trace contextRef="#ctx0" brushRef="#br2" timeOffset="133133.56">3514 4809 1267 0,'0'0'28'0,"0"7"5"0,0-4 2 0,0-3 1 0,0 0-36 0,0 0 0 16,0 6 0-16,0 0 0 16,0-6 58-16,0 0 5 0,0 0 1 0,0 0 0 0,0 0 0 0,0 0 0 15,0 0 0-15,0 0 0 0,0 0 37 16,0 0 8-16,-7 0 2 0,-4 4 0 0,-3-4-27 0,3 0-4 16,1 0-2-16,-4 0 0 0,0 0-9 0,-1 0-1 15,-2 0-1-15,3 0 0 16,-7 0-37-16,-1 0-7 0,5-4-2 0,-4 1 0 0,6 0 18 0,-6 0 3 15,-3-3 1-15,6-4 0 0,0-2-35 16,1-4-8-16,-1-3 0 0,7-3 0 0,-10-3 0 16,11 3 0-16,-1-3 0 0,-3-3 0 0,3-3 0 0,1-4 0 15,6 1 0-15,-10-1 0 0,4-2 16 0,-1-7 2 16,0 3 0-16,1-3 0 0,-1 10-29 0,8-1-5 16,-4 4-2-16,3-1 0 0,4 4 18 0,0 0 0 15,0 3 0-15,0 0 0 0,0 3 0 0,4 3 0 0,3 0 0 0,-4-3 0 16,8 3 0-16,-1 4 0 0,1-4 0 0,0 0 0 15,6 7 0-15,1-1 0 0,0-3 0 0,3 4 0 16,0-1 0 0,4 1 0-16,-1 2 0 0,8-2 0 0,3 2 0 0,-3 1 0 0,3 0 0 0,1 2 9 15,-1 1-9-15,0 0 0 0,-7-1 0 0,8 7-11 16,-5-6 11-16,1 12 0 0,3-2 0 0,-6 2 0 16,2 3 0-16,-2 4 0 0,-1-1 0 0,0 7 0 15,4 0 17-15,-11 3 6 0,4 3 1 0,-8 0 0 0,1 3-39 16,-4 1-7-16,0 5-2 0,-3 1 0 0,-1 2 71 15,-3-2 13-15,0 2 4 0,0 1 0 0,-3-1-64 16,-4 1-12-16,0 0-2 0,0 3-1 16,-4-4 15-16,4 1 0 0,-10 3 0 0,-1-1 10 15,-3 1-2-15,0-3 0 0,4-1 0 0,-12-2 0 0,8-4-8 0,-7 1 0 16,-4-4 0-16,-3-3 0 16,0-6 0-16,3-4 0 0,-7 1 0 0,1-7 12 15,3 1-12-15,-4-4 0 0,4 0 0 0,-4-6 0 16,0 3 0-16,4-3 0 0,-4-3 0 0,-3-3 0 0,7 3-12 0,-4-3 12 15,7-1-12-15,-7-2 12 0,8 0 0 0,-1-1 0 16,4-2 14-16,0-1-930 16,3-3-187-16</inkml:trace>
  <inkml:trace contextRef="#ctx0" brushRef="#br2" timeOffset="134285.35">8777 1771 1562 0,'-3'13'34'0,"-1"-4"7"0,1 4 2 0,-1-1 1 0,0 4-35 0,1-10-9 0,-1 4 0 0,-3-1 0 0,4 0 88 0,-1 1 15 16,1-7 3-16,-1 0 1 0,4-3-32 0,0 0-7 15,-7 0 0-15,4 0-1 0,-4 0 9 0,0-3 1 16,-4-6 1-16,0-1 0 0,1 1-34 0,-4-1-8 15,0 1 0-15,-4-10-1 0,0 3-15 0,-3 4-2 16,0-7-1-16,0 0 0 0,0 4-17 0,3-7 0 16,-3 3 0-16,3 0 0 0,1 3 0 0,2-3 0 15,1 1 0-15,0-1 0 0,4 3 0 0,-1-3 0 16,4 1 0-16,0 2 0 0,3-6 0 0,4 3 0 0,-3-3 0 16,6 0 0-16,1 0 0 0,3-6 0 15,4 0 0-15,-1 3 0 0,4-7 0 0,0 7 0 16,4-6 0-16,3 3 0 0,0 0 0 0,4-1 0 0,0 4 0 15,3-3 0-15,4 9 18 0,-1-3 6 16,5 7 2-16,-1 5 0 0,-3 1-26 0,0 2 8 16,-1 4-8-16,1 3 0 0,-4 10 34 0,4-7 2 0,0 3 0 15,-4 0 0-15,-3 7-52 16,3-4-11-16,-3 7-1 0,3-10-1 0,0 7 29 0,-3-1 12 0,-1 4-1 0,-2-7 0 16,-1 4 6-16,-4 3 2 0,1-1 0 0,0 1 0 15,-4 0-4-15,0 3-1 0,0 2 0 0,-3 8 0 0,-1-4-23 16,1 0-5-16,-1 6-1 0,-3-3 0 15,0 7 15-15,1-10 0 0,-8 6 0 0,3 4 0 0,-3-10 28 0,0 6 9 16,-3-9 2-16,-5 6 0 16,-2-6-28-16,-1 4-11 0,-3-1 8 0,0 0-8 0,-7 0 12 15,0 0-4-15,-4-3 0 0,-7 3 0 0,-3-6-8 16,0 0 0-16,-1-1 9 0,-2 1-9 16,2 0 0-16,1-7 0 0,0 4 0 0,-4-6 0 0,7 5 0 0,-3-12 0 15,3 7 0-15,0-4 0 0,1-3 0 16,-1-3 0-16,7 0 0 0,1-3 0 0,2 0 0 0,1-6 0 15,4 2 0-15,3-5 0 0,-1-1 12 0,1-3-1 16,4 4-1-16,-1-10 0 16,8 0-110-16,-4 0-23 0,7-3-4 0,-4-3-1 15,8 0-104-15,-4-7-22 0</inkml:trace>
  <inkml:trace contextRef="#ctx0" brushRef="#br2" timeOffset="135457.76">5048 4825 1037 0,'0'0'29'0,"0"0"7"0,0 0-28 16,0 0-8-16,-3 3 0 0,-4 0 0 0,0 4 142 15,3-1 27-15,4-3 6 0,-10 3 1 0,6 1-69 0,-3-1-14 16,3-3-2-16,-6 3-1 0,3 1-21 0,-4-1-4 16,1 0-1-16,-5 0 0 0,5-6 0 0,-4 4 0 15,0-4 0-15,0-4 0 0,-1 1-9 0,1-3-3 0,0 0 0 0,0-4 0 16,-4 1-32-16,4-4-6 0,0-2-2 15,-7-4 0-15,7 0-12 0,-7-6 0 16,0 0 0-16,3-10 0 0,0 4 0 0,4-3 0 0,0-1 0 0,4-3 0 16,-5-2 0-16,5 2 0 0,-1 0 0 0,4-2 0 15,4-1 0-15,-4-3 0 0,14 0 0 0,-7-6 0 16,3 6 54-16,4-3 8 0,4 3 2 0,3-3 0 31,7 9-75-31,-7-2-14 0,7-1-3 0,-3 0-1 0,3 4 46 0,0 2 10 0,4 4 1 0,0-1 1 16,7 7-51-16,-8 0-10 0,12 3-3 15,-1 7 0-15,4-4 25 0,-1 6 10 0,1 1-8 0,4 5 8 16,-5 1-25-16,-2 6 0 0,2 0 0 0,-2 6 0 0,3 1 51 0,-4 2 10 16,0 0 3-16,4 4 0 15,-4 6-25-15,0 0-5 0,1 3-1 0,-1 6 0 16,-3 0 8-16,-4 0 0 0,0 0 1 0,-7 4 0 16,-3 2 18-16,0 4 3 0,-1 3 1 0,-6 6 0 0,-1 0-11 0,-3 0-3 15,-3 3 0-15,-4 0 0 0,-4-3-25 0,-3 0 0 16,0 3 0-16,-7 4 0 0,-3-7 0 0,-1 3 0 15,-7-3 0-15,-6 0 0 0,2-3 0 0,-2-7 0 16,2-5 0-16,-9-1 0 0,2-9 0 0,1-3 0 16,0-3 0-16,-1-7 0 0,1 0 0 0,-4-5 0 15,-3-1 0-15,-4-3 0 16,7-3-46-16,4-1-14 0,0-2-4 0,0 0-819 16,10 0-164-16</inkml:trace>
  <inkml:trace contextRef="#ctx0" brushRef="#br2" timeOffset="136333.57">8816 2909 1868 0,'-7'13'41'0,"3"-10"9"0,1 6 2 0,-4-2 0 0,3-1-42 0,-3 7-10 0,0-10 0 0,0 6 0 16,0 0 73-16,0-2 13 15,-4 2 2-15,1 1 1 0,-1-10 31 0,1 6 7 0,-4-3 1 0,-4 0 0 16,4 0-105-16,-4-3-23 0,-3 0 0 0,0 0 0 0,3-3 0 16,-3 0 0-16,3 0 0 0,-3-3 0 15,4-4 0-15,-1 1 0 0,4-4 0 0,-4-2 0 0,8-4 0 16,-5-3 0-16,5-3 0 0,-1-7 0 0,4 1 58 0,4-4 5 16,-1-2 1-16,1-7 0 0,-1 3-52 0,4 4-12 15,0-7 0-15,7-3 0 0,-3 0 0 0,6 3 0 16,1 0 0-16,-1 0 0 0,8 0 0 0,0 6 0 15,-1 4 0-15,5-4 0 16,-1 7 0-16,3 3 0 0,5 3 0 0,-1-7 0 0,4 10 12 0,-1 0-3 16,1 4-1-16,3 2 0 0,-3 0-8 0,7 4-12 15,0 2 2-15,3 7 1 0,-3 0 23 0,3 3 5 16,-3 3 1-16,3 0 0 0,-6 10-8 0,-1-1-2 16,-3 10 0-16,-1-6 0 0,-2 6 19 15,-5 3 4-15,1 6 1 0,0-2 0 0,-1 2-34 0,-6 10 0 16,3-4-15-16,-10 7 5 0,-1 0 20 0,-3 3 4 0,-3 3 1 15,-4 0 0-15,-4-2-1 0,-3 2 0 0,-3 3 0 16,-8 3 0-16,1 4-27 0,-1-4-6 0,-3-2-1 0,-4-1 0 16,7-6 20-16,-6 0 0 0,3-6 0 0,-11 3 0 15,4-16 20-15,-4-3 7 0,-3 0 1 0,-1-6 1 32,-3-13-46-32,-3-6-10 0,3-3-1 0,-3-6-1 15,3-4-28-15,-3-6-6 0,3-3-1 0,-7-6-819 0,4 3-164 0</inkml:trace>
  <inkml:trace contextRef="#ctx0" brushRef="#br0" timeOffset="155782.67">14566 4054 345 0,'0'0'0'0,"0"0"14"0,-3 3-4 0,-4-3 2 0</inkml:trace>
  <inkml:trace contextRef="#ctx0" brushRef="#br0" timeOffset="156798.6">14298 3819 1036 0,'0'0'23'0,"0"0"5"0,0-7 0 0,-3 1 1 0,3 6-29 0,0-6 0 0,-4-4 0 0,4 4 0 16,-3 0 57-16,3-4 6 15,0 1 1-15,0 3 0 0,-4-4 51 0,4 4 10 0,0 0 3 0,0 0 0 16,0 6-52-16,0 0-9 0,0 0-3 0,0 0 0 16,0 0 0-16,0 0 0 0,4 3 0 0,-4 6 0 15,3 7 0-15,1-1 0 0,-1 7 0 0,4 4 0 16,-3-1 0-16,3 6 0 0,-4 3 0 0,4 4 0 15,-3-3-19-15,3 2-4 0,-4-2-1 0,4 5 0 16,-3-5-12-16,3-1-4 0,0-5 0 0,-3-1 0 31,3-6-70-31,-4 0-14 0,4-10-4 0,-7 1 0 0,4-7-153 0,-4-6-31 0,0 0-7 0,0 0-1 16</inkml:trace>
  <inkml:trace contextRef="#ctx0" brushRef="#br0" timeOffset="157791.35">14718 3963 1036 0,'0'0'23'0,"0"0"5"0,0 0 0 0,0 0 1 16,0 0-29-16,0 0 0 0,0 0 0 0,0 0 0 0,0 0 63 0,3-3 6 16,1-4 2-16,-4 7 0 15,0 0-11-15,0 0-3 0,0 0 0 0,0 0 0 16,0 0 6-16,0 0 1 0,0 0 0 0,0 0 0 16,0 0 18-16,0 0 4 0,0 0 1 0,0 0 0 0,0 0-37 0,0 0-7 15,0 0-2-15,0 0 0 0,0 0 19 0,0 0 3 16,-7 4 1-16,0-1 0 15,7-3-64-15,-7 3-10 0,7-3-3 0,0 0-1 0,-4 0 14 0,4 0 0 16,0 0 0-16,0 0 0 0,0 0 0 0,0 0 0 16,0 0 0-16,0 0-9 0,0 0 9 0,0 0 0 15,0 0 0-15,0 0-8 0,0 0 20 0,0 0 5 16,0-3 1-16,0 3 0 0,0 0-18 0,0 0 0 16,4-7 0-16,-4 7 0 15,0 0 55-15,0 0 7 0,0 0 2 0,0 0 0 0,0 0-52 0,0 0-12 0,0 0 0 0,0 0 0 16,0 0 30-16,0 0 3 15,0 0 1-15,0 0 0 0,0 0-34 0,0 0 0 16,0 0 0-16,0 0 0 16,0 0-74-16,0 0-18 0,0 0-4 0,0 0-1 15,0 0-25-15,0 0-5 0,0 0-1 0,0 0 0 16,0 0-82-16,0 0-17 0</inkml:trace>
  <inkml:trace contextRef="#ctx0" brushRef="#br0" timeOffset="157933.32">14753 3941 358 0,'0'0'10'0,"0"0"2"0</inkml:trace>
  <inkml:trace contextRef="#ctx0" brushRef="#br0" timeOffset="158228.38">14690 3878 1267 0,'0'0'28'0,"0"0"5"0,0 0 2 0,0 0 1 0,0 0-36 0,0 0 0 16,0 0 0-16,0 0 0 0,0 0 109 0,0 0 15 0,0 0 4 15,0 10 0-15,3-10-1 0,-3 6 0 0,4 0 0 0,3-3 0 16,0 4-113-16,0-4-22 0,0 3-5 0,0-3-1 16,0 3 23-16,0 1 5 15,4-1 1-15,-1-3 0 0,1 3 28 0,-1-3 5 0,1 4 2 0,0-1 0 16,-4 0-29-16,0 1-5 0,0-1-2 0,0 0 0 16,0-3-14-16,-4 4 0 0,1-4 0 0,-4 3 0 15,3 0-151-15,-3 0-33 16,0-6-6-16,0 0-411 0,0 0-83 0</inkml:trace>
  <inkml:trace contextRef="#ctx0" brushRef="#br0" timeOffset="158501.59">14707 4104 1552 0,'0'0'44'0,"0"0"10"0,0 0-43 0,0 0-11 16,0 0 0-16,0-6 0 0,0-1 96 0,0 1 16 16,0-3 4-16,4-1 1 0,-1 1-29 0,1 0-7 0,3-4-1 0,-4 4 0 15,5-4-16-15,-1 1-4 16,-4-1-1-16,4 4 0 0,0-4 4 0,4 0 1 16,-4 4 0-16,-4 0 0 0,4-1-52 0,1 1-12 15,-5-1 0-15,1 4 0 0,-4-3 0 0,3-1 0 16,-3 4 0-16,4-3 0 15,-1-1-100-15,-3 4-22 0,0 0-5 0,-3-1-581 16,3 7-116-16</inkml:trace>
  <inkml:trace contextRef="#ctx0" brushRef="#br0" timeOffset="159064.14">15088 3684 1958 0,'0'0'43'0,"0"0"9"0,0 0 1 0,0 0 3 0,0 0-45 0,-3-6-11 16,3-1 0-16,-4 1 0 0,4 6 26 0,0-6 3 0,0 6 1 0,0 0 0 16,0 0-18-16,0 0-4 0,0 0-8 15,4 6 12-15,-1 3-2 0,1 4-1 16,-1 0 0-16,1 5 0 0,3 4 23 0,-4 0 4 0,5 6 0 0,-1 1 1 15,0-4 18-15,-4 6 3 0,4 0 1 0,0 4 0 16,0 3-7-16,0-1-2 0,-3 1 0 0,3 3 0 16,-3-4-40-16,3 1-10 0,-4-1 0 0,4-5 0 15,-3-7 0-15,-1-3 0 0,1-3 0 0,-1-10 0 16,1 0-87-16,-1-5-19 16,-3-4-4-16,0-7-608 0,4-2-122 0</inkml:trace>
  <inkml:trace contextRef="#ctx0" brushRef="#br0" timeOffset="159614.75">15960 3765 1074 0,'0'0'30'0,"0"0"8"0,0 0-30 0,3 7-8 16,-3-1 0-16,4 6 0 0,-1-2 109 0,1 6 21 16,-1-1 4-16,1 1 1 0,3 3-20 0,-4 3-4 15,8-4-1-15,-4 8 0 0,0 2-11 0,0-3-3 16,4 6 0-16,-4-3 0 0,0 1-40 0,0-1-9 16,0 0-2-16,4 0 0 0,-8-6-37 0,4 0-8 15,4-3 0-15,-8-3 0 0,1-1 0 0,-1-5 0 16,1-4 0-16,-4 0 0 15,0-6-192-15,0 0-34 0,0 0-7 0</inkml:trace>
  <inkml:trace contextRef="#ctx0" brushRef="#br0" timeOffset="159818.16">15896 4066 1937 0,'0'0'55'0,"0"0"12"0,0 0-54 0,0 0-13 0,7 0 0 0,0 4 0 15,4-4 74-15,-1 3 12 0,1 3 2 0,3 0 1 16,0 0 5-16,0 1 1 0,4 2 0 0,3-3 0 16,0 1-68-16,4-4-14 0,-4 0-2 0,4 0-1 15,-4-3-10-15,0 3 0 0,0-3-12 0,1 0 12 32,-8 3-189-32,3 0-31 0,15 4-5 0,-14 5-2 0</inkml:trace>
  <inkml:trace contextRef="#ctx0" brushRef="#br0" timeOffset="160839.03">16895 3762 1036 0,'0'0'23'0,"0"0"5"0,0 0 0 0,-4-6 1 0,4 6-29 0,0-6 0 16,0-1 0-16,0 7 0 0,0 0 160 0,-4-6 25 0,4 6 6 0,0 0 1 15,0 0-52-15,0 0-9 0,0 0-3 0,0-6 0 16,0 6-51-16,4-3-10 0,3 0-3 0,-3-4 0 15,6 4-51-15,-3-3-13 0,4 3 0 0,3 0 0 16,0 0 54-16,0-1 8 0,0 1 2 16,0 0 0-16,0 3-52 0,1 0-12 0,-5 0 0 0,1 3 0 15,3 0 0-15,-7 4 0 0,4-1 0 0,-4 6 0 16,-4-2 0-16,4 2 0 0,-7 4 0 0,4 0 0 16,-4 3 0-16,0-4 0 0,-4 4 0 0,1-3 0 15,-4 3 0-15,3-4 0 0,-3 1 0 0,-4-4 0 16,1 4 0-16,-4-3 0 0,3-1 0 0,1 1 0 0,-5-4 0 0,5 1 0 15,-1-4 0-15,1 0 0 0,-1 0 0 0,4-6 0 16,-4 4 0-16,8-4 0 16,3 0 15-16,0 0 0 0,0 0 0 0,0 0 0 15,3-7-24-15,5 1-5 0,-1 3-1 0,3-3 0 0,1 6 15 0,3-4 0 16,0 1 0-16,0 3 0 0,4 0 0 0,-4 0 0 16,3 0 0-16,-2 3 0 0,6 1 48 0,-7-1 13 15,0 3 3-15,4 0 0 0,-4 4-52 0,-4-1-12 16,1 4 0-16,-1-1 0 0,-2 1 54 0,-1 6 8 15,-4-4 2-15,1 7 0 0,-4 0-52 0,-4 6-12 16,1-3 0-16,-8 4 0 0,4-4 0 0,-4 0 0 16,1-3 0-16,-4 0 0 0,-4-4 0 0,4-2 0 15,-4 0 0-15,-3-7 0 0,3 1 0 0,-3-4 0 0,0-3 0 0,0 0 0 32,3-3-100-32,1-3-22 0,3 0-5 0,-1-3-1 15,8-4-102-15,0 1-21 0,-7-13-4 0,11 3-1 0</inkml:trace>
  <inkml:trace contextRef="#ctx0" brushRef="#br0" timeOffset="161306.32">17381 3878 1292 0,'0'0'28'0,"0"0"7"0,0 0 1 0,0 0 0 0,0 0-36 0,4 10 0 16,-4-10 0-16,3 6 0 0,-3 0 99 0,4 0 13 16,3 4 2-16,-3-4 1 0,-1 4-14 0,4-1-2 0,0 0-1 0,4 4 0 15,-4-1-50-15,3 1-9 16,1 0-3-16,0-1 0 0,-1-3 23 0,1 4 4 0,-4-7 1 0,3 1 0 15,1 2-52-15,0-3-12 16,-4-3 0-16,0 1 0 0,0 2 0 0,-4-6 0 16,4 3 0-16,-7-3 0 0,0 0 0 0,0 0 0 0,0 0 0 0,0 0 0 31,0 0-151-31,0 0-33 0,0 0-6 0,-10-3-693 0</inkml:trace>
  <inkml:trace contextRef="#ctx0" brushRef="#br0" timeOffset="161498.01">17403 4073 2052 0,'0'0'45'0,"0"0"10"0,0 0 1 0,3-7 1 15,1 1-45-15,-1-3-12 0,1 2 0 0,3-2 0 0,-4 3 61 0,8-4 11 16,-4 1 1-16,0-4 1 0,4 4-43 0,-1 3-9 16,1-4-2-16,-1 4 0 0,-3-7-9 0,4 7-3 15,-4-3 0-15,0 3 0 16,0-4-108-16,0 4-23 0,0-4-4 0,-3 4-1 15,-1 3-96-15,-3-3-20 0,0 6-4 0,4-13-1 16</inkml:trace>
  <inkml:trace contextRef="#ctx0" brushRef="#br0" timeOffset="161971.01">17621 3803 1497 0,'0'0'32'0,"0"0"8"0,0 0 0 0,0 0 4 0,0 0-36 0,0 0-8 0,7 0 0 16,-3 0 0-16,-1-3 37 0,4 0 6 0,-3 0 1 0,3-1 0 16,0 4-28-16,-3-6-6 0,3 0-1 0,0 3 0 15,-4 0 2-15,4-1 0 0,0 1 0 16,0 0 0-16,4 0 50 0,-4 0 11 0,0 3 1 0,4 0 1 15,-4 0-10-15,3 0-1 0,1 3-1 0,-1 0 0 0,1 3 2 16,3 1 1-16,0-1 0 0,0 3 0 0,1-2-8 0,-1 2-1 16,-4 7-1-16,4-4 0 0,-3 4-16 0,-1 0-3 15,-2 6-1-15,-1-4 0 16,0 4-7-16,-4 3-2 0,1 7 0 0,-8-1 0 0,1-3-8 0,-1 7-2 16,-3-1 0-16,-4 4 0 15,1 0-7-15,-4-4-1 0,0-3-8 0,-4-2 12 0,0-1-12 0,4-6 0 16,-3 0 8-16,-1-6-8 0,4-4-15 0,3-3-5 15,-3-2-2-15,4-4 0 0,-1-6 22 0,0-4 0 16,4 1 0-16,0-3 0 0,4-4 0 0,-1 1 0 16,1-4 0-16,3-3 0 0,0 0 0 0,3 1 0 15,1-1 0-15,6 0 0 0,1 0 0 0,0 3 0 16,3 1 0-16,0 2 0 0,3 4 0 0,1 6 0 16,0 0 10-16,3 6-10 0,-3 0 24 0,-1 6-3 0,1 1 0 0,-1 2 0 15,1 4-13-15,-4 0-8 16,0-1 8-16,0 1-892 0,1-7-179 0</inkml:trace>
  <inkml:trace contextRef="#ctx0" brushRef="#br0" timeOffset="162683.65">18912 3935 1130 0,'0'0'32'0,"0"0"8"0,0-7-32 0,0 1-8 16,-3 0 0-16,3-4 0 15,0 4 81-15,0 0 15 0,-4 0 4 0,1-1 0 16,3 1-40-16,0 0-8 0,0 6-2 0,0 0 0 16,0 0-18-16,0 0-4 0,0 0-1 0,0 0 0 0,0 0 29 0,0 0 7 15,0 0 1-15,0 9 0 0,0 1 0 0,0-1 0 16,0 7 0-16,0-1 0 0,3 4 0 0,-3 6 0 15,4 0 0-15,-1 7 0 0,-3-4-52 0,4 0-12 16,-1 4 0-16,1-4 0 16,0 0 0-16,-1-3 0 0,4 0 0 0,-3-3 0 0,-1-6 0 0,1-1 0 15,-1-5 0-15,-3-4 0 16,4 0-116-16,-4-6-27 0,0 0-5 0,0 0-778 16</inkml:trace>
  <inkml:trace contextRef="#ctx0" brushRef="#br0" timeOffset="162854.79">18754 4120 2358 0,'0'0'52'0,"0"0"10"0,7-3 2 0,0-1 3 0,3 1-54 0,8 0-13 0,0-6 0 0,3 2 0 16,4 4 68-16,3-3 10 0,3-3 2 0,8 2 1 15,0 1-13-15,3 3-4 0,4 0 0 0,0 3 0 16,0 3-102-16,-4 0-21 0,1 3-4 0,-5-2-1 15</inkml:trace>
  <inkml:trace contextRef="#ctx0" brushRef="#br0" timeOffset="165355.96">20027 3577 1314 0,'0'0'37'0,"0"0"8"0,-3-3-36 0,-1-3-9 15,4 0 0-15,-3-1 0 0,3 7 104 16,-4-3 20-16,4 3 3 0,0 0 1 0,-3-6 0 0,-4 6 0 15,-1 0 0-15,1-6 0 0,0 12-52 16,0-6-9-16,0 3-3 0,-3 0 0 16,3 0 0-16,-4 4 0 0,0-1 0 0,1 0 0 0,3 0-51 0,-4-3-13 15,4 4 0-15,-3-4 0 0,3 3 54 0,3-3 8 16,4-3 2-16,0 0 0 0,-7 0-52 0,7 0-12 0,0 0 0 0,0 0 0 16,0 0 0-16,0 0 0 15,0 0 0-15,0 0 0 0,0 0 12 0,0 0 0 16,0 7 0-16,0-7 0 0,-4 6-12 0,4 0-16 15,0 0 3-15,0 1 1 0,0 2 21 0,4 4 5 0,-4-1 1 0,3 1 0 16,-3-1-24-16,0-2-5 16,0 2-1-16,0 1 0 0,0-4 36 0,0 4 7 0,0-1 2 0,0 1 0 15,0-4 3-15,0 1 1 0,0 2 0 0,0 1 0 16,-3-4-44-16,3 0-9 0,0 1-1 0,0-1-1 16,0 1 33-16,-4-1 8 15,1-3 0-15,3 1 1 0,0-4-21 0,-4 3 0 0,4 0 0 0,0-3 0 16,4 4 0-16,-4-7 0 0,0 0 0 0,0 6 0 15,0-6 0-15,3 3 0 0,4-3 0 0,-7 0 0 16,4 0 0-16,3-3 0 0,0 3 0 0,0-3 0 16,0 0 0-16,4-4 0 0,-1 4 0 0,1-3 0 15,3 3 0-15,0 0 0 0,0 3 0 0,4-3 0 16,0 3 0-16,-4 0 0 0,3 0 0 0,4 0 0 16,-3 0 56-16,0 3 6 0,-4 3 2 0,4 0 0 15,-4 4-52-15,0 2-12 0,3 1 0 0,-6-1 0 0,0 1 0 0,-4 3 0 16,-4-4 0-16,4 4 0 0,-3-1 0 0,-4 1 12 15,-4 0-3-15,-3 3-1 0,4-7-8 0,-8 4 8 16,0 0-8-16,-6-1 8 0,3 1-8 0,-7 0 0 16,-4-4 9-16,0-2-9 0,0-1 0 0,4 0 9 15,-3 1-9-15,2-4 0 0,-2-3 0 16,6 0-20-16,-3 0 2 0,7 1 1 0,-4-1 17 0,8 3 0 16,3-3 0-16,-1-3 0 15,8 0-157-15,0 0-28 0,0 0-6 0,0 0-1 16,4-6-51-16,3-4-10 0,18-5-3 0,-8 2 0 0</inkml:trace>
  <inkml:trace contextRef="#ctx0" brushRef="#br0" timeOffset="165822.43">20454 3759 1694 0,'0'0'48'0,"0"0"11"0,0 0-47 0,0 6-12 15,0 1 0-15,0-1 0 0,4 6 74 0,-4-5 13 0,3 2 2 0,4 1 1 16,-3 2-21-16,3-3-4 0,0 4-1 0,3 0 0 15,1-1-7-15,0 1-1 16,-1-1-1-16,-3-2 0 0,7-1-37 16,-3 0-7-16,-1-2-2 0,-2-1 0 0,2 3-1 0,-3-2-8 15,0-1 12-15,0 0-4 0,-3 0-26 0,-1 1-6 0,4-1 0 0,-7 0-1 32,4-3-119-32,-4 1-24 0,3-1-5 0,-3 3-699 0</inkml:trace>
  <inkml:trace contextRef="#ctx0" brushRef="#br0" timeOffset="165981.26">20482 3982 1735 0,'0'0'38'0,"0"0"8"0,0 0 2 0,0 0 0 0,4-7-38 0,-4 1-10 0,3-3 0 0,1 2 0 16,3-2 51-16,-4 3 8 0,5-4 1 0,-5 4 1 0,4-3-42 0,0 2-9 15,-3-2-2-15,3 3 0 16,0 3-140-16,0-4-28 0,0 1-5 0</inkml:trace>
  <inkml:trace contextRef="#ctx0" brushRef="#br0" timeOffset="166583.46">20775 3646 1958 0,'0'0'43'0,"0"0"9"0,-3 3 1 0,-1 4 3 0,1-4-45 0,3 3-11 0,0-6 0 0,0 0 0 15,-4 6 104-15,4-6 20 0,0 0 3 0,0 0 1 16,0 0-52-16,0 0-9 0,0 0-3 0,0 0 0 15,4-3-51-15,-1-3-13 16,4 3 0-16,0 0 0 0,0-4 0 0,0 4 0 0,0 3 0 0,0-3 0 16,4 3 0-16,-4 0 0 0,4 0 0 0,-4 0 0 15,3 0 28-15,-3 0 4 0,0 3 0 16,-3 0 0-16,3 4-20 0,-4-1-4 0,1 3-8 0,-4 1 12 16,0-10-2-16,4 6-1 0,-4 7 0 0,-4-4 0 15,4 0-9-15,-4 1 12 0,1-4-12 0,-1 3 12 16,-3 1-12-16,0-4 10 0,0 3-10 0,0 1 10 0,0-4-10 15,0 4 0-15,0-4 0 0,0 3 0 0,0-2 0 0,0-4 8 16,0 3-8-16,7-6 12 16,0 0-12-16,0 0 0 0,0 0 0 0,0 0 0 0,0 0 0 15,0 0 0-15,0 0 0 0,7 3 0 16,0 0-12-16,0-3-4 0,4 0 0 0,-4 3-1 0,3-3 17 16,1 3 0-16,-1-3 0 0,1 0 0 0,3 4 24 15,0-1-2-15,-3 3 0 0,3 0 0 0,0 4 19 0,-3-4 4 16,-1 10 1-16,1-7 0 0,-4 10 2 0,3-3 1 0,-6 2 0 0,3 1 0 15,-7 3-20-15,3 0-4 16,-3 0-1-16,-3 3 0 0,-1-3-11 0,1 0-2 0,-4 0-1 16,-4 0 0-16,4-3-10 0,-3-4 0 0,-5-5 0 15,1-1 8-15,0 1-8 0,-3-7 0 16,3 0 0-16,-1 0 0 16,1-3-42-16,0 0-10 0,4 0-3 0,-5-3 0 15,5 0-125-15,-1 3-26 0,1-3-5 0</inkml:trace>
  <inkml:trace contextRef="#ctx0" brushRef="#br0" timeOffset="168562.74">15025 5186 806 0,'0'0'17'0,"0"0"4"0,0 0 1 0,0 0 2 0,0 0-24 0,0 0 0 15,0 0 0-15,0 0 0 16,0 0 9-16,0 0-9 0,0 0 12 0,0 0-12 0,0 0 11 0,0 0-11 15,0 0 10-15,0 0-10 0,3 3 48 0,-3-3 4 16,0 0 1-16,0 0 0 0,0 0 9 0,7-3 2 16,-3 0 0-16,-4-1 0 0,7 4-8 0,-3-6 0 15,-4 0-1-15,3 3 0 0,-3 3 14 0,0 0 3 16,0 0 1-16,0 0 0 0,4-6-7 0,-1-1-2 16,-3 7 0-16,0 0 0 0,0 0 31 0,0 0 5 15,0 0 2-15,0 0 0 0,0 0-10 0,0 0-1 0,0 0-1 16,4 3 0-16,-1 1-21 0,1 2-4 15,-1 3-1-15,-3 7 0 0,7-4-51 0,-3 4-13 16,-1 3 0-16,1 3 0 0,-1 3 31 0,1 3 3 0,-1 0 1 0,1 7 0 16,-1-1-1-16,1 1 0 0,0-7 0 0,-4 7 0 15,3-7-34-15,-3 0 0 16,0 0 0-16,4-6-9 16,-1-3-44-16,1-6-9 0,-4-4-2 0,0-9 0 0</inkml:trace>
  <inkml:trace contextRef="#ctx0" brushRef="#br0" timeOffset="169807.2">17343 4951 1366 0,'0'0'39'0,"0"0"8"0,0 0-38 0,0 0-9 15,0 0 0-15,0 0 0 0,0 0 135 0,0 0 25 16,0 0 4-16,0 0 2 0,0 0-37 0,0 0-7 15,0 0-2-15,0 0 0 16,0 0-40-16,-4 3-8 0,-3 0-1 0,0 3-1 0,3 0-24 0,1 1-5 16,-1-1-1-16,1 0 0 0,-1 7-1 0,1-4-1 15,3 4 0-15,-4 2 0 0,1-2-30 0,-1 6-8 16,1 0 0-16,3 6 0 0,-4 0 52 0,4 0 10 16,-3 3 2-16,-1 3 0 0,4 1-52 0,4-1-12 15,-4 4 0-15,3-1 0 0,-3 4 0 0,4-4 11 0,-1 4-11 16,4-4 10-16,0 4 3 0,0-7 1 0,0 1 0 0,4-1 0 15,3-6-14-15,0-3 0 16,0-3 0-16,4-3 0 0,3-7 0 0,-3 0 0 0,-1-6 0 0,5-3 0 16,2-3 0-16,-6-3 0 0,3 0 0 0,0-7 0 15,0 1 0-15,-3-4 0 0,3-3 0 0,-3 0 0 16,-1-3 8-16,1 4-8 0,0-1 0 0,-8-3 9 16,4 3-9-16,-6-3 8 15,-1 3-8-15,-4 0 8 0,1 4-8 0,-4-1 12 0,-4 7-12 16,1-1 12-16,-1 4-4 0,-3 0 0 0,-4 6 0 0,1 3 0 15,-4 3-8-15,0 0 0 0,-1 4 9 0,1 2-9 16,4 4 20-16,-4 0 0 0,3 3 0 0,1-4 0 16,-1 4-29-16,4 3-7 0,0 0 0 0,3-3-1 15,4-4 27-15,0 1 6 0,0-3 0 0,4-4 1 16,3-3-176-16,0 1-35 0,4-7-7 16</inkml:trace>
  <inkml:trace contextRef="#ctx0" brushRef="#br0" timeOffset="170971.51">20130 4922 1452 0,'0'0'41'0,"0"0"9"0,0 0-40 0,0 0-10 0,0 0 0 0,0 0 0 16,0 7 126-16,0 2 23 0,-4 0 5 0,4 1 1 15,0 2-23-15,0 4-4 0,0 0 0 16,0 3-1-16,4 3-50 0,-4 3-9 0,0 3-3 0,3 0 0 16,-3 0-1-16,4 0 0 0,-1 1 0 0,-3 2 0 15,0-3-51-15,4 4-13 0,-4-4 0 0,3-3 0 16,1 0 22-16,-1-3 2 0,1-3 0 0,-1 0 0 31,4-7-90-31,-3-2-18 0,3-7-3 0,-4-3-1 0,1 0-205 0,-1-3-42 0,5-16-8 0,-1-3-1 0</inkml:trace>
  <inkml:trace contextRef="#ctx0" brushRef="#br0" timeOffset="171669.63">20560 4919 1728 0,'0'0'38'0,"0"0"8"0,0 0 2 0,0 0 0 0,0 0-39 0,-4 3-9 0,1 4 0 0,-4-4 0 16,3 3 135-16,-3-3 25 16,-3 3 4-16,3 1 2 0,-4-1-59 0,0 3-12 15,1-2-3-15,-4 2 0 0,0 4-24 0,-1-1-4 16,1-2-2-16,4 2 0 0,-4 1-50 0,3-1-12 0,1-2 0 0,-1-1 0 16,4 0 0-16,0-2 0 0,0-1 0 0,7-6 0 15,0 0 0-15,0 0 0 16,0 0 0-16,0 0 0 0,0 0 0 0,0 0 0 0,0 0 0 0,0 0 0 15,0 0 0-15,0 0 0 0,0 0 0 0,0 0 0 16,0 0 0-16,3 3 0 0,1 0 0 0,-4-3 0 16,0 0 0-16,0 3 0 0,7 0 0 0,-4 1 0 15,1-1 0-15,-1 0 0 0,5 0 0 0,-5 0 0 16,1 0 0-16,-1 4 0 0,4-4 0 0,-3 3 0 16,-1-3 0-16,1 0 0 0,-1 0 0 0,-3 4 0 15,4-4 54-15,-1 3 8 16,1 0 2-16,-4 1 0 0,0-7-52 0,0 6-12 0,3 0 0 0,-3-3 0 15,0-3 0-15,0 0 0 0,0 0 0 0,0 0 0 16,0 0 0-16,0 0 0 0,0 0 0 0,0 7 0 0,0-4 0 0,0 3 0 16,0 0 0-16,0 1 0 15,0-4 0-15,0 3-18 0,0 3 4 0,0-2 1 0,0-1 21 0,0 0 4 16,-3 4 0-16,3-4 1 0,0 3-13 0,0 1-15 16,0-4 3-16,0 0 1 0,0 0 11 0,0-6 16 15,0 0-4-15,0 0-1 0,0 0-11 0,0 0 0 16,3 4 0-16,-3-4 0 0,0 0 0 0,0 0 0 15,0 0 0-15,0 0 0 0,7-7 0 0,-3 4 0 16,-1-3 0-16,5 3 0 0,-1-4 0 0,0 4 0 16,0 0 9-16,3 0-9 0,1-3 0 0,3 3 0 15,-3 0 0-15,3-4 8 0,0 4-8 0,0-3 0 16,4 0 0-16,-4-1 0 0,0 1 0 0,0 3 0 0,0 0 0 16,-3 0 0-16,3 3 0 0,-4 0 8 15,1 0-8-15,-1 6 8 0,-3 0 19 0,-3 4 4 16,3-1 1-16,-7 4 0 0,0 2 2 0,-3-2 1 0,-1 6 0 0,-7-1 0 15,1 1-13-15,-4 0-2 16,0 3-1-16,-4 0 0 0,-3 0-11 0,3-3-8 0,-3-4 9 0,-4 1-9 16,4-3 29-16,0-4 0 0,3-6 0 0,4 3 0 15,0-2-125-15,0-1-26 0,3-6-5 0,1-1-854 16,6 1-171-16</inkml:trace>
  <inkml:trace contextRef="#ctx0" brushRef="#br0" timeOffset="173514.47">16111 5264 1627 0,'0'0'46'0,"0"0"10"16,0 0-44-16,0 0-12 0,0 0 0 0,0 0 0 0,0 0 88 0,0 0 16 16,0 0 4-16,0 0 0 0,4 3 16 0,3 0 3 15,-4 1 1-15,5-1 0 0,-1 0-63 0,0 3-12 0,0 3-2 0,3 4-1 16,-3 3 28-16,4 3 6 16,-4 2 0-16,0 5 1 0,4-1-21 0,-4 6-4 15,-4 0 0-15,4 4-1 0,0-1-26 0,-3-5-5 0,-1 2 0 0,1-6-1 16,-1-3 6-16,1-6 2 0,-4-4 0 15,0-2 0-15,0-4-131 16,0 0-25-16,0-6-6 0,0 0-1 16,0 0-153-16,-4-9-31 0,-3-16-7 0,-3 3-1 0</inkml:trace>
  <inkml:trace contextRef="#ctx0" brushRef="#br0" timeOffset="173705.7">16051 5462 1702 0,'0'0'48'0,"0"0"11"0,4 6-47 0,-4 0-12 0,7-3 0 0,-3 4 0 0,3-4 150 0,0 0 28 16,3 3 6-16,1-3 0 16,3 4-42-16,0-4-9 0,0 3-1 0,4-3-1 0,-1 0-48 0,1 0-10 15,0-3-1-15,3-3-1 0,0 0-43 0,-3 0-8 16,3 0-1-16,0-3-1 16,4 2-114-16,-4 1-24 0,0 0-4 0,-3 3 0 0</inkml:trace>
  <inkml:trace contextRef="#ctx0" brushRef="#br0" timeOffset="174333.08">18817 5107 1314 0,'0'0'37'0,"0"0"8"0,4-6-36 0,-4 0-9 16,0 0 0-16,0-1 0 0,0 7 138 0,3-6 26 15,-3 0 4-15,0 6 2 0,0 0-42 0,0 0-8 16,0 0-1-16,0 0-1 0,4 3-35 0,-4 6-7 0,3 4-2 15,-3 2 0-15,4 1-26 0,-1 6-4 0,4 0-2 16,-3 3 0-16,-1 0-3 0,1 0-1 16,3 0 0-16,-3 4 0 0,-1-7-26 0,1 3-4 0,3-7-8 0,-7-5 11 15,3 3-1-15,1-7 0 16,-1 4 0-16,-3-4 0 16,4-3-119-16,-4 1-24 0,0-1-5 0,0-6-1 15,0 0-144-15,0 0-29 0,-14-6-5 0,3-4-2 0</inkml:trace>
  <inkml:trace contextRef="#ctx0" brushRef="#br0" timeOffset="174501.79">18651 5305 2170 0,'0'0'48'0,"0"0"9"0,0 0 3 0,0 0 1 0,7-6-49 0,-3 2-12 16,7-2 0-16,3 0 0 0,0 0 74 0,7 3 12 16,0-1 2-16,4 1 1 0,-1 3-21 0,5 0-5 15,-1 3-1-15,4 4 0 0,3-4-62 0,0 3-16 16,1 0-2-16,2-3 0 0,1 4 36 0,3-4 7 15,-3-3 2-15,0 0 0 16,-4 0-183-16,-3 0-37 0,28 3-7 0,-21 3-2 0</inkml:trace>
  <inkml:trace contextRef="#ctx0" brushRef="#br0" timeOffset="177415.71">17198 6427 1321 0,'0'0'28'0,"0"0"7"0,0 0 1 0,0 0 2 0,0 0-30 0,0 0-8 0,0 0 0 0,0 0 0 0,-4-3 76 0,4 3 13 16,0 0 3-16,0 0 1 0,0 0-25 0,0-6-6 15,0 0-1-15,4-1 0 0,-1 1 9 0,1 0 2 16,3 0 0-16,0-1 0 0,0 4-5 0,4 0-1 15,-1 3 0-15,4 0 0 0,-3 3-3 0,7 4-1 16,-1-1 0-16,4 3 0 0,1 1-10 0,-1 2-1 16,3 4-1-16,1-1 0 0,-4 1-17 0,4 0-3 15,-4 3-1-15,0-1 0 0,-7 4 14 0,1 0 2 16,-5 0 1-16,-3 7 0 16,0-1-30-16,-3 0-7 0,-4-3-1 0,0 6 0 0,-7 1-8 0,0-4 8 15,-7 3-8-15,-4 1 8 0,4-4-8 16,-7 0 0-16,0-3 0 0,-4 0 0 0,4-6 0 0,-4 0-14 15,4-3 3-15,-4-4 1 16,4 1-30-16,0-4-7 0,3 1-1 0,0-7 0 0,1 0 48 16,6-3 0-16,1-3 8 0,-1 0-8 0,4-4 0 0,4-2 0 15,-1 3-10-15,0-7 10 0,4 0-19 0,4 1 4 0,0-4 1 0,3 1 0 16,3-4 22-16,1 3 5 0,-1-3 1 16,4 4 0-16,1-4-14 0,9 0 0 0,-3 0 0 0,4 3 0 15,3 4 17-15,-7 3 1 0,4 5 0 0,-4 1 0 16,-3 6 2-16,0 1 1 0,-1 5 0 0,-3 0 0 15,-3 1-13-15,0 2-8 0,-1 1 8 0,1-4-8 16,-4 1-81 0,0-4-21-16,-4 0-4 0,1-3-729 0,-4-3-145 0</inkml:trace>
  <inkml:trace contextRef="#ctx0" brushRef="#br0" timeOffset="177870.23">17685 6478 1267 0,'0'0'28'0,"0"0"5"0,0 0 2 0,0 0 1 15,0 0-36-15,0 0 0 0,0 0 0 0,0 0 0 0,0 0 109 0,0 0 15 16,0 0 4-16,0 0 0 16,0 0-52-16,0 0-9 0,0 0-3 0,0 0 0 0,0 0 0 0,7 0 0 15,0-4 0-15,-4 4 0 0,4-3 52 0,1 3 9 16,-1-3 3-16,3 0 0 0,-3 3-52 0,4 0-9 15,3-3-3-15,0 3 0 0,4 0-24 0,-4 3-6 16,7-3-1-16,-3 3 0 0,-1 3 3 0,1 1 0 16,-4-1 0-16,4 7 0 0,-8-1-8 0,1 4-2 15,-1 3 0-15,-3-1 0 0,0-2-10 0,-3 3-3 16,0 3 0-16,-4 0 0 0,-4 6-3 0,-3 0-1 0,-4 4 0 16,-3-1 0-16,4 0 2 0,-8 1 0 15,0-7 0-15,-3 3 0 0,0 0-11 0,3-3 0 0,1 0 0 0,-1-6 0 16,0-3 0-16,4-4 0 0,0-2 0 15,0-4 0-15,4 0 0 0,3-6 0 0,-4 0 0 0,4 0 0 16,3-3 0-16,1-3 0 0,3 0 0 0,0-1 0 16,0-2-8-16,7 3-4 0,-4-1-1 0,8-2 0 15,0 0 13-15,-1-1 0 0,1-2 0 0,3 5 0 16,3 1 0-16,1 0 16 0,0 3-1 0,3 0-1 16,0 3-22-16,0 0-5 0,-3 6-1 0,0-3 0 15,-1 6 14-15,1-2 0 0,-4 5 0 0,0-2 0 16,0 2-31-16,-3-2-9 15,-1 2-3-15,1-3 0 0,-1 1-151 0,-6-4-30 0,7 7-7 16,-11-13-933-16</inkml:trace>
  <inkml:trace contextRef="#ctx0" brushRef="#br0" timeOffset="209642.55">8149 3982 1314 0,'0'0'37'0,"0"0"8"0,0 0-36 0,0 0-9 0,0 0 0 0,0 0 0 15,0-7 182-15,0 1 34 0,0 0 8 0,0-4 0 16,4 7-70-16,-1-3-14 0,-3 6-4 0,4-6 0 0,-4 0-52 16,3-1-12-16,1 1-1 0,-1 3-1 15,-3 3-42-15,4-6-9 0,3 2-2 0,-4 4 0 0,8-3-17 0,0 6 0 16,-4-3 0-16,0 4 0 15,3-1 0-15,1 0 0 0,-1 0 0 0,5 3 0 0,-1 1 26 0,0-1 2 16,0 3 0-16,0-3 0 16,0 4 6-16,-3-1 2 0,-1 1 0 0,4 5 0 0,-7 1-24 0,1 6-4 15,-1 3 0-15,0 3-8 0,-4 4 0 0,-3-4 0 16,4 6-10-16,-8 1 10 16,1 2 0-16,-4-2 0 0,0-1 0 0,-4 1 0 0,4-4 20 0,-7-2 12 0,3-4 3 15,-3 0 0 1,0-3-56-16,-4-4-11 0,-3-5-3 0,4-4 0 0,-5-2 79 0,5-4 16 15,-4 0 4-15,3-6 0 16,-3-3-103-16,7-1-20 0,0 1-4 0,3-3-1 0,0-1 103 0,4 1 20 16,4-4 4-16,-4 4 1 15,3-1-77-15,4-2-15 0,4 2-4 0,-1 1 0 16,4 0 0-16,0 2 0 0,4 1 0 0,0 0 0 0,3 0 32 0,0-1 0 0,3 7 0 0,1-3 0 16,0 3 0-16,-1 0 0 0,1 3 0 0,-4 0 0 15,4 1 0-15,-4 2 0 0,-4 0 0 0,5 0 0 16,-1 1 19-16,-4-4 9 0,1 3 3 0,-1-3 0 15,-3 3-31-15,0-2 0 0,1-1 0 0,-1-3 0 16,-4 3-126-16,-3-3-25 16,0 0-5-16,4-3-702 0,-1-4-141 0</inkml:trace>
  <inkml:trace contextRef="#ctx0" brushRef="#br0" timeOffset="210147.16">8576 4001 2131 0,'0'0'47'0,"0"0"9"0,-7 0 3 15,7 0 1-15,0 0-48 0,0-7-12 0,0 7 0 0,0 0 0 0,0 0 52 0,0 0 8 16,-4-6 1-16,4 6 1 0,4-6-12 0,0-1-2 0,-4 7-1 0,3-6 0 31,1 3 1-31,3-3 0 0,0-1 0 0,0 4 0 0,0 0 3 0,0 0 1 16,3 0 0-16,5 0 0 0,-5 0-12 0,4 3-3 15,0 0 0-15,4 0 0 0,-4 3-7 0,-3 0-2 0,3 3 0 0,-7 7 0 16,3-4-2 0,5 7-1-16,-5-4 0 0,-3 7 0 0,0 3-5 0,0 6-2 0,0 1 0 15,0-1 0-15,-3 0-6 0,-4 0-2 0,0 0 0 0,0 1 0 16,-4-1 1-16,4 0 0 16,-7 0 0-16,0 1 0 0,-3-4-11 15,-1 3 8-15,1-6-8 0,-5 3 8 16,1-3-8-16,0 0 0 0,-3-3 0 0,-1-1 8 0,-3-5-8 0,3 0 0 0,0-4 0 0,1-3 0 15,6-3 0-15,-3-3 0 16,4-3 0-16,-1-6 0 0,4-1 0 0,0-2 0 16,3-1 0-16,-3-2 0 0,7-1-12 0,0-3 12 0,0 3-10 0,4 1 10 15,-1-1 0-15,4 4 0 0,4-1 0 0,0-3 0 16,-1 7 0-16,4 3 0 0,7-1 0 0,-3 4 0 16,3 0 0-16,0 3 0 0,1 3 0 0,-1 4 0 15,-4-1 0-15,5 3 8 0,-5 1-8 0,1-1 10 0,-1 4-10 0,-2-1 0 31,-1-3 9-31,-4 4-9 0,4 0 0 0,0-1 8 0,-3 1-8 0,-4-4 0 16,4 4-56-16,-8-4-16 0,1-3-4 0,-1 1-880 16,-3-1-177-16</inkml:trace>
  <inkml:trace contextRef="#ctx0" brushRef="#br0" timeOffset="212812.49">10037 3944 1952 0,'0'0'56'0,"0"0"11"0,0 0-54 0,0 0-13 0,0-6 0 0,3-4 0 16,-3 4 71-16,4-3 11 0,-1-1 2 0,4 1 1 15,-3 3 35-15,-1-4 6 0,-3 1 2 0,4 3 0 16,-1-1-60-16,-3 7-12 0,0 0-3 0,0 0 0 16,0 0 17-16,-3 7 3 0,-1 2 1 0,1 0 0 15,-1 4-22-15,1-1-4 0,-1 1 0 0,1 3-1 16,-1 2-23-16,1 1-5 0,-1 0-1 0,0 3 0 16,4 0 4-16,-3-6 1 0,3 9 0 0,3-3 0 0,1 0 14 0,-4-4 3 15,4 4 1-15,3 0 0 16,-4 3-49-16,4 4-11 0,0-1-1 0,0-3-1 0,0-3 21 0,4-3 0 15,-4-4 0-15,4 1 0 0,-1-3 17 16,1-4 2-16,-1-3 0 0,4-3 0 0,1-3-19 0,-5-3 0 0,8 0 0 0,-1-3 0 31,-2-3-23-31,2-4-8 0,-3 0-1 0,4-2-1 16,-4-1-101-16,-3 0-20 0,3 1-4 0,0-1-1 16,-4 0-14-16,1 1-3 0,-4-4-1 0,4 0 0 15,-8 7-41-15,4-1-8 0,-3 0-2 0,-4-2 0 16,0-1 92-16,0 0 19 0,0 4 3 0,-4-1 1 15,4 1 47-15,-3-1 10 0,3 1 1 0,-4 2 1 0,1 4 40 16,-1-3 14-16,1 2-9 0,3 7 9 0,-4-6 97 0,4 6 25 0,-3-6 5 0,3 6 1 16,0 0-52-16,0 0-9 0,0 0-3 0,0 0 0 15,-4 3 52-15,0 3 9 0,1 0 3 0,-1 7 0 16,4-10 0-16,0 10 0 16,-3-1 0-16,-1 1 0 0,4 2-11 0,-3 4-1 0,3 3-1 15,-4 0 0-15,4 0-31 0,-3 3-5 0,-1 0-2 0,4 3 0 16,0 4-10-16,-3-4-3 0,3 0 0 0,-4 4 0 15,4-4-51-15,0-3-13 0,0 3 0 0,4-3 0 16,-4-3 0-16,3-6 0 0,-3 0 0 0,0-1 0 16,4 1 9-16,-4-7-1 0,3-2 0 0,1-1 0 15,-4-3-79-15,0-3-16 0,0 0-3 0,0 0-1 16,0 0-65-16,3-6-14 0,-3-1-2 0,4-2-1008 16</inkml:trace>
  <inkml:trace contextRef="#ctx0" brushRef="#br0" timeOffset="213302.51">10583 4101 1958 0,'0'0'43'0,"0"-6"9"0,4-1 1 0,-4-2 3 15,3 0-45-15,-3-1-11 0,4 1 0 0,-4-1 0 0,0 4 104 0,3-3 20 0,-3 5 3 0,0 4 1 16,0 0-52-16,0 0-9 0,0 4-3 0,-3 5 0 15,-1-3 0-15,1 7 0 16,-4 3 0-16,0-1 0 0,3 4-24 0,-3 3-6 0,0 0-1 0,0 3 0 16,0 0 19-16,3 0 4 0,-3 0 1 0,4 0 0 15,-1-3-19-15,4-3-4 0,-3-3-1 16,3-1 0-16,0-2-22 0,3-4-11 0,-3 1 10 0,7-4-10 16,-3 0 0-16,7-6 0 0,-4 0 0 0,3-3 0 15,1-3-12-15,3-7 2 0,-4 1 0 0,5-7 0 16,-1 0 18-16,-4-3 4 0,1 3 1 0,-1-3 0 15,-3 1-13-15,4 2 0 0,-4 0 0 0,0 0 0 16,-3 7 0-16,-1 2 0 0,1 1 0 0,-4 2 0 0,0 7 0 0,0 0 0 16,0 0 0-16,0 0 0 15,-4 4 0-15,1 2-18 0,-4 3 4 0,7 4 1 0,-4-1 13 16,1 4 0-16,-1 0 0 0,4 3 10 16,0 2-1-16,0 1 0 0,0 7 0 0,0-4 0 0,0 0 44 0,0 0 9 15,4 3 2-15,-4 3 0 0,3 1-46 16,-3-1-9-16,4 1-1 0,-4 2-8 0,3 1 20 0,1-4-4 15,-1 3 0-15,1-2 0 0,-1-4-16 0,1-3 8 16,-1-3-8-16,-3-3 0 0,4-4 0 0,-1-2-19 16,-3-7 3-16,0 1 0 15,0-7-94-15,0 0-18 16,0 0-4-16,0 0-1339 0</inkml:trace>
  <inkml:trace contextRef="#ctx0" brushRef="#br0" timeOffset="-213484.23">8322 5424 2188 0,'0'0'48'0,"0"0"11"0,0 0 1 0,0 0 1 0,0 0-49 0,0 0-12 0,0 0 0 0,0 0 0 16,0-6 105-16,0 6 19 0,0-6 3 0,0-1 1 16,4 1-103-16,-1 3-25 0,4-3 0 0,-3 2 0 15,3-2 56-15,3 0 7 16,-3 0 1-16,4-1 0 0,0 1 0 0,-1 3 0 0,4 0 0 0,-3 0 0 15,3 3-52-15,0 3-12 0,0-3 0 0,-3 6 0 16,3 3 32-16,-4 4 3 0,1 3 1 0,0 3 0 16,-1 2-13-16,1 5-3 15,-4 2 0-15,0 0 0 0,-4 6-10 0,-3-5-2 0,0 2-8 0,0-3 12 16,-3 0-12-16,-4 1 0 0,-4 2 0 0,1 0 0 16,-1-2 0-16,-3-1 0 0,0 0 0 0,0 0 0 15,0 1 0-15,0-4 0 0,-1 0 0 0,1-7 0 0,4-2 13 16,-1-6-3-16,1-4-1 0,-1-3 0 0,0 0-9 0,4-6-12 15,0 0 2-15,4 0 1 0,-4-4 9 0,3-5 0 16,4-1 0-16,0 1 0 0,0-4 0 16,4 0 0-16,3 1 0 0,0-1 0 15,3-3 0-15,4 4 0 0,1 2 0 0,-1 1 0 0,0 2 0 0,3 1 0 16,-2 2 0-16,2 4-8 0,1 0 8 0,-8 6 0 16,1 0 0-16,0 1 0 0,3-1 0 15,-4 3 0-15,1 0 0 0,-1 1 0 0,-2-4 0 0,2 3 0 16,-3 0 0-16,0-3-12 15,0-3-100-15,4-3-21 0,-4 0-4 0,0-3-1 16,0 0-134-16,0-4-26 0</inkml:trace>
  <inkml:trace contextRef="#ctx0" brushRef="#br0" timeOffset="-213031.87">8855 5443 1792 0,'0'0'51'0,"0"0"10"0,0 0-49 0,0-6-12 0,0 6 0 0,0 0 0 16,0 0 156-16,0 0 29 0,0 0 6 0,0 0 1 15,0 0-103-15,-7 0-20 0,0 3-4 0,0 0-1 16,-4 6 0-16,0 1 0 0,1 2 0 0,-1 4 0 16,1 3-8-16,-1-4-3 15,0 4 0-15,4 0 0 0,-3 0-25 0,3-3-6 0,3-4-1 0,-3 4 0 16,4-4-3-16,-4-2-1 0,7-1 0 0,-4 0 0 16,8-5-1-16,-4 2-1 0,7-3 0 0,-4-3 0 15,4 3-5-15,0-3-1 0,4 0 0 0,-4 0 0 0,4 0 6 0,-1 0 1 16,1 3 0-16,3-3 0 15,0 0 1-15,0 3 1 0,4 1 0 0,-4-1 0 16,3 3 20-16,1 0 4 0,0 1 1 0,-4 2 0 0,0 0-43 0,-3 4 0 16,-1-1 0-16,1 1 0 0,-1 3 0 0,-6-1 10 15,3-2 1-15,-7 3 0 16,0-1-11-16,0-2 8 0,-4-1-8 0,1 4 8 0,-1-3-8 0,-3-1-14 16,0-3 3-16,0 1 1 0,-3-4 20 0,-1-3 4 15,4-3 1-15,-4 0 0 0,1-3-15 0,-1 0 0 16,4-3 0-16,0-4 0 0,0 1 0 0,0-4-10 15,0 1 2-15,0-7 0 0,3 3 8 0,4-2 0 16,0-4 0-16,4 0 0 0,3 0 0 0,-4-3 0 16,8 0 0-16,0-4 0 0,-1 1 0 0,4 3 0 15,0-3 0-15,0 0 0 0,1 6 0 0,-5 0-13 16,1 3 5-16,3 0 8 16,-4 3-30-16,1 4 2 0,0-1 0 0,-4 4 0 15,3-1-175-15,1 1-34 0</inkml:trace>
  <inkml:trace contextRef="#ctx0" brushRef="#br0" timeOffset="-210515.2">10590 5600 806 0,'0'0'17'0,"0"0"4"0,0 0 1 0,0 0 2 16,0 0-24-16,0-7 0 0,0 1 0 0,0 0 0 15,0-4 0-15,0 4 0 0,0 0 0 0,0 0 0 16,-3-1 36-16,3 1 2 0,0 0 1 0,0 0 0 0,-4-1-30 0,4 7-9 16,0-6 0-16,0 6 0 0,-3-3 25 15,3-3-1-15,0-1-1 0,0 7 0 0,-4-6 33 0,4 0 6 16,0 6 2-16,-3-7-589 0</inkml:trace>
  <inkml:trace contextRef="#ctx0" brushRef="#br0" timeOffset="-209745.48">10545 5393 1753 0,'0'0'38'0,"0"0"8"0,0 0 2 0,0 0 2 0,0 0-40 0,-4-7-10 0,4 7 0 0,-7-9 0 15,7 3 98-15,0 6 18 0,0 0 3 0,-4-7 1 16,1-2-41-16,3 9-8 15,0 0-2-15,-4-6 0 0,4 6 5 0,0 0 1 16,0 0 0-16,0 0 0 0,0 0-21 0,0 0-4 0,-7 0-1 0,7 0 0 16,0 0 6-16,-7 0 1 15,7 0 0-15,-3 3 0 0,3-3-24 0,-7 3-5 0,7-3-1 16,0 0 0-16,0 0-10 0,0 0-3 0,0 0 0 0,0 0 0 16,0 0-13-16,0 0 11 0,0 0-11 0,0 0 10 15,0 0 14-15,0 0 4 0,0 0 0 0,0 0 0 16,0 3-28-16,0-3 0 0,0 3 0 0,0 0 0 15,0 1 0-15,0-1 0 0,0-3 0 0,0 0 0 16,0 0 0-16,3 6 0 0,-3 0 0 0,0-6 0 16,0 0 0-16,0 0 0 0,0 0 0 0,0 3 0 15,0-3 20-15,0 0 0 0,0 0-1 0,0 0 0 16,7 4-19-16,-7-4 10 0,0 0-10 0,0 0 8 0,4 3 0 0,-4-3-8 16,3 3 12-16,-3-3-4 15,0 0-8-15,0 0 12 0,0 0-12 0,0 0 12 16,0 0-4-16,0 0-8 0,4 3 12 0,-4-3-4 15,0 0 11-15,0 0 1 0,0 0 1 0,0 0 0 0,0 0-21 0,0 0 0 16,0 0 0-16,0 0 0 0,0 3 0 16,0 0 0-16,0 4 0 0,0-7 0 0,0 6 12 0,0 0-3 0,-4 0 0 15,4 1 0 1,-3 5-9-16,-1-2 0 0,4 2 0 0,-7 1 8 0,4 2-8 16,-4 4-16-16,0 3 4 0,0 0 1 0,-1 6 24 0,-2 4 5 15,3 2 1-15,-4 4 0 0,4 2-19 0,-3 4 10 16,3 0-10-16,-1 3 8 0,5-3-8 0,-1 0 0 15,1 0 0-15,3-3 0 0,3 0-16 0,1-7-6 16,-1 0-1-16,5-2 0 0,-1-7 38 0,3 0 7 16,1-6 2-16,-1 0 0 0,4-7-39 0,1 1-7 15,-1-1-2-15,0-5 0 0,3-1 24 0,1-3 0 16,3-6 0-16,0-3 0 0,4-7 14 0,0 0 7 16,-4 1 2-16,4-7 0 0,-1 0-23 0,-2 0 0 0,-1 1 0 0,0-4 0 15,-4 0 0-15,-2 3 0 0,-5 0 0 0,1 0 0 16,-1 4 0-16,-3 2 0 0,-3-3 0 15,-1 4-8-15,-3 2 8 0,-3 4-12 0,-1-3 12 0,-3 3-12 16,4-1 12-16,-4 4-12 0,0 0 12 0,0 0-12 0,-4 3 12 16,0 0 0-16,4 6-9 0,-3-3 9 15,3 0 0-15,-4 4-11 0,4 2 11 0,-3 4-8 16,3 2 8-16,-4 4 0 0,4 0 0 0,0 3 0 16,0 0 0-16,3 0 0 0,-3 0 0 0,4-3 0 0,3 2 0 0,0-8 0 15,0 0 0-15,3-4 0 16,4-3-53-16,-3 1-9 0,3-11-2 0,0-2 0 15,3 0-167-15,-2-7-33 16</inkml:trace>
  <inkml:trace contextRef="#ctx0" brushRef="#br0" timeOffset="-208990.44">10922 5405 2138 0,'0'0'47'0,"0"0"9"0,0 0 3 0,0 0 1 0,0 0-48 0,0 0-12 0,-4 7 0 0,1-1 0 16,-1 0 116-16,1 3 21 15,-1 1 4-15,1 2 1 0,-1 4-62 0,1 3-13 0,3 0-3 0,-4 6 0 16,1 0-16-16,3 0-3 0,-4 0-1 0,4 0 0 15,4 0-6-15,-4-3-2 0,3-3 0 0,1 0 0 16,-1 0-19-16,4-7-4 0,0 1-1 0,0-4 0 0,1-3-12 0,2-3 0 16,1-3 0-16,-1-6 0 15,4 0-22-15,-3-3-4 16,3-1-1-16,-3 1 0 0,-1-1 27 0,4-2 0 0,0-1 0 0,1-2 0 16,-1 2-56-1,3-3-7-15,-3 4-1 0,1-1 0 0,-1 1-102 16,0 2-21-16,-4 1-4 0,1-4-1 0,0 1 60 0,-4-1 11 0,3 4 2 0,-3-7 1 15,0 4-53-15,0-4-10 0,-3 3-3 0</inkml:trace>
  <inkml:trace contextRef="#ctx0" brushRef="#br0" timeOffset="-208755.87">11197 5361 1239 0,'0'0'35'0,"0"7"8"0,-3-4-35 0,3 3-8 16,-4 0 0-16,1 1 0 0,3 2 172 0,-4-3 32 15,4 1 6-15,0 2 2 0,-3 0-68 0,-1 4-12 16,4-4-4-16,0 4 0 0,0 6 0 0,0-4 0 0,0 7 0 0,0 0 0 16,0 3-51-16,0 0-10 15,4 0-3-15,-4 4 0 0,0-1-51 0,0 0-13 0,0 3 0 0,0 1 0 16,3-4 60-16,-3 0 10 16,0 4 2-16,0-4 0 0,0 0-48 0,4 3-8 0,-4-6-3 0,0-3 0 15,3-3-13-15,-3-3 0 0,0-4 0 0,0-2 0 16,0-1-65-1,4-2-16-15,-4-4-3 0,0-3-1350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30:42.45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4819 950 1497 0,'0'0'32'0,"0"0"8"0,0 0 0 0,0 0 4 0,-4 0-36 0,4 0-8 0,0 0 0 0,0 0 0 15,0 0 84-15,0 0 16 0,0 0 2 0,0 0 1 16,0 0-63-16,0 0-12 0,0 0-2 0,0 0-1 16,0 0-25-16,0 0 0 0,0 0 0 0,0 0 0 15,0 0 56-15,0 0 7 0,0 6 1 0,0-3 0 16,0 6-52-16,0-2-12 0,0 2 0 0,0 7 0 16,-3-10 0-16,3 10 0 0,-4-4 0 0,4 4 0 0,0-3 34 0,0 2 4 15,0 4 1-15,0-6 0 16,0 2-25-16,4 4-5 0,-4-6-1 0,0 5 0 15,3 1-8-15,1-6 0 0,-4 2 0 16,0 7 0-16,0-3 11 0,0 6-3 0,0-3-8 0,0 10 12 16,0-7-2-16,0 6-1 0,-4 7 0 0,4-4 0 0,-3 4-9 15,3-1 0-15,-4 4 0 0,1-3 0 16,3-1 0-16,-7 4 0 0,3-3 0 0,4 6 0 0,0-7 0 0,-7 7 0 16,7 0 0-16,-3 0 0 15,3-3 0-15,0 0 0 0,0-1 0 0,0-2 0 0,0 3 0 0,3-1 0 16,-3-2 0-16,0 6 0 0,0 3 0 0,0 0 0 15,0 0 0-15,0-3 0 0,0 0 0 0,7-10 0 16,-7 4 0-16,0 3 0 0,0 3 0 0,0 0 0 16,0 3 0-16,0 0 0 0,4 0 0 0,-4 0 0 0,7 0 0 15,-7 0 0-15,3 3 0 0,-3 6 0 16,4 4 0-16,-1-4 0 0,1 1 0 0,-4-1 0 0,3-2 0 0,5 2 0 16,-8 0 0-16,0 1 0 0,3-4 0 15,-3 10 0-15,0-4 0 0,7 4 0 0,-7 0 0 0,0 6 0 16,0-6 0-16,0-1 0 0,0 7 0 0,0 3 0 15,0-6 0-15,0 3 0 0,4-3 0 0,-4 3 0 16,0 0 0-16,0-3 0 0,3 3 0 0,-3 0 0 16,4-3 53-16,-4 3 9 0,3 0 2 0,-3 3 0 31,4-3-103-31,-1-3-20 0,-3 3-4 0,4 3-1 0,-1-3 103 0,-3-3 20 0,7 6 4 0,-3 3 1 0,-1-6-52 16,1 3-12-16,0 0 0 0,-1 6 0 15,4-5-20-15,-3-1-8 0,3 0 0 0,-4 6-1 0,4-3 29 0,-7 4 0 16,4-4 0-16,3 7 0 15,-4-4 0-15,-3-3 0 0,4 7 0 0,3 2 0 0,-7-8 0 0,0 5 0 16,0-2 0-16,3 8 0 0,-3-2 0 0,8-3 0 16,-8 9 0-16,0-1 0 15,0-2 24-15,3 3 2 0,-3 0 0 0,4 6 0 16,-1-6-36-16,-3 3-7 0,4 0-2 0,-4 7 0 0,3-13 31 0,1 2 5 16,-1 8 2-16,1 2 0 0,-4-9-19 0,7 0 0 15,-7 0 0-15,0 9 0 0,3-9 0 0,-3-3 0 16,4 0 0-16,-1 12 0 0,1-9 0 0,-1-3-11 15,1-1 2-15,0 11 0 0,-1-7 9 0,4-4 9 16,4-2-1-16,-4 9-8 0,0-12 11 0,3 5-11 16,1 1 10-16,-4 6-10 0,4-12 8 0,-1 2-8 15,1 7 0-15,-1 3 0 0,1-9 0 0,0 0 0 16,-8-1 0-16,8 14-10 0,-4-11 10 0,0 1 0 0,0-3 0 0,-4 9 0 16,4-6 8-16,-3-4 3 15,3 1 1-15,-4 6 0 0,1-9-12 0,0-1-17 0,3 4 4 0,0 6 1 16,-7-13 12-16,3 0 0 0,1 4 0 0,-4 6 0 15,3-10 0-15,1 1 0 16,-1-4 0-16,-3-16 0 0,0 4 0 0,0 3 0 0,0 0 0 0,-3 3 0 16,3-3 0-16,0-1 0 0,0 1 0 0,0 25 0 15,0-16 0-15,0-2 0 0,0-8 0 0,0 4 0 16,0-9 0-16,0 0 0 0,0-4 0 0,-4 0 0 16,4-2 25-16,0-4 8 0,0 0 2 0,0-3 0 0,0-3-5 15,0-3-1-15,0-4 0 0,0 4 0 16,0-3-38-16,0-1-8 0,-3 1-2 0,3-3 0 0,0-4 31 15,-4 0 5-15,4 1 2 0,0-4 0 0,0 0-30 0,0 0-5 16,0-3-2-16,-3 4 0 0,3-4 18 0,0 0 0 16,0 0 0-16,-7 0 0 0,7 0 8 15,0 0 9-15,-4-3 2 0,4 3 0 0,-3 0-19 0,3-3 0 16,0 0 0-16,0-3 0 0,0 3 0 16,3 0-11-16,-3-3 2 0,4 3 0 0,-4-4 9 0,7 1 12 15,-7-3-2-15,0 0-1 0,3 2-9 0,-3-2 0 16,4 0 0-16,-4-4 0 0,3 4 0 0,1-4 0 15,-4-2 0-15,3 6 0 0,1-7 0 0,-1 3 0 16,1 1 0-16,3 0 0 0,-7-4 0 0,3 4 0 16,-3-1 0-16,8 1 0 0,-5-4 0 0,-3 0 0 15,4 4 0-15,-1-4 0 0,1 1 0 0,6-1 0 16,-10-3 0-16,4 4 0 0,3-4 0 0,-7 0 0 16,3 1 0-16,4-1 0 0,-3 0 0 0,3 0 0 15,0-2 0-15,0 2 0 0,-3 0 0 0,-1 0 0 0,4 1 0 0,4-1 0 16,-1 0 0-16,-6 0 0 0,6-2 0 15,-2-1 0-15,6 3 8 0,-4 0 0 0,-6 1 0 0,6-4 0 16,4 3-8-16,-3-3 0 0,3 0 0 16,4 0 0-16,-8 1 0 0,4 2-12 0,8 0 4 0,-12-3 8 15,8 3 0-15,-1-2 0 0,-2 2 9 16,2-3-1-16,1 0-8 0,3 0 0 0,-7 0 0 0,7 1 0 16,-7-4 0-16,8 3-12 0,-1-3 12 0,3 0-12 15,-2 3 12-15,2-3 0 0,1 0 0 0,3 0 0 16,-3 0 0-16,7 0 0 0,-1-3 0 0,-2 3 0 15,-1 0 0-15,0 0 8 0,4 3-8 0,-7-3 11 0,3 0-11 16,0 3 0-16,0 0 0 0,4-3 0 0,3 3 0 16,1 0 0-16,2-3 0 0,5 4 0 0,-5-1 0 0,1 0 0 15,-3-3-12-15,2 3 12 0,1 0 0 16,3 3 0-16,1-3 9 0,3-3-1 0,3 4-8 0,-7-1 0 16,8-3 0-16,-1 0 0 0,-3 3 0 0,0-3 0 15,3 0 0-15,1 3 0 0,-1-3 0 0,4 0 0 16,0 0 0-16,0 0 0 0,0 0 0 0,-4 0-8 15,1 0 0-15,6 3 0 0,0-3 16 0,1 0 4 16,3 0 1-16,3 0 0 0,-6 0-13 0,3 0-18 16,0 0 4-16,3 0 1 0,4 0 13 0,-3-3 0 15,-1 3 0-15,4-3 0 0,-7 3 0 0,4-3 0 16,3 3 0-16,7-3 0 0,-7-1 16 0,0 4 5 16,3-3 2-16,5 0 0 0,-5 3-12 0,1-3-3 0,3 3 0 0,3 0 0 15,-10-3-8-15,-7 3 0 0,0 0 9 0,4 0-9 16,6-3 0-16,-3 0 0 15,4 3 0-15,3 0 0 0,4-3 0 0,20-1 0 0,-6 1 0 0,3 0 0 16,-10 0-28 0,3 0-3-16,-3 0-1 0,7 0 0 0,-15-1 53 0,1 1 11 0,3 0 1 0,7 0 1 15,-3 0-26-15,0 0-8 0,-8 3 0 0,15 0 0 16,-7 0 8-16,-1 0-8 0,-3-3 0 0,8 3 0 16,-8 3 12-16,3-3-4 0,1-3 0 0,10 3-8 15,-14 0 8-15,4-4-8 0,0 4 0 0,6-3 0 16,-6 0 8-16,-4 0-8 0,4 3 9 0,7-6-9 15,-8 3 8-15,5 0-8 0,-8-4 0 0,10 4 9 16,-2 0-9-16,-5-3 0 0,4 3 0 0,8-4 8 0,-12 4-8 16,1 0 0-16,7-3 0 0,3-1 0 0,-10 4 8 0,-1 0 0 15,5 3 0-15,6-3 0 0,-11 0-8 0,5 0 0 16,-5 3 0-16,15-3 0 0,-7 0 0 0,-4 3 0 16,4-4 0-16,3 4 0 0,-3-3-9 0,-4 3-4 15,4 0-1-15,3 0 0 0,-7 0 14 0,0 0 12 16,4 0-3-16,7 0 0 0,-11 3-9 0,0-3 0 15,7 0 0-15,4 0 0 0,-7 0 0 0,0 4 0 16,3-4 0-16,11 0 0 0,-15 0 0 0,1 0 0 16,0 0 8-16,10 0-8 0,-10 0 9 0,3 0 0 15,-3 0 0-15,14 0 0 0,-11 0-1 0,0 0-8 0,0 0 12 0,11 0-4 16,-7 0-8-16,-4 0 10 16,1 0-10-16,6-4 10 0,-7 4-10 0,4 0 0 0,0-3 9 0,6 0-9 15,-6 3-12-15,0-3-8 0,0-3 0 16,10 3-1-16,-10-1 21 0,0 1 0 15,7-3 0-15,6 0 0 0,-9 0 0 0,3 2 0 0,3 1 0 0,11 0 0 16,-18 0 33-16,8 0 11 0,-1 3 3 0,18 0 0 16,-18 0-38-16,4 0-9 0,0 0 0 0,14 0 0 15,-18 0 16-15,1-3 0 0,3 0 1 16,10-1 0-16,-10 1-17 0,-4-3 0 0,1 0 0 0,13-1 0 16,-17 1 0-16,3 0 0 0,1-3 0 0,10 2 0 15,-11-2 8-15,-3 3-8 0,0-4 12 0,10 1-12 16,-14-1 13-16,4 4-4 0,-7 0-1 0,10-4 0 15,-13 1 1-15,-5 3 0 0,1-4 0 0,3 1 0 16,-13 3-9-16,-5-1 8 0,-3-2-8 0,4 3 8 0,-8-1-8 16,-6 1 0-16,-4 0 0 0,-7 3 8 15,-7 0-8-15,-4-1 0 0,-3 4 0 0,-7-3 8 0,-1 3 20 0,-10 0 4 16,1 0 1-16,-8 0 0 0,-4 0-33 0,1 0 0 16,-4 3 0-16,-7-3 0 0,0 0-8 0,-4 7-9 15,4-1-2-15,-3 0 0 0,-1 1 19 0,-6-4 0 16,3 3 0-16,-4 0 0 15,1 1-91-15,-5-1-14 0,1-3-3 0,0 0-864 16,-3 0-173-16</inkml:trace>
  <inkml:trace contextRef="#ctx0" brushRef="#br1" timeOffset="7405.59">6907 13796 2952 0,'0'6'124'15,"0"-3"-99"1,0 0 27-16,0-3 6 0,0 7 1 0,0-4 0 15,-3 0-40-15,3 3-8 0,0 1-2 0,0-7 0 16,0 0-9-16,0 0-17 0,0 0 4 0,0 0 1 16,0 0-156-16,0 0-30 0,-4-10-6 0</inkml:trace>
  <inkml:trace contextRef="#ctx0" brushRef="#br1" timeOffset="7781.62">6946 12297 2880 0,'0'0'64'16,"0"6"12"-16,4-2 4 0,-4 2 0 0,0 0-64 0,-4-3-16 0,4 3 0 0,-3 1 0 15,3-7 32-15,-4 3 3 0,1 3 1 0,3-6 0 16,-4 3-36-16,4-3 0 0,-3 3 0 0,3-3-9 16,0 0-166-16,0 0-33 0</inkml:trace>
  <inkml:trace contextRef="#ctx0" brushRef="#br1" timeOffset="8138.17">8160 13928 2973 0,'0'12'132'0,"0"-2"27"0,0-4-127 0,0 0-32 16,0-6 0-16,0 0 0 15,0 0-36-15,0 0-12 0,0 0-4 0,0 0 0 16,0 0-109-16,0 0-23 0,0 0-4 0,0 0 0 0</inkml:trace>
  <inkml:trace contextRef="#ctx0" brushRef="#br1" timeOffset="8514.24">8537 12971 3132 0,'-7'10'89'0,"4"2"19"0,-1-6-87 0,4-6-21 0,0 0 0 0,0 0 0 31,0 0-53-31,0 0-15 0,0 0-4 0,0 0 0 16,7-3-140-16,-3-3-29 0</inkml:trace>
  <inkml:trace contextRef="#ctx0" brushRef="#br1" timeOffset="8841.99">8407 11714 2714 0,'0'0'120'0,"0"0"25"15,0 0-116-15,0 0-29 0,0 0 0 0</inkml:trace>
  <inkml:trace contextRef="#ctx0" brushRef="#br1" timeOffset="9201.06">9433 13288 2876 0,'0'9'128'0,"4"1"25"16,3-4-122-16,0-3-31 0,7 0 0 0,-3 0 0 16,-1-3-123-16,4 4-30 0,-3-4-7 0</inkml:trace>
  <inkml:trace contextRef="#ctx0" brushRef="#br1" timeOffset="9509.41">10530 13633 2956 0,'25'12'62'0,"-18"-8"13"0,0-1-60 0,0-3-15 0,0 0 0 0,0-3 0 15,0-4-84-15,1 4-20 0,-1-3-4 0</inkml:trace>
  <inkml:trace contextRef="#ctx0" brushRef="#br1" timeOffset="9863.54">10541 12347 3157 0,'-4'7'133'15,"1"-4"-106"1,3-3-124-16,0 0-25 0,0 0-5 0</inkml:trace>
  <inkml:trace contextRef="#ctx0" brushRef="#br1" timeOffset="10183.21">9761 10917 2082 0,'-7'4'59'0,"0"-4"13"0,0 0-57 0,0-7-15 0,4 1 0 0</inkml:trace>
  <inkml:trace contextRef="#ctx0" brushRef="#br1" timeOffset="10497.98">9260 9140 1470 0,'7'9'41'0,"-3"0"11"15,7-2-42-15,-1-4-10 0,4 0 0 0</inkml:trace>
  <inkml:trace contextRef="#ctx0" brushRef="#br1" timeOffset="10830.26">10968 9591 3325 0,'7'6'140'16,"-4"-2"-112"0,5-1-96-16,2-3-18 0,-3 0-4 0</inkml:trace>
  <inkml:trace contextRef="#ctx0" brushRef="#br1" timeOffset="11167.56">11970 11181 2973 0,'17'44'65'0,"-13"-29"14"16,-1 7 2-16,5-3 3 0,-5 0-67 0,8-3-17 0,3-4 0 0,3-2 0 16,1-1-53-16,0-3-15 0,3-3-2 0,0 4-1 15,4-4-145-15,-4-3-28 0,4 0-7 0</inkml:trace>
  <inkml:trace contextRef="#ctx0" brushRef="#br1" timeOffset="11424.49">13257 11974 3158 0,'0'0'90'0,"4"3"18"0,3 0-86 0,0-6-22 0,4-3 0 0,-1-3 0 15,8-1-85-15,-4-2-22 0,4-1-4 0,-1 1-724 16,1-7-145-16</inkml:trace>
  <inkml:trace contextRef="#ctx0" brushRef="#br1" timeOffset="11689.59">13600 10682 3296 0,'-11'13'94'0,"7"-10"19"0,-3-3-90 0,0-3-23 0,4-3 0 0,-1-4 0 32,4 4-124-32,0-4-28 0,-3 1-7 0,3-3-1093 0</inkml:trace>
  <inkml:trace contextRef="#ctx0" brushRef="#br1" timeOffset="11988.09">12954 9519 2487 0,'-4'13'55'0,"1"-7"11"0,-1-3 2 0,4-3 2 0,0 0-56 0,0-9-14 0,4-1 0 0,-1-2-734 31,1-1-150-31</inkml:trace>
  <inkml:trace contextRef="#ctx0" brushRef="#br1" timeOffset="12496.53">11776 9365 2717 0,'-4'7'114'0,"4"-7"-91"0,0 0-23 0,0 0 0 16,7 3-103-16,0-3-25 0,0 3-4 0,0-3-878 15</inkml:trace>
  <inkml:trace contextRef="#ctx0" brushRef="#br1" timeOffset="12955.84">12386 10322 2358 0,'-3'22'52'0,"-1"-13"10"0,0-3 2 0,1 4 3 16,-1-7-54-16,4-3-13 0,0 0 0 0,0 0 0 16,0 0-88-16,0 0-21 0,0 0-4 0,0 0-1 0</inkml:trace>
  <inkml:trace contextRef="#ctx0" brushRef="#br1" timeOffset="13315.51">10982 10905 2718 0,'-4'6'60'0,"1"-3"12"0,-4 0 2 0,7-3 2 0,0 0-60 0,0 0-16 0,0 0 0 0,7-6 0 16,0-3-42-16,4-1-11 0,-1-2-3 0,4-4-1096 16</inkml:trace>
  <inkml:trace contextRef="#ctx0" brushRef="#br1" timeOffset="13805.9">12644 8177 2790 0,'-11'6'61'0,"0"1"13"0,1-1 2 0,-1-3 3 0,4-6-63 0,0 0-16 16,0-4 0-16,4 1 0 16,-1 0-48-16,4 0-13 0,-4-4-3 0,4 1 0 15,-3-1-164-15,-1 1-32 0,4-19-8 0,-3 9 0 0</inkml:trace>
  <inkml:trace contextRef="#ctx0" brushRef="#br1" timeOffset="14135.04">12256 6841 2512 0,'-8'22'72'0,"8"-15"14"0,0-7-69 0,4 3-17 15,3 0 0-15,4-6-1073 16</inkml:trace>
  <inkml:trace contextRef="#ctx0" brushRef="#br1" timeOffset="14495.77">13589 7559 2444 0,'0'0'54'0,"0"0"11"0,0 0 3 15,0 0 0-15,0 0-55 0,0 0-13 0,4 3 0 0</inkml:trace>
  <inkml:trace contextRef="#ctx0" brushRef="#br1" timeOffset="14910.2">14217 9403 2581 0,'-4'25'56'0,"4"-15"12"0,-3 2 3 0,3 1 2 0,0-4-58 0,0-3-15 0,3 4 0 0,4-7 0 16,1 3-64-16,-1-3-16 0,3-3-4 0,-3 0 0 0</inkml:trace>
  <inkml:trace contextRef="#ctx0" brushRef="#br1" timeOffset="15299.22">15184 9585 2870 0,'-11'12'81'0,"11"-12"19"0,0 0-80 0,0 0-20 0,0 0 0 0,0 0 0 16,4-9-104-16,-1 3-24 0,4-4-4 0,-3 4-2 15,6 0-2-15,-3-7-1 0</inkml:trace>
  <inkml:trace contextRef="#ctx0" brushRef="#br1" timeOffset="15659.5">14908 8168 2098 0,'-14'12'60'16,"7"-12"12"-16,7 0-58 0,-3-6-14 0,-1 3 0 0,1-4-896 15</inkml:trace>
  <inkml:trace contextRef="#ctx0" brushRef="#br1" timeOffset="16051.8">14460 7011 2361 0,'-3'6'52'0,"-4"0"10"0,3-3 2 0,4-3 4 0,0 0-55 0,0 0-13 0,0 0 0 0,0 0 0 0,4 0-8 0,3 0-5 16,-4 0-1-16,4-3 0 15,-3 0-154-15,3 0-32 0,4 0-5 16,-11 3-615-16</inkml:trace>
  <inkml:trace contextRef="#ctx0" brushRef="#br1" timeOffset="16399.63">13921 5672 1364 0,'-7'3'30'0,"0"0"6"0,-1-3 2 0,8 0 0 16,0 0-30-16,0 0-8 0,0 0 0 0,0-13 0 0</inkml:trace>
  <inkml:trace contextRef="#ctx0" brushRef="#br1" timeOffset="16741.7">15540 5606 2516 0,'0'6'56'0,"0"0"11"0,0 1 2 0,3-1 1 15,4 0-56-15,1-3-14 0,2-3 0 0,1 4 0 0,3-1 0 0,0 0-10 16,-4-3 2-16,-2 0-1103 15</inkml:trace>
  <inkml:trace contextRef="#ctx0" brushRef="#br1" timeOffset="17099.98">15833 7368 3169 0,'-7'19'90'0,"3"-7"19"0,1 1-87 0,3-4-22 0,0 1 0 0,0-1 0 31,7 1-266-31,0-4-58 0,3 0-11 0,-3 0-685 0</inkml:trace>
  <inkml:trace contextRef="#ctx0" brushRef="#br1" timeOffset="17456.3">15808 9180 2770 0,'4'10'79'0,"-4"-10"16"0,7 3-76 0,0 0-19 0,0-3 0 0,7-3 0 32,0 0-109-32,4-3-26 0,-1-1-5 0,-3 4-906 15</inkml:trace>
  <inkml:trace contextRef="#ctx0" brushRef="#br1" timeOffset="17755.31">16997 8353 2026 0,'-7'12'44'0,"3"-6"10"0,-3 1 2 0,4-4 1 0,3-3-45 0,0 0-12 0,0 0 0 0,-7-3 0 31,3-4-49-31,4 1-12 0,-3 0-3 0,3 3-772 0</inkml:trace>
  <inkml:trace contextRef="#ctx0" brushRef="#br1" timeOffset="18125.93">16782 7324 1335 0,'0'0'29'0,"0"0"7"0,0 0 0 0,-4-6 2 0,1 0-30 0,-1-7-8 0,4 4 0 15,0-1-592-15</inkml:trace>
  <inkml:trace contextRef="#ctx0" brushRef="#br1" timeOffset="18473.24">15177 6512 3057 0,'-22'22'87'0,"12"-13"18"0,-1 1-84 0,4-1-21 0,0-6 0 0,7-3 0 31,0 0-242-31,0 0-53 0,4-6-10 0,-1 0-3 0</inkml:trace>
  <inkml:trace contextRef="#ctx0" brushRef="#br1" timeOffset="18806.13">16711 6039 1810 0,'-3'6'40'0,"-1"0"8"0,1 0 1 0,3-6 3 0,0 0-42 0,0 0-10 16,0 0 0-16,0 0-535 0,3-6-109 0</inkml:trace>
  <inkml:trace contextRef="#ctx0" brushRef="#br1" timeOffset="19130.79">16115 4822 1407 0,'0'0'31'0,"-4"3"6"0,-3 7 2 16,7-10 1-16</inkml:trace>
  <inkml:trace contextRef="#ctx0" brushRef="#br1" timeOffset="19483.8">18013 5741 2818 0,'0'15'80'0,"0"-8"17"0,0-1-77 0,3-3-20 15,4 3 0-15,0-3 0 16,4-3-237-16,0 0-51 0,-1 0-11 0,-3 0-1 0</inkml:trace>
  <inkml:trace contextRef="#ctx0" brushRef="#br1" timeOffset="19806.23">17822 7406 1612 0,'0'0'36'0,"0"0"7"0</inkml:trace>
  <inkml:trace contextRef="#ctx0" brushRef="#br1" timeOffset="20074.41">18930 7848 2487 0,'0'0'55'0,"0"6"11"0,0 3 2 0,0-9 2 0,0 0-56 0,7 0-14 0,4-3 0 0,-1 0 0 32,4-3-22-32,-3 0-7 0,3-4-2 0,-7 1-1044 0</inkml:trace>
  <inkml:trace contextRef="#ctx0" brushRef="#br1" timeOffset="20466.83">17628 6390 1810 0,'-7'12'40'0,"4"1"8"0,-1-7 1 0,4-6 3 0,0 0-42 0,0 0-10 15,7-9 0-15,0-4-535 0,0 4-109 0</inkml:trace>
  <inkml:trace contextRef="#ctx0" brushRef="#br1" timeOffset="20793.21">17163 5089 2026 0,'0'0'44'0,"-4"6"10"0,-3 0 2 0,7-6 1 0,0 0-45 0,-3-3-12 0,-1-3 0 0,0-4 0 16,4 1-69-16,-3-1-16 0,-1 1-3 0,4 0-1 15,-7-7-13-15,4 7-2 0,-1-4-1 0</inkml:trace>
  <inkml:trace contextRef="#ctx0" brushRef="#br1" timeOffset="21083.02">16655 4399 2487 0,'-7'15'55'0,"3"-11"11"0,-3 5 2 0,0-3 2 0,0 0-56 0,3 1-14 0,-3-1 0 0,4-3 0 16,3-3-88-16,-7 0-20 0,7 0-4 0,-4-3 0 0</inkml:trace>
  <inkml:trace contextRef="#ctx0" brushRef="#br1" timeOffset="21386.29">15797 3718 1177 0,'0'0'25'0,"0"0"6"0,0 0 1 0,0 0 2 0,0 0-34 0,0 0 0 0,0 0 0 0,4 0 0 0</inkml:trace>
  <inkml:trace contextRef="#ctx0" brushRef="#br1" timeOffset="21645.77">17092 2972 2019 0,'-3'25'44'0,"3"-15"10"0,0-7 2 0,0 3 0 0,3-3-44 0,4 0-12 0,4 0 0 0,-1-3 0 31,1 4-82-31,3-1-18 0,-3 0-4 0,-1 0-1 0,1-3 76 0,-4 3 15 0,0 0 3 0,0-3-469 16,-7 0-95-16</inkml:trace>
  <inkml:trace contextRef="#ctx0" brushRef="#br1" timeOffset="21979.26">17498 4195 2048 0,'-4'28'45'0,"4"-15"10"0,0 2 1 0,0-2 1 0,0-1-45 0,7-2-12 0,0 2 0 0,0-2 0 31,4-1-96-31,-4 1-20 0</inkml:trace>
  <inkml:trace contextRef="#ctx0" brushRef="#br1" timeOffset="22234.5">18069 5311 2829 0,'0'19'80'0,"0"-10"18"0,0-2-78 0,4-4-20 0,3 3 0 0,0 0 0 16,4-3-197-16,3 4-43 0,0-1-9 0,0 0-409 15,0 1-82-15</inkml:trace>
  <inkml:trace contextRef="#ctx0" brushRef="#br1" timeOffset="22587.17">18888 7014 2938 0,'-7'22'84'0,"3"-16"16"0,1 3-80 0,6 1-20 0,-3-4 0 0,4 0 0 31,3 1-44-31,3-4-14 0,-3 3-2 0,7-3-1 0,-3 0-22 0,3-3-4 0,-3 0-1 0</inkml:trace>
  <inkml:trace contextRef="#ctx0" brushRef="#br1" timeOffset="22941.19">19868 7440 2516 0,'0'0'112'0,"0"0"22"16,0 0-107-16,0 0-27 0,8 0 0 0</inkml:trace>
  <inkml:trace contextRef="#ctx0" brushRef="#br1" timeOffset="23198.15">19463 6368 1142 0,'-18'0'32'0</inkml:trace>
  <inkml:trace contextRef="#ctx0" brushRef="#br1" timeOffset="23461.77">18563 6032 990 0,'-3'3'44'0</inkml:trace>
  <inkml:trace contextRef="#ctx0" brushRef="#br1" timeOffset="23820.7">19131 4650 1874 0,'-14'6'53'0,"0"-3"11"16,7-3-51-16,0-9-13 0,3-4 0 0</inkml:trace>
  <inkml:trace contextRef="#ctx0" brushRef="#br1" timeOffset="24081.19">18200 4320 1143 0,'-4'13'24'0</inkml:trace>
  <inkml:trace contextRef="#ctx0" brushRef="#br1" timeOffset="24498.29">17043 6681 2945 0,'-7'7'124'0,"0"-1"-100"15,3 0-137-15,1 0-28 0,3 1-6 0</inkml:trace>
  <inkml:trace contextRef="#ctx0" brushRef="#br2" timeOffset="40074.32">6128 14815 1033 0,'0'0'21'0,"7"-3"6"0,-4 0-27 0,1-4 0 0,-1 1 0 0,1 3 0 32,-4 3 0-32,7-3 0 0,-7 3 8 0,4-6-8 0,-1-1 26 0,1 1 3 0,3 0 1 0,-4-4 0 31,1 4 8-31,-1 0 2 0,4 3 0 0,-3-4 0 0,-1-2-1 0,4 3 0 15,-3-4 0-15,3-2 0 16,0 2-6-16,0 1-1 0,4 3 0 0,-1-4 0 0,1 1-8 0,-1-1-3 0,5 1 0 0,-5-3 0 16,4 2-21-16,0-2 0 0,4-1 0 0,0 0 0 15,-1-2 0 1,4-4 0-16,-3 3 0 0,3-2 0 0,-3 2 0 0,-1 0-15 0,5 4 3 16,-5-4 0-16,1 0 12 0,3 1 10 0,-3-1-2 15,3 0 0-15,-3 1 20 16,3-4 4-16,-4 3 1 0,8 0 0 0,-4 1-7 0,4 2-2 0,0-3 0 0,6-2 0 15,-6 2-15-15,3 0-9 0,4-3 10 0,-7 1-10 16,6-1 8-16,-2-3-8 0,-1 0 0 0,4-3 9 16,-4 0-1-16,4 0 0 0,-1 0 0 0,5-4 0 15,-5 1-8-15,5-3 0 0,2-1 9 0,-2 4-9 16,-1-3 11-16,0 0-3 0,1-1 0 0,-1-2 0 16,0-1 8-16,0 1 2 0,1-4 0 0,3 0 0 15,-1 1 0-15,5-4 0 0,3 3 0 0,-4 1 0 16,4-4 1-16,-4 0 0 0,0 1 0 0,8-4 0 15,-4 0-19-15,3-3 0 0,4 0 0 0,0-3 0 16,0-1 0-16,-4 4 0 0,1-3 0 0,-1-3 0 16,4 0 0-16,0-1 0 0,0 1 0 0,0 0 0 15,0-4 0-15,-1 4 0 0,5 0 0 0,-4-1 0 0,3 1 0 0,1-3 0 16,-1-1 0-16,4 1 0 16,-3-1 0-16,-1-2 10 0,0 2-10 0,4-6 8 0,0 4 1 0,0-4 0 0,7 0 0 0,-3 1 0 31,3-1-9-31,-4-3 0 0,1 4 0 0,3-4 8 0,3 0-8 0,1 0 0 0,0-3 9 0,3 3-9 15,-4-3 0-15,4 0 0 0,0-3 0 0,0 0 0 16,1 0 0-16,-1 0 0 0,0-4 0 16,0-2-8-16,3 0 8 0,5-1 0 0,-1-2 8 15,3-4-8 1,5 0 20-16,-1 1-1 0,0-4 0 0,4 0 0 0,-1-3 1 0,5 0 0 0,-1 0 0 0,0 1 0 16,4-5-20-16,-4 1 0 0,7 0 0 0,-3 0 0 15,4-6 0-15,2 0 0 0,1-4 0 0,0 1 0 16,3-4-9-16,1 0 9 0,3 1-8 0,0-4 8 15,3 0 8-15,0 1 8 0,1-4 0 0,-1 0 1 16,4 0-2-16,0-3-1 0,0 3 0 0,4-3 0 16,-5-3 8-16,8 0 2 0,-3-4 0 0,3 1 0 15,3 0-8-15,5 0 0 0,-5-7-1 0,8 7 0 16,-1-4-7-16,-3 1-8 0,4-1 11 0,3 7-11 16,0-3 0-16,0 6 0 0,0 0 0 0,0 0 0 15,-3 0 12-15,0 0-4 0,-4 0 0 0,3 3-8 16,-3-3 0-16,0 3 0 0,-3-3 0 0,3 3-9 15,-7-3 9-15,3 3 0 0,-3 1 10 0,-3 2-10 16,-1 3 12-16,-3 4-3 0,0 2-1 0,-3 1 0 16,-4 6-8-16,-8 3 12 0,-2 3-12 0,-1 7 12 0,-7 2-12 0,1 4 0 15,-1 3 0-15,-7 0 0 0,-7 3 0 16,0 6 0-16,-7 0 0 0,0 4 0 0,-10 6 0 0,-1 2 0 0,-6 4 0 0,-4 3 0 16,0 4 0-1,-4-1 0-15,0 6 0 0,-6-5 0 16,-4 5 0-16,-1 4 0 0,-2-1 0 0,-5 4 0 0,1 3 0 0,-4 3 0 15,-3 0 0-15,0 3 0 0,-8 7 0 0,1-1 0 16,-4 4 0-16,-3 6 0 0,-4 0-16 0,0-4 2 16,-7 7 0-16,0 0 0 0,0 0 2 0,0 0 1 0,0 0 0 0,-7 10 0 31,0-7-13-31,-4 6-2 0,1 1-1 0,-4-4 0 16,3 3-23-16,0 4-5 0,1-4-1 0</inkml:trace>
  <inkml:trace contextRef="#ctx0" brushRef="#br3" timeOffset="43846.11">6075 14128 1161 0,'7'-9'24'0,"0"-4"7"0,0 4-31 16,4-4 0-16,3 4 0 0,-7-4 0 0,7 1 13 0,0 2-3 0,0 1-1 0,0-4 0 15,4 1-9-15,-1-4 0 0,1 4 0 0,0-4-11 16,3 0 3-16,0 1 0 0,4-1 0 0,-4 0 0 15,4-2 8 1,-1 2 0-16,1-3 0 0,0 0 0 0,-1-3 0 0,5 3 0 0,-1-2 0 0,0-5 0 16,4-2 9-1,0 0 4-15,3-3 1 0,4-4 0 0,-1 1-1 0,1-1 0 0,7 1 0 0,0-4 0 16,-4 4-1-16,8-4 0 0,-4 0 0 0,3 1 0 16,4-1 14-16,0 0 2 0,3 1 1 15,-3-4 0-15,4 0-29 0,-4 1 0 0,-1-1 0 0,1-3 0 16,4 0 0-16,3-3 0 0,3 0 0 0,-3 0 0 15,4-6 0-15,-4 2 0 16,0-5 0-16,3 0 0 0,1 2 0 0,-1-5 19 0,1 5-3 16,3-5 0-16,3-1 27 0,-3 1 5 0,4-4 0 0,-1 0 1 15,5-3-27-15,2 4-6 0,-3-7 0 0,7 3-1 16,-3 0-4-16,3 0-1 0,0 0 0 0,0-3 0 16,4 3-2-16,0-3-8 0,-1 0 12 0,1 0-4 15,3-3-8-15,0 0 0 0,4-3 0 0,-4 3 0 16,8-6 15-16,-5-1-3 0,5-2 0 0,2-4 0 15,1 0 12-15,3-3 1 0,1-2 1 0,-1-5 0 16,4 5-2-16,3-5 0 0,1 1 0 0,-1 0 0 0,0 3-12 16,8 0-4-16,-4 1 0 0,3-4 0 15,0 3-8-15,1 3 0 0,3-3 9 0,0 3-9 16,3-3 0-16,1 3 0 0,-1-3 0 0,1 0 0 16,3 1 0-16,0-8 12 0,0 1-4 0,3-3 0 0,4-4 1 0,4-2 1 15,3-1 0-15,4-3 0 16,-1 1 6-16,8-1 0 0,0-3 1 0,-1 0 0 0,8-6-2 0,-4 3-1 0,8-6 0 0,-5 3 0 15,5-4 1-15,-1 4 0 0,4-6 0 16,-1 2 0-16,-2 4 1 0,-1-3 0 0,4 3 0 0,0 0 0 16,-1 0 12-16,-2-1 2 0,3 4 1 0,-1-3 0 15,1-3 1 1,-4 3 1-16,4-4 0 0,0 1 0 16,7-3-8-16,0 2-1 0,3-5-1 0,1 3 0 0,-1 2-6 15,0-2-1-15,1 3 0 0,-4 2 0 0,-1 1-16 0,-6 3 0 0,4 3 0 0,-12 4 0 16,-2 2 0-16,-8 7 0 0,-4-1 0 0,-10 7-9 15,0 3-4-15,-10 0-1 0,-1 4 0 0,-6 2 0 16,-8 7 3-16,-7 2 1 0,1 4 0 0,-8 6 0 16,-7-3-25-16,-3 7-5 0,-4-1 0 0,-3 6-1 15,-8 1-57 1,-6 6-11-16,-4 3-3 0</inkml:trace>
  <inkml:trace contextRef="#ctx0" brushRef="#br4" timeOffset="48632.04">6583 14715 1333 0,'0'0'56'16,"0"0"-44"-1,0 0 6-15,0 0 2 0,7-4 0 0,-4-2 0 16,4 3-20-16,1-3 0 0,-1 3-11 0,0-4 11 16,0 1 0-16,0 0 0 0,3 0 0 0,1-4 0 15,-8 1 0-15,8-1 0 0,-4 4-13 0,0 0 4 16,4-4 9-16,-1 4 14 0,1-3-3 0,-1 2-1 15,1 1-10-15,0 0 0 0,3 3 0 0,-4-4 0 16,4 1 0-16,1 3 0 0,-1-3 0 0,0 0 0 16,0-1 0-16,0 1 0 0,0 0 0 0,0-1 0 15,0 1 0-15,0 0 0 0,1 0-8 0,2-1 8 0,-3-2 8 0,4 0 5 16,-4-1 2-16,4 1 0 16,-1-1-2-16,1 1 0 0,0-4 0 0,3 4 0 0,-4 0-2 0,5-1-1 0,-1 1 0 15,0-4 0-15,0 1-2 0,4-1 0 16,-4-3 0-16,0 1 0 0,4-1 7 0,-4 4 1 15,4-4 0-15,-4 0 0 0,4-3 9 0,-4 1 3 0,3-1 0 16,1-3 0-16,0 0-3 0,-1 0 0 0,5-3 0 16,-5 3 0-16,5 0-1 15,-1 0 0-15,4 0 0 0,-4 0 0 0,4 0-15 0,-1-3-9 0,1 0 10 0,0 0-10 16,0 0 0-16,-1 3 8 0,1-3-8 0,0 3 0 16,0-3 0-16,3 3 0 0,0-3 0 15,0 0 0-15,1 0 8 0,2-4 0 0,-2 1-8 0,3 0 12 16,-4-3-12-16,4-1 0 0,-4 1-12 15,0-4 12-15,4 4 0 0,-4-4 0 0,8-2 8 16,-5 5-8-16,5-2 9 0,-4 0-9 0,6-1 8 0,-6 4-8 16,4-4 21-16,2 1-1 0,-2-1 0 0,-1 1 0 15,4-1 0-15,3 1 0 0,1-1 0 0,-1 1 0 16,-3-1-20-16,0 1-10 0,0-1 1 0,0 1 0 16,-1-7 9-16,5 0 12 0,-1-3-2 0,-3 0-1 15,3 1-9-15,1-1 0 0,-1 3 0 0,1-3 0 16,-5-3 0-16,8 3 0 0,-3-3 0 0,3 0 0 15,0 3 15-15,0-3 4 0,3 0 1 0,-3 3 0 16,3-3 4-16,-3 0 0 0,4 0 1 0,-1-3 0 16,1 3-25-16,-1 0 0 0,0-3 0 0,4 3 0 15,0-4 0-15,4 1 0 0,-1 0 0 0,1-3 0 0,-1 0 0 16,1-7 0-16,3 0 0 0,0 1 0 0,4-4 0 16,-1 0 0-16,1 1 0 0,3-7 0 0,0 3 0 0,0-3 0 0,4-3 8 0,-1 3-8 15,1-7 8 1,3 4-8-16,0 0 12 0,0 0-4 15,4 0 1-15,-4-3 0 0,4 3 0 0,3-4 0 0,0 1 2 0,0 3 0 0,4-6 0 0,0 2 0 16,3-2-11-16,0-4 0 16,4-2 0-16,0-1-11 0,3 1 11 0,-3-4 0 0,3 3-9 0,0-6 9 15,4 3 0 1,0-3 0-16,0 0 12 0,0-3-4 0,7 0 4 0,0-3 0 16,3 0 0-16,0 0 0 0,4 3-3 0,0 0 0 0,0 3 0 0,0 0 0 15,4 0 10-15,-1 0 1 0,1 0 1 0,-1 0 0 16,8-3-21-16,3-3 0 0,0 0 0 0,3-4 0 15,4-2 0-15,4-1 0 0,3-2 8 0,0 2-8 16,-3-6 0-16,3 4 8 0,-3-4-8 16,3 0 0-16,0 1 12 0,0-1-1 0,0 0-1 0,8-3 0 15,-5 7-10-15,5-1 0 0,-1 0 0 0,-4 4 0 16,5-1 0-16,-8 4 12 0,4 0-2 0,-1-1 0 16,-3 1-10-16,4 3 0 0,3 0 0 0,-6 0 0 15,-1 6 0-15,-4-3 0 0,-3 3 0 0,1 3 12 16,-8-3-12-16,-4 3-9 0,1 0 9 0,-8 4-13 15,-3-1 13-15,-4 3 0 0,-3 4 0 0,-3 3 10 16,-4 3-10-16,-4 0 0 0,0 3 0 0,-7 6 0 16,-6 0 0-16,-5 10 0 0,-3 0 0 0,-3 6 0 15,-7 6-12-15,-8 3-4 0,4 4 0 0,-10-1-1 16,-1 4-4-16,-7 6-1 0,1-7 0 0,-4 7 0 16,-4 3-3-16,-3 4-1 0,-7-1 0 0,-1 3 0 15,-2 0-62-15,-5 4-12 0,1 2-2 0</inkml:trace>
  <inkml:trace contextRef="#ctx0" brushRef="#br5" timeOffset="56950.39">7835 14680 1083 0,'4'-3'45'15,"3"0"-36"1,0-3 39-16,0 2 8 0,3-2 2 0,-2-3 0 16,2 2-26-16,1 1-4 0,3-3-2 0,-4-1 0 15,8 4-14-15,-4-3-2 0,4-1-1 0,-1 1 0 16,5-4-9-16,-1 1 0 0,0-1 0 0,0-2 0 15,4-1 0-15,-1 0 0 0,1-3 0 0,0 4 0 16,-4-7 8-16,4 3-8 0,-4-3 8 0,4 0-8 0,-1 0 21 0,5 3-1 16,-5-3 0-16,4 0 0 15,-3 0 13-15,3-3 3 0,1 3 0 0,2-3 0 0,1 0-7 0,3-3-1 16,1 3 0-16,-1-3 0 16,0-4 4-16,-3 4 0 0,3 0 0 0,0-3 0 0,1-1-32 0,3 1 0 0,-1 0-13 15,1-4 4-15,0 1 9 0,0 2 0 0,3-2 0 0,-3-4 8 16,3-3-8-16,-3 1 11 0,3-4-11 0,1 0 12 15,-1 0 2-15,4 0 1 0,0 0 0 0,0-3 0 16,0 3 10-16,-1-3 3 0,1 0 0 0,4 0 0 16,-5 0-2-16,5 0 0 0,-1 0 0 0,4 3 0 15,0-3-10-15,0 0-1 0,0 0-1 0,0-3 0 16,3 0-2-16,1-4 0 0,-1 1 0 16,1-3 0-16,-1 2-12 0,4-2 0 0,0-1 8 0,0-2-8 15,0-4 11-15,3 4-1 0,1-7 0 0,-1 0 0 16,4 0 14-16,-3-3 4 0,3-3 0 0,4 3 0 15,-1-3-10-15,4 0-2 0,4-4 0 0,-1 4 0 16,1-3-16-16,3 0 0 0,4-4 0 0,-4 4 0 16,4-3 0-16,-1-1 10 0,5 1-10 0,-5-4 8 15,4 4-8-15,1-3 0 0,-1-1 0 0,0 4 0 16,0-4 0-16,4 1 0 0,0 2-8 0,-1-2 8 16,5-4 0-16,-5 0 0 0,5-2 0 0,2-1 0 15,1-3 0-15,3 0 0 0,4 0 0 0,4-3 0 16,-1-3 0-16,4 0 0 0,0-4 0 0,0 1 0 15,3 3 0-15,4-4 0 0,0 1 0 0,0-3 0 16,3-4 0-16,1 0 0 0,3-2 0 0,0-4 0 0,0 0 0 0,3-3 0 0,1 3 0 0,6-6 8 16,1 3-8-16,3-7 0 15,7 4 0-15,-3-3 0 0,3 3 8 16,0 0 0-16,-3-4 0 0,7 1 0 0,-1 0-8 0,1 0 0 16,7-4 0-16,-4 7 0 0,0-3 0 0,0 3 8 0,-3-1-8 0,0 1 12 15,0 3-1-15,-1 3 0 16,1 1 0-16,0 2 0 0,-1-3-11 0,-3 0 0 0,1 0 0 0,-5 3 0 15,-3 1 8-15,-3-1 0 0,0 0 0 16,-8 4 0-16,1 2 3 0,-8 1 0 0,1 5 0 0,-5 1 0 16,-6 3-3-16,0 0-8 0,0 6 12 0,-7 0-4 15,3 1-8-15,1 5 12 0,-1 1-12 0,-3-1 12 16,0 7-12-16,-4-4 0 0,0 4 0 16,1 3 0-16,-5-6 0 0,-2 9-9 0,2-7 9 0,-6 7-13 15,-7 4-3-15,0 2-1 0,-1 0 0 0,-6 7 0 16,-8 6 6-16,-3 3 2 0,-3 0 0 0,-8 3 0 15,1 6-4-15,-11 0-1 0,-1 10 0 0,-2-6 0 16,-4 5-18 0,-8 8-4-16,1 5-1 0,-4-6 0 0,1 6-12 0,-8 7-3 15,0-7 0-15</inkml:trace>
  <inkml:trace contextRef="#ctx0" brushRef="#br5" timeOffset="67120.74">18761 9795 1337 0,'0'0'28'0,"0"0"6"16,3 6-34-16,-3-6 0 0,7 3 0 0,-3-3 0 15,-4 0 64-15,3 3 5 0,-3-3 2 0,0 0 0 0,4 4-11 0,-1-4-3 0,1 3 0 0,-4-3 0 32,0 0 6-32,0 0 1 0,0 0 0 0,0 0 0 15,-4 6-16-15,1 0-4 0,-1 1 0 0,1-4 0 0,3-3-26 0,0 0-6 0,-4 3 0 0,4-3-1 31,0 0-11-31,-7-3 0 0,7 3 0 0,-3-3 0 0,-1-4 9 0,1 4 0 0,3-3 0 0,3 0 0 16,-3-1-21-16,4 1-4 0,-1 0 0 0,4 0-1 16,0-1 17-1,0 4 0-15,0 0-8 0,4 0 8 0,-4 0 0 0,4 3-8 0,-1 0 8 0,-3 0 0 16,4 3 0-16,-4-3 0 0,4 3 0 0,-4 0 0 16,-4 0 0-16,1 4 0 0,-1-1 0 0,1 3 0 15,-8-3 12-15,1 4-1 0,-1 2 0 0,-3-2 0 16,-3-1-2-16,-1 1 0 0,0 2 0 0,-3-6 0 15,0 4 0-15,0-4 0 0,-4 4 0 0,4-7 0 16,-3 0-9-16,-1-3-14 0,4-3 3 0,0 3 1 16,0-3 10-16,3-4 0 0,0 4 0 0,1-3 0 15,6 3 0-15,1 0 0 0,3 3 0 0,0 0 0 16,0 0 0-16,0 0 0 0,0 0 0 0,0-7 0 16,7 4 0-16,-4-3 0 0,8 0-9 0,-4-1 9 15,4 1 0-15,3 0 0 0,-4-4-9 0,4 1 9 0,1 0 0 0,-1 2 0 16,0-2-8-16,-4 0 8 15,-3 5 0-15,0 1 0 0,-3 0 0 0,-4 3 0 16,0 0 11-16,0 6-1 0,-4 1 0 0,-3 2 0 16,0 0-2-16,0-2 0 0,0 2 0 0,-3 1 0 15,-1-1-8-15,-3 7 0 0,0-7 0 0,-4 4 8 0,4-4-20 16,0 0-5-16,3 1-1 0,-3-4 0 16,4 0-35-16,-1 1-7 0,1-1-2 0</inkml:trace>
  <inkml:trace contextRef="#ctx0" brushRef="#br5" timeOffset="68391.71">18447 8362 1263 0,'0'0'56'0,"0"0"12"15,0 0-55-15,3-6-13 0,1-1 0 0,-1 1 0 16,1 0 41-16,-4 0 6 0,3-1 1 0,1 1 0 16,-1 0-25-16,5 0-5 0,-5-1-1 0,1 1 0 15,-1 0 38-15,4 0 7 0,-3-1 2 0,3 1 0 16,-4 0-52-16,4-1-12 0,0 4 0 0,0 0 0 15,0 0 28-15,1 3 2 0,-1-3 1 0,3 3 0 0,1 0-19 16,-4 3-3-16,7-3-1 0,-3 3 0 0,3 0-8 0,0 4 12 0,0-4-12 16,0 3 12-1,0 0-12-15,4 1 10 0,-4-1-10 0,-4 0 10 0,5 0 3 0,-5 1 1 16,4-1 0-16,-3 0 0 0,-4 0 0 0,3 1 0 0,1-1 0 0,-4-3 0 31,0 3-22-31,0 1-5 0,-3-4-1 0,3 3 0 0,-4 0 41 0,4 1 8 0,-3-1 1 0,-1 0 1 16,1 0-25-16,-4 4-12 0,3-4 10 0,1 0-10 15,-4 4 9-15,0-1-9 0,0 1 8 0,0-1-8 16,0 0 11-16,0 4-3 16,0-4-8-16,-4 4 12 0,4-4-12 0,-3 4 9 15,-1-1-9-15,1 1 8 0,-4 3-8 0,3-4 0 0,1 4 0 16,-4-1 8-16,0-2-8 0,0 6 0 0,0-4 0 0,-1 1 0 16,1 0 0-16,-3 0 0 15,3-4 0-15,-4 4 0 0,1-1 0 0,-1-2 0 0,0 0 8 0,1-1-8 16,-1 1 0-16,-3-1 0 0,0 4 0 0,0-4 8 15,3 1-8-15,-3-1 0 0,0 4 0 0,4-3 0 16,-1-1 0-16,0 1 0 0,-3-1 0 16,7 1 0-16,0-1 0 0,-3 1 0 0,6-1 0 0,-3 4 0 15,3-3 0-15,1 2 0 0,-1 1 0 0,4 0 0 16,-3-1 0-16,-1 1 0 0,1-3 0 0,3 2-11 16,0-2 11-16,0-1 0 0,0 1 8 0,3-1-8 15,-3 1 0-15,4 0-8 0,-1-1 0 0,1-3 0 16,-1 4 8-16,1-4 0 0,3 1 0 0,-3 2 0 15,-1-2 0-15,4 2 0 0,0-2 0 0,0 2 0 16,4-2 0-16,-1-1 12 0,1 4-2 0,0-7-1 16,3 0-9-16,0 0 0 0,0-2 0 0,0-1 0 0,0 0 22 0,0 0 2 15,-3 0 1-15,3-3 0 16,-3 0-17-16,-1 3-8 0,4-3 0 0,-7 3 8 0,0-3-8 0,0 0 8 16,0 4-8-16,-3-4 8 15,3 0-8-15,0 0 0 0,-3 0 0 0,3 0 8 0,-4-4 7 0,1 4 1 0,-1 0 0 16,-3 0 0-16,7-3-1 0,-3 0 0 0,-4 3 0 15,3-3 0-15,-3 3-15 16,4-6 8-16,3 3-8 0,-7 3 0 0,0-7 0 0,0 7 0 0,0 0 0 0,0 0 0 16,0 0 0-16,0 0 0 0,0 0 8 0,0 0-8 15,0 0 0-15,0 0 0 0,0 0 0 0,0 0 0 16,0 0 0-16,0 0 0 0,0 0 0 0,0 0 0 16,0 0-27-16,0 0 2 0,0 0 0 0,0 0 0 15,0 7-93-15,0-4-18 0,-4 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47:11.48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09T20:47:15.376"/>
    </inkml:context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7101 2884 2625 0,'0'0'111'0,"0"0"-89"0,0 0-13 0,0 0-9 0,0 0 12 0,0 0-12 15,4 3 0-15,3 1-9 0,-3-1-1 0,-4-3 0 16,0 0 10-16,0 0 0 0,0 0 8 0,0 0-8 16,0 0 11-16,3 3-3 0,-3 6 0 0,0-6 0 15,-3 4 38-15,-1-1 7 0,4 0 2 0,-4 0 0 16,-3 1-27-16,4-1-6 0,-1 3-1 0,1-5 0 15,-1 2-8-15,1 0-1 0,3 3-1 0,-4 1 0 16,4-1 7-16,4 1 2 0,-4-1 0 0,3 4 0 16,1-4-7-16,-1 7-1 0,1-10 0 0,-4 7 0 15,3-1-12-15,-3 4 0 0,4-7 0 0,-1 10 0 16,-3-3 12-16,4 2-4 0,-4 1-8 0,4 0 12 16,-4 3-2-16,-4 3-1 0,4-9 0 0,-4 9 0 15,-3-3 6-15,4 6 1 0,-4 0 0 0,0 1 0 16,3-1 12-16,-3 0 2 0,4 3 1 0,-1-6 0 15,1 4-31-15,-4-1 8 0,7-3-8 0,-4 3 0 16,1 0 14-16,3 4 0 0,0-1 0 0,0 0 0 16,0 1-4-16,0-1-1 0,3 4 0 0,-3-1 0 15,0 1-9-15,0-1 8 0,0 4-8 0,-3-1 8 16,-1 1-8-16,0 3 0 0,1 6 9 0,-4-3-9 0,3 0 0 16,-3-1 9-16,0 1-9 0,0 0 0 15,4 3 10-15,-4-3-10 0,3 0 8 0,1 0-8 16,-1 0 13-16,4 0-2 0,-4 0-1 0,4-4 0 15,0 4-10-15,0 0 10 0,0-3-10 0,0 3 10 16,4 6-10-16,-4 0 0 0,0 4 0 0,4-4 8 16,-4 3-8-16,0-3 0 0,-4-3 0 0,4 3 8 0,0 4-8 0,-4-4 0 15,4 6 9-15,0-2-9 0,-3-1 0 0,3 0 9 16,0 0-9-16,0 4 0 0,0-4 8 0,0 4-8 16,0-1 0-16,3 1 0 0,-3-1 8 0,4 0-8 15,0 1 0-15,-1 2 0 0,1 4 8 0,-1 0-8 0,1 3 0 0,3 0 0 16,-7-1 9-16,3 1-9 0,4 0 0 15,-7 0 9-15,4 3-9 0,-1 0 0 0,1 3 0 0,3 0 0 16,-4 0 0-16,1 3 0 0,0 4 0 0,3-7 0 16,-4 3 0-16,1-3 0 0,-1 0 0 0,1 1 0 15,-1-1 0-15,1 3 0 0,-1 0 0 0,1 0 0 16,-1 1 0-16,1 2 0 0,-1-3 0 0,4 4 0 16,0-4 0-16,1 3 0 0,-1-2 0 0,3 2 0 15,-3-3 0-15,4 1 8 0,-1-4-8 0,1 3 0 16,0 0 0-16,-4 4 0 0,3-4 8 0,1 3-8 15,-1 1 0-15,-3-1 0 0,4 0 0 0,0 1 0 16,-4 2 12-16,0 1-4 0,0-1 0 0,-4 4 0 16,4 0-8-16,0-4-9 0,0 4 9 0,1-1-13 15,-1 1 13-15,-4-3 0 0,4 2 0 0,0 1 0 16,0 0 0-16,0-4 0 0,-3 1 0 0,3-1 0 16,0-2 0-16,0 2 10 0,-3 1-10 0,6-4 12 15,-3 4-12-15,0-1 0 0,4 1 0 0,-4-1 0 16,-4 4 0-16,4-1 0 0,-3 1 0 0,0-3 0 15,3 2 0-15,-4 1 0 0,-3 3 0 0,4-4 0 0,-1-2 0 0,1 3 0 0,-1-4 0 16,1 4 0-16,-1-4 0 0,1 1 0 16,3-1 0-16,-4 1 0 15,-3-4 0-15,4 7 0 0,-1-4 0 0,-3 1 0 16,0-1 0-16,4-2 0 0,-4 2 0 0,0 1 0 0,3-4 0 0,-3 1 0 0,4 2 0 16,0-2 0-16,-4-4 8 0,7 3-8 0,-4-3 12 15,1-2-4-15,-4-1-8 0,3 0 0 0,1-6 0 0,-4 3 0 16,3-3 0-16,-3-1 0 0,0 1 0 0,0 0 0 15,4 0-9-15,-4-3 9 0,0 2 0 0,3 1 0 16,-3-3 0-16,0 0 0 0,4-1 0 0,-4 1 0 16,0-3 0-16,0 2 0 15,0-2 9-15,0 0-9 0,0-4 0 0,0-3 0 0,0 1 0 0,0-1 0 16,0-3 0-16,-4 0 0 0,4-3 0 0,-3 0 0 16,3 0 8-16,0-3 0 0,0-3 0 0,0 0 0 15,0 0-8-15,0-7 0 0,0 7 0 0,0-7 0 16,-4 4 0-16,4-7 0 0,-3 4 0 0,-1-4-11 15,4 0 11-15,-3-2 0 0,3-4 0 0,0 0 0 16,0-3 0-16,3 0 0 0,-3 0 0 0,4-7 0 16,-1 1 0-16,-3 0 0 0,4-4 0 0,-1 1 0 15,-3-4 0-15,4 1 0 0,-1-1 0 0,1-3 0 16,-1 4 0-16,-3-7 0 0,7 3 0 0,-3-3 0 16,0 4 11-16,3-4 1 0,-4 0 0 0,4 0 0 15,0 0-12-15,4 0-17 0,-4 0 4 0,3 0 1 16,1 1 12-16,-4-1 0 0,4 0 0 0,-1 0 0 15,1-3 0-15,-1 0 0 0,5 3 0 0,-5-3 0 16,8 0 0-16,-1-3 0 0,1 0 0 0,0 3 0 16,3-3 0-16,-4 0 0 0,5-1 0 0,-1 1 0 0,0 0 0 0,4-3 12 0,-4 0-3 15,4 3 0 1,3-4-9-16,-4 1 0 0,8 0 9 0,-4-1-9 0,4 1 0 0,0 0 0 0,3-4 0 0,-3 4 0 16,0 0 0-16,3-3-20 0,-3 2 4 0,3-2 1 15,0 3 15-15,1-4 16 0,2 4-3 16,5-3-1-16,-1-1-12 0,4 4 8 0,0-4-8 0,0 1 0 15,-1 0 0-15,1-1 0 0,4 1 0 0,-4-1 0 16,3 4-8-16,4-3-2 0,0 2 0 0,0 1 0 16,-4 0 10-16,4 0 0 0,0-1 0 0,0 1 0 15,0 3 0-15,3-3 0 0,1 3 0 0,-1-1 0 16,1 1 8-16,-5 0 3 0,8 0 1 0,-3 0 0 16,6 0-12-16,1 0-17 0,-1 3 4 0,1-4 1 15,-1 4 12-15,1-3 16 0,-1 3-3 0,1 0-1 16,-1 0-12-16,4 0 0 0,0 3 8 0,0-3-8 15,0 4 8-15,1-4-8 0,6 0 11 0,-4 3-11 16,1-3 0-16,-1 3 0 0,1 0 0 0,-1 0 0 16,1 0 0-16,-1-3 0 0,5 3 0 0,-5-3 0 15,4 0 16-15,0 0-4 0,4 0-1 0,-4-3 0 16,4 3-11-16,-4-3-14 0,3 0 3 0,-3 3 1 16,4 0 10-16,-4 0 0 0,4 0 0 0,-1 0 0 15,4 0 8-15,1 3-8 0,-1-3 10 0,0 3-10 16,0 0 0-16,0-3 0 0,0 4 0 0,-3-1 0 15,3-3 0-15,0 3 0 0,0 0 0 0,0-3 0 0,4 3 0 16,-4-3 0-16,7 0 0 0,-3 0 0 0,0 0 12 16,3 0-3-16,0-3-1 0,0 3 0 0,4 0-8 0,-4 0 0 15,0 0 0-15,4 0 0 0,-4 0 0 16,1 0 0-16,2 3-12 0,1-3 12 0,-4 3 0 16,4 0 0-16,0 0 0 0,-1 1 12 0,1-1-12 0,0 0 0 0,3 3-12 0,0-3 12 15,-3 0 0-15,7 1 0 0,-4-1 0 0,4-3 0 16,0 3 0-16,-1-3 0 0,5 0 0 0,3 0 0 15,-8 0 0-15,5 0 0 0,-1 0 0 0,0-3 0 16,4 3 0-16,-4 0 0 0,1 0 8 0,3 0-8 16,-4 0 0-16,4 0 8 15,-4 0-8-15,0 0 0 0,4 0 0 0,0 3 8 0,0-3-8 0,0 0 0 16,-1 0 0-16,5 0 0 0,-4 0 8 0,3 0-8 16,4-3 0-16,-4 0 8 0,1-1-8 0,2 1 8 15,-2-3-8-15,3 0 0 0,0-1 0 0,-4 4-11 16,4-3 11-16,-4 0 0 0,4 0 0 15,-4-1 0-15,4 1 0 0,0 0 0 0,0 3 0 0,-3 3 0 16,2-4 0-16,-2 1 0 0,-1 3 0 0,4-3 0 16,-4 3 0-16,1 0 0 0,3 0 8 0,-4-3-2 15,4 3-6-15,-4-3 0 0,4 3 0 0,0-3 0 16,0 0 0-16,3 0 0 0,1-4 0 0,3 4 0 16,-4-3 0-16,1 0 0 0,2 2 0 0,1-2 0 15,-3 0 0-15,-1 3 0 0,1 0 0 0,-4-4 0 0,-1 4 0 16,1 0 0-16,0 0 0 0,0 3 0 15,-4-3 0-15,4 3 0 0,-3 3 0 0,-1-3 0 16,0 0 0-16,-3 0 0 0,4 0 0 0,-8 0 0 16,4-3 0-16,-4 3 0 0,0-3 0 0,1 0 0 0,-1 3 0 15,-7-4 0-15,4 1 0 0,-4 3 0 16,1-3 0-16,-8 3 0 0,0-3 0 0,0 3 0 0,-7 0 0 0,0-3 0 16,-3 3 0-16,-4 0 0 0,0-3 0 0,-3 3 0 0,-1-3 0 15,-3 3 0-15,-3 0 0 0,-4 0 0 0,3 3 0 16,-6-3 0-16,-1 0 0 0,-3 3 0 0,-4-3 0 0,1 0 0 15,-4 3 0-15,-7-3 0 0,3 0 0 0,-7 3 0 16,0-3 0-16,-6 0 0 0,2 3 0 0,-6-3 0 16,3 0 0-16,-3 3 0 0,0-3 0 0,-4 0 0 15,0 0 0-15,-3 0 0 0,-1 0 0 0,1 0 0 16,-4 0 0-16,0 0 0 0,0 0 0 0,0-3 0 16,-3 3 0-16,0 0 0 0,-4-3 0 0,0 3 0 15,0-3-52-15,-4 0-11 16,1-3-1-16</inkml:trace>
  <inkml:trace contextRef="#ctx1" brushRef="#br1">17314 5644 0</inkml:trace>
  <inkml:trace contextRef="#ctx0" brushRef="#br1" timeOffset="5398.38">10590 10049 1497 0,'0'0'66'0,"0"0"14"16,0 6-64-16,0-3-16 0,0 4 0 0,0-1 0 15,0-3 55-15,0 3 7 0,0 1 2 0,0-7 0 16,0 3 0-16,0 3 0 0,0 0 0 0,0 1 0 16,0-4 18-16,0-3 4 0,-3 6 1 0,-1-3 0 15,1 0-40-15,-1 3-8 0,1-2-2 0,-4-1 0 16,3 0-12-16,-3 3-2 0,4-6-1 0,-4 3 0 15,-1-3-7-15,5 0-2 0,3 0 0 0,-7-3 0 16,0 0-5-16,3-3 0 0,1-1-8 0,-1 1 12 16,1 0-12-16,-1-3 9 0,1-1-9 0,3-2 8 15,0 2 0-15,0-2 0 0,0-1 0 0,0 1 0 16,0 2 5-16,3 1 1 0,-3-1 0 0,4 1 0 16,-1-1-14-16,1 4 0 0,-1 0 0 0,4 0 0 15,0 3 0-15,0-4 0 0,1 4 0 0,2-3 0 16,1 6 32-16,-1 0 4 0,1 3 1 0,-1 0 0 15,5 3-8-15,-5 1-1 0,1-1-1 0,-1 3 0 16,1 1-27-16,-4 2 0 0,0 1 0 0,0-1 0 0,0 1 27 0,0 3 0 16,-3-4 0-16,-1 1 0 0,-3 2-13 15,0-2-2-15,0 3-1 0,-3-4 0 16,-1 4-11-16,-3-4 0 0,0 1 0 0,0 3 0 0,0-7 0 0,0 4 0 16,0-4 0-16,0 0 0 0,-4-2 23 15,4-4 2-15,-3 3 1 0,-1-6 0 0,4 0-34 0,-4 0-8 16,4-3 0-16,0-3-1 0,-3-1 27 0,6-2 6 15,-3 0 0-15,0-1 1 0,0 1-27 0,3-4-6 0,-3 1 0 16,4 2-1-16,-1-2 17 0,1-1 0 16,-1 1-8-16,4-1 8 0,-3 1 0 0,3-1 0 0,0 0 11 0,0 1-11 15,3-1 9-15,-3 4-9 0,4-4 0 0,-1 4 9 16,4 0-9-16,-3-1 0 0,3 1 0 0,0-1 0 16,0 4 0-16,4 3 0 0,-1 0 0 0,1 0 0 15,-1 3 0-15,1 0 8 0,3 0-8 0,-3 3 0 16,-1 0 11-16,1 6-3 0,-1 1-8 0,-3-1 12 15,4 1-12 1,0-1 0-16,-4 4 0 0,0-1 0 0,-4-3 14 0,4 4 0 0,-3 0 0 0,-4-1 0 16,0 1-22-16,-4-1-5 0,4-2-1 0,-7 2 0 15,4 1 30-15,-4-4 5 0,0 0 2 0,-4 1 0 16,4-1-12-16,-4-2-3 0,1-1 0 0,-1-3 0 16,1 0-31-16,-1-3-6 0,1 0-2 0,-1 0 0 15,0-3 53-15,1 0 10 0,3 0 3 0,-4-4 0 16,4 1-56-16,-4-3-11 0,4 2-3 0,0-2 0 15,4 3 56-15,-1-4 11 0,1 4 3 0,-4-3 0 16,7-1-35-16,-4 1 0 0,4 3 0 0,4-7 0 16,-4 1 0-16,3-1 0 0,1 0 10 0,-1 1-10 15,4-1-24-15,-3 1-11 0,3-1-1 0,0 1-1 16,0-1 37-16,4 4 0 0,-4-1 0 0,3 1 0 0,-3 6 0 16,4 0 0-16,-4 0 0 0,4 3 0 0,-4 3 44 15,3 0 16-15,-3 3 3 0,0 0 1 0,0 4-52 16,0-1-12-16,0 7 0 0,-3-4 0 0,3 1 0 0,-3 0 0 0,-4 2 0 15,3 1 0-15,-3-4 0 0,0-2 0 0,-3 2-9 16,3-5 9-16,-4 2 0 0,1-3 0 0,-5-3 0 0,5 1 10 16,-4-1-10-16,0-3 0 15,0 0 0-15,0-3 0 0,0-1 0 16,-4 1 0-16,4 0 0 0,0-3 0 0,0 0 0 0,-4-4 0 0,4 4-10 0,0-7 10 16,4 7 0-16,-1 0 0 0,1 0 0 0,3 6 0 15,0 0 0-15,-7-4 0 0,7 4-8 0,0 0 8 16,0 0-28-16,0 0-2 0,0 0-1 0,0 0 0 15,0 0-150-15,7 4-31 0,3-1-5 0</inkml:trace>
  <inkml:trace contextRef="#ctx0" brushRef="#br1" timeOffset="8073.57">17290 11124 1033 0,'0'0'45'0,"0"0"11"0,0 0-45 15,0 0-11-15,0 0 0 0,0 0 0 16,7 4 79-16,-7-4 13 0,3 6 4 0,1-3 0 15,-4-3 0-15,0 3 1 0,0-3 0 0,3 3 0 16,-3 0-33-16,4 0-8 0,-1 1 0 0,-3-4-1 0,0 6-10 16,0-3-1-16,4 3-1 0,-4 1 0 0,0-4-15 0,-4 3-2 0,4 0-1 0,-3-3 0 15,-1 4-16-15,1-1-9 0,-1 0 10 0,1-3-10 16,-4 4 57-16,3-4 6 0,-3 0 1 0,7-3 0 16,-7 0-52-16,0 0-12 0,0-3 0 0,-4 0 0 15,4-1 0-15,0-2 0 0,0 3 0 0,-3-3 0 16,3 0 18-16,-1-1 1 0,1-2 0 0,0 3 0 15,4-4-31-15,-4 1-5 0,3 2-2 0,-3-2 0 16,4 3 19-16,-1-4 0 0,1 1 0 0,-1 0 0 0,4-1 0 16,-3 1 0-16,3-4 0 15,0 1 0-15,-4 2 48 0,4-2 12 0,0-1 4 0,4 1 0 16,-4-1-52-16,3 4-12 0,1-1 0 0,-4-2 0 0,3 2 0 0,4 4 0 16,0 0 0-16,0 0 0 0,0 2 0 0,4 4 0 15,0-3 0-15,-1 3 0 0,1 3 54 0,3 4 8 16,0-1 2-16,-4 0 0 15,5 4-52-15,-5-1-12 0,1 0 0 0,-1 1 0 16,1-1 18-16,-4 1 1 0,4 2 0 0,-4-2 0 16,0-4-27-16,0 3-6 0,-4 1-1 0,1-4 0 15,-4 7 15-15,0-7 0 0,0 3 12 0,0 1-12 16,-4 2 11-16,1-2-11 0,-4-1 10 0,3 0-10 16,-3 1 16-16,0-1-4 0,0 1 0 0,0-1 0 15,0 0-12-15,-4-5 0 0,4 2 0 0,-3-3 0 16,3 0 0-16,-4 0 0 0,0-3 0 0,1 0 0 15,3-3 0-15,0 0 0 0,-4-3-9 0,4-1 9 16,-3 1-24-16,2 0 2 0,1-4 0 0,4 1 0 16,-4 3 33-16,3-4 6 0,1 1 2 0,-1 0 0 0,1-1-19 0,3 1 0 15,0-4 0-15,0 4 0 16,0-1-16-16,0 1-1 0,3 0 0 0,1-1 0 0,-1 4 17 0,1-4 0 0,3 1 0 0,-4 0 0 16,4 2 0-16,1 1 0 0,-1 0 0 15,3 0 0-15,-3-1 0 0,0 4 0 16,4 3 0-16,-4-3 0 0,0 3 0 0,0 3 0 0,4 0 0 0,-4 0 0 15,0 4 17-15,0 2 7 0,-4 1 2 0,1-1 0 16,3 3-18-16,-4-2-8 0,1 2 8 0,-1 4-8 16,-3-3 8-16,4 2-8 0,-4-2 0 0,0 3 8 15,0-4-8-15,-4 1 0 0,1 2 0 0,-1-2 8 16,1-1-8-16,-4-2 0 0,3 2 0 0,-3-2 0 16,4-4 0-16,-8 0 8 0,4-3-8 0,0 1 0 15,0-4 0-15,-4 0 0 16,4 0 0-16,-3-4 0 0,3 1 0 0,-4-3 0 0,4-3 0 0,0-1-11 15,-4 1-17-15,4-4-4 0,0 1-1 0,0-4 0 16,0 3 48-16,0-2 9 0,4-1 3 0,-1 0 0 16,1 1-27-16,-1-1 0 0,0 0 0 0,4 4 0 15,-3-4 0-15,-1 1 0 0,4-1 0 0,0-3 0 16,0 3 0-16,4 4 0 0,-1-4 0 0,1 4 0 16,0 2 0-16,3-2 0 0,0 5 0 0,0-2 0 15,3 3 0-15,-3-1 0 0,4 1 0 0,3 0 0 16,-3 3 0-16,3 0 0 0,3-1 0 0,-3 4 0 15,1 0-16-15,-1 4-9 0,-4-1-2 0,1 0 0 0,-1 0 58 0,1 3 11 16,-4 1 2-16,0-1 1 16,4 3-29-16,-8 1-7 0,4 2-1 0,-3 1 0 0,-1 2-8 0,1-2 10 0,-4 0-10 15,3-1 10-15,-6 1-10 16,-1-1 8-16,1-2-8 0,-4 2 8 0,3 1-8 0,-6-4 0 0,3 0 0 16,-4-2 8-1,4 2-8-15,-4-3 0 0,-3 1 0 0,4-4 8 0,-1 0 7 0,-3-3 1 0,3 0 0 0,-3 0 0 16,4-6-27-16,-1 3-5 0,1-7 0 0,3 1-1 15,-4-1 17-15,4 1 0 0,0-4 0 0,0 1 0 16,3-1-8-16,1 1 8 0,-1 2 0 16,4-2 0-16,-3 2-10 0,3 4 10 0,0 0-8 0,0 6 8 15,0 0-88-15,7-3-12 0,-4 3-2 0</inkml:trace>
  <inkml:trace contextRef="#ctx0" brushRef="#br1" timeOffset="10062.25">17353 5628 1220 0,'0'0'27'0,"0"0"5"0,0 0 2 0,0 6 0 0,0-6-34 0,0 3 0 0,4 4 0 0,-4-1 0 16,3 0 68-16,-3 0 8 15,0 1 0-15,0-4 1 0,0 6 15 0,-3-3 4 16,3 1 0-16,-4-1 0 0,4 0-20 0,-3-3-3 0,-1 4-1 0,1-4 0 15,-4 3-8-15,3-3-1 0,-3 3-1 0,3-2 0 16,-3-4-29-16,0 3-5 0,0-3-2 0,0 0 0 16,0 0 30-16,0 0 7 0,0 0 1 0,0-3 0 15,0-1-64-15,0 4 0 0,-4-3-12 0,4 0 2 0,0 3 10 16,4-6 8-16,-1 3-8 0,1 0 11 16,-1-4-11-16,1 1 0 0,-1 0 0 0,0-4 0 15,4 4 0-15,0-3 0 0,0-1 0 0,0-2 0 16,0-1 0-16,4 1 15 0,-4-1-4 0,4 4-1 0,3-4-10 0,-4 4 0 15,4-4-10-15,0 4 10 0,0 3 25 0,4-4 11 16,-1 4 3-16,1 0 0 0,3-1-19 0,0 1-3 16,0 3-1-16,0 0 0 15,1 0-2-15,-5 6-1 0,4-3 0 0,-3 6 0 16,-1 0-13-16,-3 1 0 0,4-1 0 0,-4 3-10 0,4 1 38 0,-8-1 8 16,4 7 2-16,-3-4 0 0,-4 1-10 0,3 3-1 15,-3-1-1-15,-3 1 0 0,-1 0-26 0,-3 2-16 16,4 1 3-16,-8-3 0 15,1 3 13-15,2 0 0 0,-2-1 0 0,-1-2 0 16,-3 0 0-16,4-1 0 0,-4-2 0 0,-1-4 0 0,1 1 8 0,4-4-8 16,-4 0 0-16,-1-3 0 15,5 1 0-15,-4-4 0 0,0-4 0 0,3-2 0 0,-3 0 0 0,3 0-11 16,1-4 11-16,3 1-13 0,-4-1 13 0,4-5-12 0,0-1 12 0,4 0-12 16,-1 1 12-16,-3-14 0 0,3 11-9 15,4 2 9-15,4 0 0 0,-4 1 0 0,3 2 0 16,1-6 0-16,0 4 0 0,3-1 0 0,0 3 0 15,3-2 0-15,-3 2 0 0,4 1 0 0,3-1 0 16,-3 4 0-16,-1-1 0 0,4 1 0 0,0 3 0 16,0 2 0-16,4 1 0 0,-4 3 0 0,0 0 0 15,-3 0 8-15,3 3-8 0,-3 4 8 0,-4-1-8 16,3 0 13-16,-3 7-1 0,0-4-1 0,0 1 0 16,-3 2-3-16,-1-2 0 0,-3 5 0 0,0-2 0 15,0 2-8-15,-3 4 10 0,-1-3-10 0,1 0 10 16,-4-1-10-16,3 1 0 0,-3 3 9 0,-3 0-9 0,-1-4 0 0,4-2-8 15,-7-1 0-15,3 1 0 16,-3-4 8-16,4-2 0 0,-1 2 0 0,-3-6 0 16,3 0 0-16,1 0 0 0,-4-3 0 0,3 0 0 15,1-6 0-15,-1 3 0 0,4-3 0 0,0-1 0 0,0-5 0 0,0-1 0 16,3 1 0-16,1-4 0 16,3 4 0-16,-4-1 0 0,4-3 0 0,4 4 0 0,-4-4 0 0,3 0 0 15,1 1 0-15,3-1-8 0,-4 0 8 0,8 1 0 16,-4 2 0-16,4 1 0 0,-1-1 0 0,4 4 0 15,-3-1 0-15,3 1 0 0,0 3 0 0,0-1 0 16,0 4 0-16,0 0 0 0,0 3 0 0,-3 0 0 16,3 3 0-16,0 0 0 0,-3 4 0 0,-1-1 0 0,1 3 0 15,-4 1 0-15,0 2 9 0,-3 4-9 16,-1-3 12-16,1 2-12 0,-4-2 11 0,0 2-11 0,0 1 10 16,-7 0-10-16,3-1 8 0,-3 1-8 15,-4 0 0-15,4-1 0 0,-3-2 8 0,-1 0-8 0,-3-1 0 0,4 1 0 16,-5-4 0-16,1-3-18 15,0 1 2-15,0-4 1 0,0-3 15 0,3 0 0 0,-3-3 0 0,4-1 0 16,-1 1 0-16,1-6 0 0,-1-1 0 0,4 1 0 16,0 0 0-16,0-1 16 0,3 1-3 0,4-1-1 15,-3-2-12-15,3-1 0 0,0 1 0 0,3-1 0 16,1-2 0-16,3 2 0 0,-4-3 0 0,8 1-10 16,0-1 2-16,-1 4 0 0,1-4 0 0,3 0 0 15,0 4 8-15,0 2 0 0,4-2 0 0,-4 2 0 16,0 1 0-16,0 3 8 0,-3 6-8 0,-4 0 11 15,3 3-11-15,-3 3 0 0,-3 3 0 0,3 1 0 0,-4 2 8 16,1 4-8-16,-4 0 8 0,0-1-8 16,0 1 0-16,-4 0-17 0,1-4 2 0,-4 1 1 15,3-4-175-15,-3 1-35 0</inkml:trace>
  <inkml:trace contextRef="#ctx0" brushRef="#br1" timeOffset="13086.27">21424 5032 851 0,'0'0'36'0,"7"-3"-36"16,-3 3 67-16,3 0 6 0,-4-3 2 0,4 3 0 15,-3-3 13-15,-1 3 4 0,5 0 0 0,-5 0 0 32,1 0-1-32,-1 0 0 0,4 0 0 0,-3 0 0 0,-4 0-23 0,0 0-5 0,3-3-1 0,-3 3 0 15,0 0 2-15,4 6 0 0,-4-3 0 0,0 3 0 16,0-3-21-16,-4 4-4 0,4-1-1 0,-3-3 0 16,-1 3-10-16,1 1-1 0,-4-1-1 0,0 3 0 31,-1 1-10-31,1-4-3 0,0 3 0 0,0-2 0 0,-3-1-13 0,-1-3 0 0,1 3 0 0,3-3 0 15,-4 1 0-15,4-1 8 0,-4 0-8 0,4 0 0 16,0 0 42-16,0-3 6 0,4 3 0 0,3-3 1 16,0 0-39-16,0 0-10 0,-7-3 0 0,3 0 0 15,4-3 0-15,0-4-11 0,4 1 3 0,-1-1 0 16,1 1 20-16,-1-3 5 0,4 2 1 0,0-6 0 16,4 4 10-16,-1-1 1 0,1 1 1 0,3 2 0 15,0-2-6-15,0 2-2 0,0 1 0 0,1 0 0 16,-1 2-3-16,-4 4-1 0,4 0 0 0,-3 0 0 15,3 0 1-15,-3 3 0 0,-1 3 0 0,1-3 0 16,-4 6 6-16,0-3 2 0,0 4 0 0,-4 2 0 16,1 0-12-16,0 1-3 0,-1 2 0 0,-3 1 0 15,0 0-12-15,0 2-13 0,0-2 2 0,-3 6 1 16,-1-4 26-16,-3 1 6 0,3 3 1 0,-6 0 0 16,3-4-23-16,0 4 9 0,0-3-9 0,0-4 0 15,0 4 8-15,-4-4-8 0,0 4 0 0,1-3 0 0,-1 2 0 16,1-2 0-16,-1-1 0 0,-7 4 0 15,4-6 0-15,4-4 0 0,-1-3 0 0,-3 0 0 0,3-3-9 0,1-3 9 16,-1-3-8-16,4-1 8 0,0 1-9 0,0-3 9 0,4-1-10 16,-1 1 10-1,1-4-8-15,3 1 8 0,-4-1 0 0,4 1-9 16,4-4 9-16,-4 0 0 0,3 1 0 0,1-1 0 0,3-3 0 0,-4 4 0 0,8-4 0 16,-4 3 0-16,3 0 0 0,-3 1 0 0,4-1 0 0,3 7 0 15,-3-1 0-15,3 4 0 0,0 3 0 0,0 0 0 16,0 0 0-16,0 3 0 15,0 3 0-15,1 0 0 0,-5 3 0 0,4 0 12 0,0 1-4 16,-3 2 0-16,-4 4-8 0,4 2 12 0,-4-2-4 0,0 2 0 16,0 4 3-16,0-3 1 0,-4 0 0 0,1 2 0 15,-4-2-12-15,0 3 8 0,0 0-8 0,-4-4 8 16,1 4-8-16,-4 0 0 0,0 0 9 0,0-3-9 16,0-1 0-16,-1 1 8 0,-2 0-8 0,3-4 0 15,-4-2 0-15,4 2 0 0,-3 1 0 0,-1-4 0 16,0-3 0-16,1 4 0 0,-1-4 0 0,1-3 0 15,-4 0 0-15,-1-3 0 0,1-3 0 0,0-3-8 16,4-4 8-16,-4 1-12 0,3 0 12 0,4-4-12 16,-4-3 12-16,4 1-13 0,0-1 5 0,0-3 8 15,7 4-10-15,-3-4 10 0,3 3 0 0,3-3-9 16,-3 0-15-16,7 1-4 0,0-1 0 0,0 0 0 0,0 0 44 16,4 0 9-16,-4 4 2 0,7-4 0 15,-3 3-27-15,3 4 0 0,3-1 0 0,-2 4 0 16,-1-1 0-16,3 1 0 0,-3 3 0 0,1 2 0 0,-1 1 0 0,3 3 0 15,-3 0 0-15,-3 3 0 0,3 4 0 0,-3-1 8 0,-1 3-8 16,-3 4 8-16,-3-4-8 16,3 1 10-16,-7 2-10 0,3 1 10 0,-6-1-2 0,3 4-8 15,-7 3 12-15,3 0-4 0,-3 0-8 0,-3-1 0 16,-1 1 0-16,1 3 8 16,-1-3-8-16,0 3 0 0,1-3 0 0,-4-1 0 0,3-2 0 15,1 0 0-15,-5-4 0 0,5-2 0 16,-1-4-10-16,4-3 10 0,-3 0-13 0,3-6 5 0,-1 0 0 0,1-3 0 0,0 0 0 0,4-7 0 15,-1 0-3-15,1-5 0 0,3 2 0 16,0-3 0-16,3-3 11 0,1 3-12 0,-1-3 12 0,1 4-12 16,3-1 1-16,-4 3 0 0,5 4 0 0,-1 2 0 15,0 4-75-15,0 3-15 0,0 3-3 0,-4 3-1 16,4 0-36-16,-3 0-7 0,3 3-2 0</inkml:trace>
  <inkml:trace contextRef="#ctx0" brushRef="#br2" timeOffset="46510.27">8661 14658 2491 0,'-7'-6'52'0,"0"0"12"16,3-1-51-16,-3 1-13 0,7 6 0 0,0 0 0 15,0-6 44-15,0 6 7 0,0 0 1 0,4-6 0 16,-1-1-28-16,4 4-6 0,0 0-1 0,0 0 0 0,0 0-17 0,4 0 8 0,-1-1-8 0,1-2 0 31,0 3 8-31,-1-3-8 0,4-1 0 0,-3-2 0 16,3 0 16-16,0-4-3 0,4 4-1 0,-4-4 0 0,4-2 17 15,-1 2 3-15,4 0 1 0,0 1 0 0,-3-4 9 0,7 7 2 16,-4-4 0-16,4 1 0 0,-4-1-10 0,4-3-2 0,-1 4 0 16,1-4 0-16,0 4 0 0,-1-1-1 0,1 1 0 0,0-1 0 15,-1-3-31-15,1 1 0 16,0-1 0-16,-1-3 0 0,1 0 0 0,3 1 8 0,1 2-8 0,-1-6 0 15,0 0 0-15,4 0 0 0,-4-3 0 0,4 0 0 16,-4-3 0-16,4-4 9 0,-4 4 1 0,4-3 0 16,3-1 12-16,-3 1 2 0,7-3 1 0,-1 2 0 15,1 1 6-15,4-4 1 16,2 4 0-16,-2 0 0 0,3-4-20 0,-4 1-3 0,0-4-1 16,4 0 0-16,0-2-8 0,0 2 0 0,3 0 9 0,1-2-9 15,-1-1 0-15,-3 0 0 0,0-3-10 16,0 0 10-16,3-3 0 0,-3 0 0 0,3 0 0 0,1 0 0 15,-1-3 0-15,0 0 0 0,4 3 0 0,0-3 9 16,0 0 0-16,0 2 0 0,3-2 0 0,-3 0 0 16,0 3 3-16,4 0 1 0,-4 3 0 0,0-3 0 15,3 0-13-15,-3 3 0 0,0-3 0 0,3 0 0 16,1 0 8-16,-1 0-8 0,4 0 0 0,0-3 9 16,0 0-9-16,0 0 0 0,0-4 0 0,0 1 0 15,-4 0 0-15,4-1 0 0,0 1 0 0,-3 0 0 16,3-1 0-16,0 4 0 0,3 3 0 0,-3-3-11 15,0 0 25-15,0 3 5 0,4 0 1 0,-4 0 0 16,3 0-10-16,1 3-2 0,3-3 0 0,-4 0 0 16,4 0-8-16,-3-3 0 0,-1-1 0 0,4-2 0 0,0 0 0 0,0-4 0 15,0 4 9-15,4-3-1 0,-1-4-8 16,1 4 0-16,0-4 0 0,3-3 0 0,-4 4 0 16,4 2 0-16,-3-2 0 0,3-1 0 0,4-3 8 0,-1 4 0 0,1-4 0 0,3-3 0 15,-3 4-8 1,3 2 0-16,0-3 0 0,-4 1 0 0,5-1 0 0,-5 0 0 0,4-3 0 0,0 1 0 15,1-1 0-15,-1-3 0 0,3 0 0 0,1 0 0 16,0 0 0-16,-1 0 0 0,1 0 0 0,3-3 0 16,4 0 0-16,0-4 0 0,-1 4 0 0,5-6 0 15,-1 3 0-15,0-4 0 0,0-2-8 0,4 2 8 16,-4 1 0-16,4-1 0 0,-4 4 9 0,4-3-9 16,0-1 0-16,0 4 0 0,0-3 0 0,3-1 0 15,0-5 0-15,1-1 0 0,-1 0 10 0,7-2-10 16,-3-4 0-16,3 0 0 0,4 0 0 0,4-3 0 15,-4 0 0-15,3 0 0 0,4 0-9 0,-4-4 9 16,4 4 0-16,4-3 0 0,-4 3 8 0,7 0-8 16,-4 0 0-16,1 0 0 0,-1 0 0 0,1 0 0 15,3 0 0-15,-4-4 0 0,4 4 0 0,-3-3 0 16,3 3 0-16,-4 0 8 0,0-3-8 0,1 3 4 16,3 0-4-16,-4 0 0 0,1 0 0 0,-1 3 0 15,1 0 0-15,-4 3-8 0,3 3 8 0,-6 1-10 16,-1-1 10-16,1 7 0 0,-5-4 0 0,5 4 0 15,-4-1 0-15,-4 4 0 0,0 0 0 0,1 3 0 0,-8 3 0 0,-3 3 8 16,3 0-8-16,-7 3 8 16,-3 4-6-16,-4 2-2 0,-3 1 0 0,0 6 0 15,-1-1 0-15,-6 4 0 0,3 4 0 0,-7 2 0 16,-7 0 0-16,0 3 0 0,-7 1 0 0,-3 2 0 16,-4 4 0-16,-4 3 0 0,0 3 0 0,-3 0 0 0,-7 9 0 0,-4-6 0 0,-3 6 0 0,-4 7 0 15,-3-7 0-15,-4 4 0 0,-3-1 0 16,-1 7 0-16,-2-7 0 0,2 4 0 0,-6-1 0 15,-1 4 0-15,1-3 0 0,-1 6 0 0,1-7 0 0,-4 7 0 16,0-3 0-16,0 3 0 0,0-4 0 0,0 4-10 16,-3 0 10-16,-1 0-12 0,1 0 12 0,-4 3-12 15,0 0 4-15,0 0 0 0,0 0 0 0,0 0 0 16,0 0-14-16,0 0-2 0,0-3-1 0,0 3 0 16,0 0-5-1,-4-3-1-15,1-1 0 0,-1-5 0 0,1 6-55 0,3 3-11 0,-7-6-3 16,0 6 0-16,0-3-80 0,-4 6-16 15,4-3-3-15</inkml:trace>
  <inkml:trace contextRef="#ctx0" brushRef="#br3" timeOffset="55721.27">7906 9212 1454 0,'-39'-19'30'0,"25"10"8"16,0 2-30-16,-4-2-8 0,4 3 0 0</inkml:trace>
  <inkml:trace contextRef="#ctx0" brushRef="#br3" timeOffset="57414.37">7535 9140 1268 0,'0'0'26'0,"4"-7"7"0,-4 1-33 15,0 6 0-15,0-9 0 0,0 9 0 0,3-7 32 0,-3 7-1 0,0-6 0 0,0 6 0 16,4-9-31-16,-1 2 0 0,-3 1 0 0,4 0 0 15,-4 0 13-15,4-1 7 0,-4 1 0 0,3 0 1 16,1-4 25-16,-4 4 5 0,3 0 1 0,-3 0 0 16,0 6 24-16,4-7 6 0,-4 7 1 0,3-6 0 15,-3 6-8-15,4-3-2 0,3 0 0 0,-7 3 0 16,7 0-34-16,-4 0-7 0,4 0-2 0,0 0 0 16,0 3-15-16,1-3-3 0,-1 3-1 0,0 3 0 15,0-3-11-15,3 1 0 0,-3-1 9 0,4 0-9 16,-4 0 0-16,4 0 9 0,-1 3-9 0,-3-2 0 15,4 2 24-15,-1-3-3 16,4 0 0-16,-3 3 0 0,0 1 25 0,-1-1 5 0,4 0 1 0,-3 4 0 16,3-1-7-16,0 4-1 0,4-1 0 0,-4 1 0 15,4-1-25-15,-4 4-6 0,7-4-1 0,-4 4 0 16,5 0-4-16,-1-1 0 0,3 1-8 0,1 3 12 16,0-7-12-16,3 4 0 0,0 0 0 0,4-4 0 15,-4 4 10-15,4-3-10 0,0-1 10 0,0 1-10 16,3-1 24-16,-3 1 0 0,3-1-1 0,0-2 0 0,4 2 10 15,3 1 3-15,1-1 0 0,-1 1 0 0,4 3-15 16,0-4-2-16,3 4-1 0,0-4 0 0,1 1-9 16,3 3-1-16,0-4-8 0,3 4 12 15,-3-4 5-15,0 4 1 0,3-3 0 0,-3 2 0 16,4-2-18-16,-1-1 0 0,4 1 0 0,0-1 0 16,0 4 0-16,-3-3-17 0,3-1 3 0,-1 1 1 15,5-1 13-15,3 4 15 0,4-4-3 0,-1 4-1 0,4 0 0 0,-3 3 0 16,3 3 0-16,0-4 0 0,4 1-11 0,-4 3 10 0,3 0-10 15,4 0 10-15,-3 3-10 0,3 0 0 0,0 0 0 16,4 3 8-16,-4-2-8 0,4 2 0 0,-1-3 9 0,1 0-9 16,0 3 12-16,-1-3-1 0,1 3-1 0,0 1 0 15,3-1 1-15,0 3 0 0,4 1 0 0,0-1 0 16,3 0 5-16,-3 7 0 0,3-4 1 0,-3 4 0 16,3-3-17-16,0 2 0 0,0 1 8 0,4 3-8 15,0-4 0-15,3 4 0 0,0 0 8 0,1-1-8 16,3 4 0-16,-1-3 0 0,1 3 0 0,0-3 0 15,3 3 0-15,1-4 0 0,-1 4 0 0,4-3 0 16,3 3 0-16,1 0 10 0,6-3-10 0,-3 3 8 16,7-1-8-16,-3-2 10 0,6 3-10 0,1-3 10 15,-1 3-1-15,1 0 0 0,3 3 0 0,4 0 0 16,-1 0-9-16,1 3 12 0,6 0-12 0,-3 0 12 16,1 0-12-16,-1 1 8 0,0-4-8 0,3 3 8 15,1 0-8-15,7 0 0 0,-4 3 0 0,4-2 0 0,3-1 0 16,-3 0 0-16,3 0 0 0,0 0 0 15,0 0 0-15,4 1 0 0,0 2 0 0,-1-3 0 16,1 0 0-16,3 0 0 0,4 1 10 0,-3-1-10 0,-1 3 0 0,0 0 0 0,4 1 0 0,-4-1 0 16,-3-3 0-1,0 0 0-15,-1 1 0 0,1-1 0 16,-4-3 9-16,4 0-9 0,-4 3 0 0,1-3 9 0,6-3-9 0,0 3 0 0,4 0 9 16,-4-3-9-16,4 3 0 0,-4-3 8 15,1 3-8-15,-1 0 0 0,0-3 0 16,-3 0 8-16,0-1-8 0,-1-2 0 0,-6 0 0 0,-4-3 0 15,0-1 0-15,-6 1 0 0,-1-4 0 0,-7 4 0 0,0 3-11 0,-7-7 11 16,0 1 0-16,-4-1 0 0,-3 1 0 0,0-4 0 16,-3 0 0-16,-1-2 0 0,-3 2 0 0,-4-3 0 15,1-3 0-15,-1 4 20 0,-3-4-4 0,-4 0 0 16,0-3-3-16,-3 3-1 0,-4-3 0 0,1 0 0 16,-5 0-4-16,-2-4 0 0,-1 1-8 0,-7 0 12 15,-7 0-12-15,0-3 0 0,-7-4 0 0,0 4 0 16,-7-4 0-16,-3 1 0 0,-1-4 0 0,-7 1 0 15,-3-1 0-15,0 0 8 0,-7-2-8 0,0-4 0 16,-4 3 0-16,0-3 0 0,1-3 8 0,-5 3-8 16,1-3 8-16,-7 4-8 0,3-4 11 0,-7 0-2 15,0 0-9-15,0 0 0 0,-3 3 0 0,-4-3 0 16,0 0-10-16,-3 0 2 0,-1 0 0 0,1 0 0 16,-4 0-3-16,0 0 0 0,0 0 0 0,0-3 0 15,-3 3-5 1,-1 0 0-16,1 0-1 0,-4 0 0 0,0 0-3 0,0 0-1 0,3 0 0 0,-3 0 0 15,4-4 1-15,-4 4 0 0,3-3 0 0,-3 3 0 16,0 0-62-16,0 0-12 0,0 0-2 0</inkml:trace>
  <inkml:trace contextRef="#ctx0" brushRef="#br0" timeOffset="98669.86">10739 10497 874 0,'0'0'19'0,"0"0"4"0,3 3 1 0,-3-3 1 0,0 7-25 0,4-4 0 0,-4-3 0 0,0 0 0 15,0 6 72-15,0-6 10 16,0 0 2-16,0 0 0 0,0 0 19 0,0 0 4 0,0 0 1 0,0 0 0 16,0 0-13-16,0 0-3 15,0 0 0-15,0 0 0 0,0 0-25 0,0 0-6 16,0 0-1-16,0 3 0 0,-7 0-16 0,3 1-3 0,1-1-1 0,-5 0 0 31,5 0-22-31,-4 0-5 0,3 3-1 0,-6-3 0 0,3 1-3 0,0-1-1 0,0 0 0 0,-4-3 0 16,4 0 2-16,-4 0 0 0,4 0 0 0,0-3 0 15,-3 0 18-15,-1-1 4 0,1 1 1 16,-1-3 0-16,0-3-20 0,1-1-4 0,-4 1-1 0,0-1 0 16,3 1 3-16,-3-4 0 0,0 7 0 0,0-3 0 15,0-1-11-15,-1 4 0 0,5-3 0 16,-8-1 0-16,4 4 11 0,0 0-3 0,0 0-8 0,0-4 12 16,0 4-4-16,3-4-8 0,0-2 11 0,1 2-11 15,-1-2 0-15,-3-4 0 0,4 4 0 0,-1-4 0 16,0 4 13-16,1-7-1 0,-1 3 0 0,1 0 0 15,3 1-12-15,0-1-15 0,0 0 3 0,-4-3 1 16,4 4 11-16,0-1 14 0,0 0-3 16,3 1-1-16,-3-1-2 0,4-3-8 0,-1 4 12 0,-3-4-4 15,4 0 1-15,3 3 0 0,-4-3 0 0,0 1 0 16,4-1-9-16,0 0 0 0,0-3 0 0,0 0 0 16,4 0 0-16,-4 3 0 0,0 1 0 0,4-1 0 15,-4 0-11-15,3 0-1 0,1 3 0 0,-4-2 0 16,3 5 12-16,1-3 0 0,3 1 0 0,-7 2 0 15,7 1 0-15,0 2 0 0,-4 1 0 0,1-1 0 16,3 1 0-16,0 0 0 0,0 2 0 0,0-2 0 16,0 0 16-16,4 2 4 0,-4 1 2 0,3 0 0 15,1-1-12-15,0 4-2 0,-1-3-8 0,4 3 12 16,-3 0-32-16,-1 3-8 0,5-3 0 0,-1 0-1 0,0-1 54 0,0 4 11 0,0 0 3 0,0-3 0 16,0 3-11-16,0-3-3 0,0 3 0 0,1 0 0 15,-5 0-37-15,1 0-7 0,3 3-1 0,0 0-1 16,-4-3 33-16,5 4 8 0,-1-4 0 0,-4 3 1 15,4 0-21-15,1 3 0 0,-5 0 0 16,4 1 0-16,0-1 0 0,0 0 0 0,1 0 0 0,-1 1 0 16,-4 2 0-16,4-3 0 0,0 4 0 0,-3-1 0 15,3 1 0-15,0-4 0 0,-3 3 0 0,3-2 0 16,0-1 0-16,0 3 8 0,0-3-8 0,-3 4 0 16,3-1 0-16,0 1 0 0,-3-1 0 0,-1-3 0 15,1 4 0-15,-1-1 0 0,-3 1 0 0,4-1 8 16,0 0-8-16,-4 1 0 0,0-1 0 0,3 4 8 15,-3-1-8-15,0 1 0 0,1 3 0 0,-5-4 8 16,4 4-8-16,0-1 8 0,-3 1-8 0,3 0 8 16,0-4-8-16,-4 4 0 0,4 0 0 0,-3-1 0 15,-1 1 0-15,1-3 12 0,-1 2-4 0,1 1 0 16,-4-4-8-16,4 1 0 0,-4 0 0 0,3-1 0 16,-3 1 0-16,0-4 0 0,0 4 0 0,-3-4 0 15,3 4 0-15,0-4 9 0,-4 3-9 0,4 1 10 16,-4 0 3-16,1-4 1 0,-1 4 0 0,1-1 0 15,-1 1 4-15,-3-1 1 0,4 1 0 0,-1-1 0 16,1 4-7-16,-1-4 0 0,-3 1-1 0,4 0 0 0,-4-1-11 16,3 1 0-16,-3-4 9 0,3 0-9 0,-3 1 12 15,0-1-3-15,0 1 0 0,0-1 0 16,0 0-9-16,-3-2 8 0,-1 2-8 0,0-3 8 16,1 1 4-16,-4-1 0 0,3 0 0 0,-3 0 0 0,0 1-12 15,0-1 8-15,3 0-8 0,-3-3 8 0,0 4-8 16,0-1 8-16,3 0-8 0,-3 1 8 0,4-1-8 0,-1 3 8 0,0-6-8 0,1 4 8 15,-4-4-8-15,3 0 0 0,1-3 0 0,-5 0 0 16,5-3 0-16,-1 0 8 0,-3-4-8 0,4 1 8 16,-4-3-8-16,-1-1 0 0,-2 1 9 0,3-1-9 15,0-2 0-15,-1-1 0 0,1 1 0 0,0-1 0 16,0 4 0-16,4-1 0 0,-5 1 0 0,1 0 0 16,0-1 0-16,4 4 0 0,-5-3 0 15,1-1 8-15,4-2-8 0,-1 2 8 0,4-2-8 0,-3-1 8 16,-1 1-8-16,4-4 0 0,-4-3 0 0,4 0 0 15,-3 4 0-15,3-4 0 0,0 0 0 0,0 0 0 16,-4 0 0-16,0 1 0 0,4-4 0 0,0 3 0 16,-3-3 0-16,6 0 0 0,-3 3 0 0,4-3 0 15,-4 6 0-15,3-2 0 0,0-1 0 0,-3 0 0 16,7 0 0-16,-3 4 0 0,-1-4 0 0,1 0 0 16,3 3 0-16,0-3 0 0,0 4 0 0,0-1 0 15,0 0 0-15,0 1 0 0,3 2 0 0,1-3 0 16,-1 4 0-16,1-1 0 0,3 1 0 0,0-1 0 15,-3-2 0-15,3 2 0 0,0 4 0 0,3-4 0 0,-3-3 8 16,0 4 1-16,0-1 0 0,0 1 0 16,1 2-9-16,-1 1-12 0,0 0 2 0,3-1 1 15,-3 4 9-15,0 0 0 0,4-1 0 0,0 4-8 0,-1 3 8 16,1-3 0-16,-1 3 0 0,4-3 0 0,-3 3 0 0,0 3 0 16,3-3 0-16,-4 0 0 0,4 0 0 0,-3 3 16 15,0-3-4-15,-1 0-1 16,-3 3-11-16,4 1 0 0,-4-1 0 0,3-3 0 15,-3 3 0-15,0-3 0 0,-3 0 0 0,-4 0 0 0,7 3 0 0,-7-3 0 0,4 3 0 0,-4-3 0 32,0 0-119-32,0 0-25 0,0 0-6 0</inkml:trace>
  <inkml:trace contextRef="#ctx0" brushRef="#br0" timeOffset="123712.3">21389 5744 1337 0,'-4'9'28'0,"4"-9"6"16,0 0-34-16,-3 7 0 0,3-7 0 0,-7 3 0 16,7-3 33-16,-4 0 0 0,4 0 0 0,-7 3 0 15,0-3 22-15,4 3 4 0,-4-3 1 0,7 0 0 16,-4 3 7-16,-3-3 1 0,0 0 1 0,0 0 0 15,0 0-5-15,0 0 0 0,0 0-1 0,3-3 0 16,-3 0-3-16,4 0 0 0,-4 0 0 0,0-1 0 16,-1-2-12-16,5-3-2 0,-4 2-1 0,0-5 0 15,0 3-2-15,-4-7-1 0,4 0 0 0,0-3 0 16,-4 1-24-16,4-4-5 0,0 0-1 0,-3 0 0 0,3 0 42 16,0 0 8-16,0 0 2 0,3 0 0 0,-3 0-52 15,4 3-12-15,-5 0 0 0,5 1 0 16,-4 2 0-16,3-3 0 0,1 3 0 0,-4 1 0 0,3-1 34 0,1 3 4 0,-1 1 1 0,1-4 0 15,3 4-26-15,-4-4-5 0,4 3 0 0,0 1-8 16,0-4 14-16,0 4-4 0,0-1-1 0,4-3 0 16,-4 4-9-16,3-1 0 0,-3 1 9 0,4-1-9 15,-1 4 8-15,1-4-8 0,3 4 10 0,0-4-10 16,0 4 0-16,0 0 8 0,4 2-8 0,-1 1 0 16,1-3 0-16,3 2 0 0,0 1 0 15,0 0 0-15,4 0 0 0,-1-1 0 0,-3 4 0 0,8-3 0 16,-5 3 0-16,4-4 0 0,1 4 0 0,-5-3 0 15,4 3 0-15,1 0 0 0,-1 0 0 0,-4 0 0 16,1-1 0-16,0 4 0 0,-1 0 0 0,1 0 0 16,-4 0 10-16,0 0-1 0,0 4 0 0,0-4 0 15,0 6-9-15,-3-3-12 0,3 6 2 0,-3 1 1 16,3-1 9-16,0 1 0 0,-3-1 0 0,3 4 0 16,0-1 20-16,0 1 5 0,4 2 2 0,-4 1 0 15,0-4-19-15,0 4-8 0,0-3 8 0,0-1-8 16,0 1 8-16,0-1-8 0,0-2 0 0,1 2 8 15,-5-2-8-15,4-1 0 0,-3 4 0 0,-1-1 8 16,1 1-8-16,0-1 0 0,-1 1 9 0,-3 2-9 16,0-2 0-16,0 3 9 0,0-1-9 0,0 1 0 0,-3 0 8 0,-1-1-8 15,1-2 0-15,0 3 0 0,-1-1 0 0,1 1 0 0,-1-3 0 16,-3 2 0-16,0-2 20 0,0 2 1 0,0-2 0 0,0 3 0 16,0-4-30-16,-3 1-7 0,-1-1 0 0,1 4-1 15,-1-3 17-15,-3-1 0 0,0 1 0 0,0-1 9 16,-4-2-9-16,4-1 0 15,-3 0 0-15,-1 1 0 0,-3 2 0 0,3-5 0 0,-3-1 0 0,0 3 0 16,0-2 0-16,0-1 0 16,0-3 0-16,-4 3 0 0,1 0 0 0,2 1 0 0,-2-4 0 0,-1 3 0 15,-3 0 0-15,3-2 8 0,1-1-8 0,-1 0 0 16,0-3 13-16,4 3-2 16,0-3-1-16,-3 0 0 0,2-3-10 0,5 0-14 0,-4 0 3 0,0-4 1 15,0 1 10-15,-1 0 14 0,1-4-3 0,4 4-1 16,-4 0-10-16,-4-4 0 0,4 4 0 0,0-3 0 15,0-1 0-15,-4 1 0 0,4-1 0 0,-4-2 0 16,1 3 0-16,2-1 0 0,-2-2 0 0,3-1 0 16,-4 1 14-16,4-1 1 0,0 0 0 0,0-2 0 15,3-1-6-15,1 0-1 0,-1-2 0 0,0 2 0 16,4 0-8-16,0 1 12 0,0-1-12 0,0 0 12 16,0 1-12-16,0 2 0 0,4-3 0 0,-4 1 0 15,3 2 0-15,0 1 0 0,4-1 0 0,-3 0 0 16,3 1 0-16,0-4 8 0,0 4-8 0,0-4 0 0,3-3 31 15,-3-3 1-15,4 0 0 0,0-3 0 16,-1 0-32-16,1 0 0 0,3-3 0 0,-4 3 0 16,4 3 0-16,0 0 0 0,0 0 0 0,0 3 0 15,0 3 0-15,0 1 0 0,4 2 0 0,-4 1 0 16,4 2-15-16,-1 1-9 0,1-1-1 0,-1 4-1 16,5 0 42-16,-1 3 8 0,0 0 1 0,0-4 1 15,4 4-43-15,-1 0-9 0,1-3-2 0,-1 3 0 0,1 0 45 0,0-1 9 16,-1 1 2-16,1 0 0 15,0 0-46-15,-4 0-9 0,3 0-1 0,-2 3-1 0,-1 0 29 0,0 0 0 0,0 3 0 16,0 0 0-16,0 0 17 0,0 3 10 0,0-2 1 0,0 2 1 16,1 3-45-16,-1 1-10 15,-4 5-2-15,4-2 0 0,0-1 28 0,-3 4 0 0,3 0 0 0,-3 3 0 16,3-1 20-16,-4 4 5 0,1 0 2 0,0 0 0 16,-1 3-27-16,-3-3 0 0,0 3 0 0,0 0 0 15,0-6 0-15,0 3 0 0,-3-6 0 0,-1 3 0 16,1-4 0-16,0 1 0 0,-4-3 0 0,0 2 0 15,0 1 0-15,0-4 0 0,-4 7 0 16,0-6 0-16,-3 2-23 0,0-2-9 16,4 0-3-16,-8-4 0 0,4 0-17 0,-3 1-4 15,-1-1-1-15,0-3 0 0,1 1-176 0,-1-1-35 0</inkml:trace>
  <inkml:trace contextRef="#ctx0" brushRef="#br0" timeOffset="156585.71">17205 11222 850 0,'0'0'17'0,"0"0"6"16,0 0-23-16,0 0 0 0,0 0 0 0,0 0 0 16,0 0 72-16,0 0 11 0,0 0 1 0,0 0 1 15,0 0-2-15,0 0-1 0,0 0 0 0,0 0 0 0,0 0-5 16,0 0-1-16,0 0 0 0,0 0 0 16,0 0-8-16,0 0-1 0,0 0-1 0,0 0 0 0,0 0-44 0,0 0-9 0,0 6-1 15,0 0-1 1,0-3 22-16,0 4 5 0,0-1 1 0,0 0 0 0,0 0-22 0,0 4-4 0,0-4-1 0,0 0 0 15,0 4 0-15,0-1 0 0,0 1 0 0,0-1 0 16,0 0-12-16,0 1 0 0,0-1 0 0,0 1 0 16,4 2 57-16,-4-2 6 0,0-1 1 0,0-3 0 15,3 4-64-15,-3-4 0 0,0 3-14 0,4-2 2 16,-4 2 12 0,0-3 16-16,0 1-4 0,0 2-1 0,0 0-11 0,0 1 0 0,0-1 0 0,0 4 0 15,0-4 0-15,0 7 0 0,0-4 0 0,0 1 0 16,0-1 0-16,0 4 0 0,0-3 0 0,0 2 0 15,0 1 0-15,0 0 0 0,0-4 0 0,3 4 0 16,-3 0 0-16,0-4 0 16,4 1 0-16,-4-1 0 0,0-2 0 0,3 2 0 0,-3 1 0 0,0-1 0 15,0-2 0-15,4-1 0 0,-4 4 0 16,0-4 0-16,3 0 0 0,-3 1 0 0,0 2 0 0,4-2 0 16,-4-1 0-16,0 1 0 0,0-1 0 0,0 0 0 15,0 1 0-15,0 2 0 0,0 1 0 0,0-1 0 16,0 1 0-16,0-1 0 0,-4 4 0 0,4-3 0 15,0-1 0-15,0 4 0 0,4-4 0 0,-4 4 0 16,0-6 0-16,0 2 0 0,0 1 0 0,0-4 0 0,3-3 0 0,-3 4 0 16,0-4 0-16,4 3 0 0,-4-2 0 0,0-1 0 0,3 0 0 0,-3 0 0 15,0 1 0 1,4 2 0-16,-4-3 0 0,0 1 0 0,0-1 0 16,0 0 0-16,-4 4 0 0,4-1 0 0,0 0 0 0,-3-2 0 15,3 2 0-15,0 1 0 0,0-4 0 16,-4 0 0-16,4 3 0 0,0-2 0 0,0-1 0 0,0-3 0 0,0 0 0 15,0-3 0-15,0 0 0 16,0 0 0-16,0 0 0 0,0 0 0 0,0 0 0 0,0 0 0 0,0 0 0 16,0 0 0-16,0 0 0 0,0 0 0 0,0-6 0 0,0 6 0 15,-3-6 53-15,3 6 9 0,-4-7 2 0,-3-2 0 16,7 9-73 0,-3-3-15-16,3 3-2 0,-7-6-1 0,3 3 27 0,4 3 0 0,-7-7 0 0,0 1 0 15,3 0 0-15,1-1 0 0,-4-2 0 0,3 0-8 16,1-4 8-16,-1 4 0 0,1-4-9 0,-1-3 9 15,1 4 0-15,3-1 0 0,-4-2 0 0,1 2 0 16,3 1 0-16,-4-1 0 16,1 1 0-16,-1-1 0 0,0 7 20 0,1-1 9 0,-1 1 2 0,1 0 0 15,3 6-43-15,-7-3-9 0,0 0-2 0,0-4 0 16,7 7 23-16,-4 0 0 0,4 0 0 0,-7 0 8 16,7 0-8-16,-7 3 0 0,7-3 0 0,-3 7 0 15,3-7 0-15,0 0 0 0,0 0 0 0,0 3 0 16,0 3 0-16,3 0 0 0,1 1 0 0,-1 2 0 15,4-3 0-15,0 4 0 0,0-1 0 0,-3 1 0 16,6-1 10-16,-3 0 10 0,1 4 1 0,-1-4 1 16,0 4-40-16,0-1-8 0,3 1-2 0,-3-4 0 0,0 4 28 15,0-4-10-15,1 4 10 0,-1-1 0 0,0-2 18 0,0-1 10 0,0 4 3 0,0-4 0 16,0 1-31 0,-4-4 0-16,4 0 0 0,-3 0 0 0,3-2 0 0,0 2 0 15,0-3 0-15,0-3 0 0,-3 3-8 0,6-3-8 16,-3 0-2-16,0-3 0 0,0 0 38 0,1 0 7 0,2-4 1 15,1 1 1-15,-1 0-2 16,-3-4-1-16,4 1 0 0,-4 0 0 0,4 2-13 0,-4-2-2 16,0 0-1-16,0 2 0 0,3-2-2 0,-3 6-8 0,0-4 12 15,-3 4-4-15,3 0-8 0,-7 3 0 0,0 0 0 0,0 0 0 16,0 0-95 0,0 0-17-16,0 0-4 0</inkml:trace>
  <inkml:trace contextRef="#ctx0" brushRef="#br4" timeOffset="168126.34">10622 10212 1094 0,'0'0'46'15,"0"0"-37"1,0 0 44-16,0 0 9 0,0 0 2 0,-3-3 0 16,3 3-1-16,-4-3 0 0,4 3 0 0,-3-7 0 15,3 7-13-15,0 0-2 0,0 0-1 0,0 0 0 16,-4-3-23-16,4 3-5 0,0 0-1 0,0 0 0 0,0 0 37 0,0 0 7 0,0 0 2 0,0 0 0 16,0 0-52-16,0 0-12 0,0 0 0 0,0 0 0 15,0 0 54-15,0 3 8 0,0 4 2 0,0-1 0 16,0 3-54-16,0-2-10 0,0 2 0 0,0 0 0 15,0-2 24 1,0 2 9-16,0 1 3 0,0-4 0 0,4 3-9 0,-4-2-2 0,0 2 0 0,3-3 0 16,-3 0-15-16,0 4-10 0,0-4 12 0,4 4-12 15,-1-4 0-15,-3 0 0 0,4 3 0 0,-1-5 0 16,-3 2 0-16,4 0 0 0,-1 4 0 0,1-4 0 16,-4 3 0-16,3 1 0 0,1-4 0 0,-1 6 0 15,-3 1 0-15,4 0 0 0,-1-1 0 0,1-3 0 16,-1 4 0-16,-3 0 0 0,4-4 0 0,0 4 0 15,-1-4 19-15,-3 3-3 0,4-2-1 0,-1-1 0 16,1 4-15-16,-4-1 8 0,0 1-8 0,0-4 0 16,3 4 8-16,-3 3-8 0,4-4 0 0,-4 1 0 15,3 2 0-15,-3 1 8 0,0 0-8 0,0 2 0 16,0-2 0-16,0 0 0 0,4 3 8 0,-4-1-8 16,3-2 0-16,-3 3 0 0,4-3 0 0,-1-1 0 15,-3 4-13-15,4-3-9 0,-1 3-2 0,-3-4 0 16,4 4 40-16,-4-3 8 0,3-1 2 0,1 1 0 15,0 0-26-15,-1-1 0 0,1 1 0 0,-1-3 0 16,1 6 0-16,-1-7 0 0,1 4 8 0,-1-1-8 0,1 1 0 0,-4 3 0 16,3-3 0-16,1 2 0 0,-1-2 0 15,1 3 8-15,-1-3-8 0,1 2 8 0,-1 1 20 0,-3-3 4 0,4 3 1 0,-1-1 0 16,-3 1-33-16,4 3 0 16,0-3 0-16,-1-3 0 15,-3 3-44-15,4-4-16 0,-4 4-4 0,3-3 0 0,1-1 75 0,-1 4 14 0,1 0 3 0,-1 3 1 16,1 0-46-1,-1-3-10-15,1 0-1 0,-1 3-1 0,1-4 46 0,-1 4 10 16,1-3 1-16,-1 3 1 0,1-3 5 0,0 0 1 0,-1 3 0 0,-3-4 0 16,4 1-55-1,-1 0-12-15,-3-3-1 0,4 3-1 0,-1-4 34 0,-3 4 0 0,4-3 0 0,-1 3 0 16,-3-1 0-16,4 1 0 0,-4-3 0 0,3 3 0 16,1-4 0-16,-4 1 0 0,3 0 0 0,-3-1 0 0,4-2 0 15,-4-1 0-15,3 4 0 0,-3-3 0 16,0 2 0-16,4-2 0 0,-4 3 0 15,0-4 9-15,3 1-9 0,-3 2 0 0,0-2 9 0,4 3-9 16,-4-4 0-16,0 1 0 0,3-1 0 0,-3 1 8 0,0 2-8 16,4-5 0-16,0 2 8 0,-4 1-8 0,3-4 0 15,-3 4 0-15,4-1 0 0,-4 1 8 0,3-4-8 0,-3 4 0 16,0-1 0-16,4 1 0 0,-4-4 0 0,0 4 0 16,3-4 0-16,-3 1 8 15,0-1-8-15,0 4 0 0,0-4 0 0,0 0 0 0,0 1 0 0,0-1 9 16,0-9-9-16,0 7 0 0,0-7 12 0,0 0-4 15,0 9 0-15,0-9-8 0,-3 9 15 0,3-9-4 16,0 7-1-16,0-7 0 0,0 9-10 0,0-9 8 0,-4 9-8 0,4-2 8 16,0-7-8-16,0 9 0 15,0 1 9-15,0-4-9 0,0 3 0 0,0-9 0 16,0 10 0-16,0-10 8 0,0 9-8 0,0-9-15 0,0 9 4 0,0-9 1 16,0 10 10-16,0-10 12 15,0 6-2-15,0-6-1 0,0 0-9 0,0 9-12 0,0-9 2 16,0 7 1-16,0-7 17 0,0 0 3 0,-3 9 1 0,3-9 0 15,0 0-12-15,0 0-17 0,0 10 4 0,0-10 1 16,0 0 12-16,0 0 0 0,0 6 0 0,0-6 0 16,0 6 0-16,0-6 0 15,0 0 0-15,-4 10 0 0,4-10 20 0,0 6 8 0,0-6 0 0,0 0 1 32,0 6-46-32,0-6-10 0,0 0-1 0,0 0-1 0,0 0 56 0,0 0 11 0,0 0 2 0,0 0 1 15,0 0-25-15,0 0-4 0,0 0-2 0,0 0 0 16,0 0-10-16,0 0 0 0,0 0 0 0,0 0 8 0,0 0-8 15,0 0 0-15,0 0 0 0,0 0 8 16,0 0-8-16,0 0 12 0,0 0-12 0,0 0 12 16,0 0-12-16,0 0 0 0,0 0 0 0,0 0 0 0,0 0-9 0,0 0-4 15,0 0-1-15,0 0 0 16,0 0-78-16,0 0-15 0,0 0-3 0,0 0-1 16,0 0-29-16,0-3-5 0,0-3-2 0,0 3 0 15,0-4 66-15,0 4 13 0,0-3 2 16,0 0 1-16,4 2-5 0,-4-2-1 0,0 0 0 15,0 0 0-15,0 2 45 0,0 1 9 0,0 0 1 0,0 0 1 0,0 0 15 0,0 0 12 16,-4 0-3-16,4 0 0 0,0 3 24 0,0 0 5 16,0 0 1-16,-3-4 0 0,3 1 15 0,-4 3 3 0,0-6 1 0,4 3 0 15,0 0 4-15,-3 0 1 16,3-4 0-16,-4 1 0 0,4 0-10 0,-3 0-1 0,3-7-1 16,-4 0 0-16,4 1-30 0,-3-1-5 15,-1-2-2-15,4-1 0 0,-3-3 30 0,-1 0 5 0,1 1 2 0,-1-1 0 16,4 0-20-16,-3 3-4 0,-1-3-1 0,1 4 0 15,-1-1 2-15,1 0 1 0,-1 1 0 16,1-1 0-16,-5 0-5 0,5-6-2 0,-1 4 0 0,-3-4 0 16,4-3-2-16,-1-1-1 0,-3 1 0 0,4-3 0 15,-4 3-31-15,3-3-5 0,1 3-2 16,-1 0 0-16,1 0 47 0,-5 0 8 0,5-1 3 0,-4 1 0 16,3 3-24-16,-3-3-5 0,4 0-1 0,-4-3 0 15,3 0-1-15,1 0-8 0,-1-4 12 0,1 1-4 16,-1 3-8-16,1-1 8 0,-1 1-8 0,1 0 8 15,3 3-8-15,-4-3 10 0,4 3-10 0,-4 0 10 16,1-1-10-16,3-2 0 0,-4 0 0 0,1 0 0 16,-1-4 11-16,4 1-3 0,-3 0-8 0,-4 3 12 0,3-1 0 0,1 4 0 15,-1 0 0-15,1 0 0 0,-1 3 0 0,1-3 0 16,-4 6 0-16,3-3 0 0,-3 3-4 16,3 1 0-16,-3-1-8 0,4-3 12 0,-1 0-4 15,1 0-8-15,-1 0 11 0,-3 0-11 16,7-3 8-16,-3 0-8 0,-1 3 0 0,4-3 0 0,-3 3 18 0,3 6 0 15,-4 1 0-15,4-1 0 0,-3 0-28 0,-1 1-6 16,4-1 0-16,-3-3-1 0,3 3 17 0,-4-6 0 16,0 0 0-16,4 4 0 0,0-4 10 0,-3 3-1 15,3 0 0-15,0-3 0 0,0 3-9 0,0 0 0 16,0 4 9-16,0-4-9 0,0 3 0 0,0 1 8 0,0-1-8 16,0 0 0-16,0 1 0 0,0 2 9 15,0 1-9-15,0-1 0 0,-4 4 9 0,4-4-9 0,0 1 0 0,0 2 9 16,0 4-9-16,0 0 0 0,0-1-10 0,-3 4 10 15,3 0 0-15,0-3 12 0,0 3-1 16,0-4 0-16,0 1-11 0,0 3 0 0,0-3 0 0,0-1 0 16,0 1 0-16,0 3-16 0,0-3 4 0,0-1 1 15,3 4 11-15,-3 0 16 0,0-3-4 0,0 6-1 16,0 0-11-16,0 0 0 0,0 0 0 0,0 0 0 16,0 0-12-16,0 0 3 0,0 0 0 0,0 0 0 15,0 0-249-15,-3 6-50 16,-1 16-9-16,1-9-3 0</inkml:trace>
  <inkml:trace contextRef="#ctx0" brushRef="#br4" timeOffset="170294.91">17304 5816 725 0,'0'0'15'0,"0"0"4"15,0 0-19-15,0 0 0 0,0 0 0 0,0 0 0 16,0 0 59-16,0 0 8 0,0 0 1 0,3-6 1 16,-3 6 22-16,0 0 4 0,0 0 1 0,0 0 0 0,0 0 0 0,0 0 1 0,0 0 0 0,0 0 0 15,0 0-20 1,0 0-4-16,0 0-1 0,0 0 0 16,0 0-24-16,0 0-4 0,0 0-2 0,0 0 0 15,0 0-6-15,0 0-2 0,0 0 0 0,0 0 0 0,0 0-22 0,0 0-4 0,0 0 0 0,0 0-8 31,0 0 44-31,0 0 3 0,0 0 0 0,0 0 0 16,-3 9-23-16,3-3-5 0,0 1-1 0,0-1 0 0,0 0-3 16,0 0-1-16,0 4 0 0,0-4 0 0,0 7 28 0,0-4 6 15,0 4 0-15,0-1 1 16,0 1-49-16,0 2-22 0,0 1 2 0,0 3 0 0,0 0 30 0,3-4 6 0,-3 4 2 0,0 0 0 16,0-3-8-16,4 3-2 0,-4-4 0 0,3 1 0 15,-3 0-8-15,4-1 8 0,-1-2-8 16,-3 2 8-16,0 1-8 0,4 0 0 0,-1-1 0 0,-3-2 8 15,0 3-8-15,4 3 0 0,-4-1 0 0,0-2 0 16,4 6 0-16,-4-3 0 0,3 0 8 0,1 3-8 16,-4-4 0-16,3 1 8 0,1 0-8 0,-1 0 8 15,1 0-20-15,-1-4-5 0,1 1-1 0,-1 0 0 16,-3-4 32-16,4 4 6 0,-1-4 2 0,-3 4 0 16,4 0-35-16,-4-1-7 0,0 1-2 0,0 0 0 15,0-1 22-15,0 1 0 0,3 0 0 0,-3 3 0 16,0-4 15-16,4 4 7 0,-1 0 2 0,1 0 0 15,-1-4-24-15,1 4 0 0,0 0 0 0,-4 0 0 16,3-3 0-16,4 2 0 0,-7 1 0 0,4-3 0 16,-1 0-17-16,1-1-5 0,-4-2-1 0,0-1 0 15,3 1 23-15,-3 2 0 0,0-2 0 0,4-4 0 16,-4 1 0-16,3-1 0 0,1 1 0 0,-4-1 0 16,3 0 16-16,-3-2 8 0,4-1 2 0,-4 7 0 15,0-7-26-15,3 3 8 0,-3-3-8 0,4 4 0 16,-4-4 0-16,3 0 0 0,-3 1 0 0,4-1 0 15,-4 0-17-15,0 1-9 0,4-1-2 0,-4 0 0 16,3 0 45-16,-3-3 9 0,0 4 2 0,0-1 0 0,4-3-45 16,-4 0-9-16,0 4-2 0,0-7 0 0,0 3 28 15,0-3 0-15,3 3 0 0,-3-3 0 16,0 0 21-16,0 0 10 0,0 0 1 0,0 0 1 16,0 0-33-16,0 0 0 0,0 0 0 0,0 0 0 0,0 0 9 0,0 0-9 0,0 0 0 15,0 0 9-15,0 0 2 0,0 0 0 0,0 0 0 0,0 0 0 16,0 0-11-16,0 0 8 0,-3-6-8 0,3-1 8 15,0 1 2-15,0-3 0 0,0 2 0 0,0 1 0 16,0 0-10-16,0 6 0 0,0-6 9 0,-4-1-9 16,4 1 0-16,0 0 0 0,0 6 0 0,-3-7 0 15,3-2 0-15,0 3 0 0,-4-1 0 0,4-2 0 16,0-3 0-16,0-1 0 0,0 0 0 0,0-2 8 16,-4-4-8-16,1 0 9 0,-1-3-9 0,4-3 10 15,-7-3-2-15,4 3-8 0,-1-7 12 0,1 4-4 16,-1-3-8-16,1 3 12 0,-1-4-12 0,1 1 12 15,-1 3-4-15,1-4-8 0,3 1 12 0,-4 9-4 16,1-3-8-16,3-3 8 0,0 0-8 0,-4-1 8 16,4-2-8-16,0-4 0 0,0 1 9 0,4-13-9 0,-4 6 11 15,0 4-3-15,0-1 0 0,-4 0 0 0,4 1-8 0,-4-1 10 0,1-3-10 0,-1 1 10 32,4 2-10-32,-3 3 0 0,-1 1 0 0,1-1 8 0,-4 7-8 15,3 0 0-15,4 6 0 0,-3-3 0 16,-1 6 0-16,1 0 8 0,-1 1-8 0,1 2 0 15,-1 3 8-15,4 1-8 0,0-1 0 0,-3 1 8 16,3 2-8-16,0 4 0 0,-4-3 0 0,4 2 0 0,0 7 0 16,0 0 0-16,0 0 8 0,0 0-8 15,0 0 0-15,0 0 0 0,0 0 0 0,0 0 0 0,0 0 0 0,0 10 0 0,0-1 0 0,0-3 0 32,0 4 0-32,0-1 0 0,0 1 0 0,0-1 0 0,0 0 0 0,0 4 0 0,0-4 0 0,0 4 0 15,0 3 0-15,0-4 12 0,0 4-2 0,0 0 0 16,4 2-10-16,-4 1-14 0,0 3 3 0,0 0 1 15,0 3 10-15,3 0 0 0,-3 3 0 0,0 4 0 16,4-4 0-16,-1 0 0 0,-3-3 0 0,4 4 0 16,-4-4 0-16,3 3 0 0,-3-3 0 0,0 3 0 15,0 4 0-15,0-4 12 0,0 3 0 0,-3 0-1 16,3 1-11-16,3 2-17 0,-3-2 4 0,0 2 1 16,4-3 12-16,-1-5 0 0,-3 2 0 0,4-3 0 15,-1 3 0-15,1-3 0 0,-1 3 0 0,1 1 0 16,-1-1 0-16,-3 0 0 0,7 3 0 0,-3 1 0 15,0-4 0-15,-1 0 0 0,4-3 0 0,-3 0 0 16,-1 0 0-16,1-3 0 0,3 0 0 0,0-3 0 16,-4-3 0-16,1 3 0 0,-1-4 0 0,4 1 0 15,-3 0 0-15,0-1 0 0,3 1 0 0,-7 0 0 16,3-1 0-16,1 1 0 0,-4 3 0 0,3-3 0 16,-3 2 0-16,0 1 0 0,4 3 0 0,-4-9 0 15,0 2 0-15,0 1 0 0,0-3 0 0,0 2 0 16,0-2 0-16,0-1 0 0,0 1 0 0,3 6 0 15,-3-7 0-15,0 1 0 0,0-1 0 0,0-2 0 0,0-4 0 0,0-6-12 16,0 0 1-16,0 0 1 16,0 0-178-16,0 0-36 0</inkml:trace>
  <inkml:trace contextRef="#ctx0" brushRef="#br4" timeOffset="176989.09">21470 4549 767 0,'7'-19'16'0,"-3"10"4"0,-4 0-20 0,3-4 0 0,1 1 0 0,-4 2 0 31,3-2 56-31,1 2 7 0,-1 1 1 0,-3-1 1 0,4 1 4 0,-4 3 1 0,0 6 0 0,0-3 0 16,0 3-14-16,0 0-4 0,0-7 0 0,0 7 0 15,0-6-20-15,0 6-4 16,0-3 0-16,0 3-1 0,3-6 29 0,-3 6 7 0,0 0 1 0,0-7 0 15,0 7 0-15,0 0 0 0,0 0 0 0,0 0 0 16,4-3-19-16,-4 3-3 0,0 0-1 0,0 0 0 16,0 0-9-16,0 0-1 0,0 0-1 0,0 0 0 15,0 0-2-15,0 0-1 0,0 6 0 0,3 1 0 16,-3 2-7-16,4 4 0 0,-4-4-1 0,0 4 0 16,0 2-7-16,0 1 0 0,0 0-1 0,0-1 0 15,0 4 13-15,0-3 2 0,0 6 1 0,0-3 0 16,-4 3-15-16,4-1-4 0,0 1 0 0,-3 4 0 15,3-5-8-15,3 1 0 0,-3 0 9 0,0-3-9 16,4 0 0-16,-4-3 0 0,0 2 0 0,3-5 0 16,-3 3 0-16,0-1 0 0,4 1 0 0,0 0 0 15,-4-1 0-15,3-2 0 0,1 0 0 0,-4-4 0 16,3 3 0-16,-3-2 0 0,4-1 0 0,-4 1 8 16,0-4-8-16,3 6 0 0,-3-2 0 0,0-1 0 15,0 1 0-15,0-1 0 0,0 4 0 0,0-4 0 16,0 0 0-16,0-2 0 0,4 2 0 0,-4-3 0 0,0 1 0 15,0-7 0-15,0 0 0 0,0 0 0 0,0 0 0 0,0 0-8 0,0 0 8 0,0-10-12 16,0 1 12 0,0-4 0-16,-4 4 8 0,4 0-8 15,0-4 14-15,-3 0-2 0,3 4 0 0,-4-4 0 0,1 1-4 0,3 3 0 16,-4-1-8-16,1-2 12 0,-1-1-3 0,0 1-1 0,1-1 0 16,-1 0 0-16,1-2-8 0,3 2 0 0,-4-2 0 15,1-1 0-15,3 0 0 0,0-3 0 0,-4 4 0 0,4-4 0 16,0 0 0-16,0 0 0 0,0 4 0 0,0-4 0 15,0 0 0-15,4 3 0 0,-1 4 0 0,-3-4 0 16,4 3 0-16,-1 1 0 0,1 3 0 0,-4-4 0 16,3 0 0-16,-3 4 0 0,0-3 0 0,4-1 0 15,-4 4 0-15,0-1 0 0,4-2 0 0,-4 2 0 16,0 1 0-16,0-1 0 0,0 1 0 0,0 0 0 16,-4 2 0-16,4 4 0 0,0 3 0 0,0 0 0 15,0 0 0-15,0 0 0 0,0 0 0 0,0 0 0 16,0 0 0-16,0 0 0 0,0 0 0 0,0 0 0 15,0 0 0-15,0 0 0 0,0 0 0 0,0 0 0 16,4 3 0-16,-4-3 0 0,0 7 0 0,0-4 0 16,0 3 0-16,0 3 0 0,0-2 0 0,0 2 0 15,0 0 0-15,0 1 0 0,0 2 0 0,0 1 0 16,-4 6 14-16,4 0 1 0,0-1 0 0,0 7 0 16,0 1-24-16,0-1-5 0,0 3-1 0,0 3 0 15,0-3 15-15,0 1 0 0,0-1 0 0,0 0 0 16,4-3 0-16,-4 0 0 0,0-3 0 0,3-3 0 0,-3-3 0 15,4-4 0-15,-4-2 0 0,0-1 0 0,3-3 0 16,-3-6 0-16,0 0 0 0,0 0 0 0,0 0 0 16,0 0 0-16,0 0 0 0,0 0 0 15,0 0 0-15,4-6 0 0,-1-3 0 0,-3-1 0 16,0 1 0-16,0-4 0 0,0 1 0 0,0-4 0 0,0 4 0 0,-3-7 0 0,3 3 0 0,-4-3 0 16,1 0 0-16,3-3 0 0,-4 4 0 0,1-7 0 15,3 0 48-15,-4-1 13 0,0-2 3 0,1-3 0 16,-1-1-52-16,4 1-12 0,-3 0 0 0,3-1 0 15,-4 1 0-15,4 0 0 0,-3-1 0 0,3 1 0 16,0 3 0-16,0 3 0 0,0 3 0 0,0 0 0 16,0 0 0-16,0 6 0 0,0 4 0 0,0-1 0 15,0 7 0-15,0 6 0 0,0 0 0 0,0 0 0 16,0 0 10-16,3 6-1 0,-3 7 0 0,0-4 0 16,0 7-9-16,4-1 0 0,-4 1 0 0,0 3 0 15,0-3 0-15,3 2-11 0,-3 1 1 16,0 0 0-16,4 0 10 0,-4 3 16 0,0 0-4 0,3 0-1 15,-3 0-11-15,0 0-16 0,0 3 4 0,0 0 1 16,0 3 11-16,0 3 0 0,0 1 0 0,0-1 0 16,0 4 0-16,0-1 9 0,0 0-1 0,0 1-8 15,0-4 0-15,0-2 0 0,0-4 0 0,0 0 0 16,0-3 0-16,4-4 0 0,-4-2 0 0,0-3 0 16,4-7 0-16,-4 0-9 0,3 4 9 0,-3-10 0 15,0 0-10-15,0 0 10 0,0 0-12 0,4-10 12 0,-4 1-12 16,0-1 12-16,0-2-12 0,0-1 12 0,0 1 0 0,0-1 0 0,-4 1 0 15,1-4 0-15,3 4 0 0,-4-1 0 0,0 0 0 0,1 1 0 16,-1-1 0-16,1 1 0 0,-1-1 0 0,1 1 0 16,-1-4 0-16,4-3 12 15,-3 4-3-15,-1-7-1 0,1 0-8 0,-1-3 8 16,1 3-8-16,-1-7 8 0,1 7-8 0,3 0 8 0,0 1-8 16,-4 2 8-16,4 3-8 15,-3 0 0-15,3 4 0 0,-4 2 0 0,4 1 0 0,0 3-9 16,0 6 9-16,-4-7-13 0,4 7 13 0,0 0 13 0,0 0-2 0,0 0-1 15,0 0-10-15,0 0 0 0,0 0 0 0,0 0 0 32,0 0 0-32,0 0-12 0,0 0 0 0,0 0 1 0,0 0 11 0,0 7 16 0,0 2-4 0,0 4-1 15,0 2-11-15,4 1-17 0,-4 6 4 0,4 0 1 16,-4 3-5-16,3 3-1 0,1 0 0 0,-4 1 0 16,3 2 3-16,-3-3 1 0,0 0 0 0,0-2 0 15,0 2-26-15,0-3-4 0,0 3-2 0</inkml:trace>
  <inkml:trace contextRef="#ctx0" brushRef="#br4" timeOffset="-212915.65">26857 13413 1612 0,'0'0'45'0,"-7"0"11"15,3 0-44-15,-3 3-12 0,4 1 0 0,3-4 0 16,-7 3 92-16,3 0 16 0,1 3 3 0,3-6 1 16,0 6-12-16,0-2-1 0,0 2-1 0,3-3 0 15,1 3-54-15,3-3-12 0,0 1-1 0,3-1-1 16,1-3-30-16,3 3 0 0,0-3 0 0,4 0 0 16,0 0 13-16,3 0-3 0,0 0-1 0,4 0 0 15,3 0-9-15,-4 0-12 0,5 0 2 0,-1 0 1 16,-3 0 58-16,-4 3 12 0,3 0 3 0,-6 0 0 15,0 0-52-15,-4 0-12 0,-4 4 0 0,-2-1 0 16,-1-3 0-16,-4 3-12 0,1 4 3 0,-1-4 0 16,-6 3 9-16,-4 1 12 0,0-1-2 0,-1 1-1 15,-6 2 4-15,-3 1 1 0,-1 2 0 0,-3-2 0 0,3 3-22 0,-3-4-5 16,-4 1-1-16,4-1 0 0,4 4 14 0,-1-7 16 16,0 4-3-16,4-4-1 0,4 1-12 15,-1-1-16-15,4 1 3 0,3-4 1 0,1-3 12 0,6 3 0 16,-3-6 0-16,4 3 0 15,3-3 0-15,4 0-12 0,3 0 12 0,3-3-12 0,1 0 12 0,3 0 0 0,0 0 0 0,1 0 0 16,-1 0 27-16,0-1 1 0,0 4 1 0,0 0 0 16,0 0 8-16,-7 4 2 0,4-1 0 0,0 3 0 15,-8 3 20-15,4 4 4 0,-7 3 1 16,1-1 0-16,-1 7 0 0,-7 0 0 0,3 3 0 0,-3 0 0 16,0 7-64-1,-3-4-8-15,-1 0-4 0,-3 0-1 0,-4-3 13 0,4-3 0 0,-7 0 0 0,0 0 0 16,0-3 0-16,-4-3 0 0,-3-1 8 0,0 1-8 15,-4-6 11-15,1-1-2 0,-1-6 0 0,0 3 0 16,4-6-58-16,0 0-12 0,0 0-3 0,0-3 0 16,7 3 56-16,3-3 8 0,-3 3 0 0,7-3 10 15,0-3-114-15,3-1-24 0,1 1-4 0,6-3 0 16,-3-1-48-16,7-2-10 0,4-1-2 0</inkml:trace>
  <inkml:trace contextRef="#ctx0" brushRef="#br4" timeOffset="-212505.73">27552 13627 1579 0,'0'0'32'0,"0"0"10"0,0 0-34 16,0-7-8-16,0 7 0 0,-4-6 0 0,1 0 127 0,3 6 23 0,-7-3 5 0,7 3 1 15,-7-4-32-15,0 1-5 0,0 3-2 0,-4 3 0 16,1 4-32-16,-1 5-6 0,0 1-2 0,1 6 0 31,-4 3-36-31,3 3-7 0,4 6-2 0,-4 7 0 0,4-1-24 0,4 7-8 0,-1 3 0 0,4 0 0 16,4-6 0-16,-1-3 0 0,4-7 0 0,8-6 0 16,2-6 25-16,1-7-1 0,3 1-1 0,4-10 0 15,-1-3-23-15,1-3 0 0,3-6 0 0,-3-1 0 16,0-9-16-16,-1 1-5 0,1-8-1 0,-4-2 0 15,0 0 48-15,1-3 10 0,-5-1 1 0,1 1 1 16,-4 3-15-16,-3 3-3 0,-4 3-1 0,-4 3 0 16,-3 0 1-16,0 7 0 0,-7-1 0 0,-4 4 0 15,-3-1-2-15,-3 1 0 0,-4 2 0 0,-4-2 0 16,0 3-8-16,-7 0-2 0,1 2 0 0,-1-2 0 16,0 0-29-16,0 0-7 0,1 2 0 0,2-2-1 15,5 6-87-15,-1-3-18 0,7 3-3 0</inkml:trace>
  <inkml:trace contextRef="#ctx0" brushRef="#br4" timeOffset="-209892.44">24525 1577 1295 0,'0'0'55'0,"0"0"-44"16,0 0 102-16,0 0 21 0,0 0 4 0,0 0 1 15,0 9-60-15,0-3-12 0,0 4-3 0,4 2 0 16,-1 7 0-16,1-6 0 0,-1 9 0 0,1-3 0 15,3 6-1-15,-4 3-1 0,4 3 0 0,-3 1 0 16,3 2 1-16,-7 7 0 0,4-4 0 0,-1 4 0 16,-3-6-48-16,4 2-15 0,-1-5 8 0,-3-1-8 15,4-6 0-15,-1-3 0 0,1 0 0 0,3-6 0 16,-4-4-48-16,4 1-12 16,-3-4-4-16,3 1 0 0,-4-17-154 0,1 4-31 0</inkml:trace>
  <inkml:trace contextRef="#ctx0" brushRef="#br4" timeOffset="-209221.73">24984 1429 1580 0,'0'0'67'15,"0"0"-54"-15,0 0 154 0,-4-3 30 0,4 3 7 0,-7 0 0 16,0 0-92-16,-3 0-18 0,-1 3-4 0,0 4-1 16,1-4-45-16,-4 0-10 0,0 3-2 15,-1 4 0-15,-2-1-12 0,-1 0-4 0,1 4 0 0,-5-4 0 16,5 1 0-16,-1 2-1 0,4 4 0 0,-4-10 0 31,4 4 2-31,0-1 1 0,4 0 0 0,2-2 0 0,1-1-18 0,-3 0 10 0,6-6-10 0,4 0 8 16,0 0-8-16,0 0 10 0,0 0-10 0,0 0 10 15,0 0-10-15,0 0-12 0,0-3 2 0,4-6 1 16,-1 2 9-16,1 4 12 0,-1-3-2 0,1 3-1 16,-1-3-9-16,1 3 0 0,-4 3 0 0,7-4 0 15,-7 4 0-15,0 0-12 0,4 4 2 0,-1-1 1 16,4 3 9-16,-3 0 12 0,-4 4-2 0,3 2-1 16,1-2-9-16,-4 2 0 0,3 4 0 0,-3-1 0 15,0 1 0-15,0 0 0 0,0 0 0 16,0-1 0-16,0 4 53 0,4-3 9 0,-4 6 2 0,0-4 0 15,3-5-52-15,-3 3-12 0,0-4 0 0,4 1 0 16,-4-7 0-16,0 3 0 0,3-2 0 0,-3-1 0 16,0-6 0-16,0 0 0 0,0 0 0 0,0 0 0 15,0 0 0-15,0 0 0 0,0 0 0 0,7-3 0 16,-3-3 0-16,-1-1 0 0,5-2 0 0,-5 3 0 16,1-7 0-16,3 4 0 0,-4-1 0 0,4 4 0 15,0 0 0-15,0-7-18 0,4 7 4 0,3 0 1 0,-3-1 13 0,3-2 0 16,0 6 0-16,3 0 0 0,1 0 0 15,-4-1 0-15,4-2 0 0,-4 6 0 0,0-3 12 0,0 3-4 0,0 3 0 0,0-3-8 32,1 6 9-32,-8-2-9 0,3-1 0 0,-3 0 9 0,-3 3 44 0,-1 7 9 0,1-4 2 0,-4 7 0 15,-4-7-27-15,1 10-5 0,-1 3 0 0,-6-3-1 16,3 0-31-16,-8 2 8 0,5 1-8 16,-4 0 0-16,-4 0 0 0,4 0 0 0,-4-3 0 0,1 0 0 15,-1-7 0-15,4 1 0 0,-4 0-8 0,4-7 8 16,4-3-114-16,-1 3-16 15,-3-3-3-15,7-6-1261 0</inkml:trace>
  <inkml:trace contextRef="#ctx0" brushRef="#br4" timeOffset="-207460.78">24807 2389 1459 0,'-14'16'41'0,"-3"-1"10"15,-1-5-41-15,0 5-10 0,1-2 0 0,-1-1 0 16,-3 1 72-16,3-4 13 0,-3-2 3 0,3-1 0 16,-6-3-19-16,-1-3-3 0,-3-3-1 0,3-3 0 15,-3-4 11-15,0-2 3 0,-1-7 0 0,1 0 0 16,0 0-40-16,3-9-8 0,1 3-2 0,-5-6 0 16,5-1-13-16,-1 4-2 0,0-3-1 0,-3-4 0 15,3 4-5-15,-3-4 0 0,3 4-8 0,1-4 12 16,-1-2-12-16,7 2 0 0,-3-2 0 0,7-1 0 15,0 0 29-15,7 4 3 0,3 3 1 0,1-4 0 0,3 4-22 0,3 3-11 0,5-7 10 16,6 1-10-16,0 5 0 0,10-2 0 16,1 0 0-16,3-1 0 0,1 4 24 15,-1 3 3-15,0-10 0 0,7 7 0 16,4 3-73-16,3 3-14 0,4-3-4 0,4 9 0 0,-1-5 52 0,0 2 12 0,1 3 0 0,6 0 0 16,-3 1 9-16,0 5 5 0,4-2 1 0,-1 2 0 15,-3 4-24-15,-4 3-5 0,1 3-1 0,3 3 0 16,-11 3 15-16,0 7 0 15,-3-1 0-15,0 4 0 0,-4 6 16 0,-3 6 7 0,0 4 1 0,-1 2 0 16,-6 4-24-16,0-1 8 0,-4 7-8 16,0 3 0-16,-7 0 35 0,-3 0 2 0,-4 0 1 15,-4 4 0-15,-3-4-47 0,-3 0-10 0,-1 3-1 0,-6 0-1 16,-4-3 32-16,-4-3 6 0,0 0 2 0,-6 3 0 16,-1-6-7-16,-3-4 0 0,-4 1-1 15,-3-1 0-15,3-2-11 0,-3-4-12 0,-4 1 2 16,-3-4 1-16,-1 0 58 0,-6-12 12 0,-8 6 3 0,1-7 0 15,3-2-52-15,4-1-12 0,-4-5 0 0,0-4 0 16,0-3-19-16,0-3-6 0,-3-4-2 0,-1-5 0 16,11-1-8-16,0-12-1 0,8 0-1 0,-1-9 0 15,7-1 54-15,0-6 11 0,4 1 3 0,3-10 0 16,4-7-31-16,0 4-12 0,3-4 1 0,4-5 0 0,7 2 2 16,0 1 0-16,4-1 0 0,3-9 0 0,7 13-11 15,0-10-1-15,3 6-1 0,4-6 0 16,1 13-25-16,2-3-5 0,1-1 0 0,3 1-1 15,4 9-60-15,-1 0-12 0,5 3-3 0,9 3 0 16,1 0-4-16,4 4-2 0,10 2 0 0</inkml:trace>
  <inkml:trace contextRef="#ctx0" brushRef="#br4" timeOffset="-206240.75">27323 14505 1656 0,'-4'3'73'0,"1"3"15"0,-1-3-70 16,-3 3-18-16,3 1 0 0,-3-1 0 16,0 0 57-16,0 4 8 0,-3-1 2 0,-4 0 0 15,-4 4-26-15,0 3-5 0,-3-1 0 0,-4 4-1 16,-3-3-19-16,4 3-3 0,-5-4-1 0,1 1 0 0,0 0 33 0,0-7 7 0,-1 4 0 0,-2-7 1 31,2 0-7-31,1-3-2 0,4-3 0 0,-8-6 0 16,4-3 1-16,-4-4 0 0,-3-3 0 0,3-3 0 0,0 1-5 0,4-4 0 0,-4 0-1 15,4-3 0-15,3 0-31 16,0-7-8-16,4 4 0 0,0-10 0 0,4 1-10 0,-1-1-3 16,0-3-1-16,4-2 0 0,4-1 14 0,-1 0 0 0,0 0 0 0,4-3-9 15,4 0 9-15,-1-3-8 0,8-1 8 16,3 1-8-16,0-3-8 0,3 3-2 0,1 0 0 0,7-4 0 16,3 4 3-1,7-3 1-15,0-4 0 0,8 4 0 0,6 0 2 0,4-1 1 0,10 1 0 0,-3 3 0 16,4 6 11-16,-1 3 0 0,4 4 0 0,0 2 0 15,3 4 0-15,5 6 0 0,2 0 0 0,1 6-8 16,3 6 16-16,0 4 4 0,3 6 1 0,-3 6 0 16,-3 3 3-16,0 7 1 0,-4-1 0 0,-4 7 0 15,4 3-2-15,-3 0-1 0,-1 0 0 0,1 6 0 16,-8 0 12-16,-3 4 2 0,-4 2 1 0,-13-6 0 16,-1 7-4-16,0-1-1 0,1 4 0 0,-5 6 0 15,-3 0 12-15,-3 3 1 0,-4 0 1 0,1 22 0 16,-8 0-3-16,-7-3-1 0,-4-4 0 0,-6 1 0 0,-8 0-13 15,-7-4-2-15,-3 1-1 0,-7 0 0 16,-7 2-3-16,-8-2-1 0,-2-1 0 0,-5-2 0 16,-3-4-23-16,-7 1-5 0,0-4-1 0,-3-6 0 0,-4-4 15 0,0-5 0 15,0-1 9-15,0-9-9 0,0-6 0 0,0-3-8 16,0-7-1-16,0-6 0 0,7-9 9 16,0-3 14-16,3-10-3 0,4-3-1 15,-3-3-35-15,3-3-7 0,0-7-2 0,4-2 0 16,3-4-137-16,3-6-27 0</inkml:trace>
  <inkml:trace contextRef="#ctx0" brushRef="#br0" timeOffset="-161606.25">21417 5534 1295 0,'0'0'55'16,"0"0"-44"-16,0 0 79 0,0 0 16 0,0 0 3 0,0 0 1 15,0 0-42-15,0-6-8 0,4-1-1 0,-4 7-1 16,0-3-9-16,3-3-1 0,1 3-1 0,-4 3 0 16,0 0 1-16,0 0 1 0,0 0 0 0,0 0 0 31,0 0-2-31,3 3-1 0,1 0 0 0,-1 0 0 0,-3 3-8 0,0 1-2 0,0 2 0 0,0 0 0 15,0 1-11-15,-3-1-2 16,3 1-1-16,0 2 0 0,0 1-6 0,-4-1-2 0,4 1 0 0,4-1 0 16,-4 1-14-1,0-1 11-15,0 1-11 0,0-4 10 0,0 4-10 0,3 0 0 0,-3-1 0 16,4 1 0-16,-1-1 11 0,-3 1-3 0,4-1-8 0,-1 1 12 16,-3 2-12-16,4-2 0 0,-1 3 0 0,-3-1 0 15,4 1 0-15,-4 0 11 0,0 3-11 0,4-4 10 16,-4 7-10-16,0-3 0 15,0 3-10-15,0 0 10 0,0-3 12 0,0 3 9 0,0 0 2 0,-4 0 0 16,4 3-15-16,-4 0-8 0,1 0 10 0,3 0-10 16,-4 0 12-16,4 3-4 0,-3-3-8 0,-1 3 12 15,4 4 14-15,-3-4 2 0,-1 3 1 0,4 1 0 16,0-4-29-16,0 0-15 0,0-3 2 0,0 7 0 16,0-7 21-16,0 6 4 0,0-3 0 0,0 0 1 15,0 4-13-15,0-1-8 0,0 1 8 0,0 2-13 16,-3-3 13-16,3 4 0 0,-4 3 0 0,4-4 0 15,0-3 0-15,0 4 0 0,-3-1 0 0,3 1 0 16,0-1 9-16,-4 4-9 0,4 0 0 0,-3-1 9 16,-1 4-9-16,4-3 0 0,0 2 0 0,-3 1 8 15,-1-3-8-15,1-1 0 0,3 1 0 0,-4 3 0 0,1-4 0 16,-1 4 0-16,0 0 0 0,4 3 0 16,-3-7 0-16,3 4 0 0,0-3 8 0,-4 3-8 0,4-1 0 0,0-2 0 0,-3 3 0 0,3-4 0 15,0 4 0-15,-4 0 0 0,4 0 0 16,0 3 0-16,0-4 0 0,0-2 0 15,0 3 0-15,0-1 0 0,0 1 0 0,-3 0 0 0,3 3 0 16,-4 0 0-16,4 0 0 0,0 0 0 0,0-1 0 0,-3 4 0 16,3-3 0-16,0 0 0 0,0-3 0 0,0 3 0 15,3-3 0 1,-3 3 0-16,0 0 0 0,0 3 0 0,4-7 0 0,-4 1 0 0,0 0 0 0,0 3 0 16,0-4 0-16,0 1 0 0,0 0 9 0,0 6-9 15,0-3 0-15,0 0 0 0,0 3 0 0,0 3 0 16,0-6 0-16,0 0 0 0,0 0 0 0,0 3 0 15,3-3 0-15,-3 6 0 0,0-3 0 16,4 3 0-16,-4-3 0 0,0 0 0 0,3-3 0 0,1 3 0 16,-1 0 0-16,-3-3 0 0,4 3 0 0,0 0 0 15,-1 0 0-15,-3-3 0 16,4 3 0-16,-4 3 0 0,3-6 0 0,-3 3 0 0,4-3 0 0,-4 3 0 16,3 0 0-16,-3 0 0 0,4 3 0 0,-4 0 0 15,3-3 0-15,1-3 0 0,-4 0 0 0,3 3 0 16,1-3 0-16,-1 0 0 0,-3 3 0 0,4-12 0 0,-1 2 0 15,1 1 0-15,-1 3 0 0,1-1 8 0,-1-2-8 16,1 3 0-16,-4-4 0 0,4 4 0 0,-4 0 0 0,3 0 0 0,1-1 0 16,-1 14 0-16,1-10 0 0,-1-4 0 0,1 1 0 0,-1 0 0 15,1-3 0-15,-1-4 0 0,4 1 0 16,-3 2 0-16,-4-2-9 0,3-4 9 16,1 7-10-16,-1-4 10 15,1 1 0-15,0-4 0 0,-1 3 0 0,-3-2 10 0,4-1-10 0,-4-3 0 0,3 4-10 0,-3-1 10 16,0 0 0-16,4 1 0 0,-4 2 11 15,0 4-3-15,0-7-8 0,3 1 0 16,-3-1 0-16,0 0 0 0,4-2 0 0,-4-4 0 0,3 0 0 0,1 0 0 16,-4 0 0-16,3 0 0 0,-3 0 0 0,4 0 0 15,-4 0 0-15,0-3 0 0,0 0 0 0,3 0 0 16,-3 3 0-16,0-3 0 0,4 0 0 0,-4 0 0 16,0 0 0-16,0 0-10 0,0-3 10 15,0 0-13-15,3-1 13 0,-3-2 0 0,0 3 0 0,0-4 0 16,4-2 0-16,-4 3 8 0,0-4 0 0,3 1-8 15,-3-1 0-15,0 1 0 0,0-1 0 0,4-2 0 16,-4 2 0-16,0 4 0 0,3-3-10 0,-3-4 10 16,0 4 0-1,0-4 0-15,4 3 9 0,-4-2-1 0,0-4-8 0,0 4 0 0,4-4 8 16,-4 3-8-16,0-2 0 0,3-1 0 0,-3 0 0 0,0-3 0 16,4 3 0-16,-4 1-12 0,0-4 2 0,3 3 0 15,-3-3 10-15,0 0 16 0,0 4-4 0,0-7-1 16,0 3-11-16,0-3 0 0,0 3 0 0,0 0 0 15,0 0 0-15,0 4 8 0,0-1-8 0,0 0 8 16,0 0-8-16,0 1 0 0,0-1 0 0,0 0 0 16,0-3 0-16,0 4 0 0,0-7 0 0,0 0 0 15,0 3 0-15,0-3 0 0,4 3 0 0,-4-3 0 16,0 0-10-16,0 0-4 0,0 0-1 0,0 0 0 16,0 3 15-16,0-3 0 0,0 6 0 0,0-6 0 0,0 6 0 0,-4-2 0 15,4 2 0-15,0 0 0 0,0 0 0 0,0-2 0 0,0 2 0 0,0-6 0 16,0 6 12-16,0-6 6 0,0 0 1 0,0 0 0 15,0 6-31-15,0-6-5 16,0 0-2-16,0 0 0 0,0 0 31 16,0 7 5-16,0-7 2 0,0 0 0 0,0 0-19 0,0 0 0 15,0 0 0-15,0 0 0 0,0 0-12 0,0 0-5 0,0 0-2 0,0 0 0 16,0 0 39-16,0 0 8 0,0 0 2 0,-3-3 0 16,3 3-22-1,-7-4-8-15,-1-2 0 0,1 3 0 0,4-3 8 0,-4 3-8 0,3-4 0 0,-3 1 0 16,4 3 0-16,-4-3 8 0,0-1-8 0,0 1 0 15,0 0 0-15,-1-4 0 0,1 1 0 0,-3 0 0 16,3-4 0-16,0 4 0 0,0-4 0 0,-4-3 0 16,4 4 0-16,0-4 0 0,3 4 0 0,-3-1 0 15,0 1 0-15,0-1 0 0,0 4 0 0,0-4 0 16,4 4-25-16,-4 2-8 0,3 1-2 0,-3 0 0 16,3 3 59-16,-3 0 11 0,4-4 2 0,3 7 1 15,-7 0-29-15,3-3-9 0,-3 3 0 0,7 0 0 16,-7 0 0-16,7 0 0 0,0 0 0 0,0 0 0 15,0 0 0-15,0 0-9 0,0 0 9 0,0 0-8 16,0 0 8-16,0 0-13 0,0 0 5 0,0 0 8 16,4 6-16-16,3 1 4 0,0-1 0 0,0 0 1 0,0 4-4 15,0-1-1-15,4 0 0 0,-1 4 0 16,-3 0 3-16,4 2 0 0,-1-2 0 0,1 2 0 16,-4 1 13-16,4-3 0 0,-1 2-10 0,-3 1 10 0,4-3 9 15,-4-1 7-15,3 1 0 0,-2-4 1 0,2 0-27 0,-3 1-6 0,4-1 0 0,-4-2-1 16,0-1 17-16,3-3 0 0,-3 0-8 0,1 0 8 15,-1 0 12-15,0 1 5 0,0-4 2 0,0 0 0 16,0 0-19-16,0 0-11 0,0-4 2 0,0 1 0 16,4 0 9-16,-4-3 12 0,3 3-2 15,-3-4-1-15,4 1-9 16,-1 0 0-16,1 3 0 0,-4-10 0 0,4 4 14 0,-4-4 1 0,3 1 0 0,-3-4 0 16,0 0-15-16,4 4 0 0,0-1 0 0,-4 1 0 15,0-1-43-15,3 4-11 0,-3-1-2 0,-3 1-1 16,3 0-135-16,0 2-26 0,-4-2-6 0</inkml:trace>
  <inkml:trace contextRef="#ctx0" brushRef="#br4" timeOffset="-156318.64">17194 10896 597 0,'0'0'16'0,"0"0"5"16,0 0-21-16,0 0 0 0,0 0 0 0,0 0 0 16,0 0 10-16,0 0-2 0,4-7-8 0,-1 1 12 15,-3 0-12-15,4-1 0 0,-4 1 0 0,4 0 0 0,-4 0 26 0,3-1-1 0,-3 1 0 0,4 0 0 16,-4 0 8-16,0-1 2 0,0 1 0 0,3 0 0 16,-3-1-10-16,0-2-1 0,0 3-1 0,0-4 0 15,0 1 11-15,0-4 2 0,-3 4 1 0,3-4 0 16,-4 1-29-16,4 3-8 0,0-1 0 0,-3-2 0 15,3-1 0-15,0 0 0 0,0 1 0 16,-4-1 0-16,4-2 0 0,0 2 0 0,0-2-11 0,-4-1 11 16,4 3 0-16,0-2 0 0,0-1 0 15,-3 0 10-15,3 1-10 0,-4 2 0 0,4-3 0 0,-3 1 0 16,-1 2 14-16,1-3 1 0,-1 1 0 0,4-4 0 16,-3 0-15-16,-1 0 0 0,4 1 0 0,-3-4 0 15,3 0-9-15,-4 0-5 0,1 3-1 16,3 0 0-16,-4 0 15 0,4 0 0 0,0 1 0 0,0-1 0 15,0 0 0-15,-3 0 15 0,3 4-3 0,0-4-1 16,0 3-11-16,-4-3 8 0,4 4-8 0,-3-4 8 0,3 3-8 16,-4 0 0-16,4-2 0 0,-4-1 0 0,4 0 0 0,-3 0 10 15,-1 0-10-15,1 0 10 0,3 1-10 0,-4-1 0 16,1 3 0-16,3-3-11 16,-4 4-4-16,4-1-1 0,-3 0 0 0,-1-2 0 0,4 2 16 15,0-3 0-15,-3 3 0 0,3-2 0 0,0 2 0 16,0-3 0-16,0 3 0 0,0 4 0 0,0-1 0 0,0 1 0 0,0-4 0 15,0 0 0-15,-4 4 48 0,4-4 13 16,0 0 3-16,-3-5 0 0,-1 2-52 0,4-3-12 16,-3 3 0-16,3 0 0 0,-4 0-17 0,4 1-7 15,-3-1 0-15,3-3-1 0,-4 6 25 0,4-3-8 0,0 0 8 16,-3 1 0-16,3 2 0 0,0 0 0 16,-4-3 0-16,4 4 0 0,0-4 19 0,-4 0 5 15,4 3 2-15,0-2 0 0,0-1-26 0,0 0 0 0,-3 0 0 0,3 0 0 16,-4 4 0-16,4-4-19 15,0 3 3-15,-3-3 1 0,3 4 15 0,0-4 0 0,0 0 0 0,0 0 10 16,-4 1-10-16,4-1 0 0,0 3 0 0,-3-3 0 16,3 4 0-16,0-4 0 0,0 3 8 0,0-3-8 15,0 4 0-15,0-4 0 0,0 0 0 0,-4 0 0 16,4 0 0-16,0 0 0 0,-3 1 0 0,3-1 0 0,0 0 0 16,0 0 15-16,0 0-4 0,-4 1-1 15,4-1 10-15,0 0 1 0,-3 0 1 0,3 0 0 0,0 4-14 16,0-4-8-16,0 3 10 0,-4 1-10 0,4 2 8 15,0-3-8-15,0 4 0 0,0-4 9 16,0 0-31-16,0 4-6 16,0-1-2-16,0-2 0 0,0 2 47 0,0 1 10 0,0-1 1 0,0 0 1 0,0 1-29 0,0-1 0 15,0 4 0-15,0-4 0 0,0 1 11 0,0-1-11 16,0 4 12-16,0-4-12 0,-3 4 16 0,3 0-3 16,0-4-1-16,0 4 0 0,0-4-12 0,0 1 0 15,0 2 0-15,0 1 0 0,3 2 8 0,-3-2-8 16,0-3 0-16,0 2 0 0,0 4 8 0,0 0-8 15,4-1 0-15,-4 1 0 0,0 0 0 0,0-1 0 16,0 4 0-16,0 0 0 0,0 0 16 0,0 0-4 16,0 0 0-16,0-3 0 0,0 6-12 0,-4-4-16 15,4 1 3-15,0-3 1 0,0 3 12 0,0-3 0 0,-3-1 0 0,3 4 10 16,0-3-2-16,0 3 0 0,0 0 0 0,-4-4 0 16,4 1-8-16,0 0 0 0,0 3 0 0,0-7 0 15,0 7 0-15,0-3 0 16,0 3 0-16,-3-4 0 0,3 4 0 0,0 0 0 0,0 3 0 0,0-3 0 15,0 3 0-15,0 0 0 0,0 0 11 0,0 0-11 16,0 0 0-16,0 0 0 0,0 0 0 0,0 0 0 31,0 0-109-31,0 0-15 0</inkml:trace>
  <inkml:trace contextRef="#ctx0" brushRef="#br0" timeOffset="-148715.27">17406 5694 853 0,'0'0'37'0,"0"0"9"15,0 0-37-15,0 0-9 0,0 0 0 0,0 0 0 0,0 0 40 16,0 0 7-16,0 0 1 0,0 0 0 0,0 0-15 0,0 0-2 16,0 0-1-16,0 0 0 0,4-7-18 0,-4 7-3 0,0 0-1 0,0 0 0 31,0 0 7-31,0 0 1 0,0 0 0 0,0 0 0 16,0 0 7-16,0 0 1 0,0 0 1 0,3 0 0 15,-3 0-5-15,4 4-2 0,-1-4 0 0,-3 0 0 16,4 3 0-16,-1-3 0 0,1 3 0 0,-4-3 0 0,3 3 14 15,-3-3 4-15,4 3 0 0,-4 3 0 0,3-2 1 0,-3 2 1 0,0-3 0 0,4 3 0 16,-4 0-26-16,3-2-4 0,-3-1-8 0,0 3 11 16,0 0 12-16,4 4 2 0,-4-1 1 0,0 4 0 15,3-4-18-15,-3 0-8 16,0-2 0-16,4 2 8 0,-4 1 0 0,0-1-8 0,-4 0 12 0,4 1-4 16,0 2 8-16,0-2 0 0,0 2 1 0,0-2 0 15,0-1-5-15,0 0 0 0,0 4-1 0,0-7 0 16,4 4-11-16,-4-4 0 0,4 0 9 0,-1 0-9 15,1 4 0-15,-1-4 0 0,1 0 0 0,3 1 0 16,-7-1 0-16,7 0 0 0,-4 4 0 0,1-1 0 16,-4-3 0-16,3 4 0 0,-3 2 0 0,0-2 0 15,0 2 0-15,0-2 14 0,0 2-2 0,0-2 0 16,-3 2-12-16,3-2-16 0,0 2 3 0,0-3 1 16,0 4 12-16,0-4 0 0,0 1 0 0,0-1 0 15,3-2 0-15,1 2 0 0,-4 0 0 0,3 1 0 16,1-4 0-16,-4 3 0 0,3 1 0 0,-3-4 0 15,4 7 0-15,-4-4 0 0,0 0 0 0,0 1 0 16,0 2 0-16,0 1 0 0,0-1 0 0,0 1 0 16,0 0 0-16,3 2 0 0,-3-2 0 0,4-1 0 0,-4 4 0 15,0-3 0-15,4 2 0 0,-4-2 0 0,0 2 0 16,0-2 0-16,0 0 0 0,0-1 0 16,0 1 0-16,0-1 0 0,0-2 0 0,0-1 0 15,0 4 0-15,0-1 0 0,-4-3 0 0,4 4 0 0,-4 0 0 0,4 2 0 0,-3-2 0 16,3 2 0-16,0-2 0 0,0-4 0 0,0 4 0 0,0-1 0 15,0-2 0-15,0 2 0 0,3-2 0 0,1 2 0 16,-4 1 0-16,4-4 0 0,-4 4 0 0,0 3 0 16,0-4 0-16,3 4 0 0,-3-1 0 15,0 1 0-15,0 0 0 0,0-1 0 0,0 4 0 0,0-3 0 16,0 0 0-16,0-1 0 16,4 1 0-16,-4 0 0 0,0-4 0 0,3 1 0 0,-3-1 0 0,0 1 0 15,4-1 0-15,-4 1 0 0,0-1 0 0,0 4 0 16,0-3 0-16,0 2 0 0,0 1 0 0,0 0 0 15,0 3 0-15,0-4 0 0,-4 4 0 0,4 0 0 16,0 0 0-16,-3 3 0 0,3 0 0 0,-4 3 0 16,4-7 0-16,-3 4 0 0,3 0 0 0,0 0 0 15,0-3 15-15,0-3 5 0,0 3 2 0,0-4 0 16,0 1-22-16,3 0 0 0,-3-4 0 0,0 4 8 16,4 0-8-16,-4-1 0 0,3 1-8 0,-3-4 8 15,0 7-20-15,4-3 0 0,-4 3 1 0,0 0 0 16,0-1 19-16,0 4 0 0,0 0 0 0,0 3 0 15,-4-3 0-15,4 0 0 0,0 0 0 0,0 0 0 16,-3 0 0-16,3-3 0 0,0 0 0 0,0 0 0 16,0-1 0-16,0 1 0 0,0 0 0 0,0 0 0 0,0 0 0 15,3-4 0-15,-3 1 0 0,0 0 0 0,4-1 0 0,-4 4 0 16,3-3 0-16,-3 3 0 0,0-1 0 0,4 1 0 0,-4 0 0 0,0 3 0 16,0-3 0-1,3 3 0-15,-3-3 0 0,0 3 0 0,0-4 0 0,0 1 0 0,-3 0 0 16,3 3 0-16,0-3 0 0,0 3 0 15,-4 0 0-15,4 0 0 0,0-1 0 0,-3 1 0 0,3-3 0 0,0 3 0 16,-4-3 0-16,4 3 0 0,0 0 0 0,0 0 0 16,0-3 0-1,0 3 0-15,0 0 0 0,0 0 0 0,0-4 0 0,0 1 0 0,0 0 0 0,0 3 0 16,-3 0 0-16,3 0 0 0,0 0 0 0,0 0 0 16,-4 0 0-1,4 3 0-15,0-3 0 0,-3 3 0 0,3-3 0 0,0 3 0 0,0 0 0 0,0 0 0 16,0-3 0-16,0 0 0 0,0 3 0 0,3-6 0 15,-3 3 0-15,4-3 0 0,-1-1 0 0,-3 1 0 16,4-3 0-16,-4 3 0 0,3 3 0 16,-3-4 0-16,4 4 0 0,-4-3 0 0,3 3 0 0,-3 0 0 15,4-3 0-15,-4 3 0 0,3 0 0 0,1 3 0 16,-4-3 0-16,3 0 0 0,-3 0 0 0,4 0 0 16,-4 0 0-16,3-4 0 0,-3 4 0 0,4-3 0 15,-4 0 0-15,0 0 0 0,0 0 0 0,0 3 0 16,3 0 0-16,-3-1 0 0,0 1 0 0,0 3 0 15,4 1 0-15,-4-1 0 0,0 0 0 0,0 3 0 16,4 0 0-16,-4-3 0 0,0 3 0 0,3-2 0 16,-3-1 0-16,0 0 0 0,4-3 0 0,-4 3 0 15,0 0 0-15,0 0 0 0,0 3 0 0,0-3 0 16,0 3 0-16,0 1 0 0,0-1 0 0,0 0 0 16,3 0 0-16,-3 1 0 0,0-1 0 0,0-3 0 15,0-3 0-15,4 0 0 0,-4 0 0 0,3 0 0 0,1 3 0 0,-4-3 0 16,3 3 0-16,-3 9 0 0,4-6 0 0,-4 4 0 15,3-4 0-15,-3 3 0 0,4-2 0 0,-4-4 0 16,3 3 0-16,-3-3 0 0,4 0 0 0,-1 3 0 0,-3-3 0 0,4 4 0 16,-4-4 0-1,3 0 0-15,1 3 0 0,-4-3 0 0,0 0 0 0,3 0 0 16,1 3 0-16,0-2 0 0,-4-1 0 0,3 0 0 16,-3-3 0-16,4 3 0 0,-1 0 0 0,1 0 0 0,-1 0 0 0,1 0 0 15,-1-3 0-15,-3 3 0 16,0 0 0-16,0 0 0 0,0-3 0 0,0 3 0 0,0 0 0 0,4 1 0 15,-4-1 12-15,3 3 7 0,1-3 1 16,-4 0 0-16,3 0-32 0,-3 0-7 0,4-3-1 16,-1 0 0-16,1 0 32 0,-1 0 7 0,1 3 1 0,-4-3 0 15,4 3-32-15,-4-6-7 0,0 3-1 0,3 0 0 16,-3 0 32-16,4-3 7 0,-1 6 1 0,-3-3 0 16,0 0-20-16,4-1 0 0,-4 1 0 0,0-3 0 15,3 0 0-15,-3-3 0 0,4 6 0 0,-4-4 0 16,3 1-12-16,-3 0-7 0,4-3-1 0,-1 6 0 15,-3-3 20-15,4-1 0 0,-4-2 0 0,0 0 0 16,0-4 0-16,3 1 0 0,1-1 0 0,-4 1 0 0,3-4 12 16,-3 4 5-16,0-1 2 0,0-2 0 15,0-1-31-15,4 4-5 0,-4-4-2 0,3 1 0 16,-3-1 19-16,4-3 0 0,-4 4 0 0,0-1 0 16,0 0 12-16,0 1 5 0,3-4 2 0,-3 4 0 0,0-1-19 0,4-3 0 15,-4 4 0-15,0-4 0 0,4 0 0 16,-4-3 0-16,0 4 0 0,0-7 0 0,0 0 0 0,0 0 0 0,0 0 0 0,0 0 0 15,0 0-12-15,0 0-5 0,0 0-2 16</inkml:trace>
  <inkml:trace contextRef="#ctx0" brushRef="#br0" timeOffset="-122647.33">17247 11334 536 0,'0'0'12'0,"0"0"2"0,0 0 1 0,0 0 0 0,0 0-15 0,0 0 0 0,0 0 0 0,0 0 0 16,0 0 84-16,0 0 13 0,0 0 3 0,0 0 1 15,0 0-26-15,0 0-6 0,0 0-1 0,0 7 0 16,0-7-6-16,0 3-2 0,0-3 0 0,0 0 0 15,0 6-4-15,0-6 0 0,0 0-1 0,0 0 0 0,0 0 8 0,0 0 1 16,-3 6 1-16,3-6 0 0,-4 7-1 0,4-7 0 16,0 0 0-16,0 0 0 15,-3 3 1-15,-1 3 0 0,-3 0 0 0,4-2 0 16,3-4-29-16,-4 6-7 0,4-6-1 0,-7 3 0 16,4 0 13-16,-5 0 3 0,8-3 0 0,-7 3 0 15,4 0-17-15,3-3-3 0,-7 0-1 0,0 0 0 16,0 0 7-16,0 0 2 0,0-3 0 0,0 0 0 0,-1 0-10 0,1-3-2 15,-3 3 0-15,-1-4 0 0,4 1 1 0,0-3 0 16,-3 2 0-16,-1-2 0 0,0 0-1 0,1 2-1 0,-1-2 0 16,1 0 0-1,-1 2 1-15,0-2 0 0,1-1 0 0,-4 4 0 16,3-6-2-16,1 2 0 0,-1 1 0 0,0-1 0 0,1-2-6 0,-1-1-2 16,1 1 0-16,-1-1 0 0,1 1-10 15,2-4 0-15,-2 3 0 0,3 1 8 0,0-4-8 0,0 4 0 0,0-4 0 0,0 4 0 16,0-1 0-1,3 0 0-15,-3 4 0 0,3-4 0 0,4 1 24 0,-3 3 4 0,3-4 0 16,0 4 0 0,0-1-45-16,0-2-9 0,0 2-2 0,3-2 0 0,-3 2 28 0,4-2 0 0,0-1 0 15,-1 1 0-15,1 2 0 0,3-2 0 0,-4-1 0 0,4 1 0 16,-3 2 0-16,3-2 0 0,0-1 0 0,0 1 0 16,3-1 19-16,-6 1 9 0,7 2 1 0,-4-2 1 15,3 2-30-15,-3 4 8 0,4 0-8 0,-1-4 0 16,1 4 0-16,3 0 11 0,-3 3-11 0,-1-1 10 15,1 1-10-15,3 0 12 0,-3 0-12 0,-1 0 12 16,1 0-12-16,-1 0 8 0,1-1-8 0,0 1 8 16,-1 0-8-16,1 3 0 0,-1-3 0 0,1 0 0 15,-1 0 0-15,1 3 8 0,0 0-8 0,3 0 0 16,-4-3 10-16,1 3-10 0,3 0 12 0,0 0-12 16,-3 3 0-16,3-3 0 0,0 3 0 0,-4 0 0 15,1 0 0-15,0 3 0 0,-1-2 0 0,1-1 0 16,-1 3 8-16,1-3-8 0,0 0 0 0,-1 0 0 15,4 1 8-15,-3-1-8 0,-1 3 0 0,5-3 0 16,-5 0 0-16,1 0 0 0,-1 0-13 0,1 1 5 16,-4-4 16-16,4 3 3 0,-1 0 1 0,1 0 0 15,-4 0-12-15,0 0 0 0,0 0-10 0,3 4 10 0,-3-4 0 16,1 6 0-16,-5-2 0 0,4 2 0 0,0 0 0 16,0 1 0-16,0-1 0 0,-3 4 0 0,3-4 0 0,0 4-11 0,-4-4 0 15,5 0 0-15,-5 4 32 0,1-4 7 0,-1 4 0 0,4-4 1 16,-3 1-29-16,-4-1 8 15,3-3-8-15,1 4 0 16,-1-4 0-16,-3 4 0 0,0-4 0 0,4 3 0 0,-4-3 0 0,3 4-20 0,-3-4 4 0,0 0 0 16,0 4 16-16,0-1 0 0,0 1 0 0,0-1 0 15,-3 0 10-15,3 1 2 0,0-4 1 16,0 4 0-16,-4-1-13 0,4 0-16 0,0 1 3 0,0-1 1 16,-3 1 20-16,-1-4 5 0,1 0 1 0,3 3 0 15,-4-2-14-15,1 2-15 0,-1-3 3 0,1 4 1 16,-4-4 11-16,3 0 0 0,0 4 0 0,1-4 0 15,-4 0 0-15,3 1 0 0,-3-1 0 0,0-3 0 16,0 3 0-16,0-3 0 0,4 1 0 16,-4 2 0-16,-4-3 0 0,4 3 0 0,0 1 0 0,0 2 0 15,-4-6 10-15,4 3 1 0,-3-3 0 0,3 1 0 16,-4 2-11-16,4-3-14 0,0 3 3 0,-4-3 1 16,4 4 10-16,0-4 0 0,-3 0 0 0,2 0 0 15,1 0 0-15,-3-3 0 0,3 3 8 0,0-3-8 16,-4 3 8-16,4-3-8 0,0 0 8 0,-4 0-8 15,1 0 0-15,-1 0 8 0,1 0-8 0,-1 0 0 16,1 0 0-16,-1 0 9 0,4 0-9 0,-4 4 0 16,1-4 9-16,-1 0-9 0,1 0 0 0,3 3 9 15,-4-3-9-15,4 0 0 0,-4 3 0 0,4-3 8 16,-3-3-8-16,3 3 0 0,0-3 0 0,-4-4 0 0,4 4 8 0,-4 0-8 0,1 0 0 16,-1-3 8-16,4 3-8 0,-3-4 0 0,-1 4 9 15,0 0-9-15,1-3 0 0,-1 3 8 0,1-1-8 0,-1 1 0 16,-3 0 0-16,3 0 9 0,1 0-9 15,-1 0 0-15,1 0 8 16,-1 0-8-16,0 3 0 0,1-4 0 0,3 1 0 0,0 0 0 0,0 0 0 0,0-3 0 16,0-1 8-1,-1-2-8-15,5 0 0 0,-4-1 0 0,3-2 21 0,1-1 1 0,-1 1 0 0,-3-4 0 16,4 3-22-16,-4 1 0 0,3-4 0 0,-3 4 0 16,4-1 0-16,-4 1 0 0,3-1 0 0,-3 0 0 15,3 4 0-15,1-4 0 0,-1 4 0 0,1-3 0 16,3 2-11-16,-4 1-6 15,4-1-2-15,0 1 0 0,0-4 31 0,0 1 5 0,0-1 2 0,4-2 0 16,-4 2-19-16,3-3 0 0,-3 1 0 0,4-4 0 16,-1 0 0-16,1 0 0 0,-1-3 0 0,5 4 0 15,-5-1 0-15,4 3 0 0,4 0 0 0,-4 1 0 16,-4 2-12-16,4 1-7 0,0 2-1 0,0 1 0 16,0-1 20-16,1 4 0 0,-1 0 0 0,3 3 0 15,-3-4 0-15,0 4 0 0,4 0 0 0,-4 0 0 16,4 0 10-16,-1 0 9 0,1 3 1 0,-1 0 1 15,1 0-33-15,-1 0-6 0,1 3-2 0,0 0 0 16,-1 0 20-16,1 0 0 0,-1 0 0 0,1 4 0 16,0-4 0-16,-1 0 0 0,1 3 0 0,-4 0 0 0,3-2 0 15,-3-1 0-15,4 0 0 0,-4 0 0 16,0 0 20-16,0 3-3 0,0-2 0 0,0-1 0 16,0-3-27-16,0 3-6 0,0 0 0 0,0 0-1 15,-3 3 27-15,3-2 6 0,-3-1 0 0,-1 3 1 16,1-3-27-16,-1 3-6 0,1 1 0 0,-4-4-1 0,3 3 27 0,1 0 6 0,-4 1 0 0,3-4 1 31,1 3-17-31,-4-3-11 0,0-3 2 0,3 3 0 0,1 4 9 0,-4-1 12 0,3-3-2 0,1 3-1 16,-4-6-9-16,0 3 0 0,0-3 0 0,3 7 0 15,-3-7 0-15,0 3-12 0,4 3 2 16,-4-3 1-16,0-3 9 0,3 6 0 0,-3-6 0 0,4 4 0 16,-4 2 0-1,0-6 12-15,4 6-2 0,-4-6-1 0,3 3-9 0,-3-3 0 0,0 0 0 16,0 0 0-16,4 3-8 0,-1 0-4 0,1 1-1 0,-1-1 0 15,-3-3 21-15,0 0 4 0,0 0 0 0,0 0 1 16,0 0-22-16,0 0-5 0,0 0-1 0,0 0 0 16,4 3 15-16,-4-3 0 0,0 0 0 0,0 0 0 15,0 0 0-15,0 0-12 0,0 0 12 0,0 0-12 16,0 0 12-16,0 0 0 0,0 0 0 0,0 0 0 16,3 0 0-16,-3 0 0 0,4 0 0 0,-4 0 0 15,0 0 14-15,0 0 6 0,0 0 0 0,0 0 1 16,0 0-33-16,0 0-8 0,0 0 0 0,0 0-1 15,0 0 9-15,0 0 1 0,0 0 1 0,0 0 0 16,0 0-3-16,0 0-1 0,0 0 0 0,0 0 0 16,0 0-30-16,0 0-7 0,0 0-1 0,0 0 0 15,0 0 17-15,0 0 3 0,-4-3 1 0,1-4 0 16,3 7-129-16,-7-3-25 0,7 3-6 0</inkml:trace>
  <inkml:trace contextRef="#ctx0" brushRef="#br0" timeOffset="-121102.65">17582 10902 1094 0,'0'0'46'0,"-3"3"-37"16,3 3 95-16,0-6 20 15,-4 3 3-15,4-3 1 0,0 0 0 0,0 0 0 0,0 0 0 0,0 0 0 16,0 0-52-16,4 0-9 0,3-3-3 16,0 0 0-16,4-3 0 0,-4-4 0 0,3 1 0 0,4-4 0 15,-3 1-51-15,3-4-13 0,4 1 0 0,-1-4 0 16,5 0 54-16,-5-3 8 0,4 0 2 0,4-3 0 16,0 3-52-16,3-3-12 0,-3 3 0 15,3-3 0-15,0 3 54 0,-3-3 8 0,7 0 2 0,-4 0 0 16,0 3-52-16,4 0-12 0,-4 0 0 0,7 3 0 0,-7 3 0 15,4 4 0-15,3-1 0 0,-3-2 0 16,0 2 0-16,-4 4 0 0,4-1 0 0,-4 1 0 16,-3 3 54-16,0-1 8 0,-1 4 2 0,-3 0 0 15,1 3-52-15,-5 0-12 0,1 0 0 0,-4 3 0 16,0 0 0-16,0 0 0 0,-3 1 0 0,-1 2 0 16,-3 0 0-16,0-3 0 0,-3 3 0 0,0-2 0 15,-1-1 0-15,-3-3 0 0,0 0 0 0,0 0 0 16,0 0 0-16,0 0 0 0,0 0 0 0,0 0 0 15,0-3-48-15,0-7-13 0,0 4-3 0</inkml:trace>
  <inkml:trace contextRef="#ctx0" brushRef="#br0" timeOffset="-120248.24">19032 10353 1337 0,'4'6'56'0,"-1"-3"-44"16,-3-3 92-16,0 0 20 0,4 4 3 0,-4-4 1 15,3 3-20-15,-3-3-3 0,4 3-1 0,-4-3 0 16,0 0-12-16,0 0-4 0,0 0 0 0,0 0 0 15,0 0-19-15,0 0-4 0,-4-10-1 0,1 4 0 16,-4-3 0-16,0-1 0 0,0 1 0 0,0 0 0 16,0-1-51-16,0-2-13 0,-4-1 0 0,4 1 0 15,-4-1 40-15,4-3 4 0,-3 4 2 0,3-4 0 16,-4 0-27-16,4-2-6 0,0 2-1 0,0-3 0 16,0-3 2-16,3 0 0 0,-3 0 0 0,4 0 0 15,-1-3-2-15,1 3-1 0,-1-3 0 0,4 0 0 0,0 0-11 0,0 0 8 16,4 3-8-16,-1 0 8 15,1-3 0-15,3 6 0 0,0-3 0 0,0 3 0 16,0 1-8-16,4-4 0 0,-1 3 0 0,1 0-11 16,-1 0-13-16,1 0-2 0,0 4-1 0,3-4 0 15,-4 3 27-15,1 1 0 0,3-1 0 0,-4 0 0 0,-2 4 0 0,2-1 0 0,-3 4 0 0,0 2 0 16,-3 1 0-16,3 0 0 0,-4 3 0 16,1 0 0-16,-4 3 19 15,0 0 9-15,0 0 1 0,0 0 1 16,0 0-150-16,0 0-31 0,0 0-5 0</inkml:trace>
  <inkml:trace contextRef="#ctx0" brushRef="#br0" timeOffset="-119237.7">19237 9864 1220 0,'-7'-3'54'0,"3"0"11"16,4 3-52-16,-3-3-13 16,3 3 0-16,0 0 0 0,0 0 64 0,0 0 11 0,0 0 1 0,0 0 1 15,0 0-11-15,0 0-2 0,0 0-1 0,0 0 0 16,0 0 1-16,0 0 1 0,0 0 0 0,0 0 0 16,0 0-24-16,0 0-5 0,0 0 0 0,7 6-1 15,0 0 5-15,0 3 0 0,4 1 1 0,-4 6 0 16,3-4-9-16,1 4-3 0,-1-1 0 0,1 4 0 15,0-3-12-15,3 3-2 0,0 0-1 0,-4-4 0 16,5 4-4-16,-5-6-1 0,4 2 0 0,-3-5 0 16,3 2-9-16,-4-2 0 0,5-4 0 0,-5 0 0 15,1-3 0-15,-1 0 0 0,-3-3 0 0,0 4 0 16,1-4 0-16,-1 3-17 0,0-3 4 0,0 0 1 16,-4 3-16-16,-3-3-4 0,4 0 0 0,-1 3 0 15,1 0-19-15,-4 3-4 0,3-2-1 0,-3-1 0 16,0-3-96-16,0 6-20 0,0-3-4 0</inkml:trace>
  <inkml:trace contextRef="#ctx0" brushRef="#br0" timeOffset="-118888.52">19286 10218 1824 0,'-3'-6'76'0,"-1"-3"-60"15,1-1 38-15,3 1 8 0,-4-1 2 0,4-2 0 16,0-1 36-16,0 1 8 0,0-1 2 0,0-2 0 15,4-1-22-15,-4 0-5 0,3 0-1 0,1 1 0 16,-1-1-66-16,4 4-16 0,-3-1 0 0,3-3 0 16,0 4 0-16,-3-1 0 0,3 1 0 0,0-1 0 15,0 4 55-15,0-1 7 0,0 1 2 0,0 3 0 16,0-1-103-16,0 1-20 0,-3 0-4 0,3 0-1 16,-4 2-117-16,1 1-24 0,-4 3-5 0</inkml:trace>
  <inkml:trace contextRef="#ctx0" brushRef="#br0" timeOffset="-118447.1">19724 10143 1664 0,'0'0'35'0,"0"0"7"0,0 0-34 0,0 0-8 0,0 0 0 0,0 0 0 16,0 0 87-16,0 0 15 0,0 0 3 0,0 0 1 15,0 0-34-15,0 0-8 0,0 0 0 0,0 0-1 16,3 6 1-16,4 1 1 0,-3-1 0 0,-1 3 0 16,1 4-1-16,3 2 0 0,-3 1 0 0,-1 0 0 15,1 3-51-15,-4-1-13 0,3 4 0 0,-3-3 0 16,0 0 32-16,0-3 4 0,0-1 1 0,0-2 0 15,-3-1-69-15,3-5-15 0,0-7-2 0</inkml:trace>
  <inkml:trace contextRef="#ctx0" brushRef="#br0" timeOffset="-117762.08">19858 9720 1579 0,'0'0'32'0,"0"0"10"16,0 0-34-16,0 6-8 15,-4 0 0-15,1 4 0 0,3 2 104 0,0-2 20 0,-4 5 3 0,4-2 1 16,0 6-46-16,0-1-9 0,0 4-1 0,4-3-1 16,-4 0-15-16,3 0-4 0,1 0 0 0,-1-4 0 15,4-2-37-15,-3-4-15 0,3 1 11 0,0-7-11 16,0 0 0-16,4-3 0 0,-1-3 0 0,-3-3 0 16,4-4 57-16,0-2 6 0,-1-4 1 0,-3-3 0 15,4 0-82-15,-1 0-16 0,1-2-3 0,-4-1-1 16,4 0 38-16,-4 3 0 0,0 0 0 0,0 3 0 15,-4 4 25-15,1-1 10 0,-1 4 1 0,-3-1 1 16,4 4-52-16,-4 0-10 0,0 6-3 0,0 0 0 16,0 0 45-16,0 0 9 0,0 0 2 0,0 0 0 0,0 0-28 0,0 0 0 15,0 0 0-15,0 0 0 16,0 0-16-16,0 0-9 0,3 6-2 0,-3-3 0 0,4 7 43 0,-1-4 9 16,4 3 2-16,1 4 0 15,-1 3-27-15,3-1 0 0,-3 1 0 0,4 6 0 16,-1 0-19-16,1 3-9 0,0 0-1 0,3 3-1 0,0 0 30 0,-4 4 0 0,1-1 0 15,3 4 0-15,-3-4 43 0,-1 4 1 0,1-1 1 0,-1 0 0 16,1 1-21-16,0-1-5 0,-4 1-1 0,-4-1 0 16,4 1-8-16,-7-7-2 15,4 0 0-15,-8 1 0 0,1-4 0 0,-1-3 0 0,1 0 0 0,-4-7 0 16,-4-5 7-16,4-1 1 0,0-3 0 0,-4-3 0 16,-3-3-2-16,4-6 0 0,-5-6 0 0,-2-1 0 15,3-3-5-15,0-2-1 0,-4-4 0 0,4 0 0 16,0 0-8-16,0 0 0 0,0 0 0 0,3 0 0 15,0 0 0-15,4 0 0 0,0 0 0 0,4 3 0 16,3 4 0-16,0-4 8 0,0 6-8 0,7-2 8 16,-4 2 0-16,4 0 0 0,4 4 0 0,0 0 0 15,-1-4-8-15,4 1 0 0,-3 2 0 0,3-2 0 16,0-1 0-16,-3 4 0 0,3-4 0 0,0 4 0 16,-4-1-97-16,1 1-22 0,0 0-4 0</inkml:trace>
  <inkml:trace contextRef="#ctx0" brushRef="#br0" timeOffset="-117253.62">20151 9259 1954 0,'-7'3'87'0,"-4"3"17"0,4-3-83 0,-4 4-21 0,4 2 0 0,0-3 0 16,4 1 85-16,-4-1 13 0,3 0 2 0,1 0 1 16,3-3-7-16,0-3-2 0,0 0 0 0,0 0 0 15,0 0-68-15,0 0-15 0,0 0-9 0,0 0 12 16,3 0 5-16,4-3 2 0,0 0 0 0,4 0 0 16,-4 3 20-16,4-6 4 0,3 6 1 0,-4-3 0 15,4 3 4-15,0 0 2 0,4 0 0 0,-4 3 0 16,4 3-14-16,-1 0-4 0,1 4 0 0,0-1 0 15,-1 4 8-15,-3 2 0 0,4 1 1 0,-4 3 0 16,-3 0-33-16,-1 0-8 0,1 2 0 0,-4 5 0 16,0-1 36-16,-3 0 6 0,-1 3 1 0,1 0 0 15,-4-3-28-15,0 3-6 0,0-2-1 0,-4-1 0 16,1-3-8-16,-1-4 0 0,-3 1 0 0,0-3 0 16,0-4 0-16,0 1-11 0,-4-1 3 0,4-5 0 15,0 2-87-15,0-6-17 0,0 0-3 0</inkml:trace>
  <inkml:trace contextRef="#ctx0" brushRef="#br5" timeOffset="-111338.86">17272 12548 1223 0,'0'6'52'0,"0"0"-42"16,-4 1 67-16,4-1 14 0,0 3 2 15,0-2 1 1,0-4 27-16,0 3 6 0,0 0 1 0,0-6 0 0,0 0 0 0,0 7 0 0,0-7 0 0,0 0 0 16,0 0-52-16,0 0-9 0,0 0-3 0,0 0 0 15,0 0-51-15,0 0-13 0,-3 0 0 0,-4 3 0 16,0-3 0-16,0 0 0 0,0-3 0 0,0 3 0 16,0 0 45-16,0 0 7 0,-4 0 0 0,4 0 1 15,0-3-31-15,-4 3-6 0,4 0-2 0,-3 0 0 16,3-4 9-16,0 4 1 0,3-3 1 0,-3 0 0 15,3-3-10-15,1 0-3 0,-1-4 0 0,1 4 0 16,-1-4-12-16,4-2 0 0,0 3 0 0,0-4 0 16,0 4 9-16,0-4-9 0,0 4 8 0,4-4-8 15,-1 4 12-15,4 2-2 0,0 1-1 0,1 0 0 16,-1 0-1-16,7 2-8 0,-4 1 12 0,1 3-4 16,7-3-8-16,-1 3 0 0,-3 0 9 0,4 0-9 15,0 0 0-15,-1-3 0 0,-3 3 0 0,4-3 0 16,0 0 23-16,-1 3 0 0,1-3 0 0,-4 0 0 15,0 3-7-15,-3 0 0 0,-1 0-1 0,1 3 0 16,-4 0-2-16,0 3 0 0,-4 0 0 0,1 7 0 16,-4-4 2-16,0 7 0 0,0 0 0 0,-4 6 0 15,1-4-15-15,-1 4 11 0,-3 3-11 0,-3-3 10 16,3 3-10-16,-4 1 0 0,1-5 0 0,-5 5 8 0,5-8-8 0,-4 1 10 0,0 0-10 16,0-6 10-16,-1-4-10 0,1-3 0 15,-3-3 0-15,-1 4 0 0,4-10 0 0,-4-1 0 0,4-5 0 16,0 3 0-16,0-7-12 0,3 1 12 0,1-4-10 15,-1 0 10-15,1 1-8 16,3-4 8-16,-1 0 0 0,1-6-9 0,4 3 9 0,-1 0 0 16,1-3 0-16,3 0 0 0,0 3 0 0,0 0 0 0,0-3 0 0,3 0 0 15,1 3 0-15,-1-3 0 16,4 3 0-16,1 0 0 0,-1 0 0 0,3 0 0 0,-3 3 8 0,4 3-8 16,-1 7 0-16,5 0 9 15,-1 2-9-15,-4 1 0 0,4 6 10 0,0 3-10 0,-3 0 8 0,3 4-8 16,-3-1 9-16,-1 0-9 0,1 0 10 0,-4 4-10 15,4-1 9-15,-4 1-9 0,0-1 8 0,0 0-8 16,0 1 8-16,-4 2-8 0,-3-2 0 0,0 2 8 16,0-2-8-16,0 2 8 0,0 4-8 0,-7-3 8 15,4-1 21-15,-4 4 4 0,-4-4 1 0,4 4 0 16,-4-4-34-16,1 4 0 0,-1-3 0 0,-3-1 0 16,0-2-16-16,3 2-9 0,-6-2-3 0,3-4 0 15,0 0 45-15,-1-3 9 0,5-3 2 0,-4 0 0 16,3-3-28-16,-3-3 0 0,3 3 0 0,1-7 0 15,-1 4-20-15,4-6-10 0,0-1-2 0,0 0 0 16,4 1 23-16,3-4 9 0,0 1-8 0,0-1 8 16,3 0 0-16,1 1 0 0,-1 2 0 0,4-3 0 15,0 1 0-15,4 2 0 0,-1 4 0 0,1-4-8 16,3 4 8-16,-3 2 0 0,3 1 0 0,0 0 0 0,0 3 0 16,0 0 0-16,0 3 0 0,-3 0 0 0,3 3 32 15,-3 0 3-15,3 0 0 0,-7 3 0 0,3 4-35 16,-3-4 0-16,-3 3 0 0,3 1 0 0,-3 2-10 15,-1-2-9-15,1 2-1 0,-4 4-1 0,0 0 33 0,0-1 8 0,-4 1 0 16,-3 3 1-16,3-4-21 0,-3 1 0 0,-3 3 0 16,-1-3 0-16,1-4 0 0,-1 4-20 0,-3-4 4 15,3-2 1-15,-3-1 24 0,4-6 5 16,-4 1 1-16,3-1 0 0,-3-6-15 0,3-1 0 0,1-2 0 0,3-3 0 16,0-1-17-16,-4-2-7 15,7-4 0-15,1 0-1 0,-1 1 25 0,4-1-10 0,4 0 10 16,-1 1 0-16,1-1-9 0,3 0 9 15,0 1 0-15,4-1-9 0,-4 0 9 0,3 4 0 0,4-1 0 0,-3 1-8 16,3-1 8-16,0 1 0 0,0 2 0 0,0 1 0 16,1 3 24-16,-5-1 8 0,1 4 0 0,-4 0 1 15,3 3-33-15,-6 3 0 0,3 3 0 0,-3 1 0 16,-1 2-10-16,1 0-9 0,-4 7-1 0,0 0-1 16,0-1 33-16,-7 1 8 0,3 3 0 0,-3 0 1 15,-4 0-21-15,4-1 0 0,-3 1 0 0,-4 0 0 16,3-3 0-16,-3-4 0 0,0 1 0 0,0-1 0 15,0-9 0-15,3 1 0 0,-3-4 0 0,7-4 0 16,-4 1-11-16,4-6-6 0,-3 0-2 0,6-1 0 0,-3 1 19 16,7-1-10-16,-4 1 10 0,1-4-8 15,6 4 24-15,1-4 6 0,0 1 1 0,-1-1 0 16,4-2-23-16,0 2 0 0,4-3 0 0,-1 1 0 0,1 2 0 0,3 1 0 0,0-1 0 16,-3 1 0-1,3 2 0-15,0 4 0 0,0 0 0 0,0-1 0 16,-3 7 0-16,-1 0 0 0,4 0 0 0,-3 7 0 15,0-1 0-15,-4 3 0 0,3 1 0 0,1 2 0 0,-4 4 0 0,0 0-18 0,-4-1 3 0,1 4 1 16,0-3 14-16,-4 3 0 0,-4-1 0 0,0 1 10 16,1 0-10-16,-4 0 0 0,0 0 0 0,-4-1 0 15,4-2 12-15,-3-3-2 0,3-1-1 0,-8-5 0 16,5-1-17-16,-8 0-4 0,4-3-1 0,0-3 0 16,-4 0 13-16,4 0 0 15,0-3 0-15,4-6 0 0,-5-1-10 0,5-5 10 0,-1-1-10 0,1 0 10 16,3-3-9-16,0 1 9 0,3-4-8 0,1 3 8 15,3 0 0-15,0-3-8 16,3 3 8-16,1-3 0 0,-1 3 0 0,4-2 0 0,0-1 0 0,4 0-8 16,-4 0 27-16,7 3 5 0,-3-3 2 0,-1 9 0 15,4 1-26-15,0 6 0 0,0-1 0 0,1 1 0 16,-1 6 0-16,-4 0 0 0,4 3 0 0,1 0 0 16,-5 7 0-16,4-1 0 0,0 4 0 0,-3 2 0 15,-1 1 0-15,1 0 0 0,-4-1 0 16,0 1 0-16,-3 3 0 0,-1 0 0 0,-3-4 8 0,-3 4-8 15,-1 3 0-15,-3-3 0 0,0 3 0 0,0 0 8 16,-4-3-8-16,-3 3 0 0,4-4 0 0,-4 1 0 16,0-3 8-16,-1-4-8 0,-2 1 0 0,-1-4 8 0,-3 1-8 0,7-4 0 15,-4-6 0-15,1 0 0 0,6-3 0 0,-3-3 0 16,3-1-9-16,1-2 9 16,-1-4 0-16,4-5 0 0,0-1-8 0,7-3 8 15,-4 0 0-15,8-3 0 0,-4 0 0 0,4 0 0 0,3-4-9 0,0 1 9 0,0 0 0 0,3 3-9 16,1 0 9-1,3 3 0-15,-3 0 0 0,-1 3 8 0,4 3-8 0,-3 4 0 0,3-1 0 0,-3 7 0 16,3 3 0-16,-4 0 0 0,1 6 0 16,-1 0 0-16,-3 3 0 0,4 4 0 0,-4 2 0 0,0 1 0 15,0 3 0-15,0 2 8 0,-3 4-8 16,-4 3 8-16,0-3-8 0,0 0 0 16,-4 3 0-16,1 0 8 0,-4 1-8 0,3-5 0 0,-6 5 0 0,3-8 8 15,-4 1-8-15,0-6 0 0,-3-1 0 0,0-5 0 16,4-4 0-1,-5 0-13-15,5-3 5 0,-4-6 8 0,3-1-110 16,1-5-14-16,-1-1-4 0</inkml:trace>
  <inkml:trace contextRef="#ctx0" brushRef="#br5" timeOffset="-108245.45">16835 12626 1792 0,'0'0'51'0,"0"0"10"15,0 0-49-15,0 0-12 0,0 0 0 0,-4-3 0 0,-3 0 156 0,7 3 29 0,-4-6 6 0,-3 0 1 16,0-1-103-16,4-2-20 0,-1 3-4 0,-3-1-1 16,0 1 3-16,0-3 0 0,0 2 0 0,-4 4 0 15,4-3-14-15,-3 3-2 0,-4 0-1 0,0 3 0 16,0 3-15-16,-1-3-3 0,-2 3-1 0,-4 3 0 15,3 0-10-15,-7 1-1 0,1 2-1 0,-1 1 0 16,0-4-10-16,0 3-1 0,1 1-8 0,-4-1 12 16,3-3-12-16,-3 4 9 0,3 2-9 0,0 1 8 15,1-4-8-15,-1 4 0 0,0 2 0 0,0-2 0 16,1 3 0-16,-1-4 0 0,0 4 0 0,1 0 0 16,3-4-29-16,-1 1-2 15,1-4 0-15,4 0 0 0,2 1-93 0,1-7-20 0,7 0-3 0,-3-3-1114 16</inkml:trace>
  <inkml:trace contextRef="#ctx0" brushRef="#br5" timeOffset="-107390.41">14168 13589 1792 0,'0'0'51'0,"0"0"10"0,0 0-49 0,0 0-12 16,0 0 0-16,0 0 0 0,0 0 105 0,0 0 19 0,0 0 3 0,-4-3 1 15,-3 0 0-15,0 0 0 0,0-4 0 0,-4-2 0 16,4 3-52-16,-3-4-9 0,-1-2-3 0,0-1 0 16,1 1-51-16,3-4-13 0,-4 0 0 0,1-3 0 15,3 1 0-15,0-4 0 0,0 0 0 0,-1-3 0 16,8 3 0-16,-3-3 0 0,3-1 0 0,0-2 0 15,3 3 0-15,1-3 0 0,3-3 0 0,4 2 0 0,-1 1 0 0,-3 0 0 16,7 0 0-16,-3 3 0 16,3 0 0-16,0-1 0 0,0 5 0 0,4 2 0 15,-4 0 0-15,0 3 0 0,0 4 0 0,4 2 0 16,-4 1-12-16,0 3-6 0,4-1-1 0,-4 4 0 16,-4 0-93-16,5 0-20 0,-1 3-3 0</inkml:trace>
  <inkml:trace contextRef="#ctx0" brushRef="#br5" timeOffset="-107009.77">14316 13137 1728 0,'0'0'38'0,"0"0"8"0,0 7 2 0,0-1 0 16,0 0-39-16,3 0-9 0,4 1 0 0,0-1 0 0,4 0 63 0,0 4 10 0,-1-4 3 0,4 3 0 15,4 1-14-15,-4-1-2 0,4 4-1 0,-4-1 0 0,3 4-4 0,1-3-1 16,3 5 0-16,-3-2 0 15,3 0 10-15,-3-1 3 0,-1 1 0 0,1 0 0 16,0-4-54-16,-1 1-13 0,-3-1 0 0,0-2 0 16,-3 2 0-16,3-2 0 0,-3-1 0 0,-1 1 0 15,-3-4 0-15,0-3 0 0,0 0 0 0,-3 0 0 16,-4-3-13-16,0 0-6 0,0 0-1 0,0 0 0 16,0 0-64-16,0 0-14 0,-11-3-2 0</inkml:trace>
  <inkml:trace contextRef="#ctx0" brushRef="#br5" timeOffset="-106810.6">14460 13467 2066 0,'-3'-13'43'0,"3"7"10"0,0 0-42 16,-4-7-11-16,4-3 0 0,0 4 0 15,0-7 104-15,4 0 20 0,-4 3 3 0,3-5 1 0,1 2-52 0,-1-3-9 0,1 0-3 0,-1 3 0 31,1 0 0-31,0 4 0 0,-1-1 0 0,1 3 0 0,-1 4-51 0,4 3-13 0,-3-1 0 0,-1 4 0 16,-3 3-90-16,0 0-21 0,7-3-4 0,-7 3-1 31,0 0-121-31,4 0-25 0</inkml:trace>
  <inkml:trace contextRef="#ctx0" brushRef="#br5" timeOffset="-106478.03">14792 13360 1451 0,'0'0'30'0,"0"0"7"0,0 0-29 0,7 0-8 0,-3 0 0 0,3 0 0 15,-4 3 80-15,1-3 14 0,3 0 3 0,0 3 1 16,0 0 18-16,-4-3 4 0,4 4 1 0,0 2 0 16,-3 0-17-16,0 0-3 0,3 1-1 0,-4 2 0 0,1 0 0 15,-4 7-1-15,3-3 0 0,-3 2 0 0,0 1-79 0,-3 6-20 0,3-3 0 0,-4 3 0 32,1-3 0-32,-1 3 0 0,1-4 0 0,-1 1 0 0,0 0 31 15,1-6 2-15,-4-1 1 0,3-6 0 16,-3 1-122-16,7-7-25 0,0 0-5 0,0 0-1 15,-3-7-102-15,-4-2-21 0</inkml:trace>
  <inkml:trace contextRef="#ctx0" brushRef="#br5" timeOffset="-105836.5">15000 13056 2094 0,'0'-10'60'0,"-3"1"12"16,3 3-58-16,0 6-14 0,0 0 0 0,0 0 0 15,0 0 92-15,0 0 15 0,-4 6 3 0,4 3 1 16,4 4-38-16,-1 6-7 0,1 0-2 0,3 3 0 15,-4 0-51-15,4-1-13 0,4-2 0 0,-4 3 0 16,4-6 54-16,-4 0 8 0,0-4 2 0,3-2 0 16,-3-7-52-16,4 0-12 0,-4-3 0 0,3-3 0 15,-2-7 0-15,-1-2 0 0,3-1 0 0,-3-6 0 0,0 1 0 16,0-4 0-16,0-3 0 0,0-1 0 16,1 5 0-16,-5-1 0 0,1 3 0 0,3 0 0 0,-7 0 0 0,3 7 0 0,1-1 0 15,-1 1 0-15,-3 5 0 16,0 7 0-16,0 0 0 0,0 0 0 15,0 0 0-15,0 7 0 0,0-1 0 0,-3 3 0 16,3 1 0-16,3 2 0 0,-3 1 0 0,4 2 0 16,-1 1 0-16,1 0 0 0,3 3 0 0,3-1 0 0,1 1 0 0,0 3 0 0,-1-3 0 15,1 3 0-15,3 0 0 16,-4 3 0-16,5 0 0 0,-1 3 0 0,0 0 0 0,-4 1 0 0,4 5-12 0,1-6 12 16,-5 4 11-16,1-4 9 0,-1 3 1 0,-3 1 1 15,0-7-9-15,-3 3-1 0,0 0-1 0,-1-3 0 16,-6-6-11-16,-1 0 8 0,0-3-8 0,1-4 8 15,-8-3-8-15,4-5 0 0,0-1 9 0,-3-6-9 16,-1-1 0-16,0-5 0 0,1-3 0 0,-1-4 0 16,-3-3 0-16,4 0 0 0,-4-3 0 0,-1 0 0 15,5 0 0-15,-1 0 9 0,4-3-1 0,0 0-8 16,0 3 27-16,7-3-2 0,-3 0 0 0,3 0 0 16,3 3-25-16,-3 0 0 0,4 3 0 0,-1 1 0 15,1 5 10-15,-1-3-10 0,4 4 12 0,0 2-12 16,0 1 8-16,4 6-8 0,-4-3 0 0,4 6 0 15,-4-4 0-15,0 4-14 0,0 4 1 0,0-4 0 16,0 0-139-16,0 0-28 0,0 0-6 0</inkml:trace>
  <inkml:trace contextRef="#ctx0" brushRef="#br5" timeOffset="-105414.5">15247 12529 1824 0,'-11'6'38'0,"11"-6"8"0,-3 7-37 15,-1-4-9-15,1 3 0 0,-1-3 0 0,1 0 104 0,-1 4 20 0,4-1 3 0,0-3 1 16,0 3-59-16,4 1-11 15,-1-1-2-15,1 0-1 0,-1 0 14 0,4-2 3 0,1-1 1 0,-1-3 0 16,3 3-58-16,-3 0-15 0,4 0 0 0,-4 0 0 0,3 0 54 16,1 4 8-16,0-4 2 0,3 3 0 15,-4 3 0-15,4-2 0 0,1 2 0 0,-1 0 0 16,0 4-52-16,0 0-12 0,4-1 0 0,-4 1 0 16,0 5 54-16,0-2 8 0,0 3 2 0,0 0 0 15,0 0-52-15,-3-1-12 0,-1 4 0 0,1 0 0 16,-4 3 40-16,0 0 6 0,0 1 1 0,0 2 0 15,-7 0-35-15,4 0-12 0,-1 0 9 0,-3 1-9 16,0-1 0-16,-3 3 0 0,3-3 0 0,-4 1 0 16,1-1 0-16,-1-6 0 0,1 0 0 0,-1-3 0 15,1-4 0-15,-1-2 0 0,0-4 0 0,1-3 0 16,-1 1-72-16,4-7-20 0,0 0-4 0</inkml:trace>
  <inkml:trace contextRef="#ctx0" brushRef="#br5" timeOffset="-92721.96">15462 13915 1074 0,'0'0'30'0,"0"0"8"15,0-6-30-15,0 6-8 0,0-7 0 0,-3-2 0 16,3 9 52-16,0-6 10 0,0 0 2 0,0 6 0 16,0-7 51-16,0-2 10 0,0 9 3 0,-4-6 0 15,4-1 0-15,0 7 0 0,-3-6 0 0,3 6 0 16,0-6-52-16,0 6-9 0,0 0-3 0,0 0 0 15,0 0 0-15,0 0 0 0,0 0 0 0,0 0 0 16,0 0-7-16,0 3-1 0,0 3-1 0,0 4 0 16,3-1-28-16,1 7-6 0,-4 2-1 0,3-2 0 15,4 6-20-15,-3 0-13 0,3 0 1 0,-4 0 1 16,4 0 31-16,-3-3 5 0,3 3 2 0,-3-4 0 16,3-2-27-16,-4 0 0 0,4 0 0 0,-3-4 0 15,-1-3-70-15,4 1-16 0,-3-4-3 0,-1 4-1 16,1-4-30-16,-1 0-7 0,1 0-1 0,-4-3 0 15,4 4-51-15,-1-1-10 0,-3 0-3 0</inkml:trace>
  <inkml:trace contextRef="#ctx0" brushRef="#br5" timeOffset="-92261.59">15378 14135 1440 0,'-4'0'64'0,"-3"0"12"16,7 0-60-16,-7 3-16 16,3 0 0-16,4-3 0 0,0 0 48 0,-3 3 8 0,3-3 0 0,0 0 1 15,-4 6-1-15,4-6-1 0,0 3 0 0,4 4 0 16,-1-1-19-16,1 0-3 0,3-3-1 0,0 4 0 16,0 2-32-16,0-3 0 0,4 4 0 0,-1 2 0 15,-3-2 57-15,4-4 5 0,0 3 1 0,-1 1 0 16,-3-4-7-16,4 3-2 0,-4 1 0 0,3-4 0 15,1-3 17-15,-4-3 3 0,0-3 1 0,0 0 0 16,0-3-62-16,0-4-13 0,4-2 0 0,-4 2 0 16,0-2 24-16,0-1 6 0,4 1 2 0,-4-1 0 15,3 4-16-15,-3-1-2 0,4 4-1 0,-4-3 0 0,4 2-5 16,-4 4-8-16,3 0 11 0,-3 3-11 16,0-3 11-16,-3 3-11 0,-4 0 10 0,0 0-10 0,0 0-43 0,0 0-14 15,0 0-3-15</inkml:trace>
  <inkml:trace contextRef="#ctx0" brushRef="#br5" timeOffset="-89159.78">15035 14689 806 0,'0'0'36'0,"0"0"7"15,0 0-35-15,0 0-8 0,0 0 0 0,0 0 0 16,0 0 53-16,0 0 9 0,0 0 2 0,0 0 0 15,0 0 0-15,0 0 0 0,0 0 0 0,0 0 0 16,0 0 0-16,0 0 0 0,0 0 0 0,0 0 0 16,0 0 0-16,0 0 0 0,-3 4 0 0,3-4 0 15,0 0-52-15,0 0-12 0,0 0 0 0,0 0 0 0,0 0 0 16,0 0 0-16,0 0 0 0,0 0 0 0,0 0 54 0,0 0 8 0,0 0 2 0,0 3 0 16,0 3-52-16,0-6-12 0,0 6 0 0,0 1 0 15,0-1 54-15,3 3 8 0,1 1 2 0,-1-1 0 16,5 4-52-1,-1-1-12-15,3 1 0 0,-3 2 0 16,4 7 0-16,3 0 0 0,-4 3 0 0,5 0 0 16,-1 1 54-16,0 2 8 0,0 0 2 0,4-3 0 0,-4 0 0 15,-4-3 0-15,4 0 0 0,-3-3 0 0,0 3-52 0,-1-7-12 0,-3 4 0 16,0-3 0 0,0 0 0-16,0-4 0 0,-3 1 0 0,-1-4 0 0,1 4 0 0,-4-7 0 0,0 3 0 0,0 1 0 15,0-4 0-15,-4 0 0 0,1-3 0 0,-1 4 0 16,4-4 25-16,-3-3 3 0,3 0 0 0,-7 3 0 15,7-3-28-15,-7 0 0 0,3-3 0 0,-3 0 0 16,0-4 0-16,0 1 0 0,0-3 0 16,-4-7-11-1,4 0 11-15,0-6 0 0,-3 1 0 0,3-5 0 16,-4 1 8-16,0-3 6 0,4 3 2 0,-3-3 0 0,3 3-6 0,-4 0-1 0,8 0 0 0,-4-1 0 16,3 5 7-16,-3-1 0 0,3 0 1 0,1 0 0 15,-1 0-17-15,4 3 0 0,0 0 0 0,0 0 0 0,0 0 0 16,4 1 0-16,-4 2 0 0,3 0 0 15,1 1 0-15,3 2 0 0,-3 4 0 0,3-1 0 16,0 1 0-16,3-1-9 0,1 4 1 0,-1 0 0 0,1 0 8 0,3 3 9 16,-3-1-1-16,3 1-8 0,-4 6 28 0,1 1 0 15,0-1-1-15,-1 3 0 16,-3 0 1-16,0 0 1 0,-3 1 0 0,-1-1 0 16,1 3-11-16,-1 1-2 0,-3-1-1 0,0 4 0 15,0-4-15-15,-3 4 11 0,-1-1-11 0,-3 1 10 16,0-1-10-16,-3 1 0 0,3 3 0 0,-4-4 8 15,0 4-8-15,1-4 0 0,-1-2 0 0,-3 2 0 0,4 1-23 0,-1-4 0 0,0 4 0 0,1-4 0 16,3 1-26-16,-4-1-6 16,8 0-1-16,-4-5 0 0,3 2-78 15,4-6-16-15,0 0-3 0,0 0-1 16,0 0-109-16,0 0-21 0</inkml:trace>
  <inkml:trace contextRef="#ctx0" brushRef="#br5" timeOffset="-88443.01">15431 14868 1792 0,'0'0'51'0,"0"0"10"16,0 0-49-16,0 0-12 0,0 0 0 0,0 0 0 16,0 0 104-16,-4-6 19 0,0 0 3 0,1-1 1 15,3 7-50-15,-4-3-9 0,4 3-3 0,-7-3 0 16,0 3-28-16,0-3-5 0,4 0-2 0,-4-3 0 0,0 2-18 16,0-2-3-16,3 0-1 0,-3 0 0 15,0-4 0-15,3 4 0 0,1-3 0 0,-1-1 0 16,1 1 4-16,-1-1 1 0,4 1 0 0,-3 0 0 0,3 2 11 0,0 1 3 0,0 6 0 0,3-6 0 15,-3 6-39-15,4-7-8 0,-4 7-2 16,0 0 0 0,3-3 48-16,4 3 10 0,0 3 1 0,0 1 1 0,1 2-24 0,-5-3-5 0,4 0-1 0,0 3 0 15,4-2-8-15,-4 2 0 0,0 0 0 0,0-3 0 16,0 3 14-16,0-2 4 0,0 2 1 0,0-6 0 16,4 3-19-16,-4-3 0 15,0 0 0-15,0-3 0 0,0 3 0 0,-4-3 0 16,5 0 0-16,-5-1 0 0,4 1 0 15,0 0 0-15,-3-3 0 0,3 0 0 0,-4 3 0 16,4-1 0-16,-3 1 0 0,3 0 0 0,-4-3 0 0,1 3 0 0,3-4 0 0,-3-2 0 16,-1 3 0-16,1-1 0 0,3 4 0 0,-4-3 0 15,1 0 0-15,-1-4 0 0,1 4 8 0,-4-3-8 16,3 2 0-16,-3 1 10 0,0-3-10 0,0 3 8 16,0-1 0-16,0 7 0 0,-3-9 0 0,3 9 0 15,-4-3 2-15,4 3 0 0,-3-7 0 0,3 7 0 16,-7 0 0-16,3 4 0 0,-3-1 0 0,4 3 0 15,-1 3-35-15,1-2-7 0,-1 5-2 0,0-2 0 16,1 2 54-16,3 1 12 0,0-1 1 0,0 4 1 16,3-4-54-16,-3 1-12 0,4 0-1 0,0-4-1 15,-1 3 34-15,4 1 0 0,-3 0 0 0,-1-4 0 16,4-3 8-16,0 1 9 0,4-1 2 0,-4-3 0 16,3 3-19-16,1-3 0 0,0 0 0 0,-4 1 0 15,3-4 0-15,1 0 0 0,-1-4-10 0,-2 1 10 16,-1-3-32-16,3 0-3 0,-3 0 0 0,0-4 0 15,0-2-69-15,-3 2-13 0,3-2-3 0,-4-1-1 16,-3 1-97-16,4-4-19 0,-1 0-4 0</inkml:trace>
  <inkml:trace contextRef="#ctx0" brushRef="#br5" timeOffset="-87844.46">15755 14385 1206 0,'0'0'26'0,"0"0"6"0,0 0 0 0,0 0 3 15,0 0-35-15,0 0 0 0,0 0 0 0,0 0 0 16,0 0 40-16,0 0 2 0,0 0 0 0,0 0 0 16,0 7-22-16,4-1-5 0,-4 0-1 0,3 0 0 15,1 4 9-15,-1-1 1 0,1 1 1 0,3-1 0 16,0 4 67-16,0-4 14 0,0 4 2 0,0-1 1 16,0 1-7-16,0-1-2 0,0 4 0 0,0-4 0 15,0 1-23-15,0-1-5 0,0-2 0 0,0-1-1 16,0 1-37-16,1-1-7 0,-1-3-2 0,0 1 0 15,0-4-25-15,0-3 0 0,0 0 0 0,0 0 0 16,-4 0 32-16,4 3 0 0,-3-3 1 0,-4 0 0 16,0 0-25-16,0 0-8 0,0 0 0 0,0 0 0 15,0 0 0-15,0 0 0 0,0 0 0 0,0 0 0 16,0 0 0-16,-7 0 0 0,-4-3 0 0,4 0 0 0,-3 0 12 16,3-1-4-16,0 1 0 0,-4 0-8 0,4 0 0 15,-4 0 0-15,4 0-10 0,0 3 10 0,0 0 0 0,0 3 0 16,0-3 0-16,0 6 12 0,4-3-12 0,-5 7 0 15,5-1-10-15,-1 0 10 0,1 4-13 0,-1 0 3 0,1-1 1 16,-1 1 0 0,4-1 9-16,0 1-13 0,4-4 5 0,-4 4 8 15,0-4-10-15,3 4 10 0,-3-4 0 0,4 0-9 0,-4-2 9 0,0-1 0 0,3-3 0 0,-3 3 0 16,4-2 0-16,-1 2 0 16,1-3 0-16,-4-3-8 0,4 3 8 0,-1-3 0 0,1 0 0 0,3 0 0 15,-4-3 13-15,4 3 5 0,-3-3 1 0,3 0 0 16,0 3-19-16,-4-7 0 0,4 4 0 0,0 0 0 15,1 0 0-15,-1-3 0 0,0-1 0 0,3 1 0 16,-3 0 0-16,0 0 0 0,0-4 0 0,0 4 0 16,1 3-43-16,-1-3-5 0,-4 2-2 0,4 1 0 15,-3 0-88-15,-1 0-18 0,-3 3-3 0,4 0-1 16,-4 0 71-16,0 0 13 0,3-3 4 0,1 0 0 16,3 3 28-16,-4 0 7 0,1 0 1 15,-1 0 0-15,-3 0 3 0,4 3 1 0,-1-3 0 0,-3 0 0 16,0 0 32-16,0 0 0 0,4 3 0 0,-4-3 0 15,0 3-136-15,0-3-20 0</inkml:trace>
  <inkml:trace contextRef="#ctx0" brushRef="#br5" timeOffset="-87647.57">16083 14711 1921 0,'0'0'40'0,"0"0"10"0,0 0-40 0,4 10-10 15,-4-4 0-15,0-6 0 16,0 0 119-16,0 0 21 0,0 0 5 0,0 0 1 15,0 0-62-15,0 0-13 0,0 0-3 0,0 0 0 0,0-6-20 0,-4 0-4 16,1-1 0-16,-1-2-1 16,-3-1-27-16,4 1-4 0,-1-3-2 0,-3 2 0 0,3-2-10 15,-3 2 12-15,4 1-12 0,-4-1 12 0,0 4-12 0,3-3 0 0,-3 2 0 16,4 1 0-16,-1 0-68 0,1 0-16 0,-1 2-4 0</inkml:trace>
  <inkml:trace contextRef="#ctx0" brushRef="#br5" timeOffset="-87467.76">15977 14429 2518 0,'-10'41'52'0,"3"-32"13"16,3 4-52-16,1-7-13 0,-1 4 0 0,4-7 0 15,0-3 39-15,0 0 5 0,0 0 0 0,0 0 1 16,0-6-94-16,4-4-19 0,-1 1-4 0</inkml:trace>
  <inkml:trace contextRef="#ctx0" brushRef="#br5" timeOffset="-87178.01">16133 14398 1764 0,'0'0'78'0,"0"0"16"0,0 0-75 15,0 0-19-15,0 0 0 0,0 0 0 0,0 0 52 0,0 0 8 0,0 0 0 16,0 0 1-16,0 0 4 0,0 0 1 0,0 0 0 0,0 0 0 16,0 0 13-16,0 6 2 0,-4 4 1 0,0-1 0 15,4 4-16-15,-3 2-3 0,3 4-1 0,0-3 0 16,0 3-25-16,0 2-5 0,0 1 0 0,3-3-1 16,1 0-16-16,0 0-3 0,3 0-1 0,-4-7 0 15,4 1-11-15,0-4 8 0,0 1-8 0,0-4 8 16,0-3-8-16,0 0 0 0,1 0 0 15,2-3 0-15,-3-3-24 16,0-3 2-16,4 0 1 0,-4-4 0 16,0 4-24-16,0-4-5 0,0 4-1 0,0 0 0 0,-3 0-45 0,3-1-10 0,-4-2-2 0,1 0 0 15,-1-1-109-15,-3 4-23 16</inkml:trace>
  <inkml:trace contextRef="#ctx0" brushRef="#br5" timeOffset="-86931.23">16312 14254 2062 0,'-3'18'43'0,"3"-11"10"15,-4-1-42-15,4 3-11 0,0-2 0 0,0 2 0 16,0 1 54-16,4-1 9 0,-4 0 1 0,3 1 1 16,5-1-15-16,-5 4-3 0,4-1-1 0,0 1 0 15,0-1-23-15,4 4-5 0,-1 0-1 0,1 2 0 16,0 1 12-16,-1 0 3 0,1 0 0 0,-1 0 0 0,1-4-10 15,-4 1-2-15,0 0 0 0,0-7 0 16,-3 1-20-16,-1-1 0 0,4-3 0 0,-3 1 0 0,-4-7-13 0,0 0-7 16,0 0-2-16,0-7 0 15,0-2-128-15,0-1-26 0,0 1-4 0</inkml:trace>
  <inkml:trace contextRef="#ctx0" brushRef="#br5" timeOffset="-86349.77">16305 14511 1470 0,'0'0'62'15,"0"0"-50"1,0 0 104-16,0 0 21 0,7 0 4 0,-3 0 1 16,3-3-59-16,-3 3-12 0,3-3-3 0,0-1 0 15,-4 4-20-15,8-3-5 0,-4 0-1 0,0-3 0 16,0 3-15-16,4-4-3 0,-4 1-1 0,0 0 0 15,0 0-23-15,0 2 0 0,0-2 0 0,0 3 0 16,0-3 0-16,-4 3 0 0,1-4 0 0,0 1 0 16,3 0 20-16,-4 0 10 0,1-1 2 0,3 4 0 15,-4-3 0-15,1 3 0 0,-1 0 0 0,1-1 0 16,-4-2-16-16,3 0-2 0,1 0-1 0,-1-4 0 16,-3 10-13-16,0 0 0 0,0 0 0 0,4-3 0 15,-4 3 54-15,3-3 8 0,-3 3 2 0,0 0 0 16,0 0-52-16,0 0-12 0,0 3 0 0,0 3 0 15,-3 1 0-15,3-1 0 0,-4 3 0 0,4 1 0 16,-3-4 18-16,-1 7 1 0,4-4 0 0,-3 0 0 16,-1 4-19-16,4-4 0 0,-3 1 0 0,3-4 0 15,-4 3 13-15,4-2-1 0,0-1 0 0,0-3 0 16,0-3-12-16,0 0 0 0,0 6 0 0,0-6 0 0,0 0 0 0,0 0 0 0,0 0 0 0,0 4 0 31,4 2 0-31,-4 0 0 0,3 0 0 0,1-3 0 0,-1 4 0 0,1-1 0 0,-1 0 0 0,1 1 0 16,3-1 0-16,-4 0 0 0,5 0 0 0,-1 1 0 15,0-1 0-15,3-3 0 0,-3 3 0 0,4-3 0 16,-1 4 9-16,1-4-1 0,0 0 0 0,3 0 0 16,-4-3-8-16,4 0 0 0,-3 0 0 0,0-3 0 15,3 0 0-15,-4-3-11 0,1-1 3 16,-4 1 0-16,4 0 8 16,-4-4 0-16,0 4 0 0,0 0 0 0,-4-4 0 15,1 4 0-15,-1 0 0 0,1 0 0 0,-4 2 0 16,0 4 0-16,3-6 0 0,-3 0 0 0,0 0-98 0,0-1-18 0,0 1-3 0</inkml:trace>
  <inkml:trace contextRef="#ctx0" brushRef="#br5" timeOffset="-85874.39">16704 14094 1577 0,'0'0'66'16,"0"0"-53"-1,0 0 42-15,0 0 8 0,0 6 1 0,7-3 1 16,-3 3-1-16,3 4 0 0,0-1 0 0,3-2 0 16,-3 2 0-16,0 3-1 0,0 1 0 0,4 0 0 0,0-1 1 0,-4 4 1 0,3-1 0 0,1 1 0 15,-1-3 51-15,1-1 9 0,0 1 3 0,3-4 0 16,-7 4-103-16,3-4-25 0,-3 1 0 0,0-4 0 15,1-3 36-15,2 0 3 0,-3 0 0 0,0-3 0 16,-3 0-31-16,3 0-8 0,0-3 0 0,-7 0 0 16,0 3 0-16,0 0 0 0,0 0 0 0,0 0 0 15,0 0 0-15,0 0 0 0,0 0 0 0,-7-6 8 16,0 3-8-16,0-1 0 0,0-2 0 0,-4 6 0 16,0 3 0-16,1 4 0 0,-1 2 0 0,1 0-12 15,-4 4-20-15,3 3-4 0,0-1 0 0,4 1-1 16,0 0 8-16,4-1 1 15,-1 1 1-15,1 0 0 0,3-4 17 0,3 1 10 0,1-4-12 0,-1-3 12 16,8-2 9-16,-4-1 9 0,7-6 2 16,-3-1 0-16,3 1 15 0,0-3 3 0,0 0 1 0,4-4 0 15,-4 1-13-15,3-1-2 0,1-2-1 0,0-1 0 16,-1 4-2-16,1-4 0 0,-4 4 0 0,4 0 0 16,-4-1-13-16,-4 4-8 0,1-3 8 0,0 2-8 15,-1 1 0-15,-6 3 0 0,3 0 0 0</inkml:trace>
  <inkml:trace contextRef="#ctx0" brushRef="#br5" timeOffset="-84094.47">20334 10058 1314 0,'0'0'37'0,"0"0"8"16,0 0-36-16,0 0-9 0,0 0 0 0,0 0 0 15,0 0 65-15,0 0 11 0,0 3 3 0,0-3 0 16,4 4-24-16,-1-4-5 0,1 0-1 0,3 0 0 16,-4-4 12-16,1 1 3 0,3 0 0 0,-4-3 0 15,1-3-15-15,-1 2-2 0,1-5-1 0,0 2 0 16,-1 1 3-16,1-4 1 0,-4 4 0 0,3 0 0 16,-3-1-17-16,0 1-3 0,4-1-1 0,-4 1 0 0,3 3-21 0,-3-1-8 0,0 7 0 0,0 0 9 31,0 0-9-31,0 0 0 0,0 0 0 0,0 0 0 0,0 0 0 0,0 4 0 0,4-1 0 0,-4 3 0 15,0 0 0-15,0 4 0 0,3-1 0 0,-3 0 0 16,4 4 0 0,-4-4 0-16,3 4 0 0,-3-1 0 0,4 1 0 0,-1 0 0 0,1-1 0 0,-1 1 0 15,1-4 30-15,3 0 4 16,0 1 1-16,0-1 0 0,4 1-17 0,-1-4-3 0,1-3-1 0,-1 0 0 16,1 0-14-16,0-6 0 0,-1 0 0 0,-3 0 0 15,4 0 0-15,-1-7 0 16,-3 4 0-16,0-3 0 0,1-1-68 0,-5-2-17 0,1 2-3 15,-1-2-1-15,-3-1-94 16,0 4-18-16,0-1-4 0</inkml:trace>
  <inkml:trace contextRef="#ctx0" brushRef="#br5" timeOffset="-83894.25">20429 9742 2747 0,'-3'9'78'0,"-4"0"17"15,3 1-76-15,1-4-19 0,-1-3 0 0,1 0 0 16,-1 1 55-16,1-4 7 0,3 0 2 0,0 0 0 16,3-7-103-16,-3 1-20 0,0 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9T20:53:19.32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24123 5901 1580 0,'0'0'67'0,"-7"0"-54"16,3 0 143-16,-3 3 29 0,4 0 6 0,-4 0 1 16,3 0-52-16,1 3-9 0,-1-2-3 0,4-4 0 15,-3 6-51-15,-1-3-10 0,4-3-3 0,-3 6 0 16,3-6-45-16,0 3-10 0,0-3-1 0,0 0-8 16,0 0 16-16,3 7-4 0,1-4-1 0,-4 0 0 15,7 0 0-15,-4 3 0 0,1-3 0 0,3 4 0 16,0 2 7-16,0 1 2 0,0-1 0 0,0 4 0 15,4 2-1-15,-1 4 0 0,-3 0 0 0,4 3 0 16,-1-3-19-16,1 6 0 0,0-3 0 0,-1 3-9 16,4 3 38-16,-3 0 8 0,3 0 2 0,0 4 0 15,0-1-11-15,0 0-3 0,0 1 0 0,4 2 0 16,-4-2-5-16,0-1 0 0,4 0-1 0,0-2 0 16,-4-1 21-16,0 0 4 0,0-3 0 0,-4 3 1 15,1-3-45-15,0-3 0 0,-4 3-15 0,-4-3 4 16,1 0 11-16,-4-3 9 0,0 0-1 0,-4-3-8 15,-3-1 9-15,-3 4-9 0,-5-6 0 0,1 2 9 16,-3-5-9-16,-1-1 12 0,-3-3-12 0,0 1 12 16,-4-4-4-16,4 0-8 0,-4 0 12 0,4-3-4 15,-4 0-8-15,4-3 0 0,-4 3 0 0,1-6 0 16,-1-1-28-16,4-2 3 0,0-4 0 0,3 1 0 16,0-7-122-16,4 0-24 0,4-3-5 0</inkml:trace>
  <inkml:trace contextRef="#ctx0" brushRef="#br0" timeOffset="465.56">23805 5800 2508 0,'-7'7'71'0,"0"-1"16"0,0 0-70 0,4 0-17 0,-1 1 0 0,-3-1 0 16,7-6 106-16,-3 3 18 0,3-3 3 0,0 0 1 15,0 0-52-15,0 0-9 0,0 0-3 0,0 0 0 16,0 3 0-16,3 3 0 0,1-2 0 0,-1-1 0 16,4 0-51-16,0-3-13 0,4 0 0 0,0-3 0 15,3 0 54-15,3-1 8 0,1 1 2 0,0 0 0 16,6 0-42-16,1 0-8 0,7 0-2 0,-4 0 0 0,4-4 0 16,-1 1-1-16,1 0 0 0,0 3 0 15,-4-4-27-15,0 4-6 0,1 0-1 0,-5 0 0 0,1 0 23 0,0 0 0 16,-1 3 0-16,1-3 0 0,-4-1 21 0,0 1 9 0,1 3 2 0,-1-3 0 15,-7 0-24-15,0 3-8 0,0 0 0 0,-3-3 0 16,-4 0-48-16,0 0-10 16,0 0-2-16,0-4 0 0,-4-2-116 0,1-1-24 15,-1-2-5-15</inkml:trace>
  <inkml:trace contextRef="#ctx0" brushRef="#br0" timeOffset="1065.8">25072 6061 1242 0,'-7'0'35'0,"0"-4"9"0,7 4-36 0,-7 0-8 0,3 0 0 0,-3-3 0 16,7 3 68-16,-7 0 12 0,7 0 3 0,-7 0 0 15,7 0 36-15,-7-3 7 0,7 3 2 0,0 0 0 16,0 0 0-16,0 0 0 0,0 0 0 0,0 0 0 16,0 0-52-16,0 0-9 0,0 0-3 0,0 0 0 15,0 0 0-15,7 6 0 0,0-2 0 0,0-1 0 16,0 0-1-16,4 0-1 0,-1 0 0 0,1 0 0 16,0 0-48-16,-1-3-14 0,1 0 0 0,-1 4 8 15,1-4-8-15,3 0 0 0,-3 0 0 0,-1-4 0 16,1 4 0-16,-1-3 0 0,-3 3 0 0,0-3 0 15,1 0-12-15,-8 3-4 0,7-3-1 0,-7 3 0 16,0 0-131-16,3-6-27 0,-3 6-5 0</inkml:trace>
  <inkml:trace contextRef="#ctx0" brushRef="#br0" timeOffset="1290.27">25001 6230 2635 0,'0'6'116'0,"4"0"25"0,-1-2-113 15,1-1-28-15,7 0 0 0,-4 0 0 0,0 0 60 0,3 0 7 0,1 4 1 0,3-4 0 16,-7 0-4-16,4 3 0 0,-1-3 0 0,1 0 0 16,-1 0-51-16,1 1-13 0,-1-4 0 0,1 0 0 31,3 0-48-31,-3 0-13 0,-1-4-3 0,1 1 0 15,0 0-99-15,-1-3-20 0</inkml:trace>
  <inkml:trace contextRef="#ctx0" brushRef="#br0" timeOffset="1733.78">25658 5518 2143 0,'0'10'90'0,"0"-1"-72"16,0 3 102-16,0 1 21 0,0 3 4 0,0 3 1 15,3-1-77-15,-3 4-15 0,4 0-3 0,-4 3-1 16,3 0-10-16,1 0-3 0,-1 4 0 0,4 2 0 15,-3-9 7-15,3 3 2 0,0-3 0 0,0-3 0 16,0-3-23-16,4-1-5 0,-4-2-1 0,3-4 0 16,-3 1-17-16,0-4 0 0,0 0-13 0,-3-3 5 31,-1 0-112-31,4 0-23 0,-3 4-4 0</inkml:trace>
  <inkml:trace contextRef="#ctx0" brushRef="#br0" timeOffset="2103.23">25488 6246 2508 0,'-10'9'71'0,"-1"0"16"0,0-2-70 15,4-1-17-15,0-3 0 0,0 0 0 16,7-3 105-16,0 0 18 0,0 0 3 0,0 0 1 0,0 0-50 0,7 0-9 0,0 3-3 0,0-3 0 16,4 0-1-16,3 0 0 0,0 0 0 0,0-3 0 15,4 3-51-15,3-3-13 0,-3 0 0 0,7-3 0 16,-1 3 54-16,4-4 8 0,4 1 2 0,3-3 0 31,1 2-52-31,-5 1-12 0,5 0 0 0,-1-1 0 0,-7 1 0 0,0 0 0 0,1 3 0 16,-5 0 0-16,-2 0 0 0,2-1 0 0,-3 1 0 0,-3 0 0 15,0 3 0-15,-1-3 0 0,1 3 0 16,-7 0 0-16,3 0 0 0,-4 3 0 0,1 0 0 16,-4 0 0-16,-4 1-100 15,1 2-22-15,-4 0-5 0,0 0-1 0,0 4-51 0,-4-4-10 0,1 0-3 16</inkml:trace>
  <inkml:trace contextRef="#ctx0" brushRef="#br0" timeOffset="2720.05">25626 6540 1579 0,'-4'-12'32'0,"4"12"10"0,-3-7-34 0,3 1-8 0,0 0 0 0,0 0 0 16,0 6 104-16,0-7 20 0,0 7 3 0,0 0 1 0,0 0-52 0,0 0-9 0,0 0-3 0,0 4 0 15,3 2 0-15,4 3 0 0,-3 1 0 0,-1 2 0 16,1 7 0-16,-4 0 0 0,3 3 0 0,1 3 0 16,-1-3 0-16,-3 3 0 0,4 0 0 0,-4 0 0 15,4-3 0-15,-1 3 0 0,1-3 0 0,-4-3 0 16,3-4-23-16,1-2-5 0,-1 0 0 0,1-4-1 16,-1 0-22-16,1-2-4 0,-1-1-1 0,1-3 0 15,-1 0-8-15,-3-3 0 0,7-3 0 0,-3-3 0 16,3-4 0-16,-3 1 0 0,3-4 0 0,-4 1 0 15,4-1 0-15,-3-2 0 0,3 2 0 0,0-3 0 16,0 1 0-16,0-1 0 0,3 0 8 0,-2 1-8 16,2-1 17-16,1 4 2 0,-1-1 0 0,1-3 0 15,-1 4-19-15,5-1-19 0,-5 1 4 0,1 2 1 16,3 1 14-16,0-1 8 0,0 1 0 0,0 3-8 0,0 0 12 16,-3 2-4-16,7 1 0 0,-8 3-8 15,4 7 42-15,-3-1 2 0,-1 6 0 0,1 1 0 16,0 6-14-16,-1-1-2 0,-3 4-1 0,0-3 0 0,0 3-15 0,-3 3-4 15,-1-3 0-15,-3 3 0 0,4-3 0 16,-4 0 0-16,3-3 0 0,-3 3 0 16,-3-6-8-16,3-1 0 0,-4-2 0 0,1-1-11 15,-1-2-66-15,1-4-14 0,-1-3-2 0</inkml:trace>
  <inkml:trace contextRef="#ctx0" brushRef="#br0" timeOffset="7222.43">26543 5455 1239 0,'0'0'35'0,"0"0"8"16,0 0-35-16,0 0-8 0,0 0 0 0,-4 4 0 15,1 2 95-15,-4 0 17 0,3-3 3 0,1 3 1 16,-1-2-12-16,4-4-1 0,-3 6-1 0,3-6 0 15,0 0-5-15,0 0-1 0,0 0 0 0,0 0 0 16,0 0-23-16,0 0-5 0,0 0 0 0,3 3-1 16,4 0-17-16,0 0-3 0,0 0-1 0,8 1 0 15,-1-4-2-15,3 3-1 0,1 0 0 0,3 0 0 16,4-3-12-16,0 3-3 0,3-3 0 0,0 0 0 16,-3 0-8-16,-1-3-3 0,1 0 0 0,3-3 0 15,-3 2 0-15,3-2 0 0,-3-3 0 0,7 2 0 16,-8 1-9-16,1 3-8 0,3 0 9 0,-3 0-9 15,-4 3 12-15,-3 0-3 0,-1 3-1 0,1 0 0 16,-4 0-8-16,-3 3 0 0,-1 1 0 0,1-1 0 16,-4 0-20-16,-4 1 4 0,1-1 1 0,-4 0 0 15,0-3-138-15,0-3-28 0,-4 3-6 0</inkml:trace>
  <inkml:trace contextRef="#ctx0" brushRef="#br0" timeOffset="8071.49">26547 5556 1299 0,'0'0'57'0,"-4"-3"13"16,-3-4-56-16,7 1-14 0,-4 0 0 0,1 0 0 15,-1-1 15-15,4 1 0 0,0 6 0 0,-3-6 0 16,3 6-4-16,-4-3-1 0,4 3 0 0,0 0 0 15,0 0 35-15,0-7 7 0,0 7 2 0,0 0 0 16,0 0 51-16,0 0 11 0,0 0 1 0,0 0 1 16,0 0-26-16,0 0-4 0,0 0-2 0,0 0 0 15,0 3 5-15,0 4 1 0,0-1 0 0,4 3 0 16,-1 1-65-16,1 2-13 0,3 1-2 0,0 6-1 16,0-4 13-16,4 4 4 0,3 0 0 0,0 0 0 15,0 0-2-15,4-1 0 0,3-2 0 0,0 0 0 16,0 3-6-16,4-1 0 0,0-2-1 0,-4 0 0 0,3-1-5 0,-2-2-1 0,-1 3 0 15,-4-4 0-15,5 4-5 0,-5-4 0 0,4 4-8 0,-3 0 12 16,0-4-12-16,3 4 8 0,-4-3-8 0,1 2 0 16,-4-2 8-16,0-4-8 15,0 1 0-15,-3-1 9 0,0 0-1 0,-4 1-8 16,-4-4 12-16,-3 0-4 0,0 1 5 0,0-1 1 0,-3 0 0 0,-4 0 0 16,-1 1 10-1,-2 2 3-15,-1-3 0 0,-3 1 0 0,0 2 5 0,0-3 2 0,-4 1 0 0,4 2 0 16,-3 0-34-16,2-2-12 0,1 2 0 0,-3 4 0 15,3 2 12 1,0 4 0-16,3 0 0 0,-7 3 0 0,4 0 0 0,0 0 0 0,0 3 0 0,0 0 0 16,0 0 0-16,3 3 0 0,1-3 0 0,-1 0 0 15,4-3 0-15,0 0 0 0,0-3 0 0,3 0 0 16,1-3 0-16,-1-1 0 0,4-2 0 16,0 3 0-16,0-4 0 0,0 1 0 0,0-1-8 0,0 1 8 15,0-1 0-15,4-2 0 0,-1 2 0 0,1 1 0 16,-1-4 0-16,1 1 0 15,-1-4 0-15,1 0 0 0,3 0 0 0,4 1 0 0,-4-1 0 0,3-3 0 16,1-3 0-16,-1 3 13 0,1-3-4 0,0-3-1 16,3 3 7-16,0-3 1 0,-4 0 0 0,8 0 0 15,0-1 5-15,-1 1 2 0,4 0 0 0,-3 0 0 16,3 0-5-16,4-3-1 0,3 3 0 0,0-4 0 16,1 1-4-16,-1 3-1 0,0-3 0 0,7-1 0 15,-6 4-3-15,-5 0-1 0,-3 3 0 0,1 0 0 16,-5 0 4-16,1 3 0 0,-4 0 0 0,-3 0 0 15,-1 1-12-15,1 2-17 0,-8 0 4 0,4-3 1 16,-3 4 12-16,-4-1 16 0,3 0-3 0,-3-3-1 16,0-3-128-16,0 0-27 0,0 0-5 0</inkml:trace>
  <inkml:trace contextRef="#ctx0" brushRef="#br0" timeOffset="10644.77">26688 5060 1552 0,'0'0'44'0,"0"0"10"0,0 0-43 0,0 0-11 0,0 7 0 0,-4-4 0 16,1 3 43-1,3 3 6-15,0 1 2 0,-4-4 0 16,4 3-3-16,4 4 0 0,-4-4 0 0,3 4 0 16,1 0-4-16,-1-1-2 0,4-3 0 0,-3 4 0 0,3-7-4 0,-4 1-1 0,4-1 0 0,-3-3 0 15,-1 3-6-15,1-3-2 0,0-3 0 0,-4 0 0 16,0 0 16-16,0 0 3 15,7 4 1-15,-7-4 0 16,0 0-18-16,0 0-4 0,0 0-1 0,0 0 0 0,0 0 11 0,0 0 3 0,0 0 0 0,0-10 0 16,0 4-22-16,0-4-4 0,3 4-1 0,-3-6 0 15,4 2-13-15,-1 1 0 0,1 3 0 0,-1-7 0 16,1 4 0-16,-1-4 0 0,4 0 0 0,-3 4 0 16,3-3 0-16,-4-1 0 0,4 0 0 0,-3 4 0 15,3 0 9-15,0-4-1 0,0 4 0 0,0 2 0 16,0 1 12-16,0 0 3 0,-3 3 0 0,3 3 0 15,0 0 8-15,0 3 1 0,-3 3 1 0,3 4 0 16,0-1 8-16,-4 4 2 0,4 2 0 0,-3 1 0 16,-1 0-30-16,1 2-5 15,3 1-8-15,-4 3 11 0,1-6 13 0,-1-1 4 0,1-2 0 0,0 0 0 16,-1-4-28-16,1-3 0 0,-1 1 8 16,1-1-8-16,-4-6-36 0,0 0-8 0,0 0-3 0,0 0 0 15,3-6-159-15,-3-4-32 0</inkml:trace>
  <inkml:trace contextRef="#ctx0" brushRef="#br0" timeOffset="13541.09">26603 7236 1094 0,'0'0'23'0,"0"0"5"16,0 0-28-16,0 0 0 0,0 0 0 0,0 0 0 16,0 0 56-16,0 0 7 0,7 0 1 0,-3 0 0 15,-1 0 0-15,4-3 0 0,0 0 0 0,-3 0 0 16,-1-3 0-16,1-1 0 0,-1 4 0 0,1-3 0 15,-1-3 51-15,-3 2 10 0,0 1 3 0,4 0 0 16,-4 0-103-16,0 2-25 0,0 4 0 0,3-6 0 16,-3 6 51-16,0-6 5 0,0 6 0 0,0 0 1 15,0-6-29-15,0 6-7 0,0-7-1 0,0 7 0 16,0 0-20-16,0 0 8 0,0 0-8 0,0 0 0 0,0 0 0 0,0 0-20 0,0 0 4 16,0 0 1-1,0 0 29-15,-3 10 6 0,-1-4 0 0,4 0 1 0,-3 1-21 16,3-1 8-16,-4-3-8 0,4 3 0 15,-3 4 0-15,3-1 0 0,0-3 0 0,0 4 8 0,0 2-8 0,0-2 0 0,0 2 0 0,0-2 0 16,0 2 0 0,0-2 0-16,3-1 0 0,1 0-8 0,-1-2 8 0,1-1 0 15,3 0 0-15,0 0 0 0,0-2 0 0,0 2 9 0,4 0-9 0,-4-3 0 16,0 0 0 0,0 1 0-16,0-4 0 0,-4 3 0 15,5-3 8-15,-5 0-8 0,4 0 0 0,-3-3 0 0,-4 3 0 0,0 0 0 0,0-7 0 0,0 1 0 31,0-3-125-31,0 2-23 0,0-2-4 0</inkml:trace>
  <inkml:trace contextRef="#ctx0" brushRef="#br0" timeOffset="13813.2">26603 6876 1611 0,'0'0'68'0,"0"0"-55"0,0 6 51 16,0-3 9-16,-4 3 3 0,4-2 0 15,0-4-55-15,0 0-10 0,0 0-3 0,0 0 0 16,0 0-127-16,8-4-25 0</inkml:trace>
  <inkml:trace contextRef="#ctx0" brushRef="#br0" timeOffset="14331.7">26875 7130 1500 0,'0'0'42'0,"0"0"10"16,0 0-41-16,0 0-11 0,0 0 0 0,-4-7 0 0,4 7 85 0,-3-3 15 16,3-3 4-16,0 6 0 0,-4-6-19 15,4 3-3-15,0 3-1 0,0 0 0 0,0 0-18 0,0 0-4 0,0 0-1 0,4-7 0 16,-4 7-8-16,0 0-2 0,7-3 0 0,-4 3 0 16,4-3-7-16,-3 3-1 0,3 0-1 0,-4 0 0 31,4 0-13-31,0 0-2 0,0 0-1 0,1 0 0 0,-5-3-23 0,4 0 0 0,0 3 0 0,0-3 0 15,-3 0 0-15,-4 3 0 0,7 0 0 0,-7 0 0 32,7 0-99-32,-7 0-17 0,7-4-4 0,-7 4-1 0,0 0-56 0,0 0-11 0,0 0-3 15</inkml:trace>
  <inkml:trace contextRef="#ctx0" brushRef="#br0" timeOffset="14532.24">26885 7211 1531 0,'0'7'64'16,"0"-7"-51"0,0 0 103-16,0 0 20 0,7 0 4 0,-3 0 0 15,3 0-9-15,-4 0-3 0,4 0 0 0,0 0 0 16,1 0-87-16,-1 0-17 0,3 0-4 0,-3 0-1 16,4 0-19-16,-4 0 0 0,3 0 0 0,-2 0 0 0,2 0 0 15,-3 3 0-15,4-3 0 0,-4 0 0 16,3 3-134-16,-3-3-30 0,0 3-7 0</inkml:trace>
  <inkml:trace contextRef="#ctx0" brushRef="#br0" timeOffset="14904.72">27256 6929 1668 0,'-4'-9'47'0,"1"2"11"0,3 1-46 0,-4 0-12 0,4 6 0 0,0 0 0 15,0 0 95-15,0 0 17 0,0 0 3 0,0 0 1 16,0 0-36-16,0 9-6 0,4-2-2 0,-4 2 0 16,0 4-12-16,3-1-4 0,-3 1 0 0,4 2 0 15,-1 1 12-15,-3 6 3 0,4-3 0 0,-1 3 0 16,1 3-11-16,-4 0-3 0,7 0 0 0,-4 3 0 16,-3-3-17-16,4 3-3 0,3-2-1 0,-4-1 0 15,1-3-23-15,-1-4-5 0,1 1 0 0,3-3-8 16,-3-4-28-16,-4-8-12 0,3-1-2 0</inkml:trace>
  <inkml:trace contextRef="#ctx0" brushRef="#br0" timeOffset="18617.3">27827 5741 1148 0,'0'0'51'0,"0"0"10"16,4-3-49-16,-4 3-12 0,3-7 0 0,-3 7 0 15,4-3 80-15,-4 3 14 0,0 0 2 0,0 0 1 16,0 0 27-16,0 0 6 0,0 0 1 0,0 0 0 16,0 0-7-16,0 0-2 0,0 0 0 0,0 0 0 15,0 0-44-15,0 0-9 0,0 0-1 0,0 0-1 16,0 0-3-16,0 0 0 0,-7 0 0 0,7 0 0 15,-7 0 0-15,0 0-1 0,3 0 0 0,-3 3 0 16,7-3-31-16,-4 0-7 0,-3 3-1 0,7-3 0 16,-7 4 0-16,4-1 0 0,-4 0 0 0,3 0 0 15,-3 3-12-15,4-3-4 0,-1 1 0 0,-3 2 0 16,4 0 3-16,-1 3 0 0,0-2 0 0,-3 2 0 0,4-3-11 0,-1 4 12 0,1-1-12 16,-4 1 12-1,3-1-12-15,1 0 8 0,-1 1-8 0,-3 2 8 16,4-2-8-16,-1 2 0 0,1 1 9 0,-1-1-9 0,-3 4 0 15,3-3 9-15,-3 5-9 0,4-2 0 16,-4 3 8-16,3 0-8 0,-3 3 0 0,4-3 0 0,3-1-9 16,-4 1-9-16,1-3-2 0,-1 3 0 0,4-1 20 15,4 1 0-15,-4 0 0 0,3-3 0 0,1 3 12 16,3-4 5-16,0 1 2 0,0 3 0 0,0 0-19 0,0-1 0 0,0 4 0 0,4-3 0 16,-4 3 0-16,3 0 0 0,1 0 0 0,-1 0 0 15,1-3 0-15,0 0 0 0,-1-1 0 0,1 1 0 16,-1-3 0-16,1 0 0 0,-4-1 0 15,4-2 0-15,-1-1 0 0,1 1 0 0,-4-4 0 0,3 1 0 16,-3-1 0-16,4 0 0 0,-4 1 0 0,0-4 0 16,0 0 0-16,0-2 0 0,0-1 0 0,-3 0 0 15,-4-3 0-15,0 0 0 0,7 0 0 0,-7 0 0 16,0 0 0-16,0 0 0 0,0 0 0 0,0 0 0 16,0 0 0-16,0 0 0 0,0 0 8 0,0 0-8 15,0 0 8-15,0 0-8 0,0 0 12 0,0 0-12 16,0 0 0-16,0 0 0 0,0 0 0 0,0 0 0 15,0 0 0-15,3-6 0 0,-3 6 0 0,0 0 0 16,0-7 0-16,0 7 0 0,0-9 0 0,0 3 0 16,0 6 0-16,-3-7 0 0,3 7 0 0,-7-6 0 0,3 0 0 15,1 0 0-15,-4 2 0 0,0-2 0 16,3 0 0-16,-3 0 0 0,0-4 0 0,0 1 0 16,0-1 0-16,0-2 0 0,0 2 0 0,-4-5 0 0,4-4 0 0,-3-3 0 15,2 0 0-15,-2 0-9 16,-1-3 9-16,4 3 0 0,-3 0 0 0,3-3 0 15,0 3 0-15,-4 0 0 0,4 3 0 0,0 1 0 16,0-4 0-16,0 6 0 0,0-3 0 0,3 0 0 16,-3 4 0-16,4-4 0 0,-4 3 0 0,3-3 0 0,0-3 0 0,1 0 0 15,3-3 0-15,-4 0 0 16,4 0 0-16,0 0 0 0,4-3 0 0,-1 0 0 0,5 3 0 0,-5-4 0 0,1 4 0 16,3-3 0-16,0 6 0 0,-4 0 0 15,8 3 0-15,-4-3 0 0,0 4 0 0,0-1 0 0,0-3 0 0,4 6 0 16,-4 0 0-16,0 1 0 0,0 2 0 0,0 4-8 15,-4-1 8-15,4 4 0 16,-3 3 0-16,-1 0 0 0,-3 3 0 0,0 0 0 0,0 0 0 0,0 0 0 16,0 0 0-16,0 0 0 0,0 0 0 0,0 0 8 15,0 0-25-15,0 0-5 0,8 0-1 0,-8 0 0 16,0 0-155-16,3 0-31 0,-3 0-7 0</inkml:trace>
  <inkml:trace contextRef="#ctx0" brushRef="#br0" timeOffset="23009.71">28226 6142 1014 0,'0'0'43'16,"-7"-6"-35"0,3 3 62-16,1 0 12 0,3 3 2 0,-7-7 1 15,7 7-17-15,0 0-3 0,0 0-1 0,0 0 0 16,0 0 0-16,0 0 0 0,0 0 0 0,0 0 0 15,0 7 0-15,0 2 0 0,0 0 0 0,3 4 0 16,1 3-51-16,3 2-13 0,0 4 0 0,0 3 0 16,0 4 0-16,3 2 0 0,-2 0 0 0,2 7 0 15,1-4 18-15,-1 1 1 0,1 3 0 0,3-1 0 16,0-2 21-16,-3-1 4 0,3-2 0 0,0 2 1 0,0-6 41 16,0 4 8-16,-3-7 2 0,3 3 0 15,-4-3-53-15,-3-3-11 0,4-3-1 0,-4 0-1 16,0-4-18-16,-3-5-3 0,-1 2-1 0,1-6 0 0,-4 1 7 15,0-4 1-15,0-3 0 0,0 0 0 16,0 0 10-16,-7-10 2 0,0 4 1 0,-4-6 0 0,0-4-13 0,1-3-2 0,-1-3-1 0,-3-3 0 16,4 0-13-16,-1 0 0 0,-3-3 0 15,0-4 0-15,3 4 0 0,-3 0 9 0,3 0-9 0,1-4 8 16,-4 1-8-16,7-7 0 0,-4 4 0 0,4-4-11 16,4 1 11-16,-1 2 0 0,1 1 0 0,-1-1 0 15,0 4 0-15,4 3 0 0,4-1 0 0,0 1 0 16,-1 3 28-16,4 0 8 0,-3 3 2 0,6 0 0 15,1 3-19-15,-4 4-4 0,7 2-1 0,-3 1 0 16,3 5-1-16,0 4 0 0,3 0 0 0,1 3 0 16,0 3-13-16,-1 3 0 0,1 1 0 0,0 2 0 15,-4 0 51-15,0 4 10 0,0 0 3 0,-3 2 0 16,-1-2-52-16,1-1-12 0,-4 4 0 0,0-3 0 16,-4 2 0-16,1-2 0 0,-1-1 0 0,-3 4 0 15,0-3 0-15,-7 5 0 0,0-2 0 0,0 0 0 16,-7-1 8-16,0 1 0 0,-4 0-8 0,-3-1 12 15,0 4-12-15,-4-3 0 0,1 0 0 0,-1-4 0 16,0 1 0-16,4-1 0 0,0-2 0 0,-4-4-10 16,8-3-8-16,2 0-2 0,1-3 0 0,0-3 0 15,7 0-84-15,0-7-18 0,4-2-3 0,-1-1-1 16,8 1-10-16,-1-7-1 0,4 3-1 0,4-6 0 16,-1 4-74-16,4-4-16 0</inkml:trace>
  <inkml:trace contextRef="#ctx0" brushRef="#br0" timeOffset="23698.04">28727 6305 1800 0,'-7'6'80'0,"3"4"16"0,1-1-77 0,-1-3-19 0,1 4 0 0,-1-4 0 16,4 0 84-16,-4 1 14 0,4-1 2 0,0-6 1 15,0 0-27-15,0 0-6 0,0 0 0 0,0 0-1 16,0 0 1-16,0 0 0 0,-3-6 0 0,3-4 0 16,0 1-55-16,-4-4-13 0,4 1 0 0,0-4 0 15,0 0 0-15,0 1 0 0,-3-1 0 0,3-3 0 0,-4 4 0 0,4-1 0 0,-3 0 0 0,3 1 0 16,-4 2 0-16,4 0 0 16,0 1 0-16,0 3 0 0,0-1 54 0,0 1 8 15,0-1 2-15,0 7 0 0,0 3-64 0,0 0-28 0,0 0 3 0,7-3 0 16,-3 6 40-16,3 0 8 0,0 0 1 0,0 4 1 15,0 2-42-15,0-3-9 16,4 4-2-16,-1-1 0 0,1 1 28 0,0-1 0 0,3 4 0 0,0-4-8 16,0 0 8-16,3-2 0 0,1 2 0 15,3-3 0-15,-3 1 12 16,3-4-1-16,0 0-1 0,0-3 0 0,-3-3 6 0,0 0 2 0,-1-4 0 0,1-2 0 16,-4 3 6-16,4-4 0 0,-4-2 1 0,-4 2 0 15,5-5-9-15,-8 2-1 16,3 1-1-16,-3-4 0 0,0 0-2 0,-3 4-1 0,-4-4 0 0,3 3 0 15,-3 1-2-15,-3-1 0 0,3 4 0 0,-7 0 0 16,3 2-9-16,-3 4 8 0,0 0-8 0,-3 3 8 16,2 3 2-16,-2 3 0 0,3 4 0 0,-4 2 0 15,1 1-10-15,-1 3-11 0,4 6 3 0,-4-4 0 16,4 4-10-16,0 3-2 0,0 0 0 0,4 1 0 16,-1-1 7-16,4-3 1 0,0 3 0 0,4-7 0 15,-1 1 12-15,4 0 0 0,0-3-10 0,0-4 10 16,1 1-8-16,-1-7 8 0,3 0-10 0,1-2 10 15,-4-4-9-15,3 0 9 0,1 0-8 0,0-4 8 16,-4-2-74-16,3 0-10 0,1-4-1 0,-4-2-1 16,3 2-77-16,1-2-15 0,0-1-3 0</inkml:trace>
  <inkml:trace contextRef="#ctx0" brushRef="#br0" timeOffset="24197.33">29348 5612 1960 0,'0'0'83'0,"0"0"-67"16,0 0 67-16,0 0 13 0,0 0 2 0,0 6 1 15,0 4-56-15,3-1-11 0,1 4-3 0,3-1 0 16,0 4 2-16,0 0 0 0,3 3 0 0,1 2 0 15,0 1 3-15,-1 3 1 0,1 4 0 0,-1 2 0 16,1-3 21-16,-4 4 5 0,4-1 1 0,-4 0 0 16,0-2-6-16,0-1-2 0,0-3 0 0,0-3 0 15,-4 0-26-15,4-3-4 0,0-4-2 0,-3-2 0 16,3-4-12-16,-3 1-2 0,3-4-8 0,-4-3 12 16,1 3-12-16,-4-6 0 0,0 0 0 0,0 0 0 15,0 0 0-15,0 0 0 0,0 0 0 0,-4-9 0 16,1 3 8-16,-4-4-8 0,0 1 0 0,-1 3 0 15,1-4 0-15,-3 4 8 0,-1-4-8 0,1 4 0 16,-1 3 0-16,-3-3 0 0,0 6 0 0,0 0 0 16,-4 3-20-16,4 0 2 0,-4 6 1 0,4-2 0 15,4 5-11-15,-4 1-3 0,3 2 0 0,4 1 0 16,0 3 9-16,3-3 2 0,1 2 0 0,3 1 0 16,3-3 11-16,1 0 9 0,3-1-12 0,0-2 12 0,0-1-11 0,4 1 11 15,-1-4-10-15,1 1 10 0,-1-4-9 0,4 0 9 16,-3 1-8-16,3-4 8 15,-3 0 0-15,-1-3-8 0,1 0 8 0,-1-3 0 16,1-4-20-16,0 1 0 0,-4 0 1 0,3-4 0 16,-3-2-169-16,4-1-33 0,0 4-7 0</inkml:trace>
  <inkml:trace contextRef="#ctx0" brushRef="#br0" timeOffset="24353.15">29760 6177 2359 0,'0'12'49'0,"0"-12"11"0,-3 6-48 0,3-6-12 0,-7 7 0 0,7-7 0 16,0 0 110-16,0 0 19 0,0 0 4 0,0 0 1 16,0 0-91-16,-4-7-19 0,4 1-3 0,-3 0-1 15,-1-4-20-15,4 1 0 0,-3-4 0 0</inkml:trace>
  <inkml:trace contextRef="#ctx0" brushRef="#br0" timeOffset="24511.75">29683 5838 2131 0,'-4'9'44'0,"-3"1"11"0,4-1-44 0,-1 1-11 0,1-4 0 0,-1 0 0 16,4-6 21-16,0 6 3 0,0-6 0 0</inkml:trace>
  <inkml:trace contextRef="#ctx0" brushRef="#br0" timeOffset="24769.64">29912 5919 2124 0,'-7'4'44'0,"0"2"10"0,0-3-43 0,0 3-11 0,0 4 0 0,-4-1 0 16,4 4 45-16,0 2 7 0,0 1 2 0,0 6 0 15,0-3-16-15,3 6-3 0,-3 0-1 0,4 0 0 16,-1 0 16-16,4 3 3 0,0-3 1 0,0 0 0 16,4-3 16-16,3 0 3 0,0 0 1 0,0-3 0 15,0 0-40-15,4-3-8 0,-1-4-2 0,4 1 0 16,0-7-4-16,1 0-2 0,-1-3 0 0,3 1 0 16,1-4-38-16,3 0-8 0,-3-4-2 0,3 1 0 15,-3-3-88-15,-1-3-18 0,-3-4-3 16</inkml:trace>
  <inkml:trace contextRef="#ctx0" brushRef="#br0" timeOffset="26242.81">30215 5813 1612 0,'-3'0'45'0,"3"0"11"16,-7 3-44-16,3 3-12 0,-3 1 0 0,4 2 0 15,-1 0 64-15,4 4 10 0,-3 3 2 0,3 2 1 16,0-2-19-16,0 6-4 0,3 0-1 0,1 0 0 15,-1 3-41-15,4 0-12 0,-3 0 0 0,3 0 0 16,0 0 19-16,0 0-1 0,0 0 0 0,0 1 0 16,0-1 30-16,0-3 5 0,0 3 2 0,0-6 0 15,0-1-27-15,0-5-6 0,1-1-1 0,-1-2 0 0,-4-1 10 0,1-6 1 0,-1 4 1 0,-3-7 0 16,0 0-25-16,0-7-8 0,4 1 0 0,-4-3 0 16,3-4 0-16,-3 1 0 0,-3-4 0 0,3 0 0 15,-4 4-9-15,4-4-6 0,-3 3-1 0,-1-2 0 16,1 2 16-16,-1-2 0 15,-3 2 0-15,3 0 0 0,-3 1 12 0,0 3 3 0,0-1 0 0,-3-2 0 16,3 2-28-16,0 1-6 0,-4-1-1 0,4 1 0 16,-4 0 4-16,4-1 1 0,-3 4 0 0,3-4 0 15,-4 4 5-15,4 0 1 0,0-3 0 16,0 2 0-16,0 4 9 0,7 3-13 0,-7-6 5 16,7 6 8-16,0 0 0 0,-7 0 0 0,7 0 0 0,-7 0 0 15,7 0-9-15,-7 0 9 0,7 0 0 0,-7 3 0 16,7-3-12-16,-7 3 12 0,7-3-12 0,0 0 12 15,0 0-22-15,0 0 2 0,0 0 1 0,0 0 0 16,0 0 11-16,0 0 8 0,0 0-12 0,0 0 12 16,0 0-10-16,0 0 10 0,0 0-8 0,0 0 8 15,0 0 0-15,0 0 0 0,0 0 0 0,0 0 0 16,0 0 0-16,0 0 0 0,0 0 0 0,0 0 8 16,-4 3 4-16,4-3 2 0,0 0 0 0,0 0 0 0,0 0 2 15,-7 3 0-15,7-3 0 0,0 0 0 0,0 0-3 0,0 0 0 0,0 0 0 0,0 0 0 16,0 0-2-16,0 0-1 0,0 0 0 0,0 0 0 15,0 0-10-15,-4 7 0 0,4-7 0 16,0 0 0 0,0 6 28-16,4 0 3 0,-4-3 1 0,7 0 0 0,-3 4-18 15,3-4-3-15,0 0-1 0,3 0 0 0,1-3 1 0,3 3 0 16,0-3 0-16,0 0 0 0,0-3 12 0,4 0 2 0,0-3 1 0,-1-1 0 16,1 1 5-16,-1-3 1 0,1-1 0 15,-4 1 0-15,4 0-13 0,-1-1-3 0,1 1 0 16,-4-4 0-16,4 7-16 0,-4 0 0 0,0-1 0 0,0 4 0 15,0 0 27-15,-3 0 5 0,3 3 0 0,-3 0 1 16,-4 0-33-16,0 3 0 0,0-3 0 0,0 3 0 16,-4 0 14-16,-3-3-4 0,4 0-1 0,-4 0 0 15,0 0 2-15,0 0 0 0,0 0 0 0,0 0 0 16,0 0-11-16,0 0 8 0,0 0-8 0,0 0 8 16,0 0-8-16,0 0 10 0,0 0-10 0,0 0 10 15,0 0-10-15,0 0 0 0,0 0 0 0,0 0 8 16,0 7-8-16,0-7 0 0,0 0 0 0,0 0 0 15,0 0 0-15,0 0 0 0,0 0 0 0,0 0 0 16,3 6 0-16,-3-6 0 0,0 3 0 0,0-3 0 16,0 0 0-16,0 0 0 0,0 0 0 0,0 0 0 15,4 3 0-15,-4-3 0 0,7 3 0 0,-3-3 0 16,-1-3 0-16,1 3 0 0,3-3 0 0,-4 0 0 16,4 0 0-16,0 0 12 0,0-4-4 0,0 4 0 15,0-3-8-15,0 0 0 0,1-1 0 0,-1 1 0 16,-4 0 0-16,4-3 0 0,-3 2 9 0,-1 1-9 0,1-3 8 15,-4 2-8-15,0 7 10 0,0-6-10 0,-4 0 12 16,1-1-4-16,-4 1-8 0,0 3 12 0,0 0-4 16,-4 3-8-16,0 3 11 0,1-3-11 0,-1 3 10 15,1 3-10-15,-1-2 8 0,0 5-8 0,1-3 10 0,-1 7-10 0,1-1 12 0,-1 1-12 16,1-1 0-16,2 4 0 0,1 0 0 0,0-1-9 31,4 1-19-31,3 0-3 0,0 0-1 0,3 2 0 0,1-2 32 0,-1-3-9 0,4 5 9 0,1-5 0 16,2-1 0-16,-3-2 0 0,4 2 0 15,3-5 0-15,0 2 0 0,0-3 0 0,4 1 0 0,-4-1 0 16,3 0 0-16,1 0 0 0,0-2 0 0,-1-4 8 16,-2 0-8-16,2-4-8 15,-3 1 8-15,0-3-12 0,0 0-35 0,1-1-7 16,-5-2-2-16,1 0 0 0,-1-1-121 0,1-2-25 0,0 2-5 0</inkml:trace>
  <inkml:trace contextRef="#ctx0" brushRef="#br0" timeOffset="26732.11">30942 5628 2370 0,'4'22'49'0,"-1"0"12"15,1 3-49-15,-1 0-12 0,1 3 0 0,3 0 0 0,-4-3 60 0,4 4 10 0,0-1 2 0,1-3 0 32,-5-3-3-32,8 0 0 0,-4-3 0 0,0-1 0 0,0-2-34 0,3-3-7 0,-3-4-2 0,1-3 0 31,-1-2-16-31,0-1-10 0,0 0 12 0,-7-3-12 0,0 0 8 0,3-6-8 0,-3 6 0 0,0-7 0 15,0 1 23-15,-3 0-3 0,-4-4 0 0,0 4 0 16,-4 3-10-16,0-3-2 0,-3 2-8 0,0 1 12 16,0 3-12-16,-4 0-8 0,1 0 8 0,-4 3-13 15,3 4-15-15,-3-1-4 16,3 3 0-16,1 4 0 0,-1 0 16 0,4-1 4 0,-4 4 0 0,8-1 0 16,-1 1-15-16,0 0-2 0,8-1-1 15,-1 1 0-15,4-3 30 0,4 2 0 0,-1-2 0 16,1-1 10-16,7 1-1 0,-1-7 0 0,4 4 0 15,4-7 0-15,-1 3 19 0,5-3 3 0,-1 0 1 0,4-3 0 16,-1-3 3-16,4-3 1 0,1 0 0 0,-5-4 0 16,5 1-36-16,-5-1 0 0,1-2 0 0,-4-1 0 15,0 4-50-15,-3-4-14 0,3-2-2 0</inkml:trace>
  <inkml:trace contextRef="#ctx0" brushRef="#br0" timeOffset="29647.81">31288 6393 1029 0,'-4'3'21'0,"1"0"6"0,-1 0-27 0,4-3 0 0,0 3 0 0,0-3 0 16,0 0 95-16,0 0 13 0,0 0 4 0,0 0 0 16,0 0-20-16,0 0-3 0,0 0-1 0,0 0 0 15,0 0 10-15,0 0 2 0,0 0 0 0,0 0 0 16,0 0-20-16,0 0-3 0,0 0-1 0,7 0 0 16,-7 0-12-16,4-6-4 0,3 0 0 0,-4 3 0 15,1-3-8-15,0-1-1 0,-1 4-1 0,1-6 0 16,-1-1-19-16,1 1-4 0,-1-4-1 0,1 1 0 15,-1-1-18-15,1 7-8 0,-1-3 8 0,1 2-8 16,-1 1 15-16,1-3-3 0,-1 2 0 0,1 1 0 16,-1 3-20-16,-3 3-5 0,7-3-1 0,-7 3 0 0,4-3 22 0,-4 3 5 0,0 0 1 15,0 0 0 1,0 0-14-16,0 0 0 0,0 0 0 0,0 0 0 0,0 0 16 16,0 6 4-16,-4 0 1 0,4 1 0 15,-3-1-21-15,-1 0 0 0,1 0 0 0,3 1 0 0,-4-1 0 0,1 3 0 16,-1 1 0-16,1-4 0 15,3 0-21-15,3 0-9 0,-3 1-2 0,4-4 0 0,-1 3 32 0,1-3 0 16,3 4 0-16,0-4 0 0,0 0 0 16,-3-3 0-16,3 0 0 0,0 0 0 0,0 0 0 0,0 3 0 15,0-3 0-15,-4 0 0 16,4 3 0-16,-3-3 0 0,3 0 0 0,-3 0 0 0,3 0 0 0,-4 0 0 0,1 0 0 0,-4 0 0 16,7 0 0-16,-4-3 0 0,1 0 8 0,-4 3-8 15,3-3-64-15,1-7-16 16,-1 4-3-16</inkml:trace>
  <inkml:trace contextRef="#ctx0" brushRef="#br0" timeOffset="29874.7">31334 5941 2143 0,'0'0'90'0,"0"0"-72"15,0 0 97-15,0 0 19 0,0 0 4 0,0 0 1 16,0 0-70-16,0 0-13 0,0 0-4 0,0 0 0 16,0 0-74-16,0 0-15 0,0 0-3 0</inkml:trace>
  <inkml:trace contextRef="#ctx0" brushRef="#br0" timeOffset="30402.51">31785 5681 1044 0,'-3'10'21'0,"-4"-4"7"0,3 0-28 0,1 0 0 0,-1 1 0 0,1-1 0 16,-1 0 132-16,1-3 20 0,-1 4 5 0,0-1 1 15,1-3-23-15,3 3-5 0,0 1-1 0,0-7 0 16,0 3-32-16,0 3-6 0,0-6-2 0,0 6 0 15,0 0-12-15,3-2-2 0,1 2-1 0,0-3 0 16,-1 0-26-16,4-3-6 0,4 3-1 0,-1-3 0 16,4 0-13-16,1 0-2 0,2 0-1 0,1-3 0 0,3 0-9 15,0-3-3-15,0-1 0 0,0-2 0 0,1 3 2 0,-5 0 0 0,4-4 0 0,-3 4 0 16,0 0-15-16,-4-1 0 0,0 1 0 0,0 0 0 16,0 3-98-16,-3 0-16 15,-1-4-3-15,1 4-1 0,-4 0-46 16,0 3-8-16,0-3-3 0</inkml:trace>
  <inkml:trace contextRef="#ctx0" brushRef="#br0" timeOffset="31342.53">32463 5810 1420 0,'0'0'29'0,"-4"3"8"0,1 3-29 0,-4 0-8 0,7 1 0 0,-4-1 0 15,-3 0 68-15,7 4 12 0,0-1 2 0,-4 0 1 16,4 4-17-16,0 0-3 0,-3 2-1 0,3-2 0 15,0 2-5-15,0-2-1 0,3-1 0 0,-3 1 0 16,4-4-11-16,-1 1-2 0,1-1-1 0,0-2 0 16,6-1-13-16,-3-3-2 0,4-3-1 0,-1-3 0 15,4-3-7-15,1-1-2 0,-1 1 0 0,0-3 0 0,0-1 11 0,4-6 3 16,-4 4 0-16,0-4 0 0,-4 1-31 0,4-1 0 0,1 3 0 16,-5 1 0-1,-3-4 0-15,4 7 0 0,-4-1 0 0,-4 1 0 0,4 3 20 0,-7-1-1 16,0 7-1-16,0 0 0 15,0 0-5-15,0 0-1 0,0 0 0 0,0 0 0 16,0 0-12-16,-3 4 0 0,-1 2 8 0,-3 0-8 0,4 3-16 0,3 7-7 0,-4 0-1 16,1 3 0-1,3 3-15-15,3 0-3 0,-3 3-1 0,4 3 0 0,-1 0 43 16,1 0 11-16,-1 1 1 0,1 2 0 0,3 0 8 0,-4 4 1 0,1 2 1 0,0-2 0 16,-1-1 34-1,4 1 8-15,-3-4 0 0,-1 1 1 0,1-1-26 0,-1-3-6 0,1 0-1 16,-1-3 0-16,-3 0-19 0,4-3-4 0,-4-3-1 0,0-3 0 15,-4 0-8-15,1-4 0 0,-1 4 0 0,1-7 8 16,-4-3-8 0,3 1 0-16,-3-1-12 0,-4-3 12 0,1-3-11 0,-1-3 11 0,-3-3-8 15,4-1 8-15,-5-2-8 0,5 0 8 0,-4-4-8 0,0 1 8 16,3-1 0-16,1-3-8 0,-1 4 8 0,0-1 0 16,4-2-11-16,0-4 11 0,4 0-13 0,-4 0 5 15,7-3 8-15,0 0 0 0,0-3 0 0,0 3 0 16,7 0-8-16,-4 0 0 0,4 0 0 0,4 4 0 15,-4 2 8-15,7 0 0 0,-3 7 0 0,3-1 0 16,0 4-8-16,3 0 0 0,-2 6 0 0,-1 0 0 16,3 0-22-16,-6 3-4 0,3 0-1 0,0 0 0 15,0 0-75-15,-3 1-15 0,-1-4-3 0</inkml:trace>
  <inkml:trace contextRef="#ctx0" brushRef="#br0" timeOffset="31890.21">32932 6123 1702 0,'0'0'48'0,"0"0"11"16,0 0-47-16,0 0-12 0,0 0 0 0,0 0 0 0,0 0 92 0,0 0 17 15,0 0 3-15,0 0 1 0,0 0-72 0,3-6-14 16,-3 6-3-16,4-9-1 0,-1-1 13 0,1 1 4 15,-1-1 0-15,5-2 0 0,-5 2-29 0,4-2-11 16,0-1 8-16,-3 1-8 0,3 2 16 0,-4-2-1 16,4 2-1-16,-7 1 0 0,4 3-4 0,-1-4-1 15,-3 10 0-15,0-6 0 0,0 6 18 0,0 0 3 16,0 0 1-16,0 0 0 0,0 0-18 0,0 0-3 16,-3 6-1-16,-1 1 0 0,-3 2-9 0,4 0 0 15,3 7 0-15,-4-3-11 0,1 2 11 0,-1-2-8 16,1 3 8-16,3 2-8 0,-4 1 8 0,4 0 0 0,0-3 0 15,4-1-8-15,-4-2 8 0,3 3 0 0,1-4 0 0,-1-2 0 16,1 2 12-16,3-3 2 16,0-2 0-16,0-1 0 0,-4-3-14 0,4-3 8 0,1 3-8 0,-1-3 0 15,0 0 9-15,-7 0-9 0,3 0 8 0,-3 0-8 16,7 0-12-16,-7 0-8 0,0 0-2 0,0 0 0 31,4-6-127-31,-4 0-26 0,0 6-5 0,0-7 0 0</inkml:trace>
  <inkml:trace contextRef="#ctx0" brushRef="#br0" timeOffset="32092.29">32907 5713 2628 0,'0'0'58'0,"0"0"12"0,0 0 2 0,0 0 1 0,0 0-58 0,0 0-15 0,0 0 0 0,4 3 0 0,-1 0-10 0,-3-3-5 16,0 0-1-16</inkml:trace>
  <inkml:trace contextRef="#ctx0" brushRef="#br0" timeOffset="32644.49">32784 5026 2169 0,'0'0'45'0,"7"0"11"0,3 0-45 15,4 0-11-15,1 0 0 0,-1 3 0 0,3 0 47 0,1 7 7 0,0-4 2 0,-1 6 0 16,1 1-20-16,-1-1-3 0,1 4-1 0,0 3 0 0,3-3 26 0,-3 2 5 16,-1 1 1-16,1 0 0 0,-1 3 9 0,-2-6 3 15,-1 2 0-15,0 1 0 0,3 3-26 0,-2 3-5 16,6 0-1-16,-4 4 0 0,8-1-19 0,3 13-4 15,0-7-1-15,-3 4 0 0,0-1 7 0,-4-2 1 16,-3-1 0-16,-1 1 0 0,-3-1-19 0,1 1-9 16,-8 2 10-16,-4-2-10 0,4-1 20 0,-7 1-3 15,4-1 0-15,-8 1 0 0,4-4 13 0,-3-3 2 0,3-6 1 0,-4 0 0 16,1-3-33-16,-1-3-16 0,1-4 2 0,-1-5 0 31,0-1-50-31,4-6-11 0,-7 3-1 0,0-3-1 16,0-3-112-16,-3 0-23 0,-1 0-4 0</inkml:trace>
  <inkml:trace contextRef="#ctx0" brushRef="#br0" timeOffset="33557.5">33041 4700 2101 0,'0'0'60'0,"0"0"12"0,0 0-57 0,0 0-15 0,0 0 0 0,0 0 0 0,0 0 36 0,0 0 5 15,0 0 1-15,0 0 0 0,0 0-32 0,0 0-10 16,0 0 0-16,0-7 0 16,0 7 0-16,0 0 0 0,0 0 0 0,0 0 0 0,0 0 0 0,0-6-12 15,0 6 0-15,0 0 0 0,0 0 12 0,0 0 0 16,0-6-10-16,4 0 10 16,-1-1 0-16,1 1 0 0,-1 0 0 0,4 0 0 0,0-4 13 0,0 4-2 15,8 0-1-15,-5-1 0 0,1 1-10 0,3 0 0 16,0 3-12-16,0 3 12 0,-3 3 21 0,-1 0 12 15,-3 0 3-15,0 3 0 0,-3 4 0 0,3-1 0 0,0 4 0 0,0 2 0 16,-3 4-4-16,-1 3 0 16,1 0 0-16,-1 0 0 0,-3 0-20 0,0 0-4 0,0 0 0 0,-3-3-8 15,3 0 9-15,-4-1-9 16,1 1 0-16,-1-6 9 0,1 6-9 0,-1-4 0 0,-3 4 0 0,0-3 0 16,-4-4 0-16,4 4-14 0,-3-4 3 0,-4 4 1 15,3-3-3-15,-3-4-1 0,3-3 0 0,1 1 0 16,-1-4-15-1,1-3-3-15,-1-3-1 0,4-1 0 0,-4-5 7 0,8 0 2 0,-4 2 0 16,3-2 0-16,4 3 14 0,-3-1 10 0,3 7-12 0,0 0 12 16,-4-9 0-16,4 3-8 0,0-1 8 0,4 1 0 15,-4 6 8-15,3-6 4 0,4 0 2 0,0 3 0 16,0-4 14-16,4 1 4 0,0 3 0 0,-1 0 0 16,1-4 0-16,3 4 0 0,3-3 0 0,-6 3 0 15,0 0-10-15,6 3-2 0,1 0 0 0,0 0 0 0,3 3 12 0,0 0 1 16,0 3 1-16,11 1 0 15,-8-1-74-15,5-3-16 0,-5 3-2 16</inkml:trace>
  <inkml:trace contextRef="#ctx0" brushRef="#br1" timeOffset="76335.77">28247 7055 1394 0,'0'0'59'0,"0"0"-47"15,0 6 29-15,0 0 7 0,-4 0 0 0,4 1 1 31,0-1 47-31,-3 0 10 0,3-3 2 0,0-3 0 0,0 0-24 0,0 0-4 0,3 7 0 0,-3-7-1 16,4 6-14-16,-4-3-2 0,3 0-1 0,-3-3 0 16,4 6-10-16,-4-6-3 0,4 3 0 0,-4 4 0 15,3-1-17-15,-3 3-4 0,0 1-1 16,0 2 0-16,0 1-15 0,0-1-2 0,0 4-1 0,4 0 0 31,-4 3-18-31,3-1-4 0,1 1-1 0,-4 0 0 0,7-3 14 0,-4-1 0 0,1 4 0 0,3-6 0 16,-4-1 8-16,4-2 5 0,-3 2 1 0,3-5 0 15,0 2-14-15,0-3 0 0,-3 4 0 0,3-4 0 16,-4-3-11-16,4 3-1 0,-3-3-1 0,3 1 0 16,-4-1 21-16,4 0 4 0,0 0 0 0,1 0 1 15,-5-3-13-15,4 0-18 0,0 0 4 0,0 0 1 16,0 0 22-16,4 0 5 0,-4 0 1 0,3 0 0 16,1 0-15-16,0 0 11 0,-1 3-11 0,1-3 10 15,-1 0-10-15,5-3 10 16,-1 3-10-16,-4 0 10 0,4-3-2 0,-3 3-8 0,-1 0 12 0,1 0-4 15,0 0-8-15,-1 0 0 0,1 0 0 0,-1-3 8 16,1 3-8-16,0 0 10 0,3 0-10 0,-4-3 10 16,1 3-10-16,3 0 0 0,0 0 0 0,0 0 0 15,0 0 0-15,4 0 0 0,0-3 0 0,-1 3 0 0,1 0 0 16,3-4 0-16,0 4 0 0,0 0 0 16,1-3 0-16,-1 3 0 0,3 0 0 0,-2 0 0 15,-1 0 0-15,-4 0 0 0,1 0 0 0,3 0 0 0,-3 0 0 16,-1 0 0-16,5 0 0 0,-5 0 0 15,1 0 0-15,3 0 0 0,0 0 0 0,0 0 0 16,4 0 0-16,0 0 0 0,-1 0 0 0,5 0 8 0,-5 0-8 0,5 0 0 16,-1 0 9-16,-3 0-9 0,-1 0 0 0,-3 0 9 0,4 3-9 0,-4-3 0 15,0 0 0-15,1 0 0 0,-1 0 0 0,3 0 0 16,1 0 10-16,0 0-10 0,3-3 8 0,0 0-8 31,4-3 15-31,0 0-3 0,0-1 0 0,-4 1 0 0,3 0-3 0,-6 0-1 0,3-1 0 0,1 1 0 16,-5 3 3-16,5-3 0 0,-1 2 0 0,0 1 0 15,4 0-11-15,-1 0-11 0,1 3 3 0,0-3 0 16,3 0 8-16,-3 0 12 0,3 0-2 0,-10-1-1 16,3 1-9-16,0 0-11 0,1-3 3 0,-1 0 0 15,4-4 16-15,-1 4 3 0,5-4 1 0,6 1 0 16,0-3 0-16,-3-1 0 0,0 0 0 0,-4 4 0 16,0-3-4-16,-3 5-8 0,0 1 12 0,0 0-4 15,-1 3-8-15,1-1 0 0,0 1 0 0,0 0 8 16,-1 3-8-16,1-3 0 0,4 0 0 0,-8 3 0 15,3-6 0-15,-2 2 0 0,-1 1 0 0,0-3 0 16,0 3 0-16,1 0 0 0,-1-3 0 0,0 2 0 16,0 1 0-16,0 0 8 0,1 0-8 0,-1 0 0 15,0-3 0-15,0 2 0 0,1 1 8 0,-5 0-8 16,5 0 0-16,-5 0 0 0,-3 0 0 0,4 0 0 0,0 3 0 16,-4 0 0-16,4-4 0 0,-1 1 0 0,1 3 10 15,0-3-10-15,-1 0 12 0,5 0-12 0,-1 0 0 0,-3-3 0 0,6-1 0 0,-6 4 0 16,3-3 0-16,0 0 0 0,-3 2 0 0,3 1 0 15,-3-3 0 1,0 3 0-16,-1-3 0 0,1 3 0 0,3-4 0 0,-3 4 0 0,0 0 0 0,3-3 0 16,-3 3 0-16,3-4 0 0,-3 1 0 0,3 0 0 15,-4 3 0-15,1-1 0 0,3-2 0 0,-6 0 0 16,2 3 0-16,1 0 0 0,0 0 0 16,-4-1 0-16,4 1 0 15,-4-3 0-15,3 3 0 0,-2 0 0 0,-1 0 0 0,0-1 0 0,0 1 0 0,0 3 0 16,0-3 0-16,-3 0 0 0,3 0 0 0,0 0 0 15,-3 3 8-15,0 0-8 0,3-3 0 0,-4 0 0 16,1 3 0-16,-4 0 0 0,4-4 0 0,-1 1 0 16,1 0 0-16,0 3 0 0,-1-3 0 0,1-3 0 0,0-1 0 15,-1 1 0-15,4 0 0 0,-10 3 0 0,3-4 8 0,-3 4-8 16,3-6 0-16,0 6 0 0,0 0 0 0,0 0 0 16,0-1 0-16,7-2 0 0,-6 6 0 0,-1-3 0 15,3 3 0-15,-3-3 0 0,-3 0 0 0,3 3 0 16,-3-3 0-16,-1 3 0 0,-3-4 0 0,4 1 0 15,0 0 0-15,-4 0 0 0,3 0 0 0,-3 0 0 16,0 0 0-16,0-1 0 16,-3-2 8-16,3 3-8 0,-4 3 0 0,1 0 0 0,-1 0 10 0,-3 0-10 15,4-3 8-15,-4 3-8 0,4 0 0 0,-4 0 8 16,0 0-8-16,3-3 0 0,-3 3 0 0,0 0 0 16,0 0 0-16,4-6 0 0,-4 2 0 0,3-2 0 15,-3-3 0-15,4-4 0 0,-1-2 0 0,1-4 8 0,-4-3-8 0,3 0 8 16,4-3-8-16,-3 0 10 15,-1-4-10-15,1-2 10 0,3 3-10 0,-4 3 8 0,1-3-8 0,0 2 8 16,-4 4-8-16,3 4-12 0,-3-1 2 0,0 0 1 31,0 3-171-31,-3 1-35 0</inkml:trace>
  <inkml:trace contextRef="#ctx0" brushRef="#br1" timeOffset="78665.41">30455 7525 630 0,'0'0'27'0,"0"0"-27"31,4-3 20-31,3-4 0 0,-7 7-1 0,3-3 0 16,-3 3-19-16,0 0 10 0,0 0-10 0,0 0 8 0,0 0 8 0,0 0 0 0,4-3 1 15,-4 3 0-15,7-3-1 0,-7 3 0 0,4 0 0 0,-4 0 0 16,3-3-2-16,-3 3-1 0,4-6 0 0,-1-1 0 31,1 1-1-31,-1 3-1 0,-3-3 0 0,4-1 0 0,-4 4-11 16,0 3 10-16,3-6-10 0</inkml:trace>
  <inkml:trace contextRef="#ctx0" brushRef="#br1" timeOffset="78911.2">30533 7381 1178 0,'0'-7'24'0,"0"7"6"0,0-6-30 0,0 6 0 0,3-6 0 0,-3 0 0 15,0 6 112-15,-3-7 17 0,-1-2 3 0,4 9 1 16,0 0-10-16,0 0-3 0,0 0 0 0,0 0 0 15,0 0-33-15,-3-3-7 0,3 3-2 0,0 0 0 16,0 0-22-16,-7 3-4 0,3 3 0 0,1 0-1 16,-1 4-10-16,4 2-1 0,0 1-1 0,0 6 0 15,0 0-13-15,0 2-2 0,4 5-1 0,-4 2 0 16,3-3-12-16,-3 6-3 0,4 1 0 0,-4-4 0 16,3 3-8-16,1-6 10 0,-1 3-10 0,4-2 10 31,-3-5-42-31,0 1-8 0,3 0-1 0</inkml:trace>
  <inkml:trace contextRef="#ctx0" brushRef="#br1" timeOffset="79894.5">28476 8782 1468 0,'0'0'32'0,"-7"3"8"0,4 4 0 0,-4-4 1 0,3 0-33 16,4-3-8-16,0 0 0 0,0 0 0 0,-3 3 92 0,3-3 17 15,0 0 3-15,0 0 1 0,0 6-32 0,0 1-6 0,3-1-2 0,1 3 0 16,-1 1-17-16,4 2-3 0,0 4-1 0,0 3 0 15,0 3-11-15,0 6-2 0,0 3-1 0,1 1 0 16,-1 5-4-16,0 1-1 0,3-4 0 0,-6 4 0 16,3 0-11-1,-4-1-2-15,4-2-1 0,-3 2 0 0,-1-9-19 0,4 1 0 0,-3-4 0 0,0-3 0 16,-1-7-76 0,1-2-23-16,-1 0-4 0,1-7-1 0,-1-3-146 0,-3-3-30 0,0 0-5 15,11-16-2-15</inkml:trace>
  <inkml:trace contextRef="#ctx0" brushRef="#br1" timeOffset="80671.94">28342 8685 1538 0,'4'-13'44'0,"-4"4"8"0,3 0-41 0,1-4-11 15,-4 4 0-15,7-7 0 0,-4 7 115 0,1-4 21 16,3 4 4-16,0-1 0 0,4 4-62 0,-4 0-13 16,3-1-2-16,1 4-1 0,-1 0-28 0,4 0-6 0,1 3 0 0,-1 0-1 15,3 0-8-15,-3 3-2 16,8 0 0-16,-5 0 0 0,1 4 20 0,0-4 4 16,-1 6 1-16,4 1 0 0,-3-1-1 0,3 0 0 15,-3 4 0-15,-1 3 0 0,-2-1 14 0,-5 1 2 0,4 6 1 16,-7 0 0-16,4 3-46 0,-8-3-12 0,1 6 0 15,-1 0 0-15,-3 4 0 0,0 2 0 0,-3-2 0 0,-4 5 0 16,3-2 0-16,-3-4-12 0,4 0 2 16,-4 1 1-16,-4-7 9 0,4-3 0 0,0-3 8 0,3-4-8 15,-3 1 0-15,0-7 0 0,0-2 0 0,4-1 0 16,-1-3-8-16,4-3 0 0,0 0 0 0,0 0 0 16,0 0-11-16,-3-6-1 0,3 0-1 0,0-4 0 15,0 4 11-15,3-7 10 0,4 4-13 0,-3-1 5 16,6-2-11-16,-3 3-1 0,4-4-1 0,-4 4 0 15,4-1 21-15,-1 4 0 0,1 0 0 0,-1 3 0 16,1-1 0-16,0 8 0 0,-1-1 0 0,-3 0 0 16,0 6 12-16,0 1 6 0,4 2 2 0,-4 4 0 15,4-1-20-15,-4 1 0 0,0 0 8 0,-4 0-8 16,4 2 0-16,-3 1 0 0,-1 0 0 0,1 3 0 0,-1 0 8 16,1 0-8-16,-4 0 0 0,3-3 0 15,1 3 0-15,-4-7 0 0,4 4 0 0,3-3 0 16,-4-4 0-16,4-2 0 0,-3-1 0 0,6 0 0 0,-3-2 0 0,0-4 0 15,4-3 0-15,-4 3 0 0,4-3 0 0,-1-3 0 16,1 3-10-16,-1-3 10 16,4-4 0-16,-3 1 0 0,3 3 0 0,-3-3 0 15,3 0 0-15,-4-4 0 0,5 4 0 0,-1-4 0 16,0 4-17-16,-4-3-3 0,4-1 0 0,-3-2 0 16,0-1 20-16,-1-2 0 0,1-1 0 0,-4 0 0 0,0 1 48 15,0-1 12-15,0 3 4 0,-3-2 0 16,-4-1-52-16,0 3-12 0,-4 1 0 0,0 2 0 0,1 1 0 0,-4 0 0 15,0 2 0-15,-4 4 0 16,4 0 0-16,-3 3 0 0,-1 0 0 0,0 3 0 0,1 4-13 0,3-1-6 16,-4 3-1-16,1 7 0 0,3-4 1 0,0 7 0 0,-1 3 0 0,5 0 0 15,-1 3 7 1,1-3 2-16,-1 0 0 0,4 0 0 0,4 0-4 0,-4-3-1 16,3 0 0-16,4-7 0 0,1 4 15 0,-1-7 0 15,0-2 12-15,0-1-12 0,3-3 0 0,1-3-20 0,-1 0 2 16,1-3 1-1,0 0-183-15,-1-4-36 0,1 1-7 0</inkml:trace>
  <inkml:trace contextRef="#ctx0" brushRef="#br1" timeOffset="81179.11">29520 8983 2258 0,'0'0'64'0,"0"0"14"0,-3-3-62 0,-4 3-16 0,3 0 0 0,-3 0 0 31,0 3 72-31,-3 3 11 0,3 0 2 0,0 4 1 15,-4 2-62-15,0 4-13 0,1 0-3 0,-1-4 0 16,1 4-28-16,-1 0-5 0,0 6-2 0,4-4 0 0,-3 1 27 0,3 0 0 16,3-3 0-16,-6 6 0 0,6-4 0 0,1-2 0 0,-1-6 0 0,4 2 0 15,0-12 0-15,0 0 0 0,0 0 0 0,11 3 0 16,-4 0 0-16,3-3 0 0,1-3 0 0,-1 0 0 16,1 0 46-16,3-3 14 0,-3 3 4 0,3-1 0 15,0 1-52-15,0 0-12 0,-3 0 0 16,3 3 0-16,0 0 44 0,-4 0 5 0,5 0 2 0,-5 3 0 15,4 0-6-15,-3 0-1 0,-4 1 0 0,3 5 0 16,-10-9-19-16,4 9-4 0,3 1-1 0,-3 2 0 16,-4 1 10-16,0 2 2 0,0-2 0 0,-4 0 0 0,1 2-32 0,-5 1 0 15,5 0 0-15,-4-1 0 0,0 1 0 0,0 0 0 16,0-1 0-16,0 1 0 0,0-3 0 16,0-4 0-16,-4 0 0 0,4 1 0 15,0-4-40-15,0-3-10 0,0-3-2 0,3-3-1 16,-3 0-68-16,0-3-14 15,4-4-2-15,-1 1-1 0,1-1-104 0,-1 1-21 0,-3-13-4 0,7 6-1 16</inkml:trace>
  <inkml:trace contextRef="#ctx0" brushRef="#br1" timeOffset="81439.67">29711 9453 2340 0,'0'10'99'0,"-4"-1"-79"16,1-3 82-16,3-6 17 0,0 7 3 0,0-7 1 16,0 0-64-16,0 0-13 0,0 0-2 0,0-7-1 15,0-2-31-15,0-4-12 0,0-2 11 0,0-1-11 16,3 0 8-16,-3-3-8 0,4 1 0 0,-1 2 0 16,-3 0 0-16,4 1 0 0,0 2 0 0,-4-3 0 15,3 7-41-15,-6 0-2 0,3-4 0 0,0 4 0 16,0 2-111-1,-4-2-22-15,0 0-5 0,1 2-1 0,-1 1-44 16,1-3-9-16,-1 2-1 0</inkml:trace>
  <inkml:trace contextRef="#ctx0" brushRef="#br1" timeOffset="81618.02">29651 8958 2913 0,'-4'9'60'0,"-3"1"16"0,4-1-61 0,-4 0-15 0,0 1 0 0,0 2 0 16,0-2 70-16,3-1 11 0,-3-3 3 0,0 1 0 16,3-1-57-16,-3 0-11 0,0 1-3 0,4-1 0 15,-4-3-61-15,3 0-13 0,4-3-3 0,0 0 0 16,0 0-154-16,0 0-31 0,4-9-7 0,3-1 0 0</inkml:trace>
  <inkml:trace contextRef="#ctx0" brushRef="#br1" timeOffset="82228.1">29877 8795 786 0,'7'-13'33'0,"-4"-2"-33"16,4 2 55-16,0-3 4 0,4 4 1 0,-4-1 0 16,4 1 25-16,-4-1 6 0,0 4 1 0,0-1 0 15,0 4 37-15,0 3 8 0,-4 6 2 0,1 0 0 16,0 3-2-16,-1 7 0 0,1 0 0 0,-4-1 0 15,0 7-58-15,3 3-12 0,-3 0-3 0,0 0 0 16,0 3-43-16,0 3-9 0,0 0-1 0,0 4-1 16,0-1-10-16,0 3 12 0,0-2-12 0,0 2 12 15,0-2-12-15,4-1 0 0,-4 0 0 0,3 1 0 16,-3-4 8-16,4-3 0 0,-1 0 0 0,1-3 0 16,-1-3 4-16,4-3 0 0,-3-1 0 0,-1-2 0 15,1-4-12-15,-1 1-17 0,1-7 4 0,0 0 1 16,-1 3 12-16,-3-6 0 0,0 0 0 0,0 0 0 0,0 0 0 0,0 0 16 15,0 0-3-15,-3-9-1 0,-1-1 7 16,0 4 1-16,1 0 0 0,-4-4 0 0,0 4-10 0,0 0-2 16,-4 0 0-16,1-1 0 0,3 4-8 0,-8-3 8 0,5 3-8 0,-4 0 8 15,3 3-8-15,-3 0 0 0,0 0 0 0,3 0-11 16,-3 3-10-16,0 0-3 0,4 0 0 16,-1 0 0-16,0 3 8 0,4 1 0 0,0-1 1 0,4 0 0 15,-1 0 2-15,1 4 0 0,3-1 0 16,0 1 0-16,0-1 0 0,3 4 0 0,4 2 0 0,-3-2 0 15,3-1 13-15,3 1 0 16,-3 0-10-16,4-1 10 0,0 1-12 0,-1-4 1 0,4-3 1 0,-3 1 0 16,3-1 10-16,-3-6-12 0,3 0 12 0,0-3-12 31,0-4-124-31,0 1-26 0,0-6-5 0</inkml:trace>
  <inkml:trace contextRef="#ctx0" brushRef="#br1" timeOffset="82601.62">30205 9227 1921 0,'-7'22'40'0,"0"0"10"0,0 0-40 0,0-3-10 0,0 3 0 0,3-3 0 0,-3 0 80 0,3-4 13 0,4 1 3 0,-3 0 1 16,3-4-51-16,3-5-10 0,-3 2-3 15,8-6 0 1,-1 0-33-16,-4-3 0 0,4-3 0 0,4-3 0 0,-1 0 0 0,-3-4 0 0,4-2 0 0,0-1 0 16,-1 0-19-16,1-2-1 15,-1-4 0-15,1 3 0 16,-1 1-5-16,-2-1-2 0,-1 0 0 0,3 4 0 0,-6 2 27 0,3 1 0 0,-4 0 0 0,1 2 0 16,-1 4 0-1,-3 3 0-15,0 0 0 0,4 3 0 0,3 0 18 0,-4 4 6 0,-3 2 0 0,4 0 1 16,-1 1-4-16,-3 2-1 0,0 1 0 0,4 3 0 15,-4-1 4-15,0 1 0 0,4 3 0 0,-1-4 0 16,-3 1 8-16,4 0 3 0,-1-4 0 0,-3-2 0 31,4-1-35-31,-1 1 0 0,1-4 0 0,-1-3 0 16,-3-3-152-16,4 0-32 0,-1 0-5 0</inkml:trace>
  <inkml:trace contextRef="#ctx0" brushRef="#br1" timeOffset="83022.5">30632 9202 2090 0,'-11'3'59'0,"1"4"13"0,-1-1-57 0,0-3-15 0,1 3 0 0,-1-2 0 16,1-1 55-16,-1 3 8 0,0-3 1 0,4 3 1 15,-3 1-32-15,3-1-6 0,0 0-2 0,3 4 0 16,1-1-9-16,-1 0-3 0,1 1 0 0,-1 2 0 15,1-2-13-15,3 2 0 0,0 1 8 0,3-1-8 16,1 1 0-16,-1-4-8 0,1-2 8 0,-1 2-13 0,4-3 13 0,-3-3 0 16,3-3 12-16,0 0-12 0,0 0 0 0,0-6 0 0,0 0 0 0,0 0-9 15,0-1 9-15,0-2-8 0,0 0 8 16,0-4-8-16,-3 4 8 0,-1-4 0 0,4 4 0 0,-3-1 0 31,-4-2 0-31,3 2 0 0,-3 1 0 0,0-1 0 0,0 1 0 0,0 0 0 0,0 2 8 0,-3 1-8 31,3 6 0-31,0 0 0 0,0 0 0 0,0 0 8 0,0 0-8 0,0 0 0 0,0 0 8 0,0 0-8 16,0 6 0-16,0 1 8 0,0-1-8 0,0 3 0 16,0 4 0-16,3-1 9 0,5 4-9 15,-5-3 0-15,4 2 12 0,0 1-12 0,0 0 12 0,0-1-12 16,0-2 8-16,4-1-8 0,-4 1 0 0,0-4 0 16,4-2 18-16,-4-1-3 0,0 0-1 0,0-3 0 15,0-3-103-15,0-3-21 0,0 0-4 16</inkml:trace>
  <inkml:trace contextRef="#ctx0" brushRef="#br1" timeOffset="83312.87">30843 8788 1993 0,'-3'10'56'0,"-4"-1"13"0,7 4-55 16,-4-1-14-16,1 4 0 0,3 0 0 15,0 3 68-15,0 2 12 0,3 5 1 0,1-1 1 16,-1 0-6-16,4 3-2 0,0 3 0 0,0 4 0 0,4-4 14 0,0 4 4 0,-1 2 0 16,1-2 0-1,-1-1-26-15,5 1-5 0,-5-4-1 0,4 0 0 0,-3 1-40 0,3-7-9 0,-4 0-2 0,1-6 0 16,0 0-9-1,-4-7 0-15,0 1 0 0,0-4 0 16,-4 0-213-16,1-5-39 0</inkml:trace>
  <inkml:trace contextRef="#ctx0" brushRef="#br1" timeOffset="87305.25">26786 8569 1094 0,'0'0'46'16,"4"6"-37"0,-1 1 44-16,1-1 9 0,0 0 2 0,-4 0 0 15,3 1-10-15,-3-1-2 0,4 3 0 0,-1 1 0 16,-3-1 0-16,4 4-1 0,-4-4 0 0,3 4 0 16,1-4 12-16,-1 4 2 0,1-1 1 0,-4 1 0 15,3-4 10-15,-3 4 1 0,4-1 1 0,-1 1 0 16,-3-1-31-16,4 4-7 0,-1 0 0 0,-3-1-1 15,4 4-18-15,-1 3-3 0,1-3-1 0,-4 3 0 16,4 3 0-16,-1-3 0 0,1 3 0 0,-1 0 0 0,1 3-17 16,-4-3 0-16,7 3 0 0,-4 1 0 15,1-4 0-15,-1 3 0 0,4-3 0 0,-3 3 0 0,3 1 0 0,-4-1 0 0,4 3 0 0,-3 0 0 16,0 4 0-16,-1-4-16 0,1 4 4 16,3-1 0-16,-4 1 12 0,4-1 0 0,-3 4 0 0,3 0 0 15,-4-1 0 1,1 1 0-16,3 3 0 0,-4-1 0 15,5 4 0-15,-5-3 0 0,4 3 0 0,-3 0 0 0,3-4 0 0,0 1 0 0,0-3-8 16,0 0 8-16,3-1 0 0,-3-2 0 0,4 2 0 0,-4 1 0 16,4 0 0-16,-1-4 0 0,1 0 0 0,-1 1 0 15,1-4 0-15,0-2 0 0,-1-4 0 0,4 3 0 16,-3-3 0-16,3-3 0 0,-3 3 0 0,-1-3 0 16,1 3 0-16,-1-3 0 0,1 0 0 0,-4 0 0 15,4-3 15-15,-4-1-4 0,0 1-1 0,0-3 0 16,0 0-10-16,0-4 0 0,0 1 0 0,0-4 0 15,4-3 30-15,-4 1 1 0,3-1 0 0,1-3 0 16,-1-3 1-16,1 3 1 0,0-3 0 0,3 0 0 16,0 0-33-16,0-3-22 0,0 0 3 0,4 0 1 15,-4 0 29-15,7 0 5 0,-3-1 2 0,3 4 0 16,0-3-18-16,-4 3-16 0,5-3 4 0,-1 3 0 16,0-3 12-16,0 3 0 0,0 0 0 0,-3-3 0 15,3 0 0-15,0 3 0 0,0-3 8 0,1-1-8 0,2 4 0 16,1-3 10-16,0 0-10 0,3 3 8 0,0-3 0 15,4 3 0-15,0 0 0 0,3 3 0 0,0-3 0 0,-3 3 0 16,3 0 0-16,1 1 0 0,-1-1-8 16,0 0-17-16,0 3 4 0,8 0 1 0,-1-2 22 0,4 2 5 0,0-3 1 0,3 0 0 31,1 0-4-31,-8 0-1 0,0 0 0 0,4-3 0 0,3 4-11 0,4-4 0 0,4-4 0 0,-4 4 0 16,3-3 0-16,-3 0 13 0,0 3-1 0,0-3-1 15,3 3-11-15,8-3 10 0,-1 3-10 0,1 0 10 16,-1-3-10-16,-6 3 0 0,3 0 0 0,0-3 0 15,3 0 0-15,1-1 10 0,6 1-10 0,-3 0 10 16,4 0-10-16,-4 0 0 0,3-3 0 0,1-1 0 16,-4 1 0-16,0 0 0 0,0-4 0 0,4 4 0 15,-1-3 0-15,4 2 0 0,4 4 0 0,-4-6 0 16,0 3 0-16,-3-1 0 0,-4 1 0 16,-14 3 0-16,3-3 0 0,4 3 0 0,0-1 0 0,3 1 0 15,4 0 0-15,-3 0 0 0,3-3 0 0,21 3 0 16,-7-1 0-16,-7 4 0 0,-3-3 0 0,-4 0 0 15,0 0 0-15,-3 3 0 0,-4 0 0 0,-1 0 0 16,-2 0 0-16,-1-3 0 0,-3 3 0 0,0 0 0 16,0 0 0-16,0 3 0 0,0-3 0 0,-4 0 0 15,-3 0 0-15,0 0 0 0,-4 0 0 0,1 0 0 16,-4 0 0-16,-1 3 0 0,1-3 0 0,-4 3 0 0,1 0 0 0,-5-3 0 16,1 4 0-16,-4-1 12 0,-3 0-12 0,0 0 0 0,-4 3 0 15,0-3 8-15,0 1-8 16,-3-1 0-16,0 0 0 0,-1 0 0 0,1 0 0 0,0 0 0 0,-4 0 0 15,-4-3 0-15,1 0 0 0,-1 0 0 16,4 0 0-16,1 0 0 0,-5-3 11 16,4 0 0-16,-3 3 0 0,3-6 0 0,-3 3-11 0,3 0 0 15,-4-1 0-15,-3-2 8 0,0 3-8 0,0 0 0 16,-7 3 0-16,7-3 8 0,1 0-8 0,-8 3 0 16,7-4 0-16,-7 4 8 0,7-3-8 0,0 0 0 0,0 0 9 0,-7 3-9 15,3-3 8-15,4-3-8 0,0 2 10 0,-3 1-10 16,3-3 8-16,0 3-8 0,-3 0 0 0,3-3 0 15,-4-1 0-15,4 1 8 0,-3 3-8 0,3-3 0 16,-4-1 0-16,1 4 0 0,-1-3 0 0,1 0 0 16,-1-1 0-16,4 1 8 0,-3 0-8 0,3-4 0 15,-3 4 0-15,3-3 0 0,0 2 0 0,3-5 0 16,1-4 8-16,3-3 1 0,-3 1 1 0,6-4 0 0,1-3 2 16,3 0 1-16,-3-7 0 0,3-2 0 0,7-1-13 15,0-2 8-15,8 2-8 0,-5-3 0 0,-2-2 0 16,-8-4 0-16,-7-6 0 0,0-4 0 15,-7 4 0-15,0 0 0 0,-3 3 0 0,-1-3 0 0,1 3-20 0</inkml:trace>
  <inkml:trace contextRef="#ctx0" brushRef="#br1" timeOffset="90458.35">28667 11422 1579 0,'0'0'32'0,"0"0"10"16,0 0-34-16,0 0-8 0,0 0 0 0,0 0 0 15,7 0 132-15,-7 0 25 0,0 0 5 0,0 0 1 0,0 0-56 0,0 0-11 0,0 0-3 0,0 0 0 16,0 0-23-16,0 0-5 0,0 0-1 0,0 0 0 16,0 0 6-16,0 0 1 0,0 0 0 0,-4 7 0 15,4-1-38 1,-3 0-7-16,-1 0-2 0,-3 1 0 0,0 2 8 15,0 4 0-15,0-1 1 0,0 1 0 16,-4-1-45-16,1 7-10 0,-4-3-2 0,0 3 0 16,-4-4 39-16,4 4 7 0,-4 0 2 0,-3 0 0 15,7-4-41-15,-4 4-8 0,1 0-2 0,2 0 0 0,1 0 27 0,0-1-8 16,4-2 8-16,-1 0 0 0,1-1 0 0,2-2-8 0,5-1 8 16,-1-2 0-16,4-4 0 0,0 0-10 0,4 1 10 0,-1-4 0 15,5 3-10-15,-1-3 10 0,3 0-8 0,4 1 8 16,4-4 0-16,0 0 0 0,3 0 0 0,0 0-8 15,0 0 8-15,0-4 16 0,4 4-4 0,-4 0-1 16,0 0 13-16,0 0 4 0,1 4 0 0,-1-1 0 16,0 3-28-16,0 0 0 0,-3 0 0 0,3 4 0 15,-3 2 44-15,-1-2 4 0,-3 2 1 0,0 4 0 16,-3 0-15-16,-4-1-3 0,-3 1-1 0,-1 3 0 16,-3-3-11-16,-3 2-3 0,-1 1 0 0,-3 0 0 15,-4-3-7-15,1 3-1 0,-1-4-8 0,-3 1 12 16,0-4 12-16,0 1 1 0,0-7 1 0,-4 0 0 15,4 1-51-15,3-7-11 0,-3 3-1 0,0-3-1 16,4 0-42-16,-1-3-8 0,0 3-1 0,1-3-1 16,-1-1-82-16,4 1-16 0,7 3-3 0</inkml:trace>
  <inkml:trace contextRef="#ctx0" brushRef="#br1" timeOffset="91114.44">29122 11347 1546 0,'0'0'65'16,"0"0"-52"-1,0 0 99-15,0 0 20 0,0 0 4 0,0 0 1 16,0 0-7-16,0 0-2 0,0 0 0 0,0 0 0 16,0 0-51-16,0 0-10 0,0 0-3 0,-7-3 0 15,0 6 0-15,3 0 0 0,-3 3 0 0,0 4 0 0,0 2-8 0,-4 1-3 16,4 3 0-16,-3 2 0 0,-1 1-33 0,1 3-8 0,-4 0 0 0,-1 3-1 16,1 0-11-16,0 0 0 15,-3 0 0-15,2 1 8 0,1-1-8 0,4-3 0 0,-1 3 0 0,1-3 0 16,3 0 0-1,-1-4 0-15,5 1 0 0,3-3 0 16,0 0 0-16,0-7 0 0,7 3-9 0,-3-5 9 16,6 2 0-16,-3-6-10 0,7 4 10 0,0-4-8 0,0 0 8 0,1-3 0 15,2 0 0-15,-3 0 0 0,4-3 10 0,-4 3 1 0,4-3 0 0,-4-1 0 16,7 1 10-16,-7 3 3 0,4-3 0 16,-1 3 0-16,1 3 7 0,-4 0 1 0,0 4 1 0,0-1 0 15,0 3-3-15,-6 1-1 0,2-1 0 0,-3 4 0 16,-3 2-8-16,-1-2-1 15,-3 3-1-15,-3-4 0 0,-1 4-10 0,-3 0-1 0,0-1-8 0,0 1 12 16,0-4-1-16,-4 1-1 16,1 0 0-16,-1-4 0 0,1-3-23 0,3 0-5 0,-4 1-1 0,0-4 0 15,4 0-57 1,0 0-12-16,0-3-3 0,7 0 0 0,0 0-95 0,0 0-19 16,0 0-4-16</inkml:trace>
  <inkml:trace contextRef="#ctx0" brushRef="#br1" timeOffset="91541.23">29291 11444 1238 0,'0'0'52'16,"0"0"-41"-16,0 0 91 0,0 0 18 0,0 0 4 0,0 0 1 16,0 3-10-16,-3 7-3 0,3-4 0 0,0 7 0 31,3-1-27-31,-3 7-5 0,4 0-2 0,-1 3 0 0,1 3-22 0,3 3-4 0,0 3 0 0,0 4-1 15,0-4-11-15,4 4-3 0,-1-1 0 0,1 1 0 16,-1-1-1-16,1-6-1 0,-1 1 0 0,5-1 0 16,-8-9-10-16,3 3-1 0,-3-7-1 0,4-2 0 15,-8-4-23-15,4-3 0 0,0 1 0 0,-3-7 0 16,0 0 0-16,-1-7 0 0,-3-2 0 0,4 0 0 16,-8-4-8-16,4 1-7 0,-3-7-1 0,-1 3 0 15,-3-3-92-15,3 0-20 0,-3 1-3 0,0-4-1 16,-3 0-68-16,-1 0-15 0,1-3-2 0</inkml:trace>
  <inkml:trace contextRef="#ctx0" brushRef="#br1" timeOffset="91967.85">29217 11366 1620 0,'7'0'72'0,"-3"0"14"15,3 0-69-15,0 0-17 0,0 0 0 0,-4-3 0 0,4 3 81 0,0-3 13 0,1 3 2 0,2-4 1 31,-3 1-9-31,0 0-3 0,11-3 85 16,-8 0-98-16,-3 2-2 0,1-2-1 0,2 0 0 16,-3 3-27-16,4 0-6 0,-4 0 0 0,3-1-1 0,-3 4 17 0,4 0 4 0,-4 4 1 0,4 2 0 31,-4 0-40-31,0 3-8 0,0 4-1 0,0 0-8 16,-4 2 58-16,4 1 5 0,-3 0 1 0,0 6 0 0,-1-4-52 0,-3 4-12 0,4 0 0 0,-4 0 0 15,0 0 0-15,0 0 0 0,-4 3 0 0,1-3 0 16,3 0 0-1,-8-3 0-15,5 3 0 0,-4-3 0 0,3-4 13 0,-3 4 0 0,4-6 0 0,-1-1 0 16,-3-2-13-16,4-1 0 0,3-6 0 0,0-3 0 16,0 0 0-16,0 0 0 0,0 0 0 0,3 0-10 15,1-3 10-15,3-3 0 0,-4 0 0 0,4-1-8 16,0 1 8-16,0 0 0 0,1-1 0 0,2 1 0 16,-3 3 0-16,0 0 0 0,0 0 0 0,0 6 0 15,4 0 0-15,0 3-10 0,-4 1 1 0,3 2 0 16,1 4 73-16,-4 5 16 0,3 1 2 0,-3 3 1 15,4 0-60-15,-4 0-12 0,0 3-3 0,11 19 0 16,-8-10-8-16,-6-18 0 0,3 0 0 0,-4-4 0 16,1 4-36-16,3-7-10 0,-3 1-2 0,3-1 0 15,-7-6-133-15,0-3-27 0,0 0-6 0</inkml:trace>
  <inkml:trace contextRef="#ctx0" brushRef="#br1" timeOffset="92852.31">29341 12946 1520 0,'3'-9'64'0,"1"-1"-52"15,-1 1 127-15,1 3 25 0,-4-1 4 0,0 7 2 16,0 0-39-16,0 0-8 0,0 0-2 0,0 0 0 16,0 0-23-16,0 0-5 0,-4 4-1 0,-3 5 0 15,0 0-25-15,-4 4-6 0,4 3-1 0,-7 2 0 16,4 4-26-16,-1 0-6 0,1 3 0 0,-5 0-1 16,1 4-15-16,4-4-4 0,-4 6 0 0,3-6 0 15,0 3-8-15,-3-3 0 0,4 1 9 0,-1-4-9 16,4-4 0-16,0-2 0 0,0 0 0 0,3-4 0 15,4-2 0-15,0-4 0 0,4 0 0 0,0-6 0 16,3 3 0-16,0-6 0 0,3 0 0 0,1 0 0 16,-1-3 0-16,4-1 0 0,4 1 0 0,0-3 0 15,-1-1 0-15,1 4 0 0,3-3-11 0,0-1 11 16,1 4 0-16,-5-3 8 0,4 5 1 16,-3 1 0-16,-4 3 16 0,0 0 3 0,-3 7 1 0,-1-1 0 15,1 3 11-15,0 1 1 0,-4 2 1 0,0 4 0 0,-4-1-22 16,1 4-4-16,-1 0 0 0,-3 0-1 0,-3-3-15 0,-1 2 9 0,1 1-9 15,-4-3 8-15,3 0-8 0,-7-4 0 0,4-2 0 0,0-1 0 32,-3 0-37-32,3 1-10 0,0-4-1 0,0 0-1 15,3 1-40-15,-3-4-8 0,7-3-2 0,-3 3 0 16,3-3-170-16,0 0-35 0</inkml:trace>
  <inkml:trace contextRef="#ctx0" brushRef="#br1" timeOffset="93332.67">29658 13203 1254 0,'0'-6'26'0,"4"-3"6"16,-4 2-32-16,0 7 0 0,0 0 0 0,3-6 0 15,-3 6 100-15,0 0 13 0,0 0 3 0,0 0 1 16,0 0 14-16,0 0 2 0,0 6 1 0,4 4 0 16,-4-1-30-16,0 4-5 0,0-1-2 0,0 4 0 15,3 0-39-15,-3-1-8 0,0 1-2 0,4 3 0 16,-1-4-5-16,1 4-2 0,3 0 0 0,-4-3 0 16,8-1-16-16,-4 1-3 0,0-3-1 0,4-4 0 15,-1-3-13-15,1 1-8 0,-1-4 10 0,1 0-10 16,3-3 0-16,-3-6 0 0,-1 2 0 0,4-5 0 15,-7 0 0-15,4-1 0 0,0 1 0 0,-1-1 0 0,1-2 0 16,-4 2 0-16,0 1-8 0,0-4 8 0,0 4 0 16,0 0 0-16,-3-1 12 0,-1 4-3 15,1 0-9-15,-4 6 0 0,3-10 0 0,-3 10 0 0,0 0 0 0,0-3 8 16,0 3-8-16,0 0 8 0,0 0-8 0,0 0 8 16,0 0-8-16,0 0 8 0,0 0-8 0,0 0 0 0,4 3 9 0,-1 4-9 15,1-1 15-15,-1 0-2 0,1 0 0 0,3 4 0 16,-4-4-4-16,1 3-1 0,-1-2 0 0,1-1 0 15,3 0-8-15,-4 1 0 0,1-1 9 16,0-3-9-16,-1 0 0 0,-3-3 0 0,4 3 0 0,-4-3 8 31,0 0-88-31,0 0-18 0,0-6-3 0</inkml:trace>
  <inkml:trace contextRef="#ctx0" brushRef="#br1" timeOffset="94061.35">30039 11451 1576 0</inkml:trace>
  <inkml:trace contextRef="#ctx0" brushRef="#br1" timeOffset="96538.53">30092 13053 646 0,'0'0'27'16,"0"0"-27"-1,0 0 52-15,0 0 4 0,0 0 2 0,0 0 0 16,0 0-34-16,0 0-8 0,0 0 0 0,0 0-1 0,0 0-15 0,0 0 0 16,0 0 0-16,0 0 0 0,7 0 24 15,-3 0 0-15,-1-3-1 0,-3 3 0 0,0 0 32 0,0 0 6 0,4 0 2 0,-4 0 0 16,0 0-7 0,0 0-2-16,0 0 0 0,0 0 0 0,0 0-4 0,0 0-1 0,3 3 0 0,-3-3 0 15,4 3-20 1,-4-3-4-16,3 3-1 0,-3 0 0 0,4 0 14 0,-4-3 2 0,3 3 1 0,-3 4 0 15,0-7-4-15,4 3-1 0,-4-3 0 0,3 3 0 16,-3 3-4-16,0-3-2 0,0 4 0 0,0-7 0 16,0 3-10-16,0 3-3 15,0-3 0-15,0 3 0 0,0-2-5 0,0-1-2 0,0 3 0 0,0-6 0 16,0 3-10-16,0 3 0 0,0-2 9 0,0 2-9 16,0-3 10-1,4 3-2-15,-4 0-8 0,0-2 12 0,3 2 12 0,1 0 1 16,-4 0 1-16,3 1 0 0,1-1-26 0,-1 0 0 15,1 1 0-15,0-1 0 0,-1 0 0 0,1 0 0 0,-4 4 0 16,3-4 0-16,1 0 12 0,-1 1-4 0,-3-1 0 0,4 0 0 16,-4-3-8-16,3 0 0 0,1 4 0 0,-4-7 8 15,0 0 8-15,0 0 2 0,0 0 0 0,0 0 0 16,0 0 13-16,0 0 2 0,0 0 1 0,0 0 0 16,0 0-19-16,0-10-4 0,0 10-1 0,-4-6 0 15,4 6 1-15,0-6 0 0,-3-1 0 0,-1 1 0 16,4 0 1-16,-3-4 0 0,-1 4 0 0,1-3 0 15,3-1-4-15,-4 1 0 0,1-4 0 0,-1 1 0 16,4-1-8-16,-4 1 0 0,4-1 0 0,-3 1 8 16,3 2-8-16,0 1 8 0,0 0-8 0,3-1 8 15,-3 7 8-15,0 3 0 0,0 0 1 0,8-3 0 0,-1 3-17 16,-4 3-14-16,4 0 2 0,4 3 1 0,-4-2 25 16,3 5 5-16,1 0 1 0,-4 1 0 0,4-1-20 15,-4 4 0-15,0-4 0 0,0 0 0 0,0 1 0 0,0-4 0 16,-4 4 0-16,4-4 0 0,1 0 0 0,-5 0 0 15,1 1 0-15,-1-4 10 16,4 3-10-16,-7-6 0 0,0 0 0 0,0 0 0 0,4 0 0 16,-4 0 0-16,7 0 0 0,-4-3 0 0,4-3 0 0,-3-1 0 15,-1-2 0-15,1 0 0 16,-1-1-8-16,-3-2 8 0,4 2-10 0,-1-2 10 0,1-4 0 0,-4 3 0 0,7 4 0 0,-3-3 10 16,-1-1-10-16,4 4 0 0,0-1 0 0,0 1 0 15,0-1 0-15,4 1 0 0,-4 0 0 0,4 2 0 16,-4 4 0-16,3 0 0 15,-3 0 0-15,4 3 0 0,-4 0 12 0,3 0-4 0,-2 0 0 0,2 3 0 16,-3 0 7-16,0 0 1 0,0 4 0 0,-3-1 0 16,3 0 12-16,-4 0 2 0,1 1 1 0,3 2 0 15,-7 4-18-15,4-1-3 0,-1 7-1 0,1-3 0 16,-1 6-9-16,1-4 0 0,-1 4 0 0,1-3 0 16,-4 3 0-16,7-3 0 0,-4 3 0 0,1-6 0 15,-1-1-11-15,1-2-4 0,-1-1-1 0,1-5 0 16,-1-1-88-16,-3-6-17 0,0 0-4 0</inkml:trace>
  <inkml:trace contextRef="#ctx0" brushRef="#br1" timeOffset="98327.06">31087 12727 653 0,'0'0'28'15,"0"0"-28"1,0 0 66-16,0 0 8 0,0 0 2 0,0 0 0 16,0 0 35-16,7-3 7 0,-7 3 2 0,3-4 0 15,-3 4-39-15,0 0-7 0,4-3-2 0,-4 3 0 16,0 0-13-16,0 0-3 0,0 0-1 0,0-6 0 16,0 6-28-16,0 0-6 0,3-3-1 0,-3 3 0 15,0 0-9-15,0 0-3 0,0 0 0 0,4-6 0 16,-1 2 10-16,-3 4 2 0,4-6 0 0,0 0 0 0,-4 6 9 0,0 0 3 0,0-3 0 0,0 3 0 31,3-7-11-31,-3 7-1 0,0-6-1 0,0 6 0 0,0 0 9 0,0 0 3 0,0 0 0 0,0 0 0 16,0 0-5-16,0 0-1 0,0 0 0 0,0 0 0 31,0 0 13-31,0 0 2 0,0 0 1 0,0 0 0 0,0 0-33 16,0 0-8-16,0 0 0 0,0 0 0 0,0 0 0 15,0 0 0-15,0 0 0 0,0 0 0 0,0 0 0 0,0 0 0 0,0 0 0 0,0 0 0 16,0 0 0-16,0 0 0 0,0 0 0 0,0 0 0 15,0 0 13-15,0 0 1 0,0 0 0 0,0 0 0 16,0 0 6-16,0 0 0 0,0 0 1 0,0 0 0 16,0 0 6-16,0 0 1 0,0 0 0 0,0 0 0 15,0 0-28-15,0 0 0 0,0 0 0 0,0 0 0 16,0 0 0-16,0 0 18 0,0 0-2 0,0 0 0 16,0 0 3-16,0 0 0 0,0 0 0 0,0 0 0 15,0 0 0-15,-3 0 0 0,-5 0 0 0,1 3 0 16,0 0 1-16,0 4 0 0,0-1 0 0,-3 3 0 15,-1 1-20-15,1-1 0 0,2 1 0 0,1 2 0 16,0 1 0-16,-3-4 0 0,6 4 0 0,-3-4 0 16,4 4 0-16,-1-4 0 0,1 0 0 0,3 1 0 15,-4-1 0-15,4 4 0 0,0-7 0 0,4 3 0 16,-4 1 0-16,3-1 0 0,1 4-8 0,3-7 8 0,0 4 0 16,0-4 0-16,-4 0 0 0,8 0-9 15,-4 1 9-15,0-7 0 0,4 3-9 0,-1-3 9 0,1-3 0 0,-4 3 0 0,3-4 0 0,1 1 0 31,0-3 0-31,-1 3 0 0,4 0 0 0,-3-3 0 16,-1 2 14-16,1 1-2 0,3 3-1 0,-3 0 0 0,-1 0 5 0,1 3 0 0,3 4 1 0,-3-1 0 31,-1 6 6-31,-3 1 1 0,4 3 0 0,-4-1 0 0,0 4 0 0,-4-3 1 0,5 3 0 0,-8-4 0 16,0 1-9-16,0-3-3 0,-4 2 0 0,-3 1 0 16,0-4-5-16,0-2 0 0,0-1-8 0,0 1 12 31,0-4-12-31,-4-3 0 0,4 0 0 0,0 0 0 0,0-3-26 0,0 0 2 0,7 0 0 15,-7 0 0-15,7 0-77 16,-7-3-15-16,7 3-4 0,0 0 0 16,-7-6-61-16,7 6-13 0,-4-6-2 0</inkml:trace>
  <inkml:trace contextRef="#ctx0" brushRef="#br1" timeOffset="99385.7">31464 12899 1736 0,'0'0'49'0,"0"0"11"15,0 0-48-15,0 0-12 0,0 0 0 0,0 0 0 0,0 0 84 0,0 0 14 16,0 0 3-16,0 0 1 15,0 0-21-15,0 0-4 0,0 0-1 0,0 0 0 16,0 0-20-16,0 0-5 0,0 0-1 0,0 0 0 16,0 0-16-16,0-6-3 0,0 6-1 0,0 0 0 15,0 0 2-15,0 0 0 0,0 0 0 0,0 0 0 16,0 0-12-16,0 0-1 0,-7 0-1 0,7 0 0 0,-3 0-6 0,-4 3 0 0,7-3-1 0,0 6 0 16,0-6-11-16,0 0 0 0,-4 3 0 0,4-3 0 15,0 0 0-15,0 0 0 0,0 7 0 0,0-7 0 16,0 6 0-16,0 0 0 15,0 0 0-15,0 4 0 0,-3-4 0 0,-1 4 8 0,4-4-8 0,-3 3 0 16,-1 1 8-16,0-1-8 0,4-3 0 16,-3 4 8-16,-1-4-8 0,1 3 0 0,3-2 0 0,-4-4 0 15,4 3 0-15,0-6 0 0,0 6 0 0,0-6 0 16,0 7 0-16,0-7 0 0,0 0 0 0,0 0 0 16,0 6 0-16,0-6 0 0,4 6 0 0,-4-6 0 15,0 0 0-15,0 6 0 0,0-6 0 0,0 0 0 16,0 0 0-16,0 0 0 0,0 0 0 0,0 0 0 15,0 0 0-15,0 0 0 0,0 0 0 0,0 0 0 16,7 4 0-16,-7-4 0 0,3 3 0 0,5-3 0 16,-5 0 0-16,8-3 0 0,-1 3 0 0,-3-4 0 15,4 4 0-15,3-3 0 0,-3 0 0 0,-1-3 0 16,1 3 0-16,-1-4 0 0,1-2 0 0,-1 0 0 16,-2-1 0-16,-1 1 0 0,-4-1 0 0,4-2 0 15,-7 3 20-15,0-4 9 0,0 4 2 0,0-1 0 0,-3-2-31 0,-4 5 8 0,3-2-8 0,1 3 0 31,-5-1 12-31,1 1-1 0,4 3 0 0,-4-3 0 16,3 3-11-16,-3 3 0 0,7 0 0 0,-3-4 8 16,3 4-8-16,-7 0 0 0,7 0 0 0,0 0 0 15,0 0 0-15,-4 4 0 0,4-4 0 0,0 0 0 0,0 0 0 0,0 0-11 0,0 0 11 0,0 0-8 16,0 0 0-16,0 0 0 0,0 0 0 0,0 0 0 16,0 0 8-16,-3 3 0 0,3-3 0 0,0 0 0 15,0 0-8-15,0 0 0 0,0 0 0 0,0 0 0 16,0 0 8-16,0 6 0 0,0-6 0 0,3 3 0 15,-3-3 0-15,4 3 11 0,-1 4-3 0,-3-7 0 16,4 3-8-16,-1 0 0 0,4 3-12 0,-3-3 12 16,-1 0 0-16,1 4 0 0,-1-4 0 0,1 3 12 15,-4 0 6-15,3 1 2 0,-3-1 0 0,4 0 0 16,0 7-20-16,-1 2 10 0,-3 1-10 0,4 3 8 16,-1 3-8-16,4 0 12 0,0 6-12 0,0 0 12 15,0 7-3-15,0 2 0 0,4 4 0 16,-4 0 0-16,4 0-9 0,-4-1 0 0,3 1 0 0,1-3 8 15,3-1-8-15,-3-5 0 0,3 2 0 0,0-6 0 16,0 1 0-16,0-1 0 0,4-3 0 0,-1 0 0 16,1-3 0-16,0 0 0 0,-1 0 0 0,-3-3 0 15,7-7 0-15,-6 1 0 0,2-7 0 0,-3 0 0 16,0-6 0-16,-3-3 0 0,0-3 0 0,-8-4 0 16,1-2 10-16,-1-4 0 0,-6-3 0 0,-1 1 0 15,-6-7 6-15,-1-1 0 0,-3 1 1 0,0-3 0 16,0 0-9-16,-4 3-8 0,4 0 12 0,-4 0-12 15,1 0 8-15,-1-4-8 0,-3 7 0 0,3-3 0 0,0 0 8 16,1 3-8-16,-4 0 0 0,7 4 0 0,-1 2 8 16,1 3-8-16,4 4 0 0,-1 0 0 0,1 2 0 0,3 4 0 15,-1 3 0-15,5 0 0 0,3 0 0 16,-7 0 0-16,7 0 0 0,-4 6 0 16,1 1-72-16,3-7-9 0,0 6-2 0,0 0 0 15,0-6-75-15,0 0-15 0,0 0-3 0</inkml:trace>
  <inkml:trace contextRef="#ctx0" brushRef="#br1" timeOffset="99755.32">31881 13006 2793 0,'0'0'117'16,"0"0"-93"-16,0 0 99 0,0 0 20 16,0 0 4-16,0 0 1 0,0 0-100 15,0 0-19-15,0 0-4 0,0 0-1 0,0 0-24 0,0 0 0 16,0 0 0-16,0 0 0 16,0 0-116-16,-4-7-29 0,4 1-6 0</inkml:trace>
  <inkml:trace contextRef="#ctx0" brushRef="#br1" timeOffset="100900.18">29662 14128 1531 0,'0'0'64'15,"3"7"-51"1,-3-1 113-16,0-3 22 0,4 3 5 0,-4 0 1 15,3 4-67-15,1-1-14 0,3 4-2 0,-4 6-1 16,8 3-22-16,-4 3-4 0,7 9 0 0,-3-2-1 16,6 5-19-16,1 1-4 0,0 3-1 0,3-1 0 0,-4 4 2 0,1 0 1 0,0-3 0 0,-1-4 0 15,-3 1-9 1,0-7-1-16,4 1-1 0,-7-10 0 16,-1-3 17-16,1-4 4 0,-4-5 1 0,0-4 0 15,-4-3-112-15,-3-3-22 0,0 0-5 0,0-6-1 16,0-4-85-16,-7-2-16 0,4-4-4 0</inkml:trace>
  <inkml:trace contextRef="#ctx0" brushRef="#br1" timeOffset="101628.57">29573 14163 1637 0,'-7'-10'34'0,"0"-2"8"15,4 2-34-15,-1 1-8 0,-3-4 0 0,4 4 0 16,3-4 72-16,-4 1 13 0,4-1 3 0,0 4 0 16,0 0-20-16,0-1-3 0,4 4-1 0,-1-4 0 15,4 1-16-15,-3 3-3 0,3-4-1 0,3 4 0 16,1 0-10-16,3 6-2 0,0 0-1 0,0 3 0 16,4 0 11-16,0 7 2 0,-1 2 1 0,4 1 0 15,-3 2-20-15,0 4-4 0,-1 3-1 0,1-3 0 16,-4 6 16-16,0-6 4 0,-3 3 0 0,-1 3 0 15,-3-3-29-15,0 3-11 0,-3-3 8 0,-1 3-8 16,1-3 12-16,0 3-4 0,-4-3 0 0,0 0 0 16,-4 0-8-16,0 0-11 0,1-3 3 0,-4-4 0 15,3 4-32-15,1 0-7 0,-1-3-1 0,1-4 0 0,-1 1 23 0,1-7 4 0,-1 0 1 16,1 0 0-16,3-6 9 16,0 0 3-16,3 7 0 0,-3-7 0 0,0 0 8 0,4 0 0 0,3 0 0 0,-4-3 0 15,4-4-18-15,0 1-2 0,4-3 0 16,-4 2 0-16,4 1 20 0,-4-3 0 0,3 6 0 0,-3 3 0 15,7-4 10-15,-6 4 9 0,2 4 1 0,1-1 1 16,-1 3 6-16,1 6 1 0,-1-2 0 16,1 6 0-16,3-1 6 0,-3 1 2 15,-1 0 0-15,1-1 0 0,-1-2-36 0,1-1 0 0,0 1 0 0,-1-1 0 16,1-2 0-16,-1-4 0 0,-3-3 0 0,4 0 0 16,0-3 0-16,-1-3 0 0,1 0 0 0,-1 0 0 15,1 0-19 1,0-3-10-16,-4-1-3 0,3 1 0 0,1 0 52 0,-4-1 9 0,3 1 3 0,-3 0 0 15,0-3-32-15,1 2 0 0,-1-2 0 0,0-1 0 16,0 1 0-16,-4-4 0 0,1 1 0 0,-1-1 0 16,1 1 16-16,-1-1-4 0,-3-2 0 0,4 2 0 15,-4 1-3-15,0-1-1 0,-4 0 0 0,4 4 0 16,-3 0-8-16,-1 2 8 0,-3 1-8 0,4 3 8 16,3 3 4-16,-7-3 0 0,0 6 0 0,0 0 0 15,3 3-12-15,-3 7 0 0,0-1 0 0,0 4-11 16,3 3 11-16,1 3-8 0,3 3 8 0,0 3-8 15,0-3 0-15,0 0 0 0,3 0 0 0,1 1 0 16,-1-5 0-16,1-2 0 0,-1 0 0 0,4 0 0 16,-3-7 8-16,3 1 0 0,0 0 0 0,0-7 0 15,0-3 0-15,0-3-8 0,4-6 8 0,-4-1-8 16,0 1-77-16,0-3-15 0,0-4-4 0,4 1 0 16,-4 2-38-16,3-2-8 0,1-1-2 0</inkml:trace>
  <inkml:trace contextRef="#ctx0" brushRef="#br1" timeOffset="102073.5">30501 14232 1691 0,'0'0'71'0,"0"0"-57"16,0 6 75-16,-3 0 15 0,3 1 4 0,-4 2 0 15,4 3 0-15,-3 4 1 0,3 3 0 0,-4 0 0 16,1 0-37-16,-1 3-7 0,0-4-1 0,1 1-1 16,-1 0-27-16,1 3-6 0,-1-3-1 0,1 0 0 15,-1-4-29-15,1-2 8 0,-1-1-8 0,4-2 0 16,0-4 0-16,0-6-15 0,4 3 3 0,3 0 1 15,-4-3 1-15,4-3 0 0,4 0 0 0,-4-3 0 16,4-1 10-16,-1 1 0 0,1-3 0 0,-1-1 0 16,1 1 0-16,3 3 0 0,0-4 0 0,-3 4 0 0,3 3 0 15,0-3 17-15,-3 2-2 0,3 4-1 0,-4 0 17 16,1 0 3-16,-4 7 1 0,0-4 0 0,0 3 1 16,-3 0 1-16,-1 4 0 0,1-1 0 0,-4 1-16 0,-4-1-3 15,4 4-1-15,-3-4 0 16,-4 4-8-16,-4-1-1 0,4 1-8 0,-4-1 12 0,1 1-12 0,-1 2-18 0,-3-5 4 0,3-1 1 31,1 1-74-31,-1-4-14 0,1 0-3 0,3-3-1 16,0 0-119-16,7-3-24 0</inkml:trace>
  <inkml:trace contextRef="#ctx0" brushRef="#br1" timeOffset="102292.7">30822 14517 2214 0,'0'31'46'0,"0"-21"11"0,0-1-45 0,-3-3-12 0,3 4 0 0,0-4 0 15,0-3 140-15,0-3 25 0,0 0 6 0,0 0 1 16,0 0-87-16,0 0-17 0,-7-6-3 0,3-7-1 16,-3 1-44-16,0-4-10 0,0-3-2 0,0-2 0 15,0 2-8-15,0-3-11 0,0 0 3 0,0 0 0 16,0 0-148-16,0 3-28 0,-1 0-7 0</inkml:trace>
  <inkml:trace contextRef="#ctx0" brushRef="#br1" timeOffset="102429.02">30603 14182 1858 0,'-3'9'52'0,"3"-3"13"0,-4 4-52 16,4 2-13-16,0-2 0 0,0-4 0 15,0 0-89-15,4 0-21 0</inkml:trace>
  <inkml:trace contextRef="#ctx0" brushRef="#br1" timeOffset="102955.25">30819 13921 2214 0,'3'13'46'0,"-3"-13"11"16,4 6-45-16,-4 0-12 0,3 1 0 0,1 2 0 15,-1 4 88-15,4-4 16 0,-3 4 4 0,3 2 0 16,0 4-68-16,0 0-14 0,0 3-2 0,4 3-1 16,-1 0-8-16,1 3-2 0,3 0 0 0,-3 1 0 15,-1 2 12-15,4-3 3 0,-3 0 0 0,3-2 0 0,0-5-7 0,-3-2-1 0,3-3 0 0,-4-7 0 16,4 1-12 0,-3-4-8-16,0 0 8 0,-1-3-8 15,-3-3 0-15,0 0 0 0,-3-3 0 0,3 0 0 0,-7 3 0 0,0-6 0 16,0 6 0-16,0 0-8 0,0 0 8 0,0 0 0 0,0 0 8 0,-4-6-8 15,-6-1 0-15,3 4 0 0,-4-3 0 0,-3 3 0 16,0 3 11-16,0 0-3 0,-4 0 0 0,1 3 0 16,-1 0-8-16,4 3 0 0,-4-3 0 0,4 4 0 15,0 2 0 1,0 1 0-16,3 2 0 0,1 1 0 16,3 2 8-16,3-2 0 0,1 3 0 0,3-4 0 0,3 1-8 0,1 2 0 0,-1-5 0 0,4-1-11 15,4 1 11-15,-1-4 0 0,1 0 0 0,3-3-8 16,0-3 8-16,0 0-12 0,0 0 12 0,0-3-12 15,4-3 12-15,-4 0 0 0,0-1 0 0,0 1 0 16,1 0-24 0,-5-1-4-16,4-2 0 0,-3 0 0 15,-4 2-153-15,3-5-31 0,1 2-7 0</inkml:trace>
  <inkml:trace contextRef="#ctx0" brushRef="#br1" timeOffset="103315.05">31175 14163 1409 0,'0'0'29'0,"4"6"7"16,-1 3-28-16,-3 1-8 0,4-1 0 0,-1 4 0 0,1-1 107 16,-1 1 20-16,1 3 4 0,-1-4 1 15,-3 1-13-15,4-1-3 0,3-2 0 0,-7 2 0 16,3 4-34-16,1-4-7 0,3 4-2 0,-4 0 0 0,1-1-24 0,-1-2-5 0,5-1 0 0,-1 1-1 31,0-4-15-31,0 1-2 0,0-1-1 0,3-3 0 16,1 1-17-16,0-7-8 0,-1 3 0 0,1-6 8 0,-1-4-8 0,-3-2-11 0,4 0 3 0,-1-4 0 15,-2-3 8 1,-1-2 0-16,0 2 0 0,-4-6 0 0,4 3-10 0,-3-3 0 0,-1 0 0 0,1 3 0 31,-1 4 10-31,1-1 0 0,-4 7 0 0,3 2 0 0,1 4 0 0,-4 3 0 0,3 0 0 0,1 3 0 16,0 4 12 0,-1 2-1-16,1 1-1 0,3-1 0 0,-4 3 6 0,1 1 0 0,-1 3 1 0,1-4 0 15,3 1-5-15,-4-1 0 0,1 1-1 0,3-4 0 16,-4 4-11-16,4-4 0 0,-3 1 0 0,3-1 8 15,-3-6-81-15,3 0-17 0,-4-3-3 16,1 0-1-16,3-6-130 0,-4 3-27 16,-3-7-5-16</inkml:trace>
  <inkml:trace contextRef="#ctx0" brushRef="#br1" timeOffset="103710.43">31612 14125 1664 0,'0'0'35'0,"0"0"7"0,0 0-34 0,0 0-8 0,0 0 0 0,0 0 0 15,0 0 131-15,0 0 24 0,-7-3 5 0,7 3 0 16,-7 0-61-16,7 0-13 0,0 0-2 0,-7 0-1 16,0 6-19-16,4 1-3 0,-1-1-1 0,4 6 0 15,-3 1-11-15,3 6-2 0,0-1-1 0,3 4 0 16,-3 0-25-16,0 3-5 0,4 4 0 0,-1-4-1 16,1-3-3-16,-1 0-1 0,4-7 0 0,-3 1 0 15,-1-3-3-15,1-4-8 0,-1-6 12 0,-3-3-4 0,7 3-8 16,-3-6 0-16,0 0 0 0,-1-3 0 0,1-1-12 0,-4-2 12 15,3-4-12-15,-3 1 12 0,0-4-13 0,0 1 5 0,0-4 8 0,0 0-13 16,-3 0 13-16,3 3-12 0,-4-2 12 0,4 2-12 16,0 3 0-16,-3 1 0 0,3 2 0 15,0 4 0-15,0 6 3 0,0 0 1 0,0 0 0 0,0 0 0 16,0 0 8-16,7 3-8 0,-4 0 8 0,4 4-8 16,-3-1 8-16,3 3 0 15,0-2 0-15,0 2-8 0,3 1 8 0,-2-4 0 0,2 3 0 0,-3 1 0 16,4-1 0-16,3 4 0 0,-4-4 0 0,1 4 0 15,0-1 0-15,-1 1 0 0,4-4 0 0,-3 0 0 16,-4-2 0-16,4-4 0 0,-4-3 0 0,0 0 0 16,-4-3-116-16,-3 3-27 0,4-3-5 0</inkml:trace>
  <inkml:trace contextRef="#ctx0" brushRef="#br1" timeOffset="103980.76">31651 13761 2435 0,'0'4'51'0,"-3"8"11"0,3-3-50 0,0 7-12 16,3 0 0-16,1 6 0 15,-1-3 59-15,4 3 9 0,4 3 1 0,0 0 1 16,3 3-14-16,0 0-4 0,3 7 0 0,5-1 0 0,-1 1-23 0,3 2-5 0,5-2 0 0,-1-1-1 15,0 1 17-15,0-1 4 0,1-2 1 0,-1-1 0 16,-4-6-20-16,-2 0-4 16,-1-3-1-16,0 0 0 0,-3-3-20 15,-4-4 0-15,0 4 0 0,-4-6-12 16,-3-1-128-16,0-5-27 0,1 2-5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61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6DF622-2B5F-4874-A532-62073DADABD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309815-16EA-4883-B5B2-E8643A234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6954C2-CDB9-4ADE-84CE-0A905712B765}"/>
                  </a:ext>
                </a:extLst>
              </p14:cNvPr>
              <p14:cNvContentPartPr/>
              <p14:nvPr/>
            </p14:nvContentPartPr>
            <p14:xfrm>
              <a:off x="3026520" y="2133360"/>
              <a:ext cx="4948200" cy="351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6954C2-CDB9-4ADE-84CE-0A905712B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160" y="2124000"/>
                <a:ext cx="4966920" cy="35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24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C1FBB9-7B79-42B7-85AD-C3FFD4132281}"/>
                  </a:ext>
                </a:extLst>
              </p14:cNvPr>
              <p14:cNvContentPartPr/>
              <p14:nvPr/>
            </p14:nvContentPartPr>
            <p14:xfrm>
              <a:off x="695880" y="239040"/>
              <a:ext cx="7602840" cy="544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C1FBB9-7B79-42B7-85AD-C3FFD4132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520" y="229680"/>
                <a:ext cx="7621560" cy="54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568888-4B79-4C9E-9BF6-6604335C1B09}"/>
                  </a:ext>
                </a:extLst>
              </p14:cNvPr>
              <p14:cNvContentPartPr/>
              <p14:nvPr/>
            </p14:nvContentPartPr>
            <p14:xfrm>
              <a:off x="6238080" y="2470680"/>
              <a:ext cx="2287800" cy="75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568888-4B79-4C9E-9BF6-6604335C1B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8720" y="2461320"/>
                <a:ext cx="2306520" cy="7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19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25B085-1CE8-4EFB-8B13-F5F33BCE321E}"/>
                  </a:ext>
                </a:extLst>
              </p14:cNvPr>
              <p14:cNvContentPartPr/>
              <p14:nvPr/>
            </p14:nvContentPartPr>
            <p14:xfrm>
              <a:off x="364320" y="154440"/>
              <a:ext cx="9897480" cy="568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25B085-1CE8-4EFB-8B13-F5F33BCE3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145080"/>
                <a:ext cx="9916200" cy="57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88272F-1CAD-41F3-9BCD-BDC83CD594BF}"/>
                  </a:ext>
                </a:extLst>
              </p14:cNvPr>
              <p14:cNvContentPartPr/>
              <p14:nvPr/>
            </p14:nvContentPartPr>
            <p14:xfrm>
              <a:off x="552600" y="1065600"/>
              <a:ext cx="6543360" cy="56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88272F-1CAD-41F3-9BCD-BDC83CD59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0" y="1056240"/>
                <a:ext cx="6562080" cy="56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1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2B4426-520E-438A-ACB4-590D4F1794BF}"/>
                  </a:ext>
                </a:extLst>
              </p14:cNvPr>
              <p14:cNvContentPartPr/>
              <p14:nvPr/>
            </p14:nvContentPartPr>
            <p14:xfrm>
              <a:off x="377280" y="-3600"/>
              <a:ext cx="7471800" cy="36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2B4426-520E-438A-ACB4-590D4F179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0" y="-12960"/>
                <a:ext cx="7490520" cy="36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77EA88-2BD4-4B1D-9733-D2BE5226EED9}"/>
                  </a:ext>
                </a:extLst>
              </p14:cNvPr>
              <p14:cNvContentPartPr/>
              <p14:nvPr/>
            </p14:nvContentPartPr>
            <p14:xfrm>
              <a:off x="1722240" y="342000"/>
              <a:ext cx="6733800" cy="524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77EA88-2BD4-4B1D-9733-D2BE5226E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880" y="332640"/>
                <a:ext cx="6752520" cy="52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1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3E7743-7A68-4003-AB03-C05233F3FFF1}"/>
                  </a:ext>
                </a:extLst>
              </p14:cNvPr>
              <p14:cNvContentPartPr/>
              <p14:nvPr/>
            </p14:nvContentPartPr>
            <p14:xfrm>
              <a:off x="2512080" y="353160"/>
              <a:ext cx="7761240" cy="558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3E7743-7A68-4003-AB03-C05233F3F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720" y="343800"/>
                <a:ext cx="7779960" cy="56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ED77F7-B51D-46BC-9804-0084AF02A33E}"/>
                  </a:ext>
                </a:extLst>
              </p14:cNvPr>
              <p14:cNvContentPartPr/>
              <p14:nvPr/>
            </p14:nvContentPartPr>
            <p14:xfrm>
              <a:off x="8556120" y="1658160"/>
              <a:ext cx="3609720" cy="367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ED77F7-B51D-46BC-9804-0084AF02A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760" y="1648800"/>
                <a:ext cx="3628440" cy="36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65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7DA4F4-4E88-4608-BE8E-1702BE51538F}"/>
                  </a:ext>
                </a:extLst>
              </p14:cNvPr>
              <p14:cNvContentPartPr/>
              <p14:nvPr/>
            </p14:nvContentPartPr>
            <p14:xfrm>
              <a:off x="297360" y="-52200"/>
              <a:ext cx="9181080" cy="659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7DA4F4-4E88-4608-BE8E-1702BE515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0" y="-61560"/>
                <a:ext cx="9199800" cy="66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5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0B5A43-07E0-4DC5-9166-3AEFBDCAF125}"/>
                  </a:ext>
                </a:extLst>
              </p14:cNvPr>
              <p14:cNvContentPartPr/>
              <p14:nvPr/>
            </p14:nvContentPartPr>
            <p14:xfrm>
              <a:off x="2166480" y="627480"/>
              <a:ext cx="7216560" cy="475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0B5A43-07E0-4DC5-9166-3AEFBDCAF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7120" y="618120"/>
                <a:ext cx="7235280" cy="47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4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C7BCEB-31F8-42DD-838E-E68214F1471B}"/>
                  </a:ext>
                </a:extLst>
              </p14:cNvPr>
              <p14:cNvContentPartPr/>
              <p14:nvPr/>
            </p14:nvContentPartPr>
            <p14:xfrm>
              <a:off x="550080" y="1092600"/>
              <a:ext cx="10331640" cy="531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C7BCEB-31F8-42DD-838E-E68214F14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0" y="1083240"/>
                <a:ext cx="10350360" cy="53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5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446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I Montella</dc:creator>
  <cp:lastModifiedBy>Corey I Montella</cp:lastModifiedBy>
  <cp:revision>5</cp:revision>
  <dcterms:created xsi:type="dcterms:W3CDTF">2020-07-09T20:10:26Z</dcterms:created>
  <dcterms:modified xsi:type="dcterms:W3CDTF">2020-07-10T03:37:20Z</dcterms:modified>
</cp:coreProperties>
</file>