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1" d="100"/>
          <a:sy n="91" d="100"/>
        </p:scale>
        <p:origin x="351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00:05.9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452 17722 1134 0,'0'0'32'0,"0"0"8"0,-7 3-32 0,3-3-8 0,-7 3 0 0,8-3 0 15,3 0 57-15,-11 0 11 0,11 0 1 0,-10 0 1 16,6 0-32-16,4 0-6 0,0 0-2 0,0 0 0 15,0 0 18-15,0 0 4 0,0 0 1 0,0 0 0 16,0 0 31-16,0 0 5 0,0 0 2 0,0 0 0 16,0 0-9-16,4-3-2 0,-1 0 0 0,4-1 0 15,-7 4-43-15,4 0-9 0,3 0-1 0,-4 0-1 16,8 0-119-16,-7 0-24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01:40.08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1616 711 1958 0,'0'0'43'0,"0"-3"9"0,-7-3 1 0,7-3 3 0,-4 2-45 0,4 1-11 16,0-3 0-16,0-1 0 0,0 7 104 0,0-6 20 15,0-1 3-15,0 4 1 0,0 6-60 0,0 0-12 16,0 0-3-16,0 0 0 0,0 0 11 0,0 0 3 15,4 9 0-15,-4 7 0 0,0-3-5 0,0 9-1 16,-4 3 0-16,4 6 0 0,-3-3-12 0,-4 7-2 16,3 5-1-16,-7 4 0 0,1 3-10 0,3-3-3 15,0 16 0-15,-4-7 0 0,1-3-11 0,-1-3-2 16,7 4-1-16,-6-1 0 0,-1-3-9 0,4 0-2 16,4 0 0-16,-1 0 0 0,-6-10-8 0,10 4 0 15,-7-6 9-15,3-1-9 0,4-9 0 0,0 0 0 16,0-6 0-16,0 0 8 0,0 0-8 0,4-4 0 0,-4-2 0 15,7 0 0-15,3-7 0 0,-6 0 0 0,6 4 0 16,1-7 0-16,3 0 0 0,7-3 0 0,-7-3 0 0,7 0-8 16,4 3 8-16,0-7 0 0,0 1 0 0,-1 0 0 15,-3-1 0-15,4-2 0 0,-4 3 0 0,0 3 0 16,4-4 24-16,-4 4 6 0,4 0 2 0,-4 3 0 16,-3 0-51-16,3 0-9 0,4 0-3 15,-4 3 0-15,0 0 31 0,0 0 0 0,-7 4 0 0,7-4 0 16,-6 3-32-16,-1 4-1 0,0-7 0 0,3 0 0 15,-6 0-25-15,3 0-5 0,-3 0-1 0,-1-3 0 16,4 3-51-16,-3-3-10 0,0-3-3 16,-8 0 0-16,8 0-51 0,-1 0-10 0,-6 0-3 0</inkml:trace>
  <inkml:trace contextRef="#ctx0" brushRef="#br0" timeOffset="356.05">2335 1407 1958 0,'0'0'43'0,"0"-9"9"0,0 3 1 0,-7-7 3 0,7 7-45 16,0-3-11-16,0-1 0 0,0 4 0 0,0 3 100 0,0-4 19 0,0 7 3 0,0 0 1 15,0 0-43-15,0 0-9 0,0 0-2 0,0 0 0 16,0 0-4-16,7 4-1 0,-3 2 0 0,-4 10 0 16,3-4 0-16,5 7 0 0,-5 3 0 0,4 3 0 15,-3 3-34-15,3 4-7 0,-4 2-2 0,1-6 0 16,3-3 18-16,-4 4 3 0,4-8 1 16,-3 1 0-16,3 0-35 0,0-12-8 0,0 5 0 15,-7-5 0-15,4-4 0 0,3 4 0 0,-7-7 0 0,3-3 0 16,4 0-100-16,-7 0-23 15,0 0-4-15,4-13-1 0,3 4-51 0,-4-4-10 16,-3 1-3-16,0-4-896 0</inkml:trace>
  <inkml:trace contextRef="#ctx0" brushRef="#br0" timeOffset="550.09">2307 1207 2419 0,'0'0'53'0,"0"0"11"0,-3 0 3 0,3 0 1 0,-11 0-55 0,11 0-13 15,0 0 0-15,0 0 0 0,0 0 105 0,-3-3 19 16,3 3 3-16,0 0 1 0,0-7-103 0,0 7-25 16,0-3 0-16,0 3 0 0,0 0 0 0,0-9 0 15,0 9 0-15,3-3 0 16,-3 3-60-16,4 0-18 0,3 0-3 0,-4 3-1 16,4 3-139-16,-3 0-28 0,6 4-6 0,1 2-1 0</inkml:trace>
  <inkml:trace contextRef="#ctx0" brushRef="#br0" timeOffset="1734.59">2639 1690 1792 0,'0'0'51'15,"0"0"10"-15,0 0-49 0,0 0-12 0,0 6 0 0,0-6 0 16,0 0 156-16,0 0 29 0,0 0 6 0,0 0 1 15,0 0-92-15,0-6-19 0,-7-1-3 0,3-5-1 0,4-1-37 0,0 1-7 16,0-1-1-16,0-6-1 0,0 4-15 0,0-1-2 16,4-6-1-16,-4 3 0 0,7 0-1 0,-7-2-1 15,7 5 0-15,0-6 0 16,-4 3 0-16,4 3 0 0,4 1 0 0,-7-1 0 0,-1 4-3 0,8-4 0 16,-4 6 0-16,3 1 0 0,-6 6-24 15,3 0-6-15,0 3-1 0,0 3 0 0,4 6 70 0,-11 1 13 16,10 2 4-16,-10 4 0 0,7-4-44 0,-7 7-8 15,7 3-1-15,-7 3-1 0,4 0-10 0,3 4-14 16,-7-4 3-16,3 0 1 0,4-3 39 0,-3 0 8 16,0-4 2-16,3 1 0 0,3-6-27 0,-6 3-12 15,6-7 10-15,1 0-10 0,-1-2 0 0,5-1 0 16,-1-3 0-16,3-3 0 0,-6 0 0 0,7 0 8 16,-1-3-8-16,-3-3 0 0,7-1 20 0,-10-5-1 15,7 6-1-15,-1-10 0 0,-3 3-18 0,-3-2 0 0,0 2 0 0,-1-6 0 16,-3 4 0-16,0 2 10 0,4-6-10 0,-8 0 8 15,4 7-8-15,1-7 0 0,-1 3 0 0,-4 4-11 16,4-7 11-16,-7 3 12 0,0 4-2 0,4-4-1 16,-4 0-9-16,0 4-12 0,0-4 2 0,0 4 1 15,-4-1 18-15,4 7 4 0,0 6 1 0,-7-3 0 16,7 3-22-16,0 0-5 0,-3 0-1 0,-8 0 0 16,7 9 14-16,-3 1 0 0,4 2 0 0,-8 7 0 15,4-7 9-15,4 7 5 0,-1 3 1 0,-3 0 0 16,7 0-24-16,-3-3-5 0,3 6-1 0,0-9 0 15,0 6 15-15,0-7 16 0,3 4-3 0,-3-6-1 16,7 5-12-16,-3-8-16 0,6 2 3 0,-6-2 1 16,3 2-10-16,3-5-2 0,-6-1 0 0,7 3 0 15,-1-2-64-15,-6-4-12 0,6 0-4 0,15 0-72 16,-14-6 111-16,-1 0 1 0,1 0 0 16,3-4 1-16,-4-2 1 0,5 0 0 0,-5-4 0 15,4 0 19-15,-3-2 4 0,-1 2 1 0,1-9 0 16,0 7 9-16,-1-4 1 0,1 0 1 0,-1 0 0 0,4-3 7 0,-10 3 0 15,3 1 1-15,4-1 0 0,-8 3 19 0,8 0 11 16,-8 1-2-16,4 2 0 0,-7 4 35 0,4-4 6 16,-4 4 2-16,0 3 0 0,0-4 26 0,0 10 6 15,0 0 0-15,0 0 1 0,-4 0-18 0,-3 3-4 16,-3 4-1-16,3-1 0 0,0 3-21 0,-4 7-4 16,7-7-1-16,-6 7 0 0,-1 3-16 0,8-4-4 15,-8 7-1-15,4-3 0 0,4 6 1 0,-1-3 1 16,4-3 0-16,-7 3 0 0,7-6-17 0,0-1 0 0,0 1 0 15,7-7 0-15,-7-2 0 0,7-1 15 0,0 0-3 16,-3-3-1-16,3-3-11 0,3-3 0 16,-3 0 0-16,4-6 0 0,-4 2 0 0,4-2 0 0,3-10-8 0,-11 4 8 15,4 5-10-15,4-9 10 0,-8 1-13 0,4 5 5 16,-3-3 8-16,7 1 9 0,-11 2-1 0,3 7-8 16,-3-7 8-16,7 7-8 0,-7-3 0 0,0 2 0 15,0 7 0-15,0 0-9 0,0 0 1 0,0 0 0 16,0 0 20-16,0 0 5 0,0 0 1 0,0 0 0 15,0 0-29-15,-7 7-5 0,4-1-2 0,3 0 0 16,0 4 33-16,0 2 6 0,0 1 2 0,3-1 0 0,4 7-37 0,-3-6-7 16,3 2-2-16,-4-2 0 0,8 2 36 15,-8-2 7-15,4 0 2 0,4-1 0 0,-7-3-22 0,3-2 0 16,0 2 0-16,0-3-8 0,3 1 8 0,-6-4 0 16,6 6 10-16,-6-6-10 0,3 1 16 0,-4-4-4 15,5 3 0-15,-5-3 0 0,4 3 0 0,-3-3 0 16,-4 0 0-16,3-6 0 0,4 2-3 0,-7-5-1 15,4 0 0-15,-4-7 0 0,7 6 1 0,-7-11 0 16,0 2 0-16,0-3 0 0,0-3-9 0,3 6 0 16,-3-6 0-16,0 6 0 0,7-6 0 0,-7 6 0 15,0 0 0-15,4 0 0 0,-1 7 0 0,1-4 0 16,3 4 0-16,0-1 0 0,-7 4 0 0,11 6 0 16,-8-1 0-16,4-5 0 0,0 6 0 0,4 3 8 15,-4-3-8-15,4 3 8 0,3 0-8 0,-4 0 0 16,1 0 9-16,-4 3-9 15,3-3-25-15,1 0-10 0,0 3-1 0,3-3-1 16,3-3-115-16,-6 3-24 0,3 0-4 0,-3-3 0 0</inkml:trace>
  <inkml:trace contextRef="#ctx0" brushRef="#br0" timeOffset="3653.17">4974 972 1839 0,'0'0'40'0,"0"0"9"0,0 0 2 0,0 0 1 0,0 0-42 0,0 0-10 0,-3 3 0 0,-4 0 0 16,3 3 79-16,1 4 13 0,3-1 4 0,0 0 0 15,0 7-25-15,0 6-5 0,0 0-1 0,0 6 0 16,3 0-1-16,-3 4 0 0,4 2 0 0,-1-2 0 16,1-4 0-16,-4 9 0 0,3-8 0 0,1 2 0 15,-1 4 0-15,-3-7 0 0,4 3 0 0,-4 0 0 0,7 1-51 0,-7-4-13 16,0-3 0-16,3 3 0 0,-3-9 0 16,4 6 0-16,-1-9 0 0,-3 0 0 0,4-1 0 15,-4-8 0-15,3-1 0 0,1 0 0 0,-4-6 0 16,0 0 0-16,0 0 0 0,0 0 0 0,-4-9 0 15,4-7 0-15,-3-3 0 0,-1-6 0 0,1-6 0 0,-1-1 0 16,1 1 0-16,-4-13 0 0,3 10 0 0,1-4 0 16,-4 7 0-16,3-13 0 0,-3 3 0 0,4 0 0 15,3-6 0-15,-8 0 0 0,5 0 0 0,3 0 0 16,0 3 0-16,0-3 0 0,0 10 0 0,0-4 0 16,0-6 0-16,0 3 0 0,0 6 0 0,3 1 0 15,5 5 0-15,-8-5 0 0,3 8 0 0,4 4 0 16,0 10 0-16,0-4 0 0,-3 6 0 0,3 7 0 0,0 3 0 15,0 0 0-15,7 6 54 0,-3 0 8 0,3 0 2 0,3 10 0 16,-3-1-52-16,8 4-12 16,-5 0 0-16,12 2 0 0,-8 1 0 0,3 3 0 0,-6 3 0 0,0-3 0 15,-1 6 0-15,-6-6 0 0,7 7 0 16,-15-4 0-16,4 3 0 0,-3 6 0 0,-1-5 0 16,-3 5 0-16,0 4 0 0,-3-7 0 0,-1 7 0 0,-3-4 0 15,-4 7 0-15,1-13 0 0,-4 0 0 0,0 4 0 16,0-10 0-16,-4 0 0 0,4 3 0 0,-7-6 0 15,7-7 0-15,-4 4 0 0,4-7 0 0,0-3 0 16,3 1 0-16,0-4 0 0,8-3 0 0,-8 0 0 16,4-3 0-16,4-4 0 0,-1 1 0 0,4-3 0 15,4 2 0-15,-4-5 0 0,10 3 0 0,-6-4 0 16,3 4 0-16,7-7 0 0,0 6 0 0,0-5 0 0,4 5 0 16,3-8 0-16,-7 8 0 0,7 1 0 0,-7 3 0 0,1 2 0 15,-1 4 0-15,-4 7 0 0,1 2 0 0,-1 7 0 16,1 3 0-16,-7-1 0 0,3 7 0 0,3-3 0 15,-10 7 0-15,4-4 0 0,3 3 0 0,-7-6 0 16,3 6 0-16,1-3 0 0,-1 0 0 0,1-3 0 16,3 3 0-16,0-9 0 0,0 0 0 0,-3-1 0 15,3-5 0-15,3-1 0 0,-3 1 0 0,4-4 0 16,-1 3 0-16,1-6 0 0,0 0 0 0,3-3 0 16,-4 0 0-16,4-3 0 0,1 0 0 0,2-6 0 15,-3 3 0-15,0-4 0 0,4-2 0 0,-7 2 0 16,3-9 0-16,-4 1 0 0,1 5 0 0,-1-9 0 15,1 3 0-15,3 0 0 0,-10 1 0 0,3 2 0 16,0-6 0-16,0 3 0 0,-4 4 0 0,4-7 0 16,-7 6 0-16,4 0 0 0,-4 4 0 0,0-1 0 15,-4 4 0-15,4 6 0 0,0 3 0 0,-7-7 0 0,0 7 0 0,0 0 0 16,0 7 0-16,0-1 0 0,-3 6 0 0,-1 1 0 16,7 9 0-16,-3 0 0 0,4 3 0 0,-4 0 0 15,3 3 0-15,1 0 0 0,3 4 0 0,0-1 0 16,0-6 0-16,3 0 0 0,1 0 0 0,3 0 0 15,0-9 0-15,0 0 0 0,4 0 0 0,-1-7 0 16,-3 3 0-16,4-2 0 0,-1-4 0 0,8 4 0 16,-11-10-48-16,4 3-13 0,6-3-3 0,-10-3 0 15,4-1-52 1,-4-2-10-16,4 0-2 0,-4 0-1 0,3-1-50 0,-3-2-9 16,4 3-3-16,-1-1 0 0,-6-5 18 0,0 2 3 0,3-2 1 15,0 2 0-15,0 1 84 0,0-7 17 0,-4 1 3 0,1 5 1 0,3-9 32 16,-4 1 8-16,4 2 0 0,-3-6 1 0,3 0 23 15,-3 3 0-15,-1-3 0 0,1-3 0 0,-1 3 0 16,1-3 0-16,3 3 0 0,-7 3 0 0,3 1 47 0,1-1 13 16,-4 6 4-16,0-2 0 0,0-1 51 0,0 10 10 15,0 3 3-15,0 3 0 0,0 0 0 0,-7 0 0 16,0 0 0-16,3 9 0 0,-6 3 0 0,6 1 0 16,-7 6 0-16,4 6 0 0,0 0-103 0,0 3-25 15,4 4 0-15,-4-1 0 0,3-3 43 0,1 0 3 16,-1-3 1-16,4 1 0 0,0-5-24 0,0-2-5 15,4-3-1-15,-1 0 0 0,1-4-17 0,3-6 0 16,-4 1 0-16,4-4 0 0,-3-3 0 0,6 0 0 0,1-6 0 16,-7 2 0-16,3-5 0 0,-4-7 0 0,8 7 0 0,-8-7 0 15,4-3 0-15,4 1 0 0,-11 2 0 0,7-6 0 16,-4 3 0-16,1 4 0 0,-4-4 0 16,4 3 0-16,-4-3 0 0,-4 4 0 0,4-1 0 0,0-3 0 15,-4 7 0-15,1-4 0 0,-1 6 0 0,1-2 0 16,-4 3 0-16,3 2 0 0,4 7 0 0,-3-3 0 15,3 3 0-15,0 0 0 0,0 0 0 0,-7 6 0 16,7 7 0-16,0 3 0 0,0-4 0 0,3 7 0 16,1 3 0-16,-1 3 0 0,1 3 0 0,3 13 0 15,0-7 0-15,0 4 0 0,4 0 0 0,-1 6 0 16,-3 0 55-16,4 3 7 0,-4 0 2 0,3 6 0 0,-3 0-52 16,1 4-12-16,-5-1 0 0,4 4 0 0,-3-4 0 0,3 1 0 15,-4-1 0-15,-3 4 0 0,7-4 0 0,-7-3 0 16,0-3 0-16,0-3 0 0,0-9 54 0,-7-3 8 15,7-4 2-15,-7-6 0 0,4 0-52 0,-4-6-12 16,0-3 0-16,-1-7 0 0,1-3 0 0,-7-3 0 16,0-6 0-16,0-6 0 0,-4-4 0 0,1 1 0 15,3-13 0-15,-4 0 0 0,0 0 0 0,4-10 0 16,4-3 0-16,-4-5 0 0,3 5 0 0,4 0 0 16,-4-2 0-16,8 2 0 0,-4 0 0 0,3 4 0 15,4-1 0-15,-3 4 0 0,6 0 0 0,1 2 0 16,-1-5 0-16,4 6 0 0,0-1 0 0,4 7 0 15,0-3 0-15,3 7 0 0,-7 2 0 0,3 0 0 16,8 7 0-16,-11-4 0 0,7 7 0 0,-3 3 0 0,3 3 0 16,0 0 0-1,-3 3-100-15,3 0-22 0,0 3-5 0,3-2-1 16,-6 2-102-16,3-3-21 0,18 0-4 0,-7-3-1 0</inkml:trace>
  <inkml:trace contextRef="#ctx0" brushRef="#br0" timeOffset="4367.27">6223 1608 1267 0,'0'0'28'0,"0"0"5"0,0 0 2 0,-4 6 1 0,1-2-36 0,-1 2 0 16,1 3 0-16,-1-3 0 0,1-6 108 0,-1 7 16 15,1-1 2-15,-1 0 1 0,4-3-7 0,0 4-2 16,0-4 0-16,0-3 0 0,-7 9-34 0,7-9-8 15,0 0 0-15,0 0-1 0,0 0 42 0,0 0 9 16,0 0 2-16,-3-12 0 0,-1 5-103 0,1-5-25 16,3 2 0-16,-4-8 0 0,4 2 0 0,0 0 0 0,0-6 0 15,0 0 0-15,0 4 56 0,0-4 7 16,4 6 1-16,-1-6 0 0,-3 3-52 0,4 7-12 16,-4-7 0-16,3 6 0 0,4 4 0 0,-7 6 0 15,0-3 0-15,0 6 0 0,7-7 0 0,-3 7 0 0,3 7 0 16,-4-1 0-16,4-3 0 0,-3 6 0 0,3 1 0 0,4-1 0 15,-4 4 0-15,0-7 0 0,3 3 0 0,1 1 0 16,0-4 0-16,-1 0 0 0,4 1 0 0,4-1 0 16,-4-3 0-16,0 0 0 0,4-3 0 0,-1 0 0 15,-3 0 0-15,4 0 0 0,-7 0 0 0,3 0 0 16,0-3 0-16,-4 0 0 0,5-3 0 0,2 2 0 16,-10 1 0-16,4 0 0 0,-1-3 0 0,1-4 0 0,-4 1 0 15,-3 3 0-15,3-7 0 0,-4 1 0 0,4-1 0 16,-3 1 0-16,-4-7 0 0,0 6 0 0,-4 1 0 0,1-1 0 15,-1 1 0-15,1 2 0 0,-4 4 0 0,3 0 0 16,-6 6 0-16,-1 0 0 0,4 3 15 0,-4 6 0 16,4 1 0-16,-3 2 0 0,-1 7-15 0,4 3-13 15,0 0 2-15,0 0 1 0,7 6 10 0,-4-3-8 16,4 3 8-16,0 1-8 0,0-7 8 0,4-1 0 16,-4 1 0-16,7-3 0 0,-4 0 0 0,5-10 0 15,-1 1 0-15,0-1 0 0,7 1 0 0,-4-4 0 16,1 0 0-16,3-3-8 0,-3-3-3 0,3 0 0 15,0-3 0-15,0-3 0 16,0 0-84-16,0-4-17 0,-3 1-3 0,3-1-1 16,4 1-112-16,-4-7-22 0</inkml:trace>
  <inkml:trace contextRef="#ctx0" brushRef="#br0" timeOffset="4752.93">6911 1141 2077 0,'0'0'45'0,"-4"6"10"0,1-3 1 0,-4 4 4 0,0 2-48 0,-4 0-12 15,4 1 0-15,0 2 0 0,-4 1 96 0,1 3 18 0,-1-1 3 0,1-2 1 16,-1 2-49-16,1 4-9 0,-1-9-3 0,0 5 0 16,4 4-7-16,-3-6-2 0,3 2 0 0,0-2 0 15,0 3-38-15,3-10-10 0,4 6 0 0,-7-2 0 16,7-4 0-16,0 0 0 0,7 1 0 0,-7-7 0 15,4 3 0-15,3-6 0 0,3 3 0 0,4-10 0 0,-3 7 0 0,3-6 0 16,0 2 0-16,4-2 0 16,-1 6 0-16,5-3 0 0,-1-4 0 0,-4 7 0 0,5 0 0 0,-5 0 0 15,1 3 0-15,-1 0 0 0,-2 3 56 0,-5 0 5 16,-3 7 2-16,4-4 0 0,-8 0-26 0,1 3-5 16,-1 4 0-16,-3 6-1 0,0-7 7 0,-3 7 2 15,-1 3 0-15,-3 0 0 0,0 3-26 0,-3-6-5 16,-1 0-1-16,-3 3 0 0,0-3-8 0,0 2 0 15,-4-5 0-15,0 0 0 0,4 0-17 0,-3-7-6 16,6 0-1-16,-3-2 0 16,3-1-102-16,1-3-21 0,3-3-4 0,0 0-1167 0</inkml:trace>
  <inkml:trace contextRef="#ctx0" brushRef="#br0" timeOffset="5171.95">7218 1135 2149 0,'-4'15'47'0,"1"-12"9"0,-1 7 3 0,1-1 2 0,-4 4-49 0,3-1-12 0,-3-2 0 16,4 5 0-16,-4 1 114 0,-1-6 20 0,1 2 4 0,0 1 1 16,0 5-67-16,0-5-14 0,-3 6-2 0,3 0-1 15,-4-4-6-15,4 1-1 0,0 6 0 0,-4-10 0 16,1 1-18-16,6 3-4 0,-3-7-1 0,4-3 0 0,-4 4-25 0,7-7 0 15,0-3 0-15,0 0 0 0,0 0 0 0,0 0 0 16,0 0 0-16,0-3 0 0,7 3 0 0,-4-3 0 16,8-4 0-16,-4 4 0 0,3-3 0 0,-3 6 0 15,4-3 0-15,3 0 0 0,-3-4 0 0,3 7 0 16,0 0 0-16,4 0 0 0,-4 0 0 16,3 7 0-16,-3-4 0 0,4 0 0 0,0 0 0 0,-4 10 0 15,0-4 0-15,0 10 0 0,-3-7 56 0,-1 7 7 16,-3 6 1-16,0-6 0 0,-3 6-52 0,-1-6-12 15,1 6 0-15,-4-9 0 0,0 3 0 0,-4-1 0 16,4-8 0-16,-3 5 0 0,-4-2 0 0,0 0 0 16,0-7 0-16,0 0 0 0,-4 0 0 0,4-3 0 15,-4 1 0-15,1-4 0 16,-1-4-58-16,1-2-14 0,-1 0-4 0,4 0 0 16,0-1-148-16,3-2-29 0,-6-10-7 0,6 4 0 0</inkml:trace>
  <inkml:trace contextRef="#ctx0" brushRef="#br0" timeOffset="5401.02">7511 1724 2880 0,'0'0'64'0,"0"0"12"16,0 0 4-16,0 0 0 0,0 0-64 0,0 0-16 0,0 0 0 0,0 0 0 15,0 0 54-15,0-6 8 0,0 0 2 0,0-4 0 16,0-2-52-16,0 2-12 0,0-5 0 0,-4-1 0 16,4 3 0-16,-3-5 0 0,-1-1 0 0,4-3 0 15,-3 3-100-15,3 0-22 0,-4-3-5 0,4 3-1127 0</inkml:trace>
  <inkml:trace contextRef="#ctx0" brushRef="#br0" timeOffset="5550.47">7479 1157 2574 0,'-4'12'56'0,"1"-9"12"0,-4 4 3 0,3 5 1 0,-3-6-57 0,0 1-15 16,0 5 0-16,4 1 0 0,-4-1 62 0,3-2 10 15,0-1 1-15,1 0 1 0,3-2-58 0,3-1-16 16,-3 0 0-16,4-3 8 16,3 1-152-16,0-4-32 0,4 0-5 0,-4-4-902 0</inkml:trace>
  <inkml:trace contextRef="#ctx0" brushRef="#br0" timeOffset="5880.37">7729 1194 2419 0,'0'0'53'0,"0"3"11"0,-3 4 3 0,-1 2 1 0,1 0-55 0,-4 1-13 0,3 6 0 0,-6-10 0 16,3 9 54-16,-4-2 8 0,4 3 2 0,-7 3 0 16,3 9 0-16,4-9 0 0,-3 9 0 0,-1-3 0 15,4 3-16-15,0 0-2 0,0 1-1 0,3 5 0 16,1-12-21-16,3 6-4 0,0-9 0 0,0 0-1 0,7-4 36 15,-4-5 7-15,8-1 2 0,0-6 0 16,-1 1-103-16,4-8-20 0,4 1-4 16,0-6-1-16,3-1 103 0,0 1 20 0,0-13 4 0,0 3 1 0,0 0-52 0,-3-2-12 15,3-1 0-15,-3 3 0 0,-4 3 0 0,0-6 0 16,-3 6 0-16,-1 4 0 0,-3-1 0 0,0 1 0 16,-3 6 0-16,-1-4 0 0,1 4 0 0,-4 6 0 15,-4-3 0-15,1-3 0 0,-4-4 0 0,-4 4 0 16,1 0 0-16,-5 2 0 15,-2-2-48-15,-1 3-13 0,1-3-3 0,2 6 0 16,1-3 0-16,0-1 0 0,4-2 0 0,-1 3 0 16,4 3-102-16,3-3-21 0,4 3-4 0,0 0-897 0</inkml:trace>
  <inkml:trace contextRef="#ctx0" brushRef="#br0" timeOffset="6179.57">7976 1614 1958 0,'4'10'43'0,"-4"-1"9"0,3-3 1 0,-3 1 3 0,4-1-45 0,-4-6-11 0,0 0 0 0,0 0 0 16,0 0 104-16,3-6 20 0,1-1 3 0,-1-8 1 15,1-1-52-15,0-3-9 0,-1-3-3 0,4-3 0 16,0 0-51-16,0 0-13 0,0 0 0 0,0 0 0 16,0-3 47-16,4 6 6 0,3-3 2 0,0 3 0 15,4 6 14-15,-1 0 3 0,1 1 1 0,0 5 0 16,-4-2-7-16,7 5-2 0,-3 1 0 0,-1 0 0 15,1 3-51-15,0 3-13 0,3 6 0 0,-7 3 0 16,0 4 54-16,0 3 8 0,-3 9 2 0,-1 3 0 16,-3 7-52-16,4 2-12 0,-8 7 0 0,1 3 0 0,-1-3 0 15,1 0 0-15,0-3 0 0,-4 3 0 0,0-10 0 0,0 4 0 16,0-7 0-16,-4 0 0 16,4-6-48-16,-4-3-13 0,4-3-3 0,-3-3-956 15,6-7-191-15</inkml:trace>
  <inkml:trace contextRef="#ctx0" brushRef="#br0" timeOffset="7872.59">1104 2571 1220 0,'0'0'27'0,"11"-3"5"0,3 3 2 0,7-4 0 0,4-5-34 0,-4 6 0 0,14-3 0 0,0 3 0 16,1-4 108-16,-1 1 14 0,0 0 3 0,11-1 1 16,0 4-13-16,10-9-2 0,-3 5-1 0,14-2 0 15,-10 0-30-15,6 2-7 0,4-5-1 0,15-1 0 16,-5 4-16-16,1-1-3 0,3 4-1 0,11-6 0 15,-1 2-28-15,1 4-7 0,3-3-1 0,18 2 0 16,-14 4-6-16,10 0-2 0,-3-6 0 0,21 2 0 16,-10 4 20-16,-1-3 3 0,4-3 1 0,21 2 0 15,-14 1 0-15,4-3 0 0,3 2 0 0,21-2 0 16,-18 3 6-16,-2-4 2 0,9 1 0 0,18 6 0 16,-17-7-13-16,0 4-3 0,-1-3 0 0,22-4 0 15,-21 7 6-15,-1 0 1 0,5-7 0 0,16 4 0 0,-23-1-19 16,-5 4-3-16,4 0-1 0,11-4 0 0,-22 1 8 0,1 3 0 15,-8-1 1-15,15 1 0 0,-22 3-4 16,-3-3-1-16,-3 2 0 0,6 1 0 0,-17-6 4 0,-4 6 0 16,-3 0 0-16,3-4 0 0,-14 4-7 0,0-3-1 15,-7 0 0-15,4 3 0 0,-14-1 0 0,-1 1 0 16,-3 0 0-16,0-6 0 0,-7 3-8 0,-4-1 0 16,1-2 0-16,-8 3 0 0,-3 2 0 0,0 1 8 15,-8-6-8-15,5 3 8 0,-8 2-8 0,-3-2 0 16,-1 3 0-16,-3-3 0 15,1 0-22-15,-1 2-6 0,0 1-2 0,0-3 0 16,-3-3-42-16,3 2-8 0,4 1-1 0,-1-3-1 16,1 2-82-16,3 1-16 0,4 3-3 0,0-6-1 0</inkml:trace>
  <inkml:trace contextRef="#ctx0" brushRef="#br0" timeOffset="11367.82">8146 4828 1504 0,'0'3'33'0,"0"10"7"0,3 0 2 0,-3-1 0 0,4 4-34 0,-1-1-8 0,1 1 0 0,-1 0 0 16,1-1 103-16,3 4 18 0,-4-3 4 0,4 3 1 15,-3 0-50-15,3-1-9 0,0 4-3 0,0 0 0 16,4 3 0-16,-4 0 0 0,3 4 0 0,-3-1 0 16,4 3-51-16,-4 1-13 0,0-1 0 0,0 3 0 15,4-2 54-15,-1 2 8 0,-3 1 2 0,0 6 0 16,4-4-52-16,-7 4-12 0,3 0 0 0,0 3 0 15,-4 3 0-15,1 0 0 0,-1 0 0 0,1 3 0 16,-4 3 0-16,3-3 0 0,1 4 0 0,-4 5 0 0,0 1 0 0,0-1 0 16,0 1 0-16,0 9 0 0,0-6 0 0,0 2 0 15,3 4 0-15,-3 10 0 0,-3-7 0 0,3 3 0 16,0 0 0-16,0 10 0 0,3-3 0 0,-3 2 0 16,0 1 0-16,0 9 0 0,0-6 0 0,0 0 0 15,0 3 0-15,0 6 0 0,0-6 0 0,0 0 0 16,0 6 0-16,0 6 0 0,0-9 54 0,0 0 8 15,0 4 2-15,0 8 0 0,0-9-52 0,4 4-12 0,-4-4 0 16,0 13 0-16,3-13 0 0,-3 3 0 0,4 1 0 16,-1 8 0-16,-3-8 0 0,4 2 0 0,0 1 0 0,-4 12 0 15,3-13 0-15,-3 1-13 0,0 2 2 16,0 16 1-16,-3-18 10 0,3 3 14 0,0 2-3 16,-4 14-1-16,4-20-10 0,-4 4 0 0,1-1 0 0,-1 13 0 15,1-18 0-15,-1-1 0 0,1 0 8 16,-4 10-8-16,3-13 0 0,1 1 0 0,-1-1 0 0,-3 9 0 15,0-15 0-15,0 3 13 0,4-3-1 0,-5 10-1 16,1-10-3-16,0-4-8 0,4-2 12 0,-4 3-4 16,3-7-20-16,1-2-5 0,-1-1-1 0,1 4 0 15,-1-13 42-15,1 0 9 0,3 3 2 0,-4-3 0 16,4-7-35-16,0-2 0 0,0-4 0 0,0 4 0 16,0-7 8-16,0-3-8 0,0-3 12 0,4 4-12 15,-4-7 12-15,0-4-12 0,3 1 12 0,-3 0-12 0,4-4 9 16,-4 1-9-16,0-3 0 0,0-1 9 0,0-3-9 15,0 1 0-15,0-4 9 0,3 3-9 0,-3-6 14 0,0 1-2 16,4-1 0-16,-4-3 0 0,3-4-12 0,-3 1 0 16,4-3 0-16,-1-4 0 0,1 1 8 15,-1-1 0-15,1-2-8 0,-1-4 12 0,1 0-12 16,-1 1-8-16,5-1 8 0,-5 0-13 0,4-3 13 0,0 4 0 16,-3-4 0-16,3 3 0 0,0-3 0 0,0 3 0 15,3-2 0-15,-3-1 0 0,1 0 0 16,2 0 0-16,1-3 0 0,3 3 0 0,-4-3 0 0,5 3 0 15,-1-3 0-15,3-3 0 0,1 3 0 0,3-3 8 16,0 0 0-16,7 0-8 0,-3 0 0 0,7-1 0 16,0 1 0-16,3 0 0 0,-3-3 8 0,-1 3-8 15,-2 0 0-15,6-4 0 0,-3 7 0 0,3-3 0 0,4-3 0 0,7 0 0 16,3-1 0-16,0 1 0 0,1 0 0 0,-1-4 0 16,-3 4 0-16,3 0 0 0,1-3 0 0,6-1 0 15,4 1 0-15,0-1-9 0,0 1 1 0,4-4 0 16,-4 4 8-16,7 0 0 0,0-1 0 0,10 1 0 15,-6-4 0-15,-1 4 0 0,1-1 0 0,10-2 0 16,0 2 12-16,0-2 4 0,-3 2 0 0,7-2 1 16,-4 3-9-16,3-4-8 0,5 4 12 0,2-1-12 15,-6 1 13-15,3-1-4 0,11 1-1 0,3 3 0 16,-13-4 20-16,2 1 4 0,8 3 1 0,10-4 0 16,-17 1-33-16,10 3 0 0,1-4 0 0,13 1 0 15,-6-1-12-15,-1 1-8 0,7-1-3 0,-3 1 0 16,-3 0 23-16,2-1 0 0,12 1 0 0,-8-1 0 15,-3 4 0-15,7 0 0 0,7 0 9 0,-3-1-9 16,-8 1 0-16,8 3 9 0,3 0-9 0,0 0 0 0,0-4 0 0,0 7 0 16,0-3 0-16,7 0 0 0,7 0 8 0,-7 3-8 15,-4-3 0-15,4 3 0 0,4 0 0 0,3-3 0 16,7 3 0-16,-7 0 0 0,7 0 0 0,1-3 0 16,2 3 0-16,5-4 0 0,-1 1 0 0,4 3 0 15,-8 0 0-15,1 0 0 0,0 0 0 0,-1 3 0 16,12-3 0-16,-54 0 0 0,11 0 0 0,7 4 0 0,3-1 0 15,4-3 0-15,1 3 21 0,6 0 4 16,-4 0 1-16,68 3 0 0,-18 1-13 0,-18-1-2 0,-7 0-1 0,-10 1 0 16,-4-1 0-16,-7 0 0 15,-10 0 0-15,-1 1 0 0,-3 2 2 0,-3 0 0 16,-11-2 0-16,-4-1 0 0,1 3-4 0,-8-2 0 0,-7 2 0 0,-7-3 0 16,-3 4-8-16,-4-1 0 0,0-3 0 15,-14 4 0-15,-3-4 0 0,-4 3 15 0,-7-2-3 16,-8-1 0-16,-2-3-12 0,-4 3-16 0,-4-2 3 0,-7-1 1 31,-3 0-45-31,-4 0-9 0,-3-3-2 0,-1 3 0 16,-6-3-83-16,-4-3-17 0,-7 0-3 0</inkml:trace>
  <inkml:trace contextRef="#ctx0" brushRef="#br0" timeOffset="13368.75">9984 12504 1728 0,'0'0'38'0,"0"0"8"0,0 0 2 0,0 0 0 0,0-6-39 0,0-1-9 16,0-2 0-16,0 3 0 0,0 3 95 0,0-4 17 16,0 1 3-16,0 0 1 0,0 0-32 0,-4-1-7 15,4 1-1-15,0 0 0 0,-3 3-9 0,3-4-3 16,0 7 0-16,0-6 0 0,0 0-51 0,0 6-13 15,0-6 0-15,0 6 0 0,3-4 0 0,1 1 0 0,-1 3 0 0,1 0 0 16,-1 0 33-16,4 0 4 0,-3 0 1 16,3 0 0-16,0 3-30 0,-4 4-8 15,4-7 0-15,-7 0 0 0,8 6 0 0,-1-3 9 16,-7-3-9-16,3 6 0 0,-3-6 16 0,0 7-3 16,4-1-1-16,-4 0 0 0,0 4-1 0,-4-4-1 0,4 0 0 0,-3 0 0 15,-4 1-10-15,3-1 0 0,0 0 0 0,-3-3 0 16,0 0 0-16,0 1 0 0,0 2 0 0,0-6 8 15,-3 3-16-15,-1 0-4 0,4-3-1 0,-7 3 0 16,3-6-85-16,1 3-17 16,-1-3-3-16</inkml:trace>
  <inkml:trace contextRef="#ctx0" brushRef="#br0" timeOffset="13937.75">10227 11610 1666 0,'0'0'36'0,"0"0"8"0,0 0 2 0,0 0 2 15,0 0-39-15,0 0-9 0,0 0 0 0,0 0 0 16,0 0 67-16,0 0 11 0,0 0 2 0,0 0 1 16,-7 4-13-16,0-1-4 0,3 0 0 0,-3 0 0 15,7-3-51-15,0 0-13 0,-7 0 0 0,0-3 0 0,7 3 0 0,-3-3 0 16,-1-4 0-16,4 1 0 16,-3 0 0-16,3-4 0 0,-4 4 0 0,4-3 0 15,0-4 0-15,0 7 0 0,0-3 0 0,4-1 0 16,-1 4 0-16,1 0 0 0,-4-1 0 0,3 1 0 15,1 3 0-15,-1-3 0 0,1 3 0 0,-1-1 0 0,-3 4 54 0,4-3 8 16,-1 0 2-16,4 0 0 0,-3 0 0 0,-4 3 0 16,0 0 64-16,0 0-64 0,0 0 0 15,0 0 0-15,0 0 0 0,0 0-52 0,0 0-12 16,0 0 0-16,0 0 0 16,0 0-100-16,0 0-22 0,0 0-5 0,0 0-1 15,4-3-51-15,-1 0-10 0,-3-4-3 0,4 1 0 0</inkml:trace>
  <inkml:trace contextRef="#ctx0" brushRef="#br0" timeOffset="14317.14">10883 12642 1584 0,'0'6'35'0,"0"1"7"16,0-4 2-16,0-3 0 0,4 6-36 0,-4-6-8 0,0 3 0 0,0-3 0 0,0 0 88 0,0 0 16 15,0 0 4-15,0 0 0 0,7 3 1 16,-7-3 1-16,0 0 0 0,0 0 0 0,0 0-29 0,0 0-5 15,0 0-2-15,0 0 0 0,0 0-38 0,0 0-7 16,0 0-1-16,0-6-1 0,0 6-18 0,0 0-9 16,0 0 10-16,0 0-10 15,0 0-64-15,0 0-20 0,0 0-3 0,3-6-1 16,-3 6 16-16,0-7 4 0,0 1 0 0,4 0 0 16,-1 3 3-16,-3 0 1 0,4-1 0 0,-4-2 0 0,3 3 45 0,1-3 10 15,-4 0 9-15,0-1-870 0</inkml:trace>
  <inkml:trace contextRef="#ctx0" brushRef="#br0" timeOffset="14854.44">11070 11852 2120 0,'0'0'47'0,"0"0"9"0,0 0 3 0,0 0 0 0,0-6-47 0,0-1-12 0,0-2 0 0,0 3 0 16,0-1 68-16,0-2 12 0,0 3 3 0,0-1 0 16,0 7 27-16,0 0 6 0,0 0 0 0,0-6 1 15,0 6-13-15,0 0-4 0,0 0 0 0,0 0 0 0,0 0-24 16,-3-6-6-16,3 6-1 0,-4-6 0 0,1 2-28 0,-1-2-5 15,1 0-2-15,-5-3 0 0,8 2-34 0,-3-2 0 16,-1-4 0-16,1 4 0 16,3-4-16-16,0 4-11 0,0 0-1 0,0-1-1 15,3 4-5-15,-3 0-1 0,4-1 0 0,-1 4 0 0,-3 3 14 0,0-3 2 16,0 3 1-16,8 0 0 0,-8 0 29 0,0 0 5 16,7 3 2-16,-7 0 0 0,3 4-29 0,1-1-5 15,-4 0-2-15,0 0 0 0,0 4 18 0,-4-4 8 16,4 0-8-16,-3 4 12 0,-1-1-12 0,1-3 11 0,-1 1-11 0,0-4 10 15,4-3-10-15,0 0 0 16,0 0 0-16,0 0 8 0,0 0-8 0,0 0 0 16,0 0-10-16,-3-3 10 0,3 3 0 0,0-7 8 15,0-2 1-15,0 3 0 0,0-1-9 0,0 7-16 0,0 0 4 16,0 0 1-16,3-6 11 0,-3 6 0 0,4-3 0 0,-4 3 0 16,0 0 12-16,0 0-3 0,0 0 0 15,4 3 0-15,-4 3 10 0,3-2 1 0,-3 5 1 0,-3-6 0 16,3 3-21-16,0-6 0 0,-4 7 0 0,4-7 0 31,0 0-171-31,-7-3-32 0,-4-4-6 0</inkml:trace>
  <inkml:trace contextRef="#ctx0" brushRef="#br0" timeOffset="15215.52">10908 10689 2508 0,'-7'9'71'0,"3"-6"16"0,1 3-70 0,-1 1-17 0,1-4 0 0,-1 3 0 0,1 3 137 0,3 1 24 16,-4 2 5-16,1 1 1 0,-1 3-63 0,1-1-12 16,-1 1-2-16,1 3-1 0,-1-4-71 0,-3-2-18 15,3 0 0-15,1-1 0 0,-1-2 0 0,4-4 0 16,0-6 0-16,0 0 0 0,0 0 0 0,0 0 0 15,0 0 0-15,-3-10 0 0,6-2 0 0,-3-1 0 16,4-2 0-16,-1-4 0 0,1 0 0 0,-1 6 0 16,5 1 0-16,-5-1 0 15,4 4-48-15,-3 0-12 0,-1 2-4 0,1 1 0 0,-4 6 103 0,0 0 20 0,0 0 4 0,0 0 1 16,3 3-52-16,1 0-12 0,-4 7 0 0,0-1 0 16,-4 1 0-16,4 2 0 0,-3-3 0 0,-1 1 0 15,1-1 0-15,-1-2 0 0,-3-1 0 0,4-3 0 16,-1 0-253-16,0-6-54 0,1-13-10 15,-1 1-3-15</inkml:trace>
  <inkml:trace contextRef="#ctx0" brushRef="#br0" timeOffset="15580.13">11437 10265 1907 0,'0'0'54'0,"7"-6"12"0,-3 0-53 0,-1-1-13 16,-3-2 0-16,4 6 0 0,-4 3 183 0,3-6 33 16,-3 6 8-16,0 0 0 0,7-3-86 0,-7 3-18 15,0 0-3-15,0 0-1 0,0 0-32 0,0 0-6 16,0 0-2-16,0 0 0 0,0 6-14 0,0-6-3 15,0 0-1-15,0 0 0 0,0 0-42 0,0 0-8 0,0 0-8 16,0 0 12-16,0 0-12 0,0 0 0 0,0 0 0 0,4-6 0 31,-1-1-63-31,1 1-14 0,3 0-3 0,0-4-1 16,0 4 27-16,0 0 6 0,0-1 0 0,4 1 1 16,-4 0-13-16,0 0-4 0,3 3 0 0,-3-1 0 0,4 1 52 0,-4 3 12 0,0-3 0 0,0 3 0 31,0 3-62-31,-3 0-10 0,-4-3-1 0,0 0-736 0,3 4-147 0</inkml:trace>
  <inkml:trace contextRef="#ctx0" brushRef="#br0" timeOffset="16055.85">11825 10971 2419 0,'0'0'53'0,"0"0"11"0,0 0 3 0,0 0 1 0,0 0-55 0,0 0-13 15,0 0 0-15,0 0 0 0,0 0 100 0,0 0 16 16,0 0 4-16,0 0 1 0,0 0-12 0,0 0-2 15,0 0-1-15,0 0 0 0,0 0-38 0,0 0-8 16,0 0-2-16,0 0 0 0,0 0-28 0,-3-6-6 16,3-1 0-16,0 1-1 0,0 0-9 0,0-1-2 15,0 7 0-15,0-6 0 0,3 0-12 0,-3 6 0 16,0-6 0-16,4 2 0 0,-1-5 0 0,-3 6 0 0,0 3 0 0,0 0 0 16,0 0 0-16,0 0 0 0,0 0 0 0,4 3 0 15,-1 0 0-15,-3 0 0 0,4 0-12 0,-4-3 12 16,0 7 0-16,0-1 0 0,0 0 8 0,0-6-8 15,0 0 0-15,0 0 0 0,0 0 0 0,0 0-10 16,0 0 10-16,0 0 0 0,7 0 10 0,-4-6-10 16,4 0 0-16,-3-4 0 0,3 1 0 0,-3 0 0 31,3 2-21-31,0-2-11 0,0 3-1 0,0-4-1 0,0 7-55 0,0-3-11 0,-4 3-3 16,4-1 0-16,-7 4-115 0,0 0-23 0</inkml:trace>
  <inkml:trace contextRef="#ctx0" brushRef="#br0" timeOffset="16303.3">12400 10030 2188 0,'11'-9'48'0,"-8"2"11"0,1 1 1 0,-4 0 1 0,3 0-49 0,-3-1-12 16,0 7 0-16,0 0 0 0,0 0 156 0,0 0 29 15,0 0 6-15,0 0 1 0,-3 3-52 0,-4 1-9 16,0-1-3-16,0 3 0 0,0-3-51 0,3 0-10 0,-3 0-3 0,7-3 0 16,-7 0-51-16,0-3-13 15,0-3 0-15,0 0 0 16,3-7-48-16,-3 1-13 0,4-7-3 0,-4 0 0 16,3 0-173-16,4 0-35 0,-11-24-8 0,1 11-924 0</inkml:trace>
  <inkml:trace contextRef="#ctx0" brushRef="#br0" timeOffset="16508.8">12090 9303 2770 0,'-14'12'79'0,"10"-9"16"16,-3 0-76-16,0 1-19 0,-4-4 0 0,4 0 0 0,-3 0 50 15,3 0 6-15,-4-4 2 0,1 1 0 0,-1 0-24 16,4 0-5-16,-4-6-1 0,1-1 0 16,3 1-249-16,-4-7-51 0</inkml:trace>
  <inkml:trace contextRef="#ctx0" brushRef="#br0" timeOffset="16670.79">11959 8842 2880 0,'0'0'64'0,"0"6"12"0,-3 0 4 0,3 4 0 0,-4-1-64 0,4 1-16 16,0 2 0-16,0-3 0 0,0 4 54 0,4-4 8 0,-4 1 2 0,0-4 0 15,0 4-52-15,3-4-12 0,1 3 0 0,-1-3 0 32,1-2-100-32,-1 2-22 0,4-3-5 0,0-3-1 0</inkml:trace>
  <inkml:trace contextRef="#ctx0" brushRef="#br0" timeOffset="17019.7">13201 9434 2448 0,'0'13'69'0,"0"-10"16"0,0 6-68 0,0-2-17 15,0-1 0-15,0 0 0 0,0 1 124 0,0-1 22 16,0 3 4-16,0-3 1 0,3 4-35 0,-3-4-6 16,0 0-2-16,0 1 0 0,0-4-42 0,4 3-9 15,-4-3-1-15,4 4-1 0,-4-4-28 0,0-3-6 16,0 0-1-16,0 0 0 0,0 6-20 0,0-6 8 15,3 3-8-15,-3-3 0 0,0 3-8 0,4 0-7 16,-1-3-1-16,1 3 0 16,3-3-40-16,-4 0-8 0,4 0-1 0,-7 0-1 15,0 0-39-15,4 0-8 0,3-3-2 0,0 0-786 16,-7 3-158-16</inkml:trace>
  <inkml:trace contextRef="#ctx0" brushRef="#br0" timeOffset="17217.71">13582 9438 3279 0,'3'12'72'0,"-3"4"16"0,0-1 2 0,4 1 2 0,-4 3-74 0,4 0-18 0,-4 0 0 0,0-1 0 15,0-2 60-15,-4 0 8 0,4-4 1 0,0 1 1 16,-4-7-39-16,4 0-8 0,-3 1-2 0,3-7 0 16,0 0-21-16,0 0 0 0,-7-7 0 0,0-5-8 15,0-1-62-15,3-6-12 0,1-3-2 0,-1-3-1 16,4-3-67-16,0 0-14 0,-3-3-2 0,3-1-1124 15</inkml:trace>
  <inkml:trace contextRef="#ctx0" brushRef="#br0" timeOffset="17410.2">13395 8588 2516 0,'0'0'56'0,"0"0"11"0,-4 3 2 0,-3 0 1 0,4 0-56 0,-1 3-14 15,1 1 0-15,-1-1 0 0,-3 0 32 0,4 1 4 16,-1-1 1-16,-3 0 0 0,4-3-29 0,-4 0-8 16,3-3 0-16,-3 0 0 0,7 0 0 0,-7-9 0 15,3 0 0-15,1-4 0 16,-1 0-154-16,1-2-32 0,-1-4-6 0,1 0-2 0</inkml:trace>
  <inkml:trace contextRef="#ctx0" brushRef="#br0" timeOffset="17548.83">13353 8340 2419 0,'0'6'53'0,"0"1"11"0,0-1 3 0,3 0 1 0,1 4-55 0,-4-1-13 16,3 0 0-16,1 1 0 0,-1-1 54 0,1 1 8 0,-1 2 2 0,4 1 0 15,-3-4-54-15,3-3-10 0,-3 4 0 0,-1-4 0 16,1 0-99-16,-1-3-14 16,4 1-3-16,-3-4-940 0</inkml:trace>
  <inkml:trace contextRef="#ctx0" brushRef="#br0" timeOffset="17704.06">14125 8237 1728 0,'7'0'38'0,"0"3"8"0,0 0 2 0,4 0 0 0,-4 0-39 0,4 0-9 15,-1-3 0-15,1 3 0 16,-4 1-111-16,0-4-24 0</inkml:trace>
  <inkml:trace contextRef="#ctx0" brushRef="#br0" timeOffset="17851.66">14238 8403 453 0,'-3'15'9'0,"-4"7"3"0,3 0 0 0,-7 3 2 0,4 1-14 16</inkml:trace>
  <inkml:trace contextRef="#ctx0" brushRef="#br0" timeOffset="18021.37">14083 8851 2030 0,'-4'16'57'0,"4"-7"14"15,-3 1-57-15,-1-1-14 0,4 4 0 0,-3-1 0 16,3-2 156-16,0 2 29 0,-4 1 6 0,4-4 1 15,0 4-103-15,-3-7-20 0,3 3-4 0,3-2-1 16,-3-4 0-16,0-3 0 0,0 0 0 0,0 0 0 0,0 0-51 0,0 0-13 16,0 0 0-16,4-3 0 15,-1-7-100-15,-3 1-22 0,4-1-5 0,-4-5-717 16,3-4-144-16</inkml:trace>
  <inkml:trace contextRef="#ctx0" brushRef="#br0" timeOffset="18234.87">14531 8650 1728 0,'7'10'38'0,"-3"-4"8"0,3 0 2 0,-4 1 0 0,1 2-39 0,3-3-9 0,-4 1 0 16,4-1 0-16,0 0 53 0,-3 0 9 0,6-2 2 0,-6-1 0 16,3-3 0-16,0 0 0 0,0-3 0 0,-3-4 0 15,-1 1-52-15,1 0-12 0,-1-4 0 0,1-2 0 16,-1-1 0-16,1 1 0 0,-4-4 0 0,0 0 0 31,0 1-100-31,3-4-22 0,-3 3-5 0,0-3-445 0,4 4-88 0</inkml:trace>
  <inkml:trace contextRef="#ctx0" brushRef="#br0" timeOffset="18340.59">14683 8422 2188 0,'0'0'48'0,"3"6"11"0,-3 0 1 0,0 4 1 0,0 2-49 0,4 4-12 0,-4-1 0 0,0 1 0 16,0 0 54-16,0 3 8 0,0-4 2 0,0 1 0 15,3 0 0-15,-3-7 0 0,0 0 0 0,4-2 0 16,-4-7-103-1,0 0-20-15,3-7-4 0,1-2-683 0,-1-3-137 0</inkml:trace>
  <inkml:trace contextRef="#ctx0" brushRef="#br0" timeOffset="18479.09">14803 8246 1958 0,'-22'13'43'0,"12"-7"9"0,-1-3 1 0,-3 0 3 0,0-3-45 0,0 0-11 16,0-6 0-16,0 0 0 0,-4-7 0 0,0-3 0 15,4-2 0-15,0-4-868 0</inkml:trace>
  <inkml:trace contextRef="#ctx0" brushRef="#br0" timeOffset="18666.48">14369 7393 2329 0,'-25'6'66'0,"14"-2"14"0,1 2-64 0,-4-3-16 16,0 6 0-16,-1-2 0 0,5 2 89 0,-1 4 15 15,4-1 2-15,0 1 1 0,-3 2-51 0,6-2-9 0,-3 3-3 0,3-7 0 16,1 0-15-16,3-2-3 0,0-7-1 0,0 0 0 31,0 0-41-31,3-10-8 0,1 1-1 0,3-4-1 0,-3 1-42 16,3-4-9-16,0-3-2 0,-4 4 0 0,4-7-109 16,0 3-21-16,4 0-5 0</inkml:trace>
  <inkml:trace contextRef="#ctx0" brushRef="#br0" timeOffset="18788.64">14637 7365 1552 0,'21'16'44'0,"-10"-7"10"0,6 0-43 0,-3 1-11 0,7 2 0 0,1-2 0 0,2 5 53 15,-3-2 9-15,4 0 2 0,0 2 0 16,-4 1-103-16,-3 0-20 0,24 15-4 16,-17-9-1-16</inkml:trace>
  <inkml:trace contextRef="#ctx0" brushRef="#br0" timeOffset="18969.49">15233 7942 2718 0,'0'12'60'0,"3"7"12"0,1 0 2 0,0 6 2 0,-1 0-60 0,1 0-16 15,3 0 0-15,-4 0 0 0,4 1 56 0,0-5 9 16,0 1 2-16,-3-3 0 0,3-3-41 0,-4-4-8 16,5 1-2-16,-5-7 0 0,1 1-16 0,-1-1 0 0,-3-6 0 0,0 0 0 31,4 0-49-31,-4 0-17 0,7-3-3 0,-4 0-1 15,4-4-46-15,-3 1-10 0,3-3-2 0,0-4-974 0</inkml:trace>
  <inkml:trace contextRef="#ctx0" brushRef="#br0" timeOffset="19029.33">15586 8033 761 0,'21'-6'21'0,"-14"2"6"0,0-2-27 0</inkml:trace>
  <inkml:trace contextRef="#ctx0" brushRef="#br0" timeOffset="19231.7">15879 7860 2501 0,'-11'25'71'0,"7"-12"15"0,1-4-69 0,-4 4-17 16,3 3 0-16,-3-4 0 0,4 1 56 15,-1-1 8-15,1-2 2 0,-1-4 0 0,4-6-53 0,0 0-13 16,0 0 0-16,0-10 0 15,0-5-48-15,4-1-13 0,-4-9-3 0,3 0-682 16,4-3-137-16</inkml:trace>
  <inkml:trace contextRef="#ctx0" brushRef="#br0" timeOffset="19366.68">15752 7258 1958 0,'-8'3'43'0,"1"4"9"0,-3-4 1 0,-1 0 3 0,1 0-45 0,3-3-11 0,0 0 0 0,0-6 0 32,3 0-20-32,0-7-7 0,-3 1-1 0</inkml:trace>
  <inkml:trace contextRef="#ctx0" brushRef="#br0" timeOffset="19578.13">15515 6619 2419 0,'-10'25'53'0,"3"-16"11"0,-4 4 3 0,4 2 1 0,-4-2-55 0,1 3-13 0,-1-1 0 0,4 1 0 15,-3-3 54-15,2-1 8 0,1 1 2 0,0-4 0 16,0-3-20-16,7-6-4 0,0 0-1 0,0 0 0 16,-7-6-114-16,0-3-22 0,4-4-5 0,3-6-1 15,0 0-122-15,3-6-25 0,1-22-5 0,-1 7-1 0</inkml:trace>
  <inkml:trace contextRef="#ctx0" brushRef="#br0" timeOffset="19751.66">16418 5976 2649 0,'4'6'58'0,"-1"7"12"0,1-1 2 0,3 4 4 0,-4 3-61 0,5-4-15 0,-5 4 0 0,1-3 0 15,3-4 20-15,-4 4 0 0,8 0 22 32,-4-10-106-32,0-3-16 0,0-6-4 0,3 0-672 0,1-6-135 0</inkml:trace>
  <inkml:trace contextRef="#ctx0" brushRef="#br0" timeOffset="19980.68">16457 6863 2870 0,'-14'60'81'0,"7"-35"19"16,3 3-80-16,1 3-20 0,-1 1 0 0,1-1 0 0,3 1 89 0,-4-7 15 16,4 0 2-16,0-3 1 0,4-4-75 0,-8-2-16 15,4-3-2-15,-3-4-1 16,3-3-68-16,0-6-13 0,0 0-4 0,-4-6 0 15,-3-3-75-15,4-1-15 0,-4-5-3 0,3-4-607 16,1 3-120-16</inkml:trace>
  <inkml:trace contextRef="#ctx0" brushRef="#br0" timeOffset="20171">16563 7446 2790 0,'0'38'61'0,"-4"-19"13"0,4 0 2 0,4 3 3 0,-4 0-63 0,7-4-16 16,-3 1 0-16,3-3 0 0,0 0 23 0,0-1 1 0,0 1 1 0,0-7 0 15,-4 1-25-15,4-1 0 0,-3-3 0 0,-1-2 0 32,-3-4-97-32,0 0-25 0,0 0-5 0,4-10-1025 0</inkml:trace>
  <inkml:trace contextRef="#ctx0" brushRef="#br0" timeOffset="20350.02">17290 6910 2304 0,'7'19'51'0,"-4"-9"10"0,4-1 3 0,-3 0 0 0,-1 1-52 0,4-1-12 0,-3-3 0 0,3 1 0 15,-3-4 20-15,-1 0 0 0,-3-3 1 0,4-6-716 16,-4-4-143-16</inkml:trace>
  <inkml:trace contextRef="#ctx0" brushRef="#br0" timeOffset="20525.56">17455 6324 2430 0,'0'0'53'0,"0"0"11"0,0 0 3 0,0 0 1 0,0 0-54 0,0 0-14 16,8-3 0-16,-5-3 0 0,1-1 0 0,-4 1 0 15,3 0 0-15,-3-7 0 16,4 1-161-16,-4-7-26 0,-4 3-5 0</inkml:trace>
  <inkml:trace contextRef="#ctx0" brushRef="#br0" timeOffset="20672.68">17251 5706 1954 0,'0'0'43'0,"0"0"9"0,0 0 1 0,0 0 3 16,0 0-45 0,3 3-11-16,1-3 0 0,-1 0 0 0,4 0-67 0,-3-3-15 0,3 0-3 0</inkml:trace>
  <inkml:trace contextRef="#ctx0" brushRef="#br0" timeOffset="20885.75">17699 5258 2408 0,'0'0'53'0,"7"6"11"0,4 4 3 0,-1-1 0 0,1 0-54 0,-4 1-13 16,3-1 0-16,1 1 0 0,-1-4 0 0,1 0 0 0,-4-3 0 0,0 0-10 31,0-3-190-31,-7 0-37 0</inkml:trace>
  <inkml:trace contextRef="#ctx0" brushRef="#br0" timeOffset="21088.88">18246 5421 2415 0,'3'3'53'0,"4"0"11"0,4 3 3 0,3 1 1 0,0-1-55 0,-3 3-13 0,3-2 0 0,-4 2 0 16,1-3 9-16,0 1-1 0,-4-1 0 0,0 0 0 15,0-3-63-15,-4 0-13 0,-3-3-2 16,4 0-1-16,3-3-97 0,-4-3-19 0,1 3-4 0,-1-3-1 15</inkml:trace>
  <inkml:trace contextRef="#ctx0" brushRef="#br0" timeOffset="21287.23">18228 5869 2419 0,'-3'19'53'0,"-1"3"11"0,0 6 3 0,1 0 1 0,3 1-55 0,-4-1-13 15,1 0 0-15,3 0 0 0,-4-3 0 0,4 1 0 16,-3-5 0-16,3 5 0 0,-4-4 54 0,4-4 8 16,-3-2 2-16,3 0 0 0,0-7 0 0,0-3 0 15,0 1 0-15,0-7 0 16,0 0-103-16,0-13-20 0,0 1-4 0,3-7-752 0,-3-3-150 0</inkml:trace>
  <inkml:trace contextRef="#ctx0" brushRef="#br0" timeOffset="21456.6">18422 6274 1497 0,'4'9'32'0,"3"1"8"0,3 2 0 0,1-2 4 15,-1-1-36-15,5-3-8 0,13 4 0 16,-4-7 0-16</inkml:trace>
  <inkml:trace contextRef="#ctx0" brushRef="#br0" timeOffset="21649.66">19269 5358 2030 0,'0'19'57'0,"-4"-10"14"0,4 1-57 0,0 2-14 15,0 4 0-15,-3 0 0 0,3-1 105 0,0 1 19 16,-4 3 3-16,1-7 1 0,-1 1-103 0,4-4-25 0,-3 1 0 16,3-10 0-1,0 0-121-15,-7-6-30 0,-4-4-5 0,0-2-466 0,-3-4-93 0</inkml:trace>
  <inkml:trace contextRef="#ctx0" brushRef="#br0" timeOffset="21886.81">18066 4722 2340 0,'0'0'52'0,"0"0"10"0,-4 0 2 0,4 0 1 0,0 0-52 0,-7-7-13 15,4 1 0-15,3 0 0 0,0 0 35 0,0-4 4 16,7 1 1-16,-4-1 0 0,4 1-32 0,0 0-8 16,4-1 0-16,0 1-1102 15</inkml:trace>
  <inkml:trace contextRef="#ctx0" brushRef="#br1" timeOffset="31296.4">9359 12930 806 0,'0'0'17'0,"0"0"4"0,0 0 1 0,0 0 2 0,0 0-24 0,7-3 0 0,-3 0 0 0,-1 0 0 16,4 0 107-16,-3 0 17 0,-4 3 3 0,3-6 1 15,4-1-52-15,-3 4-9 0,3-3-3 0,-3 3 0 16,3 0 0-16,-4-1 0 0,-3 4 0 0,4-6 0 16,3 3 0-16,0 0 0 0,-4 0 0 0,4 0 0 15,-3-1-43-15,3 1-9 0,0 0-1 0,-3-3-1 16,3 3 6-16,0-3 0 0,-4-1 1 0,4 1 0 16,0 0 16-16,0-1 3 0,0 1 1 0,0-3 0 15,1-1-22-15,-1 4-5 0,3-3-1 0,1-1 0 16,-4 1 7-16,3-1 0 0,1-2 1 0,0 3 0 0,3-1-1 0,0 1-1 15,0-4 0-15,0 4 0 0,-3-1-2 0,3 1 0 16,0-4 0-16,-4 1 0 0,5-1-4 0,-1 1-1 16,0-1 0-16,-4-2 0 0,8 2-8 0,-4-3 0 15,0 1 0-15,0-1 8 0,0 0-8 0,1 1 0 16,2-1 0-16,-3-3 0 0,4 0 28 0,0-3 4 16,-1 4 1-16,4-4 0 0,-3 3-17 0,3-3-3 15,4 3-1-15,-4 0 0 0,0 0-4 0,0 1 0 16,1 2-8-16,-5-3 12 0,4 3-12 0,-3-2 0 15,0 2 8-15,3-3-8 0,-4 3 0 0,1-2 0 0,0 2 0 0,3 0 0 16,-4 1 12-16,5-1-3 16,-1-3-1-16,0 3 0 0,0-2-8 0,0-1 0 0,4 0 0 0,3-3-11 15,-3 3 11-15,0 0 14 0,-1-3-3 0,1 4-1 16,-4-1-10-16,0 0 0 0,1 0-10 16,-1-3 10-16,0 3 0 0,0 1 0 0,4-4 0 0,-4 3 0 15,4 0 0-15,-1 0 0 0,1 0 0 0,0 1 0 16,3-1 16-16,0 0 10 0,0-3 2 0,1 0 0 15,-1 0-16-15,-4-3-4 0,-2 6 0 0,2-3 0 16,1 0 1-16,-4 0 0 0,4-3 0 0,0 3 0 16,-1-3 8-16,4 0 2 0,-3 3 0 0,7-3 0 15,-4 0-19-15,0 3 0 0,4 0 0 0,0 0 0 16,0 0 0-16,-8-3 0 0,1 0 0 0,3 0 0 0,-3-3 0 0,0 3 0 16,-1 0 0-16,1 0 0 0,0 0 0 0,-1-1 0 15,5-2 0-15,-1 0 0 0,4 3 0 0,-4 0 10 16,4 0-10-16,-1 0 8 0,1 0-8 0,-4 3 0 15,1-7 9-15,-5 1-9 0,4 0 0 0,1 0 0 16,-5 0-12-16,5-4 4 0,-1 1 8 16,0-1 0-16,4 1 0 0,0 0 0 0,3 3 12 0,-3-1 5 15,3 1 1-15,0-3 0 0,-7 6-5 16,4-7-1-16,0 1 0 0,3-4 0 16,-3 4-33-16,3-3-7 0,0 2-2 0,4-5 0 0,0 2 50 0,3 1 9 15,1-1 3-15,-1 1 0 0,-3-4-32 0,-4 4 0 16,4-7 0-16,3-3 0 0,1 3 11 0,-1 0-11 15,4 1 12-15,3-4-12 0,-3 3 12 0,0 0-12 16,0 0 12-16,0-2-12 0,3-1 13 0,-3-3-4 0,3 3-1 0,8-3 0 16,-4 0 3-16,0 0 0 0,-4 0 0 0,7-4 0 15,-6 7-11-15,3-3 0 0,3-3 0 0,8-6 0 16,-4 6 0-16,-4-4 0 0,4 1 0 0,0-3 0 16,3 2 0-16,1-2 0 0,7-4 0 0,-4-2 0 15,0 2 18-15,-4 0-2 0,4-2 0 0,4-1 0 16,-1 3-16-16,4-2-17 0,0-4 3 0,-3 0 1 15,-1 0 13-15,5-3 0 0,2 3 0 0,1-3 0 16,-1-3 11-16,1 0-11 0,3-6 10 0,0 3-10 16,7 2 10-16,-3-2-10 0,3-3 10 0,1-4-10 15,6 4 14-15,-3-1-3 0,3-2-1 0,-4 3 0 16,8-4-10-16,-3 4 0 0,2-1 0 0,1 4 0 0,0-3 0 16,0-4 0-16,3 4 0 0,-3-1 0 0,-4 4 0 15,4 3 0-15,0 0 0 0,-29 19 0 0,1-4 0 16,3 1 0-16,7-1 0 0,-4 1 0 0,5-1 8 0,-1 1 5 15,3-1 2-15,33-21 0 0,-15 9-3 0,-7 3 0 16,-6 10 0-16,-8 2 0 0,0 4 16 0,-4 6 4 16,-2 4 0-16,-5-1 0 0,-3 3-32 0,0 1-20 15,-3 2 4-15,-4 1 0 0,-4 5 16 0,-3 1-10 16,-4 0 10-16,-3 0-8 0,-7 3 8 0,0 0-12 0,-7 3 12 16,-1 3-12-16,-2-3 12 0,-1 3 0 0,-7 3 0 15,0 1-8-15,0 2 8 0,-3 1 0 0,-4-1 8 16,0 4-8-16,0-1 0 0,-3 4 0 0,-4 0-10 0,3-1 10 15,-2 7-18-15,-1-3 3 0,3 3 1 0,-6 0 0 16,-1 0-6-16,1 0-2 0,-1 3 0 16,-3-3 0-1,0 0-6-15,0 0-2 0,0 0 0 0,0 0 0 16,0 0-2-16,0 0 0 0,0 0 0 0,0 0 0 16,0 0-134-16,4-3-27 0,-4 3-6 0,0 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02:44.71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19191 7901 1132 0,'0'0'24'0,"0"6"4"0,0-6-28 0,0 4 0 0,-3 2 0 0,3-6 0 16,0 0 48-16,0 0 4 0,0 6 1 0,0-6 0 16,0 0-13-16,0 0-2 0,0 0-1 0,0 0 0 15,0 0 10-15,0 0 1 0,7 3 1 0,-7-3 0 16,0 0-5-16,0 0 0 0,0 0-1 0,3 3 0 16,-3-3 45-16,0 0 8 0,0 0 3 0,0 0 0 0,0 0-56 0,0 0-11 15,0 0-3-15,0 0 0 0,0 0-29 0,0 0 0 16,0 0 0-16,0 0 0 0,-7 0 0 0,0 3 0 15,4-3 0-15,-5-3 0 0,8 3 44 0,-7 0 2 16,0 0 1-16,4-3 0 0,-1 0-22 0,-3 0-4 16,4-3-1-16,-4-1 0 0,7 7-3 0,-4-3-1 15,4 3 0-15,0 0 0 0,0 0 24 0,0-6 4 16,0-3 0-16,0 2 1 16,0 1-62-16,0 6-13 0,0 0-2 0,4-6-1 0,-4-1 33 0,7 4 0 15,-4 0 0-15,4 3 0 0,0 0 0 0,0 0 8 0,0 0-8 16,4 0 12-16,0 3 6 0,-4 0 1 15,3-3 0-15,1 4 0 0,-1 2 2 0,1-3 1 16,0-3 0-16,-1 3 0 0,1 0 0 0,-4 0 0 16,-4 4 0-16,4-1 0 0,-3 0-9 0,-1-3-1 15,1 4-1-15,-4-1 0 0,0 0-11 0,0 4 10 0,0-1-10 16,-4-3 10-16,1 4 0 0,-4-1 0 0,3-3 0 0,-3 1 0 16,0 2-10-16,-3-3 0 0,3 4 0 0,-4-4-11 15,4-3 11-15,-4 3 0 0,1-2 0 0,-1-4 0 16,1 0 0-16,-4 0 0 0,3 0 0 0,0 0 0 15,4-7 0-15,0 4 8 0,-3 0-8 0,3-3 0 16,3-1 0-16,-3 1 0 0,4-3 0 0,-5-1 0 16,8 4 0-16,-3-3 0 0,-1-4 0 0,4 4 0 15,0-1 0-15,0 1 0 0,4-4 0 0,-1 4 0 0,1 0 0 0,0-1 0 16,-1 4 0-16,4-4 0 0,0 1 0 16,-3 3 0-16,6-4 0 0,-3 1 0 0,4 3 19 0,-1-1-1 15,1 1 0-15,3 3 0 0,-3-3-10 16,-1 3-8-16,4 3 9 0,-3-4-9 0,-4 8-12 0,4-1-9 15,-4 0-2-15,0 3 0 0,-4 0 70 0,1-2 13 16,-1 2 4-16,-3 0 0 0,0 4-52 0,0-4-12 16,0 3 0-16,-3 1 0 0,3-1 0 0,-7 0 0 15,3 1 0-15,-3-4 0 0,0 0 0 0,0 4 0 16,0-4 0-16,-4 0 0 0,4 4 0 0,-3-7 0 16,-1 0 0-16,1-3 0 0,-1 3 0 0,4-6 0 15,0 3 0-15,-4-3 0 0,4 3 0 0,0-3 0 16,0-4 0-16,4 1 0 0,-4 3 0 0,3-3 0 15,-3 3 0-15,4-4 0 0,-1 1 0 0,0 0 0 0,4 0 0 16,0-1 0-16,0-2 0 0,0 3 0 0,4 2-9 0,0-2 9 16,-1 0 0-16,1 0 0 0,3-1 0 0,0 1 10 15,0 0-10-15,0 0 0 0,3 2 0 0,-3-2 0 16,4 3 0-16,3-3 0 0,-3-1-12 0,3 4 12 16,-4 0 0-16,1 0 0 0,0 3 0 0,-4 0 0 15,3-3 9-15,-3 3 0 0,-3 3 0 0,3 0 0 16,-4 3-9-16,-3 1 0 0,0-1-12 0,0 0 12 15,-3 7 10-15,3-4 10 0,-4 1 1 0,1-1 1 16,-4 0-35-16,0 1-7 0,3-1-2 0,-3 1 0 16,-3-1 38-16,2 1 7 0,1-4 1 0,-3 0 1 15,3-3-40-15,0 0-8 0,0 0-1 0,0-6-1 16,0 3 38-16,-1-3 8 0,1 3 2 0,4-6 0 16,-1 0-23-16,1-1 0 0,-1 4 0 0,1-3 0 0,3 0 0 0,0-4-8 15,0 4 8-15,0-3 0 0,3-1 0 16,-3 1 0-16,7-1 0 0,-3-2 0 15,-1 2 0-15,1 4 0 0,-4 6 0 0,11-9 0 0,-1-1 0 16,-3 1 0-16,7 3 0 0,-3-1 0 0,-1 1 0 0,1 3 0 16,-4 0 0-16,7 0 0 0,-3 0 0 0,-1 3 0 15,-3 3 0-15,0 0 0 0,4 0 0 0,-7 0 0 16,3 3 8-16,-7 4-8 0,3-1 8 0,1 1-8 16,-4 2 10-16,0 1-10 0,-4-4 9 0,4 1-9 15,-3 2 8-15,-1-3-8 0,-3 4 8 0,4-4-8 16,-8 4 0-16,4-7 8 0,-4 4 17 0,1-1 3 15,3-3 1-15,-7 1 0 16,3-4-45-16,0 0-10 0,1 0-2 0,-1 0 0 0,-3 0 28 0,4 0 0 0,-5 1 0 16,5-4-8-16,-1-4 8 0,1 1 0 0,3 0 0 0,0 0 0 15,0-3 0-15,-1 3 0 16,1-4 0-16,4 1 0 0,-1-3 0 0,1 2-8 0,3 1 8 16,-4-3 0-16,4 2 20 0,0-2 10 0,4 3 2 0,3-1 0 31,-4 1-52-31,4 0-11 0,1 3-1 0,2-3-1 0,1-1 25 0,-1 1 8 0,4 0 0 15,0 3 0-15,4-4-30 16,-4 4 1-16,4 0 0 0,0 0 0 0,-4 0 29 0,3 3 0 0,-3 0 0 0,-3 3 0 16,3 0 19-16,-3 3 9 0,-4 4 3 0,3-1 0 15,-3 1-21-15,0-1-10 0,0 0 10 0,-3 4-10 16,0-4 28-16,-4 4 0 0,0-1 0 0,0-5 0 0,0 2-28 0,-8-3 0 16,5 4 0-16,-4-1 0 0,0 1 0 15,0-4 0-15,-4 3 0 0,1-3 0 0,-1 1 0 0,0-1 0 16,-3 0 0-16,0 1 0 0,0-1 0 15,0-3 0-15,0 0 0 0,0-3 0 16,3 3 0-16,-3-3 0 0,3 0 0 0,1-3 0 0,-1-3 0 0,4 3-18 16,-3-4 2-16,6-2 1 0,-3 3 15 0,7-4 0 15,-7-2 0-15,7-1 0 0,-3 4 0 0,3-7 0 16,0 4 0-16,3-4 0 0,-3 3 0 0,4 1 0 16,-1-1 0-16,1 1 0 0,-1-1 0 0,4 4 0 15,0-1 0-15,0 1 0 0,0 0 0 0,4 2 0 16,0 4 0-16,3-3 0 0,-4 3 0 0,1 0 0 15,3 3 0-15,-3 0 0 0,3 0 0 0,-4 0 0 16,1 3 0-16,-1 3 0 0,-3 0 0 0,0 1 0 16,4-1 12-16,-7 0-12 0,3 7 14 0,-4-4-4 0,1 4-1 0,-1-4 0 15,-3 4-9-15,0-4 0 0,0 4 0 0,-3-7 0 16,-1 3 0-16,1-2 0 0,-1-1 0 0,-3 0 0 16,4 0 0-16,-8 1 0 0,4-1 0 0,-4-3 0 15,1 0 0-15,-1-3 0 0,1 3 0 0,-5-3 0 16,1 3 0-16,0-3 0 0,-3 0 0 0,2 0 8 15,1 0-8-15,0-3 0 0,4 3 0 16,-1-3 0-16,1-3 0 0,-1 0 0 0,4-1 0 0,0 1 0 16,0 0 0-16,0 0 0 0,3-4 0 0,-3 1 0 15,7-1-9-15,0 1 9 0,0-1 0 0,0 4 0 16,0-3 0-16,4 3 0 0,-1-1 0 0,4 1 0 16,0 0 0-16,0-1 0 0,0 1 0 0,0 0-10 15,4 0 10-15,3-1 0 0,0 1 0 0,0 0 0 0,4 3 0 0,0 0 0 16,-4-1 0-16,0-2 0 0,4 6 0 0,-8 0 0 15,1 0 0-15,3 3 11 0,-7 4-11 0,3-1 0 16,-6 3 0-16,3-3 0 0,-3 1 0 0,-1 2 0 16,-3 1 0-16,0-1 0 0,0 4 13 0,-7-1 1 15,3 1 0-15,-3-4 0 0,0 4-14 0,-3-1 0 16,-1-2 0-16,-3 2 0 0,0 1 0 0,-4-1 0 16,1-2 0-16,-1-1 0 0,4-3 0 0,-4 0 0 15,1 4 0-15,3-4 0 0,-1-3-8 0,1 0-5 16,4-3-1-16,-1 0 0 0,1 0 23 0,3-3 5 15,-4-3 1-15,4 0 0 0,3-1-24 0,1-2-5 16,-1 0-1-16,1-1 0 0,3 1 24 0,0-4 5 16,0 1 1-16,3-1 0 0,1-2-15 0,-1-1 0 0,4 0-12 15,-3 1 12-15,3-4 0 0,0 3 0 0,0 0 8 16,0 1-8-16,0-1 0 0,4 7 0 16,-4-1 0-16,3 1 0 0,1 3 0 0,0-1 0 0,3 4 0 0,-4 0 0 15,4 0 0-15,1 6 0 0,-5 0 0 0,1 3 0 16,-1 4 9-16,1-1-9 0,-1-6 8 0,-2 4-8 15,-1-1 8-15,0 0-8 0,0 7 0 0,-4-4 8 16,1 0-24-16,-4 1-4 0,3 2-2 0,-3-2 0 16,-3 2 42-16,3 1 9 0,-4-1 2 0,1-2 0 15,-4-1-31-15,3 1 0 0,-6-4 0 0,2 0 0 16,5 1-28-16,-8-1 0 0,1 0 1 0,3-3 0 0,-4 0 43 0,1 0 9 16,-1-3 2-16,-3 0 0 15,3 0-27-15,1-3 0 0,3 0 0 0,0 0 0 0,0-3 0 16,-4 0 0-16,4-1 0 0,0 1 0 0,3-3 0 0,-3-1 0 15,4 1 0-15,-1-4 0 0,1 1 0 0,3-1 0 16,3 4 0 0,-3-1 0-16,4 1-8 0,-1-1 8 0,1 4 0 0,3-3 0 0,0-1 0 0,0 4 0 15,4 3 0-15,-1-3 0 0,1 3 0 0,-1-4 0 16,4 1 0-16,-3 3 0 16,0 0 0-16,-1 3 0 0,1 3 0 0,-4-3 0 0,0 6 0 0,-4-3 8 15,4 4-8-15,-3-1 12 0,-4 0 18 0,0 0 4 16,3 1 1-16,-3 2 0 15,-3 0-62-15,3-2-12 0,-4 2-2 0,1-3-1 16,-1-2-112-16,4-4-22 0,0 0-5 0,0 0-1157 0</inkml:trace>
  <inkml:trace contextRef="#ctx0" brushRef="#br1" timeOffset="11443.7">19184 7707 925 0,'0'0'20'0,"0"0"4"15,0 0 0-15,0 0 4 0,0 0-28 0,0 0 0 0,0 0 0 0,0 0 0 16,0 0 69-16,0 0 9 0,0 0 2 0,0 0 0 16,0 0-21-16,0 0-4 0,0 0-1 0,0 0 0 15,0 0-23-15,0 0-5 0,0 0-1 0,0 0 0 16,0 0 21-16,0 0 4 0,0 0 1 0,0 0 0 0,0 0-22 0,0 0-4 16,0 0-1-16,0 0 0 0,0 0-9 0,0 0-3 15,0 0 0-15,0 0 0 0,4-7 1 0,-4 7 0 16,0 0 0-16,0 0 0 0,0 0 3 0,0-3 1 15,0 3 0-15,3-6 0 0,-3 6 0 0,0 0 0 16,0 0 0-16,4-6 0 0,-4 6 0 0,0-7 0 0,0 7 0 0,0-9 0 16,0 3-1-16,0 6-1 15,0 0 0-15,0 0 0 0,0-10-3 0,0 4 0 0,0 6 0 0,0 0 0 16,0 0-2-16,3-6-1 0,-3 6 0 16,0-10 0-1,0 10-9-15,4-6 8 0,-4 0-8 0,0 6 8 0,3-6-8 0,-3 6 8 0,0 0-8 0,0-7 8 16,4-2 4-16,-4 3 0 0,0 6 0 0,0 0 0 15,3-7 2-15,-3 1 1 0,0-3 0 16,0 9 0-16,0 0-1 0,0-7 0 0,0 1 0 0,0 0 0 16,0 0 2-16,0-1 0 0,0 7 0 0,0-6 0 15,0 0-3-15,0-4 0 0,0 4 0 0,0 0 0 16,-3 0-1-16,3-1-1 0,0 7 0 0,0-6 0 16,3 0-11-16,-3 6 12 0,0-6-12 0,0-1 12 15,0 7-12-15,0-6 10 0,-3 0-10 0,3-1 10 16,0-2 18-16,-4 3 4 0,4 6 1 0,0-6 0 15,0-1-33-15,0 1 0 0,-3-3 0 0,3 2 0 16,0 1 0-16,0 6 0 0,0 0 0 0,-4-6 0 0,4-4 0 16,0 4 0-16,0 0 0 0,0 0 0 0,0-1 0 0,4 4 0 15,-4-6 0-15,0 2 0 0,0 7 0 0,0-6-19 16,0 3 3-16,0-3 0 0,0-1 25 0,0 1 6 16,0-3 1-16,0 3 0 0,0 2-16 0,0-5 0 15,0 3 0-15,0-1 0 0,0-2 0 0,-4 3-13 16,4 0 2-16,0-4 1 0,0 4 10 0,0 0 14 15,-3-1-3-15,3 1-1 0,0 0-10 0,0 6 0 16,0-7 0-16,0 7 0 0,0-6 0 0,-4 0 12 16,4-3-2-16,0 9 0 0,0-7-2 0,0 1-8 0,0 6 12 15,-3-6-4-15,3-4-8 0,-4 4 8 0,4 6-8 0,0-9 8 16,0-1-8-16,0 4 0 16,-3-3 0-16,3 2 0 0,-4-2 0 0,4 3 8 0,0-4-8 0,-4 1 0 15,4 3 8-15,0-1-8 0,0 7 0 0,-3-9 8 16,3 3-8-16,0-4 12 0,-4 4-12 0,4-4 12 15,0 1-12-15,0 0 8 0,-3 2-8 0,3-2 8 16,-4 3-8-16,4-4 8 0,0 1-8 0,0 3 8 16,0-1-8-16,-3-2 0 0,3 3 0 0,0-1 8 15,-4-2 12-15,4 0 3 0,0-1 0 0,0 4 0 16,0 6-23-16,0-9-18 0,0 9 3 0,-3-10 1 16,3 1 14-16,0-1 0 0,-4 1 0 0,4-1 0 15,4 1 0-15,-4 0 0 0,0-1 8 0,0 1-8 16,0-1 0-16,0 4 8 0,0-3-8 0,0-1 0 15,0 1 11-15,0 0-11 0,0 2 10 0,0-2-10 16,0-1 9-16,0 1-9 0,0 3 8 0,-4-4-8 16,4 1 10-16,0 0-10 0,0-1 12 0,-3 1-12 15,3-1 12-15,0 1-12 0,0 0 12 0,-4-1-12 16,4 1 11-16,0-1-11 0,0 1 10 0,0 0-10 0,0-4 8 0,0 0-8 16,0 4 0-16,0 0 9 0,0-4-9 0,0 1 0 15,0 2 9-15,-3-2-9 0,3 2 8 0,0-2-8 16,0 2 8-16,0 1-8 0,0-4 0 0,-4 4 9 15,4-4-9-15,0 4 0 0,0-4 8 0,0 4-8 16,0-7 0-16,0 4 0 16,0-1-23-16,0 4-8 0,0-4-1 0,0 1-1 0,0-4 55 0,0 7 11 0,0-4 3 0,0 4 0 15,0-4-28-15,0 4-8 0,-3-4 0 0,3 4 0 16,0-1 0-16,0-2 8 0,-4 2-8 16,4-2 0-16,0 2 9 0,0 1-9 15,-3 0 0-15,3-1 9 0,0-2-9 0,-4 2 0 0,4-2 9 0,0 2-9 16,-3-2 8-16,3-1-8 0,0 7 10 15,-4-7-10-15,4 1 8 0,-4-1-8 16,4 4 0-16,-3-4 0 0,3 1 0 0,0-1 8 0,-4 4-8 16,4-4 0-16,0 4 11 0,0-4-1 0,-3 1 0 0,3 3 0 15,-4-4-10-15,4 0 0 0,-3 1 0 0,3 2 0 16,0-2 0-16,0 3 0 0,-4-4 0 0,4 4 0 16,-3-1 0-16,3-2 0 0,-4 2 0 0,4-2 0 15,0 2 0-15,0 1 0 0,-3-4 0 0,3 1 0 16,0 2 0-16,-4 1 0 0,4-4 0 0,0 4 0 15,-3-7 0-15,3 4 0 0,0-1 0 0,0 1 0 16,0 2 0-16,-4-2 0 0,4-1 0 0,0 4 0 16,0-1 0-16,-3 4 0 0,3-3 0 0,-4-4 0 0,4 4 0 15,-3-4 0-15,3 4 0 0,0-4 0 0,0 1 0 0,-4-1 0 16,4 4 0-16,-4-1 0 16,4 1 0-16,0-4 0 0,-3 4 0 0,3 0 0 0,0-1 0 0,0-2 0 15,0 2 0-15,0-2 0 0,0 2 0 0,0 1 0 16,0 0 0-16,0-1 0 0,0 1 0 0,0-1 0 15,0 1 0-15,0-1 0 0,0 1 0 16,0 0 0-16,-4-1 0 0,4 1 0 0,0 3 0 0,-3-4 0 16,3 1 0-16,-4-1 0 0,4 4 0 0,-3 0 0 15,3 0 0-15,0-4 0 0,-4 4 0 0,4-4 0 16,-3 1 0-16,3 3 0 0,-4-4 0 0,4 4 0 16,0-3 0-16,-3-1 0 0,3 1 8 0,0 3-8 15,-4-4 12-15,4 1-4 0,0 3-8 0,0-4-9 16,-3 1 9-16,3 2-13 0,0 1 13 0,0-3 8 0,0 3 0 0,0-4-8 15,-4 4 0-15,4 0 0 0,0 6-10 0,0 0 10 16,-3-7 0-16,3 7 0 0,0-6 12 0,0 6-4 16,-4-6-8-16,4 6-11 0,0 0 3 0,0 0 0 15,0-7 8-15,0 7 0 0,-3-6 0 0,3 6 0 16,0 0 0-16,0-6 0 0,0 0 0 0,-4-1 0 16,4 7 0-16,0-6 0 0,0 0 0 0,0 6 0 15,0 0 0-15,0 0 0 0,0 0 0 0,0 0 0 16,0 0 0-16,0-10 0 0,0 10 0 0,-3-6 0 15,3 6 0-15,0 0 0 0,0-6 0 0,0 6 0 16,0 0 8-16,0 0 3 0,0 0 1 0,0 0 0 16,0 0-12-16,0 0 0 0,-4-6 0 0,4 6 0 15,0 0 0-15,0 0 0 0,0 0 0 0,0 0 0 16,0 0 0-16,0-7-17 0,0 1 4 0,0 6 1 16,0 0 12-16,-4-6 0 0,4 0 0 0,0 6 0 0,0 0 0 0,0-4 0 15,0-2 0-15,0 6 0 0,0 0 0 0,0 0 16 16,0 0-3-16,0 0-1 0,0 0-12 0,0 0-16 15,0 0 3-15,0 0 1 0,0 0 12 0,0 0 0 16,0 0 0-16,0 0 0 0,0 0 0 0,0 0 0 16,-3-6 0-16,3 6 0 0,0 0 0 0,0 0 0 15,-4-6 0-15,4 6 0 0,0 0 0 0,0 0 0 0,0 0 0 16,0 0 0-16,0-7 0 0,0 7 0 16,0 0 0-16,0 0 0 0,0 0 0 0,0 0 0 15,0-6 0-15,0 6 0 0,0 0 0 0,0 0 0 16,0 0 0-16,0 0 0 0,0 0 0 0,0 0 0 0,0 0 0 0,0 0 0 15,0 0 0-15,0 0 0 16,0 0 0-16,0 0 0 0,0 0 0 0,0 0 0 16,0 0 0-16,0 0 0 0,0 0 0 0,0 0 0 0,0 0 0 0,0 0 0 15,0 0 0-15,0 0 0 0,0 0 0 16,0 0 0-16,0 0 0 0,-7 6 0 0,7 1 0 0,-3-1 0 16,3 0 0-16,0 0 0 0,-4-2 0 0,4 2 0 15,0 0 0-15,0 0 0 0,-3 1 0 0,3-1 0 16,0 3 0-16,0-2 0 0,0 2 0 0,0-3 0 15,0 7 0-15,0-4 0 0,0 1 0 0,0-4 0 16,0 6 0-16,0-2 0 0,0-1 0 0,0 4 0 16,0-4 0-16,0 1 0 0,0 2 0 0,0-2 0 15,3 2 0-15,-3 1 0 0,0-4 0 0,0 4 0 0,0-1 0 0,-3 1 0 16,3-1 0-16,0-2 0 16,0 2 0-16,0 1 0 0,-4-1 0 0,4 1 0 15,0-4-54-15,0 4-8 0,0-1-2 16,0 1 0-16,4 2 52 0,-4-2 12 0,0 3 0 0,0-1 0 0,0 1 0 0,0 0 0 15,0-1 0-15,0 1 0 0,0 0 0 0,0 3 0 16,0-1 0-16,0-2 0 0,0 3 0 16,0 0 0-16,0-4 0 0,0 4 0 0,3-3 0 0,-3 0 0 15,0-1 0-15,4 1 0 0,-4 0 0 0,0-1 0 16,0 1 0-16,0 0 0 0,3-1 0 0,1 1 0 16,-4 0 0-16,3 2 0 15,-3-2-54-15,0 3-8 0,4 0-2 0,-4 0 0 0,3-1 52 0,-3-2 12 0,4 3 0 0,-4-3 0 16,4 2 0-16,-4-2 0 0,0-3 0 0,0-1 0 15,3 4 0-15,-3 3 0 0,0-1 0 0,0-2 0 16,4 6 0-16,-4 0 0 0,0 0 0 16,0 0 0-16,3-3 0 0,-3 3 0 0,0-4 0 0,0 1 0 15,4-3 0-15,-4 0 0 0,0 2 0 0,3-2 0 16,-3-3 0-16,4 2 0 0,-4-2 0 0,0 3 0 16,3-4 0-16,-3 1 0 0,0-1 0 0,0 1 0 15,4 2 0-15,-4-2 0 0,0-4 0 0,3 4 0 16,-3 3 0-16,0-1 0 0,0-2 0 0,0-1 0 15,0 1 0-15,0 3 0 0,-3-1 0 0,3-2 0 16,0-1 0-16,3 1 0 0,-3-4 0 0,0 4 0 16,4-1 0-16,-4 1 0 0,3-4 0 0,-3 4 0 15,4-1 0-15,-4-2 0 0,3-1 0 0,-3 4 0 16,4-4 0-16,-1 4 0 0,-3-4 0 0,4-3 0 16,-4 4 0-16,3-4 0 0,-3 3 0 0,0 1 0 0,0 2 0 0,0-2 0 15,0-1 0-15,4 4 0 0,-4-1 0 0,4-2 0 16,-4 2 0-16,0 4 0 0,0-7 0 0,0 4 0 15,0-1 0-15,0 1 0 0,0-7 0 0,0 4 0 16,3 2 0-16,-3-2 0 0,0 2 0 0,4-2 0 16,-4-4 0-16,0 3 0 0,0 1 0 0,0 2 0 15,3-2 0-15,-3-1 0 0,0 4 0 0,0-4 0 16,0 3 0-16,0-2 0 0,4-1 0 16,-4 4 0-16,0-1 0 0,0 1 0 0,0-1 0 0,0 1 0 15,3 0 0-15,-3-4 0 0,0 3 0 0,4 1 0 0,-4 3 0 16,3-7 0-16,-3 4 0 0,4-1 0 0,-4 4 0 15,3-4 0-15,-3 1 0 0,0-4 0 0,4 1 0 16,-4-1 0-16,0 7 0 0,3-4 0 0,1-2 0 0,-4 2 0 16,3 1 0-16,-3-1 0 0,0 1 0 0,4 3 0 15,-4-4 0-15,3 1 0 0,1 2 0 0,-4 1 0 16,0-3 0-16,4-1 0 0,-4 1 0 0,3-1 0 16,1 1 0-16,-4-1 0 0,3-2 0 0,-3-4 0 15,0 3 0-15,4 1 0 0,-4-1 0 0,0-6 0 16,0-3 0-16,0 0 0 0,0 7 0 0,3-1 0 15,-3-3 0-15,0-3 0 0,0 3 0 0,0-3 0 16,0 3 0-16,0 4 0 0,0-1 0 0,0-3 0 16,0-3 0-16,0 6 0 0,0 1 0 0,0-1 0 15,0-3 0-15,0-3 0 0,0 0 0 0,0 0 0 16,0 3 0-16,0-3 0 0,0 0 0 0,0 6 0 0,0-6 0 16,0 0 0-16,0 0 0 0,0 0 0 15,0 0 0-15,0 0 0 0,0 0 0 0,0 0 0 16,0 0-12-16,0 0 0 0,0 0 0 0,0 0 0 0,0 0 12 15,0 0 16-15,0 0-3 0,0 0-1 0,0 0-12 16,0 0-8-16,0 0 8 0,0 0-13 0,0 0 13 0,0 0 0 16,0 4 0-16,0-4 0 0,0 0 0 0,0 0 0 15,0 0 0-15,0 0 0 0,0 0 0 0,0 0 0 16,0 0 0-16,0-10 0 0,0 1 8 0,0-1-8 16,0 1 9-16,0 3-9 0,0-4 0 0,0 1 0 15,-3-1 0-15,3 1 0 0,0 0 0 0,0 2 0 0,-4-2 0 16,4 3 0-16,0-4 0 0,0 4 0 0,0-3 0 0,0 2 0 15,0 1 30-15,0 0 0 0,0-4 0 0,0 1 0 16,0-4-30-16,0 4 8 0,-3-4-8 0,3 4 0 31,0 0-22-31,0-4-7 0,-4 1-2 0,4-4 0 0,-3 3 76 0,3-2 15 0,0-4 4 0,-4 3 0 32,4 4-103-32,-4-1-20 0,4-3-4 0,0 1-1 0,-3-1 103 0,3 0 20 0,0 4 4 0,0-1 1 15,0 1-52-15,0-1-12 0,0 4 0 0,0-4 0 16,0 4 0-16,0-4 0 15,0 1 0-15,0-1 0 0,3 4-48 16,-3-7-13-16,0 4-3 0,0-1 0 0,-3-3 103 0,3 4 20 16,0-4 4-16,-4 0 1 0,4 1-52 0,0 2-12 15,0-2 0-15,-3-4 0 0,3 6 0 0,-4-2 0 0,1-4 0 0,-1 0 0 16,4 3 0-16,-3 1 0 0,-1-4 0 0,4 0 0 16,0 0 0-16,-3 3 0 0,3 1 0 0,-4-1 0 15,4 4 0-15,-3-1 0 0,-1 0 0 0,4-2 0 0,0 2 0 0,-3 1 0 16,-1-4 0-16,1 3 0 0,3-5 0 0,-4 2 0 15,0-3 0-15,1 3 0 0,-1 1 0 0,1-4 0 16,-1 0 0-16,1-3 0 0,3 7 0 0,-4-7 0 16,1 3 0-16,-1 0 0 0,4-3 0 0,0 3 0 15,-3-3 0-15,3 3 0 0,0 1 30 0,0-1 3 16,0 3 1-16,0 4 0 0,0-4-3 0,0 0-1 16,0 4 0-16,-4-4 0 0,4 3-30 0,-3 1 0 15,3-1 0-15,-4 1 0 0,4-1 0 0,-3 1 0 16,-1-1 0-16,1 1 0 0,3-1 0 0,-4 1 0 15,1-1 0-15,-1-3 0 0,4 4 0 0,-4-4 0 16,4 0 0-16,-3 1 0 0,-1-1 0 0,4-3 0 16,0 1 0-16,0-1 0 0,0 0 0 0,-3 3 0 15,3-3 0-15,-4 1 0 0,4 2 0 0,-3 0 0 0,3 1 0 0,-4-1 0 16,4 3 0-16,0 1 0 0,-3 2 0 0,3 1 0 16,0-4 0-16,0 1 0 0,0-4 0 0,0 4 0 15,0-4 17-15,0-3-2 0,0 0-1 0,0-3 0 16,0 4-14-16,0-1 9 0,0 0-9 0,0 0 8 15,0 0-20-15,0 4-5 0,0-1-1 0,0-3 0 16,3 4 33-16,-3 2 6 0,0-3 2 0,0 1 0 16,0-1-15-16,4 0-8 0,-4 1 10 0,0 2-10 15,0 0 12-15,0 1-4 0,0-1-8 0,0 1 12 16,0-1-4-16,0-2 0 0,0 2-8 0,0 1 12 16,0-4-12-16,3 0 9 0,-3 4-9 0,0-4 8 15,4 0-8-15,-4 4 10 0,0-1-10 0,3 4 10 0,-3-4-10 0,0 4 8 16,0-1-8-16,0 1 8 0,0 3-8 15,0 0 0-15,0-1 0 0,0 1 8 0,4 0-8 16,-4 3 8-16,0-4-8 0,0 4 8 0,0 0-8 16,0 3 0-16,0 0 9 0,0 0-9 0,0-3 8 0,0 3-8 15,0 0 8-15,0 0-8 0,0 0 0 0,0 0 9 16,0 0-9-16,0 0 0 0,0 0 0 0,0 0 0 16,0 0-12-16,0 0 3 15,0 0-146-15,0 0-29 0,-11 9-5 0,4 1-2 0</inkml:trace>
  <inkml:trace contextRef="#ctx0" brushRef="#br1" timeOffset="14881.06">18916 4888 1119 0,'0'0'24'0,"0"0"6"0,0 0 1 0,0 0 1 0,0 0-32 0,0 0 0 16,0 6 0-16,0-6 0 15,0 6 39-15,0-6 1 0,0 0 1 0,0 4 0 16,0-4 49-16,0 6 10 0,0-6 1 0,0 0 1 0,0 6-36 0,0-6-7 16,0 3-2-16,0-3 0 0,0 0-9 0,0 0-3 15,0 0 0-15,0 0 0 0,-4 7-1 0,4-7-1 16,-3 3 0-16,-4-3 0 0,3 3-8 0,1 0-2 15,-1 0 0-15,-3-3 0 0,4 0-10 0,-1 3-3 16,-3-3 0-16,7 0 0 0,-3 0-9 0,-4-3-3 16,-1 3 0-16,8 0 0 0,-3-3-8 0,-1-3 12 0,1-1-12 0,-4 4 12 15,7 3-4-15,-4-6 0 16,4 0 0-16,-3-1 0 0,-1-2 0 0,1 3 0 0,-1-1 0 0,4-2 0 16,-3 3 2-16,3-4 0 15,0 4 0-15,-4-3 0 0,4 2 4 0,0 1 1 0,0 0 0 0,0 0 0 16,0-1 11-16,0 7 2 0,0-6 1 0,4 0 0 15,-4 0-29-15,3-1 0 0,1 1 0 16,-1 0 0-16,1 3 0 0,-1-4 0 0,4 1 0 16,0 3 0-16,-3 0 0 0,3-3 0 0,0-1 0 0,-3 4 0 15,6 0 0-15,-3 3 0 0,0 3 0 0,0-3 0 16,0 0 57-16,0 3 6 0,0 0 1 0,1 4 0 16,-5-1-52-16,4 0-12 0,-3 0 0 0,3 1 0 15,-4 2 0-15,4 4 0 0,-3-4 0 0,-1 4 0 16,4-4 0-16,-7 0 0 0,4 1 0 0,-1-1 0 0,1-2 0 15,-4 2 0-15,4-3 0 0,-4-3 0 0,0 4 0 16,0-1 0-16,0 0 0 0,-4-3 9 16,4 4-9-16,0-7 0 0,-4 3 0 0,-3 0 0 0,4 3 0 0,-4 0 0 15,0 1 0-15,0-1 8 0,0 0-8 0,-4 0 0 16,8 1 0-16,-8-1 0 0,4-3 0 16,0 0 0-16,3 0 0 0,4-3 0 0,-10 0 0 0,10 0 0 15,0 0 0-15,-7-6-11 0,-4 3 11 0,8-6 0 16,-8 2 10-16,7-2-10 0,-3 0 0 0,4-1 0 15,-1 1 0-15,1-1 0 0,-1 1 0 0,4-1 0 16,-3-2 0-16,3 3 0 0,-4-1 0 0,4-2 8 16,0-1-8-16,4 4 0 0,-4-1 0 0,3-2 0 15,-3 2-12-15,4 1 12 0,-1-1 8 0,1 1 8 0,3-3 1 16,-4 2 1-16,1 1-8 0,3-1-2 16,-3 1 0-16,3 3 0 0,0-1-8 0,0 1 12 15,0 0-12-15,0 3 12 0,0-4-12 0,0 4 8 0,0 3-8 16,4 0 8-16,-4 0 16 0,3 0 4 0,1 0 0 0,-4 3 0 15,3 4-28-15,-2-4 0 0,2 0 0 0,-3 3 0 16,0 0 0-16,0 4 0 0,4-4 0 0,-8 4 0 16,4-1 0-16,-3 0 0 0,3 4 0 0,-3-4 0 15,-1-2 0-15,1 2 0 0,-1 0 0 16,1 1 0-16,-1-1 0 0,-3 1 0 0,4-4 0 0,-4 3 0 16,3 1 0-16,-3 2 0 0,0-2 0 15,-3-1 0-15,3 0 0 0,-4-2 0 0,1 2 0 0,-1 1 0 16,1-4 0-16,-4 3 0 0,3-2 0 0,-3-1 0 15,-4 0 0-15,4 0 0 0,0-3 0 0,-3 1 0 16,3-1 0-16,0 0 0 0,0 0 0 0,7-3 0 16,0 0 12-16,0 0-2 0,-11 0-1 0,11 0 0 0,-11-6-9 15,11 6-12-15,0 0 2 0,-10-7 1 0,3-2 9 16,0 0 8-16,0-1-8 0,3 1 11 0,4 9-11 16,-3-13 0-16,-1 1 0 0,0-1 0 0,4 4 0 0,0-1 0 15,0 1 0-15,0-4 0 0,4 1 0 0,-4-1 0 16,4 4 0-16,-1 0 0 0,4-1 0 0,-3 4 0 15,3-4 9-15,0 4-9 0,0 3 0 0,3 0 8 16,-3 0-8-16,4-3 0 0,0 6 0 0,-1 0 0 16,1 3 0-16,3 0 8 0,-4-3-16 0,5 3-4 15,-5 3 0-15,1 0 0 0,-1 1 12 0,-3-1 0 16,4 0 0-16,-7 1 0 0,3 2 19 0,-4 0 5 16,4 1 2-16,-3-1 0 0,-1 1-18 0,-3 2-8 15,0-2 0-15,0-1 8 0,-3 3-8 0,-1-2 0 16,1 2 0-16,-4-2 8 0,0-1 20 0,-1 1 4 15,-2-1 1-15,-1 0 0 0,1 1-33 0,-1-1 0 0,-3 1 0 16,3-4 0 0,-3 3-17-16,4-2-11 0,-4-1-1 0,0-3-1 0,3-3 30 0,0 0 0 0,1-3-8 0,10 3 8 31,-11-6-29-31,-3-4-3 0,7 1-1 0,-4-1 0 0,4 1 49 0,0-4 9 0,4-2 3 0,-1 2 0 16,1 1-28-16,-1-1 0 0,1 4 0 0,3-4 0 15,3 1-20-15,-3 2-5 0,4-2-2 0,-1-1 0 16,1 1 27-16,-1-1 0 0,4 1 0 0,0-1 0 15,0 4 16-15,1-4 8 0,2 1 1 0,-3 2 1 16,7 4-26-16,-3 0 0 0,3-4 0 0,-3 7 0 0,3 0-18 16,-4 3-6-16,4 0 0 0,-3 3-1 0,3-3 25 0,-3 3 0 15,-1 3 0-15,1 1 0 0,-1-1 46 0,-3 0 14 16,1 4 4-16,-5-1 0 16,4 0-76-16,-7 1-14 15,4 2-3-15,-1-2-1 0,-3 2 30 0,0 1 0 0,0 3 0 0,-3-4 0 16,-1 4 0-16,-3-4 0 0,-4 1 8 0,4-1-8 0,-3-2 0 0,-4 2 0 15,3-2 0-15,-3 2 0 0,0-5 0 0,0 2 0 16,3-3 0-16,-3 1 0 0,0-4 0 0,3-3 0 16,-3 3 0-16,4-6 0 0,-4 0 0 0,3-4 0 15,0 1 0-15,1-3-9 0,-1-4 9 0,1 4 0 16,3-4 0-16,0 1-8 0,0 2 8 0,-1-2 0 16,5-1 0-16,-1 1 0 0,1-1 0 0,-1 0 0 0,4 1 0 0,0-1-8 31,0 1-19-31,4-1-3 0,-1 1-1 0,1-1 0 0,3-2 50 0,-3 2 9 0,3 0 3 0,0 4 0 15,0-4-31-15,0 4 0 0,3-3 0 16,-3 2 0-16,4 4 0 0,0-4 8 0,-1 4-8 0,4 0 0 16,0 3 0-16,0 0 11 0,-3 3-11 0,0 3 10 15,-4 0-2-15,3 3 0 0,1 0 0 0,-4 4 0 16,0-1 0-16,0 4 0 0,-3-4 0 0,-1 4 0 16,1 2-8-16,-4-2 12 0,0 0-12 0,-4-1 12 15,4 1-12-15,-3-1 10 0,-1 1-10 0,-3-1 10 16,0-2-10-16,0-1 0 0,-4 0 0 0,4-2 0 15,-3 2 0-15,-1-3 0 0,0-2 0 0,4-1 0 16,-3 3 0-16,-1-3 0 0,4-3 0 0,-3 0 0 16,3-3-8-16,-1 3 8 0,1-3 0 0,4 0 0 15,-4-4 0-15,3-2 0 0,-3 3-9 0,4-4 9 16,-1-2 0-16,1-1 0 0,-1-2 0 0,1 2 0 0,-1 0 0 16,1 1-8-16,3-1 8 0,0 1 0 0,0 6 0 0,3-4 0 15,1 4 0-15,-1 0 0 0,4-4 0 0,0 4 0 16,0 0 0-16,0 3 0 0,0-4 0 0,4 4 0 15,0 0 0-15,-4 0 0 0,3 3 0 0,1 3 0 16,-1-3 0-16,1 3 0 0,0 0 0 0,-1 4 0 16,-3 2 0-16,0 0 0 0,4 1 10 0,-8 2-1 15,4 1 0-15,0-1 0 0,-3 4-9 0,0-3 8 16,-1-1-8-16,-3 1 8 0,0 2 0 0,0 1 0 16,-3-3 0-16,-5 2 0 0,5-5-8 0,-4 2 0 15,0 1 0-15,0-4-11 0,0 1 11 0,0-4 0 16,-4 0 0-16,4 0 0 0,-4-2 0 0,4-1 0 15,-3-3 0-15,-1-3 0 0,1-1 0 0,3-2 0 0,0-3 0 0,-4 2 0 16,4-2 0-16,3 0 0 16,-3 2 0-16,0-5-8 0,4 2 8 0,-4-5 0 0,7 5 0 0,-4-2 0 15,1-1 0-15,-1-2 0 0,4 2 0 0,-3 0 0 16,6 4 0-16,-3-3 0 0,4-1 0 0,-1 0-8 16,1 7 8-16,-1 0 0 0,4-4 0 0,-3 4 0 15,3 0 0-15,3 0 0 0,-3 3 0 0,1-1 0 16,2 1 0-16,1-3 0 0,-4 3 0 0,3 0 0 15,1 3 0-15,0 0 0 0,-1 0 0 0,1 3 0 16,-4 3 16-16,0 0-2 0,0 4 0 0,-4-1 0 0,4 1-5 0,-3-1-1 16,-1 4 0-16,-3-4 0 15,0 4-8-15,0-1 12 0,-3 1-12 0,3-1 12 0,-7 1 12 0,3-1 2 16,-3-2 1-16,-3 2 0 0,3 1-27 16,-4-4-17-16,1-3 2 0,-1 4 1 0,0-4 14 15,1 0 0-15,-1-6 0 0,1 3 0 0,3 1 0 16,-4-4 0-16,4 0 10 0,0 0-10 0,0 0 12 15,7 0-2-15,0 0-1 0,0 0 0 16,-7-4-109-16,7 4-23 0,0 0-4 0,0 0-1 16,0-6-51-16,0 0-10 0,0 6-3 0,3-16 0 0</inkml:trace>
  <inkml:trace contextRef="#ctx0" brushRef="#br1" timeOffset="28897.38">19830 7885 1684 0,'0'0'37'0,"0"0"8"0,0 0 2 0,0 0 9 0,0 0-56 0,0 0 0 0,0-6 0 16,0 0 94-16,3 0 17 0,-3 6 3 0,0-7 1 0,0 7-21 0,0 0-4 15,0 0-1-15,0-6 0 0,0 6-20 0,0 0-4 16,0 0-1-16,0 0 0 0,0 0 0 0,0 0 0 16,0 0 0-16,0 0 0 0,0 0 0 0,0 0 0 15,0 0 0-15,0 0 0 0,0 0-51 0,0 0-13 16,0 0 0-16,0 0 0 0,-3 0 0 0,-4 0 0 15,0 0 0-15,-1 3 0 0,-2 7 0 0,-1-1 0 0,4 0 0 16,-3 7 54-16,-1 3 8 0,-3 0 2 0,0 0 0 16,0-1-52-16,3 4-12 0,1 3 0 15,-5 7 0-15,1-4 0 0,4 3 0 0,-1 1 0 16,1-1 0-16,-1 4 0 0,4-1 0 0,3 1 0 16,1-4 0-16,3 3-17 0,0-5-7 0,3-1 0 0,5-3-1 15,2 0 25-15,-3-3 0 0,4-3 0 0,-1 0 0 31,4-4-36-31,1-2-3 0,-1-1 0 0,0-5 0 0,0 2 39 0,0-3 12 0,4 1 0 0,-4-4 0 16,0 3-26-16,0-3-5 0,0 0-1 0,-3 0 0 31,3 0-28-31,-4-3-7 0,1 0-1 0,0 0 0 0,-1 0-108 0,1-3-23 16,-4 0-4-16,-7 3-897 0</inkml:trace>
  <inkml:trace contextRef="#ctx0" brushRef="#br1" timeOffset="30613">19985 8164 1576 0,'0'0'35'0,"0"0"7"0,0 0 2 0,0 0 0 0,0 0-36 0,0 0-8 0,0-6 0 0,0 6 0 16,0 0 87-16,0 0 15 0,0 0 3 0,0 0 1 15,0 0 17-15,0 0 3 0,0 0 1 0,0 0 0 16,0 0-50-16,3 3-9 0,4 4-3 0,-3-1 0 15,3 3-52-15,-3-2-13 0,6-1 0 0,-3 3 0 16,4 1 0-16,-1 2 0 0,1 1 0 0,3 2 0 0,0 1 54 0,0 0 8 16,0-1 2-16,4 1 0 0,-4 3-56 15,-3-3-8-15,6 2 0 0,-3 1-10 16,-3-3 10-16,3-4 0 0,0 4 10 0,-3-3-10 0,-1-1 0 16,1-2 0-16,0-1 0 0,-4-3 0 0,3 1 15 15,-3-4-3-15,0 0-1 16,0 0 0-16,-3-3-28 0,-4 0-6 15,7 0-1-15,-7 0 0 0,4-6-72 0,-4 3-16 0,0-7-2 0,-4 7-1 16,4-3-113-16,-4 3-22 0,1-4-5 0,-4 4-1 0</inkml:trace>
  <inkml:trace contextRef="#ctx0" brushRef="#br1" timeOffset="30881.4">20091 8459 2041 0,'0'0'44'0,"0"0"10"0,0 0 2 0,0 0 2 0,3-6-46 0,1-3-12 0,-1-4 0 0,1 0 0 16,3 4 92-16,-4-3 16 0,4-1 3 0,1-3 1 16,2 1-44-16,-3-4-9 0,4 0-2 0,-4 3 0 15,3 1 6-15,-3-1 1 0,4-3 0 0,-4 3 0 16,0 4-52-16,4 3-12 0,-8-1 0 0,4 1 0 15,0 2 0-15,-7 7 0 0,0 0-12 0,0 0 12 16,11-6-20-16,-11 6 2 0,0 0 1 0,0 0 0 16,0 0-160-16,0 0-32 0,0 0-7 0</inkml:trace>
  <inkml:trace contextRef="#ctx0" brushRef="#br1" timeOffset="31570.83">20472 8754 1497 0,'0'0'66'0,"0"0"14"0,0 0-64 0,0 0-16 0,0-6 0 0,0-1 0 16,0 1 55-16,3 0 7 0,-3 6 2 0,0-6 0 0,4-4 31 16,-1 1 6-16,-3 3 2 0,4-4 0 15,-1 4-63-15,1 0-12 0,-4-4-2 0,3 4-1 0,1 0 31 0,-1-1 7 16,-3 1 1-16,4-3 0 0,-4 2 0 0,4 1 0 15,-4 0 0-15,0 0 0 0,0 6-52 0,0 0-12 16,0 0 0-16,0 0 0 0,0 0 0 0,0 0 0 16,0 0 0-16,0 0 0 0,0 0 54 0,0 0 8 15,0 0 2-15,0 0 0 0,0 0-52 0,0 6-12 16,-4 0 0-16,4 0 0 0,-4 4 0 0,4-4 0 0,0 3 0 0,4 1 0 16,-4 2 0-16,4-5 0 0,-1 2 0 0,1-3 0 15,-1 4 0-15,1-4 0 0,3 0 0 0,-4 1 0 16,4 2 0-16,-3-3 0 0,3 1 0 0,-4-1 0 15,4 0 0-15,0 0 0 0,1 4 0 0,-1-7 0 16,0 3 0-16,0 0 0 0,0-2 0 0,0-1 0 16,0-3 0-16,-4-3 0 0,4 3 0 15,1-4 0-15,-5 4 0 0,4-3 0 0,-3-3 0 16,-1 0 0-16,-3 0 0 0,4-4-12 0,-4-2 12 16,0 2-10-1,3-2-110-15,-3-1-21 0,0-3-5 0,0 4-611 0,0-1-123 0</inkml:trace>
  <inkml:trace contextRef="#ctx0" brushRef="#br1" timeOffset="31713.45">20511 8422 2188 0,'0'0'48'0,"0"0"11"0,0 0 1 0,-4 0 1 0,4 0-49 15,-7 3-12-15,7-3 0 0,0 0 0 0,0 0 54 0,0 0 8 16,0 0 2-16,0 0 0 15,0 0-205-15,0 0-41 0</inkml:trace>
  <inkml:trace contextRef="#ctx0" brushRef="#br1" timeOffset="32301.59">20990 8541 1465 0,'0'0'32'0,"0"0"6"0,-3 0 2 0,3 0 2 0,-4-3-34 0,4 3-8 16,-3-4 0-16,-1 1 0 0,1 3 89 0,3 0 16 16,0 0 3-16,0 0 1 0,0 0-34 0,0 0-7 15,0 0-2-15,0 0 0 0,0 0-10 0,0 0-1 16,0 0-1-16,0 0 0 0,3 0 4 0,4 3 1 16,0 4 0-16,0-1 0 0,4 3-4 0,-4 1-1 0,4-1 0 0,-4 4 0 15,3-1-4-15,1 4-1 0,-4 0 0 0,0-1 0 16,3 4-6-16,-2 3-2 0,-1-3 0 0,-4 3 0 15,4 0-6-15,-3 3-2 0,-1 0 0 0,-3 0 0 16,0 3-12-16,0-3-2 0,4-3-1 0,-8 7 0 16,1-7-10-16,-1 3-8 0,-3-3 12 0,0-4-12 15,4-2 0-15,-5-3 0 0,1-1 0 0,0 1 0 32,0-7-100-32,4-6-18 0,3 0-3 0,-7-3-759 0,0-3-151 0</inkml:trace>
  <inkml:trace contextRef="#ctx0" brushRef="#br1" timeOffset="33127.24">21332 8099 1497 0,'-3'9'32'0,"3"-9"8"0,0 6 0 0,-4 4 4 0,1-4-36 0,3 3-8 0,-4-2 0 0,1-1 0 16,3-3 104-16,-4 3 20 0,4-6 3 15,0 3 1-15,-3 4-52 0,-1-1-9 0,4 0-3 0,0 4 0 16,0 2 0-16,4-2 0 0,-1-1 0 0,-3 0 0 16,7 4-51-16,-3-4-13 0,6 1 0 0,-2-4 0 15,2-3 0-15,1 0 0 0,3-3 0 0,-4 0 0 16,1-3 0-16,3-3 0 0,-3 0 0 0,-1-4 0 15,-3 1 32-15,4-4 4 0,-4 1 1 0,0-1 0 16,0 1-18-16,0-1-4 0,-3 1-1 0,3-1 0 16,-4-6-1-16,1 4 0 0,-1 2 0 0,-3 1 0 15,4-1-13-15,-4 4 0 0,3-1 0 0,-3 4 0 16,0 6 0-16,0 0 9 0,0 0-9 0,0 0 8 16,0 0-8-16,0 0 0 0,0 6 0 0,4 4-11 15,-1 2 11-15,1 1 0 0,-1-1 0 0,5 7 0 0,-1 0 13 16,0 0 5-16,0 3 1 0,0 3 0 15,0 0 21-15,3 0 4 0,1 3 0 0,0-3 1 16,-1 6-36-16,4 1-9 0,-3-1 0 0,3 7 0 0,0 3 53 16,0-1 9-16,0 4 2 0,-3 3 0 0,-1-3-52 0,1 0-12 15,0-3 0-15,-1 3 0 0,1-7 0 0,-1 4-13 16,-3 0 2-16,0 0 1 0,1-4 10 0,-5-2 14 16,1-4-3-16,-4 0-1 0,0-2-10 0,0-4 0 15,-4-3 0-15,-3-7 0 0,0 1 0 0,3-7 0 0,-6 1 0 0,3-7 0 16,0 0 0-16,-4-6 0 0,1-3 0 15,-5-7 0-15,1-2 28 0,0-4 3 0,0 0 1 0,0-6 0 16,-4-3-32-16,4 3 0 0,0-4 0 0,0 1 0 16,0 0 0-16,3 3 0 15,1 0 0-15,-1 3 0 0,1 0 0 0,6 0 0 0,-3 3 0 0,3-3 0 16,1 3 0-16,3 4 0 0,3-4 0 0,-3 0 0 16,8 3 0-16,-5-3 0 0,4 4 0 15,0-1 0-15,4 4 0 0,-4-4 0 0,7 3 0 16,-4-2 0-16,1 2 0 0,3-3 0 0,0 4 0 0,0-1 0 15,1 1-27 1,-1 2-1-16,-4-2-1 0,4 2 0 0,-3 1-79 16,-1-3-16-16,1 2-4 0,0 1-716 0,-1-1-144 0</inkml:trace>
  <inkml:trace contextRef="#ctx0" brushRef="#br1" timeOffset="33615.19">21971 8409 2224 0,'0'9'63'0,"0"-9"14"0,0 7-61 0,4-1-16 15,-4-6 0-15,3 3 0 0,-3-3 74 0,7 0 12 0,0 0 2 16,0-3 1-16,0-3-32 0,0-1-6 0,0 1-2 16,4 0 0-16,0-3-9 0,-4 2-1 0,0 1-1 0,3 0 0 15,-3-1-15-15,4-2-3 0,-1 0-1 0,-2-1 0 16,2 1-9-16,1-1-2 0,-4 1 0 0,0 0 0 16,0-1-8-16,-4 4 0 0,1 0 0 0,-1-4 0 15,-3 10 0-15,0 0 0 0,0 0 0 0,0 0 0 16,0 0 0-16,0 0 0 0,-3 0 0 0,-4 0 0 15,0 3 56-15,3 4 7 0,-3-1 1 0,4 0 0 16,-4 0-76-16,3 4-14 0,1-1-3 0,-1 4-1 16,1-1-3-16,3 1-1 0,-4-1 0 0,4 1 0 15,0 0 78-15,0-1 16 0,0 1 4 0,4-1 0 16,-4 1-76 0,3-1-16-16,1-2-2 0,3 2-1 0,-4-6 31 0,1 4 0 0,-1-7 0 0,4 3 0 15,-3-3 19-15,3 1 9 0,0-4 3 0,-4-4 0 16,8 1-76-1,-4 0-15-15,-3-3-4 0,-1-4 0 0,1 1 0 0,-1-4 0 16,-3 4 0-16,4-3-751 0,-1-1-150 0</inkml:trace>
  <inkml:trace contextRef="#ctx0" brushRef="#br1" timeOffset="33795.46">22154 7979 2419 0,'-3'16'53'0,"-1"-13"11"0,1 4 3 0,-1-1 1 0,4 0-55 0,-3 0-13 0,3 1 0 0,0-7 0 16,0 0 54-16,0 0 8 15,0 0 2-15,0 0 0 0,0 6-52 0,0-6-12 0,0 0 0 0,3 0 0 32,4-3-202-32,0 0-43 0,11 0-9 0,0-7-2 0</inkml:trace>
  <inkml:trace contextRef="#ctx0" brushRef="#br1" timeOffset="34312.36">22451 7541 1681 0,'0'0'36'0,"0"0"8"0,-7-7 2 0,3 1 2 0,4 6-38 0,0 0-10 15,-3-3 0-15,3 3 0 0,-4-6 64 0,4 6 10 0,0 0 2 0,0 0 1 16,0 0-10-16,0 0-3 0,7-4 0 16,-3 4 0-16,3 4 32 0,3-1 5 15,-3 6 2-15,4-3 0 0,0 7-30 0,-1-7-5 16,1 4-2-16,3-1 0 0,0 0-34 0,4 4-8 0,-1 0 0 0,-3-1-1 16,4 4 33-16,7 3 6 0,-1-4 2 0,1 10 0 15,0-3 0-15,-4 3 0 0,0-6 0 0,-3 3 0 16,3 3-47-16,-7-3-9 0,0 6-8 0,-3 1 12 15,-1-1 22-15,-3 3 5 0,-3 0 1 0,-1 7 0 16,-3 0-14-16,-7-1-2 0,0 4-1 0,-3 0 0 16,-1 3-14-16,-6-3-9 0,-5 2 12 0,-2-2-12 15,-1 0 0-15,-3-7-11 0,0 7 0 0,-4-6 0 16,4-1 11-16,-1-6 0 0,5 1 0 0,-5-4 0 16,5-3-130-1,-1-7-24-15,4-2-5 0,3-7-1268 0</inkml:trace>
  <inkml:trace contextRef="#ctx0" brushRef="#br1" timeOffset="36097.16">18934 3706 1191 0,'0'0'26'0,"0"0"6"0,0 0 0 0,0 0 2 0,0 0-34 0,3 0 0 0,4 3 0 0,-3 0 0 16,3 0 75-16,-4-3 8 0,1 3 1 0,3-3 1 0,0 3 35 0,0 1 6 15,-3-1 2-15,-1 0 0 0,1 0 0 16,-4-3 0-16,3 6 0 0,-3-6 0 0,0 0-52 0,0 0-9 16,0 0-3-16,0 0 0 0,0 0 0 0,0 0 0 15,0 0 0-15,0 0 0 16,-7-3 0-16,0-6 0 0,-4-1 0 0,1-2 0 15,-4-4-28-15,3 0-7 0,-7-2-1 0,4-1 0 0,4 0-15 0,-4 0-3 16,0 0-1-16,3-3 0 0,-3-3-1 0,3-3-8 0,1 3 12 16,-1-3-4-16,4 0-8 0,0-4 0 15,3 1 0-15,4-4 8 0,0 1-8 0,8-1 0 16,-1-2 0-16,3 2 0 0,1 4 0 0,-1-7 0 16,4 4 0-16,1-1 0 0,-1 1 0 0,0 12 0 15,3-3 0-15,-2 0 0 0,6-4-12 0,-4 4 3 16,1 0 0-16,0 3 0 15,3 0-91-15,3-6-17 0,5 6-4 0,-5-3-765 0,-2 3-153 16</inkml:trace>
  <inkml:trace contextRef="#ctx0" brushRef="#br1" timeOffset="37444.26">19368 3220 959 0,'0'0'27'0,"0"0"6"0,0 0-33 0,0 0 0 0,-4-6 0 0,4 6 0 15,0 0 134-15,-4-7 20 0,4 7 4 0,0-3 1 16,0 3-25-16,0 0-5 0,0 0-1 0,0 0 0 16,0 0-36-16,0 0-7 0,0 0-1 0,0 0-1 15,0 0-26-15,0 0-5 0,0 0 0 0,0 0-1 16,4 0 5-16,0 6 2 0,-1-2 0 0,4 5 0 16,0 0-46-16,0 4-12 0,0 3 0 0,4-1 0 15,-1 1 53-15,1 0 9 0,0 2 2 0,-1 4 0 16,1-9-64-16,3 3 0 15,-4-1-9-15,5-2 0 0,-1-1 9 0,-4 1 12 0,1-1-2 0,3-5-1 16,-3 2-9-16,-4-3 0 0,3 1 0 0,-3-1 0 16,-3-3 0-16,3 3 0 0,-7-6 0 0,7 10 0 15,-4-7-32-15,1 0-9 16,-1 3-2-16,-3-6 0 0,4 7-75 0,-4-4-15 0,0 3-3 0,0-3-1 16,0 0-6-16,-4-3-1 0,1 3 0 0,-1-3 0 15,-3 3-28-15,4-3-5 0</inkml:trace>
  <inkml:trace contextRef="#ctx0" brushRef="#br1" timeOffset="37682.23">19279 3562 1958 0,'4'-7'87'0,"-1"-2"17"15,4-1-83-15,-3 1-21 0,3-3 0 0,0-1 0 0,4-3 107 0,-4-3 17 0,3 1 3 0,1-4 1 16,-1 0 0-16,1 0 0 0,0-6 0 0,-1 3 0 16,1-1-103-16,-1 1-25 0,1 0 0 0,0 3 0 15,3 0 56-15,-4 7 7 0,-3-1 1 0,4 0 0 16,-4 7-52-16,0 0-12 0,0-1 0 0,4 4 0 16,-4 0-184-16,0 2-39 0,0 1-8 0,0 0-918 15</inkml:trace>
  <inkml:trace contextRef="#ctx0" brushRef="#br1" timeOffset="38533.24">19883 3558 1350 0,'0'0'29'0,"0"0"7"0,0 0 0 0,0 0 3 0,0 0-31 0,0 0-8 0,0 4 0 0,0-4 0 15,-4 6 90-15,4-3 17 0,0 3 3 0,0-3 1 16,0 0-43-16,0 4-8 0,0-7-1 0,0 0-1 15,0 0 5-15,0 0 1 0,0 0 0 0,0 3 0 16,0-3 0-16,0 0 0 0,0 0 0 0,0 0 0 16,0 0 0-16,0 0 0 0,0 0 0 0,0 0 0 15,0 0-52-15,0 0-12 0,0 0 0 0,0-6 0 16,-3-1 54-16,3 1 8 0,0 0 2 0,0 0 0 16,0-1-52-16,0-2-12 0,0-1 0 0,0 1 0 0,0 0 54 0,0-1 8 15,0 1 2-15,0-1 0 0,0-2-52 16,3-1-12-16,-3 1 0 0,0-1 0 0,4 1 0 0,-4-1 0 15,3 1 0-15,1 2 0 0,-1 4 0 16,4 0 0-16,-7 6 0 0,0 0 0 0,7-7 0 0,-7 7 0 16,7 0 0-16,-7 0 0 0,11 4 0 0,-4 2 0 15,0 3 0 1,0 1 0-16,0-1 0 0,-3 4 0 0,-1-1 0 0,4 1 0 0,-3-1 0 0,-4 1 0 16,3-4 0-16,1 4 0 0,-4-1 0 15,0 1 0-15,0-1 0 0,0 1 0 16,0-7 54-16,0 4 8 0,-4-4 2 0,4 0 0 15,0-3-103-15,0 3-20 0,0-6-4 0,0 0-1 0,0 0 52 0,0 0 12 0,0 0 0 0,0 0 0 16,0 0 0-16,7-9 0 0,-3 3 0 16,-1-7 0-16,4 4 0 0,-3-4 0 0,0 4 0 0,3 0 0 15,0-4 16-15,-4 0 5 0,4 4 2 0,0-4 0 16,4 1-37-16,-1 3-7 0,1-1-2 0,0 1 0 16,-1-1 43-16,1 1 8 0,-1 3 1 0,1 3 1 15,0-4-17-15,-11 7-3 0,10-3-1 0,1 3 0 16,-11 0 3-16,10 0 1 0,1 3 0 0,-4 4 0 15,0-4 6-15,0 3 1 0,0 3 0 0,-3 4 0 16,-1-4-5-16,1 4-1 0,-1 2 0 0,1-2 0 16,-4 3-14-16,0-4 11 0,0 4-11 0,0-4 10 15,0 1-10-15,0-4 0 0,0 1 0 0,0-4-11 16,0 0-100-16,0-3-20 0,0-3-4 0,0 0-1250 16</inkml:trace>
  <inkml:trace contextRef="#ctx0" brushRef="#br1" timeOffset="39128.31">20620 3612 1958 0,'0'0'43'0,"0"0"9"0,0 0 1 0,0 0 3 0,0 0-45 0,0 0-11 0,0 0 0 0,0 0 0 16,0 0 51-16,3 0 8 0,1 6 1 0,3-3 1 0,-3 3 5 15,3 1 1-15,-4 2 0 0,1-3 0 0,-4 4 37 0,3-1 7 16,1 4 1-16,-4 2 1 0,3-2-30 0,-3 6-7 16,0 3 0-16,0 3-1 0,0 0-26 0,-3 3-5 15,-1-3 0-15,1 0-1 0,-1-3-23 0,-3 0-4 16,0-3 0-16,-4-3-1 0,4-1-15 0,-3 1 0 0,3-7 0 15,0 1 0 1,0-7-69-16,0 0-17 0,-1-6-3 0,5-3-1 16,3-4-110-16,0-2-21 0,3-1-5 0,1-9-1 0</inkml:trace>
  <inkml:trace contextRef="#ctx0" brushRef="#br1" timeOffset="39966.14">20937 3016 1605 0,'0'0'35'0,"0"0"7"0,0 0 2 0,-7 0 2 0,7 0-37 0,-3 0-9 0,-1 3 0 0,4-3 0 15,-3 3 92-15,-1 0 16 0,1 1 3 0,-1 2 1 16,4 0-50-16,-3 7-10 16,3-7-1-16,-4 3-1 0,4 7-9 0,-3-4-1 0,3 4-1 0,0 3 0 15,0 3 5-15,3 0 2 0,1 3 0 0,-1 0 0 16,1 0 3-16,3-3 1 0,0-3 0 0,3 0 0 31,1-4-50-31,0-2 0 0,3-1 0 0,0-2-12 0,3-7 40 0,-2 0 9 0,2-6 2 0,1-3 0 16,-1-4-19-16,1-5-3 0,-4-1-1 0,4 0 0 15,-1-3-5-15,1 1-2 0,-4-1 0 0,0 0 0 16,-3 0-9-16,-1 4 0 0,1-1 0 0,-4 3 0 16,0 4 0-16,0-4 0 0,-3 7 0 0,-1-3 0 15,1 2 0-15,-4 4 0 0,0 3 0 0,0 0 0 16,0 0 0-16,0 0 0 0,0 0 0 0,-4 10 0 16,1-1 33-16,-1 4 5 0,1 2 1 0,3 4 0 15,-4 3-63-15,4-3-12 0,4 9-2 16,-4-3-1-16,3 3 39 0,1 7 0 0,3-4 0 0,0 4 0 0,-4 2 0 15,4-2 0-15,-3 3 0 0,3-1 0 0,-3 7 0 0,3-3 0 16,0-4 0-16,0 4 0 16,-4-3 44-16,4 3 16 0,-3-1 3 15,-4 1 1-15,3 3-64 0,1-3 0 0,-8 0-16 0,4-4 3 0,-3-2 13 0,-1-7 16 16,1 0-3-16,-1-3-1 0,-3-6-12 0,0-6 0 16,4-7 0-16,-4 0 0 0,0-3 0 15,-1-3 0-15,-2-3 0 0,-1-6 0 0,1-4 0 0,-1-6 0 16,1-3 0-16,-1-3 0 0,0-3 17 0,1 0 1 15,-1-4 0-15,1 1 0 0,3 3-18 0,0-3 0 16,-1-4 0-16,5 7 0 0,-1-4 0 0,1 4 0 16,3 0 0-16,0 0 0 0,3 0 0 0,1 3 0 0,-1 6 0 0,1-3 0 15,0 9 0-15,3 1 0 0,0 2 0 0,-4 1 0 16,4 6 8-16,-3 0-8 0,3 3 0 0,0 0 0 16,0 3 0-16,0 0-17 0,0 0 1 0,0 3 1 31,0-3-95-31,0 1-19 0,4 2-4 0,-4-6-715 15,3 6-142-15</inkml:trace>
  <inkml:trace contextRef="#ctx0" brushRef="#br1" timeOffset="40685.58">21534 3348 1493 0,'0'0'42'0,"0"0"10"0,0 0-42 0,0 0-10 16,0 3 0-16,0-3 0 0,0 0 102 0,0 0 18 0,0 0 4 0,0 0 1 16,0 0-53-16,0 0-12 0,0 0-1 0,0 0-1 15,0 0 6-15,0-3 2 0,3-6 0 0,-3 9 0 16,0 0 1-16,0-3 0 0,0 3 0 0,4-6 0 16,-4-1-17-16,3-2-3 0,-3 3-1 15,0-1 0-15,4 1-18 0,-4 0-4 0,3-4-1 0,-3-2 0 16,4 2-5-16,-4-2-1 0,3-1 0 0,1 1 0 15,3-1-3-15,-4 1-1 0,1-1 0 0,-1 4 0 16,4-1-1-16,-3 4 0 16,3 3 0-16,-3 3 0 0,-1-6 1 0,-3 6 0 0,7 6 0 0,-3-6 0 15,3 3 9-15,-4 6 2 0,1 1 0 0,-1 2 0 16,1 4-10-16,-1-3-2 0,1 5 0 0,-4-2 0 16,3 0-4-16,-3 3-8 0,0-4 11 0,4 4-11 15,-4-3 9-15,0-1-9 0,0 4 0 0,-4-6 9 16,8 3-9-16,-4-10 0 0,0 0 0 0,0 3 0 15,0-5 0-15,0 2 0 0,0-6 0 0,0 0 0 16,0 0-10-16,0 0 10 0,0 0 0 0,0 0-9 16,4-6 9-16,3-4 0 0,-7 4 0 0,7-3-8 0,-4-1 8 0,1-2 0 15,3 2 0-15,-4-2 0 0,1-1-15 0,3 4 3 16,-4-4 0-16,4 1 0 0,0-1 12 16,1 0 0-16,-1 1 0 0,3 3 0 0,-3 2 0 0,4 4 0 15,-1-6 0-15,-10 9 0 0,15-3 27 0,-5 3 8 16,4 0 1-16,-3 3 1 0,-1 0-15 0,1 3-3 15,0 4-1-15,-4-4 0 0,0 3-7 0,0 4-2 16,0-1 0-16,-4-2 0 0,1 5 9 0,-1-2 2 16,1 3 0-16,-4-4 0 0,3 7-20 0,-3-6 8 15,0 2-8-15,4 1 0 0,-4-4 0 0,0 1 0 16,0-1 0-16,0 1 0 0,-4-7 0 0,4 4 0 16,-3-4 0-16,-1-3-9 15,4 3-61-15,-3-6-12 0,3 0-2 0,-4 0-874 0,1 0-174 0</inkml:trace>
  <inkml:trace contextRef="#ctx0" brushRef="#br1" timeOffset="41407.15">21960 2474 1497 0,'0'0'32'0,"-7"-4"8"0,0 4 0 0,0-3 4 0,4-3-36 0,-4 3-8 0,0 3 0 0,0 0 0 16,7 0 110-16,-7 0 20 0,-1 0 4 0,1 3 1 15,0 3-33-15,4-3-6 0,3-3-2 0,0 0 0 16,-4 0-2-16,4 0-1 0,0 0 0 0,0 0 0 16,0 0-61-16,4 4-12 0,3-1-2 0,-4 0-1 15,8 0 13-15,0 3 4 0,-1 0 0 0,1 1 0 16,6-1-12-16,-6 3-3 0,7-2 0 0,-1 5 0 15,1 1 38-15,0 2 7 0,3-5 2 0,3 6 0 16,1-1-52-16,0 1-12 0,-1 0 0 0,5 2 0 16,-5 1 44-16,1 3 7 0,3-3 1 0,1 6 0 15,-5 0-18-15,1 3-3 0,-4 1-1 0,0 2 0 0,-3 0 5 0,0 1 1 16,-4-1 0-16,0 0 0 16,0 1-21-16,-7-1-4 0,3 7-1 0,-6-4 0 0,0 1 17 15,-1 5 3-15,-3-2 1 0,0 0 0 0,-3-1-31 0,-5-2 0 16,1-1 0-16,0-5 0 0,-3-1 0 0,-1-6 8 15,-3 3-8-15,4-3 4 0,-5-3-4 0,1 2 0 16,-3-5 0-16,6-3 0 0,0-1 0 0,-6 1-13 16,3-4 4-16,3-3 1 15,-3 4-69-15,3-1-14 0,1-2-2 0,-1-1-1 16,4 0-150-16,0-6-29 0</inkml:trace>
  <inkml:trace contextRef="#ctx0" brushRef="#br1" timeOffset="47166.39">19406 4762 1638 0,'0'0'36'0,"0"0"7"0,0 0 1 0,0 0 3 16,0 0-38-16,0 0-9 0,0 0 0 0,0 0 0 15,0 0 73-15,0 0 13 0,0 0 2 0,0 0 1 0,-3 0 11 0,3 0 3 16,0 0 0-16,0 0 0 0,0 0-11 0,0 0-3 16,0 0 0-16,0 0 0 0,0 0-20 0,0 0-4 15,0 0-1-15,0 0 0 0,0 0 0 0,0 0 0 16,0 0 0-16,0 0 0 0,0 0-51 0,0 4-13 16,3-1 0-16,4 0 0 0,-3 3 54 0,-1-3 8 15,4 0 2-15,-3 1 0 0,3-1-52 0,0 0-12 16,0 0 0-16,0 0 0 0,0 0 0 0,0 0 0 15,4 0 0-15,-4 1 0 0,4-1 0 0,-4 0 0 16,3 0 0-16,1-3 0 0,3 3 0 0,-4 0 0 16,1-3 0-16,3 3 0 0,-3-3 34 0,-1 4 4 15,4-4 1-15,-3 3 0 0,0 0-11 0,-1 0-3 16,4 3 0-16,-7-3 0 0,4 4-25 0,0-4 0 0,-1 3 0 16,-3 0 0-16,4 4 0 0,-4-1 0 15,0-3 0-15,0 4 0 0,0-4 0 0,0 0 0 0,-3-2 0 16,3-1 0-16,-4 3 0 0,1 0 0 0,-1 0 0 15,1-2 0-15,-1-1 0 0,1 3 0 0,-1-3 0 0,-3 0 0 16,4 4 0-16,-1-1 10 0,-3 0-2 0,4 0-8 16,-4 1 0-16,3 2 0 0,-3 0 0 0,0 1-9 15,4-1 9-15,-4 1 0 0,0 2 0 0,0-2 0 16,0 2 10-16,0 1 4 0,0-1 1 0,-4-2 0 16,4-1-24-16,0 4-5 0,0-4-1 0,0 0 0 15,0 1 24-15,-3-1 5 0,3 1 1 0,0-1 0 16,0 0-24-16,-4 1-5 0,4-1-1 15,-3 1 0-15,3 2 27 0,0-2 6 0,-4-1 1 0,4 0 0 0,0 4-31 0,0-1-5 16,0 1-2-16,-3 0 0 0,-1-1 19 0,4 1 0 16,-3-4 0-16,3 0 0 0,-4 4 0 0,1-4 0 15,-1 1 0-15,1-1 0 0,-1 1 0 0,1-1 0 16,-1 0 0-16,4 1 0 0,-3-1 14 0,-5 1 6 16,8 2 2-16,-7 1 0 0,4-1-35 0,-1-2-7 15,1 2-2-15,-1 1 0 0,1 2 36 0,-1-2 7 16,1 0 2-16,-1 2 0 0,1 1-37 0,-1-4-7 15,1 4-2-15,3-3 0 0,-4-1 23 0,4-2 0 16,-3 2 0-16,-1-2 0 0,0 2 14 0,1-2 7 16,-1-1 2-16,1 0 0 0,3 1-37 0,-4 2-7 15,1 1-2-15,-1-1 0 0,4-2 23 0,-3-1 0 0,-1 1 0 0,1-1 0 16,3 0 0-16,-4 1 0 0,4-1 0 0,0-3 0 16,0 4 0-16,0-1 0 0,0 1 0 0,0-1 0 15,0-3 0-15,0 4 0 0,4-1 0 0,-4-3 0 16,3 4 0-16,1-1 0 0,-1 1 0 0,1-1 0 15,-1 0 0-15,1 1 0 0,-4-1 0 16,3 1 0-16,1-1 0 0,-1 1 0 0,1 2 0 0,3-3 0 16,-3 1 0-16,-4-1 0 0,3 1 0 0,1-4 0 15,-1 0 0-15,-3-3 0 0,4 4 0 0,3-4 0 16,-7 6 13-16,3-3 7 0,1 1 2 16,-1 5 0-16,4-2-35 0,0-4-7 0,-3 3-2 0,3 1 0 15,-3-1 22-15,-1 1 0 0,4-1 0 0,-3 0 0 16,3 1 14-16,0-4 7 0,0 3 2 0,0-2 0 0,0 2-37 15,0-3-7-15,0 1-2 0,0 2 0 16,0-3 23-16,4 1 0 0,-4-1 0 0,3 3 0 0,-3-2 14 0,4 2 7 16,-4-3 2-16,0 4 0 0,4-1-23 0,-1 0 0 15,1-2 0-15,-1 2 0 0,1-3-14 0,0 4-7 16,-4-4-2-16,3 0 0 0,1 4 33 0,-1-4 6 16,1-3 2-16,0 0 0 0,-1 0-18 0,1 1 10 15,-1-4-10-15,1 3 8 0,-4 3-8 0,0 0 0 16,0-3 0-16,0-3 0 0,0 0 0 0,-3 4 0 15,-1 2 0-15,-3-6 0 0,4 3 0 0,-4-3 0 16,3 3 0-16,-3-3 0 0,0 0 0 0,0 0 0 16,0 0 0-16,0 0 0 0,7 9 0 0,-7-9 0 15,0 0 0-15,4 7 0 0,-4-7 0 0,0 0 0 16,0 0 0-16,3 9 0 0,-3-9 0 0,0 0 0 16,0 0 8-16,0 0-8 0,0 0 0 0,0 0 0 15,0 0 0-15,0 0 0 0,0 0 0 0,0 0 0 0,0 0 0 0,0 0 0 16,4 6 0-16,-4-6 0 0,0 0 0 0,0 0 0 15,0 0 0-15,0 10 0 0,0-10 8 0,0 9-8 16,0-9 0-16,-4 7 0 0,4-7 0 0,0 0 0 16,-3 9 0-16,3-9 0 0,-4 9 0 0,4-9 0 15,0 0 0-15,0 0 0 0,-3 7 0 0,3-7 0 16,0 0 0-16,0 0 0 0,-4 6 0 0,4-6 0 16,0 0 0-16,-7 6 0 0,4-3 0 0,-1 0 0 15,-3 1 0-15,4-1 0 0,3-3 8 0,-7 3-8 16,3 0 0-16,1 0 0 0,-5 3 0 0,1-2 0 15,4-1 0-15,-1-3 0 0,-3 3 0 0,4 0 0 0,3-3 0 0,-7 3 0 16,3 0 0-16,-3-3 0 16,0 3-20-16,0 0-7 0,4 1-1 0,-5-4 0 0,8 0 28 0,-7 3 0 15,0 0 0-15,0-3 0 0,0 3 0 16,0 0 0-16,4 3 0 0,-4-2 0 0,0-1 0 16,-1 0 0-16,1 0 0 0,4 0 0 0,-4 0 0 0,0 3 0 15,0-2 0-15,0 2 0 0,3-3 0 0,-3 0 0 16,0 3 0-16,0-2 0 0,3-1 0 0,-3 0 0 15,4 0 0-15,-4-3 0 0,3 3 0 0,-3 0 0 16,4 0 0-16,-1-3 0 0,-3 4 0 0,4-1 0 16,3-3 0-16,-4 6 0 0,-3-3 0 0,3 0 0 15,4-3 0-15,-7 3 0 0,7-3 0 0,-3 7 0 16,3-7 0-16,-4 3 0 0,4-3 0 0,-7 6 0 0,7-6 0 16,-3 6 0-16,3-6 0 0,-4 3 0 15,1 4 0-15,3-7 0 0,0 0 0 0,0 0 0 0,-4 6 0 0,4-6 0 16,0 0 19-16,0 0 9 0,-3 9 1 0,3-9 1 15,-4 10-30-15,4-10 0 0,-3 9 0 0,3-9 0 16,0 10 0-16,0-10 0 0,0 9 0 0,0-3 0 31,0-6-18-31,-4 10-10 0,4-1-1 0,0-9-1 0,0 9 48 0,0-9 10 0,4 10 1 0,-4-10 1 16,0 0-30-16,0 0 0 0,0 9 0 0,0-9 0 16,0 10 0-16,3-1 0 0,1-3 0 0,-4-6 0 15,3 10-20-15,-3-1-8 16,0-9 0-16,4 10-1 0,-1-1 29 0,-3-9 0 0,4 9 0 0,-1 1 0 15,1-4 0-15,-4-6 0 0,3 10 0 0,-3-10 0 16,4 9 0-16,-1-3 0 0,-3-6 0 0,4 10 0 0,-4-10 0 16,3 9 0-16,-3-9 0 0,4 6 0 0,3 4 0 0,-7-10 0 15,4 6 0-15,-1 3 0 0,1-2 0 0,-1-1 0 16,4 0 0-16,-3 4 0 0,-4-10 0 0,3 6 0 16,1 0 0-16,-1 0 0 0,1 1 0 0,-1-1 0 15,4 0 0-15,-7 0 0 0,8 1 19 0,-5 2 9 16,-3-3 3-16,4 4 0 0,-1-4-31 0,-3 0 0 15,4 4 0-15,-4-4 0 0,0 3 0 0,3-2 8 16,-3 2-8-16,0-3 4 0,0 7-4 0,4-4 0 16,-4 1 0-16,3 2 0 0,-3-2 0 0,4 2 0 15,-4-2 0-15,0 2 0 0,3-2 0 0,-3-1 0 16,0 0 0-16,0 1 0 0,4-1 0 0,-4-3 0 16,0 4 0-16,0-4 0 0,0 4 0 0,-4-4 0 15,4 3 0-15,0-2 0 0,0-1 0 0,0 3 0 0,-3-3 0 0,3 4 0 16,0-1 0-16,-4-2 0 15,4 2 0-15,-3-3 0 16,3 1-26-16,-4-1-5 0,4 3-1 0,-3-3 0 0,-1 1 52 0,4-1 9 0,-3 0 3 0,-1 1 0 31,4-4-52-31,-3 0-9 0,-1 3-3 0,0 0 0 0,1 1 32 0,-1-1 0 0,1-3 0 0,3 0 0 16,-4 3 20-16,1-2 9 0,-1-1 3 0,1 3 0 16,-1 0-24-16,1-3-8 0,-1 4 0 0,-3-1 0 15,4 3 0-15,-4-2 0 0,3-1 0 0,0 0 0 16,-3-3 0-16,0 4 0 15,0-4 0-15,0 3 0 0,4 0 0 0,-4 1 0 0,0-4 0 0,0 0 0 16,0 3 0-16,-1-3 0 0,-2 3 0 0,3-2 0 0,-4 2 0 0,1-3 0 16,-1 0 0-16,0 0 0 0,-3 0 0 0,0 1 0 15,4 2 0-15,-4 0 0 16,3-3-26-16,-3 3-5 0,0-2-1 16,3 2 0-16,1 0 52 0,3-3 9 0,-4 4 3 0,0-4 0 0,1 0-24 15,3-3-8-15,-4 3 0 0,4-3 0 0,-3 3 0 0,-1 0 0 16,4-3 0-16,0-3 0 0,0 3 0 0,3 0 0 15,-3 0 0-15,7 0 0 16,0 0-28-16,-7 0-3 0,7 0 0 0,-7-3 0 0,7 3 31 0,-3-3 0 16,-1-3 0-16,0-1 0 0,4 1 0 0,-3 0 0 15,3-4 0-15,0 1 0 16,0 0-154-16,3-1-25 0,-3 1-5 0,0-1-1218 0</inkml:trace>
  <inkml:trace contextRef="#ctx0" brushRef="#br1" timeOffset="49607.53">20729 6722 1314 0,'0'10'37'0,"0"-10"8"0,0 0-36 0,0 0-9 0,0 6 0 0,-3 0 0 16,3-6 104-16,0 0 20 0,3 3 3 0,-3-3 1 15,0 0-52-15,0 0-9 0,0 0-3 0,0 0 0 0,0 0 52 16,0 0 9-16,0 0 131 15,0 0-180-15,0 0-9 0,0 0-3 0,0 0 0 0,0 0 0 0,0 0 0 16,0 0 0-16,-7 3 0 0,7-3 0 0,0 0 0 16,-7 0 0-16,-3-3 0 0,2 3-20 0,1-3-4 15,0 0 0-15,-3-3-1 0,3-4-15 0,-4 1-2 16,1-7-1-16,-5 4 0 0,5-4-1 0,-4-3-1 16,3 3 0-16,-3-5 0 0,0-1-5 0,3 0-1 15,1-7 0-15,-4 1 0 0,7 0-1 0,-4-3-1 16,4 2 0-16,0 1 0 0,3 3-11 0,1 0 12 15,-1 0-12-15,4 0 12 0,0 0-12 0,4 3 8 16,-1 0-8-16,4 0 8 0,1-3-8 0,-1 0 0 0,3-3 0 0,1-4 0 16,-1 1 0-16,1-1 0 15,3-2 0-15,0-1 0 0,0 7 16 0,0 0-1 0,-3 3-1 0,3-3 0 16,0 6-14-16,-3 0 0 0,-1 6 0 16,1 0 0-16,-4 1 0 0,4 2 0 0,-4 1 0 15,0 2 0-15,-4 4 0 0,4 0-12 0,-3 0 3 16,-1-1 0-1,1 4-32-15,-4-3-7 0,0 6 0 0,0 0-1 16,3-3-119-16,-3 3-24 0,0 0-5 0</inkml:trace>
  <inkml:trace contextRef="#ctx0" brushRef="#br1" timeOffset="51863.42">21170 6302 1190 0,'0'0'33'0,"0"0"9"0,0 0-34 0,0 0-8 15,0 0 0-15,0 0 0 0,0-6 66 0,0-1 11 16,0 7 3-16,0-6 0 0,0 6 0 0,0 0 1 15,0-6 0-15,0 6 0 0,0-6 37 0,0 6 7 16,0 0 2-16,0 0 0 0,0 0-50 0,0 0-9 16,-3 3-3-16,-1 3 0 0,1 0-1 0,3 4 0 15,-4 2 0-15,1 7 0 0,3 0-39 0,0 3-8 16,0 0-1-16,3 3-1 0,1-3 27 0,-4 0 6 0,7-3 0 16,-4-1 1-16,4-2-39 0,0-7-10 0,4 1 0 0,-1-4 0 15,5 0 0-15,-5-2 0 0,1-8 0 0,3 1 0 16,4-3 0-16,-4-3 0 0,3-4 0 0,-3 1 0 15,4-7 15-15,-4 3-3 16,0-3 0-16,0 4 0 0,0-4-12 0,-3 3 11 0,0 4-11 0,-1-4 10 16,-3 3-10-16,0 1 10 0,0-1-10 0,-3 4 10 15,-4 9-10-15,0 0 8 0,0 0-8 0,0 0 8 16,0 0-8-16,0 0 10 0,0 0-10 0,0 0 10 16,-7 3-10-16,0 0 0 0,3 3 0 0,1 1 0 15,-1-1 0-15,4 3 0 0,-3 4 0 0,3-1 0 16,3 4 0-16,1 0 0 0,-1 6 0 0,1 0 0 15,3 0 0-15,0 3 0 0,0 3 0 0,0 0 0 16,0 3-26-16,4 7-4 0,-4 0-1 0,3 2 0 0,1 1 31 0,-1 3 0 16,1-3 0-16,0 3 0 0,-4-3 46 0,0-1 15 15,0 1 3-15,0-3 1 0,0-1-26 16,-4-2-6-16,4-1-1 0,-7 1 0 0,0-1-10 0,0 1-2 16,-3-4-1-16,-1-3 0 15,1-3-6-15,-4 1-1 0,-4-1 0 0,4-7 0 0,-3-2-4 0,-1-6-8 16,0-1 11-16,1-6-11 15,-4-3 11-15,0-6-11 0,0-4 10 0,-4-5-10 0,4-7 8 0,-4 0-8 16,1 0 0-16,2-3 0 16,1-3 0-16,0-1 0 0,4-2 0 0,3 0 0 0,-1 2 0 0,5 1 0 15,-4 0 0-15,7 0 0 0,0 0 0 0,0-1 0 16,0 1 0-16,3 3 0 0,4 0 0 0,-3 0 0 16,7 6 0-16,-4-3 0 0,3 3 0 0,-3 4 0 15,4-1 0-15,-1 3 0 0,1 1 0 0,0-1 0 16,-1 7 0-16,1-3 0 0,-1-1 0 0,1 4-13 0,0 3 2 15,-4-3 1 1,3-1-118-16,1 4-23 0,-1-3-5 0,1 3-741 0,-4-4-149 0</inkml:trace>
  <inkml:trace contextRef="#ctx0" brushRef="#br1" timeOffset="52649.52">21872 6637 1728 0,'0'0'38'0,"0"0"8"0,0 0 2 0,0 0 0 0,0 0-39 0,0 0-9 15,0 0 0-15,0 0 0 0,0 0 53 0,0 0 9 16,0 0 2-16,0 0 0 0,0 0 0 0,0 0 0 0,0 0 0 0,0 0 0 15,0 0 0-15,0 0 0 0,0 0 0 0,0 0 0 16,0 0-1-16,0 0 0 0,0 0 0 0,0-6 0 16,-3 0-50-16,3 0-13 0,0-4 0 0,0 1 0 15,-4-1 50-15,4 1 5 0,0 0 1 0,-3-1 0 16,3-2-23-16,-4 5-4 0,4-2-1 0,0 3 0 16,0-4-7-16,4 4-1 0,-4-3-1 0,3 2 0 15,-3 7-9-15,4-6-2 0,-1 0 0 0,4 3 0 16,-3-4-8-16,3 4 0 0,-4 0 9 0,4 0-9 15,-3 0 0-15,3 0 0 0,0 3 0 0,0 0 8 0,-3 0-8 16,3 0 9-16,-4 3-9 0,4 0 10 0,0 3 0 16,0 1 0-16,-3-1 0 0,-1 0 0 0,5 4 2 0,-5-1 1 15,1 3 0-15,-1-2 0 0,-3 2-22 0,4-2-5 16,-4-1-1-16,0 1 0 0,3 2 15 16,-3-2 0-16,0-1 0 0,4 0 0 0,-4-2 16 15,0-4 5-15,0 3 2 0,0-6 0 0,0 0-23 0,0 0 0 16,0 0 0-16,0 0 0 0,0 0 0 0,0 0-8 15,3-6 8-15,1 0 0 0,-1-4 0 0,1 4 0 16,-1-4 0-16,4 1 0 0,-3 0 0 16,-1-1 0-16,5-2 0 0,-5 2 0 0,1 4 0 15,3-3 0-15,-4 2 0 0,4-2 0 0,-3 3 8 0,3-1 0 16,0 1 0-16,0 0 0 0,0 0 8 0,0 2 3 16,0 1 0-16,4 0 0 0,-4 0-3 0,0-3-1 15,0 3 0-15,0 6 0 0,0 0-15 0,0 3 0 0,0 0 8 16,0 1-8-16,0 5 28 0,-3 1 2 0,-1-1 1 15,1 4 0-15,3-3 1 0,-4 2 1 0,1 1 0 0,-4-4 0 16,0 4-33-16,3-3 0 0,-6-1 0 0,-1-2 0 16,4-4 0-16,0 3 0 0,-3-6 0 0,3 4 0 15,0-4-147 1,0-3-36-16,0 0-7 0,0 0-1205 0</inkml:trace>
  <inkml:trace contextRef="#ctx0" brushRef="#br1" timeOffset="53343.2">22490 6101 1958 0,'0'0'43'0,"0"0"9"0,0 0 1 0,0 0 3 0,0 3-45 0,0-3-11 16,0 0 0-16,0 7 0 0,0-1 156 0,0-6 28 15,0 0 7-15,0 3 1 0,3 0-104 0,1 0-20 16,3 1-4-16,-4-1 0 0,4-3 0 0,0 0 1 16,4 3 0-16,0-3 0 0,-1 0-1 0,4 0 0 15,-3 0 0-15,3 0 0 0,-4 0-51 0,5 0-13 16,-5 0 0-16,1 0 0 0,3 0 0 0,0 0 0 16,0-3 0-16,-3 3 0 0,3 0 0 0,0 0 0 15,-4 0 0-15,1 0 0 16,3 0-79-16,-3 0-9 0,3 0-1 0,-4-3-1 15,5-1-112-15,-1 1-22 0,0 0-5 0,-4 0-1 0</inkml:trace>
  <inkml:trace contextRef="#ctx0" brushRef="#br1" timeOffset="54427.47">23350 6017 1728 0,'0'0'38'0,"0"0"8"0,-3 0 2 0,-4 3 0 15,3 0-39-15,1 3-9 0,-1 0 0 0,1 4 0 0,-1-1 53 0,1 7 9 16,3 0 2-16,-4 2 0 0,4 4 0 0,4 3 0 16,-1 4 0-16,1-1 0 0,-1 3 0 0,4-2 0 15,-3 2 0-15,3-6 0 0,3 0 0 0,1-3 0 16,0-3 0-16,-1-4 0 0,8-2-52 0,-4-4-12 15,0-5 0-15,4-1 0 0,-4-6 0 0,7-7 0 16,0 1 0-16,0-7 0 0,0 0 33 0,-3-6 4 16,3 7 1-16,-3-7 0 0,-4 3-23 0,0 0-5 15,0 0-1-15,-3 1 0 0,-1 5-9 0,-3-3 8 16,-3 4-8-16,0 2 8 0,-1 4-8 0,-3-3 10 16,0 2-10-16,0 7 10 0,0-6-2 0,0 6 0 15,-3-3 0-15,-5 0 0 0,8 3-8 0,-7-3 0 16,-3 3 0-16,3 0 0 0,3 0 11 0,-3 3 0 15,4 3 0-15,-1 0 0 0,1 1-11 0,3-1 0 16,-4 3 0-16,8 4 0 0,-4 3-9 0,3-4-1 0,1 7 0 0,3 0 0 16,0 0 10-16,0-1 0 0,0 7 0 0,0 4 0 15,4-1 0-15,-4 0 0 0,3 3 0 0,1 1 0 16,-1-4 0-16,1 3 0 0,-1 4 0 0,1 3 0 16,0-1 49-16,-4 4 12 0,0 3 3 0,0-13 0 15,0 1-52-15,0 5-12 0,-4-2 0 0,1 2 0 16,0-2 32-16,-1 2 4 0,-3-2 1 0,-3 9 0 15,-1-3-9-15,0-7-1 0,-3-3-1 0,-3-6 0 16,-1 1-14-16,1-4-4 16,-1-7 0-16,0-5 0 0,1-1 0 0,-4-6-8 0,0-3 12 0,-4-6-4 15,4 0-8-15,-4-4 0 0,1-5 9 0,-5-4-9 16,5 0 0-16,-1-3 0 0,4 3 0 0,-4-3 0 16,4 0 0-16,4 3 12 0,-1-3-4 0,1 1 0 0,3-5-8 15,3 4-12-15,-3 1 4 0,7-1 0 0,-4 3-6 0,4-3-1 16,4 0 0-16,-4 0 0 0,7-3 15 15,0 0 0-15,4 3 0 0,-4 0 0 0,3 0 8 0,1 3 5 16,3 3 1-16,0-2 0 0,4 2-14 0,-4 3 0 16,0 1 0-16,0-1 0 0,-3 4-9 0,-1-1-5 15,4 4-1-15,-3 0 0 16,0 0-89-16,-4-1-19 0,3 1-3 16,-3 3-1-16,0 0-73 0,-3 0-14 0,3 3-3 0,0-7-1 0</inkml:trace>
  <inkml:trace contextRef="#ctx0" brushRef="#br1" timeOffset="54996.94">23940 6587 1728 0,'0'0'38'16,"0"0"8"-16,0 0 2 0,0 0 0 0,0 0-39 0,0 0-9 0,3-6 0 0,1 0 0 0,-1 0 53 0,1 2 9 16,-4-2 2-16,7-3 0 0,-4 2 51 0,1-2 10 15,-1 3 3-15,1-4 0 0,-1 4-55 0,1-3-10 16,-1-1-3-16,1 1 0 0,-1-1-2 0,1-2-1 16,-1-1 0-16,-3 4 0 0,4 3-17 0,-4-1-3 15,4 1-1-15,-4 6 0 0,0-6 3 0,0 6 0 16,0 0 0-16,0 0 0 0,0 0-31 0,0 0-8 15,0 6 0-15,0 0 0 0,0 4 0 0,0-1 0 16,0 7 0-16,0 0 0 0,3-1 0 0,-3 4 0 0,0-3 0 16,4-1 0-16,-1-2 0 0,1 3 0 0,-1-4 0 0,4-2 0 15,-3-1 22-15,3 0 3 0,0 1 1 0,0-7 0 16,0 3-16-16,0-3-10 0,4 4 12 0,-4-4-12 16,0-3 11-16,3 0-11 0,-3-3 10 0,0 3-10 15,0-4 0-15,1 1 8 0,-1 0-8 0,-4 0 0 16,4 0 0-16,-3-3 0 0,-4 6 0 0,3-3-10 15,-3-4-62-15,4 1-12 0,-4 0-2 16,0 6-1-16,-4-7-92 0,4 1-18 0,-3-3-4 0,-1 3-895 16</inkml:trace>
  <inkml:trace contextRef="#ctx0" brushRef="#br1" timeOffset="55210.3">24052 6220 2869 0,'-3'7'63'0,"-1"-4"13"0,-3 3 2 0,4 0 3 0,-4-2-65 0,7-4-16 16,-4 3 0-16,4-3 0 0,0 0 56 0,0 0 7 16,0 0 1-16,0 0 1 0,0 0-52 0,0-7-13 15,0 1 0-15,0 0 0 16,0-4-200-16,4 1-44 0</inkml:trace>
  <inkml:trace contextRef="#ctx0" brushRef="#br1" timeOffset="55950.47">24098 5399 1515 0,'0'0'33'0,"0"0"7"0,-3-3 2 0,-4 0 1 0,3 0-35 0,-3-1-8 0,4 1 0 0,-1-3 0 15,4 6 90-15,-7-3 16 0,3-3 3 0,1 2 1 16,3 4-26-16,0 0-6 0,-7-3-1 0,3 0 0 16,4 3 21-16,0 0 4 0,0 0 1 0,-7 0 0 15,4 3-19-15,-4-3-4 0,3 7-1 0,4-4 0 16,-3 3-25-16,-1 0-5 0,1 1-1 0,3-1 0 15,0 0-13-15,3 4-3 0,1-4-1 0,-1 3 0 16,4 1-31-16,0-4 0 0,4 3 0 0,3 1-10 16,-3-1 50-16,6-3 11 0,-3 4 1 0,7-1 1 15,-3 4-17-15,7-4-3 0,0 4-1 0,-1-1 0 16,4 4-12-16,1 3-2 0,-1 0-1 0,4-1 0 16,-4 1-8-16,4 0-1 0,-1 0-8 0,5 3 12 15,-8-3 1-15,4 2 0 0,-4 5 0 0,-3-1 0 0,-1 0-5 16,1 3-8-16,-4 0 11 0,0 4-11 15,-3 2 0-15,-4-3 0 0,0 7 0 0,-3-7 0 0,-1 1 0 0,-6-1 0 16,-4-3 0-16,-4 0 0 0,1 4 0 16,-4-1 0-16,-4 4 0 0,-3-1 0 0,0 4 0 15,0 3 0-15,-4-4 0 0,-3 1 0 0,3-7 32 16,-3 1 0-16,0-4 0 0,0-6 0 0,-4 0-23 16,4-4-9-16,0-2 0 0,3 0 0 15,1-1-56-15,-1-5-10 0,7-4-2 0,1 0-1 16,3-2-120-16,7-4-24 0,0 0-5 0</inkml:trace>
  <inkml:trace contextRef="#ctx0" brushRef="#br1" timeOffset="73987.03">24652 5101 536 0,'0'0'12'0,"0"0"2"0,0 0 1 0,0 0 0 0,0 0-15 0,-3-3 0 0,3 3 0 15,-4-6 0-15,4 6 23 0,-3-3 1 0,3 3 1 0,0 0 0 16,-4-7 15-16,4 7 2 0,0 0 1 0,0 0 0 15,0 0 22-15,-7 0 5 0,7 0 1 0,0 0 0 16,0 0-6-16,-7-3-1 0,7 3 0 0,-7 0 0 16,7 0 0-16,-4-3 0 0,4 3 0 0,-7-3 0 15,7 3 0-15,-3-6 64 0,-4 2-64 16,3 1 0-16,-3-3 0 0,4 3 64 16,3 3-64-16,0 0 0 0,-4-6 0 0,4 6 0 15,-7-3 0-15,7-7 0 0,-4 4 0 0,1 0 0 0,3 6 0 0,0 0 0 16,0-7 0-16,0 1 0 0,0 6-51 15,3-6-13-15,1-1 0 0,0 1 0 16,-1 0 34-16,1 0 4 0,3-4 1 0,-4 4 0 16,1 3-12-16,3 0-3 0,-4 0 0 0,4-1 0 0,-3-2-24 15,3 3 0-15,0 0 8 0,0 0-8 0,0 0 32 16,0 3 5-16,0-7 1 0,0 4 0 0,4 0-22 16,-1 3-4-16,1 3 0 0,0 0-1 0,-1 4 3 0,1-1 1 15,3-6 0-15,-4 3 0 0,5 3-3 0,-5 1 0 16,4-1 0-16,0 0 0 0,0 0-4 0,-3 1-8 15,3-1 11-15,-3 6-11 0,3-2 0 0,-4 2-22 16,1 1 3-16,-4 3 1 0,4 2 18 0,-1 1 0 0,-3 0 0 16,-3 3 0-16,3 0 48 0,-4 0 12 15,4 0 4-15,-3 0 0 0,0-3-52 0,-1-1-12 0,-3 4 0 0,0-3 0 16,-3 0 0-16,3-3 0 0,-4 3 0 16,-3-4 0-16,3-2 0 0,-6 2 0 0,-1 1 0 15,1-3 0 1,-4 2-48-16,-1-2-13 0,1 3-3 0,-3-4 0 0,-4 4 52 0,6-1 12 0,-2 1 0 0,-1 0 0 15,0-4 0-15,1-2 0 0,-1 2 0 0,4-2 0 16,0-1 0-16,3-3 0 0,-3-2 0 16,4 2 0-16,-1-3 0 0,1 0 0 0,2-3 0 0,-2 0 0 15,10 0 16-15,-7-3 5 0,7 3 2 0,-4-6 0 16,-3-1-37-16,7-2-7 0,0 0-2 0,0-4 0 16,4 0 37-16,-1 1 7 0,1-1 2 0,-1 1 0 15,1-1-23-15,-1 1 0 0,4-1-10 0,1 1 10 16,-5 2-20-16,4 4 2 0,0-3 1 0,0 2 0 15,0 1 17-15,0 0 0 0,0 3 0 0,4 3 0 0,-4 0 0 16,0 0 0-16,0 3 0 0,4-3 0 0,-4 3 0 0,0 3 0 16,3 0 0-16,1-2 0 0,-4 2 0 0,4 0 0 15,-1 4 0-15,1-4 0 0,-1 3 48 0,1 1 12 16,0-1 4-16,-4 0 0 0,3 1-64 0,-3-1 0 16,4 1-9-16,-4-1 0 0,0 0 9 0,0 1 0 15,0-4 0-15,0 4 0 0,-3-4 0 0,3 0 0 16,-4 0 0-16,1-2 8 0,-1 2-17 0,-3-6-3 15,4 3-1-15,-4-3 0 16,0 0-112-16,0 0-23 0,0 0-4 0,0 0-1149 0</inkml:trace>
  <inkml:trace contextRef="#ctx0" brushRef="#br1" timeOffset="78668.96">14097 4433 1036 0,'0'0'23'0,"0"0"5"0,0 0 0 0,0 0 1 0,0 0-29 0,0 0 0 16,0 0 0-16,0-6 0 0,-4-3 57 0,4 2 6 15,0 1 1-15,0 6 0 0,0 0-52 0,0 0-12 16,0 0 0-16,-3-6 0 0,3 6 54 0,0 0 8 16,0 0 2-16,0 0 0 0,0 0 0 0,0 0 0 15,0 0 0-15,0 0 0 0,0 0-52 0,0 0-12 16,0 0 0-16,-4-7 0 0,1 4 54 0,3 3 8 16,-4-6 2-16,4 6 0 0,0-6-52 0,-3 0-12 15,3-1 0-15,0 7 0 0,0 0 0 0,0-6 0 16,-4 0 0-16,4-1 0 0,0 1 0 0,0 3 0 15,0 3 0-15,0-6 0 0,0 6 54 0,0 0 8 16,0-7 2-16,0 7 0 0,0 0-52 0,0 0-12 16,0 0 0-16,0 0 0 0,0-6 0 0,0 6 0 15,0 0 0-15,4-6 0 0,-4 6 0 0,3-3 0 16,1 0 0-16,-4 3 0 0,3-3 0 0,-3 3 0 0,4-4 0 16,-4 4 0-16,7 0 54 0,0 0 8 15,-3 0 2-15,3 4 0 0,-7-4-52 0,3 3-12 0,4 3 0 0,-3-3 0 16,3 6 54-16,-4-2 8 0,1-1 2 0,-1 3 0 15,-3 1-52-15,4-1-12 0,-4 1 0 0,3-1 0 16,-6 0 0-16,3 1 0 0,0 2 0 0,-4 1 0 16,1-1 0-16,-1 4 0 0,-3-3 0 0,4-1 0 15,-4 1 0-15,0-4 0 0,0 1 0 0,-4-4 0 16,4 3 0-16,-4-2 0 0,1-1 0 0,-1-3 0 16,-3 3 0-16,0-6 0 0,0 3 0 0,-4-3 0 15,4 0 0-15,0-3 0 0,3 0 0 0,-3-3 0 0,4 3 0 16,-1-4 0-16,1 1 0 0,3-3 0 0,-1-1 0 15,5 1 0-15,-1 0 0 0,1-4 0 16,-1 4 0-16,4-4 0 0,0 0 0 0,4 4 0 0,-1-3 0 16,1-1 0-16,-1 0 0 0,5 1 0 0,-1-1 54 0,3 1 8 15,-3-1 2-15,4 1 0 0,3-1-52 0,-4 1-12 16,5-4 0-16,-1 3 0 0,0 4 0 0,-4 0 0 16,1 2 0-16,0 1 0 0,-1 0 0 0,1 3 0 15,-1-4 0-15,1 7 0 0,-1-3 0 0,1 3 0 16,0 3 0-16,-1 4 0 0,-3-1 30 0,0 6 3 15,0 1 1-15,-3-4 0 0,-4 4-20 0,3 3-4 16,-3-4-1-16,-3 4 0 16,3 0-41-16,-4 2-9 0,1 1-2 0,-4 6 0 0,3-3 64 0,-6 3 13 0,3-6 2 15,0 0 1 1,-4 0-59-16,0-4-12 0,4 1-2 0,-3-3-1 0,3-4 37 0,-4 0 0 0,1-2 0 0,3-1 0 16,-4-3 0-16,0-3 0 0,1 0 0 0,3-3 0 15,-4 0 0-15,1-3 0 0,2-1 0 0,-2 1 0 16,3 0 0-16,0-4 0 0,0 4 0 0,3-3 0 15,1-1 0-15,-1 1 0 0,1-1 0 0,-1 1 0 16,1-3 0-16,3 2 0 0,3 1 0 0,-3-4 0 16,4 1 0-16,3 2 0 0,0 1 0 0,-4-4 0 15,8 4 0-15,-4-1 0 0,3 1 0 0,-2 3 0 16,2 0 0-16,1-1 0 0,-1 1 0 0,1 3 0 16,-1 0 0-16,1 3 0 0,3 0 0 0,-7 0 0 15,4 3 22-15,-4-3 12 0,0 6 2 0,0 0 1 16,0 1-8-16,0-1-1 0,-3 3-1 0,-1 1 0 0,4 2-27 15,-3 1-9-15,-1 2 0 0,-3-2 0 0,0 3 9 0,-3-4 12 16,3 1-2-16,-4 2-1 0,-3-2-9 0,4 0-12 16,-4-1 2-16,-1 1 1 0,1-4 9 0,-3 4 12 15,3-7-2-15,-4 3-1 0,1-2-9 0,-1-1 0 16,0 0 0-16,-3 0 0 0,0-3 0 0,4-3 0 16,-1 0 0-16,-3 0 0 0,0 0 0 15,0-3 0-15,0 0 0 0,3 0 0 0,-3-3 0 16,0 0 0-16,0-4 0 0,3 4 0 15,1 0-49-15,2-4-12 16,1 4-3-16,4-3 0 0,3-1 52 0,-4 1 12 16,8-1 0-16,-4 1 0 0,7-1 0 0,-4 1 0 0,8 0 0 0,0-1 0 15,-1 1 0-15,4-4 0 0,0 4 0 0,1-4 0 0,-1 4 48 0,3-4 13 16,-3 4 3-16,4-4 0 0,0 1-52 0,-1 3-12 16,1-1 0-16,0 1 0 0,-1 2 0 0,1 1-13 0,-4 0 2 0,4 3 1 15,-4 3 10-15,-4 0 0 0,4 3 8 0,-6 0-8 16,-1 3 21-16,0 1 0 0,0 2 0 0,0-3 0 15,-7 7-12-15,3-1-9 0,-3 1 12 0,0 3-12 16,0-1 14-16,-3 4-4 0,-1-3-1 0,-3-1 0 16,0 1-9-16,0 0 0 0,-4-1 0 0,4-2 0 15,-3 3-29-15,-1-1 1 0,1-2 1 16,-1-1 0-16,-3-2 27 0,3-1 0 0,-3-3 0 0,0 1 0 16,0-4 0-16,3 0 0 0,1-6 0 0,-1 3 0 15,-3-3-12-15,4 0 2 0,-5-4 1 0,5 1 0 0,-1 0 9 16,1-4 12-16,-1 1-2 0,1-4-1 15,3 1-58-15,-1 3-12 0,5-4-3 0,-1-3 0 16,1 4 52-16,3-4 12 0,0 4 0 0,3-4 0 0,1 0 0 0,-1 0 0 16,5 4 0-16,-1-1 0 0,3 1 48 0,1-4 13 15,-4 4 3-15,3-1 0 0,1 4-52 0,0-4-12 16,3 4 0-16,-4-1 0 0,1 4 0 0,3 0 0 16,-3 3 0-16,-1 0 0 0,4-1 0 0,0 4 0 15,-3 7 0-15,-4-4 0 0,4 3 20 0,-4 3 0 16,3 1 1-16,-6-1 0 0,-4 1-33 0,3 2-8 15,1 1 0-15,-4-4-1 0,0 7 54 0,0-4 11 16,-4 1 3-16,1 3 0 0,-1 2-38 0,1-5-9 16,-4 3 0-16,0-4 0 0,-1-2 16 0,-2-1 0 15,3 0 1-15,0-2 0 0,-4-4-17 0,1 0 0 0,-1 0 0 0,0 0 0 32,1-3-99-32,-4 0-23 0,3-3-5 0,1-3-1 0</inkml:trace>
  <inkml:trace contextRef="#ctx0" brushRef="#br1" timeOffset="81481.36">13935 4769 576 0,'0'0'12'0,"0"0"4"0,0 0 0 0,0 0 0 0,0-7-16 0,3 4 0 0,-3 3 0 0,0-9 0 16,0 3 54-16,0-1 8 15,0 7 2-15,0-6 0 0,0 6 0 0,0-6 64 0,0 6-64 16,0 0 0-16,0-3 0 15,0 3 0-15,0 0 0 0,0 0-20 0,-3-7-4 0,3 7-1 0,0 0 0 16,0 0-11-16,0 0-3 0,0 0 0 0,0 0 0 16,0 0-25-16,3-6 0 0,-3 6 0 0,0 0 0 15,0 0 0-15,0 0 0 0,0 0 0 0,0 0 0 16,0 0 56-16,0 0 7 0,0 0 1 0,0 0 0 16,0-6 0-16,0 6 0 0,0 0 0 0,0 0 0 15,0 0-52-15,0 0-12 0,0 0 0 0,0 0 0 16,0 0 0-16,0 0 0 0,0 0 0 0,0 0 0 15,0 0 0-15,0 0 0 0,0 0 0 0,0 0 0 0,0 0 54 16,0 0 8-16,0 0 2 0,0 0 0 0,0 0-52 0,0 0-12 16,0 0 0-16,0 0 0 0,0 0 0 0,0 0 0 15,0 0 0-15,0 0 0 0,0 0 0 0,0 0 0 16,7 3 0-16,-7-3 0 0,0 0 54 0,0 0 8 16,0 0 2-16,0 6 0 0,0-3-52 0,0-3-12 15,4 7 0-15,-4-7 0 0,0 6 0 0,0-6 0 16,0 0 0-16,0 0 0 0,3 3 0 0,-3-3 0 15,0 6 0-15,0-6 0 0,0 0 0 0,0 0 0 16,4 4 0-16,-4-4 0 0,0 6 0 0,0-6 0 16,0 6 0-16,0-3 0 0,0 3 54 0,0-6 8 15,0 7 2-15,0-1 0 0,0-3-52 0,-4 3-12 16,4 1 0-16,0-1 0 0,0-3 0 0,0-3 0 16,0 0 0-16,0 6 0 0,0 1 0 0,0-4 0 15,0-3 0-15,0 0 0 0,0 6 0 0,0 0 0 16,4 1 0-16,-4-4 0 0,0 3 0 0,0-3 0 0,0 3 0 15,0 1 0-15,0-4 0 0,0 3 0 0,0 0 0 0,-4 1 0 16,4 2 0-16,0-3 0 0,-3 1 0 0,3 2 0 16,-4 0 0-16,4-2 0 0,0-1 0 0,-3 3 0 15,3-2 54-15,0 2 8 0,-4 0 2 0,4-2 0 16,0-1-52-16,0 3-12 0,-3 1 0 0,3-1 0 16,0-3 0-16,0 4 0 0,0-1 0 0,0 1 0 15,0-1 0-15,0 0 0 0,0 1 0 0,-4-1 0 16,4 1 0-16,0-1 0 0,-3 0 0 0,3 1 0 15,-4 2 0-15,4-2 0 0,-3-1 0 0,3 1 0 16,0 2 0-16,-4-2 0 0,1 2 0 0,3-2 0 16,-4-1 0-16,4 0 0 0,0 4 0 0,-3-4 0 0,3-2 0 15,-4 2 0-15,4 0 0 0,0-2 0 16,0 2 0-16,0 0 0 0,0 1 0 0,0-1 0 16,0 1 0-16,0 2 0 0,0 1 0 0,-4-4 0 0,4 1 0 0,0 2 0 15,0 1 0-15,-3-4 0 0,-1 4 0 0,4-1 0 16,-3 1 0-16,-1-1 0 0,4 1 0 0,0-1 0 15,-3 4 0-15,3 0 0 0,0-4 0 0,-4 4 0 16,4 0 0-16,0-1 0 0,-3 1 0 0,3-3 0 16,0 2 0-16,0 1 0 0,0 0 0 0,0-4 0 15,0 4 0-15,0-4 0 0,0 4 0 0,0-3 0 16,-4 2 0-16,4-2 0 0,0 2 0 0,0 1 0 16,0 3 0-16,-3 0 0 0,-1-4 0 0,4 4 0 0,0 0 0 15,0 0 0-15,-3 0 0 0,3-1 0 16,0 4 0-16,-4-3 0 0,4 0 0 0,0 0 0 0,0 0 0 0,4-1 0 15,-4 1 0-15,0-3 0 0,0 0 0 0,0-1 0 16,0 1 0-16,3 0-12 0,-3-1 3 16,0 1 0-16,0 0 9 0,0-4 12 0,0 4-2 0,0 3-1 15,0-4-9-15,0 1 0 0,0 0 0 0,0-1 0 16,0 4 0-16,0-3 0 0,0 3 0 0,0-4 0 16,0 4 0-16,4 0 0 0,-4 0 0 0,0-3 0 15,3 2 0-15,-3-2 0 0,0 0 0 0,4-1 0 16,-4 1 0-16,0 0 0 0,0-4 0 0,0 4 0 15,0 0 0-15,0-4 0 0,0 1 0 0,0 2 0 16,0 1 0-16,0 3-12 0,0-3 2 0,0-1 1 0,0 1 9 0,3 3 12 16,-3-4-2-16,0 1-1 0,0 3-9 0,0-3 0 15,0-1 0-15,4 4 0 0,-1-3-10 16,-3 3-4-16,0-1-1 0,4-2 0 0,-4 3 24 0,3-3 5 16,-3-1 1-16,4 1 0 0,-1 3-15 0,-3-4 0 15,0 1 0-15,4 0 0 0,-4-1 0 0,0-2 0 16,4 0 0-16,-4 2 0 0,0 4 0 0,0-3 0 15,0 2 0-15,0-2 0 0,0 3 0 16,3 6 0-16,-3-3 0 0,0 0 0 0,0 0 0 0,0-3 0 16,4 0 0-16,-4 2 0 0,0-5 0 0,3 3-18 15,-3 0 4-15,4 0 1 0,-4 3 21 0,0-4 4 16,3-2 0-16,-3 3 1 0,0 0-13 0,4 3 0 16,-4 0 0-16,3-4 0 0,-3 1 0 0,0-3 0 15,0 0 0-15,-3 2 0 0,6-2 0 16,-3 6 0-16,0-3 0 0,0 0 0 0,0-1 0 0,0 1 0 15,0-3 0-15,0 3 0 0,0-4 0 0,0-2 0 0,0 6 0 16,4 0 0-16,-4-4 0 0,0 1 0 0,0 0 0 16,3-4 0-16,-3 7 0 0,0 0 0 0,4 0 0 0,-4-1 0 15,0 1 0-15,0 0 0 0,0 0 0 0,0 0 0 16,0 3 0-16,0-7 0 0,0 4 0 0,0 0 0 16,0 0-12-16,0 3-4 0,0-4-2 0,0 1 0 15,0 0 29-15,0 0 5 0,-4 0 2 0,4-4 0 16,0 4-18-16,0-3 0 0,0 0 0 0,0-4 0 15,4 4 0-15,-4-4 0 0,0 1 0 0,0-1 0 16,3 1 0-16,-3 3 0 0,0-4 0 0,0 4 0 16,0-4 0-16,0 1 0 0,0 3 0 0,0-4 0 15,0 4-48-15,0 0-12 0,-3-1-4 0,3-2 0 0,-4 2 75 16,4 4 14-16,-3-3 3 0,3 0 1 0,0-1-29 16,-4-2 0-16,4 2 0 0,0-2 0 0,-3 3 0 15,3-7 0-15,0 4 0 0,-4-4 0 16,4 4-17-16,0-4-10 0,0 0-1 0,0-2-1 0,0-7 29 0,0 9 0 15,0 1 0-15,0-10 0 0,0 9 0 0,0-9 0 16,0 9 0-16,0-2 0 0,0 2 0 0,0-9 0 16,0 6 0-16,0-6 0 0,0 10 9 0,0-10 8 15,0 0 2-15,0 9 0 0,0-9-19 0,0 0 0 16,0 0 0-16,0 0-9 0,-3 6-5 0,3-6-1 16,0 0 0-16,0 7 0 0,0-7 15 0,0 0 0 15,0 0 0-15,0 0 0 0,-4 6 0 0,4-6 0 0,0 0 0 0,-3 6 0 16,3-6 0-16,0 0 0 0,0 0 0 0,0 0 0 15,0 0 0-15,-4 3 0 0,4 0 0 0,0-3 0 16,0 0 0-16,0 0 0 0,0 0 0 0,-7 4 0 16,3-4 0-16,4 0 0 0,0 0 0 0,-3 0 0 15,3 0 0-15,-4 0 0 0,4 0 0 0,-3 0 0 16,-1-4 0-16,4 4 0 0,0 0 0 0,-3-3 0 31,3 3-32-31,-4 0-4 0,4 0-1 0,0-3 0 0,-3 0 29 0,3 0 8 0,0 3 0 0,-4-3 0 16,4 0 0-16,-3-1 0 0,3 1 0 0,-4 0 0 15,4 0 0-15,0 0 0 0,0 0 0 0,-3-3 0 16,3 2-28-16,-4 1 3 0,4-3 0 0,0 3 0 0,0 0 71 16,0 0 14-16,0-1 4 0,0-2 0 0,0 3-52 15,0-3-12-15,4 3 0 0,-4-7 0 16,0 4-27-16,0 0-8 0,0-1-1 0,0 1-1 0,3 0 59 0,-3-4 12 16,0 4 2-16,0-3 1 0,4 3-29 0,-4-4-8 15,0 4 0-15,3-4 0 0,-3 1 0 16,0 0 0-16,0 2 0 0,0-2 0 0,0 3 0 15,0-4 0-15,0 1 0 0,0 3 0 0,0-4 0 0,4 4 0 16,-4-3 0-16,0-1 0 0,0 1 0 16,3 2 0-16,-3-2 0 0,4 0 0 0,-1-1-19 15,-3-2-5-15,4 2 0 0,-4-2-1 0,3-1 40 0,1 1 8 16,-4 2 1-16,0-2 1 0,3 2-25 0,-3-2 0 16,0 2 0-16,-3 1 0 0,3 0-13 0,0-1-8 15,0 1-2-15,0-1 0 0,-4 4 23 0,4-3 0 16,0-1 10-16,0 1-10 0,-3-1 20 0,3 1-2 0,0 0-1 0,0-1 0 15,0 1-17-15,0-4 0 0,0 4 0 0,3-4 0 16,-3 4 0-16,4-4 0 0,-4 1 0 0,0-1 0 16,3 1 0-16,-3-4 0 0,0 7 0 0,0-4 0 15,0 1 0-15,0-4 0 0,0 6 0 0,0-2 0 16,4 3 0-16,-4-1 0 0,0 1 0 0,-4-4 0 16,4 4 0-16,0-4 0 0,0 4 0 0,0-4 0 15,0 4 0-15,0-1 0 0,0 1 0 0,-3 0 0 16,3-1 0-16,0 1 0 0,-4 3 0 0,4-4 0 15,0 1-48-15,0 2-12 16,0 7-4-16,-3-9-682 0,3 9-137 0</inkml:trace>
  <inkml:trace contextRef="#ctx0" brushRef="#br1" timeOffset="83337.25">13804 8889 1267 0,'0'0'28'0,"0"0"5"0,0 0 2 0,0 0 1 0,0 0-36 0,0 0 0 16,0 0 0-16,0 0 0 0,0 0 0 0,0 0 0 15,4 3 0-15,-4-3 0 0,3 6 58 0,-3-3 5 16,0-3 1-16,0 7 0 0,0-4 101 0,0 3 21 15,-3 0 4-15,-1 1 1 0,1-4-152 0,-1 3-31 16,1 0-8-16,-4-3 0 0,3 4 0 0,-3-4 0 16,0 3 0-16,0-3 0 0,0 0 55 0,0-3 7 15,0-3 2-15,0 0 0 0,0 0-52 0,3-3-12 16,-3-1 0-16,3 1 0 0,1 0 0 0,3 0 0 16,-4-4 0-16,4 1 0 0,0-1 20 0,0 1 0 15,0 3 1-15,4-4 0 0,-4 4 18 0,3-3 3 16,1 5 1-16,0-2 0 0,3 0-35 0,-4 3-8 15,4 0 0-15,0-4 0 0,4 4 0 0,-4 0 0 16,3 0 0-16,1 0 0 0,-4 0 53 0,4 0 9 0,3 3 2 16,-4 0 0-16,1 0-52 0,3 3-12 0,-3 0 0 0,-1 0 0 15,4 3 0-15,-3 4 0 0,-4-1 0 0,4 4 0 16,-4-1 0-16,0 4 0 0,0-1 0 0,-4 1 0 16,1 0 0-16,-1 0 0 0,-3-1 0 0,-3 1 0 31,3 0 0-31,-4-4 0 0,1 4 0 15,-4-1 0-15,0-2 0 0,-4 0 0 0,4-1 0 0,-7-3 0 0,3 4 0 0,1-7 0 0,-4 4 0 0,-1-4 0 16,5 0 0-16,-4 0 0 0,0 1 0 0,0-4 0 16,3 0 0-16,0 0 0 0,-3-3 0 0,4 0 0 15,3 0 0-15,-4-3 0 0,4 0 0 0,0 0 0 16,0-4 0-16,3-2 0 0,-3 3 0 0,4-7 0 0,3 4 0 16,0-1 0-16,0 1 0 0,0-3 0 15,3-4 0-15,1 3 0 0,-1 1 0 0,4-1 0 0,0 1 0 0,1-1 0 16,-1 1 0-16,3-4 0 0,1 3 0 0,-1 1 0 15,1 2 0-15,3-2 0 0,-3 2 0 0,3 1 0 16,0 3 0-16,-4 0 0 0,5 6 0 0,-5-4 0 16,1 4 0-16,-1 4 0 0,1 2 0 0,-1 0 0 15,-2 3 0-15,-5 4 0 0,4 0 0 0,-3-4 0 16,-4 4 0-16,3 2 0 0,-3-2 0 0,0-1 0 16,-3 1 0-16,3-1 0 0,-7 1 0 0,0-1 0 15,-1-2 0-15,1 2 0 0,-3-2 0 0,3-1 0 16,-4-3 0-16,1 1 0 0,3-1 0 0,-8-3 0 15,5 0 0-15,-4-3 0 0,0 0 0 0,3 0 0 0,0-3 0 16,1 0 0 0,3-3-48-16,-4-1-13 0,4 1-3 0,-3-3 0 0,6-4 52 0,-3 1 12 0,0-1 0 0,3-3 0 15,1 4 0-15,3-4 0 0,-4 1 0 0,4-1 0 16,4 0 0-16,-4 1 0 0,0 2 0 0,3-3 0 16,4 4 0-16,-3 2 0 0,3 1 0 0,0 0 0 15,0 2 48-15,0 1 13 0,0 3 3 0,0 0 0 16,4 3-52-16,0-3-12 0,-4 3 0 0,3 0 0 15,1 0 0-15,-4 3 0 0,0-3 0 0,3 3 0 16,-3 3 0-16,1-3 0 0,-1 4 0 0,-4 2 0 16,4 0 0-16,-7 1 0 0,4-1 0 0,-4 1 0 15,0 2 0-15,0-2 0 0,-4-1 0 0,1 0 0 16,-4 1 0-16,0-1 0 0,-1-3 0 0,1 1 0 0,0-1 0 16,-3 0 0-16,-1 1 0 0,1-4 0 0,-1-3 0 0,0 3 0 15,4-3 0-15,-3-3 0 0,-1 0 0 0,1-1 0 16,3-2 0-16,-4 0 0 0,4 0 0 0,0-1 0 15,3 1 0-15,1-3 0 0,-1-1 0 16,1 1 0-16,-1-1 0 0,4-2 0 0,0 2 0 0,0-2 0 16,4-1 0-16,-1 4 0 0,1 0 0 0,3-1 0 15,-4 1 0-15,8 2 0 0,-4 1 0 16,4 0 0-16,-1-3 0 0,1 5 0 0,3-2 0 0,-3 3 0 16,3-3 0-16,0 3 0 0,0 3 0 0,0-4 0 15,0 4 0-15,0 0 0 0,0 4 0 0,0-1 0 16,1 0 0-16,-1 3 0 0,-4 0 0 0,1 4 0 15,-4-1 0-15,0 1 0 0,3 2 0 0,-6 1 0 0,0-1 0 0,-1 4 0 16,1-4 0-16,-4 1 0 0,0 0 0 0,0-1 0 16,0 1 54-16,-7-1 8 0,3 1 2 0,-3-1 0 31,0 1-103-31,-4 2-20 0,1-2-4 0,-4 3-1 0,3-4 52 0,-3 1 12 0,-4-1 0 0,4 1 0 16,0-4 0-16,0-2 0 0,3-1 0 0,-3-3 0 15,4-3 0-15,-4 0 0 0,3-6 0 0,4-1 0 16,-4-2 0-16,8 0 0 0,-4-1 0 0,3-2 0 15,1-4-54 1,3 7-8-16,0-4-2 0,0 0 0 0,3 1 52 0,1-1 12 0,-1 4 0 0,4-4 0 16,0 1 48-16,4 3 13 0,-4-1 3 0,4-2 0 15,-1 2-52-15,1-2-12 0,-1 2 0 0,4 4 0 16,-3 0 0-16,3-1 0 0,-3 1 0 0,3 3 0 16,-4 0 0-16,5 3 0 0,-5 0 0 0,1 0 0 15,-4 3 0-15,0 3 0 0,0 1 0 0,-4 2 0 16,4 0 54-16,-3 1 8 0,-4 2 2 0,0-2 0 0,0 2-52 0,-4 1-12 15,1-1 0-15,-4-2 0 0,0 2 0 0,0 1 0 16,-4-1 0-16,1-2 0 0,-1-1 0 0,0 1 0 16,-3-1 0-16,4-3 0 0,-4 1 0 0,0-7 0 15,-1 3 0-15,5-6 0 16,-1 3-48-16,1-7-13 0,-1 1-3 16,1 0 0-16,-1-4 52 0,4 1 12 0,3-1 0 0,-3-5 0 0,4 2 0 0,-1 1 0 15,4-1 0-15,0-2 0 0,0-1 0 0,4 0 0 0,-1 0 0 16,1 1 0-16,3 2 0 0,0 1 0 0,-4 2 0 15,8 1 0-15,-4 3 0 0,0-4 0 16,4 4 0-16,-1 0 0 0,1-1 0 0,-1 4 0 0,1 0 0 16,0 0 0-16,-1 0 0 0,1 0 0 0,-1 3 0 15,1 0 0-15,-4 3 0 0,0 0 0 0,0 3 0 16,-3 1 0-16,3 2 0 0,-7 0 0 0,3 1 0 0,-3 2 0 16,-3 1 0-16,3-1 0 0,0-2 0 0,0 2 0 15,-4-2 0-15,-3-1 0 0,4-3 0 0,-1-2 0 31,-3 2-105-31,0-3-19 0,3 0-3 0,-3-3-1 0</inkml:trace>
  <inkml:trace contextRef="#ctx0" brushRef="#br1" timeOffset="96437.49">14016 4490 1036 0,'0'0'23'0,"0"0"5"0,-7 0 0 0,0 0 1 0,7 0-29 0,-4 3 0 16,-6-3 0-16,3 0 0 0,7 0 57 16,0 0 6-16,0 0 1 0,-4-6 0 0,-3 2 0 0,7 4 0 15,0 0 0-15,-4-6 0 0,4 6 0 0,-3-3 0 16,3 3 0-16,0 0 0 0,0 0-52 0,0 0-12 15,0 0 0-15,3-6 0 0,1 6 0 0,3-3 0 16,-3 3 0-16,3-4 0 0,0 4 0 0,0 0 0 16,3 0 0-16,-6 0 0 0,6-3 0 0,-6 3 0 15,3 0 0-15,-3 0 0 0,3 0 28 0,-7 0 2 16,0 0 1-16,0 0 0 0,0 0 1 0,0 0 1 16,3 3 0-16,-3-3 0 0,0 0 25 0,0 0 5 15,0 0 1-15,0 0 0 0,0 0-52 0,0 0-12 0,0 0 0 0,0 0 0 16,0 0 0-16,0 0 0 0,0 0 0 0,0 0 0 15,0 0 0-15,0 0 0 0,0 0 0 0,0 0 0 16,0 0 0-16,0 0 0 0,0 0 0 0,0 0 0 16,0 0 0-16,0 0 0 0,4 0 0 0,-4 0 0 15,3 0 0-15,1-3 0 0,-1 0 0 0,-3 3 0 16,0 0 0-16,0 0 0 0,7 0 0 0,-7 0 0 16,0 0 0-16,0 0 0 0,0 0 0 0,0 0 0 15</inkml:trace>
  <inkml:trace contextRef="#ctx0" brushRef="#br2" timeOffset="213527.57">9691 13279 1724 0,'0'0'48'0,"0"0"12"0,0 0-48 0,0 0-12 16,0 0 0-16,0 0 0 0,0 0 38 0,0 0 5 15,0 0 1-15,0 0 0 0,0 0-44 0,0 0 0 16,0 0 0-16,3-7 0 0,1 1-16 0,-1 3 0 16,-3 3 1-16,0-6 0 0,4-1 15 0,-1 1 15 15,-3 6-3-15,0-6-1 0,0 6 44 0,4-7 9 0,-4 4 1 0,0 3 1 16,0 0-1-16,0 0 0 0,4-6 0 0,-4 6 0 16,3-6-28-16,-3 6-5 0,4-3-2 0,-4 3 0 31,0 0 2-31,0 0 0 0,0-7 0 0,0 7 0 0,0 0-20 15,0 0-3-15,0 0-1 0,0 0 0 0,3-6 13 0,-3 6 3 0,4-6 0 0,-1 3 0 16,-3 3 4-16,4-3 0 0,-4 3 1 0,7-7 0 16,0 4-29-16,-4 0 8 0,4 0-8 0,0 0 0 15,0 0 0-15,-3-1 0 0,3 1 0 0,-3-3 0 16,6 3 13-16,-3 0-3 0,0-3-1 0,-3-1 0 16,3 1 3-16,-4 0 0 0,1-1 0 0,3 1 0 15,0 0 0-15,0 0 0 0,0-1 0 0,0 1 0 0,0 0 22 16,4-4 5-16,-4 1 1 0,3 3 0 15,-2-4-26-15,2-2-5 0,1 2-1 0,-1-2 0 16,1-1-8-16,3 1 8 0,0 2-8 0,-3-2 8 16,3-1-8-16,-4-2 0 0,4 2 0 0,-3 1 0 0,3-1 0 15,-3 0 0-15,-1-2 0 0,1 2 0 0,0-2 0 0,-1-1 0 16,1 3 8-16,-1 1-8 0,1-4 0 0,-1 0 0 16,1 1 0-16,0-1 8 0,-1 0 0 0,1 1-8 15,-1-1 12-15,4 0-4 0,-3 1 18 0,0-1 3 16,3 0 1-16,0 1 0 0,-4 2-30 0,5-6-13 0,-5 7 1 15,4-4 0-15,0-3 20 0,0 4 5 0,1-1 1 0,-5-3 0 16,4 3-14-16,-3 1 0 0,3-4 0 0,0 0 0 16,0 0 0-16,-3 0 0 0,3 1-9 15,0-1 9-15,0 0 0 0,-3-3 0 0,3 3 0 0,0-3 10 16,4 0-1-16,-4 0 0 0,0 0 0 0,3 4 0 16,-2-7-9-16,2 6 0 0,1-3 0 0,3 0 0 15,-3 3 0-15,-1 0 0 0,1 0 0 0,0 1 0 16,3-1 0-16,-7 0 0 0,3-3 0 15,1 3 0-15,0 0 0 0,-1-3 8 0,1 4-8 0,-4-4 8 16,4 0-8-16,-4 0 0 0,3 0 9 0,-2 0-9 16,2 3 12-16,-3-3-3 0,4 3 0 0,-4-3 0 15,4 0-9-15,-1 4 0 0,-3-4 0 0,4 3 8 16,0-3-8-16,-1 3 0 0,1-3 0 0,3 3-11 16,-3-3 11-16,-1 0 0 0,1 1 0 0,3 2 0 15,-3-3 0-15,0 0 0 0,3 0 0 0,0 0 0 0,-3 0 0 16,3-3 8-16,-4 0-8 0,5 0 8 15,-1-4-8-15,0 4 0 0,-4 0 8 0,5 3-8 0,-1-3 0 0,0 0 8 16,0 0-8-16,4 0 0 0,0-3 12 0,-4 3-3 16,3 0 0-16,1 3 0 0,0-3 10 0,-4 3 1 15,4-3 1-15,-1-1 0 0,1 1-21 0,0 3 8 16,-4-3-8-16,0 3 0 0,4-3 0 0,-4 0-20 16,4 0 4-16,-1 0 1 0,5-3 15 0,-5 0 0 15,4-1 0-15,1 1 0 0,-1 0 9 0,-3-3 5 16,3 2 1-16,0 1 0 0,0 0-15 0,0 0-15 15,1 0 3-15,-1-1 1 0,-3-2 11 0,3 3 0 16,0 0 0-16,0-1 8 0,1 1-8 0,-1-3 8 16,3 3-8-16,1-4 8 0,0 4-8 0,0-3 8 15,-1-1-8-15,1 1 8 0,0 0-8 0,0-1 0 0,-1 1 0 16,-2-1 8-16,2 4-8 0,1-3 0 0,0-4 0 0,0 4 0 16,3 0 8-16,0-1-8 0,1-2 10 0,-1 2-10 15,-3-2 0-15,3 3 0 0,0-4 0 0,0 4 0 16,-3-4 0-16,3 4 0 0,4-4 0 0,-3 4 0 15,-1-3 0-15,4-1 0 0,-1-3 0 0,1 7 0 16,4-7 8-16,-5 1-8 0,1 2 0 0,0 1 0 16,-4-1 0-16,4 1 8 0,3-1-8 0,-3 1 0 15,4 3 0-15,-1-4 8 0,0-3-8 0,-3 4 0 16,0-4 19-16,0 4-3 0,-1-1 0 0,1-2 0 16,0-1-25-16,-4 0-6 0,8 1-1 0,-1-1 0 0,-3-3 16 15,3 4 0-15,-3-1 0 0,3-3 0 16,-3-2 0-16,0-1 0 0,0 3 12 0,3 3-12 15,0-2 12-15,4 2-12 0,-3-3 12 0,2 0-12 16,-2 1 0-16,-1 2 0 0,0-3 0 0,1 0 0 16,-1-2 0-16,0 2 0 0,4 0 0 0,0-3 0 15,-4 0 0-15,4 0 0 0,-3 4 0 0,2-7 0 0,-2-4 0 0,-1-2 0 16,4 3 10-16,-4-3-10 0,4-1 0 0,4 1 8 16,-5 0-8-16,5-4 0 0,-4 1 0 0,3 3 8 15,-7-4-8-15,8 4 0 0,-1-4 0 0,1 4 0 16,-1-3 0-16,4-4 0 0,0 4 0 0,-4-4 0 15,4 0 0-15,-3 4 0 0,-1 0 0 0,4-1 0 0,3 1 0 0,-3-1 0 16,7-2 0-16,-7 2 0 0,4 1 0 0,-5-4 0 16,1 7 0-16,0-4 0 0,0 1 0 0,4 0 0 15,-1-1 0-15,-3 1 0 0,0-1 0 16,-4 4 0-16,4 0 0 0,-3-1 8 0,3 1-8 0,-1 0 0 16,5-4 0-16,-4 4 0 0,0 0 0 0,-4-4 0 15,4 4 0-15,-4 0 0 16,4-1 0-16,0 1 0 0,-3 3 0 0,-1-3 0 15,0 6 0-15,-3-1 0 0,-3 5 0 0,-1-1 0 0,0 0 0 0,-3 3 0 16,0-3 0-16,-4 3 0 0,0 1 0 0,1 5 0 16,-5 1 0-16,-2-1 0 0,-1 4 0 0,-3 3 0 15,3-1 8-15,-7 4 4 0,0 3 0 0,-3 4 0 16,-1-4-12-16,-2 9 0 0,-1-6 0 0,-4 4 0 16,1 5-15-16,-1-2 5 0,-3 2 1 0,1 1 0 15,-1-1 9-15,-4 1-8 0,4 3 8 0,-7-1-8 16,7 1-4-16,-3 3 0 0,-4-3 0 0,0 6 0 0,3-7 4 0,1 4 0 15,-1-3 0-15,-3 6 0 0,4-3 0 0,-4 3 0 16,0 0 0-16,0 0 0 16,0 0-78-16,0 0-15 0,0 0-3 0,0 0-1 15,0 0-128-15,-4 9-26 0,-6 10-5 0,-11-3 0 16</inkml:trace>
  <inkml:trace contextRef="#ctx0" brushRef="#br2" timeOffset="-213767.37">9095 12661 2016 0,'0'0'44'0,"0"0"10"0,0 0 2 0,3-3 0 0,1 0-45 0,-1-4-11 0,4-2 0 0,-3 3 0 16,3-4 0-16,-4 1 0 0,4 3 0 0,-3-4 0 15,7 1-24-15,-4-1 4 0,3 1 0 0,-3-4 0 16,0 4 11-16,0 0 9 0,0-4-12 0,0 4 12 16,1-1 24-16,-1-2 11 0,0 2 2 0,0 1 1 0,0-1 18 0,0 1 3 15,0 0 1-15,0-4 0 16,0 4-16-16,4-1-2 0,-4 1-1 0,3-4 0 0,1 4-23 0,-1-4-5 16,-3 1-1-16,4-1 0 0,0 1 4 0,-4-1 1 15,3 1 0-15,1-1 0 0,-1-3-17 0,1 4 0 16,0-7 0-16,-1 7 0 0,1-1 16 0,-1 0 0 15,1-5 0-15,3 5 0 0,0-3 20 0,0 1 3 16,0 2 1-16,0-2 0 0,4-4-16 0,-4 3-4 16,0 3 0-16,0-2 0 0,1-1-6 0,-1 0-2 0,3 4 0 15,-3-7 0-15,4 3-12 0,-4-2 0 0,4-1 0 16,-1 3 0-16,1-6 0 0,0 3 0 0,3 1 0 16,0-1 0-16,0 0 0 0,-3 0 0 0,3 0 0 15,0 0 0-15,0-2 28 0,4 2 4 0,0 0 0 16,-4 0 0-16,4 0-17 0,-1-3-3 0,-3 7-1 0,4-4 0 15,-4 0-3-15,0 0-8 0,1 0 12 0,-1 1-4 16,3 2-8-16,-2-6 0 0,2 3 0 16,1-3 8-16,3 3-8 0,-3 1 0 0,0-1 0 0,-1 0 0 15,1 0 0-15,0-3 8 0,-1 3-8 0,1 1 0 16,0-1 9-16,-4 3-9 0,4-3 10 0,-1 0-10 16,-2 1 12-16,2-1-4 0,1 0-8 0,0 0 12 15,-1 0-12-15,5 1 0 0,-5-1-12 0,4 0 12 16,4 0 20-16,-7-3 10 0,3 3 2 0,0-6 1 15,1 3-25-15,-1-3-8 0,-4 3 0 0,5 0 0 16,-1-3 0-16,0 0 0 0,0 0 0 0,4 0-9 0,0 0 9 0,0-3 12 16,-1 6-2-16,1-3-1 0,0 0-9 0,3-1 12 15,-3 1-12-15,-4 0 12 16,4-3-2-16,-4 3 0 0,4-3 0 0,0 0 0 0,-1-1-10 0,1 1 0 16,0 0-12-16,0 0 12 0,3-4 0 15,0 1 0-15,0 3 0 0,-3 0 0 0,3 2 0 16,-3-2 0-16,0 0 8 0,-4 0-8 0,4-4 8 0,0 4-8 15,-1-3 8-15,5 0-8 0,-5 2 0 0,5-2 8 16,-5 0-8-16,5-1 0 0,-4 4 0 0,3-3 0 16,-3-1 8-16,-1 1-8 0,-2 3 0 0,2-4 0 15,-3-2 0-15,4 3 0 0,4-4 0 0,-5 1 0 0,5 2 0 16,-5-5 0-16,8 2 12 0,-4 1-4 16,4-1 0-16,-4-3 0 0,-3 7-8 0,3-3 0 0,1-1 0 0,-1-2 0 15,4-1 0-15,-4 0 0 0,4 4 9 0,3-4-1 16,-3 4-8-16,3-4 8 0,-3 0-8 0,4 4 8 15,-5-4-8-15,5 1 8 0,-1-1-8 0,0-3 8 16,1 1-8-16,3-1 8 0,-4 0-8 0,4-3 8 16,0 0-8-16,-1 0 0 0,-2 4 0 0,3-4 0 15,0-3 0-15,-1 3 0 0,5-3 0 0,-1 0 0 16,1 0 0-16,2 0 0 0,-6-4 0 0,7 4 8 16,-3 7-8-16,-1-4 0 0,4-3 0 0,0 0 0 15,3 0 0-15,1 0 0 0,-4 3 0 0,0 0 8 16,-1-6-8-16,5-1 0 0,-1 4 0 0,1-3 0 15,3-3 0-15,-4 3 0 0,1 0 0 0,-1-1 0 16,4-2 0-16,-3 0 0 0,6 3 0 0,-3-1 0 16,0 1 0-16,0-3 0 0,-4 0 0 0,4-1 0 15,0 4 0-15,0 0 0 0,0 3 0 0,-3-3 0 16,3 3 0-16,-4-3 0 0,1 0 0 0,-1-4 0 0,4 4 0 0,0-3 9 16,3 3-9-16,-3-1 0 0,0 1 10 0,-3 0-10 15,3 0 8-15,0-3-8 0,3 2 0 0,1-2 8 16,-4 3-8-16,3 0 0 0,-3 0 0 0,0 3 0 15,4-4 0-15,3-2 0 0,-4 3 0 0,1 0 8 16,-1-4-8-16,-3 7 0 0,0 4 0 0,-3-4 0 16,3 3 0-16,-4 0 0 0,4 0 0 0,-4 0 0 15,-3 0 0-15,4 0 0 0,-4 0 0 0,0 3 0 0,3 4 0 16,1-1 0-16,-1 1 0 0,-3-1 0 0,-4 0 0 16,4 4 0-16,-3-4 0 0,3 1 0 15,-1-1 8-15,1 3-8 0,0 1 8 0,-3 3-8 0,-1-1 12 16,-7 1-4-16,4 3-8 0,-7-1 0 0,0 4 0 0,0-3 0 15,-1 3 0-15,-2 0 0 0,-4 0 0 0,-4 3 0 16,0 0 0-16,-3 3 0 16,-1 4 0-16,-2-4 0 0,-5 3 0 0,1-3 0 0,-1 7 0 15,-2 2 0-15,-5-2 0 0,1 2-16 0,-4-2 4 0,0 2 1 16,0 4 2-16,-4 0 0 0,1 0 0 0,-1-1 0 16,1 1-12-16,-4 6-3 0,0-6 0 0,0 6 0 15,0 0 4-15,0 0 0 0,-4-10 0 0,1 4 0 16,-4 3-56-16,0 0-10 0,-4 3-2 15,1-3-1-15,-1 3-105 0,-7 3-21 16,1 0-4-16,-1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06:48.59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4752 1480 1108 0,'0'0'31'0,"0"0"8"0,0 0-31 0,0-7-8 15,0 7 0-15,0-6 0 0,0 0 148 0,0-4 28 16,0 4 5-16,0 0 2 0,7-4-95 0,-7 4-20 15,0 0-3-15,4 0-1 0,-4 6 0 0,0-7 0 16,0 7 0-16,7-6 0 0,-7 3 0 0,0-6 0 16,3-1 0-16,-3 4 0 0,4 0 0 0,-1 2 0 15,-3 4 0-15,0 0 0 0,0 0-51 0,0 0-13 16,0 0 0-16,0 0 0 0,0 0 0 0,0 0 0 16,0 0 0-16,0 0 0 0,-3 4 54 0,3-4 8 15,0 0 2-15,-4 6 0 0,4 0-52 0,-3 4-12 16,3-4 0-16,0-3 0 0,0 3 0 0,0-6 0 0,0 0 0 0,0 6 0 15,0 4 0-15,0-4 0 0,0 0 0 0,0 4 0 16,0-4 0-16,0 3 0 0,0 4 0 16,0-4 0-16,0 4 0 0,0-4 0 0,-7 4 0 0,7 3 0 15,0-1 0-15,0-2 0 0,0 2 0 0,0 4 0 16,0-3 0-16,0 0 0 0,-4 2 0 16,4-5 0-16,0 3 54 0,0 3 8 0,4-7 2 0,-4 7 0 15,7 0-52-15,-7 3-12 0,3 0 0 0,-3-4 0 16,4 1 0-16,-4 3 0 0,0 0 0 0,3 0 0 15,-3 3 0-15,4 0-13 0,-4 3 2 0,0-2 1 16,0 5 10-16,0-3 14 0,0 3-3 0,0 1-1 16,-4 2-10-16,1 1-12 0,3-1 2 0,-4 4 1 15,4-4 9-15,0 4 12 0,-3 0-2 0,3 2-1 0,0-2-9 0,-7 0 0 16,3 2 0-16,4 1 0 0,0 3 0 0,-7 0 0 16,3 0 0-16,-3 3 0 0,4-3 0 0,-1 3 0 15,1 0 0-15,-1 3 0 0,1 0 0 0,-8 0 0 16,4 1 0-16,0 5 0 0,0-3 0 0,-4 1 0 15,8 2 0-15,-4 0 0 0,0-2 0 0,0-1 0 16,3 0 0-16,-6 4 0 0,10-1 0 0,-7-2 0 16,3-1 0-16,0 6 0 0,1-8 0 0,-1 2 0 15,4 0 0-15,-3 4 0 0,3-4 8 0,-4 3-8 16,4 1 12-16,-3 2-4 0,3-2-8 0,-4-4-9 16,4 4 9-16,-7 2-13 0,7 1 13 0,-3-1 0 15,3 1 0-15,0 6 0 0,0-10 0 0,-7 4 0 16,7-4 0-16,0 7 0 0,0 0 0 0,0-4 0 15,0-2 0-15,0 2 0 0,0 1 0 0,0-4 0 16,7 4 0-16,-7 3 0 0,0-4 0 0,0 1 0 0,0-1 0 16,0 4 0-16,0-3 0 0,3-1 0 0,-3 4 0 0,0 3 0 15,0-4 0-15,0 1 0 0,0 0 0 0,0 6 0 16,0-3 0-16,7-1 0 0,-7 1 0 0,0 6 0 16,4-9 0-16,-4 3 0 31,0-3 0-31,3 9 0 0,-3-3 0 0,4 0 0 0,-1-3 0 15,1 9 0-15,-1-9 0 0,1 3 0 0,0 3 0 0,3 6 0 0,-7-12 9 0,3 3 5 0,4 0 1 0,-7 6 0 16,4-3-24-16,-1-3-5 0,1 0-1 0,3 3 0 16,0-3 15-16,-7 4 0 0,3-1 0 0,4 6 0 15,-3-9 0-15,-1 3 0 0,5 0 0 0,-5 7 0 0,4-4 0 0,-3 0 0 16,3-3 0-16,0 4 0 0,-4-1 16 16,1-3 7-16,-1 6 1 0,1 1 0 0,3-7-24 0,-7 0 9 15,7 3-9-15,-3 7 0 16,3-7-15-16,-7 0-9 0,3 0-3 0,1 4 0 0,-1-4 27 15,1 3 0-15,-1-2 0 0,4 8 0 0,-7-5 0 0,4-4 0 16,-4 0 0-16,0 10 0 0,7-10 0 0,-4 0 0 16,-3 1 0-16,7 5 0 0,-3-6 25 0,-1-2 11 15,5-1 1-15,-5 6 1 16,4-6-61-16,-7-3-12 0,4 3-2 0,3 4-1 0,-4-4 38 0,1-3 0 16,3 0 0-16,-4 6 0 0,-3-3 23 0,7 3 12 15,-3 1 2-15,-1 5 1 16,1-3-61-16,0-2-12 0,-4 2-2 0,3 10-1 0,1-13 62 0,-1 3 12 0,-3 1 2 0,4 9 1 15,3-10-31-15,-7 4-8 0,3-7 0 0,4 9 0 32,-7-5-30-32,4-1-7 0,-1 4-2 0,1 6 0 0,-1-13 69 0,1 3 14 15,3 1 2-15,-7 8 1 16,0-8-75-16,3 2-16 0,-3-5-2 0,8 11-1 0,-8-5 89 0,0-4 18 0,0 4 3 0,0-1 1 16,0-5-52-16,0 2-12 0,0 0 0 0,0 4 0 15,3-13 0-15,-3 0 0 0,0 0 0 0,0 6 0 16,0-3 0-16,0 0 0 0,0-3 0 0,0 3 0 15,-3-6 0-15,3 3 0 0,0 0 0 0,-8 0 0 16,8-3 0-16,0-3 0 0,0-7 0 0,0 4 0 16,8-4 0-16,-8-2 0 0,0-1 0 0,0 0 0 15,0-6 0-15,3-3 0 0,-3-6 0 0,7-1 0 16,-3-5 0-16,-1-7 0 0,4 0 0 0,-3-6 0 0,3-1 0 16,-4-2 0-16,4-3 0 0,-3-1 0 0,3-2 0 0,-3-1 0 15,-1 0 0-15,4 1 0 0,-3-1 0 0,3-2 0 16,-4 2 0-16,4-3 0 0,-3 4 0 0,6-4 0 15,-6 0 0-15,3 0 0 0,-4 1 16 16,1-4 0-16,3 3 0 0,-3 0 0 0,6 1-26 0,-3-4-5 16,0 3-1-16,0-3 0 0,4 3 26 0,0-2 5 15,-1 2 1-15,-3 0 0 0,4 0-16 0,-1 1 0 16,1-1 0-16,3 0 0 0,4 0 0 0,-8 4 0 16,4-1 0-16,-3-2 0 0,3 5 0 0,0-2 0 15,4-1 0-15,-8 0 0 0,8 4 0 0,-4-4-21 16,7 1 3-16,0-1 1 0,1 0 17 0,2 1 0 15,5-1 0-15,-1 1 0 0,0-4 10 0,4 0 6 16,-4 1 0-16,4-4 1 0,-1 3-17 0,-2 0 0 16,2 0 0-16,1-2 0 0,3-1 0 0,-6 3-22 0,6-3 3 0,0 3 1 15,8-2 30-15,-5-1 5 0,8 0 2 0,-3 0 0 16,-8 0-31-16,4 3-5 0,-4-2-2 0,7 2 0 16,-3-3 19-16,-7 0 0 0,7 3 0 0,-1-3 0 15,5 1 18-15,-1-1 7 0,-3 0 2 0,3 3 0 16,4-3 8-16,11 4 1 0,-1-4 1 0,7 3 0 15,-3-3-57-15,-3 0-11 0,-1 0-2 16,4 0-1-16,-3 1 34 0,3-1 0 0,0 0 0 0,7 0 0 16,-11-3 0-16,4 3 8 0,-3 0-8 0,3-3 0 15,0 3 0-15,7 1 8 0,3-4-8 16,1 0 0-16,-11 0 0 0,7 3 0 0,0-3 0 0,7 3 0 16,-4-3 0-16,1 3 8 0,-4-3-8 0,7 0 0 0,0 0 0 15,0 0 0-15,0 0 0 0,7 0 0 16,-7-3 0-16,1 3 11 0,2-3-11 0,8 3 10 0,0-3-10 0,-8-4 12 15,-3 4-12-15,11 0 12 0,-4-3-12 0,0 3 0 16,-3-1 0-16,6-2 0 0,-6 3 0 0,7 0 0 16,3 0 0-16,7-3 0 0,-14 2 9 0,0 1 3 15,8 0 1-15,2 0 0 0,-6-3 5 0,0 3 1 16,-4-1 0-16,11 1 0 0,-4 0-19 0,-4 0-14 16,1 0 2-16,3 0 1 0,0 0 11 0,-3 0 0 15,3-1 0-15,11 1 0 0,-14 0 0 0,-1 0 0 0,8 3 0 0,3-3 0 16,-10 0 8-16,3 0 0 15,8-1 0-15,6 4 0 0,-14-3-8 0,0 0 0 0,0 3 0 0,-14-3 0 16,8 3 0-16,-1 0 0 0,0 3 8 16,7-6-8-16,4 3 0 0,-4 0 8 0,4-3-8 0,38 0 0 15,-17 3 0-15,-7-3 9 0,-4-4-9 0,8 4 0 16,-8 0 14-16,-3 0-4 0,3 0-1 0,11-3 0 16,-18 2-6-16,7 1-3 0,1 0 0 0,10 0 0 15,-11 0 0-15,-3 0 0 0,7-4 0 0,10 4 0 16,-17 3 0-16,3-3 0 0,4-3 0 0,7 0 0 15,-11 2 0-15,0 1 0 0,4 0 0 0,11-3 0 16,-15 3 0-16,7-3 0 0,4-1 0 0,11-2 0 16,-18 3 0-16,-1-1 0 0,8-2 0 0,11 0 0 15,-18 2 0-15,6-2 0 0,1-1 0 0,18 4 0 16,-22-3 0-16,4 2 0 0,0 1 0 0,18 0 0 16,-15 0-26-16,-3-1-5 0,3 4-1 0,18 0 0 0,-14 0 52 0,0 0 9 15,-3 0 3-15,17 0 0 0,-14 3-24 0,0 0-8 16,3-4 0-16,15 4 0 0,-18 0 0 0,3-3 0 15,1 3 0-15,17 0 0 0,-7 0 0 0,-4 0 0 16,8 0 0-16,-8 0 0 0,1 0 0 0,-1 0 0 16,4 0 0-16,0 3 0 0,1-3 0 0,-5 0 0 15,4 4 0-15,0 2 0 0,4-3 0 0,-4 3 0 16,0 1 0-16,-4-1 0 0,8 3 0 0,0-3 0 16,-1 4 0-16,1-1 0 0,-1 1 0 0,1-1 0 15,-1 1 0-15,1-1 0 0,-4 0 0 0,0 1 0 16,-3-1 0-16,6 1 0 0,8-1 0 0,-7 3 0 0,-4-2 0 15,-4-1 0-15,8-2 0 0,-4 2 0 16,3 0 0-16,-3-2 0 0,-3-1 0 0,3 3 0 0,4-2 0 0,-47-4 0 16,12 0 0-16,-1 0 0 0,7 0 0 0,4 0 0 15,0 0 0-15,0 1 0 0,3 2 0 0,50 0 0 16,-18 0 0-16,-10 1 0 0,-8-4 0 0,-6 3 0 16,-8-3 0-16,-3 3 0 0,0 1 0 0,-4-1 0 15,-3 0 0-15,-3 1 0 0,-1-1 0 0,0 0 0 16,-10 0 0-16,3 4 0 0,-7-1 0 0,-3 1 0 15,-4-1 0-15,0 0 0 0,-7 4 0 0,0-1 0 16,1 1 0-16,-5 0 0 0,-6 2 0 0,-4 1 0 16,-4 0 0-16,-3-4 0 0,0 1 0 0,0 2 0 15,-4 1 0-15,-3 3 0 0,0 3 0 0,-4-3 0 16,-3 3 0-16,-7-4 0 0,0 1 0 0,-4 0 0 0,-4 0 0 16,1-4 0-16,-4 4 0 0,0-6 0 0,1 3 0 0,-5-1 0 15,-3-2 0-15,4-1 0 0,-7 4 0 16,-1-7 0-16,1 1 0 0,-4-4 0 15,0 0 0-15,0 1 0 0,-4-1 0 0,1-3 0 0,0 0 0 0,-1-3 0 16,-3 0 0-16,0 0 0 16,0 0-52-16,0 0-11 0,0 0-1 0,-3-9-1 15,3-1-210-15,-4-2-41 0</inkml:trace>
  <inkml:trace contextRef="#ctx0" brushRef="#br1" timeOffset="7157.55">6615 14078 850 0,'0'0'24'0,"0"0"6"15,0 0-30-15,0 0 0 0,0 0 0 0,0 0 0 0,0 0 36 16,0 0 2-16,7-3 0 0,-7 3 0 0,0 0 38 0,0 0 7 15,0 0 1-15,0 0 1 0,0 0 20 0,0 0 4 16,0 0 1-16,0 0 0 0,0 0 12 0,0 0 2 16,0 0 1-16,0 0 0 15,-7 0-41-15,0 0-9 0,-1 0-2 0,-2 3 0 0,-1 0-29 0,1-3-7 16,3 0-1-16,-4 0 0 0,1 0-16 0,-1 0-3 16,4-3-1-16,0 0 0 0,0-3-4 0,3-4-2 15,-3 4 0-15,4-3 0 0,-1-1-10 0,1 1 0 16,-1-4 0-16,4 1 8 0,0 2-8 0,0-2 0 15,4-1 0-15,-1 1 0 0,-3 2 0 0,4 1 0 16,-1-1 0-16,4 1 0 0,4 3 18 0,-4 3-2 16,3-4 0-16,1 4 0 0,0 0-4 0,-1 0 0 15,4 0-1-15,-3 0 0 0,-1 3 3 0,-2 0 1 16,6 0 0-16,-7 0 0 0,0 3 15 0,0 0 3 0,0 0 1 0,0 3 0 16,-4 1-3-16,1 2-1 0,-4 0 0 15,0 4 0-15,0-4-6 0,-4 4-2 0,4-1 0 0,-3-2 0 16,-8 2-22-16,4-2 0 0,0-1 0 0,-3 1 0 15,3-4 24-15,0 0 6 0,-1 0 2 16,-2-2 0-16,3-1-32 0,0-3 8 0,0 0-8 0,0 0 0 31,0-3-23-31,-4-1-7 0,8-2-2 0,-5 0 0 0,1 0 10 0,4-1 2 0,3 7 0 16,0-6 0-16,-4 0-112 16,4 0-23-16,4-1-4 0,-1 1-1010 0</inkml:trace>
  <inkml:trace contextRef="#ctx0" brushRef="#br1" timeOffset="8332.25">7567 13630 1562 0,'0'0'34'0,"0"0"7"0,0 0 2 0,0 0 1 0,0 0-35 0,0 0-9 0,0 0 0 0,0 0 0 16,0 0 9-16,0 0 0 0,0 0 0 0,0 0 0 16,0 0-9-16,0 0-11 0,0 0 3 0,0 0 0 15,0 0 8-15,0 0 0 0,0 0 0 0,0 0 0 16,0 3 0-16,0 3 0 0,0-6 0 0,0 6-8 15,-3-2 8-15,3-4 14 0,0 6-3 0,0-6-1 16,0 0 49-16,0 6 9 0,0 0 3 0,0-6 0 0,0 0 17 0,0 0 4 16,0 0 1-16,0 0 0 0,0 0-33 0,0 0-6 15,0 0-2-15,0 0 0 0,0 0-17 0,0 0-4 16,0 0-1-16,0 0 0 0,0 0-13 0,0-6-2 16,-4 0-1-16,1 0 0 0,3-1-5 0,-4-2-1 15,0 3 0-15,-3-1 0 0,7-2 14 0,-3 3 2 16,-1-1 1-16,1-2 0 0,-1 3-40 0,4 6-8 15,0-7-1-15,0 7-1 0,0 0 25 0,0 0 0 16,0 0 0-16,4-3 0 0,-1 0 0 0,4 3 0 16,-3 0 0-16,3 0 8 0,-3 0 0 0,3 0 0 15,0 0 0-15,-4 0 0 0,4 0 16 0,-3 0 3 16,3 0 1-16,-4 3 0 0,4 4 4 0,-3-4 2 16,-1 3 0-16,1 3 0 0,-4-2 3 0,3 2 1 15,-3 0 0-15,0 4 0 0,0-4-18 0,0 4-3 0,-3-4-1 0,-1 1 0 16,1-1-6-16,-1 1-2 15,1-4 0-15,-4 0 0 0,3 0-8 0,-3-3 0 0,7-3 0 0,-3 0 8 16,-4 0-8-16,0-3 12 0,3 0-12 0,1-3 12 16,-5-3-12-16,1 2-11 0,4-2 3 0,-4-1 0 15,3 1 8-15,1 3 0 0,3-4 0 0,-4 1 0 16,4 3 0-16,0-4 0 0,0 4 0 0,4 0-8 16,-4-1 8-16,3 1 0 0,1 0 0 0,3 0 0 15,-4-1-12-15,1-2-8 0,3 0 0 0,0-1-1 16,-3-2-167-16,3 2-32 15,0-12-8-15,-4 0 0 0</inkml:trace>
  <inkml:trace contextRef="#ctx0" brushRef="#br1" timeOffset="8968.89">8110 12441 1958 0,'0'16'43'0,"-3"-10"9"0,3 1 1 0,-4 2 3 0,4-3-45 0,-3 4-11 0,-1-1 0 0,1-3 0 16,-1 4 53-16,-3-4 9 0,4 3 2 0,-1-2 0 16,-3 2 0-16,4 0 0 0,-5 1 0 0,1-4 0 15,0 0-52-15,4 1-12 0,-4-1 0 0,0 0 0 16,3-6 54-16,4 0 8 0,-10 0 2 0,6-3 0 15,-3-3-20-15,3 0-4 0,-3-1-1 0,4-2 0 16,3-1-11-16,-4-2-3 0,1-1 0 0,-1 1 0 16,1-1-25-16,3 4 0 0,-4-4 0 0,1 1 0 0,3-1 0 15,-4 4 0-15,4-4 0 0,0 1 0 0,0 2 0 0,4-2 0 16,-4 2 0-16,3-2 0 0,1 2 0 0,-1 1 0 16,4 3 0-16,-3-7 0 0,6 7 56 0,-2-3 7 15,-1-1 1-15,3 4 0 0,1 0-52 0,-4-1-12 16,3 1 0-16,-3 3 0 0,4 3 0 0,-4-3 0 15,0 6 0-15,0 0 0 0,-3 3 0 0,3 1 0 16,-4-1 0-16,1 0 0 0,-4 4 0 0,3-1 0 16,-3 4 0-16,-3-4 0 0,3 3 54 0,-4-2 8 15,4-1 2-15,-7 1 0 0,4-1-52 0,-1 1-12 0,-3-1 0 16,4-3 0-16,-4 4 0 0,0-4 0 16,-1 0 0-16,1-3 0 0,0 0 0 0,4 1 0 0,-4-4 0 15,0 0 0 1,0 0-48-16,0 0-13 0,7 0-3 0,0 0 0 15,-4-7-51-15,1 1-10 0,-1 0-3 0,4-4 0 16,0 1-109-16,0 0-23 0,7-13-4 0,0 0 0 0</inkml:trace>
  <inkml:trace contextRef="#ctx0" brushRef="#br1" timeOffset="9738.82">8922 11394 1422 0,'0'0'40'0,"0"0"9"0,0 0-39 0,0 0-10 15,0 0 0-15,0 0 0 0,0 0 184 0,0 0 34 16,0 0 7-16,0 0 2 0,0 0-93 0,-4 0-18 0,-3 0-4 15,7 0-1-15,-7 0-24 0,7 0-5 0,-3 0-1 0,-4 0 0 16,-1 3-65-16,8-3-16 16,0 0 0-16,-7 0 0 0,0 0 55 0,0 0 7 0,7 0 2 0,0 0 0 15,-7 0-52-15,7 0-12 0,-3 0 0 0,3 0 0 16,-7-3 0-16,7 3 0 0,-7-3 0 16,0 0 0-16,7 3 0 0,-7-3 0 0,7 3 0 0,-8-7 0 15,8 7 0-15,-7-3 0 0,7 3 0 0,-3-6 0 16,3 6 0-16,-7-9 0 0,7 2 0 0,-4-2 0 15,1 3 0-15,3-4 0 0,0 1 0 0,-4-1 0 16,8 1 0-16,-4 0 0 0,3-1 0 0,-3 1 0 16,4 3 54-16,-4-4 8 0,7 4 2 0,-4 0 0 15,4-4-52-15,-3 7-12 0,7-3 0 0,-4-1 0 0,3 4 0 16,-3-3 0-16,4 3 0 0,3 0 0 0,-3 0 0 0,-1 3 0 16,1-3 0-16,-4 3 0 0,3 3 0 0,-3-3 0 15,4 3 0-15,-7 0 0 0,3 3 0 0,-4 0 0 16,1 7 0-16,-1-4 0 0,-3 7 0 0,-3 0 0 15,3-1 0-15,-4 1 0 0,-3 3 0 0,4-7 0 16,-5 4 0-16,-2-3 0 0,3-1 0 0,3-2 0 16,-3-1 0-16,0-3 0 0,0-3 0 0,4 1 0 15,3-4 0-15,0 0 0 0,-7-7 0 0,3 4 0 16,-3-3 0-16,3 0 0 0,1-1 0 0,3-2 0 16,-4 0 0-16,4-1 0 0,0 1 0 0,0-1 0 15,0 4 0-15,0-6 0 0,0 5 0 0,0-2 0 16,4-1 0-16,-1 4 0 0,-3 6 0 0,4-6 0 15,-1 3 0-15,-3 3 0 16,4-3-100-16,-4 3-22 0,4 3-5 0,3 0-1 16,0 3-102-16,0 0-21 0,7 10-4 0,0-6-1 0</inkml:trace>
  <inkml:trace contextRef="#ctx0" brushRef="#br1" timeOffset="10399.39">9924 11930 2152 0,'0'0'48'0,"0"0"9"0,-4 7 3 0,1-4 0 0,3-3-48 0,0 0-12 16,-4 6 0-16,4-6 0 0,-3 0 86 0,3 0 15 0,-8 3 3 0,1-6 1 15,7 3-57-15,-7-3-12 16,0 0-3-16,0-4 0 0,4 1 25 0,-4 0 5 0,0 0 1 0,0-4 0 16,0 1-52-16,-1-4-12 0,5 4 0 0,-4-1 0 15,3-2 0-15,1 2 0 0,-1 1 0 0,1 0 0 16,3 2 0-16,-4-2 0 0,4 3 0 0,0-4 0 16,4 4 0-16,-4 0 0 0,3-4 0 0,1 1 0 15,3 0 0-15,0-4 0 0,0 4 0 0,0-1 0 16,4-2 40-16,-4 2 4 0,3 1 2 0,1 3 0 15,-1-4-22-15,5 4-5 0,-5 0-1 0,1 2 0 16,-1 4-18-16,1-3 0 0,-1 6 0 0,-2-3 0 16,-1 7 55-16,0-1 7 0,-4 0 2 0,1 1 0 15,-1 2-52-15,1 3-12 0,-4 1 0 0,-4 0 0 0,4-1 0 16,-7 1 12-16,4 2-3 0,-1-2-1 0,-3 3-8 0,0-7 0 16,0 3 0-16,0-2-11 0,0-4 11 0,3 0 0 15,-3-2 8-15,0-4-8 0,7 0 0 0,-7-4-8 16,0-2 0-16,0 0 0 0,3-4 8 0,1 4 0 15,-1-6 0-15,4 2 0 0,-3 1 0 16,3-4-13-16,0 4 3 0,0 0 1 0,3-1 9 0,1 1 0 16,-1-1 0-16,1 4 0 0,3-3 0 0,-3 2 0 15,3 1 0-15,0 0-8 16,0 0-77-16,-4-1-15 0,4 4-4 0,-3-3-812 16,3-4-162-16</inkml:trace>
  <inkml:trace contextRef="#ctx0" brushRef="#br1" timeOffset="10928.71">10248 10657 1720 0,'0'0'48'0,"0"6"12"0,-3 4-48 0,-1-4-12 0,1 7 0 0,-1-4 0 16,1 1 120-16,3-1 22 0,-7 0 4 0,3 1 1 15,0-1-16-15,1-3-3 0,-1 1-1 0,1-1 0 16,-4 0 18-16,7-6-80 0,0 0 0 16,0 0-46-16,0 0-10 0,-4-3-1 0,-3-3-8 15,0 0 0-15,4-1 0 0,3-2-10 0,-4-1 10 16,4-2 0-16,0 3 10 0,-3-4 1 0,3 0 0 0,0 1-11 15,0 2-16-15,0-2 4 0,3-1 1 0,-3 4 11 0,0-4 0 16,4 4 0-16,-1 0 0 0,1-1 0 0,-1-2 0 16,4 2 0-16,-3-2 0 0,3 2 42 0,0-2 10 15,0 2 3-15,0 1 0 0,4 0-37 0,-4-1-7 16,3 4-2-16,-3-4 0 0,0 7 44 0,0 0 9 16,0 3 2-16,-3 0 0 0,0 3-52 0,-4-3-12 15,3 7 0-15,-3-1 0 0,0 3 54 0,0 1 8 16,-3-4 2-16,-1 3 0 0,0-2-52 0,1 2-12 15,-1-3 0-15,1 1 0 16,3-7-48-16,0 0-13 0,0 0-3 0,0 0 0 0,0 0 52 0,0 0 12 0,0 0 0 16,0 0 0-16,0 0 0 0,0-10 0 0,0-2 0 0,3 2 0 15,1-2 0-15,-4 2 0 0,7-2 0 16,-3 2 0 0,-1 1-54-16,1 0-8 0,-1 2-2 0,4 1 0 15,0 0-51-15,0 3-10 0,0-1-3 0,0 1-716 0,0 0-144 0</inkml:trace>
  <inkml:trace contextRef="#ctx0" brushRef="#br1" timeOffset="11480.78">11144 10055 2419 0,'0'10'53'0,"-3"-1"11"0,3 0 3 0,0 4 1 15,-4-4-55-15,1 1-13 0,-1-1 0 0,1-3 0 0,-1 4 54 0,-3-1 8 16,0-2 2-16,0-1 0 0,0 3 0 16,0-3 0-16,0-2 0 0,-4 2 0 0,8-3-52 0,-4 0-12 15,7-3 0-15,-7 0 0 0,7 0 0 0,-8-6 0 16,-2-10 0-16,10 7 0 0,-4-1 0 15,4 1 0-15,-3 0 0 0,3-4 0 0,0 4 0 16,3-1 0-16,-3-2 0 0,4 2 0 0,-1-2 0 16,1 2 0-16,-1 1 0 0,12-7 0 0,-8 7 0 15,0-1 0-15,0 4 54 0,3 0 8 0,1-4 2 0,-4 4 0 16,4 3-52-16,-1 0-12 0,1 0 0 0,3 3 0 16,-4 3 54-16,1 0 8 0,0 0 2 0,-1 3 0 15,1 4-52-15,-4-1-12 0,0 4 0 16,-4-1 0-16,-3 1 0 0,4-1 0 0,-4 1 0 15,-4 0 0-15,1-1 0 0,-4-2 0 0,0-1 8 16,0 0-8-16,0 1 0 0,-4-4 0 0,4 0 8 0,-4-3-8 16,4 1 0-16,0-4 0 0,0 0 0 0,0 0 0 15,0-4 0-15,4 1 0 0,-4 0 0 0,3-3-10 16,-3 0-1-16,3-4 0 0,1 1 0 0,-1-1 0 16,4 1 11-16,-3-4 16 0,3 1-4 0,0-1-1 15,0 1-11-15,0-1 0 0,3 4 0 0,-3 3 0 16,4-1 0-16,-1 1 0 0,5 3 0 0,-5 0 0 15,4 0-49-15,0 3-12 0,0-4-3 0,4 4 0 16,-4 0-102-16,3-3-21 0,5 0-4 0,-5 0-999 16</inkml:trace>
  <inkml:trace contextRef="#ctx0" brushRef="#br1" timeOffset="12001.9">11846 9463 2161 0,'0'9'61'0,"0"-9"14"0,-3 6-60 0,3 4-15 0,0-4 0 0,0 3 0 15,0 1 126-15,-4-1 22 0,4 1 5 0,0-1 1 16,-3-3-70-16,-1 4-15 0,4-4-2 0,-3 0-1 16,3-6-52-16,0 0-14 0,-4 3 0 0,4-3 0 15,0 0 0-15,0 0 0 0,0 0 0 0,-7-3 0 16,7 3 17-16,-3-3-1 0,-1-6-1 0,0-1 0 16,4 1-24-16,0-4-5 0,0-2-1 0,4-1 0 0,0 0 15 0,-1 1-11 15,1-1 11-15,-1 0-10 0,4 1 10 16,0 2 0-16,-3 0 0 0,3 1 0 0,-4-1 0 0,4 1 9 15,-3 2-1-15,-1 1-8 0,5 3 31 16,-5 3-1-16,1-4 0 0,-1 1 0 0,4 3 2 0,-3 0 0 16,-4 3 0-16,7-3 0 0,-7 3 12 0,3 0 4 15,1 0 0-15,-4 0 0 0,0 0-26 0,0 0-5 16,7 3-1-16,-4 0 0 0,1 3-16 0,-1 0 0 16,-3 1 0-16,0 2 0 0,0 1 0 0,-3 2 0 15,-1 1 0-15,-3-4 0 0,4 4 10 0,-4-1-2 16,0-2 0-16,3 2 0 0,-3-2-20 0,0-4-4 15,4 0 0-15,-5-3-1 16,8-3-25-16,0 0-5 0,0 0-1 0,-7-3 0 16,7 3-52-16,0-9-12 0,-3-1-1 0,3-2-1 15,3-1-64-15,1-3-13 0,-1 1-2 0,5-4-1 0</inkml:trace>
  <inkml:trace contextRef="#ctx0" brushRef="#br1" timeOffset="12716.46">12351 8337 1728 0,'0'0'38'0,"0"0"8"0,0 0 2 0,0 0 0 0,-4-6-39 0,1-1-9 15,-1 1 0-15,1 3 0 0,3 3 104 0,-4-6 20 16,1-1 3-16,-1 1 1 0,4 6 0 0,-3-6 0 16,3 6 0-16,-8-6 0 0,5 3-72 0,3 3-15 15,-7-7-2-15,7 7-1 0,-7-3 1 0,0 0 0 0,7 3 0 0,-7-3 0 16,7 3-16-16,-7-6-3 0,7 6-1 0,-4-4 0 15,4 4-7-15,-3-6 0 0,3 0-1 0,0-4 0 16,0 4-11-16,3 0 0 0,1-3 0 0,-1 2 8 16,1 1 9-16,3-3 2 0,-4 2 0 0,8 1 0 15,-4 0-19-15,0 3 0 0,0-1 8 0,4 1-8 16,-1 0 0-16,1 3 0 0,-4 0 0 0,3 3 0 16,1 0 48-16,-4 1 12 0,-3 2 2 0,3 3 1 15,-4 1-50-15,-3-1-13 0,0 1 0 0,0-1 0 0,-3 3 56 16,-1-2 7-16,1 2 1 0,-4-2 0 0,0-4-52 0,-1 4-12 15,1-4 0-15,0-3 0 16,0 3-48-16,0-3-13 0,0-3-3 16,0 3 0-16,7-3 64 0,-7-3 8 0,7 3 4 0,-11-3 1 0,8-3-13 0,-4 0-18 15,3-1 4-15,1-2 1 0,-1 3 3 0,1-4 1 16,3 1 0-16,-4-1 0 0,4 1 9 0,0 3 0 16,4 0 0-16,-4-1-8 0,0 7 8 0,3-3 0 15,4 0 0-15,0 3 0 0,-3 0 0 0,3 0-10 16,0 0 10-16,4 3 0 15,-4-3-97-15,7 0-13 0,-4 3-2 0,5-3-794 16,-1 0-158-16</inkml:trace>
  <inkml:trace contextRef="#ctx0" brushRef="#br1" timeOffset="13233.69">13155 8958 2269 0,'-7'15'64'0,"4"-5"15"16,-1-4-63-16,-3 4-16 0,3-1 0 0,1-3 0 15,-1 4 105-15,1-7 19 0,-1 3 3 0,4-6 1 16,0 0-103-16,0 0-25 0,0 0 0 0,-3-6 0 0,3-4 0 0,-4 1 0 16,1 0 0-16,3-4 0 0,-4 0 0 0,1-2 0 15,3-1 0-15,-4 0 0 0,1 1 56 0,3-1 7 16,-4 4 1-16,1-1 0 0,3 0-52 0,0 4-12 16,0 3 0-16,0-1 0 0,0 7 0 15,0 0 0-15,0 0 0 0,3-3 0 0,1 0 0 16,3 3 0-16,-4 3 0 0,4-3 54 0,0 0 8 15,4 3 2-15,-4-3 0 0,0 4-52 0,0-4-12 16,0 0 0-16,4 3 0 0,-8-3 0 0,4 0 0 16,0 0 0-16,-3 0 0 0,3 0 54 0,-4 0 8 0,4 3 2 0,-7-3 0 15,0 0-52-15,4 3-12 0,-4-3 0 16,4 3 0-16,-4 3 0 0,0-6 0 0,3 7 0 0,-3-1 0 16,-3 0 0-16,3-3 0 0,-4 4 0 15,0-1 0-15,4-6 0 0,-3 3 0 16,3-3 0-16,0 0 0 0,-7 0 0 0,0 0 0 0,-4-3 0 0,1 0 0 31,-1-3-100-31,-3-4-22 0,0-2-5 0,-4-4-1 16,4 0-102-16,-4-6-21 0,-20-18-4 0,17 5-1 0</inkml:trace>
  <inkml:trace contextRef="#ctx0" brushRef="#br1" timeOffset="13746.27">13236 7635 1717 0,'0'0'37'0,"0"0"8"0,0 0 2 0,0 0 2 0,0 0-39 0,0 0-10 15,0 0 0-15,-7 0 0 0,7 0 149 0,-7 6 28 16,7-6 6-16,0 0 1 0,-7 0-72 0,7 0-15 15,0 0-2-15,-3-3-1 0,-5-4-50 0,5 1-9 16,-1-3-3-16,4-4 0 0,-3 1-21 0,3-4-11 16,3 0 10-16,-3 1-10 0,4-1 8 0,-4 3-8 15,3 1 0-15,1-1 0 0,0 4 0 0,-4 0 0 16,3 2 0-16,1-2 0 0,-4 6 0 0,0 3 0 0,0 0 0 16,0 0 0-16,0 0 8 0,0 0-8 0,0 0 11 0,7 0-11 15,-4 3 8-15,4 0-8 0,-7 3 0 0,7 1 0 16,-3-4 47-16,-1 0 5 0,4 0 2 0,0 0 0 15,1 0-32-15,2-3-6 0,-3 0-2 0,4-3 0 16,-1 0-14-16,1-3 0 0,3-1 0 16,0-2-10-16,-3 0 10 0,3-1 0 0,0-2 0 0,0-1 0 15,-3 1 12-15,3-1 5 0,-4 4 1 0,-3-1 0 16,4 1-29-16,-4 3-5 0,-3 2-2 16,-1 1 0-16,-3 3 18 0,0 0 0 0,0 0 0 0,0 0 0 15,0 0 0-15,0 0 0 0,0 0 0 0,-3 3 0 16,-1 4 48-16,0-4 12 0,1 0 4 0,3-3 0 15,-7 6-72-15,7-6-15 0,0 0-2 0,0 0-1 16,0 0-10-16,0 0-1 0,0 0-1 0,0 0 0 16,0 0-74-16,0 0-14 0,0 0-3 0,0 0-715 15,0 0-142-15</inkml:trace>
  <inkml:trace contextRef="#ctx0" brushRef="#br1" timeOffset="14333.81">14489 7042 978 0,'-7'16'28'0,"-1"-7"5"0,5 0-33 0,-1 4 0 0,-3 3 0 0,0-4 0 16,0 4 133-16,4-4 20 0,-4 1 4 0,3-4 1 16,-3 1-27-16,4-1-6 0,-4 1-1 0,3-1 0 15,-3-3 4-15,3 4 0 0,-3-1 0 0,0-3 0 16,0 4-52-16,-3-1-9 0,-1 1-3 0,0-1 0 15,1-3 0-15,-4 4 0 0,0-4 0 0,0 0 0 16,-1-3-40-16,5 0-9 0,-4 1-2 0,3-4 0 16,1-4 4-16,-1 1 1 0,0-6 0 0,4 0 0 15,0-4-39-15,7-3-8 0,-3 4-2 16,3-4 0-16,0 0 31 0,0-2 0 0,3 2 0 0,-3 0 0 0,7 4 38 16,0-4 14-16,-3 3 2 0,3 1 1 0,4 3-21 0,-4-1-4 15,3 4-1-15,4-4 0 0,-3 4 1 0,3 3 0 16,0-3 0-16,0 0 0 0,4-1-5 0,-4 4-1 15,0-3 0-15,0 0 0 0,0 2-4 0,0 1-2 16,1 0 0-16,-1 0 0 0,-4 0-5 0,1 3-1 16,-8 0 0-16,4 0 0 0,-3 0-4 0,-4 0-8 15,0 0 11-15,0 0-11 0,-4 3 12 0,1 3-12 16,-4 1 12-16,-4 2-12 0,-3-3 0 0,-3 7 0 16,-1-4 0-16,-3 1 0 0,0-1 0 0,-1-3-19 15,1 4 4-15,0-4 1 16,0 0-75-16,7-3-15 0,-4-3-4 0,4 0 0 15,3-6-112-15,1 0-22 0</inkml:trace>
  <inkml:trace contextRef="#ctx0" brushRef="#br1" timeOffset="14918.45">14947 5957 2408 0,'0'6'53'0,"-3"4"11"0,3-1 3 0,-4 1 0 0,1 2-54 16,-1 1-13-16,1-1 0 0,-4-2 0 0,3-1 88 0,-3 0 14 15,3-2 3-15,-3-4 1 0,4 3-52 0,-4-3-10 16,0 0-3-16,0-3 0 0,3 0-27 0,-3 0-6 16,4 0 0-16,-5 0-8 0,5-3-12 0,3 3-8 15,-4-9-3-15,1-1 0 0,-1 1 39 0,1 0 7 0,3-4 1 16,-4-3 1-16,4 1-17 0,0-4-8 16,0 0 8-16,0 3-8 15,0 4-18-15,0-4-9 0,4 4-1 0,-1-1-1 0,-3 4 74 0,4-1 15 16,-4 4 4-16,3-3 0 0,1 2-52 0,-1 1-12 15,5 3 0-15,-5-3 0 0,1-1 54 0,3-2 8 0,0 3 2 16,0-1 0-16,0 1-44 0,0 0-9 0,0 0-2 0,0-1 0 16,0 1-9-16,-3 0-12 0,3 3 2 0,-4 0 1 15,1-1 9-15,-4 4 0 0,0 0 0 0,0 0 0 16,3-3 49-16,-3 3 12 0,0 0 3 0,0 0 0 16,0 0-52-16,0 0-12 0,0 0 0 0,0 0 0 15,0 0 0-15,0 0 0 0,0 7 0 0,-7-1 0 16,7-6 0-16,-3 3 0 0,-4 0 0 0,0-3 0 15,7 0 0-15,-8 0 0 0,1 0 0 0,0-3 0 16,4 0-48 0,-1 0-13-16,4 3-3 0,-7-7 0 0,7 7 41 0,0 0 8 0,0-6 2 15,0 6 0-15,0-6-82 0,0 6-16 0,7-3-3 16,0 0-1-16,0-1-112 16,0 1-22-16,1 6-5 0,2-3-1 0</inkml:trace>
  <inkml:trace contextRef="#ctx0" brushRef="#br1" timeOffset="15355.28">15875 5935 2127 0,'0'0'47'0,"0"0"9"0,0 0 3 0,0 6 1 0,-4-2-48 0,1 2-12 16,-1 0 0-16,1 0 0 0,-1 1 117 0,-3-1 22 0,-3 0 4 0,-1 0 1 16,1 4-64-16,-1-4-12 0,-3-3-2 0,-4 4-1 15,4-4-14-15,0 0-3 0,-4 0-1 0,4-6 0 16,0-3-31-16,0 2-7 0,0-2-1 0,3-3 0 16,1 2 1-16,-1-2 0 0,4 0 0 0,0-1 0 15,4 1-9-15,-1-1 0 0,0 1 0 0,4 3 0 16,0-4 0-16,4 4 0 0,0 0 0 0,-1 0 0 15,4 2 0-15,4-2 0 0,-1 0 0 0,1 0 0 16,-1-1 0-16,5 1 0 0,-1 0 0 16,0 3 0-16,0-4 53 0,0 1 9 0,0 3 2 0,0-3 0 15,0 3-52-15,-3-1-12 0,3-2 0 0,-3 3 0 16,-1 0 0-16,1 3 0 0,-4-3 0 0,0 3 0 16,0 3 54-16,0-3 8 0,-3 3 2 0,-4-3 0 0,0 9-52 0,0-2-12 15,0-1 0-15,-4 0 0 0,4 0 0 16,-4 1 0-16,-3-1 0 0,0 3 0 0,4-2-17 0,-4-1-7 15,0 0 0-15,0 1-1 16,0-1-55-16,0-3-10 0,0 0-2 0,-4-3-884 16,4-3-176-16</inkml:trace>
  <inkml:trace contextRef="#ctx0" brushRef="#br1" timeOffset="15865.47">16439 5020 2246 0,'0'0'49'0,"0"6"11"0,0 0 1 0,-3 0 3 0,-1 4-52 0,1-4-12 0,-1 3 0 0,-3 1 0 15,0 2 100-15,0-2 16 0,-3-1 4 0,-1 1 1 16,0-1-53-16,1-3-10 0,-1 1-2 0,-3-1-1 16,4-3-44-16,-1 0-11 0,4-3 0 0,-4 0 0 15,1-3 30-15,-1 0 4 0,4-7 1 0,-3 1 0 16,2-4-27-16,1 1-8 0,0-4 0 0,4 4 0 16,-1-4 0-16,1 0 0 0,-1 1 0 0,4-1 0 0,0 0 0 15,4 1 0-15,-1 2 0 0,1 1 0 0,-1-4 0 16,1 3 0-16,3-2 0 0,-4 2 0 0,5 4 22 0,-5-1-2 15,8 1-1-15,-4 0 0 0,3-1 8 0,-3 1 1 16,4 2 1-16,3 1 0 0,-3-3 11 0,3-1 1 16,-4 4 1-16,4-3 0 0,-3 2-13 0,3 1-2 15,-3 0-1-15,-1 3 0 0,-3 0-7 0,4 3-2 16,-8 3 0-16,-3-3 0 0,4 3-5 0,-4 3 0 16,0 0-1-16,0 1 0 0,-7 2-11 0,3 0 12 15,1-2-12-15,-4 2 12 0,0 1-12 0,0-1 0 16,0-3 0-16,-4 4 0 0,4-1-16 0,0-3-1 15,0 1-1-15,0-1 0 16,3-3-59-16,4-3-12 0,-3 3-3 0,3-3 0 16,-4-6-89-16,1 0-19 0,3-4-3 0,0 1-994 0</inkml:trace>
  <inkml:trace contextRef="#ctx0" brushRef="#br1" timeOffset="16381.7">17276 4468 1958 0,'0'0'43'0,"0"0"9"0,0 3 1 0,-4 3 3 0,0 0-45 0,1 1-11 0,-1-1 0 0,1 0 0 0,-1 4 104 16,-3-4 20-16,0 0 3 0,4-3 1 0,-4 4 0 0,0-4 0 16,0 3 0-16,3-3 0 0,4-3-103 0,-7 0-25 15,7 0 0-15,-11-3 0 0,11 3 0 0,-7-6 0 16,4-1 0-16,-1 1 0 0,1-3 0 0,-1-4 0 16,1 1 0-16,3-1 0 0,0 1 0 0,0-1 0 15,0-3 0-15,0 4 0 0,0-1 0 0,3 1 0 16,-3 2 0-16,0-2 0 0,4 2 0 0,-4 1 0 15,3 0 0-15,1 2 0 0,-1-2 56 0,1 3 7 0,3-1 1 16,0 1 0-16,0 0-52 0,0 3-12 0,4-4 0 0,-1 1 0 16,4 0 0-16,0 0 0 0,1-1 0 0,-1 1 0 15,3 0 54-15,1-1 8 0,-4 4 2 0,7-3 0 16,-7 6-52-16,0-3-12 0,1 3 0 0,-5 0 0 16,-3 3 29-16,0 0 3 0,0 3 1 0,-3 1 0 15,-4-1-18-15,0 3-4 0,0-2-1 0,-4 2 0 16,1 1-10-16,-1-1 0 0,1-3 9 0,-1 4-9 15,1-4 0-15,-4 0 0 0,3 0 0 0,-3-2-12 16,4 2-12-16,-1-3-4 16,4-3 0-16,-7 3 0 0,7-3-86 0,0 0-18 15,-4-3-3-15,-3 3-787 0,0-3-158 0</inkml:trace>
  <inkml:trace contextRef="#ctx0" brushRef="#br1" timeOffset="17278.68">18665 4361 1609 0,'4'13'35'0,"-4"-7"7"0,0 0 2 0,0 0 2 0,-4 4-37 0,4-1-9 16,0 1 0-16,-3-1 0 0,-1 0 128 0,1-2 24 0,-1-1 5 0,1 0 1 16,-1-3-45-16,-3 4-9 0,4-4-1 0,-4 0-1 15,-4 0-55-15,1 0-11 0,-1 0-3 0,0-3 0 16,-3 4-33-16,0-4 0 0,0-4 0 0,0 1 0 15,3-3 45-15,1 0 15 0,-1-4 4 0,1-2 0 16,3 2-52-16,3 1-12 0,0-4 0 0,-3 4 0 16,7 0 0-16,0-1 0 0,0 4 0 0,4-3 0 15,-1-1 0-15,1 4 0 0,0-4 0 0,-1 4 0 16,1 0 0-16,3 0 0 0,-4-1 0 0,4 4 0 16,0-3 0-16,0 3 0 0,-3 3 0 0,3-3 0 0,0 3 54 15,0 3 8-15,-7-3 2 0,4 0 0 0,3 3-52 0,-7-3-12 16,3 3 0-16,-3-3 0 15,7 3 28-15,-7-3 2 0,0 0 1 0,0 0 0 0,0 0-14 0,0 0-2 16,0 0-1-16,0 0 0 0,0 0-14 0,0 0 0 16,0 0 8-16,0 0-8 0,-3-6 16 0,3 0 1 15,0-4 0-15,0 1 0 16,-4-1-116-16,4 1-23 0,-3-4-5 0,-1 4-785 16,1 0-158-16</inkml:trace>
  <inkml:trace contextRef="#ctx0" brushRef="#br1" timeOffset="24083.49">11243 14320 2188 0,'0'0'48'0,"0"0"11"0,-3 3 1 0,-1 3 1 0,0 0-49 0,-3-3-12 16,4 4 0-16,-4-1 0 0,0-3 80 0,3 3 14 15,-3-3 2-15,0 1 1 0,0-1-48 0,0-3-9 16,3 0-3-16,-6 0 0 0,6-3-37 0,-3-1 0 16,0-2 0-16,0 0-12 0,0 0 12 0,4-1 0 15,-1-2 0-15,1 3 0 0,-1-4 0 0,4 1 0 16,-3 3 0-16,3-4 0 0,3 1 0 0,-3-4 0 15,4 1 0-15,-1 2 0 0,4 1 0 0,-3-1 0 16,3-2 0-16,0 2 0 0,-4 4 49 0,4-3 12 16,0 3 3-16,4-1 0 0,-4 4-29 0,-3 0-6 15,3 0-1-15,-7 3 0 0,0 0 10 0,0 0 2 16,0 0 0-16,0 0 0 0,0 0 1 0,0 6 1 16,-4 0 0-16,1 1 0 0,-4-1-26 0,3-3-4 0,-3 3-2 15,0 1 0-15,-4-4-10 0,4 3 0 16,0 0 0-16,0-3 0 0,0 1 0 0,0-4 0 0,4 3 0 15,3-3 0-15,-8-3-18 0,8 3-2 0,0 0-1 0,-7-4 0 16,4-2 4-16,-1 0 1 0,1 0 0 0,-1-4 0 16,1 4 8-16,3 0 8 0,0-1-12 0,0 1 12 15,0 6-16-15,3-3 3 0,4-3 1 0,-3 6 0 16,3 0 20-16,0 0 4 0,0 3 0 0,4 0 1 16,-4 0-13-16,0 3 0 0,0 4-9 0,0-1 9 15,0 1 0-15,-4 2 0 0,1-2-8 0,-1 2 8 16,1-2-82-16,-4-1-14 15,0 0-2-15,0-2-771 0,0-1-155 0</inkml:trace>
  <inkml:trace contextRef="#ctx0" brushRef="#br1" timeOffset="24798.23">12658 14526 1450 0,'0'10'32'0,"0"2"6"0,-4 1 2 0,4-1 1 16,-3 1-33-16,3 0-8 0,-4 2 0 0,1-2 0 15,3-1 104-15,0-2 18 0,-4-4 4 0,4 0 1 16,0-6-15-16,0 0-4 0,0 0 0 0,0 0 0 0,-3-6-37 0,-1 0-8 16,0-4-2-16,1 1 0 0,-1 3-6 0,1-4-2 15,-1 1 0-15,-3-1 0 0,4 4-24 0,-1 3-5 16,4 3 0-16,-3-6-1 0,3 6-11 0,0 0-1 16,0 0-1-16,0 0 0 0,0 0 2 0,0 0 0 15,0 0 0-15,-4 3 0 0,1 3 3 0,3-3 1 16,0 4 0-16,0-1 0 0,0 0 7 0,0 4 1 15,0-4 1-15,3 3 0 0,-3 4-5 0,0-1 0 16,0-2-1-16,4 2 0 0,-4 1-7 0,0-1 0 16,0-2-1-16,0-1 0 0,0 1 2 0,0-7 1 0,0-3 0 15,0 0 0-15,0 0-14 0,0 0-16 16,0-7 3-16,-4-2 1 0,1 0 12 0,-1-4 16 16,1-3-3-16,-1 4-1 0,-3-4-12 0,3 4-13 0,1-1 2 15,-1 4 1-15,1-1 10 0,3 1 0 0,0 9 10 16,0 0-10-16,0 0 31 0,0 0 0 0,0 0 0 0,0 0 0 15,0 0 2-15,3 3 1 0,4 3 0 0,-3 1 0 16,3 2-13-16,-3-3-2 0,3 7-1 0,-4-4 0 16,-3 1-6-16,0-1-2 0,0 0 0 0,0-2 0 15,0-1-10-15,0-6 0 0,-3 3 0 0,3-3 0 16,-7-3-99-16,-4-7-18 16,4 1-4-16,-4-7-1 0,4-2-163 0,-3-1-33 0</inkml:trace>
  <inkml:trace contextRef="#ctx0" brushRef="#br1" timeOffset="25323.84">12774 12582 2030 0,'-7'10'57'0,"0"-4"14"0,3 0-57 0,-6 4-14 0,3-1 0 15,0 1 0-15,-4 5 136 0,1-2 25 16,-1-1 5-16,0 4 1 0,4-3-114 0,-3-1-22 0,-1-2-5 0,1-1-1 16,-1-3 31-16,0 0 7 0,1 1 1 0,-1-7 0 15,1 0-52-15,3-7-12 0,-4 1 0 0,-3-6 0 16,3-1 0-16,1-3 0 0,-1-2 0 0,1-1 0 15,3 0 0-15,0 0 0 0,-1 0 0 0,1 1 0 16,0 2 0-16,4 0 0 0,-1 4 0 0,1-1 0 16,-1 1 0-16,1 2 0 0,3 1 0 0,0 2 0 15,0 7 54-15,0 0 8 0,0 0 2 0,0 0 0 16,0 0-52-16,0 0-12 0,0 0 0 0,7 0 0 16,-4 4 54-16,4-1 8 0,0 0 2 0,0-3 0 15,-3 3-52-15,3 0-12 0,0-3 0 0,0 0 0 16,-3 0 54-16,-4 0 8 0,0 0 2 0,0 0 0 15,7 0-52-15,-7 0-12 0,0 0 0 0,0 0 0 16,0 0 0-16,0 0 0 0,0 0 0 0,-4 6 0 0,1-2 0 16,-1 2 0-16,1 0 0 0,-4 0 0 0,3 1 0 0,4 2 0 15,-3-3 0-15,3 4 0 16,-4-4-48-16,0 0-13 0,4-3-3 0,0-3 0 16,0 0 0-16,0 0 0 0,0 0 0 0,0 0 0 15,0 0-103-15,0 0-21 0,0 0-4 0,8 0-997 0</inkml:trace>
  <inkml:trace contextRef="#ctx0" brushRef="#br1" timeOffset="25951.01">13878 14445 1681 0,'0'0'36'0,"4"6"8"0,-1 0 2 0,1 1 2 0,-4-1-38 0,3 0-10 0,1 1 0 0,-4-1 0 16,3 0 146-16,-3 0 27 0,0 1 6 0,0-1 1 16,0 0-48-16,0 0-10 0,0-2-2 0,0-4 0 15,0 6-48-15,0-6-9 0,0 0-3 0,0 0 0 16,0 0-35-16,0 0-7 0,0 0-2 0,0 0 0 0,0 0-16 16,0 0 0-16,-10-3 0 0,3-7 0 15,0 4 10-15,0-6-2 0,0 2 0 0,0-2 0 0,3 2-8 0,1 1 0 16,-1-1 0-16,4 4 0 0,0 6 0 0,0 0 0 15,0 0 0-15,0 0 0 0,4 0 0 0,-1 3 0 16,4 0 0-16,0 4 0 0,4-1 0 0,-4 0 0 16,3 0 0-16,-3 1 0 0,4-1 28 0,0 0 3 15,-4-3 1-15,0 4 0 0,0-1-22 0,0-3-10 0,0 0 10 0,-7 0-10 16,0-3 21-16,3 7-1 0,-3-1-1 0,-3-3 0 16,3-3-9-16,-4 6-2 15,-3 1 0-15,0-1 0 0,0-3-8 0,-3 3 0 0,6-3 0 0,-6-3 0 16,2 0 0-16,1 0 0 0,0-3 0 0,0-3 0 15,0 0-14-15,0-4 2 0,0-2 0 0,0-4 0 16,4 0 12-16,-5-2-9 0,8 2 9 0,-3 0-8 16,3 1 8-16,3 2 0 0,-3 4 0 0,4-1 0 15,0 1 16-15,-1 2 0 0,-3 1-1 0,0 6 0 16,0 0 17-16,0 0 3 0,7-3 1 0,-7 3 0 16,4 3-12-16,3 0-3 0,-4 7 0 0,1-4 0 15,-4 7-21-15,3-4 0 0,-3-3 0 0,4 4 0 16,-4-7-92-16,0-3-22 15,0 0-5-15,-4-6-1314 0</inkml:trace>
  <inkml:trace contextRef="#ctx0" brushRef="#br1" timeOffset="26667.95">14513 13683 2718 0,'0'0'60'0,"0"0"12"0,-3 0 2 0,-4-3 2 0,0 3-60 0,-4-3-16 0,4 0 0 0,-7-1 0 15,3 1 64-15,-3-3 9 0,0 0 3 0,0-4 0 16,0 1-36-16,3-4-6 0,-3 1-2 0,4-1 0 15,-5 1-9-15,5-1-3 0,-1 1 0 0,4-1 0 16,0 4-31-16,4 2-6 0,-1-2-2 0,-3 3 0 16,7 6 19-16,0 0 0 0,0 0 0 0,0 0 0 15,0 0 0-15,0 0 0 0,0 0 0 0,0 0 0 16,4 6 0-16,-1-3 0 0,-3-3 0 0,0 0 0 16,7 3 0-16,-7-3 0 0,4 3 0 0,-4-3 0 0,7 0 0 0,-7 0 0 15,7-6 0-15,-4 0 0 0,4 0 0 0,-3-4 0 16,-1-2 0-16,1-1 0 0,0 1 15 0,-1-1 6 15,4 1 2-15,-7-1 0 0,4 0-23 0,-1 4 0 16,1-3 0-16,-4 2 0 0,3 1 0 0,-3-1 0 16,4 4 0-16,-1-3 0 0,-3 2 0 0,0 4 0 15,0 3 0-15,0 0 0 0,0 0 0 0,0 0 0 16,0 0 0-16,0 0 0 0,0 0 8 0,0 0-8 16,4 3 8-16,-4 4-8 0,0 2 0 0,-4 0 8 15,4 1-8-15,0-1 0 0,0 1 0 0,-3-1 0 0,3 0 0 16,-4-2 0-16,4 2 0 0,0-6 0 15,-3 4-10-15,3-7 10 0,0 0-27 0,0 0 2 0,0 0 0 16,0 0 0 0,0 0-18-16,0 0-3 0,0-7-1 0,0-2 0 15,0 9-11-15,0-6-2 0,0-1-1 0,0 7 0 16,0 0-18-16,0 0-3 0,0 0-1 0,0 0 0 16,0 0 16-16,0 0 3 0,0 0 1 0,7 7 0 15,-4-1-70-15,1 0-15 0</inkml:trace>
  <inkml:trace contextRef="#ctx0" brushRef="#br1" timeOffset="27685.97">15268 12090 2408 0,'0'0'53'0,"-3"10"11"0,3 2 3 0,-4-2 0 0,4-1-54 0,0-3-13 16,-3 0 0-16,3-6 0 0,0 0 36 0,0 0 4 15,0 0 0-15,-4-6 1 0,-3 0-17 0,4-3-4 0,-1-1-1 0,4-2 0 16,-4-1-8-16,4 0-2 0,-3-2 0 16,-1-13 12-16,1 15-9 0,3-3 0 0,0 4 0 15,0-1 30-15,0 1 6 0,0-1 2 0,0 4 0 16,0 3-30-16,0-4-7 0,0 7-1 0,0 3 0 15,0 0 28-15,0 0 4 0,0 0 2 0,0 0 0 16,0 0 12-16,0 0 2 0,0 0 1 0,0 6 0 16,0 1-41-16,0 2-9 0,-4-3-2 0,4 7 0 15,0-4 1-15,-3 4 0 0,-1-1 0 0,4 1 0 16,-3-4-10-16,3 1 0 0,-4-4 0 0,4 0 0 16,0-6 0-16,0 0 0 0,0 0 0 0,0 0 0 0,0 0 0 0,0 0 0 15,0 0-12-15,0 0 12 0,-3-6-9 0,-1 0 9 16,4 2 0-16,-3-2 0 0,-1 0 0 0,1 0 0 15,3 6 0-15,0-7 0 0,0 7 0 0,-4-6 0 16,4 6 0-16,-7-3 0 0,7 3 11 0,0 0 2 16,0 0 1-16,0 0 0 0,0 0 2 0,0 0 1 15,0 0 0-15,0 0 0 0,0 0-17 0,0 0 8 16,4 3-8-16,3 3 0 0,-4-3 28 0,4 1-2 16,0 2 0-16,0-3 0 15,0 0-94-15,0 0-18 0,0 0-4 0,1 4-1 16,2-1-149-16,1 0-31 0</inkml:trace>
  <inkml:trace contextRef="#ctx0" brushRef="#br1" timeOffset="28414.28">15977 13815 1792 0,'-3'12'51'0,"3"-12"10"0,-4 3-49 0,1 4-12 15,3-1 0-15,0-6 0 0,-4 3 105 0,4-3 19 16,-3 3 3-16,3-3 1 0,0 0-52 0,0 0-9 16,0 0-3-16,0 0 0 0,0 0 0 0,0 0 0 15,0 0 0-15,0 0 0 0,0 0-51 0,0 0-13 16,0 0 0-16,0 0 0 0,0 0 0 0,3-6 0 15,1 0 0-15,-1-4 0 0,4-2 0 0,-3-1 0 16,3 1 0-16,-4-1 0 0,4 1 0 0,1-1 0 16,-5 4 0-16,4-1 0 0,0 1 0 0,0 2 0 15,0 1 0-15,-3 3 0 0,3 3 54 0,-4 0 8 0,-3 0 2 16,7 6 0-16,-3 4 0 0,-4-1 0 0,4 4 0 0,-1-4 0 16,-3 4-52-16,4 2-12 0,-4-5 0 15,0 2 0-15,0 1 54 0,0-4 8 0,-4 1 2 0,4-1 0 16,-3 0-52-16,-1-2-12 0,4-1 0 0,0 0 0 15,0-6 0-15,0 0 0 0,0 0 0 0,0 0 0 16,-4-9-48-16,1-1-13 0,-1-2-3 16,4-4 0-16,-3-3 52 0,3 1 12 0,-4-1 0 0,4 3 0 15,4 0 0-15,-4 4 0 0,3-4 0 0,1 7 0 16,-1-1 0-16,1 1 0 0,-4 3 0 0,7-1 0 16,-7 7 0-16,4 0 0 0,3-3 0 0,-4 3 0 0,4 3 48 15,0 1 13-15,-3 2 3 0,3-3 0 0,0 3-52 0,0 1-12 16,0-1 0-16,-3 0 0 15,3 0 0-15,-4 4 0 0,1-4 0 0,-1 3 0 0,1 4 0 0,-4-4 0 16,0 1 0-16,-4 2 0 0,4-2 0 0,-7-4 0 16,4 3 0-16,-4 1 0 0,-1-4 0 0,1 0 0 15,0-2 0-15,0-1 0 16,-3 0-100-16,3-3-22 0,0-3-5 0,0 0-1 16,-4-4-51-16,4-2-10 0,-7-13-3 0,7 3 0 0</inkml:trace>
  <inkml:trace contextRef="#ctx0" brushRef="#br1" timeOffset="29118.4">17738 12940 1036 0,'0'0'23'0,"7"0"5"0,0 3 0 0,-4 0 1 0,4 0-29 0,-7 4 0 0,0-1 0 0,0 0 0 16,0 4 108-16,-3-4 16 0,-4 3 4 0,3 1 0 16,-3-4 51-16,4 0 10 0,-4 0 3 0,3 1 0 0,-3-4-103 15,7-3-20-15,0 0-4 0,0 0-1 16,-3-6 0-16,-5-1 0 0,5 1 0 0,-1-3 0 15,1-4-51-15,-4 1-13 0,3-4 0 0,1 0 0 0,-1-6 54 0,-3 3 8 16,0-3 2-16,0 4 0 0,-4-7 0 0,1 6 0 16,-1-3 0-16,1 0 0 0,-4 0-52 0,3 0-12 15,-3 6 0-15,0 1 0 0,3-1 54 0,1 6 8 16,-4 4 2-16,6 0 0 0,1 3-52 0,0 3-12 16,7 0 0-16,0 0 0 0,-3 3 0 0,-1 3 0 15,8 0 0-15,-4 1 0 0,7-1 0 0,0-3 0 16,0 3 0-16,0-2 0 0,4-1 0 0,-4-3-10 15,3 0 10-15,-3 0-12 0,0-3 12 0,4-1 9 16,-7 1-1-16,6-3-8 0,-6 0 0 0,3-1 0 16,0 1 0-16,-4 0 0 0,1 3 0 0,-1-3 0 15,-3 6 0-15,0 0 0 0,0 0 0 0,0 0 0 0,0 0 0 0,0 0 0 16,0 0 0-16,4 6 0 0,-4 3 0 16,0 7 0-16,0 0 0 0,-4-1 0 0,4 4 0 0,-3 3 0 15,-1-3 0-15,1 0 0 0,-1 3 0 0,1 0 0 16,-1-1 0-16,-3-2 0 0,4-3 0 0,-1 0 0 15,1-7 58-15,-1 0 5 0,4-2 1 0,0-7 0 16,0 0-103-16,0 0-20 16,0-7-4-16,0-2-1 0,0-3 52 0,0-1 12 0,4-3 0 0,-1 4 0 15,1-1 0-15,-1 1 0 0,4-1 0 0,-3 4 0 16,3-1 0-16,0 4 0 0,0 0 0 0,0 3 0 16,0-4-54-16,4 4-8 0,-4 3-2 0,3 0 0 15,-3 3 103-15,4 1 20 0,-1-1 4 0,-3 3 1 0,1 0-52 16,2 0-12-16,-3 1 0 0,0 2 0 0,0 1 0 0,0-1 0 15,-3 0 0-15,3 1 0 16,-4-1-48-16,1 1-13 16,-1-1-3-16,-3 0 0 0,4 1-153 0,0-4-31 15,10 3-7-15,-14-9-1 0</inkml:trace>
  <inkml:trace contextRef="#ctx0" brushRef="#br1" timeOffset="29678.83">18627 14219 2415 0,'-4'16'68'0,"-3"-10"16"0,4 0-68 0,-1 1-16 16,-3-1 0-16,0 0 0 0,0-3 90 0,-4 0 14 0,1 1 4 0,-1-1 0 16,-3 0-58-16,3 0-11 0,-3-3-3 0,-3 0 0 15,3 0-6-15,-4 0-2 0,0 0 0 0,-6 0 0 16,2 0-16-16,1 0-4 0,0 0-8 0,-4-3 12 16,4 0-12-16,4 0 11 0,-1-1-11 0,0-2 10 15,4-3-33-15,4-1-6 0,-1-2-2 0,4 2 0 16,0-2 31-16,3-1 0 0,1 1 0 0,-1-4 0 15,4 4 45-15,4-4 15 0,-1 3 4 0,4 1 0 0,1-4-52 16,-1 7-12-16,3-4 0 0,1 4 0 0,-1-1 0 0,4 1 0 16,1 3 0-16,-5 3 0 0,4-1 54 0,0 1 8 15,-3 3 2-15,3 3 0 0,-3-3-64 0,3 7-8 16,-4-1-4-16,1 0-1 0,-1 4 36 0,-2-1 7 16,-1 0 2-16,-4 1 0 0,1-1-32 0,-1 1 0 15,1-1 0-15,-4 1 0 0,0-1 0 0,-4 0 0 16,4-2 0-16,-7 2 0 0,4-3 0 0,-4 1 0 15,7-7 0-15,-4 3 0 0,4-3-9 0,-7-3-8 16,0-1-2-16,-4 1 0 0,4-3 19 0,0-3 0 0,0 2 0 16,0-2 0-16,4 0 0 0,-1 2 0 15,1-2 0-15,3-1 0 16,-4 4-55-16,8 0-7 0,-4 6-2 0,3-6 0 0,1-1 52 0,3 4 12 16,0 0 0-16,0 0 0 15,0-3-216-15,0 3-41 0,10-7-8 0,-9-2-2 0</inkml:trace>
  <inkml:trace contextRef="#ctx0" brushRef="#br1" timeOffset="30217.83">19315 12749 2358 0,'-4'3'52'16,"-3"0"10"-16,0 0 2 0,0 0 3 0,0-3-54 0,0 3-13 0,0-3 0 0,0 3 0 0,0-3 68 0,0 4 10 15,0-1 2-15,-4 0 1 0,0 0-13 0,1 0-4 16,-1 0 0-16,1 0 0 0,-5 1 0 0,5-1 0 15,-4-3 0-15,0 3 0 0,3-3-51 0,1-3-13 16,-5 3 0-16,5-3 0 0,3-1 0 0,-4-2 0 0,4 3 0 0,-3-3 0 16,2-1 0-16,1 1 0 0,4-3 0 0,-4-1 0 15,7 1 0-15,-4 0 0 0,1-1 0 0,-1 1 0 16,4-1 0-16,0 1 0 0,4-4 0 16,-4 4 0-16,3 0 0 0,1-4 0 0,-1 7 0 0,4-4 0 15,-3 4 0-15,3 0-15 0,0 3 3 16,0 0 1-16,0-1 11 0,0 1 16 0,0 0-4 0,4 3-1 15,-1-3 42-15,1 0 9 0,0 0 2 0,-1 0 0 16,4-1-52-16,-7 1-12 0,4 0 0 0,-4-3 0 16,0 3 0-16,-3 0 0 0,-1-1 9 0,-3 4-9 15,0 0 8-15,0 0-8 0,0 0 8 0,0 0-8 16,0 0 0-16,-3 7 0 0,-4-4-12 0,-1 3 12 16,5 4 0-16,-4-1 0 0,3 0 0 0,-3 1 0 15,4 2-37 1,-4-2 0-16,0-1 0 0,0 1 0 0,3-4-43 0,-3 0-9 0,0 0-2 0,0-3 0 15,0-3-97-15,3-6-20 0,-6-9-4 0,3-7-1 16</inkml:trace>
  <inkml:trace contextRef="#ctx0" brushRef="#br1" timeOffset="30862.78">18320 11407 2188 0,'-11'3'48'0,"1"0"11"0,-1-3 1 0,-3 3 1 0,3-3-49 0,-3-3-12 0,4 3 0 0,-4-3 0 16,3-4 40-16,0 1 4 0,1 0 2 15,-1-7 0-15,4 1-22 0,0-4-5 0,0 0-1 0,0-2 0 16,3 2-18-16,-3 0 0 0,4-2 0 0,-1 2 0 16,1 0 55-16,-1 0 7 0,1 4 2 0,3-1 0 15,-4 4 0-15,4 3 0 0,-3-4 0 0,-1 7 0 16,4 3-52-16,0 0-12 0,0 0 0 0,0 0 0 16,0 0 54-16,0 0 8 0,0 0 2 0,0 0 0 15,0 0-52-15,0 0-12 0,0 0 0 0,0-6 0 16,0 6 0-16,4-6 0 0,-4 6 0 0,3-4 0 15,-3-2 52-15,0 6 7 0,0 0 1 0,4-6 1 16,-4 6-46-16,0 0-15 0,0 0 8 0,0 0-8 0,0 0 55 0,0 0 7 16,0 0 2-16,0 0 0 15,-7 3-77-15,7-3-15 0,-4 3-4 0,4-3 0 0,0 0 52 16,0 0 9-16,0 0 3 0,-7 3 0 16,7-3-32-16,0 0 0 0,0 0 0 0,0 0 0 0,0 0 0 0,0 0 0 15,0 0 0-15,0 0 0 16,0 0-45-16,0-6-15 0,0-3-4 0,4-4 0 0,3-3 52 0,0 4 12 15,0-1 0-15,3-2 0 0,-3 2 48 0,4 1 13 16,-4 2 3-16,4 1 0 0,-4 3-52 16,0 2-12-16,0 1 0 0,-4 3 0 0,4 3 0 0,-3 1 0 15,-1 5 0-15,-3 3 0 0,0 4 0 0,0 0 0 16,-3 6 0-16,-4 3 0 0,3 0 0 0,-3 0 0 16,4 3 0-16,-4-3 0 0,3 0 0 0,1-3 0 15,-1-3 0-15,4 0 0 0,-3-6 0 0,3-1 0 16,0-6 0-16,-4 1 0 0,4-7 0 15,0 0 0-15,0 0 0 0,0 0 0 16,0 0-48-16,0-7-13 0,-7 1-3 0,3 0 0 16,1-4-51-16,-4 1-10 0,3 0-3 0,-3-1-1228 0</inkml:trace>
  <inkml:trace contextRef="#ctx0" brushRef="#br1" timeOffset="31671.33">17261 9764 2188 0,'0'0'48'0,"0"0"11"0,0 0 1 0,0 0 1 0,0 0-49 0,0 0-12 15,0 0 0-15,0 0 0 0,4 0 54 0,-4 0 8 16,3 0 2-16,5 0 0 0,-8 0 0 0,3 0 0 16,-3 0 0-16,0 0 0 0,7-4-6 0,-7 4-1 15,0 0 0-15,0 0 0 0,0 0-40 0,0-6-8 16,0 6-1-16,-3-6-8 0,3 6 0 0,-4-6 0 0,4 6 0 0,0 0 0 15,0 0 58-15,-3-3 5 0,3 3 1 0,0 0 0 16,-8 0-52-16,1 0-12 0,4 3 0 0,-4 3 0 16,3-3 0-16,1 3 0 0,-1-3 0 0,1 4 0 15,3-1 54-15,0-6 8 0,0 0 2 0,0 0 0 16,0 3-52-16,0-3-12 0,0 0 0 0,0 0 0 16,0 0 0-16,0 0 0 0,0 6 0 0,0-6 0 15,0 0 0-15,0 0 0 0,3 0 0 0,-3 0 0 16,7-3 0-16,-3 0 0 0,-1-3 0 0,1 0 0 15,3-4 0-15,-4 4 0 0,1-3 0 0,3-1 0 16,0 4 16-16,-3 0 1 0,3-1 0 0,0 1 0 16,-4 0-5-16,4 3 0 0,0 3-1 0,0-4 0 15,-3 4 1-15,3 0 1 0,-7 0 0 0,4 4 0 16,3-4 3-16,-7 0 1 0,3 3 0 0,-3-3 0 0,0 9-2 16,0-6-1-16,-3 4 0 0,-1-1 0 15,1 3-6-15,-1-2 0 0,-3 2-8 0,-4 0 12 0,4-2-12 0,0 2 0 16,-3-3 8-16,-1 1-8 0,1-1-11 0,2 0-5 15,-2-3 0-15,3 0-1 0,-4-3 17 0,4 0 0 16,0 0 0-16,4-6 0 0,-4 3 0 0,0-3 0 16,3-1 0-16,0 1 0 0,1-3 0 0,-1 2 0 15,1 1 0-15,3-3 0 0,0 9 0 0,0-6 8 16,-4-4-8-16,4 4 12 0,4 0-12 0,-4-1-8 16,3 1 8-16,1-3-13 0,3 2 13 0,-3-2 0 15,3 0 0-15,0 2 0 0,0-2 0 0,0-4 0 16,0 4 0-16,0 0 0 0,0 2 0 0,-4 1 0 0,4 0 9 0,-7 6-9 15,0 0 8-15,0 0-8 0,0 9 0 16,0 4 0-16,-3-1 0 0,-4 4 0 0,0 3-11 0,0-1 11 16,-4 4 0-16,1 0 0 0,3 3 0 15,-4-3 0-15,0 0 0 0,4 0 16 0,0-6 0 16,0 0-1 0,4-7-60-16,-1-3-12 0,4-6-3 0,0 0 0 0,0-3-172 15,4-9-34-15,-11-29-7 0,14 6-2 0</inkml:trace>
  <inkml:trace contextRef="#ctx0" brushRef="#br1" timeOffset="32272.89">19819 9124 2649 0,'0'0'58'0,"0"0"12"0,-3 3 2 0,-1 3 4 0,0 1-61 0,-3-1-15 0,4 0 0 0,-1 0 0 15,-3 4 54-15,0-4 8 0,0 0 2 16,-3 1 0-16,3-1 0 0,-4-3 0 0,-3 3 0 0,3-3 0 16,-3 1-40-16,4-4-7 0,-1 3-1 0,-3-6-1 15,3-1-24-15,1-2-5 0,3 0-1 0,-4-3 0 16,4-4 15-16,4 0 0 0,-5 1 0 0,5-1 0 16,3-2 0-16,0 2 0 0,0 1 0 0,0-1 0 15,0 4 0-15,3-4 0 0,1 7 0 0,3-4 0 16,-3 1 0-16,3 3 8 0,3-1 0 15,1 1-8-15,-1 0 13 0,1 0-4 0,3-1-1 16,-3 4 0-16,3-3 33 0,-4 3 7 0,1 0 0 0,0 0 1 16,-1 3-39-16,1-4-10 0,-4 4 0 0,3 0 0 15,-3 0 21-15,-3 4 3 0,3-1 0 0,-4 3 0 16,-3 3 12-16,4 1 4 0,-4 2 0 0,-4 1 0 0,4-1-32 16,-3 4-8-16,-1 0 0 0,-3-1 0 15,0 1-20-15,0 0-4 0,0-4-2 0,-3 1 0 16,-1-1-10-16,0-2-1 0,1-1-1 0,-1-2 0 0,1-4 38 0,3 0 0 15,0-3 0-15,0 0 0 16,7 0-59-16,-8-6-4 0,5 2-1 0,-1-2 0 0,1 3 52 0,3 3 12 16,0 0 0-16,-4-6 0 0,4 6 0 0,0 0 0 15,0 0 0-15,0 0 0 16,0 0-105-16,4-10-19 0,-1 7-3 0,1 0-1127 0</inkml:trace>
  <inkml:trace contextRef="#ctx0" brushRef="#br1" timeOffset="32980.48">21608 10980 2408 0,'0'0'53'0,"0"0"11"0,-4 6 3 0,1-2 0 0,-1 2-54 0,-3-3-13 0,3 0 0 0,-3-3 0 0,0 3 56 15,0-3 9-15,-3 0 2 0,3 0 0 0,0-3-5 0,-4 0-1 16,-3 3 0-16,3-3 0 0,1 0-46 0,-4 3-15 16,3-3 8-16,0-1-8 0,1 4 55 0,-1-3 7 15,4 0 2-15,-3-3 0 0,6 3-52 0,-3-3-12 16,0 2 0-16,0-5 0 0,3 3 54 0,1-4 8 16,3 1 2-16,-4-4 0 0,4 1-52 0,0-4-12 15,4 0 0-15,-4-2 0 0,3 2 0 0,-3-3 0 16,8 3 0-16,-5 1 0 0,4-1 0 0,0 0 0 15,0 4 0-15,0 2 0 0,0 1 0 0,4 0 0 0,-4 2 0 0,0 4 0 16,4 0 0-16,-1 0 0 0,-3 6 0 16,0 0 0-16,4 0 54 0,-4 4 8 0,-4 2 2 0,5 4 0 15,-5-1-52-15,1 1-12 0,-1 2 0 0,-3 4 0 16,0-3 0-16,0 3 0 0,0-4 0 0,-3 4 0 16,-1-3 0-16,1-4 0 0,-1 1 0 0,-3-1 0 15,0-2 0-15,-4-1 0 0,4-2 0 0,-3-1 0 16,3-3 0-16,-4 0 0 0,0-3 0 0,4 3 0 15,0-6 0-15,-3-3 0 0,3 0 0 0,0-4 0 16,0-2 0-16,3 2 0 0,-3-2 0 0,0-4 0 16,0 3 0-16,3 1 0 0,1-1 0 0,-1 1 0 15,4 2 0-15,-3 1 0 0,3 0 0 0,-4 2 0 16,4 1 0-16,0 0 0 0,0 6 0 0,4-6 0 16,-4 6 0-16,0 0 0 0,0 0 0 0,3-7 0 15,-3 7 0-15,0 0 0 0,7 0 0 0,-7 0 0 16,0 0 0-16,4 3 0 0,-1 4 0 0,-3-1 0 0,0 3 0 0,-3 1 0 15,3-1 0-15,-7-3 0 16,3 4-48-16,1-1-13 0,-1-6-3 0,-3 0-956 16,7-3-191-16</inkml:trace>
  <inkml:trace contextRef="#ctx0" brushRef="#br2" timeOffset="62770.55">6301 14335 1033 0,'0'0'22'0,"0"0"5"0,0 0 1 0,0 0 2 0,0 0-30 0,0 0 0 0,0 0 0 0,0 0 0 16,0-6 27-16,7 0-1 0,-7 6 0 0,0 0 0 15,0 0-26-15,0-7 0 0,3 1-9 0,-3-3 9 16,4-1 0-16,-4 4 0 0,0 6 0 0,3-3 0 16,1-3 0-16,-4-1 0 0,3 4 12 0,1-3-3 15,-4 6 60-15,0 0 12 0,0 0 3 0,3-6 0 16,1-4-6-16,-4 10-1 0,3-3 0 0,-3 3 0 16,0 0-33-16,0 0-6 0,0 0-2 0,0 0 0 15,0 0-8-15,0 0-1 0,0 0-1 0,0 0 0 16,0 0 5-16,0 0 1 0,0 0 0 0,0 0 0 15,0 0 10-15,0 0 2 0,4 0 1 0,-4 0 0 16,0 0-7-16,0 0-2 0,0 0 0 0,7-3 0 16,-7 3-7-16,0 0-1 0,7 0-1 0,-7 0 0 15,0 0-6-15,4-3-1 0,-4 3 0 0,7-3 0 16,-7 3 1-16,7-3 0 0,-7 3 0 0,3-4 0 0,8 1-8 0,-11 3-1 16,0 0-1-16,3-3 0 0,-3 3 5 0,0 0 2 15,4-6 0-15,-4 6 0 0,7-3 5 0,-7 3 1 16,3-7 0-16,-3 7 0 0,4-3 0 0,-4 3 1 15,7-3 0-15,0 0 0 0,-7 3-3 0,4-3-1 16,3 3 0-16,-7 0 0 0,7-3-21 0,-7 3-15 16,7-3 3-16,-4 0 0 0,4-4 12 0,-7 7 15 15,0 0-3-15,0 0-1 0,7-3-11 0,-7 3 0 16,4-6 0-16,3 0 8 0,-7 6-8 0,0 0 0 0,0 0 0 16,4-4 0-16,3-2 16 0,0 3 5 15,-7 3 1-15,0 0 0 0,3-3-8 0,4 0-2 0,0 0 0 0,0 0 0 16,-7 3-12-16,4-7 0 0,3 4 0 15,4-3 0-15,-11 3 0 0,7 0 0 0,-4-4 9 0,1 4-9 16,3 0 0-16,-4 0 0 16,4 3 0-16,-3-3 0 0,-1 0 0 0,4-4 0 15,-3 4 0-15,-1 0 8 0,1 0 13 0,-1-3 3 0,5 3 0 0,-5-4 0 16,8 1-24-16,-11 0 0 0,7-4 0 0,-4 4 0 16,4 3 10-16,0-3-2 0,4-1-8 0,-8-2 12 15,8 0-12-15,-4 2 0 0,0 1 0 0,4-3 0 16,-4 2 0-16,3-2 0 0,1 3 0 0,-4-1 0 15,0 1 0-15,0-3 0 0,0 2 0 0,4 1 0 16,-1 0 0-16,-6-4 8 0,3 4-8 0,0 3 0 16,0-3 0-16,4-4 11 0,-4 4-11 0,0-3 10 0,3-1-1 15,-3 1 0-15,7 0 0 0,-6 2 0 16,-1 1-9-16,3 0 8 0,1-1-8 0,-1 1 8 0,1 0-8 0,0 0 0 16,-1-4 0-16,1 4 8 0,-1 0-8 15,1-1 0-15,-4 1 0 0,3-3 0 0,1 2 0 16,-4-2 0-16,4 3 0 0,-4-4 0 0,-4 4 0 15,8 0 0-15,-4 0 0 0,0-4 0 0,0 4 0 16,-3-4 0-16,6 1 8 0,-6 0-8 0,3-1 0 0,3 1 0 16,-3-1 0-16,0 1 8 0,0 0-8 0,1-1 0 15,2 4 0-15,-3-3 8 0,4-1-8 0,-1 1 0 16,1 2 0-16,0-2 0 0,-1 3 0 0,1-1 0 16,-1-2 0-16,-3 3 0 0,4-4 0 0,-1 4 0 15,1-3 0-15,0-1 0 0,-1 1 0 0,1 0 0 16,-4-1 0-16,7-2 8 0,-3 2-8 0,-1-2 0 15,1-1 0-15,-1 4 0 0,1-4 0 0,-1 1 0 16,1 2 0-16,0 1 0 0,-1-1 0 16,1 1 0-16,-1-4 0 0,1 4 0 0,0 0 0 0,-1-1 15 0,1 1-3 0,-1-4 0 15,1 4-12-15,-4-1 0 0,7 1 0 16,-7-4 0-16,4 4 0 0,-1-3 0 0,1 2 0 0,-1-2 0 16,1-1 19-16,0 4 1 0,-1-4 0 0,1 1 0 15,-1-1-20-15,1 4 0 0,0-4 0 0,3 4 0 16,-4-4 0-16,1 4 0 0,-1-1 0 0,1 1 0 15,3-1 0-15,0 1 0 0,-3 0 0 0,3-1 0 16,0-2 0-16,-3 2-11 0,3-2 2 0,0 2 0 16,0 1 9-16,-3 0 0 0,3-4 0 0,0 0 0 15,-4 4 0-15,4-3 0 0,1 2 0 0,-5-2 0 0,4 2 0 16,-3 1 9-16,3-4-9 0,-3 4 10 16,3-4-10-16,-4 4 10 0,1-1-10 0,6-2 10 0,-2-1-10 15,-1 4 12-15,0-4-12 0,3 4 12 0,-2-4-12 0,2 1 0 16,-3-1 0-16,4 1 0 0,0 2 0 0,-1-2 0 15,1-1 0-15,-1 4 0 0,5-4 0 0,-8 1 0 16,3-1 0-16,1 1 0 0,-4-1 0 0,4-2 0 16,-4 2 0-16,-4 0 0 0,8 1 0 0,-4-1 12 15,0 1-12-15,0-1 12 0,1-2-12 0,-1 2 12 0,0 1-12 16,0-1 12-16,4 0-12 0,-1 1 8 16,1-1-8-16,-4 1 8 0,0-1 4 0,0 1 0 0,4-4 0 15,-1 7 0-15,1-7-12 0,-4 0 0 0,4 4 0 0,-1-7-11 16,-2 6 11-16,2-2 0 0,-3-1 8 15,4 0-8-15,-4 4 0 0,0-4 0 16,4 0 0-16,-4 1-8 0,4-1 8 0,-4 0 0 0,0 1 0 16,0 2 0-16,0 1 0 0,0-1 0 15,0-3 0-15,4 4 8 0,-4-1-8 0,4 1 0 0,-4-4 0 0,3 4-8 16,1-1 8-16,-4-3 0 0,4 4 8 0,-1-4-8 16,1 1 0-16,0-1 0 0,-1-3 0 0,1 3-8 15,0 1 8-15,-1-4 0 0,4 0 0 0,-7 3 0 16,4-2 0-16,-4-1 8 0,4 3 0 0,-4-3 0 15,0 4-8-15,4-4-10 0,-4 3 10 0,3 0-13 16,1 1 13-16,0-1 16 0,3 0-3 0,-3 1-1 16,3-1-12-16,0 0 0 0,-3 4 0 0,-1-4-10 15,4 0 2-15,1 4 0 0,-1-4 0 0,-4 1 0 16,4-1 8-16,1 3 0 0,-5-5 0 0,4 2 0 16,-6 0 8-16,2 0 3 0,1 1 1 0,-1-1 0 15,-2 0-12-15,2 1 0 0,1-1 0 0,0 0 0 0,-1 1 0 0,4-1-17 16,-3 4 4-16,3-4 1 0,-3 0 12 15,3 0 16-15,0 1-3 0,0-4-1 0,0 3 7 0,1-3 1 16,-1 4 0-16,0-4 0 0,0 3-30 0,-3 1-6 16,3-4 0-16,-3 3-1 0,3-3 17 0,-4 1 0 15,1 2 8-15,3-6-8 0,-3 3 16 0,3 0-4 16,-3 0 0-16,3 1 0 0,-4 2-12 0,5-3-16 16,-1 0 3-16,-4 1 1 0,5-1 12 0,-1 3 16 15,0-3-3-15,0 0-1 0,0 4-12 0,0-4-16 0,1 3 3 16,-1 1 1-16,-4-4 12 0,1 3 0 0,0 0 0 0,-1-2 0 15,1 2 0-15,0-3 0 0,-1 0 0 0,1 0 0 16,-1 1 0-16,1-1 12 0,3 0-4 0,0 0-8 16,1 0 0-16,-5-3 0 0,4 4 0 0,-3 2 0 15,3-3 0-15,0 0 0 0,4 4 0 0,-7-4 0 16,3 0 0-16,0 3 0 0,0-2 0 0,-3 2-12 16,-1 0 12-16,1-3 0 0,0 4 0 0,3-4 0 15,-3 3 0-15,-1-3 0 0,8 1 0 0,-4-4 0 16,0 0 0-16,0 0 0 0,1 3 12 0,-1-3-12 15,0 3 10-15,0-3-10 0,4 7 8 0,-4-4-8 16,4-3 0-16,-4 3-11 0,0 0 1 0,-3 0 0 16,3 1 10-16,0-1 0 0,-3 3 0 0,-1-3 0 15,1 0 0-15,-1 4 0 0,1-7 0 0,3 3 0 16,0-3 0-16,-3 3 8 0,7-3-8 0,-4 0 11 16,0 4-11-16,0-1 8 0,4-3-8 0,0 3 8 0,-4 0-8 0,4 0 0 15,-1-3 0-15,1 4 0 0,0-4 0 0,-4 3 0 16,0-3 0-16,0 0 0 0,0 3 0 0,0 0 0 15,1-3 0-15,2 0 0 0,-3 0 0 0,4 0 0 16,-4-3 0-16,4 0 0 0,-4 3 0 0,4-3 0 16,0 0 0-16,-1 0 0 0,5 3 0 0,-5-3 0 15,1 3 0-15,-4 0 0 0,4-3 0 0,-4 0 0 16,4 3 0-16,-4-3-11 0,3 3 11 0,-2 0 0 16,-1 0 8-16,0-3-8 0,4 3 0 0,-4-3 0 15,4 0 0-15,-1-3 0 0,-3 6 0 0,8-3 0 0,-5 3 0 16,1-3 0-16,3 0 0 0,-3-4 0 0,0 4 0 15,-1 0 0-15,1 0 0 0,0 0 0 16,-1 0 0-16,-2 0 0 0,2 0 0 0,1 0 0 0,3 0 0 16,-3-1 0-16,-4-2 0 0,4 6 0 15,-1-3 0-15,1 3 0 0,0 3 0 0,0-6 0 0,-1 3 0 0,1-3 0 16,-4 0 0-16,4 3 0 0,-4 0 0 0,4 0 0 16,-4 0 0-16,0 1 0 0,4-5 0 0,-1 1 0 15,1 0 0-15,0 0 0 0,-1 3 0 0,1-6 0 16,0 0 0-16,0 0 0 0,-1 6 0 0,4 0 0 15,-3 3 0-15,0-3 0 0,0-3 0 0,-1 0 0 16,-3 3 0-16,4 0 0 0,-4-3 0 0,4 6 0 16,-4-3 0-16,4 0 0 0,-1 0 0 0,1 0 0 15,3-3 0-15,-3 0 0 0,0-3 0 0,-1 3 0 16,5 3 0-16,-1 0 0 0,-3-6 0 0,3 2 0 16,0 1 0-16,-3 0 0 0,3-3 0 0,-3 3 0 15,3-3 0-15,0 3 0 0,4-4 0 0,-4 1 0 0,0 3 0 16,4-3 0-16,0 0-10 0,0 3 10 15,-1 0 0-15,-2-4 0 0,-1 4 8 0,0-3-8 0,0 6 0 0,0 0 0 16,1-3 0-16,-5 3 0 0,5 0 0 0,-1-3 0 16,0 6 0-16,0-3 0 0,4 0 0 0,0 0 0 15,-1-3 0-15,1 3 0 0,-4 0 0 0,1-3 0 16,-1 0 0-16,-3 3 0 0,3-3 0 0,-3 3 0 16,3-3 0-16,0 3 0 0,-3-3 0 0,6 3 0 15,-2 0 0-15,2-3 0 0,-2 3 0 0,2 0 0 16,5 0 0-16,-5 0 0 0,1 0 0 0,0-3 0 0,0 7 0 0,-4-4 0 15,4 0 0-15,-1 0 0 0,-2-3 0 0,2 3 0 16,-2 0 0-16,2 0 0 0,1 0 0 0,0 3 0 16,-4-3 0-16,4 3 0 0,0-6 0 0,-4 6 0 15,3 1 0-15,-2-4 0 0,2 3 0 0,1-3 0 16,0 3 0-16,3-3 0 0,1 0 0 0,-1 3 0 16,4-3 0-16,-4 0 0 0,4-3 0 15,-4 7 0-15,0-8 0 0,1 5 0 0,-5-5 0 0,5 1 0 16,-1 0 0-16,-3 3 0 0,6-3 0 0,-2 0 0 15,-1 0 0-15,4 3 0 0,0-3 0 0,-1 0 0 16,-2 0 0-16,-1 0 0 0,4-3 0 0,0-1 0 16,-1 1 0-16,5-3 0 0,-1-1 0 0,4-2 0 15,3 3 0-15,1-1 0 0,-5-2 0 0,1 2 0 16,0-2 0-16,0-4 0 0,3 1 0 0,1-1 0 16,-1-3 0-16,1 0 0 0,-1 1 0 0,0-1 0 15,-3 0 0-15,4 4 0 0,-1-7 0 0,0 3 0 16,4 0 0-16,4 0 0 0,-1-3 0 0,1 1 0 0,-4 2 0 0,7 0 0 15,3-3 0-15,-3 0 0 0,4 3 0 0,-1 1 0 16,-3-1 0-16,0 0 0 0,0-3 0 0,0 0 0 16,0 4 0-16,0-7 0 0,7 3 0 0,-7 3 0 15,3-3 0-15,-3 3 0 0,4 4 0 16,-4-1 0-16,3-3 0 0,1 7 0 0,-8-4 0 0,4 1 0 16,-3 2-11-16,-4 1 11 0,3 5 0 0,-3-2 0 15,-4 3 9-15,-3 0-1 0,4 6-8 0,-8 3 0 16,0 3 0-16,-6-3 0 0,-5 4 0 0,-2 2 0 15,-1-3 0-15,-4 7 0 0,1-4 0 0,-4 4 0 16,-3 3 0-16,0-1 0 0,-4 1 0 0,-4 0 0 0,1 3 0 16,-4-3 0-16,3 2-8 0,-6 4-4 0,3-3 0 15,-7 3 0-15,0 0 20 0,4 0 3 0,3 0 1 16,-7 0 0-16,0 0-12 0,0 0-17 0,3 3 4 0,-3-3 1 16,0 0-7-16,0 0-1 0,0 0 0 0,0 0 0 15,0 0 20-15,0 0 0 0,0 0 0 0,0 0 0 16,0 0 0-16,0 0 16 0,0 0-4 0,0 0 0 15,0 0-12-15,0 0 0 0,0 0 0 0,0 0 0 16,0 0-13-16,0 0-6 0,0 0-1 0,0 0 0 16,0 0 4-16,0 0 0 0,0 0 0 0,-3-3 0 15,-4 0-65 1,-4 0-13-16,4 3-2 0,-7 0-864 0,3 0-173 0</inkml:trace>
  <inkml:trace contextRef="#ctx0" brushRef="#br2" timeOffset="67318.83">19696 9020 1177 0,'0'0'25'0,"0"0"6"0,0 0 1 0,0 0 2 16,0 0-34-16,0 0 0 0,0 0 0 0,0 0 0 15,0 0 78-15,0 0 9 0,0 0 1 0,7-3 1 16,-7 3-49-16,0 0-9 0,0 0-3 0,0 0 0 16,3 0 12-16,4-3 3 0,-3 0 0 0,-4 3 0 0,7-3 11 0,-7 3 2 15,3 0 1-15,1-3 0 0,-1 0-45 0,-3 3-12 16,7-3 0-16,-7 3 0 0,0-4 29 0,4 1 4 15,-4 3 1-15,4-6 0 0,-1 0-3 0,1 3-1 16,-4 3 0-16,3-7 0 0,1 1-30 0,-4 0 0 16,3 0 0-16,-3-1 0 0,4 1 0 0,-4-3 0 15,3 2 0-15,-3 1 0 0,4-3 44 0,-4 2 2 16,0-2 1-16,3 3 0 0,-3-4-24 0,0 4-5 16,4 0-1-16,-4-1 0 0,0 4-17 0,3-3 0 15,-3 0 0-15,0 3 0 0,0 3 8 0,0-7 2 16,0 1 0-16,0 0 0 0,0 6 2 0,0-6 0 15,0-1 0-15,0 1 0 0,0 0-3 0,0-1 0 0,0 1 0 16,4 0 0-16,-4 0-9 0,0-1 0 16,0 1 9-16,0-3-9 0,0 2 29 0,0 1 2 0,3 0 0 15,-3-4 0-15,0 4-45 0,4 0-9 0,-4-3-1 0,0 2-1 16,0 1 25-16,0 0 0 0,0-4 0 0,0 4 0 16,3-3 0-16,-3-1 0 0,4 1 0 0,-4-1 8 15,0 1 10-15,3-4 2 0,-3 4 1 0,0 0 0 16,4-1-21-16,-4-2 0 0,4 2 0 0,-4-2 0 15,0-1 0-15,3 1 0 0,-3 2 0 0,0 1 0 16,0-1 0-16,0-2 0 0,0 2 0 0,0 1 0 16,0 0 0-16,4 2 0 0,-4-2 0 0,0 0 0 15,0-1 0-15,0 4 0 0,0-3 0 0,0-1 0 16,3 4 0-16,-3-4 0 0,0 1 0 0,0 0 0 16,0-1 8-16,0 1-8 0,0-1 8 0,0-2-8 0,0 2 0 15,0-2 0-15,0-1 0 0,0 1 0 0,0-1 0 0,0 4 0 16,0-4 0-16,4 1 0 0,-4-1 0 15,0 4 9-15,0-1-9 0,0-2 0 0,0 2 8 0,0 1-8 16,0-3 0-16,0 2 0 0,0 1 0 0,0-1 0 16,0 1-15-16,0-4 5 0,0 4 10 0,0-4 0 15,0 1 0-15,0-1 0 0,0 1 0 0,3-1 0 16,-3 1 0-16,0-1 0 0,0 4 0 0,0-4 0 16,0 1 0-16,0-1 0 0,0 4 24 0,0-1 6 15,0 1 2-15,0-4 0 0,-3 4-24 0,3 0-8 16,0-1 0-16,0-2 9 0,0 2-9 0,0 1 12 15,0-4-12-15,0 1 12 0,0-1-2 0,-4 4 0 0,4-4 0 16,0 1 0-16,0-1-2 0,0-3 0 0,-3 1 0 0,3-1 0 16,0 0-8-16,0 1 8 15,0-1-8-15,0 0 8 0,0 1-8 0,0-1 0 0,0-3 0 0,0 0 0 16,0 4 0-16,0-1 0 16,0 4 0-16,0-4 0 0,0 3 14 0,-4 1-2 0,4-1-1 15,0-2 0-15,0 2-11 0,-3-3 8 0,3 1-8 16,0-1 8-16,0 0-18 0,-4 1-4 0,4-4-1 0,0 0 0 15,0 0 27-15,0 0 6 0,-4 1 1 0,4 2 0 16,0-3-31-16,0 0-5 0,-3 0-2 0,3 1 0 16,0-1 19-16,-4 0 0 0,4 0 0 0,0-3 0 15,0-3 0-15,0 3 0 0,-3 0 0 0,3 0 0 16,0 3 0-16,0 1 0 0,-4-1 0 0,4-3 0 16,0 6 0-16,-3-3 0 0,3 1 0 0,0-1 0 15,0 0 20-15,0-3 8 0,0 3 2 0,0-3 0 0,0 0-30 0,0 4 0 16,0-1 0-16,0-3 0 15,0 0-18-15,0 0-10 0,0 0-1 0,0 3-1 0,0 0 49 0,0 0 9 16,0 1 3-16,0-4 0 0,0 3-31 0,0 6 8 16,0 1-8-16,0-4 0 0,0 0 0 0,0-2 9 15,0-1-9-15,0 0 8 0,0 0 16 0,0-6 4 16,0 0 0-16,0 3 0 0,0 0-39 0,0 0-7 16,0-3-2-16,0 3 0 0,0 3 32 0,0-3 7 15,0 7 1-15,0-7 0 0,0 6-20 0,0-3 0 0,0-3 0 16,0 0 0-16,0 0 0 0,0 0 0 15,0 1 0-15,0-5 0 0,0 4 0 0,0 1-17 16,0-5 3-16,0 5 1 0,0-1 21 0,0 0 4 16,0 0 0-16,0 0 1 0,0 0-13 0,0 0 0 15,0 3 0-15,0-3 0 0,-4 3 0 0,4-3 0 16,0-3 0-16,0 3 0 0,0-3 0 0,-3 0 0 0,3 0 0 0,0-3 0 16,0 3 0-16,0 0 0 0,0 0 0 0,0-1 0 15,0 1 0-15,-4 0 0 0,4 0 0 0,0 0 0 16,0 3 0-16,0-3 0 0,0 0 0 0,0 0 0 15,-3 0 0-15,3-3 9 0,0-1-9 0,-4-2 8 16,4 3-8-16,0 0 0 0,0-1 0 0,-3 1 0 16,3 0 0-16,0 0 0 0,0 3 0 0,-4-4-11 15,4 4 11-15,-3 0 0 0,3-3 0 0,0 0 0 16,0-4 0-16,-4 4 0 0,4-3 0 0,0 0 0 16,0-1 0-16,4 4 0 0,-4-3 0 0,0-1 0 15,0 4 16-15,0 0 4 0,3 0 2 0,-3-1 0 0,0 4-35 16,0-3-7-16,0 3-2 0,0-3 0 15,0 0 37-15,0-1 7 0,0 1 2 0,0 0 0 0,0 0-39 16,4-1-7-16,-4 4-2 0,0-3 0 0,3 3 24 0,-3-3 0 16,0 3 0-16,4 0 0 0,-4 0 24 15,3 3 10-15,-3-3 2 0,4-1 0 0,-1 1-7 0,-3 0-1 16,4 0 0-16,-4-3 0 0,3 3-28 0,1 0 0 16,-1 3 0-16,1 0 0 0,-1 0-10 0,-3 3-8 15,4-3-2-15,0 0 0 0,-1 0 20 0,1 3 0 16,-1-2 0-16,1 5 0 0,-1-6 12 0,-3 3-4 15,4 3-8-15,-1-2 12 0,1 2-12 0,-4-3 11 16,3 3-11-16,-3-2 10 0,4 2-10 0,-4 0 10 16,3 4-10-16,-3 2 10 0,-3-2-10 0,3 2 0 0,0 1 0 0,0 6 0 15,0 3 8 1,0 0-8-16,0 0 12 0,0 0-4 0,0 0 0 0,0 0 0 0,0 0 0 16,0 0 0-1,0 0-69-15,0 0-15 0,0 0-2 0,0 0-1 0,-7-3-90 16,7 3-19-16,-4 0-3 0,1-3-1 0</inkml:trace>
  <inkml:trace contextRef="#ctx0" brushRef="#br2" timeOffset="68749.87">17230 9682 1267 0,'0'0'28'0,"0"0"5"0,0 0 2 0,0 0 1 0,0 0-36 0,0 0 0 15,0 0 0-15,0 0 0 0,0 0 58 0,0 0 5 0,0 0 1 0,0 0 0 16,0 0 0-16,0 0 0 15,0 0 0-15,0 0 0 0,0 0-17 0,0-6-3 0,-4 0-1 0,4-1 0 16,0-2-18-16,0-1-3 16,0 1-1-16,4 0 0 0,-4-1 34 0,0-2 6 0,3-1 2 0,-3-3 0 15,4 4-50-15,-4-7-13 0,0 3 0 0,0-2 0 16,0-1 0-16,0 3 0 0,0-6 0 0,0 3 0 16,0 4 56-16,0-7 7 0,0 3 1 0,-4-3 0 15,4 0-52-15,0 3-12 0,-3 0 0 0,3-3 0 0,-4 4 54 16,4-4 8-16,-3 0 2 0,3-3 0 0,-4 0-52 0,4-4-12 15,0 1 0-15,0 0 0 16,-3 0 0-16,3-1 0 0,0-2 0 0,-4 0 0 0,4-1 0 0,0 1 0 16,0 6 0-16,0-6 0 15,-3 2 0-15,3-2 0 0,0 0 0 0,0-7 0 0,0 4 0 0,0-1 0 16,0 1 0-16,0-4 0 0,0 3 0 16,3-2 0-16,-3 2 0 0,0 1 0 0,4-1 0 0,-4 1 0 15,3-4 0-15,-3 1 0 16,4-4 0-16,-1 3 0 0,-3-3 0 0,4-2 0 0,-4 2 0 0,3 3 0 15,1 1 0-15,-4-4 0 0,3 3 0 0,1 1 0 16,-4-4 0-16,3-3 0 0,1 3 0 0,-4 0 0 16,0-3 0-16,3 1 0 0,1 5 0 0,-1-3 0 15,-3 0 0-15,4 1 0 0,-1-4 0 0,1 0 0 16,0 0 0-16,-1-3 0 0,1 3 0 0,-1 3 0 16,4 1 0-16,-3-1 0 0,-1 3 0 0,1 1 0 0,-1-4 0 15,-3-3 0-15,4 0 0 0,-1 3 0 0,1-3 0 0,-1 0 0 16,4 4 0-16,-3 2 0 0,0 0 0 0,-1-2 0 15,-3 2 0-15,4-3 0 0,-1 0 0 0,4-6 0 16,-3 4 8-16,-1-1-8 0,1 0 11 0,-1 3-11 16,1 0 8-16,-1 4-8 0,1-4 0 0,-1 0 0 15,1 0 8-15,-1-3-8 0,1 4 0 0,3-1 0 16,-3 0 0-16,-1 4 0 0,1-4 0 0,-1 3 0 16,1 7 9-16,-1-4-9 0,1-2 0 0,-4-1 9 15,3 0-1-15,1-2 0 0,-1 2 0 0,1-3 0 0,-4 4 1 0,3-1 0 16,1 0 0-16,-1 1 0 15,-3 2-9-15,4 1 10 0,-4-1-10 0,3 1 10 16,-3 2 1-16,0-2 0 0,0-1 0 0,4 4 0 0,-4 3 1 16,0 0 0-16,0 3 0 0,0 3 0 0,4-3-2 15,-4 3 0-15,0 0 0 0,3 3 0 0,-3 3-2 16,0 0 0-16,0 4 0 0,-3-1 0 0,3 4-8 0,0 0 0 16,0 2 9-16,0 1-9 0,0-3 0 0,0 5 8 15,0-2-8-15,0 0 0 0,0 0 0 0,0-1 0 16,0 1 0-16,3 0 0 0,-3 0-9 0,0-1-7 15,4 1 0-15,-4 3-1 0,0 3 25 0,0-9 4 16,0 2 2-16,0 7 0 16,0 0-50-16,0 0-9 0,0 0-3 0,0 0 0 15,0 0-190-15,0 0-38 0</inkml:trace>
  <inkml:trace contextRef="#ctx0" brushRef="#br2" timeOffset="70037.44">14884 5992 1267 0,'0'0'28'0,"0"0"5"0,3 6 2 0,-3 0 1 0,0-3-36 0,0 4 0 16,4-1 0-16,-1 0 0 0,-3 0 105 0,4 1 15 16,-4-1 2-16,3 3 1 0,-3-2 8 0,4 2 1 0,-1 0 1 0,-3 4 0 15,4-4-55-15,-4 4-11 0,0 3-3 0,0-1 0 16,0 4 0-16,0 0 0 0,0 3 0 0,0 0 0 15,0 0 0-15,0 0 0 0,0 3 0 0,0 0 0 16,0-3-51-16,-4 3-13 0,4-6 0 0,0 3 0 16,-3-4 0-16,3-2 0 0,0-3 0 0,0-1 0 15,3-2 0-15,-3-7 0 0,0-3 0 0,0 0 0 32,0 0-100-32,0 0-22 0,4-7-5 0,-4 1-1025 0</inkml:trace>
  <inkml:trace contextRef="#ctx0" brushRef="#br2" timeOffset="70888.56">12340 8371 1314 0,'0'0'37'0,"0"0"8"0,0 0-36 0,0 0-9 0,0 0 0 0,0 0 0 15,-3 4 104-15,3-4 20 0,-4 6 3 0,4-3 1 16,4 3-52-16,-4-3-9 0,0 4-3 0,3-1 0 16,-3 0 0-16,0 4 0 0,0-1 0 0,4 4 0 15,-4-1 0-15,0 1 0 0,3 2 0 0,-3 1 0 16,4 0 0-16,-4 2 0 0,0 1 0 0,0 3 0 15,0-3-15-15,0 3-3 0,0 3-1 0,0-3 0 16,0 0-36-16,0 0-9 0,0 0 0 0,0-3 0 16,-4 0 0-16,4-4-11 0,0 1 3 0,-3-4 0 15,3 1-126-15,0-4-25 0,3-2-5 16,-3-7-908-16</inkml:trace>
  <inkml:trace contextRef="#ctx0" brushRef="#br2" timeOffset="72001.8">16330 5076 1717 0,'0'0'37'0,"0"0"8"0,0 0 2 0,0 0 2 0,0 0-39 0,0 0-10 16,0 0 0-16,-3-6 0 0,3 6 104 0,0 0 20 15,0 0 3-15,0 0 1 0,0 0 2 0,0 0 1 16,0 0 0-16,0 0 0 0,0 0-94 0,0 0-18 0,0 9-4 0,0 1-1 16,-4-1 0-16,4 0 0 0,0 4 0 0,0-1 0 15,0 4 18-15,0 0 3 0,0 3 1 0,0-1 0 16,0 1-36-16,0 3-20 0,0-3 2 0,0 6 1 15,-3-3 17-15,3 3 0 0,-4-3 0 0,0 0 0 16,1 0-32-16,-1 0-2 0,4-3-1 16,-3 3 0-16,-4-4-135 0,3 1-27 0,1 0-6 0,-4 0-1 15</inkml:trace>
  <inkml:trace contextRef="#ctx0" brushRef="#br2" timeOffset="73386.96">9902 11736 1228 0,'0'0'35'16,"0"0"7"-16,0 6-34 0,-3-3-8 0,3 4 0 0,-4-1 0 15,4-6 72-15,0 6 12 0,0-6 2 0,0 0 1 0,-3 3 33 16,3-3 6-16,0 6 2 0,0-6 0 0,0 0-103 0,0 0-25 15,-4 7 0-15,4-7 0 0,0 0 41 0,0 0 3 16,-3 3 1-16,3-3 0 0,0 0-21 0,0 0-4 16,0 0 0-16,0 0-1 0,0 0 17 0,0 0 4 15,0 0 42-15,0-6-38 0,-4-4 0 16,4-2 0-16,0-1 0 0,-3-3-12 16,3-2-3-16,3-4 0 0,-3 0 0 0,0 0-12 15,0-3-2-15,4 0-1 0,-4-4 0 0,3 7-14 0,1 0 9 16,-4-3-9-16,3 7 8 0,-3-4-8 0,0 3 12 15,4-3-12-15,-4 6 12 0,3-3-12 0,-3 4 8 16,4-1-8-16,0 3 8 0,-4-2-19 0,0 2-4 16,0 1-1-16,0-1 0 15,0 1-136-15,0-1-27 0,3 4-5 0,-3 2-804 0</inkml:trace>
  <inkml:trace contextRef="#ctx0" brushRef="#br2" timeOffset="74116.96">8841 11488 1314 0,'0'0'37'0,"0"0"8"15,0 0-36-15,0 0-9 0,0 0 0 0,0 0 0 0,0 0 97 16,0 0 18-16,0 0 3 0,0 0 1 0,0 0-37 0,0-6-7 15,0 6-2-15,0 0 0 0,0 0-9 0,0 0-3 16,0 0 0-16,0 0 0 0,0 0-9 0,0 0-1 16,0 0-1-16,0 0 0 0,0 0-2 0,0 6 0 15,0 0 0-15,3 4 0 0,-3 5-20 0,0-2-4 16,4 3 0-16,-4 3-1 0,0 2 1 0,3 1 1 16,-3 4 0-16,0 2 0 0,0 0 19 0,4 3 4 15,-4-2 1-15,0 2 0 0,3 0-49 0,-3-3-11 16,0 1-1-16,0 2-1 0,-3-3 21 0,3 4 4 15,0-7 0-15,-4 0 1 0,4 0-13 0,0-6 0 16,0-4 0-16,-3-2 0 0,3-1-8 0,-4-5-8 16,1 2-2-16,3-6-826 0,0-3-164 15</inkml:trace>
  <inkml:trace contextRef="#ctx0" brushRef="#br2" timeOffset="76706.56">15187 11984 1497 0,'0'0'32'0,"0"0"8"0,0 0 0 0,0 0 4 0,0 0-36 0,0 0-8 0,0 0 0 0,0 0 0 16,0 0 53-16,0 0 9 0,0 0 2 0,0 0 0 15,0 0 0-15,0 0 0 0,4-4 0 0,-4 4 0 16,3-6 0-16,-3 6 0 0,4-6 0 0,-4 0 0 15,0 6 0-15,3-7 0 0,-3 4 0 0,4-3 0 16,-4 6-52-16,0-6-12 0,0-1 0 0,3 1 0 16,-3 0 29-16,0 0 3 0,0-4 1 0,0 1 0 15,0-1-13-15,0 1-2 0,0-4-1 0,0-2 0 16,0 2-2-16,0-6-1 0,0 1 0 0,-3-1 0 16,3-3 2-16,0 0 0 0,-4 0 0 0,4 0 0 15,0 0-16-15,0 0 11 0,0 3-11 0,0-3 10 16,0 0-10-16,0 0 0 0,0 4 0 0,0-1 0 15,0-3 0-15,0 3 0 0,0 0 0 0,0-3 0 16,0 0 0-16,0-3 0 0,0-3 8 0,0 0-8 16,0-4 0-16,0 4 0 0,-3-3 0 0,3-1 0 0,0 4-16 0,0-3-6 15,0 3-1-15,3-1 0 0,-3 1 37 0,0 0 7 16,0-3 2-16,-3-4 0 16,3 1-23-16,0-4 0 0,0 0 0 0,-4 1 0 0,4-4 10 0,-3 3-2 15,3 1-8-15,0 2 12 0,0 4-3 0,-4-4-1 16,4 1 0-16,0-4 0 0,-3 1-8 0,3-1 0 15,0-3 9-15,3-3-9 0,-3 7 0 16,0-4 0-16,4 0 0 0,-4 1 8 0,3 2-8 0,1-3 0 16,-4-6 0-16,3-3 0 0,-3 3 0 0,4-3 9 15,-4-4-9-15,3 4 10 0,-3 6 6 0,0-3 0 16,0 0 1-16,0-6 0 0,-3 0-17 0,3-1 0 16,0 4 0-16,0-3 0 0,0 6 0 0,0-3 0 15,0 0 0-15,3-7 0 0,-3 4 0 0,0-4 0 16,4 1 0-16,-4-4 0 0,3 4 24 0,1-1 2 15,-1 1 0-15,1-10 0 0,-1 3-15 0,1-2-3 16,-1 2-8-16,1-6 12 0,0 6 3 0,-1-3 0 0,-3-6 0 0,7-3 0 16,-3 6 3-16,-1 3 1 0,4 0 0 0,-3-9 0 15,-1 3 1-15,4 0 1 0,-3 3 0 0,-1-6 0 16,1 9-1-16,-1-3 0 0,1-6 0 0,3-4 0 16,-3 10-8-16,3 0-3 0,-4 6 0 0,4-6 0 15,-3 4-9-15,3-1 0 0,-4 3 0 0,4-6 0 16,0 10 0-16,0 2 0 0,1 7 0 15,-1-3 8-15,0-1-8 0,-4 1 0 0,8 0 0 0,-4-1 0 16,-4 11 0-16,4-1 8 0,0 6-8 0,-3 4 8 16,3 2 1-16,-7 4 0 0,4 3 0 0,-4 3 0 15,0 3 2-15,0 7 0 0,-4-4 0 0,4 6 0 16,-3 4-2-16,3 6 0 0,0 0 0 0,-8 0 0 0,8 0-9 0,-10 3 8 16,3 0-8-16,0 4 8 15,-4-4-59-15,4 3-12 0,0 0-2 0,0-2-1 16,0 2-110-16,0 0-21 0,-4 0-5 0,4 1-1 0</inkml:trace>
  <inkml:trace contextRef="#ctx0" brushRef="#br2" timeOffset="77921.48">12566 12648 1267 0,'0'0'28'0,"0"0"5"0,0 0 2 0,0 0 1 0,0 0-36 0,0 0 0 0,0 0 0 0,0 0 0 15,0 0 84-15,0 0 9 0,0 0 3 0,-4-3 0 16,4 3-33-16,-3-6-7 0,-1 0 0 0,1-4-1 16,-1 4-12-16,4 0-3 0,0-4 0 0,0 1 0 15,0-1-31-15,0-2-9 0,0 2 0 0,0 1 0 16,0-7 56-16,0 4 6 0,4-1 2 0,-4-6 0 0,3 4-52 0,1-1-12 16,-4-3 0-16,3 1 0 15,1-1 34-15,-4 0 4 0,7 0 1 0,-7-3 0 0,4 0-11 0,-4-3-3 16,3-3 0-16,1 0 0 0,-4-1-25 0,3-2 0 15,1 0 0-15,-1-4 0 0,-3 4 0 0,4 0 0 16,-4-1 0-16,0 1 0 0,3-1 56 0,-3 1 7 16,4 0 1-16,-4-4 0 15,3 1-75-15,-3-1-14 0,4-2-3 16,-4-1-1-16,3 0 46 0,1 1 10 0,-1-1 1 0,1 1 1 0,-1 5-29 0,1-2-20 16,0-1 4-16,-1-2 0 0,1-1 16 0,-1 0 11 15,1 1-2-15,-1-4 0 0,1 0-1 0,-1 0 0 16,1 4 0-16,-4-4 0 0,3 7-8 0,-3-4 0 15,4 0 0-15,-1-2 0 0,1-1 0 0,-1 0 0 16,1 0 0-16,-1-6 0 0,1 6 16 0,-1 4 4 16,1-1 0-16,0 1 1 0,-1-1-33 0,1 0-8 15,3-2 0-15,-4-1-1 0,1 0 47 0,-1-3 10 0,4 0 1 16,-3 0 1-16,-1 0-10 0,4 4-1 0,-3-1-1 0,-1 0 0 16,5 0-26-16,-5-3 0 0,1-3 0 0,3 0 0 15,-4 0 0-15,4 3 0 0,-3 1 0 0,3-1 0 16,-4 6 0-16,1-3 0 0,3-3 0 0,-4 1 0 15,4-1 0-15,-3 0 0 0,3 3 0 0,-3-3 0 16,3 6 0-16,-4-2 0 0,1 5 0 0,-1-6 0 16,1 7 0-16,-1-7 0 0,4-3 0 0,-3 0 0 15,-1 0 0-15,4 1 0 0,-3 2 0 0,0-3 0 16,-1 6 0-16,1 1 0 0,-1-4 0 0,4 0 0 0,-3-3 56 0,3 3 7 16,-4 1 1-16,4-4 0 15,-3 6-64-15,-1 1 0 0,4 2-9 0,-3 4 0 0,3-1 9 16,-3 7 0-16,-1 0 0 0,1 3 0 0,-1 0 0 15,1 3 0-15,-4 4 8 0,3-1-8 0,-3 0 8 16,4 7-8-16,-4 0 8 0,0-1-8 0,0 4 9 16,0 6-9-16,0-6 12 0,0 6-12 0,0 0 11 0,0 0-11 15,-4-7 10-15,4 7-10 0,0 0 0 0,-3-3 8 16,3 3-8-16,-4-6 0 16,4 6-57-16,-7-3-15 0,7 3-2 0,-3-3-1 15,-1-4-93-15,4 7-20 0,0 0-3 0</inkml:trace>
  <inkml:trace contextRef="#ctx0" brushRef="#br2" timeOffset="79102.3">11070 14360 1335 0,'0'0'29'0,"0"0"7"0,0 0 0 0,0 0 2 0,0 0-30 15,-7-3-8-15,7 3 0 0,-3 0 0 0,3 0 61 0,0 0 11 16,0 0 3-16,-7-3 0 0,7 3-14 0,-8-6-2 16,8 6-1-16,-3-7 0 0,-4 4-14 0,3-3-4 15,1 0 0-15,3-4 0 0,-4 4-7 0,4-3-1 16,-3-1-1-16,-1 1 0 0,4-4-17 0,-3 1-3 16,-1-1-1-16,4 1 0 0,0-4-10 0,0 0 0 15,0 4 0-15,0-4 0 0,0 0 0 0,0-2 0 16,0 2 8-16,0-3-8 0,4 0 0 0,-4-3 0 15,0 4 0-15,0-8 0 0,3 1 0 0,-3 0 0 16,0 0 0-16,0-3 8 0,0 0 8 0,0-4 2 16,0 4 0-16,0-3 0 0,0 0-18 0,0 2 0 0,-3 1 0 15,3 0 0-15,0 0 24 0,-4-7-3 0,4 4 0 16,0-7 0-16,0 1-11 0,0-4-2 16,4 0-8-16,-4 0 12 0,0 4-3 0,0-1-1 0,0 0 0 15,0 1 0-15,0-4 16 0,0-3 4 0,3 0 0 0,-3-3 0 16,0 0-28-16,4 0-14 0,-4 3 2 0,0-3 0 15,0 3 12-15,0-3 0 0,0-3 12 16,3-3-12-16,-3 3 9 0,0-4-9 0,0 1 0 0,4-3 9 16,-4 5-9-16,0 1 0 0,3-3 0 0,-3-4 0 15,4 1 0-15,-4 0 0 0,3 2 0 0,-3-2 0 16,4 3 0-16,-4 2 8 0,3-5-8 0,-3-4 0 16,4 4 0-16,0-1 0 0,-1 1 0 0,1-4 0 15,-4 10 0-15,3-3 0 0,-3-3 0 0,4-4 0 16,-1 4 0-16,-3-1 0 0,4 4 0 0,-1-4 0 0,1 4 56 0,-4 0 7 15,3-1 1-15,1-5 0 16,-1 6-73-16,1-1-15 0,-1 1-2 0,1 0-1 0,-1 9 35 0,1-3 8 16,3-3 0-16,-3-1 1 0,-1 1-5 0,4 3-2 15,-3 0 0-15,3 0 0 0,-4 6-10 0,1 4 0 16,-1-1 0-16,1 0 0 0,-1 7 0 0,1-3 0 16,-4-1 0-16,3 1 0 0,1 2 0 0,-4 1 0 15,3 3 0-15,-3 3 0 0,0 3 0 0,0 3 0 16,0 3 0-16,0 4 0 0,0-1 53 0,0 4 9 15,-3 2 2-15,3 7 0 16,0 0-103-16,0 0-20 0,-4 4-4 0,1 5-1153 0</inkml:trace>
  <inkml:trace contextRef="#ctx0" brushRef="#br3" timeOffset="97027.01">9924 15009 1681 0,'0'0'36'0,"0"0"8"0,-7 0 2 0,7 0 2 0,0 0-38 0,0 0-10 16,0-6 0-16,0 0 0 0,0 6 34 0,0 0 5 0,0-6 1 0,0-4 0 15,0 4-23-15,0 0-4 0,0-1-1 0,0 1 0 16,3 0 4-16,-3 6 0 0,0-10 0 0,4 4 0 16,-4-3-7-16,3 2-1 0,-3 1 0 0,4 0 0 15,-4 6 10-15,0-10 2 0,3 1 0 0,1 3 0 16,-1-4 0-16,1 4 0 0,3-3 0 0,0-1 0 15,0-2 3-15,0-1 1 0,4 1 0 0,-4-4 0 16,3 0 6-16,1 4 2 0,-1-4 0 0,1 0 0 16,0 1 0-16,-1-1 0 0,1 0 0 0,-1 1 0 15,4-1-8-15,-3 0-2 0,0 7 0 0,3-7 0 16,-4 1-1-16,4-1 0 0,1 3 0 0,-1-5 0 16,3 2 0-16,1-3 0 0,0 0 0 0,-1 0 0 15,1 4-1-15,3-7 0 0,0 3 0 0,4-3 0 16,0 0-9-16,-1-3-3 0,1 3 0 0,0-3 0 0,-1 3-8 15,1 3 8-15,0-3-8 0,-1 0 8 0,1-3 0 16,3 3-8-16,1-3 12 0,2 0-4 16,1 0 4-16,0 3 1 0,3-3 0 0,-3 0 0 15,3-3-1-15,0 3 0 0,-3 3 0 0,3-3 0 16,1-1 7-16,-1 1 1 0,0-3 0 0,4 0 0 0,0 0-7 0,0 0-1 16,3-1 0-16,0 1 0 0,1 0-12 0,-1-3 0 15,-3-4 0-15,0 4 0 0,3-1 0 0,0 1 0 16,1 0 0-16,2-4 0 0,1 4 9 0,0-4-1 15,4 4 0-15,-5 0 0 0,-2-1-8 0,3-2 8 16,3-1-8-16,0 1 8 0,1-4 0 0,-1 4 0 0,8-4 0 16,-4 3 0-16,-4-5 20 0,4 2 3 15,0-3 1-15,3 1 0 0,1-1-32 0,3-3 0 0,3-3-8 0,-3 0 8 16,0 3 0-16,0-3 0 0,0 0 8 0,4 0-8 16,3 0 12-16,-7-3-3 0,7 3-1 0,-4-4 0 15,1 1-8-15,3-3 0 0,0 3 0 0,0-3 0 16,0 2 0-16,0-2 0 0,-4 0 0 0,8-1 0 15,-4-2 11-15,7 3-3 0,-4-4-8 0,5 4 12 16,-8-3-12-16,7 2 9 0,0-2-9 0,3 2 8 16,1-5-8-16,-4 2 0 0,4 1 0 0,-4 0 0 15,7-4 0-15,0 4 0 0,0-7 0 0,-3 0 0 16,3 0 0-16,0 1 8 0,4 2-8 0,-4-3 8 16,0 4-8-16,0-4 0 0,0-3 0 0,0 4 0 15,1-1 0-15,2 0 0 0,1 0 0 0,0 1 8 0,6-1-8 0,-3-3 8 16,1 3-8-16,-1-6 8 15,4 4-8-15,-1-1 0 0,1-3 0 0,0 0 8 16,-1 0-8-16,5-3 0 0,2 3 9 0,-2-3-9 0,2 0 0 0,-2-1 0 16,3-2 0-16,-1-3 0 0,-2 6 0 0,2-7 0 15,1 4 0-15,3-3 0 0,1 2 0 0,3-2 0 16,-1-4 0-16,1 1 0 0,0 3 0 0,3-4 0 16,1 1 0-16,-1-4 0 0,4 3 0 0,0-2 0 15,7 2 0-15,3-3 0 0,-3-5 0 0,4-1 0 16,3 0 0-16,-4-3 0 0,4 0 0 0,0-4 0 15,-3 4 0-15,3 0 0 0,-4-3 0 0,4 0 0 16,4-4 0-16,-4 4 0 0,3 3 0 0,1-3 0 16,-4 3 0-16,0 3 8 0,3-3-8 0,-3 3 0 0,-3 3-8 0,3 0 8 15,0 4 0-15,-4-1 0 0,4 0 12 0,0 1-4 16,-3 5-8-16,-1-2-10 0,4 3 10 16,-3-4-13-16,-8 0 13 0,4 1 13 0,0 6-2 15,-4-1-1-15,-6 1-10 0,3 0-14 0,-1 0 3 0,-6-1 1 16,-3 4 18-16,-1 3 3 0,-3 0 1 0,-1 0 0 15,-6 7 6-15,3-4 2 0,-3 3 0 0,-4 4 0 16,-3 5-20-16,0 1 0 0,-4 0 0 0,-7 2 0 16,0-2 0-16,-3 6 0 0,-1 3 0 0,-6 3 0 15,-4 4 0-15,-7 2 0 0,-1 1 0 0,-2 2 10 16,-1 4-10-16,-3 0 0 0,-4 3 0 0,-3 0 8 16,0 3-8-16,-4 3 0 0,1 0 0 0,-5 4 0 15,-2-4 0-15,-1 3 0 0,-7 0 0 0,4 4 0 0,-4 3 0 16,0-1 0-16,-3 1-9 0,3-1 9 0,-7 1-13 15,0 3 1-15,0 2 0 0,0 1 0 0,-3-3 3 0,-1 3 1 16,1 0 0-16,0 0 0 16,-4 0-7-16,-4-1-1 0,1 1 0 0,-1-3 0 0,-3 6-4 0,7-3-2 15,-3 0 0-15,-4 3 0 16,0 0-115-16,0 0-23 0,0-7-5 0,0-2-683 16,-4 3-137-16</inkml:trace>
  <inkml:trace contextRef="#ctx0" brushRef="#br3" timeOffset="102506.52">14316 7243 1206 0,'0'0'26'0,"0"0"6"0,0 0 0 0,0 0 3 0,0 0-35 0,0 0 0 0,0 0 0 0,0 0 0 16,3-7 78-16,-3 7 9 0,0-6 1 0,0 6 1 15,4-3-26-15,-4 3-6 0,0 0-1 0,0 0 0 16,0 0 7-16,3-3 1 0,-3 3 0 0,0 0 0 16,0 0 0-16,0 0 0 0,0 0 0 0,0 0 0 15,0 0-24-15,4-3-5 0,-4 3-1 0,0 0 0 16,0 0-12-16,0 0-2 0,7-3-1 0,-4 3 0 15,-3 0-7-15,0 0 0 0,4 3-1 0,-4-3 0 16,0 3-11-16,3 3 0 0,1-3 0 0,-4 0 0 0,0 4 0 0,4-1 0 16,-4-3 0-16,3 0 0 0,1 3 53 0,-4-2 9 15,0 2 2-15,3-3 0 0,-3 3-64 0,4 1-24 16,-1-4 0-16,-3 3 1 0,4 0 23 0,-4 0 8 16,3 1 0-16,1-1 0 0,-1 0 0 0,-3 1 0 15,0 2 0-15,4 0 0 0,-4 1 0 0,0-1 0 16,3 1 0-16,-3 2 0 0,0-2-8 0,0 2 0 15,0-2 0-15,0-1 0 0,0 3 0 0,4-2 0 16,-4 2 0-16,0-2 0 0,0-1 0 0,0 4 0 16,3-4 0-16,-3 1 0 0,0 2 15 0,4 1 4 15,-4-4 1-15,3 4 0 0,-3-1-32 0,4 1-7 16,-4-1-1-16,4 1 0 0,-1-1 36 0,-3 4 6 16,0-3 2-16,0 5 0 0,0-2-39 0,0 3-7 15,0 0-2-15,0-1 0 0,0 1 44 0,0 0 8 16,0 0 1-16,0 0 1 0,0 0-30 0,0-4 8 15,0 1-8-15,0 3 0 16,0-4-22-16,0 1-7 0,0 0-2 0,0-1 0 0,0 1 51 0,-3 3 9 0,3-3 3 0,0 2 0 16,0 1-22-16,0 0-10 0,-4 0 10 0,4 3-10 15,0-3 28-15,0 6-1 0,0-3 0 0,0 0 0 16,0 3-27-16,-4-3 0 0,4 0 0 0,0 0 0 16,0-4-16-16,0 1-9 0,-3 0-2 0,3 0 0 15,0 3 43-15,0-3 9 0,0 2 2 0,0 1 0 16,-4-3-27-16,4 0 0 0,0 3 0 0,-3-3 0 15,3 6-19-15,-4-3-9 0,4 3-1 16,-3 0-1-16,3 0 48 0,-4 0 10 0,4 0 1 0,-3-3 1 16,3 3-30-16,0-3 0 0,0 3 0 0,-4 0 0 15,4 0-19-15,0 1-9 16,0 2-3-16,0-3 0 0,0 3-1 0,0-3-1 0,0 3 0 0,0 4 0 0,0-4 57 16,0 0 11-16,0 0 2 0,0 1 1 15,0-4-61-15,0 0-12 0,0 3-2 0,0-3-1 0,0 3 61 0,-3 1 12 16,3 2 2-16,0-3 1 0,0 3-30 0,0-2-8 15,0 2 0-15,0 0 0 0,0 1 0 0,3-1 0 16,-3-3-8-16,4 1 8 0,-1-4 0 0,-3 3 0 16,4-3 0-16,-1 3 0 0,-3 0 21 0,0 1 7 15,4-1 0-15,-4 0 1 16,0 3-45-16,0-2-10 0,0 2-2 0,0 0 0 0,3-2 28 0,-3-1 0 0,0 0 0 0,0-3 0 16,0 0 0-16,0 0 0 0,0-3 0 0,0 0 0 15,0 3 17-15,0 0 9 0,0 0 2 0,0-3 0 31,-3 3-45-31,3-3-9 0,0 3-2 0,0 1 0 0,0-1 45 0,-4 3 9 0,4-3 2 0,0 0 0 32,0 0-45-32,-3-3-9 0,3 0-2 0,-4 0 0 0,4 0 28 0,-3-3 0 0,3 3 0 0,-4 0 0 15,1 0 17-15,-1-4 9 0,4 1 2 0,-3 0 0 16,-1 0-28-16,1 0 0 0,3-1 0 16,-4 1 0-16,1 0-17 15,3 0-9-15,-4-3-2 0,4 2 0 0,-4-2 28 0,4 0 0 0,0-1 0 0,0-2 0 16,0-1 0-16,0 4 0 0,0-3 0 0,0-4 0 15,0 1 0-15,0-1 0 0,0 0 0 0,0-2 0 0,0-1 0 16,0 0 0-16,0 0 0 0,0 1 0 16,-3-1 12-16,3 0-1 0,0 0-1 0,-4-2 0 0,4 2 0 0,0 0 0 15,0-3 0-15,0 4 0 0,-3-1-2 0,3-3-8 16,0 6 12-16,0-2-4 0,0-1-8 0,-4 3 0 16,4-2 0-16,0-1 0 0,0 3 0 0,0-2 0 15,0-1 0-15,0 0 0 0,0-3 0 0,-3 3 0 16,3-2 0-16,0-4 0 0,0 0 0 0,0 0 0 15,0 0 0-15,0 6 0 0,0-6 0 0,0 0 0 16,0 0 0-16,0 0 0 0,0 0 0 0,0 0 0 16,0 0 0-16,0 0 0 15,0 0-158-15,0 0-27 0,0 0-6 0,0 0-897 0</inkml:trace>
  <inkml:trace contextRef="#ctx0" brushRef="#br3" timeOffset="103960.28">18591 4458 1170 0,'0'0'25'0,"0"0"6"0,0-6 1 0,0 0 1 0,0-1-33 0,0 1 0 0,0 6 0 0,4-9 0 0,-4 3 73 0,3-1 8 16,-3 7 2-16,0-6 0 0,4 0-10 0,-4-1-1 16,0 7-1-16,4-6 0 0,-1 0-6 0,-3 6-1 15,0 0 0-15,0-6 0 0,0 6 2 0,0 0 0 16,0 0 0-16,0 0 0 0,0 0-5 0,0 0-1 16,0 0 0-16,0 0 0 0,0 0-21 0,0 0-5 15,0 0-1-15,0 0 0 0,0 0-21 0,0 0-4 0,0 0 0 0,0 0-8 16,4 6 8-16,-4 0-8 15,0 0 0-15,0 1 0 0,0-1 10 0,0 3-10 0,0-2 8 0,0 2-8 16,0 0 8-16,0 1-8 0,0-1 0 0,0 1 8 16,0-1-8-16,0 1 12 0,0-1-12 0,0 3 12 15,0-2-4-15,0 2 0 0,0-2 0 0,0 6 0 16,-4-4 0-16,4 4-8 0,0-1 12 0,-3 1-4 16,3 3-8-16,0 0 10 0,-4 0-10 0,4 2 10 15,-4-2-10-15,4 3 0 0,0-3 0 0,-3 0 8 16,3 0-8-16,0 3 0 0,-4-4 0 0,4 4 0 15,0 0 0-15,-3 0 0 0,3 0 0 0,-4 0 0 16,4 3 0-16,-3 3 0 0,-1 1 0 0,4-1 0 16,0 3 0-16,-3-3 0 0,3 4 0 0,0-1 0 0,-4 1 0 0,4-1-12 15,-3 0 0-15,3 1 1 0,-4 2 11 16,1-3 0-16,-1 4 0 0,1 3 0 16,-1-1 10-16,1 4 4 0,-1 0 1 0,0 0 0 0,4-4-15 0,-3 1 0 15,-1-1 0-15,1 4 0 16,-1-3-9-16,4 3-5 0,-3-4-1 0,-1 7 0 0,4-3 15 0,0-4 0 15,0 4 0-15,-3-3 0 0,3-4 0 0,0 4 0 16,0 0 0-16,-4 2 0 0,4-5 0 0,-3 6 0 16,3-4 0-16,0 4 0 0,0-3 0 0,0-1 0 15,-4 1 0-15,4-1 0 0,0-2 0 0,-3 3 0 16,3-1 0-16,-4 4 0 0,4-3 0 0,-3-4 0 16,-1 7 0-16,4 0 0 0,-3-4 0 0,3-2 0 15,0-1 0-15,-4 4 0 0,4-4 0 0,0 1 0 16,-3 2 0-16,-1 1 0 0,4-3 10 0,0-1 5 15,0 4 1-15,-4-1 0 0,4-5-16 0,0 2 9 16,-3-2-9-16,3-1 8 0,0-3-22 0,0-3-5 16,-4 3-1-16,4 1 0 0,0-4 32 0,-3 3 7 0,3-3 1 0,0 0 0 15,-4 0-8-15,4 0-2 0,-3 0 0 0,3 0 0 16,0 1-10-16,-4-1 12 0,4-3-12 0,0-1 12 16,0 1-12-16,0 0 0 0,0-3 0 0,0-3 0 15,0 3 0-15,0-7 8 0,0 4-8 0,0 0 12 16,0-1-12-16,4-2 12 0,-4 2-12 0,0 1 12 15,0 0 4-15,3-4 0 0,-3 4 1 0,4 0 0 16,-4-1-17-16,0 1-14 0,0 0 2 0,0-1 1 16,0 1 11-16,0 3 16 0,0-3-4 0,0 2-1 15,0 1-11-15,0-3 0 0,0 3 0 0,3-4 0 0,-3-2 0 0,0 3 0 16,0-4 0-16,0 1 0 0,0-4 16 0,0-3 2 16,0 4 0-16,0-4 0 0,0 0-29 0,0-3-5 15,0-3-2-15,0 0 0 0,0 0 51 16,0 0-13-16,0 0 1 15,0 0-92-15,0 0-18 0,0 0-4 0,0 0-727 16,0 0-144-16</inkml:trace>
  <inkml:trace contextRef="#ctx0" brushRef="#br3" timeOffset="105390.38">13074 9049 1074 0,'0'0'30'0,"0"0"8"0,0 0-30 0,0 0-8 16,0 0 0-16,0 0 0 0,0 0 31 0,0 0 5 15,0 0 0-15,0 0 1 0,7 0-8 0,-7 0-1 16,4 3-1-16,-4-3 0 0,3 0 48 0,-3 0 9 16,7 3 3-16,-7 0 0 0,4 3-2 0,-1-2 0 15,-3-4 0-15,0 6 0 0,4 3-17 0,-4-3-4 16,0 1-1-16,0 2 0 0,0-3-27 0,0 4-4 15,3-4-2-15,-3 0 0 0,0 4-15 0,0-1-3 0,0-3-1 0,0 4 0 16,0-1-11-16,4-2 12 0,-4 2-12 0,0-3 12 16,3 4-2-16,-3-1 0 0,4 0 0 0,-4 1 0 15,0-1-2-15,3 4-8 0,1-1 12 0,-1 1-4 16,-3-1 11-16,0 4 1 0,4 0 1 0,-1-1 0 16,-3 1-21-16,4 0 0 0,-4-1 0 0,4 1 0 15,-1 3 0-15,1 0 0 0,-4 3 0 16,3-3 0-16,-3 2 0 0,4 1 0 0,-4 0 0 0,3 0 0 15,1 0 0-15,-4 0 0 0,0-3 0 0,3 3 0 16,-3 0 56-16,4 0 6 0,-4 3 2 0,3 0 0 16,-3 3-52-16,0-3-12 0,0 4 0 0,4-1 0 15,-4 0-20-15,0 3-6 16,3 1-2-16,-3-4 0 0,4 0 28 0,-4 0 0 0,3 1 0 0,-3-1 0 16,0 0 20-16,4 3 5 0,-4 4 2 0,0-4 0 0,0 4-27 15,0-4 0-15,0 0 0 0,3 4 0 16,-3-1-13-16,4-2-8 0,-4-1-2 0,3 0 0 0,1-2 23 15,-4-1 0-15,4 0 0 0,-4 4 0 0,0-4 8 0,3 3-8 16,-3 0 8-16,0-2-8 0,4 5 0 0,-4-2 8 16,0-1-8-16,0 3 0 0,0 1 16 0,-4-4-1 15,4-3-1-15,0 4 0 0,-3 2-14 0,3 1-18 16,-4-1 4-16,0 1 1 0,4 2 21 0,-3-2 4 16,-1 2 0-16,1-2 1 0,-1-1-13 0,1 1-18 15,3-4 4-15,-4-2 1 0,4-1 13 0,-3 0 0 16,3-3 0-16,-4 3 0 0,4 0 0 0,-3-6 0 0,3 4 0 0,-4-1 0 15,1 0 0-15,3-3 0 0,-4 0 0 0,1 0 0 16,-1-1 0-16,1 1 0 0,-1-3 0 16,1 3 0-16,-1-3 0 0,0-3 0 0,1 2 0 15,-1-2 0-15,1 0 0 0,-4 0 0 0,3-4 0 0,1 1 0 16,3-4 12-16,-4 4 0 0,1-1-1 0,-4-2 0 16,7-4-11-16,-4 3 0 0,1 1 0 0,-1-4-11 15,1 0 11-15,-1-3 0 0,4 4 0 0,-4-4 0 16,1 3 8-16,-1-3-8 0,1 0 10 0,-1 0-10 15,1 4 10-15,3-7-10 0,-4 3 10 0,4-3-10 16,-3 3 0-16,-1 0 0 0,4-3-13 0,-7 3 4 16,7-3 9-16,-3 0 0 0,-1 3 0 0,4-3 8 15,-7 3-114-15,4-3-22 0,-1 4-5 0,1-1-915 16</inkml:trace>
  <inkml:trace contextRef="#ctx0" brushRef="#br3" timeOffset="106955.33">9772 11899 1190 0,'0'0'33'0,"0"0"9"0,0 3-34 0,0 3-8 0,0 1 0 0,0-7 0 15,0 6 80-15,0 0 13 0,0 0 3 0,0 1 1 16,0-1-78-16,0 0-19 0,3 4 0 0,-3-4 0 15,4 0 0-15,-4 4 0 0,0-4 0 0,4 3 0 16,-1 1 56-16,-3-4 6 0,0 3 2 0,4-2 0 16,-4 2 0-16,0-3 0 0,3 4 0 0,-3-1 0 15,4-3-52-15,-4 4-12 0,0 2 0 0,3-2 0 16,-3 2 0-16,0 1 0 0,0-1 0 0,4 4 0 16,-4 0 42-16,0-1 6 0,3 4 0 0,-3 0 1 15,4 0-27-15,-4 0-6 0,3-1 0 0,-3 1-1 16,0 0-15-16,4 0 0 0,-1 3-9 0,-3 0 9 0,4 3 0 15,-4-3 10-15,0 3 0 0,3 0 0 16,1 0-10-16,-4 0 0 0,3 3 9 0,-3 1-9 0,4-1 8 16,0 0-8-16,-1 0 8 0,1 0-8 0,-1-2 0 0,-3 2 9 15,4 0-9-15,-1 3 0 0,-3 1 8 0,0-1-8 16,0 0 0-16,0 7 0 0,0-3 8 0,0 2-8 16,0-2 0-16,0 2 0 0,0-2 8 0,0-1-8 15,0 1 0-15,0-1 0 0,0 1 8 0,4 2-8 16,-4-2 9-16,0-1-9 0,3 4 16 0,-3 0-4 15,4-4 0-15,-4 1 0 0,3-4 12 0,-3 0 3 16,4-3 0-16,-1 1 0 0,-3-4-27 0,0 0 0 16,4 3-9-16,-4-3 9 0,0 0 0 0,0 0 0 0,0 0 0 15,3 1 0-15,-3 2 0 0,0-3 0 0,0 3 0 0,0-3 0 16,0 3 0-16,0-3 0 16,0-3 0-16,0 0 0 0,0 0 0 0,-3 0 0 15,3-3 0-15,0 0 0 0,0 0 0 0,-4-1 0 16,4 1 0-16,0 0 0 0,-3-3 8 0,-1 3-8 0,4-4 0 0,-3 1 0 15,3 0 11-15,-4-1-11 0,4 1 12 0,-3 0-12 16,-1-1 17-16,4-2-3 0,-3-1-1 0,3 1 0 16,-4-4 3-16,4 4 1 0,-3-4 0 0,3 1 0 15,0-1-1-15,0 1 0 0,-4-4 0 0,4 0 0 16,0 0-3-16,0-3-1 0,-3 4 0 0,3-1 0 16,0-6-12-16,0 6-15 0,0-3 3 0,0-3 1 15,0 7 11-15,0-7 0 0,0 3 0 0,0 3 0 0,0-6 0 16,0 0 14-16,0 0-2 0,0 0 0 15,0 0-168-15,0 0-33 0,0 0-7 0</inkml:trace>
  <inkml:trace contextRef="#ctx0" brushRef="#br3" timeOffset="108424.01">16390 5013 1267 0,'0'0'28'0,"0"0"5"0,0 0 2 0,0 0 1 0,0 0-36 15,0 0 0-15,0 0 0 0,0 0 68 0,0-6 6 16,0 0 2-16,0 6 0 0,0 0-12 0,0 0-1 16,0 0-1-16,0 0 0 0,0 0-14 0,0-7-4 15,0 1 0-15,0 6 0 0,0 0-27 0,0 0-5 16,0 0-2-16,0 0 0 0,0 0 53 0,0 0 10 0,0 0 3 16,0 0 0-16,0 0-36 0,0 0-8 0,0 0 0 15,0 0-1-15,-3 6-8 0,3-6-2 0,0 0 0 0,0 0 0 16,-4 4-11-16,4-4-2 15,0 0-8-15,0 0 12 0,-4 6-12 0,4-6-8 0,0 6 8 0,0-6-13 16,0 0 13-16,0 0 8 0,0 0 0 0,0 0-8 16,0 3 0-16,0-3 0 0,0 0-10 0,0 0 10 15,0 7 9-15,0-7 10 0,0 6 1 0,0-6 1 16,0 0 0-16,0 0 0 0,0 3 0 0,0-3 0 16,0 0-8-16,0 0-1 0,0 0-1 0,-3 6 0 15,3 1-11-15,0-7 8 0,-4 6-8 0,1-3 8 16,3 3-8-16,0-6 0 0,-4 6 0 0,4 1 8 15,-3-4-8-15,3-3 0 0,-4 6 0 0,4-6 0 16,-3 6 0-16,3 1 0 0,0-7 0 0,-4 3 0 16,1 3 0-16,3-6 0 0,0 0 0 0,0 0 0 0,-4 6 0 0,4-6 10 15,-3 3-10-15,3-3 10 0,0 7-10 0,0-7 0 16,0 0 0-16,0 6 0 0,-4-3 0 0,4-3 0 16,0 0 0-16,-3 6 0 0,-1-2 0 0,4 2 0 15,-3-3 0-15,-1 0 0 0,4 3 0 0,0-6 0 16,-3 4-11-16,3-4 11 0,0 3 0 0,0-3 0 15,-4 6 0-15,4-6-8 0,0 0 8 0,0 0 0 16,0 0 0-16,0 0 0 0,0 0 0 0,0 0 0 16,0 0 0-16,0 0 0 0,0 0 0 0,0 0 0 15,0 0 12-15,0 0-4 0,0 0-8 0,0 0 0 16,0 0-11-16,0 0 11 0,0 0 0 0,0 0 0 16,0 0 0-16,0 0 10 0,0 0-10 0,0 0 0 15,0 0 0-15,0 0 0 0,0 0 0 0,0 0 0 16,0 0 0-16,0 0 0 0,0 0 0 0,-7 3 0 0,7-3 0 15,0 0 0-15,0 0-9 0,0 0 9 0,0 0 0 16,0 0 0-16,0 0 0 0,0 0 0 0,0 0 0 0,0 0 0 16,0 0 0-16,0 0 0 0,0 0 0 0,0 0 9 15,0 0-9-15,0 0 0 0,0 0 0 0,-4 3 0 16,4-3 0-16,0 0 0 0,0 0 0 0,0 0 0 31,-3 3-114-31,3-3-25 0,0 0-5 0,0 0-888 0</inkml:trace>
  <inkml:trace contextRef="#ctx0" brushRef="#br3" timeOffset="109453.01">16302 5167 1000 0,'0'0'22'0,"0"0"5"0,0 0 1 0,0 0 0 16,0 0-28-16,0 0 0 0,0 0 0 0,0 0 0 0,0-6 8 0,0 3-8 15,0-4 8-15,0 7-8 0,0-6 22 0,3 0-1 16,-3 6 0-16,0-7 0 0,0 7 23 0,0 0 4 16,0 0 0-16,0 0 1 0,0 0 12 0,0 0 3 15,0 0 0-15,0 0 0 0,0 0 33 0,0 0 7 16,0 0 2-16,0 0 0 0,0 0-25 0,0 0-5 16,0 0 0-16,0 0-1 0,0 0 0 0,0 0 0 15,0 0 0-15,0 0 0 0,0 0-9 0,0 0-2 0,-3 7 0 0,3-4 0 16,0-3-52-16,0 3-12 0,0 3 0 0,0-6 0 15,0 3 0-15,0 4 0 0,0-7 0 0,0 3 0 16,0 3 16-16,0-3-1 0,0-3 0 16,0 6 0-16,0-2-24 0,0 2-5 0,0 0-1 0,0 0 0 15,0-2 43-15,0 2 9 0,0 0 2 0,0-3 0 16,0 7-12-16,0-4-3 0,0 0 0 0,0 0 0 16,0 4-12-16,0-1-4 0,0-2 0 0,0 2 0 15,0 0 0-15,-4 1-8 0,4 2 12 0,0 1-4 16,0-1-8-16,-3 1 0 0,3-1 9 0,0 4-9 15,0 0 0-15,-4 0 0 0,4-1 0 0,-3 4 8 16,3 0-8-16,-4 3 0 0,4 0 0 0,-3 3 0 16,-1-3 0-16,4 3 0 0,-3-3 0 0,3 0 0 0,0 3 0 15,0-3 0-15,0 0 0 0,0 0 0 0,0 3 0 0,0-3 0 16,0 3 0-16,0-3 8 0,0 3-8 0,0 0 0 16,0 3 0-16,0-3 0 0,0 7 0 0,3-4 0 15,-3 3 0-15,0 0 0 0,0-2 0 0,0-1 0 16,0 3 0-16,0 1 0 0,0 2-12 0,0 1-8 15,0-1 0-15,0 4-1 0,0-4 34 0,-3 7 7 16,3-7 2-16,0 7 0 0,0-6-22 0,0-1 0 16,0-2 0-16,0 2 0 0,0 1 0 0,0-1 0 15,0 1 0-15,0 2 0 0,0 1 0 0,3-1 0 16,-3 1 0-16,0 3 0 0,0-7 0 0,0 1 0 16,0-1 0-16,0 7 8 0,0-3-8 0,0 2 0 15,0-2 0-15,0 6 0 0,-3-3 0 0,3-1 0 16,0 4 0-16,0-3 0 0,0-6 0 0,0 2 0 0,0 1 0 15,0 3 0-15,0-7 0 0,0 4 0 16,0-4 0-16,0 7 8 0,0-3-8 0,0-1 0 0,-4 1 0 0,4-1 0 16,0-2 0-16,-3 3 0 0,3-4 0 0,-4 7 0 15,4-4 0-15,-3 1 0 0,-1 3 0 0,0 3 8 16,1-3-8-16,3-1 0 0,0-2 0 0,-4 0 0 16,4-1 0-16,0-2 0 0,0-1 0 0,0 4 0 15,0-1 0-15,-3-2 0 0,3 3 0 0,0 2 0 16,0-2-20-16,0 0-6 0,0-4-1 0,-4 4 0 15,1-4 44-15,-1 1 9 0,4 2 2 0,-3 1 0 16,-1-4-28-16,1 4 0 0,-4 0 0 0,3-1 0 16,1 1 0-16,-1 0 0 0,1-1 0 0,-1-2 0 0,1-4 8 15,-1 0-8-15,-3 1 0 0,3-1 8 0,1-3-8 16,-1 0 0-16,1 1 0 0,-1 2 0 0,1 0 0 0,-1-2 0 16,-3 2 0-16,4-3 0 0,-1 4 0 15,1-7 0-15,-1 3 0 0,1-3 0 0,3-3 0 0,-4 0 0 16,0 0 0-16,1-3 0 0,-1 3 0 0,4-4 0 15,-3 4 0-15,-1-3 0 0,4 0 8 0,-3 0-8 16,3-4 0-16,0 1 8 0,0 3-8 0,-4-7 0 16,4 4 0-16,0 0 0 0,0-4 0 0,0 4 0 15,0-3 8-15,0-4-8 0,0 0 0 0,-3 1 0 16,3-1 0-16,0-3 8 0,0 1-8 0,0-1 0 0,-4-3 0 0,4-3 0 16,0 0 0-16,0 0 0 15,0 0 0-15,0 0 0 16,0 0-58-16,0 0-10 0,0 0-3 0,0 0 0 15,0 0-99-15,0 0-20 0,-3-3-4 0</inkml:trace>
  <inkml:trace contextRef="#ctx0" brushRef="#br3" timeOffset="112256.8">19554 9121 1094 0,'0'0'24'0,"0"0"4"0,0 0 2 0,0 0 2 0,0 0-32 0,0 0 0 15,0 0 0-15,0 0 0 0,0 0 44 0,0 0 4 16,0 0 0-16,0 0 0 0,0 0 33 0,0 0 7 15,0 0 2-15,0 0 0 0,0 0-45 0,0 0-9 0,0 0-1 16,0 0-1-16,0 0 2 0,0 0 0 16,0 0 0-16,0 0 0 0,0 0 7 0,0 0 1 0,0 0 1 15,0 0 0-15,8-3 5 0,-8 3 1 16,0-7 0-16,0 7 0 0,3-6-11 0,-3 0-1 0,0 0-1 0,0-1 0 16,0 7-10-16,0-6-1 15,0 0-1-15,0 0 0 0,0 6 30 0,0-7 7 0,0 1 1 0,0 0 0 16,0-1-64-16,0-2 0 0,0 3-9 0,0-1 0 15,0-2 20-15,0 0 4 0,0-1 1 0,0 1 0 16,0-1-7-16,0-2-1 0,0-1 0 0,0 1 0 16,0-1-18-16,0 1-4 0,0-1-1 0,0-2 0 15,0 2 15-15,0 0 0 0,0 1 0 0,0-1 0 16,0 1 28-16,0-1 9 0,0-2 2 0,0 2 0 16,0-3-11-16,0 1-3 0,0-4 0 0,0 0 0 0,0 3-25 15,0-2 0-15,0-1 0 0,0 0 0 16,0 0 0-16,0 0 0 0,-3 1 0 0,3-1 0 0,0 0 0 0,0 0 0 15,0 0 0-15,0 0 0 16,0 1 0-16,0-1 0 0,0 0 0 0,0 0 0 0,0 0 0 0,0 1 0 16,0-1 0-16,0 0 0 0,0-6 0 0,0 6 0 15,0-6 0-15,0 3 0 0,0-3 56 16,0 0 7-16,0 0 1 0,0 3 0 16,0 0-64-16,0 3-21 0,0-3 0 0,0 0 0 0,3 0 33 0,-3 0 8 15,0 7 0-15,0-1 1 0,0-3-21 0,4 3-16 16,-4 1 2-16,0-4 1 0,3 0 13 0,1 0 15 15,-4 0-3-15,3-2-1 0,-3 2 3 0,4 0 1 16,-1-3 0-16,-3 3 0 0,4 0-4 0,-4 4-1 16,3-1 0-16,-3 0 0 0,4 1-2 15,-4 2 0-15,3 1 0 0,-3-1 0 16,0 4-31-16,0-1-6 0,0 4-2 16,0-3 0-16,0-1 56 0,0 4 11 0,0 6 3 0,0 0 0 0,0-6-11 15,0-1-3-15,0 7 0 0,0 0 0 0,0 0-37 0,0 0-7 0,0 0-1 0,0 0-1 16,0-6 21-16,0 6 0 0,0-6 0 15,0 6 0-15,0 0 0 0,0 0 8 0,0 0-8 0,0 0 0 16,0 0 0-16,0 0 0 0,-7 3-12 0,0 0 12 31,4 0-92-31,-4 3-10 0,0 1-2 0,3 2-1 0,-3-3-86 0,3 4-17 0</inkml:trace>
  <inkml:trace contextRef="#ctx0" brushRef="#br3" timeOffset="113332.01">17261 9720 1267 0,'0'0'28'0,"0"0"5"0,0 0 2 0,0 0 1 0,0 0-36 0,0 0 0 0,0 0 0 0,0 0 0 15,0 0 58-15,0 0 5 0,0 0 1 0,0 0 0 16,7 0-52-16,-7 0-12 0,0 0 0 0,4-3 0 15,3-1 9-15,-7 4-1 0,4-3 0 0,-4 3 0 16,3-3 8-16,-3 3 2 0,0 0 0 0,4-6 0 0,-4 6 16 0,3-6 3 16,-3 6 1-16,0 0 0 0,4-7 39 0,-4 4 8 15,0 3 2-15,0-6 0 0,3 0-34 0,-3-1-6 16,4 1-2-16,-4 0 0 0,3 0-10 0,-3-1-3 16,0-2 0-16,4 3 0 0,-1-4 0 0,1 1-1 15,-1-4 0-15,-3-2 0 0,4-1 1 0,-1-3 1 16,1 0 0-16,0-3 0 0,-1-3-2 15,1 0-1-15,-1 3 0 0,4-6 0 0,-3 3-3 16,-1 0-1-16,1 0 0 0,-1 3 0 0,1 0-6 0,-4 3 0 16,3 0-1-16,1 0 0 0,-4 4-10 0,0-1-1 15,0 4-8-15,0 2 12 0,0 4-3 0,0-4-1 16,0 4 0-16,0 0 0 0,0 6-8 0,0 0 0 16,0 0 0-16,0 0 0 15,-4-3-28-15,4 3 1 0,-3-7 1 0,-1 4 0 16,4 3-108-16,-3-6-22 0,3 0-4 0,0 0 0 15,-4-4-16-15,4 4-2 0,0 0-1 0</inkml:trace>
  <inkml:trace contextRef="#ctx0" brushRef="#br3" timeOffset="114591.93">15032 12137 1036 0,'0'0'23'0,"0"0"5"0,0 0 0 0,0 0 1 0,0 0-29 0,0 0 0 15,0 0 0-15,0 0 0 0,0 0 57 0,0-6 6 16,0 6 1-16,0-6 0 0,0-1 51 0,0 1 10 15,0 0 3-15,0 0 0 0,0-1-52 0,0-2-9 16,0 3-3-16,0-1 0 0,0 1 0 0,0-3 0 16,0-1 0-16,-4 1 0 0,4-1-51 0,0 1-13 15,0 0 0-15,-3-4 0 0,3 1 54 0,0 2 8 0,-4-2 2 0,4-1 0 16,0 1 0-16,-3-4 0 0,3 0 0 16,-4-3 0-16,4-3-52 0,-3 0-12 0,-1-3 0 0,1-3 0 15,-1 3 0-15,1-6 0 0,-1 2 0 0,4 4 0 16,-3-3 54-16,-1 3 8 0,0 0 2 15,1 0 0-15,-1 0-52 0,1 3-12 0,-1-3 0 0,1 3 0 16,3-3 0-16,-4 0 0 0,4-4 0 16,0-2 0-16,-3 0 0 0,3-1 0 0,0 1 0 0,0-3 0 15,3 2 0-15,-3 4 0 0,0 0 0 0,0 0 0 16,0 6 54-16,0 0 8 0,-3 3 2 0,3 3 0 16,0 4-52-16,0-1-12 0,0 4 0 15,0 2 0-15,0 7 0 0,0 0 0 0,0 0 0 0,0 0 0 16,0 0-100-16,0 0-22 0,0 0-5 0,-4 7-1 15,1 2-102-15,3-3-21 16,0 10-4-16,-4 0-666 0</inkml:trace>
  <inkml:trace contextRef="#ctx0" brushRef="#br3" timeOffset="115942.17">17604 12902 1548 0,'0'0'34'0,"0"0"7"0,0 0 2 0,0 0 0 0,0 0-35 0,0 0-8 0,0 0 0 0,0 0 0 16,0 0 40-16,0 0 7 0,0-6 1 0,-4-3 0 15,4 2-10-15,0 1-2 0,0 0 0 0,0-4 0 16,0 4 6-16,0 0 1 0,0 0 0 0,0-1 0 16,-3 1 4-16,3 0 1 0,0-1 0 0,-4 1 0 0,4 0-3 15,0 0 0-15,-3-4 0 0,3 4 0 0,0 0-9 0,-4-1-1 16,4-2-1-16,0 0 0 0,-4-1-2 0,4 1 0 16,-3-4 0-16,-1 1 0 0,1-4-4 0,3 0-2 15,-4-2 0-15,1-1 0 0,-1 0-1 16,1 0 0-16,-1 0 0 0,-3 0 0 0,4-2-9 0,-1 2-3 15,-3-3 0-15,4 0 0 0,-1 3-5 0,0-3-8 16,1 0 11-16,-4 3-11 0,3 0 8 0,-3-2-8 16,4-1 0-16,-4 0 0 0,0-3 0 0,3-1 0 15,-3-2 0-15,4-3 0 0,-4 6 0 0,3-3 0 16,-3-1 0-16,3 1 0 0,-3 0 8 0,4 0-8 16,-4 3 0-16,0 0 0 0,3 3 0 0,-3-3 0 15,0 3 0-15,0-4 0 0,0 5 0 0,3-8 0 16,-3 4 0-16,0-3 0 0,-3 3 0 0,3-3 0 15,3 3 0-15,-3 0 0 0,0-4 0 0,0 4 0 0,0 0 0 0,0 0 0 16,3 3 9-16,-3 0-9 0,0 0 0 0,0 0 9 16,4 0-1-16,-4-3-8 0,0 0 12 0,3-3-4 15,-3 0-8-15,3-1 0 0,-3-2 0 0,4 3 0 16,-1-3 0-16,-3 2 0 0,4 1 0 0,-1 0 0 16,1 0 8-16,-1-1-8 0,-3 4 12 0,4-3-4 15,-1 0-8-15,1 0-9 0,-1-4 9 0,-3 1-13 16,3-3 32-16,1-1 6 0,-1 1 2 0,1-1 0 15,-1 1-15-15,1-1-4 0,-1 1 0 0,1 2 0 16,-1 1-8-16,1 3 10 0,-1-7-10 0,1 1 10 16,-1-1-10-16,1-2 0 0,-1-1 0 0,4 0 0 15,-4 4 0-15,1-1 0 0,3 1 0 0,-4-1 0 16,4 4 0-16,-3-4 0 0,3 4 8 0,-4-3-8 16,1-1 0-16,3-2 8 0,0-1-8 0,0 0 8 0,0 1 3 15,0 2 0-15,0 1 0 0,0 2 0 0,0 1-3 16,0 3-8-16,0 3 12 0,0 0-4 0,0-4-8 0,0 4 0 15,0 0 0-15,-4 0 8 0,4-3-8 0,0 3 8 16,0 0-8-16,0 3 8 0,0 0-8 0,0 3 8 16,-3 3-8-16,3 1 8 0,0 2-8 0,-4 1 10 15,4 2-10-15,0 1 10 0,0 9-10 0,0 0 0 16,0 0 9-16,0 0-9 0,-3-3 8 0,3 3-8 16,0 0 8-16,0 0-8 0,0 0-12 0,0 0-6 15,0 0-2-15,-4 3 0 16,1 3-127-16,-1 0-25 0,4 4-6 0,0-4-1029 0</inkml:trace>
  <inkml:trace contextRef="#ctx0" brushRef="#br3" timeOffset="116830.42">18147 11181 1497 0,'0'0'32'0,"0"0"8"0,0-6 0 0,0-7 4 0,0 4-36 0,0-4-8 0,0-3 0 0,0 1 0 16,0-1 81-16,-4 0 15 0,4 1 2 0,-3-4 1 16,3 0-19-16,0-3-3 0,-4 0-1 0,4-3 0 15,-3 0-47-15,3-3-9 0,-4 0-3 0,4-4 0 0,-3 4 38 16,-1-3 7-16,4 2 2 0,-3-5 0 0,-1 6-36 0,1-4-8 15,3 1 0-15,-4-3-1 0,4-4 21 0,-3-3 4 16,3-3 0-16,-4-3 1 0,4 0-36 0,-3 0-9 16,3-3 0-16,-4 0 0 0,4 0 0 0,-4-1 0 15,4-5 0-15,0-4 0 0,0 4 0 0,0 3 0 16,0-1 0-16,0-5 0 0,0 6 53 0,0-1 9 16,0-5 2-16,0-4 0 0,4 6-52 0,-4 1-12 15,0 3 0-15,0-7 0 0,0 4 0 0,0-1 0 16,0 1 0-16,-4-4 0 0,4 7 34 0,0 0 4 15,-3 3 1-15,3-7 0 0,0 7-28 0,-4-3-11 16,4-1 8-16,0 1-8 0,0 6 0 0,0 0 8 16,0 6-8-16,-3-3 0 0,3 10 0 0,0 2 0 15,-4 4 0-15,4 3 0 0,0 3 0 0,-3 3 0 16,3 4 0-16,-4 2 0 0,4 4 0 0,-3 6 0 16,3 3-9-16,0 0 9 15,0 0-89-15,-4 6-11 0,1 3-3 0,-4 4 0 16,7-1-71-16,-4 7-14 0,-3 3-4 0,0 0 0 0</inkml:trace>
  <inkml:trace contextRef="#ctx0" brushRef="#br3" timeOffset="118107.03">14210 13608 1267 0,'0'0'28'0,"0"0"5"16,0 0 2-16,-4-7 1 0,4-2-36 0,0 0 0 0,0-1 0 0,0-2 0 0,0-1 58 0,4 1 5 16,-4-4 1-16,0 0 0 0,3 1 0 0,-3-1 0 15,0 0 0-15,0 1 0 0,4-4 0 0,-4 3 0 16,3-3 0-16,1 0 0 0,-4 1-10 0,4-1-2 15,-1 0 0-15,1 0 0 0,-4 0-1 0,3 1-1 16,1-1 0-16,-4-6 0 0,3 3-13 0,1-10-2 16,-1 1-1-16,4-3 0 0,-3-1-6 0,-1 1 0 15,4-1-1-15,-3-6 0 0,3 7 2 0,-3-4 1 0,3 1 0 16,-4-4 0-16,4 0-6 0,-3-6 0 0,-1 0-1 16,1 0 0-16,3 0-5 0,-4 0-1 0,1 6 0 15,-1-3 0-15,1 0-7 0,-1 0-2 0,1-3 0 0,-1-6 0 16,1 3 6-16,3 0 1 0,0-4 0 0,-3 4 0 15,3 3-15-15,0-3 0 0,0 0 0 0,0-3 0 16,0-1 0-16,0 7 0 0,0 0 12 0,0 3-3 16,0 4-9-16,0 5 12 0,0 1-12 0,-3-1 12 15,3 7-12-15,-4 3 0 0,4 0 0 0,-7-4 0 16,4 8 0-16,-1-1 0 0,1 0 0 0,-4 3 0 16,4 3 0-16,-1 0-16 0,-3 4 4 0,4-1 1 15,-4 4 24-15,-4 0 5 0,4 2 1 0,-3 1 0 16,3 6-19-16,0 0 0 0,0 0 0 0,0 0 0 15,0 0-14-15,0 0-6 0,0 0-2 0,0 6 0 16,-4 1-134-16,0-1-26 0,4 0-6 0,-3 0 0 0</inkml:trace>
  <inkml:trace contextRef="#ctx0" brushRef="#br3" timeOffset="126082.28">19988 3261 1152 0,'0'0'25'0,"0"0"6"0,0 0 1 0,0 0 0 0,0 0-32 0,0 0 0 0,0 0 0 0,4-7 0 16,-1-2 83-16,-3 3 10 0,4-4 3 0,-4 1 0 16,4-1-48-16,-1 4-8 0,1-6-3 0,-4 2 0 15,3 1 25-15,1-1 5 0,-1 7 1 0,-3-3 0 16,4 6-4-16,-4 0-1 0,0 0 0 0,0 0 0 15,0 0-1-15,3 0 0 0,1 3 0 0,-4 3 0 16,3 1-7-16,1-1-2 0,-1 0 0 0,1 0 0 16,-1 1-6-16,-3 2-2 0,4-9 0 0,-1 6 0 0,1-2 9 0,-1-1 2 15,1 3 0-15,0-3 0 0,3 3-56 0,-4 1 0 16,1-4 0-16,3 6-8 16,0-6 8-16,0 4 11 0,0 2-3 0,0 0 0 0,0 1-8 15,4 2 0-15,-4-2 0 0,3 2 0 0,-3 1 0 0,4-1 0 16,-4 1 0-16,3-1 0 0,-2 1 0 0,2 0 0 15,-3-1 0-15,4 4 0 0,-4-4 0 0,3 1 0 16,-3 2 0-16,4-2 0 0,-4 3 0 0,4 3 0 16,3-1 0-16,-4 1 0 0,1 3 0 0,3 0 0 15,0 3 0-15,0 0 0 0,0 3 0 0,1 1 0 16,2-1 0-16,1 0 0 0,3 3 17 0,-3-2 8 16,3-1 2-16,0 0 0 0,0-3-27 0,0 3 0 15,0 4 0-15,1 2 0 0,-1-2 0 0,0 2 0 0,0 1 0 16,-3 2 0-16,3 4 0 0,-3-3 0 0,3-1 0 0,0 1 0 15,4-4 0-15,-4 1 8 16,3 2-8-16,1 1 0 0,0-3 0 0,0 2 8 0,-1 1-8 16,4 3 0-16,-3-1 0 0,0-2 8 0,3 0-8 0,-3-1 0 15,-1-2 9-15,-2 2-9 0,2-2 10 16,1 2-10-16,-4-2 10 0,4 3-10 0,0-1 10 0,-1 4-10 16,1-3 0-16,0-4 0 0,3 4 0 0,0-7 0 15,-3 0 0-15,-1-5 0 0,1-1 8 0,0 3-8 16,-4 0 0-16,0-3 0 0,-3 0 0 0,-1 0 0 15,1-3 0-15,-4 0 0 0,0 0 0 0,0-3 0 16,1 3 8-16,-5 0-8 0,4-3 0 0,0 3 0 16,-3-4 8-16,3 1-8 0,0-3 0 0,-3 0 0 0,-1-1 0 15,4-2 8-15,-3-1-8 0,0-2 0 0,-1 2 0 0,-3-5 0 16,0-1 0-16,0 0 0 0,0-3 0 0,-3 0 0 16,-1-3 0-16,-3 0 0 0,0 0 0 0,0 0 0 15,0 0 0-15,0 0 0 0,0 0 12 0,0 0-1 16,0 0 0-16,0 0 0 0,-7-3 6 0,0 0 2 15,0-3 0-15,0 3 0 0,0 0-19 0,0-1 0 16,0 1 0-16,0 0 0 0,0 0 0 0,3 3 8 16,-6-6-8-16,3 3 0 0,0-4 0 0,-4 1 0 15,1 0-12-15,-1-4 3 0,0 1 9 0,1 0 11 16,-4-4-3-16,3-3 0 0,-3 4 0 0,0-4 0 16,-4 0 0-16,4 1 0 0,-7-4-8 0,3 3 0 15,1-3 0-15,-4 1 0 0,-1 2 0 0,5-3 0 16,-4 4 0-16,-1-4 0 0,1 3 0 0,4 0 0 15,-5 4 0-15,5-1 8 0,-1 1-8 0,1 2 0 0,-1 1 0 0,4-1 8 16,0 4-8-16,0-3 0 0,3 3 0 0,-3-4 0 16,3 4 0-16,1 0 0 0,-1-4 0 0,1 4 0 15,2-3 0-15,-2 2 0 0,3 1 0 0,0 0 0 16,-4 3 0-16,8-4 0 0,-4 1 0 0,0 3 0 16,-1-3 0-16,5 2 0 0,3 4 0 0,-7-3 0 15,0 0 0-15,7 3 0 0,-7-3 0 0,3 0 0 16,4 3 0-16,0 0 0 0,0 0 0 0,-7-3 0 15,7 3 0-15,0 0 0 0,0 0 0 0,0 0 0 16,0 0 0-16,0 0 0 0,0 0 0 0,0 0 0 16,0 0 0-16,0 0 0 0,4-3 0 0,3 3 0 15,3-3 0-15,-3 3 0 0,0 0 0 0,4 0 0 16,0-4 0-16,-1 1 0 0,1 3 0 0,-1-3 0 0,1 0-8 16,3 0 8-16,0-3 0 0,4-4 0 0,-4 4 0 15,4-4 0-15,3-2 0 0,-4-1 0 0,5 1 0 0,-1-4 0 16,0 4 0-16,4-4 0 0,-1 3 0 0,-3 1 0 15,1 2 0-15,2-2 0 0,-3-1 0 0,1 4 0 16,-1 3 0-16,0-1 0 0,-3 1 0 0,-1 3 0 16,-3 0 0-16,4 0 0 0,-4 3 0 15,-3 0 0-15,-1 0-9 0,1 3 9 0,-1-3 0 0,-2 3 0 16,-5 0 0-16,1 0 0 0,-4-3 0 0,3 7 0 16,-3-7 0-16,4 6 0 0,-8 0 0 0,4 4 0 15,0-1 0-15,-3 0 0 0,3 4 0 0,-4-1 8 16,4 1-8-16,-3 6 0 0,3 0 0 0,0-1 0 15,0 4 8-15,0 3-8 0,3 1 0 0,1-1 0 16,-1 0 0-16,1 3 0 0,-1-3 0 0,1 3 0 16,-1 0 0-16,1 4 0 0,-1-4 0 0,1 0 0 0,-4 4 0 0,3-1 0 15,-3 0 9-15,0 1-1 0,0-4 0 0,0 0 0 16,-3-3 0-16,-1-3 0 0,4-3 0 0,-7 0 0 16,4-4-8-16,-4-2 12 0,3-4-12 0,-3 1 12 15,0 2-12-15,3-5 0 0,1-1 0 0,-4 0-11 16,7-6-136-1,0 0-27-15,0 0-6 0,0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10:14.76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1351 743 2649 0,'0'0'58'0,"0"0"12"0,0 0 2 0,0 0 4 16,-3 6-61-16,3-6-15 0,-7 3 0 0,7-3 0 15,0 0 54-15,0 0 8 0,0 0 2 0,0 0 0 0,0 6-2 16,-4-2 0-16,4 2 0 0,0 3 0 0,4 1 3 0,-4 5 1 16,7-2 0-16,-7 6 0 0,0 3-39 0,3 0-8 15,4 6-2-15,-7 0 0 0,4 6 7 0,3 7 2 16,-4 6 0-16,1 0 0 0,3 0-4 0,-4-3-1 16,4 0 0-16,-3-6 0 0,3 6-1 0,-3-4-1 15,-1 1 0-15,4 0 0 0,-7 3-11 0,4-13-8 16,3 1 9-16,-4-4-9 0,4-6 0 0,-3 0 8 15,-1-4-8-15,-3-5 0 0,7 0 0 0,-7-4 8 16,0 4-8-16,0-10 0 0,0 6-9 0,0-3-8 16,0-3-2-16,0-3 0 15,0 0-14-15,0 0-3 0,0 0-1 0,0 0 0 16,0 0-63-16,-7-9-13 0,4 0-3 0,-1-1 0 16,-3-9-48-16,4 1-11 0,-4-4-1 0,3-3-623 0,4-1-124 15</inkml:trace>
  <inkml:trace contextRef="#ctx0" brushRef="#br0" timeOffset="661.6">1185 564 1497 0,'0'0'32'0,"0"0"8"0,0-3 0 0,-10-3 4 0,10 2-36 16,-4-2-8-16,-6 0 0 0,10 0 0 0,0 6 156 0,-7-3 28 16,7 3 7-16,0 0 1 0,-4-7-41 15,4 1-8-15,0 6 139 0,-7-3-162 0,7-3-4 16,0 6 0-16,0 0-1 0,0 0-50 0,-4-7-9 16,4 1-3-16,0 6 0 0,0 0 18 0,0 0 3 15,0 0 1-15,0 0 0 0,0-6-75 0,11-1-14 16,-7 4-3-16,13-3-1 0,-10 0 18 0,11 6 16 15,-4-6-4-15,7-1 0 0,-7 1 1 0,7 0 0 16,1 3 0-16,-5-1 0 0,8 1 3 0,3 3 0 16,-3 3 0-16,3 1 0 0,7-1-16 0,-3 3 0 15,0 7 8-15,3-7-8 0,-7 9 8 0,4 4 0 0,-11-6-8 16,4 9 12-16,-11 6-8 0,0-6-4 0,-3 9 0 0,-1 4 0 16,-3-4 0-16,4 1 0 0,-11 2 0 0,0-3 0 15,0 4 0-15,-7 2 0 0,-4-5 0 0,1 2 0 16,-4 4 0-16,-7 0 0 0,6-1 0 0,-9 7 0 15,-1-3 0-15,-3-4 0 0,3 1 0 0,-3-13 0 16,7 3 0-16,0-6 0 0,-1 0 0 0,5-6 0 31,-1 0-26-31,0-4-5 0,8 1-1 0,-1-7 0 0,1-3 32 0,6 0 0 0,-3 0 0 0,7-3 0 16,0 0 0-16,0 0 0 0,0-6 0 0,0-3 0 16,7 2 20-16,4-5 9 0,-4 3 3 0,3-1 0 15,8 1-52-15,-4 2-9 16,0-5-3-16,11 6 0 0,3-4 52 0,-3 4 9 0,0 3 3 0,3 0 0 0,0 6-24 15,-3 0-8-15,-1 6 0 0,-2 4 0 16,-5 3-26-16,1-1-5 0,-4 7-1 0,-3 0 0 0,-1 10 32 0,1-4 0 16,-1 3 0-16,-6 4 0 0,6-4 0 0,-10 0 0 15,11 1 0-15,-11-7 0 0,11 0 20 0,-8-6 9 16,-3-1 3-16,4-5 0 16,3 0-52-16,-4-4-9 0,4-3-3 0,-7-6 0 15,11 3-9-15,-11-3-3 0,3-3 0 0,8-3 0 16,-11-3-185-16,11 5-38 15,-8-8-7-15</inkml:trace>
  <inkml:trace contextRef="#ctx0" brushRef="#br0" timeOffset="1266.88">2223 1734 2086 0,'0'0'59'16,"0"3"13"-16,-4 0-57 0,4-3-15 0,0 0 0 0,0 0 0 16,0 0 140-16,0 0 26 0,0 0 5 0,0 0 1 15,-7-3-83-15,3-10-16 0,4 4-3 0,0-4-1 16,0-2 13-16,0-1 2 0,0-6 1 0,0-3 0 15,0-3-33-15,0-4-8 0,4 1 0 0,-4-4-1 0,0 4 17 0,0 0 3 16,7-7 1-16,-7 4 0 0,0-1-52 0,0 1-12 16,0-10 0-16,0 0 0 0,4 0 15 15,-4 0 0-15,0 0 0 0,3 3 0 0,4 4-6 16,-3-4-1-16,3 3 0 0,-7 4 0 0,3 2-24 0,4 1-6 16,-3 6-1-16,-4 0 0 0,3 6 40 15,4 0 8-15,-7 7 2 0,0 2 0 0,0 7-27 0,0 3 0 16,0 0 8-16,0 0-8 15,4 3-20-15,3 7-7 0,-4 2-1 0,5 4 0 0,-5-7 48 0,8 7 10 16,-8-3 2-16,4 5 0 0,4-2-24 0,-1 3-8 16,-3 0 0-16,4 0 0 0,0-1 0 0,3-2 0 15,3 6 0-15,-6 3 0 16,3 3-26-16,-3 7-5 0,-1 2-1 0,4 4 0 0,-3 3 52 0,0-6 9 16,-8 2 3-16,8 4 0 0,-1 0-24 0,-6 6-8 0,6 4 0 15,-3-1 0 1,-3 0-26-16,6-3-5 0,1-6-1 0,-7 0 0 0,6-3 52 0,1-3 9 0,-8-7 3 0,4-3 0 31,4 4-52-31,-8-14-9 0,5 4-3 0,-1-6 0 0,0-3 32 0,-4-4 0 0,4-6 0 0,-3 0 0 16,3-3 0-16,-7 0 0 0,0-3 0 0,3-6 0 15,1-1 0-15,-4 1 0 0,0-7 0 0,0-3 10 16,0 4-63 0,-4-7-13-16,1 3-2 0,-4 0-1 0,3 0-47 15,-6 1-10-15,-4-1-2 0,3-3 0 0,-7 9-51 0,4-6-10 16,-7 4-3-16,3 5-546 0,1-2-110 0</inkml:trace>
  <inkml:trace contextRef="#ctx0" brushRef="#br0" timeOffset="1502.26">2212 1608 1792 0,'-11'6'51'0,"8"-2"10"0,-8-1-49 0,4-3-12 16,4 0 0-16,-1 0 0 0,4 0 156 0,0 0 29 16,0 0 6-16,-7-3 1 0,7 3-50 0,0-10-10 15,0 4-1-15,7-4-1 0,-7 7-54 0,7-3-12 16,0-7-1-16,4 10-1 0,-1-3 6 0,5 6 0 15,-5-3 1-15,4 6 0 0,7-3-8 0,-7 6-1 16,8-3-1-16,-1 4 0 0,4 2-59 0,-4-6 0 16,3 0-17-16,1 4 4 0,-4-4 13 0,4 0 0 15,-4 0 0-15,4-3 0 16,-8 0-58-16,5 0-18 0,-1 0-4 0,0-3-1 16,-7 3-63-16,0-6-12 0,4 3-2 0,-4-4-1126 0</inkml:trace>
  <inkml:trace contextRef="#ctx0" brushRef="#br0" timeOffset="2048.05">2910 1862 2667 0,'0'0'59'0,"0"0"12"0,0 0 2 0,0 0 2 16,0 0-60-16,0 0-15 0,0 0 0 0,0 0 0 15,0 0 101-15,0-9 18 0,-3-1 3 0,3 1 1 16,-7-7-47-16,3 1-10 0,4-1-2 0,-7-9 0 16,4 3-28-16,3-6-7 0,-7-4-1 0,3-12 0 15,4-3 7-15,-3 3 1 0,3-3 0 0,0 3 0 0,0 4-36 16,3-4 0-16,-3 0 0 0,4-6 0 0,3 3 16 16,-4 0-4-16,4 0-1 0,-7 3 0 0,11 6-11 15,-11 1 10-15,7 2-10 0,0 7 10 0,-3 3-21 0,3 3-4 16,-4 6-1-16,4 7 0 0,-7-1 16 0,4 7 0 15,-4 3 0-15,7 6 0 0,-7 4 20 0,0 12 8 16,3-3 0-16,1 12 1 0,3 0-29 0,-4 10 0 16,4 3 0-16,-3 3-10 0,3-3 10 0,-3 0 0 15,6 3 0-15,-6 6 0 0,3-6 0 0,3 6 0 16,-3 1 0-16,4-4 0 0,0-3-21 0,-1-3-3 16,1-7 0-16,3 4 0 0,-4-13 24 0,5 1 0 15,2-11 0-15,-3 4 0 0,7-9 14 0,-6 3 7 16,6-7 2-16,0-3 0 0,-3 1-37 0,-1-7-7 15,8-10-2-15,-4 1 0 0,-3-4 23 0,-1-6 0 16,1-12 0-16,0-7 0 0,-1-5 21 0,-6-4 9 16,-1-7 2-16,1-5 0 0,0-1-24 0,-8 4-8 15,4-13 0-15,-3 0 0 0,-4 3 0 0,0 0 0 16,0 6 0-16,0 4 0 16,-4 3-26-16,4 2-5 0,-7 8-1 0,4-4 0 0,-5 9 52 0,1 7 9 15,0 6 3-15,-3 9 0 0,6-3-24 0,-6 13-8 16,-4 3 0-16,3 6 0 0,0 0-48 0,1 9-10 15,-1 4-2-15,8 0-996 0,-8 3-199 0</inkml:trace>
  <inkml:trace contextRef="#ctx0" brushRef="#br0" timeOffset="2733.03">3990 831 1872 0,'3'-13'38'0,"-3"13"-30"16,0 0-8-16,4-6 0 0,-4 6 155 0,0 0 29 15,0 0 7-15,0 0 1 0,0 0 0 0,0 0 0 16,0 0 0-16,-4 9 0 0,1 1-103 0,-4-1-20 15,3 3-4-15,-6-2-1 0,-1 2 0 0,1 1 0 16,-5 6 0-16,1-7 0 0,-3 7-51 0,-4 0-13 0,3-3 0 16,-7 6 0-16,-3-4 0 0,3 1 0 0,1 3 0 0,-1 0 0 15,4 3 0-15,0-9 0 16,3 3 0-16,0-1 0 0,1 1 0 0,6-6 0 16,1 3 0-16,-1-4 0 0,7-3 0 0,-6 1 0 0,10-1 0 15,0-2 0-15,0-4 0 0,3 0 0 0,4 0 0 16,4 0 0-16,3 0 0 0,0-3 0 0,7 0 0 0,1 0 0 15,2 0 0-15,1 0 0 0,3 0 0 0,0 0 0 16,8 0 0-16,-15 0 0 0,4 3 0 0,-1 4 0 16,-3-1 0-16,-3 3 0 0,0 1 0 15,-8 5 0-15,4 1 0 0,0 3 0 0,-6 0 0 0,6 9 0 0,-11-6 0 0,4 3 0 16,-7 3 0-16,4 0 0 0,-8 7 0 16,4-10 0-16,0 6 0 0,-10-9 0 0,10 3 0 0,-11-6 0 15,4 0 0-15,0-3 0 0,-4-1 0 0,1 1 0 16,-1-3 0-16,1-10 0 15,6 3 0-15,-14 0 0 0,4-3 0 0,0-3 0 0,-3 0 0 0,2 0 0 16,-2-3 0-16,6-3 0 0,1 3 0 0,-1 0 0 16,-3 0 0-16,7-7 0 15,3 4-100-15,-3 0-22 0,4-4-5 0,3 1-1 16,3 3-204-16,4-1-42 0,4-15-8 0,3 7-2 0</inkml:trace>
  <inkml:trace contextRef="#ctx0" brushRef="#br0" timeOffset="3215.07">4251 1834 2504 0,'0'6'105'0,"0"4"-84"16,7-4-21-16,-7-3 0 0,0-3 117 0,0 0 19 15,0 0 4 1,0 0 1-16,4-3-10 0,3-3-3 0,-4-7 0 0,1 4 0 0,3-10-66 0,-4 0-14 15,4-3-2-15,-7-6-1 0,4 0-21 0,3-4-4 16,-7-9 0-16,3-9-1 0,4 3-19 0,-3-6 0 16,0 0 0-16,3-7 0 0,-4 7 0 15,4-4 0-15,-3 4 0 16,3-7 0-16,-4 7 0 0,8 0 0 0,-8 6 0 0,4 3 0 0,-3 6 0 16,0 4 0-16,-1 9 0 0,1 3 0 0,-4 6 0 0,3 7 0 15,-3 6 0-15,0 3 0 0,0 0 0 0,7 3 0 16,-3 12 0-16,3 4 0 0,-4-3 0 0,4 9 0 15,-3 0 0-15,6 6 0 0,1-6 0 0,0 10 0 16,-4-4 0-16,10 10 0 0,-6-3 0 0,3-1 0 16,7 4 0-16,-7-6 0 0,7-1 0 0,-6 4 0 15,6 9 0-15,-4 0 0 0,1 0 0 0,3 3 0 16,-3-3 0-16,-1 3 0 0,8-6 0 0,-11-3 0 16,0 3 0-16,4-4 0 0,-4-2 0 0,-3 0 0 15,-1-10 0-15,1 0 0 0,-8-3 0 0,1-6 0 16,3-3 0-16,-4-4 0 0,5-5 0 0,-8-7 0 15,0 0 0-15,0-10 0 0,-8-2 0 0,5-1 0 16,-1-9 0-16,-3-3 0 0,-3-3-99 0,-1 3-23 16,1-10-5-16,-4 7-1 0,-1-3-102 0,1 2-21 15,4 1-4-15,-8-6-1 0</inkml:trace>
  <inkml:trace contextRef="#ctx0" brushRef="#br0" timeOffset="3472.49">4350 1592 2853 0,'-4'7'120'0,"1"-4"-96"16,3-3-24-16,0 0 0 0,0 0 107 0,0 0 16 15,3 3 3-15,4 0 1 0,4-6-56 0,3 0-11 16,-3 0-3-16,10-4 0 0,-7 1 0 0,7-6 0 16,4 2 0-16,-1-5 0 0,8 2-49 0,3-3-8 15,-6 4 0-15,6-1-11 0,0 7 11 0,-3-3 0 16,0 2 10-16,-4 4-10 0,-7 0 0 0,0 0 0 15,-3 3 0-15,0 3 0 0,-4 0 0 0,0 0 0 16,3 0 0-16,-6 7 0 16,0-7-45-16,3 0-15 0,-4-3-4 0,1 0 0 15,3 0-122-15,-3 0-25 0,-1-3-5 0,1-10-1052 0</inkml:trace>
  <inkml:trace contextRef="#ctx0" brushRef="#br0" timeOffset="3799.63">5355 1100 2880 0,'0'-6'64'0,"0"6"12"0,-3-10 4 0,-1 4 0 0,1 0-64 0,-1 0-16 15,4-1 0-15,-11 4 0 0,8 3 104 0,-4-3 19 16,0 6 3-16,0-3 1 0,-4 7-50 0,1-1-9 0,-1 6-3 0,-3 4 0 0,-4 0-52 0,4 3-13 16,-7 6 0-16,-4 3 0 0,4 0 23 0,-4 7 1 15,1-4 1-15,-4 7 0 16,6-1-40-16,-2 4-8 0,6 6-1 0,0-3-1 0,8 3 25 0,3-6 0 15,3-1 0-15,4 1 0 0,4-3 0 0,3-1 0 16,7-8 0-16,7-1 0 0,0 0 0 0,7-3 0 16,4-6 0-16,4 0 0 15,-8-10 0-15,11-3 0 0,-1-2 0 16,8-4 0-16,-7-4 0 0,7-2 0 0,3 0 0 0,4-7 0 16,4 7 20-16,-12-6 10 0,5 2 2 0,-8 1 0 15,-3-4-52-15,-4 1-9 0,1 2-3 0,-1 1 0 0,-3 6 52 0,-4-10 9 16,-7 7 3-16,0 0 0 15,-7 2-103-15,0-2-20 0,0 3-4 0,-3 3-1447 0</inkml:trace>
  <inkml:trace contextRef="#ctx0" brushRef="#br0" timeOffset="5517.92">1034 2292 1425 0,'-22'3'60'0,"-2"0"-48"15,-1 3-12-15,4-3 0 0,-4 10 109 0,1-10 20 16,-8 6 4-16,-3 4 1 0,-1 0 2 0,4-1 1 15,-3-3 0-15,7 7 0 0,-4-3-25 0,4-1-6 16,0 1-1 0,3 2 0-16,11-5-45 0,-7 2-8 15,7-2-3-15,3-4 0 0,1 3 12 0,6-2 3 0,-7-4 0 0,11-3 0 16,0 0-36-16,0 0-6 0,11 9-2 0,-7-6 0 0,6-3-32 16,4 0-6-16,7 4-2 0,4-1 0 0,7-3 20 0,-4 0 0 15,4 3 0-15,7 0 0 0,3-3 26 0,4 3 9 16,0 0 1-16,10 0 1 0,-3 1-10 0,3-1-3 15,12 0 0-15,2 0 0 0,4 0-16 0,4-3-8 16,6 3 0-16,19 3 8 0,-12-6 30 0,8 4 6 16,11-4 0-16,13 0 1 0,-7 0-31 0,8 0-6 15,6 0-8-15,29 0 11 0,-18 0 2 0,4 0 1 16,3 0 0-16,29 0 0 0,-29 0-3 0,7 0-1 16,7-4 0-16,36-2 0 0,-29 0-10 0,0 3-16 15,4-3 4-15,35-1 1 0,-42 1 34 0,4 3 6 16,-5-3 2-16,26 2 0 0,-36-5-50 15,-3 6-9-15,-4-3-3 0,18 2 0 0,-25 1 50 0,-11 0 9 16,-3 3 3-16,7-3 0 0,-17 3-31 0,-8 3 8 16,-10-3-8-16,3 6 4 0,-17-2-4 0,-4 2 0 15,-14 3 0-15,0-6 0 0,-17 4-28 0,-5-1-3 16,-6-3 0-16,-7 3 0 0,-4 1 31 0,-7-4 0 16,-7 0 0-16,-6-3 0 0,-1 3 0 0,-7-3 0 15,0 0 0-15,-7-6 0 0,-1 0 0 0,1-4 0 16,-3-2 0-16,-1-4-1064 0,1-6-208 0</inkml:trace>
  <inkml:trace contextRef="#ctx0" brushRef="#br0" timeOffset="12319.46">1838 3624 1792 0,'0'0'51'0,"0"0"10"0,0 0-49 0,-4-3-12 0,4 3 0 0,-7-6 0 16,4 0 156-16,3-1 29 0,-7 1 6 0,3 0 1 16,4 6-103-16,0-7-20 0,0 1-4 0,0 6-1 15,0 0 0-15,0 0 0 0,0 0 0 0,0 0 0 16,0 0 0-16,0 0 0 0,0 0 0 0,0 0 0 0,0 6-51 0,4 4-13 15,-4 2 0-15,7 7 0 0,-7 3 0 0,0 10 0 16,3 2 0-16,-3 7 0 16,7 3 54-16,-7-4 8 0,4 4 2 0,-4 3 0 0,0-3 0 15,0-6 0-15,0 6 0 0,4 0 0 0,-4 0-64 0,7-4-28 16,-7-2 3-16,3 0 0 0,-3-4 25 16,7 10 8-16,-3-3 0 0,3-4 0 0,-4-8-8 0,-3-1 0 15,4-3 0-15,3 3 0 0,-4-6 0 0,-3 0 0 16,7-3 0-16,-7-3 0 0,4-7 15 0,-4 0 1 15,0-2 1-15,0-7 0 0,0 0-17 0,0 0-16 16,0-7 4-16,0-5 0 0,-4-1 12 0,4-2 16 16,-7-4-3-16,4-6-1 0,-8 0-12 0,1 0 0 0,-1-4 0 0,1-2 0 15,6-7 0-15,-7 4 0 0,1-4 0 0,-1-6 0 16,8 4 0-16,-8-7 0 0,8 3 0 0,-8-3 0 16,4 3 0-16,3-3 0 0,4-4 0 0,-7 1 0 15,4 6 0-15,3-6 0 16,0 6 0-16,0 7 0 0,0 2 0 0,0 1 0 0,0 2 0 0,0 1 0 15,0 0 0-15,0 2 0 0,3 1 0 0,-3-3 0 16,7 3 0-16,-7 6 0 0,0 3 0 0,4 3 0 16,3 1 0-16,-3 5 0 0,6 1 0 0,-6 2 0 15,6 4 0-15,-3 3 0 0,7 0 0 0,-3 7 0 16,3-1 0-16,-3 0 0 0,10 4-12 0,-7-1 12 16,7 4 0-16,-7-4 0 0,7 3 0 0,1 1 0 15,2-4 0-15,15 20 0 0,-18-17 0 16,0 4 0-16,-6 3 0 0,-1-1 0 0,-4 1 9 15,8 3-9-15,-11 0 12 0,0 3-12 0,4 0 12 16,-8 4-12-16,4 2 8 0,-3 0-8 0,-4 4 8 16,0-4-8-16,0 4 10 0,-4-1-10 0,-3 1 10 15,4-1-19-15,-8 1-4 0,0-1-1 0,-3 1 0 16,-3 2 25-16,3-2 5 0,-8-1 0 0,5-2 1 0,6-4-17 16,1-13 0-16,-1 1 0 0,-3-3 0 15,7-4 8 1,3-6-8-1,-3 0 0-15,7-3 0 0,0 0-12 0,0-6-5 0,7-3-2 0,4-7 0 0,-1 3 27 16,5-5 6-16,-1-4 1 0,0 3 0 0,3 0-15 0,5 3 0 0,-8 4 0 0,0-1 0 0,0 4-12 0,4 3-1 16,-4 2-1-16,0 4 0 0,3 0 14 0,-2 7 0 15,-1 2 0-15,7 4 0 0,-11 5 9 0,4 4 5 0,-3 0 1 0,3 3 0 16,-3 1-24-16,-4 5-5 0,7 0-1 0,-11 7 0 16,5-4 15-16,-5 1 0 0,4-1 0 15,-7 7 0-15,4 0 14 0,3-3 6 16,-7-1 0-16,3-6 1 0,1 1-33 0,-4-7-8 0,7-3 0 0,-4 0-1 15,4-6 5-15,-7-4 0 0,4-6 1 0,3-3 0 32,-4 1-104-32,8-8-21 0,0-5-4 0,-1-3-811 0,1-1-162 0</inkml:trace>
  <inkml:trace contextRef="#ctx0" brushRef="#br0" timeOffset="14016.64">3665 3863 2188 0,'0'0'48'0,"0"0"11"0,0 6 1 0,0 3 1 0,0 1-49 0,4-4-12 16,3 3 0-16,-7 1 0 0,3 2 105 0,5 1 19 15,-5 2 3-15,8 1 1 0,-8 3-52 0,4 0-9 16,4 3-3-16,-1 0 0 0,5 3-4 0,-5 0 0 16,-3 6-1-16,11 4 0 0,-8-4 6 0,1 4 2 15,3-1 0-15,-3-6 0 0,-8 4-1 0,8-4 0 0,-4-3 0 0,0 3 0 16,0-6-66-16,-4 0 0 0,5-3-11 0,-8-3 1 15,3 2 10-15,-3-5 8 16,4-1-8-16,-4 1 11 0,3 0-11 0,-3-4 0 0,4 0 0 0,-4-2 8 16,3-1-8-16,-3-3 0 0,0-3 0 0,0 0 8 15,0 0-8-15,0 0 0 0,0-6 0 16,-3-4 0-16,3 1 0 0,-7-4 0 0,3-2 0 16,1 2 0-16,-5 1 8 0,5-4-8 0,-11 3 12 0,3 4-4 15,-6-4-8-15,2 7 0 0,1-6 0 0,-3 5 0 16,-1 4 9-16,0 0-9 0,4 0 10 0,0 6-10 15,-3 0 0-15,2 0-15 0,1 4 2 0,0 2 0 16,4-3 13-16,-1 4 0 0,-3 2 0 0,3 4 0 16,1 0 0-16,3 2 0 0,3 4 0 0,-6 3 0 0,6 1 0 0,-3-1 0 15,7-3 0-15,0 3 0 0,0 0 0 0,7 0 0 16,-7-3 0-16,4 0 0 16,6-3 0-16,-6 2 0 0,6-5 0 0,1 3 0 0,0-3 0 0,3-4 0 15,0 1 0-15,3-4 0 0,-3-3 0 0,8-2 0 16,-8-4 0-16,7 0 0 0,0-7 0 0,-3 1 0 15,3-7 0-15,0 1 0 0,-7-1 0 0,0-2 0 16,4-1 0-16,-4-3-9 16,0-3-37-16,4 0-7 0,-8 0-2 0,4 0 0 15,-3-3-30-15,0 3-7 0,-1-3 0 0,4 3-1 16,-3 0 41-16,-4-3 8 0,4 7 1 0,-1-1 1 16,-3 3-6-16,-3 0 0 0,3 1-1 0,-4 2 0 15,1 1 27-15,3 2 6 0,-7 1 0 0,0-1 1 0,3 4 15 0,-3 3 0 16,0 3 0-16,0 0 0 0,0 0 0 0,0 0 0 15,0 0 0-15,-3 3 0 0,3 3 48 0,-11 4 13 16,11 5 3-16,-3 1 0 0,3 3 0 0,-7 6 0 0,3-3 0 0,4 3 0 16,0 0-7-16,0 3-1 0,0-6 0 0,0 3 0 15,4-6-38-15,3 3-8 0,-4-6-2 0,8-4 0 16,-1 1 45-16,-6-4 9 0,7-2 2 0,3-1 0 16,-4-3-52-16,1-3-12 0,3-3 0 0,4-3 0 15,-8 2 0-15,8-5 0 0,-1 0 0 0,-2-4 0 16,-1-3 0-16,0 4 0 0,3-1 0 0,-6 1 0 15,-4-4 0-15,0 0 0 0,4 4 0 0,-8-4 0 16,4 7 0-16,-7-4 0 0,0 1 0 0,-7 2 0 16,4 1 0-16,-8 0 0 0,-3-1 0 0,-4 1 0 15,4-1 0-15,-7 4 0 0,3 0 0 0,-3-1 0 0,0 4 0 16,7 0 0-16,-7 3 0 0,7-3 0 16,-4 3-60-16,4 0-16 0,10 0-2 15,-6 0-1-15,10 0-129 0,0 0-27 0,0 0-5 0,0 0 0 0</inkml:trace>
  <inkml:trace contextRef="#ctx0" brushRef="#br0" timeOffset="14751.28">4501 4298 2188 0,'0'0'48'0,"0"0"11"0,0 0 1 0,0 0 1 0,-3 7-49 0,-1-4-12 0,1 6 0 0,3-3 0 16,0 1 54-16,0 2 8 0,-7 1 2 0,7-1 0 15,0 4-52-15,0 2-12 0,0 4 0 0,0 0 0 16,7 3 54-16,-7 0 8 0,3 0 2 0,-3 6 0 15,4-3 0-15,-1 0 0 0,1 0 0 0,0 0 0 16,3-3 12-16,-7 0 2 0,3-3 1 0,4 0 0 16,-7-4-24-16,4 1-5 0,3-3-1 0,-7-4 0 0,3-3-39 0,4-3-10 15,-7-3 0-15,0 0 0 0,0 0 0 0,0 0 0 16,4-3 0-16,-1-3 0 0,4 0 53 0,-7-4 9 16,0 1 2-16,0-4 0 0,4 1-52 0,3-1-12 15,-7-2 0-15,0-4 0 0,4 3-12 0,-4-3-6 16,7 1-1-16,-7-4 0 0,3 3 31 15,1-3 5-15,3 6 2 0,-4-3 0 0,4 4-19 16,0 2 0-16,0 1 0 0,0 2 0 0,1 4 0 16,-8 6 0-16,7-3 0 0,-7 3 0 0,14 3 0 0,-7 0 0 15,7 3 0-15,-11 7 0 0,4-1 0 0,-3 4 0 16,3 6 0-16,-3 0 0 0,-1 6 0 0,4-6 0 16,-7 3 0-16,0 0 0 0,4 0 0 0,3-3 0 15,-7 0 0-15,3-3 0 0,-3 0 0 0,7-3 0 16,-3-4 0-16,-1-2 0 0,1-1 0 0,3-6 0 15,-7-3 0-15,0 0 0 0,0 0 0 0,7-3 0 16,4-6 0-16,-8-1 0 0,4-2 0 0,-3-1 0 0,-1-3 0 0,4 1 0 16,4-4 0-16,-8 0 0 0,1 0 0 0,3-3 0 15,4 3 0-15,-11 1 0 0,10-1 0 0,-6 3 0 16,3 4 0-16,0-1 0 0,3 1 0 0,1-1 0 16,0 4 0-16,-4-1 0 0,7 4 0 0,-4-3 0 15,4-1 0-15,0 4 0 0,4 0 0 0,-4 2 0 16,0 1 0-16,4 0 0 0,-4 6 0 0,0 4 0 15,0 2 22-15,4 4 1 0,-7 5 0 0,-1 4 0 16,4 3-37-16,-10 0-7 0,3 7-2 0,-4-1 0 16,1 1 23-16,-1-1 0 0,1 0 0 0,-4 1 0 15,3-4 20-15,-3-3 9 0,0-6 2 0,0 0 0 16,0-4-50-16,0-5-9 0,-3-4-3 16,3-6 0-16,0 0-79 0,0 0-16 0,0-6-3 0,-4-1-1328 15</inkml:trace>
  <inkml:trace contextRef="#ctx0" brushRef="#br0" timeOffset="17564.98">7003 4367 2188 0,'0'0'48'0,"0"0"11"0,0 7 1 0,0-1 1 0,-4 3-49 0,4 1-12 16,0 5 0-16,4 1 0 0,-4 0 105 0,0 3 19 16,3-1 3-16,-3 4 1 0,4-3-44 0,-1 6-9 15,1-3-2-15,-1 6 0 0,-3-3-14 0,4 1-3 16,3-1-1-16,-7 0 0 0,3-3-3 0,4-3 0 15,-3-1 0-15,3-2 0 0,-3 0-32 0,3-7-6 16,-4 0-2-16,4-2 0 0,-3-1-12 0,3-3 0 16,-4 0 0-16,-3-3 0 0,0 0 29 0,4-6 3 15,3 3 1-15,-4-7 0 0,1 4-19 0,-1-6-4 16,1 2-1-16,-4-5 0 0,0-1-1 0,0-3-8 0,0 0 12 0,0 0-4 16,-4 1-8-16,4-4 0 0,0 3 0 15,0 3 8-15,0 1-8 0,0-1 0 16,0 0 0-16,0 4 0 0,4 2 0 0,3 1 0 0,-3-1 0 0,-1 4 0 15,-3 6 8-15,4-3 5 0,3 3 2 0,0 0 0 16,0 3-15-16,-4 3-12 0,4 1 3 0,0 2 0 16,1 4 9-16,-1 2 12 0,-4 1-2 0,4 6-1 15,-3-3-1-15,3 3-8 0,-4 0 12 0,1 0-4 16,-1-4 0-16,1-2 0 0,-1 3 0 0,4-7 0 16,-3 1-8-16,-1-7 0 0,1 4 0 0,0-4 0 15,-1-3 0-15,4-3 0 0,-3 0 0 0,3-6 0 0,0 0-12 16,0-1-2-16,3-5 0 0,-3-4 0 15,4-3 14-15,-4 0 0 0,4-3 0 0,-1 1 0 16,1-1 0-16,-1 0 8 0,1 6 0 0,0-3-8 0,-1 3 0 0,1 4 0 16,-4 3-10-16,3 2 10 0,-3 1 0 0,1 3 16 15,2 0 0-15,-3 3-1 0,0 0-6 0,0 6-1 16,0 0 0-16,0 1 0 0,-3 5-24 16,3 1-6-16,0 2-1 0,0 4 0 0,-3 0 23 0,-4 3 0 15,3 0 0-15,1 3 0 0,-1-6 0 0,-3 3 0 16,4-4 0-16,-4-2 0 0,3-3 0 0,-3-1 0 15,4-2 0-15,-4-4 0 16,3-3-158-16,-3-3-27 0,7-3-6 0,-7 3-1 0</inkml:trace>
  <inkml:trace contextRef="#ctx0" brushRef="#br0" timeOffset="18267.4">7779 4628 2030 0,'0'0'57'0,"0"0"14"0,0 0-57 0,-7 0-14 15,0 0 0-15,7 0 0 0,0 6 156 0,-4-3 29 16,4 3 6-16,0 7 1 0,4-1-103 0,-1 1-20 16,4 6-4-16,0 3-1 0,0 0 0 0,4 3 0 15,0 3 0-15,-1 0 0 0,1 4 0 0,-1 2 0 16,1 1 0-16,-1 2 0 0,-3 4-51 0,4 3-13 15,0 0 0-15,3 0 0 0,-7-4 54 0,0 1 8 16,3-3 2-16,-2-1 0 0,-1-5-52 0,0-1-12 0,0 0 0 16,-4-5 0-16,4 2 0 0,-3-9 0 15,-1-1 0-15,1-5 0 0,-1-1 0 0,-3-5 0 16,0-7 0-16,0 0 0 0,0 0 0 0,-3-13 0 16,-4 1 0-16,3-7 0 0,-3 0 0 0,-3-3 0 0,3-3 0 15,-4-3 0-15,0-4 0 0,1 1 0 0,-1-7 0 0,1-5 0 16,-4-5 0-16,3 1 0 0,0 7 0 0,1-7 0 15,-1 3 0-15,1 3 0 0,-1 3 0 16,4 1 0-16,0-1 0 0,3-3 0 0,1 1 0 16,-1-1 0-16,4 3 0 0,4 4 0 15,-1-1 0-15,4 4 0 0,4 6 0 0,0 0 0 16,-1 3 0-16,4 0 0 0,-3 3 0 0,3 0 0 0,0 3 0 0,4 4 0 16,-1 3 0-16,1-1 0 0,3 7 0 0,0 0 0 15,1 0 0-15,-1 3 0 0,-4 3 0 0,5 3 0 16,-5 4 0-16,1-1 0 0,-1 3 0 0,-2 4 0 0,-1 0 0 15,-7-4 0-15,0 4 0 0,0 3 0 0,-4 0 0 16,-3 3 0-16,0 0 0 0,-7 3 0 16,4 0 0-16,-4 0 0 0,-4-3 0 0,1 0 0 15,-1 0 0-15,0-7 0 0,-3 1 0 0,-3 0 0 0,3-7 0 16,-8 1 0-16,8-4 0 0,-7-3 0 0,3 0 0 0,1 0 0 16,3-6 0-16,0 0 0 15,-1-3-100-15,1-1-22 0,4 1-5 0,-1-3-854 16,8-4-171-16</inkml:trace>
  <inkml:trace contextRef="#ctx0" brushRef="#br0" timeOffset="18797.98">8322 4741 2595 0,'0'0'57'0,"0"0"12"0,0 0 3 0,0 0 0 0,7 0-57 0,-7 0-15 0,7 3 0 0,-7-3 0 0,0 0 111 0,0 0 19 15,0 0 4-15,0-7 1 0,4 1-41 0,-1-3-8 16,-3-4-2-16,0-6 0 0,0-3-25 0,0-3-6 16,0 0-1-16,0-6 0 0,0 3-41 0,-3-4-11 15,-1 1 0-15,4-7 0 0,-3 4 0 0,-4-7 0 16,3 0 0-16,1-3 0 0,-5 4 0 0,5-1 0 16,-1 3 0-16,1 7 0 0,-1 3 0 0,1-1 0 15,3 8 0-15,-4-1 0 0,4 3 0 0,0 6 0 16,-3 1 0-16,3 2 0 15,3 4-152-15,-3 6-32 0,0 0-6 0,4 3-753 0,3 3-150 0</inkml:trace>
  <inkml:trace contextRef="#ctx0" brushRef="#br0" timeOffset="19168.06">8558 4615 2703 0,'0'0'60'0,"0"6"12"0,4 1 2 0,-1-1 2 0,1-3-61 0,7 0-15 0,-4 0 0 0,3-3 0 0,8-3 73 0,-4 0 12 16,0-3 3-16,4-4 0 0,-4-2-29 15,3 2-6-15,1-5-1 0,-4-1 0 16,0 4-17-16,0-4-4 0,-3 0-1 0,0 0 0 0,-1-2-2 0,-3 5 0 16,4-3 0-16,-8 4 0 0,4-1-8 0,-3 4-1 15,-1 0-1-15,1-1 0 0,-8 4 6 0,4 6 0 16,-7-6 1-16,0 2 0 0,0 4-25 0,-7 0 0 15,4 7 0-15,-5 2-11 0,1 4 11 0,4-1 0 16,-4 4 10-16,0 6-10 0,-4 3-8 0,0 6-8 16,4 4-2-16,4-4 0 0,-1 4 18 0,0 5 0 15,1 1-8-15,10-13 8 0,0 1 0 0,0-7 0 16,7 3 0-16,0-7 9 0,4-2-1 0,-1 0-8 16,8-4 12-16,-1 1-4 0,1-4-8 0,3-2 0 15,-3-4 0-15,3-3 8 0,0 0-8 0,-3 0 0 16,3-3 0-16,0-1 0 15,-3 1-102-15,-1 0-13 0,1 0-2 0,-4 0-1336 0</inkml:trace>
  <inkml:trace contextRef="#ctx0" brushRef="#br0" timeOffset="20246.43">9839 3994 2649 0,'0'0'58'0,"4"-3"12"0,3-3 2 0,0 0 4 0,-4-4-61 0,4 4-15 0,-3-4 0 0,3 1 0 15,-4 0 105-15,1-1 19 0,-4-2 3 0,3-1 1 16,-3 4 0-16,-3-4 0 0,3 4 0 0,-4-4 0 16,4 7-103-16,-7-3-25 0,0 2 0 0,0 1 0 15,-3 3 0-15,-5 0 0 0,1 6 0 0,-3 0 0 0,-4 6 31 0,3 7 1 16,-3 3 0-16,0 3 0 0,-1 3-24 0,5 6-8 15,-4 10 0-15,-1 9 0 16,5 7-26-16,-1 2-5 0,4 4-1 0,0 3 0 0,3-7 52 0,8 4 9 16,-4 0 3-16,7 6 0 15,7-6-52-15,0-7-9 0,3-6-3 0,1-3 0 0,7-6 52 0,-1-7 9 16,1-2 3-16,7-7 0 0,-1-6-24 0,5-4-8 16,2-2 0-16,8-4 0 15,-4-6-26-15,4-6-5 0,4 0-1 0,-5-6 0 0,-6-4 32 0,0 1 0 16,0-7 0-16,-4 3 0 0,-3 1 12 0,-4-7 9 0,0 0 2 0,-4-7 0 15,1 4-37-15,-4-6-7 16,0 0-2-16,-3-1 0 16,-4 1-84-16,4 0-17 0,-1 2-3 0,-3-2-1 0,0 3 103 0,0 3 25 15,0 0 0-15,0 3 0 16,-3 3-56-16,-1 3-7 0,1 4-1 0,-4-1 0 0,4 7 49 0,-4 6 15 16,0 0 0-16,0 0-10 0,0 0 62 0,-11 0 12 0,4 6 2 15,-4 0 1-15,4 7-4 0,-3-1-1 0,-1 4 0 0,4 6 0 16,-4 0-48-16,4 0-14 0,0 6 0 0,0 0 8 15,4 1 44-15,-1 2 10 0,4-3 2 0,-3 4 0 16,6-4-52-16,1-3-12 0,-1 0 0 0,4-3 0 16,4-3 0-16,0-4 0 0,6-2 0 0,-3-4 0 0,4-2 18 15,10-4 1-15,-3-6 0 0,3-4 0 0,0-5-31 0,-3-4-5 16,0-3-2-16,-4-6 0 0,-4 0 40 0,1-3 8 16,-4 0 2-16,0-1 0 0,-3 4-31 15,-1 3 8-15,-2 4-8 0,-5-1 4 0,-3 6-4 0,0-2 0 16,-3 5 0-16,-5-2 0 0,1 5 0 0,-3-2 0 15,-4 3 0-15,-4-1 0 16,-3 4-26-16,-4-3-5 0,1 3-1 16,-5 3 0-16,8 0 21 0,0 0 11 0,0 0-12 0,3 0 12 15,1 3-67-15,6-3-6 0,0 3-2 0,4 0 0 16,4 0-80-16,3-3-16 0,3 4-3 0,1-1-693 16,3 0-138-16</inkml:trace>
  <inkml:trace contextRef="#ctx0" brushRef="#br0" timeOffset="20531.65">10657 4813 2487 0,'0'0'55'0,"0"6"11"0,0 0 2 0,0-3 2 0,4 4-56 0,-4-4-14 16,0-3 0-16,0 0 0 0,0 0 90 0,0 0 15 0,3-3 3 0,1-7 1 16,3 1-36-16,-3-7-7 0,-1 0-2 0,1-2 0 15,3-7-9-15,-4 3-3 0,4-7 0 0,0 4 0 16,4 0-23-16,-4 3-5 0,7-3 0 0,0 3-1 15,-3 3-6-15,6 4-1 0,1-1 0 0,0 3 0 16,-4 1 4-16,3 3 1 0,-2 2 0 0,2 4 0 16,-3 0 3-16,0 3 1 0,4 3 0 0,-4 0 0 0,-3 7-25 15,-1 2-9-15,1 4 0 0,-4 3 0 16,0 3 33-16,-3 6 6 0,3 3 2 0,-7 4 0 16,3-1-52-16,-3-2-9 0,4-1-3 0,-4-6 0 0,0 3 32 0,0-6 0 15,0-3 0-15,-4-3 0 16,4-7-57-16,0 0-6 0,4-2-1 0,-4-7-956 15,0 0-191-15</inkml:trace>
  <inkml:trace contextRef="#ctx0" brushRef="#br0" timeOffset="21402.05">11561 4458 2649 0,'0'0'58'0,"0"0"12"0,3-6 2 0,-3 0 4 0,0 6-61 0,0 0-15 0,0-7 0 0,0 7 0 15,0 0 105-15,-3-3 19 0,-5 0 3 0,1 3 1 16,-3 3-52-16,3 0-9 0,-7 4-3 0,3 2 0 16,-3-3 0-16,0 4 0 0,-4 2 0 0,4 1 0 15,-4 3-51-15,4-1-13 0,-3 4 0 0,3 0 0 0,-4-3 0 0,4 2 0 16,3 1 0-16,1-3 0 0,3 3 0 0,0-7 0 16,3 1 0-16,4-4 0 0,0 1 0 0,4-7 0 15,6 3 0-15,-3-6 0 0,7 0 0 0,0 0 0 16,1-6 0-16,2 3 0 0,1-7 0 0,-1 4 0 15,5-3 0-15,-1 2 0 0,0-2 0 0,4 3 0 16,-1-1 0-16,1 1 0 0,-4 3 0 0,0 0 0 16,4 3 0-16,-4 3 0 0,0 0 0 0,-6 6 0 15,-1 1 0-15,0 2 0 0,-4 4 0 0,-3 3 0 16,-3 0 0-16,-1 0 0 0,-3 2 0 0,-3-2 0 16,-4 0 0-16,-4 0 0 0,1 0 0 0,-1 0 0 15,-3-1 0-15,-4-2 0 0,4-3 0 0,0-1 0 16,0-2 0-16,0-4 0 0,0 0 0 0,3-3 0 15,4-3 0-15,0 0 0 16,7 0-48-16,0 0-13 0,-3-6-3 0,-1-3 0 16,4-1 0-16,0 1 0 0,7 2 0 0,-3-5 0 15,6 2 0-15,-3 1 0 0,4 0 0 0,3-1 0 0,-3 1 52 0,3-1 12 0,0 1 0 16,3 3 0-16,1-1 0 0,0 1 0 0,-4 0 0 16,3 0 0-16,1 3 0 0,0-1 0 0,-1 1 0 0,-3 0 0 15,4 0 48-15,-4 0 13 0,4 0 3 0,0-4 0 16,-1 4 0-16,1-6 0 0,-1 0 0 0,1-1 0 15,0-2 0-15,-4-1 0 0,3 0 0 0,-2-2 0 16,-1-1-52-16,-4-3-12 0,1 0 0 0,-4 4 0 16,0-4 0-16,4 3 0 0,-4 1 0 0,-4-1 0 15,1 7 0-15,-4-4 0 0,0 7 0 0,-4-1 0 16,1 1 0-16,-4 3 0 0,-4 0 0 0,0 6 0 0,1 3 0 16,-4 1 0-16,0-1 0 0,-1 10 0 15,1-1 0-15,0 7 0 0,0 3 0 0,0 7 0 16,3-1 0-16,4 0 0 0,-3 1 0 0,6-1 0 0,1-6 0 0,-1 3 0 15,4-3 0-15,4 1 0 0,-1-5 0 0,4 1 0 16,4-6 0-16,-1 0 0 0,1-1 0 0,7-5 0 16,-4-1 0-16,3-2 0 0,1-1 0 0,3-6 0 15,-3 0 0-15,3-3 0 0,0 0 0 0,-3-4 0 16,3 1 0-16,0 0 0 16,-3-4-48-16,-4-2-13 0,0-1-3 0,-3 1 0 15,-1-1-51-15,1 1-10 0,-4 2-3 0,0 1 0 16,-4-1-102-16,5 4-21 0,-8-3-4 0,3 2-1 0</inkml:trace>
  <inkml:trace contextRef="#ctx0" brushRef="#br0" timeOffset="21793.75">12312 4809 2419 0,'0'13'53'0,"-4"-10"11"0,4 3 3 0,-3 1 1 0,3-4-55 0,0-3-13 0,0 6 0 0,0-6 0 15,0 0 156-15,0 0 29 0,0 0 6 0,0 0 1 16,0 0-121-16,0 0-24 0,-4-12-5 0,4 2-1 16,4-6-21-16,-4 1-4 0,0-7 0 0,3 0-1 0,4-3-6 0,-3-3-1 15,3-4 0-15,0 4 0 0,4 0-8 0,-1 3 0 16,1 3 0-16,-1 0 0 15,1 3 0-15,3 0 0 0,4 4 0 0,-4 2 0 0,4 4 32 0,-1 2 5 16,-3 1 1-16,0 6 0 0,1 3-10 0,-1 3-1 16,-4 4-1-16,4 6 0 0,-3 5-26 15,-1 5 0-15,1 8 0 0,-4 7 0 0,0 3 29 16,-3 0 1-16,-1-4 0 0,1 1 0 16,-1 0-48-16,-3-3-10 0,4-7-1 0,-4 3-1 0,3-5 46 0,-3-4 10 15,4 0 2-15,-1-10 0 16,1 1-96-16,-1-6-20 0,1-7-3 0,0-6-1 15,-1-4-80-15,4-5-16 0,-3-4-3 0,-1 0-1 0</inkml:trace>
  <inkml:trace contextRef="#ctx0" brushRef="#br0" timeOffset="22233.92">12933 4508 2419 0,'0'0'53'0,"-7"0"11"0,0 4 3 0,-4-8 1 0,4 1-55 0,0 0-13 0,0 0 0 16,0-3 0-16,0 3 105 0,0 0 19 0,0-1 3 0,0 1 1 15,7 3-52-15,-7-3-9 0,0 0-3 0,0 3 0 16,-1 0-12-16,-2 3-2 0,3 3-1 0,-4-2 0 16,1 5-13-16,-4 0-4 0,-1 1 0 0,1 2 0 15,0 1-14-15,0 3-3 0,4-1-1 0,-5 1 0 16,5 3 15-16,3-4 3 0,0-2 1 0,0-1 0 15,7-2-33-15,0-4-20 0,3 0 2 0,1-2 1 0,3-1 17 0,3-3-12 16,1 0 12-16,3-3-10 0,0-1 10 0,0 1 0 16,4-3 10-16,7 0-10 0,3-4 20 0,-3 7-3 15,-1-3 0-15,1 3 0 0,-4 3-3 0,0 0-1 16,0 6 0-16,1 0 0 0,-1 4 5 0,-4-1 1 16,5 7 0-16,-8 3 0 0,0-1-14 0,-7 1-5 15,0 3 0-15,0-3 0 0,-7 3 0 0,0-3 0 16,-4 0 0-16,-6 3 0 15,-1-1-26-15,-3-2-5 0,0 0-1 0,0-3 0 0,-4 3 52 0,4-7 9 0,0 1 3 0,0-4 0 32,0-3-52-32,0 1-9 0,0-7-3 0,7 0 0 15,0-4-44-15,3 1-8 0,0-6-3 0,4 0 0 16,0-1-117-16,4-6-23 0,-4 1-5 0,7-4-983 0</inkml:trace>
  <inkml:trace contextRef="#ctx0" brushRef="#br0" timeOffset="22588.15">13243 4446 2206 0,'4'-7'48'0,"-4"7"11"0,0 0 1 0,0 0 3 0,0 0-51 0,0 0-12 0,7 4 0 0,-4 5 0 15,-3 0 101-15,4 1 18 0,-4 6 3 0,3 2 1 16,1 1-47-16,-4 3-10 0,4 3-2 0,-1 7 0 16,4-1 0-16,-3 3 0 0,3-2 0 0,0-1 0 0,0-3 0 0,3 1 0 15,1-8 0-15,0 1 0 0,-1-3 0 0,1-3 0 16,3-7 0-16,0 1 0 15,0-4-51-15,4-3-13 0,-1-3 0 0,1-6 0 16,0 3 0-16,-1-7 0 0,1-2 0 0,0-4 0 0,-1 0 0 16,-3-2 0-16,0-4 0 0,0 0 0 0,-3-6 0 0,3 2 0 15,0 1 0-15,-3 0 0 0,-1 3 0 16,1 7 0-16,0-1 0 0,-4 7 0 0,0 5 0 16,0 4 0-16,-4 7 0 0,1 5 0 0,-1 7 0 0,1 6 0 15,-4 3 0-15,0 4 0 0,0 2 0 0,0-2 0 16,-4 2 0-16,4-3 0 0,-3 1 0 0,3-1 0 15,-4-3 0-15,1-3 0 0,3 0 0 0,0-3 0 16,3-6 0-16,1 0 0 16,-1-4-48-16,1-9-13 0,3 1-3 0,0-11 0 15,4 1-102-15,-1-6-21 0,1-4-4 0,3-3-1101 0</inkml:trace>
  <inkml:trace contextRef="#ctx0" brushRef="#br0" timeOffset="22951.09">14136 4314 2649 0,'14'-22'58'0,"-7"10"12"0,0-4 2 0,0 0 4 0,0 1-61 0,0 2-15 0,0 4 0 0,-3-1 0 16,-1 4 105-16,-3 6 19 0,0 0 3 0,0 9 1 15,-3 4 0-15,-4 6 0 0,-4 3 0 0,1 3 0 16,-1 0-103-16,-3 0-25 0,0 3 0 0,-4 3 0 16,4 1 0-16,-7-1 0 0,3 1 0 0,1 2 0 15,2 1 0-15,-2-4 0 0,3 3 0 0,0-2 0 16,3-4 0-16,4-3 0 0,0-3 0 0,3-6 0 15,4-1 0-15,0-5 0 0,4-4 0 0,3 0 0 0,0-3 0 0,4 1 0 16,3-4 0-16,0-4 0 0,0-2 0 0,0 3 0 16,4-3 0-16,-1-1 0 0,4 1 0 0,-3 0 0 15,7 0 0-15,-4-1 0 0,0 4 0 0,0 3 0 16,4 0 0-16,0 0 0 0,-1 3 31 0,1 4 1 16,-4-1 0-16,0 3 0 0,1 1-24 0,-8 2-8 15,0 1 0-15,-4 2 0 0,1-2 0 0,-7 3 0 16,3 3 0-16,-7-4 0 0,0 4 0 0,-7-3 0 15,-1-1 0-15,-2-2 0 0,-4-1 0 0,0 1 0 16,-4 0 0-16,-3-7 0 16,3 0-26-16,-3 0-5 0,-4-3-1 0,1 1-1040 15,-1-4-209-15</inkml:trace>
  <inkml:trace contextRef="#ctx0" brushRef="#br0" timeOffset="27102.75">6170 4013 2289 0,'0'0'50'0,"0"0"10"0,0 0 3 0,0 0 2 15,0 0-52-15,0 0-13 0,0 0 0 0,0 0 0 0,0 0 108 0,0 0 18 16,0 0 4-16,0 0 1 0,0 6-28 15,0-6-6-15,0 0-1 0,-3 3 0 0,3-3-28 0,-7 4-5 16,7-4-2-16,-4 9 0 0,4-9-45 0,0 0-16 16,0 0 9-16,-11 6-9 0,8-3 56 0,3-3 7 15,-7 7 1-15,3-1 0 0,-3 0-52 0,-3-3-12 16,3 4 0-16,-4-1 0 0,0 0-10 0,1 0-5 16,-1 4-1-16,1-1 0 0,-4 4 16 0,3-4 0 15,0 4 9-15,1 2-9 0,-1-2 10 0,1 0-10 16,3-1 10-16,-4 1-10 0,4-4 8 0,-7 4-8 15,7-1 0-15,0 1 0 0,0-1 0 0,3 1 0 16,4-1 0-16,-7 1 0 0,0-4 0 0,7 1 0 0,0-1 0 16,-3-3 0-16,3 4 9 0,0-1-9 0,3-3 8 0,1 4-8 15,-1-1 0-15,4-3 0 0,-3 1 0 16,6-1-11-16,-3 0 11 0,0 1 0 0,4-4 0 0,0 3 0 16,3 0 0-16,-4 0 12 0,8 1-4 0,-4 2 0 15,0-3 3-15,0 1 1 0,4 2 0 0,-8 1 0 16,5-1 3-16,-1 3 1 0,0 1 0 0,0 0 0 15,0 2-16-15,0-2 0 0,0 2 0 0,4 1 8 16,-4 0-8-16,0-1 0 0,0 1 0 0,0 0 0 16,0 0 0-16,-10-1 0 0,3 4 0 0,0-6 0 15,-3 5-26 1,-1-2-5-16,1 0-1 0,-4-4 0 0,0 4 32 0,-4-4 0 0,1 1 0 0,-4 3 0 16,-1-4 20-16,1 1 9 0,-10-1 3 0,6-2 0 15,-3 5-24-15,0-5-8 0,3-1 0 0,-3 1 0 16,-3-1-26-16,3 0-5 0,-1-2-1 0,-2-1 0 0,3 0 52 15,0-3 9-15,-1 4 3 0,5-4 0 16,-4 0-52-16,0-3-9 0,7-3-3 0,-4 3 0 0,4-3 32 0,7 3 0 16,0 0 0-16,0-7 0 15,0-2-115-15,3 0-17 0,5-4-3 0,-1 1-1 16,-4-4-140-16,8-3-29 0</inkml:trace>
  <inkml:trace contextRef="#ctx0" brushRef="#br0" timeOffset="27674.57">6428 4951 2419 0,'0'0'53'0,"0"0"11"0,0 0 3 0,0 0 1 0,-4 6-55 0,4-6-13 0,0 3 0 0,0-3 0 16,0 0 104-16,0 0 19 0,0 0 3 0,0 0 1 15,0 0-50-15,0-6-9 0,4-4-3 0,-4-2 0 16,3 2-1-16,-3-2 0 0,4-4 0 0,-1-3 0 16,1 1-32-16,-4-8-8 0,3 1 0 0,1-9-1 15,-1-4 6-15,4 1 2 0,-3-4 0 0,3 0 0 16,-4 0-17-16,5 1-3 0,-5 2-1 0,1-6 0 16,-1 3-10-16,1-3 0 0,-4-3 0 0,3 0 0 15,4 7 0-15,-3-1 0 0,-4 6 0 0,7-2 0 0,-4 8 0 16,1 1 0-16,-1 6 0 0,1 3 0 15,7 4 20-15,-11 2 3 0,3 4 0 0,-3 3 0 16,4-1-14-16,-4 7-9 0,0 0 12 0,3 3-12 16,1 7-16-16,-1-1-11 0,1 1-1 15,-1 5-1-15,4 1 49 0,-3-7 9 0,-1 10 3 0,4-3 0 16,-3 3-52-16,-1 3-9 0,4 0-3 0,4 3 0 16,0 0 32-16,-8 3 0 0,4 0 0 0,7 10 0 0,0-4 20 0,-3 1 9 15,0-1 3-15,-1 1 0 0,4 2-24 0,-3-2-8 16,-4 3 0-16,0-4 0 0,4 4 0 0,-1-7 0 15,-3 0 0-15,0-2 0 0,0-4 0 0,-3 3 0 16,-1-6 0-16,1-3 0 0,-1-1 0 0,1-2 0 16,-4-3 0-16,4 2 0 15,-1-2-26-15,-3-1-5 0,0-5-1 0,-3-4 0 0,-1 6 32 0,0-6 0 0,4-3 0 0,0 0 0 32,-7 4-80-32,4-4-11 0,-1 0-1 0,-6 0-1 15,3-4-5-15,0 4-1 0,0-3 0 0,3 3 0 16,-7-3-23-16,4-3-5 0,0 0-1 0,0-1 0 15,-3 4-102-15,3-6-21 0,-4 3-4 0,1-7-1 0</inkml:trace>
  <inkml:trace contextRef="#ctx0" brushRef="#br0" timeOffset="27868.98">6428 4693 2188 0,'-4'7'48'15,"4"-1"11"-15,0-6 1 0,0 0 1 0,0 0-49 0,0 3-12 0,0-3 0 0,4 3 0 16,6-3 105-16,-3 0 19 0,4 0 3 0,-4 0 1 0,7-3-27 0,-3 3-5 15,-1-3 0-15,4 0-1 0,0 3 1 0,1-3 1 16,-1 0 0-16,3 3 0 0,-3 0-65 0,4 0-14 16,0 0-2-16,-1 0-1 0,1 0 1 0,-4 0 0 15,0 3 0-15,0 0 0 16,0-3-38-16,-3 3-7 0,-4 0-2 0,0-3 0 16,0 3-134-16,0 0-27 0</inkml:trace>
  <inkml:trace contextRef="#ctx0" brushRef="#br0" timeOffset="30987.57">2522 4841 2066 0,'0'0'45'0,"0"0"10"0,0 0 1 0,0 0 3 0,0 0-47 0,0 0-12 0,0 0 0 0,0 0 0 16,-7-6 80-16,4-1 15 0,3 1 2 0,0-7 1 15,0 4-78-15,0-7-20 0,3 4 0 0,-3-7 0 16,7 0 55-16,-7-3 7 15,4 0 2-15,-1-3 0 0,4-3-20 0,-7 3-4 16,4-3-1-16,3 0 0 0,-3-4-14 0,3 1-2 16,-4-1-1-16,8-2 0 0,-8-1 1 0,4-2 0 0,-3-1 0 15,3-3 0-15,-4 4-35 0,5-4-6 0,-5 7-2 16,1-4 0-16,3 3 53 0,-7 4 11 0,10 0 1 0,-10 3 1 16,4 6-30-16,-4-4-7 0,7 8-1 0,-7-1 0 15,0 3-8-15,3 7 10 0,-3-4-10 0,0 7 10 16,0 0-10-16,0 6 10 0,0 0-10 0,0 0 10 15,0 6 5-15,4 10 1 0,3-7 0 0,-7 7 0 16,3 3-26-16,4 2-5 0,4 1-1 0,-7 0 0 0,-1 3 16 16,4 4 0-16,4-1 0 0,-8 6 0 0,8-5 0 15,-4 5 0-15,7 4 0 0,-10-4 0 0,6 4 0 0,-3-4 0 16,0 4 0-16,0 0 0 0,-3 2 0 0,3 1 0 16,-4 3 0-16,4 0 0 0,-3-6 25 15,0-4 8-15,3 4 2 0,-4-4 0 0,-3-2-26 0,7-4-9 16,-7-3 0-16,0-3 9 15,4-7-37-15,-4 1-8 0,7-6-2 0,-7-4 0 0,0-3 58 0,0-3 11 16,0 0 2-16,0 0 1 16,0-6-52-16,-7-1-10 0,7-2-3 0,0-4 0 15,-4 4-97-15,-3-4-20 0,4 1-4 0,-4-4-1 16,3 1-75-16,0-4-14 0,-3 3-3 0,-3 4-1 0</inkml:trace>
  <inkml:trace contextRef="#ctx0" brushRef="#br0" timeOffset="31252.87">2526 4612 1958 0,'0'0'43'0,"0"0"9"0,0 0 1 0,0 0 3 0,0 0-45 0,0 0-11 0,0 0 0 0,0 0 0 15,0 0 53-15,0 0 9 0,10-3 2 0,-6 0 0 16,3 0 51-16,4 3 10 0,3 0 3 0,-4-4 0 15,1 4-103-15,0 0-25 0,3 0 0 0,-4 0 0 16,1 4 0-16,-4-4 0 0,3 3 0 0,1-3 0 16,3 3 56-16,-3-3 7 0,6-3 1 0,-6 3 0 15,3-3-103-15,-3-1-20 0,-1-2-4 0,4 0-1 16,-3 3 0-16,-1 0 0 0,5-4 0 16,-1 4 0-16,3 0-105 0,-10 0-22 0,4 3-4 0,0 0-1 15</inkml:trace>
  <inkml:trace contextRef="#ctx0" brushRef="#br0" timeOffset="31932.06">2953 4935 1792 0,'0'0'51'0,"0"0"10"0,0 0-49 0,0 0-12 15,0 0 0-15,0 0 0 0,0-6 96 0,-7-1 17 0,3 1 3 0,4 3 1 16,0 3-27-16,-7-6-6 0,7-1 0 0,-3-2-1 16,3 0-27-16,-7-1-4 0,7 1-2 0,-4-4 0 15,4-2-10-15,-7-4-1 0,7 0-1 0,-4-3 0 16,4-3-7-16,-3 0-2 0,3-3 0 0,0-4 0 15,0 1-2-15,0 3-1 0,0-4 0 0,0 1 0 16,3 0 12-16,-3-1 2 0,0 4 1 0,0-6 0 16,0-1-41-16,0-3 0 0,4 4 0 0,-4-7 0 15,0 7 8-15,7-1 0 0,-7 4 0 0,0 3 0 0,4 3-8 16,-4 3 0-16,7 3-12 0,-7 0 12 16,3 3 0-16,4 4 13 0,-7 2 0 0,0 4 0 0,4 0-13 0,-4 6 9 15,0 0-9-15,7 6 8 16,0 0-20-16,0 10-4 0,-4-7 0 0,4 7-1 0,-3 0 17 0,3 6 14 15,-3 0-2-15,6 0-1 0,-6 3-11 16,3-3 0-16,-4 3 0 0,8 9-11 0,-1-2 11 0,-6-4-8 16,3 0 8-16,4 3-8 0,-8-2 8 0,4 2 0 15,-3 0 0-15,6 1 0 0,-6-1 0 0,3 0 0 16,-4-2 0-16,8-1 0 0,0-3 0 0,-8 3 0 16,8-3 0-16,-4-6 0 0,0-3 0 0,0-4 0 15,3 1 0-15,-6-4 8 0,7 1-8 0,-1-4-8 16,1-3 8-16,-1 0-12 0,-6-3 12 0,3-3 9 15,0-3-1-15,0-7-8 0,-3 1 20 0,3-7-2 0,-7-3-1 16,0-3 0-16,0 0 19 0,3-7 3 0,4 4 1 0,-7-3 0 16,0 3-22-16,0-4-4 0,0 4-1 0,0-3 0 15,0 2-13-15,-7-5-18 0,7-4 4 0,-3 1 1 16,-4-4 36-16,3 0 7 0,4 4 2 0,-11-1 0 16,8 7 0-16,-4-1 0 0,3 4 0 0,-3 6 0 15,4-3-32-15,-4 6 0 0,3 0 0 0,1 4 0 31,-4 2-20-31,7 1-11 0,-4-1-1 0,4 4-1 0,0-1-92 0,0 4-19 16,-7 0-3-16,7 6-1 0</inkml:trace>
  <inkml:trace contextRef="#ctx0" brushRef="#br1" timeOffset="40725.86">2096 5201 658 0,'0'0'14'0,"0"0"3"0,0 0 1 0,0 0 2 0,-4 0-20 0,-3-3 0 0,3 0 0 0,-6 0 0 16,10 3 36-16,0-3 4 0,-11 0 1 0,8 0 0 15,3 3-41-15,-11-4 0 0,11 1 0 0,-10 0 0 16,10 0 18-16,-8 0 11 0,5 0 3 0,3 3 0 16,-11-6-13-16,8 2-3 0,3 4 0 15,0-6 0-15,-7 3 4 0,3 0 1 0,-3-3 0 0,4 2 0 16</inkml:trace>
  <inkml:trace contextRef="#ctx0" brushRef="#br1" timeOffset="41624.11">1912 5089 1267 0,'0'0'28'0,"0"0"5"0,0 0 2 0,0 0 1 0,0 0-36 0,0 0 0 15,0 0 0-15,0 0 0 0,0 0 58 0,0 0 5 16,0 0 1-16,0 0 0 0,0 0 1 0,0-7 1 16,0 7 0-16,0-6 0 0,0 6-18 0,0 0-4 15,0-6-1-15,0 6 0 0,0 0 32 0,0 0 6 16,0 0 2-16,0 0 0 0,0 0-83 0,0 0-20 15,0 0-3-15,7-7 0 0,-7 7 46 0,0 0 9 16,4-3 1-16,-4 3 1 0,7-3 1 0,-4 0 0 16,4 3 0-16,-3-3 0 0,-1 3-2 0,4 0 0 15,-3 0 0-15,3 0 0 0,-3 3-10 0,3-3-3 16,-4 0 0-16,8 3 0 0,-8-3 8 0,4 3 0 16,-3 0 1-16,3 1 0 0,3-1-29 0,-6 0-18 15,-1 0 2-15,5 0 1 0,-5 3 24 0,4 1 5 0,-3-4 1 16,3 3 0-16,0-3 0 0,0 3 0 0,-4 1 0 0,4-4 0 15,-3 3 27-15,3-3 6 0,4 0 0 0,-8 1 1 16,8-1-49-16,-8 0-20 0,4 0 0 0,-3 0 1 16,6-3 19-16,-6 0 12 0,3 3-1 0,-4-3-1 15,5 0 0-15,-5 0 0 0,4 0 0 0,-3 0 0 16,-1 3-10-16,4-3 0 0,4 0 0 16,-11 4 0-16,3-4 0 0,4 3 0 0,-3 0 0 0,3 0 0 15,-3-3 11-15,-1 3 3 0,4 0 1 0,-3 0 0 16,3 0-24-16,3-3-5 0,-6 4-1 0,6-4 0 15,-6 0 15-15,3 0 0 0,4 0 0 0,-4 0 0 16,0 0 8-16,3 0 5 0,1 0 1 0,-1-4 0 16,-3 1-14-16,4 3 0 0,0 0 0 0,-4-3 0 0,7 3-8 15,-4 0-5-15,1 0-1 0,3 0 0 0,-3 0 14 16,-1 3 0-16,-6-3 0 0,10 0 0 0,-4 3 0 16,1-3 0-16,0 0 0 0,-1 4 0 0,1-4 0 0,-1 3 0 15,-3 0 0-15,11-3 0 0,-7 0 0 0,-8 3 0 16,8-3 0-16,-1 0 0 0,1 0 0 0,0 0 0 15,-4 0 0-15,0 3 0 0,3-3 16 0,-6 0 5 16,6 0 2-16,1 3 0 0,-1-3-37 0,-6 0-7 16,7 0-2-16,-1 0 0 0,1 0 23 0,-1 0 0 15,1 0 0-15,3 3 0 0,-3-3 10 0,-1 0 6 16,4 4 2-16,-3-4 0 0,-1 3-18 0,-2-3 0 16,9 3 0-16,-6-3 0 0,3 3 0 0,0 0 0 0,-3-3 0 15,3 3 0-15,3-3 9 0,-6 0-9 0,3 0 0 0,7 0 9 16,-10 0-9-16,3-3 0 0,0 3 0 15,0-3 0-15,4 3-20 0,-8-3 0 0,4 3 0 0,-3-3 0 16,0 3 20-16,-1 0 0 0,-3 0 0 16,4-3 0-16,-1 3 16 0,-3 0 8 0,1 0 2 0,2 0 0 31,-3 0-42-31,4 0-8 0,-8 0-1 0,8 0-1 0,-11 0 42 0,3 0 9 0,-3 0 2 0,7 0 0 16,-7 0-19-16,0 0-8 0,4 0 8 0,-4 0-8 15,0 0 0-15,7 0 0 0,-7 0 0 0,0 0 0 16,0 0 0-16,0 0 8 0,0 0-8 0,0 0 0 15,0 0 8-15,0 0-8 0,0 0 0 0,0 0 8 16,0 0 16-16,0 0 4 0,0 0 0 0,0 0 0 16,0 0-28-16,0 0 0 0,0 0 0 0,0 0 0 0,0 0-10 0,0 0-7 15,0 0-2-15,0 0 0 0,0 0 11 0,0 0 8 16,-7-7-12-16,7 7 12 16,-4-3-147-16,4 3-22 0,-7-9-5 0,7 9-1 0</inkml:trace>
  <inkml:trace contextRef="#ctx0" brushRef="#br1" timeOffset="42903.1">5990 5242 806 0,'0'0'17'0,"0"0"4"0,0 0 1 0,0 0 2 0,0 0-24 0,0 0 0 0,0 0 0 0,0 0 0 16,0 0 56-16,0 0 6 0,0 0 2 0,0 0 0 15,0 0 51-15,0 0 10 0,-3 3 3 0,3-3 0 16,0 0-62-16,-4 0-12 0,4 0-2 0,0 0-1 16,-7 3 7-16,7-3 2 0,0 0 0 0,0 0 0 15,0 0-12-15,0 0-3 0,0 0 0 0,0 0 0 16,0 0-16-16,0 0-3 0,0 0-1 0,0 0 0 16,7 4-11-16,-3-1-2 0,-1 0-1 0,4-3 0 15,0 0-11-15,-3 0 0 0,6 0 0 0,-3 0 0 16,8 0 33-16,-12 0 5 0,8 0 1 0,-1 0 0 15,4 0-11-15,-3-3-3 0,0 3 0 0,3 0 0 16,-4-3-25-16,-3 3 0 0,4 0 0 0,3-4 0 16,-7 4 0-16,4 0 0 0,-1-3 0 0,1 3 0 15,-1-3 0-15,1 3 0 0,0 0 0 0,-1-3 0 16,1 0 0-16,-1 0 0 0,4 0 0 0,-3 3 0 16,0-3 32-16,3-1 0 0,0 4 1 0,-4-3 0 0,8 3-1 15,-4 0-1-15,0 0 0 0,0 0 0 0,-3 0-31 0,3 0 0 16,0 0 0-16,0 3 0 0,0-3 0 0,-3 0 0 15,3 0 0-15,-3 0 0 0,3 0 0 0,-4 4 0 16,1-4 0-16,0 0 0 0,-1 3 0 0,-3-3 0 16,0 3 0-16,0 0 0 0,0 0 0 0,-3-3 0 15,-1 3 0-15,-3-3 0 0,4 3 12 0,-4-3-4 16,0 0-8-16,0 0 12 0,3 0-12 0,-3 0-8 16,4 3 8-16,-4-3-13 0,0 0 22 0,0 0 5 0,0 0 1 0,0 0 0 15,3-3-24-15,5 0-5 16,-5 0-1-16,1 0-777 15,3-3-155-15</inkml:trace>
  <inkml:trace contextRef="#ctx0" brushRef="#br1" timeOffset="47226.34">9698 5270 1552 0,'0'0'44'0,"0"0"10"0,-4 4-43 0,-3-1-11 15,4 3 0-15,3-6 0 0,0 0 53 0,-7 3 9 16,7-3 2-16,0 0 0 0,0 0 26 0,0 0 6 0,0 0 0 15,0 0 1-15,0 0-53 0,0 0-10 16,0 0-2-16,0 0-1 0,0 0 26 0,0 0 6 0,0 0 1 0,0 0 0 16,0 0 0-16,0 0 0 0,0 0 0 0,0 0 0 15,0 0-20-15,0 0-3 0,0 0-1 0,0 0 0 16,0 0-4-16,0 0 0 0,0 0-1 0,0 0 0 16,0 0-10-16,0 0-1 0,0 0-1 0,0 0 0 15,7 0 5-15,-4 0 2 0,4 3 0 0,-3-3 0 16,3 3-30-16,-4-3 0 0,5 3 0 0,-5-3 0 15,4 0 0-15,0 4 0 0,0-4 11 0,0 0-11 0,0 3 0 0,4-3 0 16,-4 0 0-16,0 3 0 16,4-3 8-16,-4 0 5 0,3 0 1 0,-3 3 0 0,4-3-6 15,-1 0 0-15,5 0-8 0,-5 3 12 0,1-3-4 0,3 3-8 16,0 0 11-16,-3 1-11 16,3-1 11-16,0 0-11 0,0 0 10 0,-4-3-10 0,5 3 8 0,-5 0-8 15,1-3 0-15,3 3 9 0,-4-3 16 16,1 4 3-16,-4-4 1 0,4 0 0 15,-4 0-45-15,0 0-8 0,3-4-3 0,-3 4 0 0,-3 0 27 0,3 0 0 16,0-3 0-16,-3 0 0 0,3 3 0 0,-4-3 0 16,4 3 0-16,-3-3 8 0,3 3-8 0,-4-3 0 15,1 3 0-15,-4 0 0 0,0 0 0 0,3 0 0 16,-3 0 0-16,0 0 8 0,7 0-8 0,-7 0 0 16,0 0 0-16,0 0 0 0,0 0 0 0,0 0 9 0,0 0-9 15,0 0 0-15,0 0 8 0,0 0-8 16,0 0 0-16,0 0 0 0,0 0 8 0,0 0-8 0,0 0 0 0,-3-7 0 15,-1 1 8-15,1 0-8 0,3 6 0 0,-7-3 0 16,0 0 10-16,7 3-10 0,-7-4 8 0,0 1-8 16,0 3 0-16,-4 0 0 0,0 0 8 0,1 0-8 15,-1 0 0-15,1 0 0 0,-1 3 0 0,-3-3 8 16,0 0-8-16,0 4 0 0,3-4 0 0,-3 0 0 16,0 0 0-16,-4 0 0 0,4 0 0 0,0 0 0 15,0-4 0-15,-4 4 0 0,8-3 0 0,-4 3 0 16,0 0 0-16,-1-3 0 0,1 3 0 0,4 0 0 15,-4 0 0-15,3 0 0 0,0 0 0 0,-3 0 0 16,4 3 8-16,-1 0-8 0,1-3 0 0,-1 4 8 16,0-1-8-16,1-3 0 0,3 3 0 0,-4 0 0 15,1 0 0-15,-1-3 0 0,4 3 0 0,-4-3 0 0,4 0 0 16,-3 0 0-16,3 0 0 0,0 0 0 0,0 0 0 16,0 0 0-16,7 0 0 0,-8 0 0 0,8 0 0 0,0 0 0 15,0 0 0-15,0 0 0 0,0 0 0 0,0 0 0 16,0 0 0-16,0 0 0 0,0 0 0 0,0 0 0 15,0 0 0-15,8-3 0 0,2 0 0 0,1 0 0 16,-1 0 0-16,1 0 0 0,-1 3 0 0,1 0 0 16,0 0 0-16,-1 0 0 0,1-4 0 0,-1 4 0 15,4 0 0-15,1 0 0 0,-1-3 0 0,3 0 0 16,-3 3 0-16,4-3 8 0,0 3-8 0,-1-3 0 16,5 3 0-16,-1-3 0 0,0 6 0 0,4-3 10 15,-4 3-10-15,0-3 10 0,0 3-10 0,-3 0-9 16,3 4 9-16,-4-4-13 0,1 3 13 0,-4-3 0 15,0 0 0-15,-3 4 0 0,0-4 8 0,-1 0 5 0,-3 0 1 0,4-3 0 16,-4 0-14-16,-4 0 0 16,-3 0 0-16,0 0 0 15,7-3-31-15,-3-3-5 0,-1-1-2 0,-3-2 0 16,0-1-120-16,0 1-24 0,0-7-5 0,0 4-1 0</inkml:trace>
  <inkml:trace contextRef="#ctx0" brushRef="#br1" timeOffset="49017.71">5951 5176 1036 0,'0'0'23'0,"0"3"5"0,-3 4 0 0,-1-1 1 0,1 0-29 0,-1 1 0 15,-3-1 0-15,4 0 0 0,-1 0 108 0,4 1 16 16,-7-1 4-16,7-3 0 0,0-3 0 0,-3 6 0 0,3-6 0 0,-4 3 0 16,4-3-103-16,0 0-25 0,0 7 0 0,0-7 0 15,0 0 56-15,0 0 7 0,-3 3 1 0,3-3 0 16,0 0 51-16,0 0 10 0,0 0 3 0,0 0 0 15,0 0-103-15,0 0-25 0,0 6 0 0,0-6 0 16,-4 3 56-16,4 4 7 0,0-1 1 0,0-6 0 16,0 0-52-16,0 0-12 0,0 6 0 0,0 0 0 15,4-3 54-15,-4-3 8 0,3 4 2 0,4-1 0 16,0 0-52-16,-7 0-12 0,4 0 0 0,3-3 0 0,-4 3 0 0,4-3 0 16,-3 0 0-16,6 0 0 15,-6 0 0-15,3 0 0 0,0 0 0 0,0 0 0 0,0 0 0 0,0 0 0 16,0 0 0-16,0-3 0 0,0 3 34 15,0 0 4-15,1 0 1 0,-1 0 0 0,3-3-31 0,-3 3-8 16,0-3 0-16,4 3 0 0,-8 0 0 0,8 0 11 16,-4-3-11-16,0 3 12 0,0 0-12 0,4 0 10 15,-8 0-10-15,4 3 10 0,0-3-1 0,-3 0 0 16,3 0 0-16,0 0 0 0,-3 0-9 0,3 0 10 16,0-3-10-16,0 3 10 0,-4 0-10 0,4 0 0 15,0 0 0-15,0 0 0 0,0 0 0 0,-3 0 0 16,7 0 0-16,-1 0 0 0,-6 0 0 0,3 0 0 15,0 0 0-15,0 0 0 0,3 0 0 0,-6 0 0 0,7 0 0 16,-4 0 0-16,0 3 26 0,3-3 3 0,-3 0 1 0,4 0 0 16,-4 0-18-16,3 0-4 0,-2 0-8 0,2 0 12 15,1-3 12-15,-4 3 3 0,3 0 0 0,1-3 0 16,-4 3-35-16,7-4-8 0,-7 4 0 0,0-3-1 16,4 3 27-16,3 0 6 0,-4 0 0 0,-2-3 1 15,2 3-17-15,-3 0 0 0,4 0 0 0,-1 0 0 16,1-3 0-16,0 3 0 0,-8 0 0 0,4 0 0 15,4 0 0-15,-4 0 0 0,0 3 0 0,0-3 0 16,0 0 0-16,0 0 0 0,-4 3 0 0,5-3 0 16,-1-3 0-16,0 3 0 0,-4 0 0 0,4 0 0 15,0 0 0-15,0 0 0 0,4 0 0 0,-8 0 0 16,5 0 0-16,-1 0 0 0,0 0 0 0,3 0 0 16,-3 0 0-16,0-3 0 0,0 3 0 0,0 3 0 15,4-3 0-15,-4-3 0 0,0 3 0 0,0 0 0 0,4-3 0 16,-1 3 0-16,-6 0 0 0,3 0 0 0,0-3 0 0,0 3 0 15,-3-3 0-15,-4 3 0 0,7 0 0 0,0-3 0 16,-7 3 0-16,3-4 0 0,-3 4 0 0,0 0 0 16,0 0 0-16,0 0 0 0,7 0 8 0,0-3-8 15,-7 3 0-15,4 0 0 0,-4 0 0 0,3-3 0 16,1 3 0-16,-4 0 0 0,0 0 0 0,0 0 0 16,0 0 0-16,10 0 0 0,-10 0 0 0,0 0 0 15,0 0 0-15,0 0 0 0,0 0 0 0,0 0 0 0,0 0 0 16,0 0 0-1,0 0 0-15,0 0 0 0,0 0 0 16,0 0 0-16,0 0 0 0,0 0 0 0,0 0 12 0,-10-3-12 0,3 0 8 0,0 0-8 0,0 3 0 16,0-3 0-16,0 3 0 0,0-4 0 15,0 4 0-15,-1-3 0 0,-2 0 0 0,6 3 0 0,-6-3 0 0,-1 0 0 16,1 3 0-16,6-3 0 0,-7 3 0 0,1-3 0 16,-1 3 0-16,4 0 0 0,-3 0-12 0,3 3 3 15,-4-3 9-15,0 3 0 0,8-3 0 0,-11 0 0 16,7 3 0-16,0-3 0 0,0 3 0 0,0 0 0 15,0-3 8-15,-4 3 4 0,4-3 1 0,0 4 0 16,7-4-13-16,-7 0 0 0,-4 0 0 0,4 0 0 16,0 0-12-16,0 0 0 0,4-4 1 0,-8 4 0 15,4 0 11-15,0 4 16 0,7-4-4 0,-7 0-1 0,-4 0-11 16,4 3 0-16,0-3 0 0,-4 3 0 16,4 0 0-16,0-3 0 0,-3 3 0 0,-1 0 0 15,4 0 0-15,0 1 0 0,-3-1 0 0,-1-3 0 16,4 3 0-16,0 0 0 0,-4 0 0 0,4-3 0 0,0 0 0 0,0 0 0 15,0 0 0-15,0 3 0 16,0-3-12-16,3 0 3 0,-3 0 0 0,4 0 0 0,3 0 9 16,-7 0 12-16,3 3-2 0,4-3-1 0,0 0-9 0,-3 0 0 15,3 0 0-15,0 0 0 0,-7-3-15 0,7 3-1 16,0 0-1-16,0 0 0 16,0 0-56-16,0 0-11 0,0 0-3 0,0 0 0 15,0 0-58-15,0 0-12 0,7-6-3 0,-7 0-700 0,0 6-140 16</inkml:trace>
  <inkml:trace contextRef="#ctx0" brushRef="#br0" timeOffset="60137.61">2297 7801 1250 0,'0'0'35'0,"0"0"9"0,0 0-36 0,0 0-8 0,0 0 0 0,0 0 0 16,0 0 67-16,0 0 11 0,0 0 2 0,0 0 1 15,0 0-21-15,0 0-4 0,0 0 0 0,0 0-1 16,0 0 14-16,0 0 3 0,0 0 1 0,0 0 0 16,0 0-41-16,0 0-9 0,0 0-2 0,0 0 0 15,0 0 8-15,0 0 2 0,0 0 0 0,0 0 0 16,0 0-15-16,0 0-4 0,0 0 0 0,7 3 0 15,-4-3 42-15,4 0 8 16,-3 0 2-16,-4 3 0 0,0 3-51 0,0-3-13 16,7 1 0-16,-7 2 0 0,0 0 11 0,0 4-3 0,0-10-8 0,0 6 12 15,0 3-12-15,3-3 9 0,-3 4-9 0,7-4 8 16,-3 4-8-16,-4-1-17 0,3 0 4 0,5-2 1 0,-8 2 12 16,3-3 0-16,-3 4 0 0,7-1 0 0,-7-3 0 0,4 4 0 15,3-4 0-15,-7 0 0 0,0 7 0 0,0-4 0 16,3 4 0-16,1-1 0 0,-4 4 0 0,0 3 0 15,7 0 0-15,-7 3 0 0,0-4 16 0,0 4 5 16,0 0 2-16,0 0 0 0,0 0-37 0,0-3-7 16,0 3-2-16,0 0 0 0,0-3 37 0,3-4 7 15,4 1 2-15,-7 3 0 0,4-3-37 0,-4 2-7 16,7 1-2-16,-7-3 0 0,7 3 23 0,0 0 0 16,-3-1 0-16,-4 1 0 0,7 0 0 0,-7 3 0 15,3 3 0-15,-3 0 0 0,7 0 0 0,-7 0 13 16,0 3-1-16,0-2-1 0,0-1-11 0,0 3-16 15,0-6 4-15,4 6 1 0,-4-6 11 0,0 3 8 0,0 0-8 16,0 3 11-16,0-3-11 0,0 4 0 0,0-4-12 0,0-3 12 16,7 0 0-16,-7 0 0 0,3 3 0 0,-3 0 0 15,4 3 0-15,-4-3 0 0,7 3 0 0,-7 7 0 16,3-4 0-16,-3 1 0 0,0-4 0 0,8 3 0 16,-8 0-20-16,0 1 3 0,0 2 1 0,0-2 0 15,0-1 16-15,0 0-10 0,0 1 10 0,3 2-8 16,-3-6 8-16,0 4 0 0,0-1 0 0,0 0 0 15,0-2-9-15,0-1 9 0,0 3-10 0,0 1 10 16,0-1 0-16,0 0 0 0,7-2 0 0,-7 2 0 16,0 3 0-16,0-2 0 0,0-1-10 0,0 0 10 15,0 1-33-15,4-1-3 0,-4 1 0 16,0-1 0-16,-4 0 36 0,4 4 0 0,0-1 0 0,0 4 0 0,0-7 0 16,0 4 0-16,0 2 0 0,0-2 0 15,-7 2 0-15,7-2 12 0,0-1 0 0,0 1 0 0,0 3-12 16,0-7 8-16,0 7-8 15,-3-1 0-15,3-2 0 0,0 2 0 0,0 1-8 0,0 3 8 0,0-7 0 16,0 1 0-16,0 2 0 0,3-2 0 0,-3 2-10 16,0-2 10-16,7 2-8 0,-7 1 8 0,0-7-13 0,0 4 2 15,0-1 1-15,0 1 0 16,0-1 10-16,0 1 0 0,0-1 10 0,0 1-10 0,0-1 0 0,0 1-18 16,0 3 2-16,0-1 1 0,0-2 15 0,0-1 0 15,0 4 0-15,0-1 0 0,4 1 0 0,-4-4 0 16,0 4 12-16,0-3-12 0,0 2 14 0,0-2-4 0,0-1-1 15,0 4 0-15,0-4-18 0,0 1-4 0,3-4-1 0,-3 4 0 16,0-1 14-16,0-2 0 0,0 2 0 0,0-3 0 16,0 4 0-16,0-1 0 0,0-2-8 0,0 2 8 15,0 4 0-15,-3-4 0 0,3-2 0 0,0 5 0 16,0-5 0-16,0-1 0 0,0 0 0 0,-4 1 0 16,4-4 12-16,0 0 3 0,0 0 0 0,0 1 0 15,0-4-15-15,0 0 0 0,0 3 0 0,-7-3 0 16,7 0 0-16,0 0 0 0,0 0 0 0,-3-6 0 15,3 0 0-15,0 3 0 0,3-3 0 0,-3 3 0 16,0-4 8-16,0-2 0 0,0 3-8 0,0-3 12 16,0-1-12-16,0 1 9 0,-3 0-9 0,3-1 8 15,0-2-8-15,0 3-16 0,0-4 4 0,0 4 1 16,0-4 11-16,0 1 0 0,3-1 0 0,-3 4 0 0,0 0 16 16,0-4 6-16,0 4 1 0,7-3 0 0,-7 2-37 0,0-2-7 15,4-4-2-15,-4 4 0 0,3-4 23 0,-3 1 0 16,7-1 0-16,-7-3 0 0,4 4 0 0,3-4 0 15,-7 0 0-15,3 0 0 0,4 4 0 0,-7-4 0 16,4 0 0-16,-1 1 0 0,-3-1 16 0,7-3 7 16,-3 3 1-16,3-3 1 0,-7 4-25 0,4-1 0 15,3-3 8-15,-4 3-8 0,4 1 0 0,-3-4 0 16,-1 0 0-16,4 3 0 0,4-3 0 0,-8 4 0 16,5-4 0-16,-5 0 0 15,8 0-16-15,-8 0-9 0,8 0-2 0,-4 0 0 0,0 1 27 0,3-1 0 16,-3 0 0-16,4-3 0 0,3 3 0 0,-3 0 0 15,-1 0 0-15,1 0 0 0,3 1 15 0,0-1 8 16,0 0 1-16,4 0 1 0,-8 0-40 0,8 0-8 16,0 0-1-16,-1 0-1 0,5 1 25 0,-1-1 0 15,-7 0 0-15,7-3 0 0,0 3 13 0,-3-3 8 0,-1 3 2 16,1-3 0-16,0 0-37 0,-1 3-7 0,5-3-2 16,-1 0 0-16,0 0 23 0,-3 3 0 0,3-3 0 0,3 4 0 15,-2-1 15-15,9-3 7 0,-6 3 2 0,3 0 0 16,0 0-39-16,8-3-7 0,-12 3-2 0,5-3 0 15,-1 3 24-15,-3-3 0 0,3 3 0 0,0-3 0 16,0 0 0-16,4 4 0 0,-4-4 0 16,4 0 0-16,0 0 0 0,3-4 0 0,-7 4 0 0,7 0 0 15,1-3 0-15,-5 3 0 0,1 0 0 0,4-3 0 16,-1 3 22-16,-7 0 9 0,7 0 1 0,1 0 1 16,6 0-53-16,-7 0-10 15,11 0-2-15,-7-3-1 0,3 3 33 0,-7 0 0 0,1 0 0 0,3-3 0 0,-4 3 0 16,7-3 0-16,-3 3 0 0,3 0 0 0,4-3 0 15,0 3 0-15,-4 0 0 0,1 0 0 0,-1 0 44 16,-3 0 16-16,3 0 4 0,8 3 0 0,-12-3-52 16,8 0-12-16,4 3 0 0,3-3 0 0,-8 3 8 0,1-3-8 15,0 0 11-15,0 3-11 0,-4-3 0 0,4 3 0 16,7 0 0-16,-4-3-12 0,1 0 12 0,3 0 0 16,-7 0 0-16,3 0 0 0,-3 4 31 0,3-4 9 15,4 3 1-15,0 0 1 0,0 0-21 0,0-3-4 16,-4 3-1-16,4-3 0 0,-7 3-8 0,3 0-8 15,1-3 12-15,3 4-12 0,0-1 14 0,0-3-4 16,3 0-1-16,1 0 0 0,-8 0-9 0,4 0 10 0,0 3-10 0,7-3 10 16,-4-3 1-16,4 3 0 0,-3-3 0 15,6-1 0-15,-10 4 1 0,3-3 0 0,4 0 0 0,4 0 0 16,-4 0 1-16,0 0 1 0,-4 0 0 16,1-1 0-16,-8 1-6 0,8 0-8 0,-1 3 11 0,8-3-11 15,-5 3 11-15,5-3-11 0,-8 3 10 0,4-3-10 16,-3 3 13-16,-1 0-3 0,1 0-1 0,6 0 0 15,-3 0-1-15,-3 0 0 0,-1 0 0 0,1 0 0 16,-5 0 5-16,1 0 1 0,4 0 0 0,-1 3 0 16,1-3 1-16,-4 0 0 0,-4 3 0 0,4-3 0 15,-4 3 1-15,1 0 1 0,-4 0 0 0,6 1 0 16,1-1 3-16,-3 0 0 0,-4 0 0 0,3 0 0 16,-7 0-7-16,4-3-1 0,-3 3 0 0,2-3 0 0,-2 0-1 15,-1 0-1-15,4 0 0 0,-4-3 0 0,1 0-10 0,-5 0 12 16,-2 0-12-16,-1 0 12 0,0 0-12 15,1-4 8-15,-1 4-8 0,0 0 8 16,-3 3-8-16,0-3 0 0,-4 0 0 0,4 3 0 0,-1-3 0 0,1 3 0 16,-4 0 0-16,-3 0 0 0,0 0 0 0,-4-3 0 15,0 3 8-15,0 0-8 0,-7 0 0 0,4 0 0 16,-4 0 0-16,-3 3 0 0,-1-3-9 0,-3 0-4 16,4 0-1-16,-8 0 0 15,4 0-90-15,-7 0-17 0,0 0-4 0,0 0-760 16,0-7-152-16</inkml:trace>
  <inkml:trace contextRef="#ctx0" brushRef="#br2" timeOffset="64183.84">3281 12686 2296 0,'0'12'65'0,"0"-12"14"0,0 7-63 0,0-4-16 0,0-3 0 0,0 0 0 16,0 6 68-16,0-6 12 0,0 0 1 0,0 0 1 15,0 0-45-15,0 0-9 0,0 0-1 0,0 0-1 16,0 0-26-16,0 0 0 0,0 0 0 0,0 0 0 15,0 0-88 1,0-6-16-16,0 0-3 0,0-4-938 0</inkml:trace>
  <inkml:trace contextRef="#ctx0" brushRef="#br2" timeOffset="64452.47">3362 12043 2552 0,'0'0'56'0,"0"0"12"0,0 0 3 0,0 0 0 0,0 0-57 0,0 0-14 15,-7 0 0-15,7 0 0 0,-4 0 91 0,-6 0 15 0,10 0 3 16,-4 3 1-16,4-3-64 0,-7 3-13 15,7-3-2-15,0 0-1 0,-3 4-22 0,3-4-8 0,0 3 0 16,0-3 0 0,0 0-133-16,0 0-33 0,0 0-6 0,0 0-2 0</inkml:trace>
  <inkml:trace contextRef="#ctx0" brushRef="#br2" timeOffset="64702.79">3658 12539 2714 0,'0'9'60'0,"-3"0"12"0,-1-2 2 0,4 2 2 0,0-3-60 0,-3-3-16 0,3 4 0 0,0-7 0 16,0 3 39-16,0-3 5 0,0 0 0 0,0 0 1 0,0 0-21 15,0 0-4-15,0 0 0 0,0 0-1 0,3-6-31 0,-3-1-5 16,0-2-2-16,4-4 0 16,-4 1-124-16,0-1-25 0,3 1-4 0,-3-1-932 0</inkml:trace>
  <inkml:trace contextRef="#ctx0" brushRef="#br2" timeOffset="64922.98">3803 12150 2415 0,'0'0'53'0,"0"0"11"0,0 0 3 0,0 0 1 0,0 0-55 0,-7 0-13 0,7 0 0 0,-4 0 0 15,4 0 24-15,0 0 3 0,0 0 0 0,-7-7 0 16,7 7-27-16,-3-6-20 0,3 0 3 0,0 0 1 15,0-1-136-15,-7 1-26 0</inkml:trace>
  <inkml:trace contextRef="#ctx0" brushRef="#br2" timeOffset="65136.62">3828 11864 2505 0,'-7'13'55'15,"3"-10"11"-15,-3 3 2 0,0-3 4 0,7-3-58 0,-7 4-14 0,3-1 0 0,-3-3 0 0,4 0 37 0,3 0 5 16,-7 0 1-16,3-7 0 0,-3 4-23 0,4-3-5 16,-1 0-1-16,4-4 0 15,-7 1-157-15,7 0-31 0</inkml:trace>
  <inkml:trace contextRef="#ctx0" brushRef="#br2" timeOffset="65369.6">4247 12068 2710 0,'11'28'60'0,"-11"-15"12"0,0 0 2 15,0-1 2-15,0 1-60 0,4-1-16 0,-4-2 0 0,3-4 0 16,-3 0 54-16,0-6 8 0,0 0 2 0,0 0 0 16,0 0-34-16,0 0-6 0,0 0-2 0,0 0 0 15,0 0-22-15,0 0 8 0,4-6-8 0,-4-4 0 32,-4 1-55-32,4 0-15 0,-3-1-3 0,-1-2-779 0,4-1-156 0</inkml:trace>
  <inkml:trace contextRef="#ctx0" brushRef="#br2" timeOffset="65574.25">4258 11664 2419 0,'0'9'53'0,"-7"-3"11"0,3 1 3 0,-3-4 1 0,4 3-55 0,-4-3-13 16,3 0 0-16,1 0 0 0,3-3 78 0,-7 0 13 15,3-3 2-15,-6-3 1 0,3-3-78 0,-1-4-16 16,1 1 0-16,4-7 0 16,-4 0-128-16,3-3-21 0,-10-22-5 0,7 6-912 0</inkml:trace>
  <inkml:trace contextRef="#ctx0" brushRef="#br2" timeOffset="65738.63">4177 11369 2269 0,'0'19'64'0,"0"-13"15"0,-7 3-63 0,7 1-16 0,-4-1 0 0,4-2 0 16,0 2 69-16,0-3 11 0,0-3 3 0,0-3 0 15,0 0-59-15,0 0-11 0,0 0-2 0,0 0-1 16,0-6-154-16,0-3-30 0,0-13-6 16,0 0-760-16</inkml:trace>
  <inkml:trace contextRef="#ctx0" brushRef="#br2" timeOffset="65937.72">4480 11664 2718 0,'0'0'60'0,"0"6"12"0,0 0 2 0,-7 1 2 0,7-1-60 0,0-3-16 16,0-3 0-16,0 6 0 0,0-6 12 0,0 0 0 15,0 0 0-15,0 0 0 16,0 0-44-16,0 0-10 0,0 0-2 0,7-6-748 16,-7-3-149-16</inkml:trace>
  <inkml:trace contextRef="#ctx0" brushRef="#br2" timeOffset="66139.34">4808 11730 2487 0,'4'28'55'0,"-4"-16"11"0,0 1 2 0,0-4 2 0,0 4-56 0,0-4-14 0,0-3 0 0,0 1 0 16,0-7 44-16,0 0 7 0,0 0 1 0,0 0 0 16,0 0-32-16,0-7-7 0,0-2-1 0,-4-3 0 15,4-4-110-15,0-3-22 0,-3-3-5 0</inkml:trace>
  <inkml:trace contextRef="#ctx0" brushRef="#br2" timeOffset="66339.32">4812 11187 2649 0,'-4'6'58'0,"1"-2"12"0,3 2 2 0,-7-3 4 0,7-3-61 0,-4 3-15 16,4-3 0-16,-10 0 0 0,10 0 0 0,-7-3 0 16,3-3 0-16,1-1 0 15,-8-5-100-15,4-1-22 0,3-2-5 0,-3-4-1 0</inkml:trace>
  <inkml:trace contextRef="#ctx0" brushRef="#br2" timeOffset="66520.03">4643 11052 2188 0,'-7'7'48'0,"3"-1"11"0,-3 3 1 0,3-2 1 0,1-1-49 0,-1 0-12 0,1 0 0 0,3-6 0 16,0 0 0-16,0 0 0 0,0 0 0 0,0 0 0 15,0 0 0-15,3-6 0 0,1 0 0 0,-1-4-970 16</inkml:trace>
  <inkml:trace contextRef="#ctx0" brushRef="#br2" timeOffset="66721.62">5038 11444 2516 0,'0'0'56'0,"0"7"11"0,0-1 2 0,0-3 1 0,0 3-56 0,0 0-14 16,0-6 0-16,0 0 0 0,0 0 12 0,0 0 0 16,0 0 0-16,0 0 0 15,0 0-60-15,0-6-13 0,-7-3-3 0,3-1-1009 0</inkml:trace>
  <inkml:trace contextRef="#ctx0" brushRef="#br2" timeOffset="66900.63">5172 10999 1728 0,'0'0'38'0,"0"6"8"0,0 1 2 0,-4-1 0 0,4-6-39 0,0 3-9 0,0-3 0 0,0 0 0 16,4 6 53-16,-4-6 9 0,0 0 2 0,0 0 0 15,0 0 21-15,0 0 5 0,0 0 1 0,-4-9-726 16,-3-1-145-16</inkml:trace>
  <inkml:trace contextRef="#ctx0" brushRef="#br2" timeOffset="67103.45">5098 10717 2329 0,'-4'6'51'0,"1"3"10"0,3 1 3 0,-4-4 2 0,4 4-53 0,0-7-13 16,0-3 0-16,0 0 0 0,0 0 48 0,0 0 6 16,0 0 2-16,0 0 0 0,0 0-41 0,0 0-15 0,-3-10 11 0,3 1-11 31,0-7-89-31,-4 1-24 0,4-1-5 0,0-3-1 0</inkml:trace>
  <inkml:trace contextRef="#ctx0" brushRef="#br2" timeOffset="67285.63">5436 10845 2240 0,'0'35'64'0,"4"-23"12"0,-4 4-60 0,3 0-16 0,1 3 0 0,-1-4 0 16,4-2 77-16,-7 2 13 0,4-2 2 0,0 0 1 15,3-4-65-15,-4 0-14 0,1-2-2 0,-1-4-1 16,-3-3-99-16,11-3-19 0,-11-1-4 0,3-8-903 15</inkml:trace>
  <inkml:trace contextRef="#ctx0" brushRef="#br2" timeOffset="67455.77">5736 11140 1321 0,'0'0'37'0,"0"0"9"0,0 0-37 0,-3-6-9 16,3-7 0-16,-4-2 0 0,4-1-15 0,0-3-5 16,-3 0 0-16,3 0-1 0</inkml:trace>
  <inkml:trace contextRef="#ctx0" brushRef="#br2" timeOffset="67667.7">5574 10312 1965 0,'-7'7'43'0,"7"2"9"0,-4 4 1 0,1-1 3 0,-1 1-44 0,4-4-12 0,0 0 0 0,0 1 0 16,0-10 8-16,0 0-8 0,0 0 12 0,4-10-597 15,-1-2-120-15</inkml:trace>
  <inkml:trace contextRef="#ctx0" brushRef="#br2" timeOffset="67881.13">5697 10748 2552 0,'-3'6'56'0,"3"4"12"0,-4 2 3 0,4 1 0 0,0-4-57 0,0 4-14 15,-7-4 0-15,7-2 0 0,7 2 24 0,-7-6 3 0,0-3 0 16,0 0 0-16,0 0-27 0,4-6 0 16,3 0 0-16,0-7 0 15,-4-3-148-15,1 1-36 0</inkml:trace>
  <inkml:trace contextRef="#ctx0" brushRef="#br2" timeOffset="68071.7">6043 10927 2649 0,'0'12'58'0,"0"1"12"0,0 3 2 0,0-1 4 16,0-2-61-16,0-4-15 0,0 4 0 0,0-4 0 15,0 1 44-15,0-4 5 0,-3 0 2 0,3-6 0 16,0 0-133-16,0 0-26 0,0 0-6 0,-7-9-1030 16</inkml:trace>
  <inkml:trace contextRef="#ctx0" brushRef="#br2" timeOffset="68256.21">6219 10507 2478 0,'-3'22'70'0,"-1"-10"16"0,1-2-69 0,-1-1-17 15,1 0 0-15,-1-2 0 0,4-4 61 0,0-3 9 16,0 0 2-16,0 0 0 0,0 0-58 0,-7-6-14 16,7-4 0-16,-10-6 0 15,6-5-151-15,1-5-33 0</inkml:trace>
  <inkml:trace contextRef="#ctx0" brushRef="#br2" timeOffset="68441.71">6008 10196 2288 0,'-4'22'65'0,"-3"-15"14"0,0 2-63 0,4 0-16 0,-1 1 0 0,1-4 0 16,-1-3 97-16,1 3 17 0,3-6 3 0,0 0 1 15,0 0-82-15,0 0-16 0,0 0-3 0,-4-9-1 16,-3 0-124-16,7-4-24 0,-4-3-6 0,-3 1-918 16</inkml:trace>
  <inkml:trace contextRef="#ctx0" brushRef="#br2" timeOffset="68636.72">6160 10287 2552 0,'-4'35'56'0,"-3"-20"12"0,3 4 3 15,1 3 0-15,-1 3-57 0,4-6-14 0,-3 3 0 0,3-6 0 0,-4-1 60 0,4-2 10 16,0-4 2-16,0-2 0 0,0-7-56 0,0 0-16 16,0 0 8-16,4-4-8 15,-1-5-85-15,1-7-22 0,3 1-4 0,0-10-1031 0</inkml:trace>
  <inkml:trace contextRef="#ctx0" brushRef="#br2" timeOffset="68846.16">6717 10431 2508 0,'3'32'71'0,"-3"-20"16"15,4 4-70-15,-4 0-17 0,3-1 0 0,-3 1 0 16,4 0 106-16,-4-7 18 0,7 4 3 0,-7-7 1 15,0 0-52-15,0-6-9 0,0 0-3 0,0 0 0 16,0 0-102-16,0-9-21 0,-7-4-4 0,7-2-1 16,-4-4-102-16,1-3-21 0</inkml:trace>
  <inkml:trace contextRef="#ctx0" brushRef="#br2" timeOffset="68984.81">6692 10312 1497 0,'0'0'32'0,"-3"3"8"0,3-3 0 0,-7-3 4 0,0-6-36 16,0-7-8-16,-1-3 0 0,5-6 0 0</inkml:trace>
  <inkml:trace contextRef="#ctx0" brushRef="#br2" timeOffset="69155.23">6512 9679 2156 0,'-7'16'48'0,"7"-7"9"0,-7 0 3 0,4 1 0 0,3 2-48 0,-4 1-12 0,4-1 0 0,0-2 0 16,-3 2 60-16,3-2 11 0,0-1 1 0,0-3 1 15,0-2-58-15,0-4-15 0,0 0 0 0,0 0-1072 16</inkml:trace>
  <inkml:trace contextRef="#ctx0" brushRef="#br2" timeOffset="69360.12">6914 10118 2548 0,'0'9'56'0,"4"1"12"0,3 9 3 0,-3 2 0 0,3 1-57 0,-4 4-14 16,4-1 0-16,0 0 0 0,0 0 63 0,4-3 9 16,-8 0 3-16,4-4 0 0,-3-5-47 0,3-4-8 15,-3 1-3-15,3-10 0 16,-4 0-65-16,1-10-14 0,-1-2-2 0,1-7-751 16,-4-3-149-16</inkml:trace>
  <inkml:trace contextRef="#ctx0" brushRef="#br2" timeOffset="69526.56">7151 10319 2649 0,'0'0'58'0,"-4"6"12"0,4 3 2 0,-3 1 4 0,-1-1-61 0,1 0-15 0,3-2 0 0,-4-1 0 16,1 0 0-16,3-6 0 0,0 0 0 0,0 0 0 15,-7-6-48-15,0-7-13 0,3 1-3 0,-3-7-1049 16</inkml:trace>
  <inkml:trace contextRef="#ctx0" brushRef="#br2" timeOffset="69719.03">6752 9955 2269 0,'-10'19'64'0,"6"-10"15"0,-3 0-63 0,3 1-16 0,-3-1 0 0,4-2 0 15,-1 2 54-15,1-6 8 0,3-3 2 0,0 0 0 0,0 0-52 0,0 0-12 16,0 0 0-16,-4-9 0 0,4-4-15 0,0-3-5 16,4-2-2-16,-1-4 0 15,1-3-75-15,-1 0-15 0,1-1-4 0,-1-2-808 0</inkml:trace>
  <inkml:trace contextRef="#ctx0" brushRef="#br2" timeOffset="69838.77">6812 9739 1429 0,'0'0'40'0,"0"0"10"0,0 3-40 16,4 0-10-16,-4 3 0 0,0-6 0 0,0 0 80 0,0 0 13 0,0 0 3 0,0 0 1 16,3 3-26-16,-3-3-6 0,0 0-1 0,0 0-614 15,4 3-123-15</inkml:trace>
  <inkml:trace contextRef="#ctx0" brushRef="#br2" timeOffset="70055.28">7235 9814 2419 0,'0'15'53'0,"0"4"11"0,0 3 3 0,0 6 1 0,4-6-55 0,-4 7-13 16,0-7 0-16,0 3 0 0,0-3 54 0,0-7 8 15,0 4 2-15,4-6 0 0,-4-4 0 0,0 0 0 16,3-2 0-16,-3-7 0 15,0 0-113-15,0 0-23 0,4-7-4 0,-4-5-731 16,3-1-146-16</inkml:trace>
  <inkml:trace contextRef="#ctx0" brushRef="#br2" timeOffset="70278.98">7366 10369 2584 0,'0'0'57'0,"0"6"12"0,-4 0 3 0,4 4 0 0,-3-4-58 0,3 0-14 0,0-3 0 0,0-3 0 16,0 0 17-16,0 0 1 0,0 0 0 0,0 0 0 16,0 0-18-16,-7-6 0 0,3-6 0 0,1-1 0 31,3 0-99-31,-4-2-23 0,1-1-5 0,-1-3-922 0</inkml:trace>
  <inkml:trace contextRef="#ctx0" brushRef="#br2" timeOffset="70518.75">7056 9682 2508 0,'-7'13'71'0,"3"-7"16"0,-3 3-70 0,3-2-17 15,1-1 0-15,-1-3 0 0,4-3 84 0,0 0 14 16,0 0 2-16,0 0 1 0,0 0-73 0,-7-6-14 16,7-1-3-16,-3-2-1 15,3-4-97-15,0 1-19 0,0-4-4 0,0-3-1032 0</inkml:trace>
  <inkml:trace contextRef="#ctx0" brushRef="#br2" timeOffset="70675.62">7101 9544 2188 0,'-3'6'48'0,"-1"4"11"0,4-1 1 15,-3-3 1-15,3-2-49 0,0-4-12 0,0 0 0 0,0 0 0 16,0 0-68-16,0-10-17 0,0-2-3 0,3-7-1 0</inkml:trace>
  <inkml:trace contextRef="#ctx0" brushRef="#br2" timeOffset="70889.1">7539 9500 2419 0,'-4'38'53'0,"4"-22"11"0,0 2 3 0,-3 1 1 0,3 3-55 0,0-3-13 16,0 0 0-16,0 0 0 0,0-4 84 0,0-2 13 15,0-1 3-15,0-2 1 0,0-4-59 0,0-6-12 16,0 0-2-16,0 0-1 0,3-6-27 0,1-1-9 16,-4-5 0-16,0-4 0 15,3 1-191-15,-3-4-37 0,0-19-8 0,4 4-774 0</inkml:trace>
  <inkml:trace contextRef="#ctx0" brushRef="#br2" timeOffset="71056.66">7613 9949 2188 0,'0'0'48'0,"0"6"11"0,0 0 1 0,0 0 1 0,0 1-49 0,0-1-12 0,0-6 0 0,0 0 0 16,0 0 0-16,0 0 0 0,0 0 0 0,0 0 0 15,7-9 0-15,-3-1 0 0,-4 1 0 0,0-7-646 16,0 0-132-16</inkml:trace>
  <inkml:trace contextRef="#ctx0" brushRef="#br2" timeOffset="71268.09">7708 10112 2494 0,'-3'9'55'0,"-1"0"11"0,-3 1 2 0,4-1 3 15,-1 1-57-15,1-4-14 0,-1-3 0 0,4-3 0 0,0 0 24 0,0 0 3 16,0 0 0-16,-7-3 0 0,3-6-27 0,-3-4-14 16,4-3 2-16,-1-6 0 15,-3 0-165-15,0-6-33 0,-7-31-6 0,7 8-2 0</inkml:trace>
  <inkml:trace contextRef="#ctx0" brushRef="#br2" timeOffset="71428.33">7362 9340 2269 0,'-7'13'64'0,"4"-10"15"0,-4 3-63 0,3-3-16 0,1 4 0 0,-1-4 0 16,4-3 85-16,-3 3 15 0,3-3 2 0,0 0 1 31,0 0-165-31,0 0-33 0,0 0-6 0,0 0-2 0</inkml:trace>
  <inkml:trace contextRef="#ctx0" brushRef="#br2" timeOffset="75590.88">3175 8011 2508 0,'-11'19'71'0,"4"-10"16"0,4 4-70 0,3-4-17 0,-7-3 0 0,3 4 0 16,1-4 106-16,-4 0 18 15,7 1 3-15,0-7 1 0,0 0-103 0,0 0-25 0,0 0 0 0,0 0 0 16,0 0 0-16,0 0 0 0,0 0 0 16,7-7 0-1,-7-2-97-15,3-1-25 0,8 1-5 0,-11-4-1025 0</inkml:trace>
  <inkml:trace contextRef="#ctx0" brushRef="#br2" timeOffset="76163.03">3570 8538 2269 0,'0'0'64'0,"0"0"15"0,0 0-63 0,0 0-16 0,0 0 0 0,0 0 0 16,0 0 105-16,0 0 19 0,0 6 3 0,0-6 1 15,0 0-65-15,0 0-13 0,0 3-2 0,0-3-1 0,0 0-39 0,0 0-8 16,0 0 0-16,0 0-834 15,0 6-167-15</inkml:trace>
  <inkml:trace contextRef="#ctx0" brushRef="#br2" timeOffset="76504.71">3955 7983 2358 0,'0'0'52'0,"0"0"10"0,0 0 2 0,0 0 3 0,0 0-54 0,0 0-13 0,0 0 0 0,0 0 0 15,0 0 68-15,0 0 10 0,0 0 2 0,0 0 1 16,0 0-53-16,0 0-10 0,0 0-2 0,0 0-1 0,-7-7-15 0,7 1 0 16,0 0-9-16,0 6-790 15,0 0-157-15</inkml:trace>
  <inkml:trace contextRef="#ctx0" brushRef="#br2" timeOffset="76878.31">4597 8337 2649 0,'0'6'58'0,"0"0"12"0,0 4 2 0,0-4 4 0,3 0-61 0,-3 4-15 0,7-4 0 0,-7 4 0 16,0-4 124-16,0 0 21 0,4 0 5 0,-4 1 1 15,0 2-63-15,0-6-12 0,0-3-2 0,0 0-1 16,3 6-45-16,-3-6-8 0,0 0-3 0,0 0 0 16,4 4-17-16,-4-4 0 0,0 0 0 0,0 0 0 15,3-4 0-15,1 1 0 0,3 0 0 0,-3-3 0 0,-4 0-14 0,7-4-6 16,-7 1-2-16,0-1 0 16,0-2-92-16,3 2-18 0,-3-2-4 0,0 2-800 15,0 1-160-15</inkml:trace>
  <inkml:trace contextRef="#ctx0" brushRef="#br2" timeOffset="77295.46">5062 8889 2847 0,'4'9'63'0,"-4"-9"13"0,7 6 2 0,-7 1 2 0,3-1-64 0,-3 0-16 0,8 1 0 0,-5-4 0 15,-3 3 112-15,0 0 19 0,4 1 4 0,-4-1 1 16,0 0-68-16,-4 0-12 0,4-6-4 0,0 3 0 16,0 4-41-16,0-7-11 0,0 0 0 0,0 0 0 15,0 0-14-15,0 0-5 0,0 0-1 0,0 0 0 16,-7-7-96-16,3-5-19 0,4-1-4 0,-3-2-800 15,3-4-160-15</inkml:trace>
  <inkml:trace contextRef="#ctx0" brushRef="#br2" timeOffset="77544.11">5144 8014 2747 0,'0'0'78'0,"-8"3"17"0,1-3-76 0,0 0-19 0,4 0 0 16,-4 0 0-16,7 0 111 0,-4 0 18 0,-6 0 4 0,3 0 1 16,7 0-66-16,-7-3-12 0,7 3-4 0,0 0 0 15,-8-3-35-15,5 0-7 0,3-4-2 0,-7 1 0 16,7-3-58-16,0-1-12 0,0 1-2 0,0 0-889 15,7-1-178-15</inkml:trace>
  <inkml:trace contextRef="#ctx0" brushRef="#br2" timeOffset="78338.36">5997 13072 3171 0,'0'0'70'0,"0"6"14"0,0 0 4 0,0 4 0 0,0-4-70 0,-3 0-18 0,3 3 0 0,-4-2 0 15,4-1 40-15,0-3 5 0,0-3 1 0,0 0 0 16,0 0-15-16,0 0-3 0,0 0-1 0,0 0 0 15,0 0-27-15,0 0 0 0,0 0-12 0,0 0 12 32,0 0-59-32,0-6-4 0,4 0-1 0,-1-4 0 0,4 1-128 0,-7-4-25 0,4 4-6 0,-4-4-1 15</inkml:trace>
  <inkml:trace contextRef="#ctx0" brushRef="#br2" timeOffset="78606.19">6283 12667 2718 0,'0'0'60'0,"0"0"12"0,0 0 2 0,0 0 2 0,0 0-60 0,0 0-16 15,-7 0 0-15,7 0 0 0,0 0 64 0,-4-3 11 16,4 3 1-16,-7-6 1 0,7 6-5 0,-7-3 0 15,7 3-1-15,-3-7 0 0,3 7-41 0,-4-6-8 16,4 6-2-16,-3-6 0 0,-1 3-20 0,4-4-12 16,0 1 2-16,0 0 0 0,0 3 10 0,0-4 0 15,4 1 8-15,-4 0-8 16,3-4-125-16,-3 7-30 0,4-3-5 0,-4 6-1145 0</inkml:trace>
  <inkml:trace contextRef="#ctx0" brushRef="#br2" timeOffset="78907.83">6738 13203 2804 0,'0'16'62'0,"0"-10"13"0,0 0 2 0,0 4 1 0,0-4-62 0,0-6-16 0,0 6 0 0,0-6 0 0,0 7 84 0,0-4 13 16,0 3 3-16,0-6 1 15,0 0 48-15,0 6-77 0,0-6-1 0,0 0-39 0,0 0-8 16,0 0-2-16,0 0 0 0,0 0-22 0,0 0 0 16,0 0 0-16,0 0 0 0,0 0-14 0,0-6 2 15,-7-3 1-15,3-1 0 16,1 1-97-16,-1-4-20 0,1 1-4 0,3-1-812 15,0-2-161-15</inkml:trace>
  <inkml:trace contextRef="#ctx0" brushRef="#br2" timeOffset="79151.17">6738 12435 2977 0,'0'0'65'0,"0"0"14"0,0 0 2 0,0 0 3 0,0 0-67 0,0 0-17 0,0 0 0 0,0 0 0 15,-11 3 57-15,11-3 8 0,0 0 2 0,0 0 0 16,0 0-39-16,0 0-7 0,0 0-1 0,0 0-1 16,0 0-19-16,-3-3-11 0,3-3 2 0,-4 0 0 15,4-4-103-15,4 4-20 0,-4-4-4 0,3 1-745 16,1 0-150-16</inkml:trace>
  <inkml:trace contextRef="#ctx0" brushRef="#br2" timeOffset="79446.42">7264 12764 2599 0,'0'7'57'0,"0"-1"12"0,0 0 3 0,0-3 0 0,3 4-57 0,-3-7-15 16,0 6 0-16,0-6 0 0,0 0 54 0,0 0 8 0,0 0 2 15,0 0 0-15,0 0-9 0,0 0-2 16,0 0 0-16,0 0 0 0,0 0-34 0,0 0-7 0,0 0-2 0,0 0 0 15,0 0-10-15,0 0 0 0,0 0 0 0,0 0 0 32,4-6-89-32,-1-1-20 0,1 4-4 0,-4-3-724 0,0 6-145 0</inkml:trace>
  <inkml:trace contextRef="#ctx0" brushRef="#br2" timeOffset="79706.72">7691 13266 2973 0,'0'0'65'0,"0"0"14"15,3 3 2-15,-3 3 3 0,4-2-67 0,-1 2-17 0,1-3 0 0,-1 0 0 0,-3 0 68 0,0-3 11 16,0 0 1-16,0 0 1 0,0 0-28 0,0 0-5 15,0 0-2-15,0 0 0 0,0 0-37 0,0 0-9 16,0-6 0-16,-3-3 0 16,-1-1-88-16,1-2-20 0,-1-1-4 0,1-3-837 15,-1 1-167-15</inkml:trace>
  <inkml:trace contextRef="#ctx0" brushRef="#br2" timeOffset="80023.11">7440 12275 2718 0,'0'0'60'0,"-3"6"12"0,-4-2 2 0,3 2 2 16,4-6-60-16,-7 3-16 0,7-3 0 0,0 0 0 15,-4 3 60-15,4-3 10 0,0 0 2 0,0 0 0 0,0 0-48 0,0 0-10 16,0 0-2-16,0 0 0 0,0 0-12 0,0-6-10 16,0 0 2-16,0-1 0 15,4 1-135-15,-1-3-26 0,1 2-6 0,0-2-1 0</inkml:trace>
  <inkml:trace contextRef="#ctx0" brushRef="#br2" timeOffset="80318.42">7945 12495 2948 0,'0'0'65'0,"0"0"14"0,0 0 2 0,0 0 1 0,0 6-66 0,0-6-16 0,-4 6 0 0,4-6 0 16,0 0 74-16,0 0 11 0,0 0 3 0,0 0 0 15,0 3-39-15,0-3-7 0,0 0-2 0,0 0 0 16,0 0-32-16,0 0-8 0,0 0 0 0,0 0 0 15,0 0-81-15,0-6-19 0,4 3-3 0,-1-7-1 16,1 4-73-16,-1-3-15 0,1 3-4 0,-1-4 0 0</inkml:trace>
  <inkml:trace contextRef="#ctx0" brushRef="#br2" timeOffset="80587.7">8509 13257 2977 0,'4'6'65'0,"-4"0"14"0,3 4 2 0,-3-4 3 0,0 0-67 0,0-6-17 16,0 0 0-16,0 0 0 0,4 6 63 0,-4-6 9 0,0 0 1 0,0 0 1 15,0 0-16-15,0 0-3 0,0 0-1 0,0 0 0 16,0 0-43-16,0 0-11 0,0 0 0 0,-7-3 0 15,3-3 0-15,-3 0 0 0,3-1 0 0,1-2 0 32,-1 0-100-32,-3-4-23 0,4 0-4 0,-1-5-1 0,1-1-144 15,-1-3-28-15,-3-22-7 0,0 6-1 0</inkml:trace>
  <inkml:trace contextRef="#ctx0" brushRef="#br2" timeOffset="80887.98">7680 12676 2718 0,'-4'10'60'0,"1"-1"12"0,-1 1 2 0,1-1 2 0,-1-3-60 0,1 4-16 15,3-1 0-15,-4 1 0 0,4-4 54 0,0 0 8 16,-3 0 2-16,3-6 0 0,0 0-46 0,0 0-9 16,0 0-1-16,0 0-8 15,0 0-95-15,7-6-25 0,-4 0-6 0,1-7-1069 0</inkml:trace>
  <inkml:trace contextRef="#ctx0" brushRef="#br2" timeOffset="81139.21">7948 11921 2649 0,'0'0'58'0,"0"0"12"0,0 0 2 0,0 0 4 0,-3 3-61 0,3-3-15 0,0 0 0 0,-4 6 0 15,4-6 105-15,0 0 19 0,0 3 3 0,0-3 1 16,-3 7-72-16,3-1-13 0,0-6-3 0,0 0-1 0,0 0-31 0,0 0-8 16,0 0 0-16,0 0 0 15,0 0-111-15,0 0-23 0,3-9-5 0,-3-1-1 0</inkml:trace>
  <inkml:trace contextRef="#ctx0" brushRef="#br3" timeOffset="90135.96">2794 12952 656 0,'0'0'18'0,"0"0"6"0,0 0-24 0,0 0 0 15,0 0 0-15,0 0 0 16,0 0 43-16,0 0 4 0,0 0 1 0,0 0 0 0,0 0 2 0,-4 4 1 15,4-4 0-15,0 0 0 0,-7 3 6 16,7-3 2-16,0 0 0 0,0 0 0 0,-3 3 1 0,3-3 0 16,0 0 0-16,0 0 0 0,0 0-20 0,0 0-4 15,0 0-1-15,0 0 0 0,0 0-35 0,0 0-14 16,0 0 1-16,0 0 0 0,0 0 36 0,0 0 7 16,0 0 2-16,0 0 0 0,0 0-20 0,0 0-4 15,0 0-8-15,0 0 12 0,0 0 11 0,0 0 1 16,0 0 1-16,0 0 0 0,0 0-37 0,0 0-7 15,0 0-1-15,0 0-1 0,0 0 21 0,0 0 12 16,0 0-2-16,0 0 0 0,0 0-2 0,0 0 0 16,0 0 0-16,3-6 0 0,-3-1 14 0,7 4 2 0,-7 3 1 0,0-9 0 15,0 6-2-15,4-4-1 0,-4 7 0 0,4-6 0 16,3 3-9-16,-7 3-1 0,3-3-1 0,-3 3 0 16,7-3-11-16,-7 3 10 0,0-3-10 0,0 3 10 15,11-4-10-15,-11 4 0 0,0-3 9 0,3 0-9 16,4 0 0-16,-3-3 0 0,-1 3 0 0,4-4 8 15,-3 1 0-15,3 0 1 0,-7-1 0 0,4 1 0 16,3 0 4-16,0-3 1 0,0 2 0 0,-4 1 0 16,4 0-2-16,-3-1 0 0,3 4 0 0,-7-3 0 15,7 3-12-15,0 0 9 0,-3 0-9 0,3-4 8 16,-4 7-37 0,4-3-8-16,-3 0-2 0,3 0 0 0,-4 3 39 0,1-3 0 0,3 0 0 0,3-4 0 15,-6 4 26-15,3 0 13 0,0-3 2 0,0 0 1 16,-3 2-16-16,3-2-3 0,-4 0-1 0,4 0 0 15,7-1-22-15,-10-2 0 0,3 3 0 0,-3-1 0 0,3 1 0 16,-4 0 0-16,4 3 0 0,-3-4 0 0,-1 1 0 0,4 3 0 16,-3-3 0-16,3 0 0 0,-4 2 0 0,4-2 0 15,-3 0 0-15,7 0 0 0,-11-1 0 0,10 1 0 16,-10 0 0-16,11 0 0 0,-11-1 0 0,7 1 0 16,0 0 0-16,3-1 0 0,-10 1 0 0,11 0 0 15,-7 0 0-15,3-4 8 0,-4 4-8 0,8 0 0 16,-8-1 0-16,4 1 0 0,-3 0 0 0,3 3 0 15,-4-4 0-15,8 1 0 0,-7 3 0 0,3-3 0 0,3-1 0 16,-6 4 0-16,6-3 0 0,-6 3 0 0,6 0 0 0,-3-3 0 16,4 2 0-16,-7-2 0 15,6 3 0-15,-6-3 0 0,6-1 0 0,-3 1 0 0,7 3 0 16,-10-3 0-16,7 0 0 0,-4-1 12 0,0 1-2 0,3 0-1 16,-3-4-9-16,4 4-12 0,-4 0 2 0,3-1 1 15,1 1 9-15,0-3 0 0,-4 3 0 16,7-4 0-16,-11 4 0 0,4 0 0 0,4-1 0 15,-7 1 0-15,6 0 0 0,-6 0 0 0,3-1 0 0,3 1 0 16,-6 0 18-16,-1-1 6 0,4 1 0 0,4 0 1 16,-11-4-40-16,11 4-8 0,-11-3-1 0,10 3-1 15,-6-1 50-15,6 1 11 0,-10 0 1 0,11-1 1 16,-8-2-28-16,4 3-10 0,0-1 0 0,1 1 9 16,2 0-9-16,-6 0 0 0,3-1 0 0,0 1 0 0,3 0 0 15,-3 0 0-15,4 2 0 0,0-2 0 0,-8 3 23 0,8-3-1 16,-1 3 0-16,1-4 0 0,-4 1-36 0,3 3-7 15,1-6-2-15,0 2 0 0,3 4 37 0,-4-3 7 16,-3 3 2-16,4-4 0 0,3 4-35 0,-3-3-8 16,-1 3 0-16,4 0-1 0,-3-3 33 0,0 2 8 15,3-2 0-15,-4 3 1 0,1 0-31 16,-1-3-6-16,-3 2-2 0,0 1 0 0,4 0 29 0,0-3 5 16,-8 3 2-16,4-4 0 0,0 1-28 15,4 0-6-15,-4 0 0 0,0-1-1 0,0 1 27 0,4-3 6 16,-8-1 0-16,8 1 1 0,-4 0-17 0,7-1 0 15,-11 1 0-15,8-1 0 0,-4 1 0 0,4-1 0 16,-4 1-8-16,3 3 8 0,1-4 0 0,-1 4 0 16,1-3 0-16,0 2 10 0,-1-2-2 0,4 3-8 0,-3-1 12 0,-1-2-4 15,1 3-8-15,3-4 0 0,-3 4 0 0,-1-3 0 16,4-1 0-16,1 1-11 0,-1 0 11 0,3-1-12 16,-6-2 12-16,3 2 0 0,0 1 0 0,0-1 0 15,4 1 0-15,-8 0 0 0,-2-1 0 16,2 1 0-16,8-1 0 0,-8 4 0 0,-3-3 0 0,4 2 0 15,0-2 0-15,-1 3 0 0,1-4 0 0,10-2 0 16,-11 5 0-16,5-2 0 0,-5 3 0 16,1-4 0-16,-1 4 0 0,4 0 0 0,-3-4 0 15,0 4 0-15,3-3 0 0,0-1 0 0,0 1 0 16,4-4 19-16,-8 4 5 0,8 0 2 0,-1-4 0 16,-2 4 10-16,-1-1 1 0,7 1 1 0,-7-1 0 15,4-2-51 1,-8 2-11-16,4 1-1 0,0 0-1 0,-3-1 42 0,0 1 8 0,-1-1 1 0,1 4 1 15,-1-3-35-15,4-1-7 0,-10 4-2 0,7-3 0 0,-1 2 29 16,1-2 5-16,-1 0 2 0,-3-1 0 0,4 1-27 0,-1-1-6 16,1 1-1-16,0 0 0 0,3-1 26 0,-4 1 5 15,1-1 1-15,0 1 0 0,3 0-16 0,-4 2-18 16,4-2 4-16,4-1 1 0,-7 4 13 0,3 0 0 16,0 0 9-16,0-4-9 0,4 7 12 0,-4-3-3 15,0 0-1-15,3-4 0 0,1 7-8 0,0-3 0 16,-11-1 0-16,7-2 0 0,0 3 0 0,-3-4 0 15,-1 1 0-15,4 0 0 0,-3-1 0 0,-4 1 0 0,3-1-10 16,1-2 10-16,0 2 0 0,-1-2 0 16,1 2 0-16,3-2 10 0,-4 3-10 0,5-1 0 0,2-2 0 15,-10-1 0-15,7 4 0 0,0-4 0 0,1 1 0 0,-1 2 0 16,3-2 11-16,-3 2 0 0,1-2 0 0,2 2 0 16,1 1-11-16,-4-1-16 0,4 1 4 15,-1 0 1-15,1-1 11 0,3 1 0 0,-7-1 0 16,0 1 0-16,0 0 0 0,0 2 0 0,1-2 0 0,-8-1 0 15,7 1 0-15,-4 3 0 0,4-4 0 0,-3 1 0 16,3 3 0-16,-3-4 0 0,3 1 0 0,-4-1 0 16,5 4 0-16,-5-3 0 0,4-1 0 0,4 1 0 15,-4 3 49-15,0-4 12 0,4 1 3 0,-1-4 0 16,1 4-52-16,0 0-12 0,3-1 0 0,0-2 0 16,0 2 0-16,-3-2 0 0,3-1 0 0,-7 1 0 0,4-1 0 15,-4-3 0-15,7 4 0 0,-10-1 0 0,-1-2 0 0,4 2 0 16,0 1 0-16,0-1 0 0,4 0 0 15,-7 1 0-15,3 2 0 0,3-2 0 0,1 3 0 0,-4-4 0 16,4 4 0-16,-1-1 0 0,5 4 0 0,-1-3 0 16,-4-1 0-16,1 1 0 15,3-1 0-15,0 1-13 0,1 3 2 0,-1-4 1 0,-4 1 10 0,1-1 14 16,3-2-3-16,0 2-1 0,-7-2-10 0,8-1 0 16,-8 1 0-16,7-1 0 0,-7 1 0 0,4 2 0 15,-1 1 0-15,4-4 0 0,-3 4 0 0,0 0 0 16,-1-1 0-16,1 1 0 0,3-1 0 0,-3 1-9 15,-1 0 9-15,1-4-13 0,3 4 13 0,-3-1 8 16,3-2 0-16,0-1-8 0,0 4 0 0,-3-4 0 16,0 4 0-16,-4-7 0 0,3 7 0 0,1-4 0 0,0 1 0 0,-1-1 0 15,1 0 0-15,3 1 0 0,-3 3 0 16,3-4 0-16,-3 0 0 0,3 4 0 0,0 0 0 0,4-1 0 16,-4 1 0-16,4 3 0 0,-1-4 0 0,1 1 0 15,-4-1 58-15,4-2 5 0,-4 2 1 0,0-2 0 16,0-1-52-16,-3-2-12 0,0 2 0 0,-1 1 0 15,1-1 0-15,3-3 0 0,0 1 0 16,-3-1 0-16,3 0 0 0,4 1 0 0,-4-1 0 0,0 0 0 16,4-3 0-16,-1 7-10 0,1-4 2 0,-4 4 0 15,4-1 8-15,0 4 11 0,-4-4-3 0,3 4 0 16,-6-4-8-16,0 4 0 0,-1 3 0 0,1-4 0 16,-4 1 0-16,4-1 8 0,-4 4-8 0,4-3 0 15,-1 2 16-15,-3 1-3 0,4-3 0 0,-4 2 0 16,0 1-13-16,0 0 8 0,4-4-8 0,-4 4 0 15,4 0 0-15,-4 0 0 0,3-1 0 0,-2 1 0 0,-1 0 0 16,0 3 0-16,-4-4 0 0,1 4 0 16,3-3 0-16,-3 3 0 0,-1 0 0 0,1 0 0 0,-4 0 0 0,0 3 0 15,0-4 0-15,-4 4 0 0,5 0 8 0,-8 0-8 16,3-3 0-16,-3 3 9 0,0 0-9 0,4 0 0 16,-4 0 0-16,0 0 8 0,3-3-25 0,-3 3-6 15,4 0-1-15,-1-3 0 0,-3 3 24 0,0 0 0 16,4-3 0-16,-4 3 0 0,0 0 0 0,3-3 0 15,-3 3 0-15,0 0 0 0,4-3 20 0,-4 3 8 0,0 0 1 16,0-7 1-16,3 4-30 0,-3 3 0 16,0 0 0-16,4-3 0 0,-4 3 0 0,0 0-13 0,3-3 4 0,-3 3 1 15,0 0-10-15,4-6-2 0,-4-1 0 16,3 4 0 0,-3 3-86-16,4-6-18 0,-4 0-3 0,3-1-1 15,1 1-12-15,-1 0-2 0,1-4-1 0,-4 1 0 0</inkml:trace>
  <inkml:trace contextRef="#ctx0" brushRef="#br0" timeOffset="120974.86">5782 7845 1033 0,'0'0'22'0,"0"0"5"0,0 0 1 0,0 0 2 0,0 0-30 0,0 0 0 16,0 0 0-16,0 0 0 0,0 0 81 0,0 0 11 15,0 0 1-15,0 0 1 0,0 0 4 0,0 0 1 16,0 0 0-16,0 0 0 0,0 0-28 0,0 0-6 16,0 0-1-16,0 0 0 0,0-7 10 0,0-2 2 15,0 0 0-15,4-4 0 0,-1 4-20 0,4-4-3 16,4 1-1-16,-8-4 0 0,8 0-23 0,3-3-5 0,0 4 0 0,4-4-1 15,6 0-1-15,-2 3 0 16,6-6 0-16,4 1 0 0,-1-1-4 0,5 0-1 16,-8 0 0-16,0 0 0 0,0 0 0 0,4 3 0 15,-7 0 0-15,6-3 0 0,1 3-25 0,0 1-6 0,3-4-1 16,8 3 0-16,-5 0 43 0,1 0 9 16,0 3 2-16,0-2 0 0,-7 2-20 0,-1 3-4 15,1 1-1-15,0 3 0 0,0-1-2 0,-4 4-1 0,0 0 0 0,4 2 0 16,-4 1 2-16,0 0 1 0,-3 3 0 0,0 0 0 15,-4 0-22-15,0 3-5 0,-3-3-1 0,-1 0 0 16,-3 3 22-16,-3-3 5 0,-1 4 1 0,-3-4 0 16,1 0-94-1,-5 3-18-15,-3-3-4 0,0 0-1 0,0 0-122 0,0 0-25 16</inkml:trace>
  <inkml:trace contextRef="#ctx0" brushRef="#br0" timeOffset="121679.94">5694 7625 1347 0,'0'0'38'0,"0"0"9"0,0 0-38 0,0 0-9 16,0 0 0-16,0 0 0 0,3-6 97 0,-3 6 18 15,0-3 3-15,0 3 1 0,0 0-15 0,0 0-2 16,0 0-1-16,0 0 0 0,0 0-13 0,0 0-2 16,0 0-1-16,0 0 0 0,0 0-33 0,0 0-6 15,0 0-2-15,4 3 0 0,-1 3-14 0,1-3-3 0,-4 4-1 0,3 2 0 16,-3 0-26-16,0 4 0 0,0 3 0 0,-3 2 0 15,-1 1 56-15,4 6 7 16,-7 0 1-16,4 4 0 0,-8-1-52 0,4 0-12 0,-7 0 0 16,7 4 0-16,-4-4 28 0,1 0 4 15,-1 0 0-15,1-3 0 0,6-3-3 0,-3-3 0 0,7 0 0 16,0-6 0-16,7-4-12 0,-3 0-2 0,3-2-1 16,7-4 0-16,0-3-14 0,4-3 0 0,-4-1 0 15,3-5 0-15,1 3-11 0,3-4 2 0,-3 1 0 0,3-4 0 16,4 4-11-16,-4 0-1 0,0-4-1 0,4 1 0 15,-1-1-170 1,1 4-33-16,-4-1-7 0,0 1-2 0</inkml:trace>
  <inkml:trace contextRef="#ctx0" brushRef="#br0" timeOffset="122609.89">7680 6801 1728 0,'0'0'38'0,"0"0"8"0,0 0 2 0,-4-7 0 0,1 1-39 0,-1 0-9 16,1 3 0-16,-4-4 0 0,3 1 104 0,1 3 20 0,3 3 3 16,-4-6 1-16,-3-1-12 0,4 4-1 0,-4 3-1 0,0-3 0 15,-1 3-30-15,1 0-5 16,0 0-2-16,0 3 0 0,0 4-16 0,0-1-3 0,0 3-1 0,0 4 0 16,0 2-39-16,0 7-8 0,-4-3-2 0,1 13 0 15,3-1-8-15,0 3 0 0,0 4 0 16,0-4 0-16,3 4 27 0,1-3 3 0,6 2 1 0,-3 4 0 15,4-7 1-15,-1 1 1 0,1-1 0 0,3-5 0 16,3-4-33-16,1-6 0 0,3-1 0 0,4-5 0 16,-1-4 0-16,1-2 0 0,3-7 0 0,0-7 0 15,4 1 0-15,0-3 0 0,-1-7 0 0,5 0 0 16,-8-3 0-16,3-2 0 0,-2-1 0 0,-1-7 0 16,-4 7 58-16,-3-6 5 0,1 3 1 0,-5 0 0 15,1 3-64-15,-1-3-8 0,-6 3-4 0,-1-6-1 0,1 6 21 16,-4-3 4-16,-4 3 0 0,1-3 1 15,-4 3-5-15,0 0 0 0,3 0-8 0,-6 0 12 16,-1 3-12-16,0 0 0 0,-3 4 0 0,0-1 0 0,0 0 0 0,0 7 0 16,0 0-13-16,0 2 4 15,-4 4-19-15,4 0-3 0,3 3-1 0,-3 3 0 16,7 0-111-16,-3 4-22 0,3 2-5 0,0 0-1195 0</inkml:trace>
  <inkml:trace contextRef="#ctx0" brushRef="#br0" timeOffset="123153.98">8093 6957 2041 0,'0'0'44'0,"0"0"10"0,0 0 2 0,0 0 2 0,0 0-46 0,0 0-12 0,0 0 0 0,0 0 0 15,0 0 86-15,-4 0 15 0,-3 3 3 0,4 4 1 16,3 2-84-16,0 1-21 0,0 2 0 0,0 7 0 15,0-3 56-15,3 6 6 0,-3-1 2 0,0-2 0 0,4 0 0 0,-1 0 0 16,1 3 0-16,3-3 0 0,0-1 0 0,0 1 0 16,0-6 0-16,4 3 0 0,3-4-52 0,-4-6-12 15,4 1 0-15,0-7 0 0,-3-4 0 0,3-2 0 16,0-3 0-16,-3-4 0 0,-1 1 0 0,1-4 0 16,0 0 0-16,-1-2 0 0,-3 2 0 0,0-3 0 15,4 3 0-15,-4 1 0 0,0-1 0 0,0 3 0 16,-3 1 0-16,3-1 0 0,-4 1 0 0,4 6 0 15,-3-1 0-15,-1 4 0 0,1-3 0 0,-4 6 0 16,0 0 0-16,7 3 0 0,-4-3 0 0,4 3 0 16,-3 3 8-16,-1 1-8 0,1 2 0 0,3 1 0 15,-3 2 0-15,3 1 0 0,-4-1 0 0,1 1 0 16,3 2 0-16,-4-2 0 0,4 3 0 0,-3-1 0 16,3-2 0-16,0-1 0 0,-3-2 0 0,3-4 0 15,-4 0 0-15,4-3 0 16,-7-3-157-16,4 0-28 0,3-6-6 0,-4 3-999 0</inkml:trace>
  <inkml:trace contextRef="#ctx0" brushRef="#br0" timeOffset="123411.89">8601 6741 1958 0,'0'0'43'0,"0"0"9"0,0 0 1 0,0 3 3 0,-4 7-45 0,4-1-11 0,0 0 0 0,0 4 0 0,0-1 104 0,4 7 20 15,-1 0 3-15,-3 3 1 16,4 0-44-16,3 0-8 0,0 0-1 0,0 3-1 16,0-3-8-16,0 0-2 0,0 0 0 0,4 0 0 0,-4-3-13 15,0-4-3-15,0 1-1 0,0 0 0 16,0-1-20-16,0-5-4 0,0 2-1 0,0 1 0 0,0-4-22 0,0 1 9 16,0-1-9-16,-3-3 0 15,3 0-41-15,-4-2-15 0,-3-4-4 0,0 0 0 16,0 0-72-16,0 0-14 0,0 0-3 0,0 0-1 15,0 0-102-15,-3-7-21 0</inkml:trace>
  <inkml:trace contextRef="#ctx0" brushRef="#br0" timeOffset="123808.18">8523 7073 2188 0,'0'0'48'0,"0"7"11"0,0-1 1 0,0 0 1 0,-3 0-49 0,3 1-12 0,3-4 0 0,1 0 0 16,3 0 79-16,-4 0 13 0,4 0 2 0,0-3 1 15,0 0-50-15,4 0-9 0,0 0-3 0,3 0 0 16,0-3 0-16,0 0 0 0,0 0 0 0,4-3 0 16,-1 3-25-16,-3-1-8 0,4 1 0 0,0-3 0 15,-4 3-13-15,3 3-7 0,-2-3 0 0,2 0-1 16,1 3-103-16,-4 0-21 0,0 3-4 0,4-3-1 16,-4 6-26-1,3-3-6-15,-2 3-1 0,-1 1 0 0,0-1 127 0,-4 0 24 0,4 4 6 0,-3-1 1 16,-4-3 17-16,4 4 8 0,-4-1-8 0,0 1 8 15,-4 2 87-15,4-6 22 0,-7 4 5 0,4-4 1 16,-1-3 34-16,-3-3 7 0,4 0 2 0,-4 0 0 0,3 0-26 0,-3 0-4 16,4-9-2-16,-4-1 0 0,4-2-24 0,-4-1-5 15,-4 1-1-15,0-7 0 0,1 0-32 0,-4-6-6 16,3 3-2-16,-6-6 0 0,3 0-1 0,-7-4-1 16,0 1 0-16,-1 0 0 0,1-4-43 0,0 4-11 15,0 2 0-15,0 4 0 0,3 0 0 0,1 7 0 16,-1 2 0-16,4 3 0 15,0 4-32-15,4 3-9 0,3 6-2 0,0 0 0 16,0 0-136-16,0 0-27 0,0 0-6 0,0 0-1093 0</inkml:trace>
  <inkml:trace contextRef="#ctx0" brushRef="#br0" timeOffset="124109.37">9278 7240 3085 0,'0'0'68'0,"0"0"13"0,0 0 3 0,0 0 4 0,0 0-71 0,0 0-17 0,0-4 0 0,0 4 0 16,-7-6 112-16,3 0 18 0,4 3 4 0,-7-4 1 15,4 1-109-15,-1 0-26 0,1 0 0 0,-4-4 0 0,3 1 0 0,1-1 0 16,-1-2 0-16,-3-1 0 16,4-2-38-16,-1-1-14 0,1 0-2 0,-1 1-1 15,1-1-117-15,-1 0-23 0,4 1-5 0,-4-4 0 16,1 0-96-16,3 3-20 0,-4-31-3 0,1 13-1 16</inkml:trace>
  <inkml:trace contextRef="#ctx0" brushRef="#br0" timeOffset="124233.04">9186 6735 2372 0,'0'0'52'0,"-3"6"12"0,-1 0 1 0,1 1 1 0,3 2-53 0,-4 0-13 16,4 1 0-16,-3 2 0 0,3-2 60 0,-4-1 8 16,4 0 3-16,0-2 0 0,0 2-54 0,4-3-17 15,-1-2 10-15,-3-1-10 16,7 0-147-16,-3-3-34 0,-4 0-7 0,3-3-2 0</inkml:trace>
  <inkml:trace contextRef="#ctx0" brushRef="#br0" timeOffset="124821.42">9345 7026 1958 0,'0'0'43'0,"0"0"9"0,4 7 1 0,-1-4 3 0,1 3-45 0,-1 0-11 0,4 1 0 0,0-4 0 15,0 3 90-15,0-3 16 0,0 3 3 0,4-3 1 16,0 1-42-16,3-4-9 0,-4 0-2 0,8 0 0 15,-4-4-4-15,4-2-1 0,-4 3 0 0,0-6 0 16,0 2 12-16,0-2 3 0,-7 0 0 0,4 2 0 0,-4-2-15 16,0-1-2-16,0 4-1 0,-3-3 0 0,-1-1-16 0,1 1-3 15,-4 3-1-15,0-1 0 0,0 7-13 0,0 0-2 16,0 0-1-16,-7-6 0 0,-1 0-5 0,1 6-8 16,-3 0 11-16,-1 0-11 0,4 3 0 0,-3 0-9 15,-1 3-1-15,4 1 0 16,-4-1-23-16,1 3-5 0,-1 4-1 0,8-1 0 15,-1 1 6-15,1-4 1 0,3 4 0 16,0 0 0-16,0 2 16 0,3-2 4 0,4-4 1 0,0 4 0 0,0-1 11 0,0-2 0 16,4-1-9-16,0-3 9 15,-1 4-30-15,4-7-2 0,-3 3 0 0,3-3 0 0,0 0 57 0,-3 1 11 16,3-1 3-16,0 0 0 0,0-3-21 0,0 0-4 16,0 3-1-16,4-3 0 0,-4 3 3 0,0-3 0 15,4-3 0-15,-4 0 0 0,0 0 35 0,0 0 7 16,-7-1 2-16,4-2 0 0,-4 0-48 0,0-4-12 15,-4 4 0-15,1-3 0 0,-1-1 36 0,-3 1 4 0,-3 0 2 0,-1-4 0 16,-3-3-16-16,0 1-3 0,0-4-1 0,0 0 0 16,0 3-22-16,0-2 0 0,0-1 0 0,0 3 0 15,3 4 0-15,1-1 0 0,3 0 0 0,-4 1 0 16,4 2 0-16,0 1 0 0,0 3 0 0,4-4 0 16,-1 4 0-16,4 3 0 0,4 0 0 0,0 3 0 15,3 0 0-15,0 0 0 0,3 0 0 0,5 0 0 16,-1 0 0-16,3-3 0 0,-2 3 0 0,2-3 0 15,5-1 0-15,-8-2-13 0,3 3 5 0,-6-3 8 16,3-1-87-16,-3 1-9 16,-1 0-3-16,1 0-1375 0</inkml:trace>
  <inkml:trace contextRef="#ctx0" brushRef="#br0" timeOffset="127225.7">8890 13153 1141 0,'0'0'24'0,"0"0"6"15,0 0 1-15,0 0 2 0,0 0-33 0,0 0 0 0,0 0 0 0,0 0 0 16,0 0 66-16,0 0 6 0,0 0 2 0,0 0 0 0,0 0-8 0,0 0-2 16,0 0 0-16,0 0 0 0,0 0-31 0,0 0-6 15,0 0-2-15,0 0 0 0,0 0 29 0,0 0 6 16,0 0 0-16,0 0 1 0,0 0-9 0,7 0-1 16,-3-3-1-16,3 0 0 0,0 3-26 0,0-3-6 15,0 0-1-15,0-1 0 0,3 1 13 0,5-3 2 16,-5 3 1-16,4-3 0 0,0 2-18 0,4-2-4 15,0 0-1-15,3-3 0 0,-4 2 10 0,5 1 1 0,-1 0 1 0,0-1 0 16,0 1-22-16,0 0 0 0,0 3 0 0,-3 0 0 16,0 3 31-16,-1 0 5 0,5 3 0 0,-1 0 1 15,-4 3-8-15,5 0-1 0,2 4-1 0,1-1 0 16,3 1-36-16,0-1-7 0,-3 4-2 0,3-4 0 16,0 4 18-16,-3-4 0 0,3 3 0 0,1 1 0 15,-5 0 0-15,1-1 8 0,-4 1-8 0,4 2 0 16,0 4 32-16,-1 0 0 0,1 6 0 0,0 0 0 15,3 3-20-15,-3 4-3 0,3 2-1 0,0 7 0 16,0 0-8-16,0-4 0 0,1 1 0 0,-1 3 8 16,-3 0 2-16,-4-1 0 0,0 7 0 0,-3 3 0 15,-4 1 8-15,3 5 2 0,-3-3 0 0,1-2 0 16,-5-4 8-16,1 3 3 0,-1 0 0 0,1 3 0 16,-4 4-12-16,0 2-3 0,0 1 0 0,-3-7 0 0,-1 0-7 15,1-2-1-15,-4 5-8 0,3 0 12 16,-3 1 18-16,0 2 3 0,0-5 1 0,0-7 0 0,-3-3-34 0,3-7 0 15,-4-2 0-15,4-4 0 0,-3-6 0 0,-1 3 0 16,1-6-12-16,-1-3 12 0,-3-3-14 0,3-4 3 16,1-2 1-16,-4-4 0 15,3-3-94-15,4-3-18 0,-10-6-4 0,3 0-722 16,-4-7-144-16</inkml:trace>
  <inkml:trace contextRef="#ctx0" brushRef="#br0" timeOffset="128074.18">8869 13347 990 0,'0'0'21'0,"0"0"5"0,0 0 1 0,0 0 1 0,0 7-28 0,0-7 0 16,0 0 0-16,0 0 0 0,0 3 76 0,0-3 10 15,0 0 2-15,0 0 0 0,0 0-24 0,0 0-5 0,0 0-1 0,0 6 0 16,0 0 1-16,0-6 0 0,0 4 0 0,0-4 0 16,0 0 4-16,3 6 1 0,1 0 0 0,-4-3 0 15,0-3 51-15,3 3 10 0,-3-3 3 0,4 7 0 16,3-4-103-16,-3 0-25 0,-1 0 0 0,-3-3 0 15,4 3 36-15,-4-3 3 0,7 0 0 0,-7 0 0 16,0 0-11-16,3 0-3 0,-3 0 0 0,0 0 0 16,0 0 18-16,0 0 3 0,0 0 1 0,0-6 0 15,0 6-24-15,0-6-5 0,-3-1-1 0,-1 1 0 16,1-3 38-16,-4 2 7 0,3 1 2 0,-3 0 0 16,0-4-52-16,0 1-12 0,0 0 0 0,0-1 0 15,0 1 0-15,-4-1 0 0,8 1 0 0,-8-3 0 16,4 2 0-16,-4 1 0 0,4-1 0 0,-3 1 0 15,-1-4 0-15,-3 4 0 0,3 0 0 0,-3-1 0 16,7 4 0-16,-3-4 0 0,-1 4 0 0,4 0 0 0,0 3 0 16,7 3 0-16,-4-7 0 0,4 7 0 0,0 0 0 0,0 0 0 15,0-6 0-15,4 3 0 0,0-3 8 0,3 3 0 16,3-4-8-16,-3 1 12 0,4 3-12 0,-1-3-8 16,4 3 8-16,-3-4-13 0,0 1 13 0,-1 0 0 15,1 0 0-15,-1-4 0 0,5 4 0 0,-5-4 0 16,4-2 0-16,-3 2 0 0,3-2 0 0,-4 3 0 15,1-1 0-15,3 4 0 0,-3-4 0 0,-1 4 0 16,1 0 0-16,0 0 0 16,-1 3-166-16,1-1-30 0,-1 1-7 0</inkml:trace>
  <inkml:trace contextRef="#ctx0" brushRef="#br0" timeOffset="128874.09">10269 15498 2286 0,'0'0'50'0,"0"0"10"0,0 0 3 0,0 0 1 0,-3 0-51 0,-4 4-13 0,3-4 0 0,-3 0 0 16,0 0 83-16,0 3 13 0,0 0 4 0,0 0 0 16,0 3-47-16,0 1-9 0,0 2-1 0,0 3-1 15,0 1-13-15,0 3-2 0,3 3-1 0,-3-1 0 16,4 4-2-16,-1 3 0 0,0 0 0 0,4 4 0 16,0-1-24-16,0 0 0 0,4-3 0 0,0 3 0 15,-4-2 13-15,7-1-2 0,0 0-1 0,0 0 0 16,3 3-10-16,1-3 0 0,-1 0 0 0,5-3 8 15,-5 0 0-15,4-3 0 0,4-3 0 0,0-1 0 0,3-2-8 16,-4-7 8-16,5-3-8 0,-1 0 8 0,-4-6-8 0,4-3 0 16,1-4 0-16,-1-2 0 0,0-4 34 0,-3-3 5 15,-1-6 1-15,1 0 0 0,-4 3-20 0,0 0-3 16,-3-3-1-16,-4 0 0 0,3-3-6 16,-3-3-2-16,0-4 0 0,1-2 0 0,-5 2-8 0,1 1 0 15,-1 2 0-15,-3-2 0 0,0 5 28 0,0 1 3 16,-3 3 1-16,-4 0 0 0,-1 6-32 0,-2 4 0 15,3-1 0-15,-4 7 0 0,-3-1 12 0,0 1-3 16,-4 6-1-16,1-1 0 0,-1 4-8 0,0 0 0 16,-3 4 0-16,0 2 0 15,0-3-30-15,3 3-8 0,1-3-2 0,-4 4 0 16,6-1-45-16,1-3-10 0,4 3-1 0,-1-3-1 16,4-3-75-16,4 4-16 0,3-4-2 0,0 0-928 0</inkml:trace>
  <inkml:trace contextRef="#ctx0" brushRef="#br0" timeOffset="129420.68">10859 15721 1411 0,'-8'-6'31'0,"1"-4"6"0,0-2 2 0,-3-1 1 16,3 4-32-16,-4 3-8 0,4-4 0 0,0 4 0 0,3 3 46 0,-3 0 8 15,7 3 2-15,0 0 0 0,0 0 13 0,-7 3 3 16,7 3 1-16,-3 0 0 0,3 1-19 0,0 2-4 15,0 4-1-15,0-1 0 0,3 4-8 0,-3-1-1 16,4 1-1-16,-1 3 0 0,1 0-3 0,-1 0-1 16,1-1 0-16,3 4 0 0,0-6-3 0,-3 0 0 0,6 3 0 0,-3-4 0 15,0 1-4-15,4 0-2 0,-4-1 0 0,0-2 0 16,4-4-11-16,-1 1-3 0,1-4 0 0,-1 0 0 16,1-3-12-16,3-3 0 0,-7-3 0 0,4-3 0 15,-4 0 8-15,0-4-8 16,0 1 0-16,0-4 9 0,0 1 6 0,0-1 1 0,-3 1 0 15,-1-1 0-15,1-3-2 0,3 4 0 0,-4-1 0 0,4 4 0 16,0 0-14-16,-3 2 11 0,3 4-11 0,-4 0 10 16,4 6 3-16,1 0 1 0,-1 4 0 0,0-1 0 15,3 3-5-15,-3 1-1 0,4-1 0 0,-4 4 0 16,0-4-8-16,0 3 8 0,0-2-8 0,-3 2 8 16,3-2 0-16,0-1 0 0,-4 4 0 0,4-4 0 15,-3 4-8-15,-1-4 0 0,1 1 0 0,-1-4 0 16,1 0-14-16,-1 0-5 0,1 1-1 0,-4-7 0 15,0 0-179-15,0 0-36 0,7-4-7 0</inkml:trace>
  <inkml:trace contextRef="#ctx0" brushRef="#br0" timeOffset="129692.97">11183 15564 1796 0,'0'0'40'0,"0"0"8"0,0 0 1 0,0 0 1 0,0 0-40 0,0 0-10 15,0 0 0-15,0 0 0 0,0 0 71 0,4 7 12 16,-1-1 2-16,4 0 1 0,-3 7-16 0,3-1-3 16,0 1-1-16,3-1 0 0,1 7-5 0,0 0-1 15,3 3 0-15,-4 0 0 0,4 3 1 0,0-3 0 0,1 3 0 16,-1 0 0-16,0-6-11 0,-4 3-2 0,5-3-1 0,-1-1 0 16,-4 1-38-16,-3-3-9 15,4 0 0-15,-1-4 0 0,-3 1 0 0,1-4 0 0,-1 0 0 0,0 1 0 31,-4-4-24-31,1-3-6 0,-1 0-2 0,-3-3 0 16,4 0-76-16,-4 0-16 0,0-6-4 0,0-3 0 0,-4-4-4 16,-3 1-2-16,0-1 0 0,-3 1 0 0</inkml:trace>
  <inkml:trace contextRef="#ctx0" brushRef="#br0" timeOffset="129909.4">11127 15803 1474 0,'0'0'41'0,"0"6"11"16,0 0-42-16,0-6-10 0,0 0 0 0,0 3 0 15,0-3 111-15,0 7 20 0,3-4 4 0,1 0 1 16,3 0-32-16,-4 0-7 0,4-3-1 0,0 0 0 16,4 0-59-16,0 0-12 0,-1 0-2 0,4 0-1 0,0-6-2 15,0 6-1-15,1-3 0 0,-1 0 0 16,3-1-19-16,1 4-14 0,0-3 2 0,-1 0 1 0,1 3-1 0,0-3-1 16,-1 3 0-16,-3 0 0 15,0 0-99-15,0 0-19 0,1 0-4 0,-1 0-1 16,0 3-34-16,-4 0-7 0,5 4-2 0,-1-4 0 0</inkml:trace>
  <inkml:trace contextRef="#ctx0" brushRef="#br0" timeOffset="130131.55">11755 15925 2354 0,'0'0'52'0,"0"0"10"0,0 0 2 0,0 0 3 0,0 0-54 0,0 0-13 0,0 0 0 0,-7-3 0 15,-1-4 103-15,1 4 17 16,-3-6 4-16,-1 0 1 0,1-4-53 0,-4 0-12 0,-1-5-1 0,-2-7-1 15,-1-1-37-15,1-2-7 0,2 0-2 0,-2-3 0 16,3 2-12-16,3 4 0 0,-3 0 0 0,3 6 0 16,4 1 0-16,0 2 0 0,0 3 0 0,0 4 0 15,4 3 0-15,-1 3-8 0,4 3-1 0,0 0 0 32,-3-7-115-32,3-2-24 0,0 3-4 0,-4-1 0 15,4-2-46-15,0 0-9 0,0 2-1 0,-3-5-400 0,3 2-80 0</inkml:trace>
  <inkml:trace contextRef="#ctx0" brushRef="#br0" timeOffset="130412.36">11920 15925 2595 0,'4'19'57'0,"-4"-13"12"0,3 3 3 0,-3 1 0 0,0-4-57 0,0 0-15 15,0 1 0-15,0-7 0 0,0 0 130 0,0 0 23 16,0 0 5-16,-7-4 61 0,0-2-178 0,4 3-4 16,-4-3-1-16,0 0-24 0,3-1-4 15,-3 1-8-15,4-3 11 16,-4-1-73-16,3 1-14 0,-3-1-4 0,0-2 0 15,0-1-123-15,-4-2-25 0</inkml:trace>
  <inkml:trace contextRef="#ctx0" brushRef="#br0" timeOffset="130575.94">11680 15665 2415 0,'-3'18'68'0,"-1"-11"16"0,1 2-68 0,-1-3-16 15,1 4 0-15,3-7 0 0,0-3 52 0,0 0 8 0,0 0 0 0,0 0 1 16,0 0-61-16,0 0 0 0,0 0-9 0,0 0-741 16,0 0-148-16</inkml:trace>
  <inkml:trace contextRef="#ctx0" brushRef="#br0" timeOffset="131228.32">11952 15872 1911 0,'0'0'42'0,"0"0"9"0,0 0 1 0,0 0 2 0,0 0-43 0,4-4-11 16,3 1 0-16,0 0 0 0,0 0 55 0,-4 0 9 0,4-3 1 0,0-1 1 16,1 1-3-16,-1-3-1 15,3-1 0-15,-3 4 0 0,4-3 2 0,-4-1 0 0,0 1 0 0,0-1 0 16,4 1-10-16,-8 3-2 0,4-1 0 0,-3 1 0 15,-1 0-6-15,-3 6-2 16,4-6 0-16,-4 6 0 0,0 0-28 0,3-4-7 0,-3 4-1 0,0 0 0 16,0 0-8-16,0 0 8 0,0 0-8 0,0 0 8 15,-7 4 0-15,4 2 0 0,-4 3 0 0,3 1 0 16,-3 2-8-16,3 1 0 0,1 2 0 0,-1 1 0 16,1 3 0-16,3-3 0 0,0-1 0 0,0 1 0 15,0 0 0-15,3-4-11 0,1 1 3 0,-1-1 0 16,1-2 8-16,3-1 0 0,-3-3 0 0,3 4 0 15,0-4 0-15,3-3-8 0,-3 0 8 0,4 0-8 16,0-3 0-16,-1 4 0 0,1-4 0 0,-1-4 0 16,4 4-29-16,-3-3-6 0,3 0-1 0,0 0 0 15,0 0-6-15,0 0-2 0,1 0 0 0,-1 3 0 16,3-3-9-16,-3-1-3 0,-3 4 0 16,3 0 0-16,-3 0 26 0,3 0 5 0,-4 0 1 15,1 0 0-15,3 4 32 0,-3-4 0 0,-4 0 0 0,0 0 0 0,0 0 18 0,0 0 10 16,-4 0 3-16,-3 0 0 0,0 0 53 0,0 0 10 15,0 0 2-15,0 0 1 0,0 0-26 0,0 0-6 16,0-7-1-16,-3 1 0 0,-1 0-25 0,-3-1-6 16,0 1-1-16,4 0 0 0,-4-4 7 0,0 1 1 15,0 0 0-15,-1-1 0 0,1-2-23 0,0-1-4 16,4 4-1-16,-4-4 0 0,3 1 0 0,-3-1 0 16,7-3 0-16,-7 4 0 0,4-4-12 0,3 4 0 15,-4-1 0-15,4-3 0 0,0 4 28 0,0 3 4 16,4-4 0-16,-1 7 0 0,4-4-20 0,0 4-3 0,0 3-1 0,4 0 0 15,-1 3-8-15,1 0 8 0,3 3-8 0,0 0 8 16,4 0-8-16,-4 0 0 0,4 0 0 0,-1 4 0 16,1-4 0-16,-4 0 0 0,4 0 0 0,-4 0-11 15,0 0-49 1,-4-3-9-16,1 0-3 0,-4 0-903 0,-3 0-181 0</inkml:trace>
  <inkml:trace contextRef="#ctx0" brushRef="#br0" timeOffset="132593.85">8195 10080 1702 0,'0'0'37'0,"0"0"8"0,0 3 2 0,0 4 1 0,4-1-38 0,-4-6-10 0,0 0 0 0,7 3 0 15,0 0 59-15,0 0 9 0,3-3 3 16,1 0 0-16,3 0-57 0,-3 0-14 0,6 0 0 16,-3 0 0-16,0-3 54 0,1 6 8 0,-1 1 2 0,3-1 0 15,1 0-52-15,0 0-12 0,-1 0 0 0,4 0 0 16,4 0 48-16,3 0 6 0,4 1 2 0,3-4 0 15,4-4-20-15,3 4-4 0,1-3-1 0,-11 3 0 16,3-3 8-16,4 0 1 16,3 0 1-16,4 0 0 0,0 3-33 0,3-3-8 0,0 3 0 0,15-3 0 15,-8 3 0-15,1-4 0 16,-1 4 0-16,4 4 0 0,0-4 19 0,-3 0 1 0,-4 0 1 0,3 0 0 0,-7 0-2 16,4 0-1-16,-3-4 0 15,6 1 0-15,-3 3-2 0,0-6 0 0,0 3 0 16,0 0 0-16,-7-4-2 0,0 4-1 0,-4 0 0 0,0-3 0 15,-6 3 2-15,2-4 0 0,-2 4 0 16,-5 0 0-16,1-3-15 0,-4 3 0 0,1 0 0 0,-8 0-10 0,0-1-6 0,-3 1-2 16,-8 0 0-16,-3-3 0 15,0 6-157-15,-7 0-31 0,0 0-6 0</inkml:trace>
  <inkml:trace contextRef="#ctx0" brushRef="#br0" timeOffset="133928.87">8177 10134 975 0,'0'0'21'0,"0"0"5"0,0 0 1 0,0 0 1 16,0 0-28-16,0 0 0 0,0 0 0 0,0 0 0 16,0 0 70-16,0 0 9 0,0 0 1 0,0 0 1 15,0 0-31-15,4 3-6 0,-1 0-2 0,5 0 0 16,-5 0-16-16,1 0-3 0,3-3-1 0,-4 3 0 0,4 1 34 0,0-4 6 15,0 3 2-15,4-3 0 16,-4 3 0-16,0-3 0 0,4 3 0 0,-1 0 0 0,-3-3 0 0,4 3 0 16,3 0 0-16,-3 4 0 0,3-1-23 0,0 3-4 15,0-2-1-15,0 2 0 0,0 0-6 16,-3 1-2-16,-1 2 0 0,1-2 0 0,3 2-20 16,-3-2-8-16,-1-1 0 0,-3 4 9 0,4-7-9 0,-4 3 0 15,0-2 9-15,0-4-9 0,-4 0 11 0,-3-3-3 16,0 0 0-16,0 0 0 0,0 0 34 0,0 0 6 15,0 0 2-15,0 0 0 0,0-3-29 0,-7-4-5 16,0 1-2-16,0 0 0 0,0 0 29 0,0-1 5 16,-3-2 2-16,3 3 0 0,-4-4-40 0,-3 1-10 0,3-1 0 15,-3-2 0-15,4 3-12 0,-5-1-4 0,1 1 0 0,-3-4-1 16,3 1 27-16,-1-1 6 0,-2 4 0 0,-4-1 1 16,3-2-30-16,-3-1-7 0,3 1 0 0,1 2-1 15,-1 1 33-15,4-4 8 16,0 4 0-16,3-1 1 0,1 1-21 0,2 0 0 0,-2-1 0 15,3-2 0-15,0 5 0 0,0 1 0 0,3 0 0 16,1 0 0-16,-1-1 0 0,1 4 0 0,-1-3 0 0,4 3 0 16,0 3-9-16,0 0-7 0,0 0 0 0,0 0-1 15,0 0 27-15,0 0 6 0,11-3 0 0,-11 3 1 16,10 0-17-16,1 0 0 0,-1-3 0 0,1 3 0 16,3 0 0-16,-3 0 0 0,3-4 0 0,-4 4 0 15,5-3-15-15,-5 3-6 16,4-3-2-16,-3 0 0 0,3 3 37 0,-4-3 7 0,1 3 2 0,-11 0 0 15,11-3-32-15,-1 3-7 0,1-3 0 0,-11 3-1 0,0 0 27 0,10 0 6 16,-10 0 0-16,11 3 1 0,-11-3-17 0,11 3 0 16,-1 0 0-16,-10-3 0 0,7 3 0 0,-7-3 0 15,7 3 0-15,-7-3 0 0,7 7 0 0,-7-7 0 16,11 3-8-16,-11-3 8 0,3 6 0 0,-3-6 0 16,0 0 0-16,0 0 10 0,0 0-10 0,0 0 0 15,0 0 0-15,0 0 0 0,0 0 0 0,0 0 0 16,0 0 0-16,0 0 0 0,0 0 0 0,0 0 0 15,0 0 0-15,4 3 0 0,-1 0 0 0,-3 0 0 16,0-3 0-16,0 3 0 0,0 1 0 0,0-1 0 16,0 0 0-16,0 0 0 0,0 0 11 0,0 0 0 15,0 4 0-15,4-1 0 16,-4 0-11-16,0 0-16 0,4 4 4 0,-4-1 1 0,3 4 21 0,1-1 4 0,-1 1 1 16,4 3 0-16,-3-1-24 0,-1 1-5 0,1 0-1 15,-1 2 0-15,1 1 15 0,-1 0 0 0,1 0 0 0,-1 0 0 16,1-1 0-16,-4 1 0 0,3 0 0 0,-3-3 0 15,4-1 8-15,-4-5 5 0,0-1 1 0,0-3-876 16,0-6-175-16</inkml:trace>
  <inkml:trace contextRef="#ctx0" brushRef="#br0" timeOffset="137674.76">10904 9870 1497 0,'0'0'32'0,"0"0"8"0,0 0 0 0,0 0 4 15,-3-6-36-15,3 0-8 0,0 6 0 0,-4-7 0 0,4 7 100 0,-3-6 17 16,3 0 4-16,0 6 1 0,0 0-7 0,0 0-2 16,0 0 0-16,0 0 0 0,0 0-18 0,0 0-4 15,0 0-1-15,0 0 0 0,0 0-25 0,-7 6-5 16,7 0 0-16,-4 4-1 0,8-1-39 0,-4 4-8 15,7 2-2-15,-4-2 0 0,4 3-1 0,4 2 0 16,-4 1 0-16,4 3 0 16,-1-3-9-16,1 3 0 0,-4 0 9 0,3-3-9 0,1 0 8 15,-4-1-8-15,4 1 8 0,-4-3-8 0,0 0 0 0,0-4 0 16,0 1 0-16,0-7 8 0,-4 3-8 0,4-2-12 16,-7-4 4-16,0-3 0 15,0 0-31-15,0 0-5 0,0 0-2 0,0 0 0 16,0 0-44-16,0-10-9 0,-7 1-1 0,0 3-1 15,4-4-83-15,-4 1-17 0,-4-1-3 0,1 1-667 0</inkml:trace>
  <inkml:trace contextRef="#ctx0" brushRef="#br0" timeOffset="137995.97">10629 9789 1267 0,'-10'-3'28'0,"6"-1"5"0,-3 1 2 0,0 3 1 0,0 3-36 0,-4 1 0 0,4-1 0 0,0 3 0 16,0 0 160-16,0 0 26 0,0 4 5 0,4-4 1 15,-1 0-52-15,0-2-9 0,4 2-3 0,0 0 0 16,0 4-51-16,4-7-10 0,0 3-3 0,-1-3 0 16,4 0 0-16,4-3 0 0,-1 3 0 0,1-3 0 15,3 0-16-15,4 0-4 0,3 0-1 0,0 0 0 16,4-3 1-16,-1 0 0 0,5 3 0 0,-1-3 0 16,4 3-3-16,-1 0 0 0,1 0 0 0,0-3 0 15,-4 3-22-15,-3-3-5 0,-1 3-1 0,5 3 0 0,-5-3-2 16,-3 3-1-16,4 0 0 0,3 0 0 0,-3 3-26 0,0-2-6 15,-1 2-1-15,1-3 0 0,-4 0 40 0,-3 0 8 16,0 0 2-16,-1 1 0 0,-3-4-27 0,-3 0 0 16,-4 0 0-16,4 0 0 0,-8-4 0 0,1 1 0 15,3 0 0-15,-7-3 0 16,0-4-36-16,0 1 0 0,-4-3 0 0,1 2 0 16,-1 1-89-16,1-1-18 0,-4 1-3 0,-1-1-742 15,-2 4-148-15</inkml:trace>
  <inkml:trace contextRef="#ctx0" brushRef="#br0" timeOffset="138376.51">10926 10315 1728 0,'0'0'38'0,"0"0"8"15,0 0 2-15,0 0 0 0,0 0-39 0,0 0-9 0,0 0 0 0,7 0 0 16,0 0 53-16,0 0 9 0,0 0 2 0,-4 0 0 0,4 0 51 0,0-3 10 16,0 0 3-16,4 3 0 0,-4-3-52 15,0 3-9-15,4-6-3 0,-1 3 0 0,1 3 0 0,-1-3 0 16,5-4 0-16,-1 4 0 0,3 3-51 0,-3-3-13 15,4 3 0-15,3-3 0 0,-3 3 54 0,3-3 8 16,0 3 2-16,0 0 0 0,1 0-52 16,-5 3-12-16,4-3 0 0,-3 0 0 0,0 3 0 0,-4 0 0 15,0 0 0-15,0-3 0 16,-3 3-100-16,-1 1-22 0,1-4-5 0,-4 3-1 16,0-3-51-16,0 0-10 0,-4 0-3 0,-3 0 0 0</inkml:trace>
  <inkml:trace contextRef="#ctx0" brushRef="#br0" timeOffset="138733.59">11476 10388 2030 0,'0'0'57'0,"-4"3"14"0,4-3-57 0,0 0-14 0,0 0 0 0,0 0 0 16,0 0 105-16,0 0 19 0,0 0 3 0,-3-7 1 15,-1-2-103-15,4 0-25 0,-3-1 0 0,3-2 0 16,0-4 56-16,0 0 7 0,0 4 1 0,0-7 0 16,3 6-52-16,-3-2-12 0,4-1 0 0,-1 4 0 15,1-1 0-15,-1 0 0 0,4 4 0 0,-3 0 0 16,7-7 0-16,-4 10 0 0,-4-1 0 16,4 4 0-16,0 0 0 0,0 3 0 0,0-3 0 15,0 3 0-15,0 3 0 0,1-3 0 0,-1 3 0 0,0 4 54 0,0-1 8 16,0 0 2-16,0 3 0 0,0 1-52 0,-4 2-12 15,4 1 0-15,-3 0 0 0,0 2 0 0,-1-2 0 16,1-1 0-16,-4 1 0 0,0-4 0 0,3 1 0 16,-3-1 0-16,0-6 0 15,0-3-48-15,0 0-13 0,0 0-3 0,0 0 0 16,0 0-153-16,0 0-31 0,-7-9-7 0,7 9-1 0</inkml:trace>
  <inkml:trace contextRef="#ctx0" brushRef="#br0" timeOffset="138945.06">11776 10331 2188 0,'0'0'48'0,"0"0"11"0,0 0 1 0,0 0 1 0,0 0-49 0,0 0-12 16,0 0 0-16,0 0 0 0,0-6 105 0,-4 0 19 0,4-4 3 0,-3 1 1 15,3-4-52-15,0-2-9 0,-4 2-3 0,1-3 0 16,-1-2-51-16,-3 2-13 0,0 0 0 0,3-3 0 15,-6 1 54-15,3-1 8 0,0 3 2 0,0-3 0 16,0 4-103-16,0-1-20 0,3 3-4 0,-3 1-820 16,3 2-164-16</inkml:trace>
  <inkml:trace contextRef="#ctx0" brushRef="#br0" timeOffset="139643.85">11716 10218 1272 0,'0'0'36'0,"3"3"8"0,-3 4-35 15,0-4-9-15,4 3 0 0,-4-3 0 0,0 3 101 0,0-6 19 16,0 0 3-16,0 0 1 0,0 0-36 0,0 0-8 16,0 0 0-16,0 0-1 0,0 0-12 0,0 0-3 15,3-6 0-15,1 0 0 0,-1 0 34 0,-3-1 6 16,0 1 2-16,0-3 0 0,0 2-67 0,0 1-14 16,0-3-2-16,0 2-1 0,0 1 33 0,-3 0 6 15,3 0 2-15,-4-1 0 0,1 1-36 0,-1-3-7 16,1 2-2-16,-1-2 0 0,-3 0-28 0,0-4-6 15,4 1 0-15,-4-4-1 0,-4 0 44 16,4-3 9-16,0-3 1 0,-4 0 1 0,4 1-23 0,0 2-5 16,0-3-1-16,0 3 0 0,0 0-1 0,3 7 0 15,4-1 0-15,-3 1 0 0,3 2 1 0,0 1 0 16,-4 2 0-16,4 4 0 0,0 3-21 0,0 0-4 16,0 0 0-16,0 0-1 15,0 0-67-15,0 0-12 0,0 0-4 0,0 0 0 16,0 7-82-16,0-4-17 0,4 3-3 0</inkml:trace>
  <inkml:trace contextRef="#ctx0" brushRef="#br0" timeOffset="139940.07">12012 10372 2649 0,'-3'3'58'0,"-1"3"12"0,4 1 2 0,-3-1 4 0,-1 0-61 0,0 0-15 16,8-2 0-16,-8-1 0 0,1 0 54 0,3-3 8 15,0 0 2-15,0 0 0 0,-4 0-52 0,1-6-12 16,3 2 0-16,0-5 0 0,-7 3 0 0,7-4 0 15,0 1 0-15,-4-4 0 16,1 4-151-16,3-7-33 0,-4-18-6 0,1 2-2 0</inkml:trace>
  <inkml:trace contextRef="#ctx0" brushRef="#br0" timeOffset="140076.44">11896 10030 2079 0,'-11'13'59'0,"8"-10"13"0,-1 3-58 0,1-3-14 0,-1 3 0 0,0-2 0 15,1-1 75-15,3-3 12 0,-4 3 2 0,4-3 1 16,0 0-90-16,0 0-12 0,0 0-6 0,0 0-661 16,7 0-132-16</inkml:trace>
  <inkml:trace contextRef="#ctx0" brushRef="#br0" timeOffset="140540">12061 10168 1958 0,'0'0'43'0,"0"0"9"0,4 0 1 0,-4 0 3 0,0 0-45 0,7-3-11 0,0 3 0 0,0-3 0 0,0 3 53 0,0-3 9 15,7 0 2-15,-3-4 0 0,-4 4 0 0,4-3 0 16,3 3 0-16,-4-4 0 0,1 4-52 0,-4-3-12 15,4 0 0-15,-4 3 0 0,0-4 54 0,0 4 8 16,0 0 2-16,-4-3 0 0,1 3-52 0,-1 0-12 16,-3-4 0-16,0 4 0 0,0 3 0 0,0 0 0 15,0 0 0-15,0 0 0 0,-3-3 0 0,-1 0 0 16,4 3 0-16,-7 0 0 0,-3 0 0 0,-1 3 0 0,4 3 0 16,0 1 0-16,-4 2 0 0,1 0 0 15,3 1 0-15,0 2 0 0,0 1 11 0,0 3-1 0,3 2 0 16,1-2 0-16,-1 3-10 0,0-3-14 0,4 2 3 0,4-2 1 15,-4-3 10-15,0-1 0 0,7 1 8 0,-3-4-8 16,3 0 0-16,0-2 0 0,3-1 0 0,1 0-8 16,-1 1 8-16,-3-4 0 0,8 0 0 0,-5 0 0 15,4-3 0-15,-3 0 0 0,-1 0 0 0,1-3 0 16,0 3 0-16,-1-3 0 0,1 3 0 0,-8-3 0 16,4 3 0-16,0-4 0 0,-3 1 0 0,-1 0 0 15,1 0-53-15,0 0-9 16,-4 3-2-16,3-3 0 0,-3-4-117 0,0 4-24 0,0 3-5 0,0-6-1 15</inkml:trace>
  <inkml:trace contextRef="#ctx0" brushRef="#br0" timeOffset="140859">12446 10290 1792 0,'0'0'51'0,"0"0"10"0,0 0-49 0,0 0-12 15,0 0 0-15,0 0 0 0,0 0 156 0,0 0 29 16,0 0 6-16,0 0 1 0,0 0-59 0,0-6-11 16,-4 0-2-16,4-4-1 0,-7 1-60 0,4 0-12 15,-1-4-3-15,-3 1 0 0,0-1-26 0,4 0-6 16,-1 1 0-16,1-1-1 0,-4 4-11 0,3-4 0 16,4 1 0-16,-3-1 0 0,3 4 0 0,0-4 0 0,3 1 0 0,-3-1 0 15,4 4 0-15,-1-1 0 0,8 1 0 0,-1 0 0 16,-3-1 16-16,7 4-1 15,1 3-1-15,-1 0 0 0,3 0-6 0,1 3 0 16,3 3-8-16,0-3 12 0,0 6-12 0,-3-3 9 0,3 3-9 0,-3 1 8 16,0-1-8-16,-1 0-11 0,-3 0 3 0,0-2 0 31,1-1-74-31,-5 0-14 0,-3 0-4 0,4-3-761 0,-4 0-153 0</inkml:trace>
  <inkml:trace contextRef="#ctx0" brushRef="#br0" timeOffset="152018">16182 708 1746 0,'0'0'38'0,"0"0"8"0,0 0 2 0,0-6 1 0,-4-3-39 0,4 2-10 0,4 1 0 0,-4 0 0 16,0-1 73-16,3 1 13 0,-3 6 2 0,0-3 1 16,0 3-1-16,0 0-1 15,0 0 0-15,0 0 0 0,0 0 8 0,0 0 1 0,0 0 1 0,0 0 0 16,4 3-29-16,-4 7-5 0,4-1-2 0,-4 4 0 15,0 2-21-15,3-2-4 0,1-1 0 16,-1 10-1-16,1-9-12 0,-1 6-3 0,4 3 0 0,-3 0 0 16,3 3-7-16,0-3-1 0,0 3-1 0,0-7 0 15,-4 8 0-15,5-8 0 0,-5 4 0 0,1-3 0 16,3 3 5-16,-7 0 0 0,3-6 1 0,1 2 0 16,-1-2 3-16,-3-3 1 0,4-1 0 0,-4-2 0 15,0-1-8-15,0-3-1 0,0-6-1 0,0 0 0 16,0 0 2-16,0 0 1 0,0 0 0 0,0-6 0 15,0-6-2-15,0 2 0 0,0 1 0 0,0-4 0 0,0-3-12 16,3 4 8-16,-3-7-8 0,4 3 0 16,-1 1 8-16,1-4-8 0,3-3 0 0,0 0 0 0,-3 10 0 15,6-10 0-15,-3 6 0 0,4 3 0 0,-1-5 16 0,4 2 1 16,1 6 0-16,-1-5 0 16,0 5-28-16,0-2-5 0,0 6-2 0,0 2 0 0,0 1 18 0,0 3 0 15,0 0 0-15,-3 7 0 0,3-4 0 0,-3 6 0 16,-1 1 0-16,-3 5 0 0,4-5 14 0,-8 8-3 15,1-2-1-15,0 3 0 0,-1 0-10 0,-3 3 12 16,0-7-12-16,0 4 12 0,0 0-12 0,-3-3 0 16,3-1 0-16,0 1 8 0,3-10-8 0,-3 4 0 15,0-4 0-15,0-6 0 0,0 0 0 0,0 0 0 0,4-9 0 16,3-1 0-16,-4 4 0 0,4-10 0 0,-3 4-9 16,3-4 9-16,0 0 0 0,0 1 0 0,3-1 0 15,1 3 0-15,0-2 0 0,-1-1 0 0,1 7 0 0,3-7 0 16,-3 3 0-16,-1 1 0 0,4 6 0 0,0-1 0 15,-3-2 0-15,3 3 0 0,0 6 0 0,0-3 0 16,-3 3 0-16,3 3 9 0,-3 3-1 0,-4 3 0 16,0 1 3-16,0 2 0 0,0 4 0 0,-4 3 0 15,1-4-3-15,-1 11 0 0,-3-11 0 0,0 10 0 16,0-3-8-16,-3 0 0 0,3 0 0 0,0-6 8 16,-4 6-28-16,4-10-7 15,-3 1-1-15,3-4 0 0,0 1-131 16,0-4-26-16,0-6-6 0</inkml:trace>
  <inkml:trace contextRef="#ctx0" brushRef="#br0" timeOffset="152359.12">17022 959 2396 0,'-11'19'68'0,"4"-13"15"0,3 4-67 15,-3-1-16-15,0-3 0 0,4 10 0 0,3-7 106 0,-4 7 18 16,4-7 3-16,0 4 1 0,0-4-62 0,4 4-12 16,3-7-2-16,0 0-1 0,0 1-24 0,3-4-5 15,1 0-1-15,0-3 0 0,-1 0-1 0,1-3-1 0,-1-3 0 0,5-1 0 16,-5 4 9-16,1-6 3 16,-1-4 0-16,-3 4 0 0,4-1 1 0,-4 4 1 0,0-3 0 0,-3-4 0 15,3 7-7-15,-4 0-2 0,-3 6 0 0,0-7 0 16,0 7-8-16,0 0-3 15,0 0 0-15,0 0 0 0,0 0-5 0,-3-3 0 16,-4 0-8-16,-1 0 12 0,1 3 9 0,-3-3 2 16,-1-3 0-16,4-1 0 15,-3 1-90-15,-1 0-17 0,0-1-4 0,1 1-1 16,3 0-165-16,0 3-33 0</inkml:trace>
  <inkml:trace contextRef="#ctx0" brushRef="#br0" timeOffset="153092.14">17357 614 2448 0,'0'0'54'0,"0"0"11"0,0 0 3 0,0 0 0 0,0 0-55 15,0 0-13-15,0 0 0 0,3 10 0 0,1-1 69 0,-1 0 11 16,1 10 3-16,-1-3 0 0,1 6-37 0,3 0-7 15,-4 0-2-15,4 6 0 0,1-3 39 0,-1-3 7 16,-4 6 1-16,4-3 1 0,-3 3-24 0,3-6-5 16,0 4 0-16,-4-8-1 0,4 4-19 0,-3-3-4 15,3 0-1-15,0-7 0 0,-3 4-20 0,3-10-11 16,-4 4 12-16,1-4-12 0,3-3 0 0,-4 0 0 16,1-3 0-16,-4 0 0 0,0 0 8 0,0-6-8 0,0 0 0 0,0-4 0 15,0 4 0-15,-4 0 0 0,1-7 0 16,-4 4 0-16,0 0 0 0,0 2 0 0,0 1 0 0,-4 6 0 15,0-6-10-15,1 3 1 0,-4-4 0 0,3 4 0 16,0 3 9-16,-6 0-12 0,6 3 12 0,-3 4-12 16,4-4 35-16,-1 0 6 0,0 0 2 0,1 3 0 15,3 7-76 1,0-4-15-16,3-3-4 0,1 4 0 0,-1-4 52 0,4 0 12 0,0 4 0 0,0-1 0 16,4-3 0-16,-1 7 0 0,1-7 0 0,6 4 0 15,-3-1 0-15,0-3 12 0,0 1-3 0,1 2 0 16,2-3-9-16,1-6 0 0,-1 3 0 0,1 1 0 15,-1-4 0-15,5 0 0 0,-1-4 0 0,0 1 8 16,3-3-8-16,-2-3 12 0,2-1-12 0,1-2 12 16,-4-1-12-16,4 4 10 0,-4-7-10 0,3 4 10 15,-3 2-10-15,-3-6 0 0,3 4 9 0,0-1-9 16,0 4 0-16,-3 3 0 0,3-7 0 0,-3 1 8 16,-1 2-28-16,-3 1-4 0,4-1-2 0,-8-2 0 0,4 2 72 0,-3 1 14 15,-1 3 4-15,1-4 0 0,-4 1-52 0,0 3-12 16,0 6 0-16,0 0 0 0,-7-3 0 0,0 3 0 15,0 0 0-15,3 3 0 0,-3 0 0 0,0 0 0 16,-3 9 0-16,3-5 0 0,-4 12 0 0,4-1 0 16,0-2 0-16,-4 6 0 0,8 0 0 0,-4-3 0 15,3 6 0-15,1-6 0 0,3-4 0 0,0 1 0 16,0-3 0-16,3 2 0 0,1 4 0 0,-1-10 0 16,4 4 0-16,0-4 0 0,0 1 0 0,4 2 0 15,3-8 0-15,0-1 0 0,0-3 0 0,0 0 0 16,1-3 0-16,-1-1 0 0,0-2 0 0,0-3-8 0,0-4 8 15,-3 4-13-15,3-1 3 0,-4 1 1 0,1-7 0 16,-1 7 0 0,1-4-83-16,-4 7-16 0,0-10-3 0,0 7-1 15,0-4-64-15,-3 4-12 0,-1-7-4 0,-3 4 0 0</inkml:trace>
  <inkml:trace contextRef="#ctx0" brushRef="#br0" timeOffset="153343.5">17900 564 2433 0,'0'0'53'0,"0"0"11"0,0-6 3 0,0 6 2 0,0-7-55 0,3-2-14 16,-3 3 0-16,0 6 0 15,8 0 85-15,-5 0 15 0,1 0 2 0,-1 3 1 0,4 3-24 0,-3 4-5 16,3-1-1-16,-4 0 0 16,4 7-7-16,0 3-2 0,-3 0 0 0,7 9 0 0,-8-3-4 0,4 6-2 15,0-2 0-15,0 2 0 0,0 0-17 0,-3-6-3 16,3 7-1-16,-4-1 0 0,4 0-19 0,-3 1-4 15,-1-7-1-15,5 0 0 0,-5 0-9 16,4-3-4-16,-3-6 0 0,-1-1 0 0,4 1-20 0,-3-13-4 16,-4 7-1-16,3-10 0 15,-3 0-88-15,0 0-18 0,0 0-3 0,4-7-1330 0</inkml:trace>
  <inkml:trace contextRef="#ctx0" brushRef="#br0" timeOffset="157509.35">18316 780 2527 0,'0'0'56'0,"0"0"11"0,0 0 2 0,0 0 2 0,0 0-57 0,0 0-14 0,0 0 0 0,0 0 0 15,-3 3 112-15,3-3 20 0,0 0 4 0,0 0 1 16,0 0-38-16,0 0-8 0,0 0-2 0,0 0 0 15,0 0-20-15,0 0-4 0,0 0-1 0,0 0 0 0,0 0-51 0,0 0-13 16,0 7 0-16,3-1 0 16,-3-6-20-16,0 0-6 0,0 0-2 0,0 0 0 0,0 0 16 0,0 0 2 15,0 0 1-15,0 0 0 16,0 0-66-16,0 0-13 0,0 0-2 0,0 0-1 16,0 0-141-16,-3-6-28 0,3 6-5 0,0 0-2 0</inkml:trace>
  <inkml:trace contextRef="#ctx0" brushRef="#br0" timeOffset="157711.72">18316 984 2800 0,'0'0'62'0,"0"0"13"0,0 0 2 0,0 0 1 0,0 0-62 0,0 0-16 16,0 0 0-16,0 0 0 0,0 0 68 0,0 0 10 0,0 0 2 0,0 0 1 15,0 0-61-15,0 0-12 0,0 0-8 0,0 0 10 16,0 0 5-16,0 0 1 0,4-3 0 0,3 3 0 16,-4-3-128-1,4 3-26-15,0-3-5 0,-3 0-1121 0</inkml:trace>
  <inkml:trace contextRef="#ctx0" brushRef="#br0" timeOffset="158702.49">19216 774 2188 0,'0'0'48'0,"-4"0"11"0,-3 0 1 0,0 3 1 0,0-3-49 16,4 3-12-16,-4-3 0 0,3 3 0 15,-3 4 88-15,3 2 14 0,1-3 3 0,-1 1 1 0,4 2-67 0,-3 4-14 16,3 2-2-16,0 1-1 0,0 6 34 0,3 0 6 16,1 3 2-16,3 0 0 0,-4 3-25 0,5 1-5 15,2 5-1-15,1-6 0 0,-1 0-1 0,-3-6-1 16,7 0 0-16,1-6 0 0,-1 3 26 0,0-7 6 15,3-2 1-15,1-1 0 0,-4-3-52 0,7-2-12 16,1-4 0-16,2 0 0 0,-3-7 0 0,-3 1 0 16,3-6 0-16,-3 2 0 0,-1-9-12 0,-2 4-4 15,-5 2-2-15,1-6 0 0,-1 0 29 0,1 4 5 16,-4-4 2-16,0 0 0 0,0 3-18 0,-7 4 0 16,4-1 0-16,-4 4 0 0,-4 3 0 0,1-4 0 15,-1 4 0-15,4 6 0 0,0 0 0 0,-7 0 0 16,0 0 0-16,0 0 0 0,0 6 0 0,3 4 0 0,-3-4 0 15,7 10 0-15,-3-4 0 0,3 10 0 0,3-3 0 0,-3 6 0 16,4-6 0-16,3 9 0 0,-4 0 0 0,4 4 0 16,0-4 0-16,0 3 0 0,4 4 0 0,-4 5 0 15,4-5 0-15,-4 9 0 0,3 0 0 0,1 6 0 16,0-3 24-16,-1 0-1 0,-3 0-1 0,4 0 0 16,-4 0-6-16,0 0 0 0,-4 0-1 0,1 0 0 15,-1-3-7-15,1-6 0 0,-4-4-8 0,-4 1 12 16,1-1 6-16,-1-15 1 0,-3 3 0 0,-3-6 0 15,-1-4-19-15,1-2 0 0,-5-10 0 0,-2 0 0 16,-1 0 0-16,1-10 0 0,-1-2 0 0,-7-10 0 16,1-7 0-16,-1 1 0 0,4-6 0 15,-4-1 0-15,4-6 0 0,3 4 0 0,4-1 0 0,-4 4 0 16,8-4 0-16,-1 0 0 0,1 1 0 0,3-1 0 0,3 1 0 0,1 2 0 16,3 4 0-16,3-4 0 0,1 4 0 0,3 0 0 15,0 9 0-15,0 0 0 0,3-3 0 0,4 9 0 16,-3 7 0-16,7-7 0 0,-4 6 0 0,3 1 0 15,1 6 0-15,0 0 0 16,-1 3-48-16,1-3-12 0,0 3-4 0,-1 0 0 16,1-4-153-16,3 4-31 0,0-6-7 0,0 0-1 0</inkml:trace>
  <inkml:trace contextRef="#ctx0" brushRef="#br0" timeOffset="159197.47">20084 821 2172 0,'0'0'61'0,"0"0"15"0,0 0-61 0,0 0-15 0,0 0 0 0,0 0 0 0,0 0 126 0,0 0 22 15,0 0 5-15,0 0 1 16,0 0-76-16,7 0-15 0,3 0-3 0,1 0-1 0,-1 0 9 0,5 0 3 16,-1 0 0-16,3 0 0 0,-3 0-8 0,4-3-2 15,0 3 0-15,3 0 0 0,-7 0-48 0,0 0-13 16,0 3 0-16,4-3 0 0,-4-3 56 0,0 3 7 16,0-3 1-16,0 3 0 0,0-3-52 0,1 0-12 15,-1 3 0-15,0-4 0 0,-4 1 0 0,1 0 0 16,-4 0 0-16,0-3 0 15,0 3-48-15,-3-1-13 0,-4 4-3 0,0 0 0 16,0 0-51-16,0 0-10 0,0 0-3 0,0 0 0 16,0 0-180-16,-7 7-36 0,-8 12-7 0,1-10-1 0</inkml:trace>
  <inkml:trace contextRef="#ctx0" brushRef="#br0" timeOffset="159399.92">20165 1047 2419 0,'0'0'53'0,"0"0"11"0,0 0 3 0,0 0 1 0,7-3-55 0,-4-4-13 0,8 4 0 0,-4 0 0 15,4 0 100-15,-1 3 18 0,4-3 3 0,-3 0 1 16,3 3-52-16,0 0-10 0,4 0-3 0,-4 0 0 0,3 3-35 0,-2 0-7 16,2 0-2-16,-3 3 0 0,0 1-13 0,1-1 0 15,-1-3 0-15,0 3 0 16,0 4-202-16,0-7-43 0,0 0-9 0</inkml:trace>
  <inkml:trace contextRef="#ctx0" brushRef="#br0" timeOffset="160223.72">21107 755 1681 0,'0'0'36'0,"-4"-6"8"0,4-3 2 0,0 2 2 0,0 1-38 0,0 6-10 0,0 0 0 0,0 0 0 16,0 0 106-16,0 0 19 0,0 0 4 0,0 0 1 15,0 6-44-15,0 1-9 0,0 8-1 0,0-8-1 0,4 8 0 0,-4-2 0 16,3 2 0-16,1-2 0 0,-1 6-18 0,1 0-3 15,-1-1-1-15,-3 7 0 0,7-6 6 0,-3 10 1 16,-1-8 0-16,5 14 0 0,-5-7-13 16,4-3-3-16,0-3 0 0,0 0 0 0,-3-6-20 0,3-4-5 15,-4 4-1-15,1-10 0 0,3-3-18 0,-4-3 8 16,4 0-8-16,-3-3 0 0,0 3 0 0,3-9 0 16,-4-4 0-16,1-2 0 0,-1 2 8 0,4-6-8 15,-3-3 0-15,3 7 0 0,-4-10 8 0,1 6-8 16,3-6 0-16,-4 6 0 0,5-3 0 0,-5 3 0 15,4 3 0-15,0-5 0 0,4 2 0 0,-4 0 0 0,0 3 0 16,3 1 0-16,1 5 16 0,0-6-1 0,-1 7 0 16,4 3 0-16,-3 3-24 0,-1 0-5 15,1-1-1-15,0 4 0 0,-1 7 55 0,1-1 12 0,-1 3 1 0,-3 1 1 16,4 5-35-16,-4 1-7 0,0 0-2 0,4 3 0 16,-8 3-2-16,4-1-8 0,-3-5 12 15,3 6-4-15,-7-3-8 0,3 0-9 0,1 0 9 0,-1-7-13 16,1 4 13-16,0-4 0 0,-1 1 0 15,1-7 0-15,-4-6 0 0,0 0 0 16,0 0 0-16,7-3 0 0,-4-10 0 0,4 1 0 0,-3-4 0 0,3 1 0 16,0-4 0-16,0 0 0 0,0 0 0 0,4 0 0 15,-1 0 0-15,1-2 0 0,3-1 0 0,0 3 0 16,0 3 0-16,0 4 0 0,0-7 0 0,4 9 0 16,0 4 0-16,-4 3 0 0,0-3 0 0,3 9 0 0,-2 0 0 15,2 6 0-15,1-2 0 0,-1 8 0 0,-2-2 0 0,-1 3 0 16,-4 5 0-16,1-5 0 0,-1 6 0 0,-3-3 0 15,1 6 0-15,-1-3 0 0,0 3 0 0,0-3 0 16,-4 3 0-16,4 0 0 0,-3-3 0 0,-1 0 0 16,1-13 0-16,-4 7 0 15,3-3-105-15,-3-1-19 0,0-6-3 0,4 1-854 16,-4-7-171-16</inkml:trace>
  <inkml:trace contextRef="#ctx0" brushRef="#br0" timeOffset="160795.56">22274 812 1832 0,'0'0'40'0,"0"0"9"0,0 0 2 0,0 0 0 0,0 0-41 0,0 0-10 0,0 0 0 0,0 0 0 0,0 0 81 0,0 0 15 15,0 0 2-15,0 0 1 0,7 0 6 0,1 3 2 16,2 0 0-16,-3 0 0 0,7 3-31 0,-3 1-7 16,3 5-1-16,0-2 0 0,4 2-3 0,-1 1-1 15,1 5 0-15,-4-8 0 0,4 2-7 0,-1 1-1 16,5 3-1-16,-5-4 0 0,8 7-23 0,-4 3-5 15,0-6-1-15,7 12 0 0,-3-6 30 0,0 3 7 16,-4-9 1-16,0 6 0 0,0-4-52 0,-3 1-12 0,0-3 0 16,-4-4 0-16,0 1 0 0,-4-1 0 0,1-2 0 0,-4-1 0 15,0-6 0-15,-3-3 0 0,-4 0 0 0,0 0 0 32,0 0-48-32,3-6-13 0,-3-6-3 0,-3 2 0 15,-1 1 0-15,1-1 0 0,-1-2 0 0,1 2 0 16,-5 1-51-16,1 0-10 0,4 2-3 0,-8 1 0 15,4-3-51-15,0 2-10 0,-3 4-3 0,-1-3-477 0,0 3-96 0</inkml:trace>
  <inkml:trace contextRef="#ctx0" brushRef="#br0" timeOffset="161033.92">22444 1153 1922 0,'0'0'54'0,"0"0"13"0,0 0-54 15,-4 4-13-15,1 2 0 0,3-6 0 0,0 0 128 0,0 0 24 16,0 0 4-16,0 0 0 0,0 0-22 0,3-3-5 15,4-4-1-15,-3 4 0 0,3-6-51 0,0-7-10 16,3 1-3-16,1-1 0 16,3-6 0-16,-3 3 0 0,6-9 0 0,-2 6 0 0,2-3 0 0,-3 3 0 15,4-3 0-15,-4 0 0 0,0 6-51 0,4 0-13 16,-4 3 0-16,0 1 0 0,0 5 0 0,-3 4 0 16,3 0 0-16,-4 0 0 15,1 6-100-15,3 0-22 0,-3 0-5 0,-4 3-1 16,3 0-51-16,1 0-10 0,-1 0-3 0,1-3 0 15</inkml:trace>
  <inkml:trace contextRef="#ctx0" brushRef="#br0" timeOffset="162351.47">24585 385 2127 0,'0'0'47'0,"-3"7"9"0,3-1 3 0,-4 6 1 0,1-5-48 0,-1-1-12 0,4 6 0 0,-4 1 0 16,4 3 104-16,-3-4 20 0,3 4 3 0,3 3 1 16,-3-4-47-16,4 4-9 0,3 0-1 0,-3 6-1 15,3 0-47-15,0 3-10 0,0-3-1 0,0 10-1 16,3-10 42-16,1 3 9 0,0-3 2 0,3 0 0 16,0-3-52-16,0 3-12 0,0-6 0 0,-3 6 0 15,3-9 54-15,0 0 8 0,-4 3 2 0,4-10 0 16,-3 0-52-16,0 4-12 0,-4-4 0 0,0 1 0 15,0-4 0-15,-4 0 0 0,1 1 0 0,-1-1 0 0,4 0 0 16,-3-3 0-16,-4-3 0 0,0 0 0 16,0 0 0-16,0 0 0 0,7-3 0 0,-3 3 0 0,-4 0 0 0,3-6 0 15,4-4 0-15,-3 1 0 0,-1 3 0 0,4-10 0 16,0 7 0-16,0-4 0 0,4 4 54 0,-4-7 8 16,4 0 2-16,-1 4 0 0,1 2-52 0,3-8-12 15,-4 2 0-15,5 6 0 0,-1-2 0 0,0 3 0 16,0-4 0-16,0 4 0 0,0-1 0 0,4-2 0 15,-4 5 0-15,4 1 0 0,3-3 0 0,14 2 0 16,-14 7 0-16,0-3 0 0,-3 0 0 16,0 6 0-16,-1 0 0 0,4 4 0 0,-7 2 0 15,4 4 0-15,-4 5 0 0,0 1 0 0,-3 3 0 16,3 0 0-16,-3 6 0 0,-1-3 0 0,-6 4 0 16,3-1 0-16,-4 3 0 0,-3-3 0 0,0 4 0 15,-3-1 0-15,-4-3 0 0,0 1 0 0,0-4 0 0,-7-3 0 16,-1 0 0-16,-2 0 0 0,-1-7 0 0,0-2 0 0,-6-1 0 15,3-2 0-15,-1-7 0 0,1 0 0 16,-3 0 0-16,-1 0 0 0,0-3 0 0,1-6 0 16,-1 3 0-16,4 0-48 15,-4 3-13-15,4-7-3 0,-4-2 0 16,7 0-204-16,1-1-42 0,-18-5-8 0,13-4-2 0</inkml:trace>
  <inkml:trace contextRef="#ctx0" brushRef="#br0" timeOffset="194112.09">23548 815 1407 0,'0'0'31'0,"0"0"6"0,0-6 2 0,0 6 1 0,0-4-32 0,0 4-8 15,0-6 0-15,0 6 0 0,0 0 21 0,0 0 3 16,0-9 1-16,0 9 0 0,0 0 62 0,0 0 12 0,0 0 2 0,0 0 1 16,0 0-40-16,0 0-8 15,0 0-2-15,0 0 0 0,0 0 10 0,0 0 2 16,0 0 0-16,0 0 0 0,0 0-21 0,7 6-4 16,-3 0-1-16,-4-3 0 0,3 4 21 0,1 2 4 15,-1 1 1-15,-3 5 0 0,7-2-34 0,-3 6-6 0,-4 2-2 16,3-5 0-16,4 3-2 0,-3 3-1 0,-1 0 0 15,4 3 0-15,-7-3 2 0,4 6 1 0,-1-6 0 0,1 3 0 16,-1-6-8-16,1 6-2 0,0-9 0 0,-1 3 0 16,1-1-12-16,-4-8 8 0,3 5-8 0,-3-5 0 15,4 2 0-15,-4-5 8 0,0-4-8 0,0 3 0 16,0-6 0-16,0 0 0 0,0 0 0 0,0 0 0 16,0 0 9-16,0 0-9 0,0-6 8 0,0 0-8 0,0-1 12 15,0-5-2-15,-4 2-1 0,1-5 0 0,-1 5-9 0,1-9 12 16,-5 7-12-16,5-4 12 0,-4-3 13 0,0 1 3 15,0 5 1-15,3-6 0 0,-3 4-29 16,0-1 0-16,0-3 0 0,0 3 0 0,4 4 0 0,-5-7 0 16,5 0 0-16,-1 7 0 0,-3-7 0 15,4 3-8-15,-1 4-1 0,1-7 0 0,-1 6 9 0,1 1 0 16,3 5 0-16,-4-5-8 0,1 6 8 0,3-1 0 16,0 7 0-16,0 0 0 0,0 0 12 0,0 0-3 15,0 0 0-15,0 0 0 0,0 0-9 0,0 0 0 16,0 0 0-16,-4-3 0 0,4 3 0 0,0 0 0 15,0 0 0-15,0 0 0 0,0 0 0 0,0 0-12 16,0 0 2-16,0 0 1 0,0 0-4 0,0 0-1 16,0 0 0-16,0 0 0 15,0 0-87-15,-3 3-18 0,-1 4-3 0,1-1-1 16,3 3-107-16,0-2-22 0,0 2-4 0,0 4 0 0</inkml:trace>
  <inkml:trace contextRef="#ctx0" brushRef="#br0" timeOffset="194778.54">23396 1009 1958 0,'0'0'43'0,"0"0"9"0,0 0 1 0,0 0 3 16,0 0-45-16,0 0-11 0,0 0 0 0,0 0 0 0,0 0 53 0,7-3 9 16,-3 0 2-16,3 0 0 0,3 0 26 0,-2 0 6 15,2-7 0-15,4 7 1 0,0 3-41 0,0-3-9 16,1 3-2-16,2-3 0 0,1 3 4 0,3 3 1 16,-3-3 0-16,3 3 0 0,0 0-50 0,0 0-11 15,4 4-1-15,-4-4-1 0,-3-3 13 0,-1 3 16 16,1 0-3-16,-4-3-1 0,4 0-12 0,-8 0 0 15,4 3 0-15,0-3 0 0,-3 0 0 0,3 3 0 16,-3-3 0-16,-1-3 0 0,1 3 0 0,-4 0 0 0,0-3 0 0,0 3 0 16,0 0 0-16,-7 0 0 15,0 0 0-15,0 0 0 0,0 0 0 0,0 0 0 0,0 0 0 16,0 0 0-16,-7 3 0 0,0 0-8 0,0 0-1 0,-4 1 0 31,4-1-37-31,0 0-7 0,-3 0-2 0,3 0 0 0,-4 0 27 0,4 0 6 0,-4 0 1 0,1 4 0 31,-1-7-8-31,1 0-2 0,-1 3 0 0,0-6 0 0,-3 3 15 0,0-7 4 0,-3 7 0 0,3-3 0 16,-1 0 12-16,-2 3 0 0,3-3 0 0,-4 3 0 16,4 0 8-16,0-3-8 0,0 3 12 0,0 3-12 15,-1-3 16-15,-2 3-4 0,6 0-1 0,-3 0 0 16,0 4-1-16,3-1 0 0,-3-3 0 0,4 0 0 16,-1 0 20-16,1 4 4 0,-1-4 1 0,0-3 0 15,4 3-35-15,4-3 0 0,-4 0 0 0,7 0-12 16,0 0 12-16,-4 0 0 0,4 0 12 15,0 0-12-15,0 0 0 0,0 0 0 0,0 0 0 0,0 0 0 16,0-6 0-16,0 6 0 0,0 0 0 0,4-7 0 16,3 1 0-16,3 6 0 0,1 0 0 0,0 0 0 0,3 0 44 0,3 0 3 15,1 0 0-15,0 0 0 0,-1 0-24 16,1 0-5-16,3-3-1 0,-3 3 0 0,3-3-17 0,-4 3 0 16,5-3 0-16,-5-4 0 0,1 7 0 0,-4-3 0 15,0 0 0-15,-3 3 0 16,-1-3-48-16,-3 3-12 0,0 0-4 0,0 3-751 15,-3-3-150-15</inkml:trace>
  <inkml:trace contextRef="#ctx0" brushRef="#br1" timeOffset="-141426.7">3514 11965 1627 0,'0'0'36'0,"0"0"7"0,0 0 1 0,0 0 2 0</inkml:trace>
  <inkml:trace contextRef="#ctx0" brushRef="#br0" timeOffset="-113349.2">17106 3941 1967 0,'0'9'56'0,"0"-9"12"0,-3 10-55 0,3-4-13 15,3 0 0-15,-3 1 0 0,4-4 119 0,-1 0 21 16,1 0 4-16,-1-3 0 0,8 3-12 0,-4 0-4 0,0 0 0 16,0-3 0-16,4 4-51 0,-1-1-10 0,1-3-3 0,-1 3 0 15,5 0-51-15,-1 0-13 0,0-3 0 16,0 3 0-16,0 0 0 0,4 0 0 16,-1-3 0-16,-3 4 0 0,4-4 0 0,0 0 0 0,-1 0 0 0,1 3 0 31,0-3-100-31,-4-3-22 0,7-1-5 0,-11 1-1 0</inkml:trace>
  <inkml:trace contextRef="#ctx0" brushRef="#br0" timeOffset="-112735.2">18172 3803 2030 0,'0'0'57'0,"0"0"14"0,0 0-57 0,-4-6-14 0,4 6 0 0,0-7 0 16,0 7 108-16,0 0 18 0,0 0 4 0,0 0 1 15,0 0-56-15,0 0-11 0,0 0-3 0,0 0 0 16,0 0 3-16,-3 7 0 0,6 2 0 0,-3 4 0 0,0 2 0 15,4 1 0-15,3 6 0 0,-4-3 0 16,4 6-29-16,0-3-6 0,0 6-1 0,-3-3 0 0,6 0 7 0,-2 0 1 16,-1 0 0-16,0 0 0 0,0-3-36 0,0-3 0 15,3-3 0-15,-3-4 0 0,0-2 0 0,0-4 0 16,-3-3 0-16,0-3 0 0,-1-3-12 0,1-3-7 16,-4 0-1-16,0-7 0 15,0 0-114-15,-4 1-23 0,1-1-5 0,-5 1-707 16,-2-1-142-16</inkml:trace>
  <inkml:trace contextRef="#ctx0" brushRef="#br0" timeOffset="-112385.98">17695 3643 2649 0,'0'0'58'0,"-3"3"12"0,-4 0 2 0,0 0 4 0,0 4-61 0,0-4-15 0,7-3 0 0,0 0 0 15,0 0 54-15,0 0 8 0,0 6 2 0,0-6 0 16,7 3 2-16,0-3 1 0,7 0 0 0,0 0 0 16,7-3-5-16,4 3-1 0,3-6 0 0,4 3 0 15,3 3-23-15,0-3-5 0,4-1-1 0,-4 4 0 16,1-3 0-16,2 0 0 0,1 3 0 0,4 0 0 16,2 0-32-16,5 0 0 0,-1 0 0 0,1 0 0 15,-4 0 0-15,-4 0 0 0,0-3 0 0,1 3 0 0,-1-9 14 16,4 2-4-16,0 4-1 0,-1-3 0 0,-6 0-9 0,4-4 0 15,-8 4 0-15,0 0 0 0,-7-1 0 0,1-2 0 16,-8 3 0-16,0 0 0 0,-3-1-10 16,-4 1-7-16,-4 3-2 0,-3 3 0 15,0-6-54-15,-3 6-11 0,-4 0-3 0,0 0 0 16,0 0-55-16,-4 6-11 0,-3-6-3 0,-3 6-1121 16</inkml:trace>
  <inkml:trace contextRef="#ctx0" brushRef="#br0" timeOffset="-112035.92">18083 4233 2300 0,'-3'3'51'0,"-1"6"10"0,-3 0 3 0,4 1 0 0,-4 2-52 0,0 1-12 0,3-4 0 0,-3 1 0 16,7-1 80-16,0-3 14 0,0 1 2 0,4-4 1 16,3 0-8-16,0 0-1 0,7-3-1 0,0-3 0 15,4 0-37-15,3 0-7 0,3-4-2 0,8 4 0 16,-4-3 23-16,4-3 4 0,3 2 0 0,1 1 1 16,-5 3-8-16,1 0-1 0,0 3-1 0,-7 0 0 15,-1 0-47-15,1 0-12 0,0 3 0 0,-1-3 0 16,1 3-18-16,0 0-6 0,-4 4 0 0,11-4-1 15,-8 0 15-15,5 0 10 0,-8 0-12 0,0-3 12 16,0 0-56 0,-7-3-5-16,0 0-1 0,0 0 0 0,-3-4-101 0,-4 4-20 15,4-3-4-15</inkml:trace>
  <inkml:trace contextRef="#ctx0" brushRef="#br0" timeOffset="-111744.86">18969 3916 2419 0,'0'0'53'0,"0"0"11"0,0 0 3 0,0 0 1 0,0 0-55 0,0 0-13 16,0 0 0-16,0 0 0 0,0 0 54 0,3 6 8 15,4 4 2-15,-3-1 0 0,3 0 0 0,0 7 0 16,0 0 0-16,0 3 0 0,0 2 0 0,4 1 0 0,-4 4 0 0,3-1 0 15,-2 3-14-15,-1 0-2 0,0 0-1 0,0 0 0 16,0-6-24-16,-4 0-5 0,4-3-1 0,-3 0 0 16,-1-6-17-16,-3-4 0 0,4-3 0 0,-1-3 0 15,-3-3-48-15,0 0-12 16,0 0-4-16,0 0 0 16,0-6-52-16,0-6-12 0,-3 2-1 0,-1-6-715 0,4 1-142 0</inkml:trace>
  <inkml:trace contextRef="#ctx0" brushRef="#br0" timeOffset="-111171.09">18909 4120 2056 0,'0'9'58'0,"0"-9"14"0,3 6-58 0,-3-3-14 0,4 4 0 0,-1-1 0 0,5 0 100 0,-5-3 16 16,4 1 4-16,0-1 1 0,4 0-45 0,-4 0-10 15,3 0-2-15,1 0 0 0,3-3 0 0,4 0 0 16,-4 3 0-16,7-3 0 0,-3-3-51 0,3 3-13 15,0-3 0-15,4-3 0 0,-1 3 19 0,1-4 1 16,0 1 0-16,-1 0 0 0,1 0 19 0,-7-1 4 16,3 4 1-16,-7-3 0 0,4-3-36 0,-1-1-8 15,-3 1 0-15,4-1 0 0,-7 1 0 0,3-4 0 16,0-2 0-16,-4 5 0 0,-2 4 46 0,-1-7 7 16,-4 4 2-16,-3 0 0 0,0 9-30 0,-3-7-5 0,-1 1-2 0,-3 0 0 15,3 3-18-15,-6 3-11 0,-1 3 2 0,4 0 0 16,-3 0 9-16,-1 3 0 0,1 4 0 15,-1 2 0-15,4 4 0 0,-4-3 0 0,4 5 0 0,0 1 0 16,0 0 0-16,4 3 0 0,-1 0 0 0,4 0 0 16,0-6 0-16,4-1 0 0,-1 1 0 0,1 0 0 15,3-1 0-15,-4 1 0 0,8-7 0 16,-1 1 0-16,1-1 0 0,0-3 0 0,-1 1 0 16,1-7 0-16,-1 0 0 0,4 0 0 0,1-7 0 0,-1 4 0 15,-4-6 0-15,4-1 0 0,-7 1 0 0,4 0 0 16,0-4 23-16,-4 4 6 0,0-1 2 0,-4-5 0 15,4-1 1-15,-3 0 1 0,-1 1 0 0,-3-4 0 16,0 3-33-16,4 0-14 0,-4 1 1 0,0 2 0 0,0 1 21 0,0-1 4 16,-4 4 0-16,4-1 1 0,0 4-13 0,0-3 0 15,0 9 0-15,0 0 0 0,4-7 0 0,-1 4 0 16,4 3 0-16,0 0 0 16,4 3-8-16,-4 0-5 0,4 1-1 0,-1 5 0 0,1-3 6 0,3 1 8 15,-3-1-13-15,3 3 5 16,0-6-40-16,0 4-8 0,4-1-2 0,-4-3 0 15,0-3-44-15,3-3-9 0,1 3-1 16,-4-3-1-16,0 0-12 0,0-4-3 0,0 4 0 0,-3-6 0 16,0 6-102-16,-1-7-21 0,-3 4-4 0,4-7-1 0</inkml:trace>
  <inkml:trace contextRef="#ctx0" brushRef="#br0" timeOffset="-110822.03">19914 3963 1497 0,'0'0'32'0,"0"0"8"0,0 0 0 0,0 0 4 0,4-3-36 0,-4 3-8 0,0-7 0 0,0 7 0 15,0 0 156-15,0 0 28 0,0 0 7 0,0 0 1 16,0 0 0-16,-7 4 0 0,3 2 0 0,-3 3 0 15,0 1-103-15,0-1-20 0,4 7-4 0,-4 3-1 16,-1 3-15-16,1 0-3 0,4 3-1 0,-1 0 0 16,1 0-21-16,-1-3-4 0,4 0 0 0,-3-4-1 15,6 1-3-15,-3-6-1 0,4-1 0 0,3-2 0 16,-4-7-24-16,1 0-5 0,3-6-1 0,0 0 0 16,0 0 24-16,0-7 5 0,4-2 1 0,-4-4 0 15,0-3-24-15,0 4-5 0,0-4-1 0,0 0 0 16,0-3-1-16,-3 3-1 0,3 3 0 0,-4 1 0 15,1-1-24-15,-1 4-5 16,1 5-1-16,-4 1 0 0,0 6 38 0,0 0 9 0,0 0 0 0,0 0 0 16,3 0 0-16,4 6 0 0,-3 1 0 0,-1 5 0 15,1 1 0-15,-1 5 0 0,1 1 0 0,3 3 0 0,0 0 38 0,0-3 10 16,0 3 1-16,4 0 1 0,-1-3-30 16,1 3-5-16,0-7-2 0,-1 1 0 0,1 0-13 15,-1-7 0-15,1 0 8 0,3 1-8 16,-7-7-56-16,4 0-15 0,-1 0-2 0,1-3-1 15,-4-3-186-15,0 0-38 0,7-10-7 0,-3-2-2 0</inkml:trace>
  <inkml:trace contextRef="#ctx0" brushRef="#br0" timeOffset="-110560.06">20281 3822 2082 0,'0'0'59'0,"0"0"13"0,0 0-57 0,0 0-15 15,0 0 0-15,0 0 0 0,0 6 93 0,4 0 16 0,-1 1 3 0,-3 2 1 16,7 4-38-16,-3 2-8 0,6 1-2 16,-3 3 0-16,1 0-1 0,-1-1 0 15,3 7 0-15,1 1 0 0,-1 2 0 0,1-3 0 0,0 3 0 0,-1 3 0 16,1-2 0-16,-1-1 0 0,1 0 0 0,-1-3 0 16,8 16 5-16,-7-22-39 0,-4-7 0 15,0 1 3-15,0-7 1 0,0 0 0 0,-4-3 0 16,4-3-70-16,-3-3-13 0,0-3-3 0,-4 0-1 15,3-4-18-15,-3-2-3 0,-3 2-1 0,-1-5 0 16,0-1-145-16,-3-3-28 0,-3 0-7 0</inkml:trace>
  <inkml:trace contextRef="#ctx0" brushRef="#br0" timeOffset="-110369.59">20288 4101 2236 0,'0'0'64'0,"0"0"12"0,4-6-60 0,-4-1-16 15,3-2 0-15,1 3 0 0,-1-1 112 0,4 1 20 16,0 0 4-16,1 0 1 0,2 2-58 0,-3 1-12 16,4 0-3-16,-1 3 0 0,4-3-51 0,1 3-13 15,-5 0 0-15,4 3 0 0,0 0 0 0,0 0 0 16,1 1 0-16,2-1 0 16,-3 3-151-16,4 0-33 0,0 1-6 0,-1-1-898 0</inkml:trace>
  <inkml:trace contextRef="#ctx0" brushRef="#br0" timeOffset="-110167.14">20821 4289 2649 0,'0'0'58'0,"3"6"12"0,-3 4 2 0,0-4 4 0,0 0-61 0,4 0-15 15,-4-6 0-15,0 0 0 0,0 0 105 0,0 0 19 0,0 0 3 0,0 0 1 16,-4-6-103-16,1-6-25 0,-1-1 0 0,-3-6 0 16,4-3 0-16,-4-3 0 0,0-3 0 0,-4-3 0 15,4-4 11-15,-3 4-3 0,-5 0-8 0,5-4 12 16,-1 1-28-16,1 2-7 0,-1 1-1 0,0 6 0 15,1 0 24-15,-1 3-9 0,4 0 9 0,-3 9 0 16,-1 4-25-16,4-1 1 0,-4 7 1 0,4 0 0 16,0 0-152-16,7 3-30 15,0 0-7-15,0 0-888 0</inkml:trace>
  <inkml:trace contextRef="#ctx0" brushRef="#br0" timeOffset="-108453.97">21011 3888 1580 0,'-3'-7'35'0,"-8"4"7"0,4-3 2 0,-3-3 0 0,-1-1-36 16,4 1-8-16,-4-1 0 0,4 1 0 0,-3 0 86 0,3-1 15 15,3 1 3-15,-3 2 1 0,4 1-33 16,-1 0-6-16,4 6-2 0,0 0 0 0,0 0 0 0,0 0-1 15,4 6 0-15,3 4 0 0,-4-1 1 0,4 7 1 16,4 2 0-16,-1 1 0 0,1 0-52 0,0 0-13 16,-1 3 0-16,-3 3 0 0,4 3 40 0,-1-3 6 15,1 0 1-15,0 0 0 0,-4 1-24 0,3-5-5 16,-3 5-1-16,4-8 0 0,-1 4 38 0,-2-6 7 16,-1 0 2-16,3-4 0 0,1 1-33 0,-4-1-7 15,0-2 0-15,0-1-1 0,-4 0-11 0,5-2-1 16,-5-1-1-16,4-6 0 0,-3 3-10 0,-1-6 8 15,1 0-8-15,-1-3 8 0,1-4-8 0,-1 1 0 16,1-7 9-16,-1 4-9 0,-3-4 0 0,4 0 9 0,-1-3-9 0,1-6 0 16,-4 3 0-16,3-3 0 0,-3 0 0 0,4-9 0 15,-1-1 0-15,5 4 0 0,-5 3 0 0,1 3 0 16,3 3 19-16,-4 6 3 0,1 3 1 0,-1 1 0 16,1 6-39-16,-4 6-7 0,0 0-1 0,7 3-1 15,-4 0 25-15,4 3 0 0,-3 0 0 0,-1 4 0 16,5 2 0-16,-5 1 0 0,4-1 0 0,-3 1 0 15,3 3 0-15,0-4 0 0,-4 1 0 0,4-1 8 16,0-2-8-16,0-1 0 0,4 1 0 0,0-1 0 16,-1-3 0-16,4 0 8 0,-3 1-8 0,3-1 8 15,4-6 0-15,-4 0 0 0,0 0 0 0,3 0 0 16,-2-9-8-16,-1 2 11 0,-4-2-11 0,4-4 12 16,-3 4-12-16,0-4 0 0,-1-2 9 0,-3-1-9 15,0 0 0-15,4-2 0 0,-8-1 0 0,4 0 0 16,-3 0 15-16,-4 0-2 0,0 4 0 0,0-1 0 0,-4 7-2 0,-3-4-1 15,0 7 0-15,-3-1 0 0,-1 4-10 0,-3 6 0 16,0 1 0-16,0 5 8 0,0 10-8 0,0 3 0 16,-1 0 9-16,1 6-9 0,0 3 0 0,4 1 0 15,3 2 0-15,3 1 0 0,4 2 0 0,0-2 0 16,7-4 0-16,-3 0 0 0,6 1 0 0,1-7 0 16,-1 3 0-16,5-6 0 0,-1 0 0 0,3-3 9 15,1 0-9-15,0-4 10 0,3-5-10 0,0-4 8 16,0 0-8-16,4-3 8 0,-1 1-8 0,1-4 0 15,-4-4-10-15,4-2-1016 16,-4-3-203-16</inkml:trace>
  <inkml:trace contextRef="#ctx0" brushRef="#br0" timeOffset="-107184.08">17205 5662 1947 0,'-4'3'43'0,"-6"-3"9"0,3 4 1 0,-4-1 2 0,4 3-44 0,-3-3-11 0,-1 0 0 0,0 0 0 16,1 4 115-16,-1-4 21 16,4 0 4-16,0 0 0 0,7-3-27 0,-7 3-5 0,7-3-2 0,0 0 0 15,0 0-24-15,0 0-5 0,4 3-1 0,3 1 0 16,0-1-41-16,0 0-9 0,3-3-2 0,1 0 0 16,0 3 4-16,3-3 0 0,0 3 0 0,0-3 0 15,4 0-14-15,-4 0-2 0,3 0-1 0,1 0 0 16,0-3-11-16,-1 3 0 0,1-3 0 0,3 0 0 31,0 0-103-31,0 3-13 0,0 0-2 0,1 0-796 0,-1 0-159 0</inkml:trace>
  <inkml:trace contextRef="#ctx0" brushRef="#br0" timeOffset="-105622.34">18376 5408 2188 0,'0'0'48'0,"4"-6"11"0,-4 0 1 0,3 0 1 16,4-1-49-16,-7-2-12 0,4 3 0 0,-1-1 0 15,1 1 105-15,-4 6 19 0,3-6 3 0,-3 6 1 16,0 0 0-16,0 0 0 0,0 0 0 0,0 0 0 0,0 0-52 0,-7 3-9 16,0 0-3-16,-3 3 0 15,-1 4-51-15,-3-1-13 0,-4 4 0 0,-3 2 0 0,0 1 54 0,0 6 8 16,-4 3 2-16,1 6 0 0,-5 1-64 16,5-1 0-16,-5 1-9 0,1-1 0 0,3-3 9 0,8-3 0 15,-4-3 0-15,3 3 0 0,-3 0 0 0,3 0 0 16,4 0 10-16,4-3-10 0,-1 0 9 0,0 0-9 15,8 0 8-15,3-9-8 0,3-1 0 0,8-5 0 16,0-4 0-16,6-3 0 0,1-3 0 0,6-4 0 16,5 1 0-16,2-3 0 0,5-1 8 0,3-2-8 15,3-1 8-15,0 1-8 0,1 2 17 0,-5 1-1 16,1 3-1-16,-4 2 0 0,-3 4-27 0,-4 7-6 0,1 2-1 16,-5 7 0-16,1-1 19 0,-4 4 0 0,-3 3 0 15,-4 3 0-15,0-3 22 0,-3 0 8 0,-4 0 2 0,-4 6 0 31,1-3-52-31,-8 4-9 0,-3-4-3 0,0 0 0 0,-3 0 51 0,-5-3 9 16,1 0 3-16,-7-3 0 16,7-4-50-16,-7 1-9 0,0 0-3 0,0-4 0 0,-1 1 31 0,-2-4 0 0,2 1 0 0,-2-4 0 15,-1-3 0-15,0-6 0 0,8 0 0 16,-1-4 0-16,0 1-108 16,8-3-16-16,3-4-4 0,0 1-853 0,3-4-171 0</inkml:trace>
  <inkml:trace contextRef="#ctx0" brushRef="#br0" timeOffset="-105343.64">18856 5578 2682 0,'0'0'59'0,"0"0"12"0,0 6 2 0,0 3 3 0,0 4-61 0,4-1-15 0,-4 7 0 0,3 0 0 0,1 0 80 0,-1 3 12 15,4 0 4-15,0 6 0 0,0 3-13 0,0 1-3 16,0 2 0-16,0 7 0 0,4 0-7 0,0-1-1 16,-1 1-1-16,1-3 0 0,-4-4-57 0,3-2-14 15,1-4 0-15,0-3 0 0,-1 0 0 0,-3-6 0 16,4 3 0-16,-4-10 0 0,0 1 0 0,0-7 0 16,-4 4 0-16,1-7 0 15,-4-3-100-15,0 0-22 0,0 0-5 0,-4-6-1 16,1-4 0-16,-4 1 0 0,0-4 0 0,-4 1-1126 0</inkml:trace>
  <inkml:trace contextRef="#ctx0" brushRef="#br0" timeOffset="-104918.78">18764 5910 2188 0,'-3'13'48'0,"3"-13"11"0,0 6 1 0,0-3 1 16,3 3-49-16,-3 1-12 0,7-1 0 0,-3 3 0 15,6-3 54-15,1 4 8 0,0-1 2 0,-1 1 0 16,4-4 0-16,0-3 0 0,1 3 0 0,2-2 0 15,1-1-52-15,-1-3-12 0,1-3 0 0,3 3 0 16,4-4 34-16,-4-2 4 0,0 3 1 0,4-3 0 16,0-1-11-16,-4 1-3 0,4 0 0 0,-1-7 0 15,1 4-25-15,-4-4 0 0,-3 4 0 0,-1-4 0 16,-3 7 0-16,1 0 0 0,-8 0 0 0,0-1 0 0,0 1 56 16,0 6 7-16,-7 0 1 0,0 0 0 0,-4 6 0 0,1 4 0 15,-4 2 0-15,-4 7 0 0,4 0-52 0,-4 6-12 16,1 0 0-16,-1 3 0 0,1 1 54 0,-1 2 8 15,4 0 2-15,0 1 0 0,0-4-64 0,3-3 0 16,4-3-12-16,0-6 2 0,0-1 10 0,4-2 14 16,7-4-3-16,-4-6-1 0,7-3-10 0,-4-3 0 15,8-6 9-15,-4-4-9 0,4-2 0 0,-4-4 0 16,3-3 0-16,1-3 0 0,-4-4 0 0,4 4 0 16,-4-3 0-16,0 3 0 0,-3 0 0 0,-1 6 9 15,1 0 0-15,-4 1 0 0,-4 2-9 0,1 0-12 16,-4 4 2-16,-4 2 1 0,-3 1 9 0,0 3 0 15,-3-1 0-15,-1 4 0 16,1 3-53-16,-5-3-9 0,5 3-2 0,-4 3 0 16,0 0-102-16,3 0-21 0,0 4-4 0,4-4-1 0</inkml:trace>
  <inkml:trace contextRef="#ctx0" brushRef="#br0" timeOffset="-104556.83">19777 5778 2300 0,'0'0'51'0,"0"0"10"0,0-6 3 16,0-3 0-16,-4 2-52 0,1 4-12 0,3 3 0 0,-7-3 0 15,0 0 116-15,0 3 20 0,-4 3 4 0,0 3 0 0,1 4-59 0,-1 2-12 16,-3 4-2-16,0 0-1 0,0 6-26 0,0 0-4 16,0 6-2-16,3 3 0 0,0 1-12 0,4-1-2 15,4 0-1-15,-1 1 0 0,8-4-1 0,-1 0 0 16,1-3 0-16,7 0 0 0,-1-3-8 0,-3-6-2 16,4 0 0-16,-1-4 0 0,4 1-8 0,4-4 0 15,-4 0 0-15,4-5 0 0,-1-1 0 0,5-3 0 16,-1-3 0-16,3-4 0 15,-2-2-52-15,-1-4-5 0,0-2-2 0,0-1 0 16,-3-3-55-16,-4 0-11 0,0-3-3 0,-3 0 0 0</inkml:trace>
  <inkml:trace contextRef="#ctx0" brushRef="#br0" timeOffset="-104169.14">19978 5540 2188 0,'0'6'48'0,"0"1"11"0,-4 2 1 0,4 4 1 0,0-1-49 0,0 4-12 0,0 3 0 0,4-1 0 16,3 1 105-16,-4 3 19 0,4 3 3 0,1 3 1 0,-1 1-52 15,0 2-9-15,0 0-3 0,0 4 0 0,3 3 0 0,-3-1 0 16,0 1 0-16,0-4 0 0,1 1 0 0,-1-4 0 16,0-6 0-16,0 0 0 15,0-6-51-15,-4 0-13 0,4-3 0 0,-3-1 0 0,-1-5 0 0,1-1 0 16,-1-3 0-16,1-3 0 0,0-3 0 0,-1-3 0 15,1-3 0-15,-4 0 0 0,3-4 0 0,1-2 0 16,-1-1 0-16,1-6 0 0,-1 1 15 0,4-11 0 16,-3 4 0-16,3 0 0 0,0 0-15 0,0-3 0 15,0 6 0-15,0-3 0 0,4 6 0 0,-1 3 0 16,-3 1 0-16,7 2 0 0,-3 4 9 0,0-1-1 16,3 7 0-16,-4 0 0 0,4 3 7 0,-3 3 1 15,7 4 0-15,-4 2 0 0,-4 4 7 0,4 2 1 16,-3 4 1-16,0 3 0 0,-1 0-9 0,1 0-3 15,-4 0 0-15,3 3 0 0,-3-3-13 0,4 0 0 16,-4 0 8-16,4-3-8 16,-4-7-47-16,0 1-12 0,0-4-2 0,0-3-1 15,-4-3-190-15,4-3-39 0</inkml:trace>
  <inkml:trace contextRef="#ctx0" brushRef="#br0" timeOffset="-103785.2">20789 5731 2419 0,'0'0'53'0,"0"0"11"0,0 0 3 0,0 0 1 16,0 0-55-16,0 0-13 0,0 0 0 0,-7 7 0 16,0 2 105-16,0 0 19 0,4 7 3 0,-8 6 1 0,7-3-60 0,-3 6-12 15,4 0-3-15,-4 6 0 0,3 1-3 0,-3-1-1 16,7 0 0-16,-3 4 0 0,6-7-13 0,-3-3-4 16,0-3 0-16,4 0 0 0,-1-3-13 0,1-7-3 15,-1-2-1-15,4-1 0 0,4-6-29 0,-4 1-6 16,0-4 0-16,0-4-1 0,4-2 33 0,-1-3 8 15,-3-1 0-15,0-5 1 0,0-4-21 0,0-3 8 16,-3 0-8-16,3 0 0 0,-3 3 0 0,-1-3 0 16,1 3 0-16,-1-9-12 0,1 3 12 0,-1 6-10 15,-3 1 10-15,4 5-10 0,-4-3 10 0,-4 7 0 16,4-1 0-16,0 10 0 0,0 0 0 0,0 0 0 16,0 0 0-16,0 0 0 0,0 7 0 0,4 2 0 15,-1 7 0-15,1-4 0 0,-1 7 0 0,1 0 0 16,3 0 0-16,-4 0 0 0,5-1 9 0,2-2-9 15,1 3 12-15,-1 0-12 0,4-4 0 0,-3 1 0 16,0-3 0-16,-1-4 0 16,4-3-25-16,-3-3-12 0,-1-3-3 0,5-3 0 15,-5 0-110-15,4-6-22 0,-3-4-5 0,-1-6-1099 0</inkml:trace>
  <inkml:trace contextRef="#ctx0" brushRef="#br0" timeOffset="-103454.41">21287 5581 2260 0,'7'-10'50'0,"-7"10"10"0,0-6 3 0,0 6 0 0,0 0-51 0,0 0-12 0,0 0 0 0,0 0 0 16,-4 3 138-16,-3 7 25 0,0-1 5 0,-4 4 0 16,4 2-80-16,0 4-17 0,-3-3-3 0,-1 3-1 15,1 3-54-15,-5-4-13 0,1 4 0 0,0 0 0 16,4 3 40-16,-4-6 4 0,7 3 2 0,-4-3 0 0,0-3-23 16,8-1-5-16,-4-2-1 0,7-4 0 15,-4-2-7-15,4-4-2 0,0-3 0 0,4 3 0 0,3-6-8 0,0 0 0 16,3-4 0-16,1 1 0 0,0 0 8 0,3-4 2 15,0 1 1-15,0 3 0 0,4-4 9 0,-4 4 1 16,7 0 1-16,7-4 0 0,0 4 6 0,1 3 0 16,-1 0 1-16,-4 3 0 0,1 0-4 0,-4 3-1 15,-3 3 0-15,0 4 0 0,-4 5-16 0,0 1-8 16,0 6 0-16,-7 0 8 0,4 3-8 0,-4 0 0 16,-4 3 0-16,1 0 7 0,-4 1-7 0,0-1 0 15,-4-3 0-15,1-3 0 0,-1 3 0 0,-3-9 0 16,4-1 0-16,-8-2 0 15,4-7-88-15,-4 0-15 0,1-9-2 0,-1 0-1426 0</inkml:trace>
  <inkml:trace contextRef="#ctx0" brushRef="#br0" timeOffset="-103103.41">21675 5427 2390 0,'0'0'52'0,"0"0"12"0,0 0 1 0,0 0 3 0,0 0-55 0,0 0-13 0,0 0 0 0,7 0 0 0,-4 6 112 0,1 1 19 15,-1 2 4-15,1 7 1 0,3 6-7 0,-4 3-1 16,4 6 0-16,1 4 0 0,2 2-51 0,-3-2-10 15,7 2-3-15,0 1 0 0,-3 0-51 0,3 2-13 16,0 4 0-16,0 3 0 0,0-6 0 0,1 0 0 16,-1-7 0-16,0-2 0 0,0-7 0 0,-4-3 0 15,1-7 0-15,0-2 0 0,-4 0 0 16,0-10 0-16,0 0 0 0,-4-6 0 16,1 0-100-16,-1-7-22 0,-3-2-5 0,-3-4-1 15,-4-3-7-15,3 0-1 0,-6-3-1 0,-1 4-1109 0</inkml:trace>
  <inkml:trace contextRef="#ctx0" brushRef="#br0" timeOffset="-102899.36">21583 5803 2157 0,'0'0'61'0,"0"0"14"0,0 0-60 0,7 4-15 0,-3-1 0 0,3 0 0 16,0 0 129-16,3-3 23 0,1 3 5 0,-1 0 1 15,8 0-48-15,-4-3-10 0,4 0-1 0,-1 0-1 16,8-3-36-16,0 0-7 0,3 0-2 0,0-3 0 15,0-1-27-15,1 1-6 0,-5 0 0 0,1-4-1 16,-4 7-19-16,0-3 10 0,1 0-10 0,-1 3 8 16,-4 0-8-16,-2-1 0 0,-1 4 0 0,-4-3 0 31,4 3-100-31,-7 0-13 0,4 3-3 0,-8 1-1219 0</inkml:trace>
  <inkml:trace contextRef="#ctx0" brushRef="#br0" timeOffset="-102701.68">22338 6114 3400 0,'-14'12'96'0,"7"-8"22"0,0-1-94 0,-4-3-24 15,1 0 0-15,2 0 0 0,-2-3 69 0,3-4 10 16,-4-5 1-16,4-1 1 0,-3-2-65 0,3-7-16 16,-1-4 0-16,1-2 0 0,0 3 12 0,0-3 0 15,0 0-1-15,0 0 0 16,4-1-57-16,-4 4-11 0,3-3-3 0,1 3 0 15,-4-3-117-15,3 3-24 0,0 0-5 0,-3-4-1 0</inkml:trace>
  <inkml:trace contextRef="#ctx0" brushRef="#br0" timeOffset="-102599.95">22123 5440 1494 0,'-7'22'32'0,"3"-13"8"0,-3 7 0 0,4-4 3 0,3 4-35 0,0 0-8 0,0-4 0 0,0 1 0 16</inkml:trace>
  <inkml:trace contextRef="#ctx0" brushRef="#br0" timeOffset="-102306.93">22532 5499 2880 0,'0'13'64'0,"-4"-7"12"0,4 0 4 0,-3 1 0 16,-1-1-64-16,1 3-16 0,-1-2 0 0,1 2 0 15,-1 4 100-15,-3-1 18 0,4 1 3 0,-8 2 1 0,4 4-36 0,0-3-7 16,0 6-2-16,0 0 0 0,-4 3-67 0,4 3-10 16,0 3-9-16,0 4 9 0,4 6 18 0,-1-1 11 15,4 4 3-15,0 0 0 16,4-6-52-16,3-4-9 0,3-2-3 0,4-1 0 0,0-6 32 0,8-3 0 16,2-3 0-16,5-7 0 0,-1-5 0 0,7-7 0 15,4 0 0-15,-11-10 0 0,0 1 0 0,4-10 0 16,-4 3 0-16,0-6 0 0,1 0 0 0,-1-3 0 15,0 3 0-15,4-9 0 0,-4 3 0 0,-3 0 0 16,-4 3 0-16,-3-1-1593 0</inkml:trace>
  <inkml:trace contextRef="#ctx0" brushRef="#br0" timeOffset="-46780.13">17381 7534 1958 0,'0'0'43'0,"0"0"9"0,0 0 1 0,0 0 3 0,0 0-45 0,0 0-11 0,0 0 0 0,0 0 0 15,0 0 104-15,0 0 20 0,0 0 3 0,0 0 1 16,0 0-58-16,0 0-11 0,0 0-3 0,0 0 0 15,4 7 6-15,-1-1 1 0,-3 3 0 0,4 1 0 16,-1 2-6-16,-3 1-1 0,4-1 0 0,0 4 0 16,-4 3-31-16,3 3-6 0,-3 0-2 0,0 6 0 15,4 0 38-15,-4 0 7 0,3 4 2 0,-3-4 0 16,4 0-44-16,-4-3-9 0,3-3-2 0,1 0 0 16,-4 0 2-16,3 0 0 0,1-3 0 0,-1 0 0 15,1-1-11-15,3-2 12 0,-4 0-12 0,-3-4 12 0,4 1-12 0,-1-4 0 16,1 4 0-16,0-4 8 0,-1 1-8 0,-3-4 0 15,0 3 0-15,0-2 8 0,0-1-8 0,-3 0 0 16,-1 0 0-16,4-3 0 16,-7 1-37-16,7-4-7 0,-4 3 0 0,4-3-1 15,-7 0-116-15,0-7-23 0,4 1-5 16</inkml:trace>
  <inkml:trace contextRef="#ctx0" brushRef="#br0" timeOffset="-46198.72">17833 8146 1186 0,'0'0'33'0,"0"0"9"0,0 0-34 0,0 0-8 0,0 0 0 0,0 0 0 16,0 0 111-16,0 0 20 0,3 3 4 0,-3 3 1 15,0-6-13-15,0 0-3 0,0 0 0 0,0 3 0 16,-3 3-16-16,3-6-4 0,0 0-1 0,0 0 0 0,0 0-22 0,0 0-4 16,0 0-1-16,0 0 0 0,-4 0-29 0,4 0-7 15,-7-3 0-15,0-3-1 0,4 0-13 0,-1 0-2 16,1-1-1-16,3 1 0 0,0-3-19 0,0 2 0 16,0-2 0-16,0 0 0 0,3-1 0 0,-3 4 0 15,0 0 0-15,4-1 0 0,-1 1 11 0,1 0-2 16,-1 3 0-16,1-4 0 0,-1 4 8 0,1 0 2 15,3 0 0-15,-3 0 0 0,-1 0 3 0,1 3 1 16,3-3 0-16,0 3 0 0,-4 0-3 0,4 3 0 16,-3 0 0-16,-1 0 0 0,4 0 4 0,-7 3 1 0,4-3 0 15,-4 4 0-15,3-1-1 0,-6 3 0 16,3-2 0-16,-4-1 0 0,4 0-3 0,-7 1-1 16,4-1 0-16,-4 0 0 0,3 0-8 0,-3 1-3 0,0-4 0 15,4 3 0-15,3-6-9 0,-7 3 0 0,-1-3 0 16,5 3 0-1,3-3-49-15,-7 3-12 0,7-3-3 0,0 0 0 16,0 0-153-16,-7 4-31 0</inkml:trace>
  <inkml:trace contextRef="#ctx0" brushRef="#br0" timeOffset="-45216.92">19096 7519 1728 0,'0'0'38'0,"0"0"8"0,0 0 2 0,0 0 0 0,0 0-39 0,0 0-9 16,0 0 0-16,0 0 0 0,0 0 156 0,0-7 28 16,0 7 7-16,-4-6 1 0,4 6-65 0,-3-6-13 15,-1 3-2-15,4 3-1 0,-7-7-24 0,4 4-5 16,-4 0-1-16,-4 3 0 0,4 0-27 0,-4 3-6 0,1 0 0 0,-1 4-1 16,-3-1-24-16,0 3-5 0,0 4-1 0,0-1 0 15,-4 4 5-15,1 3 1 0,2-3 0 0,-6 6 0 16,4-4-23-16,-5 7 0 15,5-3 0-15,-1 3-8 0,1-3 8 0,2 0 0 0,5-3 0 0,-1 0 0 16,4-3 0-16,0-4 0 0,7 1 0 0,0-7 8 16,4 3-8-16,-1-2 0 0,4-4 0 0,4-3 0 15,3 0 0-15,4 0 0 0,-1-3 0 0,1 0 0 16,0-4 0-16,3 1 9 0,0-3-1 0,0-1-8 16,4 1 36-16,-1-1 0 0,5 1 0 0,-1 0 0 15,0 5-36-15,0 4 0 0,-3 0 0 0,0 7 0 16,-8 5 23-16,1 1-3 0,0 2 0 0,-4 4 0 0,-4 0-6 0,-6 0-2 15,-1 0 0-15,-3 3 0 16,-3 0-35-16,-4 0-7 16,-4-1-2-16,1 8 0 0,-8-4 52 0,-3 0 9 0,3 3 3 0,-3 0 0 0,0-3-24 0,-4-3-8 15,7 0 0-15,-3-6 0 0,4-3 0 16,-1-4 0-16,4-3 0 0,0-3 0 16,0 0-26-16,7-6-5 0,0-3-1 0,0 0 0 15,3-4-104-15,0 1-20 0,4-4-5 0,0 1-1 16,8-4-102-16,-5 4-20 0,11-23-4 0,0 10-751 15</inkml:trace>
  <inkml:trace contextRef="#ctx0" brushRef="#br0" timeOffset="-44863.62">19332 8036 2649 0,'0'0'58'0,"0"0"12"0,0 0 2 0,0 0 4 0,7 0-61 0,0 0-15 0,-3-3 0 0,3-3 0 15,0 2 54-15,0-2 8 0,0-3 2 0,0-1 0 16,0 1 0-16,4-1 0 0,-4-2 0 0,0 3 0 16,0-1-52-16,0-2-12 0,0 2 0 0,0-2 0 15,-3 2 45-15,3 1 7 0,-7-1 0 0,3-5 21 16,-3 8-61-16,-3 1 0 0,3 6-1 16,-7 0-11-16,0 0 0 0,0 0 0 0,-1 3 0 15,-2 4 0-15,-1 2 0 0,4 4 0 0,-3-1 0 16,-1 4 0-16,1 6 0 0,2 0 0 0,-2 6 0 15,3-3 17-15,0 6 2 0,3-2 0 0,1 2 0 16,-1 0-31-16,4-3-5 0,4-2-2 0,-1-8 0 16,1 4 19-16,3-6 0 0,3-3 0 0,-3-4 0 0,4-3 0 15,3 1 0-15,-3-4 0 0,6-3 0 0,-3 0 0 0,4-7 0 16,-4 1 0-16,4-3 0 16,-4-1-98-16,4-2-13 0,-4 2-2 0,3-5-1 15,-3 5-116-15,-3-2-23 0</inkml:trace>
  <inkml:trace contextRef="#ctx0" brushRef="#br0" timeOffset="-44562.25">19798 8161 2419 0,'0'0'53'0,"0"0"11"0,0 0 3 0,0 0 1 0,0 0-55 0,0 0-13 16,0 0 0-16,0 0 0 0,0 0 105 0,0 0 19 0,0-6 3 0,0-3 1 16,0-4-14-16,0 1-2 0,0-4-1 0,0 0 0 15,0-3-24-15,0-3-5 0,-4-3-1 0,1 0 0 16,-1 0-65-16,1 0-16 0,-4-3 0 0,0-7 0 16,-4 1 0-16,1-4 0 0,-1 1 0 0,0-1 0 15,1 4 22-15,-1 5 1 0,4 1 0 0,-3 6 0 16,2 3-37-16,1 7-7 0,4-1-2 0,-1 4 0 15,4 3-33-15,0 6-6 0,0 0-2 0,0 0 0 16,4 6-178-16,3 6-36 0,0 1-7 16</inkml:trace>
  <inkml:trace contextRef="#ctx0" brushRef="#br0" timeOffset="-44134.54">19939 7979 2188 0,'-4'13'48'0,"4"-7"11"0,-3 1 1 0,3-1 1 0,0 0-49 0,0-3-12 16,0-3 0-16,0 7 0 0,0-7 105 0,0 0 19 15,7 0 3-15,0 0 1 0,0 0-16 0,0-4-2 0,4-2-1 0,3 0 0 16,-4 0-72-16,5-4-14 0,-1 1-3 0,-4-1-1 15,4 1 36-15,-3-4 7 0,3 4 2 0,-3 0 0 16,-1-1-52-16,1 4-12 0,-1-3 0 0,-3 2 0 16,1-2 0-16,-1 3 0 0,-4-1 0 0,4 4 0 15,-7-3 0-15,0 6 0 0,0 0 0 0,0 0 0 16,0 0 24-16,-7-3 3 0,0 3 0 0,-4 0 0 16,1 3-19-16,-4 3-8 0,3 0 0 0,-3 4 8 15,3-1 21-15,-3 4 4 0,4 2 1 0,-1 1 0 16,1 6-34-16,3 0 0 0,3-3 0 0,1 6 0 15,-1 0 0-15,4 0 0 0,4 0 0 0,-1 0 0 16,4 0-44-16,4-3-16 0,-4-3-4 16,7 0 0-16,0 0 55 0,4-10 9 0,-4 1 0 0,3-4 8 15,1-3-83-15,3-6-16 0,-3 0-3 0,-1-4-1 16,5 1-56-16,-8-6-11 0,3-1-2 0,-3-3-630 16,1 1-126-16</inkml:trace>
  <inkml:trace contextRef="#ctx0" brushRef="#br0" timeOffset="-43864.2">20422 7873 1422 0,'0'0'40'0,"4"-6"9"0,-4-1-39 0,0-2-10 16,0 3 0-16,3-1 0 0,-3-2 144 0,0 3 28 15,0-1 4-15,0 7 2 0,0-6-52 0,0 6-10 16,0 0-3-16,-3-3 0 0,3 3 12 0,0 0 3 16,-7 0 0-16,0 6 0 0,0 4-52 0,3-1-9 15,-3 7-3-15,0-1 0 0,4 1-21 0,-1 3-5 16,0 0-1-16,1 0 0 0,-1 3-15 0,4-1-3 15,0-2-1-15,4 3 0 0,-1-3-7 0,1 0-2 0,3-3 0 16,4 2 0-16,-4-2-1 0,7-3-8 0,-4-1 12 0,8 1-4 16,-4-4-8-16,0-3 0 0,4 4 0 0,0-4 0 15,-1-3-9-15,1-3 9 0,3 0 0 0,-3-3 0 16,-1-3-65 0,1 3-7-16,-4-1 0 0,0-2-1 0,4 0-111 0,-4 0-21 0,0-1-5 0,-3-2-1 15</inkml:trace>
  <inkml:trace contextRef="#ctx0" brushRef="#br0" timeOffset="-43579.94">20884 8139 2649 0,'0'0'58'0,"0"0"12"0,0 0 2 0,0 0 4 0,0 0-61 0,0 0-15 16,0 0 0-16,0 0 0 0,0 0 156 0,0-6 29 16,0-6 6-16,-3-1 1 0,3 1-129 0,-4-7-26 15,1 0-5-15,-1-3 0 0,1 0 0 0,-4 3 1 16,3-6 0-16,-3 0 0 0,0 0-33 0,0-3 0 16,0-1 0-16,0-2 0 0,0 6 0 0,0-3 0 0,3 6 0 0,-3 0 0 15,4 6 0-15,-1 1 0 0,1 2 0 16,-4 4 0-1,3-1-103-15,4 7-27 0,-3-3-6 0,3 6-840 0,0 0-168 0</inkml:trace>
  <inkml:trace contextRef="#ctx0" brushRef="#br0" timeOffset="-43382.54">20697 7936 2880 0,'4'12'64'0,"-4"-6"12"0,4 1 4 0,-4-1 0 0,3 0-64 0,4 0-16 0,0 1 0 0,4-4 0 16,-1 0 90-16,8 0 15 0,0 0 3 0,3 0 1 16,3-3-72-16,5 0-14 0,-1 0-3 0,0 0-1 15,0-3-2-15,4 3 0 0,0 0 0 0,-4-3 0 16,0 0-101-16,1 0-21 0,-1 0-4 0,-4 0-833 16,-2-1-166-16</inkml:trace>
  <inkml:trace contextRef="#ctx0" brushRef="#br0" timeOffset="-39326.22">22073 7820 2098 0,'0'0'46'0,"0"0"10"0,0-7 1 0,0 1 3 0,-3 0-48 0,3-1-12 0,0 1 0 0,-4-3 0 16,4 3 124-16,0-1 24 0,-3 1 4 0,3 6 0 15,0 0-70-15,-4-3-14 0,4 3-4 0,-7-3 0 16,0 3-16-16,0 0-4 0,0 6-1 0,-4-3 0 15,1 3-8-15,-1 4-2 0,1-1 0 0,-4 4 0 0,-1-1-14 0,1 4-3 16,-3 0-1-16,-1-4 0 16,0 4-6-16,4 0-1 0,-3-4 0 0,3 4 0 0,3-4 0 0,-3 1 0 15,3-4 0-15,1 1 0 0,3-1 11 16,0 0 1-16,3-2 1 0,4-7 0 0,4 3-21 0,-4-3-15 16,3 3 3-16,8 0 0 0,-4-3 12 0,7-3 0 15,0 0 0-15,4 0 0 0,3-4 11 0,-4 1 1 16,8 0 1-16,-7 3 0 0,3-3 7 0,0 2 0 15,-3 1 1-15,3 0 0 0,-3 3 16 0,-1 3 3 16,-3 0 1-16,0 4 0 0,0 2-29 0,-6 0-12 16,2 4 11-16,-3 0-11 0,-3-1 18 0,-1 4-2 15,-3-1-1-15,-3 4 0 0,-1 0-6 0,1 0-1 16,-1 0 0-16,-3 0 0 0,0-1-8 0,-4 1 8 0,4-3-8 16,-7 0 8-16,7-4-8 0,-3 1 0 0,-1-1 0 15,0-2 0 1,1-1-26-16,-1-3-4 0,1-3-1 0,3 1 0 15,0-1-94-15,0-3-19 0,7 0-4 0,0 0-821 0,0 0-164 16</inkml:trace>
  <inkml:trace contextRef="#ctx0" brushRef="#br0" timeOffset="-38848.37">22394 7907 2188 0,'0'0'48'0,"0"0"11"0,0 0 1 0,-3-6 1 0,3 6-49 0,-7-3-12 15,3-3 0-15,1 3 0 0,-1-4 85 0,-3 4 15 16,0 3 2-16,4-3 1 0,3 3-25 0,-8 3-5 16,-2 0-1-16,3 4 0 0,0-1-23 0,0 3-5 15,3 1 0-15,-3 2-1 0,0 4-19 0,0 0-3 16,4 2-1-16,-1 1 0 0,0 3-4 0,1 0 0 15,3 0-1-15,0 0 0 0,0-3-4 0,0 3-1 16,3-3 0-16,1-4 0 0,3-2-10 0,0-1 10 16,0-5-10-16,0-1 10 0,4-6-10 0,-1-3 0 15,4 0 0-15,-3-7 0 0,0-2 0 0,3-1 0 16,-4-3 11-16,1-2-11 0,-4 2 0 0,0-3-20 16,4 0 4-16,-4 4 0 0,-4-1 34 0,4 0 7 15,-3 7 2-15,-1-1 0 0,-3 4-19 0,4 0-8 16,-4 6 8-16,0 0-8 0,0 0 8 0,0 0-8 0,0 0 8 15,0 6-8-15,0 4 0 0,0-1 8 0,3 0-8 16,-3 4 0-16,0-4 0 0,4 1 0 0,-4 2 8 0,0 1-8 16,3-1 0-16,1 1 0 0,-1-1 0 0,1 1 0 15,0 0 0-15,-1-1 0 0,1-3 0 0,-1 4 8 16,4-4-8-16,-3 1 0 0,-1-1 0 0,4-2 0 16,-3-1-28-16,-1 0-10 0,4-6-2 15,-7 0-1-15,7 0-121 0,1 0-24 0,-8 0-5 0,3-6-999 16</inkml:trace>
  <inkml:trace contextRef="#ctx0" brushRef="#br0" timeOffset="-38145.68">22631 8114 1314 0,'0'0'37'0,"0"0"8"0,0 0-36 0,0 0-9 15,0 0 0-15,0 0 0 0,0 0 102 0,0 0 18 16,0 0 4-16,0 0 1 0,3 3-55 0,1 1-11 0,-1-1-3 0,1 3 0 16,-1-3 4-16,-3-3 0 0,0 6 0 0,4-2 0 15,-1 2 15-15,-3 0 3 0,4 0 1 0,-4 1 0 16,0-1 5-16,3 0 0 0,-3 0 1 0,0 1 0 15,0-1-19-15,0 0-4 0,0 1-1 0,0-1 0 16,0 0-16-16,0 0-3 0,0 1-1 16,0-1 0-16,0-3-10 0,0-3-3 0,4 6 0 0,-4-6 0 15,0 0-12-15,0 0-4 0,4 0 0 0,-4 0 0 16,3-3-12-16,1 0 9 0,-1 0-9 0,1-7 8 16,-1 1 2-16,1 0 0 0,-4-4 0 0,3 1 0 15,1-4 2-15,-1 3 0 0,1-2 0 0,-1-1 0 16,1 0 0-16,-1 1 0 0,4-1 0 0,-3 0 0 15,3 1-2-15,0 2 0 0,0 1 0 0,0 2 0 16,0 1-10-16,0-1 0 0,0 7 0 0,0 0 8 16,4 0-8-16,-4 3 8 0,4 0-8 0,-4 3 8 15,0 0 3-15,0 3 0 0,-4 4 0 0,4-1 0 0,0 1 1 0,-7 5 0 16,4 1 0-16,-1 0 0 0,1-1-12 0,0 4 10 16,-4 0-10-16,0 0 10 0,3-4 1 0,-3 4 0 15,4-3 0-15,-4-3 0 0,3-4-11 0,1 0-14 16,-4-2 3-16,0-7 1 0,0 0 10 0,0 0-8 15,0 0 8-15,3-7-8 0,1 1 8 0,-1-3 0 16,1-1-9-16,-1-2 9 0,1-1 9 0,-1 1 7 16,1-1 0-16,-1 1 1 0,4 2-29 0,-3-2-5 15,0-1-2-15,-1 4 0 0,4-4 31 0,0 4 5 16,-3-1 2-16,3 1 0 0,0-1-19 0,0 4 0 16,3 0 0-16,-3-7 0 0,4 7 0 0,0 0 0 15,-1 0 0-15,-3 2 0 0,4 1 0 0,-4 0 0 16,0 3 0-16,0 3-9 0,-3 0 9 0,3 4 0 15,-4 2 8-15,1 4-8 0,3 2 0 0,-4 4 0 0,-3 3 0 16,4 0 0-16,-4 3 15 0,0 0-2 0,3-3 0 0,-3 0 0 16,0-3-13-16,-3-3-18 0,3-1 4 0,0-5 1 31,0-4-72-31,-4 0-15 0,4-6-2 0,0 0-1382 0</inkml:trace>
  <inkml:trace contextRef="#ctx0" brushRef="#br0" timeOffset="-37498.98">23315 8077 1918 0,'0'0'42'0,"0"0"9"0,0 0 1 0,-3 6 3 0,3 0-44 0,-4 1-11 16,4-1 0-16,0 3 0 0,0 4 62 0,0-1 10 0,4 4 3 16,-4 0 0-16,3 2 39 0,1 1 8 0,-1 6 2 0,1-3 0 15,3 3-40-15,-4-3-8 0,4 3-2 0,0 4 0 16,0-1-13-16,0-3-2 0,1 3-1 0,-5 0 0 15,4 1 5-15,0-1 1 0,0 0 0 0,0 0 0 16,0-3-52-16,-3-3-12 0,3 0 0 16,-4-3 0-16,1 0 0 0,3-7 0 15,-3 1 0-15,-4-4 0 0,3-2 0 0,-3-7 0 0,0 0 0 0,0 0 0 16,0 0 29-16,0 0 3 0,-7-10 1 0,4-2 0 16,-5-4-21-16,1-3-12 0,0 0 12 0,0-6-12 15,0 3 0-15,-3-3 0 0,3 0 0 0,0-3 0 16,-1 0 0-16,1-1 0 0,0 4 0 0,0 0 0 15,4 0 0-15,-1-3 0 0,1 3 0 0,-1-6 0 16,4-1 0-16,0 1 0 0,0 0 0 0,4-4 0 16,-1 7 0-16,4 0 0 0,0-1 0 0,0 4 0 0,0 0 8 15,1 3-8-15,2 3 0 0,1 4 0 0,-1-1 15 0,4 7-4 16,-3-1-1-16,3 4 0 0,-3 3 2 0,-1 3 0 16,1 0 0-16,-1 3 0 0,1 3 1 0,-4 4 1 15,0 2 0-15,0 4 0 0,-3 0-3 0,-1-1-1 16,1 4 0-16,-8 0 0 0,4 0-10 0,-3 0 0 15,-1-1 0-15,1 4 0 0,-4-3 0 0,0 0 0 16,-4 0 0-16,4-4 0 0,-4 1 0 0,1 0 0 16,-1-4 0-16,1-2 0 0,-1-1-16 0,0-3-6 15,4 1-1-15,-3-7 0 16,6 0-84-16,4 0-17 0,-7-3-3 0,4-4-1 16,-1 1-111-16,1-3-22 0,3 2-5 0,0-2-1 0</inkml:trace>
  <inkml:trace contextRef="#ctx0" brushRef="#br0" timeOffset="-37260.92">23647 8262 2523 0,'3'3'56'0,"1"3"11"0,3 0 2 0,-4-2 2 0,4-1-57 0,-3 0-14 0,3-3 0 0,-3 0 0 16,-1-3 82-16,1-4 14 0,-1 1 2 0,1-3 1 15,-4-4 11-15,0-3 2 0,0-5 1 0,-4-1 0 16,4-4-60-16,-3 1-12 0,-1-3-2 0,1 3-1 15,-1-6-14-15,-3 3-2 0,0-1-1 0,-4 1 0 16,1 0-9-16,-1-3-3 0,-3-4 0 0,3 4 0 16,-3-4-9-16,4 7 0 0,-1 0 0 0,1 3 0 15,3 6-38-15,-1 3-13 16,1 0-2-16,4 4-1 0,-1 6-76 16,1 3-15-16,3 3-3 0,0 0-1188 0</inkml:trace>
  <inkml:trace contextRef="#ctx0" brushRef="#br0" timeOffset="-36865.1">23791 8161 2610 0,'0'10'57'0,"0"-10"12"0,0 0 3 0,0 0 1 0,0 0-58 0,7 0-15 0,0 0 0 0,1-3 0 15,-1-4 63-15,0 1 9 0,3-3 3 0,4-4 0 16,-3 1-9-16,3-1-2 0,0 1 0 0,0-4 0 16,0 0-34-16,-3 0-7 0,3 1-2 0,0 2 0 15,0 1 6-15,-3 2 1 0,-4 1 0 0,3-1 0 16,-2 4-11-16,-5 0-1 0,-3 6-1 0,0 0 0 16,0 0-15-16,0 0 0 0,-7 0 0 0,3 3 0 15,-6 0 0-15,3 7 0 0,-4 2 0 0,1 1 0 16,-1 6 0-16,1 2 0 0,-1 5 0 0,4 2 0 15,0 0 0-15,0 3 0 0,0 1 0 0,3-4 0 16,1 0 0-16,3-3 0 0,3 0 0 0,1-6 0 16,-1 0 0-16,4-3 0 0,0-4 0 0,4 1 0 15,3-1 18-15,-3-2 1 0,6-4 0 0,-3-3 0 16,4 0-19-16,0-3 0 0,-1-3 0 0,4 0 0 16,1-3-65-16,-5-1-17 0,1 1-3 0,3 0-874 15,0-7-174-15</inkml:trace>
  <inkml:trace contextRef="#ctx0" brushRef="#br0" timeOffset="-36262.99">25248 7954 2314 0,'0'0'51'0,"0"0"10"15,0 0 3-15,0 0 1 0,0 0-52 0,0 0-13 0,0 0 0 0,0 0 0 16,-3-3 128-16,-8 3 24 0,4 0 4 0,0 3 0 16,0 1-73-16,-4-1-15 0,4 0-4 0,-3 3 0 15,-1 3-51-15,1-2-13 0,-1 2 0 0,0 1 0 16,1 2 18-16,-4-2 1 0,3 5 0 0,4-2 0 16,-3-1-19-16,-1 4 0 0,0 0 0 0,1-1 0 15,-1 4-9-15,4-6-9 0,0 2-2 0,4-2 0 0,-4-1 20 16,7-2 0-16,-4-1 0 0,4-2 0 15,4-1 0-15,-1 0 0 0,1-3 0 0,3 0 0 0,0-3 26 16,3 0 9-16,-3 0 1 0,4-3 1 0,3 0-12 0,0-3-2 16,0 0-1-16,4-1 0 0,3-2-14 15,0-1-8-15,-3 1 10 0,7 3-10 0,-4-4 53 16,0 7 5-16,-3 0 1 0,-1 0 0 0,1 6-33 0,-8 0-6 16,1 0-2-16,0 4 0 0,-4 2-18 15,0 0-17-15,-4 4 3 0,-3 0 1 0,-3 2 13 16,-1 1 0-16,1-4 0 0,-8 4 0 0,4-3 23 0,-7-1 7 15,0 4 2-15,0-7 0 16,0 4-52-16,-1-7-9 0,1 0-3 0,0-3 0 16,4 1 32-16,-4-1 0 0,3 0 0 0,0-3 0 15,4 0-108-15,0 0-16 0,7 0-4 0,-3-3 0 16,3 3-51-16,0-7-10 0,3-2-3 0,-3 3-998 0</inkml:trace>
  <inkml:trace contextRef="#ctx0" brushRef="#br0" timeOffset="-35871.99">25531 7926 2185 0,'0'0'48'0,"0"0"9"0,0 0 3 0,0 0 2 16,0 0-50-16,0 0-12 0,-4 6 0 0,4 4 0 0,-4-1 89 0,4 4 15 16,-3 2 4-16,3 1 0 0,-4 3-26 0,4 0-5 15,-3 3-1-15,3 0 0 0,-4 6-9 0,4 3-3 16,0-3 0-16,0 1 0 0,4-1 8 0,-4-3 0 15,3 0 1-15,1-6 0 0,3-3-58 0,-3-4-15 16,3-2 0-16,3-4 0 0,-3 0 0 0,4-6 0 16,-4-3 0-16,7-3 0 0,0-7 0 0,0 1 0 15,0-7 0-15,-3-9 0 0,3 2 0 0,4-5 0 16,-4 3 0-16,0-3 0 0,0 5 0 16,0 5 0-16,0-1 0 0,-3 6 0 0,-1 6 0 0,-3 1 0 15,-3 6 0-15,-4 3 0 0,7 3 0 0,0 3 0 16,-3 4 0-16,-1 5 0 0,1 4 0 0,-4 0 0 0,3 9 0 15,1-3 0-15,-1 7 0 0,1-7 0 0,-1 3 0 16,1-3 0-16,3 0 0 0,-4-6 0 0,4 0 0 0,-3-4 0 16,3-2 0-16,0-4 0 0,0 1 0 0,4-7 0 31,-4 0-48-31,0-3-13 0,0-3-3 0,0-3-887 16,0-7-177-16</inkml:trace>
  <inkml:trace contextRef="#ctx0" brushRef="#br0" timeOffset="-35413">25912 7710 1958 0,'0'6'43'0,"3"7"9"0,1-1 1 0,-4 1 3 0,7 2-45 0,-4 1-11 15,1 3 0-15,3 0 0 0,-4 3 97 0,4 0 18 16,-3 0 3-16,3 3 1 0,0 0-37 0,0 3-7 15,-3 0-2-15,3 4 0 0,0-4 44 0,0 3 9 16,0-3 2-16,0 4 0 0,3-7-103 0,-3 0-25 16,1-3 0-16,-5-3 0 0,4-4 56 0,-3 1 7 15,3-3 1-15,-4-1 0 0,1-6-52 0,-4 1-12 16,3-1 0-16,-3-6 0 0,0 0 0 0,0 0 0 16,0 0 0-16,0 0 0 0,-7-3 0 0,4-4 0 15,-1-2 0-15,-3-3 0 0,7-1 0 0,-3 0 0 0,-1 1 0 0,1-4 0 16,3 1 0-16,0-1 0 0,0-3 0 0,3 3 0 15,1 4 0-15,-1-4 0 0,1 0 0 16,3 4 0-16,0-1 0 0,3 1 0 0,-3-1 0 0,4 4 0 16,3-1 0-16,-3 4 0 15,-1 0 0-15,4 0 0 0,0-1 0 0,1 4 0 16,-1 0 0-16,-4 3 0 0,4 0 54 0,-3 3 8 16,3 4 2-16,-7 2 0 0,4 0-52 0,-8 4-12 0,4 3 0 15,-3 6 0-15,-1-1 0 0,-3 5 0 0,-3 2 0 0,3-3 0 16,-4 3 0-16,-3-3 0 0,0-3 0 0,0 0 0 15,0-3 0-15,0-3 0 0,-4-4 0 0,1-3 0 16,-1 1-48 0,1-7-13-16,-1 0-3 0,1-6 0 0,-5 0-51 0,5-3-10 0,-1-4-3 15,4-2-1228-15</inkml:trace>
  <inkml:trace contextRef="#ctx0" brushRef="#br0" timeOffset="-34894.83">26511 7961 1728 0,'0'0'38'0,"0"-7"8"0,0 1 2 0,0 0 0 0,0 0-39 0,0-1-9 16,0 7 0-16,0 0 0 0,-3-6 156 0,3 6 28 15,-4-3 7-15,-3 0 1 0,0 3-52 0,0 3-9 16,4-3-3-16,-8 3 0 0,4 3-51 0,0 1-10 0,-4 2-3 0,4 4 0 16,0-4-13-16,-3 3-3 0,6 1-1 0,-3 3 0 15,-4-4-31-15,8 1-5 0,-4-1-2 0,3 1 0 16,-3-4-9-16,4 1 0 0,3-1 9 16,0 1-9-16,0-4 0 0,0 0 0 0,3-3 0 0,4 0 0 15,-3 0 0-15,3-3 0 0,0 4 8 0,0-4-8 16,4-4 0-16,-1 4 8 0,1-3-8 15,3 0 0-15,-4 3 10 0,5 0-2 0,-1 0-8 16,3 0 12-16,1 0 37 0,0 0 7 0,-1 0 2 16,1 0 0-16,3 3-49 0,-7 0-9 0,0 1 0 0,0 2 0 15,-3 3 11-15,-1 4 7 0,-2-1 2 0,-5 1 0 16,1 3-4-16,-1-1-1 0,-3-2 0 0,-7 2 0 16,4 1-11-16,-5 0-4 0,-6 0 0 0,4-4 0 15,-4 1 0-15,0-4 0 0,-4 0 0 0,4 1 0 16,-4-7 0-16,4 3-15 0,0-6 5 0,0 3 1 15,3-6-58-15,1 3-11 0,-1-3-2 0,4 0-1 16,7 3-43-16,-3-9-9 0,-1 2-2 0,4-2 0 16,0-1-45-16,0 1-8 0,4 0-3 0,3-1 0 15,0 1-1-15,0-4 0 0,3 4 0 0,1-4-341 16,-1 1-69-16</inkml:trace>
  <inkml:trace contextRef="#ctx0" brushRef="#br0" timeOffset="-34568.11">26681 8127 1512 0,'10'-3'33'0,"1"0"7"0,-1-1 2 0,4-2 0 0,-3 3-34 0,3 0-8 16,-3 0 0-16,-1 0 0 0,1 3 140 0,-1-3 27 15,-2-1 5-15,-1-2 0 0,3 0-36 0,-3 0-7 0,0-4-1 0,0 1-1 16,0-1-47-16,0 1-8 0,1-4-3 0,-1 4 0 16,0-4-46-16,0 4-10 0,0-4-1 0,3 7-1 15,-3-3 42-15,0 3 9 0,0-1 2 0,1 4 0 16,-1-3-52-16,0 3-12 0,-4 0 0 16,-3 3 0-16,0 0 54 0,0 0 8 0,0 0 2 0,0 0 0 15,0 0-52-15,0 0-12 0,-7 3 0 0,0 0 0 16,0 3 0-16,0-3 0 0,-4 4 0 0,4 2 0 15,-3 7 16-15,-1-1 0 0,4 1 0 0,-3 6 0 16,2-3-16-16,1 3 0 0,0 0 0 0,4 3 0 16,-1 0 0-16,4 0 8 0,0 0-8 0,0 0 0 15,4 0 0-15,-1-3 0 0,1 0 0 0,-1-3 0 16,4 3 0-16,4-7 0 0,0 1 0 0,-1 0 9 16,4-4-9-16,0-2 8 0,4-1-8 0,0-3 8 15,-1-2-8-15,1-1 0 0,0-6 0 0,3-1 0 16,-4-2-44-16,1 0-15 0,0-3-2 0,-4-4-1 15,-4 0-59-15,5-2-12 0,-5-4-3 0,-3 0-1153 16</inkml:trace>
  <inkml:trace contextRef="#ctx0" brushRef="#br0" timeOffset="-34326.9">27252 7838 2188 0,'0'4'48'0,"0"2"11"0,0 3 1 0,-3 1 1 0,3-1-49 0,3 4-12 16,-3-1 0-16,4 1 0 0,-1 2 101 0,-3 1 18 0,7 3 3 16,-3 3 1-16,-1 3-25 0,1 0-5 0,3 0-1 0,-4 0 0 15,4 3-11-15,-3 1-2 0,3-1-1 0,0 3 0 16,-3-6-29-16,3 0-5 0,0-3-2 0,0 0 0 16,0-6-27-16,0 0-6 0,-4-4-1 0,1-3 0 31,3 1-36-31,-7-7-8 0,4 0-2 0,-4-3 0 0,0 0-98 0,0 0-19 0,0-6-4 15,0-4-718-15,-4-2-144 0</inkml:trace>
  <inkml:trace contextRef="#ctx0" brushRef="#br0" timeOffset="-34127.91">26991 8168 2124 0,'0'0'47'0,"0"0"9"0,0 0 3 0,4 3 0 0,3 0-47 0,0 0-12 0,0 0 0 0,7 0 0 15,0-3 119-15,0 0 21 0,4 0 5 0,3 3 1 16,0 1-17-16,0-4-3 0,0 3-1 0,4 0 0 0,-4-3-64 0,0 3-13 16,1 0-2-16,-5-3-1 0,4 3-25 0,-3-3-6 15,0 0-1-15,-1 0 0 16,1 0-52-16,0-3-10 0,3 0-3 0,-7 0 0 16,3-3-200-16,-2 2-40 0</inkml:trace>
  <inkml:trace contextRef="#ctx0" brushRef="#br0" timeOffset="-33265.47">28575 8299 1364 0,'0'0'30'0,"0"0"6"0,0 3 2 0,4 4 0 0,-1-4-30 0,1 0-8 0,-1 3 0 0,1-3 0 16,-1 1 152-16,1-1 28 0,-1 0 7 0,-3-3 1 15,4 3-31-15,-4-3-5 0,3 3-2 0,-3-3 0 16,0 6-38-16,0-6-7 0,0 0-1 0,0 0-1 16,0 0-46-16,0 0-9 0,0 0-1 0,0 0-1 15,0-9-16-15,-3 0-3 0,-4-4-1 0,3 0 0 16,-6-2-11-16,3-7-3 0,-4 0 0 0,0-3 0 15,-3 0-12-15,0-4 0 0,0 1 8 0,-4-3-8 16,1 3 0-16,3-1 0 0,-4 1 0 0,0-3 0 0,4 3 0 16,-3-7 0-16,6 1 0 0,-3-7 0 0,3-3 0 0,1 3 0 15,3 1 0-15,0-1 0 0,0 3 0 0,3 4 0 16,4 2 0-16,-3 4 0 0,3 0 0 0,3 0 0 16,1 3 0-16,3-1 0 0,0 1 0 0,0 3-8 15,7 4 8-15,0-1 0 0,0 3-12 0,4 4 12 16,3 2-12-16,0 4 12 0,0 3-19 0,0 3 3 15,4 3 1-15,-4 3 0 0,0 0 3 0,1 7 1 16,-5 3 0-16,1-1 0 0,0 1 11 0,-4 3-10 16,0 0 10-16,0 3-10 15,-4-7-43-15,-3 4-9 0,1 0-2 0,-5 3 0 16,1 6-102-16,-4-3-21 0,0 3-4 0,-7-3-1 0</inkml:trace>
  <inkml:trace contextRef="#ctx0" brushRef="#br0" timeOffset="-33026.88">28367 8111 2120 0,'0'0'47'0,"0"0"9"0,0 0 3 0,3 0 0 15,4 3-47-15,1 0-12 0,-1 1 0 0,3-4 0 16,4 3 47-16,0-3 7 0,0 3 2 0,4-3 0 0,0 0-23 0,3 0-4 15,-7-3-1-15,4 0 0 16,-1-1-28-16,-3 1 0 0,1 0 0 0,-1 0 0 16,0-3 0-16,0 0 0 0,-4 2 0 0,5-2 0 15,-5 0-151-15,4 3-33 0,-3 0-6 0,3-1-2 0</inkml:trace>
  <inkml:trace contextRef="#ctx0" brushRef="#br0" timeOffset="-32484.69">29048 8337 1862 0,'0'0'52'0,"-4"6"13"0,1-3-52 0,-4 4-13 16,3-4 0-16,-3 0 0 0,4 0 163 0,-5-3 29 0,-2 3 7 0,-1-3 1 16,1-3-93-16,-1 3-19 0,1-3-3 0,-1-3-1 15,-3-1-54-15,3 1-11 0,1-3-3 0,-1-1 0 16,4-2-16-16,0 2 0 0,3-2 0 0,1 2 0 15,3-2 0-15,-4-1 0 0,4 4 0 0,4-4 0 16,-1-2 0-16,1 5-11 0,3-2 11 0,-3 2-10 16,3 1-3-16,0 3-1 0,3-4 0 0,-3 4 0 15,4 3-15-15,-1-3-3 16,1 2-1-16,0-2 0 16,-1 3-54-16,1-3-10 0,-1 3-3 0,1-4 0 0,0 1-61 15,-1 0-13-15,1 0-2 0,-1-1-1 0,1 1 49 0,-4 0 9 16,4-1 3-16,-1 4 0 15,1 0-10-15,-1 3-2 0,-3 0 0 0,0 3 0 0,0 0 89 0,-3 1 18 0,0-1 3 0,-1 3 1 16,1 0 129-16,-4-3 27 0,0 4 5 0,0-1 0 16,-4 3 32-16,4-2 5 0,-3 5 2 0,-1-2 0 0,-3 5-88 15,0-2-18-15,3 2-3 0,-3 1-1 0,0 3-7 0,4-3-2 16,-1 2 0-16,1 1 0 0,-1-3 0 0,1 0 0 16,3-1 0-16,-4 1 0 0,4-4-51 0,0-2-13 15,4-1 0-15,-4 1 0 0,3-4 54 0,4-3 8 16,0 0 2-16,0 0 0 0,0-3-52 0,4 0-12 15,-4-3 0-15,4 0 0 0,-1-3 0 0,4 0 0 16,-3-1 0-16,-1 1 0 0,1 0 0 0,0-4 0 16,-4 1 0-16,0 3 0 0,-4-4 13 0,1 1 0 15,-1 3 0-15,-3-1 0 0,0 7-13 0,-3-6-18 0,-4 0 4 0,-4 3 1 16,1-4 13-16,-1 1 0 16,0 3 0-16,1 0 0 15,-4 0-105-15,3 0-19 0,1-1-3 0,2 4-1025 0</inkml:trace>
  <inkml:trace contextRef="#ctx0" brushRef="#br0" timeOffset="-31646.5">29422 8262 1011 0,'0'0'28'0,"0"0"8"0,0 0-36 0,0 0 0 15,0 6 0-15,-4-3 0 0,1 3 110 0,3 1 15 16,-4-1 3-16,4-3 1 0,0 3-17 0,-3 1-4 0,3-4-1 0,0 3 0 16,0 0-35-16,0-6-8 0,0 7 0 0,0-1-1 15,3 0-20-15,-3-6-4 0,0 0-1 0,0 3 0 16,0-3 21-16,0 0 4 0,0 0 1 0,0 0 0 15,0 0-18-15,0 0-3 0,0 0-1 0,0 0 0 16,0 0-16-16,0 0-3 0,0-6-1 0,4 0 0 16,-1-1-22-16,-3-2 0 0,4 0 0 0,-1-1 0 15,1-2 40-15,-1-1 4 0,1 1 1 0,-4-1 0 16,7-3-21-16,-4 1-5 0,1-1-1 0,3 0 0 16,-4 1-18-16,1-1 0 0,3 7 0 0,-3-4 0 15,-1 4 0-15,4 2 0 0,-3 1 0 0,3 0 0 16,0 3 28-16,-4 3 0 0,4 0-1 0,-3 3 0 15,-1 0-12-15,5 3-3 0,-5 0 0 0,1 7 0 0,-1 0 4 16,1 2 0-16,3 1 0 0,-4 3 0 16,1 0-7-16,-1-1-1 0,1 1 0 0,-4-3 0 15,3 3-8-15,1-4 0 0,-1 1 0 0,-3-3 0 0,4-4-11 0,-1 0-4 16,1-2-1-16,-1-1 0 0,1-3 0 0,-4-3 0 16,7 0 0-16,0-3 0 0,-3 0 4 0,3-4 0 15,0-2 0-15,0 0 0 0,0-4 12 0,0 1 0 16,4-7 0-16,-4 0 0 0,3 3 0 0,1-6 0 15,-4 4 0-15,7-1 0 0,-4 0 0 0,1 0 0 16,3 3 0-16,-3 1 0 0,-1 5 0 0,4-2 0 16,-3 2 0-16,3 4 0 0,-3 0 16 0,-1 3 7 15,1 0 1-15,-1 3 0 0,-2 0 12 0,-1 3 4 16,0 3 0-16,0 0 0 0,0 1-23 0,-4-1-4 0,1 3-1 16,-1-3 0-16,1 4-3 0,-1 2-1 0,1-2 0 15,-1-1 0-15,-3 1-8 0,4-1 0 16,-4 4 0-16,0-7 0 0,0 0 0 0,-4 0 0 0,4 7 0 15,0-1 0-15,0 1 0 0,-3 0-17 0,3 2 4 0,-4 7 1 32,1 0-29-32,-1 0-6 0,1-3-1 0,-1 3 0 15,1-3-6-15,3-4-2 0,-4 1 0 0,-3-7 0 16,7 1-64-16,-3-7-12 0,-4 0-4 0,3-6 0 0</inkml:trace>
  <inkml:trace contextRef="#ctx0" brushRef="#br0" timeOffset="-29648.81">19061 8892 1069 0,'0'0'23'0,"0"-6"5"0,0-1 0 0,0-2 4 0,0 3-32 0,0-1 0 0,0 7 0 0,0 0 0 16,0 0 107-16,0 0 15 0,0 0 3 0,0 0 1 16,0 0-13-16,0 0-2 0,0 0-1 0,0 0 0 0,0 0-8 0,7 0-2 15,-4 4 0-15,1-1 0 0,3 6-24 0,-4 1-6 16,4 2-1-16,0 4 0 0,4 3-23 0,0 3-5 15,-1-1-1-15,4 8 0 0,-3 2-4 0,-1 4 0 16,5-4-1-16,-1 3 0 0,-4-2-10 0,4-4-1 16,-3 3-1-16,0-2 0 0,-4-1 33 0,3-6 6 15,-3 0 2-15,0-4 0 0,0-2-52 16,0-3-12-16,-3-4 0 0,3-3 0 0,-4-3 0 0,1 1 0 16,0-8 0-16,-4 4 0 0,3-3 0 0,-3-6 0 15,0 0 0-15,0-1 0 0,0-2 0 0,-3-1 0 16,-1 0 0-16,-3 4 0 0,-4-3 0 0,4 2 0 15,-3 1 0-15,-4 2 0 0,0 1 25 0,-4 3 3 16,0 0 0-16,-3 0 0 0,0 0-28 0,0 6 0 16,0 0-14-16,-1 3 5 0,1 0-9 0,4 7-2 15,-1 3 0-15,0 2 0 0,4 1 12 0,0 6 8 0,4-3-12 0,-1 3 12 16,4 4-12-16,0-1 12 0,3 0-12 0,1-3 12 16,3 0-12-16,3 0 12 0,1-6-12 0,3 3 12 15,0-6-11-15,0-4 11 0,7 1-10 0,-3-4 10 31,3-2-39-31,3-1-1 0,1-6-1 0,3 0 0 0,-3-3 18 0,3 0 4 0,0-7 1 0,4 1 0 32,-4-4-26-32,0-2-6 0,0 2-1 0,1-6 0 0,-5 7-16 0,1-4-3 0,-1 3-1 15,-2 1 0-15,-1-1-87 0,0 1-18 16,-4-1-3-16,1 1-1 0,0 2 93 0,-4 1 19 16,3-4 3-16,-3 1 1 0,0-1-52 15,0 1-11-15,0-4-1 0,0 0-1 0,1 4 49 0,-1-4 9 0,-4 0 3 0,4 1 0 16,0 2 109-16,-3 1 23 0,3-1 4 0,-4 4 0 15,1-1 48-15,-1 1 10 0,1 3 2 0,-4-1 0 16,0 7 44-16,0 0 8 0,0 0 3 0,0 0 0 0,-4-6-37 0,4 6-7 16,-7 0-2-16,4 0 0 0,-4 0-58 0,0 6-12 15,0 1-3-15,0-1 0 0,3 3 0 0,-3 4 0 16,3 3 0-16,-3-1 0 0,0 4-51 0,4 3-13 16,-4 0 0-16,3 0 0 0,4 0 0 0,-3 0 0 15,3 0 0-15,0 0 0 0,0-4 0 0,0-2 0 16,0-3 0-16,3-1 0 0,1-2 0 0,-1-7 0 15,1 0 0-15,-1-6 0 0,4 0 0 0,0-4 0 0,1 1 0 16,-5-6 0-16,4-1 0 0,0 0 0 16,0-2 0-16,0-4 0 0,0 3 0 0,4-2 0 0,-4 2 0 15,0 0 0-15,0 0 0 0,0 4 0 0,0-4 0 0,0 4 0 16,0 2 9-16,0 1-1 16,-3 3 0-16,3-1 0 0,-4 4-8 0,5 0 0 0,-1 3 0 0,0 3 0 15,0 0 8-15,0 4-8 0,0 2 8 0,0 4-8 16,0-1 20-16,0 4 0 0,0-1-1 0,4 4 0 15,-1 0-2-15,1 0 0 0,-4 3 0 0,3-3 0 16,1-1-1-16,0-2-1 0,3 0 0 0,-4 0 0 16,1-4-15-16,-1-3-18 0,1-2 4 0,0-4 1 15,-1 0-82-15,-3-3-16 0,0-3-3 16,0 0-793-16,0-4-158 0</inkml:trace>
  <inkml:trace contextRef="#ctx0" brushRef="#br0" timeOffset="-29363.36">19886 9017 1792 0,'0'0'51'0,"0"0"10"0,0 0-49 0,0 0-12 15,0 0 0-15,0 0 0 0,0 0 156 0,0 0 29 16,0 0 6-16,0 0 1 0,4 3-52 0,-4 7-9 16,3-1-3-16,1 7 0 0,3 0-77 0,0 2-16 15,0 1-3-15,0 3-1 0,0 0 1 0,4 0 1 16,-1 0 0-16,1 3 0 0,-1-3 18 0,1 3 3 15,3-3 1-15,0 3 0 0,-3 0-19 0,-1 0-3 16,1-3-1-16,-1 3 0 0,1-3-16 0,0-3-4 16,-4 3-1-16,0-6 0 0,0-1-11 0,0-5 0 0,-4-1 0 0,1-6 0 15,-1 1-17-15,-3-4-6 0,0 0-1 0,4-7 0 32,-4 1-49-32,0-3-11 0,-4-4-1 0,1-3-1 15,-4 4-63-15,0-4-13 0,-4-3-2 0,1 1-1035 0</inkml:trace>
  <inkml:trace contextRef="#ctx0" brushRef="#br0" timeOffset="-28730.07">19837 9416 2188 0,'0'0'48'0,"0"0"11"0,7 0 1 0,0 0 1 0,0 0-49 0,0-4-12 0,4 4 0 0,3-3 0 0,0 3 105 15,0-3 19-15,3 0 3 0,1-3 1 16,3 6-84-16,0-3-16 0,4-1-3 0,0 1-1 0,0 0 0 0,-1 0 0 16,-3 0 0-16,4 0 0 0,-4 3-12 0,-3-3-4 15,3 0 0-15,-7-1 0 0,0 1-8 0,0 0 0 16,1-3 0-16,-5 3 0 0,1 0 11 0,-1-4-3 16,1 4-8-16,-4-3 12 0,3 3-12 0,-2-4 0 15,-1 1 0-15,-4 0 0 0,4 3 0 0,-3-3 0 16,-1 2 0-16,-3 4 0 0,0 0 0 0,0 0 0 15,0 0 0-15,0 0 0 0,0 0 0 0,0 0 0 0,0 0 0 16,0 0 0-16,0 0 54 0,0 0 8 16,-3 7 2-16,-1-1 0 0,1 3-64 0,-1 4 0 0,-3-1-12 15,4 7 2-15,-5 0 10 0,5 3 0 0,-1 3 0 16,1 0 8-16,-1 0-8 0,1-3 0 0,6 3 0 16,-3-6 0-16,0 3 0 0,0-6 0 0,4-1 0 15,-1-2 0-15,1-4 0 0,-1-2 0 0,5-4 0 16,-5 0 0-16,4-3 0 0,0-3 12 0,0-3-4 15,0-1 0-15,0-2-8 0,0-7 0 0,0 4 0 0,1-4 0 16,-1-3 0-16,-4 0 0 0,4 0 0 0,0 1 0 16,-3 2 0-16,-1-3 0 0,4 4 0 0,-3 2 0 15,-4-3 0-15,3 4 0 0,1-1 0 0,-4 1 0 16,3 2 0-16,-3-2 0 0,0 2 0 0,4 4 0 16,-4 0 0-16,0 6 0 0,0-7 0 0,0 7 0 15,0 0 0-15,0 0 0 0,0 0 0 0,0 7 0 16,3-1 0-16,1 7 0 0,0-1 0 0,-1 4 0 0,4 3 0 0,-3-1 0 15,6 1 0-15,-3 3 0 16,4 0 27-16,-1-3 4 0,5 3 1 0,-1 0 0 0,0-3 0 16,3-4 0-16,1 1 0 0,0 0 0 0,-4-4-14 0,3 1-2 15,-2-4-1-15,-1-3 0 0,3 1-15 16,-3-1 0-16,4-3 8 0,-7-3-8 0,3 3 0 16,0-3-18-16,0-3 4 0,-3 3 1 15,-1 0-147-15,1-3-28 0,-4 0-7 0,3 0-1 16</inkml:trace>
  <inkml:trace contextRef="#ctx0" brushRef="#br0" timeOffset="-23312.5">21946 8591 1272 0,'0'0'36'0,"0"0"8"0,0 0-35 0,0 0-9 16,0 0 0-16,0 0 0 0,0 0 61 0,0 0 11 16,7-3 1-16,-7 3 1 0,4-3-7 0,-1 3-2 15,1-3 0-15,3 3 0 0,-3-4 11 0,-1 4 3 16,4 0 0-16,-7 0 0 0,4-3-20 0,3 3-4 16,0-3-1-16,0 0 0 0,-4 3-10 0,4-3-1 15,0 3-1-15,1-3 0 0,-1 0-20 0,0-1-4 16,0 1-1-16,0 0 0 0,0 3 38 0,3-3 7 15,-3 3 2-15,4-3 0 0,-4 0-64 0,4 0-13 16,-1-1-3-16,1 1 0 0,-1 3 26 16,5-3 5-16,-1 0 1 0,0 3 0 0,0-3-4 0,0 0-1 15,4 0 0-15,-4 0 0 0,3 3-11 0,1 0-16 0,0 0 4 16,-1-4 1-16,1 8 39 0,0-4 8 16,-4-4 2-16,3 4 0 0,-3 0-26 0,1 0-4 15,-1 0-8-15,0-3 11 0,0 6 7 0,0-3 2 0,0-3 0 16,0 3 0-16,4 0-20 0,-4 0 0 0,4-3 0 0,3 3 0 15,0 0 0-15,-3 0 0 0,3-6 0 0,0 6 0 16,4 3 0-16,-1 0 0 0,1 0 0 0,0 0 0 16,-4-3 21-16,4 4 1 0,-8-1 0 0,4-3 0 15,-3 3-11-15,0-3-3 0,3 0 0 0,-4-3 0 16,1 0-30-16,3 3-6 0,-3-4-2 0,7 4 0 16,-4 4 58-16,3-4 11 0,1 0 2 0,0 3 1 0,-1-3-29 15,5 3-5-15,-5-3-8 0,1 0 11 0,0 3 4 16,-1-3 1-16,-2 3 0 0,-1-3 0 0,0 3-16 15,-3-3 0-15,3 0 0 0,0 0 0 0,0 0 0 0,0-3 0 16,4-3 0-16,0 6 0 0,3 0 12 0,0 0 0 16,0 0 0-16,1 0 0 0,2 0-2 15,-2 3-1-15,-1-3 0 0,-4 3 0 0,1-3-9 0,0 0 0 16,0 3 0-16,-4-3 0 0,0 3-20 16,4-3 1-16,3 3 0 0,-4-3 0 0,5 0 35 15,-1 4 6-15,4-4 2 0,3 0 0 0,-3 0-14 0,-1 0-2 16,-2 0-8-16,2 0 12 0,-2 0-4 0,-5-4-8 15,5 4 11-15,2 0-11 0,-6-3 12 0,7 3-12 16,3 0 12-16,0 0-12 0,1 0 24 0,-1 0-3 0,4 0 0 16,-1 0 0-16,-6 0-31 0,4-3-6 0,-5 3-2 0,1 0 0 15,-4 0 29-15,8 0 5 0,-1 0 2 0,7 0 0 16,-3 0-29-16,0 0-5 0,3 0-2 0,0 3 0 16,-6-3 18-16,-1 0 0 0,-3 3 0 0,3-3 0 15,0 0 11-15,1 0 5 0,2 0 2 0,5 0 0 16,-1 0-18-16,0 0-14 0,-3 0 2 0,3-3 1 15,-6 3 11-15,3 0 0 0,-4-3 10 16,4 3-10-16,-1-3 11 0,5 3-11 0,-1 0 12 0,8 0-12 16,-5 0 0-16,1 0 0 0,-3 0 0 0,-5-3 0 15,5 0 10-15,-4 3-10 0,3-3 8 0,4 3-8 16,3-3 0-16,-3 3 8 0,3-4-8 0,1 4 0 16,-8-3 0-16,0 3 0 0,-3-3-9 0,4 0 9 15,-1 0 0-15,0 0 8 0,4 3 0 0,3 0 1 16,-3-3-9-16,-3 3 8 0,-1 0-8 0,-3 0 8 15,-4 0-8-15,-3 0 0 0,3 0 9 0,0 3-9 0,-3-3 0 0,3 3 0 16,1 0 0-16,2 0 8 0,-6 0-8 16,4 0 0-16,-8 1 0 0,0-1 8 0,-7 0-8 0,0 0 0 15,0 0 0-15,-6 0 0 0,-1-3 0 0,-4 3 9 16,4 0-9-16,-3-3 0 0,-4 4 0 0,4-4 0 16,-4 0 0-16,0 3 0 0,0-3 10 0,0 0-10 15,-4 0 8-15,4 0-8 16,-7 0-16-16,4 0-9 0,3 0-2 0,-7 0 0 0,0 0 27 0,0 0 0 15,0 0 0-15,0 0 0 16,0 0-62-16,0 0-17 0,0 0-3 0,0 0-861 16,0 0-172-16</inkml:trace>
  <inkml:trace contextRef="#ctx0" brushRef="#br0" timeOffset="-22578.02">24652 8541 1314 0,'0'0'37'0,"0"0"8"0,0 0-36 0,0 6-9 0,0 0 0 0,0-3 0 16,0 4 156-16,0-7 28 0,0 6 7 0,4 0 1 15,-4 1-52-15,3-1-9 0,-3 0-3 0,4 0 0 16,-4 1-51-16,3-1-10 0,1 3-3 0,-1 1 0 15,-3-1 52-15,4 4 9 0,-4-1 3 0,3 4 0 16,1 0-103-16,-4 2-25 0,0 1 0 0,0 0 0 0,3 3 56 0,-3-3 7 16,0 6 1-16,4-3 0 0,-4 3-52 0,0 0-12 15,3-3 0-15,-3 3 0 0,4 0 0 0,-4-3 0 16,4 0 0-16,-1 0 0 0,1-3 0 0,-4 0 0 16,3-7 0-16,1 1 0 0,-1-4 0 0,1-3 0 15,-4-3 0-15,0-3 0 0,0 0 0 0,0 0 0 16,0 0 0-16,0 0 0 15,0-6-100-15,0-3-22 0,0 2-5 0,0 1-785 16,-4 0-158-16</inkml:trace>
  <inkml:trace contextRef="#ctx0" brushRef="#br0" timeOffset="-21196.56">24144 9522 810 0,'0'0'23'0,"0"0"5"0,0 0-28 0,0 0 0 15,0 0 0-15,0 0 0 0,0 0 105 0,0 0 16 0,0 0 3 0,0 0 1 16,0 0-13-16,0 0-4 0,0 0 0 0,0 0 0 16,0 0-16-16,0 0-3 0,0 0-1 0,0 0 0 15,0 0-14-15,0 0-3 0,0 0-1 0,0 0 0 16,0 0-10-16,0 0-3 0,0 0 0 0,0 0 0 16,0 0-16-16,0 0-3 0,0 0-1 0,0 0 0 15,0 0-13-15,0 0-4 0,0 0 0 0,0 0 0 16,0 0-4-16,0-6-2 0,0 0 0 0,4-4 0 15,-4 4 18-15,3 0 3 0,-3-1 1 0,4 1 0 16,-4 6-8-16,0-6 0 0,3 0-1 0,1-1 0 0,-4 7-5 0,0 0-1 16,0 0 0-16,0-3 0 0,0 3-5 0,0 0-2 15,0 0 0-15,0 0 0 0,3-3-14 0,-3 3 8 16,0 0-8-16,0 0 0 0,0 0 10 0,0 0-10 16,0 0 10-16,0 0-10 0,0 0 10 0,0 0-10 15,0 0 10-15,0 0-10 0,4 3 0 0,-4 3 0 16,3-2 0-16,-3 2 0 0,0-3 11 0,0 3-11 15,0 1 12-15,4-4-12 0,-4 3 0 0,0 0 0 16,0 0 0-16,0-2-9 0,0-4 9 0,0 6 0 16,0 0 0-16,0 0-8 0,0 1 8 0,0-1-8 15,0 3 8-15,0-2-8 0,0 2 8 0,0-3 0 16,0 4-9-16,0-4 9 0,0 3 0 0,0-2 0 16,0 2 0-16,0-3 0 0,0 1-10 0,0-4 10 15,0-3 0-15,0 0-9 0,3 6 9 0,-3-6 0 16,0 6 0-16,0-6 0 15,0 0-32-15,0 0-2 0,0 0 0 0,0 0 0 0,0 0 57 0,0 0 11 0,0 0 2 0,0 0 1 16,0 0-8-16,0 0-1 0,0 0-1 0,0 0 0 16,0 0-27-16,0 0 0 0,0 0 0 0,0 0 0 15,0 0 12-15,0 0-2 0,4-6-1 0,-4-3 0 16,3-1-9-16,-3 1-12 0,0-4 2 0,4 4 1 16,0-1 21-16,-4 1 5 0,3 0 1 0,1-1 0 15,-1-2-10-15,1 2-8 0,-1-2 9 0,4-1-9 16,-3 1 11-16,-1 2-11 0,4 1 12 0,-3-1-12 15,-1 4-16-15,4 0-11 16,-3 3-1-16,3 0-1 0,-7 3 54 0,7-3 11 0,0 3 3 0,0 3 0 0,0-3-28 0,0 3-11 16,-3-3 8-16,3 3-8 15,0 3 13-15,-4 0-2 0,8 1-1 0,-7-1 0 16,6 7 1-16,-6-1 0 0,3 1 0 0,0 2 0 0,-4 4-11 16,4 0 0-16,-3 0 0 0,-1 0 0 0,1-1 0 0,-1 1 0 15,1 0 0-15,-4-3 0 16,4-1 0-16,-1-2 0 0,1 3 0 0,-4-7 0 0,3 4 0 0,-3-4 0 15,4-3 0-15,-1-3 0 0,1 0 0 0,-4-3 0 16,0 0 0-16,7 0 0 0,-4 0 0 0,4-3 0 16,-3 0 0-16,3 0 0 0,-4-6 0 0,5 2 0 15,-1 1 0-15,0-3 0 0,-4-1 0 0,4 1 0 16,0-1 0-16,0 1 0 0,0-3 0 0,0 2 0 16,0-2 0-16,4 2 0 0,-4 1 0 0,0-1 0 0,0-5 0 0,4 5 0 15,-4 1 0-15,3-1 0 0,-2 1 0 0,-1 3 0 16,3-4 0-16,-3 4 0 0,0 3 0 0,0 0 0 15,0 0 0-15,0 3 0 0,0 3 0 0,-3 0 0 16,0 3 0-16,3 4 0 0,-4-4 0 16,4 6 0-16,-3-2 0 0,-4 2 0 15,7 4 0-15,-4-3 0 0,-3 2 53 0,4-2 9 0,-4-1 2 0,3 1 0 16,-3-1-52-16,0-2-12 0,0-1 0 16,0 1 0-16,0-4-28 15,0 0-9-15,4-3-2 0,-4-3 0 0,0 0-29 16,0 0-7-16,0 4-1 0,0-4 0 0,0 0-52 0,0 0-10 15,0 0-2-15,0 0-1 0,3-4-41 0,4 1-8 0,-3 3-2 0,-4 0 0 16</inkml:trace>
  <inkml:trace contextRef="#ctx0" brushRef="#br0" timeOffset="-20962.15">24821 9798 1652 0,'0'0'36'15,"0"0"8"-15,0 0 2 0,0 0 0 0,0 0-37 0,0 6-9 0,4-3 0 0,-4-3 0 0,0 0 121 0,0 7 23 16,7-4 4-16,-7-3 0 0,0 0-22 0,0 0-5 16,4 3-1-16,-4-3 0 0,0 0 13 0,0 0 3 15,0 0 0-15,0 0 0 0,0-6-109 0,0-1-27 16,3 1 0-16,-3-3 0 0,0 3 56 0,0-4 7 16,0 1 1-16,0-1 0 0,0-2-52 0,0 2-12 15,0 1 0-15,4 0 0 16,-4-4-100-16,0 0-22 0,0 1-5 0,0-1-1 15,0 1-51-15,0-1-10 0,0 1-3 0</inkml:trace>
  <inkml:trace contextRef="#ctx0" brushRef="#br0" timeOffset="-20775.75">24807 9444 2042 0,'0'0'58'0,"-3"3"12"0,-1 0-56 15,4-3-14-15,0 0 0 0,0 0 0 0,0 0 137 0,0 0 25 0,-7 3 5 0,7-3 1 16,0 0-118-16,0 0-23 0,0 0-5 0,0 0-1 0,0 0 35 0,0 0 6 16,0 0 2-16,0 0 0 15,0 0-168-15,0 0-32 0,0 0-8 0,0 0-622 16,0 0-125-16</inkml:trace>
  <inkml:trace contextRef="#ctx0" brushRef="#br0" timeOffset="-20328.4">24963 9770 1792 0,'0'12'51'0,"-4"-5"10"0,4-1-49 0,0 0-12 16,0-6 0-16,0 0 0 0,0 6 156 0,0-6 29 0,0 0 6 0,0 0 1 15,0 0-103-15,0 0-20 0,0 0-4 0,0 0-1 16,0 0 1-16,4-3 0 0,-1 0 0 0,1-3 0 16,-1 3-37-16,1-3-7 15,-1 2-1-15,1-2-1 0,-1 0-31 0,1 3-7 0,-1-4-1 0,4 1 0 16,-3 3 57-16,-1-3 11 0,1 0 3 0,-1-1 0 16,5 4-31-16,-5-3-5 0,1 3-2 0,-1-4 0 15,4 4 8-15,-3 0 2 0,-1-3 0 0,4 3 0 16,-3 0-11-16,3 3-3 0,0 0 0 0,-4 0 0 15,5 0 2-15,-5 3 0 0,4 3 0 0,0-3 0 16,0 3 8-16,-3 1 1 0,3 2 1 0,-4 4 0 16,1-1-21-16,-1 4 0 0,1-4 0 0,-1 4 0 15,1 0 0-15,-1-4 0 0,-3 4 0 0,4 0 0 0,0-4 0 16,-4 4 0-16,3 0 0 0,-3-4 0 0,4 1 0 0,-4-7 0 16,3 0 0-16,1 0 0 0,-4 1 0 0,0-7 0 15,0 0 0-15,0 0 0 16,0 0-47-16,3-7-13 0,1 1-4 0,-1-3 0 15,-3-1-102-15,4-2-21 0,-1 2-4 0,-3-2-1 16</inkml:trace>
  <inkml:trace contextRef="#ctx0" brushRef="#br0" timeOffset="-20102.14">25322 9886 2548 0,'0'6'56'0,"-3"0"12"0,-1 4 3 0,4-4 0 0,0-6-57 0,0 0-14 0,0 0 0 0,0 0 0 16,0 0 66-16,0 0 10 0,0 0 3 0,4-6 0 16,3 0-35-16,-7-1-6 0,3-2-2 0,1 3 0 15,0-4-4-15,-4 1-2 0,3 3 0 0,-3-7 0 16,0 4-10-16,0-1-1 0,-3 1-1 0,3-4 0 16,-4 1-18-16,0-1 0 0,1 1 0 0,-4-1 0 31,3 1-214-31,1-1-37 0,-8-9-7 0,4-3-2 0</inkml:trace>
  <inkml:trace contextRef="#ctx0" brushRef="#br0" timeOffset="-19938.03">25273 9500 2747 0,'-11'22'78'0,"8"-9"17"0,-4-1-76 0,3 1-19 16,-3 2 0-16,0-2 0 15,7 3 106-15,-3-7 18 0,-4 4 3 0,7-4 1 0,-4-3-103 0,4 1-25 16,0-7 0-16,0 0 0 15,0 0-46-15,0 0-14 0,0 0-4 0,0 0 0 16,4-4-102-16,3-2-21 0,-4 0-4 0</inkml:trace>
  <inkml:trace contextRef="#ctx0" brushRef="#br0" timeOffset="-19629.8">25710 9629 1659 0,'0'0'36'0,"0"0"8"0,0 0 2 0,0 0 1 15,0 0-38-15,0 0-9 0,0 0 0 0,-3 3 0 16,3-3 10-16,0 0 0 0,0 0 0 0,0 0-508 16,-4 3-102-16</inkml:trace>
  <inkml:trace contextRef="#ctx0" brushRef="#br0" timeOffset="-18779.98">25665 9726 1074 0,'0'0'30'16,"0"0"8"-16,0 0-30 0,0 3-8 0,0-3 0 0,0 6 0 0,0-6 104 0,0 4 19 16,0-1 4-16,0 3 1 0,0-3 0 0,0 3 0 15,0-6 0-15,-4 3 0 0,4 1-52 0,0 2-9 16,-3-3-3-16,3 0 0 0,0 3 0 0,-4-2 0 15,4-4 0-15,0 6 0 0,0-3 0 0,0-3 0 0,0 6 0 0,0-6 0 16,0 0 0-16,0 0 0 16,0 0 0-16,0 0 0 0,0 0 0 0,0 0 0 0,0 0 0 0,0 0 0 15,0 0-51-15,0 0-13 0,-4 6 0 0,4-2 0 16,-3-1 0-16,3-3 0 0,-4 3 0 0,4 0 0 16,-3 0 54-16,3-3 8 0,0 0 2 0,0 0 0 15,0 0-52-15,0 0-12 16,0 0 0-16,0 0 0 0,0 0-14 0,0 0-6 0,0 3 0 0,0-3-1 15,0 0 33-15,0 7 8 0,0-4 0 0,0-3 1 16,0 0-21-16,0 6 0 16,0-6 0-16,0 3 0 0,0 3 0 0,0-6 0 0,3 7 0 0,-3-7 0 15,0 0 0-15,0 0 0 0,0 0 0 0,0 0 0 16,0 0 0-16,0 0 0 0,0 0 0 0,0 0 0 16,0 0 0-16,4 0 0 0,-1-3 0 0,1-1 0 15,0 1 0-15,-1-3 0 0,1 0 0 0,-1-4 0 0,1 1 0 16,3-1 0-16,-4 1 0 0,-3-3 0 15,4 2 56-15,-1 1 6 0,-3-4 2 0,4 1 0 16,-1 2-73-16,1-2-15 0,-1 2-2 0,1-2-1 0,-1-1 27 0,1 4-8 16,0-4 8-16,-1 4 0 0,-3-4 0 0,4 7 0 15,-1 0 0-15,-3 0 8 0,4 2 13 0,-1 1 3 16,-3 3 1-16,4 3 0 16,-1 1-25-16,1 2-9 0,3 3 0 0,-4 1 0 0,1 2 9 0,-1 1-8 15,1 2 8-15,-1 1-8 0,4-3 8 0,-3 2 0 16,0 1 0-16,-1-4 8 0,1 1-8 0,-1 0 0 15,1-4 0-15,-1 0 0 0,-3 1 0 0,4-4 0 16,-1 3 0-16,1-2-8 0,-1-4 8 0,-3-3-12 16,4 6 12-16,-4-6-12 0,3 6 12 0,-3-6 0 15,0 0-9-15,4 4 9 0,-4-4 13 0,0 0 7 16,0 0 2-16,3 3 0 16,-3-3-41-16,4 0-8 0,-4 0-1 0,3-3-1 0,1-4 29 0,0 1-9 0,3 0 9 15,-7-1 0-15,3-2 0 0,1 3-8 0,-1-1 8 0,1-2 0 16,-1 0 0-16,1 2 0 0,-1-2 0 0,1 3 0 15,3-1 0-15,-4 1 0 0,4 0 0 0,-3 0 0 16,3-1 0-16,-3 4 0 0,3 0 0 0,0 0 0 16,-4 0 0-16,4 0 8 0,-7 3-8 0,7-3 0 15,0 3 0-15,-3 0 9 0,-4 0-9 0,7 3 0 16,0 3 0-16,0 0 0 0,-3 1 0 0,3 2 0 0,-4 0 10 16,1 4-10-16,3-1 8 0,-4 1-8 0,1 3 22 15,3-1-1-15,-4-2 0 0,1 3 0 0,-4-4-30 0,3 4-7 16,-3-4 0-16,0 1-1 0,4-4 17 0,-4 1 0 15,0-4 0-15,0 3 0 16,0-2-44-16,0-1-1 0,0-6-1 0,-4 3 0 16,4 3-66-16,0-3-12 0,0-3-4 0,0 0 0 15,0 0-124-15,0 0-26 0,0 0-5 0,0 0-1 0</inkml:trace>
  <inkml:trace contextRef="#ctx0" brushRef="#br0" timeOffset="-18341.36">26208 9748 1792 0,'0'0'51'0,"0"0"10"0,0 0-49 0,0 0-12 0,-4 6 0 0,4-6 0 15,0 6 156-15,0-6 29 0,-3 4 6 0,3-4 1 16,0 6-52-16,-4-3-9 0,4 3-3 0,-3 1 0 16,-1-1-102-16,1 3-26 0,3 1 0 0,-4 2 0 15,4 1 0-15,-3 2 0 0,3 4 0 0,-4 0 0 16,4 3 0-16,0-3 0 0,0 0 0 0,0-1 0 15,0-2 0-15,0-3 0 0,4-1 0 0,-1-6 0 16,1 1 0-16,-1-4 0 0,4 0 0 0,-3-6 0 16,3 0 0-16,-4 0 0 0,4-7 0 0,-3 1 0 15,3-1 0-15,0-2 0 0,0 2 0 0,-3-2 0 16,3-1 24-16,0-2-1 0,0-1 0 0,0 3 0 16,0 1-37-16,0-1-7 0,-3 4-2 0,3 3 0 15,-4-4 23-15,-3 4 0 0,0 6 0 0,0 0 0 16,0 0 0-16,0 0 0 0,0 0 0 0,0 0 0 15,0 0 0-15,0 0 0 0,0 0 0 0,0 0 0 0,0 0 27 0,7 3 9 16,-3 0 3-16,3 4 0 0,-4-1-25 0,4 0-5 16,-3 3-1-16,3 1 0 0,-4 2 8 0,5 4 0 15,-5-3 1-15,4 2 0 0,-3 1-17 0,-1 0 0 16,1-4 0-16,3 4 0 0,-4-4 0 0,1 1 0 16,-1-4 0-16,4 1 0 0,-3-4 0 0,-1-3 0 15,-3-3 0-15,0 0 0 16,4-3-99-16,3 0-23 0,-3-3-5 0,-1-1-717 15,1 1-144-15</inkml:trace>
  <inkml:trace contextRef="#ctx0" brushRef="#br0" timeOffset="-18028.89">26494 9535 1958 0,'0'0'43'0,"0"0"9"0,0 6 1 0,3 3 3 0,-3 1-45 0,4-1-11 0,-4 1 0 0,3-1 0 15,4 4 155-15,-3 2 29 0,-1-2 5 0,4 2 2 16,-3 1-101-16,3 0-20 0,0-1-4 0,0 4-1 16,4 0-1-16,-4 3 0 0,0 0 0 0,0 3 0 15,3 0 0-15,1 0 0 0,-4 7 0 0,0-1 0 0,4-3 0 0,-1 4 0 16,-3-1 0-16,4-3 0 0,-4-3-51 0,0-3-13 15,4 0 0 1,-4 0 0-16,-4-3 0 0,4 0 0 0,0-1 0 0,0 1 0 0,0-6 0 16,-3-1 0-16,-1 1 0 0,1-4 0 15,0-2-100-15,-1-4-22 0,-3-3-5 0,0 0-1332 16</inkml:trace>
  <inkml:trace contextRef="#ctx0" brushRef="#br0" timeOffset="41141.68">17494 11413 1980 0,'0'0'44'0,"0"0"8"0,0 0 3 0,0 0 0 0,0 0-44 0,0 0-11 15,0 0 0-15,0 0 0 0,0 0 92 0,0 0 17 16,0 0 3-16,0 0 1 0,0 0-32 0,0 0-6 16,4-6-2-16,-1-1 0 0,1 4-8 0,-1 0-1 15,1-3-1-15,-1 3 0 0,4 0-12 0,1-4-3 16,-5 4 0-16,4-3 0 0,0 3-1 0,0 0-1 15,0-1 0-15,4 1 0 0,-4 0-3 0,4 0-1 0,-4 3 0 0,3 0 0 16,1 0-14-16,-1 0-4 0,1 0 0 0,3 0 0 16,0 3 8-16,4 0 0 0,-1 0 1 0,1 4 0 15,0-1-33-15,-1 3 0 0,1 1 0 16,3 2 0-16,-7 1 0 0,4-1 20 0,-4 4-4 16,0 0 0-16,-3 6-16 0,3-3-16 0,-7 6 4 0,3-3 0 15,-6 6 12-15,3-3 0 0,-3 6 0 0,-1 1 0 16,-3 2 0-16,0 1 0 0,-3-1 0 15,-1 1 0-15,-3-1 0 0,-7 1 0 0,0 2 0 0,-4 1 0 16,0 3 0-16,-3-1 0 0,-3 1 0 0,-1 3 0 16,4-6 0-16,-4-1 0 0,4-5 0 0,-4-4 0 15,4-3 0-15,0-3 0 0,-4-3 0 0,-3-7 0 16,0-2 0-16,7-1 16 0,-4-6-3 0,4 0-1 16,0 0-12-16,6-6 0 0,1 0-9 0,0-3 9 0,7 0-11 0,0-4 11 15,4 1-12-15,3-7 12 0,0 0-11 0,7-2 11 16,0-4-10-16,3-3 10 0,1-1 0 0,6 5 0 15,-2-5-8-15,6 5 8 0,-4-1 0 16,5 3 0-16,-5 3 0 0,1 0 0 0,3 4 0 0,-7 6 0 16,4-1 10-16,-4 1-10 0,0 3 0 0,0 3 0 15,0 3 0-15,-3 3 0 0,-1 1 11 0,1-1-3 16,0 3-8-16,-4 4 12 0,0-4-12 0,0 1-8 16,-4-1 8-16,4-3-13 15,-3 4-92-15,-1-4-19 0,1 0-3 0,-1-3-854 16,-3-3-171-16</inkml:trace>
  <inkml:trace contextRef="#ctx0" brushRef="#br0" timeOffset="41672.89">18083 12219 2188 0,'0'0'48'0,"0"6"11"0,0-6 1 0,0 3 1 15,0-3-49-15,0 0-12 0,0 0 0 0,0 0 0 0,0 0 105 0,0 0 19 16,0 0 3-16,0 0 1 0,0 0-52 0,0 0-9 16,0 0-3-16,0 0 0 0,0 0 6 0,0 0 1 15,0 0 0-15,0-6 0 0,0 0-26 0,4-1-5 16,-4 1 0-16,0 0-1 0,3-1-6 0,-3 1-1 16,4 3 0-16,-4 3 0 0,4-6-17 0,-4 6-4 15,0 0-1-15,0 0 0 0,3-3 24 0,-3 3 5 16,0 0 1-16,0 0 0 0,0 0-32 0,4 0-8 15,-4 0 0-15,0 0 0 0,7 0 13 0,-4 3 2 16,1 3 0-16,-4-3 0 0,3 3 1 0,-3-2 0 16,0 2 0-16,0 3 0 0,-3-6-16 0,-1 4 0 15,4-1 0-15,-3 0 8 0,3-3-8 0,-4 1 0 0,1 2 0 0,3-6 0 16,0 0 0-16,-4 3 0 16,4-3 0-16,0 0 0 0,0 0 0 0,0 0 0 0,0 0 0 15,0 0 0 1,0 0-28-16,0 0-3 0,0 0 0 0,0 0 0 15,-3-6-94-15,3 3-19 0,0-4-4 0,0 1-1291 0</inkml:trace>
  <inkml:trace contextRef="#ctx0" brushRef="#br0" timeOffset="53592.95">19170 11949 1558 0,'0'0'34'0,"0"0"7"0,0 0 2 0,0 0 1 0,3 6-35 0,-3 1-9 0,4-4 0 0,0 0 0 15,-1 3 79-15,1-3 13 0,-1 0 4 0,1 4 0 0,3-4-14 0,0 0-2 16,0 3-1-16,3-3 0 0,-3 0 39 0,8 1 8 15,-5-1 2-15,8 0 0 0,-4-6-52 0,0 3-9 16,0-3-3-16,0-4 0 0,0 1-51 0,-3 0-13 16,3-4 0-16,-3-2 0 0,3 2 54 0,-4-2 8 15,4 3 2-15,-3-4 0 0,0 4-52 0,-4-7-12 16,3 3 0-16,-3 1 0 0,0-4 0 0,-3 0 0 16,3 4 0-16,-7-4 0 0,3 4 54 0,-3-1 8 15,-3 1 2-15,3 2 0 0,0 1-52 0,0 3-12 16,-4-1 0-16,-3 4 0 0,0 0 0 0,-3 0 0 15,-1 6 0-15,-3-3 0 0,0 6 0 0,0 1-13 16,-7-1 4-16,3 6 1 0,0 4 8 0,-3 3 12 16,0 0-2-16,0 3-1 15,0 3-37-15,0 3-8 0,-1 0-2 0,1 0 0 16,4 4 10-16,-5 2 1 0,8 1 1 0,0-1 0 0,4 1 37 0,3-4 7 0,3 0 2 0,0 1 0 16,1-4-20-16,6 0 0 0,5-6 0 0,2 0 0 15,1-3 0-15,6-3 0 0,1-4 0 0,7-3 0 16,-1 1-15-16,1-7-3 0,3-3-1 0,0-3 0 15,1 0 19-15,-1-7 0 0,0 1 0 16,0 0 0-16,4-4-55 0,-4 0-7 16,-3 1-2-16,0-1 0 15,-1 1-206-15,-2 2-42 0,20-8-8 0,-14 2-637 0</inkml:trace>
  <inkml:trace contextRef="#ctx0" brushRef="#br0" timeOffset="54028.2">19837 11915 2329 0,'0'0'51'0,"0"0"10"0,0 0 3 0,0 0 2 0,0 0-53 0,-7-4-13 16,3 4 0-16,-3 0 0 0,0 0 74 0,0 4 12 16,0-1 2-16,-4 0 1 0,4 3-2 0,0 4-1 15,-3-1 0-15,-1 7 0 0,0-1-47 0,4 1-10 16,-3 3-1-16,-1 0-1 0,1 3-10 0,3 3-1 15,-4 0-1-15,4 3 0 0,3-3 7 0,1 0 2 16,-1 0 0-16,4-3 0 0,0 0-39 0,4-6-7 16,-1-1-2-16,1-5 0 0,3-1 40 0,0-6 8 15,-3-3 2-15,6 0 0 16,-3-6-42-16,4 0-8 0,-1-4-1 0,1 1-1 0,0-7 26 0,-1-2 0 16,4-1 0-16,-3-3 0 0,-1 0 0 0,1-3 0 0,0 3 0 15,-4-3 0-15,0 6 0 16,-4 3 0-16,4 1 0 0,-3 2 0 0,-1 0 13 0,1 7 8 15,-4 0 2-15,0 6 0 0,0 0-12 0,0 0-3 0,0 9 0 0,0 1 0 16,0 5 20-16,3 4 4 0,-3 3 1 0,4 3 0 16,-1 0-33-16,1 0 0 0,0 0 0 0,3 1 0 15,-4-1 0-15,4 0 0 0,0-3 0 0,0-3 0 16,4-4 0-16,-4 1 0 0,3 0 0 0,-2-7 0 16,2-3 0-16,1 0 0 0,-1-2 0 0,4-4 0 15,-3-4-68-15,0 1-20 0,-1 0-4 0,1-6 0 16,-1-1-86-16,1 1-17 0,-1-4-3 0</inkml:trace>
  <inkml:trace contextRef="#ctx0" brushRef="#br0" timeOffset="54358.32">20306 11955 2365 0,'0'0'52'0,"0"0"10"0,0-6 2 0,0-3 4 0,0 2-55 0,0-2-13 16,-4 0 0-16,1-1 0 0,3 4 96 0,-4 0 17 15,-3-1 3-15,4 4 1 0,-4 3-45 0,3 0-8 16,-3 3-3-16,4 4 0 0,-4 2-20 0,-1 4-4 16,1 5-1-16,0 1 0 0,4 6-36 0,-1-3 0 15,1 6-9-15,-1 1 9 0,4-1 44 0,0 3 16 0,0-3 3 16,4 1 1-16,-1-4-52 0,4-3-12 0,0 0 0 16,-3 0 0-16,7-7 0 0,-4 1 0 0,3-3-9 0,1-4 9 15,-1 0 0-15,4-2 0 0,1-1-8 0,-5-6 8 16,1 3-8-16,3-3 8 0,0-3-13 15,0 0 5-15,4 0-35 16,-4-4-6-16,0 1-2 0,4 0 0 0,-1-4 37 0,-3 1 14 0,0 0-11 0,-3 2 11 16,3 1-53-16,-7 3-5 15,0 0-1-15,0 0 0 0,0-1-100 16,-3 1-20-16,3 0-4 0,-4 0-913 0</inkml:trace>
  <inkml:trace contextRef="#ctx0" brushRef="#br0" timeOffset="54657.54">20652 12263 2084 0,'0'0'46'0,"0"0"10"0,0 6 1 0,0-6 1 0,0 0-46 0,0 3-12 15,0-3 0-15,0 0 0 16,0 0 123-16,0 0 22 0,0 0 5 0,0 0 1 0,0 0-55 0,0 0-12 16,0 0-1-16,0-6-1 0,0-1-25 0,0-2-5 15,0 0 0-15,0-1-1 0,-4 1-7 0,4-4 0 16,-3-2-1-16,-4-4 0 0,3-6-8 0,-3 3-2 15,0-6 0-15,-4-1 0 0,4-2-9 0,-3 0-1 16,-4-4-1-16,-1-2 0 0,1 5-7 0,4-5-2 16,-4-1 0-16,0 0 0 0,6 4-4 0,-2 2-1 15,-1 1 0-15,4 6 0 0,0 0 2 0,0 6 0 16,4 3 0-16,-1 7 0 16,4 0-110-16,0 9-23 0,0 0-4 0,0 0-1 15,4 6 0-15,-1 6 0 0,-3 4 0 0,7 3 0 16,0-3-204-16,-3 6-42 0,6 25-8 0,1-10-2 0</inkml:trace>
  <inkml:trace contextRef="#ctx0" brushRef="#br0" timeOffset="54944.54">20652 12275 2053 0,'0'0'58'0,"0"0"13"15,0 0-57-15,0 0-14 0,3-6 0 0,1 0 0 16,-4-1 136-16,3-2 24 0,4-4 4 0,-3 1 2 0,3-1-59 0,-4 1-12 15,4-4-3-15,0 4 0 0,1-1-21 0,-1 4-5 16,3-1-1-16,-3 1 0 0,4 6-15 0,-4 0-3 16,3 3-1-16,-2 3 0 0,2 0-6 0,1 0-2 15,-1 3 0-15,1 0 0 0,-1 7-2 0,1-4-1 16,0 4 0-16,-1-7 0 0,-3 4-35 0,0-1 0 16,4 4 0-16,-1-1 0 0,-2 4 0 0,2-1 0 15,-3 4 0-15,4 3 0 0,-1 0 0 0,-3-3 0 16,0 0 0-16,-3 0 0 0,3-1-12 0,-3-2-2 15,-1 3-1-15,-3-7 0 16,0 4-49-16,0-3-11 0,0-4-1 0,-3 0-1 16,-1 1-132-16,0-7-27 0</inkml:trace>
  <inkml:trace contextRef="#ctx0" brushRef="#br0" timeOffset="57688.05">22116 11752 1552 0,'0'0'44'0,"3"-7"10"0,1 1-43 0,-4 0-11 16,3-4 0-16,-3 4 0 0,4-3 131 0,-1-1 24 16,-3-2 5-16,4 2 0 0,-4 1-23 0,3-4-5 15,-3 4 0-15,0 0-1 0,4 2-31 0,-4 1-7 16,0 0-1-16,0 6 0 0,0 0-26 0,0 0-6 15,0 0 0-15,0 0-1 0,3 12-43 0,1 1-16 0,-4 6 11 16,3 6-11-16,1 3 57 0,3 3 6 0,-3 1 1 0,3 5 0 16,0-2-52-16,3-1-12 0,-3 7 0 0,4 0 0 15,-1 3 0-15,1-4 0 0,0 4 0 0,3-3 0 16,-4 0 54-16,1-7 8 0,0-5 2 0,-4-1 0 16,3-6-52-16,1-3-12 0,-4-4 0 0,3-2 0 15,-3-4 0-15,0 1-13 0,-3-4 2 0,3-3 1 16,-3-3 10-16,-1 0 0 0,-3 0 0 0,0 0 0 15,0 0 0-15,-3-9 9 0,-1-1-1 0,-3 1-8 16,0-4 0-16,-4 1 0 0,1-1 0 0,-1-3 0 16,-3 1 0-16,0-1 10 0,-4 0-10 0,4 4 8 15,-3 2-8-15,-1-2-17 0,0-1 4 0,-3 4 1 16,4 0 12-16,-5-1 16 0,1 4-3 0,-4 0-1 16,1 2-24-16,3 8-6 0,3-1-1 0,0 3 0 0,4 3 19 15,0 1-8-15,0 2 8 0,3 4 0 0,4 3-12 16,-3 0 4-16,6-1 8 0,1 4-13 15,-1 0-18-15,4 0-3 0,4 0-1 0,-4 0 0 0,3 0 35 0,4 0 0 16,0-3 0-16,0 0 0 0,0 0 0 0,4-4 0 16,0 4 0-16,-1-6 0 0,4-4 0 0,4 0 0 15,-4-2 0-15,4-4 0 16,-1 0-58-16,1-6-5 0,0 3-1 0,3-6 0 0,0-1 44 0,0-5 9 16,0 2 2-16,0-5 0 15,4-1-88-15,-4 0-18 16,-3 1-3-16,0-1-1 0,-1 0-16 0,-3 1-3 0,4-4-1 15,-4 3 0-15,-3-3-39 0,3 0-8 0,-4 4-2 16,1-4 0-16,0 3 91 0,-1 1 17 16,1-1 4-16,-1 0 1 0,1 4 23 0,-4-1 5 0,0 4 1 15,0-4 0-15,0 4 88 0,0-1 18 0,-3 1 3 16,-1 3 1-16,1-1 51 0,-1 1 10 0,-3 6 3 0,0-6 0 0,0 6 37 0,0 0 8 16,0-6 2-16,0 6 0 0,-3-7-24 0,-1 1-5 15,1 3-1-15,-1-3 0 0,4 6-71 0,-7-3-14 0,0-1-4 16,-4 4 0-16,4 0-7 0,0 0-1 0,0 7-1 0,0-1 0 15,0 3-14-15,-3 4-2 0,6-1-1 0,-3 7 0 16,4 0-30-16,-1 6 0 0,0-3 0 0,1 6-10 16,3-6 10-16,3 3 0 0,-3-3 0 0,8 0 0 15,-5-3 0-15,1-6 0 0,3-1 0 0,3 1 0 16,-3-7 0-16,4-3 16 0,3-3-4 0,-3-3-1 16,3-3-11-16,0-4 0 0,0-2 0 0,0-1 0 0,0-2-14 0,0-4 5 15,-3 0 1-15,-1-3 0 0,4 0 8 0,-6 0 0 16,2 6 0-16,-3-2 0 0,-3 2 0 0,-1 0 0 15,1 4 0-15,-4 2 0 0,0 4 0 0,0-3 0 16,0 9 0-16,0 0 0 0,0 0 0 0,0 0 0 16,-7 3 0-16,0 3 0 0,3 3 0 0,1 1 0 15,-1-1 0-15,4 4 0 0,0 2 0 0,4 1 0 16,-4 0 0-16,3-1 0 0,4 1 0 0,-3 3 0 16,3-3 0-16,-4-1 8 0,4-2-8 0,4-1 0 15,0-2 0-15,-1-1 0 0,1-3 0 0,-4 1 0 16,3-1 0-16,1-6-8 15,-1 0-96-15,1 0-20 0,0-6-3 0,-1-1-1 16,-3 1-85-16,4-3-18 0,-8-1-3 0,4-2-1 0</inkml:trace>
  <inkml:trace contextRef="#ctx0" brushRef="#br0" timeOffset="58061.26">22885 11817 2411 0,'0'0'68'0,"0"0"16"0,0 7-68 0,-4-1-16 0,4 0 0 0,0 0 0 15,0 4 144-15,0 2 24 0,0 1 6 0,0 3 1 16,0-1-86-16,4 7-17 0,-1 0-3 0,1 3-1 0,-1 0-18 0,4 4-4 16,-3 2-1-16,-1 0 0 0,4 1-14 0,1 2-3 15,-5-6-1-15,4 4 0 0,0-7-8 0,0 0-2 16,0-3 0-16,0-3 0 0,0-4-2 0,0-2-1 16,0-1 0-16,-3-2 0 0,3-4-14 0,-3-3 0 15,3 0 0-15,-7-3 0 16,0 0-62-16,0 0-15 0,0-3-3 0,3-3-1 15,-3-3-24-15,-3-1-5 0,-1 1-1 0,1-1 0 16,-4-2-28-16,-1 2-5 0,1-8-2 0,-7 2-620 0,4 3-124 0</inkml:trace>
  <inkml:trace contextRef="#ctx0" brushRef="#br0" timeOffset="58523.67">22804 12212 2001 0,'0'0'44'0,"0"0"8"0,0 0 3 0,3 7 2 0,1-1-45 0,-1-3-12 0,1 0 0 0,3 0 0 16,0 1 98-16,0-1 18 0,3-3 3 0,-3 0 1 15,4 0-29-15,0 0-6 0,-1-3-1 0,4-1 0 16,0 1-35-16,1 0-7 0,-1-3-2 0,0 0 0 16,3-1-32-16,-2 1-8 0,2-3 0 0,-3 2 0 15,4-2 53-15,0 0 9 0,-1-1 2 0,1 1 0 16,-4-1-64-16,4 4-18 0,-4-3-1 0,0 2 0 0,0 1 40 16,-3 0 8-16,-4 0 2 0,0 6 0 0,-4-4-8 15,4 1-2-15,-7 3 0 0,0 0 0 0,0 0 5 0,0 0 1 16,0 0 0-16,-3 7 0 0,-1 2-4 0,-3 0-1 15,4 4 0-15,-8 3 0 0,0-4-13 0,4 7-9 16,-3 0 12-16,-1 3-12 0,4-3 8 16,0 2-8-16,0 1 0 0,3 0 0 0,1-3 0 0,-1 0 0 15,8-3 0-15,-4-1 0 0,3-2 0 0,5-4 0 16,-1-2 0-16,0-1-9 0,3-3 9 0,1-3-10 16,3-3 10-16,-3-7-10 0,3 7 10 0,-4-6-8 15,1-1 8-15,-1-2-8 0,1-1 8 0,0 1 0 16,-4-4 0-16,0 1 0 0,0-1 0 0,-4 0 0 15,4 0 0-15,-3 4 0 0,-1-1 0 0,-3 4 0 16,4 0 0-16,-4 2 0 0,3 1 0 0,-3 6 0 16,0 0 0-16,0 0 0 0,0 0 0 0,0 0 0 15,0 9 0-15,0 1 0 0,4 2 0 0,-1 4 0 16,5 0 0-16,-5 3 8 0,1-4-8 0,3 4 8 16,0-3-8-16,3-4 8 0,-3 4-8 0,4-4 0 0,-1-2 0 0,1-1 0 15,0 1-44-15,-1-4-14 16,4 0-2-16,-3-3-915 0,3 1-182 0</inkml:trace>
  <inkml:trace contextRef="#ctx0" brushRef="#br0" timeOffset="59203.71">24158 12419 2109 0,'0'0'46'0,"0"7"10"0,-3-1 1 0,3 3 3 0,0 1-48 0,3-1-12 16,1 4 0-16,3-1 0 0,0 7 72 0,0 0 11 15,0 3 2-15,4 3 1 0,-1 0 7 0,4 3 2 16,0 0 0-16,0 1 0 0,4-1 3 0,-4-3 1 16,0 0 0-16,0 0 0 0,4 0-18 0,-7 0-3 0,3 0-1 0,-4 0 0 15,-3-3-22-15,4 0-5 0,-4-3-1 0,0 0 0 16,-3-6-39-16,3-1-10 0,-4-3 0 0,-3-5 0 15,0-4 0-15,0 0 0 0,0 0 0 0,0 0 0 16,-3-7 0-16,-4-5 0 0,0-1 0 0,0-6 0 16,-4 1 0-16,0-4 0 0,-3-3 0 0,0-1 0 15,0-8 0-15,-4-4 0 0,4 1 0 0,-3-7 0 16,3 0 0-16,3-3 0 0,-3 0 0 0,3 0 0 16,4 3 0-16,0 0 0 0,0 0 0 0,0 0 0 15,4 4 0-15,3-1-16 0,0 0 4 0,3 0 1 0,1 7 11 16,3 2 16-16,0 4-4 0,0 3-1 0,3 6-11 0,1 0 0 15,-1 7 0-15,5-1 0 0,-1 4 0 0,0 6 0 16,0 0 0-16,0 0 0 0,4 6 0 16,-4 3 0-16,0 0 0 0,0 7 0 0,0 2 0 0,0 1 0 15,0 3 0-15,-3 3 0 0,-4 3 0 16,0-3 0-16,0-3 0 0,-3 3 0 0,-4-4 0 0,0 1 0 16,0 3 0-16,-7 0 0 0,3 0 0 0,-7-3 0 15,1 0 0-15,-1-4 0 0,-3 1 0 0,0 0 0 16,0-4 0-16,-4-2 0 0,1 2 0 0,-1-2 0 15,0-1 0-15,4-3 0 16,-3-2-82-16,3-1-18 0,-1 0-4 0,5-3-1 16,-1-3-88-16,4 0-18 0,7 3-3 0,-3-7-990 0</inkml:trace>
  <inkml:trace contextRef="#ctx0" brushRef="#br0" timeOffset="59544.5">24627 12093 1947 0,'0'0'43'16,"0"0"9"-16,0 0 1 0,0 0 2 0,0 0-44 0,0 0-11 0,-3 7 0 0,-1-1 0 15,-3 0 107-15,4 4 19 0,-1 2 4 0,-3 1 1 16,4 2-54-16,-1-2-10 0,1 2-3 0,-1 1 0 16,1 0 19-16,3 0 3 0,0-1 1 0,0 1 0 15,0-4-22-15,3 1-4 0,4-4-1 0,-3 1 0 16,3-4-20-16,0 0-4 0,0-3 0 0,0 1-1 15,3-4-15-15,1 0-4 0,0-4 0 0,-1-2 0 16,1 0-8-16,-1 0-8 0,1-7 9 0,3 1-9 0,-3 2 11 0,-1-2-11 16,1-4 12-16,3 3-12 0,-7 1 10 0,0 2-10 15,0-2 8-15,-7 2-8 0,4 4 10 0,-4-3-10 16,-4 3 12-16,1-1-12 0,-4-2 8 0,-4 3-8 16,0-1 0-16,-3 1 0 15,4 0-70-15,-1 3-18 0,-3 0-3 0,3-1-1 16,-3 4 17-16,4 0 3 0,-1 0 1 0,1 4 0 15,-1-1-142-15,0 0-29 0,-6 9-6 0,17-12 0 0</inkml:trace>
  <inkml:trace contextRef="#ctx0" brushRef="#br0" timeOffset="59724.16">24998 12256 2732 0,'3'16'60'0,"-6"-10"13"0,3-3 3 0,0-3 0 0,0 0-61 0,-4 7-15 0,4-7 0 0,0 0 0 16,-7 0 75-16,0-3 12 0,4-4 2 0,-4 1 1 16,0-3-66-16,0-4-14 0,3-3-2 0,-3 4-8 15,0-4-152-15,3-3-36 0,1 4-8 0</inkml:trace>
  <inkml:trace contextRef="#ctx0" brushRef="#br0" timeOffset="59893.64">24825 11852 1982 0,'0'0'56'0,"-4"3"12"16,-3 3-54-16,7-6-14 0,0 0 0 0,0 3 0 0,-3 4 64 0,3-7 11 16,0 3 1-16,3 3 1 15,-3 0-164-15,7-3-33 0,-3 4-6 0,7-1-2 0</inkml:trace>
  <inkml:trace contextRef="#ctx0" brushRef="#br0" timeOffset="60192.34">25093 12241 2419 0,'0'0'53'0,"0"0"11"0,0 0 3 0,0 0 1 0,0 0-55 0,0-10-13 0,0 1 0 0,4-4 0 16,-1-2 80-16,1-1 12 0,-1-3 4 0,-3 0 0 15,4 4-45-15,3-1-9 0,-4-3-2 0,4 7 0 16,0-1 13-16,0 1 3 0,4-1 0 0,-4 4 0 16,4 2-45-16,-1 1-11 0,1 0 0 0,-1 3 0 15,1-1 33-15,0 4 5 0,3 0 1 0,-4 4 0 16,4 2-11-16,-3 3-3 0,0 1 0 0,3 2 0 16,0 7 31-16,-4 3 7 0,1 3 1 0,-4-6 0 15,0 6-52-15,0-3-12 0,0 3 0 0,-3 0 0 16,-1-3 0-16,1-3 0 0,-4 0 0 0,3 6 0 15,1-10-48-15,-4 1-13 16,0-6-3-16,0-4 0 0,0-6-174 0,0 0-35 0,-4-16-7 16,1 0-2-16</inkml:trace>
  <inkml:trace contextRef="#ctx0" brushRef="#br0" timeOffset="60900.15">25622 11871 1690 0,'0'0'48'0,"-3"-7"11"0,3-2-47 0,-4 3-12 16,1-4 0-16,-1 1 0 0,1 3 126 0,3-4 23 15,-4 1 5-15,1 3 1 0,-1 2-22 0,4 4-4 0,0 0-1 0,0 0 0 16,0 0-71-16,0 0-14 0,0 0-3 0,-3 7-1 16,-1 2 5-16,4 0 0 0,0 7 1 0,0 0 0 15,4 3-14-15,-1-1-3 0,4 8-1 0,0 2 0 16,0 0-8-16,0 0-2 0,0 4 0 0,4 2 0 15,-4 1 17-15,4-4 3 0,-4 0 1 0,3-6 0 16,1 0-17-16,-4-3-3 0,0-6-1 0,0 0 0 16,0-7-6-16,0 1-2 0,-3-7 0 0,-1 0 0 31,-3-3-58-31,0 0-12 0,0 0-3 0,4-3 0 16,-4-4 0-16,0-2 0 0,-4 3 0 0,-3-4 0 0,4-2-102 15,-5 2-21-15,-2 1-4 0,3 0-1 0,-4-1-51 16,1 1-10-16,-19-4-3 0,8 4-460 0</inkml:trace>
  <inkml:trace contextRef="#ctx0" brushRef="#br0" timeOffset="61062.71">25425 12165 1958 0,'0'0'43'0,"0"0"9"0,0 0 1 0,0 0 3 0,0 0-45 0,0 0-11 15,3 7 0-15,4-4 0 0,0 0 129 0,0 0 24 16,4 0 5-16,3 0 1 0,0 0-44 0,0-3-9 16,7 4-2-16,-3-4 0 0,3 3-44 0,0-3-8 15,1 0-3-15,2 0 0 0,1 0-33 0,0-3-6 16,-1-1-2-16,5 1 0 0,-5 0-8 0,1 0 0 15,0 0 0-15,-1 0 0 16,1 0-103-16,-4-4-22 0,0 4-5 0,1-3-1122 0</inkml:trace>
  <inkml:trace contextRef="#ctx0" brushRef="#br0" timeOffset="61563.43">26455 12012 2188 0,'0'0'48'0,"0"0"11"0,0 0 1 0,0 0 1 0,0 0-49 0,0 0-12 0,0 0 0 0,0 0 0 15,0 0 105-15,3 6 19 0,1 7 3 0,-1-1 1 16,1 4-52-16,-1 6-9 0,1 0-3 0,3 9 0 0,-3 0-51 0,3 1-13 16,0-1 0-16,-4 0 0 0,8-2 54 0,-4-1 8 15,0-3 2-15,3 0 0 0,-2-3 0 0,2 0 0 16,-3-6 0-16,4-4 0 0,-1-2 0 0,1-1 0 15,0-6 0-15,3-3 0 0,0-3-52 0,0-3-12 16,0-4 0-16,0-2 0 0,-3-4 0 0,3 0 0 16,-4-2 0-16,4-4 0 0,-3-3 0 0,0-4 0 15,-4-2 0-15,0 0 0 0,-4-1 0 0,1 1 0 16,-1 3 0-16,-3 0 0 0,0 2 0 0,-3 4 0 0,3 1 0 0,-7 5 0 16,0 0 0-16,0 7 0 0,-4-1 0 0,0 4 0 15,4 3 0-15,-3 3 0 0,-1 3 0 0,1 0 0 31,3 7-100-31,0-1-22 0,3 0-5 0,0 4-1 16,4-4-64-16,0 4-14 0,0-1-2 0,4-2-966 0</inkml:trace>
  <inkml:trace contextRef="#ctx0" brushRef="#br0" timeOffset="61892.4">26892 12012 1967 0,'0'0'56'0,"0"0"12"16,0 0-55-16,0 0-13 0,-3 6 0 0,-1-3 0 15,-3 3 153-15,0 4 28 0,0-4 6 0,0 4 1 16,0 2-85-16,3 1-17 0,-3-1-3 0,0 7-1 16,0 0-32-16,0 0-6 0,4 6-2 0,-1 0 0 0,1 0-9 0,3-3-1 15,0 0-1-15,0 0 0 0,3 0 1 0,1-7 1 16,3 1 0-16,0 0 0 0,3-4-16 0,1-6-3 16,3 1-1-16,-3-1 0 0,6-6-1 0,1 0-1 15,-4-3 0-15,7-3 0 0,-3-1 7 0,-1-2 2 16,1-4 0-16,-4 1 0 0,0-4-10 0,0 1-2 15,1-1 0-15,-5 0 0 0,-3-3 4 0,0 4 0 16,-3 2 0-16,-4 1 0 0,0-1 10 0,-4 4 2 16,-3-1 1-16,-3 4 0 0,-1 0-25 0,-3-1 0 0,0 4 0 15,-7 0 0 1,3 0-46-16,0 0-14 0,1 0-4 0,-4 3 0 16,3 0-52-16,4 0-10 0,0 0-2 0,3 3-1 15,1 0-70-15,2-3-13 0,8 0-4 0,0 0-846 0</inkml:trace>
  <inkml:trace contextRef="#ctx0" brushRef="#br0" timeOffset="62161.22">27323 12316 2142 0,'3'16'60'15,"-3"-13"15"-15,4 3-60 0,-4 0-15 0,0 1 0 0,0-7 0 16,3 3 151-16,-3-3 27 0,0 0 6 0,0 0 0 15,0 0-64-15,0 0-14 0,4-3-2 0,-4-7-1 16,0 4-15-16,0-4-2 0,-4-2-1 0,4-7 0 0,-3 0-49 0,-1-3-9 16,-3-3-3-16,0-6 0 15,0 0-2-15,-4-4-1 0,1 1 0 0,-1-4 0 0,1 3-21 0,-1 1 0 16,1 6 0-16,-1-4 0 16,0 4 0-16,1 6 0 0,3 0 0 0,-4 3 0 0,4 7 0 15,0-1 0-15,0 7 0 0,0 0 0 16,0 0-112-16,3 6-26 0,-3-4-6 0,4 4-827 15,-4 4-165-15</inkml:trace>
  <inkml:trace contextRef="#ctx0" brushRef="#br0" timeOffset="62626.13">27146 12093 2419 0,'4'10'53'0,"-4"5"11"0,3 1 3 0,1 3 1 0,-1 0-55 0,1-1-13 0,3 4 0 0,0-6 0 15,0 0 105-15,0-4 19 0,4 1 3 0,-1-7 1 16,1 0-35-16,3-2-6 0,0-1-2 0,0-6 0 16,0-1-48-16,0-2-9 0,1 0-3 0,2-7 0 15,-3 1-11-15,0-4-2 0,4 4-1 0,-4-7 0 16,0 6-11-16,0-2 0 0,0 2 0 16,4-3 8-16,-4 7-8 0,0-4 10 0,-3 4-10 0,3 0 10 15,0 2-10-15,-3-2 0 0,-1 3 0 0,-3-1 0 16,4 4 0-16,-4-3 0 0,0 3 0 0,-3-3 0 15,-1 2 0-15,-3 4 0 0,0 0 0 0,0 0 8 16,0 0 6-16,0 0 1 0,0 0 0 0,-3-6 0 16,3 6-6-16,-11 0-1 0,0 0 0 0,1 3 0 15,-1 4-26-15,1 2-6 0,-1 0 0 0,1 4-1 0,-1 3 25 0,4 2 0 16,3 1 0-16,-3 6 0 0,7-3 0 0,-3 0 0 16,3 0 0-16,3-3 0 0,-3 3 0 0,4-6 0 15,3-1 0-15,3-2-8 0,1-1 8 0,0-5 0 16,3 2 0-16,0-6 0 0,0 3 0 0,4-2 0 15,3-4 0-15,-4 0 0 0,1 0 0 0,0-4-13 16,-1 1 3-16,-3-3 1 16,1 0-62-16,-5-1-12 0,1 1-2 0,-1-3-1 15,1-1 26-15,-4-2 4 0,4-1 2 0,-4 1 0 16,0-4-78-16,0 0-16 0,0 1-4 0,0-4 0 16,0 3-47-16,-4-3-9 0,1-3-3 0,3 1-581 0</inkml:trace>
  <inkml:trace contextRef="#ctx0" brushRef="#br0" timeOffset="62973.73">27838 11915 1695 0,'0'0'37'0,"3"-7"8"0,-3 7 2 0,0 0 1 0,0-6-39 0,0 6-9 16,0 0 0-16,0 0 0 0,0 0 163 0,0 0 30 0,0 0 7 0,0 0 0 16,0 0-57-16,0 0-12 0,0 0-3 15,-3 0 0-15,-4 6-40 0,3 1-9 0,-3-1-2 0,4 0 0 16,-5 4-25-16,1-1-6 0,0 7-1 0,0-1 0 16,0 1-11-16,0 3-2 0,4-4-1 0,-1 1 0 15,1 0 6-15,3-4 2 0,-4 4 0 0,4-7 0 16,0 4-31-16,4-4-8 0,3 1 0 0,-4-1 0 15,4-3 0-15,0 1 0 0,4-4 0 0,-1 0 0 16,1 0 0-16,0-3 0 0,3-3 0 0,0 3 0 16,0-6 0-16,4 3 12 0,3-1-4 0,0 1 0 15,0 0 0-15,4 0 1 0,-4 0 0 0,0 3 0 16,0 0 2-16,-3 0 0 0,3 0 0 0,0 3 0 16,-3 3-11-16,-4 1 8 0,4 2-8 0,-8 4 8 0,1-1-8 15,-1 4 0-15,-3 6 0 0,-7-3 7 0,0-1-7 16,-3 4 0-16,-4-3 0 0,-4 0 0 15,1 0 0-15,-4 3 0 0,-4-4 0 0,-3 4 0 0,-4 0 0 0,0 0 0 16,-3-3 0-16,4 0 0 0,-1-7-20 0,4 1-4 16,-1-7-1-16,8 1 0 15,0-7-139-15,4-4-28 0,3-5-6 0,3-4-1 0</inkml:trace>
  <inkml:trace contextRef="#ctx0" brushRef="#br0" timeOffset="64792.06">29439 12024 1620 0,'0'0'46'0,"0"0"10"0,0 0-45 0,0 0-11 16,0 0 0-16,0 0 0 0,0-6 135 0,0 6 25 15,0 0 4-15,0-6 2 0,0 6-27 0,0 0-6 16,-7-3-1-16,4 3 0 0,-4 3-31 0,0 0-6 16,0 3-2-16,-4 4 0 0,0 5-35 0,-3 1-7 15,0 3-2-15,0 0 0 0,0 3-22 0,-4 3-5 0,4 0-1 16,0-3 0-16,4 3-21 0,-1-3 0 0,0 0 0 0,8-4 0 15,3 1 0-15,0-3 0 16,0-4 0-16,7-2-8 0,3-1 0 0,5-6 0 0,-1 1 0 16,3-4 0-16,1-7 8 0,0 4 0 0,3-9 0 0,0 2 0 15,-3-2 0-15,3-4 0 0,-4 3 0 0,1-2 0 16,0-1-15-16,-1-3 3 0,-3 4 0 0,1-1 0 16,-5 0 12-16,-3 4 16 0,0-4-3 0,-3 3-1 15,-1 1-12-15,1 3 0 0,-4-1 0 0,0 1 0 16,0-1-21-16,0 10-1 0,-4-6 0 0,4 6 0 15,0 0 22-15,0 0 0 0,0 0-9 0,-7 3 9 16,4 3-12-16,-1 1 2 0,1 5 0 0,-1-2 0 16,1 2-1-16,3 4 0 0,0 0 0 0,3-1 0 15,1 7 11-15,-1-3-10 0,1 0 10 0,-1-4-10 16,4 1 10-16,0-3-8 0,4-1 8 0,-1-2-8 0,1-1 8 16,0-6-12-16,-1 0 12 0,1 0-12 15,3-3-18-15,-3-3-4 0,3-3-1 0,-4 0 0 16,4 0-87-16,-3-4-18 0,-1 1-3 0,1-4-969 15</inkml:trace>
  <inkml:trace contextRef="#ctx0" brushRef="#br0" timeOffset="65125.69">30021 11842 2300 0,'-7'13'51'0,"4"-7"10"0,-4 1 3 0,0-1 0 0,0 3-52 0,-4-3-12 15,0 4 0-15,1-1 0 0,-4 7 43 0,0-3 5 16,-4 5 2-16,4 1 0 0,-4 3-34 0,-3 3-6 0,0 3-2 0,0-3 0 16,0 4-8-16,-1-4 0 0,1-3 0 0,7 0 0 15,0 0 20-15,3-7 6 0,4 1 1 0,4-3 0 16,3-7 6-16,7 0 2 0,4 0 0 0,3-6 0 16,3 0-13-16,1-6-2 0,7 0-1 0,-4-4 0 15,3 1 23-15,1 0 5 0,3 2 1 0,-3-2 0 16,3 6-2-16,-3-4 0 0,3 4 0 0,-3 3 0 15,-4-3-5-15,0 6-1 0,0 0 0 0,-3 4 0 16,-4 5-9-16,-3 1-3 0,-4-1 0 0,0 7 0 16,-7 0-4-16,-4 0-2 0,-3-3 0 0,0 2 0 15,-7-2-22-15,4 3 0 0,-5-4 0 0,-2-2 0 16,-1 0-77 0,1-1-20-16,-5-2-4 0,1-7-1335 0</inkml:trace>
  <inkml:trace contextRef="#ctx0" brushRef="#br0" timeOffset="66039.78">19311 13134 1796 0,'0'0'40'0,"0"0"8"0,0 0 1 0,0 0 1 0,0 0-40 0,0 0-10 0,0 0 0 0,0 0 0 16,4 7 140-16,-4-1 27 0,3 3 5 0,-3 4 0 15,4 2-35-15,-4 4-7 0,3 3-2 0,-3 3 0 16,4 4-102-16,-1 5-26 0,-3 4 0 0,4 2 0 16,3 1 46-16,-4 0 4 0,4 0 1 0,-3-1 0 0,3-5-31 0,-3-4-5 15,3 1-2-15,-4-1 0 0,4-6-13 0,0 0 0 16,-3-6 0-16,-1-3 0 0,4-1 0 0,-3-8 0 16,-1-4 0-16,1 0 0 15,-1-3-100-15,-3 0-22 0,4-6-5 0,-4-1-1 16,0-5-13-16,-4-1-3 0,1-2-1 0,-4-4-888 15</inkml:trace>
  <inkml:trace contextRef="#ctx0" brushRef="#br0" timeOffset="66472.98">19089 13548 2084 0,'0'10'46'0,"0"-1"10"0,3 4 1 0,1-1 1 0,-1-3-46 0,4 4-12 0,1 0 0 0,2-1 0 16,1-2 25-16,6-1 3 15,1-3 1-15,0-3 0 0,-1 0 27 0,4-3 6 0,1-3 1 0,-1 0 0 16,3-3-50-16,-2-3-13 0,2-1 0 0,1-6 0 16,0 4 56-16,-1-4 7 0,1 1 1 0,0-1 0 15,-4 0-52-15,4 0-12 0,-8 4 0 0,1-1 0 16,0 4 54-16,-4 0 8 0,-4 2 2 0,1 1 0 16,-4 3 0-16,-4 0 0 0,-3 3 0 0,0 0 0 15,0 0-52-15,-3 6-12 0,-1 0 0 0,1 4 0 16,-4-1 54-16,0 4 8 0,0-1 2 0,-4 4 0 0,4 0-52 15,3 2-12-15,-3 1 0 0,4 3 0 16,-1-3 0-16,4 0 0 0,0 0 0 0,4-1 0 16,-1-2 0-16,4 0 0 0,4-4 0 0,0 1 0 0,-1-4 0 0,4-6 0 15,8 1 0-15,-5-4 0 0,1-4 0 16,-1 1 0-16,1-6 0 0,0-1 0 0,-1 1 0 0,-3-7-12 16,1 1 3-16,-1 2 0 0,-4-3 9 0,-3 7 12 15,0-3-2-15,0 2-1 0,-3 1 3 16,-4-1 1-16,0 4 0 0,0 6 0 0,-4-6-13 0,-3 3-18 15,0-1 4-15,-3 1 1 0,-1 0 35 0,1 0 7 16,-5 0 2-16,1 0 0 16,4 3-101-16,-4-3-20 0,0 0-4 0,-1-1-1 15,5 1-105-15,-1 3-22 0,4-3-4 0,0-3-930 0</inkml:trace>
  <inkml:trace contextRef="#ctx0" brushRef="#br0" timeOffset="67689.41">20694 13442 2329 0,'0'0'51'0,"0"0"10"0,0 0 3 0,0-7 2 0,-4 1-53 0,4 0-13 15,0 6 0-15,-3-7 0 0,3 7 103 0,0 0 17 16,0 0 4-16,0 0 1 0,0 0-54 0,0 0-11 16,0 0-3-16,0 7 0 0,3 5-21 0,1 1-5 15,3 3-1-15,0 2 0 0,-3 1-8 0,3 0-2 16,3 6 0-16,1 6 0 0,-1-2-20 0,1-4-20 16,0 0 4-16,-1-3 1 0,-3-3 50 0,4-4 9 15,-4-2 3-15,0-4 0 0,0 1-24 0,-4-7-5 16,-3-3-1-16,0 0 0 15,4-7-65-15,0 1-12 0,-4-6-4 0,-4-1 0 16,0-3-51-16,1-2-10 0,-4 2-3 0,0-3 0 16,0 3-51-16,-4 1-10 0,1 2-3 0,-1 1 0 15,-3 2 111-15,3 1 21 0,-3-1 5 0,0 4 1 0,-4 3-10 16,4 0-3-16,0 3 0 0,0-3 0 0,0 3 43 0,0 0 9 0,3 0 2 0,1 3 0 16,-1 0 61-16,4-3 12 0,4 3 2 0,-4 0 1 15,7-3 9-15,0 0 1 0,0 0 1 0,3 3 0 16,4 4-14-16,0-4-2 0,0 0-1 0,4 3 0 15,-1-3 9-15,5 4 2 0,-1-4 0 0,0 0 0 16,3 0-4-16,1 0 0 0,0 0 0 0,3 0 0 16,-4 1-51-16,5-4-13 0,-1 3 0 0,0-3 0 15,-3 0 54-15,3-3 8 0,0-1 2 0,4 4 0 0,-4 0-52 16,-4 0-12-16,5 0 0 0,-5 4 0 0,-3-1 0 0,0 0 0 16,-3 3 0-16,0 0 0 0,-1 1 28 0,1-1 4 15,-4 3 0-15,0-2 0 0,-4-1 3 0,1-3 1 16,-1 0 0-16,-3-3 0 0,0 0 2 0,8-3 1 15,-8 3 0-15,0-6 0 0,3-4-6 0,-3-2-1 16,0-4 0-16,0 0 0 0,-3-2-8 0,-1-4-3 16,-3 0 0-16,0-3 0 0,3-4-10 0,-6 1-3 15,-1 3 0-15,1-6 0 0,-1 3 13 0,0 2 3 16,-3 1 0-16,4 0 0 0,-4 0-36 0,3 0-8 16,0 3 0-16,4 3-1 0,0 4 33 0,0 2 8 0,0 4 0 15,4-1 1 1,3 10-119-16,0 0-24 0,0 0-5 0,0 10-1 15,7 2-9-15,-4 4-3 0,4 3 0 0,-3 0 0 16,6 3 42-16,-2 0 8 0,2 3 2 0,-3 0 0 16,4 3-12-16,-4 3-3 0,0-3 0 0,0-2 0 15,0-1 60-15,0-3 12 0,0 0 3 0,0-4 0 0,0 1 58 0,0-3 12 0,-3-7 2 0,3 4 1 16,0-10 11-16,0 0 1 0,-4 0 1 0,5-6 0 16,-1-3 56-16,-4-7 11 0,4 4 3 0,-3-4 0 15,-1 1-74-15,1-1-14 0,3 1-4 0,-4-1 0 16,4 1 12-16,0-1 1 0,-3 4 1 0,3 2 0 15,0 1-6-15,-3 3-2 0,6 3 0 0,-3 3 0 16,0 0-2-16,4 4-1 0,-4 2 0 0,4 0 0 16,-4 4-14-16,3-4-2 0,1 7-1 0,-1-4 0 15,1 4-22-15,0-3 9 0,-1-1-9 0,4 4 0 0,0-7 28 0,4 4-2 16,0-7 0-16,-4 0 0 0,3 1-14 0,1-7-2 16,-4 3-1-16,4-3 0 0,-4-3-9 0,0-7 10 15,-3 4-10-15,-1-3 10 0,1-1-10 0,-1-2 10 16,-3-1-10-16,-3-3 10 0,3 4 7 0,-4-4 2 15,5 4 0-15,-8-1 0 0,0 4-19 0,0-4-19 16,-4 7 4-16,0 0 1 0,-3-1 22 0,4 4 5 16,-8 3 1-16,4 3 0 15,0 4-34-15,-3 5-6 0,-1 1-2 0,4 6 0 0,0-1 4 0,3 1 1 16,-3 3 0-16,7 0 0 0,0 0 6 0,0 0 1 16,7 0 0-16,0-3 0 0,0-4 16 0,1 1-8 15,2-7 8-15,1 4 0 0,-1-7 0 0,4 1 0 16,1-4 8-16,-1 0-8 0,0-3 0 0,0 0-12 15,3-3 1-15,-2 0 0 16,-1-4-136-16,0 4-27 0,-4-3-6 0,5 0-1106 0</inkml:trace>
  <inkml:trace contextRef="#ctx0" brushRef="#br0" timeOffset="68559.58">22419 13627 2188 0,'4'6'48'0,"-4"-3"11"0,3 3 1 0,1 1 1 0,-4-1-49 0,3-3-12 15,1 0 0-15,-4-3 0 0,3 0 120 0,-3 0 22 16,7 0 4-16,-7 0 1 0,4 0-56 0,-1-3-11 15,4 0-3-15,-3 0 0 0,-4-4-21 0,3 1-5 16,-3 0-1-16,0-4 0 0,0 1-14 0,0-4-2 16,0-2-1-16,-3-4 0 0,-1-3-6 0,1 0-2 15,-4-6 0-15,0 0 0 0,0-1-9 0,-4-2-3 16,1 0 0-16,-1-1 0 16,0 1-4-16,1 6-1 0,-4-3 0 0,3-4 0 0,-3 4-8 0,0-6 12 15,3 2-12-15,-3 1 12 0,4-4-12 0,-1-2 0 16,0 2 9-16,4 4-9 0,0 3 22 0,4 3 0 15,-1 6 0-15,4-3 0 0,0 6-22 0,4 4 0 16,3-1 0-16,-4 4 0 0,8 2-12 0,0 1-8 0,-1 0 0 16,1 3-1-16,3 0 21 0,-4 0 0 0,8-1 0 0,0 4 0 15,-1-3 15-15,1 0 4 0,3 0 1 0,0 0 0 16,4 3-20-16,-4-3 0 0,4 3 0 0,-4 0 0 16,0 3 0-16,0 0 0 15,-7 0 0-15,4 3 0 0,-4 4 0 0,-3-4 0 0,3 0 0 0,-7 1 0 16,0 2-112-1,0-3-25-15,-3 4-6 0,-4-1-1 0,0 4-34 16,0-4-7-16,-4 0-2 0,-3 7-983 0</inkml:trace>
  <inkml:trace contextRef="#ctx0" brushRef="#br0" timeOffset="68768.69">22341 13454 2880 0,'0'0'64'0,"7"0"12"0,1 0 4 0,2-3 0 0,4 0-64 0,0 0-16 16,0 0 0-16,1-4 0 0,2 1 54 0,-3 0 8 15,4-4 2-15,0 4 0 0,-1 0-52 0,1 0-12 16,-4-4 0-16,4 7 0 16,-8 0-49-16,4 0-13 0,-3 0-2 0,-1-1-1 15,1 4-152-15,0 0-31 0,-4 0-5 0,-4 4-2 0</inkml:trace>
  <inkml:trace contextRef="#ctx0" brushRef="#br0" timeOffset="68924.07">22818 13639 2649 0,'0'0'58'0,"0"0"12"0,0 0 2 0,0 0 4 0,0 0-61 0,0 0-15 0,-4-9 0 0,4-1 0 15,-3 4 54-15,-1-3 8 0,1-7 2 0,-1 0 0 16,1 1-52-16,-5-4-12 0,5 0 0 0,-4-6-851 15,3 0-173-15</inkml:trace>
  <inkml:trace contextRef="#ctx0" brushRef="#br0" timeOffset="69081.02">22747 13200 2880 0,'-10'25'64'0,"6"-12"12"0,-7-1 4 0,1 4 0 0,3 3-64 0,-4-4-16 15,1 4 0-15,3-3 0 0,0 0 105 0,3-4 19 16,0-2 3-16,1-1 1 0,-1-3-103 0,8 1-25 15,-1-4 0-15,1-3 0 16,0 0-46-16,3 0-14 0,3-7-4 0,1 4 0 16,-1 0-102-16,4-3-21 0,1 3-4 0,-1-4-999 0</inkml:trace>
  <inkml:trace contextRef="#ctx0" brushRef="#br0" timeOffset="69321.64">23026 13576 2228 0,'3'16'63'0,"1"-10"14"0,-4 4-61 0,0-7-16 16,0 3 0-16,0-6 0 0,3 3 165 0,-3-3 31 16,0 0 5-16,0 0 2 0,7 0-112 0,-3-6-23 15,0 3-4-15,-1-7 0 0,-3 4 0 0,4-6 1 0,-4-1 0 0,-4-3 0 16,1-2-1-16,-1-1 0 0,4-3 0 0,-7 0 0 16,3 0-51-16,1 0-13 0,-4 0 0 0,0 0 0 15,0 0 0-15,0 3 0 0,0 1 0 0,0 2 0 16,-1 0-48-16,1 7-13 15,4-4-3-15,-4 4 0 16,3-1-58-16,-3 1-12 0,4 0-2 0,-1-1-772 0,-3 4-153 16</inkml:trace>
  <inkml:trace contextRef="#ctx0" brushRef="#br0" timeOffset="69529.76">22839 13407 2649 0,'0'6'58'0,"0"1"12"0,3 2 2 0,-3-3 4 0,4 4-61 0,-1-1-15 16,4 1 0-16,1-1 0 0,-1 3 105 0,0-2 19 16,3 2 3-16,1-2 1 0,-1-1 0 0,5 4 0 15,-1-7 0-15,3 3 0 0,1-5-103 0,0 2-25 16,-1-3 0-16,1 0 0 0,-1-3 0 0,1 0 0 16,3-3 0-16,-3 0 0 15,0 0-46-15,-1 0-14 0,1-4-4 0,3 4 0 16,-3-3-51-16,-4 0-10 0,0-1-3 0,0 1-1228 0</inkml:trace>
  <inkml:trace contextRef="#ctx0" brushRef="#br0" timeOffset="70116.29">24229 13614 2307 0,'0'0'51'0,"0"0"10"0,-7-6 3 0,-4-1 0 0,1 1-51 16,-1 0-13-16,0-3 0 0,1 2 0 0,-1 1 94 0,4 0 16 15,-3 3 3-15,-1-1 1 0,0 8-46 0,4-1-8 16,0 3-3-16,0 0 0 0,4 7-23 0,-1-4-5 15,4 7-1-15,0-4 0 0,4 4-19 0,-1-3-9 16,4-1 8-16,0 4-8 0,4-4 0 0,-4-2 0 16,0-1 8-16,4-3-8 0,-1 4 17 0,1-4 2 0,-1-3 0 15,5-3 0-15,-5 0 16 0,8-3 3 0,-4-3 1 16,3-4 0-16,-2-2-7 0,-5-1-2 0,4 1 0 0,-3-7 0 16,-1 3-6-16,-2-6-2 0,-5 4 0 0,1-1 0 15,-1 3 12-15,-3 0 2 0,-3 1 1 0,-1-1 0 16,1 4-37-16,-5-4-13 0,1 6 0 0,-3-2 0 15,-1 6 21-15,1-1 4 0,-4 1 0 0,-1 0 1 16,5 0-30-16,-4 2-7 0,3 4 0 0,-3 0-1 16,3 0-57-16,1 0-11 0,3 4-3 15,0-1 0-15,0 0-31 0,3 3-6 16,4 4-2-16,0-4 0 0,4 0-88 0,-1 3-17 0,4-2-4 16,4-1-689-16</inkml:trace>
  <inkml:trace contextRef="#ctx0" brushRef="#br0" timeOffset="70460.91">24493 13639 2221 0,'29'22'63'0,"-22"-16"13"0,3 1-60 0,-3-1-16 16,0-3 0-16,-3 0 0 15,-4-3 167-15,3 0 30 0,-3 0 7 0,7-3 0 16,-3 0-114-16,-4-3-23 0,0-4-5 0,0 1-1 16,-4-4 5-16,1 1 1 0,-1-4 0 0,-3 0 0 0,0-2-47 0,-3-4-8 15,-1 0-3-15,-3-3 0 0,0-4 3 0,-4-2 1 16,1 0 0-16,-1-1 0 0,0 1-3 0,1 0-1 15,-4-4 0-15,-1 1 0 0,5-1 19 0,3 13 4 16,3-3 1-16,-3 0 0 16,3-3-55-16,1 6-11 0,-1-3-3 0,8 3 0 0,-4 0 36 0,3 0-8 0,4 3 8 15,0 3 0-15,0 4 0 0,4-1 0 16,3 4 0-16,0-1 0 0,3 4 0 0,1 0 0 0,-1 3 0 0,5 0 0 16,-1 0 0-16,3 3 0 0,1 0 0 15,0 0 9-15,3 3-9 0,0 0 0 0,0 0-12 16,0 0 12-16,-3 3 0 0,0-3 0 0,-1 4 0 0,1 2 0 15,-4-3-19-15,0 1 4 0,-3 2 1 0,-1 1 0 16,-3-1-67 0,0 0-14-16,-3 4-2 0,-1-4-1 0,1 1-108 0,-4 2-22 0,0 1-4 15</inkml:trace>
  <inkml:trace contextRef="#ctx0" brushRef="#br0" timeOffset="70649.38">24433 13529 2880 0,'7'3'64'0,"1"1"12"0,2-1 4 0,4-3 0 0,4 0-64 0,-1 0-16 0,1-3 0 0,3-1 0 0,0 1 54 0,1 0 8 16,-1-3 2-16,0 0 0 0,0-1-52 16,0 1-12-16,0 0 0 0,1 3 0 15,-1-4-48-15,0 4-13 0,4-3-3 0,-1 0 0 16,-2 3-153-16,2 0-31 0</inkml:trace>
  <inkml:trace contextRef="#ctx0" brushRef="#br0" timeOffset="71024.97">25636 13219 1754 0,'0'0'49'0,"4"6"12"0,-1 4-49 0,4 2-12 0,1 1 0 0,2-1 0 15,-3 7 164-15,4 0 31 0,-1 3 5 0,1 3 2 16,0 0-59-16,-1 3-12 0,4 4-3 0,0-1 0 15,0 0-51-15,1-3-10 0,-5 1-3 0,4-4 0 16,-3 0-51-16,-4-3-13 0,3 0 0 0,-2 0 0 0,-1-3 0 0,-4-4 0 16,1 1 0-16,-1-4 0 0,1-2 0 0,-4-4 0 15,3-3 0-15,-3-3 0 16,0 0-48-16,-7-3-13 0,4-3-3 0,-1-4 0 16,-3 1-51-16,-4-7-10 0,1 1-3 0,-4-1 0 15,-4-6-102-15,4 3-21 0,-18-25-4 0,4 13-1 0</inkml:trace>
  <inkml:trace contextRef="#ctx0" brushRef="#br0" timeOffset="71743.44">25552 13479 1792 0,'0'0'40'0,"-4"6"8"0,4-6 1 0,4 7 1 15,-4-4-40-15,7 0-10 0,-4 0 0 0,4 0 0 0,0-3 90 0,4 0 16 16,3 3 3-16,0-3 1 0,0 0 14 0,4 0 4 16,0 0 0-16,3 4 0 0,3-1-103 0,-2 0-25 0,2 0 0 0,5 0 0 15,-1 6 0-15,0-5 0 0,0-1 0 0,-3 3 0 16,0 3 0-16,-1 1 0 0,1-4 0 0,0 4 0 15,-4-1 0-15,0-3 0 0,4 4 0 16,-8-4 0-16,1 0 56 0,-4 0 7 16,-3 1 1-16,-1-4 0 0,1 0 0 0,-8 0 0 0,-3-3 0 0,0 0 0 15,0 0-52-15,0 0-12 0,0 0 0 0,7-12 0 16,-7 2 54-16,0-6 8 0,0 1 2 0,-3-4 0 16,-4 3 0-16,0-6 0 0,-4-3 0 0,1-3 0 15,-1-3-52-15,-3-4-12 0,0 4 0 0,0-4 0 16,3 4-11-16,-3-3-5 0,3 2 0 0,1 7-1 15,-1 3 17-15,4 0-8 0,0 0 8 0,0 7 0 16,0-1-12-16,4 3 12 0,-5 7-12 0,5-3 12 16,3 9-51-16,0 0-3 0,0 6-1 15,0 0 0-15,3 7-45 0,1-1-8 0,0 7-3 0,3 0 0 16,0 3-13-16,0 0-4 0,3 9 0 0,1-3 0 16,-4 4 52-16,3 2 9 0,1-2 3 0,0-1 0 15,-1 3 0-15,-3-5 0 0,4-1 0 0,-4-3 0 0,0-3 51 0,0-3 13 16,-3 0 0-16,3-7 0 0,0 1 46 0,-4-7 12 15,1 0 2-15,-4-6 1 0,0 0 5 0,0 0 1 16,7-3 0-16,-4-3 0 0,4-1-3 0,-3-2 0 16,-1 0 0-16,1-4 0 0,3 4 0 0,-3-1 0 15,3-2 0-15,-4 5 0 0,4-2 0 0,0 3-1 0,0 3 0 0,0 0 0 16,0-1-50-16,4 8-13 16,-4-1 0-16,4 3 0 0,-1 0 56 0,4 4 7 0,-3 2 1 0,-1 1 0 15,5-4-52-15,-5 4-12 0,4-4 0 0,-3 0 0 16,3 1 0-16,0-7 0 0,0 0 0 0,0 0 0 15,0-6 54-15,1 0 8 0,-1-3 2 0,0-1 0 16,0-2-52-16,0 0-12 0,0-4 0 0,-3 1 0 16,3-1 0-16,-7 4 0 0,3-1 0 0,-3 4 0 15,1-3 0-15,-1 2 0 0,-4-2 0 0,1-1 0 16,-4 4 0-16,0 0 0 0,0 6 0 0,0-6 0 16,-7 3 0-16,3-1 0 0,-3 4 0 0,0 0 0 15,-4 7 0-15,1-4 0 0,-1 6 0 0,4 1 0 16,0-1 0-16,0 4 0 0,0-1 0 0,3 1 0 15,4 2 0-15,0-2 0 0,4 3 0 0,0-1 0 16,3-2 0-16,0-1 0 0,3 4 0 0,1-3 0 0,3-4 0 16,-4 0 0-16,5 1 0 0,-1-4 0 15,0 0-24-15,0 1-7 0,4-4-1 0,-4 0-1 16,0 0-6-16,0-3-1 0,0 0 0 0,-3-3 0 16,-1 0-125-16,1 0-26 0,-1-4-5 0</inkml:trace>
  <inkml:trace contextRef="#ctx0" brushRef="#br0" timeOffset="72193.02">27443 13721 2504 0,'7'12'71'0,"-7"-12"16"15,3 3-70-15,-3-3-17 0,4 3 0 0,3 1 0 16,-7-4 144-16,0 0 26 0,3 0 5 0,-3 0 1 15,0 0-87-15,4-7-17 0,3 1-3 0,-7-3-1 0,3-1-20 0,-3-2-4 16,-3-4 0-16,3-3-1 0,-4-3-18 0,1-6-3 16,-4-3-1-16,0-10 0 15,0-3-6-15,0 0-2 0,-4 0 0 0,0 0 0 16,1 4-13-16,-1-1 0 0,1 0 0 0,-1-3 0 0,1 3 0 16,2-3 0-16,-2 7 0 0,-1-1 0 0,1 4 0 0,3 6 0 15,0 2 0-15,0 4 0 0,-1 7 0 0,1 5 0 16,4 4 0-16,-1 3 0 15,1 0-48-15,-1 6-13 0,4 0-3 0,-3 3 0 16,3 4-51-16,3-1-10 0,-3 7-3 0,4 0-1228 0</inkml:trace>
  <inkml:trace contextRef="#ctx0" brushRef="#br0" timeOffset="72410.48">27675 13689 3189 0,'0'7'70'0,"-3"-4"14"0,-1 3 4 0,4-6 2 0,-3 3-72 0,3-3-18 0,0 0 0 0,0 0 0 16,-7 0 50-16,3-6 6 0,4 6 2 0,-7-6 0 16,0-4-41-16,0-2-8 0,0 2-1 0,0-5-8 31,3 2-41-31,-3-6-15 0,4 3-4 0,-1-5 0 0,1 2-214 0,-1-6-43 0</inkml:trace>
  <inkml:trace contextRef="#ctx0" brushRef="#br0" timeOffset="72550.12">27563 13178 2649 0,'-11'6'58'0,"4"-2"12"0,3-1 2 0,-3 0 4 0,0 3-61 0,0 0-15 16,0-2 0-16,0 2 0 0,4 0 54 0,-1 0 8 15,4 1 2-15,-3-1 0 0,3-3-52 0,0-3-12 16,3 6 0-16,1-3 0 15,3 4-100-15,0-4-22 0,0 0-5 0,0-3-649 16,3 3-131-16</inkml:trace>
  <inkml:trace contextRef="#ctx0" brushRef="#br0" timeOffset="73136.86">27785 13639 2253 0,'0'0'49'0,"0"0"11"0,0 0 1 0,0 0 3 0,0 0-51 0,0 0-13 0,0 0 0 16,0 0 0-16,-4-6 80 0,1-4 12 0,-4 4 4 0,3-6 0 16,1-1-41-16,3 1-8 0,-4-4-2 0,4 3 0 15,0 1-9-15,4-4-3 0,-4 4 0 0,3-1 0 16,4 0-33-16,-3 1 0 0,-1-1 0 0,4 1 0 16,0 2 0-16,-3 1 0 0,3 0 0 0,0-1 0 15,0 1 58-15,4-1 5 0,-4 4 1 0,0 0 0 16,0 0-52-16,0 2-12 0,-4 4 0 0,4 0 0 15,1 4 0-15,-5 2 0 0,1 3 0 0,-1 7 0 16,4 3 54-16,-3 9 8 0,3 0 2 0,0 4 0 16,0 2-78-1,0 1-15-15,3-4-3 0,1 3-1 0,0-5 17 0,3-4 3 0,-4 0 1 16,8-3 0-16,-4-3-16 0,0-4-4 0,0-5 0 0,4-4 0 16,-4-3 7-16,0-3 1 0,0 0 0 0,4-6 0 15,-4-4 12-15,0 1 4 0,0-4 0 0,0 1 0 0,0-4 8 16,1-3 0-16,-1 4 0 0,3-4 0 0,-6 3 0 0,3-3 0 15,0 4 0-15,-3-1 0 0,-1-3 0 0,-3 4 0 16,4 2 0-16,-8 0 0 0,1 4-17 0,0 0-2 16,-4-1 0-16,0 1 0 0,0-1 19 0,0 4 0 15,0 6 0-15,-4-6 0 0,4 6 0 0,-4-6 0 16,-3 2 0-16,4 1 0 0,3 3 0 0,-11 0 0 16,4 3 0-16,0 4 0 0,-3-1 0 0,3 0 0 0,0 4 0 15,-4-1 0-15,7 4 18 0,-3-1 7 0,7 4 2 16,-3 3 0-16,3-4-19 0,3 4-8 0,1 0 8 0,3-3-8 15,0-1 0-15,4 1 0 16,-1 0 0-16,8-4 0 0,-4 1 12 0,4-1-4 0,-1-2 0 16,4-1 0-16,1 1-8 0,-1-4 0 0,-4 0 0 0,1 0 0 15,-4 1 0-15,0-4 0 0,4 0 0 0,-8-3 0 16,5 3-14-16,-5-3-5 0,-3 0-1 0,0-3 0 31,0-3-131-31,-3-1-26 0,-1 1-6 0,-3-6-1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19:44.46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1316 931 1166 0,'0'0'25'0,"0"0"6"0,0 0 1 0,0 0 1 0,0 0-33 0,0 0 0 0,0 0 0 0,-4-6 0 15,4 6 35-15,0-4 0 0,0 4 0 0,0-6 0 16,-7 0 17-16,7 6 3 0,-3-3 1 0,3 3 0 15,0 0 4-15,0 0 2 0,0 0 0 0,0 0 0 16,-7-3-1-16,7 3 0 0,0-7 0 0,0 7 0 0,0 0-3 0,0 0-1 16,-4-9 0-16,4 9 0 0,-3-3-15 0,3 3-3 15,-7-6-1-15,7 6 0 16,0 0 1-16,-4-7 0 0,4 1 0 0,0 6 0 0,0-6 0 0,-7 3 0 16,7 3 0-16,0-7 0 0,0 7-7 0,0 0-2 15,0 0 0-15,0 0 0 0,-4-9 2 0,4 9 1 16,0 0 0-16,0 0 0 0,0 0-6 0,0 0-2 15,-7-3 0-15,7 3 0 0,0 0-25 0,0 0 0 16,0 0 8-16,-3 9-8 0,3-9 0 0,0 6 0 16,0-2 0-16,0 2 0 0,0 3 26 0,0 1 3 15,0 5 1-15,3-5 0 0,-3 12-14 0,7 3-4 16,-7 0 0-16,4 9 0 0,3 7 3 0,-3 0 0 16,3 6 0-16,-4-3 0 0,1 3 10 0,3 3 3 15,-7 0 0-15,10 60 23 0,-10-60-29 16,4-3 0-16,3-3 0 0,-4-9-12 0,1-4-2 0,-4 3-8 15,7-12 12-15,-7-3-12 0,4-6 0 0,-4-1 0 0,7-2 0 32,-7-7-147-32,0-3-22 0,0 0-5 0,0-13-693 15,3 1-138-15</inkml:trace>
  <inkml:trace contextRef="#ctx0" brushRef="#br0" timeOffset="539.54">917 658 2142 0,'0'0'47'0,"0"0"9"0,0-9 3 0,0-4 1 0,4 7-48 0,3-4-12 0,-4 1 0 0,8 3 0 0,0-4 63 0,-1 4 9 15,4 3 3-15,0 0 0 0,4 0 1 0,-4 6 1 16,7-3 0-16,4 3 0 0,0 3-8 0,6 7-1 15,-6-7-1-15,3 7 0 0,1-4-12 0,-5 7-3 16,4-4 0-16,1 1 0 0,-5 2-14 0,1 7-3 16,-4-3-1-16,4 6 0 0,0-9-6 0,-4 9-2 15,-4-6 0-15,-6 0 0 0,0 3-10 0,6 3-1 16,-10 0-1-16,0 3 0 0,-3 6-6 16,-4 1 0-16,0-4-8 0,0 16 12 0,-4-3-24 15,-3-3-6-15,0 0-1 0,-3 0 0 0,-8-1 34 0,4-2 6 16,0 3 2-16,-4-7 0 0,4 4-37 0,0-10-7 15,3-3-2-15,-3 0 0 0,4-3 23 0,3-12 0 16,3 2 0-16,-3-6 0 0,3 1 0 0,4-7 0 0,0 0 0 16,0 0 0-16,11-10 0 0,-7 1 0 15,6-4 0-15,1 4 0 0,3-10 0 0,3 3 0 0,-2 7 0 0,6-10 0 16,-4 7 0-16,5 2 0 0,-1 4 0 0,0 0 8 16,4-1-8-16,-1 4 8 0,-3 3-8 0,1 3 8 15,-8 10 9-15,7-4 2 0,-7 10 0 0,0 3 0 16,-3 3 14-16,3 3 3 0,-7 4 1 0,3 2 0 15,1 1-29-15,-7-1-8 0,-1-2 0 0,4 2 0 16,-3 7 8-16,-4-10 0 0,7 4 0 0,-7-4 0 16,0-6-8-16,0 0 9 0,3-3-9 0,-3-3 10 15,7-10-18-15,-7 4-4 0,4-7-1 0,-4-3 0 16,0-3-135-16,0 0-26 0,0-6-6 0,10-6-769 16,-10 2-155-16</inkml:trace>
  <inkml:trace contextRef="#ctx0" brushRef="#br0" timeOffset="1108.75">2060 1467 2188 0,'0'0'48'0,"0"0"11"0,0 0 1 0,-3 3 1 0,-4 3-49 0,-4-2-12 16,8 8 0-16,-8-9 0 0,0 7 93 0,1 2 16 16,-1 4 3-16,4-4 1 0,-3 7-27 0,3 3-6 15,-4-3 0-15,7 6-1 0,-3-6-63 0,0 3-16 16,7 3 0-16,-7-3 0 0,4 0 54 0,3 0 8 0,0 0 2 0,3-7 0 15,-3 1-52-15,7 0-12 0,-7-10 0 0,4-3 0 16,6 0 21-16,1 0 2 0,-7-6 0 0,6 0 0 16,4-3-37-16,-3-7-7 0,-1 1-2 0,4-4 0 15,-3 4 39-15,0-10 7 16,-1 3 1-16,1-3 1 0,-1 0-40 0,-6 0-8 0,3 0-1 16,-3 3-1-16,6-6 25 0,-10 6 0 0,0 0 0 0,4 1 0 15,-4 8 0-15,7 1 0 0,-7-1 0 0,-7 4 0 16,7 0 26-16,0 6 10 0,0 0 3 0,0 0 0 15,0 6-31-15,0-3-8 0,0 10 0 0,7-4 0 16,-7 7 0-16,0 0 0 0,3 2 0 0,4 1 0 16,-3 6 0-16,3-6 8 0,-4 0-8 0,8 0 8 15,-8 0 2-15,5 3 1 0,-5-10 0 0,8 7 0 16,-1-3-1-16,-6-7 0 0,6 0 0 0,-3 1 0 16,4-4-10-16,-7 0 0 0,6 4 0 0,-6-10 0 0,6 0 14 0,1-10 1 15,-8 7 0-15,4-6 0 0,4-4-24 0,-8 4-5 16,8-10-1-16,0 3 0 0,-8-2 37 0,8-4 7 15,-4-3 2-15,-4 9 0 0,8 3-31 0,0-2 8 16,-8-4-8-16,8 3 0 0,-1-3 0 0,1 4 0 16,-1 2 0-16,4-6 0 0,1 10 31 0,2-7 0 15,-3 7 0-15,-3 3 0 0,0 6-31 0,-1 0 0 16,4 9-13-16,-3 0 4 0,-1 10 27 0,-3 0 6 16,4 6 0-16,-4 0 1 0,-3 6-8 0,3-5-1 15,-4 2-1-15,4 3 0 0,-3 0-11 0,-4 1-4 16,0-1 0-16,3-3 0 15,4-2-27-15,-7-1-5 0,0-3 0 0,4-4-1 16,3-2-127-16,-4-7-24 0,5-2-6 0,-5-1-1205 0</inkml:trace>
  <inkml:trace contextRef="#ctx0" brushRef="#br0" timeOffset="1737.97">2977 1511 2419 0,'0'0'53'0,"0"0"11"0,4-6 3 0,3-4 1 0,-7 4-55 0,4-3-13 16,-4 2 0-16,10-2 0 0,-10 3 104 0,4-1 19 16,-4 7 3-16,0 0 1 0,0 0-50 0,0 0-9 15,0 0-3-15,0 0 0 0,-4 13 11 0,-3-1 3 16,0 4 0-16,0 3 0 0,-7 6-24 0,3-6-5 15,-3 9-1-15,-3-6 0 0,-1 3-39 0,7-6-10 16,-10 3 0-16,7 0 0 0,3-3 0 0,-3 3 0 16,4-10 0-16,-1 4 0 0,4-1 15 0,4-5-3 0,3-1 0 15,-7-2 0-15,3-1-12 0,8-3-18 0,3 0 4 0,-7 0 1 16,10-3 13-16,-6 3 13 16,13-3-2-16,-3-3-1 0,1 0-10 0,6 0-14 0,0 0 3 15,4-3 1-15,-4 2 22 0,-4 1 5 0,5 0 1 16,-1 3 0-16,3 0-3 0,-9 3-1 0,6 4 0 15,0 2 0-15,4 0-10 0,-11 4-4 0,7-1 0 0,-7 4 0 16,4 3 0-16,-4 0 0 0,-4 0 0 0,-6 2 0 16,6 5 0-16,-6-4 0 0,3-1 0 0,-7 1 0 15,4-3 0-15,-4 3 0 0,-4-9 0 0,4 2 0 16,-7-2-26-16,0-1-5 0,0-8-1 0,3 2 0 16,-6-3 32-16,-4-3 0 0,7 0 0 0,-4-3 0 0,0 0 0 15,8 0 0-15,-11-10 0 0,7 4 0 16,3-4-108-16,-3 1-16 0,7-4-4 0,-3 3 0 15,3-5 0-15,0 2 0 0,0 0 0 0,3 1 0 16,4-4-102-16,-7 3-21 0,4 0-4 0,3 4-1 16</inkml:trace>
  <inkml:trace contextRef="#ctx0" brushRef="#br0" timeOffset="2140.8">3447 1680 1958 0,'0'0'43'0,"0"0"9"0,0 0 1 0,0 0 3 0,0 0-45 0,7 3-11 15,-4 1 0-15,1 2 0 0,-4 0 156 0,0 3 28 16,0 4 7-16,0 3 1 0,-4-1-103 0,1 4-20 16,-4 3-4-16,3 0-1 0,-6 3 0 0,2 3 0 15,-2 1 0-15,3 2 0 0,0-6 0 0,3 3 0 0,-3 0 0 16,4-2 0-16,3-4 0 0,0-1 0 0,0-11 0 0,3 2 0 16,4-2-51-16,-3-7-13 0,3 0 0 0,3-3 0 15,-3-3 0-15,4 0 0 0,0-7 0 0,-4-2 0 16,7-1 0-16,-4-9 0 0,-6 4 0 0,7-4 0 15,-4-3 0-15,0 3 0 0,0-4 0 0,3 11 0 16,-6-10 0-16,-1 9 0 0,1-9 0 0,-1 6 0 16,1 7 0-16,-4-7 0 0,7 6 0 0,-7 4 0 15,0 3 0-15,0-4 0 0,0 10 0 0,0 0 0 16,0 0 0-16,0 0 0 0,0 0 0 0,0 0 0 16,0 0 0-16,-7 6 0 0,7 1 0 0,0 2 0 15,0 4 0-15,0-1 0 0,7 4 0 0,-7-4 0 16,11 4 0-16,-8 3 0 0,4-10 0 0,0 7 0 15,4-3 0-15,-1-1 0 0,1 1 0 0,3-4 0 0,4 0 0 16,-8 4 0-16,4-10 0 0,0 0 0 16,-3 0-48-16,3 1-13 0,4-1-3 0,-8 0 0 15,5 0-102-15,-1-3-21 0,0 0-4 0,-4-3-1 0</inkml:trace>
  <inkml:trace contextRef="#ctx0" brushRef="#br0" timeOffset="2472.92">4071 1589 2145 0,'0'0'47'0,"0"0"9"0,0 0 3 0,0-6 2 0,4 0-49 0,-4 6-12 0,0 0 0 0,0 0 0 15,0 0 166-15,0 0 30 16,0 0 7-16,0 0 1 0,0 0-112 0,-4 6-23 0,-7 0-4 0,4 1-1 15,4 5 28-15,-11 4 4 0,3-1 2 0,1 7 0 16,-1 0-54-16,0 0-12 0,1 7-1 0,-1-4-1 16,1 3-7-16,3 3-2 0,0 1 0 0,3 2 0 15,4 1-11-15,0-4-2 0,0 0-8 0,0 1 12 16,11-7-32-16,-8 0-6 0,11-6-2 0,-3-4 0 16,7-2 28-16,-1-1 0 0,8-5 0 0,3-7 0 15,-3 0 0-15,-1 0 0 0,1-4 0 0,7-5 0 16,-4 0-56-16,0-1-7 0,-3-2-1 0,3 2 0 15,-7-5-153-15,4 2-31 16,17-6-7-16,-6 0-1 0</inkml:trace>
  <inkml:trace contextRef="#ctx0" brushRef="#br0" timeOffset="3106.44">5147 2210 2419 0,'7'10'53'0,"-7"-4"11"0,7 0 3 0,-3 0 1 0,3 4-55 16,0-1-13-16,-4 4 0 0,4-7 0 16,-7 3 109-16,4 1 19 0,-4-1 4 0,0-3 1 0,0 4-31 0,-4-7-6 15,4-3-2-15,0 0 0 0,0 0-26 0,-7 0-4 16,-3 0-2-16,-1 0 0 0,-3 0-19 0,0-9-4 16,-4-1-1-16,1-2 0 0,-5-7-13 0,8 3-2 15,-10-6-1-15,-1-6 0 16,7 0-41-16,-3-7-8 15,4-5-1-15,-8-4-1 0,4-3 29 0,7 0 0 0,-1-4 0 0,8 14 0 0,-3-7 0 0,3-6 0 16,3 0 0-16,1-10 0 0,-1 4 0 0,8-4 0 16,-1 4 0-16,1-4 0 0,6 7 0 0,4-23 0 15,4 4 0-15,3 0 0 0,4 13 20 0,-4 5 9 16,4 7 3-16,-4 3 0 16,4 7-52-16,-1 5-9 0,1-2-3 0,0 6 0 0,-4 3 32 0,0-4 0 15,-7 7 0-15,7 4 0 0,-14 5 0 0,8 1 0 16,-1 5 0-16,-11 1 0 0,8-3 0 0,-8 5 0 0,4 4 0 0,4 0 0 31,-11 0-108-31,0 0-16 0,0 0-4 0,0 0 0 0</inkml:trace>
  <inkml:trace contextRef="#ctx0" brushRef="#br0" timeOffset="7024.99">6040 1100 1659 0,'0'0'36'0,"0"0"8"0,0 0 2 0,0-3 1 16,0-3-38-16,0-4-9 0,0 10 0 0,0-6 0 16,0 6 87-16,0 0 15 0,0-6 3 0,0 6 1 15,3-6-21-15,-3 2-4 0,0 4-1 0,0 0 0 16,7 4 18-16,-3 2 3 0,-1 0 1 0,4 10 0 16,-3-4-30-16,3 7-5 0,-4 9-2 0,8 1 0 0,-4-1-12 0,0 9-2 15,0-2-1-15,4 9 0 0,-8 3-40 0,4 0-10 16,0 3 0-16,0 3 0 0,4-6 51 0,-7-3 8 15,3-3 1-15,0-3 1 0,0-4-46 0,-4-3-15 16,4 1 8-16,-3-13-8 0,3 3 27 16,-4-10 1-16,1 1 1 0,-1-7 0 0,1 0 5 0,-4-6 1 15,0 0 0-15,0 0 0 16,0 0-48-16,0-9-10 0,-4-4-1 0,1 4-1 0,-1-13 25 0,1 6 0 16,-4 4 0-16,3-7 0 0,-10 3 20 0,7 1 2 15,-3-7 1-15,-1 3 0 0,-3 0-23 0,0 0 0 16,-7 3 0-16,-1-2 0 0,1 5 0 0,4 4 0 15,-8 2 0-15,0 7 0 0,0 4 0 0,4 5 0 16,0 0 0-16,-4 10 0 0,4-6 0 0,4 6-13 16,-1 3 1-16,0-4 1 0,4 7 11 0,0-3 16 15,4 3-4-15,-1-3-1 0,7 7-19 0,-6-7-4 16,3 9-1-16,3-6 0 0,4 0 13 0,0 3 0 0,0-3 0 16,4 4-9-16,3-4 19 0,-4-3 4 0,4 0 1 0,4-4 0 15,0 4-15-15,3-9 0 0,-4-1 0 0,4 1 0 16,1 0-16-16,2-10-5 0,-3 3-2 0,4 0 0 15,0 0-14-15,-4-2-3 0,3-1-1 0,-3-3 0 16,1-3-19-16,-1-1-3 0,3-2-1 0,-10 0 0 16,7 0-40-16,1-4-9 15,-5-5-2-15,4-1 0 0,0 3-140 0,-3-9-28 0,21-15-5 16,-18 2-2-16</inkml:trace>
  <inkml:trace contextRef="#ctx0" brushRef="#br0" timeOffset="7492.49">6541 1599 1956 0,'0'0'56'0,"0"0"11"0,0 0-54 0,0 0-13 15,0 0 0-15,-11 3 0 0,4-3 146 0,0 3 26 16,3-3 6-16,-3 0 1 0,0 0-54 0,0 3-10 16,0-3-3-16,-4 3 0 0,1 0-36 0,-1 4-7 15,4 2-1-15,-3-3-1 0,-1 4-17 0,1 2-3 16,2 1-1-16,-2 3 0 0,3 2-37 0,-4-2-9 15,4 6 0-15,0 0 0 0,0 0 0 0,4 3 0 16,-5 0 0-16,8 3 0 0,-3-3 0 0,3 4 0 16,3-4 0-16,1 6 0 0,0-12 27 0,3 0 3 15,0-4 1-15,3-2 0 16,1-4-50-16,-1-2-9 0,1-4-3 0,3-3 0 0,0-3 43 0,0-7 9 0,0-6 2 0,4 1 0 16,-4-4-37-16,-3-3-7 0,3-3-2 0,4 3 0 15,-11-6 36-15,3 0 7 0,-3 2 2 0,0-2 0 16,4 6-22-16,-4 3 0 0,-4-3 0 0,1 4 0 15,-4 2 0-15,3 3 0 0,-3 1 0 0,0 3 0 16,0 5-13-16,0 4-7 0,0 0-2 0,0 0 0 16,0 0 22-16,0 0 0 0,0 0 0 0,0 0 0 15,0 7 0-15,0 2 0 0,0 4 0 0,0 5 0 16,0-2 23-16,4 3 9 0,0 3 1 0,-1-3 1 16,8 3-25-16,-8-7-9 0,4 7 0 0,0-3 9 0,0 3 15 15,4 0 2-15,0-10 1 0,-1 4 0 0,1-3-42 0,-1-1-8 16,1-5-1-16,3-1-1 15,0-3-63-15,-3-6-12 0,3 0-2 0,0-4-1 16,-4 1-80-16,1-6-16 0,0-1-3 0,-1-3-978 16</inkml:trace>
  <inkml:trace contextRef="#ctx0" brushRef="#br0" timeOffset="7759.78">6971 1395 2235 0,'0'0'49'0,"0"0"11"0,0 0 1 0,0 0 2 0,0 0-51 0,0 0-12 16,0 0 0-16,0 0 0 0,0 9 95 0,0 4 16 16,0-1 3-16,3 7 1 0,1 3-42 0,-1 3-8 15,5 3-1-15,-1 4-1 0,-4-1 1 0,4-3 1 0,0 1 0 0,0 2 0 16,0-3-5-16,0 4-2 0,0-7 0 0,1 3 0 16,-1 0-25-16,0-3-5 0,0 0 0 0,0 0-1 15,3-3 13-15,-3 0 2 0,0-3 1 0,0 3 0 16,1-9-35-16,-1 2-8 0,0-2 0 0,-4-1 0 15,1-2-49-15,-1-1-12 16,1-3-3-16,-4-2 0 0,0-4 0 0,0 0 0 0,0 0 0 0,0 0 0 16,-7 0-51-16,0-7-10 0,0-2-3 15,-4-1-716-15,0-5-144 0</inkml:trace>
  <inkml:trace contextRef="#ctx0" brushRef="#br0" timeOffset="8390.99">6904 1765 2649 0,'0'0'58'0,"0"0"12"0,0 0 2 0,0 0 4 16,0 0-61-16,7 3-15 0,0 0 0 0,4-3 0 0,-4 6 52 0,7-6 7 15,-4 4 1-15,4-1 1 0,1 0-1 0,-1-3 0 16,0 0 0-16,0 3 0 0,0 0-32 0,0-3-6 16,4 0-2-16,3 3 0 0,-3-3-20 0,3 0-16 15,-4 0 2-15,5-3 1 0,-5 3 13 0,4-3 0 16,0 0 0-16,1 3 0 15,-1 0-88-15,-4-3-16 0,1 0-2 0,0-1-1 16,-1-2-33-16,-3 3-8 0,1 0 0 0,-1 0-1 16,-4 3 17-16,1-3 3 0,-1 3 1 0,-2-4 0 15,2 1 10-15,-3 3 2 0,0 0 1 0,-3-3 0 16,3 0-74-16,0 0-15 0,-4 0-4 0,4 0 0 16,-3 0 118-16,3-1 23 0,-3-2 5 0,3 0 1 0,-4 0 202 0,1-1 41 0,-1 1 8 15,1 0 2-15,-1 0 0 0,-3 6 0 0,0 0 0 0,0-4 0 16,0-5 0-16,0 9 0 0,0 0 0 0,0 0 0 15,-7 6-36-15,0-3-6 0,0 1-2 0,4 5 0 16,-8 3-67-16,0 4-13 0,4 3-4 0,-3 3 0 16,-1 0-29-16,1 3-7 0,3 0 0 0,-1 6-1 15,1-2-8-15,7 2-2 0,-3-6 0 0,3 3 0 16,0 0 5-16,3-6 1 0,1 0 0 0,3 0 0 16,0-12-37-16,0 2-7 0,0-2-2 15,4-4 0-15,-4-3 37 0,3-3 7 0,1-3 2 0,0-3 0 16,-1-1-37-16,1-5-7 0,-1-1-2 0,-3-5 0 0,4-1 23 15,0 0 0-15,-1 0 0 0,-3 0 0 0,0-3 17 0,0 3 8 16,0 4 2-16,-3-4 0 0,-1 3-27 0,-3 7 8 16,4-7-8-16,-4 4 0 0,-4-4 0 0,4 10 8 15,-3-10-8-15,-1 7 0 0,1 2 32 0,3 1 0 16,0 6 1-16,0 0 0 0,0 0-46 0,0 0-10 16,-4 6-1-16,4 4-1 0,0-1 25 0,4 7 0 15,-1 0 0-15,1 2 0 0,3 4 15 0,3 0 8 16,5 3 1-16,-1 0 1 0,3 1-25 0,1-1 0 15,0 0 0-15,3-3 0 0,0-4 0 0,0-5 0 0,-3 3 0 16,3-7 0-16,-3 4 9 0,-1-13-9 16,1 6 10-16,-4-6-10 15,0 3-49-15,0-3-16 0,-3-3-3 0,-1 0-954 0,1 0-190 0</inkml:trace>
  <inkml:trace contextRef="#ctx0" brushRef="#br0" timeOffset="8945.19">8163 2113 2082 0,'0'0'59'0,"0"0"13"0,0 0-57 0,0 0-15 0,0 0 0 16,0 0 0-16,7 0 145 0,0 0 27 0,0 0 4 0,4 3 2 15,-4-3-40-15,0 6-8 0,4-3-2 0,-1 1 0 16,1-1-63-16,-4 3-13 0,0 0-2 0,4 4-1 16,-8 2 6-16,4 1 1 0,-3-1 0 0,-1 4 0 15,1 6-27-15,-4 0-5 0,0 0 0 0,-4 0-1 16,-3 6-3-16,4-6-1 0,-4 6 0 0,0 0 0 16,-4-3-19-16,-3-3 10 0,3 0-10 0,-3-3 8 15,0-3-67-15,0-4-13 0,0-2-4 0,0-4-960 16,0-6-193-16</inkml:trace>
  <inkml:trace contextRef="#ctx0" brushRef="#br0" timeOffset="10711.39">8661 1539 1552 0,'0'0'44'0,"0"0"10"0,0 0-43 0,0 0-11 0,0 0 0 0,0 0 0 0,0 0 104 0,0 0 18 16,0 0 4-16,0 0 1 0,0 0-27 0,0 0-4 15,0 0-2-15,0 0 0 0,0 3-19 0,0 4-4 16,0 5-1-16,0-3 0 0,3 10-9 0,-3-6-1 15,4 9-1-15,-1 0 0 0,1 0-11 0,-1 6-1 16,1 0-1-16,-1 3 0 0,1 1 3 0,-4-1 1 16,3 1 0-16,-3 2 0 0,4-9-8 0,-4 3-2 15,4-3 0-15,-4-3 0 0,3 0-12 0,-3-3-4 16,4-9 0-16,-4-1 0 0,3-3-12 0,1-3-2 16,-4-3-1-16,0 0 0 0,0 0-9 0,0-6 0 15,3-3 9-15,1-1-9 0,-4-5 10 0,0 2-2 16,0-3-8-16,3 1 12 0,-3 2-4 0,4-3 0 15,-1 7-8-15,-3-10 12 0,4 4-12 0,-1 2 11 16,1-6-11-16,-4 0 10 0,7 7-10 0,-4-10 0 0,1 3 0 16,3 3 8-16,0-6-8 0,0 4 0 0,0-1 0 0,0 0 0 15,0 3 0-15,4-6 0 0,-4 4 8 0,4 5-8 16,-1-6 0-16,1 7 0 0,3 2 9 0,-4 4-9 16,4-3 27-16,1 9 1 0,-1 0 0 0,0 9 0 15,-4-3-28-15,5 7 0 0,-5 3 0 0,1 5 0 16,3-2 0-16,-4 3 0 0,-3-6 0 0,-3 6 0 15,3 0 19-15,-3 0-2 0,-1 3 0 0,1-6 0 16,-1 3-27-16,1-7-6 0,-4 7 0 0,0-3-1 0,0-3 28 16,3-4 5-16,-3 4 2 0,0-10 0 15,4 0-29-15,-1 1-5 0,-3-7-2 0,0 0 0 0,0 0 18 0,4-3 17 16,-1-4-3-16,4 1-1 0,0-10-13 0,-3 4 0 16,3-1 0-16,0 1 0 15,4-7 0-15,-4 3 0 0,3 4 0 0,1-7 0 16,-1 0 0-16,5 10 0 0,-5-10 0 0,4 6 0 0,0 1 0 15,-3 2-18-15,0-2 4 0,-1 2 1 0,1 4 22 0,-1 3 5 16,-3 0 1-16,4 3 0 0,-4 0-24 0,0 0-5 16,0 6-1-16,0-3 0 0,-3 7 38 0,3-1 7 15,-4 4 2-15,1-1 0 0,-1 7-24 0,1 0-8 16,-1 3 0-16,-3 3 0 0,0 3 0 0,0 3 0 16,4 7 0-16,-4-7 0 0,-4 1 0 0,4-1 0 0,4-6 0 15,-4 0 0-15,0-9-20 0,0 0-4 0,0-1-1 16,0-8 0-1,0-1-139-15,0-6-28 0,0 0-6 0,0 0-1 0</inkml:trace>
  <inkml:trace contextRef="#ctx0" brushRef="#br0" timeOffset="11227.22">9698 1708 1958 0,'0'0'43'0,"-4"4"9"0,1 2 1 0,-4-3 3 16,3 6-45-16,-3-2-11 0,4-4 0 0,-4 6 0 0,3 1 80 0,-3-1 13 16,0 10 3-16,0-7 1 0,0 7-5 0,0-3 0 15,0 6-1-15,0 0 0 0,0-7-17 0,3 7-3 16,1-3-1-16,-1 3 0 0,4 3-6 0,4-9-2 16,3 0 0-16,-4-1 0 0,8-2-18 0,-1-1-4 15,1 1-1-15,-1-4 0 0,1-6-14 0,3 1-2 16,-3-1-1-16,6-6 0 0,-2-1-5 0,2 4-1 15,1-12 0-15,-1 3 0 0,1-1 8 0,0-2 0 0,-1-4 1 16,-3 3 0-16,1-2-9 0,-1 2-1 16,0-6-1-16,-4 4 0 0,-3 2-2 0,0-3 0 0,-3 7 0 15,-4-4 0-15,0 4-2 0,-4 6-1 0,-3-10 0 0,0 4 0 16,0 3-9-16,-3-1 12 0,-4 1-12 0,0 0 12 16,-1-7-12-16,1 4 0 0,0 0 0 0,4-1 0 15,-5 4-12-15,5-4-2 0,-1-2 0 0,1 2 0 16,3 1-42-16,0 3-9 0,3 3-2 15,4 3 0-15,0 0-54 0,0 0-11 0,0 0-3 0,0 0-770 16,4-3-155-16</inkml:trace>
  <inkml:trace contextRef="#ctx0" brushRef="#br0" timeOffset="12023.08">10216 1332 2188 0,'0'0'48'0,"0"0"11"0,0 0 1 0,0 0 1 0,0 0-49 0,0 0-12 15,0 0 0-15,0 0 0 0,0 10 105 0,4-4 19 16,0 6 3-16,-1 1 1 0,1 3 0 0,-1-4 0 16,4 7 0-16,-3 3 0 0,3 3-75 0,-4 3-14 15,4 4-3-15,0-1-1 0,0 0 7 0,0 1 2 16,4-7 0-16,-4 3 0 0,4 0-15 0,-1-6-2 0,1 3-1 0,-4 3 0 15,4-12-12-15,-1 6-2 0,-3-3-1 0,4 0 0 16,-4-4-11-16,0 1 0 0,0 0 0 16,0-4 8-16,-4 4 2 0,1-10 0 0,0 4 0 15,-1-4 0-15,-3-3-10 0,0-3 0 0,0 0 0 0,0 0 0 16,0 0 0-16,0 0 0 0,-3-9 0 0,-5-1 0 16,-2 4 0-16,-1-10 0 0,1 4 0 0,-4-4 0 15,3 4 0-15,-7-1 0 0,4-3 0 0,0 4 0 16,-3-1 0-16,6 4 0 0,-3-1 0 0,0 1 0 15,3 6 0-15,-3 3 0 0,3 0 0 0,1 0 0 16,3 3 0-16,-4 0 0 0,4 7 0 0,0-1 0 16,0 7 0-16,4-10-16 0,-5 10 4 0,5-4 1 15,-1 7-1-15,1-7-1 0,3 4 0 0,0 3 0 0,0-7 13 16,3 7 0-16,-3 0-10 0,4-9 10 0,3 5 17 0,-3-2 8 16,3-1 2-16,0-2 0 15,3-1-43-15,1 1-9 16,-1-4-2-16,1 3 0 0,3-6 27 0,4 0 0 0,-1-3 0 0,1-3 0 15,3 0 21-15,0-6 3 0,1-1 1 0,-1 1 0 16,3-4-45-16,-2 7-8 16,-1-13-3-16,0 4 0 0,-3 5 50 0,3-9 9 0,-7 7 3 0,3-7 0 15,-2 7-48-15,-5-4-10 0,4-3-1 0,-3 3-1 16,-1 1 46-16,1-1 10 0,-4 0 1 0,4 4 1 0,-4-4-29 16,0 7 0-16,-4-7 0 0,1 3 0 0,-1 1 0 0,1 6 0 15,-4-1 0-15,0-2 0 0,0 9 18 0,0 0-2 16,0 0-1-16,-4-6 0 0,4 6-15 0,-3 0 0 15,-4 3 0-15,0 0 0 0,0 6-9 0,0-2-5 16,0-1-1-16,3 6 0 0,-3 4 15 0,0 3 0 0,0 0 0 16,3 3 0-16,-3-7 0 0,4 4 0 0,-1 3 0 0,1 0 0 15,3 0 0-15,0 0 0 16,0 0 0-16,3-3 0 0,4 0 0 0,-3-4 0 0,3 1 0 0,-4-3 0 16,8 2 0-16,0-9 0 0,-1 1 0 0,1-4 0 15,3 0 9-15,0-3 5 0,4-3 1 0,-1-3 0 16,1 2-15-16,3-8 0 0,-3 3 0 0,3-4 0 15,-4 0-16-15,1 1 3 0,-4-1 1 0,4 1 0 16,-4-1-46-16,0 7-9 0,-3-10-1 16,-1 7-1-16,-3-4-35 0,0 7-8 0,0-6 0 15,-3-1-1-15,-4 4-123 0,0-4-24 0,0 7-4 16,-4-13-2-16</inkml:trace>
  <inkml:trace contextRef="#ctx0" brushRef="#br0" timeOffset="12378.13">10986 1197 1982 0,'0'0'56'0,"0"0"12"0,0 0-54 0,0 0-14 16,0 7 0-16,-4-1 0 0,4 0 150 0,0 0 27 15,0 4 6-15,0 2 1 0,0-5-64 0,4 5-13 16,-4 1-3-16,3 9 0 0,1-7-25 0,-1 14-6 0,1-7-1 0,-1 9 0 16,4 0-16-16,-3 7-3 0,3 0-1 0,-4 2 0 15,4 4-2-15,0-6-1 0,4-1 0 0,-4-2 0 16,4 6-21-16,-1-10-4 0,-3 0 0 0,4 4-1 16,-1-4-37-16,1 4-7 0,0-4-2 0,-1 0 0 15,1-2 44-15,-4-1 9 0,3-6 2 0,1 3 0 16,-4-6-52-1,-3 0-9-15,3-1-3 0,-4-11 0 0,1 5 32 0,-4-6 0 0,0 1 0 0,0-1 0 16,0-6 0-16,0 0 0 0,-7 0 0 0,0-3 0 16,3 0-108-16,-3-4-16 0,3-2-4 15,-3 0-1331-15</inkml:trace>
  <inkml:trace contextRef="#ctx0" brushRef="#br0" timeOffset="13147.36">11543 1991 1497 0,'0'0'32'0,"0"0"8"0,0 0 0 0,0 0 4 0,0 0-36 0,0 0-8 15,0 0 0-15,0 0 0 0,0 0 156 0,0 0 28 16,0 0 7-16,0 0 1 0,0 0-52 0,0 0-9 15,0 0-3-15,0 0 0 0,0 0-31 0,0 0-6 16,3 6-2-16,-3 0 0 0,4 0-40 0,-1 1-8 0,5 2-1 0,-1-3-1 16,0 4 20-16,0 2 4 15,3-2 1-15,1 5 0 0,-4-5-24 0,0 6-4 0,4 2 0 0,-1-5-1 16,-3 3 1-16,-3-1 0 16,-1 4 0-16,1 0 0 0,-1 3-11 0,-3 0-1 0,0 3-1 0,-3-3 0 15,-1 3-23-15,1-3 8 0,-4 6-8 0,0-3 6 16,0 0-6-16,-4 0 0 0,0 0 0 0,1-6 0 31,3 0-26-31,-4-3-5 0,1-7-1 0,-5 4 0 0,5-4 44 0,-1 0 9 0,4-5 2 16,-3-4 0-16,3 0-89 15,0-4-18-15,3-5-3 0,1 0-1 0,3-4-174 16,-4 1-35-16</inkml:trace>
  <inkml:trace contextRef="#ctx0" brushRef="#br0" timeOffset="35929.25">12397 1269 1552 0,'0'0'44'0,"0"-6"10"0,0-3-43 0,3 3-11 15,-3-4 0-15,0-2 0 0,4 2 134 0,-4 1 25 16,3 3 5-16,-3-1 0 0,0 4-58 0,0 3-12 0,0 0-2 0,0 0-1 16,0 0 29-16,0 0 7 0,0 0 1 0,0 0 0 15,0 0-37-15,0 0-7 0,0 0-2 0,0 6 0 16,0 1-17-16,-3 2-3 0,3 4-1 0,-4-1 0 15,1-2-9-15,-1 5-3 0,1 1 0 0,-1 3 0 16,-3 6-39-16,0 3-10 16,0 7 0-16,0-1 0 0,0 7 14 0,0 3 1 0,0 3 0 0,0 0 0 15,0 0-7-15,-1-3-8 0,5 3 11 0,-4-3-11 16,3 3 10-16,1-7-10 0,3 1 8 0,3 0-8 16,1-3 0-16,-1-7 8 0,4-3-8 0,1 0 0 15,-1-12 0-15,7 0 0 0,0-7 0 0,0 4 0 16,7-10-16-16,4 0-9 0,-1-6-2 0,1 0 0 0,3-4 27 15,1-5 0-15,2-4 0 0,-2 0 0 16,-1-2 0-16,-3-1 0 0,-1 6 0 0,-3-6 0 0,-3 7 0 0,-4-1 0 16,0 10 0-16,-3-3 0 0,-4 0 0 0,0 3 0 15,-4 6 0-15,5 3 0 0,-5-3 0 0,1 0 0 16,-1 4 0-16,-3-1 0 16,4 0-27-16,-4-3 0 0,0-3 0 0,0 0 0 15,0 0-127-15,0 0-26 0,0 0-4 0</inkml:trace>
  <inkml:trace contextRef="#ctx0" brushRef="#br0" timeOffset="36293.58">12076 1643 2156 0,'-7'6'48'0,"7"-6"9"0,-8 3 3 0,1 0 0 0,0 0-48 0,4 0-12 0,-4 4 0 0,3-4 0 16,4-3 137-16,0 0 26 0,0 0 5 0,0 0 0 16,0 0-57-16,0 0-12 0,0 0-3 0,4 3 0 0,6 3-35 15,1-3-7-15,7 1-2 0,-1-4 0 0,4 0-4 16,4-4-2-16,3 1 0 0,1-3 0 0,-1 6-13 0,-4-3-2 15,1 0-1-15,0 3 0 0,3-3-30 0,-3 3 0 16,-1-4 0-16,5 4 0 0,-1-3 0 16,-3 0 0-16,-1 0 0 0,-3 0 0 0,4 3 0 0,-4-3 0 15,-3 0 0-15,0-1 0 0,-4 4 0 0,0-6 0 16,-4 3 0-16,1-3 0 16,-4 0-209-16,4 2-48 0</inkml:trace>
  <inkml:trace contextRef="#ctx0" brushRef="#br0" timeOffset="43097.32">12993 1257 1489 0,'0'0'42'0,"0"0"10"0,0 0-42 0,0 0-10 0,0 0 0 0,0 0 0 16,0 0 118-16,-4-6 22 0,4 6 4 0,0 0 0 16,0 0-64-16,0 0-12 0,0 0-4 0,0 0 0 15,0 0 16-15,0 0 4 0,0 0 0 0,0 0 0 16,0 0-24-16,0 0-4 0,0 0 0 0,0 9-1 15,4 4-2-15,-1 2 0 0,1-2 0 0,-1 9 0 16,1 3-23-16,3 6-5 0,-3 4-1 0,-1 2 0 16,4 7 13-16,-3-12 3 0,3 2 0 0,0-3 0 0,0 7-1 15,0-7 0-15,-4 4 0 0,1-1 0 0,-1-2-18 16,1-4-3-16,3 0-1 0,-3 0 0 0,-4 4-7 16,3-1-2-16,1 0 0 0,-1-2 0 15,1-4-8-15,-1-3 0 0,-3-3 0 0,0-4 0 0,0-5 0 0,0 2 0 16,0-6 0-16,0-2 0 0,0-4 0 0,0 0 0 15,0 0 0-15,0-10 0 0,0-9 53 0,-3 1 9 16,3-1 2-16,0-6 0 0,0 0-52 0,0-1-12 16,3 1 0-16,1 0 0 0,3 3 0 0,0 4 0 0,0-1 0 0,0-3 0 15,0 3 0-15,0 0 0 16,0 7 0-16,0-4 0 0,0 3 0 0,0-2 0 0,4 2 0 0,-4 4 0 16,0 3 0-16,4-1 0 0,-4 7 0 0,0 0 0 15,0 0 0-15,3 7 0 0,-3-4 0 0,0 6 0 16,0 4 0-16,1-1 0 0,-1 1 0 15,0 5 0-15,0 4 0 0,0-6 0 0,0 3 0 0,0 3 0 16,-4-6 0-16,4 6 0 0,-3-4 0 16,-1 4 0-16,5-3 0 0,-5 0 0 0,1-3 0 0,-1-1 0 15,1 4 0-15,-4-6 0 0,0 2 0 0,0-2 0 16,3-1 0-16,-3 1 0 0,-3-1 0 16,3-5 0-16,0 5-11 0,-4-2-5 0,4-1 0 0,0 0-1 15,-3-5-75 1,3-1-16-16,0 0-2 0,0-3-1 0,0 0-65 0,0 0-12 0,0 0-4 0,0 0 0 15,7-6 0-15,-4 2 0 0,4-8 0 0,-3 3 0 16</inkml:trace>
  <inkml:trace contextRef="#ctx0" brushRef="#br0" timeOffset="43651.36">13554 2094 2030 0,'0'0'57'0,"0"0"14"0,0 0-57 0,0 0-14 16,0 6 0-16,0-6 0 0,0 0 156 0,0 0 29 16,0 0 6-16,0 0 1 0,0 0-103 0,0 0-20 15,0 0-4-15,-4-9-1 0,4 3 0 0,-3-1 0 16,3-5 0-16,-4-1 0 0,1-2 0 0,-1 2 0 16,1-9 0-16,-1 3 0 0,1 1-51 0,3-4-13 15,-4 6 0-15,4-6 0 0,-4 3 0 0,4 4 0 16,0-1 0-16,0 3 0 0,4 4 0 0,0-4 0 15,-4 7 0-15,3-3 0 0,1 2 0 0,-1 4 0 0,1 0 0 0,3 0 0 16,0 3 0-16,3 3 0 0,-3 0 0 0,0 0 0 16,0 4 0-16,4-4 0 0,-4 0 0 0,0 3 0 15,4-3 0-15,-4 7 0 0,0-7 0 0,0-3 0 16,4 6 0-16,-4 0 0 0,3 1 0 0,-3-4 0 16,4 0 0-16,-1 3 0 0,1-3 0 0,-4 1 0 15,4 2 0-15,-1-6 0 0,1 0 0 0,-1 0 0 16,1-6 0-16,0 2 0 0,-1-2 0 0,-3 0 0 15,0 0 0-15,4-4 0 0,-8 4 0 0,4-7 0 16,-3 4 0-16,-1-4 0 0,1 4 0 0,-4 0 0 16,-4-1 0-16,4 1 0 0,-3 6 0 0,-1-4 0 15,4 7 0-15,-7 0 0 0,0 3 0 0,0 1 0 0,-3 5 0 16,3 4 0-16,0-1 0 0,-1 7 0 0,1 3 21 0,4-3 2 16,-1 9 0-16,-3-3 0 0,4 0-23 15,3 3 0-15,3-3 0 0,-3 0 0 0,4-6-14 0,-1 3-7 16,4-6-2-16,-3 0 0 0,7-4 23 0,-4-2 0 15,3-4 0-15,1-3 0 16,-1 0-56-16,4-3-6 0,1-3-2 0,-1-3 0 16,0-4 0-16,0 1 0 0,4-1 0 0,-1-5 0 15,1-1-102-15,-1 0-21 0,5-2-4 0,-5-4-1 16,1 6 52-16,0-9 9 0,-4 3 3 0,0-3 0 0</inkml:trace>
  <inkml:trace contextRef="#ctx0" brushRef="#br0" timeOffset="43968.51">14157 1655 1552 0,'0'0'44'0,"0"0"10"0,0 0-43 0,0 0-11 15,0 0 0-15,0 0 0 0,0 0 207 0,0 0 39 16,-4 0 8-16,-6 3 2 0,6-3-103 0,-3 3-20 0,0 4-4 0,0-1-1 16,0 3-63-16,0-2-13 0,0-1-2 0,0 6-1 15,0-2-27-15,0 6-6 0,0-4 0 0,0 1-1 16,0-1 39-16,3 4 8 0,1-7 2 0,-1 1 0 16,1-4-52-16,3 0-12 0,0-3 0 0,0-3 0 15,3 7 0-15,1-7 0 0,-1 0 0 0,1-7 0 16,3 7 0-16,0-3 0 0,0 0 0 0,0 0 0 15,3-3 0-15,-2 3 0 0,2 3 0 0,1-4 0 16,-1 1 54-16,1 3 8 0,-1 0 2 0,5 3 0 0,-5 1-40 16,1-1-7-16,3 0-1 0,-4 3-1 0,1 0 1 15,0 7 1-15,-4-4 0 0,0 7 0 0,0-3-12 16,-4 2-5-16,1 4 0 0,-4 3 0 0,0-6 0 0,0 6 0 16,-4 0 0-16,-3-4 0 0,4 4 0 0,-4-6 0 15,0 0 0-15,-4-1 0 16,0-5-26-16,1 2-5 0,-1-2-1 0,1-7 0 15,-1 0-76-15,1 0-16 0,-1-3-4 16,4 0-1331-16</inkml:trace>
  <inkml:trace contextRef="#ctx0" brushRef="#br0" timeOffset="44433.64">14570 2057 1958 0,'0'0'43'0,"-4"6"9"0,1 3 1 0,-1-6 3 0,4-3-45 0,-7 3-11 0,4 1 0 0,3-4 0 15,0 0 53-15,0 0 9 0,0 0 2 0,0 0 0 16,0 0 38-16,0 0 8 0,0 0 2 0,-4-4 0 0,1 1-10 16,-1-9-2-16,0 2 0 0,1-2 0 0,-1-1 7 0,4-6 1 15,-3-2 0-15,-1-1 0 16,4-4-56-16,-3 1-10 0,-1-3-2 0,-3 0-1 0,4 3-7 0,-1-13 0 15,1 7-1-15,-4 0 0 0,0-13-15 0,-1 3-2 16,1-3-1-16,0 0 0 0,0 6-13 0,0 4 8 16,4-4-8-16,-8 7 0 0,8 9 0 0,-4 3 0 15,3 4 0-15,-3 2 0 16,3 7-24-16,1-1-10 0,-1 1-2 0,4 6-1 16,0 0-67-16,0 0-12 0,0 10-4 0,4-4 0 15,-4 10-103-15,3-1-21 0,1 1-4 0,-4 3-874 0</inkml:trace>
  <inkml:trace contextRef="#ctx0" brushRef="#br0" timeOffset="44795.93">14531 2078 2638 0,'0'0'58'0,"-4"4"12"0,4-4 2 0,0 0 3 16,0 0-60-16,0 0-15 0,0 0 0 0,0-4 0 15,0-8 52-15,4-1 8 0,-1-5 2 0,1-1 0 0,3-6-10 0,-3 3-3 16,6-3 0-16,-3 0 0 0,0 6-8 0,4 0-1 16,-1 0-1-16,5 0 0 0,-5 10 5 0,4-7 0 15,4 7 1-15,-4 3 0 0,4-1-28 0,-1 4-5 16,-3 0-2-16,4 6 0 0,-4 3 35 0,0 4 7 15,0-1 2-15,-3 7 0 0,0 0-43 0,-4 2-11 16,-4 4 0-16,4 7 0 0,0-1 8 0,-3 3-8 16,-1-3 12-16,1 1-4 0,-1-4-8 0,-3-3-9 15,4-4 9-15,-4-2-13 16,3 0-92-16,-3-7-19 0,4-3-3 0,-4-6-1 16,0 0-153-16,3-6-31 0,12-6-7 0,-5-10-1 0</inkml:trace>
  <inkml:trace contextRef="#ctx0" brushRef="#br0" timeOffset="45170.2">15081 1859 1958 0,'0'0'43'0,"0"0"9"0,0 0 1 0,-7 0 3 0,0-3-45 0,7 3-11 0,-7 0 0 0,0-3 0 15,0 3 77-15,7 0 14 0,0 0 2 0,-7 0 1 16,0 3-48-16,0 3-10 0,0-3-1 0,0 10-1 15,3-7 24-15,-3 3 5 0,4 4 1 0,-4 6 0 16,3-7 0-16,0 4 0 0,1 6 0 0,3-6 0 16,0 6-15-16,0-4-2 0,0 4-1 0,0 0 0 15,0-6-22-15,7 0-5 0,-3 2-1 0,-1-8 0 16,4 6 37-16,0-7 7 0,4 4 2 0,-1-10 0 16,1 0-52-16,7-3-12 0,-4 0 0 0,3-3 0 15,4 0 23-15,1-10 1 0,-1 0 1 0,0-5 0 0,-3 2-9 16,-1-6-3-16,1-3 0 0,-4 0 0 0,0 0-4 0,-3 0-1 15,-4 3 0-15,0 0 0 0,-4 6 8 0,1 0 2 16,-8 4 0-16,1-1 0 0,-1 7-18 0,-6 0 0 16,-1-4 0-16,-7 7-9 0,4-3 9 0,-7 3 0 15,4 0 8-15,-5 0-8 16,1 3-47-16,0 0-13 0,3 0-4 0,4 0 0 16,0 3-51-16,0-3-10 0,4 3-3 0,2 0-784 15,5 0-158-15</inkml:trace>
  <inkml:trace contextRef="#ctx0" brushRef="#br0" timeOffset="45581.62">15561 2173 3110 0,'0'0'68'0,"0"0"15"0,0 0 2 0,0-10 3 0,0 1-71 0,-3-1-17 0,3-2 0 0,-4-4 0 0,0-6 54 0,1 0 7 16,-4-9 2-16,0-4 0 0,0 4-15 0,0-10-4 15,-4 0 0-15,1 4 0 0,-1 2-18 0,0 1-4 16,1-7-1-16,-1 3 0 0,1 1-21 0,3 2 0 16,0 1 0-16,-1 6 0 0,5 6 10 0,-4 9-2 15,3-6-8-15,4 10 12 16,-3 0-102-16,3 2-21 0,0 7-4 0,0-3-1 15,0 3-212-15,0 0-42 0</inkml:trace>
  <inkml:trace contextRef="#ctx0" brushRef="#br0" timeOffset="46045.47">15864 1113 2419 0,'0'0'53'0,"0"9"11"0,0-3 3 0,0 10 1 0,4-7-55 0,-4 7-13 0,3 6 0 0,1-3 0 16,0 3 104-16,3 6 19 0,-4 10 3 0,4-4 1 15,0 4-50-15,0 3-9 0,0 6-3 0,4 3 0 16,0-3-1-16,-1-3 0 0,1-4 0 0,3 8 0 16,0-14-20-16,4 0-4 0,-4 1 0 0,3-4-1 0,-3-6-11 15,4 1-3-15,0-5 0 0,3-2 0 16,-7 0-25-16,4-10 0 0,-4 4 0 0,-4-7 0 0,4 1 0 0,-3-4 0 15,0-6-9-15,-4 3 9 0,0-4 0 0,-4-2 0 16,1 0 0-16,-4-7 0 0,-4 7 9 0,1 0-1 16,-4-10 0-16,-4 7 0 0,-3-7-8 0,0 10 0 15,-7-7 0-15,3 4 0 0,-3-1 0 0,0 4 0 16,-4 0 0-16,4 6 8 0,0 3-8 0,-1 3-9 16,5 4 9-16,-4 2-13 0,7 4 13 0,-1 0 0 15,1 2 0-15,4 4 0 0,3 0 0 0,3 0 0 16,1 0 0-16,3 3 0 0,3-6 0 0,1 0 0 15,3-3 0-15,3-1 0 0,1 1 0 0,7-4 0 16,-1-2 0-16,4-4 0 0,8 0 0 0,-5 1 0 16,5-7 0-16,2 0 0 0,1 0 0 0,0-3 0 15,-4-4 0-15,-3 1 0 0,-1 0 0 0,1 3 0 0,-4-4 0 16,0-2 0 0,-3 3-105-16,0-1-19 0,-1-2-3 0,-3 0-1332 0</inkml:trace>
  <inkml:trace contextRef="#ctx0" brushRef="#br0" timeOffset="47359.7">16619 2176 2026 0,'0'0'44'0,"0"0"10"0,0 0 2 0,0 0 1 0,4-3-45 0,3-4-12 0,-4 4 0 0,1 0 0 16,3 0 89-16,-3 0 16 0,3 0 3 0,-4-1 1 15,4-2 14-15,-3 3 2 0,3 0 1 0,-4 0 0 16,1 3-17-16,3 0-3 0,-4 0-1 0,1 3 0 16,3 0-13-16,-3 3-2 0,3 1-1 0,-4 5 0 15,1 1-71-15,-1 2-18 0,1 4 0 0,-4 3 0 16,0 6 0-16,0 1 0 0,0 5 0 0,-4 4 0 16,4-1 0-16,-3 4 0 0,-1-3 0 0,1 2 0 15,-1-8 28-15,-3-1 3 0,-4 4 0 0,-3-4 0 16,0-3-31-16,0 0 8 0,0-6-8 0,-4 3 4 15,4-3-30-15,-3-3-5 0,3 0-1 0,-4-10 0 16,7 4-76-16,1-7-16 0,3-3-4 0,0 1 0 0</inkml:trace>
  <inkml:trace contextRef="#ctx0" brushRef="#br0" timeOffset="52829.55">17441 1351 1683 0,'0'0'48'0,"0"0"10"0,-3 0-46 0,3 0-12 0,0 0 0 0,-7 0 0 16,7 0 116-16,0 0 20 0,0 0 5 0,0 0 1 16,0 0-43-16,0 0-9 0,0 0-2 0,0 0 0 15,-4 3-19-15,1 3-4 0,3-6-1 0,0 7 0 16,0 5-7-16,0 4-1 0,3-4-1 0,1 4 0 15,-1 6 7-15,1 6 2 0,3 1 0 0,-4 5 0 0,4-3-52 0,-3 4-12 16,3 2 0-16,0-5 0 0,0-1 23 16,-3 4 1-16,-1-10 1 0,4 0 0 0,-3-6-9 0,3 3-3 15,-4-7 0-15,1 4 0 16,-1 0-13-16,1-10 8 0,-1 4-8 0,1-4 0 16,0-2 8-16,-4-7-8 0,0 0 0 0,0 0 0 0,3-4 10 0,-3-2-10 15,0-3 10-15,0-4-10 16,0-2 12-16,0-1-4 0,0-6-8 0,0 3 12 0,0-6-2 0,0 3-1 0,0-3 0 15,4 0 0-15,-4-3-9 0,3 3 0 0,1-1 0 16,-1-5 0-16,1 6 0 0,-1-6 8 16,4 2 0-16,0 1 0 0,0 6-8 0,0 0 0 15,1 7 0-15,-1-4 0 0,0 3 10 0,3 7-10 16,-3-7 12-16,4 7-12 0,-1 6 19 0,1-1-3 0,0 4-1 0,-1 4 0 16,1 2 17-16,-4 3 3 0,3 7 1 0,-6 3 0 15,3 6-28-15,-3-3-8 0,-1 6 0 0,4 0 0 16,-3 4 12-16,-4-4-4 0,0 0 0 0,0 3-8 15,0-6 0-15,0 1 0 0,0-1-15 0,0 0 5 16,0-7 10-16,0 8 14 0,0-11-3 0,0-2-1 16,0-4-10-16,0-9-14 0,0 0 3 0,0 0 1 15,0 0 10-15,3-6 0 0,1-3 8 0,-1-4-8 16,4 0 0-16,-3-5 0 0,-1-1 0 0,4-3 0 16,0 0 0-16,0-3 0 0,4 0 0 0,0-3 0 15,-1-1 0-15,1 4 0 0,6 3 0 0,-2-3 0 0,2 3 0 16,-3 3 0-16,4 4 0 0,0-1 0 15,-4 7 0-15,0-7 11 0,0 7-3 0,0-1 0 0,-3 7-8 16,3 3-14-16,-4 0 3 0,-3 6 1 0,4 4 33 0,0 5 6 16,-8 7 2-16,4 7 0 0,0 5-31 15,-3 1 0-15,-4 5 0 0,3-5 0 0,-3-1 0 0,0 1 0 16,0 6 0-16,0-7 0 0,0 1 0 16,0-4 0-16,0 0 0 0,0-3 0 15,4-2-64-15,-4-5-20 0,3-5-3 0,4-3-1 16,0-4-242-16,-7-9-49 0,22-3-9 0,-8-13-3 0</inkml:trace>
  <inkml:trace contextRef="#ctx0" brushRef="#br0" timeOffset="53427.97">18500 1633 1958 0,'0'0'43'0,"0"0"9"16,0 0 1-16,-4-9 3 0,4-1-45 0,-3 4-11 0,-1-3 0 0,1-1 0 15,3 4 156-15,-4-7 28 0,4 4 7 0,-3-3 1 16,-1 5-103-16,0 1-20 0,1-7-4 0,-1 7-1 0,4 6 0 0,-7-3 0 16,0 3 0-16,0 3 0 0,-3 3 0 0,3 7 0 15,-4-4 0-15,0 10 0 0,1 3-51 0,-1-3-13 16,4 6 0-16,-3-6 0 0,3 3 0 0,3 0 0 16,-3 3 0-16,3-3 0 0,4 0 54 15,0 3 8-15,4-9 2 0,0 2 0 16,-1-2-74-16,4 0-14 0,0-4-4 0,0 1 0 15,4-7 19-15,-4 0 9 0,3 1-10 0,1-4 10 0,0-3 20 0,-1 0 11 16,1-7 1-16,-1 4 1 16,1-3-55-16,-4-6-11 0,4 2-3 0,-4-2 0 0,0-4 36 0,0-3 0 15,-4-3 0-15,1 0 0 0,-1 0 0 0,1 3 0 16,-1-6 0-16,1 3-10 0,-4 0 10 0,0 0-8 16,3 4 8-16,-3-1-8 0,0 6 8 0,0 1-10 15,0 5 10-15,0 1-10 0,0 6-6 0,0 0-2 16,0 6 0-16,0 1 0 0,0 5 18 0,0 4 0 0,4-3 0 0,-1 8 0 15,1-5 15-15,0 3 6 0,3 6 2 0,0-3 0 16,0 3-6-16,3-3-1 0,-3-3 0 0,0 3 0 16,0-3 8-16,4-4 0 0,0 4 1 0,-1-3 0 15,-3-4-42-15,4 1-9 0,-4-4-2 16,3 4 0-16,-2-7-34 0,2-6-7 0,1 0-2 0,-1 0 0 16,1-3-93-1,-4-6-20-15,0-1-3 0,0-2-1053 0</inkml:trace>
  <inkml:trace contextRef="#ctx0" brushRef="#br0" timeOffset="53764.4">18754 1420 1994 0,'0'0'44'0,"0"0"8"0,0 0 3 0,0 0 1 0,0 0-44 0,0 0-12 16,0 0 0-16,0 0 0 0,0 0 112 0,0 0 20 15,0 0 4-15,0 0 0 0,7 3-72 0,-4 0-16 16,8 7-2-16,-4-4-1 0,0 3 15 0,4 7 4 16,-1 3 0-16,1-3 0 0,-1 9 26 0,4-3 6 15,-3 6 0-15,0-3 1 0,3 3-39 0,-4-6-8 0,4 6-2 0,0-6 0 16,1-3-19-16,-1 3-4 0,0 0-1 0,0-3 0 16,4-7 0-16,-4 4-1 0,0 0 0 15,0-7 0-15,0-3-23 0,0 4 0 0,-7-4 0 0,4-3 0 31,-4-3-16-31,3 0-8 0,-6-3-2 0,-1 0 0 16,5-3-10-16,-8-1-1 0,0 1-1 0,-4 0 0 16,0-4-60-16,-3 1-12 0,4 0-2 0,-4-1-1 15,-4 4-83-15,1 3-16 0,-4-4-3 0,3-2-1 0</inkml:trace>
  <inkml:trace contextRef="#ctx0" brushRef="#br0" timeOffset="53958.41">18845 1909 2880 0,'0'0'64'0,"0"0"12"0,0-6 4 0,0-4 0 0,4 1-64 0,-4-3-16 16,3-1 0-16,1-6 0 0,3 7 86 0,-3-10 14 15,3 3 4-15,0-6 0 0,3 3-13 0,1 0-3 16,-1-3 0-16,1-3 0 0,0-1-70 0,-1 1-18 16,1 3 0-16,-4-3 0 0,3 9 0 0,1-3 0 15,-4 10 0-15,0 2 0 16,0 7-99-16,0 0-23 0,0 3-5 0,-3 3-854 15,3 0-171-15</inkml:trace>
  <inkml:trace contextRef="#ctx0" brushRef="#br0" timeOffset="54360.8">19297 1912 1958 0,'0'0'43'0,"0"0"9"0,0 0 1 0,0 0 3 0,0-6-45 0,3 0-11 0,1-4 0 0,3 4 0 15,0 6 104-15,0-6 20 0,0-4 3 0,4 4 1 0,-1 3 0 0,1 0 0 16,0 0 0-16,3 0 0 0,0-1 0 0,0 1 0 16,0 3 0-16,4 0 0 0,-4 3-103 0,3 1-25 15,-2-4 0-15,-1 3 0 0,0 0 56 0,0 0 7 16,0 0 1-16,0 0 0 15,0 0-103-15,0-3-20 0,0 4-4 0,1-4-1 16,-1 0-102-16,0-4-21 0,0 1-4 0,0 0-1 0</inkml:trace>
  <inkml:trace contextRef="#ctx0" brushRef="#br0" timeOffset="54884.32">20010 1812 2880 0,'0'0'64'0,"0"0"12"0,0 0 4 0,0 0 0 0,0 0-64 0,-4 3-16 16,1 3 0-16,3-6 0 0,0 0 105 0,0 0 19 16,0 0 3-16,0 0 1 0,0 7-52 0,0-7-9 15,0 0-3-15,0 0 0 0,0 0-64 0,0 0-16 16,0 0-1-16,0 0-1 0,0 0 29 0,0 0 5 0,0-10 2 0,0 4 0 15,-4-3-18-15,0-4 0 0,4 10 0 0,0-7 0 16,-3-2 0-16,-1 2 0 0,4 1 0 0,-3 0 0 31,3 6-99-31,-4-10-23 0,1 4-5 0,3 2-854 0,-4 1-171 0</inkml:trace>
  <inkml:trace contextRef="#ctx0" brushRef="#br0" timeOffset="55113.23">19900 1345 2674 0,'0'0'59'0,"0"0"12"0,-3-7 2 0,-1-2 3 16,1 3-61-16,-1 0-15 0,1-1 0 0,3 7 0 15,-4-6 84-15,4 6 15 0,0 0 2 0,0 0 1 0,-7-3-51 0,7 3-11 16,0 0-1-16,0 0-1 0,0 0-29 0,0 0-9 15,0 0 0-15,0 0 0 16,4 3-112-16,-4 3-30 0,3 1-6 0,4-1-706 16,-3 0-142-16</inkml:trace>
  <inkml:trace contextRef="#ctx0" brushRef="#br0" timeOffset="55548.02">20274 1373 2127 0,'0'0'47'0,"0"0"9"0,0-9 3 0,0-1 1 0,0 1-48 0,0 6-12 0,0-7 0 0,0 10 0 0,0 0 67 0,0 0 11 16,0 0 2-16,4 6 1 0,-1 1 23 0,1 2 4 15,-1 4 0-15,4 9 1 0,0 0-34 0,0 6-7 16,0 3-2-16,4 10 0 0,0-3 12 0,-4 2 2 15,3 1 1-15,1-6 0 0,-1 2-65 0,-2-2-16 16,2-1 0-16,1-2 0 0,-4-1 0 0,3-9 0 16,-3 6 0-16,0-12 0 0,0-1 0 0,1 1 0 15,-5-10 0-15,1 1 0 16,-4-7-69-16,0 0-18 0,0-10-3 0,0 4-1 16,0-13-59-16,-4 0-12 0,1 1-2 0,-5-8-1 0</inkml:trace>
  <inkml:trace contextRef="#ctx0" brushRef="#br0" timeOffset="56161.29">20232 1621 2188 0,'0'0'48'0,"0"9"11"0,-4-3 1 0,4-3 1 0,0 4-49 0,4-1-12 0,-4 0 0 0,3 1 0 15,1-4 104-15,-1 0 19 0,1 0 3 0,-1 3 1 16,5-3-64-16,-1 1-13 0,3-4-2 0,-3 0-1 15,4 0-23-15,-1 0-5 0,1 0-1 0,0 0 0 16,6 0 37-16,-3-4 7 0,0 1 2 0,1-3 0 16,-1 0-75-16,0-1-14 0,0 1-3 0,3-3-1 15,1 2 29-15,3 1 0 0,-3-6 0 0,0-1 10 0,-1 4-10 16,1-1 10-16,-1-2-10 0,1 2 10 16,-4 1 0-16,-3-4 0 0,3 7 0 0,-3-6 0 0,-1 2 11 15,-3 4 3-15,-3-3 0 0,-1 2 0 0,1 4 5 16,-1-3 2-16,1-7 0 0,-4 7 0 0,0 6-5 0,0 0-1 15,-4-6 0-15,4 6 0 0,-7-3-9 0,0-1-1 16,7 4-1-16,-10 4 0 0,3-1-14 0,-4 0 9 16,4 6-9-16,0 4 8 0,0-4-8 0,3 7 0 15,-3 6 0-15,0-6 0 0,4 2 0 0,-1 4 0 0,1 0 0 16,3 0 0-16,-4-6 0 0,8 3 0 16,-4 0-9-16,3-4 9 0,4 1 0 0,-3 3 0 15,6-7-8-15,-3 4 8 0,4 0 0 0,-1-4 0 16,1-2 0-16,3-1 0 0,0-3 0 0,0 4 0 0,4-7 0 15,0 0 0-15,-1-6 0 0,1 0 0 16,0-4 0-16,-1 1 0 0,-3 0 0 0,0-4 12 0,1 1-1 16,-5 3-1-16,1-7 5 0,-4 7 1 15,3-4 0-15,-6 1 0 0,-1 3 6 0,1 0 2 0,-4-7 0 16,0 7 0-16,0-4-12 0,-4 1-1 0,1 0-1 16,-1 2 0-16,-3-5-20 0,4-1-4 0,-1-3-1 0,-3 7 0 15,4-3 31-15,-1-1 5 0,1 4 2 0,-1 2 0 16,1-8-23-16,3 5 0 0,3 4 0 0,1-3 0 15,3 2-14-15,-4 4-7 0,4-3-2 0,4-4 0 16,-1 4 23-16,5 3 0 0,-1 0 0 0,3 3 0 16,1 0 0-16,0 0 0 0,-1 0 0 0,1 0 0 0,-4 3 0 15,0-3 0-15,-3 3 12 0,3 0-4 16,-4 0-122-16,4 1-25 0,-3-4-5 0,0 6-1309 16</inkml:trace>
  <inkml:trace contextRef="#ctx0" brushRef="#br0" timeOffset="56914.28">21385 1862 1580 0,'0'0'35'0,"0"0"7"0,0 0 2 0,0-6 0 0,0 6-36 0,0-6-8 0,0-1 0 0,0 1 0 16,0 3 137-16,4-3 26 16,-4 6 5-16,0-10 0 0,0 10 4 0,3-3 1 15,-3 3 0-15,0 0 0 0,8 0-72 0,-5 0-14 0,4 3-3 16,0 7-1-16,0-4-15 0,0 3-4 0,0 4 0 0,4 3 0 16,-4 2-51-16,0 4-13 0,4 0 0 0,-4 3 0 15,0 4 54-15,3-1 8 0,-6-3 2 0,-1 0 0 16,1-3-52-16,-1 3-12 0,-3 0 0 0,4-3 0 15,-4 3 0-15,0 0 0 0,-4-3 0 0,1 16 0 16,-1-13 0-16,1 0 0 0,-1-3 0 0,-3-3 0 16,4-1 0-16,-4-2 0 0,0-6 0 0,0 2 0 15,-1-9 0-15,1 0 0 0,0 0 0 0,4-6 0 16,-1 0-151-16,1 0-33 0,3-6-6 0,-4-4-2 16</inkml:trace>
  <inkml:trace contextRef="#ctx0" brushRef="#br0" timeOffset="75286.09">22221 1527 792 0,'0'0'17'0,"-3"9"4"0,3-3 1 0,-4-6 0 0,4 7-22 0,0-7 0 0,0 0 0 0,0 0-348 16</inkml:trace>
  <inkml:trace contextRef="#ctx0" brushRef="#br0" timeOffset="77169.25">22066 1257 1552 0,'0'0'44'0,"0"0"10"0,0 0-43 0,0 0-11 0,0 0 0 0,0 0 0 0,0 0 104 0,0 0 20 15,0 0 3-15,0 0 1 0,0 0 0 0,0 0 0 16,0 0 0-16,0 0 0 0,0 6-40 0,4 0-8 16,-4 4-2-16,0 2 0 0,3-5-18 0,-3 8-4 15,4-2-1-15,-4 6 0 0,3 0-17 0,-3 3-3 0,4-4-1 16,-4 7 0-16,3 4-7 0,1-1-2 0,-4 0 0 15,3 3 0-15,-3-2-1 0,4-4 0 16,0 0 0-16,-4-6 0 0,3-1-4 0,1 1-2 0,-4-6 0 16,3-1 0-16,1-5 3 0,-4-1 1 0,3-3 0 0,-3-3 0 15,4 3-22-15,3-6 0 0,-4 0-10 0,1-3 10 16,3-4 0-16,-4-2 9 0,1 2 1 0,3-9 0 16,-3 1 1-16,-1-1 0 0,4-3 0 0,-3 3 0 15,-1-6 0-15,1 6 0 0,-1-6 0 0,1 3 0 16,3 0 21-16,-4 0 5 0,1 3 1 0,3 1 0 15,0 2-30-15,-4-3-8 0,5 0 0 0,-5 7 0 16,4-4 0-16,-3 7 0 0,3-1 0 0,-4 1 0 16,1 6 0-16,3 0 0 0,-4 3 0 0,4 0 0 0,-3 3 0 0,3 0 0 15,-3 3 0-15,3 7 0 16,-4 5 0-16,1-2 0 0,3 6 0 0,-4 0 0 16,1 3 0-16,-1-3 0 0,1 6 0 0,-1-3 0 0,1 0 0 15,-4-3 0-15,3-3 0 0,1 3 0 0,-1-12 0 16,1 2 0-16,-4-6 0 0,3 1 0 15,1-4 0-15,-4-3 0 0,4-6 0 0,-1-1 0 16,4-5 0-16,0 2 0 0,-3-12 0 0,-1 4 0 0,4-4 0 0,-3 0 0 16,3 3 0-16,0-6 0 0,0 6 0 0,-3-6 0 15,3 6 0-15,0 0 0 0,3 4 0 0,-3-4 0 16,0 6 0-16,4 1 0 0,-4 2 0 0,4-2 0 16,-1 9 0-16,-3-4 0 0,4 1 0 0,-1 6 0 15,1 6 0-15,-4-3 0 0,4 4 0 0,-1-1 0 0,-3 7 0 16,4 8 0-16,-4-5 27 0,3 6 4 0,-3 3 1 0,1 3 0 31,-1 7-52-31,-4-1-9 0,4 4-3 0,-3-7 0 0,-1 1 52 0,-3 2 9 0,4-12 3 0,-4 6 0 16,0-9-24-16,0-3-8 0,-4 3 0 0,1-7 0 31,3 1-28-31,-4-4-6 0,1 1-1 0,-4-4 0 0,7-6-117 0,0 0-23 16,0 0-5-16,0-10-1221 0</inkml:trace>
  <inkml:trace contextRef="#ctx0" brushRef="#br0" timeOffset="77499.03">22899 1840 2880 0,'0'0'64'0,"0"0"12"0,0 0 4 0,0 0 0 0,-4-3-64 0,1 0-16 0,-1-10 0 0,1 4 0 0,-1 0 92 0,4-4 15 16,-3 4 3-16,3-7 1 0,-4 3-60 0,4-2-12 16,-3-1-3-16,3 3 0 15,-4-2-36-15,4 5-23 0,-3-8 3 0,3 5 1 0,-4 0 39 0,4 7 7 16,-4-6 1-16,4-1 1 15,-3 4-58-15,3-1-12 0,0-2-3 0,-4-1 0 16,4 1-55-16,0 2-11 0,0-5-2 0,0 2-1 16,-3-3-179-16,3 7-36 0,-7-22-8 0,3 12 0 0</inkml:trace>
  <inkml:trace contextRef="#ctx0" brushRef="#br0" timeOffset="77639.21">22818 1254 3009 0,'0'0'66'0,"0"0"14"0,-4 0 2 0,-6 3 3 15,6 0-68-15,-3 0-17 0,0 0 0 0,3 0 0 16,1 1 40-16,-1-1 4 0,1 3 0 0,3-6 1 16,0 9-66-16,0-9-14 0,3 4-2 0,1-1-1 15,-1 0-170-15,4 0-33 0</inkml:trace>
  <inkml:trace contextRef="#ctx0" brushRef="#br0" timeOffset="77985.89">23008 1687 2649 0,'0'0'58'0,"0"0"12"0,0 0 2 0,0 0 4 0,0 0-61 0,0 0-15 16,-3-4 0-16,3-8 0 0,0 6 105 0,3-1 19 15,-3-2 3-15,0-1 1 0,4 4-103 0,-4-9-25 16,3 5 0-16,1-2 0 0,3 2 56 0,-4-6 7 15,4 4 1-15,0-4 0 0,1 7-52 0,2-7-12 0,1 4 0 16,-1-1 0-16,4-3 54 0,-3 4 8 0,3-1 2 0,0 4 0 16,0-7-52-16,0 10-12 0,1-3 0 0,-1 2 0 15,0 7 0-15,-4 7 0 0,1 2 0 0,-1 7 0 16,-2-1 0-16,-1 10 0 0,0 10 0 0,-4-1 0 16,1 7 0-16,-1-6 0 0,1-1 0 0,-4 1 0 15,3-1 0-15,-3-3 0 0,0 1 0 0,-3-10 0 16,3 3 0-16,0-3 0 0,-4-6 0 0,1-4 0 15,3-3-48 1,0-2-13-16,0-7-3 0,0 0 0 0,3-13-153 0,1-2-31 0,6-26-7 16,-3-3-1-16</inkml:trace>
  <inkml:trace contextRef="#ctx0" brushRef="#br0" timeOffset="78656.8">23562 1856 2152 0,'0'0'48'0,"0"0"9"0,-3 3 3 0,3-3 0 0,0 0-48 0,0 0-12 16,0 0 0-16,0 0 0 0,7 3 112 0,-4-3 21 15,4 0 4-15,4 0 1 0,-1 0-74 0,4-3-14 16,4 3-3-16,0 0-1 0,-1 0 5 0,1-3 1 15,0 3 0-15,-1 0 0 0,-3 0-25 0,4 0-5 0,0 0-1 0,-4 0 0 16,3 0-9-16,-2 0-3 0,2 3 0 0,1-3 0 31,-4 3-161-31,4-3-32 0,-1 3-6 0,4-3-1000 16</inkml:trace>
  <inkml:trace contextRef="#ctx0" brushRef="#br0" timeOffset="79266.12">24313 1574 1497 0,'0'0'32'0,"0"0"8"0,0 0 0 0,0 0 4 0,4 3-36 0,-4 9-8 16,4-5 0-16,-1 5 0 0,1 4 104 0,-1-1 20 15,4 4 3-15,-3 3 1 0,3-3-52 0,3 6-9 16,-3 3-3-16,4 7 0 0,0-4 52 0,3 4 9 16,-4 5 3-16,4 1 0 0,0 6-62 0,1-9-12 15,-1 0-2-15,0-1-1 0,0-2 8 16,-4-4 1-16,5 3 1 0,-8-2 0 0,3-4-28 15,-3-3-5-15,0 0-2 0,-3-3 0 0,-1-3-26 0,-3-3-11 16,0-1 1-16,0-5 0 0,-3-4 10 0,3-6 0 16,-4 3 0-16,-3-6 0 0,-3-6 15 0,-1-1 5 0,1-2 0 0,-1-7 1 15,-3 0-21-15,0-3 0 0,-4-3 0 0,0-3 0 16,4 6-20-16,-3-10 2 0,3 1 0 0,-4-3 0 16,7-4 18-16,1 0 0 0,-1 1 0 0,4-1 0 15,0 0 0-15,4 1 0 0,-1 2 0 0,4 1 0 16,4 3 0-16,-1-4 0 0,4 4 0 0,0-10 0 15,0 6 0-15,7-2 0 0,-3 2 0 0,7-5 0 16,-1 8 13-16,4 4 7 0,1 0 0 0,-1 6 1 16,3-3-2-16,1 9-1 0,-4 7 0 0,-3-4 0 15,0 10 13-15,-1 3 2 0,1 3 1 0,-8 10 0 16,5-4 2-16,-5 10 1 0,-3 6 0 0,-3-3 0 16,3 6-9-16,-4 3-3 0,-3 4 0 15,0-4 0-15,0-2-25 0,-3-1 0 0,-4-3-12 0,0-3 12 0,-4 3 0 16,-3 0 0-16,0-3 0 0,-7 0 0 15,0 0 0-15,-4 3 13 0,-3-9 0 0,-1-1 0 16,1 1-23-16,3-7-5 0,-3-2-1 0,4-1 0 16,6-3-36-16,0-3-7 0,4 0-1 0,0-3-1 15,7-3-105-15,0-4-21 0,7 4-4 0,0-13-683 16,3 7-137-16</inkml:trace>
  <inkml:trace contextRef="#ctx0" brushRef="#br0" timeOffset="79729.6">24836 1517 1879 0,'0'0'41'0,"0"0"9"0,0 0 2 0,0 0 0 0,0 0-41 0,0 0-11 0,-4 3 0 0,-3 0 0 16,0 10 156-16,0-7 28 0,0 10 7 0,3-4 1 15,-3 7-85-15,0-3-17 0,4 0-3 0,-1 2-1 16,1-2-18-16,-1 0-3 0,1 0-1 0,3-4 0 16,0 1 0-16,0-4 0 0,3 4 0 0,1-10 0 0,-1 3-43 0,4 0-9 15,0-3-1-15,4 0-1 0,-1 1-10 0,5-4-14 16,-5 0 3-16,4 0 1 0,4-4 10 0,-4 4 0 15,0-3 0-15,4-3 0 0,-4 3 15 0,0-3 5 16,0 3 0-16,0-7 1 16,-3 4-21-16,-1 0 8 0,-3-1-8 0,-3-2 0 0,3 0-14 0,-7 2-7 15,0-5-2-15,0 2 0 0,-7-2 49 16,3 5 10-16,-3-2 1 0,-3-7 1 0,-1 7-10 16,-3-4-1-16,0 4-1 0,-4-7 0 15,1 1-42-15,3 5-8 0,-4 1-1 0,0-7-1 16,4 10 2-16,0-3 1 0,3 2 0 0,1 4 0 15,-1 3-45-15,4-3-8 0,4 3-3 0,3 0 0 16,0 0-141-16,0 0-29 0,0 0-6 0,0 0-1 0</inkml:trace>
  <inkml:trace contextRef="#ctx0" brushRef="#br0" timeOffset="80421.87">25178 1696 2649 0,'-4'12'58'0,"1"-5"12"0,-1-1 2 0,-3 3 4 0,4-2-61 0,-1-1-15 0,1 3 0 0,-5-2 0 16,5-1 105-16,3 0 19 0,-4 0 3 0,4-6 1 0,0 0-60 0,0 0-12 15,0 0-3-15,0 0 0 0,0 0-34 0,0 0-7 16,0 0-2-16,0 0 0 0,0-9-10 0,0 0 0 16,0-4 0-16,4 4-11 0,-4-10-9 0,0 3-1 15,3 1-1-15,-3-7 0 16,0 0-63-16,0 3-13 0,-3-3-2 16,3 3-1-16,0-3-51 0,-4 3-9 0,4 0-3 15,-3 4-591-15,-1-1-118 0</inkml:trace>
  <inkml:trace contextRef="#ctx0" brushRef="#br0" timeOffset="80595.2">25097 1244 2502 0,'-7'10'55'0,"3"-4"11"0,-3 0 2 0,0 1 3 0,0 2-57 0,0 4-14 16,-4-7 0-16,4 3 0 0,4-2 98 0,-4-1 17 0,0 0 3 0,3 3 1 16,4-2-80-16,0-4-16 0,0-3-3 0,4 3-1 31,-1 0-53-31,1-3-10 0,3 3-3 0,0-3 0 0,3-3-125 15,1 3-24-15,-1 0-6 0,1 0-1 0</inkml:trace>
  <inkml:trace contextRef="#ctx0" brushRef="#br0" timeOffset="80884.42">25280 1618 2066 0,'-3'18'45'0,"3"-15"10"0,-4 7 1 0,0-4 3 0,4 0-47 0,0-6-12 0,0 0 0 0,0 0 0 0,0 0 120 16,0 0 21-16,0 0 5 0,0 0 1 15,0 0-55-15,0-6-10 0,0-3-2 0,4 2-1 16,0-2-63-16,-1-3-16 0,4-1 0 0,-3 0 0 0,3 7 54 0,0-6 8 16,0-1 2-16,3 4 0 15,-3-1-52-15,4 4-12 0,0-7 0 0,-1 7 0 0,1 0 0 0,-1 3 0 16,1 0 0-16,-4 3 0 0,4 6 54 0,-4 0 8 16,3 4 2-16,1 5 0 0,-4 4 0 0,0 3 0 15,0 0 0-15,0 3 0 0,0-6-52 0,-3 3-12 16,-1-3 0-16,4-1 0 0,-7 4-11 0,4-9-5 15,-1 3 0-15,-3-4-1 0,0 1 17 0,0-7-12 16,0-3 12-16,0-3-10 16,0 0-77-16,0-6-15 0,4 0-3 0,-4-10-1 15,0 3-120-15,3-2-24 0,-3-7-5 0,4 0-1 0</inkml:trace>
  <inkml:trace contextRef="#ctx0" brushRef="#br0" timeOffset="81145.27">25650 1056 1792 0,'0'0'51'0,"0"0"10"0,0 0-49 0,4 7-12 0,-4 5 0 0,4 4 0 16,-1-1 167-16,1 11 30 0,-1-1 7 0,1 3 0 15,3 0-84-15,0 3-16 0,0-2-4 0,3 2-1 16,1 10-15-16,0-7-4 0,-1 4 0 0,4 3 0 16,-3-4-22-16,3 4-5 0,-3-7-1 0,3-2 0 15,0-1-26-15,-4-12-6 0,1 0 0 0,3 0-1 16,-3-4-19-16,3-2 10 0,-7 3-10 0,0-10 8 0,0-3-8 0,0 3-11 15,-4-3 3-15,1-3 0 16,-4 0-48-16,0-9-8 0,0 9-3 0,-4-6 0 16,1-7-49-16,-4 4-9 15,-4-1-3-15,1-2 0 0,-4 6-96 0,-4-10-19 0,-21-6-4 16,7 9-1-16</inkml:trace>
  <inkml:trace contextRef="#ctx0" brushRef="#br0" timeOffset="81667.92">25555 1505 2012 0,'0'0'44'0,"0"0"10"0,0 0 2 0,0 0 0 0,4-7-45 0,3 4-11 16,-4 0 0-16,4 3 0 0,0 0 92 0,1-3 17 15,-1 3 3-15,3 0 1 0,4 3-39 0,0-3-8 16,4 0-2-16,0 0 0 0,3 0-32 0,0 0-6 0,4-3-2 0,-1-6 0 16,5-1-24-16,-1 1 0 0,4-1 8 0,-4 1-8 15,0-4-18-15,-3 1-6 0,-4-4 0 0,4 4-1 16,-4-4 25-16,3 7 0 0,-2-4 0 0,-5 4 0 15,4-4-15-15,-3 7 3 0,0-4 0 0,-4 4 0 16,-4-3 12-16,4 9 16 0,-6-7-3 0,2 4-1 16,-6 3 44-16,-4 0 9 0,0 0 2 0,0 0 0 15,0 0 13-15,0 0 4 0,-4 7 0 0,-3-4 0 16,0 9-35-16,-4-2-6 0,1 8-2 0,-1-5 0 16,1 3-33-16,-4 6-8 0,3-7 0 0,-3 7 0 15,0-3 0-15,3 0 0 0,1 3 0 0,3-10 0 16,-1 4 0-16,1 3 10 0,4-10-10 0,-1-2 10 15,1 2-10-15,3-3 0 0,0-6-10 0,0 0 10 16,3 3 12-16,-3-3 9 0,4 0 2 0,3 0 0 16,0 0-23-16,0-3 0 0,4 0 0 0,-4 0 0 15,3-3 16-15,4 3-2 0,1-1 0 0,-1 1 0 0,3 0-3 16,-3-3-1-16,4 0 0 0,0 2 0 0,-1 4 3 0,1-3 1 16,0 6 0-16,-1-3 0 0,-3 4 9 0,0 5 1 15,1-3 1-15,-5 1 0 0,1 5-13 0,-4 1-2 16,0 2-1-16,-4 4 0 0,-3-3-9 0,0 3 0 15,0-1 0-15,-3 4 7 0,-4-9-7 0,0 6 0 16,-4 0 0-16,-3-7 0 0,0 4 0 0,-4 3 0 16,-3-10 0-16,0 4 0 0,3-7 0 0,-3 0 0 0,0 0 0 15,3-6 0 1,1 0-77-16,3-6-15 0,-1 3-4 0,5-6 0 16,-1-4-76-16,4 4-16 0,0-7-4 0,0 3 0 0</inkml:trace>
  <inkml:trace contextRef="#ctx0" brushRef="#br0" timeOffset="82332.46">26536 652 1267 0,'-11'-19'28'0,"8"10"5"0,-4-1 2 0,0 4 1 0,0-7-36 0,3 4 0 16,-3 0 0-16,0-1 0 0,0 4 58 0,0-4 5 16,0 1 1-16,0 3 0 0,-4 0 36 0,8-4 7 0,-4 7 1 15,7 3 1-15,0 0-21 0,-7-3-4 0,7 3 0 0,0 0-1 16,0 0 16-16,-7 3 3 0,7-3 1 0,-4 3 0 15,-3 3-11-15,7 1-3 0,-4-1 0 0,4 0 0 16,4 4-71-16,-4-4-18 0,3-3 0 0,5 6 0 16,-5 1 55-16,8-4 7 0,-1 7 2 0,4-7 0 15,0 0 0-15,4 7 0 0,3-4 0 0,4 7 0 16,3-7-52-16,4 10-12 0,-4 0 0 0,4-3 0 16,3 2 54-16,-7 4 8 0,1-3 2 0,-1 6 0 15,-3-6-52-15,-4 9-12 0,3-6 0 0,-2 9 0 16,-5-2 0-16,1 2 0 0,-4 10 0 0,0 3 0 15,-3 3 0-15,-1-10 0 0,-6 4 0 0,-1 3 0 16,-3-6 28-16,0 9 2 0,-3-7 1 0,-4 11 0 16,-4 2-50-16,4-3-9 0,-4 0-3 15,-3 0 0-15,4-3 50 0,-4-6 9 0,0-6 3 0,-1-1 0 16,1 1-31-16,-7-10 0 0,4 0 0 0,-1-3 0 16,-3 0-19-16,3-10-9 0,-3 4-3 0,3-7 0 0,4 1 31 15,0-7 0-15,0 0 0 0,3-6 0 16,1-6-160-16,-1 2-25 0,-3-12-6 0,11-2-1 0</inkml:trace>
  <inkml:trace contextRef="#ctx0" brushRef="#br0" timeOffset="85158.06">6660 3057 2188 0,'0'0'48'0,"0"0"11"0,-3 3 1 0,3 3 1 0,0 0-49 0,0 4-12 15,0 2 0-15,0 4 0 0,0 3 54 0,0 0 8 16,3-1 2-16,-3 11 0 0,4-1 51 0,0 3 10 16,-1 10 3-16,4 0 0 0,-3 0-103 0,3-1-25 15,0 4 0-15,0 3 0 0,0-3 72 0,-4 3 10 16,4 3 2-16,0 7 0 0,-3-7-48 0,3-3-10 15,-3-3-2-15,3 0 0 0,-4 0-3 0,1-7-1 16,-1 1 0-16,1 0 0 0,-1-4-30 0,4 1-6 16,-3-4-2-16,-4-3 0 0,3-3-5 0,1-3-1 0,-1-3 0 0,-3-3 0 31,0-4-100-31,0-6-21 0,0 1-4 0,0-7-1 16,0 0-20-16,-7-10-4 0,0-5-1 0</inkml:trace>
  <inkml:trace contextRef="#ctx0" brushRef="#br0" timeOffset="85532.95">6248 3063 1552 0,'-7'19'44'0,"3"-13"10"0,4 3-43 0,-7 4-11 15,7 0 0-15,-3 2 0 0,-1 1 104 0,0-4 20 16,4 4 3-16,0 3 1 0,4-10 0 0,-4 1 0 16,4 2 0-16,6-5 0 0,-6-4-52 0,3 0-9 15,3-6-3-15,4-4 0 0,-3-2 0 0,7-7 0 16,-1 1 0-16,4-7 0 16,4-6-51-16,0-1-13 0,0-5 0 0,-1-7 0 0,4-3 0 0,-3 3 11 15,3-6-11-15,-3 7 10 0,-4 5-10 0,0 4 0 16,1 6 0-16,-1 9 8 0,-4 3-8 0,1 10-9 15,0 10 9-15,-4 5-13 0,0 10 26 0,0 9 6 16,0 10 1-16,-3 0 0 0,-1 3-6 0,4-3-1 16,-7-1 0-16,4 1 0 0,0 0 2 0,-4 0 0 15,3-1 0-15,-3 1 0 0,0-3-15 0,0-4 0 16,0-9 0-16,0 0 0 16,1-6-136-16,-1-3-26 0,0-3-6 0</inkml:trace>
  <inkml:trace contextRef="#ctx0" brushRef="#br0" timeOffset="89014.62">5271 5230 1314 0,'0'0'37'0,"0"0"8"0,3-7-36 0,-3 1-9 0,4-3 0 0,-1-1 0 15,1 1 84-15,-1-1 16 0,4 1 2 0,-7 0 1 16,0-1-19-16,4 4-3 0,3-3-1 0,-7-1 0 16,0 1 0-16,0 2 0 0,3 1 0 0,-3 6 0 15,0 0 33-15,0 0 7 0,0 0 0 0,0 0 1 16,0 0-45-16,0 0-10 0,0 0-2 0,-3 6 0 15,-4 4 0-15,3-1 0 0,-3 4 0 0,4-1 0 16,-4 4 0-16,0 0 0 0,-4-1 0 0,0 4 0 16,4 0-54-16,-3 0-10 0,3 0 0 0,-11-1 0 15,7 1 0-15,4-3 0 0,-3 3 0 0,-4-7 0 16,3 1 0-16,1-1 0 0,-1-2 0 0,4-1 0 16,3-2 0-16,-3-4 0 0,7-3 0 0,0 0 0 0,0 0 28 0,0 0 1 15,7 0 0-15,-3-3 0 0,3-1-29 0,4 1 0 16,-1 0 0-16,1 0 0 15,3-3-20-15,-4 3-6 0,1-1-2 0,0-2 0 0,3 0 74 0,-4 3 14 16,1 0 4-16,3-1 0 0,-3 4-52 0,-4-3-12 16,3 3 0-16,-3 3 0 0,-3 1 8 0,3-1 0 0,-4 3-8 15,-3 3 12-15,0-2-12 0,0 5-8 16,0 1 8-16,-3-1-13 0,-4 4 13 0,3 3 0 16,-6 0 0-16,3-1 0 0,0 1 13 0,-1 0 6 15,-2-3 1-15,-1-1 0 0,4 1-32 0,-3-3-7 16,-1-1-1-16,0-2 0 0,1-4 20 0,-1-3 0 15,8 0 0-15,-4-3 0 0,7 0 0 0,-7-3 0 16,0-6 0-16,3-1 0 16,4-2-106-16,0-1-18 0,0-3-3 0,4 4-1 15,-1-1 0-15,1 4 0 0,-1-4 0 0,8 7-1126 0</inkml:trace>
  <inkml:trace contextRef="#ctx0" brushRef="#br0" timeOffset="89623.82">5401 5553 2127 0,'0'12'47'0,"0"-6"9"0,0 1 3 16,0-1 1-16,0-3-48 0,0-3-12 0,4 6 0 0,3-6 0 15,-4 4 67-15,4-8 11 0,-3 1 2 0,3-3 1 0,0-3 15 0,3-4 4 16,-3-3 0-16,8-2 0 0,-5-4-44 0,4 3-9 15,0-6-2-15,4 3 0 16,-7-3 2-16,-1 3 0 0,1-3 0 0,-4 3 0 0,3 0-38 0,-3 0-9 16,-3 3 0-16,0 0 0 0,3 3 0 0,-7 4 0 15,0 3 0-15,0-1 0 0,0 10 26 0,0 0 3 16,0 0 1-16,-7 0 0 0,-1 6-7 0,-2 1-2 16,3 5 0-16,-4 1 0 0,1 2-6 0,3 7-2 15,-4 0 0-15,0 7 0 0,8-4-13 0,-4 3 0 0,7 0 0 16,-4 3 0-16,4 1 0 0,0-4-18 0,4 3 4 15,-1-6 1-15,4-3 21 0,4-3 4 0,0 0 0 0,-4-6 1 16,3-1-25-16,1-6-6 0,-1 1-1 0,5-1 0 16,-5-3 19-16,1-3 0 0,-1 3 0 0,1-6 0 15,-1 3 0-15,1-3 0 16,-4 0 0-16,0 3 9 0,-3-3 5 0,3-1 1 0,-4 1 0 0,4 0 0 16,-7-3 3-16,4 3 1 0,-1-3 0 0,1-1 0 15,-4-2-5-15,0-4-1 0,3 4 0 16,-3-4 0-16,0-2-5 0,0-1 0 0,0 0-8 15,0 1 12-15,4-1 11 0,-4 0 1 0,3 1 1 0,-3 2 0 16,4 4-38-16,-4-1-8 0,4 1-2 0,3-1 0 16,-7 1 37-16,3 0 7 0,4 2 2 0,-3-2 0 15,-1 3-23-15,4-1 0 0,0-2 0 0,0 6 0 0,0-3-11 16,-3 6-6-16,7-4-2 0,-4 8 0 16,0-1 31-16,3 3 5 0,-3 3 2 0,0 4 0 0,0 0-19 0,4 2 0 15,-7 4 0-15,-1 3 0 0,1 0 0 0,-1 0 0 16,1 3 0-16,-1-3 0 0,1 0 0 0,-4-6 0 15,3-1 0-15,-3-2 0 16,0-4-56-16,0-3-14 0,0-6-3 0,0 0-1 16,0 0-111-16,4-6-23 0,-1-3-4 0,1-4-639 15,3 1-128-15</inkml:trace>
  <inkml:trace contextRef="#ctx0" brushRef="#br0" timeOffset="90000.61">6050 5252 1983 0,'4'-7'44'0,"-4"1"8"0,3-3 3 0,1 2 1 0,-4 1-45 0,0 6-11 15,0 0 0-15,0 0 0 0,0 0 144 0,0 0 26 16,0 0 6-16,-4 6 0 0,1 4-83 0,-1-1-17 16,-3 4-3-16,4-1-1 0,-4 1-6 0,-4 2-2 0,0 1 0 0,4 3 0 15,-3-3-28-15,-1-1-7 0,1 1-1 0,2 3 0 16,1-3-11-16,0-4-2 0,0 4-1 0,4-4 0 16,-1-2-14-16,4-4 11 0,-3-3-11 0,3-3 10 15,0 0-10-15,0 0 0 0,7 0 0 0,0-6 0 16,3 3 0-16,1-4 0 0,3-2 0 0,-3 3 0 15,3-1 0-15,-4 1 0 0,5 0 0 0,-5 0 0 16,1 3 13-16,-1-1-2 0,1 4-1 0,-1 0 0 16,1 0-10-16,-4 0 12 0,4 7-12 0,-4-4 12 15,0 3 41-15,0 3 9 0,-4 4 2 0,1-4 0 0,-1 7-52 0,-3 0-12 16,0-1 0-16,0 4 0 16,0 0 0-16,-3-3 0 0,-1 3 0 0,1-1 0 0,-4 1 16 15,0-3 1-15,0 0 0 0,0-4 0 16,0 1-42-16,-1-4-9 0,-2 0-2 15,3 1 0-15,0-4-40 0,0-3-8 0,0 4-1 0,3-4-1 16,4-3-52-16,0 0-10 0,0 0-3 0,0 0 0 16,-3-7-36-16,-1-2-7 0,4 0-2 0,4-1-785 15</inkml:trace>
  <inkml:trace contextRef="#ctx0" brushRef="#br0" timeOffset="90301.45">6216 5333 1792 0,'0'0'51'0,"0"6"10"16,0 1-49-16,-4 2-12 0,4 4 0 0,0-1 0 0,0 4 156 0,0 0 29 16,0 2 6-16,0 4 1 0,0 0-78 0,0 0-15 0,4 0-3 0,-4 0-1 15,3-3-19-15,1 0-4 0,0 0-1 0,-1-7 0 16,4 1-23-16,4-4-4 0,-4-3 0 0,3-3-1 16,1-3-25-16,0 0-5 0,-1-6-1 0,4-3 0 15,-3-1 19-15,-1-2 3 0,1-4 1 0,0-3 0 16,-1-3-35-16,1 4-17 0,3-1 1 15,-11 0 1-15,4 0 25 0,-3 3 5 0,-1 4 1 0,1 2 0 16,-4 1-16-16,-4 0 0 0,1 6 0 0,-4-4 0 16,3 7 15-16,-6-3 3 0,-1 0 1 0,-3 3 0 15,3 0-31-15,-3 3-5 0,0-3-2 0,4 0 0 16,-8 3-45-16,7 0-10 0,4 4-2 0,-7-4 0 16,7 0-83-16,0 3-17 0,4 0-3 0,-1-2-621 15,4 2-125-15</inkml:trace>
  <inkml:trace contextRef="#ctx0" brushRef="#br0" timeOffset="90568.27">6526 5587 2266 0,'7'13'64'0,"-7"-7"14"0,8 0-62 0,-8 4-16 16,0-4 0-16,0 0 0 0,0-6 157 0,0 0 29 16,0 0 6-16,0 0 0 0,0 0-97 0,0 0-20 15,-8-12-4-15,5-1-1 0,-4-3-40 0,3-2-8 16,1-4-2-16,-4 0 0 0,7-3-20 0,-4 3 8 15,4 0-8-15,0 0 0 16,0 0-18-16,4 0-8 0,-4 3-2 0,3 0 0 0,4 0 45 0,-3 4 9 16,3 2 2-16,4 4 0 0,-8-1-20 0,8 4-8 0,-4 0 0 15,0 3 8-15,3 0 5 0,1 3 1 16,-1 3 0-16,1 0 0 0,3 6-3 0,-3-3-1 0,-1 4 0 0,1-1 0 16,-4 4-10-16,0-1 0 0,0 1-12 0,-3-1 12 31,-1 1-124-31,1 0-18 0,-4-1-3 0,-4 1-1170 0</inkml:trace>
  <inkml:trace contextRef="#ctx0" brushRef="#br0" timeOffset="91581.1">5334 6192 2188 0,'0'0'48'0,"0"0"11"0,0-6 1 0,0 6 1 0,0-6-49 0,0 6-12 0,0-7 0 0,0 7 0 16,0 0 105-16,0 0 19 0,0 0 3 0,0 0 1 16,0 0 0-16,-4 4 0 0,8 5 0 15,-4 4 0-15,7 2-103 0,-7 4-25 0,4 3 0 16,-1 6 0-16,4 7 56 0,0-1 7 0,0 4 1 0,4-1 0 15,-4 1 0-15,0-3 0 0,0-4 0 0,4-3 0 16,-8-3-52-16,4-3-12 0,0 0 0 0,-3-3 0 16,-1-3 0-16,1-4 0 0,-1-2 0 0,1-1 0 15,-1-3 0-15,-3-6 0 0,0 0 0 0,0 0 0 16,0 0 0-16,0-6 0 0,0-3 0 0,-3-1 0 16,3 1 0-16,-4-1 0 0,-3 1 0 0,0-1 0 15,0 1 0-15,-3 0 0 0,-1 2 0 0,0 1 0 0,1 0 0 0,-4 3 0 16,-4 3 0-16,4 0 0 0,0 0 0 0,0 3 0 15,3 0 0-15,-6 0 0 0,10 7 0 16,-4 2 0-16,-7 1 0 0,4-1 0 0,11 4 0 0,-11 0 0 16,6-1 0-16,-2 4 0 0,6-3 0 0,4 3 0 15,-7-4 0-15,7 4 0 0,0-3 0 0,7-1 0 16,-7 1 0-16,7-3 0 0,0-1 0 0,1 1 0 16,-1-4 0-16,3-3 0 15,1 1-48-15,-1-4-13 0,1-3-3 0,3 0 0 16,0-3 0-16,4-4 0 0,-4-2 0 0,7-7 0 15,-3 1 0-15,3-1 0 0,0-3 0 0,0-3 0 16,0 3-51-16,1-3-10 0,-1 0-3 0,0-3 0 16,0 3 52-16,-3 0 9 0,-1 0 3 0,-3 4 0 0,4-4 51 0,-4 3 13 15,-7-3 0-15,4 3 0 16,-4 0-54-16,3 1-8 0,-6 2-2 0,3 3 0 0,-7-2 103 0,4 2 20 0,-4 4 4 16,0 2 1-16,0 7 0 0,0 0 0 0,0 0 0 0,-4 4 0 15,-7 5 37-15,11 0 8 0,-10 4 2 0,6 3 0 16,-3-1-75-16,4 7-16 0,-1-3-2 0,1 3-1 15,-1 0 38-15,-3-3 7 0,7 3 2 0,-3 0 0 16,3 3-52-16,0-6-12 0,0-1 0 0,3 1 0 16,4-3 0-16,-3-4 0 0,-1 1 0 0,1-7 0 15,3 0 0-15,0-2 0 0,3-4 0 0,-6-7 0 16,3 1 0-16,0-3 0 0,0-4 0 0,0-3 0 16,0-2 0-16,0-1 0 0,0 0 0 0,-3-3 0 15,3 3 0-15,-4 4 0 0,1-4 0 0,0 3 0 0,3 4 10 16,-7-1-1-16,0 0 0 0,0 7 0 15,3 0-9-15,-3 6 0 0,0 0 0 0,0 0 0 16,0 0 0-16,4 3 8 0,-4 6-8 0,3 1 8 0,1-1-16 0,3 4-4 16,-4-1-1-16,4 4 0 15,0 0 38-15,0-1 8 0,1 1 2 0,-1 0 0 0,3-1-23 0,1-2-12 16,-4 3 12-16,3-4-12 0,8-2 0 0,-11-1 0 16,4 0 0-16,-1-5 0 15,1-1-28-15,-1-6-10 0,1-1-2 0,-4-2 0 16,7-6-126-16,-10-1-26 0,3-6-4 0,-4 0-988 0</inkml:trace>
  <inkml:trace contextRef="#ctx0" brushRef="#br0" timeOffset="91815.04">5941 6283 2206 0,'0'6'48'0,"0"1"11"0,-4 2 1 0,8 1 3 0,-4-1-51 0,3 3-12 0,1 1 0 0,6 3 0 16,-6-1 101-16,3 1 18 0,4 6 3 0,-4-3 1 15,3 0-47-15,1 3-10 0,-1 0-2 0,5 3 0 16,-5-7 0-16,1 4 0 0,-1-3 0 0,1 3 0 16,-4 0-51-16,0-3-13 0,4 0 0 0,-4 0 0 15,0-4 31-15,0 1 3 0,-4-4 1 0,1-2 0 16,-1 2-107-16,-3-5-22 16,4-4-4-16,-4-3-1 0,0 0-21 0,0 0-5 0,0 0-1 0,0 0 0 15,-7-6-54-15,0-4-12 0,0 1-1 0,-4-1-691 16</inkml:trace>
  <inkml:trace contextRef="#ctx0" brushRef="#br0" timeOffset="92281.12">5895 6631 1470 0,'0'0'41'0,"0"0"11"0,7 3-42 0,-3 0-10 0,3 1 0 0,3-4 0 16,-6 0 120-16,6 0 21 0,1 0 5 0,3 0 1 15,0 0-64-15,0 0-13 0,4-4-2 0,-1 1-1 0,1 3-27 0,-4-3-4 16,4 0-2-16,-4-3 0 0,4 3-25 0,-4 0-9 15,3-4 0-15,1 4 9 0,-4-3-9 0,7 3-12 16,-10 0 2-16,3-4 1 16,0 1-15-16,0 3-4 0,0-3 0 0,-7-1 0 15,4 4-28-15,0-3-7 0,-8 0-1 0,4 3 0 0,4-1 103 0,-11 4 20 16,0 0 4-16,0 0 1 0,0-6 51 0,0 6 10 16,0 0 3-16,0 0 0 0,-11-3-52 0,8 0-9 0,-4 3-3 0,-1 3 0 15,5 3-51-15,-1 1-13 0,-3 2 0 0,0 4 0 16,0-1 54-16,4 4 8 0,-1 3 2 0,4-1 0 15,0 4-64-15,0 0-15 0,4-3-1 0,-1 0-1 16,1-3 17-16,-1-4 0 0,1-2 0 0,6-1 0 16,-6-6 0-16,3 0 0 0,0-3 8 0,0-3-8 15,4 0 0-15,-8-3 0 0,4-4 0 0,-3 1 0 16,3-4 13-16,0 1 0 0,-4-4 0 0,1 0 0 16,-1 4-13-16,5-1 0 0,-5 1-12 0,1-1 12 15,-1 4 0-15,1 3 0 0,-1-1 0 0,1 4 0 16,-1 0 0-16,8 3 11 0,-8 0-11 0,1 6 10 15,3 1 14-15,4-1 2 0,-1 3 1 0,-3 4 0 16,4 6 1-16,-1-4 1 0,1 1 0 0,-1 0 0 16,1 2-18-16,-4 1-11 0,7 0 12 0,-10 0-12 0,6-3 0 0,-6-1 0 15,3 1 0-15,4-7 0 16,-11 1-136-16,7-4-35 0,0 0-6 0,-7-6-2 0</inkml:trace>
  <inkml:trace contextRef="#ctx0" brushRef="#br0" timeOffset="95785.02">6287 3242 2091 0,'0'0'46'0,"0"0"10"0,0 0 1 0,0 0 2 0,0 0-47 0,0 0-12 15,0 0 0-15,0 0 0 0,0 0 58 0,7 0 10 16,7 3 1-16,-7-3 1 0,7 6-6 0,3-3-2 0,1 0 0 0,7 4 0 15,0 2-22-15,-1 0-5 0,1 1-1 0,3-1 0 16,0 4-6-16,-3-4 0 0,0 1-1 0,3-1 0 16,-3-3-1-16,3 1 0 0,0-4 0 0,4 0 0 15,0-3-3-15,-1 0-1 16,-2-3 0-16,2 0 0 0,-2-1-5 0,-5 1-1 0,1 3 0 16,-4-9 0-16,-3 6-2 0,3 3-1 15,-11-3 0-15,1 3 0 0,-4 3-2 0,0-3-1 0,-3 0 0 16,-1 3 0-16,1 0-1 0,-4-3 0 0,0 0 0 0,0 0 0 15,-4 6 0-15,1-6 0 0,-4 0 0 16,-4 0 0-16,0 0-9 0,1 0 12 0,-11 0-12 0,3-9 12 16,0 3-12-16,-3-4 12 0,0-2-12 0,-7 2 12 15,7-5-12-15,-7 2 0 0,6 1 0 0,-6 2 8 16,3-2-29-16,1 2-7 0,3 1 0 16,-4-1-1-16,4 7 29 0,0 0 0 0,-8 3 0 0,5 0 0 0,-1 3 45 15,0 0 15-15,-3 4 4 0,0-1 0 16,7 0-76-16,-4 0-14 0,0 4-3 0,4-4-1 15,0 4-3-15,3-4-1 0,1 0 0 0,3-3 0 0,3-3 34 0,-3 3 0 16,7-3 0-16,-4-3 0 0,8 0 0 0,-1 0 0 16,4 3 0-16,0 0 0 0,0 0 15 0,0 0 9 15,0 0 3-15,0 0 0 16,0 0-43-16,0 0-9 0,0 0-2 0,0 0 0 16,4 0-12-16,3 0-2 0,-4 3-1 0,1-3 0 15,3 3-10-15,-4 0-3 0,4 0 0 0,-3 1 0 16,-4-4 3-16,0 0 1 0,3 3 0 0,-3-3 0 0,8 0 31 0,-8 0 5 15,3-3 2-15,-3 3 0 0,7-7 13 0,-7 1 0 16,4 0 0-16,3-4 0 0,-7 4 28 0,0-10 3 16,3 4 0-16,-3-4 0 0,4 1-14 0,3-4-2 15,-4 0-1-15,1 0 0 0,-1-3 9 0,4 0 1 0,0-3 1 16,1-3 0-16,-1 0-1 0,0-1 0 0,3 4 0 0,1 0 0 16,-4 0-24-16,0-6 0 0,4 6 8 0,-1-3-8 15,1 2 9-15,-1 1 0 0,-3 3 0 0,4-6 0 16,-1 6-9-16,1 3 12 0,-4 7-12 0,-3-1 12 15,-1 7-4-15,4 0 0 0,-7 3 0 0,0 3 0 16,0 0 27-16,0 0 5 0,4 6 0 0,-1 0 1 16,1 7-41-16,-1-7 0 0,4 3 0 0,-3 7 0 15,7 0 0-15,-4-4 0 0,0 7 0 0,3 3 8 16,4 3-8-16,-3 0 0 0,-1 7 0 0,5 2 0 16,2-3 0-16,-3 4 0 0,0-1 0 0,1 1 0 15,-1 3 0-15,0-7 0 0,-4 7 0 0,1-1 0 16,3 7 0-16,-3-9 10 0,-4 5-10 0,0-5 10 0,3-1-10 0,1-5 0 15,-4-7-10-15,0-4 10 0,0-2 0 16,0-3 0-16,-3-7 0 0,3 0 0 0,-7-3 0 16,0-3 8-16,0 0 1 0,0 0 0 0,0 0-9 0,0-6 0 15,0 0 9-15,-7-4-9 0,3 7 0 0,-3-3 0 16,0 0 0-16,-4-1 0 16,4 1-116-16,0 0-24 0,-7 3-4 0</inkml:trace>
  <inkml:trace contextRef="#ctx0" brushRef="#br0" timeOffset="99332.58">14210 2759 1433 0,'0'0'40'0,"0"0"10"0,0-10-40 0,0 10-10 0,0 0 0 0,-4-6 0 16,4 6 79-16,-3-6 13 0,3 6 4 0,0 0 0 15,0 0-26-15,0 0-5 0,0 0-1 0,-4 9 0 16,4 4 0-16,0-4 0 0,-3 7 0 0,3 9 0 16,0-3-51-16,0 6-13 0,3 7 0 0,-3-1 0 15,4 1 105-15,-1-1 19 0,1 4 3 0,-1 3 1 16,4-1-78-16,-3 4-15 0,3 0-3 0,-3 3-1 15,3 3 1-15,0-12 1 0,3 0 0 0,-3-4 0 0,4-6-25 16,-4-3-8-16,4-3 0 0,-1-6 0 16,1-3 0-16,-1-4 0 0,-3-3 0 0,4-3 0 15,-4-3 0-15,4-6 0 0,-8 0 0 0,4-4 0 0,-3 1 8 0,-1-4-8 16,-3 1 9-16,0-7-9 0,0 3 12 16,-3 1-3-16,3-4-1 0,-4 0 0 0,-3 3-8 15,0-2 8-15,4-1-8 0,-8 0 8 0,4-3-8 16,0 6 8-16,3 1-8 0,-3-4 8 0,0 3-8 15,-3-3 0-15,3 1 0 0,0 2 0 0,-1 3 0 0,-2 4 0 16,3-7 0-16,0 7 0 0,3-1-23 0,1 7 3 16,3 3 1-16,0 0 0 15,0 0-33-15,0 0-8 0,-4 7 0 0,1-1-1 16,-1 0-56-16,4 0-11 0,0 7-3 0,0-7 0 16,4 4 43-16,-4 2 8 0,3-2 1 0,-3 2 1 15,0-2-12-15,0 2-2 0,0-3-1 0,0 7 0 16,0-6-22-16,0 2-4 0,0 1-1 0,-3 2 0 15,3-5-35-15,0 5-7 0</inkml:trace>
  <inkml:trace contextRef="#ctx0" brushRef="#br0" timeOffset="99824.84">14217 3163 1314 0,'-4'-9'37'0,"4"-4"8"0,-3 4-36 0,3-4-9 0,-4-2 0 0,4-1 0 15,0 0 97-15,-3 1 18 0,3-7 3 0,-4 0 1 16,4-3-28-16,0 3-6 0,-3 0-1 0,-1 0 0 16,4 6-24-16,-3-6-6 0,3 7-1 0,0 5 0 15,0 1 9-15,-4 3 2 0,4 6 0 0,0 0 0 0,0 0-52 0,0 9-12 16,0 7 0-16,0 2 0 0,4 4 0 0,-1 0 0 16,1 7 0-16,-1-8 0 0,1 8 18 0,3-1 1 15,-4 3 0-15,4 4 0 0,1-7-19 0,-5 3 0 16,4 1 0-16,-3 2 0 0,3-2 8 0,-4 2-8 15,4-3 12-15,-3-2-12 0,-1-1 17 0,1-6-3 16,-1 0-1-16,1-7 0 0,-4-2-5 0,3-4 0 16,-3-2-8-16,4-4 12 0,-4-3-12 0,0 0 8 15,0 0-8-15,0-13 0 0,4 1 19 0,-4-10-3 16,3-3 0-16,-3-4 0 0,0-2-16 0,0 0 0 16,0-1 0-16,0-2 0 0,0-1 0 0,0 4 0 15,-3 6 0-15,-1-10 0 0,4 10 0 0,-4 0 0 16,1 3 0-16,-1 4 0 0,1-1 19 0,-4 9 0 15,3 1 0-15,4 9 0 0,0 0 13 0,-7 6 2 16,4 7 1-16,-1 6 0 0,1 6-15 0,-1 0-2 0,4 6-1 0,-3 4 0 16,3 2-17-16,0 1 0 0,3 6 0 15,1-4 0-15,-1-2 0 0,1 0 0 0,-1-7 0 16,1-3 0-16,3-3 0 0,0-3 0 0,-4-3 0 0,4-3 0 16,1-7-44-1,-1 1-13-15,0-4-3 0,-4-6 0 0,4-10-90 0,-3 4-18 16,-1-9-4-16,-3-1-1 0</inkml:trace>
  <inkml:trace contextRef="#ctx0" brushRef="#br0" timeOffset="100407.28">13952 3016 1497 0,'0'0'32'0,"-3"6"8"0,-4 1 0 0,0 2 4 0,0 0-36 0,-4 4-8 15,1-1 0-15,2 1 0 0,-2 6 104 0,3-7 20 16,0 4 3-16,3 0 1 0,-3-7 0 0,7 0 0 15,-3 1 0-15,3-4 0 0,0-6-52 0,0 0-9 0,3-3-3 0,8 0 0 16,-4-7-51-16,3-2-13 16,5-1 0-16,-5-2 0 0,4-7 54 0,0 3 8 0,0-3 2 15,1-3 0-15,-1-3-52 0,0-1-12 16,-4 4 0-16,4-9 0 0,-3 3 0 0,3 2 0 16,-3 1 0-16,3 6 0 0,-4 0 0 0,1 3 0 0,-4 7 0 0,4-7 0 15,-4 7 0-15,0 2 0 0,-4 4 0 0,4-4 0 16,0 7 39-16,0 3 5 0,1 0 0 0,-1 0 1 15,0 7-24-15,3 2-5 0,1-6 0 0,-1 7-1 16,1-1-6-16,3 3-1 0,0 1 0 0,0 3 0 16,4-1-8-16,0 4 0 0,3-9 0 0,-4 5 8 15,1 1-8-15,3-4 0 0,-3 1 0 0,3 0 0 16,-3-4 0-16,-4 0 0 0,0-2 0 0,0-1 0 0,-3 3 0 0,-1-2 0 16,-3-4 0-16,0 3 0 0,-3 3 16 0,-4-5-1 15,3-1-1-15,-6 0 0 0,-1 3 23 0,-3 0 5 16,-3 1 1-16,-5-1 0 0,-2 0-24 0,-1 4-5 15,-6-1-1-15,-5 0 0 0,-2 4-4 0,-1-4-1 16,-3 7 0-16,-4 0 0 0,3-1-8 0,1 1 0 16,3 6 0-16,-3 0 8 0,3-3-24 0,1 0-6 15,-1 3-1-15,0 3 0 16,4-3-33-16,3-4-6 0,4 4-2 0,3-12-887 16,4 2-177-16</inkml:trace>
  <inkml:trace contextRef="#ctx0" brushRef="#br0" timeOffset="101248.79">9680 2790 1366 0,'0'0'39'0,"0"0"8"0,-3-6-38 0,-1 0-9 0,4-1 0 0,0 7 0 0,0 0 88 0,0 0 16 15,0 0 4-15,0 0 0 0,0 0-32 0,0 0-5 16,4 7-2-16,-1 5 0 0,1 7-3 0,-1-3-1 15,1 18 0-15,-1-2 0 0,1 5 29 0,-1 7 6 16,1 3 0-16,-4 6 1 0,3 1 1 0,-3 5 0 16,0 1 0-16,4 6 0 0,-4-10-39 0,0 1-8 15,0-4-2-15,4 3 0 0,-4-6-1 0,3 1-1 16,-3-1 0-16,0-3 0 0,4-3-33 0,-4-10-6 16,3 1-2-16,-3-7 0 0,7-3-10 0,-3 0 0 15,-1-6 0-15,1-3 0 0,-1-1 0 0,1-5 0 16,-1-4 0-16,4 0 0 0,-3 1 0 0,-4-7 0 15,0 0-12-15,0 0 12 0,0 0-17 0,0 0 4 16,0-7 1-16,0-2 0 16,-4-4-76-16,-3 1-16 0,4-7-2 0,-4 0-1238 0</inkml:trace>
  <inkml:trace contextRef="#ctx0" brushRef="#br0" timeOffset="101875.91">9359 3060 1788 0,'0'0'51'16,"-3"6"10"-16,3 4-49 0,0-4-12 0,-4 0 0 0,4-6 0 0,4 6 106 0,-4-6 18 15,0 0 4-15,0 0 1 0,3-6-52 0,1 0-10 16,3 0-3-16,0-7 0 0,0-3 0 0,0-2 0 15,4-4 0-15,-4-4 0 0,3-5 0 0,-3 0 0 16,4-1 0-16,-1 4 0 0,1-3-51 0,0 3-13 0,3 3 0 16,0-1 0-16,-4 8 0 0,4 2 0 0,1-3 0 0,-5 3 0 15,4 7 0-15,0 3 0 0,-3-4 0 0,0 7 0 16,3 3 0-16,0 3 0 0,0 7 0 0,0-4 0 16,-3 3 0-16,3 4 0 0,3 0 0 0,-3-1 0 15,1 1 0-15,6-1 0 0,0 4 0 16,-3-10 0-16,-1 4 0 0,4-1 0 0,-3-3 0 0,3 0 0 15,4 1 0-15,-4 2 0 0,-3-9 0 0,-1 3 0 16,1 0 0-16,-4 1 0 0,-3-1 0 0,-1 3 0 16,-3-3 54-16,-3 0 8 0,-1 4 2 0,-3 2 0 15,-3 0-42-15,-1 1-8 0,-6 5-2 0,-1 4 0 16,-3-6 24-16,-4 6 5 0,-3 3 1 0,0-7 0 16,0 1-26-16,0 0-4 0,-4 2-2 0,0-2 0 0,-3 0 43 15,0-7 9-15,3 4 2 0,0-4 0 0,4 0-52 0,-3-2-12 16,2-1 0-16,1-3 0 15,0-3-20-15,3 0-8 0,-3-3 0 0,0-3-1 16,3 6-5-16,4 0-1 0,4-10 0 0,-1 7 0 16,1 3-107-16,3-3-22 0,7 3-4 0,0 0-1148 0</inkml:trace>
  <inkml:trace contextRef="#ctx0" brushRef="#br0" timeOffset="103482.89">9377 3060 1074 0,'0'0'30'0,"0"0"8"0,0 0-30 0,0 0-8 16,0 0 0-16,0 0 0 0,-7 0 52 0,7 0 10 15,0 0 2-15,0 0 0 0,0 3 37 0,-4 3 8 16,1-3 2-16,-1 4 0 0,1-1-24 0,3-6-5 16,0 3-1-16,0-3 0 0,0 0 38 0,0 0 7 15,0 0 2-15,0 0 0 0,0 0-52 0,0 0-9 0,0 0-3 0,3-6 0 16,4-4-51-16,0 1-13 16,0 0 0-16,-3-10 0 0,3 0 54 0,0 0 8 0,0-3 2 0,0 3 0 15,0-6-52-15,4 3-12 0,-1-6 0 16,1 6 0-16,0-3 0 0,3 6 0 0,-4 0 0 15,4-2 0-15,-3 5 0 0,-1-9 0 0,5 6 0 16,-5 0 0-16,1 3 19 0,-4 4 1 0,0-1 0 0,3 1 0 16,-2-1-32-16,-1 4-7 0,0 3-1 0,-4-1 0 15,4 4 50-15,-3 0 10 0,-1 3 1 0,4 3 1 16,0 0-16-16,-3 7-3 0,3 2-1 0,0 4 0 16,4 3 1-16,-4 0 0 0,0 3 0 0,3-4 0 15,1 4-37-15,3 0-7 0,4 0-2 0,-4 0 0 16,3 0 47-16,1-6 8 0,-4 3 3 0,7-4 0 15,0-2-56-15,-3-1-11 0,3-2-3 0,0-1 0 0,1-3 56 0,-1 4 11 16,-4-4 3-16,1 4 0 0,-4-4-25 0,0 3-10 16,-3 1 8-16,-1-1-8 0,1 4 25 0,0-7 0 15,-4 3 0-15,0 4 0 0,-4-4-25 0,1 4 0 16,-1-7 0-16,1 3 0 0,-1 4 0 0,1-1 0 16,-1-2 0-16,-3-1 0 0,4-2 0 0,-4-1 0 15,0 0 0-15,0-3 0 0,0-3 0 0,0 0 0 16,0 0 0-16,0 0 0 0,0 0 0 0,0 0 0 15,0 0 0-15,0 0 0 0,0 0 0 0,0 0 0 16,-4-9 0-16,4 9 0 0,-3-3 0 0,3 3 0 16,-7-7 0-16,3 1 0 0,4 6 0 0,-10 0 0 15,3-3 0-15,0 3 0 0,0 0 0 0,-1 0 0 16,1 0 0-16,0-3 0 0,0 3 0 0,-3-3 0 0,3 3 0 16,-4 0 0-16,4 0 0 0,0-7 0 0,-4 7 0 0,4 0 0 15,-3 0 0-15,-1 0 0 0,1-3 0 0,3 3 0 16,-4 3 0-16,0-3 0 0,4 0 0 0,-3 7 0 15,-1-7 0-15,4 0 0 0,-3 0 0 0,2 3 0 16,5-3 0-16,-1 3 0 0,1-3 0 0,-4 0 0 16,7 0 0-16,-4 0 0 0,1 3 0 0,3-3 0 15,0 0 0-15,0 0 0 0,0 0 0 0,0 0 0 16,0 0 0-16,0 0 0 0,0 0 0 0,0 0 0 16,0 0 0-16,0 0 0 0,3 0 0 0,-3 0 0 15,4 3 0-15,-4-3 0 0,0 0 0 0,0 0 0 16,0 0 0-16,7 3 0 0,-7-3 0 0,0 0 0 15,3 0 0-15,-3 0 0 0,0 0 0 0,0 0 0 16,0 0 0-16,0 0 0 0,4-6 0 0,-4 0 0 0,0 3 0 16,0-7 0-16,-4 1 0 0,1-4 0 0,3 4 0 15,-4 3 0-15,-3-4 0 0,4 1 0 0,-4-7 0 0,0 4 0 16,0-4 0-16,0-3 0 0,-4 0 0 0,-3-12 0 16,3 3 0-16,-3-4 0 0,4 7 0 0,-1 0 0 15,-3 0 0-15,3 0 0 0,-3 3 0 0,4 0 0 16,-1 7 0-16,-3-4 0 0,3 6 0 0,1 4 0 15,-1-1 0-15,1 1 0 0,-1 3 0 0,0-1 0 16,4 1 0-16,0 3 0 0,0 0 0 0,0 0 8 16,4 0-8-16,3 3 0 0,0 0 0 0,-4-7 0 15,4 7 0-15,0-3 0 0,0 3 0 0,0 0 0 16,0 0 0-16,0-6 0 0,4 3-10 0,-1 0 10 16,4 0 0-16,0 3-9 0,-3 0 9 0,3 0 0 15,3 3 0-15,-2 3-8 0,-1 0 8 0,3 4 0 0,1-4 0 16,-1 6-8-16,1 1 8 0,-1 6 0 0,1-10 0 15,3 7-8-15,0 0 8 0,4-1 0 0,-4 4 0 16,4 3 0-16,-4-6 0 0,3 6 0 0,-2 3 0 0,-1 0 0 16,3 3 0-16,1 0 0 0,0-3 0 15,-1 4 0-15,-3-8 9 0,4-2 1 0,-4 0 0 0,0 0 0 16,0 0-10-16,0-7-12 0,1 4 2 0,-1-7 1 16,-4 4 9-16,1-4 0 0,-4 1 0 0,0-4 0 15,-4-3 0-15,4 0 0 0,-3 4 0 16,0-4 0-16,-4-3 0 0,0 0 0 0,0 0 0 0,0 0 0 15,0 0 0-15,0 0 11 0,-8 0-3 0,1 0 0 16,-3 0-8-16,3-3 0 0,-7-4 0 0,0 4 0 16,-1-3 8-16,-2 3 0 0,-4-4 0 0,-1 1 0 15,1 0 0-15,0 3 0 0,-7 3 0 0,10-7 0 0,-6 4-8 16,2 3 0-16,1-3 0 0,0 3 0 0,0 0 0 0,0 0 0 16,0 0 0-16,-4 0 8 0,4 3-8 0,-4 0 0 15,0-3 0-15,1 7 0 0,2-7 8 0,1 0-8 16,0 0 0-16,7-7 8 15,0 4-35-15,3 0-7 0,1 0-2 0,3 0 0 16,3-3-171-16,-3-4-34 0</inkml:trace>
  <inkml:trace contextRef="#ctx0" brushRef="#br0" timeOffset="107475.4">8781 4894 1267 0,'0'0'28'0,"0"0"5"0,0 0 2 0,-4-6 1 0,4 6-36 0,0 0 0 16,-3-3 0-16,3 3 0 0,0 0 160 0,0 0 26 15,-4 3 5-15,1 3 1 0,3-6-46 0,-4 3-9 16,0 4-1-16,4 2-1 0,4 0-47 0,0 7-10 16,-1 0-2-16,1 3 0 0,-1 2-24 0,1 5-6 0,3 2-1 0,0 3 0 15,0 4-36-15,0-4-9 16,-4 0 0-16,4 4 0 0,1-4 37 0,-5-3 6 16,4 4 1-16,-3-7 0 0,-1 0-32 0,1-6-12 0,3 0 11 15,-4-4-11-15,-3-5-8 0,4-1-8 0,-4-3-2 0,0-6 0 16,0 0-114-1,0 0-22-15,0 0-5 0,0-9-1 16,-4-4-115-16,4 1-23 0,-10-13-5 0,-1 3-1 0</inkml:trace>
  <inkml:trace contextRef="#ctx0" brushRef="#br0" timeOffset="109238.51">8527 5220 1668 0,'0'0'47'0,"0"3"11"0,0 4-46 0,3-1-12 0,1-3 0 0,-1 0 0 0,4 0 80 0,4 0 13 15,-1 4 3-15,5-4 1 0,2 0 25 0,1-3 5 16,3 3 1-16,0 0 0 0,4-3-103 16,-4 0-25-16,0 0 0 0,0-3 0 0,1 3 56 0,-5-3 7 15,1 3 1-15,-1-6 0 0,1 3-52 0,0-4-12 16,-1 1 0-16,1-3 0 0,-4 2 0 0,4 1 0 16,-1 0 0-16,-2 0 0 0,-1-1-12 0,0 1-6 15,-4 3-1-15,1-3 0 0,-4 2 31 0,0 4 5 16,-3-3 2-16,-4 3 0 0,0 0 11 0,0 0 2 15,0 0 1-15,0 0 0 0,0 0 21 0,0 0 4 16,-8 3 1-16,-2 1 0 0,3-1-25 0,-4 0-5 16,1 3-1-16,-1-3 0 0,1 4-16 0,-1-1-3 15,4 3-1-15,0-2 0 0,0 2-8 0,0 3 0 0,0-2 0 0,3 2 0 16,1 1 0-16,3 3 0 0,-4-4 0 0,8 4 0 16,-4-4 0-16,3 1 0 0,4-4 0 0,-3 1 0 15,3-4 0-15,0 3 0 0,3-5 0 0,1-1 0 16,3-3 12-16,-3-3 0 0,-1-1 0 0,4 1 0 15,0-3-12-15,1 0-17 0,-5-1 4 0,1-2 1 16,3 0 12-16,-4 2 16 0,-2-2-3 0,2 0-1 16,-3 2-12-16,-3 1 0 0,-1 3 0 0,4 0 0 15,-7 3 8-15,0 0-8 0,4-3 0 0,-4 3 0 16,7 0 9-16,-7 3-9 0,3 0 8 16,-3 0-8-16,0 0 0 0,4 3 8 0,-1 1-8 0,1-1 0 15,-1 0-12-15,1 1-7 0,0-4-1 0,-1 3-1 16,4-3 21-16,-3 0 0 0,-1 0 0 0,1-3 0 15,3 3 13-15,-4-3 7 0,4 0 2 0,0 4 0 0,-3-1-22 16,3 0 0-16,-3 0 0 0,-1 3-8 16,4-3 8-16,-3 4 0 0,-1-4 0 0,1 0 0 0,-1 3 0 0,1 1 8 15,-1-4-8-15,1 3 0 0,-4-6 0 0,0 0 0 16,0 0 0-16,0 3 8 0,0-3-8 0,0 0 0 16,0 0 0-16,0 0 0 0,0 0 0 0,0 0 9 15,0 0-9-15,0 0 0 0,0 0 12 0,0 0-4 16,0 0 0-16,0 0-8 0,0 0 31 0,0 0-1 15,0 0 0-15,0 0 0 0,0 0-30 0,0 0 0 16,0 0 0-16,0 0 0 0,0 0 0 0,0 0 0 16,0 0 0-16,0 0 0 0,0 0 0 0,0 0 0 15,0 0 0-15,0 0 0 0,0 0-12 0,0 0-8 16,0 0-1-16,0 0-1 0,0 0 22 0,0 0 0 0,0 0 0 16,0 0 0-16,0 0 13 0,0 0 7 15,0 0 2-15,0 0 0 0,0 0-35 0,0 0-7 0,0 0-2 0,0 0 0 16,0 0 22-16,0 0 0 0,0 0 0 15,0 0 0-15,0 0 0 0,0 0 0 0,0 0 0 0,0 0 0 16,0 0 16-16,0 0 4 0,0 0 0 0,3 3 1 16,1-3-31-16,-4 0-6 0,0 0-2 0,0 0 0 15,0 0 18-15,0 0-10 0,0 0 10 0,0 0-8 16,0 0 24-16,0 0 4 0,0 0 2 0,0 0 0 16,0 0-22-16,0 0 0 0,0 0 0 0,0 0 0 15,0 0 0-15,0 0 0 0,-4-6 0 0,1 0 0 0,3-1 0 0,-4-2 0 16,1 0 0-16,3-4 0 0,-4 0 0 0,4 1 0 15,-3-4 0-15,3 1 0 0,-4 2 0 16,1-3 0-16,3 1 0 0,0-1 0 0,0 0 10 0,0 1-2 16,0 2-8-16,3-3 12 0,-3 4-12 0,4-4-8 15,-1 4 8-15,4-1-13 0,-3 1 13 0,-1 2 0 16,4 1 0-16,-3 2 0 0,3 1 0 0,0 3 8 16,0 0 0-16,4 3-8 0,-1 0 0 0,-3 3 0 15,4 3 0-15,-1 1 0 0,5-1 0 0,-5 3 0 16,1 4 0-16,-1-4 0 0,1 4 0 0,-1-4-11 15,1 4 2-15,-4-4 0 0,0-3 9 0,4 1 0 16,-4-4 0-16,0 0 8 16,0-3-58-16,4 0-11 0,-8 0-3 0,-3 0 0 15,7-3-40-15,0 0-8 0,-3-4-1 0,-1 1-1 16,1 0 29-16,3 0 5 0,-4-1 2 0,1 1 0 0,-1 0 62 0,1 0 16 0,-4-1 0 0,0 1 0 16,0 6-10-16,3-6 1 0,-3-4 0 0,0 10 0 15,-3-6 9-15,3 6 0 0,0-6 0 0,-4 3 8 16,4 3 16-16,-3-7 4 0,-4 4 1 0,7 3 0 15,0 0 11-15,-4 0 3 0,-3 3 0 0,4 0 0 16,-4 4-2-16,3-1 0 0,1 7 0 0,-1-1 0 16,4 4-13-16,-3-1-2 0,3 4-1 0,3-3 0 15,-3 3-9-15,0 0-3 0,7-1 0 0,-3 1 0 16,3-3 0-16,0-4 0 0,3 4 0 0,-3-6 0 16,4-4-13-16,-4 0 11 0,4-3-11 0,3-3 10 15,-4-3-10-15,-3-3 0 0,4 0 0 0,-4-7 0 16,0 4 0-16,0-1 0 0,0-2 8 0,-3-4-8 15,-1 3 26-15,-3 1 0 0,4-4 0 0,-4 4 0 16,0-1-37-16,0 1-7 0,-4-1-2 0,1 4 0 16,-1-1 32-16,1 1 7 0,-4 3 1 0,3-1 0 0,1 1-20 0,3 6 0 15,-8-3 0-15,8 3 0 0,-3 3-12 0,-4 0-7 16,3 7-1-16,4-1 0 16,0 0-19-16,0 7-4 0,0 0-1 0,4 3 0 0,3 2 60 0,0 1 11 15,0 7 2-15,4-1 1 0,-4 3-22 0,0 1-8 16,3-1 0-16,-3 7 0 0,0-4 19 0,0 4-3 15,4-4 0-15,-7 1 0 0,3-4 0 0,0-3 0 16,0 4 0-16,-4-7 0 0,1 3 14 0,-1-3 2 0,1-3 1 0,-4-3 0 16,0 0-1-16,0-7-1 0,0 1 0 0,0-4 0 15,-4 0-31-15,-3-5 0 16,7-4 0-16,-7 0 0 0,0-4 0 0,-3-2 0 0,-1 0 0 16,0-4 0-16,-3-2 0 0,4-4 0 0,-1-3 0 15,-3 4 0-15,3-4 0 0,4 3 0 0,0 4 0 16,0-7 0-16,4 6 0 0,3-2 0 0,-4 2 0 0,4-3 0 15,0 1-14-15,4 2-9 0,-1-2-1 0,1 5-1 16,3-5 25-16,0 2-8 0,-4 0 8 0,8 1 0 16,-4 2-8-16,4-2 8 0,-1-1-8 0,1 1 8 15,-1-1 0-15,1-2-8 0,0-1 8 0,3 3 0 16,-4 1-30-16,1-4-1 0,3 1 0 0,-3-4 0 16,-1 3 31-16,4 0 0 0,-3 1 0 0,-1-4 0 15,1 3 0-15,0 0 0 0,-1 1 0 0,-3-1 0 0,0 0 25 16,-3-2 11-16,-1 2 3 0,1 3 0 15,-4 1-23-15,0-1-5 0,0 1-1 0,-4 6 0 0,-3-1-2 16,4 4 0-16,-4 6 0 0,0 0 0 0,0 7 1 0,0-1 0 16,-1 10 0-16,5 0 0 0,-4 0-9 15,7 6 0-15,-4 0 0 0,1 3 0 0,3-3 0 0,0 0 0 16,3 0 0-16,1-3 0 0,-1 0 0 0,1-3 0 16,3 0 0-16,0-4 0 0,4-2 0 0,-4 0 0 15,3-7 0-15,1-3 0 16,-1 0-56-16,5-3-6 0,-5-3-2 0,1-6 0 15,-1-1-32-15,1-2-8 0,-1-4 0 0,-2 0-1 16,2 1-102-16,1-7-20 0,-4 0-4 0,-4-3-1 0</inkml:trace>
  <inkml:trace contextRef="#ctx0" brushRef="#br0" timeOffset="109426.03">10037 4976 1792 0,'0'0'51'0,"3"6"10"0,-3 3-49 0,4 1-12 0,-1 2 0 0,-3 1 0 15,4 6 136-15,3-4 25 0,0 4 5 0,-4 0 1 16,8 3-83-16,-4-3-16 0,0 3-3 0,4-4-1 16,-4 4-5-16,0-3-2 0,3 0 0 0,-3-3 0 15,0-1-20-15,0 1-4 0,0 0-1 0,1-1 0 16,2-5-32-16,-6 2 0 0,3-5 0 0,-4 2 0 16,4-3-96-16,-3-3-25 0,-4-3-6 0,0 0-1 15</inkml:trace>
  <inkml:trace contextRef="#ctx0" brushRef="#br0" timeOffset="109648.53">9924 5327 2581 0,'0'0'56'0,"7"0"12"0,0 0 3 0,0-3 2 0,0 3-58 0,7-3-15 16,-3 3 0-16,6 0 0 0,1-4 73 0,-1 4 12 15,1 0 3-15,0-3 0 0,-1 3-38 0,1 0-7 16,-4-3-2-16,4 3 0 0,-1-3-28 0,1 3-5 16,0-3-8-16,3 3 11 15,-7-3-58-15,0 3-11 0,4 0-2 0,-8-3-1 16,4 3-179-16,-7 0-36 0</inkml:trace>
  <inkml:trace contextRef="#ctx0" brushRef="#br0" timeOffset="110587.4">8791 6315 1552 0,'-3'9'44'0,"3"-9"10"0,-4 6-43 0,1 0-11 0,-1 4 0 0,4-1 0 16,0 7 104-16,0-3 20 0,0 5 3 0,4 1 1 16,-1 0-52-16,1 3-9 0,-1 0-3 0,1-3 0 15,3 3 52-15,-4-4 9 0,4 1 3 0,-3-3 0 16,3 0-59-16,-3-1-11 0,-1 1-2 0,1-7-1 16,-1 4-37-16,1-7-7 0,-1 4-2 0,1-7 0 15,-4-3 44-15,0 0 9 0,0 0 2 0,0 0 0 16,0 0-52-16,0-3-12 0,0-7 0 0,0 1 0 15,0 2 0-15,0-2 0 0,0-3 0 0,0-1 0 16,0-3 9-16,0 1-1 0,0-4 0 0,0-3 0 16,0 3-8-16,0-6 0 0,3 3 0 0,1-3 0 15,-1 0 0-15,1 3-9 0,-1 0 0 0,4 3 0 0,0 3 9 0,0 4 0 16,1-1 0-16,2 4 0 0,-3 3 0 0,4 3 0 16,-4 3 0-16,3 0 0 0,1 3 29 0,0 3 8 15,-1 3 2-15,-3 4 0 0,4 3-12 0,-1 2-3 16,-3 4 0-16,0 3 0 0,1 1-12 0,-1-5-2 15,0 1-1-15,-4 0 0 0,1-3-9 0,-1 0 0 16,4-6 0-16,-3 2 8 0,-4-5-8 0,3-4 0 16,1 0 0-16,-1-3 0 0,-3-3 0 0,0 0 0 15,0 0-8-15,4-6 8 0,3-3-9 0,-3-1 9 16,-4-5-12-16,3-1 12 0,1 0-8 0,-1-6 8 16,4 0 0-16,-3-3 0 0,-1 3 0 0,4-3-8 0,0 6 8 15,0-3 0-15,4 7 0 0,-4-1 0 16,0 0 0-16,4 4 0 0,-1 2 0 0,-3 1 0 15,0 3 0-15,0 0 0 0,-3 2 10 0,-1 1 2 0,5 3 1 16,-5 0 0-16,1 7 3 0,-1-4 1 0,1 6 0 0,-1 4 0 16,1-1 15-16,-1 4 4 0,1 3 0 0,-1 3 0 15,1 0-49-15,-1-1-10 0,-3 5-1 0,4-1-1 16,-1-3 40-16,1 0 8 0,-1-4 1 0,-3 1 1 16,4-6-25-16,-4 2 0 0,3-5 0 0,-3 2 0 15,0-2-40-15,0-1-14 0,0 1-2 0,0-4-1 16,-3 3-63-16,3-3-12 0,3 7-2 0,-3-4-782 15,0 1-157-15</inkml:trace>
  <inkml:trace contextRef="#ctx0" brushRef="#br0" timeOffset="110888.6">9387 6437 1792 0,'-3'9'51'0,"3"-3"10"0,0 1-49 0,0 2-12 15,-4 1 0-15,4-1 0 0,0 4 105 0,0-1 19 16,0-3 3-16,0 4 1 0,0 0 0 0,4-1 0 16,-4 1 0-16,3-4 0 0,4 4-52 0,-3-4-9 15,0 0-3-15,3-2 0 0,3-1-51 0,-3-3-13 16,0 0 0-16,4 0 0 0,-1-3 47 0,1-3 6 16,0 3 2-16,-1-6 0 0,1 0-35 0,-4-1-8 15,0-2 0-15,0-4-1 0,0 4 3 0,-3-3 1 0,-1-1 0 0,1 4 0 16,-4-4-2-16,0 4 0 0,0-1 0 0,-4-2 0 15,-3 5 0-15,3 1 0 0,-6 3 0 0,-1 0 0 16,1 3-3-16,-1 0-1 16,-3 0 0-16,0 3 0 15,3-3-44-15,1 3-9 0,-1-3-1 0,1 3-1 16,3-3-130-16,-1 0-27 0,8 0-5 0</inkml:trace>
  <inkml:trace contextRef="#ctx0" brushRef="#br0" timeOffset="111607.09">9708 6142 1958 0,'0'0'43'0,"0"0"9"0,4 6 1 0,-4 1 3 0,4 2-45 0,-1 4-11 15,4-4 0-15,-3 4 0 0,3 2 94 0,0 1 17 16,-4 3 3-16,4 0 1 0,0-1-26 0,0 4-5 15,0 3 0-15,1 0-1 0,-1 4-20 0,3-1-4 16,-3 0-1-16,0-3 0 0,4 0-2 0,-4-3-1 16,0-3 0-16,0 0 0 0,0-3-37 0,0-4-7 15,0-3-2-15,0 1 0 0,0-4-9 0,-3 0 0 16,-1-2 0-16,-3-4 0 0,0 0 0 0,0 0 0 16,0 0 0-16,0 0 0 0,0 0 0 0,0 0 0 15,-7-7 0-15,4-2 0 0,-4 3 0 0,0-1 0 16,-4-2 0-16,-3 3 0 0,3-4 0 0,1 4 0 15,-4 0 0-15,0 3 0 0,3-1 30 0,0 4 4 0,1 0 1 16,-1 0 0-16,1 4-25 0,3-1-10 16,-4 0 8-16,4 3-8 0,3 0 0 0,-3 1 8 0,4-1-8 15,-4 3 0-15,3-2 0 0,4 2 0 0,-3 0 0 0,3-2 0 16,0-1 0-16,3 3 0 0,1-2 0 0,-1 2 0 16,1-3 0-16,-1 1-9 0,4-1 9 0,1-3 0 15,-5 3-8-15,8-3 8 0,-4 1 0 0,0-1 0 16,3-3-8-16,1 0 8 0,-1 0 0 0,1-3 0 15,0-1-32-15,-1-2 1 0,1 0 0 0,-1 0 0 16,1-4 31-16,0 1 0 0,3-1 0 0,-4 1 0 16,1 0 16-16,3-4 10 0,0 4 2 0,-3-4 0 15,3 4-28-15,-4-4 0 0,1 1 0 0,0-1 0 16,-1 0 0-16,1 4 0 0,-4-3 0 0,0-1 0 16,0 4-17-16,-4-1-9 15,4-2-2-15,-7 2 0 0,4 4 49 0,-4-3 10 0,0 2 1 0,0-2 1 0,0 9-21 16,0 0-4-16,-4-6 0 0,4 6-8 0,0 0 14 0,-7 0-4 15,4 3-1-15,-8 3 0 0,8 0 5 0,-4 7 1 16,0 2 0-16,3 1 0 0,1 3-15 0,3 0 0 16,-4 0 0-16,8-1 0 0,-4 1 0 0,3-3 0 15,1 3 0-15,3-4 0 0,0 1 0 0,0 0 0 16,0-4 0-16,3 4 0 0,1-7 0 0,3 4 0 16,-3-7 0-16,3 4 0 0,-4-7 0 0,1 0 0 15,3-3 0-15,-3-3 0 0,-1 3-8 0,1-7 8 16,-4-2 0-16,3 0 0 15,-2-1-54-15,-1-2-4 0,0-1-1 0,0 1 0 16,-4-4-55-16,4 0-11 0,-3 1-3 0,-4-4-716 16,3 0-144-16</inkml:trace>
  <inkml:trace contextRef="#ctx0" brushRef="#br0" timeOffset="111847.78">10209 6095 1792 0,'0'0'51'0,"0"0"10"0,0 0-49 0,0 0-12 0,0 0 0 0,0 0 0 16,0 6 156-16,0 1 29 0,0 2 6 0,4 0 1 16,-1 4-52-16,1 3-9 0,0 2-3 0,3 1 0 15,0 3-51-15,3 3-10 0,-3 0-3 0,4 7 0 16,-1-1 0-16,1 4 0 0,3 2 0 0,0-2 0 0,0-1 0 0,0 1 0 16,1-7 0-16,-1 0 0 0,-4-3-51 0,4-3-13 15,-3 0 0-15,0 0 0 0,-4-3 0 0,0 0-15 16,0-7 3-16,0 1 1 15,-4-7-143-15,1-3-29 0,-4-3-5 0,0 0-2 0</inkml:trace>
  <inkml:trace contextRef="#ctx0" brushRef="#br0" timeOffset="114037.06">12612 4850 1746 0,'0'0'49'0,"0"0"12"0,0 0-49 0,0 0-12 0,0 0 0 0,0 0 0 16,0 0 112-16,0 0 19 16,0 0 4-16,0 0 1 0,-7 3-55 0,7-3-10 15,0 7-3-15,-4-1 0 0,4 3 24 0,0 4 4 0,4 3 0 16,-1-1 1-16,1 7-36 0,3 0-7 15,-4 3-2-15,4 3 0 0,1 1-11 0,-1-1-2 0,0 3-1 0,0-6 0 16,0 0-26-16,3-3-12 0,-6-3 10 0,3-3-10 16,0-7 16-16,0 1-4 0,-3-1 0 0,-1-6 0 15,4 0-105-15,-3-6-22 16,-1-3-4-16,1-3-1 0,-1-4-73 0,-3 0-15 0,0-5-4 0,0-1 0 16</inkml:trace>
  <inkml:trace contextRef="#ctx0" brushRef="#br0" timeOffset="114205.13">12510 4672 2030 0,'0'0'57'0,"-4"3"14"0,0 3-57 0,4-6-14 0,-3 3 0 0,3-3 0 0,0 0 54 0,0 0 8 15,3 6 2-15,-3 1 0 16,8-4-103-16,-1-3-20 0,0 3-4 0,0-3-1 0</inkml:trace>
  <inkml:trace contextRef="#ctx0" brushRef="#br0" timeOffset="114550.92">12831 5114 2188 0,'0'0'48'0,"0"0"11"0,-4-7 1 0,0 1 1 0,1-3-49 0,-1-1-12 0,1 1 0 0,-1-4 0 16,1 1 54-16,3-1 8 0,0 1 2 0,0-1 0 15,0-3-26-15,3 4-5 0,1-4-1 0,-1 1 0 16,1-1-20-16,-1 0-12 0,5 4 12 0,-1-1-12 16,0 4 14-16,3 2-4 0,-3 1-1 0,4 3 0 15,-1 3 7-15,1 0 0 0,0 3 1 0,-1 0 0 16,4 4 41-16,0-1 8 0,-3 3 2 0,3 4 0 15,-3-1-29-15,3 4-6 0,-4 3-1 0,1 3 0 0,0 0-3 16,-1 0-1-16,-3 3 0 0,0 0 0 16,-3 3-8-16,-1-6-3 0,1 3 0 0,-1-6 0 0,1-3-17 15,-4-1 0-15,3-5 8 0,-3-1-8 16,0-6-47-16,0-3-13 0,0 0-2 0,0 0-1 16,0-9-89-16,-3-4-19 0,3 1-3 0,-4-1-963 0</inkml:trace>
  <inkml:trace contextRef="#ctx0" brushRef="#br0" timeOffset="115035.08">13257 5139 2041 0,'0'0'44'0,"0"0"10"0,0 0 2 0,0 0 2 0,0 3-46 0,0 3-12 15,0 0 0-15,4 1 0 16,-4-4 112-16,0 3 20 0,0-3 4 0,0-3 0 0,0 0-32 0,0 0-6 16,0 0-2-16,0 0 0 0,0-6-34 0,0-7-7 15,0 1-2-15,0-10 0 0,0 0-9 0,-4-3-1 16,4 0-1-16,-3-3 0 0,-1 2-14 0,1-5-4 15,-4 3 0-15,0-3 0 0,0 2-8 0,0 1-3 16,-4-3 0-16,0 3 0 0,1-1-5 0,-1 1-8 16,1 3 11-16,-1 3-11 0,1 3 0 0,-1 4-9 15,0-1-1-15,4 6 0 16,0 1-61-16,4 3-12 0,3 6-2 0,0 0-1 16,0 0-165-16,0 0-33 0</inkml:trace>
  <inkml:trace contextRef="#ctx0" brushRef="#br0" timeOffset="115255.52">13543 5252 2880 0,'0'6'64'0,"0"0"12"0,-3 0 4 0,3-6 0 0,-4 4-64 0,4-4-16 0,0 0 0 0,0 0 0 15,0 0 54-15,-3-4 8 0,-4-2 2 0,-1 0 0 16,1-4-52-16,0-2-12 0,0-4 0 0,0 1 0 16,0-4-100-16,-3-3-22 0,3 3-5 0,-1-6-1127 15</inkml:trace>
  <inkml:trace contextRef="#ctx0" brushRef="#br0" timeOffset="115390.71">13353 4825 2649 0,'-4'6'58'0,"-3"1"12"0,0 2 2 0,0-3 4 0,3 1-61 0,-3-1-15 16,4 0 0-16,-1-3 0 0,4-3 0 15,0 0 0-15,0 0 0 0,4 7-782 16,-1-4-159-16</inkml:trace>
  <inkml:trace contextRef="#ctx0" brushRef="#br0" timeOffset="116515.05">13653 5004 2082 0,'0'0'59'0,"0"0"13"0,-4 3-57 0,4-3-15 0,0 0 0 0,0 0 0 16,0 0 94-16,0 0 16 0,0 0 3 0,0 0 1 16,4-3-40-16,-1-3-8 0,1-1-2 0,-1-2 0 15,1 3-51-15,-1-4-13 0,1 4 0 0,-4 0 0 16,3-1 0-16,1-2 0 0,-1 3 0 0,-3 6 0 15,0-3 0-15,0 3 0 0,4-7 0 0,-4 7 0 0,0 0 34 16,0 0 4-16,0 0 1 0,0 0 0 16,0 0-10-16,0 0-1 0,0 0-1 0,0 0 0 0,0 0-27 0,0 0 0 15,0 0 0-15,-7-3 0 0,7 3 0 0,-7 3 0 16,7-3 0-16,-4 4 0 0,4-4 0 16,-7 3 0-16,4 3 0 0,-1-3 0 0,1 3 0 0,3-6 0 15,0 0 0-15,0 0 0 0,-4 3 30 0,4-3 7 16,0 0 2-16,0 0 0 15,0 0-63-15,0 0-12 0,0 0-2 0,0 0-1 0,0 0 39 0,0 0 0 16,0 0 0-16,0 0 0 0,0 0 0 0,0 0 0 16,0 0 0-16,-4-9 0 0,4 9 23 0,0 0 12 15,0 0 2-15,0 0 1 16,0 0-61-16,0 0-12 0,0 0-2 0,0 0-1 0,0 0 82 0,0 0 16 16,0 0 3-16,0 0 1 15,0 0-103-15,0 0-20 0,0 0-4 0,0 0-1 0,0 0 103 0,0 0 20 0,0 0 4 0,0 0 1 16,0 0-52-16,0 0-12 0,0 0 0 0,0 0 0 15,0 0 0-15,0 0 0 0,0 0 0 0,0 0 0 16,0 0 0-16,0 0 0 0,0 0 0 0,0 0 0 16,0 0 0-16,0 0 0 0,0 0 0 0,0 0 0 15,0 0 0-15,0 0 0 0,0 0 0 0,0 0 0 16,0 0 0-16,0 0 0 0,0 0 0 0,0 0 0 16,0 0 54-16,0 0 8 0,8 0 2 0,-5 0 0 15,4-3-52-15,-3 3-12 0,3 0 0 0,0-3 0 16,-4 0 0-16,4 0 0 0,0-1 0 0,-3 1 0 15,3 0 0-15,0-3-12 0,0 0 3 0,-3 2 0 16,3-2 9-16,-4 0 9 0,1 0-1 0,-1-1-8 16,-3 7 8-16,4-6-8 0,-4 6 0 0,0-6 0 0,0 0 18 15,0-1-3-15,0 7-1 0,0 0 0 0,0 0-4 0,-4-6-1 16,1 3 0-16,-4 0 0 0,3 6-25 0,-3 0-6 16,4 0-1-16,-5 0 0 0,1 7 23 0,0-1 0 15,0 0 0-15,4 7 0 0,-4-3 14 0,3-1 7 16,-3 4 2-16,4-4 0 0,-4 4-37 0,3-3-7 15,1-1-2-15,-1 1 0 0,0-4 23 0,4 4 0 16,0-4 0-16,0 1 0 0,0-1 0 0,4 0 0 16,0 4 0-16,-1-1 0 0,4 1 0 0,-3-1 0 15,6 4 0-15,-3-3 0 0,4 2 0 0,-1 1 0 16,5-3 0-16,-5-1 0 0,4-2 0 0,0-1 0 16,0 0 0-16,1-2 0 15,-1-1-56-15,0-3-6 0,0 0-2 0,-4 0 0 0,5-3 52 0,-5 0 12 0,1-3 0 16,-1 0 0-1,1 0-54-15,-4-3-8 0,0-1-2 0,0 1 0 0,-3 0 52 0,3 3 12 0,-4-4 0 0,1 1 0 32,-4 6-54-32,7-3-8 0,-7 3-2 0,3-3 0 15,4 0-102-15,-3 0-21 0,-1 3-4 0,4 0-1 16,-3 0 103-16,3 3 20 0,0-3 4 0,-3 3 1 16,-1 0 0-16,1-3 0 0,3 3 0 0,-7-3 0 0,3 0 102 0,-3 0 21 15,4 3 4-15,-1-3 1 0,1 0 51 0,-4 0 10 0,7-3 3 0,-4 0 0 16,1 0-32-16,0 0-7 0,-1 0-1 0,1-4 0 15,-4 1 13-15,3 0 3 0,-3 0 0 0,0-4 0 16,0 1-32-16,0-1-7 0,-3 1-1 0,-1-4 0 16,1 1-51-16,-5-4-13 0,5 0 0 0,-8 4 0 0,4-4 0 15,-3 1 0-15,3 2 0 0,-4 0 0 16,0 1 54-16,4 3 8 0,0-1 2 0,0 1 0 16,4-1-52-16,-4 1-12 0,3 3 0 0,4 6 0 15,0-7 0-15,0 1 0 0,4 0 0 0,-1 3 0 0,4 0 0 16,4-1 0-16,-1 1 0 0,5 3 0 0,-1 0 0 0,3 3 0 15,-3 1 0-15,4-4 0 0,0 3 0 0,-4 0 0 16,0 3 0-16,4-3 0 0,-4 4-12 0,0-1-4 16,3 0-2-16,-2 0 0 15,-1 4-125-15,0-4-25 0,0 0-4 0,-4 4-2 0</inkml:trace>
  <inkml:trace contextRef="#ctx0" brushRef="#br0" timeOffset="117285.92">12809 5973 1552 0,'0'0'44'0,"0"0"10"16,0 0-43-16,0 0-11 0,0 0 0 0,-3 3 0 15,-1 3 46-15,1-3 7 0,3 4 2 0,-4-1 0 16,4 0-37-16,-3 0-7 0,3 1-2 0,0 2 0 16,0-6 34-16,3 3 6 0,-3 1 2 0,4-4 0 0,-4 3 21 15,0-6 4-15,0 3 0 0,0 4 1 0,0-1-12 0,3 0-2 16,-3 0-1-16,4 4 0 0,-4-4 3 16,3 7 1-16,1-1 0 0,3 1 0 0,0 2-9 0,0 4-1 15,0 3-1-15,4 0 0 0,-1 6-37 16,1 4-7-16,3-4-2 0,-3 6 0 15,3 1 27-15,-4-7 6 0,4 3 1 0,0-2 0 0,-3-7-32 0,3-4-11 16,-7-2 0-16,4-7 9 0,-4 1-18 0,-4-7-4 16,4 0-1-16,-7-3 0 15,0 0-89-15,4-6-17 0,-4-7-4 0,-4 1-1 16,1-1-34-16,-1-2-6 0,-3-4-2 0,0 0-797 0</inkml:trace>
  <inkml:trace contextRef="#ctx0" brushRef="#br0" timeOffset="118525.02">12728 6277 1728 0,'0'0'38'0,"0"0"8"0,0 0 2 0,7 3 0 0,0 3-39 0,0-3-9 16,0 1 0-16,4-1 0 0,0 0 104 0,-1-3 20 16,4 3 3-16,0-3 1 0,8 3-52 0,-5-3-9 0,4 0-3 0,4 0 0 15,0 0-64-15,3 0-16 0,-3 0-1 0,3 0-1 16,4 0-6-16,-4 0 0 0,4 0-1 0,-4 0 0 15,-3 0 3-15,-4 3 1 0,0 4 0 0,-3-1 0 16,-1 3 21-16,-3-3 0 0,-3 7 0 0,3-4 0 16,-7 4 0-16,4-4 0 0,-4 1 0 0,-4-1 0 15,1-3 98-15,-1 1 24 0,1-1 5 0,-4-6 1 16,0 0-103-16,0 0-25 0,0-13 0 0,0 1 0 0,-4-4 56 16,4-3 7-16,-3-3 1 0,-4-3 0 0,3 0-14 0,-3-3-2 15,-3 3-1-15,-1-6 0 0,0 2-14 0,1-2-2 16,-1 0-1-16,-3-4 0 0,3 1-9 0,-3-1-1 15,4 7-1-15,-1 0 0 0,1 6-19 0,-1 3 8 16,0 7-8-16,4 2 0 0,4 1-9 0,-4 2-9 16,3 4-2-16,4 3 0 15,0 0-93-15,4 10-19 0,-1 2-4 0,1 7-1 16,3 0-31-16,0 3-5 0,0 0-2 0,0 3 0 16,4-3 57-16,-4 0 11 0,3 0 3 0,-3 3 0 15,0-3-8-15,0 0-2 0,1 3 0 0,-1 3 0 0,0 0 94 0,0-3 20 16,-4 0 0-16,4-3 0 0,-3 0 54 0,3-3 8 15,-4-6 2-15,4-4 0 0,-3-3 47 0,3-3 9 16,0-3 3-16,0-3 0 0,-3-3-43 0,3 0-9 0,-4-4-2 0,4-2 0 16,0-1 47-16,-3 1 10 0,3 2 2 0,0 1 0 15,-3 0-52-15,6 2-9 0,-3 4-3 0,0 0 0 16,0 0-51-16,0 3-13 0,0 0 0 16,0 3 0-16,1 0 54 0,2 7 8 0,-6-4 2 0,3 3 0 15,0 1-52-15,-4 2-12 0,4 1 0 0,-3-4 0 16,3 4 37-16,-4-1 5 0,4 1 1 0,-3-4 0 15,0 1-18-15,-1-1-3 0,4 0-1 16,-3-6 0-16,-1 4-21 0,1-4 0 0,-1 0 0 0,4 0 0 16,-3-3 0-16,-4 0 0 0,3 0 0 0,-3 0 0 15,0 0-10-15,4 3-6 0,-4-3-2 0,3 3 0 16,1-3 29-16,-4 0 5 0,3 4 2 0,1-1 0 16,-4 3-18-16,4-3 0 0,-1 0 0 0,1 0 0 15,-1 0 0-15,1 1 0 0,-1-1 0 0,1 0 0 0,-1-3 0 16,1 3 0-16,3-3 0 0,-4 0 0 15,1-3 0-15,-4 3 0 0,3 0 0 0,-3 0 0 0,0 0 0 0,0 0 0 16,0 0 0-16,0 0 0 0,0 0 0 0,0 0 0 16,0 0 0-16,0 0 0 0,0 0 0 0,0 0 0 15,0 0 0-15,0 0 0 0,0 0 0 0,0 0 0 16,7-3 0-16,-7 3 0 0,0 0 0 0,0 0 0 16,0 0 0-16,0 0 0 0,0 0 0 0,0 0 0 15,0 0 0-15,0 0 0 0,0 0 0 0,0 0 0 16,0 0 0-16,0 0 0 15,0 0-48-15,0 0-12 0,0 0-4 0,0 0 0 0,0 0 52 0,0 0 12 0,0 0 0 0,0 0 0 16,0 0 0-16,0 0 8 0,0-3 0 0,0 3-8 16,0 0 0-16,0 0 0 0,0 0-10 0,0 0 10 15,0 0 0-15,4-7 0 0,-4 7 0 16,0 0 0-16,3-6 0 0,-3 0 0 0,0 0 0 16,0-1 0-16,0 1 0 0,0-3 0 0,0 2 0 0,-3-5 0 15,3 2 0-15,-4 1 0 0,4-4 0 0,0 1 0 16,-3-1 0-16,3 1 0 0,-4-1 0 0,4 1 0 15,0-1 0-15,0 1 0 0,0-1 0 0,0-3 0 16,0 7 0-16,0 3 0 0,0-4 0 0,4 4 0 16,-1 3 8-16,1 0 10 0,-1 0 2 0,5 3 0 15,-1 3-20-15,0 0 0 0,0 3 8 0,3 4-8 16,-3-1 0-16,4 0 0 0,-4 1 0 0,0-1 0 16,4 1 0-16,-1-1 0 0,1-3 0 0,-1 1 0 0,1-1 0 15,0-3 0-15,3 0 0 0,-4-3 0 0,4 0 0 0,-3 0 0 16,3-3 0-16,0 0 0 0,-3 0 0 15,3-4 0-15,-4 4 0 0,1-3 0 0,0 0-14 0,-1 0-6 16,-3-4-2-16,0 4 0 0,0-4 22 0,-3 4 0 16,-1 0 0-16,1-4 0 0,-1 4 47 0,-3 0 13 15,0 6 4-15,-3-6 0 0,3 6-52 0,-7-3-12 16,0-1 0-16,0 1 0 0,0 3 0 0,0 3 0 16,0 1 0-16,0 5 0 0,-1 0 0 0,1 4 0 15,4 3 0-15,-4-1 0 16,3 4-48-16,1 0-13 0,3 3-3 0,0-3 0 0,3 3 52 0,-3-4 12 15,7 1 0-15,-3-3 0 0,3-4 0 0,0-2 0 16,0-1 0-16,0 1 0 0,4-7 0 0,-1 3 0 16,1-3 0-16,-1-3 0 0,1 0 22 0,0 0 7 15,3-3 2-15,-4 0 0 16,1 0-152-16,3-4-31 0,-3 4-5 0,3-3-702 0,0-3-140 0</inkml:trace>
  <inkml:trace contextRef="#ctx0" brushRef="#br0" timeOffset="118875.14">14143 6073 1792 0,'0'0'51'0,"0"0"10"0,0 0-49 0,0 0-12 0,0 0 0 0,0 0 0 15,0 0 182-15,-7 3 34 0,0 0 6 0,0 4 2 16,0-1-103-16,0 0-20 0,0 4-4 0,-1-1-1 16,1 0-25-16,0 4-6 0,0-4-1 0,0 4 0 15,0 3-51-15,0-4-13 0,4 4 0 0,-4-1 0 0,3-5 0 16,1-1 0-16,3 1 0 0,0-7 0 15,0-3 0-15,3 3 0 0,1-3 0 0,3 0 0 16,0 0 0-16,0-3 0 0,0-3 0 0,3 2 0 0,-3-2 0 0,4 3 0 16,0-3 0-16,-1 3 0 0,4-1 27 0,-3 4 2 15,3 0 1-15,0 0 0 0,-3 4-10 0,3-1-3 16,0 3 0-16,-4 0 0 0,1 4 6 0,0-4 1 16,-1 7 0-16,-3-4 0 0,0 3-2 0,0 1 0 15,-3 0 0-15,-1 2 0 0,-3-2 10 0,-3-1 3 16,3 7 0-16,-7-6 0 0,3-1-35 0,-3 4 0 15,0-4 0-15,-3-2 0 16,3-1-86-16,-4 1-24 0,4-7-5 0,-4 3-1 16,4-6-70-16,0 0-14 0,7 0-4 0,-7-3-993 0</inkml:trace>
  <inkml:trace contextRef="#ctx0" brushRef="#br0" timeOffset="119128.21">14372 6462 2628 0,'0'0'58'0,"0"0"12"0,4 3 2 0,-4-3 1 0,0 0-58 0,0 0-15 0,0 0 0 0,3-6 0 16,1-1 59-16,-1-2 9 0,1-7 1 0,-4 1 1 15,0-4-5-15,0 0-1 0,0-3 0 0,-4-3 0 16,4 0-51-16,-3 0-13 0,-4 0 0 0,0-3 0 16,-4-1 54-16,0-2 8 0,1 0 2 0,-1-4 0 0,1 4-52 0,-1-1-12 15,1 7 0-15,3 3 0 0,-1 7 0 0,5-1 0 16,-1 10 0-16,1 0 0 15,3 6-100-15,0 0-22 0,-4 9-5 0,4 0-1 16,0 7 0-16,0 0 0 0,4 3 0 0,-1-1 0 16,1 1-102-16,-1 3-21 0,12 19-4 0,-8-10-564 15</inkml:trace>
  <inkml:trace contextRef="#ctx0" brushRef="#br0" timeOffset="119637.97">14393 6493 2052 0,'0'0'45'0,"4"-6"10"0,-1 0 1 0,-3-4 1 0,4-2-45 0,-1-4-12 15,1 0 0-15,3-6 0 0,-3 7 112 0,-1-4 20 16,4 0 4-16,0 0 0 0,0 4-43 0,0-1-9 16,0 0-1-16,0 4-1 0,4-1-37 0,-4 4-7 0,0 3-2 0,0-1 0 15,0 1-4-15,-3 3-2 0,3 3 0 0,-4 0 0 16,4 3-17-16,-3 3-3 0,-1 4-1 0,1 2 0 16,0 1-9-16,-4 6 0 0,3-1 0 0,1 4 0 15,-1 0 33-15,1 3 5 0,-1 0 1 0,1 1 0 16,-1-1-31-16,1-7-8 0,-1 1 0 0,-3-3 0 15,7 0-30 1,-3-7-7-16,-1-3-2 0,1 1 0 0,-1-4-71 0,-3-3-14 16,7-3-4-16,-3-4 0 0,3 1-51 15,0-7-10-15,-3 1-3 0,3-7 0 0,0 3-51 0,0-6-10 0,-4 1-3 16,4-1 0-16,0 0 54 0,1 0 10 16,-1 3 3-16,-4-3 0 0,4 3 244 0,-3 3 49 0,-1 4 9 0,1 3 3 15,-1-1 170-15,-3 4 34 0,0 6 8 0,0 0 0 16,0 0-160-16,0 9-32 0,0 4-6 0,0 2-2 15,0 1-51-15,0 3-10 0,4 0-3 0,-1 3 0 16,1-3 0-16,-1-1 0 0,4-2 0 0,0 0 0 0,1-7-51 0,2 0-13 16,4 1 0-16,-3-4 0 0,-1-3 0 0,5-3 0 15,2 0 0-15,-3-3 0 0,0-3 0 0,4 0 0 16,0-1 0-16,-4-2 0 0,-4-4 54 0,4 4 8 16,-3-4 2-16,-4 1 0 0,4-1-52 0,-4 4-12 15,-4 0 0-15,4-1 0 0,-3 4 0 0,-4 0 0 16,0 6 0-16,0 0 0 0,0 0 28 0,0 0 2 15,0 0 1-15,-7 3 0 16,-4-3-50-16,1 3-9 0,-4 0-3 0,-4-3 0 0,0 3 31 0,-3 0 0 16,0 0 0-16,0-3 0 15,3 0-160-15,-3 0-25 0,3 0-6 0,1-3-615 0,3-3-123 16</inkml:trace>
  <inkml:trace contextRef="#ctx0" brushRef="#br0" timeOffset="120070.72">15007 5916 2419 0,'0'0'53'0,"0"0"11"0,0 0 3 0,0 0 1 0,0 0-55 0,0 0-13 15,0 0 0-15,0 7 0 0,0-1 105 0,0-3 19 16,4 3 3-16,-4 4 1 0,3-1-52 0,1 4-9 16,-1 2-3-16,4 1 0 0,-3 3-13 0,3 3-3 0,0 0-1 0,0 3 0 15,4-3-24-15,-1 6-5 0,1-3-1 0,-1 3 0 16,-3 0-17-16,4 1 0 0,0-1 0 0,-1-3 0 16,1 3 55-16,-1-6 7 0,-3 0 2 0,0-3 0 31,1-3-142-31,-5-4-28 0,4-6-6 0,-3 1-878 0,-4-7-176 0</inkml:trace>
  <inkml:trace contextRef="#ctx0" brushRef="#br0" timeOffset="120488.9">15240 5816 2419 0,'0'-16'53'0,"0"7"11"0,0 3 3 0,0-4 1 0,0 4-55 0,4 0-13 0,-4 6 0 0,0 0 0 15,3-3 105-15,1 6 19 0,3 0 3 0,0 6 1 16,0 4-103-16,0 2-25 0,3 7 0 0,5 0 0 16,-5 3 30-16,4 4 1 0,0 2 0 0,0-3 0 0,1 4 1 0,-1-1 1 15,-4-3 0-15,4 0 0 0,-3-3-33 0,3 1 0 16,-3-1 0-16,3 0 0 0,-4-6 0 0,1 2 0 16,3-5 0-16,-3-3 0 0,-4-1 0 0,3-2 0 15,-3-7 0-15,4 0 0 0,-4-3 0 0,0-3 0 16,-3 0 0-16,-1-4 0 0,1-2 0 0,-4-4 0 15,3 4 0-15,-6 0 0 0,3-4 0 0,-4 4 0 16,1-4 0-16,-5 1 0 0,1 2 0 0,-3 1 0 16,3-1 0-16,-4 4 0 0,1 3 20 0,-1 0-2 0,-3 3-1 15,3 3 0-15,1 3-9 0,-4 0-8 16,3 7 9-16,0 3-9 0,4 3 0 0,4 2 8 16,-1 1-8-16,4 4 0 0,4-5 0 0,-1 1 0 0,1 0 0 0,3-3 0 15,4 0 0-15,-1-3 0 0,4-1 8 16,4 1-8-16,-4-7 0 0,4 1 8 15,-1-4-8-15,4 0 0 16,-3-3-16-16,0-3-10 0,3 0-2 0,0-3 0 16,-7 0-28-16,4-3-7 0,-4-3-1 0</inkml:trace>
  <inkml:trace contextRef="#ctx0" brushRef="#br0" timeOffset="122406.74">19209 3085 1839 0,'0'0'40'0,"0"0"9"0,-4-9 2 0,1-1 1 0,-1 1-42 0,1-1-10 15,-1 1 0-15,4-4 0 0,-3 4 28 0,3 0 4 0,0-1 1 0,3 4 0 16,-3 0 10-16,0 6 1 16,0 0 1-16,4-4 0 0,-4 4 9 0,7-3 2 0,-4 6 0 15,4-3 0-15,-3 7 12 0,-1-4 4 16,1 6 0-16,3 1 0 0,-4-1-18 0,5 7-3 0,-5 3-1 0,1-4 0 15,3 10-24-15,-4 4-5 0,4 2-1 0,-3-3 0 16,-1 7-5-16,1-1-2 0,3 4 0 16,-4-4 0-16,4-2 17 0,0-1 3 15,1-6 1-15,-1-3 0 0,0-3-3 0,-4 0-1 16,4-7 0-16,-3 1 0 0,-1-10-30 0,1 0 0 16,-1 0 0-16,-3-3 0 0,0 0 0 0,4-6 0 0,-4 3 0 15,3-7 0-15,-3-2 31 0,0-1 0 0,-3 1 0 0,-1-4 0 16,1 0 1-16,-1-2 1 0,1 2 0 0,-4-6 0 15,0 3-33-15,-4-3 0 0,4 3 0 0,-4-9 0 16,-3 6 0-16,4-3 0 0,-4 0 0 0,3-6 0 16,-3 6 0-16,3-4-20 0,4 1 2 0,-3-3 1 0,-1 3 27 15,4-4 6-15,4 1 0 0,-5 3 1 0,5-1-17 0,3 4 0 16,-4 0 0-16,4 3 0 0,0 7 0 0,4 5 0 16,-4 1 0-16,3 2 0 0,-3 1 0 0,0 6 0 15,0 0 0-15,0 0 0 0,0 0-12 0,0 0-5 16,8 0-2-16,-5 6 0 0,1-2 19 0,-1 5 0 15,-3-9 0-15,4 3 0 0,-1 0 0 0,-3-3 0 16,0 3 0-16,0-3 0 0,4 7 0 0,-4-1 0 16,-4 0 0-16,4 4 0 0,0 2 16 0,-3-6 1 15,3 7 0-15,-4 3 0 0,4 2-30 16,-3 1-7-16,3 0 0 0,0 0-1 0,-4-3 11 0,4-1 10 16,0 1-13-16,0-3 5 0,0-4 8 0,0 0 0 0,0 1-9 15,0-7 9 1,0 3-31-16,0-6-1 0,-3 3-1 0,3-3 0 0,-4 3 33 0,-3-3 0 15,0 4 0-15,0-1 0 0,0-3 0 0,0 3 0 16,-4-3 0-16,1 3 0 0,3 3 0 0,-8-3 0 0,5 7 0 0,-1-1 0 16,-3 1 0-16,4 2 0 0,-1 7 0 0,0-10 0 15,1 10 0-15,3 3 0 0,-4-6 0 0,1 3 0 16,3-4 13-16,-1 4 10 0,1-6 1 0,4 2 1 16,-1-8-25-16,4-1 0 0,-3 0 0 0,3-6 0 15,0 0 0-15,0 0 8 0,3-9-8 0,-3-1 0 16,4-9 12-16,-1 4-4 0,1-1 0 0,3-3 0 15,-3 1-8-15,-1 5 8 0,4-9-8 0,-3 3 8 16,-1 0-8-16,1 1 8 0,3-1-8 0,-4-3 8 16,4 3-8-16,-3-3 8 0,3-3-8 0,-4-3 8 0,4 0-8 0,1-4 8 15,-5-2-8-15,4-1 8 0,0 1-8 0,0 2 8 16,0 1-8-16,0 3 8 0,0 0-8 16,4 2 0-16,-4 11 0 0,0-7 0 0,0 6 0 0,0 4 0 15,0 2 0-15,-3 4 0 0,3 3 9 0,-4 3 0 16,4 0 0-16,0 6 0 0,1 0-9 0,2 7 12 15,-3-1-12-15,4 4 12 0,-1 3-12 0,1 0 0 16,0 6-12-16,3-6 12 0,-4 3 0 0,4 0 0 16,0 3 0-16,-3-3 0 0,0 0 0 0,-1-1 0 15,4 1 0-15,-3 0 0 0,-1-6 0 0,5 3 0 16,-5-3 0-16,1-1 0 0,-1 1 0 0,1 0 0 16,-1-4 0-16,-2 1 0 0,-5-4 0 0,4 7 16 15,-3-10 0-15,-1 0-1 0,1 4-24 0,-4-4-5 16,-4 0-1-16,1 0 0 0,-1 1 15 0,-3-4 0 0,-4 3 0 0,1 0 0 15,-1-2 48-15,-3-1 13 0,0 3 3 16,-7-3 0-16,0 0-52 0,-4-3-12 0,-3 3 0 16,-4 1 0-16,4-1 0 0,-4 3 0 0,4-6 0 15,0 3 0 1,7 3-48-16,-1 1-13 0,5 2-3 0,3 0-956 0,3 7-191 16</inkml:trace>
  <inkml:trace contextRef="#ctx0" brushRef="#br0" timeOffset="123333.47">18112 4646 1267 0,'0'0'28'0,"0"-6"5"0,0 0 2 0,0 0 1 0,0-1-36 0,-4 1 0 0,4 0 0 0,-3 0 0 16,3-1 108-16,-4 1 16 0,4 0 2 0,-3-1 1 0,3 7-22 15,0-9-4-15,0 9-1 0,-4-6 0 16,4 6-15-16,0 0-3 0,0 0-1 0,0 0 0 0,0-6 7 0,0 6 0 15,0 0 1-15,0 0 0 0,0 0-25 0,-7 6-4 16,7 3-2-16,-4 4 0 0,1 6-28 0,-1 2-6 16,4 11 0-16,-3-1-1 0,3 1-13 0,0 2-2 15,0 1-8-15,0 2 12 0,3-2 3 0,-3-1 0 16,4-2 0-16,-1-1 0 0,1-6 0 0,-1-3 0 16,5-3 0-16,-1-7 0 0,0 1-15 0,3-10 0 15,1-3 0-15,3-6 0 0,-4-4 0 0,5-5 0 16,-1-1 0-16,3-6 0 0,1 0 0 0,0-3 0 15,-1 0 0-15,1-3 0 0,-4 3 0 0,4-1 0 0,-4 1 0 16,-4 3 0-16,1 7 0 0,0-1 0 0,-4 7 0 16,0 2 0-16,0 11 0 0,0 2 0 0,0 3 0 0,0 4 0 15,-4 2 0-15,4 4 0 0,4 0 0 0,-7 3 0 16,3-3 18-16,0 3 10 0,3-3 3 0,-3-4 0 31,0 1-50-31,0-4-9 0,4-2-3 0,0-4 0 0,-1 0 59 0,4-6 12 0,0 0 3 0,0-3 0 16,1-3-23-16,2 0-5 0,1-4-1 0,-4-2 0 15,4-1 2-15,-4 1 0 0,0-1 0 0,0-3 0 16,-3 1 0-16,-1-1 0 0,-3-3 0 0,0 4 0 16,-3-1-4-16,-4-3-1 0,0 3 0 0,-4-2 0 15,-3 2-11-15,0-3 12 0,0 0-12 0,-4 1 12 0,1-1-12 16,-4 0 0-16,0 0 9 0,0 3-9 0,-1-2 20 16,5-1-1-16,-1 6 0 0,1-2 0 15,3 2-136-15,0 4-27 0,0 2-6 0,7 7-1 16,0 0-117-16,0 0-23 0,-4 16-5 0,4 3 0 0</inkml:trace>
  <inkml:trace contextRef="#ctx0" brushRef="#br0" timeOffset="123616.72">18757 4844 2530 0,'-7'9'56'0,"7"-2"11"0,-7-4 2 0,4-3 3 0,3 0-58 0,-7 0-14 16,3 0 0-16,-3-3 0 0,7 3 83 0,-7-10 13 15,3 1 4-15,1-4 0 0,-1 1-54 0,1-4-10 16,-1-3-3-16,1-6 0 0,-1 0-16 0,1-3-3 16,3 0-1-16,-4-1 0 0,4 1-2 0,0 3-1 15,0 0 0-15,0 3 0 0,0 0-10 0,-3 0 10 0,3 3-10 0,-7 1 10 16,3-1-2-16,0 3-8 0,-3 0 12 0,0-2-4 16,0 5-8-16,-3-3 8 0,3 1-8 0,-4-1 8 15,4 3-8-15,0 1-16 0,0 3 4 0,0-1 1 16,3 4 11-16,4 6 0 0,0 0 0 0,0 0 0 31,-3 3-104-31,-1 6-20 0,8 4-3 0,-1 3-717 0,1 2-144 16</inkml:trace>
  <inkml:trace contextRef="#ctx0" brushRef="#br0" timeOffset="124335.25">18750 4882 2030 0,'0'0'57'0,"0"0"14"0,0 0-57 0,0 0-14 16,0 0 0-16,0 0 0 0,0 0 140 0,0 0 26 16,0 0 5-16,0-7 1 0,0 1-76 0,4 0-14 15,-4 0-3-15,3-4-1 0,1 4-30 0,-1 0-7 16,1-1-1-16,-1 1 0 0,1 3-13 0,3 0-3 16,0 0-1-16,0-1 0 0,0 4-13 0,0 0-2 15,4 0-8-15,-4 0 12 0,3 4 8 0,-3-1 0 16,4-3 1-16,0 3 0 0,-4 0-12 0,0-3-9 15,3 3 12-15,-3-3-12 0,0 0 9 0,0 3-9 16,-3 0 0-16,3-3 9 0,-3 4 0 0,3-1 0 16,-4 3 0-16,1-3 0 0,3 3 3 0,-4 1 1 15,1-1 0-15,-1 3 0 0,1 1-5 0,3-1 0 0,-4 1-8 16,4-1 12-16,1-3-12 0,-1 1 9 0,0-1-9 0,3-3 8 16,-3-3-8-16,4 0 0 0,-1 0 0 15,-3-6 0-15,4 3 0 0,0-7 0 0,-1 4 0 0,-3-7 0 16,0 1 0-16,0-1 0 0,4 4 0 0,-7-7 0 15,3 4 8-15,-4-4 0 0,4 0 0 0,-3-3 0 16,-4 4-8-16,3-1-9 0,-3 4 9 0,-3-1-13 16,3 4 13-16,-4-1 13 0,1 7-2 0,-1 0-1 15,-3 0-10-15,0 6 10 0,0 3-10 0,0 4 10 16,0 2-20-16,3 4-4 0,-3-1-1 0,7 4 0 16,-3 0 15-16,3 3 0 0,0-3 0 0,0 3 0 0,3 0 0 15,1-3 0-15,3-1 0 0,0-2 0 16,0 0 0-16,4-7 0 0,-1 4 0 0,1-7 0 15,3 3 0-15,-4-2-11 0,4-4 11 0,-3 0-10 0,3 0 10 16,-3-3 0-16,3 0 10 0,-4 3-10 0,1-3 0 0,-4 0-8 16,4 0-1-16,-1 0 0 0,-3 0 9 0,0-3 12 15,-3 3-2-15,3 0-1 0,-4 0-9 0,-3 0 0 16,0 0 0-16,0 0 0 0,4-3 0 0,-4 3 0 16,4-6 0-16,-4-1 0 0,0 1 8 0,3 0-8 15,-3 0 12-15,4-4-4 0,-1 1-8 0,-3-4-9 16,4 1 9-16,-1-4-13 0,1 0 13 0,-1 1 0 15,1-1 0-15,3 0 0 0,-4 4 0 0,4-4 0 16,0 3 0-16,1 4 0 0,-1-3 0 0,0 2 0 16,0 4 0-16,3 0 0 0,-3 2 0 0,4 1 0 0,-1 3 0 0,1 3 0 15,0 1 48-15,3 2 13 0,-4 0 3 0,1 0 0 32,0 7-73-32,3-4-15 0,-4 4-2 0,1 3-1 0,-1-1 27 0,1 1 0 0,-4 0 12 0,0 2-4 15,-3-2-8-15,3-3 0 0,-4 2 0 0,4-2 8 31,-3-1-76-31,-1-5-16 0,-3 2-2 0,4-6-901 0,-4-3-180 0</inkml:trace>
  <inkml:trace contextRef="#ctx0" brushRef="#br0" timeOffset="124731.71">20115 4439 2419 0,'0'0'53'0,"0"0"11"0,4 10 3 0,3 2 1 0,0 4-55 0,0 3-13 16,0 0 0-16,4 6 0 0,-1 3 105 0,1 3 19 15,-4 1 3-15,4 2 1 0,-1 1-35 0,-3-4-6 0,4 0-2 0,-4-2 0 16,0-4-41-16,-4 3-8 0,4-6-1 16,-3 0-1-16,0 0-24 0,3-6-10 0,-4-1 8 0,-3-5-8 31,4-1-35-31,-4-6-12 0,0-3-2 0,0 0-1 15,0 0-70-15,0-6-13 0,-4-4-3 0,1-5-1 16,-1-1-122-16,-3 0-24 0,-14-18-5 0,3 6-600 0</inkml:trace>
  <inkml:trace contextRef="#ctx0" brushRef="#br0" timeOffset="125102.86">19925 4741 1958 0,'0'0'43'0,"0"0"9"0,0 6 1 0,0-6 3 15,3 3-45-15,1 3-11 0,3-3 0 0,0-3 0 16,4 3 53-16,3-3 9 0,0-3 2 0,4 3 0 0,-1-3-52 0,4-3-12 15,4 0 0-15,0-4 0 0,3 1 33 0,-3-1 4 16,-1 1 1-16,1-4 0 16,-4 1-10-16,0-1-1 0,1 4-1 0,-1-4 0 0,0 4 6 0,0 0 0 15,-3 2 1-15,3-2 0 16,-4 6 50-16,-2-3 9 0,-1 6 3 0,-4-4 0 0,-3 4-25 0,0 4-5 16,0-1-1-16,-7 6 0 0,0 0 0 0,0 4 0 15,-3 6 0-15,-4 0 0 0,7 6-51 0,-7 0-13 16,3 3 0-16,4-3 0 0,-3 0 0 15,3 0 0-15,0 4 0 0,3-4 0 0,4-3 54 0,0-7 8 16,4 1 2-16,0-4 0 0,3-2-52 0,3-4-12 16,1-3 0-16,0-3 0 0,-1-3 0 0,1-6 0 15,-1-4 0-15,1-2 0 0,-4-1 0 0,-3-3 0 16,3-3 0-16,-3 0 0 0,-4 0 0 0,0 0 0 16,0-3 0-16,-7 3 0 0,3 0 0 0,-3 0 0 0,0 7 0 0,-3-4 0 15,-1 6 0-15,-6 4 0 0,-5-4 0 0,1 7 0 16,-3 0 0-16,-8 3 0 0,0-1 0 0,-3 4 0 15,-4 0-151 1,4 4-33-16,0 2-6 0,0 3-1205 0</inkml:trace>
  <inkml:trace contextRef="#ctx0" brushRef="#br0" timeOffset="125740.16">18549 5669 2221 0,'0'0'63'0,"0"0"13"0,0 0-60 0,0 0-16 0,0 0 0 0,0 0 0 16,-3 3 152-16,-1 3 27 0,-3 0 5 0,3 1 2 15,-3 2-82-15,4 0-17 0,-4 1-3 0,-4 2-1 16,4 1-67-16,-3 3-16 0,-1-1 0 0,0 4 0 16,-3-3 0-16,0 3 0 0,0-4 0 0,-4 1 0 15,4 3 28-15,0-4 3 0,4 1 0 0,-4 0 0 16,6-1-31-16,-2-5 0 0,3 2 0 0,3-5 0 16,1-4-19-16,3-3-9 0,0 0-3 0,7 0 0 15,0 0 43-15,3-3 9 0,5-4 2 0,2 1 0 16,-3 0-37-16,7-4-7 0,-3 1-2 0,0-4 0 0,-1 4 23 15,5 0 0-15,-1-1 0 0,3 1 0 16,-2 3 33-16,2-1 11 0,5 4 3 0,-5 3 0 0,1 0-14 16,0 0-2-16,-4 3-1 0,0 4 0 0,-3 2-6 0,-4 0 0 15,0 7-1-15,-7 0 0 0,3 3 3 16,-10 2 1-16,4 5 0 0,-8-1 0 0,1 0-15 0,-4 0-4 16,-4 0 0-16,1-3 0 0,-4 0 0 0,-4-3 0 15,0-4 0-15,4 1 0 0,-3 0-18 0,2-1-4 16,-2-5-1-16,3-4 0 15,0 0-39-15,3-6-8 0,4 0-2 0,0-6 0 16,0 0-102-16,3-4-21 0,4-2-4 0,0-4-683 16,0 0-137-16</inkml:trace>
  <inkml:trace contextRef="#ctx0" brushRef="#br0" timeOffset="125972.29">18937 5515 2419 0,'0'0'53'0,"0"6"11"0,4 4 3 0,-4-1 1 0,3 4-55 0,-3 2-13 0,4 4 0 0,-1 0 0 16,1 6 98-16,3-3 17 0,-4 3 3 0,4 0 1 16,0 3-43-16,1 4-8 0,2-1-1 0,1 7-1 15,-1-1-7-15,1 4-2 0,3 0 0 0,0 0 0 16,0-7-34-16,0-3-7 0,0-2-2 0,1-4 0 16,-1-6-14-16,-4-7 0 0,1 1 0 0,-1-4 0 15,1-3 15-15,-8-3 0 0,5-3 0 0,-8-6 0 16,3 0-93-16,-3-7-18 0,-3 1-4 15,-1-4-1-15,-3-3-55 0,0-3-12 0,-4 0-1 16,-3 0-1008-16</inkml:trace>
  <inkml:trace contextRef="#ctx0" brushRef="#br0" timeOffset="126376.77">18807 5932 1605 0,'0'0'35'0,"3"3"7"0,4-3 2 0,4 3 2 0,-1-3-37 0,4 0-9 16,1 0 0-16,-1-3 0 0,0 0 77 0,3 0 14 15,-2-3 2-15,6-1 1 0,-4 1-21 0,1 0-4 16,3 0-1-16,0-4 0 0,4 1-54 0,0-1-14 16,-1 1 0-16,5-1 0 0,-5-2 0 0,5-1 0 0,-5 1 0 0,1-1 0 15,-4 4 54-15,-3-1 8 0,-1 1 2 16,-3 0 0-16,-3 2 0 0,0 1 0 16,-4 3 0-16,-4 0 0 0,-3 3 0 0,0 0 0 0,0 0 0 15,0 0 0-15,-7 6 0 0,4 4 0 16,-4 2 0-16,0 7 0 0,-1-3-52 0,1 2-12 0,0 4 0 15,0 3 0-15,4 4 31 0,3-4 3 0,0 3 1 0,0-3 0 16,7-3-5-16,0 0-1 0,0-3 0 0,4-7 0 16,-1-2-29-16,1-1-21 0,-1-3 3 0,1-6 1 15,3-3 27-15,0 0 6 0,4-6 0 0,-4-4 1 16,0-3-27-16,0-5-6 0,0 2 0 0,-3-6-1 16,-1 3 17-16,1-3 9 0,0 3-1 0,-8 0 0 15,1 3-8-15,-1 3 0 0,-6 1 0 0,3-1 0 16,-7 3 8-16,-1 4 0 0,1 3 0 0,-3-1 0 15,-1 1-8-15,-3 3 0 0,0 3 0 0,3 0 0 16,-3 3-48-16,0 3-12 0,4 1-3 16,-1 5 0-16,0 1-52 0,4-1-10 0,4 4-3 0,-1 0-716 15,4-4-144-15</inkml:trace>
  <inkml:trace contextRef="#ctx0" brushRef="#br0" timeOffset="126808.24">19569 5832 2178 0,'3'6'48'0,"-3"3"9"0,4 1 3 0,-1 2 1 0,4 7-49 0,0 0-12 16,4 6 0-16,-1 3 0 0,5 0 75 0,-1 4 12 15,0-1 2-15,3 1 1 0,1-1-39 0,0 6-8 0,-1 1-2 16,5 6 0-16,-5-3 19 0,-3 0 3 0,4-1 1 0,-4-2 0 16,4-4 15-16,-4-5 3 0,0-7 1 15,-4-4 0-15,1-2-54 0,-4-3-10 0,0-4-3 16,-3-6 0-16,-4-3 0 0,0 0 0 0,0 0 0 0,-7-6 0 15,-4-7 13-15,0-2 3 0,1-1 0 16,-4-6 0-16,3 0-41 0,-3-3-8 0,0-3-2 0,-4-4 0 16,4 4 19-16,-3-3 0 0,-1 0 0 0,0-4 0 15,4 4 0-15,0-7 0 0,0-3 0 0,0-6 0 16,7 3 8-16,0 4 4 0,3 2 2 0,1-3 0 16,6 10-22-16,1-4-5 0,6 7-1 0,-3 3 0 15,7 0 23-15,1 6 5 0,-1 0 1 0,0 4 0 16,0 2 27-16,0 4 6 0,0 2 0 0,-3 4 1 15,3 3-40-15,-4 0-9 0,1 7 0 0,0-1 0 16,-1 3 19-16,1 4 4 0,-4 2 1 0,0 1 0 16,0 0-38-16,-4 3-7 0,1-1-2 0,-4 4 0 0,-4-3 23 0,1 3 0 15,-1 0 0-15,-3 3 0 0,0-3 0 0,0-3 0 16,-3 3 0-16,-1-6 0 16,0-4-56-16,1-2-6 0,-4-4-2 0,-4-3-956 15,1-6-191-15</inkml:trace>
  <inkml:trace contextRef="#ctx0" brushRef="#br0" timeOffset="128287.39">24038 2809 1299 0,'0'-9'28'0,"0"-1"7"0,0 4 1 0,-3-3 0 0,3-1-28 0,0 4-8 0,-4-4 0 0,4 1 0 16,0 3 109-16,-3 0 21 0,3-1 4 0,-4 1 1 0,4 3-21 0,0 3-4 15,0 0-1-15,0 0 0 16,0 0-33-16,0 0-8 0,0 0 0 0,-3 3-1 0,3 10-2 0,0 2 0 16,0 7 0-16,3 6 0 0,1 10-38 0,-1 0-8 15,1 5-2-15,3 5 0 0,-4-1-6 0,4 3-2 16,0 3 0-16,1 3 0 0,-5 4 7 0,4-7 0 15,0 1 1-15,4-7 0 0,-4-7 5 0,0-2 1 16,0 0 0-16,0-13 0 0,0 0-6 0,-3-9-1 16,3-4 0-16,0-3 0 0,0-5-7 0,-4-4-1 15,1-7-8-15,3 1 12 0,-4-6-4 0,1 2 0 16,-4-6-8-16,3 4 12 0,-3-4 3 0,4-3 0 16,-4-3 0-16,0-3 0 0,0 3-1 0,-4-6 0 15,1 0 0-15,3-3 0 0,-4-1-5 0,1-2-1 16,-4 2 0-16,0 1 0 0,-4-7-8 0,4 7 12 15,-4-7-12-15,-3 1 12 0,4-4-12 0,-1 0 0 0,1-3 0 0,-1-3 0 16,-3 7 0-16,3 2-17 0,4-3 4 16,0 7 1-16,0 6 20 0,-3 2 5 0,3 8 1 0,-1-7 0 15,1 6-14-15,0 3 0 0,4 0 0 0,-4 4 0 16,3 6 0-16,-3-7 0 0,4 4 0 0,-4 2 0 16,3-2 0-16,1 6 0 0,-1-3 0 0,1 2 0 15,3 4 0-15,0 0 0 0,-4 0 0 0,4 0 0 16,-7 0 0-16,7 0 0 0,-7 4 0 0,3-1 0 15,1 0-16-15,-1 3 4 0,1 4 1 0,-1-4 0 16,1 3 11-16,-1 4 0 0,1-4 0 16,-4 7 0-16,3 3 0 0,1-4 0 0,-1 10 0 0,-3 0 0 15,0 7 0-15,3-7 0 0,-6 6 0 0,3 1 0 16,0-1-10-16,0 0 0 0,-4-2 0 0,4-4 0 0,-4 0 10 16,4-3 14-16,-3-4-3 0,-1 1-1 0,4-6-10 0,0-4 0 15,-4 4 0-15,1-4 0 0,3 1 0 16,-4-7 0-16,4 0 0 0,0 0 0 0,4 0 0 0,3-3 0 15,0 0 0-15,0 0 0 0,0 0 0 0,0 0 0 16,0 0 0-16,3-3 0 0,1-3 0 0,3 3 0 16,0-10 0-16,0 1 0 0,3-4 0 0,-3 0 0 15,4-9 0-15,0 0 0 0,-1-6 0 0,4-1 0 16,0 1 0-16,1-4 0 0,-1 4 0 0,0 3 0 16,3-7 0-16,1 4 0 0,-7 3 0 0,6 0 0 15,-3-1 0-15,4-2 0 0,-7 3 0 0,3 0 0 16,-4 2 0-16,1 1 0 0,-1 7 0 0,1 2 0 15,-4 6 0-15,0 4 0 0,-3 3 53 0,3 6 9 0,0 0 2 16,-4 13 0-16,8 3-52 0,-4 6-12 0,4 0 0 16,-1 6 0-16,4-2 0 0,-3 2 0 15,3 0 0-15,0 4 0 0,-3-1 0 0,-1-2 0 16,1-1 0-16,-1 0 0 0,1-2 0 0,-4-1 0 0,0-3 0 0,0-3 0 16,-3-3 0-16,-1-4 0 0,1-2 0 0,-4-1 0 15,0-8 0-15,-4-1 0 0,-3 0 0 0,0-3 0 16,-3-3 54-16,-5 0 8 0,-2 3 2 0,-4-4 0 15,-4 4-52-15,-3-6-12 0,-4 6 0 0,-3 0 0 16,3 6 0-16,-3-2 0 0,-1-4 0 0,1 6 0 16,3 0 0-16,4 3 0 0,-4 4 0 0,1 0 0 15,-1-4-48-15,0 4-13 0,0-1-3 0,1 4 0 16,6-10-51-16,0 3-10 0,4 1-3 0,3-4-1228 16</inkml:trace>
  <inkml:trace contextRef="#ctx0" brushRef="#br0" timeOffset="140224.35">22729 4302 1429 0,'0'0'40'0,"0"-7"10"0,-3-2-40 0,3-1-10 0,-4 1 0 16,4 0 0-16,-3-1 110 0,3 4 20 16,0-3 4-16,0 9 1 0,0 0-36 0,0 0-7 15,0 0-2-15,0 0 0 0,0 9-21 0,3 3-4 16,-3 1-1-16,4 6 0 0,-1 3-20 0,1 0-4 15,0 3 0-15,-1 3-1 0,1 7-3 0,-4-4 0 16,3 3 0-16,1 7 0 0,-1-3-2 0,1 3-1 16,-1-1 0-16,-3 1 0 0,4-3-6 0,-1-4-2 0,-3 1 0 15,4-1 0-15,-1-2-5 0,1-7-2 0,-4 0 0 0,3-6 0 16,4-7-18-16,-3 1 8 0,0-7-8 0,3-3 0 31,-4 0-14-31,4-6-10 0,0-6-1 0,0-4-1 0,4-3 26 0,-4-2 0 0,0-4 0 0,0-3 0 16,-3-1 0-16,3 1 0 0,0-3 0 0,0 0 0 15,0 0 0-15,0-1 0 0,0 4 0 0,0 0 0 16,4 6 0-16,-4 1 0 0,3 5 0 0,-3 1 0 16,0 2 0-16,4 7 0 0,-4 0 0 15,0 3 0-15,0 3 46 0,-3 3 14 0,3 4 4 0,0 5 0 16,-4 1-21-16,1 6-4 0,3 0-1 0,-4 3 0 16,-3 3-12-16,4-3-2 0,-1 4-1 0,-3-4 0 0,0 3-15 15,0 0-8-15,0-3 8 0,0 0-8 0,0 0 0 16,0 0 0-16,0-6-10 0,0 0 10 15,0 0-54-15,0-7-4 0,0 1-1 0,0-7 0 16,0-6-157-16,0 0-32 0,0 0-7 0</inkml:trace>
  <inkml:trace contextRef="#ctx0" brushRef="#br0" timeOffset="140550.49">23192 4747 1956 0,'0'0'56'0,"0"0"11"0,-4 3-54 0,-3 0-13 15,0 0 0-15,3 3 0 0,-3 4 100 0,4-1 16 16,-4 4 4-16,3-1 1 0,1 4-44 0,3 3-9 0,-4 3-1 0,4-3-1 16,4 3-33-16,-4-4-6 0,3 4-2 0,1-6 0 15,3 3 31-15,0-4 7 16,0 1 1-16,4-6 0 0,-1-1-52 0,4-3-12 0,0-6 0 16,4 0 0-16,-4-3 54 0,0-3 8 0,0-4 2 0,0-2 0 15,1-4-52-15,-5 1-12 0,-3-1 0 16,4-3 0-16,-4 3 0 0,3 1 0 0,-3-4 0 0,1 3 0 15,-5 4 0-15,1-1 0 0,-1 1 0 0,-3 2 0 16,0 1 0-16,-3-1 0 0,-1 4 0 0,1 0 0 16,-5 3 0-16,1-4 0 0,0 4 0 0,0 3 0 15,-3-3 0-15,-1 3 0 0,1 0 0 0,-1 3 0 16,0 0-100-16,1 1-22 0,-1-1-5 0,1 3-1 16,3 0-51-16,3-3-10 0,4-3-3 0,0 0-793 15</inkml:trace>
  <inkml:trace contextRef="#ctx0" brushRef="#br0" timeOffset="141217.35">23435 4784 1321 0,'0'0'28'0,"0"0"7"0,0 0 1 0,0 0 2 0,0 0-30 0,0 0-8 15,0 0 0-15,4-6 0 0,-4 6 40 0,0-9 8 16,3 2 0-16,-3 1 1 0,0 0 12 0,4-3 3 15,-4 9 0-15,0 0 0 0,0 0 51 0,0 0 10 16,0 0 3-16,0 0 0 0,0 0-52 0,0 0-9 16,0 0-3-16,0 0 0 0,-4 6 0 0,4 0 0 15,0 3 0-15,0 4 0 0,0 0 0 0,0-1 0 0,0 4 0 0,4-4 0 16,-4 7-51-16,0-3-13 0,3-4 0 0,1 7 0 16,-1-6 0-16,1-1 0 0,-1 1 0 0,4-4 0 15,0 1 0-15,0-4 0 0,0 0 0 0,4 0 0 16,0-6 0-16,-1 0 0 0,-3 0 0 0,4-3 0 15,-4 3 0-15,4-3 0 0,-1 0 0 0,1 0 0 16,-4 3 0-16,3-3 0 0,-3 3 0 0,4-3 0 16,-4 3 0-16,0 0 0 0,0-4 0 0,0 4 0 15,0 0 0-15,0-3 0 0,0 3 0 0,0-3 0 16,-3 0 0-16,7 0 0 0,-8 0 0 0,4-3 0 16,0-1 0-16,-3 1 0 0,3 0 0 0,0-4 0 15,-4 4 0-15,1-3 0 0,-1 2 0 0,4-2 0 16,-3 3 0-16,-1-1 0 0,1 4 0 0,-4 3 0 15,0 0 54-15,0 0 8 0,0 0 2 0,0 0 0 0,4 0-52 0,-4 0-12 16,0 0 0-16,0 0 0 0,0 0 0 0,0 0 0 16,3 3 0-16,-3-3 0 0,0 0 0 0,0 0 0 15,0 0 0-15,0 0 0 0,0 0 0 0,0 0 0 16,0 0 0-16,0 0 0 0,0 0 0 16,0 0 0-16,0 0 0 0,0 0 0 0,0 0 0 0,0 0 0 15,0 0 0-15,0 0 0 0,0 0 0 0,0 0 0 16,0 0 0-16,0 0 0 0,0 0 0 0,0 0 0 0,0 0 0 0,0 0 0 15,0 0 0-15,0 0 0 16,0 0 0-16,0 0 0 0,0 0 0 0,0 0 0 16,0 0 0-16,0 0 0 0,0 0 0 0,0 0 0 0,0 0 0 15,0 0 0-15,0 0 0 0,0 0 0 16,0 0 0-16,0 0 0 16,0 0-48-16,0 0-13 0,0 0-3 0,0 0 0 15,0 0 0-15,0 0 0 0,0 0 0 0,0 0 0 0,0 0 52 0,0 0 12 0,0 0 0 0,0 0 0 31,0 0-105-31,0 0-19 0,0 0-3 0,0 0-581 0,0 0-116 0</inkml:trace>
  <inkml:trace contextRef="#ctx0" brushRef="#br0" timeOffset="142022.85">23463 4737 1267 0,'0'0'28'0,"0"0"5"0,0 0 2 0,0 0 1 0,0 0-36 0,0 0 0 16,0 0 0-16,0 0 0 0,0 0 109 0,0 0 15 15,0 0 4-15,0 0 0 0,0 0-20 0,0 0-4 0,0 0-1 0,0 0 0 16,0 0-11-16,-3 4-3 0,-1 2 0 0,1-3 0 16,-1 3-20-16,1 4-4 0,3-1-1 0,-4 0 0 15,4 1-51-15,0-1-13 0,0 4 0 0,0-4 0 16,0 4 0-16,4-1 0 0,-1 4 0 0,1-4 0 15,3 4 54-15,-4-3 8 0,4-1 2 0,0 1 0 16,4-1-52-16,0 1-12 0,-1-4 0 0,4 1 0 16,-3-4 0-16,3 3 0 0,0-6 0 15,0 1 0-15,0-1 0 0,0-3 0 0,4-3 0 0,-4-1 0 16,0-2 0-16,-3 0 0 0,-1 0 0 0,1-1 0 16,0-2 34-16,-4 0 4 0,3-1 1 0,-6 1 0 15,3-4-25-15,-4 4-5 0,4-1-1 0,-7-2 0 16,4 6 8-16,-1-1 0 0,1-2 1 0,-4 3 0 15,3-1-17-15,-3 1 0 0,0 3 0 0,0 3 0 0,0 0 0 0,0 0 0 16,0 0 0-16,0 0 0 0,0 0 0 0,0 0 0 16,0 0 0-16,0 0 0 0,0 0 0 0,0 0 0 15,0 0 0-15,0 0 0 0,0 3 0 0,0 3 0 16,0 1 0-16,0 2 0 0,4 0 0 0,-4 1 0 16,4-1 0-16,-4-2 0 0,3 2 0 0,1 0 0 15,-4-2 0-15,3-1 0 0,1 0 0 0,-4-3 0 16,3 4 0-16,-3-7 0 0,0 3 0 0,0-3 0 15,4 3 0-15,-1 0 0 0,1 3 0 16,-1-3 0-16,1 1 0 0,-1 2 0 0,-3-3 0 0,4 3 0 16,3 0 0-16,-4-2 0 0,1 2 0 0,0 0 0 15,3-3 0-15,0 4 0 0,-4-4 0 0,4 0 0 16,4 0 0-16,-4-3 0 0,0-3 0 0,3 0 0 16,1 0 0-16,-4-7 0 0,4 4 0 0,-1-4 0 0,1-2 0 15,-4 3 0-15,0-4 0 0,0 0 0 0,0 1 0 0,-3-1 0 16,3 1 0-16,-4-1 0 0,1 1 0 0,-4-1 0 15,3 1 0-15,-3 2 0 0,0-2 0 0,0 2 0 16,0 1 55-16,0 3 7 0,-3-1 2 0,-1-2 0 16,4 9-103-16,-3-6-20 0,-1-1-4 15,1 4-1-15,-1 0-4 0,-3 0 0 0,4 0-1 0,-5 0-1245 16</inkml:trace>
  <inkml:trace contextRef="#ctx0" brushRef="#br0" timeOffset="143274.21">24553 4816 1458 0,'0'0'32'0,"0"6"6"0,0 0 2 15,-3 1 1-15,3-1-33 0,0 3-8 0,0-2 0 0,0-1 0 0,0 3 113 16,0-3 21-16,0 4 4 0,0-1 1 0,0 1-60 0,0-4-12 16,0 3-3-16,3-2 0 0,-3-1 0 0,0 3 0 15,4-6 0-15,-4 4 0 0,0-7-14 0,0 0-3 16,0 0-1-16,3-7 0 0,1 1-22 0,-1-3-5 16,1-4-1-16,-4 1 0 0,4-4-18 0,-1 0 0 15,-3 1 0-15,4-1 0 0,-4 0 41 0,0-3 5 16,0 4 1-16,0-4 0 0,0 3-24 0,3 1-5 15,-3-1-1-15,0 0 0 0,4 1 1 0,-4 2 0 16,3 1 0-16,1-1 0 0,-1 4-29 0,1 2-5 16,-1 4-2-16,-3 3 0 0,0 0 54 0,7 3 10 15,0 4 2-15,0 2 1 0,-3 0-21 0,3 7-5 16,-3 0-1-16,-1 3 0 0,4 3-9 0,-3-4-1 0,-1 4-1 0,1 0 0 16,-1-3-11-16,1 3 10 0,-1 0-10 0,1-3 10 15,-1 0-10-15,1-4 0 0,-1-2 0 0,1-1 0 16,-1-2 0-16,1-7 0 0,0 0 0 0,-4-3 0 15,3 0 0-15,4-3-12 0,-3-3 4 0,3-7 8 16,-4 1 0-16,1-4 0 0,-1 3 0 0,4-6 0 16,-3 4-11-16,-1-1 11 0,4-3-8 0,0 4 8 15,-3-4 0-15,3 3 0 0,0-3 0 0,0 1 0 16,0 5 0-16,4-3 0 0,-4 7 0 0,0-4 0 16,0 7-12-16,0 3 0 0,0 0 0 0,-3 3 0 15,3 3 61-15,0 0 12 0,-4 6 3 0,4 4 0 16,-3 0-36-16,-1 2-8 0,4 4 0 0,-3 3-1 15,-1 0-9-15,1-3-2 0,-4 3 0 0,4 3 0 16,-4 0-8-16,0 0 0 0,3-3 0 0,1 3 0 16,-4-3-36-16,3 0-10 0,-3-6-2 0,4-4 0 15,-4 1-82-15,3-7-17 0,1-3-3 0,-4-3-726 16,0 0-146-16</inkml:trace>
  <inkml:trace contextRef="#ctx0" brushRef="#br0" timeOffset="143869.64">25065 4722 1533 0,'0'0'33'0,"0"0"7"0,0-7 2 0,0 1 2 0,0 6-35 0,0-6-9 15,0 0 0-15,0-1 0 0,0 7 94 0,0 0 17 16,0 0 3-16,0 0 1 0,0 0-20 0,0 0-4 16,0 0-1-16,0 10 0 0,0 2 12 0,0 1 2 15,0 3 1-15,-4 2 0 0,4 1-33 0,0 3-6 0,-3 0-2 0,3 3 0 16,0-3-51-16,0 3-13 0,0-6 0 0,3 0 0 15,1-4 23-15,-4-2 1 0,3-4 1 0,1 1 0 16,3-4-25-16,-3-6 0 0,-1 0 0 0,4-3 0 16,-3-3-11-16,3-4 3 0,-4-2 0 0,1-1 0 15,-1-2-4-15,1-1 0 0,-1 0 0 0,1 0 0 16,-1 1 12-16,-3-1 0 0,4 4-9 0,-4-1 9 16,0 0 0-16,0 1 0 0,0 3 0 0,0-1 0 15,0 1 0-15,-4-1 0 0,4 4 0 0,0 6 0 16,0 0 0-16,0 0 8 0,0 0 0 0,0 0 0 15,0 0 0-15,0 0 0 0,0 0 0 0,0 6 0 16,0 4-8-16,0-1 8 0,4 4-8 0,-1-4 8 0,1 7-21 0,-4-4-5 16,7 4-1-16,-3 0 0 0,-1 2 31 15,1 1 5-15,3-3 2 0,-4 0 0 16,4-1-31-16,-3 1-5 0,3-3-2 0,-4-4 0 0,4 0 19 16,0 1 0-16,-3-7 0 0,3 0 0 0,0-3 0 15,-3 0 0-15,3-6 0 0,-4-1 0 0,4-2 48 0,-3 0 12 16,3-4 4-16,-4 1 0 15,4-4-103-15,-3 3-20 0,3-2-4 0,-3 2-1 0,-1-3 81 0,4 4 16 16,0-1 3-16,0 4 1 0,0-4-8 0,0 4-1 16,0 0-1-16,0-1 0 0,4 4-27 0,-4 0 0 15,0-1 0-15,0 4 0 0,4 0 0 0,-4 3-16 0,0 0 3 0,3 0 0 16,1 6 21-16,-4-2 4 0,4 5 0 0,-4 0 1 16,3 1 15-16,-3 2 2 0,-3 4 1 0,3 0 0 15,0 2 1-15,-3 1 1 0,3 0 0 0,-4 0 0 31,1 0-77-31,-4 0-16 0,3-1-4 0,-3-5 0 16,4-1-8-16,-1-2-3 0,-3-1 0 0,4-6 0 16,-4-3-179-16,0 0-36 0,0 0-7 0,7-15-2 0</inkml:trace>
  <inkml:trace contextRef="#ctx0" brushRef="#br0" timeOffset="144367.28">25580 4722 2296 0,'0'0'51'0,"0"0"10"0,0 0 3 0,0 0 0 0,0 0-52 0,-4 9-12 0,1 1 0 0,3 2 0 16,0 1 81-16,0 2 14 0,3 4 2 0,1 0 1 16,-1 0-78-16,1 3-20 0,3 0 0 0,-3 3 0 0,3-3 0 0,3 3 0 15,-3-6 0-15,4 2 0 0,-1-2 55 0,5-3 7 16,-5 3 2-16,4-10 0 0,4 1-52 0,-4-4-12 16,4-3 0-16,-4 0 0 0,7-6-15 0,-7 0-5 15,4-7-2-15,-1 1 0 0,-3-3 35 0,1-4 7 16,-1 3 2-16,-4-2 0 15,-3-1-44-15,4-3-9 0,-4 0-1 16,0 4-1-16,0-1 23 0,-3 3 10 0,-1-2-8 0,1 2 8 0,-4 4 0 0,0 3 0 16,0 6 0-16,0 0 0 0,0 0 0 15,0 0 0-15,0 0 9 0,0 0-9 0,-4 6 19 0,-3 3-3 16,7 1-1-16,-4 5 0 0,4 4-7 0,0 0 0 16,4 3-8-16,0 6 12 0,3 0-12 0,-4 7 0 15,4-4 8-15,0 7-8 0,0-4 0 0,0 1 9 0,4-1-9 16,-4 4 8-16,0-4-8 0,4 4 0 0,-8-4 9 0,4 4-9 15,-3-3 20-15,-1-1 0 0,1-3 0 0,-4 1 0 16,0-4-11-16,-4-3-9 0,1-3 12 0,-4 0-12 16,0-6 8-16,-4-4-8 0,0 1 0 0,1-7 0 15,-4 0 0-15,-4-3 0 0,4 1 0 0,-4-8 0 16,4-2 0-16,-3-3 0 0,3-1 0 0,-1-2 0 16,5-7-23-16,-1 0-1 0,1-3-1 0,3-6 0 15,0 3 71-15,3-3 14 0,4-1 4 0,0 1 0 16,4 0-64-16,-1 6-15 0,4-3-1 0,0 3-1 15,7 3 17-15,-3-3 0 0,3 7 11 0,0-1-11 16,4 0 0-16,-1 7 0 0,1-1-10 0,0 1-896 16,-4 3-179-16</inkml:trace>
  <inkml:trace contextRef="#ctx0" brushRef="#br0" timeOffset="144939.81">26815 4963 1926 0,'7'19'55'0,"-7"-7"11"0,3 4-53 0,1 0-13 0,3 9 0 15,-4 0 0-15,1 3 148 0,-1 0 28 0,4 1 4 0,-3 2 2 16,0-3-82-16,-1 0-16 0,1 1-3 0,-1-1-1 16,1-3-24-16,-4-3-6 0,0 0-1 0,3-6 0 15,-3-1-24-15,4-5-5 0,-4-4 0 0,0-6-1 16,0 0-19-16,0 0 0 0,0 0 8 0,-7-9-8 15,3-4 0-15,-3 0 0 0,0-2 0 0,0-1 0 16,3 0 0-16,-3 1 0 0,-3-1 0 0,3 0 0 16,-4-2 0-16,1-1 0 0,2 0 0 0,-2-9 0 0,-1-1 0 15,4 1 0-15,0-3 0 0,4-4 0 0,-1 4 0 16,1-3 0-16,3 2 0 0,0-2 0 0,3 6 0 0,1-1 0 16,3 4 0-16,3 0 0 0,-3 3 0 0,4 0 0 15,-4 3 0-15,4 4 0 0,-1 2 11 0,1 1-11 16,-4 2 10-16,0 4-10 0,3 3 24 0,-2 3 0 15,-1 0-1-15,0 3 0 0,0 6 0 0,0 1 0 16,-4 2 0-16,4 4 0 0,-7-3-5 0,0 5-1 16,4-2 0-16,-8 0 0 0,4 3-9 0,-3-1-8 15,-1 1 12-15,-3 0-12 0,0-3 9 0,0-1-9 16,0 1 0-16,0-3 9 16,-4-1-29-16,1-3-5 0,-1-2-2 0,-3-4 0 15,4 0-62-15,-5-6-13 0,1 0-2 0,4-4-1 16,-1 1-84-16,1-3-17 0,3-1-3 0</inkml:trace>
  <inkml:trace contextRef="#ctx0" brushRef="#br0" timeOffset="145213.17">27139 4844 2185 0,'0'0'48'0,"0"0"9"0,0 0 3 0,0 0 2 0,0 0-50 0,0 0-12 0,0 0 0 0,0 0 0 16,0 0 121-16,0 0 22 0,0 0 4 0,0 0 1 16,0 0-90-16,0 0-18 0,-3-9-3 0,-1-1-1 15,1 1-8-15,-1-7-1 0,-3 0-1 0,0-6 0 16,0-3-13-16,0 0-2 0,-4-6-1 0,4 0 0 16,-3 2-30-16,3 1-5 0,0 3-2 15,-1-3 0-15,1 3 27 0,4 3 0 0,-1 6 0 0,-3 0 0 16,4 4-159-16,-1 2-26 0,1 4-6 15,3 3-547-15,0 3-110 0</inkml:trace>
  <inkml:trace contextRef="#ctx0" brushRef="#br0" timeOffset="145673.01">26963 4747 1450 0,'0'0'32'0,"7"0"6"0,0 3 2 0,4-3 1 0,-1 0-33 0,4 0-8 15,0-3 0-15,0 0 0 0,4 0 48 0,-4-4 8 0,4 4 2 0,-1-3 0 16,1 0-58-16,0-1-11 0,3 1-2 16,0 0-1-1,-3-4-66-15,-1 4-12 0,1 0-4 0,0-4 0 16,-4 4-12-16,-4-3-4 0,4-1 0 0,-3 4 0 0,0-3 78 0,-4 2 15 0,3 1 3 0,-3-3 1 16,-3 6 100-16,3-4 20 0,-4 1 4 0,1 3 1 15,-4 3 29-15,0 0 5 0,0 0 2 0,0 0 0 16,0 0-15-16,0 0-3 0,0 0-1 0,0 0 0 15,0 0-50-15,-7 6-9 0,0 0-3 0,0 4 0 16,0-1-8-16,-4 4-1 0,4-1-1 0,-4 4 0 16,4 0-22-16,-3-1-4 0,-1 4-1 0,4 0 0 15,0-6-28-15,0 2 0 0,4-2 0 0,-1-4 0 0,4 1 22 16,0-4-2-16,0 0 0 0,4-3 0 0,3-3-12 0,-4 0-8 16,8 0 8-16,-4 0-8 0,3-3 11 15,1 3-3-15,0-3 0 0,3 0 0 0,0 0 20 16,0 0 3-16,4-1 1 0,-4 1 0 0,3 3-10 0,-3 0-2 15,4 0 0-15,-4 0 0 0,-3 3 26 0,3 1 5 16,-4-1 1-16,1 6 0 0,-4-3-23 0,0 4-4 16,-3-1-1-16,-1 4 0 0,-3-1 7 0,-3 1 1 15,-4 2 0-15,0 1 0 0,-1 0-32 16,-2-4 0-16,-4 4 0 0,0 0 0 16,-4-4-101-16,0 1-20 0,1-4-4 0,-4 1-1261 0</inkml:trace>
  <inkml:trace contextRef="#ctx0" brushRef="#br0" timeOffset="146508.78">22955 6026 1314 0,'7'25'37'0,"-3"-12"8"0,-1 6-36 0,4-1-9 0,0 11 0 0,4 2 0 16,-4 7 97-16,4 2 18 0,3 4 3 0,-4 3 1 15,5 0 1-15,-1-3 0 0,0-6 0 0,0-1 0 16,3-5-40-16,-6-4-8 0,3-3-2 0,-3-6 0 16,-1-3-22-16,1-4-4 0,-4-6 0 0,4-3-1 15,-8-3-24-15,4-3-5 0,-3-3-1 0,-4 0 0 16,3-7 5-16,-3-2 1 0,-3-1 0 0,-1-6 0 0,-3-3 29 16,4-3 5-16,-8-4 2 0,0 1 0 15,1 0-37-15,-4-1-7 0,3 1-2 0,-7-4 0 0,4 4-9 0,0 0 0 16,-3 2 0-16,-1-8 0 0,0-1 0 15,1-3 0-15,3-6 0 0,-1 0 0 0,1 0 31 16,4 3 4-16,3 4 1 0,-4-4 0 0,4 3-28 16,0 3-8-16,0 4 0 0,3-1 0 0,1 4 25 0,3 3 2 15,0 6 0-15,0 0 0 0,3 6-39 0,1 7-8 16,0 6-2-16,3 3 0 0,0 3 22 0,0 6 12 16,3 4-2-16,1-1 0 0,3 4 2 0,0 0 0 15,4 3 0-15,-1-4 0 0,1 1-12 0,0-4 0 16,3 1 0-16,0-4 0 0,0 1-9 0,0-1-4 15,-3 1-1-15,3-1 0 16,-3 0-22-16,-4 4-4 0,3-1 0 0,-6 1-1 16,0 3-20-16,-1-4-4 0,-3 4-1 0,-3-4 0 15,-4 4-91-15,-4 0-19 0,-3 3-3 0,-3-4-829 0</inkml:trace>
  <inkml:trace contextRef="#ctx0" brushRef="#br0" timeOffset="146990.64">22920 6358 1663 0,'7'7'36'0,"0"-1"8"0,4-3 2 0,3 3 1 0,3-2-38 0,1-1-9 0,0-3 0 0,6 0 0 16,1 0 69-16,3-3 12 0,-3-4 3 0,7-2 0 16,0-1-69-16,-1 1-15 0,-3-4 0 0,1-2 0 15,-5-1 0-15,-2 0 0 0,-1-2 0 0,0 2 0 16,-3 3 32-16,-1 1 9 0,-6-1 2 0,3 1 0 15,-7 6-18-15,0-4-3 0,-3 7-1 0,-4 3 0 0,0 0 35 0,0 0 6 16,0 0 2-16,-4 0 0 0,-7 3 0 0,4 7 0 16,-3-1 0-16,3 7 0 0,-4 2 0 0,1 4 0 15,2 7 0-15,1 2 0 0,-3 0-49 0,6 4-15 16,-3 2 8-16,4-2-8 0,3-4 12 0,0-3 0 16,3-2-1-16,1-1 0 0,-1-3 3 0,1-4 1 15,6-2 0-15,-3-7 0 0,4-2-15 0,0-4 0 16,3 0 0-16,3-6 0 15,-2-3-18-15,2-4-10 0,1 1-1 0,-1-7-1 0,-2 4 30 0,2-7 0 16,-3-3 0-16,0 0 0 0,-3-3 13 0,-4 0 9 16,0 0 2-16,0 0 0 0,-3 3-39 0,-1 0-7 0,-3 6-2 15,-7-3 0-15,0 7 24 0,0-1 0 0,-7 1 0 0,0-1 0 16,-4 4 47-16,1-1 13 0,-5 4 4 0,5-3 0 16,-1 2-52-16,0 4-12 0,1 0 0 0,6 3 0 15,-3 0 0-15,4 3 0 0,2 0 0 0,1 4 0 31,4-4-48-31,-1 3-13 0,4 0-3 0,0 0 0 16,4 1-52-16,3-1-10 0,-4 0-2 0,8 1-1 0,-4-1-50 0,4-3-9 0,3 3-3 16,-4 0 0-16</inkml:trace>
  <inkml:trace contextRef="#ctx0" brushRef="#br0" timeOffset="147224.56">23813 6575 2880 0,'0'0'64'0,"0"0"12"0,-8 0 4 0,1 0 0 0,0 3-64 0,-3-6-16 0,3 3 0 0,0-6 0 16,-4-1 46-16,4-2 6 0,-4-1 2 0,1-2 0 0,3-7-15 0,-4 0-3 15,4-3-1-15,0-3 0 0,0 0-23 0,4 0-4 16,3 3 0-16,0-3-8 0,0 6 8 0,3 0-8 16,4 1 0-16,0 5 0 0,4 1 0 0,-1 2 0 15,1 4 0-15,-1 3 0 0,1 0 0 0,3 3-9 16,0 0 1-16,0 3 0 15,1 3-44-15,2 3-9 0,1-2-2 0,-1-1 0 16,1 3-73-16,0-2-14 0,-1-1-3 0</inkml:trace>
  <inkml:trace contextRef="#ctx0" brushRef="#br0" timeOffset="147709.79">24934 5995 1792 0,'-17'6'51'0,"10"-3"10"0,-4 0-49 0,0 0-12 0,1 1 0 0,-1 2 0 16,1 0 105-16,3 0 19 0,-4 1 3 0,4 2 1 15,0-3-52-15,3 4-9 0,-3 2-3 0,0 1 0 0,4-1 0 0,-4 4 0 16,3-3 0-16,1 2 0 0,3 1 0 0,-4 0 0 16,4-1 0-16,0 4 0 0,0 0-51 0,0-3-13 15,0-1 0-15,0 1 0 0,4-7 0 0,-1 1 0 16,4-1 0-16,-3-6 0 0,3 0 0 0,-4-3 0 16,8 0 0-16,-4-3 0 0,0 3 0 0,4-6 0 15,-4 3 0-15,3-7 0 0,-3 4 0 0,4-6 0 16,0-1 0-16,-4 1 0 0,0 2 0 0,0-2 0 15,-4-1 0-15,4 1 0 0,-3-1 0 0,3 4 0 16,-4-4 0-16,1 0 0 0,3 1 0 0,-3 3 0 16,-1 2 0-16,4-2 0 0,-3 3 0 0,3 2 0 15,-4 4 0-15,4 4 0 0,0 2 54 0,0 3 8 0,4 4 2 16,0-1 0-16,-1 7-52 0,-3 3-12 0,4 3 0 16,-1 3 0-16,1 1 0 0,0-1 0 0,-4 0 0 0,0-3 0 15,3 0 0-15,1-6 0 0,-1-3 0 0,1-4 0 31,0-5-202-31,-1-4-43 0,11-3-9 0,-7-10-2 0</inkml:trace>
  <inkml:trace contextRef="#ctx0" brushRef="#br0" timeOffset="148692.29">25954 6064 1954 0,'0'0'43'0,"0"0"9"0,0 0 1 0,0 0 3 0,0 0-45 0,0 0-11 16,0 0 0-16,0 0 0 0,0 0 156 0,-7 0 30 15,0 3 6-15,-4 0 0 0,1 3-102 0,-1 1-21 16,0 2-4-16,1 0-1 0,-4 4-51 0,3-1-13 15,1 4 0-15,3 3 0 0,-1 6 54 0,5 0 8 16,-1 3 2-16,4 4 0 0,0 2-52 0,7-3-12 16,1 4 0-16,-1-4 0 0,7-6-17 0,-4-3-7 15,8-3 0-15,-4-6-1 0,-3-4 7 0,3-6 2 0,0-3 0 16,0-6 0-16,0 0-6 0,0-7-1 0,0-6 0 0,4-3 0 16,-4 0 23-16,0-3 0 0,-3 0 0 0,3-3 0 15,-4 3 0-15,1 0 0 0,-4 3 0 0,0 0 0 16,0 6 0-16,0-2 0 0,-3 2 0 0,-4 0 0 15,0 4 0-15,0-1 0 0,-4 4 0 16,1 2 0-16,-4 4 0 0,0 0 0 0,3 3 0 0,-3 0 0 16,0 3 47-16,0 4 13 0,3-1 4 0,-3 3 0 15,4 4-52-15,-1 2-12 0,4 1 0 0,0 3 0 16,0 3-12-16,4 3-6 0,3 3-1 0,0 4 0 16,0-1 31-16,0 3 5 0,4 4 2 0,3-4 0 15,-4 1-35-15,4-4-8 0,-3 1 0 0,3-1-1 16,0 4 25-16,0-4-8 0,-3 3 8 0,3 4 0 15,-3-3 0-15,-4 2 0 0,0-2 0 0,0-1 0 0,-4-6 0 16,-3-3-12-16,-3 1 4 0,-1-8 0 0,-3-5 8 0,0-4 0 16,-3 1 0-16,-1-4 0 0,-3-6 0 0,0-3-10 15,-4-3 10-15,0-7-10 0,1 0 10 0,3-5-13 16,-4-4 5-16,0-3 8 0,4 0 0 0,4-4 0 16,-1 1 0-16,4 3 0 15,0-3-30-15,3 3 2 0,4 3 0 0,0-3 0 0,4 6 28 0,0 0 8 16,-1 3 1-16,4 1 0 0,4-4-9 0,-4 6 0 15,0-2 0-15,3-1 0 16,5 3-49-16,-5-2-12 0,4 2-3 0,0-2 0 0,0-1 52 0,1-3 12 16,2 3 0-16,-3-2 0 0,4-4 0 0,-4 3 0 15,4-3 0-15,-4 0 0 0,3-3 0 0,-2-3-9 0,2 3 9 16,-3-1-8-16,0 4-12 0,1 1-3 0,-5 2 0 16,1-3 0-16,-4 3 15 0,3 3 8 0,-3 1-10 15,-3-1 10-15,-1 3 8 0,1 4 7 0,-4 3 1 0,0-1 1 16,0 7 50-16,0 0 9 0,0 0 3 0,-7 4 0 15,3 2-35-15,-3 0-8 0,0 4 0 0,0-1-1 16,0 3-5-16,0 1-1 0,4 0 0 0,-4-4 0 16,-1 3-13-16,1-2-4 0,4 2 0 0,-4 1 0 15,7-4-12-15,-4 1-16 0,4 5 3 0,0-2 1 16,0-4 12-16,4 4 0 0,-1 3 0 0,1-4 0 16,3 4 9-16,0-4 5 0,0 4 1 0,0-3 0 15,4-1-15-15,-1 1 0 0,-3-4 0 0,4 1 0 16,-1-7 0-16,1 0 0 0,0-3 0 0,-1 0 0 0,1-6 0 15,3-1-20-15,-7 1 4 0,4-7 0 16,-4 4 16-16,0-4 0 0,3 1 0 0,-6-4 0 0,3 1 48 0,-4-1 12 16,1 0 4-16,-4 4 0 0,0-1-52 15,-4 4-12-15,4 2 0 0,-7-2 0 16,0 3 0-16,0 0 0 0,-3-1 0 0,-4 1 0 0,3 3 0 16,0-3 0-16,1 2 9 0,-4 1-9 15,7 0-50-15,-4 0-15 0,4 3-3 0,-4 0-1 16,11 0-111-16,0 0-21 0,0 0-5 0</inkml:trace>
  <inkml:trace contextRef="#ctx0" brushRef="#br0" timeOffset="149041.4">26571 6010 2188 0,'0'0'48'0,"-7"7"11"0,4 2 1 0,-4 0 1 0,3 4-49 0,-3 0-12 0,3 2 0 16,1 1 0-16,-1 0 105 0,1-1 19 0,3 4 3 0,0-3 1 16,0 3-103-16,3-1-25 0,4 4 0 0,-3 0 0 15,3-3 0-15,4 3 0 0,-1-6 0 0,1-1 0 16,3 1 56-16,4-7 7 0,-4 1 1 0,3-4 0 16,4-6-52-16,-6 0-12 0,2-3 0 0,4-3 0 15,-3-4 0-15,0-2 0 0,-4-1 0 0,0-2 0 16,-4-1 0-16,1 0 0 0,0 1 0 0,-1 2 0 15,-3 0 0-15,0 1 0 0,-3 3-12 0,-1-1 12 16,-3 1 20-16,0 2 10 0,-3 4 2 0,-1-6 1 16,-3 3-9-16,0 2-1 0,-3-2-1 0,-4 0 0 0,-1 3-6 15,1 0 0-15,-3 0-1 0,3 3 0 16,-1 0-207-16,1-4-40 16,0 4-9-16</inkml:trace>
  <inkml:trace contextRef="#ctx0" brushRef="#br0" timeOffset="149485.87">26956 5791 1958 0,'0'0'43'0,"0"6"9"0,3 7 1 0,1-1 3 0,3 4-45 0,0 0-11 0,0 6 0 0,4 0 0 16,-1-1 97-16,4 5 18 0,0 2 3 0,0-3 1 15,4-3-22-15,0 0-4 0,-4 0-1 0,4 0 0 16,-1-4-22-16,1-2-5 0,-4-3-1 0,4-1 0 16,-4-6-32-16,-4 4-6 0,4-7-2 0,-3 3 0 15,-4-6-12-15,0 0-4 0,0 0 0 0,0-6 0 16,-3 3-8-16,-1-3 0 0,1-1 0 0,-4-2 0 16,0-4 0-16,0 1 0 0,0-1 0 0,-4 1 0 15,1 2 0-15,-1-2 0 0,-6-1 0 0,-1 4 0 16,0-1 0-16,-3 1 0 0,0 0 0 0,-7 6 0 15,3-1 0-15,1 8 0 0,-4 2 0 0,3 3 0 16,0 4 0-16,1 2 0 0,3 4 0 0,-1 0 0 16,1 0 0-16,7 3 0 0,0-3 0 0,0 3 0 15,4 0 0-15,-1-1-11 0,4-2 3 0,0 0 0 16,4 0 8-16,-1 0 0 0,4-7 0 0,0 4 0 0,4-7 0 16,3-2 0-16,0-1 0 0,4 0-8 0,-1-3 8 15,1-3 0-15,3 0 0 0,0-3 0 0,0-3 8 0,1-4-8 16,-1 4 10-16,0-6-10 0,0-1 0 0,0 1 0 15,-3-4 0-15,0 0 0 16,3 4-68-16,-4-1-20 0,1 1-4 0,0-4-1172 0</inkml:trace>
  <inkml:trace contextRef="#ctx0" brushRef="#br0" timeOffset="149992.95">28039 6374 2038 0,'0'0'58'0,"0"0"12"0,0 0-56 0,0 0-14 15,0 0 0-15,0 0 0 0,0 0 96 0,3-6 17 16,-3-4 3-16,0 1 1 0,-3-4-20 0,3 1-4 16,-7-4-1-16,3 1 0 0,-3-1-22 0,0 0-5 15,-3 1-1-15,-1-4 0 0,0 3-35 0,-3-3-7 16,4-3-2-16,-4-3 0 0,-4-6-6 0,4 0-2 15,-4-4 0-15,1-3 0 0,2 4 16 0,1-1 4 16,4 1 0-16,-1 3 0 0,1 2-32 0,2 4 0 16,1 0 0-16,4 6 0 0,-1 1 0 0,4 5 0 15,0-3 0-15,4 4 0 0,3 2 0 0,-4 1 0 16,5 3 0-16,2 3 0 0,1-1 0 0,3 1 0 16,0 3 0-16,4 0 0 0,-4 0 0 0,3 3 0 15,1 1 0-15,3-1 0 0,-3 0 0 0,-1-3 0 0,-2 3 0 0,2 0 0 31,1-3-26-31,-4 3-5 0,0 0-1 0,-3-3 0 16,3 0-49-16,-7 4-11 0,3-1-1 0,-3-3-1 16,-3 3-79-16,-4-3-16 0,0 0-3 0,0 0-824 0</inkml:trace>
  <inkml:trace contextRef="#ctx0" brushRef="#br0" timeOffset="150206.38">27845 6142 2336 0,'0'0'52'0,"0"0"10"0,7 0 2 0,3 0 1 0,1 0-52 0,3 0-13 0,-3-3 0 0,3 0 0 16,3-3 62-16,-2-1 10 0,-1 1 1 0,0-3 1 0,0-1-59 0,0 1-15 15,0-4 0-15,0 4 0 16,0-1-24-16,0 1-7 0,-3 0-1 0,3-1-720 15,0 4-143-15</inkml:trace>
  <inkml:trace contextRef="#ctx0" brushRef="#br0" timeOffset="150404.85">28289 6214 1134 0,'0'0'24'0,"0"0"6"0,0 0 1 0,0 0 1 0,0-6-32 0,-3 0 0 0,-1-4 0 16,4 4 0-16,-3 0 26 0,3-4-2 0,-4 1 0 0,1-1 0 16,-1 1 7-16,1 3 1 0,-1-4 0 15,1-2 0-15,-5-1-20 0,5 4-3 0,-4-4-1 0,0-2 0 16</inkml:trace>
  <inkml:trace contextRef="#ctx0" brushRef="#br0" timeOffset="150556.88">28155 5797 2599 0,'-7'13'57'0,"4"2"12"0,-4-2 3 0,0 3 0 15,-1-1-57-15,5 1-15 0,-4 0 0 0,3-7 0 16,1 4 42-16,-1-7 6 0,4 0 0 0,0-6 1 16,0 0-92-16,0 0-18 0,0 0-4 0,4-9-1103 15</inkml:trace>
  <inkml:trace contextRef="#ctx0" brushRef="#br0" timeOffset="150991.21">28342 5857 2343 0,'0'0'52'0,"0"0"10"0,4 3 2 0,-1 3 2 0,1 0-53 0,-4 4-13 0,7-1 0 0,-4 4 0 16,1 2 96-16,3 4 16 0,0 3 3 0,0 3 1 0,4 4-52 0,-1-4-9 15,1 0-3-15,-1 0 0 0,4 0-41 16,-3-3-11-16,0 0 0 0,3 0 0 0,-4 0 0 0,1-4 0 15,0 1-10-15,-4-3 10 16,0-3-58-16,-4-7-6 0,4 0 0 0,-7-6-1 16,0 0-149-16,-3-6-30 0,-1-7-5 0</inkml:trace>
  <inkml:trace contextRef="#ctx0" brushRef="#br0" timeOffset="151156.18">28293 6126 2084 0,'0'0'46'0,"0"0"10"0,3 4 1 0,8-1 1 0,-1 0-46 0,8 0-12 16,0-3 0-16,6 3 0 0,5-3 69 0,-1 0 12 0,7 0 3 0,4-3 0 15,-4 3-52-15,4 3-11 0,3-3-1 0,1 3-739 16,3-3-147-16</inkml:trace>
  <inkml:trace contextRef="#ctx0" brushRef="#br0" timeOffset="161453.16">1767 9027 1314 0,'0'0'37'0,"0"0"8"0,0 0-36 0,0-7-9 16,-7 4 0-16,7-6 0 0,0 3 76 0,0-1 12 15,-3 1 4-15,3 0 0 0,0 6-17 0,0-6-3 16,0 6-1-16,0-7 0 0,0 7-10 0,0 0-1 16,0 0-1-16,0-6 0 0,0 6-20 0,0 0-4 15,0 0-1-15,0 0 0 0,0 0 29 0,0 0 5 0,0 0 2 16,0 0 0-16,0 0-10 0,0 0-1 15,0 9-1-15,0 1 0 0,0 2-49 0,0 4-9 16,3 3 0-16,-3 3 0 0,7 3 0 0,-3 0 0 16,3 6 0-16,-7-2 0 0,4 2 0 0,3 0 0 0,-4 4 0 15,-3-4 0-15,4 0 0 0,3 1 0 0,-7-4 0 16,3 0 0-16,-3-3 0 0,7 0 0 0,-7-3 0 0,0-3 0 16,4 0 0-16,-4-3 0 0,0-4 0 0,0 1 0 15,0-4 23-15,0-3 0 0,7 1 0 0,-7-4 0 16,0-3-37-16,0 0-7 0,0 0-2 0,0 0 0 15,0 0 23-15,-7-6 0 0,7-4 0 0,0 1 0 16,0-4 47-16,0 1 13 0,0-4 4 0,-4-3 0 16,4 0-52-16,0 1-12 0,-7-4 0 0,7 0 0 0,-3-3 0 15,3 3 0-15,0-7-9 0,-7 4 9 0,3 3 0 0,4-3 0 16,-3 0 0-16,-4 0 0 0,3 0 8 0,-3 0-8 16,3-3 0-16,-3 3 0 0,7-4 0 0,-3 8 0 15,3-1 0-15,-4 0 0 0,4 3 14 0,-7 0-1 16,7 6 0-16,0-2 0 0,7 2-13 0,-7 4 0 15,0 3 8-15,0-1-8 0,0 7 0 0,0 0 8 16,0 0-8-16,0 0 0 0,4 3 16 0,-4 4-4 16,3 2 0-16,4 1 0 15,-7 5-33-15,0-2-7 0,4 6-2 0,-4 2 0 0,7 1 55 0,-7 7 11 16,4-1 3-16,-4 0 0 16,7 3-63-16,-7-2-12 0,3 2-2 0,-3 0-1 0,0 1 59 0,0-4 12 15,0 0 3-15,0 0 0 16,4-6-107-16,-4 0-22 0,7-3-4 0,-7 0-733 0,0-7-146 0</inkml:trace>
  <inkml:trace contextRef="#ctx0" brushRef="#br0" timeOffset="162056.19">2254 9491 1958 0,'0'0'43'0,"0"0"9"0,0 0 1 0,-7 6 3 0,4 3-45 0,3-2-11 15,-7-1 0-15,7 3 0 0,-4-2 88 0,4 2 15 16,-7-3 3-16,4 1 1 0,3-7-69 0,0 0-14 16,0 0-2-16,0 0-1 0,0 0-21 0,0 0 0 15,0 0 0-15,0 0 0 0,0-10 0 0,0 1 0 0,-4-4 0 0,4 4 0 16,0-4 0-16,4 1 0 0,-4 2 0 0,0 1 0 16,0-4 0-16,3 4 0 0,-3 3 0 0,7-4 0 15,-7 4 0-15,4 0 0 0,3 3 0 0,-7 3 0 16,3-7 0-16,4 4 0 0,-7 3 0 0,4 0 0 15,-4 0 56-15,3 0 6 0,-3 0 2 0,7 3 0 16,-7-3-52-16,0 0-12 0,0 4 0 0,4 2 0 16,-4-6 54-16,0 3 8 0,0 3 2 0,0 1 0 15,0-1-52-15,-4 0-12 0,4 0 0 0,-7 1 0 16,4-4 54-16,3 3 8 0,-4-3 2 0,4-3 0 0,-7 6-52 0,7-6-12 16,0 0 0-16,0 0-919 15,0 0-186-15</inkml:trace>
  <inkml:trace contextRef="#ctx0" brushRef="#br0" timeOffset="163792.99">3221 9036 2188 0,'0'0'48'0,"0"0"11"0,0 0 1 0,0 0 1 0,0 0-49 0,0 0-12 0,0 0 0 0,0 0 0 16,0 0 105-16,0 0 19 0,-7-3 3 0,3 0 1 16,4 3 0-16,-7-3 0 0,4 0 0 0,-8 3 0 15,1 0-103-15,6 0-25 0,-7 6 0 0,1 0 0 16,-1 4 56-16,1 2 7 0,-1 1 1 0,1 2 0 16,2 4-52-16,-2 0-12 0,-1 0 0 0,1-4 0 15,-1 4 0-15,8 0 0 0,-8-3 0 0,0-4 0 16,4 1 0-16,4-4 0 0,-1 1 0 0,-3-4 0 15,7 0 11-15,0-6-1 0,0 0 0 0,7 0 0 16,-3 3-10-16,-1-3 8 0,8-3-8 0,-4 3 8 0,4-3-8 16,-1 0-9-16,4 0 9 0,-3 0-13 0,-1 0 5 0,5 3 8 15,6 0-13-15,-7-4 5 0,0 4 8 16,4 0 0-16,-1 0 0 0,1 4 0 0,-4-1 26 0,7 0 7 16,-7 0 2-16,-3 3 0 0,3 0-10 0,-3 1-1 15,-1 2-1-15,-6 1 0 0,3 2-14 0,-7-3-9 16,0 4 12-16,0 3-12 0,-7-4 24 0,3 4-3 15,-10 0 0-15,3-1 0 0,1 1-9 0,-1-3-3 16,-3 2 0-16,-3 1 0 0,2-4-9 0,1-2 0 16,-3-1 0-16,3-3 0 15,-1 1-20-15,5-7-8 0,-4 0-3 0,3-3 0 16,4-4-40-16,4 1-8 0,-8-3-1 0,7-1-1 16,4 1-75-16,0-4-16 0,0 4-2 0,4-4-1109 0</inkml:trace>
  <inkml:trace contextRef="#ctx0" brushRef="#br0" timeOffset="164240.14">3514 9321 2271 0,'0'0'50'0,"0"0"10"0,0 0 3 0,0 0 1 0,0 0-52 0,0 0-12 16,0 0 0-16,0 0 0 0,0 0 88 0,0 0 16 16,3-3 2-16,4 0 1 0,-7 3-36 0,4-3-7 15,3-3-2-15,0 0 0 0,0 2-9 0,-4-2-1 16,5 0-1-16,-5 0 0 0,4-1-31 0,0 1-5 16,4 3-2-16,-4-3 0 0,3-1-13 0,-6 4 0 15,-1 0 0-15,5 0 0 0,2 0 0 0,-10 3 0 16,0-3 0-16,0 3 0 0,11-7 54 0,-11 7 8 15,0 0 2-15,0 0 0 0,0 0-64 0,0 0 0 16,0 0-12-16,-7-3 2 0,3 0 21 0,-6 3 4 16,2 0 1-16,1 0 0 0,-3 3-7 0,-1 0-1 15,1 4 0-15,-1-1 0 0,0 3 0 0,1 7 0 16,-1 0 0-16,8 3 0 0,-1-1-8 0,-3 4 0 16,4-3 0-16,3 3 0 0,0-3-23 0,0 3 3 0,3-3 1 15,4-1 0-15,0-2 19 0,4 0 0 0,-1-4 0 0,1 1 0 16,3-7 0-16,4 0 12 0,-4 1-1 0,7-7-1 31,-7 0-43-31,7-3-9 0,1-4-2 0,-5 1 0 0,1-3-120 16,-1-1-25-16,5 1-5 0</inkml:trace>
  <inkml:trace contextRef="#ctx0" brushRef="#br0" timeOffset="164783.46">4071 9516 2419 0,'0'0'53'0,"0"3"11"0,0 3 3 0,0-6 1 0,0 0-55 0,0 0-13 0,0 0 0 0,-7-6 0 15,3 0 105-15,4-7 19 0,-7-2 3 0,4-4 1 16,3-3-103-16,-7-3-25 0,3-4 0 0,1-2 0 15,3 0 56-15,-7-1 7 0,3-2 1 0,-6-4 0 0,10-2 0 0,-11-1 0 16,4 3 0-16,0 1 0 0,0 2-50 0,3 7-14 16,-6 0 0-16,3 3 8 0,0 6-8 0,0 0 9 15,-4 3-9-15,7 4 10 16,-3 2-80-16,4 4-16 0,3 6-3 0,0 0-855 16,0 0-170-16</inkml:trace>
  <inkml:trace contextRef="#ctx0" brushRef="#br0" timeOffset="165127.51">4230 9390 2419 0,'0'0'53'0,"3"4"11"0,1-1 3 0,6 0 1 0,-6-3-55 0,3 0-13 0,4 0 0 0,3-6 0 16,-11 2 54-16,8-2 8 0,-1-3 2 0,5-1 0 15,-8-5 0-15,3 2 0 0,-3 1 0 0,0-4 0 16,-3 3-52-16,3 1-12 0,-7-1 0 0,3-2 0 16,4 5 0-16,-7-2 0 0,0 2 0 0,-7 1 0 15,7-1 54-15,-3 4 8 0,3 6 2 0,-11-3 0 16,4 3-52-16,0 0-12 0,-3 3 0 0,-5 3 0 16,5 7 28-16,3-4 2 0,-4 7 1 0,1 3 0 15,3 3-50 1,0 0-9-16,3 3-3 0,4 3 0 0,0 0 31 0,0 1 0 0,0-1 0 0,4 0 0 15,-1-3 0-15,1-3 0 0,3-3 0 0,3 0 0 16,1-7-57-16,-1-2-6 16,1-4-1-16,3 0 0 0,0-6-128 0,4 0-27 0,-8-3-5 0,1-3-831 15</inkml:trace>
  <inkml:trace contextRef="#ctx0" brushRef="#br0" timeOffset="165388.84">4653 9234 1765 0,'0'0'50'0,"0"0"11"0,0 0-49 0,0 0-12 16,0 0 0-16,-7-3 0 0,4 3 162 0,-4-4 30 16,-4 8 5-16,4-4 2 0,0 3-57 0,-4 3-11 15,1 0-3-15,-1 4 0 0,4-1-51 0,-4 4-10 0,1-1-3 0,-1 7 0 16,8 0-39-16,-8 0-8 0,11-1-1 0,-7 4-1 16,4 3-24-16,3-3-5 0,0 3-1 0,3 1 0 15,-3-5 31-15,7 1 5 0,4-3 2 0,-8 0 0 16,4-3-37-16,7-4-7 0,-3-2-2 0,-4-4 0 31,11 0-33-31,-8-3-6 0,4-3-2 0,1-3 0 0,2 0-51 16,1-3-10-16,-1 0-3 0,-6-4 0 15,7 4-51-15,-1 0-10 0,1-1-3 0,0 1-691 0</inkml:trace>
  <inkml:trace contextRef="#ctx0" brushRef="#br0" timeOffset="165608.81">4911 9610 1074 0,'0'0'30'0,"0"0"8"15,0 0-30-15,0 0-8 0,0 0 0 0,0 0 0 0,0 0 155 0,0 0 29 16,0 0 7-16,0 0 1 0,0 0-21 0,0 0-4 16,3-3-1-16,-3 3 0 0,0-10-10 0,0 1-1 15,0 0-1-15,0-4 0 0,0-3-72 0,-3 1-14 16,3-1-4-16,-11-6 0 0,8 0 0 0,-4-3 0 16,3 3 0-16,-3-6 0 0,-4 0-51 0,4-1-13 15,0 4 0-15,-3-3 0 0,-1 3 0 0,0-3 0 16,1 6 0-16,3-3 0 15,-4 3-46-15,1 3-12 0,-1 6-2 0,8 1-1 16,-8 6-107-16,4-4-22 0,0 10-4 0,0 0-614 16,-4 7-122-16</inkml:trace>
  <inkml:trace contextRef="#ctx0" brushRef="#br0" timeOffset="165762.41">4773 9400 2419 0,'0'0'53'0,"7"3"11"0,0-3 3 0,0 0 1 0,4 3-55 0,-1-6-13 0,5 3 0 0,-5-3 0 15,1 0 85-15,3 0 15 0,0-1 2 0,0 1 1 16,4 0-76-16,-1 0-15 0,1 0-4 0,3 0 0 16,4 3-197-16,-8 0-40 0,29 3-8 15,-10 0-2-15</inkml:trace>
  <inkml:trace contextRef="#ctx0" brushRef="#br0" timeOffset="166295.63">6262 9149 1638 0,'-11'-16'36'0,"8"10"7"0,-1-3 1 0,-3-4 3 0,0 4-38 0,0-4-9 16,0 1 0-16,3-1 0 0,-3 1 124 0,0 2 24 16,4 1 4-16,-8-1 0 0,8 4-24 0,-4 0-6 15,7 6-1-15,-7 0 0 0,-4 0-40 0,0 6-8 16,1 0-1-16,-4 4-1 0,3 2-15 0,-3 4-4 16,-4 3 0-16,4 0 0 0,0-1-27 0,-3 4-5 0,2-3-2 0,1 3 0 15,0-3-18-15,0 0 0 16,0-4-11-16,3 1 11 0,4 0 0 0,0-4 0 0,4 1 0 0,-1-4 0 15,1 1 0-15,6-1 0 0,1-3 0 0,3-3 0 16,0-3 0-16,3 0 0 0,1 0 0 0,3-3 0 16,0 0 0-16,0 0 0 0,4-3 0 0,0 0 0 15,-1 2 0-15,1-2 0 0,0 3 0 0,-4 0 0 16,0 0 18-16,0 0 10 0,0 3 3 0,-3 0 0 16,-1 3 7-16,4-3 2 0,-7 3 0 0,4 3 0 15,-4 0 13-15,0 4 3 0,0 2 1 0,0 1 0 16,-3 3-45-16,-4-1-12 0,0 4 0 0,0 3 0 15,0 0 0-15,-4 3 0 0,-3 0 0 0,4-3 0 16,-5 3 0-16,1-3 0 0,0-3 0 0,0 0 0 0,0-7 0 16,-3 1-12-16,-1-1 2 0,1-5 1 15,6-4-49 1,-10 0-10-16,7-6-1 0,-4 0-1 0,1-4-78 16,3-2-15-16,3-4-3 0,1-2-1128 0</inkml:trace>
  <inkml:trace contextRef="#ctx0" brushRef="#br0" timeOffset="166654.31">6364 9199 2502 0,'0'0'55'0,"0"6"11"0,0 7 2 0,0-4 3 0,0 7-57 0,4 0-14 0,-4 3 0 0,0 3 0 16,3 3 89-16,1 0 15 15,-1 0 4-15,1 0 0 0,3 3-38 0,0-3-7 16,3 3-2-16,-2-3 0 0,2-3-32 0,1-6-6 0,-1 0-2 15,4-4 0-15,0-2-33 0,-3-4-8 0,3-3 0 0,0-3-1 16,0-3 21-16,1-3 0 0,-1-1 0 0,-4-5 0 16,4-4 0-16,-3 4 0 0,-1-7 0 0,-2-3 0 15,6 3 0-15,-11-3 0 0,4 0 0 0,0 3 0 16,0-3 10-16,-3 4 6 0,3 2 2 0,-7 0 0 16,3 4-18-16,1-1 0 0,0 7 0 0,-4 0 0 15,0 6 0-15,0 0 8 0,0 0-8 0,3 3 0 16,-3 6 41-16,4 1 2 0,-1 5 0 0,1 1 0 15,-1 3-43-15,1 0 0 0,-1 3 0 0,4 0 0 16,-3 3 0-16,3-3 0 0,-4 3 0 0,4-3 8 16,0-4-8-16,4 1 0 0,-7-3 0 0,6-7 0 15,-3 4-49-15,0-10-12 0,0 0-3 16,4-3 0-16,-4-3-122 0,0-3-25 0,0-4-5 0</inkml:trace>
  <inkml:trace contextRef="#ctx0" brushRef="#br0" timeOffset="166913.13">7084 9579 2419 0,'0'9'53'0,"0"-9"11"0,0 0 3 0,0 0 1 0,0 0-55 0,0 0-13 16,0 0 0-16,0 0 0 0,-4-3 105 0,1-7 19 16,-4-2 3-16,3-4 1 0,1-3-52 0,-1 1-9 15,-3-7-3-15,0-1 0 0,3-2-40 0,-3 0-9 0,0-3-2 0,-3-1 0 16,-4 4 3-16,0-6 0 15,-1-1 0-15,1-3 0 0,0 1 15 0,4-1 3 0,-4 4 1 16,3 6 0-16,4 2-35 0,0 11 0 0,3-1 0 16,-3 7 0-1,4 6-44-15,3 3-16 0,-4 6-4 0,4 3 0 16,4 7-59-16,-1 3-12 0,1 6-2 0,-1 0-1 16,4-3-25-16,0 3-5 0,0 0 0 0,1-3-825 0</inkml:trace>
  <inkml:trace contextRef="#ctx0" brushRef="#br0" timeOffset="167192.39">7101 9528 1940 0,'0'0'43'0,"0"0"9"0,0-6 1 0,4-3 1 15,-4-4-43-15,0 4-11 0,3-4 0 0,1 1 0 16,-4-1 160-16,4 1 29 0,-1 2 7 0,4-2 0 0,-3 2-105 0,3 1-22 16,0 3-4-16,0-4-1 15,3 4 0-15,-3 3 0 0,4 0 0 0,0 3 0 0,3 0 0 0,-4 3 0 16,4-3 0-16,-3 3 0 0,3 3-21 0,-3 0-5 15,-1 1-1-15,-3 5 0 0,0 1-9 0,0 3-1 16,-3-1-1-16,-4 7 0 0,4 0-26 0,-8 0 0 16,0-3 8-16,-3 3-8 0,0 0 24 0,0-3 2 15,-3-4 1-15,-1 1 0 16,-3-4-43-16,0 1-9 0,0-7-2 0,0 1 0 16,0-4-81-16,3-3-16 0,-3-3-3 0,3-4-1 15,1 1-51-15,3-3-10 0,0-1-3 0,0 1 0 16</inkml:trace>
  <inkml:trace contextRef="#ctx0" brushRef="#br0" timeOffset="167618.25">7539 9256 2142 0,'0'0'60'0,"0"0"15"0,0 0-60 0,0 0-15 0,0 0 0 0,0 0 0 16,0 0 184-16,0 0 33 0,0 0 7 0,0 0 2 15,0 0-130-15,0 0-25 0,0 0-6 0,0 0-1 16,-4 3 6-16,-3 3 1 0,0 0 0 0,4 1 0 16,-4-1-39-16,0 3-8 0,0 4-2 0,-4 2 0 15,4-2-10-15,0 3-3 0,-4 3 0 0,4-4 0 16,-3 1-1-16,6 0 0 0,-3-4 0 0,0 1 0 0,3-4-8 0,1 0 0 16,3-2 0-16,0-7 0 15,3 3 19-15,1-3-2 0,0 0 0 0,3-3 0 0,0-4-17 0,3 1-17 16,-3 3 3-16,7-3 1 0,-3 0 21 0,0-1 4 15,3 4 0-15,-4-3 1 0,8 3-13 0,-4 3-12 16,0 0 3-16,0 3 0 0,0 0 9 0,0 3 12 16,1 1-2-16,-1 2-1 0,-4 3-9 0,1 1 0 15,-1 0 0-15,-6 2 0 0,3 1 16 0,-3 0 2 16,-4-1 0-16,0 4 0 0,-4-3-10 0,-3-1-8 16,3 1 9-16,-6-3-9 0,-1-1 9 0,1-2-9 15,-1-1 8-15,-3-3-8 16,3 1-56-16,-3-7-16 0,4 0-3 0,-4 0-1 15,7-4-53-15,-4 1-11 0,4-3-3 0,3 0 0 16,1-4-90-16,-1 4-19 0,4-3-3 0,0-1-445 16,4 1-88-16</inkml:trace>
  <inkml:trace contextRef="#ctx0" brushRef="#br0" timeOffset="167908.04">7673 9516 1875 0,'18'0'41'0,"-8"0"9"0,1-3 2 0,-1 3 0 0,4-3-41 0,1-1-11 0,-1 4 0 0,0-6 0 15,0 0 164-15,4 3 30 0,-4-3 6 0,0-4 2 16,0 4-74-16,0-4-14 0,-3 1-3 0,-1-3-1 15,1 2-45-15,-4 1-9 0,3-4-1 0,-3 1-1 16,-3 2-24-16,-1-2-5 0,5 2-1 0,-5 1 0 16,-3 3-13-16,4-4-3 0,-4 7-8 0,0 3 12 15,0 0-3-15,0 0-1 0,0 0 0 0,-7 3 0 16,-4 3 1-16,4 7 0 0,-4 3 0 0,4-1 0 16,-3 7-9-16,-4 3 8 0,3 4-8 0,4 2 8 15,0 0-8-15,0-2 0 0,3-1 0 0,4 0 8 16,0-3-8-16,0-3 12 0,4 0-12 0,-1-3 12 0,4 0-4 0,0-4-8 15,0 1 12-15,4-7-4 0,0 1-8 0,-4-4 0 16,3-3 0-16,1-3 0 16,-1-3-40-16,5-3-6 0,-5-1-2 0,1 1 0 15,3-6-67-15,-4 2-13 0,5 1-4 0,-1-4 0 16,0-2-149-16,0 2-31 0,11-15-5 0,-8 3-2 0</inkml:trace>
  <inkml:trace contextRef="#ctx0" brushRef="#br0" timeOffset="168128.45">8184 9224 2188 0,'0'0'48'0,"0"0"11"0,0 0 1 0,0 0 1 0,0 0-49 0,0 0-12 0,0 0 0 0,0 0 0 15,4 7 100-15,3-1 18 0,0 6 3 0,0 1 1 16,0-1-39-16,0 7-8 0,4 3-2 0,3 3 0 16,-3 0-9-16,3 4-3 0,-4-1 0 0,4 3 0 15,-3-3 3-15,0 1 0 0,-1-4 0 0,-3 3 0 16,4-6-64-16,-1 0-13 0,-3-3-3 0,0-1 0 15,4-5 7-15,-4 0 1 0,-3-4 0 0,-1-3 0 32,4 0-106-32,-3-2-21 0,-4-4-4 0,0 0-1 0,0 0-116 0,0 0-23 15,-14-13-5-15,3-3-653 0</inkml:trace>
  <inkml:trace contextRef="#ctx0" brushRef="#br0" timeOffset="168308.08">8043 9481 2236 0,'0'0'64'0,"-3"4"12"0,-4 2-60 0,7-3-16 15,0-3 0-15,0 0 0 0,0 0 112 0,0 3 20 16,7 0 4-16,3 0 1 0,1 0-7 0,7-3-2 16,-4-6 0-16,7 3 0 0,4 3-102 0,-4-3-26 15,3 0 0-15,5-3 0 0,-1 2 56 0,0 1 7 16,0-3 1-16,-3 0 0 0,3 3-64 0,0-4-13 16,1 4-3-16,-1 0 0 15,-3-3-87-15,3 6-17 0,0 0-4 0,-3 0-1211 0</inkml:trace>
  <inkml:trace contextRef="#ctx0" brushRef="#br0" timeOffset="173546.63">9620 9544 2419 0,'0'0'53'0,"0"0"11"0,0 6 3 0,0 4 1 0,-3-4-55 0,3 3-13 16,0 4 0-16,0-4 0 0,0 4 99 0,0-4 17 0,0 1 3 0,0-4 1 15,0 3-37-15,0-2-7 0,0-1-2 0,0 0 0 16,0-6-10-16,0 0-1 0,0 0-1 0,0 0 0 15,0 0-44-15,0 0-9 0,0 0-1 0,0 0-8 16,3-3 0-16,-3-3 0 0,0 0-10 0,0-4 10 16,0 1 0-16,-3 3 0 0,3-4 0 0,0 1 0 15,-4-1 0-15,1 1 0 0,-1-1 0 0,1 1 0 16,-1 0-59-16,1-4-4 0,-1 4-1 0,1-4 0 16,-1 1-116-16,0-1-24 15,1 1-5-15</inkml:trace>
  <inkml:trace contextRef="#ctx0" brushRef="#br0" timeOffset="173730.15">9500 9224 2775 0,'0'0'61'0,"-7"7"13"0,0-1 2 0,4 3 2 0,-4-2-62 0,3 2-16 16,-3-3 0-16,7 0 0 0,-3 1 26 0,3-7 2 15,-4 6 1-15,4-6 0 0,0 0-16 0,0 0-3 16,0 0-1-16,7 3 0 15,-3-3-110-15,3 0-23 0,0 0-4 0,0 0 0 16,3 0-137-16,1 0-27 0,10 3-6 0,-7 0-1 0</inkml:trace>
  <inkml:trace contextRef="#ctx0" brushRef="#br0" timeOffset="174048.81">9758 9629 2185 0,'0'0'48'0,"0"6"9"0,0-3 3 0,0-3 2 0,0 0-50 0,0 0-12 0,0 0 0 0,0 0 0 16,0 0 104-16,0 0 19 0,0 0 3 0,0 0 1 16,0 0-43-16,0 0-9 0,0-6-2 0,0-3 0 15,0-1-13-15,3 1-2 0,1-1-1 0,3-2 0 16,-4 2-45-16,5-2-12 0,-1-1 0 0,0 1 0 16,3-1 0-16,-3 1 0 0,4-1 0 0,-1 4 0 15,1-4 0-15,0 4 0 0,-1-1 0 0,1 4 0 0,-1 0 40 0,1 3 7 16,0 0 1-16,-4-1 0 15,3 4-16-15,-3 4-4 0,0 2 0 0,0 3 0 0,0 4-3 0,0 6-1 16,-3-1 0-16,0 4 0 0,-1 0-12 0,-3 0-4 16,4 0 0-16,-4 0 0 0,0-3-8 0,0-3 0 15,0-1 0-15,-4-5 0 16,4-1-43-16,-3 0-10 0,3-9-3 16,0 0 0-16,0 0-96 0,0 0-19 0,0-6-4 0,0-3-696 15,3-1-139-15</inkml:trace>
  <inkml:trace contextRef="#ctx0" brushRef="#br0" timeOffset="174389.9">10231 9745 2419 0,'0'0'53'0,"0"0"11"0,0 0 3 0,0 6 1 0,3 0-55 0,-3-6-13 0,0 0 0 0,0 0 0 16,7 0 105-16,-7 0 19 0,4 0 3 0,-4 0 1 16,0 0-40-16,3-3-7 0,1-6-1 0,-1 3-1 15,-3-1-24-15,0-2-5 0,0-4-1 0,0-2 0 16,-3-4 12-16,-1-3 3 0,-3-6 0 0,0-4 0 16,0-5-49-16,0-1-15 0,-4 0 8 0,1-2-8 15,-1 2 13-15,1 0-1 0,-1 1 0 0,-3-4 0 16,3 3-12-16,1 4 0 0,-4-4 8 0,3 1-8 15,4 5 0-15,-4 7 0 0,4 0 0 0,0 6 0 0,0 4-12 0,4 2-3 16,-1 7 0-16,4 0 0 16,0 6-79-16,0 0-16 0,7 0-3 0,-3 6-1 15,6 0-83-15,-3 3-17 0,4 4-3 0</inkml:trace>
  <inkml:trace contextRef="#ctx0" brushRef="#br0" timeOffset="174618.29">10548 9688 3175 0,'-3'7'70'0,"-1"2"14"0,4-6 4 0,-4 3 0 0,4-2-70 0,0-4-18 0,-3 3 0 0,3-3 0 15,0 0 63-15,0 0 9 0,0 0 1 16,-4-3 1-16,1-4-30 0,-1 1-7 0,-3-7-1 0,0 4 0 31,0-7-80-31,0 4-16 0,4-7-3 0,-4 0-1 16,3 0-134-16,1 1-27 0,-5-1-6 0,1 0-1 0</inkml:trace>
  <inkml:trace contextRef="#ctx0" brushRef="#br0" timeOffset="174739.96">10400 9303 2142 0,'-7'15'47'0,"3"-8"9"0,1 2 3 0,-1-3 1 0,1 1-48 0,3-1-12 15,-4 0 0-15,4 0 0 0,0-2 0 0,0-4-10 16,7 3 2-16,-3 0-936 0</inkml:trace>
  <inkml:trace contextRef="#ctx0" brushRef="#br0" timeOffset="175290.03">10622 9516 1993 0,'4'12'56'0,"-4"-5"13"0,3-1-55 0,1-3-14 16,3 3 0-16,0-2 0 0,0-1 113 0,0-3 20 16,4-3 4-16,-4-1 1 0,7 1-59 0,-4-3-12 0,1 0-3 0,3-4 0 15,0 1 0-15,0-1 0 16,-3-2 0-16,-1 3 0 0,1-1-25 0,0 1-6 0,-4-1-1 0,0 1 0 16,0 3-8-16,-4-1-1 0,1 1-1 0,-4 6 0 15,0 0 0-15,0 0 0 0,0 0 0 0,0 0 0 16,0 0 6-16,-7 0 0 0,0 0 1 0,0 6 0 15,-4 1-12-15,0 2-2 0,4 7-1 0,-3-1 0 16,3 4-4-16,0 6-1 0,0 0 0 0,3 0 0 16,4 1-9-16,0-4 0 0,4-1 0 0,-4 1 0 15,7 0 0-15,0-3 0 0,0 0 0 0,3 0 0 16,4-4 0-16,-3-2-17 0,3 0 4 0,0-1 1 16,4-3 12-16,-4-2-11 0,0-4 11 0,4 3-10 15,-4-3 22-15,0 0 4 0,0-3 0 0,0 0 1 16,-3 0-65-16,-1 0-12 15,1-3-4-15,0 0 0 0,-1-3 81 0,-3 3 16 0,0-4 3 0,-3 1 1 16,3 0-29-16,-4 0-8 0,1 3 0 0,-1-4 0 0,1 4 9 0,-4 3 1 16,0 0 0-16,3-9 0 15,-3 2 6-15,0 1 0 0,-3-3 1 0,-1-1 0 0,1 1-9 16,3 0-8-16,-7-1 12 0,3-2-12 0,1-1 0 0,-1 1 0 16,1 2 0-16,-1-6 0 0,1 4 0 0,-1 3 0 15,1-4 0-15,3 0 0 0,0 4 0 0,3 3 0 16,-3-4 0-16,4 4 0 0,-1 3 8 0,1 0 0 15,3 3 1-15,0 0 0 0,0 3 1 0,3 0 0 16,1 3 0-16,-4 1 0 0,7 2-10 0,-3 0 10 0,-1-2-10 0,5 2 10 16,-5 1-10-16,4-4 0 15,0 0 0-15,-3 0 0 16,-1-3-44-16,1 1-15 0,3-1-2 0,-3 0-1 16,-4-3-154-16,3-3-30 0</inkml:trace>
  <inkml:trace contextRef="#ctx0" brushRef="#br0" timeOffset="175908.38">12365 9757 1792 0,'0'0'51'0,"0"0"10"0,0 0-49 0,0 0-12 0,0 0 0 0,0 0 0 16,0 0 156-16,-4-3 29 0,-3 0 6 0,4 0 1 16,-1-3-59-16,1-1-11 0,-1 1-2 0,1-3-1 15,-4 2-32-15,3-2-7 0,1-4 0 0,-5 1-1 16,1-4-14-16,0-3-2 0,0-2-1 0,-3-5 0 16,-1-2-22-16,1-3-4 0,-1-1 0 0,-3-5-1 15,0 6-18-15,0-4-3 0,3 1-1 0,-7-1 0 16,4 1-13-16,0-1 0 0,0 1 0 0,4-4 0 0,-1 0 15 0,0 7-3 15,4 3-1-15,0 3 0 16,0 3-11-16,0 9 0 0,4 1 0 0,-1 5 0 16,4 7-49-16,0 0-12 0,0 7-3 0,0 5 0 15,0 4-51-15,4 6-10 0,3 3-3 0,3 0 0 16,1 0-42-16,-4 3-9 0,3-3-1 0,1 7-920 16</inkml:trace>
  <inkml:trace contextRef="#ctx0" brushRef="#br0" timeOffset="176147.74">12301 9770 1789 0,'0'0'39'0,"0"0"8"0,4-3 1 0,-4-4 4 0,3-2-42 0,1 0-10 16,-1-4 0-16,-3 1 0 0,4-1 134 0,0-3 25 15,-1 1 5-15,1-1 0 0,-1-3-72 0,4 0-14 16,-3-3-3-16,3 4-1 0,0 2-8 0,0-3-2 0,3 3 0 0,-2 1 0 16,2 2 0-16,1 7 0 15,-4 0 0-15,3 6 0 0,1 0-20 0,-1 3-4 0,1 3 0 0,0 3-1 16,-1 4-11-16,4 0-3 0,-3 2 0 0,0 1 0 15,-1 3-25-15,1 3 0 16,-1-3 0-16,-3-1 0 0,4 1 0 0,-4 0 0 0,0 0 0 16,-3 3 0-16,3-3 0 0,-4-1 0 15,4-2 0-15,-3 0 0 16,-1-4-112-16,1-2-28 0,-4-4-6 0,0-6-755 0,0 0-151 0</inkml:trace>
  <inkml:trace contextRef="#ctx0" brushRef="#br0" timeOffset="176656.61">12749 9554 2030 0,'-3'21'57'0,"-1"-11"14"0,1 2-57 0,-1 4-14 0,4 3 0 0,0-3 0 0,0 6 105 0,0-4 19 16,4 7 3-16,-1-3 1 0,4 0 0 0,0 0 0 16,1-3 0-16,-1-3 0 0,3-1-103 0,-3-5-25 15,4-1 0-15,3-2 0 0,0-7 0 0,0 0 0 16,0-4 0-16,0-2 0 0,4-3 0 0,-4-1 0 15,0-5 0-15,0-1 0 0,-3 0 0 0,-1 1 0 16,1-4 0-16,-4 3 0 0,0 0 0 0,0-2 0 16,-3 2 0-16,-1 0 0 0,1 1 0 0,-4 2 0 15,0-3 0-15,0 7 0 0,0 0 0 0,0-1 0 16,0 10 0-16,0 0 0 0,0 0 0 0,0 0 0 16,-4 3 0-16,1 7 0 0,3-1 0 0,0 4 0 0,3 2 0 15,1 4 0-15,-1 3 56 0,4 3 7 0,4 7 1 16,-4 2 0-16,4 7-52 0,3 0-12 0,-4 2 0 0,4 4 0 15,-3-6 0-15,3 3 0 0,-3-6 0 0,3 6 0 16,0-4 54-16,-3 4 8 0,-4-3 2 0,3 3 0 16,-3-3-52-16,0-4-12 0,-3-2 0 0,-1-1 0 15,-3-5 18-15,-3-4 1 0,-1 0 0 0,1-6 0 16,-4-4-9-16,-4 1-2 0,4-7 0 0,-7 1 0 16,3-4-8-16,1-3 0 0,-4-6 0 0,0 0 0 15,-4-3 0-15,0-4 0 0,1-2 0 0,-1-4 0 16,0-3 0-16,-3-6 0 0,0 0 0 0,7-3 0 15,3 0-20 1,4-1-5-16,0-2-2 0,0 0 0 0,7-1 27 0,0 4 0 0,0 0 0 0,7 0 0 16,-3-1 0-16,3 4 0 0,3 0 0 0,1 3 0 0,3 3 0 15,0 1 0-15,0 2 0 0,4 0 0 16,-4 10-56-16,0-3-7 0,4 2-1 0,-4 4-887 16,4 0-177-16</inkml:trace>
  <inkml:trace contextRef="#ctx0" brushRef="#br0" timeOffset="177242.67">13434 9644 1958 0,'0'0'43'0,"0"0"9"0,0-6 1 0,0 6 3 0,0 0-45 0,0 0-11 0,0 0 0 0,0 0 0 15,-4 6 104-15,4 1 20 0,-3 2 3 0,3 1 1 16,3 2-52-16,-3 4-9 0,4 3-3 0,-1 6 0 16,4 0 0-16,0 6 0 0,0 0 0 0,1 4 0 15,-1-1-51-15,0 1-13 0,3 3 0 0,1-4 0 16,-1-6 54-16,-3 0 8 0,1-6 2 0,-1 0 0 15,-4-6 0-15,4 0 0 0,-3-4 0 0,-1-2 0 16,-3-4-52-16,4-3-12 0,-4-3 0 0,0 0 0 0,0 0 0 0,0 0 0 16,0 0 0-16,-4-9 0 0,-3-1 0 15,4-5 0-15,-4-4 0 0,0 0 0 0,-1-6 0 16,1 0 0-16,0-3 0 0,-3-13 0 0,-1 3 0 16,4 1 8-16,-3-1-8 0,-1 0 0 0,0 4 8 0,1-1-8 15,3-2 0-15,0 8 9 0,0 4-9 16,3-3 0-16,4-3 0 0,0 3 0 0,0-1 0 0,0 4 0 15,4 0 0-15,3 0 0 0,0 3 0 16,3 7 0-16,-3-1-12 0,4 6 12 0,0 4 0 0,3 0 0 16,-4 6 0-16,1 0 0 0,3 3 0 0,0 3 0 15,-3 4 0-15,-1-1 0 0,1 4 11 0,-4 2 9 16,0 4 3-16,-4 0 0 0,4 3 14 0,-3-3 3 16,-4 3 1-16,0-4 0 0,0 1-33 0,-4-3-8 15,1 0 0-15,-4-4 0 16,0 1-24-16,-4-1-8 0,4-2 0 0,-7-1-1 15,4 0-19-15,-5-2-3 0,-2-1-1 0,3 0 0 16,-4 1-88-16,4-4-19 0,3 0-3 0,-3 0-1 16,7-3-71-16,-3 0-14 0,-5 3-4 0,15-3-665 0</inkml:trace>
  <inkml:trace contextRef="#ctx0" brushRef="#br0" timeOffset="177572.71">13691 9303 1870 0,'-3'12'53'0,"3"-2"11"0,0-1-51 0,-4 7-13 0,4 3 0 0,-3-1 0 15,3 7 140-15,-4 1 24 0,4 2 6 0,0 0 1 16,0 0-86-16,0 0-17 0,4 1-3 0,-1-4-1 16,1-3 0-16,-1 0 0 0,1-4 0 0,3-2 0 0,3-3 0 0,-2-1 0 15,-1-6 0-15,3 1 0 0,4-4-51 0,-3-3-13 16,3-3 0-16,-3 0 0 0,-1-4 0 0,1-2 0 15,-1-4 0-15,1 1 0 0,-4-4 0 0,0-3 0 16,0 4 0-16,0-4 0 0,-3-3 0 0,-4 3 0 16,0 0 0-16,-4 0 0 0,1 7 0 0,-1-4 0 15,-3 7 0-15,-4-1 0 0,1 1 54 0,-4 3 8 0,0-1 2 16,-4 4 0-16,0 3-52 0,-3 0-12 0,4 3 0 16,-1 1 0-1,4-1-100-15,0 3-22 0,0 0-5 0,3 1-1 16,4-1-106-16,0 0-22 0,0 13-4 0,7-10 0 0</inkml:trace>
  <inkml:trace contextRef="#ctx0" brushRef="#br0" timeOffset="178042.55">14048 9312 2188 0,'0'0'48'0,"0"0"11"0,0 0 1 0,-4 3 1 0,4-3-49 0,-3 6-12 15,-1 1 0-15,1-1 0 0,-1 0 105 0,0 4 19 16,4-1 3-16,0 1 1 0,0 2-27 0,0 1-5 16,4 5 0-16,0 1-1 0,-1 0-44 0,4 6-9 0,0 0-2 0,4 3 0 15,-1 1-40-15,1-1 0 16,3-3-8-16,-3 0 8 0,3 0 16 0,0 0 12 15,0-3 1-15,0 3 1 16,0-3-48-16,-3-3-10 0,-1 0-1 0,1 0-1 0,-4-7 54 0,0-2 12 16,4-1 1-16,-8-3 1 15,4 1-56-15,-7-7-11 0,0 0-3 0,0 0 0 0,0-13-81 16,0 0-17-16,0-5-3 0,-7-1-1 0,4 0 5 16,-4 0 1-16,-1-3 0 0,1 0-922 0</inkml:trace>
  <inkml:trace contextRef="#ctx0" brushRef="#br0" timeOffset="178877.99">13984 9601 2030 0,'0'0'57'0,"4"6"14"0,-1 0-57 0,1 0-14 16,3 1 0-16,0-4 0 0,0 3 156 0,3 0 29 15,1 1 6-15,3 2 1 0,-3-3-103 0,3-3-20 16,3 4-4-16,-2-4-1 0,6 0-51 0,-4 0-13 16,1-3 0-16,0 0 0 0,3 0 0 0,0-3 0 15,0 3 0-15,-3-3 0 0,3 0 0 0,0 0 0 16,4-1 0-16,-8 1 0 16,1 0-48-16,0 3-13 0,-4 0-3 0,0 3 0 0,-3 0 52 0,-1 1 12 15,-3 2 0-15,0-3 0 0,-3 0 0 0,-1 0 0 16,-3-3 0-16,0 0 0 0,0 0 0 0,0 0 0 15,0 0 0-15,0 0 0 0,0-3 0 0,-3-6 0 16,-4-1 0-16,0 1 0 0,0-7 48 0,0 1 13 16,-4-1 3-16,0-6 0 0,-3 0-52 0,0-3-12 0,0 0 0 15,0-3 0-15,-4-4 54 0,4 4 8 0,0 0 2 0,-4-10 0 16,4 7-52-16,0-1-12 0,0 7 0 0,4-3 0 16,-1 6 0-16,4 0 0 0,-4 7 0 0,8 2 0 15,-4 0 0-15,7 7 0 0,0 6 0 0,0 0 0 16,0 6-100-16,3 4-22 0,1-1-5 15,-1 4-1-15,4 2-51 0,0 1-10 0,0 3-3 0,1 3 0 16,2 0 0-16,-3 0 0 0,4 6 0 0,-4 3 0 16,3-2-51-16,-3 2-10 0,8 0-3 0,-5 4 0 15,1-4 256-15,-1 1 52 0,-3-7 9 0,4 0 3 0,-4-3 153 0,4-7 31 16,-4 1 7-16,0-7 1 0,0-2-110 0,0-7-22 16,0 0-4-16,0-3 0 0,-4-7-31 15,1 1-5-15,0-4-2 0,-1-2 0 0,1-4-22 0,-1 0-4 16,1 0 0-16,-1 0-1 0,4-3 1 15,0 3 1-15,-3 4 0 0,3-1 0 0,0 4-9 0,0-1-3 16,0 4 0-16,-3 6 0 0,3-1-15 16,-4 4-3-16,1 4-1 0,3-1 0 0,-4 3 15 0,1 6 3 15,3 1 1-15,-4 0 0 0,4 5-21 0,-3 1-4 16,3 0 0-16,0 0-1 0,0 0-19 0,0-1 0 16,0 1 0-16,4-3 0 0,-4 0 0 0,3-4 0 15,1 1 0-15,3-4 0 0,-3-3 0 0,3 1 0 16,-4-4 0-16,1-3 0 0,3-3 0 0,-3-1 0 15,-1 1 0-15,-3-3 0 0,4-3 0 0,-4-1 0 16,4-2 0-16,-4-1 0 0,0 1 0 0,0-4 0 16,-7 3 0-16,3-2 0 0,-3 2 0 0,0 1 0 0,0-1 0 0,-3 4 0 15,-1-1 0-15,1 7 0 0,-1 0 0 0,-3 3 0 16,0 3 0-16,0 3 0 0,0 7 0 0,3 3 0 16,-3 2 0-16,4 1 0 0,-1 3 0 0,4 0 0 15,0-3 0-15,0 0 0 0,0 0 0 0,4 3 0 16,3-4 0-16,0-2 0 0,0 0 0 0,4-4 0 15,-1-2 0-15,4-1 0 0,0-3 0 16,0-3 0-16,1-3 0 0,-1 0 0 0,3-6 0 0,-3-3 0 16,1 3-164-1,-1-7-37-15,0 4-7 0,-4-4-964 0</inkml:trace>
  <inkml:trace contextRef="#ctx0" brushRef="#br0" timeOffset="179238.95">15085 9466 2649 0,'0'0'58'0,"0"0"12"0,0 0 2 0,-4 3 4 0,-3-3-61 0,0 3-15 16,0 0 0-16,0 0 0 0,4 4 79 0,-1-4 13 16,-3 6 2-16,0 0 1 0,0 1-50 0,0-1-9 15,3 4-3-15,-3-1 0 0,4 4-21 0,-4-3-4 16,3 2 0-16,1-2-8 0,-5 3 0 0,5-4 0 16,3-3-10-16,-4 4 10 0,4-7 0 0,0 1 0 15,0-1 0-15,0-6 0 0,0 0 0 0,4 0 0 16,3 3 9-16,0-6-1 0,4 0-8 0,-4 0-10 15,3-1 10-15,1-2-13 0,3 0 35 0,-3-4 7 16,3 4 2-16,-4 0 0 16,4 3-50-16,0-3-9 0,1 2-3 0,2 1 0 0,-3 3 76 0,-3 0 15 0,3 3 4 15,0 1 0-15,-3 2-46 0,-1 0-9 0,1 3-1 16,-1 1-8-16,-6-1 52 0,3 4 4 0,-3-1 1 16,-4 4 0-16,0-3-57 0,-4 2-12 0,1 4-3 0,-5-3 0 15,-2-1 24-15,3 4 5 0,-4-6 1 0,1-1 0 16,-1 1-15-16,1-4 0 0,-1-2 0 0,0-4 0 15,1 0-100-15,-4-6-22 0,3-4-5 0,0-2-1 16,4 0-51-16,0-4-10 0,4 0-3 0,-1 1-998 16</inkml:trace>
  <inkml:trace contextRef="#ctx0" brushRef="#br0" timeOffset="179441.41">15385 9792 2880 0,'0'0'64'0,"0"0"12"0,3 6 4 0,1 0 0 0,-1-3-64 16,1 1-16-16,-4-4 0 0,0 0 0 0,0 0 52 0,0 0 7 15,3-7 1-15,-3 1 1 0,4-3-32 0,-4-1-6 16,-4-2-2-16,4-4 0 0,-3 0-21 0,-4 1 8 16,0-1-8-16,0-3 0 15,-4 0-116-15,4 1-28 0,-4-1-6 0,1-3-1114 0</inkml:trace>
  <inkml:trace contextRef="#ctx0" brushRef="#br0" timeOffset="179575.05">15215 9365 2649 0,'-7'22'58'0,"0"-12"12"0,0-1 2 0,0 4 4 0,0-1-61 0,0 1-15 0,3-1 0 0,1 1 0 16,-1-1 0-16,4-2 0 0,4-4 0 0,-1 3 0 31,8-5-48-31,0-4-13 0,-1 0-3 0,1-4-1049 0</inkml:trace>
  <inkml:trace contextRef="#ctx0" brushRef="#br0" timeOffset="179887.67">15625 9278 2649 0,'7'3'58'0,"-4"0"12"0,4 3 2 16,-3 0 4-16,-1 1-61 0,1-1-15 0,-1 0 0 0,-3 0 0 15,0 4 105-15,0-4 19 0,-3 4 3 0,-1-1 1 0,-3 0-52 0,4-2-9 16,-4 2-3-16,-4 4 0 0,4-4-52 0,0 4-12 15,-4-1 0-15,4 1 0 0,4-1 0 0,-4 1 0 16,3-1 0-16,1-2 0 0,3-4 0 0,0-3 0 16,0-3-8-16,3 0 8 0,4 0 0 0,0-3 0 15,4 0 0-15,-1 0 10 0,1-4-10 0,3 1 0 16,4-3 0-16,-4 2 0 0,0 1 11 0,0 3 0 16,0 3 0-16,0 0 0 0,0 0 33 0,-3 6 8 15,0 4 0-15,-1 2 1 0,1 1-19 0,-4 6-4 16,0 3-1-16,-4-4 0 0,1 7-21 0,-4-3-8 15,0 0 0-15,-4 0 0 0,1-3 0 0,-4 0 8 16,0 0-8-16,-4-4 4 16,-3 1-30-16,0-3-5 0,0-1-1 0,-4-2 0 15,-3-7-76-15,0-3-16 0,0-3-4 0,-4-7 0 0</inkml:trace>
  <inkml:trace contextRef="#ctx0" brushRef="#br0" timeOffset="182228.24">1789 10510 1792 0,'0'0'51'0,"0"0"10"0,0 0-49 0,0 0-12 0,0 0 0 0,0 0 0 16,0 0 105-16,0 0 19 0,0 0 3 0,0 0 1 16,0 0 0-16,3 0 0 0,8 0 0 0,-1 0 0 15,1 3-103-15,-1 0-25 0,-2 3 0 0,9 1 0 16,-3 2 56-16,0-3 7 0,4 7 1 0,0-4 0 15,-1 4-52-15,1-1-12 0,3 4 0 0,-7 3 0 0,4 3 52 16,-4-3 7-16,0 6 1 0,-3 0 1 0,-1 6-28 16,1-9-5-16,-8 6-2 0,4 1 0 0,-3-1-39 15,-4 3-8-15,0-3-2 0,0 1 0 0,-4-1 58 16,-3 6 11-16,4-2 2 0,-11-4 1 0,3-6-27 0,-10 0-6 16,7 0 0-16,-7-7-1 15,0 1-15-15,6 0 0 0,-6-4 0 0,7-2 0 16,-7-7-11-16,0 3-5 0,3-6 0 0,-3 0-1 0,7 0 5 0,-4-3 2 15,8-3 0-15,3-4 0 0,-4 1 2 16,4-1 0-16,3-2 0 0,4-1 0 0,0-2 0 0,0-1 0 16,4 3 0-16,3-2 0 0,-3-1-11 0,6 4-1 15,4-4-1-15,4 3 0 0,0-2 33 0,-1-1 8 16,8 3 0-16,0 1 1 0,-4-1-33 0,3 4-8 16,1 0 0-16,0 2-1 0,-1 4 53 0,5 0 10 15,-12 3 2-15,1 3 1 0,0 0-21 0,-1 7-5 16,-3 2-1-16,-3 1 0 0,0 2-18 0,-1 1 0 15,4 0 0-15,-10 3 0 0,3-4 0 0,3 1 0 0,-6 0 0 0,3-1-983 16,-3-2-203-16</inkml:trace>
  <inkml:trace contextRef="#ctx0" brushRef="#br0" timeOffset="185376.56">2399 11021 1926 0,'0'0'42'0,"0"0"9"0,0 6 1 0,-4 0 3 0,4-6-44 0,0 4-11 16,0 2 0-16,0-6 0 0,-7 6 133 0,7-6 25 16,0 6 5-16,0-2 1 15,0-4-51-15,0 0-9 0,0 0-3 0,0 0 0 0,0 0-30 0,0 0-7 16,0 0 0-16,0 0-1 0,0 0-50 0,0 0-13 15,0 0 0-15,0 0 0 0,0-4 0 0,0 4 0 16,7-3 0-16,-7-3 0 0,4 3 40 0,3 0 4 0,-7 3 0 0,0-3 0 16,3-1-32-16,-3 4-12 0,0 0 11 15,0 0-11-15,0 0 21 0,0 0-1 0,0 7-1 16,4-4 0-16,-4 3-7 0,0 0 0 0,0 4-1 0,0-4 0 16,0 4-11-16,0-4 10 0,7 0-10 0,-7 0 10 15,0-6-10-15,0 0 0 0,0 3 0 0,0-3 0 16,0 0 0-16,0 0 0 0,0 0-10 0,0 0 10 31,0 0-59-31,0 0-5 0,0-3-2 0,4-3 0 0,-4 0-60 0,7-4-12 16,-7 1-2-16,0 0-1 0</inkml:trace>
  <inkml:trace contextRef="#ctx0" brushRef="#br0" timeOffset="189161.02">3203 10990 1497 0,'0'9'32'0,"0"-3"8"0,7 1 0 0,-7 2 4 16,0-3-36-16,4 4-8 0,-4-1 0 0,7 0 0 16,-7 1 156-16,3 2 28 0,1-2 7 0,3-1 1 15,-7-3 0-15,4 4 0 0,3-1 192 0,-7-2-295 16,0-7-20-16,0 0-4 0,0 0-1 0,0-7-51 0,3-2-13 16,-3 3 0-16,0-7 0 0,0 1 54 0,-3-4 8 15,3 0 2-15,-7 0 0 0,7-5-52 0,-4-1-12 16,-3-7 0-16,0 4 0 0,0-6 0 15,-4-4 0-15,1-2 0 0,-4-10 0 16,-1 0 54-16,5 3 8 0,-11 3 2 0,7-6 0 16,-1 3-79-16,5 0-15 0,-1 3-3 0,1-2-1 0,6 5 26 15,-6 3 8-15,3 4 0 0,3 3 0 0,-3 3-9 0,7 6 9 16,-4 0 0-16,4 4-9 0,0 2 1 0,0 0 0 16,4 4 0-16,3 0 0 0,-3-1-8 0,3 4 0 15,3 0-1-15,4-1 0 0,-3 4 17 0,-1-3 0 16,8 3 0-16,0 0 0 0,-1-4 8 0,1 4 6 15,0-3 1-15,3 0 0 0,0 3-24 0,4 0-5 16,-4-1-1-16,0 1 0 0,4 3 30 0,-8 3 5 16,5 1 2-16,-8-1 0 0,3 0-22 0,-6 3-12 0,-1 3 2 15,5 1 0 1,-12-1-102-16,4 1-20 0,-3 2-4 0,3 4-784 0,-7 0-156 16</inkml:trace>
  <inkml:trace contextRef="#ctx0" brushRef="#br0" timeOffset="189397.38">3133 10877 2419 0,'0'0'53'0,"7"6"11"0,-7 0 3 0,3-3 1 0,8 1-55 0,-8-1-13 0,8-3 0 0,0 3 0 0,3-3 105 0,-4 3 19 16,8-3 3-16,-4 3 1 0,0 3-52 0,7-3-11 15,-7 1-1-15,4 2-1 0,7 0-50 0,-11-3-13 16,11 0 0-16,-4 1 0 0,0-4 30 0,-7 0 1 16,7 0 0-16,-7-4 0 15,7 1-100-15,-10 0-20 0,3-3-4 0,0 0-805 16,0-1-161-16</inkml:trace>
  <inkml:trace contextRef="#ctx0" brushRef="#br0" timeOffset="189605.65">3817 11128 2728 0,'0'0'60'0,"0"6"13"0,-7-3 3 0,7-3 0 0,0 0-61 0,0 0-15 0,0 0 0 16,-7-3 0-16,0 0 36 0,3-7 5 0,4 4 1 0,-7-3 0 15,4-7 2-15,-8 3 1 0,4-5 0 0,4 2 0 31,-1 0-72-31,-3-6-14 0,4 3-3 0,-8-6-1 0,0 3-67 0,8-3-12 0,-8 0-4 0,4 0-1024 16</inkml:trace>
  <inkml:trace contextRef="#ctx0" brushRef="#br0" timeOffset="189727.91">3605 10645 2228 0,'0'0'63'0,"-7"6"14"0,4-3-61 0,3 0-16 16,0 3 0-16,0-6 0 0,0 7 40 0,0-4 6 15,0 3 1-15,0 4 0 16,3-4-169-16,4-3-34 0</inkml:trace>
  <inkml:trace contextRef="#ctx0" brushRef="#br0" timeOffset="189971.29">3955 11062 2628 0,'0'0'58'0,"0"0"12"0,0 0 2 0,0 0 1 0,0 0-58 0,0 0-15 16,0 0 0-16,0-7 0 0,3 1 59 0,-3 0 9 0,0-4 1 0,0 1 1 15,4-3-1-15,-4-4 0 0,-4-3 0 0,1 0 0 16,3-3-39-16,-7-3-8 0,3-3-2 0,-3 0 0 16,3 0-11-16,-6 2-9 0,6-2 12 0,-6 0-12 15,-1 3-18-15,1 0-10 0,-4 3-3 0,3 3 0 16,-3 3-65-16,3 1-14 0,1 5-2 0,-1 1-1 15,-3 3-86-15,7 6-17 0,-4 0-3 16</inkml:trace>
  <inkml:trace contextRef="#ctx0" brushRef="#br0" timeOffset="190124.87">3768 10842 2030 0,'0'0'57'0,"7"3"14"0,0 4-57 0,3-1-14 15,4 0 0-15,-3 0 0 0,3-2 156 0,0 2 29 16,4-3 6-16,0 3 1 15,-1-3-110-15,4 4-22 0,-3-4-4 0,3 0 0 0,0 0-38 0,4-3-7 16,0 0-2-16,6 0 0 16,-6-3-161-16,3 3-32 0,1-3-6 0</inkml:trace>
  <inkml:trace contextRef="#ctx0" brushRef="#br0" timeOffset="191020.37">5306 10977 2188 0,'0'9'48'0,"0"-9"11"0,0 7 1 0,-7-1 1 0,7 0-49 0,-4 1-12 15,4-1 0-15,0-6 0 0,0 0 105 0,0 0 19 16,0 0 3-16,0 0 1 0,0 0-52 0,0 0-9 16,0 0-3-16,-7-3 0 0,4 0-51 0,-4-1-13 15,3-2 0-15,1 0 0 0,-5-4 0 0,5-2 0 16,-4-1 0-16,3 1 0 0,4-4 54 0,-3-3 8 16,3 1 2-16,-4-4 0 0,1 3-52 0,3-3-12 15,0 0 0-15,0 6 0 0,0 1 0 0,0-1 0 16,0 3 0-16,3 1 0 15,-3 2 0-15,4 1 0 0,-1 3 0 0,-3 6 0 0,0 0 0 16,4 3 0-16,3 6 0 0,-4 4 0 0,5-1 54 0,-5 7 8 16,1 0 2-16,-1 3 0 0,1 0-52 0,-1 0-12 0,4 0 0 15,-7 0 0-15,4-4 0 0,-4 1 0 16,7-3 0-16,-7 0 0 0,0-1 0 0,0-5 0 0,3-4 0 16,1 0 0-16,-1-3 0 0,-3-3 0 0,0 0 0 0,0 0 0 15,4-6 0-15,-4-6 0 0,3 2 0 16,1-9 0-16,-1 4 0 0,1-4 0 0,-4 0 0 0,7 0 0 15,-3 0 0-15,3 1 0 16,0-1 0-16,0 0 0 0,3 3 0 0,-6 4 0 0,6-1 0 16,-2 4 0-16,-1 3 54 0,3 6 8 0,-3 0 2 0,4 3 0 15,-1 6-52-15,-3-3-12 0,4 7 0 0,0-1 0 16,-4 4 0-16,7 0 0 0,-11-1 0 0,4 4 0 16,0 0 0-16,-3-3 0 0,3 3 0 0,0-1 0 0,-3-2 0 15,3-3 0-15,-4 2 0 0,1-5 0 0,3-4 0 0,-7 0 0 16,3-3 0-16,-3-3 0 15,0 0 0-15,0 0 0 0,0 0 0 0,7-9 0 0,-3-4 0 16,3-2 0-16,-7 2 0 0,3 1 0 0,-3-1 0 16,4 1 0-16,-4 2 0 0,3 1 0 15,1 3 0-15,-4 6 0 0,0 0 0 0,0 0 0 0,0 0 0 0,0 0 0 16,0 0 0-16,0 0 0 16,0 0 0-16,4 6 0 0,-1 0 0 0,1 0 0 0,-1 1 0 0,4 2 0 15,-7 0 0-15,4 1 0 16,-4 2 0-16,3 4 0 0,-3 0 0 0,4-4 0 0,-4 1 0 0,0 2 0 15,3-5 0-15,-3 2 0 16,4-2-48-16,-1 2-13 0,1-5-3 0,-4-1 0 16,3-3-51-16,-3-3-10 0,0 0-3 0,0 0 0 15,0 0-102-15,0-6-21 0,7-10-4 0,-7 16-1 0</inkml:trace>
  <inkml:trace contextRef="#ctx0" brushRef="#br0" timeOffset="191443.59">5948 10792 1958 0,'0'0'43'0,"0"0"9"0,0 0 1 0,0 0 3 0,0 0-45 0,0 0-11 15,0 0 0-15,0 0 0 0,0 6 93 0,-4 1 17 16,4-1 3-16,0 3 1 0,-3 4-29 0,3-1-5 16,-4 4-2-16,4 0 0 0,0-1 10 0,0 4 3 15,0-3 0-15,0 0 0 0,4-1-31 0,-4 1-5 16,3-4-2-16,1 1 0 0,-1-4-14 0,4-2-3 16,-3-1-1-16,3 0 0 0,-3-6-23 0,6 3-12 15,-3-6 12-15,7 0-12 0,-7 0 8 0,7-3-8 16,1-4 0-16,-5 1 0 0,4-4 0 0,-3-2 0 15,3 2 0-15,-7-3 0 0,4 1 11 0,-4-1-11 16,0 0 10-16,-4 1-10 0,4 2 0 0,-3 1 0 16,-4 2 0-16,0 1 0 0,0-1 0 0,-4 4 0 15,1 0 0-15,-4 3 0 0,0 0 0 0,-4-1 0 16,0 8 0-16,-3-4 0 0,0 0 14 0,0 3-3 0,-3-3-1 16,2 0 0-1,1 3-103-15,0-3-21 0,4 0-4 0,-1 3-1 16,0-3-153-16,4-3-30 0</inkml:trace>
  <inkml:trace contextRef="#ctx0" brushRef="#br0" timeOffset="192158.07">6258 10431 2473 0,'0'0'54'0,"4"10"11"0,-1 2 3 0,4 1 2 0,-3-1-56 0,3 7-14 0,0-3 0 0,4 0 0 16,3 2 92-16,-4-2 16 0,4 3 4 0,1 0 0 15,-1 0-38-15,-4-4-7 0,4 4-2 0,4-3 0 0,-4-1-24 0,4 1-5 16,-4 0 0-16,3-1-1 0,-6 1-12 0,0 0-3 16,3 0 0-16,-7-4 0 0,3 1-11 0,-6-4-9 15,7-3 12-15,-11 1-12 0,0-1 8 0,0-6-8 16,0 0 0-16,0 0 0 0,0 0 8 0,0 0-8 15,-8-3 0-15,1-4 0 0,0 4 0 0,-3-3 0 16,-1 0 0-16,1-4 0 0,-1 1 0 0,-3 0 0 16,0-1 0-16,0-2 0 0,-4 2 0 0,4 1 0 15,3 2 0-15,-3 4 0 0,4 3 0 0,-1 3-12 16,0 4 3-16,4 5 1 0,0-2-2 0,4 5 0 16,-4 1 0-16,3 0 0 0,1-1 10 0,3 4-12 0,-4-3 12 0,4 0-12 15,4-4 30-15,-1 1 6 16,1-1 0-16,3 1 1 15,0-4-45-15,0-3-10 0,-4 4-2 0,8-4 0 16,-4 0 0-16,4-2 0 0,3-4 0 0,-4 0 0 0,5 0 53 0,-1 0 11 0,0-4 1 0,3 1 1 16,1-3-26-16,0-3-8 0,-1-1 0 0,-3-2 0 15,4-1 0-15,-4-3 0 16,4-2 0-16,-4 2 0 0,4 0 8 0,-4-3-8 16,0 1 0-16,7-1 0 0,-7-3 11 0,0 3-11 0,4 0 10 0,-4 0-10 15,-4 4 19-15,1 2-3 0,-4 1 0 0,0 2 0 16,4 1-8-16,-8-1-8 0,-3 10 9 0,0 0-9 0,0 0 37 0,0 0 2 15,0 0 0-15,0 0 0 0,-3-3-19 0,-4 0-3 16,3 0-1-16,-6 6 0 0,-1 0-16 0,0 4 8 16,1-1-8-16,-1 3 0 0,1 7 11 0,-1 0-11 15,1 2 10-15,2 7-10 16,5 1 0-16,-4-1 0 0,7 0 0 0,7 3 0 0,-7-6 0 0,3 0-15 16,5 0 2-16,-1 0 0 0,3-3 13 0,1-4 12 15,3-2-3-15,0-4 0 0,4-3-9 16,-1 1-11-16,1-4 3 0,3-3 0 0,4 0 8 0,-4-3 0 15,0 0 0-15,-3-4 0 0,3 1 0 0,-7-3 0 16,4 2 0-16,-4-2 8 16,-4-4-22-16,4 4-4 0,-3-4-1 0,-4 1 0 15,0-1-80-15,0 1-16 0,-3-1-3 0,-1 4-1 16,1-4-93-16,-1 4-20 0,-3-4-3 0,0 7-1 0</inkml:trace>
  <inkml:trace contextRef="#ctx0" brushRef="#br0" timeOffset="192542.04">7108 10140 1958 0,'0'-6'43'0,"-3"-1"9"0,3-2 1 0,-4 3 3 0,4 6-45 0,0 0-11 16,0 0 0-16,0 0 0 0,0 0 148 0,0 0 27 15,7 6 5-15,-3 3 2 0,7 10-50 0,-4 0-11 16,0 9-1-16,7 7-1 0,0 2-30 0,0 7-5 15,-3 0-2-15,6 6 0 0,1-6-14 0,0 0-2 16,-4 0-1-16,0 3 0 0,3 0-41 0,1 0-8 16,0 3-1-16,-4-3-1 0,3-3-4 0,1-9-1 15,-4-4 0-15,-7-9 0 0,4-3-22 0,-4-4-5 16,0-2-1-16,-4-7 0 16,1 1-92-16,-4-7-18 0,0 0-4 0,0-7-849 0,-7-5-170 0</inkml:trace>
  <inkml:trace contextRef="#ctx0" brushRef="#br0" timeOffset="193728.04">1969 12087 1267 0,'0'0'28'0,"0"0"5"0,0 0 2 0,0 0 1 0,0 0-36 0,0 0 0 0,0 0 0 0,0 0 0 15,7 3 58-15,-7-3 5 0,0 0 1 0,0 0 0 16,0 0-8-16,0-6 0 16,3 0-1-16,4-1 0 0,-3 1 14 0,-4 3 3 0,0 3 1 0,0 0 0 15,0-9-7-15,0 9-2 0,0 0 0 0,0 0 0 16,0 0 52-16,0 0 9 0,0 0 3 0,0 0 0 15,0 0-52-15,0 0-9 0,0 0-3 0,0 0 0 16,3 6 0-16,4-3 0 0,-3 3 0 0,6-3 0 16,4-3-51-16,-3 3-13 0,7-3 0 0,-4 0 0 15,0-3 34-15,4 3 4 0,-4-3 1 0,0 0 0 16,0 0-11-16,4 0-3 0,-8 0 0 0,4 3 0 16,-3 0-25-16,-1 3 0 0,1 0 0 0,-7 0 0 15,6 3 0-15,-6 4 0 0,3-1 0 0,-7 4 0 16,3-1 0-16,-3 4 0 0,0 0 0 0,-3-1 0 15,-4 4 56-15,3-3 7 0,-3 3 1 0,4-4 0 16,-12 4-52-16,8-3-12 0,-3-4 0 0,6 1 0 16,-6 3 0-16,6-7 0 0,-6 0 0 0,2 1 0 15,5-4 0-15,-4 0 0 0,3 1 0 0,4-4 0 16,0-3-24-16,0 3-7 16,0-3-1-16,0 0-1 0,0 0 1 0,11-3 1 0,-8 0 0 0,8-4 0 15,3 4 50-15,-3 0 9 0,-1 3 3 0,1-3 0 0,3 3 1 0,4 3 1 16,-1 0 0-16,1 0 0 0,7 4-33 0,-11-1 0 15,7 3 0-15,0 1 0 0,-7-1 0 0,7 10 0 16,-7-3 0-16,1 5 0 0,-5 5 0 0,8-1 0 16,-11 3 0-16,0 3 0 0,4 1 0 0,-11-1 0 15,0 0 0-15,0-3 0 0,0-2 32 0,-11-1 0 16,0-3 0-16,1 0 0 0,-1-7-23 0,-3 1-9 16,0 0 0-16,-4-4 0 0,1 1 0 0,-4-4 0 15,-4-3 0-15,4-3 0 0,-4-3 0 0,4 0 0 0,0-3 0 0,7 0 0 31,-1-3-71-31,-2-3-7 0,6-1-2 0,4 1 0 16,-3-1-112-16,2-2-22 0,5-1-5 0,3 4-1068 0</inkml:trace>
  <inkml:trace contextRef="#ctx0" brushRef="#br0" timeOffset="193942.47">2755 12808 3466 0,'0'0'76'0,"0"0"16"0,0 0 4 0,-7 3 1 0,4 0-77 0,-4-3-20 0,-4 0 0 0,4 0 0 0,0-3 42 0,3 0 5 16,-3 0 1-16,-3-3 0 15,6-4-75-15,-3 1-14 0,4-4-3 0,-1 4-1529 0</inkml:trace>
  <inkml:trace contextRef="#ctx0" brushRef="#br0" timeOffset="197145.54">3655 12197 2030 0,'0'0'57'0,"-4"-3"14"0,-3 3-57 0,7 0-14 16,-3-4 0-16,-4-2 0 0,7 6 105 0,-4-3 19 15,4 3 3-15,0 0 1 0,0 0-52 0,0 0-9 16,0 0-3-16,0 0 0 0,0 0 28 0,0 0 4 16,0 6 2-16,4 4 0 0,3 2-3 0,-4 4-1 15,8 3 0-15,-1 3 0 0,1 0-72 0,0 3-14 16,3-3-8-16,0 6 8 0,0 3-8 0,4 1 0 15,-8 2-8-15,1 1 8 0,3-1 19 0,-4 1 9 16,1-1 1-16,-4-6 1 16,4-3-48-16,-4-6-10 0,-4-3-1 0,-3-4-1 15,7-5-52-15,-7-4-10 0,0-3-3 0,0 0 0 16,-10-10-104-16,-1-2-21 0,0-7-4 0</inkml:trace>
  <inkml:trace contextRef="#ctx0" brushRef="#br0" timeOffset="197560.62">3542 12379 1958 0,'0'0'43'0,"-4"6"9"0,1 0 1 16,3 0 3-16,0 1-45 0,0-1-11 0,3 0 0 0,1-3 0 15,3 4 83-15,-4-1 14 0,8 0 3 0,0 0 1 16,-1-2-59-16,4 2-12 0,0-3-2 0,4 0-1 16,0 0 29-16,3 0 7 0,0 1 1 0,4-4 0 15,-4 3-32-15,4-3-7 0,-1-3-1 0,1 3 0 16,3-7 0-16,-3 4-1 0,-7-3 0 0,3-4 0 15,-4 4-5-15,1-3-1 0,0-1 0 0,-4 1 0 16,0 0-17-16,-4-1 0 0,1 4 0 0,0-4 0 0,-1 4 52 0,-6 0 8 16,3 0 0-16,-4-1 1 0,1 4-21 15,-4 3-5-15,7-6-1 0,-7 6 0 0,0-6-1 0,0 6 0 16,-7-10 0-16,0 4 0 0,0 0-16 0,3 3-3 16,-6-4-1-16,-1 1 0 0,4 6-13 0,0-3 11 15,0 3-11-15,-4 3 10 0,4 0-10 0,0 4 0 16,4-1 0-16,-4 3 0 0,3 1 0 0,4 5 0 15,0 4 0-15,0 3-11 0,4 3-4 0,3 0-1 16,-4 0 0-16,4 3 0 0,0 4 16 0,4-4 0 16,-4 0 0-16,4 1 0 0,3-8 0 0,-4 1-12 15,1-3 1-15,3-3 1 0,0-4 2 0,0-2 0 0,4-4 0 16,-8-3 0 0,4-6-82-16,8-3-16 0,-12-4-3 0,4-5-1 15,0-1-66-15,1-9-12 0,2 0-4 0,-6-3-546 16,3-1-110-16</inkml:trace>
  <inkml:trace contextRef="#ctx0" brushRef="#br0" timeOffset="197904.4">4410 12153 2188 0,'0'0'48'0,"0"0"11"15,0 0 1-15,0-6 1 0,-11 2-49 0,11 1-12 0,-10 0 0 0,10 3 0 16,-7 3 105-16,-1-3 19 0,-2 7 3 0,-4-1 1 16,3 3-52-16,1 7-9 0,3 0-3 0,-8 2 0 15,5 4 0-15,-1 0 0 0,1 3 0 0,3-3 0 16,0 0-51-16,3 0-13 0,-7 0 0 0,4-3 0 0,7 0 54 0,-3-7 8 15,6 1 2-15,-3-4 0 0,7-6-52 0,-3 1-12 16,3-8 0-16,4 1 0 0,3-3-11 0,-4-3-5 16,1 2 0-16,-1-5-1 0,5 2 27 0,-1 1 6 15,7 0 0-15,-11-1 1 0,5 4-17 0,-1 3 0 16,3-3 0-16,-6 6 0 0,7 0 55 0,-4 0 7 16,3 3 2-16,-6 3 0 0,3 0-36 0,0 4-8 15,4-1 0-15,-11 4-1 0,3-1-11 0,-3 4-8 16,4-1 12-16,-11 4-12 0,4 0 8 0,-4 0-8 15,0 0 0-15,-4 3 0 0,4 0 11 0,-11 0-11 16,4 0 10-16,-3-4-2 0,3 1-8 0,-11-3-8 16,8-4 8-16,-5-2-10 15,5-4-44-15,-4 0-9 0,3-6-1 0,1-3-1 16,-1 0-56-16,4-3-11 0,0-1-3 0,3-2-801 0,-3 0-161 0</inkml:trace>
  <inkml:trace contextRef="#ctx0" brushRef="#br0" timeOffset="198157.71">4773 12611 2296 0,'7'9'51'0,"0"0"10"0,4 1 3 0,-4-1 0 16,0 1-52-16,0-4-12 0,4-3 0 0,-8 3 0 16,4-6 109-16,-7 0 19 0,0 0 4 0,4-6 1 15,-1 0-17-15,-3-4-3 0,-3-2-1 0,3-4 0 16,0 1-39-16,-4-7-8 0,4 3-1 0,-7-3-1 15,4-3-37-15,-8 0-7 0,4-4-2 0,-7 4 0 16,3 0-17-16,-6-3 10 0,6 0-10 0,-10-4 8 16,7 1 14-16,-4 0 2 0,4 3 1 0,0-1 0 15,-4 4-122-15,11 3-25 0,-10 3-5 0,6 7-1 16,4 3 0-16,-4 2 0 0,4 4 0 0,4 3-1126 16</inkml:trace>
  <inkml:trace contextRef="#ctx0" brushRef="#br0" timeOffset="198326.25">4572 12391 2747 0,'4'16'78'0,"-1"-10"17"0,1 0-76 0,3-2-19 15,0 2 0-15,7-3 0 0,-4 0 106 0,12 0 18 16,-12 0 3-16,8-3 1 0,3 0-52 0,0-3-9 16,4 3-3-16,-4-6 0 0,4 3-64 0,-4-3-27 15,4-1 2-15,-8 1 0 16,4 0-124-16,4-1-25 0,3 1-5 0,-3 0-1085 0</inkml:trace>
  <inkml:trace contextRef="#ctx0" brushRef="#br0" timeOffset="198909.01">6082 12542 2354 0,'3'9'52'0,"-3"-9"10"0,4 6 2 0,-4 1 3 0,0-4-54 0,0-3-13 16,0 0 0-16,0 0 0 0,0 0 114 0,0 0 20 16,0 0 4-16,0 0 1 0,0 0-55 0,0-10-10 0,0 1-2 0,-4-4-1 15,-3 1-15-15,4-4-2 0,-4-3-1 0,0-3 0 16,-4 0-31-16,1-3-6 0,-5 0-2 0,1-6 0 15,0-7-14-15,-3-2 9 0,2-4-9 0,-2-3 8 16,3 3-8-16,3 0-9 0,-6 3 9 0,2 0-13 16,5 4 13-16,-1 2 0 0,4-2 0 0,0-1 0 15,0 3 0-15,0 4 0 0,7 0 0 0,0 3 0 16,0 2 0-16,0 4 0 0,4 7 0 0,-1 2 0 16,4 4 0-16,0 3 0 0,4 2 0 0,3 1 0 15,-4 6 9-15,5 1 5 0,2 5 1 0,4-3 0 16,1 4-15-16,2-1 0 0,-3 0 0 0,4 4 0 15,-4-7 0-15,0 4 0 0,1-4 0 0,-5 3 0 16,1-2-9-16,0 2 9 0,-4-3-13 0,3 4 5 16,-10-1-8-16,7 1-2 0,-3-1 0 0,-4 3 0 15,0 1-78-15,-3 0-16 0,-1-1-4 0,1 1 0 16,-4-1-60-16,-4 1-13 0,1-1-3 0,-1 1 0 0</inkml:trace>
  <inkml:trace contextRef="#ctx0" brushRef="#br0" timeOffset="199477.01">5888 12404 2343 0,'0'0'52'0,"7"3"10"0,0 3 2 0,7-3 2 0,-3-3-53 0,6 0-13 16,4 0 0-16,1-3 0 0,2 0 20 0,5-3 0 15,-5-1 1-15,1 1 0 0,7-3 35 0,-11 2 6 16,0 1 2-16,7-3 0 0,-10 3-52 0,10-1-12 0,-7 4 0 0,0 0 0 31,1 0-48-31,-5 0-13 0,1 3-3 0,0 0 0 0,-4-3 52 0,0 3 12 16,-4 0 0-16,-3-4 0 15,0 4-68-15,1 0-10 0,-8 0-2 0,0 0-1 16,0 0 27-16,0 0 6 0,0 0 0 0,0-6 1 0,0 6 38 0,-4-6 9 0,0 0 0 0,1-1 0 16,-4-2 49-16,7 9 12 0,0 0 3 0,-4-3 0 15,4 3-17-15,-3-3-3 0,3 3-1 0,-11 3 0 16,8 0 33-16,-1 3 8 0,1 4 0 0,-1 2 1 0,4-2-17 15,-3 2-3-15,3 4-1 0,0-1 0 0,3 4-51 0,1 0-13 16,-4 3 0-16,7-3 0 0,-4 3 54 0,8-3 8 16,-4 3 2-16,3-4 0 0,-2 1-52 0,6-3-12 15,-4-4 0-15,1 1 0 0,3-4 54 16,0-2 8-16,0-4 2 0,4-6 0 16,-1 0-73-16,-2-7-15 0,-1 1-2 0,0-7-1 0,3 3 17 0,-6-5 10 15,3-1-12-15,-3 0 12 0,-1-3-10 0,-3 3 10 16,0 0-8-16,4 1 8 0,-11 2-12 0,3 0 4 15,1 4 0-15,0-1 0 0,-1 4 8 0,-3 3 0 16,4-1 0-16,-4 7 0 16,0 0-26-16,0 0 0 0,0 0 0 0,0 0 0 0,0 0 14 0,0 0 4 15,3 7 0-15,1-1 0 0,-1 3 17 0,1 1 4 16,-1 2 1-16,1 4 0 0,-1 0-14 0,1 2-18 16,-1 1 4-16,1-3 1 0,3 3 37 0,-4-1 7 15,1 1 1-15,3 0 1 0,0-3-21 0,-3-1-4 0,-1 4 0 0,4-6-8 16,-3-1 0-16,3-2 0 0,-4-1-12 0,4-3 3 31,-3-2-135-31,-4-4-28 0,0 0-4 0,7-10-1056 0</inkml:trace>
  <inkml:trace contextRef="#ctx0" brushRef="#br0" timeOffset="199926.55">6833 11858 1724 0,'0'0'48'0,"0"0"12"0,0-9-48 0,4 2-12 16,-4 1 0-16,0 6 0 0,0 0 120 0,0 0 20 15,7 0 5-15,-4 0 1 0,4 6 37 0,1 4 7 16,-1-1 2-16,0 4 0 0,0 2-76 0,3 1-14 15,-3 3-3-15,7 6-1 0,-6 0-3 0,2 6-1 0,4 4 0 0,-3 3 0 16,3 2-75-16,-7 1-19 0,4 0 0 0,-1 0 0 16,1-4 25-16,-1-2 2 0,-3-1 0 0,4 1 0 15,-4-4-27-15,4-3 0 0,-4-3 0 0,0 0 0 32,0-6-43-32,0-3-13 0,0-3-4 0,-4-7 0 0,4 0-142 0,-3-6-29 15,-1-6-5-15,-3-4-1060 0</inkml:trace>
  <inkml:trace contextRef="#ctx0" brushRef="#br0" timeOffset="200162.64">7098 11836 2811 0,'0'0'62'0,"0"0"13"0,0 6 2 0,-4 1 2 0,4-1-63 0,0 7-16 0,0-4 0 0,4 3 0 0,-1 1 69 0,-3 6 11 16,7-3 3-16,-3 5 0 0,3 5-15 0,0-1-4 15,4 3 0-15,-4 3 0 0,3 4 0 0,1 2 0 16,0 4 0-16,-1 0 0 0,4-4-64 0,-3-2 0 16,-1-1-18-16,4 1 4 0,-3-4 14 0,-4 4 0 15,4-4 0-15,-4-3 0 16,0 4-54-16,-4-7-8 0,4 0-2 0,-3-3 0 16,3-3-206-16,-3-7-42 0</inkml:trace>
  <inkml:trace contextRef="#ctx0" brushRef="#br0" timeOffset="201146.83">8230 11924 1552 0,'0'0'44'0,"0"0"10"0,0 0-43 0,0 6-11 16,4-3 0-16,-4 4 0 0,3 2 152 0,-3 4 28 16,4-1 5-16,3 4 2 0,-4 3-54 0,5 3-10 15,-1 3-3-15,3 6 0 0,1 4-37 0,-1 2-8 16,1-2-2-16,0 5 0 0,3-5-4 0,-4 3-1 16,-3-1 0-16,4 1 0 0,-4-4-3 0,0-6-1 15,4 1 0-15,-4-4 0 0,0-6-64 0,-4-4-20 16,4-2-1-16,-3-4 0 0,-1-3 33 0,-3 1 8 15,0-7 0-15,0 0 1 16,4-3-68-16,-1-4-13 0,-3 1-4 0,0-3 0 0,0-1 103 0,0-2 20 16,-3 2 4-16,-1-2 1 0,1-4-52 0,-4 0-12 15,0 4 0-15,-4-4 0 0,4 4-17 0,-4-1-7 16,-3 4 0-16,4-1-1 0,-4 4 40 0,0 0 8 0,-4 3 1 0,0-1 1 16,-3 4-25-16,0 4 0 15,3-1 0-15,-3 3 0 0,0 3 0 0,3 1 0 0,1 2 0 0,3 4 0 16,-1 3 0-16,5-3 0 0,3 5 0 0,3 1 0 15,1 0 0-15,3 0 0 0,3-3 0 0,1 0 0 16,-1-3-12-16,4-4-7 16,4 1-1-16,0-4-1 0,3 1 4 0,0-4 1 15,3-3 0-15,1 0 0 0,0-3-20 0,-1-3-3 16,4 0-1-16,-3 0 0 0,0-4 7 0,-1 1 1 0,1-3 0 0,0-1 0 16,-1-2-92-16,4-1-19 15,-3-2-3-15,3 2-1 0,-3 0 15 0,3-5 4 16,-3 2 0-16,-1 0 0 0,-3 1 51 0,4-1 10 0,0 0 3 0,-4-3 0 15,0 4 0-15,0-1 0 0,0 0 0 0,0-2 0 0,-3 5 102 16,-4-3 21-16,0 4 4 0,-3-1 1 0,-1 4 69 0,1 0 15 16,-8-1 2-16,4 4 1 0,0 6-37 0,-7-3-7 15,0 0-2-15,3 3 0 0,4 0-33 0,-10 3-6 16,3 3-2-16,0 3 0 0,-4 1 0 0,8 2 0 16,-4 1 0-16,3 6 0 0,-3-1 0 0,0 4 0 15,3 4 0-15,1 2 0 0,3-3-51 0,0 3-13 16,-4 0 0-16,4 0 0 0,4-6 0 0,-4 0 0 15,3-6 0-15,1-3 0 0,3-4 16 0,-3-3 1 0,3-3 0 16,0-3 0-16,0-9-27 0,0 0-6 0,3-7 0 0,1-3-1 16,-4 0 17-16,0-3 0 0,4-3 0 0,-4 0 0 15,0 0 0-15,0 3 0 0,0 0 0 16,-4 7 0 0,4 2-55-16,-3 0-7 0,3 4-2 0,-3 3 0 0,-1-1 103 0,1 4 20 15,3 3 4-15,0 0 1 0,3 7-64 0,-3-1-21 0,4 6 0 0,-4 1 0 16,4 3 21-1,-1-1 8-15,1 4 0 0,-4 0 0 0,0 0-8 0,3 0 0 16,1-1 0-16,0 1 0 0,-1 0 0 0,1-6 0 0,-1 2 0 0,1-5 0 16,-1-1-49-16,1-3-12 15,-4 1-3-15,4-7 0 0,-1 0-102 0,-6-4-21 16,3-2-4-16,-4-3-601 0,1-1-121 0</inkml:trace>
  <inkml:trace contextRef="#ctx0" brushRef="#br0" timeOffset="201390.27">8978 12024 2030 0,'0'0'57'0,"0"0"14"0,0 0-57 0,0 0-14 16,0 0 0-16,0 0 0 0,0 0 156 0,4 7 29 15,-1 2 6-15,4 4 1 0,0 5-103 0,0-2-20 16,4 9-4-16,0-3-1 0,-1 6-29 0,1-3-7 16,3 4 0-16,0-1-1 0,0 0-3 0,0 0 0 15,0 4 0-15,0-1 0 0,1 0 13 0,-1 4 3 16,-4-1 0-16,4 1 0 0,-3-4-32 0,-4-3-8 15,4-6 0-15,-4 0 0 16,0-3-34-16,0-3-8 0,-4-4-2 0,1-5 0 16,-1-1-89-16,-3-6-19 0,0 0-3 0,0 0-1 15,0 0-89-15,-3-10-19 0,-1 1-3 0,1-4-1 0</inkml:trace>
  <inkml:trace contextRef="#ctx0" brushRef="#br0" timeOffset="201873.15">8996 12354 1792 0,'0'0'51'0,"3"6"10"0,-3 0-49 0,4 0-12 0,3 1 0 0,-4-1 0 16,5 0 96-16,-5-3 17 0,8 4 3 0,-1-4 1 16,1 0-85-16,3 0-16 0,0-3-4 0,4 0-1 15,-4 0 35-15,3-3 7 0,1 0 2 0,0-4 0 16,-1 1-55-16,-3-3 0 0,1 2 0 0,2 1-8 0,-3 0 8 0,4 0 0 16,-4-1 10-16,4 1-10 15,-4 0-16-15,0 3-8 0,0-4-3 0,0 1 0 16,-3 0 27-16,3 3 0 0,0-3 0 0,-3-1 0 15,-4 1 0-15,3 3 0 0,-3-3 0 0,-3 2 8 0,-1 4 51 16,-3 0 10-16,0 0 3 0,0 0 0 0,0 0 28 16,0 0 7-16,0 0 1 0,0 0 0 0,-3 7-68 0,3-1-12 15,-4 3-4-15,-3 1 0 0,4 2-12 0,-1 4-4 16,4 6 0-16,0-3 0 0,0 6-8 0,4-3 0 16,-1 3 0-16,1-3 0 0,3 0 0 0,3 0 0 15,-3-3 0-15,-3-4 0 0,7-2 0 0,-4-4 0 16,0-3 0-16,3 1-11 0,-3-7 3 0,0-3 0 15,4-4 0-15,-4-2 0 0,-4-4-4 0,5-2 0 16,-5-4 0-16,1 0 0 0,-4-3 12 0,3 3 0 16,-6-6 0-16,3 6 0 0,0-3 0 0,0 7 0 15,-4-1 0-15,1 4 0 0,3-1 0 0,0 4 0 0,0 2 0 16,0 7 0-16,0 0 0 0,0 0 0 16,7 0 0-16,-4 0 11 0,4 7 7 0,-3-1 2 0,6 6 0 15,-3 1 0-15,7 6 16 0,-3-4 3 0,-4 7 1 0,4-3 0 16,-1 0-26-16,1-3-5 0,-1 2-1 0,1 1 0 15,0-3-8-15,-1-3 0 0,1 2 0 0,-1-5-11 32,1-1-148-32,3-3-29 0,7 7-7 0,-10-10-1 0</inkml:trace>
  <inkml:trace contextRef="#ctx0" brushRef="#br0" timeOffset="202455.12">10615 12375 2192 0,'0'0'48'0,"0"0"11"0,0 0 1 0,0 0 1 0,0 0-49 0,0 0-12 0,-7-3 0 0,0 0 0 16,0 0 104-16,0 0 19 0,0 3 3 0,0 0 1 15,-4 0-51-15,4 3-9 0,-3 0-3 0,-1 0 0 16,0 4-51-16,4 2-13 0,-3 7 0 0,3-1 0 15,0 7 43-15,0 0 5 0,0 3 2 0,3 4 0 16,0-1-36-16,4 3-14 0,0-3 11 0,4-3-11 16,0 1 0-16,3-8 0 0,0-2 0 0,0-3 0 15,3-4 0-15,-3-6 0 0,4-3 0 0,-4-3 0 16,7-3 0-16,-3-4-13 0,-1 1 1 0,4-4 0 16,-3-5 12-16,7-4 0 0,-4-3 0 0,-4-1 10 15,4 1 6-15,-3 3 0 0,-4-3 1 0,0 3 0 16,0 0-27-16,-3 4-6 0,-1-1 0 0,1 3-1 15,-4 4 27-15,0-1 6 0,0 7 0 0,0-1 1 0,0 7-17 16,0 0 0-16,0 0 0 0,0 0 0 0,0 10 0 0,0-1 0 16,3 7 0-16,1 0 0 0,-1 6 0 0,4 0 0 15,4-1 0-15,0 8 0 0,3-4 0 16,0 3 0-16,0-3 0 16,0 0 0-16,0-3 28 0,0 0 3 0,0-3 0 0,0 0 0 0,1-4-31 0,-1 1 0 15,-4-3 0-15,1-4 0 16,-1-3-80-16,-3-3-23 0,0-3-4 0,1-6-782 15,-1 0-157-15</inkml:trace>
  <inkml:trace contextRef="#ctx0" brushRef="#br0" timeOffset="203563.37">11109 12495 1692 0,'0'0'37'0,"0"0"8"0,0 0 2 0,0-7 0 0,-4-2-38 0,4 0-9 0,-3-1 0 0,-1 1 0 16,1-1 61-16,-1 4 11 0,-3-3 1 0,4 2 1 15,-4 4 43-15,0-3 9 0,0 6 2 0,7 0 0 16,-4 3-52-16,-3 3-9 0,3 1-3 0,1 2 0 16,-1 4-15-16,4-1-3 0,4 4-1 0,-4-1 0 15,3 4-29-15,5 0-7 0,-1 0-1 0,-4 0 0 0,4 0-8 0,4-4 8 16,-4 1-8-16,0-4 8 0,3 1-8 0,-2-4 0 15,-1-2 0-15,0-1 0 0,0 0 0 0,0-3 0 16,-4-3 0-16,-3 0 0 0,7-3-11 0,-3 0 3 16,-4-3 0-16,3 0 0 0,1-1 0 0,-4 1 0 15,3 0 0-15,-3-4 0 0,4 4 8 0,-4 0 0 16,0 0 0-16,0 6 0 0,0-7 0 0,0 7 0 16,0 0 0-16,0-6 0 0,0 6 0 0,0 0 0 15,0-6 8-15,0 6-8 0,0 0 0 0,-4-7 0 16,1 1 0-16,3 0 0 0,-4 3 0 0,1-4 0 15,-1 1 0-15,1 0 0 0,-1 0 0 0,1-4 0 16,-1 4 0-16,1-3 0 0,-1 2 0 0,1-2 0 16,3-1 0-16,-4 7 0 15,4-3 0-15,0 6 0 0,-3-3 0 0,3 3-8 0,-4-6 8 0,4 6 0 16,0 0 0-16,0 0 0 0,0 0 0 0,-3-3 0 0,3 3 0 0,-4-7 0 16,4 7 0-16,-4-3 8 0,4 3-8 0,-3-3 0 15,-4 3 0-15,3-3 0 0,4 3 0 0,-3-3 0 16,-4 0 0-16,3-1 0 0,4 4 0 0,-7-3 0 15,4 0 21-15,-1 3 0 0,4 0 0 0,0 0 0 16,-3-3-21-16,-4 0-13 0,7 3 1 0,-4 0 1 16,4 0 11-16,-4 0 16 0,4 0-4 0,-3 3-1 15,-1-3 1-15,4 0 1 0,-3 3 0 0,3 0 0 16,0-3-13-16,-4 3 0 0,4-3 8 0,0 4-8 16,0 2 0-16,-3-3 0 0,-1 0 8 0,4 0-8 15,0 0 9-15,0-3-1 0,0 0 0 0,-3 0 0 16,3 4 1-16,-4-1 0 0,4 0 0 0,0 0 0 15,0 0-9-15,0 3 12 0,0-3-12 0,0 7 12 16,4-1-12-16,-1 7 0 0,-3 0 9 0,7-1-9 0,-3 4 21 16,3 0 0-16,0 0 0 0,0 3 0 0,-3 0-33 0,6-4-8 15,-3 1 0-15,4-3-1 0,-1 0 21 0,1-7 0 16,-4 0-9-16,4-2 9 0,-4-4 0 0,3 0 0 16,-3-6-8-16,4 0 8 0,-4-4 0 0,0-2 0 15,4 0 0-15,-4-4 9 0,-4-3 24 0,4 1 5 16,-3-1 1-16,3-3 0 0,-4 4-24 0,1-4-5 15,-4-3-1-15,0 0 0 0,0 3-1 0,-4 0-8 16,1 4 12-16,-1-1-4 0,4 3-8 0,-3 4 10 16,-1 3-10-16,1-1 10 0,-4 1-10 0,0 3 8 15,3 0-8-15,-3 0 8 0,0 3-8 0,0 0 8 0,0 0-8 16,0-3 8-16,3 3-8 0,-3-4 0 16,4 4-10-16,-4 0 10 0,3-3-17 0,1 0 2 15,-1 3 1-15,1-3 0 0,-1 3-2 0,4 0-1 0,0 0 0 0,0 0 0 31,0 0-8-31,0 6-2 0,4 1 0 0,-1 2 0 0,4 0 15 0,0 1 4 0,7 5 0 16,-3 4 0-16,3 0 8 0,0 3-10 0,0 3 10 0,0 7-10 16,0-4 10-16,4 0 0 0,0 3 0 0,-1 4 0 15,1 2 11-15,-4 4 4 0,4 6 1 0,-8 3 0 16,4 4 22-16,-3-1 5 0,-4-3 1 0,0 0 0 16,0-6 4-16,-3 0 2 0,-4 0 0 0,-4 0 0 15,4-6-31-15,-7-4-7 0,-3 1 0 0,-1-7-1 16,-3-6 0-16,-4-3 0 0,-3-7 0 0,3-6 0 0,1-6-11 0,-8 0 8 15,4-6-8-15,0-3 8 0,-4-4-8 0,4-3 0 16,0 1 0-16,-4-10 0 0,4 0 0 0,3 3 0 16,8-3 0-16,-5-1 0 0,12 1-9 15,-4-3 9-15,7-3 0 0,3 3 0 16,4-4-9-16,4 4 9 0,3 0 0 0,0-4-9 16,4 7-1-16,3 3 0 0,0 0 0 0,4 1 0 15,-4 5-74-15,4 3-14 0,-4 1-3 0</inkml:trace>
  <inkml:trace contextRef="#ctx0" brushRef="#br0" timeOffset="204128.43">11723 12372 2188 0,'-4'-6'48'0,"1"0"11"0,-1-4 1 0,1 1 1 0,-4-4-49 0,0 4-12 0,0 0 0 0,-1-1 0 15,5 1 54-15,-4 6 8 0,0-4 2 0,3 7 0 16,-3 0 51-16,0 4 10 0,0 2 3 0,0 3 0 15,4 4-52-15,-4-1-9 0,3 7-3 0,-3 3 0 16,7 3-51-16,-4 3-13 0,4 4 0 0,0-4 0 16,4 3 0-16,-1 1 0 0,1-4 0 0,0 0 0 15,3-3 28-15,-4-3 2 0,4-3 1 0,-3-7 0 0,6 1-31 0,-3-7 0 16,4 1 0-16,-4-7 0 0,4-10 0 0,-1 4 0 16,1-7 0-16,-1 4 0 0,1-4 0 0,-4-2 0 15,4-4 0-15,-1 0 0 0,-3-3 0 0,0-3 0 16,0 0 0-16,0 0 0 0,-3 0 0 0,-1 3 0 15,-3 0 0-15,4 3 0 0,-4 0 0 0,-4 7 0 16,4-1 0-16,-3 1 0 0,-1-1 0 0,1 4 0 16,-1 2 0-16,1 4 0 0,3 0 0 0,-4 3 0 15,1-3 0-15,3 6 0 0,0 0 0 0,0 0 0 16,3 4 0-16,-3-1 0 0,4 0 8 0,-1 4-8 16,1 2 0-16,-1-2 0 0,4 2 14 0,-3 1-3 15,3 2-1-15,-4-2 0 0,5-1 22 0,-5 4 5 0,4 0 1 16,0-7 0-16,-3 4-38 0,-1-1 0 0,4 1 0 15,0-1 0-15,-3-2 0 0,3-1 0 0,0 1 0 0,0-4 0 32,0 0-37-32,0-3-9 0,-3 0-2 0,-4-3 0 0,0 0-94 15,10-3-19-15,-3 0-4 0</inkml:trace>
  <inkml:trace contextRef="#ctx0" brushRef="#br0" timeOffset="204377.16">12174 12755 2804 0,'0'0'62'0,"0"0"13"0,0 0 2 0,0 0 1 15,0 0-62-15,0 0-16 0,0 0 0 0,0 0 0 0,0 0 59 0,0 0 9 16,-3-10 1-16,-1 1 1 0,1-3-30 0,-1-4-7 15,-3-3-1-15,0-3 0 16,0 3-70-16,4-6-14 0,-4 0-4 0,-1 0 0 16,1-3-158-16,-3 3-32 0,-8-25-6 0,-3 12-2 0</inkml:trace>
  <inkml:trace contextRef="#ctx0" brushRef="#br0" timeOffset="204496.84">11959 12250 2347 0,'0'0'52'0,"0"0"10"0,0 9 2 0,0-2 2 0,0-4-53 0,0 3-13 0,4 0 0 0,-1-2 0 16,1-1 0-16,3 0 0 0,-4 0-9 0,8 0-684 16,-4-3-137-16</inkml:trace>
  <inkml:trace contextRef="#ctx0" brushRef="#br0" timeOffset="204770.11">12305 12673 2412 0,'0'13'53'0,"0"-13"11"0,0 0 3 0,0 0 0 16,0 0-54-16,0 0-13 0,0 0 0 0,0 0 0 16,0-6 84-16,0-7 15 0,-4 1 2 0,4-4 1 15,0-3-38-15,0 0-8 0,0 0-2 0,4-3 0 0,-4 1-31 0,3-1-7 16,1 3 0-16,-1 0-1 0,5 0-7 0,-1 3-8 16,0 1 11-16,0 2-11 0,0 4 9 0,3 3-9 15,-3-1 0-15,0 4 9 0,4 6 24 0,0 0 5 16,-1 7 1-16,1 2 0 0,3 4-12 0,-4 6-3 15,1 0 0-15,0 9 0 0,-1-2-1 16,-3-4-1-16,0-3 0 0,-3 3 0 0,3-3-22 0,0 3-15 16,-3-3 3-16,-1-4 0 15,1 1-100-15,3-3-19 0,-4-4-4 0,1-2-768 16,-4-7-153-16</inkml:trace>
  <inkml:trace contextRef="#ctx0" brushRef="#br0" timeOffset="205032.41">12756 12739 2572 0,'0'13'73'0,"0"-13"15"0,4 3-70 0,-4 3-18 0,0-6 0 0,0 0 0 16,0 0 112-16,0 0 20 0,0 0 3 0,0 0 1 16,0 0-65-16,0-6-13 0,0-4-2 0,0-2-1 15,0-1-26-15,-4-5-5 0,4-8 0 0,-7-2-1 16,0-3-9-16,0-4-2 0,-3 1 0 0,-1-4 0 15,1 1-12-15,-5-1 0 0,-2 7 0 0,-4-4 0 16,3 7 0-16,0 0 0 0,-3 0 0 0,7 2 0 16,0 5-25-16,0 5-8 0,0 3-2 0,3 4 0 15,1 3-87-15,-1 6-18 0,0 3-3 0,4 3-1 16,0 3-110-16,0 4-22 0,-7 15-5 16,4 0-615-16</inkml:trace>
  <inkml:trace contextRef="#ctx0" brushRef="#br0" timeOffset="205158">12502 12426 2030 0,'11'9'57'0,"-7"-6"14"0,6 0-57 0,1 0-14 15,3 1 0-15,7-1 0 0,0 0 156 0,4 0 29 16,-4-3 6-16,4 0 1 0,-1 3-56 0,-2-3-12 16,2 0-1-16,1 0-1 0,0 0-78 0,-4 0-16 15,4 0-4-15,-1 0 0 16,-3 3-147-16,1-3-29 0,2 3-7 0,-3-3-1 0</inkml:trace>
  <inkml:trace contextRef="#ctx0" brushRef="#br0" timeOffset="206232.78">13952 12808 2188 0,'0'0'48'0,"0"0"11"0,-3 3 1 0,-1 4 1 16,-3-4-49-16,0 0-12 0,0 0 0 0,4-3 0 16,-4 3 105-16,3-3 19 0,-3 3 3 0,7-3 1 0,-4-3-52 15,-3 3-9-15,0-3-3 0,4-3 0 16,-1-1-51-16,-3 1-13 0,0 0 0 0,4-7 0 0,-1-2 40 0,1-1 6 16,-1-6 1-16,1 0 0 0,-1-6-24 0,0 0-5 15,4-1-1-15,-3 4 0 16,6 0-17-16,-3 6 0 0,0 1 0 0,4 2 0 0,0 7 0 0,-1-1 0 15,-3 10 0-15,0 0 0 0,7 0 0 0,0 6 0 16,4 7 0-16,-4 3 0 0,3 6 0 0,1 6 0 16,0 0 0-16,-1 3 0 0,1-2 0 0,-1-1 0 15,1-6 0-15,-4 3 0 0,0-6 0 0,4 0 0 16,-1-4 0-16,-3-5 0 0,0-1 0 0,0-3 0 16,0-3 0-16,0-3 0 0,1-3 0 0,-1-3 0 0,3-3 0 0,-6-4 0 15,3-6 0-15,3 0 0 0,-3-6 0 0,-3-6 0 16,6 3 0-16,-2-4 0 0,-1 4 0 0,3 0 0 15,-3 3 20-15,0 6 1 0,4 0 0 0,-4 7 0 16,0 2-33-16,-3 1-8 0,3 6 0 0,-4 3-1 16,4 6 86-16,-3 3 18 0,-1 4 3 0,1 3 1 15,-1 6-37-15,1 3-7 0,-4 3-2 0,3-3 0 16,-3 3-33-16,0-3-8 0,0 0 0 0,0-6 0 16,0 0 8-16,4-3-8 0,-4-4 12 0,3-2-4 15,1-4-8-15,-4-6-9 0,0 0 9 0,3-3-13 16,4-7-16-1,1-2-3-15,-1-7-1 0,-4-3 0 0,8-6 7 0,-4 0 2 0,0-1 0 0,3-2 0 16,5 3 0-16,-5 3 1 0,4 3 0 0,-3 0 0 16,3 6 31-16,-4 0 7 0,-2 7 1 0,2 3 0 15,-3 3-29-15,0 3-6 0,0 3-1 0,0 6 0 16,-3 1 34-16,-1 5 6 0,4 4 2 0,-3 6 0 16,0 0-6-16,-1 4-2 0,1 2 0 0,-4 0 0 0,3-3-14 15,-3 1 8-15,4-4-8 0,-1 0 0 0,1 3 0 16,-1-6 0-16,1 3-11 0,-1-6 11 15,1 0-104-15,3-7-14 16,-7 1-2-16,3-10-1 0,-3-3-175 0,0 0-34 0</inkml:trace>
  <inkml:trace contextRef="#ctx0" brushRef="#br0" timeOffset="206517.6">14587 12714 2419 0,'-3'6'53'0,"-1"7"11"0,1-1 3 0,-1 1 1 0,4 3-55 0,-3-1-13 16,3 4 0-16,0-3 0 0,0 3 54 0,3-1 8 0,1-2 2 0,-1 0 0 16,1-4-8-16,3 1 0 0,0-7-1 0,0 0 0 15,4-6-37-15,-1 0-7 0,4-3-2 0,-3-3 0 16,-1-3 40-16,5-4 8 0,-5 1 2 0,1-4 0 16,-1 3-25-16,1-2-5 0,-1-1-1 0,-2 0 0 15,-5 4-40-15,4-4-9 0,-7 0-2 0,0 1 0 16,0 2 70-16,-3 1 13 0,-4 2 4 0,-4 1 0 15,4-1-52-15,-4 4-12 0,-3 0 0 0,0 0 0 16,4-1 0-16,-5 1 8 0,1 3-8 0,0 0 0 16,0 0-60-16,7 0-17 15,0-1-4-15,7 4-1 0,0 0-127 0,0 0-26 0,0 0-5 0,0 0 0 16</inkml:trace>
  <inkml:trace contextRef="#ctx0" brushRef="#br0" timeOffset="207163.8">15050 12250 2419 0,'0'0'53'0,"0"0"11"0,0 0 3 0,0 0 1 0,0 0-55 0,0 6-13 16,0 4 0-16,0 2 0 0,0 1 105 0,3 6 19 16,1-1 3-16,3 8 1 0,0 2-103 0,0 3-25 15,3 7 0-15,1 2 0 0,3 4 56 0,-3 0 7 0,6 3 1 0,-3-3 0 16,4-6-12-16,0-1-1 0,-1-5-1 0,1-4 0 15,-4-3-39-15,4 0-11 0,-4-9 0 16,0 0 0-16,0-4 0 0,-3-6 0 0,-4-2 0 0,3-8 0 16,-6-2 0-16,3 0-8 15,-4-7 0-15,-3-2 0 0,0 2-4 0,-3-3 0 0,-4-2 0 0,3 2 0 16,-3-3 12-16,-3 3-8 0,-1-2 8 0,-3-4-8 16,0 6 0-16,0-3 0 0,-4 3 0 0,-3 4 0 15,3-1-9-15,-3 4-2 0,3 3 0 0,1 6 0 16,-4 0 19-16,3 6 0 0,4 3 0 0,-4 4 0 15,4 3 10-15,4 2 6 0,2 1 0 0,1 0 1 16,0 0-17-16,4 0 0 0,3 0 8 0,0-1-8 16,3-2-22-16,1 3-8 0,3-4-2 15,0 1 0-15,4-3 16 0,-1-4 4 0,4 1 0 0,-3-4 0 16,3-3 0-16,4-3 0 0,-1-3 0 0,1 0 0 0,3-4 12 16,0 1 0-16,0-3 0 0,1-1 0 0,-1-2 0 0,-4 2 0 15,1-2 0-15,0 2 0 0,-1 1 0 0,1 0 0 16,-4-1 0-16,0 1 0 0,0-1 0 0,0 1 0 15,-3-4 0-15,0 4-9 0,3 0 18 0,-4-4 4 16,1 1 1-16,-4-4 0 0,0 3 6 0,0-2 2 16,0 2 0-16,0-3 0 0,-3 1-22 0,-1 2 9 15,1-2-9-15,-4 2 0 0,3 0 0 0,-3 1 0 16,0 2 0-16,-3 1 0 0,3 3 38 0,0 6 1 16,0 0 0-16,0 0 0 0,-4 6-11 0,1 7-3 15,-1-1 0-15,1 10 0 0,-1 3-25 0,0 3 0 16,4 1 0-16,0-1 0 0,0 0 20 0,0 0 0 0,4-3-1 15,-4 0 0-15,4-3-19 0,-1 3 0 16,4-3 0-16,0-3 0 0,-3-3 0 0,3-4 0 16,0 1 0-16,3-4 0 0,1-5 0 0,0-1 0 0,-1-3 0 0,1-7 0 31,3 1-22-31,-4-6-8 0,5-1-2 0,-5-3 0 16,1 1-86-16,-1-4-18 0,1 3-3 0,-4-3-753 0,0 1-150 0</inkml:trace>
  <inkml:trace contextRef="#ctx0" brushRef="#br0" timeOffset="207479.1">15727 12093 2880 0,'0'0'64'0,"0"0"12"0,0 0 4 0,0 7 0 0,7 2-64 0,-4 4-16 15,4 2 0-15,1 10 0 0,2 0 54 0,1 7 8 16,-1-1 2-16,1 4 0 0,-1 2 0 0,1 1 0 16,0 3 0-16,3 9 0 0,-4 0 0 0,1 3 0 15,-1 1 0-15,5-4 0 0,-5-6-64 0,1-4-8 16,-4-2-4-16,3-4-1 15,1-2-11-15,-4-7-1 0,0 0-1 0,4-9 0 16,-4-4-138-16,0-6-27 0,-4-6-5 0,-3 0-1131 0</inkml:trace>
  <inkml:trace contextRef="#ctx0" brushRef="#br0" timeOffset="209585.02">3782 13611 1732 0,'0'0'49'0,"0"0"11"0,0 0-48 0,-7-3-12 0,0-4 0 0,3 1 0 16,1 3 111-16,3 3 20 0,-4-6 4 0,4 0 1 0,0 6 0 15,-7-7 0-15,7 1 0 0,0 6 0 0,0 0-58 16,0 0-11-16,0 0-3 0,0 0 0 16,0 0 0-16,0 0 0 0,0 0 0 0,-3 6 0 0,3 1 0 0,-8 2 0 15,8 3 0-15,-3 1 0 0,3 3-51 0,0-1-13 16,0 1 0-16,0 3 0 0,3 0 0 16,-3 3 0-16,0 0 0 0,8 0 0 0,-8 3 0 15,3-7 0-15,4 4 0 0,-7-3 0 0,4 0 0 16,3-3 0-16,0-7 0 0,0 0 0 0,3-5 0 0,-6-4-15 15,6 0 3-15,1-7 1 0,0-2-5 0,-1 0-2 16,-3-4 0-16,4 0 0 16,-1 1-14-16,5-1-2 0,-5 1-1 0,1 2 0 0,-4 1 35 0,3 3 0 15,-6-1 0-15,6 4 0 0,-6 0 0 0,3 0 0 16,-3 6 0-16,-4 0 0 0,7 0 37 0,-4 1 15 16,-3 2 2-16,4 0 1 0,-4 4-37 0,3-4-7 0,-3 3-2 0,4 1 0 15,-4-4-9-15,3 0 0 0,4 0 0 0,-7 1 0 16,4-4 0-16,3 0 0 0,-4-3 0 0,1-3 0 15,0 0 0-15,3-4 0 0,0-2 0 16,-4 0 0-16,4-4 0 0,-3-3 0 0,3 1 0 0,-7-1 0 16,3 0 0-16,-3 1 0 0,4 2 0 15,-4 1 0-15,0-1 0 0,0 4 0 0,-4-1 0 0,1 1 0 16,3-1 0-16,-7 1 0 0,3 6 0 16,-3-3 0-16,4-1 0 0,-4 1 0 0,7 6 0 0,-7-3 0 15,-1 0 0-15,8 3 0 0,-3-3 0 0,3 3 0 16,0 0-109-16,0 0-24 0,0 0-5 15,0 0-1208-15</inkml:trace>
  <inkml:trace contextRef="#ctx0" brushRef="#br0" timeOffset="209962.07">4251 13971 2343 0,'0'22'52'0,"0"-12"10"0,-4-1 2 0,4 4 2 0,0-4-53 0,0-3-13 16,0-6 0-16,0 0 0 0,0 0 105 0,4-6 19 0,-4 0 3 0,0-10 1 16,7-6-35-16,-7-3-6 0,0-6-2 0,4-4 0 15,-1 1-68-15,4-4-17 0,-3 4 0 0,3-7 0 16,3-3 55-16,-6 0 7 0,6-6 2 0,1-6 0 16,3 9-52-16,-3 0-12 0,-1 3 0 0,4 3 0 15,-3 6 0-15,3 4 0 0,-3 6 0 0,-1 3 0 16,1 3-48-16,3 0-13 15,-3 4-3-15,-1 2-887 0,1 4-177 0</inkml:trace>
  <inkml:trace contextRef="#ctx0" brushRef="#br0" timeOffset="213192.58">5740 13451 1450 0,'0'0'32'0,"-4"-6"6"0,1-1 2 0,-1 1 1 0,4-3-33 0,0 2-8 0,-3 1 0 0,3-3 0 16,0 3 115-16,-7-4 21 0,3 4 4 0,0 0 0 15,4-1-60-15,0 7-13 0,0 0-3 0,0 0 0 0,0 0 0 16,0 7 0-16,4-1 0 0,0 6 0 0,3 4 0 0,-7 3 0 16,7 6 0-16,0 0 0 0,0 6-64 0,0-2 0 15,0 2-13-15,3-3 1 0,-2 0 12 0,-1 1 16 16,0-1-4-16,0 0-1 0,3-3-11 0,-3 0 0 16,-3 0 0-16,3-6 0 15,-4-3-152-15,1 0-32 0,3-4-6 0,-7-6-479 16,0 1-96-16</inkml:trace>
  <inkml:trace contextRef="#ctx0" brushRef="#br0" timeOffset="213427.14">5542 13689 1958 0,'0'0'43'0,"0"0"9"0,0 3 1 0,4 4 3 0,-1-1-45 0,1-3-11 0,6 3 0 15,1-3 0-15,-4 1 28 0,4-1 4 0,6 0 1 0,-3-3 0 16,0 3-1-16,4-3-1 0,0 3 0 0,-1-3 0 16,-3 3 26-16,1-3 6 0,2 3 1 0,-3-3 0 15,0 4-64-15,4-4-28 0,0 3 3 0,-4 0 0 16,0-3-11-16,4 0-3 0,-4 3 0 0,0-3 0 16,0-3-71-16,0 3-14 0,0 0-4 0,-3-3-716 15</inkml:trace>
  <inkml:trace contextRef="#ctx0" brushRef="#br0" timeOffset="213676.49">6004 13696 1552 0,'0'0'44'0,"0"0"10"16,0 0-43-16,0 0-11 0,0 0 0 0,0 0 0 0,-7-7 156 0,0-2 28 15,4-1 7-15,-4-2 1 0,0-1-103 0,-4-2-20 16,7-4-4-16,-10-3-1 0,0-6 0 0,7 3 0 15,-7-4 0-15,0-2 0 0,7 3 0 0,-7 0 0 16,3 3 0-16,1-4 0 0,3 7-51 0,-4-3-13 16,4 6 0-16,0 4 0 0,0-1 0 0,3 4 0 15,1 2 0-15,3 4 0 16,0 0-100-16,0 6-22 0,0 0-5 0,3 6-1 16,4 0-102-16,4 7-21 0,3 6-4 0,-7-1-564 0</inkml:trace>
  <inkml:trace contextRef="#ctx0" brushRef="#br0" timeOffset="213925.82">6131 13749 1552 0,'0'0'44'0,"0"-6"10"0,-3-4-43 0,-1 4-11 0,1-4 0 0,-8 1 0 16,8 0 123-16,-1-4 22 0,1 4 5 0,-1-1 1 16,0-2-61-16,4-1-12 0,0 4-2 0,0-4-1 15,0 4-22-15,4-4-4 0,0 4-1 0,-1 3 0 0,4-4-1 0,-3 4-1 16,3 3 0-16,-4 0 0 15,4 3-37-15,-3 0-9 0,3 3 0 0,0 3 0 16,0 0 32-16,-3 4 5 0,3-1 1 0,0 1 0 16,0 2-10-16,3 1-1 0,-6-1-1 0,6-2 0 0,-3 2-34 0,0 1-8 15,1-1 0-15,2-2-1 16,-6 2-24-16,3 1-5 0,0-1-1 0,-4 1 0 16,1-1-65-16,6 1-12 0,-10-1-4 0,0-2-921 0</inkml:trace>
  <inkml:trace contextRef="#ctx0" brushRef="#br0" timeOffset="214538.99">6410 13868 1074 0,'0'0'30'0,"0"0"8"0,0 0-30 0,0 0-8 0,0 0 0 0,0 0 0 16,7 0 155-16,-7 0 29 0,0 0 7 0,0 0 1 16,7 0-78-16,-7 0-15 0,0 0-3 0,0 0-1 15,4-3 21-15,-4 3 4 0,0 0 0 0,0 0 1 0,0 0-13 0,0 0-4 16,-4-6 0-16,4-4 0 0,0 4-83 0,-7-3-21 15,4-4 0-15,-1 0 0 0,-3 1 0 0,3-1 0 16,1 1 0-16,-1-1 0 0,1 1 0 0,3 2 0 16,-7 1 0-16,3-4 0 15,4 7 0-15,0-3 0 0,0-1 0 0,0 4 0 0,0-3 0 0,0 9 0 16,4-4 0-16,3-2 0 0,-7 6 0 0,3-3 0 16,1 3 0-16,3 0 0 0,4 0 12 0,-1 3-3 15,-3 0 0-15,4 0 0 16,-1 1-9-16,1-1-12 0,3 0 2 0,-3 0 1 0,-1 0 9 0,4 3 0 15,-3-2 0-15,-1-1-8 0,5 0 8 0,-5-3 0 16,1 3 0-16,-4-3 0 0,3 3 0 0,-3-3 0 16,4-3 0-16,-4 3 0 0,-3-3 0 0,3 0 0 15,-4 0 0-15,1-1 11 0,-1-2-11 0,1 3 0 16,-1-6 0-16,-3 2 0 0,4 1 11 0,-4 0 6 16,-4 0 2-16,4-4 0 0,0 4-19 0,0 6 10 0,-3-6-10 0,3 6 8 15,-4-7-24-15,4 7-6 0,0 0-1 0,-7 3 0 16,-3 1 50-16,6 2 9 0,-3 3 3 0,3 4 0 15,4-1-27-15,-3 4-12 0,3 3 10 0,0 0-10 16,3 3 0-16,-3 0 8 0,8-1-8 0,-5-2 0 16,8-3 18-16,-8 0 1 0,4-4 0 15,0 1 0-15,4-4-19 0,-4 1 0 0,4-7 0 0,-1 0 0 32,1 0-124-32,3-6-28 0,0 0-5 0,-4-4-669 0,5 1-134 0</inkml:trace>
  <inkml:trace contextRef="#ctx0" brushRef="#br0" timeOffset="-214616.98">6890 13614 2649 0,'0'0'58'0,"0"0"12"0,0 0 2 0,-11 3 4 0,4-3-61 0,0 3-15 16,0 0 0-16,3 1 0 0,-6-1 54 0,3 0 8 16,0 0 2-16,0 3 0 0,0-3 0 0,0 4 0 15,3-1 0-15,-3 0 0 0,4 0-52 0,-5 1-12 16,5 2 0-16,-1-3 0 0,1 1 0 0,3-1 0 15,0 0 0-15,0-6 0 0,0 6 0 0,0-6 0 16,3 4 0-16,1-1 0 0,-1 0 0 0,5-3 0 16,2 0 0-16,-3-3 0 0,4 3 0 0,-1-3 0 15,4-1 0-15,-3 1 0 0,3 3 0 0,-3-3 0 16,3 0 0-16,-4 0 0 0,1 3 54 0,0 0 8 16,-1 0 2-16,1 3 0 0,-1 0-37 0,1 0-7 15,-4 4-2-15,0-1 0 0,0 6-10 0,0-2-8 16,0 6 9-16,-3-1-9 0,-1-2 16 0,-3 2-4 15,0 1 0-15,0 0 0 0,-3-4-12 0,-4 1 0 0,0-1 0 16,3-2 0 0,-3-4-92-16,0 0-14 0,0-3-3 0,-7-3-850 0,3 0-169 0</inkml:trace>
  <inkml:trace contextRef="#ctx0" brushRef="#br0" timeOffset="-214238.66">7285 13950 2269 0,'0'0'64'0,"0"0"15"0,0 0-63 0,0 0-16 16,-7-4 0-16,3-2 0 0,-3 0 105 0,0-4 19 15,0-2 3-15,0-1 1 0,0 1-52 0,0-7-9 0,0 0-3 0,0 0 0 16,-4-3-13-16,4 0-3 16,0-3-1-16,0 3 0 0,0-3-25 0,0 0-5 0,0-3-1 0,0-3 0 15,-4-1-16-15,4-2 0 16,4-1 0-16,-4 1 0 0,0 3 0 0,3 2 0 0,1 4 0 0,-1 0 0 15,0 6 0-15,4 7 0 0,-3-1 0 0,3 7 0 16,0 6 0-16,0 0 0 0,3 9 0 0,1 4 0 16,3 6-147-1,4 6-36-15,-4 0-7 0,3 6-1000 0</inkml:trace>
  <inkml:trace contextRef="#ctx0" brushRef="#br0" timeOffset="-213978.36">7320 13802 2419 0,'0'0'53'0,"0"-6"11"0,4-7 3 0,-4 4 1 0,3-4-55 0,4 4-13 15,-3 0 0-15,3-1 0 0,-4 1 105 0,4-1 19 16,0 7 3-16,1-3 1 0,-1 3-103 0,0 0-25 16,0 3 0-16,0 0 0 0,3 3 56 0,-3 0 7 15,4 0 1-15,-4 3 0 0,4 4-52 0,-4 2-12 16,3 1 0-16,-3 6 0 0,-3-4 26 0,3 4 2 15,-4 0 1-15,4 3 0 16,-3 3-46-16,0-3-10 0,-1 3-1 0,4 0-1 16,-7-3-40-16,4 0-8 0,-1-3-2 0,1 0 0 15,-1-7-98-15,1-2-20 0,-1-1-4 0,-6-3-1 0</inkml:trace>
  <inkml:trace contextRef="#ctx0" brushRef="#br0" timeOffset="-213660.21">7624 13771 2188 0,'0'6'48'0,"-4"3"11"0,4 1 1 0,-4-1 1 0,1 1-49 0,3-1-12 0,-4 4 0 0,4-1 0 15,-3 1 54-15,3 2 8 0,0 4 2 0,3-3 0 16,-3 3-52-16,4-4-12 0,-4 4 0 0,3 0 0 16,5-3 37-16,-5-1 5 0,1 1 1 0,3-3 0 15,0-1 4-15,0-2 1 0,0-1 0 0,3-6 0 16,-3 0-21-16,4-3-4 0,0 0-1 0,-1-6 0 15,1 3 10-15,-1-7 1 0,-3 4 1 0,4-6 0 16,-4 2-22-16,0-2-4 0,0-1 0 0,0 1-8 16,-3-1-14-16,-1-3-10 15,1 4-1-15,-1-1-1 0,-3 4 72 0,4 3 14 0,-4-4 4 0,0 4 0 16,0 6-52-16,0 0-12 0,-4-6 0 0,1 2 0 0,-4-2 0 16,0 3 0-16,-4 0 0 0,1 0 0 15,-1-3 0-15,-3-1 0 0,0 1 0 0,-4 0 0 16,8-1-100-16,-5-2-22 0,5 0-5 0,-1-1-717 15,4 4-144-15</inkml:trace>
  <inkml:trace contextRef="#ctx0" brushRef="#br0" timeOffset="-213303">7934 13464 2185 0,'0'0'48'0,"0"0"9"0,-7-4 3 0,3-2 2 0,4 6-50 0,0 0-12 0,-3-3 0 0,3 3 0 16,-4-3 55-16,4 3 8 15,0-6 1-15,0 6 1 0,-3-7-5 0,3 7 0 0,0-3-1 0,0 3 0 16,0 0-43-16,0 0-16 0,0 0 11 0,0 0-11 15,0 0 57-15,7 6 6 0,-4 4 1 0,4 2 0 16,-3 7 0-16,3 3 0 0,0 3 0 0,0 7 0 16,0-1-52-16,0 3-12 0,4 1 0 0,-4 9 0 15,0 0 29-15,0 3 3 0,0 0 1 0,4 3 0 0,-1-6-21 0,-3-3-12 16,0-7 12-16,4 1-12 0,-4-10 0 0,0-7-12 16,0-2 0-16,-3-3 0 15,-1-4-135-15,-3-9-26 0,0 0-6 0,0 0-663 16,0-9-133-16</inkml:trace>
  <inkml:trace contextRef="#ctx0" brushRef="#br0" timeOffset="-212807.55">8209 13413 2188 0,'0'0'48'0,"4"-6"11"0,-4 0 1 0,3 0 1 0,1-1-49 0,-1 4-12 0,4-3 0 0,-3 6 0 16,3 0 54-16,-4 3 8 0,8 3 2 0,-4 4 0 15,0-1 0-15,4 7 0 0,-1-1 0 0,1 4 0 16,-1 0 0-16,1 3 0 0,0 0 0 0,-1 3 0 16,1 0 0-16,-1 0 0 0,1-3 0 0,0 3 0 15,-1 0-52-15,1 0-12 0,-4 4 0 0,0-1 0 16,3 0 28-16,-3 0 2 0,4-3 1 0,-4 4 0 15,0-4-31-15,0-3 0 0,0-4 0 0,0 1 0 16,0-3 0-16,0-7 0 0,-3 1 0 0,-1-7 0 16,1 0-39-16,-4-3-1 15,0 0 0-15,4-9 0 0,-4-4 23 0,0 4 4 16,0-7 1-16,-4 0 0 0,0 1-22 0,-3-1-4 16,0 0-1-16,0-3 0 0,-3 4 39 0,-1 2 0 0,1 1 0 0,-5 2 0 15,-2 1 44-15,3 3 16 0,0 2 3 0,-1 4 1 0,-2 4-52 16,-1 5-12-16,1 0 0 0,2 4 0 0,5 6 0 0,-1 0 0 15,4 6 0-15,0 0 0 0,4 0 0 0,3 0 0 16,3 0 0-16,1-3 0 0,6-3 16 0,1-4 1 16,-1 1 0-16,1-6 0 0,3-1-17 0,0 0 0 15,4-6 8-15,0 1-8 0,-1-1 0 0,-3-3 0 16,7 0 0-16,-3-3 0 0,3-4 0 0,-3 1 0 16,3 0 0-16,-3-7 0 15,3 4-44-15,-7-7-8 0,4 0-3 0,-1-2-1301 0</inkml:trace>
  <inkml:trace contextRef="#ctx0" brushRef="#br0" timeOffset="-207370.62">2441 14755 1078 0,'0'0'30'0,"0"0"8"0,0 0-30 0,0 0-8 0,4-6 0 0,-4 6 0 15,0-6 103-15,7 3 19 0,-7 3 4 0,0-7 1 16,0 7-10-16,0 0-1 0,3-3-1 0,-3 3 0 16,0-3-31-16,4 0-5 0,3 3-2 0,-7 0 0 15,0 0-10-15,3 3-3 0,5 0 0 0,-5 4 0 0,4-1 11 0,-7 0 1 16,4 3 1-16,-1 1 0 0,4 2-32 0,-7 1-6 16,4 3-2-16,-4-1 0 0,0 4-7 0,0 0-2 15,0 0 0-15,0 0 0 0,-4 3-28 0,4-4-16 16,0 7 1-16,-7-3 1 0,0 3 37 0,0 1 7 15,4 2 2-15,-5 0 0 16,5-3-52-16,-4 3-9 16,3-3-3-16,1 0 0 0,3-3 52 0,0 0 9 0,0-3 3 0,0-3 0 0,3-4-32 0,-3 1 0 15,11-4 0-15,-8-2 0 16,8-4-24-16,0 0-5 0,3-3-1 0,3 0 0 0,-3-3 44 0,1 0 9 16,6-4 1-16,-7 1 1 0,4 0-40 0,-4-4-8 15,0 4-1-15,7-3-1 0,-11-1 25 0,5 4 0 16,6-3 0-16,-11 2 0 0,1 1 0 0,3 3 0 15,0 0 0-15,-3 0 0 16,-1 0-56-16,1 3-7 0,-1 0-1 0,-6 0 0 16,7 3-153-16,-1-3-31 0,4-7-7 0,-3 1-1 0</inkml:trace>
  <inkml:trace contextRef="#ctx0" brushRef="#br0" timeOffset="-207091.27">2840 14774 1911 0,'0'0'42'0,"0"0"9"0,0 6 1 16,0-2 2-16,0-4-43 0,0 6-11 0,-4 0 0 0,4 4 0 16,0-1 64-16,0 0 10 0,0 1 2 0,0 2 1 15,0 4 41-15,0 3 8 0,0 0 2 0,4 3 0 0,-4-1-52 0,0 5-9 16,3 8-3-16,-3 4 0 0,0 2 0 0,0 4 0 15,0 3 0-15,7 4 0 0,-7-4-29 0,0-4-7 16,0-5 0-16,0 3-1 0,0-7-14 0,4 1-2 16,-4-7-1-16,0 0 0 15,0-6-56-15,7-3-11 0,-7-6-3 0,0-7 0 16,0-6-104-16,0 0-20 0,0-3-5 0,4-7-967 0</inkml:trace>
  <inkml:trace contextRef="#ctx0" brushRef="#br0" timeOffset="-206637.45">3157 15455 1384 0,'0'12'39'0,"0"-6"9"0,0 4-38 0,0-1-10 16,7 1 0-16,-7-1 0 0,0 4 125 0,-7-4 23 15,7 0 5-15,0 1 1 0,-3-4-36 0,3 0-7 16,0 1-2-16,0-7 0 0,0 0-57 0,0 0-12 15,0 0-3-15,0 0 0 0,0-7-13 0,0 1-4 16,0-3 0-16,0-1 0 0,0 1-20 0,0-1 0 16,0-2 0-16,0 2 0 0,0 1 0 0,3 3 0 15,-3 0 0-15,7-1 0 0,-3 1 0 0,3 3 0 16,-3 0 0-16,-4 3 0 0,0 0 8 0,0 0 1 16,7 3 0-16,-4 0 0 0,-3-3 38 0,4 3 7 15,-4 3 2-15,0-2 0 0,7 2 6 0,-7 0 2 16,0 0 0-16,0 1 0 0,-7 2-28 0,7-3-4 0,-4 1-2 0,1-1 0 15,3-3-15-15,-7 3-3 0,7-6-1 0,0 0-923 16,0 0-185-16</inkml:trace>
  <inkml:trace contextRef="#ctx0" brushRef="#br0" timeOffset="-201321.03">3983 15298 2649 0,'0'0'58'0,"0"0"12"16,0 0 2-16,0 0 4 0,0 0-61 0,0 6-15 0,-4 0 0 0,4-6 0 15,0 7 65-15,0-7 11 0,0 3 1 0,0-3 1 0,-7 6-2 0,7-6-1 16,0 0 0-16,0 0 0 0,0 0-41 0,0 0-8 16,0 0-2-16,0 0 0 0,0 0-13 0,0-9-3 15,-3-1-8-15,3 1 12 0,-4-7-3 0,4 4-1 16,0-4 0-16,-3 0 0 16,3 1-108-16,-4-1-23 0,4-3-4 0,0 3-785 15,-3-2-158-15</inkml:trace>
  <inkml:trace contextRef="#ctx0" brushRef="#br0" timeOffset="-201163.95">3828 14746 2419 0,'-18'19'53'0,"11"-10"11"0,0 1 3 0,3-1 1 0,-6 4-55 0,3-1-13 0,0-3 0 0,0 4 0 15,3-4 8-15,4 1 0 0,-7-4-8 0,7 0 12 31,0-6-112-31,0 0-22 0,0 0-5 0,7 0-520 0,-3-3-104 0</inkml:trace>
  <inkml:trace contextRef="#ctx0" brushRef="#br0" timeOffset="-200752.15">4202 15417 1952 0,'3'19'56'0,"4"-10"11"0,-7 1-54 0,4-1-13 0,3 4 0 0,-4-4 0 0,1 0 144 0,3 1 25 15,-4-4 6-15,4-3 1 0,-3 0-82 0,3-3-16 16,-3-3-3-16,-1-3-1 0,4 0-24 0,-3-1-5 16,3-5-1-16,-7-4 0 0,0 4-10 0,0-7-2 15,0-3-1-15,0-6 0 0,-11-4 4 0,8 1 1 16,-4-4 0-16,-4 1 0 0,0-1-18 0,1 4-3 15,3-3-1-15,-11 2 0 0,4 1-14 0,0 3 11 0,3-1-11 0,-6 1 10 32,3-3-39-32,-1-1-8 0,5 1-2 0,-1 0 0 0,8-1 63 0,-8 4 12 0,4 0 2 0,4 6 1 31,-1 0-63-31,4 0-12 0,0 6-2 0,0-2-1 0,0 2 39 0,4 3 0 0,3-2 0 0,-4 8 0 16,8 1 0-16,-8 3 0 0,8 0 0 0,-4 0 0 15,7 0 0-15,-3 6 0 0,-1 0 0 0,4 3 0 16,-3 4-36-16,3-1 1 0,0 4 0 0,-3-4 0 15,3 7 5-15,-4-4 1 16,1 4 0-16,0 0 0 0,-4-1-79 0,0 1-16 16,3 3-4-16,-10-4-1024 0</inkml:trace>
  <inkml:trace contextRef="#ctx0" brushRef="#br0" timeOffset="-200571.62">4039 15301 2508 0,'0'0'71'0,"11"3"16"0,-8-3-70 0,8 0-17 16,3 0 0-16,4-3 0 0,-1 0 32 0,5-3 2 15,2-1 1-15,4 1 0 0,1 0-19 0,2-1-3 16,5 1-1-16,-12 0 0 16,8 3-98-16,-4 0-20 0,4-4-4 0,-4 4-930 0</inkml:trace>
  <inkml:trace contextRef="#ctx0" brushRef="#br0" timeOffset="-199902.34">5415 15339 1036 0,'-3'-10'23'0,"3"4"5"0,-7-4 0 0,3 1 1 0,4 0-29 0,-3-1 0 16,3 1 0-16,0-1 0 0,0 4 108 0,0 3 16 15,0 3 4-15,0 0 0 0,3 3-52 0,1 3-9 16,3 10-3-16,-4 3 0 0,8 3 0 0,-1 3 0 16,4 3 0-16,1 4 0 0,2-1 0 0,-3 7 0 15,7 5 0-15,1 4 0 0,-5 0 0 0,4 1 0 16,1-5 0-16,-1-2 0 0,-4-6 18 16,1-1 3-16,-4-6 1 0,0-6 0 0,-3 0-46 0,-4-3-8 15,0-3-3-15,0-7 0 0,-3 1-9 0,3-7-3 16,-7-3 0-16,0 0 0 0,0-3-1 0,-11-7-1 15,4 1 0-15,0-4 0 0,-4-2 1 0,1-7 0 16,-8 0 0-16,0-7 0 0,1-2-7 0,-1-3-1 0,-7-4 0 0,4-3 0 16,-3 4-8-16,2 2 0 0,1 1 0 0,-3-4 0 31,2 7-37-31,5-1-3 0,-1-2-1 0,4-1 0 0,0 1 67 0,3 2 14 0,4 1 2 0,0 3 1 16,4 0-32-16,3 3-11 0,0 6 0 0,3-3 9 15,1 3 7-15,6 3 0 0,1 1 1 0,-4 2 0 16,4 4-17-16,6-1 0 0,-3 4 0 0,7 3 0 15,1 0 20-15,2 3-2 0,1 3-1 0,-4 0 0 16,4 6 0-16,-4 1 0 0,0 2 0 0,-3 4 0 16,3 3 6-16,-10 3 1 0,3 3 0 0,-4 0 0 15,-6 3-1-15,-1 0 0 0,1 1 0 0,-1-1 0 16,-6-3-15-16,-1 0-8 0,1-3 8 0,-8-3-8 16,-3 3 8-16,0-3-8 0,-4-1 8 0,1-2-8 15,-4 0-18-15,-1-4-8 0,1-2-2 16,-3-1 0-16,2-6-62 0,5 0-13 0,-4 0-2 0,6-6-1 15,1 0-101-15,0-3-20 0,7-4-4 0,0-2-847 16</inkml:trace>
  <inkml:trace contextRef="#ctx0" brushRef="#br0" timeOffset="-199441.04">5895 15295 1630 0,'0'0'36'0,"0"0"7"0,0 0 1 0,0 0 3 0,-4-7-38 0,1 1-9 0,-4 0 0 0,3-4 0 16,1-2 75-16,-4-1 13 0,3 1 2 0,-3 2 1 15,4-2 29-15,-4 2 7 16,3 1 1-16,-3 3 0 0,3 3-52 0,4 3-9 0,-7 0-3 0,0 3 0 16,0 3 52-16,4 7 9 0,-4-1 3 0,0 7 0 15,3 6-103-15,1 0-25 0,3 0 0 0,-4 3 0 16,1-3 39-16,3 1 2 0,0-4 1 0,3-1 0 15,-3-2-33-15,4 0-9 0,-4-3 0 0,3-4 0 16,4-2 0-16,-3-4 8 0,3 0-8 0,0-6 0 16,0 0 0-16,0-3-8 0,0-3 0 0,0-4 0 15,0 1-3-15,0-3 0 0,0-1 0 0,-3 0 0 16,6-5 11-16,-6 2 0 0,6 0 0 0,-3-6 0 16,1 7 0-16,-1-1 0 0,-4 0 0 0,4 4 0 15,0 2-20-15,0 4-6 0,0 3-1 16,0 3 0-16,0 3 45 0,0 3 9 0,4 4 1 0,-4 2 1 0,4 4-14 0,-1-4-3 15,-6 4-1-15,3-3 0 0,0 2 0 16,0-2 0-16,4-4 0 0,-11 4 0 0,7-4-11 16,-4 1 0-16,1-4 0 0,-1 0 0 0,4 1-8 15,-7-4-8-15,11 0 0 0,-11-3-1 16,3 0-103-16,1-3-20 0,-1-4-4 0,1 1 0 16,-1-3-40-16,1-1-8 0,3-5-2 0,-3 2-494 15,3-3-98-15</inkml:trace>
  <inkml:trace contextRef="#ctx0" brushRef="#br0" timeOffset="-199086.88">6167 15128 2358 0,'0'0'52'0,"0"0"10"0,0-6 2 0,0 0 3 0,-4 0-54 0,4-1-13 0,0 7 0 0,-3-6 0 16,3 6 124-16,0-3 23 0,0 3 4 0,0 0 1 15,0 0-76-15,-4-3-16 0,-7 6-2 0,4-3-1 16,4 6-2-16,-4 4-1 0,0-4 0 0,0 6 0 16,0 1-35-16,0 0-7 0,3 2-2 0,-3 4 0 15,0 3-10-15,0 0 0 0,7 0 0 0,-11 0 8 16,8 0-20-16,-1-3-4 0,1-4 0 0,3 1-1 15,0-7 17-15,0 1 0 0,3-1-8 0,4-6 8 16,-3 0-13-16,3 1 1 0,0-8 0 0,3 1 0 16,1 0 3-16,0-3 1 0,-4 0 0 0,3-4 0 15,-3 4 8-15,4-3 0 0,0-1 0 0,-1 1-8 16,-3 2 8-16,7 1 0 0,-7 0 8 0,4 3-8 16,-1 0 0-16,1 3 0 0,0 3 0 0,-1 0 0 15,1 3-24-15,-1 4-2 0,-3-1-1 16,1 0 0-16,-1 7 55 0,0-3 12 0,0 2 1 0,-7 1 1 0,3 0-17 15,-3-1-3-15,0-2-1 0,0 3 0 16,0-1-21-16,-3 1 0 0,-4 0 0 0,3-4 0 0,-3 1 0 0,4-4-8 16,-5 4 0-16,5-7 0 15,-1 0-61-15,-6-3-12 0,10-3-3 0,-4-3 0 16,1-6-53-16,-1-1-11 0,1-2-3 0,3-1-649 16,0-2-129-16</inkml:trace>
  <inkml:trace contextRef="#ctx0" brushRef="#br0" timeOffset="-198400.55">6509 14969 2581 0,'0'0'56'0,"0"0"12"0,0 0 3 0,0 0 2 0,0 0-58 0,0 0-15 0,0 0 0 0,0 0 0 16,0 0 69-16,0 0 11 0,0 6 3 0,-4 0 0 15,4 0 6-15,0 4 2 0,-7-1 0 0,4 4 0 16,-1 2-43-16,1 4-9 0,-1 0-2 0,-3 3 0 15,3 0-17-15,-3-3-4 0,4 3-1 0,-4-3 0 16,3-1-7-16,1-2 0 0,-1 0-8 0,1-7 12 16,-1 4-12-16,4-7 11 0,0-3-11 0,4 0 10 15,3-6-30-15,0 0-5 0,0-3-2 0,3-4 0 16,1 1 43-16,3-1 8 0,-3 1 1 0,3 0 1 16,4-1-26-16,-11 4 0 0,7 0 0 0,0-1 0 0,0 4 0 15,-4 3 0-15,1-3 0 0,0 6 0 0,-1 0 16 0,1 1-3 16,-4 5 0-16,0 0 0 0,0 4-1 0,-3 3 0 15,-1 2 0-15,-3 4 0 0,0 0 16 0,0 3 4 16,-3-3 0-16,-1 0 0 0,0 0-32 0,1-3-13 16,-8-3 1-16,1-1 0 0,3 1-7 0,0-3-1 15,-4-1 0-15,4-6 0 0,0 4 5 0,0-4 1 16,0 0 0-16,0-6 0 16,7 0-22-16,0 0-5 0,0 0-1 0,0 0 0 15,0 0 6-15,-4-6 2 0,4 0 0 0,4-4 0 16,-1 4-3-16,1 0-1 0,3 0 0 0,0-1 0 0,0 1 19 0,4-3 4 15,-1 2 1-15,1 1 0 0,3 0 14 0,-4 0-12 16,8-1 12-16,-4 1-12 0,0-3 12 0,4-1 0 16,-4 4 0-16,4-4 0 0,-1 1 18 0,-3-3 0 0,1 2 0 0,-1-2 0 15,0-1 18-15,0-3 3 0,-4 4 1 16,1 2 0-16,0-2-20 0,-4-1-3 16,0 4-1-16,-4-4 0 0,4 4-6 0,-3 0-2 0,-4-1 0 0,0 4 0 15,0 0 20-15,0 6 3 0,0 0 1 16,-4-3 0-16,-3 3-32 0,0 0 0 15,0 3 0-15,0 6 0 0,0 0 8 0,0 7 1 16,3 0 1-16,-3 3 0 0,4 3-10 0,3 0 0 0,-4 3 0 0,4-3 0 16,4 3 0-16,-4-7 0 0,3 4 0 0,4-3 0 15,-3-3 0-15,3 0-14 0,4-4 3 0,-4 1 1 16,3-4 10-16,1 0 9 0,-1-5-1 0,1-1-8 16,0-3 0-16,-1-3-11 0,1-1 0 0,3-5 0 15,-4 3-71-15,1-4-14 0,0 1-4 16,-4-4 0-16,3-2-40 0,1 2-8 0,-4-2-1 0,4-4-1 15,-4 0-119-15,0-3-24 0</inkml:trace>
  <inkml:trace contextRef="#ctx0" brushRef="#br0" timeOffset="-198067.44">7158 15019 1496 0,'7'-13'42'0,"-4"10"10"0,1-6-41 0,0 2-11 16,3 1 0-16,-7-3 0 0,3 2 156 0,-3 7 28 16,0 0 7-16,0 0 1 0,0 0-50 0,0 0-10 15,0 0-1-15,0 0-1 0,-3 4-10 0,-4-1-1 16,-1 3-1-16,-2 3 0 0,3 1-45 0,-4-1-9 15,4 4-1-15,-3-4-1 0,-1 7-30 0,0-1-7 16,1 1-1-16,3 0 0 0,0 3-13 0,0-7-3 16,0 4-8-16,3-4 12 0,4-2-2 0,-3-1-1 15,3-2 0-15,3-1 0 0,-3-3-1 0,7-3 0 0,0 0 0 16,0 0 0-16,0-3-8 0,4 0 0 0,-1-4 0 16,5 1 8-16,-5 3 1 0,4-3 0 0,0 3 0 0,4-4 0 15,-4 4 0-15,4 0 0 0,-4 3 0 0,4 0 0 16,-4 3 25-16,3 0 5 0,-3 4 1 0,-3-1 0 15,3 0-29-15,-3 4-11 0,-1 2 8 0,1 4-8 16,-8-1 9-16,4 1-9 0,-3 6 10 0,-4-3-10 16,3 6 8-16,-6-3-8 0,-1 0 0 0,-3 0 0 15,0-3 0-15,0-1 0 0,-7 1 0 0,0-6 0 16,0 2-55-16,0-5-7 16,-4-1-2-16,1-2 0 0,-1-4-150 0,0 0-30 0,-17-6-7 15,10 0-1-15</inkml:trace>
  <inkml:trace contextRef="#ctx0" brushRef="#br0" timeOffset="-196432.96">8269 15448 1018 0,'0'0'22'0,"0"0"5"0,0 0 1 16,0 0 1-16,0 0-29 0,0 7 0 0,0-7 0 0,-3 3 0 0,3-3 112 0,0 0 17 16,0 6 3-16,0-6 1 0,0 0 27 0,0 0 6 15,0 6 1-15,0-6 0 0,0 0-31 0,-4 3-7 16,4-3-1-16,0 0 0 0,0 0-31 0,0 0-6 0,-3 4-2 0,3-4 0 16,0 0-20-16,-8 0-4 15,8 0-1-15,-7-4 0 0,4-2-51 0,-4 0-13 0,3-4 0 16,-3-2 0-16,4-1 15 0,-4 1 0 0,3-4 0 0,1 0 0 15,-1 1-6-15,1 2-1 0,-1 1 0 0,1 2 0 16,3 1-24-16,0 9-6 0,0 0-1 0,0 0 0 16,0 0 70-16,0 0 13 0,0 6 4 0,0 0 0 15,0 7-64-15,0-4-10 0,3 4-3 0,-3-1-1 16,4 1 14-16,-1 0 0 0,1-4 0 0,-1 0 0 16,1 1 0-16,-1-4 0 0,1-3 0 0,-1 0 0 15,1 0 0-15,-4-3 0 0,3 0 0 0,-3 0 0 16,7-3 0-16,-3 0 0 0,-1-3 0 0,1 0 0 15,-1 2 0-15,-3-5 0 0,4 3 0 0,-4-4 0 0,0 4 0 16,0-3 0-16,0 2 0 0,0-2 0 0,4 3 0 16,-4 6 0-16,0 0 0 0,0 0 0 15,0-3 0-15,0 3 0 0,0 0 0 0,0 0 0 16,0 0 0-16,0 0 0 0,0 0 9 0,3 3-9 0,1 3 0 16,-1-3 0-16,-3 3 0 0,0 1-10 0,4-1 10 15,-1-3 0-15,-3 3 0 0,0-6 0 0,0 0 0 0,0 0 0 16,0 0 0-16,0 0 0 0,0 0 0 0,0 0 0 15,0 0 0-15,0 0 0 0,0 0 0 0,0 0 0 16,0 0 0-16,0 0 0 0,0 0 0 0,0 0 0 16,0 0 0-16,0 0 0 0,0 0 8 0,0 0 3 15,0 0 1-15,0 0 0 0,0 0-12 0,0 0-16 0,0 0 4 16,0 0 1-16,0 0 11 0,0 0 0 0,-3 4 0 0,3 2 0 16,0-6 0-16,0 3 0 0,0-3 0 0,0 0 0 15,-4 6 0-15,4-6 0 0,0 0 0 0,0 0 0 16,0 0 0-16,0 0 0 0,0 0-9 0,0 0 9 15,0 0 0-15,0 0 0 0,0 0 0 0,0-6 0 16,-3 0 0-16,3-4 0 0,0 4 0 0,-4-3 0 16,8-1 8-16,-8 4 2 0,4-4 1 0,0 1 0 15,0 3 7-15,0-4 2 0,0 1 0 0,0 0 0 16,0 2-29-16,0-2-6 0,0-4-1 0,4 4 0 16,-4 0 33-16,0-1 7 0,3-2 0 0,1 2 1 15,-4 1 11-15,0-1 3 0,3 1 0 0,-3 3 0 16,4-4-31-16,-4 7-8 0,0 3 0 0,0 0 0 15,0 0-11-15,0 0-3 0,0 0-1 0,0 0 0 16,0 6 24-16,3 4 5 0,-3 2 1 0,0 4 0 16,0 3-15-16,4 0 0 0,-4 3-12 0,3-4 12 0,-3 1-9 15,4-3 9-15,-1 0 0 0,1-4-9 0,-4-2 9 0,3-1 0 16,1-3-9-16,-1 1 9 0,-3-4 0 0,0-3-9 16,0 0 9-16,0 0 0 0,0 0-12 0,0 0 12 15,4-3-12-15,0-4 12 0,-1-2 0 0,1-1 0 16,-4 1 0-16,0-4 0 0,3 1 0 0,-3-4 0 15,0 4 0-15,0-4 0 0,4-3 10 0,-4 4-10 16,3-1 10-16,-3 0-10 0,4 4 16 0,-1-4-4 16,1 3 0-16,-1 1 0 0,4-1-12 0,-3 1 0 15,3 2 0-15,-4-2 0 0,8 6 0 0,-4-1 0 16,0 4 0-16,4 0 0 0,-1 3 15 0,-3 3 0 16,4 3 0-16,0 1 0 0,-1 5 1 0,1 4 1 0,-1 3 0 15,-3 3 0-15,4 3-12 0,-4 3-5 0,0 0 0 0,4 0 0 16,-8-2 0-16,4-1 0 0,-3 0 0 0,-1-6 0 15,4-4 0-15,-7-2 0 0,4-4 0 0,-1 1 0 16,1-7 0-16,-4-3 0 0,0 0 0 0,0 0 0 16,3-10 0-16,1-2 0 0,-1-4 0 0,-3-3 0 15,4-6 0-15,0 0 0 0,-1-3 0 0,1-3 0 16,3 5-26-16,0-2-5 16,0 6-1-16,0-3 0 0,0 6 47 0,3 1 9 0,1-1 1 0,0 6 1 15,-4-2-42-15,0 5-8 0,3 1-1 0,1 2-1 16,-4 4 43-16,0 3 9 0,4 3 2 0,-4 1 0 15,0 2-20-15,3 6-8 0,-3 4 8 0,0 3-1 16,0 3-7-16,0 3 0 0,1 3 0 0,-5 3 0 0,4 4 0 16,0-4 0-16,-3 1 0 0,-1-4 0 15,4 0 0-15,-3-6 0 0,-1-3 0 0,1-3 0 16,-1-4-44-16,1-2-8 0,-1-4-1 16,1-3-1-16,-4-3-78 0,0 0-16 0,0-3-4 0,4-3 0 15,-4-4-60-15,3 1-12 0,1-1-2 0,-4-2-1 0</inkml:trace>
  <inkml:trace contextRef="#ctx0" brushRef="#br0" timeOffset="-196162.32">8943 15436 2026 0,'0'0'44'0,"3"6"10"0,-3 0 2 0,4 1 1 0,0-4-45 0,-4-3-12 16,0 6 0-16,0-6 0 0,0 0 78 0,0 0 14 0,0 0 2 0,3 3 1 15,-3-3 1-15,0 0 1 0,0 0 0 0,0 0 0 16,0 0-17-16,0 0-3 0,4 0-1 0,-4 0 0 16,7 0 0-16,-7 0 0 0,0 0 0 0,0 0 0 15,0 0-9-15,0 0-3 0,-4-6 0 0,4 0 0 16,-3-1-44-16,-1-2-10 0,1 3-2 0,-5-4 0 16,1 4 20-16,0-7 3 0,0 4 1 0,0-7 0 31,0 4-114-31,0-4-22 0,4-3-5 0,-1 0-1 0,1 4-198 15,3-7-39-15,-8-19-8 0,5 3-1 0</inkml:trace>
  <inkml:trace contextRef="#ctx0" brushRef="#br0" timeOffset="-195998.76">8879 14959 2419 0,'0'0'53'0,"0"0"11"0,-3 6 3 0,-4-2 1 0,3-1-55 0,1 0-13 15,3-3 0-15,-4 6 0 0,4-6 108 0,-7 3 18 16,7-3 4-16,0 0 1 0,0 7-89 0,0-7-18 15,0 0-3-15,0 0-1 16,0 0-70-16,0 3-14 0,4 0-4 0,-1 3 0 16,4-3-153-16,0-3-31 0,0 3-7 0,0 0-1 0</inkml:trace>
  <inkml:trace contextRef="#ctx0" brushRef="#br0" timeOffset="-195718.57">9084 15301 2142 0,'0'9'47'0,"4"1"9"0,-4-1 3 0,3-3 1 0,-3 4-48 0,4-4-12 0,-4-6 0 0,0 0 0 16,0 0 131-16,0 0 23 0,0 0 5 0,3-6 1 16,1-4-61-16,-4 1-12 0,0-4-3 0,3 1 0 15,-3-7-25-15,4 3-6 0,-1-2-1 0,1 2 0 16,3 0-28-16,-4 1-7 0,1-1-1 0,3 3 0 16,4 1-6-16,-4 2-2 0,3 1 0 0,-3 3 0 15,4 3 20-15,-4 3 3 0,0 0 1 0,0 3 0 16,4 6 0-16,-4 1 0 0,0 2 0 0,0 4 0 15,0 6-32-15,-4 3 0 0,4 6-13 0,-3-3 4 16,3 4 9-16,-4-1 11 0,1-6-3 0,0 3 0 16,-1-6-8-16,-3-3-11 0,4 0 3 0,-1-3 0 15,-3-4-48-15,0 1-10 0,0-7-2 16,0-6 0-16,0 0-152 0,0 0-30 0</inkml:trace>
  <inkml:trace contextRef="#ctx0" brushRef="#br0" timeOffset="-195235.48">9536 15542 2642 0,'0'0'58'0,"0"0"12"0,0 0 2 0,0 0 3 16,0 0-60-16,0 0-15 0,3 3 0 0,1 1 0 0,3-4 92 0,0 3 16 16,0-3 4-16,3 3 0 0,5-3-51 0,-1 0-9 15,3 3-3-15,1-3 0 0,3 0-25 0,0 0-4 16,0 0-2-16,4-3 0 0,0 0-18 0,-1 0 0 15,1-1 8-15,3 1-8 0,1-3 0 0,-5 3 0 16,5-3 0-16,-1-1 0 16,-4 4-77-16,1-3-16 0,0 3-3 0,0-3-1 15,-4 2-119-15,-4 1-24 0</inkml:trace>
  <inkml:trace contextRef="#ctx0" brushRef="#br0" timeOffset="-194686.67">10234 15420 2086 0,'0'0'59'0,"-3"-3"13"0,3 3-57 0,-7 0-15 0,-1 0 0 0,8 0 0 15,-7 0 122-15,7 0 22 0,-3 6 4 0,-4 0 0 16,7 1-55-16,0 2-11 0,3 4-2 0,1-1-1 15,3 7-31-15,0 3-7 0,4 3-1 0,3 3 0 16,0 7-20-16,3-1-4 0,1 4 0 0,0 3-1 16,3-7 19-16,-3 1 4 0,-1-4 1 0,-3-3 0 15,4-6-17-15,-8 0-3 0,1-3-1 0,0-3 0 16,-4-1-8-16,0-5-2 0,-4-1 0 0,-3-3 0 16,0-6-8-16,0 0 0 0,0 0 0 0,0 0 0 15,-7-9 0-15,0 0 0 0,0-4 0 0,-3-3 0 16,-1-2 0-16,-3-8 0 0,3-2 0 0,-3-6 0 0,0-7 0 15,0 0 0-15,0-3 0 0,0 0 8 0,3 7-8 0,-3-4 0 16,3 3 0-16,1-5 0 0,3 2 0 0,3 0 0 16,-3-3 0-16,7-3 0 0,0 9 0 0,4-2 0 15,-1 5 0-15,4 7 0 0,0 0 0 16,0 9 0-16,4 0 0 0,-4 7 8 0,4 2 8 0,-1 4 0 16,1 3 1-16,-1 3 0 0,1 3 38 0,3 3 7 15,-3 4 2-15,-1 2 0 0,1 7-64 0,-1 0-8 16,-3 3-4-16,1 0-1 0,-5 3 13 0,1 0 0 0,-1 0 0 15,-3 0 0-15,0-3 0 0,-3-3 0 16,-4 0 0-16,-1-4 0 0,1 1-9 0,0-7 1 16,-7 1 0-16,4-4 0 0,-4-3-7 0,-1 0-1 15,1-3 0-15,0-3 0 16,-3 0-28-16,2-3-7 0,1-4-1 0,4 1 0 16,-1-1-70-16,1 1-14 0,3-3-4 0,0-1 0 15,7 0-165-15,-4 1-34 0,8-13-6 0,-1 0-2 0</inkml:trace>
  <inkml:trace contextRef="#ctx0" brushRef="#br0" timeOffset="-194434.84">10710 15414 2602 0,'0'0'57'0,"0"6"12"0,4 0 3 0,-1-3 1 0,1 4-58 0,-1-4-15 16,-3-3 0-16,0 0 0 15,0 0 86-15,0 0 14 0,0 0 4 0,0-6 0 0,0-1-33 0,-3-5-7 16,-1-1 0-16,-3-9-1 0,4 3-31 15,-4-9-5-15,0 3-2 0,0-6 0 0,-4-1 6 0,4 1 1 16,-4-3 0-16,4 5 0 0,-3-2-21 0,3 6-11 16,-4 0 12-16,4 0-12 0,0 0 8 15,0 6-8-15,3 0 0 0,-3 3 0 0,4 4 0 16,-1-1 0-16,1 4 0 0,3 0 0 16,-4 2-81-16,1 4-17 0,3 3-3 0,-4-6-1 15,4 6-88-15,0 0-18 0,0 0-3 0,-10-6-938 0</inkml:trace>
  <inkml:trace contextRef="#ctx0" brushRef="#br0" timeOffset="-193993.77">10492 15069 2188 0,'7'6'48'0,"-4"0"11"0,4 4 1 0,0-4 1 0,0 4-49 0,4-1-12 0,0-3 0 0,-1-3 0 16,4 4 54-16,-3-4 8 0,3-3 2 0,0 3 0 15,0-6-52-15,4 0-12 0,-4-1 0 0,7-2 0 16,-3-3 0-16,-1 3-18 0,5-7 4 0,-1 4 1 15,0-1 1-15,0 1 0 0,0-1 0 0,0 1 0 16,1-4 12-16,-1 4 0 0,-4-4 0 0,1 4 0 16,0 0 0-16,-4-1 0 0,0 1 0 0,-4-1 10 15,1 4 43-15,-4-3 9 0,0 2 2 0,0 1 0 16,-3 3 6-16,-4 3 2 0,0 0 0 0,0 0 0 16,0 0 19-16,0 6 4 0,-4 1 1 0,1 2 0 0,-4 0-52 15,0 4-9-15,-4 0-3 0,0-1 0 0,1 4 0 16,-1 3 0-16,1 6 0 0,-1-3 0 15,0 3-32-15,4 0 0 0,0 0 0 0,4-3 0 0,-1 0 0 16,1-3 0-16,3-4 0 0,0-2 0 0,3-7 0 0,1 0 0 16,3-3 0-16,0 1 0 0,0-8 0 0,4 1 0 15,-1-3 0-15,1 0 0 0,-1-1 0 0,4-2 0 16,-3 3 0-16,0-4 0 0,3 4 23 0,-4 0-3 16,4 0 0-16,0-1 0 0,-3 7-12 0,3-3-8 15,-3 6 8-15,-1 0-8 0,4 4 11 0,-3-1-3 0,-4 7 0 16,0-1 0-16,0 1-8 0,0 2 0 0,-3 1 0 15,-1 3 0-15,-3-4 0 0,-3 1 0 16,-1 0 0-16,-3-4 0 16,0 1-24-16,0-7-6 0,-3 4-2 0,-5-7-992 15,5-3-200-15</inkml:trace>
  <inkml:trace contextRef="#ctx0" brushRef="#br0" timeOffset="-185836.41">12421 15197 1337 0,'0'0'28'0,"0"0"6"16,0-6-34-16,0 0 0 0,-3 0 0 0,3-4 0 15,0 4 136-15,-4-3 21 0,4-1 4 0,-3 1 1 16,3-1-63-16,-4 1-13 0,4 0-2 0,-3-4-1 16,-1 4-12-16,1-1-3 0,-1 1 0 0,1-1 0 15,-4 1 2-15,-1 3 0 0,5-1 0 0,-8 1 0 16,4 3-8-16,0 3-2 0,7 0 0 0,-7 0 0 16,-3 3-24-16,3 0-4 0,-1 7-2 0,-2-1 0 15,3 7-12-15,0-1-2 0,3 7-1 0,-3 0 0 16,4 3-15-16,-1 1 11 0,1-1-11 0,3 3 10 15,0-3-10-15,0-3 0 0,3 0 0 0,-3 0 0 16,4-7 0-16,-1 1 0 0,4-3 0 0,-3-4 0 16,3-3-10-16,-4-3 10 0,4 4 0 0,0-7-9 15,1 0 9-15,-1-3-10 0,3-1 10 0,-3 1-10 16,4-6 10-16,-4 3 0 0,0-7 0 0,4 1-8 16,-4-1 8-16,0-3 0 0,3 1 8 0,-3 2-8 0,0-3 0 15,4 4 0-15,-8-4 0 0,4 7 0 0,1-1 0 16,-1 4 8-16,0 0-8 0,0 3 8 0,0 6-8 0,0 0 0 0,3 3 0 0,1 7 0 15,0 2 0-15,-1 4 0 0,4 0 0 0,0 3 0 32,0 0-35-32,1-3-1 0,-1 3-1 0,-4-7 0 0,4 1 61 0,-3 0 12 0,0-7 2 0,-4 1 1 15,0-1-39-15,0-3 0 0,0 1 0 0,-4-7 0 16,1 3-86-16,-4-3-15 0,3-3-3 16</inkml:trace>
  <inkml:trace contextRef="#ctx0" brushRef="#br0" timeOffset="-185468.39">12905 15044 2266 0,'0'-10'64'0,"-4"1"14"15,1 3-62-15,3-1-16 0,-7-2 0 0,3 3 0 0,-3 0 99 16,0-1 17-16,0 1 3 0,0 3 1 0,0 3-38 0,-4 0-7 0,4 3-2 0,-4 0 0 31,4 7-7-31,4-1-2 0,-4 3 0 0,3 7 0 16,1 0-51-16,-1 3-13 0,1 3 0 0,3 0 0 0,0 0 0 15,3 0 0-15,1-3 0 0,-1 0 0 16,1-3 0-16,3 0 0 0,-4-3 0 0,8-4 0 16,-4 1-14-16,4-4-6 0,-1 0 0 0,1-2-1 15,-1-4-54-15,1 0-10 0,3-3-3 0,-3 0 0 16,3-3-73-16,0 0-15 0,-4-4-4 0</inkml:trace>
  <inkml:trace contextRef="#ctx0" brushRef="#br0" timeOffset="-185130.78">13229 14956 1792 0,'0'0'51'0,"0"0"10"16,0 0-49-16,0-6-12 0,0-1 0 0,0 7 0 16,-3-6 136-16,-1 0 25 0,4 6 5 0,0-6 1 0,0 6-63 0,-3-7-12 15,3 7-2-15,0 0-1 0,-7-3-20 0,7 3-4 16,0 0-1-16,-8 0 0 0,5 3-51 0,-4 1-13 15,3-1 0-15,-3 3 0 0,4 3 54 0,-1 1 8 16,1 2 2-16,-1-2 0 0,1 5-52 0,-1 1-12 16,1 0 0-16,-1-1 0 0,1 7 0 0,3 0 0 15,-4-3 0-15,4 3 0 0,0 0 0 0,0-3 0 16,4 3 0-16,-1-3 0 0,1-1 0 0,3-2 0 16,-4 0 0-16,4-7 0 0,-3 4 0 0,3-7 0 15,0 0 0-15,0-3 0 0,0-3 0 0,0 0 0 0,4 0 0 16,-4-6 0-1,3 0-107-15,-3 0-24 0,0-4-5 0,4 1 0 16,-4-1-38-16,4 1-7 0,-4 0-2 0,3-4 0 16,-3 4-58-16,0-1-12 0,7-9-3 0,-3 7 0 0</inkml:trace>
  <inkml:trace contextRef="#ctx0" brushRef="#br0" timeOffset="-184733.65">13451 15006 1074 0,'0'0'30'0,"0"0"8"0,0 0-30 0,0 0-8 0,0 0 0 0,0 0 0 16,0 0 155-16,4 6 29 0,-4-2 7 0,0 2 1 15,3 0-52-15,-3 0-9 0,4 1-3 0,-4-1 0 16,4 3 0-16,-4-9 0 0,0 3 0 0,0-3 0 16,0 0-102-16,3 4-26 0,4-1 0 0,-7-3 0 0,4-3 0 15,3 3 0-15,0-4 0 0,0-2 0 16,0 3 0-16,0-3 0 0,0 0 0 0,0-1 0 16,4 1 0-16,-4 0 0 0,0-1 0 0,0 1 0 15,0-3 0-15,0 3 0 0,0 2 0 0,-4-2 0 0,1 0 56 0,0 0 7 16,-4 6 1-16,3-7 0 0,-3 7-52 0,-3-6-12 15,3 6 0-15,-4-6 0 0,0 3 0 0,-3-1 0 16,0 1 0-16,0 3 0 0,0 3 54 0,0-3 8 16,-3 7 2-16,3-1 0 0,-4 0-52 0,4 4-12 15,0-1 0-15,0 1 0 0,3 5 0 0,1 1 0 16,-1 3 0-16,4 3 0 0,0 0 0 0,4 0 0 16,-1 3 0-16,4 3 0 0,0-3 24 0,0 0 3 15,1-3 0-15,-1 0 0 0,3-3-27 0,1-4 0 16,-1-2 0-16,1-1 0 0,-1-5 0 0,1-1 0 0,3 0 0 15,-3-6 0-15,-1 0 0 0,1 0-12 0,0-6 0 16,-1 0 1 0,1-4-89-16,-4 1-17 0,0-7-4 0,3 4-1 15,-3-7-136-15,0 0-27 0,1-15-6 0,-8-1-1 0</inkml:trace>
  <inkml:trace contextRef="#ctx0" brushRef="#br0" timeOffset="-184271.37">13769 14981 1792 0,'0'10'51'0,"3"-4"10"16,-3 3-49-16,4 1-12 0,3 2 0 0,-3 4 0 16,3 3 95-16,0-1 16 0,0 8 3 0,3-1 1 0,1 3-9 0,3 3-2 15,0 1 0-15,0 2 0 0,0-3-19 0,0 1-4 16,4-1-1-16,0 0 0 0,-4 4-6 0,0-4-2 16,0 4 0-16,0-1 0 0,-3-2-25 0,3-1-6 15,-7-3-1-15,4 0 0 0,-4-2-25 0,-4-8-6 16,4-2-1-16,-7-3 0 0,4-4-8 0,-4-6 8 15,0-3-8-15,0 0 8 0,-4-6-8 0,-3-10 0 16,0-3 0-16,0 1-11 0,0-8 11 0,-4 1 0 16,1-3 0-16,-1 0 0 0,4 0 0 0,-3 3-8 15,-1 0 8-15,4-4-8 0,-4 1 8 0,4-6 0 16,4-1 0-16,-4-3 0 0,0-2 0 0,7 2 0 16,0 0 0-16,0 1 0 0,3 2 0 0,4 4 0 15,0 6 0-15,4-3 0 0,-1 6 0 0,5 0 0 16,-1 3 0-16,0 3 0 0,0 1 8 0,4 5 3 0,-1 1 1 15,-3 6 0-15,0 0 22 0,0 3 5 0,1 6 1 16,-5 0 0-16,4 0-4 0,-3 4 0 0,-4 2 0 16,0 1 0-16,0 3-6 0,-3-1-2 0,-4 4 0 0,0 0 0 15,0 3-28-15,-7-3 0 0,-1 6 0 0,1-3 0 16,-3 0 0-16,-1-4 0 0,1 1 0 0,-4 0 0 16,-4 0-16-16,4-7 0 0,-4 1 0 0,-3-4 0 15,0-2-49-15,-4-4-10 16,4 0-1-16,0-3-1 0,0-3-41 0,3-4-8 15,0 1-2-15,4-3 0 0,7-1-154 16,-3-5-31-16,3-23-7 0,7 10 0 0</inkml:trace>
  <inkml:trace contextRef="#ctx0" brushRef="#br0" timeOffset="-183950.24">14577 15103 2361 0,'0'0'52'0,"0"0"10"0,0 0 2 0,0 0 4 0,-4 4-55 0,-3-1-13 16,7-3 0-16,-7 0 0 0,7 0 127 0,-3-3 22 15,3 3 5-15,-7-4 1 0,3-2-50 0,-3-3-9 0,3 2-3 0,1-5 0 16,-1 2-29-16,-3-5-5 0,0 2-2 0,4 1 0 15,-4-1-33-15,0 1-6 0,0-4-2 0,0 0 0 16,-1-3 4-16,-2 1 0 0,3-7 0 0,-4-1 0 16,1-2-20-16,-1 0 0 0,1-3 8 15,-1 2-8-15,0 4 0 0,1 0 0 0,-1 0-13 0,1 3 5 32,-1 3-96-32,4 1-20 0,0 2-3 0,-4 3-854 0,4 1-171 0</inkml:trace>
  <inkml:trace contextRef="#ctx0" brushRef="#br0" timeOffset="-183771.5">14284 14937 2782 0,'4'6'61'0,"3"1"13"0,3-1 2 0,4-3 3 0,0 0-63 0,4 0-16 0,3-3 0 0,4 0 0 0,-4-3 64 0,7 0 9 15,-3 0 3-15,3 0 0 0,0 0-28 0,1 0-6 16,2-1-1-16,5 1 0 15,-1 0-89-15,4 3-19 0,0-3-3 0,-1 0-1283 16</inkml:trace>
  <inkml:trace contextRef="#ctx0" brushRef="#br0" timeOffset="-103469.39">2790 16395 1333 0,'0'0'56'0,"0"0"-44"16,0 0 42-16,0-6 9 0,0 6 1 0,-7-6 1 15,7 6 51-15,0-7 9 0,0 1 3 0,0 6 0 16,-3-6-52-16,3 6-9 0,0-6-3 0,0 6 0 15,0-7 52-15,0 7 9 0,0 0 3 0,0 0 0 16,-7-3-52-16,3 0-9 0,4 3-3 0,-7-3 0 16,0 0-51-16,-3 0-13 0,3 3 0 0,-4-3 0 15,4 3 54-15,0 0 8 0,-4 0 2 0,1-4 0 16,-1 4-43-16,4 0-8 0,-4 0-1 0,1 0-1 16,-4 0-2-16,-4 0 0 15,4 0 0-15,0-3 0 0,-7 3 0 0,7 0 0 0,-8 0 0 0,1 0 0 16,7 0-9-16,-7 0 8 0,7 0-8 0,-7 0 8 15,7 0-8-15,-4 0 0 0,4 0 0 0,0 0 0 16,0-3-22-16,3 3-10 0,1 0-1 0,-1 0-1 16,-3-3 34-16,7 3 0 0,-4-3 0 0,8 0 0 15,-8 3 19-15,0-3 10 0,8-1 3 0,-4 1 0 16,3 3 0-16,4 0 0 0,0 0 0 0,-7-6 0 16,7 6-77-16,0 0-15 0,0 0-4 0,0 0 0 15,0 0 76-15,0 0 16 0,0 0 2 0,0 0 1 16,0 0-50-16,0 0-9 0,0 0-3 0,0 0 0 15,0 0 50-15,0 0 9 0,0 0 3 0,-3 6 0 16,3-3-31-16,0 4 0 0,0-1 0 0,0 0 0 16,0 4 0-16,0-1 8 0,3 4-8 0,-3-1 0 15,0 4-23-15,0-1-7 0,0 4-2 0,7 3 0 16,-7-3 51-16,0 3 9 0,0 0 3 0,0 0 0 16,4-3-50-16,-4 3-9 0,0 0-3 0,0-4 0 15,7 1 31-15,-7-3 0 0,0 0 0 0,0-1 0 0,0 1 17 0,3-4 10 0,-3 1 1 0,0 0 1 31,8-1-46-31,-8-2-10 0,0-1-1 0,0 0-1 0,3-2 29 0,1-1 0 0,-4-3 0 16,0-3 0-16,7 6 0 0,-7-3 0 0,3 1 0 0,-3-4 0 16,7 0 0-16,-3 0 0 0,3 0 0 0,-4 0 0 15,8-4 0-15,-11 4 0 0,11-3 0 0,-11 0 0 16,10 0 0-16,-6 0 0 0,3 0 0 0,0-4 0 16,3 4 12-16,1 0 9 0,-1 0 2 0,1-3 0 15,0 3-37-15,3 0-7 0,-4-1-2 0,4 1 0 16,-3-3 36-16,3 3 7 0,4 0 2 0,-8-4 0 15,8 4-14-15,0 0-8 0,-4 0 8 16,0 0-8-16,4 3 0 0,-4 0 0 0,-4 3 0 0,1 0 0 16,3 0 0-16,-4 4 0 0,5 2 0 0,-5 0 0 15,1 1 0-15,3-1 0 0,-4 1 0 0,1-1 0 16,0 4 8-16,-8-1-8 0,4 1 8 0,0-1-8 16,0 1 14-16,-7 2-2 0,0 4 0 0,0-3 0 15,-7 3 24-15,4 0 4 0,-1 2 0 0,-6-2 1 16,3 0-26-16,-4 0-6 0,4 0-1 0,-4-4 0 15,1 1-8-15,-1-3 0 0,-3-1 0 0,3-2 0 16,1-1 0-16,-4-3 0 0,-4 1 0 0,4-4 0 16,0-3 0-16,-4 3 0 0,1-3 0 0,6-3-11 15,-7 0-39-15,4-1-8 0,4-2-2 0,-1 0 0 16,4 0-85-16,-3-4-18 0,10 1-3 0</inkml:trace>
  <inkml:trace contextRef="#ctx0" brushRef="#br0" timeOffset="-103125.39">3037 17069 2526 0,'0'19'52'0,"0"-16"13"16,0-3-52-16,0 7-13 0,0-7 0 0,0 0 0 16,0 0 110-16,0 0 19 0,0 0 4 0,0 0 1 15,0 0-46-15,0 0-10 0,0 0-2 0,0 0 0 16,0 0-35-16,0-7-7 0,-7 1-2 0,7-3 0 16,0 2-10-16,0-2-2 0,0 3-1 0,0-4 0 15,0 7-19-15,0 3 0 0,0 0 8 0,0 0-8 16,0 0 0-16,0 0 0 0,0 0 8 0,0 0-8 15,0 0 0-15,0 0 0 0,7 0 8 0,-3 3-8 16,-4-3 0-16,7 3 0 0,-7-3 0 0,0 0 0 16,0 0-36-16,4 4-10 0,-4-4-2 0</inkml:trace>
  <inkml:trace contextRef="#ctx0" brushRef="#br0" timeOffset="-101008.33">3792 16684 1267 0,'0'0'56'16,"0"-7"12"-16,-7 1-55 0,4 0-13 0,3 0 0 0,-7-1 0 16,7 1 0-16,0 0 0 0,0 0 0 0,0-1 0 15,0 7 92-15,0-6 16 0,0 0 4 0,0 6 0 16,0 0-26-16,0 0-5 0,0 0-1 0,0 0 0 16,0 0 0-16,0 0-1 0,0 0 0 0,0 0 0 15,0 9-30-15,7 1-5 0,-7 2-2 0,3 4 0 16,4-1-22-16,-3 4-5 0,3 0-1 0,0 3 0 15,4 0-14-15,-1 0-8 0,4 0 8 0,4 3-13 16,-7-3 55-16,-4 0 11 0,3 0 3 0,1-3 0 16,-1-1-16-16,-3-5-4 0,0-1 0 0,0 1 0 15,-3-7-16-15,3-3-4 0,-3 1-1 0,-4-1 0 16,0-3 5-16,0 0 0 0,0 0 1 0,0-10 0 16,0 1-1-16,0-1 0 0,-4 1 0 0,-3 0 0 15,3-4 5-15,-6-3 1 0,6 1 0 0,-6-1 0 0,-1 0-6 16,-3 1-2-16,4-1 0 0,-1-3 0 15,0 0-18-15,1 1 0 0,-4-1-8 0,3-3 8 16,0-3 0-16,8 0 0 0,-8-7 0 0,4 4 0 0,4 0 0 0,-4 0 0 0,7 3 8 16,-4-4-8-1,4 7 0-15,4-3 0 0,3 7 0 0,-4-1 0 0,8 0 0 16,-1 6 0-16,5 4 0 0,-5 0 0 0,4-1 0 16,4 4-11-16,-4 0 2 0,7 2 0 15,-10 1 9-15,3 3 0 0,7 0 0 0,-10 3 0 0,6 1 0 0,1 2 0 0,-7 0 8 16,3 4-8-16,0-1 0 0,-4 0 9 0,4 1-9 0,-3 2 0 15,3 1-15 1,-3-1-9-16,-1-2-3 0,1 2 0 0,-1 1-109 0,1-4-21 16,0-2-5-16</inkml:trace>
  <inkml:trace contextRef="#ctx0" brushRef="#br0" timeOffset="-100586.7">4120 16731 2269 0,'11'12'64'0,"-11"-2"15"16,11 2-63-16,-4 1-16 0,0-4 0 0,7-3 0 16,-4 4 44-16,1-4 5 0,3-3 2 0,4 4 0 15,-1-7-10-15,1 0-1 0,7-7-1 0,-11 4 0 16,3-6-1-16,1 2 0 0,0-2 0 0,-4-4 0 15,0 1 21-15,0-1 4 0,-3 1 1 0,-1-1 0 16,1 1-52-16,-1-4-12 0,1 4 0 0,-11-4 0 0,4 3 0 0,3 1 0 0,-7 2 0 0,0-2 0 16,-7 2 54-16,3 4 8 0,4 0 2 0,-7 0 0 15,0 2-64-15,0 1 0 0,-4 3-9 0,1 0 0 16,-4 7 9-16,-1-1 12 0,5 0-2 0,-8 7-1 16,4-1-9-16,0 1 0 0,0 2 0 0,3 1 0 31,1 0-49-31,-1-1-12 0,4 4-3 0,0-3 0 0,7 0 52 0,-7-1 12 0,7 1 0 0,7 0 0 15,-7-1 0-15,7 1 0 0,0 0 0 0,4-4 0 16,-1 1 0-16,1-4 0 16,-4 1 0-16,11-1 0 0,-8-6 0 0,1 0 0 0,3-3 0 0,-4 0 0 15,5-3 0-15,-1 0 0 0,3-3 0 0,-3-1 0 16,1 1-156 0,-1 0-29-16,3 0-6 0</inkml:trace>
  <inkml:trace contextRef="#ctx0" brushRef="#br0" timeOffset="-100259.66">4794 16982 1824 0,'0'0'76'16,"0"0"-60"-1,0 0 140-15,0 0 29 0,0-7 6 0,0-2 1 16,-7-4-52-16,4 4-9 0,-4-4-3 0,0-2 0 16,0-1-51-16,-4 0-10 0,0-6-3 0,-3 4 0 15,4-4-51-15,-8-3-13 0,0-1 0 0,-3-2 0 0,4-3 0 0,-1-4 0 16,0 1 0-16,1-4 0 15,3 1 0-15,3 5 0 0,0 1 0 0,-3-4 0 16,11 10 0-16,-8 0 0 0,4 3 0 0,4 4 0 0,-4-4 0 16,7 3 0-16,0-3 0 0,0 3 0 0,7 0 0 15,-7 0 0-15,3 1 0 0,4-1 0 0,-3 3 0 16,6 0 0-16,1 1 0 0,-1-1 0 0,1 4 0 16,0 2 0-16,3-2 0 0,0 2 0 0,3 4 0 15,1-4 0-15,-4 4 0 0,7 3 0 0,-7 0 25 0,4 0 3 0,0 0 0 0,-1 3 0 16,-2 3-16-16,-5 0-2 0,4 0-1 0,-3 3 0 15,-1 1-37-15,-3-1-7 16,8 3-1-16,-12-2-1 0,4 2-32 0,-7 0-7 16,4 1 0-16</inkml:trace>
  <inkml:trace contextRef="#ctx0" brushRef="#br0" timeOffset="-99982.89">4643 16837 2629 0,'10'3'111'16,"-3"1"-89"0,4-1 58-16,-1 0 12 0,1 0 3 0,0-3 0 15,3 0-66-15,-4 0-13 0,8-3-2 0,-4 3-1 16,-3-3 41-16,3 0 8 0,0 3 2 0,-4-4 0 15,1 1-52-15,3 3-12 0,-3 0 0 0,-1-3 0 0,4 3 0 0,-3 0 0 0,0-3 0 0,3 3 0 32,-4 0-48-32,4-3-13 0,4 3-3 0,-7 0 0 15,3 0-102-15,0 0-21 0,0 0-4 0</inkml:trace>
  <inkml:trace contextRef="#ctx0" brushRef="#br0" timeOffset="-99820.33">5179 16935 2408 0,'0'6'107'0,"0"-6"21"0,0 3-102 0,0-3-26 0,0 6 0 0,0-6 0 16,0 0 110-16,0 0 17 0,0 0 3 0,0 0 1 15,0 0-75-15,0 0-14 0,0 0-3 0,-11-6-1 16,8-3-29-16,-4-1-9 0,3-2 0 0,-6-4 0 16,-1-3-91-1,0 0-25-15,1 0-4 0</inkml:trace>
  <inkml:trace contextRef="#ctx0" brushRef="#br0" timeOffset="-99673.47">4981 16524 2795 0,'-7'37'58'0,"4"-24"14"16,-1-1-57-16,1 1-15 0,3 0 0 0,-4-1 0 16,4-2 0-16,0-1 0 0,0 0 0 0,4-2 0 15,-1-1 0-15,1 0 0 0,-1-3 0 0,1 0 0 16,3 1-56-16,0-4-13 0,3 0-3 0</inkml:trace>
  <inkml:trace contextRef="#ctx0" brushRef="#br0" timeOffset="-99175.8">5285 16919 2067 0,'-4'3'87'15,"4"-3"-70"-15,0 0 103 0,0 0 20 0,0 0 4 0,0 0 0 16,-3-9-74-16,3-1-15 0,0 1-3 0,0-7-1 15,0 4 7-15,0-4 2 0,3 0 0 0,-3 4 0 16,4-4-49-16,-4 3-11 0,3 1 0 0,4-1 0 16,-7 1 0-16,4 6 0 0,3-4 0 0,-7 4 0 15,7 3 0-15,0 3 0 0,-4 0 0 0,8 3 0 16,-4 0 54-16,0 3 8 0,4 1 2 0,-4 2 0 16,3 3-33-16,1 1-7 0,-4-4 0 0,4 7-1 15,-4 0-12-15,3-1-3 0,-3 1 0 0,4 0 0 16,-4 3 0-16,3-4-8 0,-2 4 12 0,2 0-4 15,-3-3-8-15,4-1 0 0,-1 1 0 0,1 0 0 16,3-4 0-16,-10-2 0 0,6-4-10 0,1 0 10 16,-1-3-8-16,1-3 8 0,-1-3 0 0,1 0-9 15,3-3 9-15,-7-4 0 0,4 1-9 0,-1-4 9 16,1-2 0-16,0-1 0 0,-1 0 0 0,1-2 0 16,-1-1 8-16,-6 0 0 0,-1 0 0 0,4 0 0 15,-7 0 5-15,4 7 1 0,-4-4 0 0,3 4 0 16,-6 2-14-16,3 1 0 0,-4-1 0 0,1 4 0 15,3 6 12-15,-11-3 4 0,4 6 0 0,-3 0 0 16,-1 4-8-16,4 2-8 0,-4 0 11 0,1 4-11 0,-1 6 0 16,4 0-12-16,4 3 0 0,-1-1 0 0,4 1-4 0,0 4-1 0,4-5 0 0,-1 1 0 15,1-3 17-15,3 0-10 0,3 0 10 16,1-7-8-16,-4-2 8 0,4 2 0 0,-1-5 0 0,4-4 0 31,-7-3-33-31,4 0-5 0,0-3-1 0,-1-1 0 16,4-2 1-16,-3-3 0 0,6-1 0 0</inkml:trace>
  <inkml:trace contextRef="#ctx0" brushRef="#br0" timeOffset="-97641.59">6608 16746 1173 0,'-8'-6'52'0,"5"3"11"0,-4-3-51 0,3-1-12 0,1 1 0 0,-1-3 0 16,-3 2 89-16,0 1 15 0,4 0 4 0,-4 0 0 15,3-1 12-15,-3 1 4 0,4 0 0 0,-8 0 0 16,4 2-60-16,7 4-11 0,-4-6-2 0,4 6-1 16,0 0 34-16,0 0 8 0,-7 0 0 0,7 0 1 15,-3 3-48-15,-1 4-9 0,4 5-3 0,0-2 0 16,0 5-25-16,4 1-8 0,-1 6 0 0,1 0 0 16,3 3 22-16,0 3-2 0,4 7-1 0,-4-4 0 0,3 0-31 15,1 1-5-15,-1-1-2 0,1-6 0 0,-1-3 40 0,1-3 8 16,0-3 2-16,-4-7 0 0,3-3-31 15,1-3 0-15,-1-6 0 0,-2-6 0 16,2-1-19-16,1-5-9 0,-1-4-3 0,1-6 0 0,-4 3 31 16,3-6 0-16,1-1 0 0,0 1 0 0,-4 3 0 0,3 0 0 15,1 0 0-15,-4 6 0 0,0-3 21 0,0 7 11 16,0-1 1-16,-3 3 1 0,3 4-25 0,-4-1-9 0,4 7 0 16,-7 3 9-16,7 0 0 0,-3 3 0 0,3 1 0 0,3 5 0 15,-6 0 0-15,0 1 0 0,3 2 0 0,0 1 0 16,-4 3-1-16,4-4-8 0,0 4 12 0,0 3-4 15,0-1-8-15,0 1 0 0,1 6 0 16,-1-3 0-16,0 0 0 0,-4 0 0 0,4 3 0 0,0-6 8 16,0 3 5-16,-3-6 1 0,3 3 0 0,0-4 0 15,-4-5-14-15,5-1 11 0,-5-3-11 0,1-6 10 16,3 0-10-16,0-3-9 0,-4-3 9 0,1-4-13 16,-1-2 13-16,1-1 0 0,-1-2 0 0,1-4 0 15,-4 0 8-15,3 3-8 0,1-2 12 0,-1-1-12 16,1 3 8-16,3-3-8 0,-3 7 0 0,3-4 0 15,-4 4-11-15,8-1-9 0,-4 0-1 0,0 4-1 16,3 0 37-16,-3-1 7 0,4 1 2 0,0 3 0 16,-4-4-39-16,3 4-7 0,1 0-2 0,-4-1 0 15,4 1 47-15,-1 3 9 0,-3-3 1 0,4 3 1 16,-4 3-14-16,3 3-4 0,-3 0 0 0,0 0 0 0,1 3 12 0,-1 4 3 0,0 2 0 16,0 1 0-16,-4 2-18 0,4 4-3 0,-3 0-1 15,-1 3 0-15,1 0-9 0,-1-3 10 0,-3 3-10 0,4-7 10 31,-4 4-43-31,0-6-9 0,0-4-2 0,0-3 0 16,0 1-110-16,0-7-22 0,0 0-5 0</inkml:trace>
  <inkml:trace contextRef="#ctx0" brushRef="#br0" timeOffset="-97272.62">7521 16505 1824 0,'0'0'76'16,"0"0"-60"-1,0 0 89-15,0 6 19 0,0 1 3 0,0 2 1 16,0 3 0-16,0 4 0 0,0 6 0 0,4 3 0 16,-4 0-70-16,7 0-14 0,-4 4-2 0,1 2-1 15,3 0 7-15,0 4 0 0,0-1 1 0,0 4 0 16,0-1-19-16,0 4-4 0,4-3-1 0,-4 0 0 16,0-7-25-16,0 0 0 0,0-6 0 0,0 0 0 15,0-6 14-15,-3-3-2 0,3-4-1 0,-4-2 0 0,1-4-28 16,-1-3-6-16,-3-3-1 0,0 0 0 15,0 0-92-15,4-9-18 0,-4-1-4 0,-4-2-1 16,4-1-42-16,-3-2-9 0,-1 2-2 0</inkml:trace>
  <inkml:trace contextRef="#ctx0" brushRef="#br0" timeOffset="-97073.95">7468 16950 1937 0,'0'0'55'0,"0"0"12"16,0 0-54-16,0 0-13 0,7 0 0 0,0 0 0 15,0 0 74-15,1-3 12 0,-1 0 2 0,0 3 1 16,3-3-20-16,-3 0-4 0,4 3-1 0,-4 0 0 16,4 0 0-16,-1 0 0 0,1 0 0 0,3 3 0 15,-4-3-51-15,1 3-13 0,3 0 0 0,0-3 0 16,0 3 0-16,0 0 0 0,1-3-9 0,-5 3 9 16,8 1-142-16,-4-1-22 0,0 0-5 0</inkml:trace>
  <inkml:trace contextRef="#ctx0" brushRef="#br0" timeOffset="-96885.45">7987 17160 2656 0,'-7'22'56'0,"3"-15"11"0,1-4-54 16,3-3-13-16,0 0 0 0,0 0 0 0,0 0 75 0,0 0 12 0,0 0 2 0,-7-3 1 15,3-7-42-15,-3 1-8 0,4-4-1 0,-4-3-1 16,3 1-30-16,-3-4-8 0,3 0 0 0,-3-3 0 31,4 0-88-31,-1 0-20 0,1-3-3 0</inkml:trace>
  <inkml:trace contextRef="#ctx0" brushRef="#br0" timeOffset="-96741.93">7863 16684 2504 0,'-3'9'71'0,"-1"4"16"16,4-4-70-16,-3 0-17 0,3 1 0 0,-4-1 0 15,1-2 36-15,3-1 3 0,0-6 1 0,0 0 0 16,0 0-32-16,0 0-8 0,0 0 0 0,0 0 0 16,0 0-143-16,0 0-29 0,7-3-7 0</inkml:trace>
  <inkml:trace contextRef="#ctx0" brushRef="#br0" timeOffset="-96474.41">8146 17135 2595 0,'3'13'115'0,"-3"-1"24"15,0-2-111-15,0-4-28 0,0 0 0 0,0-6 0 16,0 0 90-16,0 0 13 0,0 0 2 0,-7-6 1 16,4-3-42-16,-8-7-9 0,4-3-2 0,-4-3 0 15,1-6-21-15,-1-3-4 0,-3-1 0 0,0-5-1 16,0-1-6-16,0 3-1 0,-4 1 0 0,0-4 0 0,8 4 0 15,-4 2 0-15,0-2 0 0,3-4 0 0,1 7-20 0,2 0 0 0,1 2 0 0,0 1-8 16,4 3 8-16,-1 6 0 0,4 1 0 0,-3 2 0 31,3 0-52-31,0 7-9 0,0-4-2 0,3 4 0 16,1 3-116-16,-1-1-23 0,4 4-5 0</inkml:trace>
  <inkml:trace contextRef="#ctx0" brushRef="#br0" timeOffset="-95662.27">9021 17126 1937 0,'-4'6'55'0,"0"3"12"0,4-2-54 0,-3-1-13 0,3 3 0 0,0-9 0 15,0 0 94-15,0 0 16 0,0 0 3 0,0 0 1 16,0 0-53-16,-4-6-10 0,4-3-3 0,-3-1 0 15,3-2-4-15,0-4-2 0,-4-3 0 0,4 0 0 16,0 1-23-16,0-4-5 0,0 3-1 0,0-3 0 16,0 3 41-16,0 0 8 0,0 1 2 0,0-1 0 15,4 3-52-15,-4 0-12 0,3 4 0 0,1-4 0 16,-1 4 0-16,5 2 0 0,-1 1 0 0,0 3 0 16,0-1 32-16,3 4 3 0,-3 0 1 0,4 3 0 15,0 3-17-15,-1 3-3 0,1 1-1 0,3 2 0 16,-7 4-2-16,3 2 0 0,-3 7 0 0,4-3 0 15,-4 3-13-15,0-3 9 0,0 3-9 0,-3-3 8 16,3-1-8-16,-4 1 0 0,4-3 0 0,-3-4 8 16,-1 1-8-16,-3-4 0 0,4-2 0 0,0-1 0 15,-4-3 0-15,0-3 0 0,0 0-8 0,7-3 8 16,-4-3 0-16,-3-1-11 0,7-5 11 0,-3 2-8 16,-1-2 8-16,1-4 0 0,3 1 0 0,-4-4-8 15,1 0 8-15,-1 0 0 0,4 3 0 0,-3-6 0 16,-1 7 14-16,5-1-2 0,-5-3 0 0,4 7 0 15,0-4 6-15,0 7 1 0,4-4 0 0,-4 4 0 16,0 2-2-16,4 1 0 0,-1 3 0 0,1 0 0 0,-1 3 6 16,1 0 1-16,-1 0 0 0,1 6 0 0,-4-3-6 0,4 7-1 0,-1-4 0 0,-3 7 0 15,0-1-8-15,4 4-1 0,-4-1-8 0,0 7 12 16,0-3-12-16,0 3 0 0,-3-3 8 0,-1 6-8 16,1-3 0-16,-1 0 0 0,-3 0 0 0,0-6 0 15,4-1-11-15,-4-2-5 0,0-1 0 0,0 1-1 31,-4-4-86-31,4-2-17 0,-3-1-3 0</inkml:trace>
  <inkml:trace contextRef="#ctx0" brushRef="#br0" timeOffset="-95167.59">9783 16941 1728 0,'-8'-13'76'0,"1"-2"16"16,0 5-73-16,4-2-19 0,-1 2 0 0,1 1 0 15,-1 3 106-15,1 2 18 0,3 4 3 0,0 0 1 0,0 0 12 0,-4 7 2 0,-3 2 1 0,4 0 0 16,-4 7-75-16,3 3-16 15,-3 0-2-15,3 3-1 0,-3 0-3 0,0 3-1 16,0 6 0-16,4-6 0 0,-1 0-34 0,1 0-11 0,-1-3 0 0,1-3 0 16,3 0 0-16,0-3 0 0,0-4 0 0,3 1 0 31,1-7 0-31,3 0 0 0,0 1 0 0,0-4 0 0,0-6 0 0,0-1 0 0,4 1-12 0,-1-6 3 16,-3-4 1-16,4 1 0 0,-1-1 0 0,-3-6 0 15,4 1 8-15,-4-4-8 0,0 0 8 0,0 0-8 31,-3 3-16-31,3 3-2 0,-4 1-1 0,1 2 0 0,3 4 27 0,-4 2 0 0,4 4 0 0,1 3 0 16,-5 3 46-16,4 1 14 0,-3 2 4 0,3 6 0 16,-4 1-52-16,1-1-12 0,3 1 0 0,0 6 0 15,0-4 23-15,0 1 1 0,0 0 1 0,4-1 0 16,-1-2-25-16,-3 0 0 0,4-4 0 0,-1 0 0 16,1-2 0-16,-4-1-9 0,0-3 0 0,0-3 0 15,0 0-94-15,-3 0-18 0,-1-3-4 0,4 0-1 16,-3-3-118-16,-4-4-23 0,3 1-5 0</inkml:trace>
  <inkml:trace contextRef="#ctx0" brushRef="#br0" timeOffset="-94894.25">10040 16793 1755 0,'4'7'74'16,"-4"-4"-59"-1,3 3 105-15,-3 4 20 0,4-4 5 0,-1 3 1 16,4 1-66-16,-3-1-12 0,3 4-4 0,0-1 0 15,3 4-17-15,-2-1-4 0,2 4-1 0,1-3 0 0,-1 6 8 0,4-3 2 0,0 3 0 16,1 3 0-16,-5-3 0 0,8 0 1 0,-8 0 0 0,5-4 0 16,-1 1-43-16,0-3-10 0,0 3 0 0,-4-4 0 15,5-2 0-15,-5-4 12 0,4 4-3 0,-3-4-1 16,-1 1-8-16,1-1-9 0,0-3 9 0,-4 4-13 31,0-4-22-31,0 0-4 0,0-3-1 0,-4 1 0 0,-3-4-51 16,0 0-10-16,0 0-3 0,0 0 0 0,0 0 20 0,-7-7 4 0,-3 1 1 15,-1-3 0-15,-3-1-142 16,0 4-29-16</inkml:trace>
  <inkml:trace contextRef="#ctx0" brushRef="#br0" timeOffset="-94673.81">10149 17261 2053 0,'0'0'58'0,"0"0"13"16,0 0-57-16,0 0-14 0,7 0 0 0,-7 0 0 15,8-4 125-15,-5-2 23 0,4 3 4 0,0-3 0 16,-3-4-22-16,6 1-5 0,-3-4-1 0,0-2 0 16,4 2-48-16,0-6-11 0,-1 1-1 0,1 2-1 15,-1-3-40-15,1 0-8 0,-1 0-2 0,-2 4 0 16,2-1-13-16,1 4 0 0,-1-1 8 0,-3 1-8 16,4 2 0-16,0 1 0 0,3 2 0 0,-4 1-10 15,1-3-90-15,-1 2-17 0,1 1-4 0,0 0-1 16,-1 0-72-16,1-1-14 0,-4 1-4 0</inkml:trace>
  <inkml:trace contextRef="#ctx0" brushRef="#br0" timeOffset="-94370.37">10679 17276 2818 0,'0'10'80'0,"0"-4"17"0,0 0-77 0,3 1-20 0,1-4 0 0,-1 0 0 16,4 0 55-16,0-3 7 0,4 3 2 0,3-6 0 15,0 3-45-15,4-3-9 0,-1-3-2 0,5-1 0 16,-1 4-8-16,0-3 8 0,4 0-8 0,-4-1 8 15,0 1 0-15,0 3 0 0,0-3 0 0,-3 2 0 16,3-2-64-16,-3 3-12 0,3 3-4 0,-4-3 0 16,5 0-105-16,-1 0-22 0,0 3-4 0</inkml:trace>
  <inkml:trace contextRef="#ctx0" brushRef="#br0" timeOffset="-94005.17">11494 17223 2412 0,'0'16'50'0,"0"-16"12"0,0 0-50 0,3 6-12 0,-3-6 0 0,0 0 0 16,0 0 124-16,0 0 23 0,0 0 4 0,0 0 1 15,0 0-64-15,0 0-12 0,0 0-2 0,0 0-1 16,-3-6-45-16,-1-1-10 0,-3-2-2 0,3 0 0 15,1-7-16-15,-4 3 8 0,3-2-8 0,-3-4 0 16,4 0-108-16,-4-3-28 0,3 0-5 0</inkml:trace>
  <inkml:trace contextRef="#ctx0" brushRef="#br0" timeOffset="-93855.57">11317 16771 2359 0,'-3'10'100'15,"3"2"-80"1,-4-2 61-16,4-1 13 0,0 1 2 0,0-1 1 16,4-3-57-16,-4-3-11 0,3 1-2 0,1-1-1 0,3-3-35 15,0 0-7-15,0-3-2 0</inkml:trace>
  <inkml:trace contextRef="#ctx0" brushRef="#br0" timeOffset="-93605.81">11882 17273 2413 0,'0'6'101'0,"-4"1"-81"16,4-7 107-16,0 0 173 0,0 0-148 16,-7-3-70-16,-4-1-14 0,8-5-4 0,-4 0 0 15,-4-4-28-15,4-3-7 0,0 1-1 0,-3-4 0 16,-1-3-13-16,0-6-3 0,-3 0-1 0,4-4 0 15,-4 1-11-15,3-1 0 0,-3 4 0 0,3-3 8 16,1 6-8-16,-1 3 0 0,1 0 0 0,2 3 8 16,1 3-52-16,-3 1-12 0,6 2-1 0,-3 1-1 15,0 2-137-15,0 1-27 0,0 6-6 0</inkml:trace>
  <inkml:trace contextRef="#ctx0" brushRef="#br0" timeOffset="-92888.77">11688 17035 2067 0,'7'16'87'0,"0"2"-70"15,0-5 120-15,0-1 24 0,3 1 5 0,1-4 1 16,0-2-97-16,3-4-19 0,0 0-4 0,0-3-1 16,0-3-23-16,0 0-5 0,4-4-1 0,-4-2 0 15,3 0-5-15,1-4-2 0,-4-3 0 0,4 1 0 16,-4 2 4-16,4 1 1 0,-1-4 0 0,1 3 0 15,-4 1 10-15,0 2 3 0,-3 1 0 0,-1 0 0 16,-3 2-12-16,0 4-1 0,0 0-1 0,-3 0 0 16,-1 0 14-16,-3 3 4 0,0 0 0 0,0 0 0 15,0 0-15-15,0 0-2 0,0 0-1 0,-3-3 0 16,-4 0-6-16,0-1 0 0,0 1-8 0,0 3 12 16,0 0-4-16,0 3 0 0,0 1-8 0,0-1 12 15,-1 3-12-15,5 0 0 0,-1 4-9 0,1-1 9 16,-1 4-19-16,4-1 3 0,4 4 0 0,-1-1 0 15,1 4 1-15,3-3 1 0,0 3 0 0,4 3 0 16,-1 0 14-16,-3-7 0 0,4 1 0 0,-4 0-9 16,3-4 9-16,1-2 0 0,0-1 0 0,3-3-8 15,-4 1 8-15,4-4 0 0,1 0 0 0,-1-3 0 16,0 0 0-16,0 0 0 0,-4-3 0 0,5 3 8 16,-5-3-8-16,4 3 9 0,-3 0-9 0,-1-4 10 15,1 4-10-15,0-3 0 0,-1 3 0 0,-3 0 8 16,0 0-8-16,0 0 0 0,0 0 0 0,-3 0 8 15,-1 0-8-15,-3 0 0 0,8 0 0 0,-8 0 8 16,0 0-8-16,0 0 0 0,0 0 0 0,0 0 0 16,0 0 0-16,0 0 0 0,0 0 0 0,0 0 0 0,0 0 0 0,0 0 0 0,0 0 0 0,0 0 0 31,0 0 0-31,0 0 0 0,0 0 0 0,3 0 0 16,-3 0-10-16,0 0 10 0,0 0 0 0,0 0-9 0,0 3 9 0,0-3 0 15,0 0 0-15,0 0 0 0,0 0 0 0,0 0 0 0,0 0 0 16,0 0 0-16,0 0 0 15,0 0 0-15,0 0 0 0,-7-6 0 0,3 3 0 0,-3-3 0 16,4 0 10-16,-4-1-10 0,0-2 8 0,3-1-8 0,-3-2 0 0,4-4 9 16,-4 4-9-16,3-7 0 0,1 3 0 0,3 0 0 15,0-2 0-15,0 2 0 0,0 0 0 0,3-2 0 16,-3 5 0-16,4-3 0 0,-1 4 8 0,4-1-8 16,-3 7 0-16,3-3 0 0,3 5 0 0,1-2 8 15,0 6-8-15,3-3 10 0,3 6-10 0,1-3 10 16,-4 3-10-16,7-3 0 0,-3 3-10 0,-1 1 10 15,1 2-56-15,0-3-6 16,-1 0-1-16,-2 0 0 0,-1 0-133 0,0 0-28 0</inkml:trace>
  <inkml:trace contextRef="#ctx0" brushRef="#br0" timeOffset="-92390.41">12785 17069 1337 0,'-7'-12'28'0,"7"12"6"0,-4-6-34 0,1-1 0 0,-4 1 0 0,3 0 0 16,0-1 109-16,1 1 15 0,-4 0 4 0,3 0 0 15,4 6 51-15,0 0 10 0,-3-3 3 0,3 3 0 16,-7 3-103-16,0 0-20 0,3 3-4 0,1 3-1 16,-1 4 0-16,1 3 0 0,-1-1 0 0,1 4 0 15,-1 3-26-15,0 0-6 0,1 0 0 0,-1 0-1 16,4-3-16-16,-3 3-3 0,3-3-1 0,0-1 0 16,0 1-11-16,0-3 0 0,3 0 0 0,-3-1 0 15,7-5 0-15,1-4 0 0,-1-3 0 0,0-3 0 16,0-3 0-16,3-3 0 0,1-1 0 0,-1-5 0 15,-2 2-11-15,2-2 11 0,-3-1-8 0,4 1 8 16,-4-4 0-16,0 4 0 0,-4-1 0 0,4-3 0 16,-3 4 0-16,-1-1 0 0,1 1 0 0,-4 2 0 15,4 1 0-15,-1-1 0 0,-3 4 0 0,0 6 0 16,0 0 0-16,0 0 0 0,0 0 8 0,0 0-8 16,4 3 12-16,3 0-3 0,0 4 0 0,0-1 0 15,0 7-9-15,3-4 0 0,5 4 0 0,-5-1 8 16,4 4 17-16,-3-7 3 0,3 4 1 0,-4-4 0 15,1 4-29-15,0-7 8 0,-1 3-8 0,4 1 0 16,-3-4-72-16,0-3-18 0,-1 0-3 0</inkml:trace>
  <inkml:trace contextRef="#ctx0" brushRef="#br0" timeOffset="-92075.08">13137 16787 1857 0,'0'0'82'0,"0"0"18"0,0 0-80 0,0 0-20 0,0 0 0 0,4-3 0 16,0 0 90-16,3 0 14 0,0 3 4 0,0 3 0 16,0 0-17-16,3 3-3 0,1 4-1 0,3 2 0 15,0 4-27-15,0 6-4 0,4 3-2 0,-4 6 0 16,4 1 0-16,-1 2 0 0,1 4 0 0,0 3 0 15,-1-4-19-15,1-2-4 0,-4-4-1 0,0 4 0 16,0-4 2-16,0-6 1 0,-3 3 0 0,3-3 0 16,-3-6-33-16,-4-3 0 0,3-1 0 0,-3-5 0 15,-3-4-44-15,-4-3-15 0,0-3-3 16,0 0-1-16,-4-9-45 0,1-7-10 0,-4 0-2 0,-4 1 0 16,0-4-57-16,-3 0-12 0,-3 0-3 0</inkml:trace>
  <inkml:trace contextRef="#ctx0" brushRef="#br0" timeOffset="-91893.03">13148 17138 1489 0,'7'3'63'15,"-3"4"-51"-15,3-4 146 0,0 0 29 0,3-3 5 0,-3 3 2 16,4-3-54-16,3 3-12 0,-3-3-1 0,3 0-1 16,0-3-41-16,0 0-8 0,4 0-1 0,-1-3-1 15,-3-1-28-15,4-2-6 0,-4 3-1 0,4-4 0 16,-4 1-32-16,4-1-8 0,-4 1 0 0,3 0 0 31,1-1-95-31,0-2-17 0,-1 5-4 0</inkml:trace>
  <inkml:trace contextRef="#ctx0" brushRef="#br0" timeOffset="-91691.56">13772 17248 2579 0,'0'0'73'0,"0"0"16"16,0 0-71-16,-3-3-18 0,-4 0 0 0,0-3 0 16,0-4 28-16,3-2 1 0,-3-4 1 0,-3-3 0 15,3-3 2-15,-4-3 0 0,4-3 0 0,-4 0 0 16,1-1-32-16,3 1 0 0,0 3 0 0,3 0 0 16,-3 0-95-16,0 3-25 0,3 0-4 0</inkml:trace>
  <inkml:trace contextRef="#ctx0" brushRef="#br0" timeOffset="-91522.02">13603 16715 3060 0,'-7'16'136'0,"0"-4"27"0,0 1-131 15,3-4-32-15,-3 1 0 0,4-4 0 16,3-6 37-16,0 0 1 0,0 0 0 0,0 0 0 0,0 0-38 0,0 0 0 0,3-3 0 0,1-4-8 31,3 1-108-31,-4 3-20 0,8-3-5 0</inkml:trace>
  <inkml:trace contextRef="#ctx0" brushRef="#br0" timeOffset="-91142.03">13875 16866 2340 0,'0'15'66'0,"-4"4"15"0,4 0-65 0,-3 0-16 0,3 3 0 0,0 3 0 16,3 0 112-16,1 0 20 0,-4 0 3 0,7 3 1 16,0-6-45-16,0 0-9 0,0 0-2 0,4 0 0 15,-1-6-25-15,1-1-6 0,-1-2-1 0,1-1 0 16,-1-5-28-16,5 2-7 0,-1-6-1 0,0 0 0 15,0-3-12-15,0 0 0 0,4 0 0 0,-4-6 0 16,0 3 0-16,0-3 0 0,-3-4 0 0,-1 4 0 16,4-7 0-16,-7 1 0 0,0-1 11 0,-3 1-11 15,-1-4 38-15,1 0 1 0,-4 1 0 0,0-1 0 0,0 0-39 0,0 1 0 16,0-1 0-16,0 4 0 0,-4-1 11 0,-3 0-3 16,0 4 0-16,0-3 0 15,-3 5-8-15,-1 1 0 0,1 3 0 0,-5 0 8 0,5 0-8 0,3 3-12 0,-4 3 2 16,4 0 1-1,4 0-85-15,-4 3-17 0,3 1-3 0,1-4-1 16,-1 3-74-16,4 0-15 0,4 0-4 0</inkml:trace>
  <inkml:trace contextRef="#ctx0" brushRef="#br0" timeOffset="-90827.12">14302 17264 2579 0,'0'0'73'0,"-4"-7"16"16,1 1-71-16,-1 0-18 0,1-3 0 0,-1-1 0 16,0-2 61-16,4-4 9 0,0 0 2 0,0 1 0 15,4-7-13-15,3 3-3 0,-3-6 0 0,3 3 0 16,0-3-35-16,0 0-7 0,3 0-2 0,1-1 0 16,-1 4 7-16,1 1 1 0,0-1 0 0,3 3 0 15,-4 6 16-15,4 1 3 0,-3-1 1 0,3 4 0 16,-3 6-13-16,-1 6-3 0,1 0 0 0,-1 3 0 15,1 10 18-15,0 3 3 0,-1 9 1 0,-3-6 0 16,0 3-30-16,0 3-7 0,4 3-1 0,-7 1 0 16,3 2-8-16,0 1 0 0,-4-4 0 0,4 10 0 15,0-10 0-15,-7-3-14 0,4-2 2 0,-1-8 0 16,-3-5-128-16,0-4-24 0,0-9-6 0,0 0-1 16,0-6-117-16,-3-3-24 0</inkml:trace>
  <inkml:trace contextRef="#ctx0" brushRef="#br0" timeOffset="-90447.11">14863 16775 2428 0,'0'0'51'0,"0"0"10"0,0 0-49 0,0 0-12 0,0 0 0 0,0 0 0 16,0 0 121-16,0 0 22 0,0 0 4 0,0 0 1 15,0 6-37-15,3-3-7 0,-3 3-2 0,0 1 0 16,-3-1-37-16,3 0-7 0,0 4-2 0,-4-1 0 15,4 7-28-15,-4-1-7 0,1 7-1 0,-4 0 0 16,3 3-4-16,-6 0-2 0,3 4 0 0,0-4 0 16,-4 3 14-16,1-3 4 0,2 3 0 0,1-6 0 15,-3 0-32-15,6-6 0 0,-3-1 0 0,4-2 0 16,3-4 12-16,0 1-3 0,3-4-1 0,1-3 0 16,6 0-8-16,1-3 0 0,3 0 0 0,4 0 0 15,-4-3 0-15,7 0-12 0,-3-3 2 0,-1 3 1 16,4 0 9-16,-3-1 11 0,3 1-3 0,-3 0 0 15,-1 6-8-15,5 0 0 0,-1 1 0 0,-4 2 0 16,1 0 0-16,-4 0 0 0,-3 4 0 0,-1-1 0 16,-3 4 9-16,-3-4-9 0,-4 7 10 0,-4-4-2 15,1 4-8-15,-8 3 0 0,4 0 0 0,-7-1 0 16,-3 4-12-16,2-6-3 0,-2 3 0 0,-1-3 0 16,0-7-141-16,4 0-28 0,0-6-5 0</inkml:trace>
  <inkml:trace contextRef="#ctx0" brushRef="#br0" timeOffset="-62408.06">18076 8547 1150 0,'0'0'24'0,"0"0"6"0,4-6-30 0,-4-1 0 0,0 7 0 0,0-6 0 16,0 6 73-16,3-9 9 0,-3 9 2 0,0-6 0 16,0 6 7-16,0 0 1 0,4-7 1 0,-4 7 0 15,0 0-11-15,0 0-2 0,0 0-1 0,0 0 0 16,0 0-24-16,0 0-5 0,0 0-1 0,0 0 0 15,0 0 5-15,0 0 1 0,0 0 0 0,0 0 0 16,0 0-37-16,0 0-7 0,0 0-2 0,0 0 0 16,0 0 15-16,0 0 2 0,0 0 1 0,0 0 0 15,0 0-13-15,0 0-2 0,0 0-1 0,0 0 0 16,0 0 4-16,0 0 1 0,3 3 0 0,-3-3 0 16,0 7-8-16,0-7-8 0,4 3 11 0,-4 3-11 15,0-6 10-15,4 6-10 0,-4-3 8 0,0 4-8 16,0-1 0-16,0-3 0 0,0 3 0 0,0-6 0 15,0 7 0-15,0-4 0 0,0 3 0 16,3 0 0-16,-3 1 0 0,0-7 0 0,0 3 0 16,4 3 0-16,-4 0 0 0,3-3 0 0,1 1 0 15,-4 2 31-15,0 0 1 0,3 0 0 0,-3-2 0 16,0 2 0-16,0 0 0 0,0 0 0 0,0 1 0 16,0 2-32-16,0 0 0 0,0 1 0 0,-3-1 0 0,3 1 0 0,0-1 0 15,-4 4 0-15,4-4 0 0,0 0 0 0,-3 1 0 0,3 2 0 16,0-2 0-16,-4-1 0 0,4 1-12 0,0-4 1 0,0 3 0 15,0 4 11-15,0-4 0 0,0 1 0 0,0-1 0 16,0 4 0-16,0-4 0 0,0 0 0 0,0 4 0 16,0-4 12-16,-3 1-3 0,3 2 0 0,0 1 0 15,0-1-9-15,-4-2-16 0,4 2 4 0,0 1 1 16,0-1 11-16,-4 1 0 0,4 3 0 16,0-4 0-16,-3 1 0 0,3-1 0 0,0 1 0 0,0-1 0 15,0 4 0-15,0-3 16 0,0-1-4 16,0 1-1-16,0-1-11 0,0 4 0 0,0-4 0 0,0-2 0 15,3 2 0-15,-3 1-16 0,0-1 4 0,4-2 1 16,-4 2 11-16,0 4 16 0,4-3-4 0,-4-1-1 16,0 1-11-16,0-1-16 0,0 4 4 0,0-4 1 15,0 4 11-15,0-3 16 0,0 2-4 0,-4 1-1 16,4 0-11-16,0 3-16 0,-4-4 4 0,4 7 1 16,0-3 11-16,-3 0 16 0,3 3-4 0,0-3-1 15,0 2-11-15,0-2-12 0,0 3 2 0,0-3 1 16,0 0 9-16,0 0 0 0,0 3 0 0,-4-4 0 15,4 4 0-15,0 0 12 0,-3 0-2 0,3 0-1 16,-4 0-9-16,4 3 0 0,0 0 0 0,-3 0 0 0,3 1 0 16,0-1-12-16,-4 3 2 0,4-3 1 0,0 0 9 15,0 0 0-15,0 0 0 0,-3 0 0 0,3 0 0 16,0 4 0-16,0-1 0 0,-4 0 0 0,4-3 0 0,-3 3 0 0,3 1 0 0,0-1 0 31,0 3 0-31,0-3 0 0,0 1 0 0,0 2 0 0,0-3 0 0,0 0 0 16,0-3 8-16,0 4-8 0,0-1 8 15,0 0-8-15,0 0 10 0,0 4-10 0,-4-4 0 16,4 0 0-16,0 3 0 0,0 1-10 0,0-4 10 0,0 3 0 16,0 1 0-16,0-1 0 0,4-3 0 15,-4 1 0-15,0-4 0 0,3 3 0 0,-3 0 0 0,0 0 0 0,0 0 10 0,0 4-10 16,0-4 0-16,0 3 0 0,-3 1 0 0,3 2 0 16,0-2 0-16,0-1 0 0,3-3 0 0,-3 4 0 15,0-4 0-15,0 0 0 0,0-3 0 0,0 6 0 16,0-2 12-16,0-4-4 0,0 3-8 0,0 0 12 15,0 0-12-15,4 1-8 0,-4-1 8 0,0 3-13 16,0-3 13-16,3-3 0 0,-3 1 0 0,0 2 0 16,4-3 0-16,-4-3 8 0,0 3 0 0,0 0-8 15,0-3 0-15,0 3 0 0,0-3-10 0,0 3 10 16,0 0 0-16,0 0 0 0,0 0 0 0,0 0 0 16,0-3 0-16,0 3 0 0,0 0 0 0,0-3 0 15,0 0 0-15,3 0 0 0,-3-3 0 0,0 3 0 16,0-3 0-16,0 0 0 0,0 0 0 0,0-1 0 15,0 1 0-15,0 3 0 0,4-3 0 0,-4 0 0 16,0 0 0-16,0-1 0 0,0 1 0 0,0 3 0 16,0-3 0-16,0 3 0 0,0-3 0 0,0 3 0 15,0 0 0-15,3-4 0 0,-3 4 0 0,0-3 0 16,4 0 0-16,-4-3 0 0,3 2 0 0,-3-2 0 16,4 0 0-16,-4 3 0 0,4-4 0 0,-4 1 0 0,0 3 0 0,3-4 0 15,-3 1 0-15,0 3 0 0,0 0 0 16,4 0 0-16,-1-1 0 0,-3 4 0 0,4 0 0 0,-4-3 0 15,3 6 0-15,-3-6 0 0,4 3 0 0,-1 0 0 0,-3-3 0 0,4 3 0 16,-1-4 0-16,1 1 0 0,-1 0 0 0,-3-3 0 16,4 3 0-16,-1-4 0 0,1 4 0 0,-4-3 0 15,3 3 0-15,1-1 0 0,-4 1 0 0,3 0 0 16,-3 3 0-16,0 0 0 0,4 3 0 16,-4-3 0-16,0 3 0 0,4 0 0 0,-4-3 0 15,0 3 0-15,0-3 0 0,3 0 0 0,-3-3 0 0,0 3 0 16,0-3 0-16,4-1 0 0,-4 1 0 0,3 0 0 15,-3 3 0-15,0-3 0 0,4 0 0 0,-4 3 0 16,0 0 0-16,0 0 0 0,0 3 11 0,0 0-11 16,3 0 0-16,-3 0 0 0,0 0-11 0,0-6 11 15,4 0 0-15,-1-1 0 0,1 4 0 0,-1-3 0 16,1 3 0-16,-1-3 8 0,-3 3-8 0,4-3 8 16,-1-1-8-16,-3 4-9 0,0-3 9 0,4 3-13 15,-4-3 13-15,0 3 0 0,3 0 0 0,-3 6 0 16,0 0 0-16,0 1 0 0,4-4 0 0,-4 3 0 15,0-6 0-15,0 3 0 0,0-3 0 0,0 3 0 16,0-6 0-16,0 3 0 0,0-4 0 0,0 4 0 16,0 0 0-16,0 0 0 0,4 0 0 0,-4 3 0 0,0 0 0 15,0 1 0-15,0-1 8 0,-4 0-8 0,4 3 0 0,0-3 0 0,-4 0 0 16,4 0 0-16,0 0 0 0,-3-3 0 16,3 0 0-16,0 3-9 0,0-3 9 0,0 3 0 15,0 0 0-15,0 4-8 0,-4-1 8 0,4-3 0 0,0 3 0 0,0 0 0 16,0 1 0-16,0-1 0 0,0 0 0 0,0-3-8 15,0 0 8-15,0 0 0 16,0-3 0-16,0 3 0 0,0-3 0 0,0 0 0 16,0-3 0-16,0 3 0 0,0 3 0 0,0-3 0 0,0 3 8 0,0 0-8 15,0 3 0-15,0-3 0 0,0 4 0 0,0-1 0 16,-3-3 0-16,3 3-12 0,0-3 2 0,0 3 0 16,0-6 10-16,0 4 14 0,0-5-3 0,0 1-1 15,0 0-10-15,-4 3 0 0,4 1 0 0,0-1 0 16,-3 0 0-16,3 0 0 0,0 0 0 0,-4 3 0 15,4-3 0-15,-3 3 0 0,3-3 0 0,0 4 0 16,-4-7-8-16,1 0-4 0,-1 0-1 0,4-1 0 16,-3 1 13-16,-1-3 0 0,1 0 0 0,-1 3 0 15,4 0 0-15,-3-3 0 0,-1 6 0 0,0-3 0 16,1 0 0-16,3 0 0 0,-4 3 0 0,4-3 0 16,0 0 0-16,-3 0 0 0,3 0 0 0,0 0 0 15,0-4 0-15,-4 1 0 0,4-3 0 0,0 3 0 16,0-4 0-16,0-2 0 0,0-1 0 0,0 1 0 15,0-1 0-15,-3 1 0 0,3 0 0 0,0-4-9 16,0 4 9-16,-4-1 0 0,4 1 0 0,0-4 0 16,0 0 0-16,0 1 0 0,0-1 0 0,0 1 0 15,0-1 0-15,0 0 0 0,0 1 0 0,0 2 0 16,0 1 0-16,0-4 0 0,0 1 0 0,0-1 0 16,4 1 0-16,-4-4 0 0,0 3 0 0,3-2 0 0,-3-1 0 15,0 3 0-15,4-3 0 0,-4 1 0 0,0-1 0 0,0-3 0 0,3 0 0 16,1 4 0-16,-4-4 0 0,3 0 0 0,1 0 0 0,3-3 0 15,-3 3 0-15,-1 0 0 16,4 0 0-16,-3 0 0 16,3-3 0-16,-4 0 0 0,1 4 0 0,3-4 0 0,-4 0 0 15,4 3 0-15,1-3 0 0,-5 0 0 0,4 0 0 0,0 3 0 16,0-3 0-16,0 3 0 0,0-3 0 0,4 3 0 0,-4-3 0 16,0 0 0-16,4 3 14 15,-1 0-2-15,1 1 0 0,-1-1 0 0,1-3-12 0,3 3 0 0,-3 0 0 16,-1-3 0-16,4 3 0 0,-3 0 0 0,3 0 0 0,-3-3 0 15,3 4 0-15,-4-4-16 0,4 3 3 0,1-3 1 16,-1 3 12-16,0-3 0 0,0 3 0 0,0-3 0 16,4 0 23-16,-4 3 7 0,3-3 2 0,1 0 0 15,3 3-32-15,0-3 0 0,0-3 0 0,1 3 0 16,-1 3 0-16,4-3 0 0,-1 0-8 0,1 0 8 16,0 0 0-16,-4 0 16 0,3 0-2 0,1-3 0 15,0 3-14-15,0-3 0 0,-1 0 0 0,4 0 0 16,1 3 0-16,-5-3 0 0,5-1 0 0,2 1 0 15,-2-3 0-15,2 3 9 0,-2 0-9 0,6 0 8 16,-7-1-8-16,4 4 8 0,-4-3-8 0,4 0 8 16,0 3 0-16,-1-3 0 0,5 3 0 0,-1-3 0 15,0 3 0-15,0 0 0 0,1 0 0 0,-1 0 0 16,0 0 3-16,0-3 0 0,-3 3 0 0,7-3 0 0,-4 3 8 16,1 0 1-16,6 0 1 0,-3-4 0 15,0 4-21-15,3-3 0 0,-3 0 0 0,3-3 0 16,-3 3 12-16,3 0-1 0,-3 3-1 0,3-3 0 0,-3 3-10 15,3-4 12-15,1 4-12 0,3 0 12 0,-4-3-4 0,4 3 0 16,0-3 0-16,0 0 0 0,-1 3-8 0,5 0 12 16,-4 0-12-16,3 0 12 0,0 0-12 15,1-3 0-15,-1 0 0 0,4 0 8 0,-7-1 3 16,3 4 0-16,1 0 0 0,3-3 0 0,-4 3 7 0,0-3 2 0,4 3 0 0,4-3 0 16,-4 3-20-16,-4 0 0 0,4 0 0 0,0 0 0 15,3 0 0-15,1 0 0 0,3 0 0 0,-4 0 0 16,1 0 0-16,-4 0-9 0,0 3 9 0,3-3-12 15,0 0 12-15,1 0 0 0,6 0 10 0,-3 0-10 16,-3 3 0-16,-1-3 0 0,1 3 0 0,-1 1 0 16,4-4 0-16,-3 3 0 0,3-3 0 0,-4 0 0 15,0 3 0-15,1 0 0 0,-1 3 0 0,1-6 0 16,-1 3 0-16,4 1 0 0,0-4 0 0,-3 0 0 16,3 3 8-16,0 0 0 0,-1 0-8 0,5 0 12 15,-4 0-12-15,-4 0 0 0,8-3 0 0,-4 0-10 16,0 3 10-16,3-3 0 0,-3 4 10 0,4-1-10 15,-4 0 0-15,0 0 0 0,0 0 0 0,3 0 0 16,1-3 0-16,-1 3 0 0,1 1 0 0,-1-1 0 16,1 0 0-16,-4 0 0 0,0 0 0 0,0 0 0 15,3 0 0-15,1 4 0 0,-1-4 0 0,1 3 0 16,-1 0 0-16,1-3 0 0,-4 4 0 0,0-4 0 16,3 3 0-16,1 0 0 0,3-2 0 0,-4 2 0 15,4-3 0-15,0 3 0 0,-3-3 0 0,3 4 0 0,0-4 0 0,-4 0 0 16,1 0 0-16,-1 0 0 0,4 0 0 0,0 0 0 0,0 1 0 0,0-1 0 15,0 0 0-15,-3 0 0 0,-1 0 0 0,1-3 0 16,-1 3 0-16,8 0 0 0,-4 1 0 0,4-1 0 16,-4 3 0-16,3-3 0 0,1 3 0 0,-4-3 0 15,0 4 0-15,-4-4 0 16,1 0 0-16,-1-3 0 0,1 3 0 0,-1-3 0 0,4 3 0 0,-3-3 0 16,-4 0 0-16,3 0 0 0,-3 0 0 0,0 0 0 15,0 0 0-15,0 0 0 0,4 0 0 16,-4 0 0-16,-4 0 0 0,4 0 0 0,-4 0 0 15,1 0 0-15,-1 0 0 0,1 0 8 0,-1 0-8 0,-3 0 0 16,0 3 0-16,-4-3 11 0,1 4-11 0,-1-1 10 16,1 0-10-16,-5-3 0 0,5 3 0 0,-4-3 8 15,0 3-8-15,-4 0 8 0,0 0-8 0,1 1 8 16,2 2 5-16,-2-3 1 0,-1 0 0 0,0 3 0 16,1-3-4-16,-1 4-1 0,0-4 0 0,-3 3 0 15,0 0-9-15,0 1 8 0,0 2-8 0,-4-3 8 16,0 1 1-16,0-1 0 0,-3 0 0 0,0 0 0 15,-4-2-9-15,4 2 0 0,0-3-12 0,-4 0 12 16,0 0 0-16,-3 4 0 0,0-4 0 0,-1 0 0 16,-3 3 0-16,1-3 0 0,2 3 0 0,-3-2 0 15,1-1 0-15,-1 3 0 0,0-3 8 0,0 0-8 0,0 0 0 0,0 1 0 16,-3-1 0-16,3 0 0 0,-3-3 0 0,0 3 0 16,-1-3 0-16,1 0 0 0,-4 3 0 0,0 0 0 0,-3-3 8 15,-1 3-8-15,1 1 8 0,-4-4-8 0,0 0 12 0,0 0-4 31,0 3-46-31,-7-3-10 0,4 0-1 0</inkml:trace>
  <inkml:trace contextRef="#ctx0" brushRef="#br1" timeOffset="-57089.78">19664 15696 1504 0,'0'0'43'0,"-4"6"9"0,4-3-42 0,0-3-10 0,-3 7 0 0,3-1 0 15,0-6 44-15,-4 3 8 0,1 3 0 0,3-6 1 16,-4 3 19-16,4-3 4 0,-7 4 1 0,4-1 0 15,3-3-53-15,-7 0-10 0,7 0-2 0,-4 0-1 16,4 0 42-16,-7-3 9 0,0-4 2 0,3 4 0 16,1-3-51-16,-1-3-13 0,1-1 0 0,3 1 0 15,0-1 0-15,0-2 8 0,0 2-8 0,0 1 0 16,3-4 16-16,-3 4-3 0,4-4 0 0,-1 1 0 16,1 3 19-16,3-1 3 0,-3 1 1 0,3 2 0 15,0 1-20-15,-4 0-3 0,4 0-1 0,0 2 0 16,0 1 34-16,4 0 6 0,-4 0 2 0,0 6 0 15,-3 0-7-15,-1 0-2 0,1 1 0 0,-1-1 0 16,-3 3-10-16,0 0-3 0,0 1 0 0,-3-1 0 16,-1 0-32-16,1 0 0 0,-1 1 0 0,-3-1 0 15,0-3 0-15,0 3 0 0,0-3 0 0,-4 1 0 16,4-1-95-16,-3-3-16 0,3 0-3 0</inkml:trace>
  <inkml:trace contextRef="#ctx0" brushRef="#br1" timeOffset="-56454.24">19886 14937 1824 0,'0'0'38'0,"0"0"8"15,-3-6-37-15,-1 0-9 0,4 6 0 0,0-10 0 16,-3 4 53-16,3-3 9 0,0 2 2 0,-4-2 0 16,4 3 0-16,0-4 0 0,0 1 0 0,0-1 0 15,4 1-52-15,-4-4-12 0,3 4 0 0,-3 0 0 16,4-4 54-16,-1 4 8 0,4 2 2 0,-3-2 0 15,-1 3 0-15,1-1 0 0,-1 1 0 0,-3 6 0 0,0 0-52 16,0 0-12-16,0 0 0 0,0 0 0 0,0 0 54 16,4 3 8-16,-1 0 2 0,1 4 0 0,-1-1-52 0,-3 0-12 0,0 1 0 15,0-1 0-15,0 0 0 0,-3 4 0 0,-1-1 0 0,1-3 0 16,-1 0 0-16,1 1 0 0,3-7 0 0,0 0 0 16,0 0 0-16,0 0 0 0,-4 0 0 0,4 0 0 31,-7-3-48-31,7 3-13 0,-3-4-3 0,-4-2 0 0,7 6 52 0,-4-6 12 0,4 3 0 0,-3-7 0 15,3 7 0-15,0-3 0 0,0 0 0 0,3-1 0 16,-3 1 0-16,4 0 0 0,-1 3 0 0,4-4 0 16,-3 1 0-16,3 0 0 0,0 3 0 0,-4-3 0 15,4 2 19-15,0 1 6 0,0 3 2 0,1-3 0 16,-5 3-164-16,4 3-33 0</inkml:trace>
  <inkml:trace contextRef="#ctx0" brushRef="#br1" timeOffset="-55985.08">20299 15332 1824 0,'-7'10'38'0,"7"-10"8"16,0 0-37-16,0 0-9 0,0 0 0 0,0 0 0 0,0 0 53 0,0 0 9 0,0 0 2 0,-4-3 0 15,-3-4 0-15,4-2 0 0,3 3 0 0,-4-7 0 16,4 4-24-16,-3-4-5 0,3 1-1 0,0 2 0 15,-4-2-3-15,4-1-1 0,0 4 0 0,4-4 0 16,-4 4 27-16,3-4 6 0,-3 4 1 0,4-1 0 16,-1 4-52-16,1 0-12 0,-1 0 0 0,4-1 0 15,0 1 54-15,0 3 8 0,0 0 2 0,1 0 0 16,-1 3-52-16,0-4-12 0,0 4 0 0,0 0 0 16,0 0 0-16,0 4 0 0,-4 2 0 0,4-3 0 15,-3 6 54-15,0-2 8 0,-1-1 2 0,1 3 0 16,-4-2-52-16,0 2-12 0,-4 4 0 0,1-4 0 15,-1 0 0-15,0 4 0 0,-3-4 0 0,0 1 0 16,0-4 0-16,0 0 9 0,4 1-9 0,-4-4 8 16,0 0-17-16,0-3-4 0,7 0-1 0,-8 0 0 15,1-3-83-15,4-4-17 0,-4 1-3 0</inkml:trace>
  <inkml:trace contextRef="#ctx0" brushRef="#br1" timeOffset="-55425.17">20719 14251 1972 0,'0'12'41'0,"0"-12"9"0,0 6-40 0,0-3-10 15,0-3 0-15,-4 7 0 0,4-1 73 0,0 0 13 0,0 1 2 0,0-1 1 16,-3 0-20-16,3 4-4 0,-4-4-1 0,1 0 0 15,-1-3-51-15,0 3-13 0,1 1 0 0,-4-4 0 16,3 0 0-16,-3 0 0 0,4 0 0 16,3-3 0-16,0 0 0 0,0 0 0 0,0 0 0 15,0 0 0-15,0 0 0 0,-7-3 0 0,3-3 0 16,4 0 0-16,-3-1 0 0,6 1 0 0,-3-3 0 16,4 2 47-16,-1 1 6 0,1-3 2 0,-1 2 0 15,4-2-37-15,0 0-7 0,-3-1-2 0,7 1 0 16,-4-1 44-16,0 1 9 0,0 0 2 0,0-1 0 15,0 4 0-15,0 0 0 0,3-1 0 0,-2 1 0 0,-1 3-52 0,-7 3-12 0,3-3 0 0,-3 3 0 16,0 0 0-16,0 0 0 16,0 0 0-16,4 3 0 0,-1 3 0 0,-3 0 0 0,-3 1 0 15,-1 2 0-15,1 1 54 0,-1-1 8 0,-3 4 2 0,0-4 0 32,0 3-103-32,0-2-20 0,0 2-4 0,3-2-1 15,-3-4 0-15,4 4 0 0,-4-1 0 0,3-6 0 0,4-3-116 16,0 0-23-16,0 0-5 0</inkml:trace>
  <inkml:trace contextRef="#ctx0" brushRef="#br1" timeOffset="-54946.25">21195 14846 2030 0,'-4'10'57'0,"1"-4"14"0,-1 0-57 16,1 0-14-16,-1-2 0 0,4-4 0 15,0 0 54-15,0 0 8 0,0 0 2 0,0 0 0 0,0 0 51 0,0 0 10 0,0 0 3 16,0 0 0-16,-7-4-103 0,4 1-25 0,-1-3 0 0,1 0 0 16,3-4 56-16,-4 4 7 0,4-3 1 0,0-4 0 15,0 4-64-15,0-4 0 0,4 1-9 0,-4 2 0 16,3-2 9-16,1 2 12 0,-1-2-2 0,4 2-1 15,-3 4-9-15,3 0 0 0,0 0 0 0,0-1 0 16,0 4 53-16,4 3 9 0,-4 0 2 0,-4 0 0 16,4 3-52-16,0 0-12 0,0 4 0 0,-3-1 0 15,3 0 20-15,-4 1 2 0,1-1 0 0,0 0 0 16,-1 3-22-16,-3 1 0 0,0-1 0 0,0 1 8 16,0-4-128-1,0-6-24-15,0 0-6 0</inkml:trace>
  <inkml:trace contextRef="#ctx0" brushRef="#br1" timeOffset="-54255.24">21618 13601 2310 0,'-7'10'48'0,"7"-10"11"0,0 0-47 0,0 0-12 0,0 0 0 0,0 0 0 16,0 0 104-16,0 0 20 0,-3-6 3 0,-1-1 1 15,1 1-103-15,3 0-25 0,-4-4 0 0,1 1 0 16,3 3 56-16,0-1 7 0,-4 1 1 0,4 0 0 15,0 0-52-15,0-1-12 0,-4 1 0 0,4 0 0 16,0 0 0-16,0-1 0 0,0 1 0 0,-3-3 0 16,3 2 33-16,0 1 4 0,0 6 1 0,-4-6 0 15,4 6-14-15,0 0-2 0,0 0-1 0,0 0 0 16,0 0-4-16,0 0-1 0,-7 0 0 0,7 0 0 16,-7 3-5-16,7-3-2 0,-7 3 0 0,4 3 0 15,-4-3-23-15,7-3-5 0,-4 4-1 0,4-4 0 16,-7 6 20-16,7-6 0 0,0 0 0 0,0 0 0 15,0 0 14-15,0 0 6 0,0 0 2 0,0 0 0 16,0 0-35-16,0 0-7 0,0 0-2 0,0 0 0 16,0 0 34-16,0 0 6 0,0 0 2 0,0 0 0 0,0 0-32 15,0 0-7-15,-7-3-1 0,7 3 0 16,0 0 32-16,-3-7 5 0,3 7 2 0,0 0 0 0,-4-3-31 0,4 3-5 0,0 0-2 0,0 0 0 16,0 0 19-16,0 0 0 0,0 0 0 0,0 0 0 15,4-6 15-15,-1 0 6 0,1 3 2 0,-1 3 0 16,1-3-37-16,-1 3-7 0,1 0-2 0,-4 0 0 15,7 0 23-15,-4 3 0 0,1-3 0 0,-1 3 0 16,1 0-158-16,-1 3-27 0,1 0-6 0</inkml:trace>
  <inkml:trace contextRef="#ctx0" brushRef="#br1" timeOffset="-53838.09">22045 14116 2419 0,'0'6'107'0,"-3"0"22"16,3-6-103-16,0 0-26 0,0 0 0 0,0 0 0 15,0 0 44-15,0 0 4 0,0 0 1 0,-7-6 0 16,3 3-18-16,0-3-4 0,1-1-1 0,-1-2 0 0,4 3-11 0,-3-4-3 0,3 1 0 0,0-4 0 16,-4 7-28-16,4-3-5 0,0 2-2 15,4 1 0-15,-4 0 70 0,0 6 13 0,3-3 4 16,1-4 0-16,-1 1-52 0,5 3-12 0,-5 3 0 0,4-3 0 31,-3 3 0-31,3-3 0 0,0 3 0 0,0 0 0 0,0 3 54 0,0-3 8 0,0 3 2 16,0-3 0-16,0 3-52 0,0 3-12 0,-3-3 0 0,3 4 0 15,-4-1 0 1,1 0 0-16,-1 4 0 0,1-4 0 0,-4 3 0 0,3 1 0 16,1-1 0-16,-4-3 0 0,0 4 54 0,0-1 8 0,0-2 2 15,-4 2 0 1,1-6-103-16,3 3-20 0,0-6-4 0,-7 0-1 0,-4 4-167 0,1-8-33 0</inkml:trace>
  <inkml:trace contextRef="#ctx0" brushRef="#br1" timeOffset="-53321.94">22109 13191 1958 0,'0'0'87'0,"0"0"17"16,0 0-83-16,0-7-21 0,0 7 0 0,0 0 0 15,0 0 107-15,0 0 17 0,0 0 3 0,0 0 1 16,0 0-52-16,-4-6-9 0,4 6-3 0,0 0 0 0,0 0 0 0,0 0 0 0,0 0 0 0,0 0 0 16,0-3-51-16,0 3-13 0,0 0 0 0,-3-9 0 15,3 2 54-15,0-2 8 0,-4 0 2 0,4-1 0 16,0 1-52-16,0-1-12 0,0 1 0 0,0 0 0 15,0 2 0-15,0 7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0,4 3 0 16,-1 1 0-16,1 2 0 0,-1 0 0 0,1 0 0 16,-1 1 0-16,1 2 0 0,-1-3 0 0,-3 1 0 15,4-1 0-15,-1 0 0 0,1-3 0 0,-4-3 0 16,0 0 0-16,0 0 0 0,0 0 0 0,0 0 0 16,0 0-48-16,3-3-13 0,1-3-3 0</inkml:trace>
  <inkml:trace contextRef="#ctx0" brushRef="#br1" timeOffset="-52841.59">22588 13391 2289 0,'7'0'101'0,"0"0"22"0,1 0-99 0,-1 0-24 0,-4 0 0 0,4 0 0 16,-3 0 132-16,-4 0 22 0,7 0 4 0,-7 0 1 16,3 0-49-16,-3 0-10 0,0 0-1 0,4 0-1 15,-4 0-49-15,7-3-9 0,-4 0-3 0,1-3 0 16,-1 3-23-16,5 0-5 0,-5-4-1 0,1 4 0 15,-1 0-8-15,1-3 0 0,3 3 0 0,-4-1 0 16,1 4 0-16,-1 0-12 0,4 0 0 0,-3 0 1 16,3 4 11-16,-4-1 12 0,1 0-2 0,3 0-1 15,-3 3-9-15,-1-3 0 0,1 4 0 0,3-4 0 16,-4 3 0-16,1-3 0 0,-1 0 0 0,1 1 0 16,-4-4 0-16,3 0-12 0,1 0 2 0,-4 0 1 15,3-4 9-15,1 1 0 0,-1 0 0 0,1-3 0 16,-1 0 0-16,1-1 0 0,3 1 0 0,-7 0 0 15,4-1 0-15,-1 1 0 0,1 0 0 0,-1-3 0 16,1 2 0-16,-1 1 0 0,1 0 0 0,-1 3 0 16,-3 3 0-16,0 0 0 0,0 0 0 0,0 0 0 15,0 0 0-15,0 0 0 0,0 0 0 0,0 3 0 16,4 0 0-16,-4-3 0 0,0 6 0 0</inkml:trace>
  <inkml:trace contextRef="#ctx0" brushRef="#br1" timeOffset="-52389.49">22909 12620 2553 0,'0'0'53'0,"-3"-6"12"0,-1 0-52 16,1 2-13-16,-1-2 0 0,4 6 0 0,0-6 105 0,0 6 19 0,0 0 3 0,0 0 1 16,-7-3 0-16,7 3 0 0,0 0 0 0,-7-3 0 15,0-1-103-15,0 1-25 0,7 3 0 0,-3-6 0 16,-1-3 0-16,0 2 0 0,1-5 0 0,3 2 0 16,-4-2 0-16,4-1 0 0,0-2 0 0,0-1 0 15,0 3 0-15,4 1 0 0,-4-4 0 0,3 4 0 16,1 2 0-16,0 1 0 0,-1 3 0 0,1-1 0 15,-1 1 0-15,-3 6 0 0,4-3 0 0,-4 3 0 16,0 0 0-16,0 0 0 0,0 0 0 0,3-3 0 16,-3 3 0-16,7 0 0 0,-7 0 0 0,0 0 0 15,4 0 0-15,-4 0 0 0,3 0 0 0,-3 0 0 16,0 0 56-16,0 0 7 0,7 3 1 0,-7-3 0 0,0 0-52 0,4 3-12 0,-4-3 0 0,7 0 0 31,-7 0 0-31,3 0 0 0,5-3 0 0,-1 3 0 16,-4 0-48-16,4 0-13 0,0 0-3 0,-3 3 0 15,6 0 0-15,-3 7 0 0,0-1 0 0,4 0 0 16,-4 4-153-16,0 6-31 0,4-4-7 0</inkml:trace>
  <inkml:trace contextRef="#ctx0" brushRef="#br1" timeOffset="-52021.26">23449 12962 3225 0,'-3'9'92'0,"-1"1"19"0,1-1-89 0,-1-3-22 0,4-6 0 0,0 0 0 16,0 0 0-16,0 0 0 0,0 0 0 0,0 0 0 16,0-9 56-16,4 0 6 0,-1-4 2 0,-3 4 0 15,4-4-49-15,3-3-15 0,-4 4 8 0,1-1-8 16,3 1 0-16,-4-1 8 0,4 4-8 0,-3-1 0 15,3 1 8-15,0 3-8 0,0-1 0 0,0 4 0 16,-3 0 8-16,3 3-8 0,0-3 12 0,0 3-12 16,0 0 0-16,-4 0-14 0,4 0 1 0,1 3 0 15,-5-3 13-15,1 3 0 0,-1-3 0 0,1 3 0 16,-4-3 0-16,3 4 0 0,1-1 0 0,-4-3 0 16,3 3 0-16,-3-3 0 0,4 3 0 0,-4-3 0 0,0 0 0 15,3 0 0-15,1 0 0 0,-4 0 0 0,3-3 0 0,1-3 0 0,-1-1 0 0,-3 1 0 31,4 0-105-31,-4-4-19 0,-4 4-3 0,4-3-1 16,-3-1-51-16,-1 1-10 0</inkml:trace>
  <inkml:trace contextRef="#ctx0" brushRef="#br1" timeOffset="-51672.87">23446 12234 2649 0,'-4'-6'117'0,"1"0"25"0,-1-4-114 0,4-2-28 0,-3-1 0 0,3-2 0 16,0-1 57-16,0 0 6 0,3 1 1 0,-3 2 0 16,4-3-52-16,-1 4-12 0,-3-1 0 0,4 4 0 15,-4 0 0-15,0 2 0 0,0 7 0 0,0 0 0 16,0 0 47-16,0 0 6 0,0 0 2 0,0 0 0 15,0 0-37-15,0 0-7 0,0 0-2 0,0 0 0 16,0 0-9-16,0 0 0 0,0 0 0 0,0 0 0 16,7-3 0-16,0 0 0 0,0-3 0 0,0-1 0 15,0 1 0-15,0-3 0 0,4-4 0 0,-1 4 0 16,-3-1 0-16,0 4 0 0,0 3 0 0,0 0 0 0,0 0 0 16,-3 0 0-16,-4 3 0 0,0 0 0 0,0 6 0 15,0 0 0-15,0 4 0 16,0-1-100-16,-4 7-23 0,1-4-4 0</inkml:trace>
  <inkml:trace contextRef="#ctx0" brushRef="#br1" timeOffset="-51323.87">23894 12131 2101 0,'0'19'88'16,"0"3"-70"0,0-7 183-16,3 4 37 0,-3-3 7 0,4 0 2 15,-1-4-131-15,1 1-27 0,-1-4-5 0,1 0 0 16,-1-2-34-16,4-4-6 0,0 0-2 0,1 0 0 16,-1-3-31-16,0 0-11 0,-4 0 0 0,4 0 9 15,0-3-9-15,0 3 0 0,-3-3 0 0,3 3 0 16,-4-3 0-16,1 3 0 0,-1 3 0 0,1-3 0 15,0 3 0-15,-1 0 0 0,1 3 0 0,-1-2 0 16,1-1 0-16,-1 3 0 0,1-3 0 0,-4 0 0 16,3 0 0-16,-3 0 0 0,0-3 0 0,0 0 0 15,0 0 0-15,0 0 0 0,4 4 0 0,-4-4 0 16,0 0 0-16,0 0 0 0,0 0 0 0,0 0 0 16,3-7-100-16,-3 4-23 0,4-3-4 0</inkml:trace>
  <inkml:trace contextRef="#ctx0" brushRef="#br1" timeOffset="-50906.36">24172 11820 2508 0,'-3'-9'71'0,"-1"0"16"0,4 2-70 0,-3 1-17 15,3 3 0-15,0 3 0 0,0 0 106 0,-4-6 18 0,4 6 3 0,0 0 1 16,0 0-52-16,0 0-9 0,0 0-3 0,0 0 0 16,0 0 0-16,0 0 0 0,0 0 0 0,4-7 0 15,-4 4-51-15,3-3-13 0,1 0 0 0,-1-4 0 16,1 4 0-16,3-3 0 0,-4-4 0 0,5 1 0 15,-5-1-48-15,4 1-13 0,0-1-3 0,0-3 0 16,0 4 0-16,0-1 0 0,-3 1 0 0,3-1 0 16,-4 4 52-16,4 2 12 0,-3 1 0 0,3 3 0 15,-7 3 0-15,0 0 0 0,0 0 0 0,0 0 0 16,0 0 48-16,0 0 13 0,0 6 3 0,0 1 0 16,-3-1 0-16,3 3 0 0,-4 1 0 0,4-1 0 15,-4 1-52-15,4-4-12 0,-3-3 0 0,3-3 0 16,0 0-48-16,0 0-13 0,0 0-3 0,0 0 0 15,7-3 0-15,4 0 0 0,-4-4 0 0</inkml:trace>
  <inkml:trace contextRef="#ctx0" brushRef="#br1" timeOffset="-50529.98">24765 12012 2747 0,'4'9'78'0,"-4"-3"17"15,3 1-76-15,1-4-19 0,-4-3 0 0,0 6 0 16,3 0 106-16,-3 4 18 0,0-1 3 0,0-3 1 16,0 4-28-16,-3-4-6 0,-1-3-1 0,4-3 0 15,0 0-46-15,0 0-10 0,0 0-1 0,0 0-1 16,0 0-35-16,0 0 0 0,0-6 0 0,-3 0 0 15,3-4 0-15,3 1 0 0,-3-4 0 0,4 1 0 16,-1 2 0-16,1-2 0 0,3-4 0 0,0 7-44 16,0-1-16-16,-4 1-4 0,4 6 0 0,-3 0 52 0,3 0 12 15,-7 3 0-15,4 3 0 16,-1 0 0-16,1 0 0 0,-4 3 0 0,3 1 0 16,-3-7 48-16,-3 3 13 0,3-3 3 0,-4 6 0 15,1 0-52-15,-1 4-12 0,4-1 0 0,-4-3 0 16,1 1-73-16,3-7-18 0,0 0-3 0,0 0-1 15,0 0-143-15,0-10-29 0</inkml:trace>
  <inkml:trace contextRef="#ctx0" brushRef="#br1" timeOffset="-50153.99">24913 11231 2305 0,'-10'-3'48'0,"10"3"12"0,-7-3-48 0,7 3-12 0,-4-3 0 0,4 3 0 15,-4-7 111-15,-3 4 20 0,4-3 4 0,-1 0 1 16,4 3-66-16,0 3-13 0,0-10-2 0,-3 4-1 16,3 6-3-16,-4-3-1 0,4 3 0 0,0 0 0 15,0-7-26-15,0 7-6 0,0 0-1 0,0 0 0 16,0 0 38-16,-3-6 7 0,3 6 2 0,0 0 0 15,0 0-52-15,0 0-12 0,0-6 0 0,0 6 0 16,0 0 0-16,3-6 0 0,-3 6 0 0,0 0 0 16,4-4 0-16,-4 4 0 0,3-3 0 0,-3 3 0 15,0 0 0-15,7-3 0 0,-7 3 0 16,0 0 0-16,0 0 0 0,4-3 0 0,-4 3 0 16,0 0 0-16,0 0 0 0,0 0 0 0,0 0 0 15,7 3 0-15,-7-3 0 0,0 0 0 0,4 0 0 16,-1 3-100-16,4-3-22 0,-3 3-5 0,-1 1-1 15,4-4-102-15,-3 3-21 0</inkml:trace>
  <inkml:trace contextRef="#ctx0" brushRef="#br1" timeOffset="-49835.82">25449 11563 2986 0,'0'19'84'0,"4"0"20"0,-4-3-84 0,0-4-20 0,0 1 0 0,3-1 0 16,1-5 107-16,-4 2 17 0,4-6 3 0,-4-3 1 16,0 0-103-16,3 0-25 0,1-3 0 0,3-3 0 15,-4-1 0-15,1-2 0 0,-1 0 0 0,4-1 0 16,-3 1 0-16,-1-1 0 0,1 1 0 0,3 0 0 16,-4-1 0-16,1 4 0 0,-1 0 0 0,1-1 0 15,3 4 0-15,-3 0 0 0,-1 0 0 0,-3 3 0 16,4 0 0-16,-4 0 0 0,0 0 0 0,3 0 0 15,-3 0 56-15,7 3 7 0,-7-3 1 0,0 0 0 16,4 3-52-16,-4-3-12 0,0 0 0 0,0 0 0 16,3 3 0-16,-3-3 0 0,4 4 0 0,-4-4 0 15,0 0 0-15,7 0 0 0,-4 0 0 0,-3 0 0 16,7-7-48-16,-7 7-13 0,4-6-3 0</inkml:trace>
  <inkml:trace contextRef="#ctx0" brushRef="#br1" timeOffset="-48428.78">19385 10823 2508 0,'-3'4'71'0,"-1"2"16"15,4-6-70-15,0 6-17 0,0-6 0 0,-3 6 0 16,3-3 106-16,0 4 18 0,0-7 3 0,-4 6 1 16,4-6-16-16,0 3-4 0,0-3 0 0,0 0 0 15,0 0-70-15,0 0-14 0,0 0-4 0,0 0 0 16,0 0 36-16,0 0 6 0,0 0 2 0,0 0 0 16,0 0-52-16,0 0-12 0,0 0 0 0,7-3 0 0,-3 0 0 0,-1-3 0 0,4 2 0 0,-3 1 0 15,3-3 0-15,-4 3 0 0,4 0 0 16,-3-3 0-16,-1-1 0 0,4 4 0 0,1 0 0 0,-5 0 0 15,4 0 0-15,-7 3 0 0,4-3 0 0,-4 3 0 16,7 0 0-16,-7 0 0 0,0 0 0 0,7 3 0 16,-7-3 0-16,3 3 0 0,1 3 0 0,-4 0 0 15,3-2 0-15,-3 2 0 0,0 0 0 0,0-6 0 16,0 0 0-16,0 0 0 0,0 0 0 16,0 0 0-1,0 0-48-15,0 0-13 0,0 0-3 0,0 0 0 0,0 0-21 0,0 0-5 0,4-3-1 16</inkml:trace>
  <inkml:trace contextRef="#ctx0" brushRef="#br1" timeOffset="-47921.14">20211 10055 1930 0,'-4'-3'81'16,"-6"3"-65"-16,2 0 137 15,1 0 27-15,0 3 6 0,-3 0 1 0,3 0-66 0,0 1-13 0,0-1-2 0,0 0-1 16,0 0-18 0,-1 0-4-16,1 0-1 0,4 0 0 0,3-3-35 0,-7 0-7 0,0 0-2 0,3 0 0 15,-3 0-17-15,4 0-3 0,-4 0-1 0,3 0 0 16,-3 0-17-16,3-3-11 0,-3 0 2 0,4 0 0 16,3 3 9-16,-7-3 0 0,3 0 0 0,4 3 0 15,-3-7 10-15,-1 4 4 0,4 3 1 0,0-9 0 16,0 3-24-16,4-4-5 0,-1 4-1 0,1-3 0 15,-1 2 15-15,4-2 0 0,-3-4 0 0,3 4 0 16,0 0 0-16,0-1 8 0,4 1 0 0,-4-1-8 16,0 1 0-16,0 3 0 0,-4 3-10 0,4-4 10 15,-3 4 29-15,-4 3 14 0,0 0 2 0,7 0 1 16,-7 0-26-16,0 0-6 0,4 3-1 0,-4-3 0 16,0 0-13-16,0 0 11 0,0 0-11 0,0 7 10 15,0-7-28-15,0 0-6 0,0 0 0 0,0 0-1 16,0 0-115-16,0 0-22 0,0 0-5 0</inkml:trace>
  <inkml:trace contextRef="#ctx0" brushRef="#br1" timeOffset="-47453.38">20736 9259 2254 0,'-7'0'64'0,"4"0"14"0,-4 3-62 0,0-3-16 16,3 3 0-16,-3 0 0 0,0 0 108 0,3 0 20 0,1 4 3 0,-4-4 1 15,3 3-17-15,1 0-3 0,-1 1-1 0,-3-1 0 16,4 0-44-16,-1 0-9 0,1-2-2 0,3-4 0 16,0 0-24-16,0 0-6 0,0 0-1 0,0 0 0 15,0 0-25-15,3-4 0 0,-3-5 0 0,4 0 0 16,-4-1 0-16,3 1 0 0,1-4 0 0,-1 4 0 16,1 0 0-16,-4-1 0 0,0 1 0 0,0 2 0 15,0 1 0-15,0 6 0 0,0 0 0 0,0 0-11 16,0 0 11-16,0 0 0 0,0 0 8 0,0 0-8 15,0 0 0-15,0 0 0 0,-4 3 0 0,4-3 0 16,-3 7 0-16,3-7 0 0,-4 3 0 0,4 3 0 16,0-6 0-16,-3 6 8 0,3-3-8 0,0-3 8 0,0 0-8 15,0 0 0-15,0 0 0 0,0 0 8 16,0 0-8-16,0 0 0 0,0 0 0 0,7 4 0 16,-4-4-74-16,1-4-13 0,3 4-2 0</inkml:trace>
  <inkml:trace contextRef="#ctx0" brushRef="#br1" timeOffset="-46985.1">21467 9666 2725 0,'-4'7'120'0,"4"-1"26"15,-4-3-117-15,1 3-29 0,-1 1 0 0,1-4 0 16,3 6 92-16,-4-3 12 0,1 1 2 0,-1-4 1 16,4 3-33-16,-3 0-6 0,-1-2-2 0,4-4 0 15,-3 6-30-15,3-6-5 0,0 0-2 0,0 0 0 16,0 0 3-16,0 0 1 0,0 0 0 0,0 0 0 15,0 0-53-15,0-10-10 0,0 4-2 0,0-3-1 16,3 2 33-16,1-2-8 0,-1-4 8 0,1 4 0 16,3 0 0-16,-4-4 0 0,4 4 0 0,1-1 0 15,-5 1 0-15,4 3 0 0,-3-1 0 0,-1 4 0 16,1 0 24-16,-4 3 8 0,7 0 1 0,-4 3 1 16,1 0-34-16,-1 4 0 0,-3 2 0 0,4 0 0 0,-4 1 0 0,3-1-9 0,-3 4-1 0,0-1 0 15,0-2 10-15,0 2 14 0,0 1-3 0,-3-1-1 16,3 1-10-16,0-4 0 0,0 1 0 0,0-1 0 15,0-3 0-15,0 1 0 0,0-1 0 0,0-6 0 32,0 0-38-32,0 0-10 0,0 0-1 0,0 0-1 0,0 0-74 0,0 0-14 15,0 0-3-15</inkml:trace>
  <inkml:trace contextRef="#ctx0" brushRef="#br1" timeOffset="-45983.84">21043 10554 2314 0,'0'0'103'0,"0"0"21"0,0 0-100 0,0 0-24 0,0 0 0 0,0 0 0 16,0 0 109-16,7 0 17 0,-3-3 3 0,3 3 1 15,-7 0-28-15,3 0-6 0,4-4 0 0,-3 4-1 16,-4 0-28-16,7-3-6 0,-3 0-1 0,-1 0 0 16,1 0-39-16,-1-3-8 0,1 3-1 0,-1-4-1 15,-3 1-11-15,4 0 0 0,-1-1 0 0,-3-2 8 16,0 9-8-16,4-3 0 0,-4 3 0 0,0 0 8 15,0 0-8-15,0 0 0 0,0 0 9 0,0 0-9 16,0 0 15-16,0 6-2 0,0 0 0 0,-4 4 0 16,4-4 2-16,-3 4 0 0,-1-1 0 0,4 0 0 15,-3-2-1-15,-1 2 0 0,1 0 0 0,-1-2 0 16,4 2-2-16,-3-3-1 0,3 1 0 0,-4-1 0 16,0-3-11-16,1 3 12 0,3-6-12 0,-4 7 12 15,4-7-12-15,0 3 0 0,-3 3 0 0,3-6 0 16,0 0 0-16,0 0 0 0,0 6 8 0,0-6-8 15,0 0 0-15,0 0 0 0,0 7 0 0,0-7 0 16,0 0 0-16,0 0 0 0,0 0 0 0,0 3 0 16,0-3-38-16,0 6-6 0,3-3-2 0,-3-3 0 15,4 3-134-15,-4-3-26 0</inkml:trace>
  <inkml:trace contextRef="#ctx0" brushRef="#br2" timeOffset="-34285.97">19646 15765 836 0,'0'-6'24'0,"0"-1"4"0,0 7-28 0,0-6 0 0,0 6 0 0,-3-6 0 32,3 6 36-32,0 0 2 0,0-6 0 0,0 6 0 0,0 0-10 0,0 0-1 0,0 0-1 0,0 0 0 15,0 0 9-15,0 0 1 0,0 0 1 0,0 0 0 16,0 0-8-16,0 0-1 0,-4-7-1 0,4 7 0 16,0 0-19-16,0 0-8 0,0 0 8 0,-3-3-8 15,3 3 0-15,-4-6 0 0,4 6-14 0,-3-6 5 16,3 6-40-16,0 0-8 0,0 0-2 0</inkml:trace>
  <inkml:trace contextRef="#ctx0" brushRef="#br2" timeOffset="-32669.07">19625 15624 984 0,'0'0'41'0,"0"0"-33"15,-3 3 43-15,-1 3 8 16,0 1 1-16,4-7 1 0,-3 3-25 0,3-3-6 0,0 0-1 16,0 0 0-16,0 0 14 0,0 0 2 0,0 0 1 15,0 0 0-15,0 0-7 0,-4 0-2 0,4 0 0 0,0 0 0 16,-7-3-6-16,4-1-2 0,3 4 0 0,-4-6 0 15,1 0-2-15,3 0-1 0,0 6 0 0,-4-7 0 16,4 1 12-16,-3 0 2 0,3 0 1 0,0-4 0 16,0 4-1-16,3 0-1 0,-3-4 0 0,0 4 0 15,4-4 1-15,-4 4 1 0,3-3 0 0,-3 3 0 16,4-1-3-16,-1-2-1 0,1 3 0 0,-1-1 0 16,1 4-13-16,-4-3-4 0,0 6 0 0,7-3 0 15,-7 3 6-15,4 0 1 0,-1 0 0 0,-3 0 0 16,7 3 1-16,-3 3 0 0,-1 0 0 0,4 1 0 15,-3-1-16-15,-1 0-4 0,1 4 0 0,-1-4 0 16,-3 3-8-16,0-2 10 0,4 2-10 0,-4-3 10 16,-4 1-10-16,4 2-12 0,-3 0 2 0,-1 1 1 15,1-4 0-15,-1 3 0 0,1 1 0 0,-4-1 0 16,3 1 9-16,-3-1-12 0,0 1 12 0,0-4-12 16,0-3 12-16,3 3 0 0,-3-3 0 0,4 0-8 15,3-3 8-15,-7-3-8 0,7 3 8 0,-7-3-8 16,3 0 8-16,-3 0-13 0,4 0 5 0,-1-3 8 15,0-1-10-15,4 1 10 0,-3 0 0 0,3-1-9 16,0 1-10-16,0 6-1 0,0-6-1 0,0 0 0 0,3-1 35 16,-3 1 7-16,4 0 2 0,0 3 0 0,-1-4-15 0,4 1-8 0,-3 3 8 15,3-3-8-15,0 3 34 0,-4-1 2 0,4 1 1 0,4 3 0 16,-4-3-47-16,0 3-10 0,0 0-1 0,0 0-1 16,0 0 22-16,0 3 13 0,4-3-1 0,-4 0-1 15,-4 3 1-15,4 1 0 0,-3-1 0 0,0 0 0 16,-1 0-12-16,1 3 0 0,-4 1 0 0,3-1 0 15,-3 0 0-15,0 3 0 0,0-2 0 0,-3 2 0 16,3-3 16-16,-4 7 5 0,1-4 1 16,-5 1 0-16,5-4-35 0,-4 3-7 0,0 1-2 0,0-4 0 15,0 0 34-15,0 1 6 0,0-4 2 0,0 0 0 16,0 0-20-16,-4 0-11 16,4-3 2-16,0-3 0 0,0 3-1 0,0-3 0 0,0 0 0 0,3 0 0 15,-3-4 10-15,7 1-12 0,-3 0 12 0,-1-4-12 16,4 1 12-16,-4 3 0 0,4-4 10 0,4 1-10 15,-4 3 0-15,4-7 0 0,-1 7-13 0,4-4 4 16,-3 1 9-16,3 0 0 0,0 2 0 0,3-2 0 16,-3 3 0-16,0-1 0 0,4 4 0 0,-4-3 8 15,4 3-8-15,-4 0 9 0,3 0-9 0,-3-1 10 16,0 1-10-16,0 3 0 0,-3-3 0 0,3 3 0 16,-3 0 10-16,3 0 0 0,-4 3 0 0,1-3 0 15,3 3-10-15,-7 1-14 0,3 2 3 0,1 0 1 16,-1 0 26-16,-3 4 6 0,0-4 1 0,-3 4 0 0,3-1-23 15,-4 0 0-15,1 1 0 0,-4-1 0 0,3-3 0 0,-3 4-12 16,4-1 2-16,-4 1 0 0,-1-4 10 0,-2 3-10 0,3-2 10 16,0-1-10-16,-4-3-1 0,4 0 0 0,0 0 0 15,0-3 0-15,0 0 1 0,0 0 0 0,3-3 0 0,-3 0 0 16,4 0 10 0,-1-3-13-16,1-1 5 0,-1 1 8 0,1 0-10 0,3 0 10 0,-4-1 0 0,4-2-9 15,0 3 9-15,0-4 0 16,0 4 0-16,0-4 0 0,4 1 0 0,-1 3 0 15,1-4 0-15,-4 1 0 0,7 0 0 0,-4-1 8 0,1 4-8 0,3-4 8 16,0 1 1-16,0 3 1 0,0 0 0 0,0-1 0 16,0 1 1-16,0 3 0 0,0 3 0 0,4-3 0 15,-8 3 7-15,4 0 2 0,1 3 0 0,-1 0 0 16,-4 0-4-16,4 3-1 0,-3 4 0 0,-1-4 0 16,1 3 9-16,-1 1 1 0,-3-4 1 0,0 0 0 15,0 4-26-15,0-1 0 0,-3 1 0 0,3-4 0 16,-7 3-46-16,3-2-14 0,-3-1-4 0,0 3 0 15,0-2 52-15,-4-1 12 0,4 0 0 0,0 0 0 16,-3 1 12-16,3-4 4 0,-4 0 2 0,4 0 0 16,-4-3-18-16,4 0-12 0,0 0 1 0,0 0 1 15,0-3-2-15,0 0-1 0,4 0 0 0,-1-4 0 16,-3 1 5-16,7 3 8 0,-3-3-13 0,-1-4 5 16,4 1 16-16,0-1 3 0,0 1 1 0,4 0 0 15,-4-4-12-15,3 1 0 0,1-4 0 0,-1 3 0 16,1 1 0-16,-1 2 0 0,-3 1 0 0,4 0 0 15,-1-1 17-15,1 4 2 0,3 3 0 0,-4 0 0 0,-3 3-10 0,7 0-1 16,-3 0-8-16,3 3 12 16,0 0-30-16,0 0-6 0,0 3-2 0,0 1 0 15,-3-1 51-15,6 0 11 0,-6 0 1 0,3 4 1 0,-4-4-30 0,4 0-8 0,-7 1 0 16,4-1 0-16,0-3 8 0,-4 3-8 0,0 1 8 0,0-4-8 16,0 3 0-16,0 0 0 0,-4 1 0 0,0-1 0 15,1 3 21-15,-4-3 0 0,0 4 0 0,3-1 0 16,-3 4-33-16,0-4-8 0,0-2 0 0,0 2-1 15,0-3 21-15,4 0 0 0,-5 1-9 0,1-4 9 16,7-3 15-16,0 0 6 0,0 0 2 0,0 0 0 16,-7-3-23-16,7 3 0 0,-7-3 0 0,4-4 0 15,-1 1 0-15,4 0 0 0,-3-4 0 0,3 4 0 16,0-3-14-16,-4-1-7 0,4 1-2 0,0 3 0 16,0-4 23-16,0 4 0 0,4 0 0 0,-4 6 0 15,0 0 0-15,0 0 0 0,0 0 0 0,0 0 0 16,0 0-97-16,0 0-12 0,0 0-3 15</inkml:trace>
  <inkml:trace contextRef="#ctx0" brushRef="#br2" timeOffset="-16887.73">19593 15627 806 0,'0'0'36'0,"0"0"7"0,0 0-35 0,0 0-8 0,0 0 0 15,0 0 0-15,0 0 41 0,0 0 7 16,0 0 0-16,4-6 1 0,-1-1-29 0,-3 7-7 0,4-6-1 15,-1 3 0 1,-3 3-12-16,4-6 8 0,-1 3-8 0,1-4 0 0,3 1 40 0,-7 3 1 0,7 0 1 0,-3-3 0 16,-1 2-18-16,1-2-4 0,-1 3-1 0,1-3 0 15,-1-1-19-15,1 1 8 0,-1 0-8 0,1 0 0 16,-1-1 39-16,1 1 1 0,-1 0 0 0,-3-4 0 16,4 4-14-16,-1 0-2 0,1 0-1 0,0 3 0 15,-1-4-6-15,1 4-1 0,-1-3 0 0,1 3 0 16,-1-4-6-16,-3 4-2 0,4-3 0 0,-1 0 0 15,1 3 27-15,3-4 5 0,-4 1 0 0,1-3 1 16,-1 2-41-16,1 1-19 0,-1-3 2 0,1 2 0 16,0-2 17-16,-1 0 12 0,1-1-1 15,-1-2-1-15,1 2 8 0,3 1 2 0,-4-4 0 0,1 4 0 16,-1-4-4-16,1 4 0 0,-1 0 0 0,1-1 0 16,-1 1 0-16,-3-1 0 0,4-2 0 0,-1 2 0 15,-3 1-8-15,4-4-8 0,-1 4 9 0,1-3-9 16,0-1 8-16,-1 4-8 0,1-4 0 0,-4 0 9 15,3 1-9-15,1-4 0 0,-1 4 0 0,1-4 0 16,-1 3 13-16,1 1-2 0,-1-1-1 0,-3 1 0 16,4 2-10-16,-1-2 0 0,1 3 0 0,3-4 0 15,-4 0 0-15,1 4 0 0,3-7 0 0,-3 4 0 16,3 2 27-16,-4-2 3 0,4-1 1 0,-3 1 0 16,-1-4-22-16,4 4-9 0,-3-4 8 0,3 3-8 15,-4-2 9-15,4-1-9 0,1 0 10 0,-1 4-10 0,-4-4 25 16,4 0-1-16,4 4 0 0,-4-4 0 0,0 0-24 0,0 4 0 15,0-4 0-15,0 1 0 16,0 2 0-16,0 1 0 0,4-1 0 0,-4 0 0 0,0 1 0 0,0-1 0 0,3 4 0 16,-2-4 0-1,-1 1 8-15,3-1-8 0,-3 1 0 0,4-4 8 0,-4 4 0 0,3-4 0 16,-2 0 0-16,2-3 0 0,-3 4-8 0,4-4-16 16,-4 3 4-16,0-3 1 0,0 4 11 15,0-4 0-15,4 3 0 0,-4-3 0 0,0 1 17 16,0-1 6-16,0 0 1 0,-4 0 0 0,4 0-24 0,0 4 9 15,0-1-9-15,-3-3 0 0,3 0-15 16,0 4-9-16,0-4-3 0,0 0 0 0,0 0 27 0,0-3 0 0,0 3 0 0,0-2 0 16,0-5 0-16,4 5 0 0,-4-1 0 0,4-4 0 15,-4 1 18-15,3 3 9 0,1 1 1 0,0-5 1 16,-1 4-21-16,1 1-8 0,3-1 0 0,-4-4 9 16,1 5-9-16,3-1 0 0,0 0 0 0,-3 0 8 15,3-3-8-15,0 3 0 0,-3-3 9 0,3-1-9 16,-4-2 8-16,4 3-8 0,0 0 10 0,1-3-10 15,-1 3 15-15,-4 0-3 0,1-4-1 0,3 1 0 16,-3 3 0-16,-1-3 0 0,1 3 0 0,3-6 0 16,-4 2 2-16,1-2 1 0,3 0 0 0,-3-4 0 15,3 4-22-15,0-4-5 0,4 1-1 0,-1-4 0 16,4 4 32-16,-3-1 6 0,3-2 2 0,0-1 0 16,4 0-26-16,0-2 0 0,-1-4 8 0,5 0-8 15,-5 0 0-15,1 3 0 0,3-6 0 0,-3 0 8 16,-4 3 0-16,0 3-8 0,4-3 12 0,-4-3-4 15,0 4 10-15,4-1 2 0,0-3 0 0,-1-4 0 16,5 8-1-16,-1-1 0 0,0 0 0 0,0-3 0 0,1 0-6 16,-1-4-1-16,3 1 0 0,-2 0 0 0,-1 0-4 0,-3 0 0 15,-1 3-8-15,1-7 12 0,3 4-4 0,0-3-8 0,1-3 11 0,2-1-11 16,-2 4 18-16,2 0-3 0,5 2-1 16,-1-5 0-16,-7 6-1 0,4-4 0 0,-4-2 0 0,0-4 0 15,1 10-13-15,-1-3 0 0,-3 3 0 0,3-4 0 16,0 1 23-16,0 3-2 0,0-3 0 15,4-4 0-15,-4 7-11 0,4 0-2 0,0 3-8 0,0 0 12 16,-4 3-12-16,-7 0 9 0,0 3-9 0,0 4 8 16,-3 2-8-16,0 1 0 0,-4 2 0 0,-4 4 0 15,1 3-21 1,-1 6-10-16,-2 4-1 0,-1-1-1 0,-4 6 77 0,1 1 16 0,-1 3 4 0,-3 0 0 16,0 6-64-16,0 0-18 0,0 0-1 0,0 0 0 15,0 0 31-15,0 0 5 0,0 0 2 0,0 0 0 16,0 0-19-16,0 0 0 0,0 0 0 0,0 0 0 15,4-4-48-15,-4 4-12 0,0 0-4 0,0-6 0 16,0 6-102-16,0 0-21 0,0 0-4 0</inkml:trace>
  <inkml:trace contextRef="#ctx0" brushRef="#br2" timeOffset="-14090.23">22511 9876 1545 0,'-4'7'32'0,"1"-1"8"0,-1 3-32 0,4-5-8 0,0-4 0 0,0 0 0 16,-3 6 52-16,3-6 9 0,0 0 2 0,0 0 0 15,0 0-43-15,0 0-8 0,0 0-1 0,0 0-1 16,0 0 30-16,0 0 5 0,0 0 2 0,0 0 0 15,-4-3-24-15,4 3-5 0,-7-7-1 0,4 1 0 16,-1 0-17-16,0 0 0 0,4-1 0 0,-3 1 0 16,3 0 44-16,-4 0 6 0,4-4 1 0,-3 4 0 15,3 0-36-15,0-1-7 0,0 1-8 0,0-3 11 16,0 2-11-16,0-2 0 0,3 3 0 0,-3-4 0 16,4 4 0-16,-1 0 0 0,-3-4 0 0,4 4 0 15,0 0 8-15,-1 3-8 0,1-4 12 0,3 4-4 16,-4 3-8-16,4-3 0 0,-3 3 0 0,3 0 0 15,-4 0 53-15,4 0 9 0,0 3 2 0,1 0 0 16,-5 1-55-16,1-1-9 0,-1 3 0 0,1 0 0 16,-1 4 8-16,-3-4 8 0,4 3 3 0,-4 1 0 15,-4-4-27-15,4 3-6 0,-3 1-1 0,3-1 0 16,-7-3 15-16,3 4 0 0,-3-1 0 0,0-2 0 16,0 2 0-16,0-3 0 0,0 0 0 0,-4-2 0 15,4-1 0-15,0 0 0 0,0-3 0 0,0 0 0 16,7 0 0-16,-7 0 0 0,3-3 0 0,-3 0 0 15,7 3 0-15,-7-7 0 0,4 1 0 0,-1 0 0 16,4-4-24-16,-3 1-1 0,3 0-1 0,-4-1 0 16,8-2 42-16,-4-1 8 0,3 1 1 0,1-1 1 15,3 0-26-15,-4-2 0 0,4 2 0 0,0-2 0 16,0-1 31-16,4 3 1 0,0 4 0 0,-4 0 0 0,3-1 0 16,1 4 0-16,-1 0 0 0,1 2 0 15,0 1-16-15,-4 3-4 0,3 3 0 0,-3 1 0 0,4-1 5 0,-8 3 1 0,4 0 0 16,1 1 0-16,-5-1-8 15,1 0-2-15,-1-3 0 0,-3 7 0 0,0-4-8 16,0 3 0-16,0-2 0 0,-3 2 8 0,-1 0-8 0,-3-2 0 0,3 2-10 0,-6 0 10 16,3 1-21-16,0-1 1 0,-4 1 1 0,4-1 0 15,-3 0 3-15,-1 1 0 0,4-4 0 0,-4 0 0 16,1 1 16-16,3-4 0 0,0 0 0 0,-4 0 0 16,4-3-12-16,7 0 2 0,-7-3 0 0,0-3 0 15,3-1 2-15,-3 1 0 0,7-3 0 0,-3-4 0 16,3 1 8-16,0-1 0 0,3 1-9 0,1-1 9 15,-1 1 0-15,1 2 0 0,-1 1 0 0,4-1 0 16,-3-2 0-16,3 5 15 0,0 1-4 0,0 0-1 16,0 0 0-16,4-1 0 0,-4 4 0 0,3 0 0 15,1 0-10-15,0 0 0 0,-1 3 0 0,1-3 0 16,-4 3 30-16,3 3 4 0,-3 0 1 0,4 0 0 16,-4 0-17-16,0 0-3 0,0 1-1 0,-3 2 0 15,-1 0-6-15,1 0 0 0,-1 4-8 0,-3-1 12 16,0 1-12-16,-3-1 11 0,-1 4-11 0,1-1 10 15,-4 1-10-15,3-1 0 0,-6 1 0 0,3-1-11 16,-1 1 11-16,-2-4 9 0,3 1-1 0,-4-1-8 16,4 0 0-16,-3 1 0 0,3-4 0 0,0-3 0 15,-4 0-44-15,4 0-16 0,0-3-4 0,0 0 0 16,7 0 50-16,-7-6 14 0,3 3 0 0,1-6 0 0,3 2 0 16,-4-5 0-16,4 2 0 0,0-2 0 0,0 2 0 0,4-2 0 0,-4-1 0 0,3 1 0 15,1 2 0-15,3 1 0 0,0 0 0 0,0-1 0 16,0 4 0-16,4 0 0 0,-4-1 0 0,3 1 0 15,1 3 0 1,-1-3 0-16,1 3 0 0,3-1 0 0,-3 4 29 0,-1 0 7 0,4 0 2 0,-7 4 0 16,4-1-14-16,0 3-4 0,-4-3 0 15,0 3 0-15,-4 4-5 0,1-4-2 16,-4 4 0-16,3 2 0 0,-3 1-13 0,-3-1 8 16,3 1-8-16,-4 2 0 0,1-2 0 0,-4 3-10 0,3 2 0 0,-7-2 0 15,4 0-6-15,-3 3-2 0,3-1 0 0,-4 1 0 16,1-3 4-16,-1-4 1 0,4 1 0 0,-4-1 0 15,1-2-16-15,3-4-3 0,-4-3-1 0,4 0 0 16,0-6 33-16,0 0 0 0,0 0 0 0,0-6 0 16,3-1 0-16,1 1 0 0,-1-4 0 0,1 1 0 15,-1-1 0-15,4 1 0 0,0-1 0 0,0 1 0 16,0-1 0-16,4 4 0 0,-4-1 0 0,3 1 0 16,1-1-9-16,3 4 9 0,0-3 0 0,-4 2-9 15,5 1 9-15,-1 0 0 0,3 3 0 0,-3-4 8 16,4 4-8-16,-4-3 9 0,3 3-9 0,-3 0 10 15,1 0-1-15,-1 3 0 0,0 3 0 0,-4-3 0 16,-3 0 7-16,4 3 0 0,-1 3 1 0,-3 0 0 16,0 1-4-16,-3 2-1 0,-1-3 0 0,-3 4 0 15,0-1-12-15,0-2 0 0,-4 2 0 0,4-3 0 16,-3 0 20-16,-1 4 0 0,1-4 1 0,-1 4 0 16,0-4-68-16,1 3-13 0,-1-2-4 0,1-4 0 15,-1 3 52-15,1-3 12 0,-1-3 0 0,4 0 0 16,0 0-34-16,0-3-4 0,0 0-1 0,0-3 0 15,0-1 26-15,3 1 5 0,4-3 8 0,-3-4-13 0,3 4 13 16,0-4 0-16,0 4 0 0,3-7 0 0,1 3 19 0,-1-2-3 0,1 2-1 0,3-2 0 16,0-1 2-16,-4 3 1 0,8 1 0 0,-4-1 0 15,0 4-4-15,0-1-1 0,0 1 0 0,4 3 0 16,-4-1-13-16,3 4 0 0,-3 0 0 0,0 0 0 16,4 3 18-16,-4 0 10 0,-3 3 3 0,3 0 0 15,0 0-17-15,-4 1-3 0,4 5-1 0,-3-3 0 16,-1 1-2-16,1 2-8 0,-4 0 12 0,3-2-4 15,-3 5-8-15,0-2 0 0,-3-1 0 0,3 4 0 16,-4-4 0-16,1 0 0 0,-1 1 0 0,-3-1-11 16,0 1 25-16,4-4 5 0,-4 3 1 0,0 1 0 15,0-4-68-15,-4 0-12 0,4-3-4 0,-4 4 0 16,4-4 52-16,0-3 12 0,0 3 0 0,7-3 0 16,-7 0 0-16,7 0 0 0,-7-3 0 0,3-4 0 15,4 7 0-15,-3-6 0 0,3 0 0 0,-4 0 0 16,4-1 0-16,4-2 0 0,-4 3 0 0,3-1 0 15,-3 1 0-15,4 0 8 0,3 3 0 0,-3 0-8 16,-4 3 0-16,3-4 0 0,-3 4-10 0,0 0 10 16,4 0 0-16,-4 0 0 0,3 4 0 0,1-1 0 15,-1 0 0-15,1 3 0 0,-4 0 0 0,0-2 0 16,0 2-77-16,0 0-8 0,0 0-2 0</inkml:trace>
  <inkml:trace contextRef="#ctx0" brushRef="#br3" timeOffset="8365.77">23883 10102 573 0,'0'0'24'16,"0"0"-24"-16,0 0 74 0,0 0 10 0,0 0 1 0,0 0 1 16,0 0-13-16,0 0-2 0,0 0-1 0,0 0 0 15,0 0-34-15,0 0-6 0,0 0-2 0,0 0 0 16,0-6 13-16,0 6 3 0,0 0 0 0,0 0 0 15,0 0 8-15,0 0 1 0,0 0 1 0,0 0 0 16,0 0-15-16,0 0-3 0,0 0-1 0,0 0 0 16,0 0-23-16,0 0-12 0,0 0 12 0,0 0-12 15,-7 0 11-15,7 0-11 0,-7 3 10 0,7-3-10 16,-7 3 0-16,7-3-13 0,-4 3 1 0,1 1 0 16,3-4 35-16,-4 6 7 0,1 0 2 0,-4-3 0 15,3 3-32-15,1 1 0 0,-1 2 0 0,1-3 0 16,-1 1 0-16,1-1 0 0,3 3 0 0,-4-2 0 15,1-1 0-15,-5 3 0 0,5 1 0 0,-4-1 0 16,3-3 0-16,-3 4 0 0,0 2 0 0,0-2 0 16,4-1 0-16,-8 1 0 0,4 2 0 0,0-2 0 15,0 2 0-15,0 1 0 0,-4-1 0 0,4 4-10 16,0-4 10-16,-3 4 0 0,-1 0 0 0,4-1 0 16,-4 4 0-16,1-3 14 0,-1 3-3 0,-3-4-1 0,3 4-10 15,1 0-11-15,-4 0 3 0,3 0 0 0,1-4 8 0,-1 4 0 0,0-3 0 16,1 3 0-16,-1-4 0 0,1 1 0 0,3 0 0 15,-4-1 0-15,4 1 0 0,-4-3 0 0,1 2 0 0,-1 4 0 16,1-3 0-16,-1-1 0 0,1 4 0 0,-1-3 0 16,0 0 0-16,1 2 14 15,-1 1-3-15,1 0-1 0,3 0-10 0,-4-4 0 0,0 4 0 0,1 0 0 16,-1-3 0-16,4 3 0 0,-3-1 0 0,-1-2 0 16,4 3 0-16,0-3 0 0,0-1 0 0,-4 1 0 15,4-4-10-15,0 4 10 0,-3-3-13 0,-1-1 5 16,4 1 8-16,-4 2 11 0,1-2-3 0,-1 3 0 15,1-1-8-15,-1 1-11 0,0 0 3 16,1-1 0-16,-4 4 8 0,3-3 0 0,1 3 0 0,-5-1 0 16,5-2 0-16,3 0 0 0,-4 3 0 0,4-4 0 15,-3 4 0-15,3-3 0 0,-1 0 0 0,1 2 0 16,0-2 0-16,0-3 12 0,0 2 0 0,0 1-1 16,0-4-11-16,0 4 0 0,0-3 0 0,0-1 0 15,3 1 0-15,-3 2-11 0,0-2 3 0,0 3 0 16,0-1 8-16,0 1 11 0,4 0-3 0,-8-1 0 15,4 4-8-15,0-3-11 0,0 3 3 0,-4-1 0 16,4 1-9-16,0-3-2 0,0 6 0 0,0-3 0 16,0 0 35-16,-4 2 8 0,4 1 0 0,0-6 1 15,-3 0-25-15,3 3 0 0,0-4 0 0,0 4 0 16,-4 0 0-16,4 0 0 0,-4-4 0 0,-3 10 0 16,4-3 0-16,-1-3 0 0,0 0 0 0,1 0 0 0,-1 0-15 0,1-1-8 0,-1 4-1 0,1-3-1 15,-1 0 25-15,4 0 0 16,-4-3 0-16,1 6 0 0,3-4 0 0,-4 1 0 0,1 0 0 0,-1 0 0 15,0 3 8-15,1-3 8 0,-1 2 0 16,1-5 1-16,3 0-7 0,-4 3-2 0,4-1 0 16,-4 1 0-16,1 0-26 0,-1 3-6 15,1 0 0-15,-5 6-1 0,5 0 25 0,-4-3 0 0,3 1 0 16,1-1 0-16,-1 0 0 0,0-3 0 0,1 3 0 0,-1 0 0 16,1-3 10-16,-1-3 7 0,1 3 2 0,-1-4 0 15,0 1-19-15,-3 3 0 0,4-3 0 0,-4 3 0 16,-1 0-12-16,5 0-5 0,-4 0-2 0,0 3 0 15,0-3 31-15,-1 0 5 0,5 0 2 0,-4 3 0 16,0-3-19-16,3 0 0 0,0 3 0 0,-3-3 0 16,4 0 0-16,-4 0 0 0,3-4 0 0,0 4 0 15,1-3-12-15,-1 3-5 0,1-3-2 0,3 0 0 16,-4 3 19-16,1 0 0 0,2 0 0 0,-2 0 0 16,-1-1 12-16,4 1 5 0,-7 4 2 0,4-5 0 15,2 1-31-15,-2 4-5 0,-1-1-2 0,1 0 0 16,-1-3 19-16,1 0 0 0,-1 0 0 0,0-1 0 15,-3 1 0-15,0 0 0 0,0 3 0 0,-4 1 0 16,4-5 0-16,-3 8 0 0,3-4 0 0,-4 3 0 16,4 0 0-16,0 0 0 0,0-2 0 0,-4 5 0 15,4-3 12-15,0 0 7 0,0 1 1 0,0-1 0 0,-4 0-32 16,7 0-7-16,-3-3-1 0,0 7 0 16,0-7 20-16,3 3 0 0,1 0 0 0,-4 0 0 15,3 1 12-15,-3-1 5 0,3 0 2 0,1 0 0 0,-1 0-31 16,-3 1-5-16,0-1-2 0,3-3 0 0,-3 3 31 0,0 0 5 0,0 1 2 15,0 2 0-15,0-6-31 0,3 3-5 0,-3 1-2 0,4 2 0 16,-1-6 19-16,-3 3 0 0,3-3 0 0,1 4 0 16,-1-1 12-16,1-3 7 0,3 3 1 0,-4-3 0 15,4 3-12-15,-4-3-8 0,4-3 12 0,-3 3-12 16,-1 1 13-16,0-1-4 0,4 3-1 16,-3-3 0-16,-1-3 18 0,1-3 3 0,3 3 1 0,-4 0 0 15,0 0-30-15,1-1-15 0,3 1 2 0,-4 0 0 16,4 0 13-16,-3-3 0 0,3-3 0 0,-4 3 10 15,4-4-10-15,-4 1 0 0,1 0 9 0,-1-1-9 16,1 1 8-16,-1 3-8 0,4-3 10 0,-4-1-10 16,1 1 10-16,3-4-10 0,-4 4 10 0,1-3-10 15,2 2 14-15,-2-2-3 0,3-1-1 0,-4-2 0 16,4 2-19-16,0-2-4 0,0-1-1 0,0-3 0 16,0 4 41-16,3-1 8 0,-3-2 1 0,4-1 1 15,-1 0-27-15,-3-3-10 0,4 3 0 0,-1 1 9 16,1-4-9-16,-1 3 0 0,1 0 0 0,-1 1 0 15,1-1 0-15,-1-3 0 0,4 3 8 0,-7 1-8 16,3-4 0-16,4 3 0 0,-3 0 9 0,-1 1-9 16,1-1 8-16,-1 0-8 0,1 0 10 0,-1 1-10 15,1-1 8-15,-1 3-8 0,1-2 0 0,-1 2 0 0,1-3 8 16,-1 1-8-16,1 2 0 0,-1-3 9 0,1 0-9 0,-4 1 10 16,3-1-10-16,-3 0 10 0,3 1-10 15,1-1 8-15,-1 0-8 0,1 0 8 0,3 4-8 0,-7-4 0 0,3 0 0 16,1 1 0-16,-1-1 0 0,1 0 0 0,3 0 0 0,-4 1 0 31,1-1 0-31,3 0 0 0,-4 1 0 0,1-4 0 0,3 3 18 16,-4-3 2-16,0 3 0 0,4-6 0 0,0 3-32 0,-3 4-7 0,3-1-1 0,-4-3 0 15,1 0 20-15,3 4 0 16,0-7 0-16,-4 3 0 0,1 3 13 0,3-6 7 0,0 3 0 0,-4 0 1 16,4-3-21-16,-3 6 0 0,3-2 0 0,-4-1 0 15,4 3 0-15,0 0 0 0,-3-3 0 0,3-3 0 16,0 4-12-16,0-4-8 0,0 6 0 0,0-6-1 15,-4 3 21-15,4-3 0 0,0 0 0 0,0 0 0 16,0 0-86-16,0 0-13 0,0 0-2 0</inkml:trace>
  <inkml:trace contextRef="#ctx0" brushRef="#br3" timeOffset="12811.1">18193 15053 744 0,'0'0'32'0,"0"0"-32"31,0 0 59-31,0 0 5 0,0 0 2 0,0 0 0 0,0 0-32 0,0 0-6 0,0 0-2 0,0-6 0 16,0 6 10-16,0 0 3 0,0-6 0 0,0 6 0 15,0-7-6-15,0 1-1 0,0 0 0 0,0 0 0 16,0 6 0-16,0-7 0 0,0 4 0 0,0-6 0 16,0 9-5-16,0-6-2 0,0-1 0 0,3 1 0 15,-3 3-25-15,0-3 0 0,4-1 0 0,-1 1 0 16,-3 6 30-16,0-6 1 0,4 3 0 0,-1-4 0 16,1 1-17-16,-4 3-3 0,3-3-1 0,1 3 0 15,0-4 6-15,-1 1 0 0,1-3 1 0,3 2 0 16,-4-2 3-16,4-1 1 0,-3 1 0 0,3-3 0 15,0-1-11-15,0 0-2 0,0-2-8 0,-4-1 12 16,8 0-3-16,-4 4-1 0,0-4 0 0,4 1 0 16,-4-1-8-16,0 3 0 0,3-2 0 0,-2-1 0 15,2 3 8-15,-3-2-8 0,4-1 0 0,-4 0 8 16,0 1-8-16,0-1 8 0,3 0-8 0,-2-2 8 16,-1 2-8-16,3-3 0 0,-3 3 0 0,0-2 0 15,0-1 0-15,0 0 10 0,0 0-10 0,4-3 10 16,-4 0-10-16,0 3 8 0,0-3-8 0,0 4 8 15,4-4-8-15,-4 3 8 0,3-3-8 0,1 3 8 16,-4-3-8-16,4 0 0 0,-1-3 0 0,1 0 8 0,-1 3-8 16,1 0 0-16,0 0 0 0,-1-3 0 0,1 3 0 0,-1-3 0 15,4 3 0-15,-3-6 0 0,3 6 12 0,0-3-2 0,-3 3-1 0,7-6 0 16,-4 6-1-16,3-6-8 0,4 2 12 0,-3-2-4 16,0 3-8-1,-1-3 8-15,1 0-8 0,0-4 8 0,-1 1-8 0,-3 0 0 0,4-1 0 0,-4-2 8 16,4 2-8-16,-4-2-17 15,0-1 4-15,4 1 1 0,-1-1 20 0,1 1 5 0,0 0 1 0,3-4 0 16,0 0-6-16,0-3 0 16,4 1-8-16,3-4 12 0,-3 3 2 0,3-3 0 15,0 0 0-15,4-3 0 0,-4 0 2 0,-3-3 0 0,-1-3 0 0,5-7 0 16,-5 7-6-16,8-7-1 16,0 1 0-16,7-7 0 0,-1 0-1 0,1 3-8 0,7-6 12 0,0-6-4 15,-4 6-8-15,-6-3 0 0,-1 0 0 0,7-7 0 16,-3 4 0-16,3 0 0 0,4 0 0 0,4-7 0 15,-5 7 0-15,-2 3 0 0,-1 0 0 0,4-7 0 16,-11 7 0-16,4 0 0 0,-4 0 0 0,4-6 0 16,0 5 10-16,0 8 10 0,3-4 1 0,0-3 1 15,-3 9-22-15,-3 0 0 0,-5 0 0 0,5-2 0 16,-5 8-16-16,-2 1-4 0,-1-1 0 0,4 1-1 16,-4 6 33-16,0 3 8 0,4 0 0 0,-4 0 1 15,0 9-21-15,0 0 8 0,1 4-8 0,-5 2 0 16,-3 4-14-16,1 3-7 0,-8 3-2 0,0 3 0 15,-4 1 35-15,1 2 6 0,-4 0 2 0,0 4 0 16,0 2-20-16,-3 1 0 0,3 3 0 0,-7-1 0 0,3 1 0 16,1 0 0-16,-4 3 0 0,0 3 0 15,0 0 0-15,0 0 0 0,0 0 0 0,3-4 0 0,-3 1-10 16,4 3-9-16,-1-3-1 0,1 0-1 16,-1 0-88-16,1 3-18 0,0-3-3 0,-1 0-1 15,1 0 37-15,3 3 7 0,-4-4 2 0</inkml:trace>
  <inkml:trace contextRef="#ctx0" brushRef="#br3" timeOffset="15782.64">19519 12934 728 0,'0'0'20'0,"0"0"5"0,0 0-25 0,4 6 0 0,-4 0 0 0,0-6 0 16,0 3 60-16,3 4 8 0,-3-1 0 0,0-6 1 16,0 3 5-16,0-3 1 0,4 6 0 0,-4-6 0 15,0 0 17-15,0 0 3 0,0 0 1 0,0 0 0 16,0 0-60-16,0 0-11 0,0 0-2 0,0 0-1 15,0 0 22-15,0-3 4 0,3-3 0 0,-3 0 1 16,0-1-9-16,0-2-3 0,0-1 0 0,-3 1 0 16,3 0-4-16,-4-4-1 0,1 1 0 0,-1 2 0 15,1-2-9-15,-1-1-3 0,4 1 0 0,-3-1 0 16,3-3 16-16,-4 4 4 0,1-4 0 0,3 4 0 16,-4-1-11-16,1-3-1 0,3 4-1 0,-4-1 0 15,0 1-8-15,1-1-2 0,-1 1 0 0,1-1 0 16,3 4-4-16,-4-1-1 0,1-2 0 0,-1 2 0 15,4 1-3-15,-3 3-1 0,3-1 0 0,0 7 0 16,0 0-8-16,0 0 0 0,0 0 0 0,0 0 0 16,0 0 0-16,0 0 10 0,0 0-10 0,0 4 10 15,3 2-35-15,-3-3-7 0,4 3-2 0,-1-3 0 16,-3-3-106-16,0 7-20 0,0-4-5 0</inkml:trace>
  <inkml:trace contextRef="#ctx0" brushRef="#br3" timeOffset="16308.94">19502 12655 1177 0,'0'0'52'0,"0"0"11"16,0 0-51-16,0 0-12 0,0 0 0 0,0 0 0 15,0 0 48-15,0 0 6 0,0 0 2 0,0 0 0 16,0 0 3-16,0 0 1 0,0 0 0 0,0 0 0 16,0 0 2-16,0 0 1 0,7 0 0 0,-7 0 0 15,3 0-2-15,-3 0 0 0,7 0 0 0,-3 0 0 0,3-4-26 0,0 1-6 0,0 3-1 0,0-6 0 16,4 3 2-16,-1 0 0 0,1-4 0 0,3 4 0 31,0-3-17-31,4 0-3 0,-1 0-1 0,4-1 0 16,-3 1-9-16,3 0 10 0,-3 3-10 0,-1-4 10 0,1 4-10 15,0 0 0-15,-1-3 0 0,1 3 0 0,-4-1 0 0,-3 1 0 16,3 0 0-16,-7 0 0 0,3-3-17 0,-2 3 1 16,-5 0 0-16,1-1 0 15,-4 4-85-15,0 0-17 0,0 0-3 0</inkml:trace>
  <inkml:trace contextRef="#ctx0" brushRef="#br3" timeOffset="17522.47">19537 12692 725 0,'0'0'15'0,"0"0"4"0,0 0-19 0,0 0 0 0,0 0 0 0,0 0 0 16,0 0 52-16,0 0 6 0,0 0 2 0,0 0 0 16,0 0 16-16,0 0 3 0,0 0 1 0,0 0 0 15,0 0-7-15,0 0-1 0,0 0 0 0,0 0 0 16,0 0-4-16,0 0 0 0,0 0-1 0,0 0 0 16,0 0-23-16,0 0-4 0,-7 0 0 0,7 0-1 15,0 0-14-15,0 0-2 0,0 0-1 0,0 0 0 16,0 0 7-16,0 0 2 0,0 0 0 0,0 0 0 15,0 0-31-15,0 0 8 0,0 0-8 0,0 0 0 16,0 0 9-16,0 0-1 0,0 0 0 0,0 0 0 16,0 0-8-16,0 0 0 0,0 0 0 0,7 3 0 15,-4 0 8-15,-3-3 0 0,4 4 0 0,-1-1 0 16,4 0-8-16,-3 0 8 0,3 0-8 0,-3 0 8 16,-1 0-8-16,4 1 8 0,-3-1-8 0,-1 0 8 15,1 0 0-15,-1-3 0 0,4 3 0 0,-3-3 0 16,3 3-8-16,-4 0 0 0,5 0 0 0,-5 1 0 15,4-1 0-15,-3 0 0 0,3 0 0 0,0 0 0 16,0 0 0-16,0-3 0 0,0 3 0 0,3 1 0 16,-2-1 10-16,-1 0 0 0,0 3 0 0,0-3 0 0,0 0-10 15,0 4 0-15,0-4 0 0,0 3 0 0,0-3 0 16,-3 0 0-16,3 4 0 0,-4-4 8 0,4 3-8 16,-3-3 0-16,3 3 0 0,-4 1 0 0,4-1 0 0,-3-3 0 0,3 3 0 15,-4 1 0-15,4-4 0 0,1 3 0 0,-1 0 0 0,0-3 0 16,0 1 0-16,0 2 0 0,-4-3 0 0,8 0 0 15,-4 0 0-15,0 4 0 0,0-4 0 0,0 0 0 16,0 3 0-16,4-3-17 0,-4 0 4 0,0 0 1 16,0 4 3-16,3-1 1 0,-2 0 0 0,-1 1 0 15,0-1 8-15,0 0-8 0,0 0 8 0,-4 1-8 16,1-4 0-16,3 3 0 0,-4-3 0 0,1 3 0 16,3-2 8-16,-3 2 0 0,3 0 0 0,3 0 0 15,1 1 0-15,-4-1 0 0,3 3 0 0,1-6 0 16,0 4 0-16,-4-1 0 0,3-3 0 0,1 3 0 15,-4 1 0-15,0-1-8 0,0-3 8 0,0 3-8 16,0 1 0-16,0-1 0 0,0-3 0 0,0 3 0 16,-3 1 8-16,3-4 0 0,0 0 0 0,-4 3 0 15,4-3 0-15,-3 0 0 0,3 1 0 0,-3-1 0 16,3 3 0-16,0-3 0 0,0 0 0 0,-4 0 0 16,4 4 0-16,0-4 0 0,0 0 0 0,0 0 0 15,-3 3 0-15,3-3 0 0,-3 1 0 0,-1-1 0 16,1 0 0-16,-1 0 0 0,4 0 0 0,-3 0 0 15,-1 0 0-15,-3 1 0 0,7-4 0 0,-3 3-8 16,-4 0 20-16,3-3 5 0,4 3 1 0,-3 3 0 0,3-3 6 0,-3 0 2 16,3 4 0-16,0-4 0 0,0 3-6 0,3 0 0 15,-3-2-1-15,0 2 0 0,4 0-4 0,-4-3-1 0,0 4 0 16,0-4 0-16,-3 0-1 0,3 0 0 16,-4 0 0-16,4 0 0 0,-3 0-5 0,-1-3-8 0,1 3 11 0,3-3-11 15,-7 0 34-15,0 0 0 0,0 0 0 16,0 0 0-16,0 0-20 0,0 0-4 15,0 0-1-15,0 0 0 0,0 0-9 0,0 4 0 16,0-4 9-16,0 0-9 0,0 0 0 0,3 6-15 0,-3-6 3 0,0 0 0 16,0 0-32-1,4 3-7-15,-4-3-1 0,0 0 0 0,0 0 4 16,0 0 0-16,0 0 0 0</inkml:trace>
  <inkml:trace contextRef="#ctx0" brushRef="#br3" timeOffset="21155.56">22006 11015 532 0,'0'0'22'15,"0"0"-22"1,0 0 61-16,0 0 8 0,-3-3 2 0,3 3 0 16,-7-7-32-16,3 1-7 0,-3 3 0 0,4-3-1 15,3 6-22-15,-4-7-9 0,4 7 8 0,-3-6-8 16,3 6 19-16,0 0-2 0,0 0 0 0,0 0 0 15,0 0 27-15,0 0 6 0,0 0 1 0,0 0 0 16,0 0 5-16,0 0 0 0,0 0 1 0,0 0 0 16,-4-3-26-16,4 3-6 0,0 0-1 0,0 0 0 15,0 0-24-15,0 0 0 0,0 0 0 0,0 0 0 0,0 0 8 0,0 0-8 0,0 0 8 16,0 0-8-16,0 0 34 16,0 0 2-16,0 0 0 0,0 0 0 0,0 0-4 0,0 0 0 0,0 0 0 15,0 0 0-15,4 3 1 0,-1 0 0 0,4 0 0 16,-3 0 0-16,3 1-13 0,-4-1-4 0,4 0 0 15,-3 0 0-15,3 0-16 0,-4 0 8 0,4 0-8 0,1 1 0 16,-5-4 8-16,4 3-8 0,0 0 0 0,-3 0 0 16,3 0 9-16,-4 3-9 0,4-3 0 15,0 4 9-15,-3-4 2 16,3 3 0-16,4 0 0 0,-4 1 0 0,3-4 13 0,-3 3 2 16,4 0 1-16,-4-2 0 0,0 2-27 0,4 0 0 0,-4-3 0 0,0 3 0 15,0-2 0-15,0-1 0 0,0 3 0 0,3-3 0 16,-3 0 0-16,0 0 0 0,1 1 8 0,-1-1-8 15,0 0 0-15,0 0 0 0,0 3 0 0,3 0 0 16,-3-2 0-16,0 2 0 0,1 0 0 0,2 0 0 16,-3 4 0-16,4-4 0 0,-1 4 0 0,1-1 0 15,-1 0 0-15,1 1 0 0,0-4 0 0,-1 3 0 16,-3-2 0-16,4-1-17 0,-4-3 4 0,0 3 1 16,-3 1 12-16,3-4 16 0,0 3-3 0,0-3-1 15,0 0-12-15,0 0 0 0,-4 1 0 0,4-1 0 16,0 0 0-16,0 0 0 0,4 3 0 0,-4 1 0 15,0-4 0-15,0 3 0 0,0-3 0 0,0 0 0 16,0 3 0-16,0-2 0 0,4 2 0 0,-7-3 0 16,3 0 0-16,0 0 0 0,0 0 0 0,0 1 0 15,-4 2 0-15,4 0 0 0,0-3 0 0,0 0 0 16,-3 1 0-16,3-1 0 0,-3 0 0 0,3 0 0 16,-4 0 0-16,4 0 0 0,-3 3 0 0,6-2 0 15,-3 2 0-15,0-3 0 0,1-3 0 0,-1 3 0 0,0 0 0 16,-4 0 0-16,4-3 0 0,-3 4 0 0,-1-1 0 15,4-3 0-15,-3 3 0 0,-1 0 0 0,1-3 0 0,3 3 0 16,-4 0 0-16,1 0 0 0,3 1 0 0,-3-1 0 0,3 0 0 0,-4 0 0 16,4-3 0-16,-3 3 0 0,3 0 0 0,0 0 0 15,-4 0 0-15,4 1 0 0,-3-1 0 0,0 0 0 16,-1-3 0-16,4 0 0 0,-7 0 0 0,4 3 0 16,-1-3 9-16,-3 0-1 0,4 0 0 0,3 3 0 15,-4-3-8-15,1 3 8 0,-1-3-8 0,1 3 8 16,3 1-8-16,-4-4 0 0,1 3 0 15,-4-3 0-15,3 3 0 0,1 0 0 0,0 0 0 0,-4-3 0 16,3 3 9-16,-3-3 0 0,4 3 0 0,-4-3 0 16,0 0 3-16,3 3 0 0,-3-3 0 0,0 0 0 15,0 0-12-15,0 0 10 0,0 0-10 0,0 0 10 16,0 0-10-16,0 0 8 0,0 0-8 0,0 0 8 16,0 0 12-16,0 0 1 0,0 0 1 0,0 0 0 15,0 0-8-15,0 0-2 0,0 0 0 0,0 0 0 16,0 0 3-16,0 0 0 0,0 0 0 0,0 0 0 15,0 0-4-15,0 0-1 0,-3-3 0 0,3 3 0 16,-7 0-10-16,-1 0 10 0,8 0-10 0,-7 0 10 16,7 0-10-16,-7 0-16 0,7 0 4 0,-7 0 1 15,0 0 35-15,7 0 8 0,-3 0 0 0,-4 0 1 16,0 0-33-16,0 0 0 0,7 0 0 0,-7 0 0 0,-1-3 13 16,1 3-4-16,0 0-1 0,-3-3 0 0,6 3-8 0,-3 0 8 15,7 0-8-15,-7 0 8 0,0 0-8 0,0 0 0 16,0 3 0-16,0-3 0 0,3 0 0 0,-3 0 0 15,0 3 0-15,0-3 0 0,0 0 8 16,4 3 0-16,-4-3 0 0,0 0 0 0,-1 0-8 16,1 0 8-16,0 0-8 0,-3 0 8 0,3 0 0 15,0 0 0-15,0-3 0 0,0 0 0 0,-1 0 20 16,1 3 3-16,0-3 1 0,0 0 0 0,0 3-32 0,7 0 0 0,-7 0 0 16,7 0 0-16,-7-3 0 0,7 3 0 0,0 0 0 0,0 0 0 15,0 0 0-15,-3 0 0 0,3 0 0 0,0 0 0 16,0 0 0-16,0 0 0 0,0 0 0 0,0 0 0 15,0 0 10-15,0 0-10 0,0 0 10 0,0 0-10 16,0 0 8-16,0 0-8 0,0 0 0 0,0 0 0 16,0 0 0-16,0 0 8 0,0 0-8 0,0 0 0 15,0 0 0-15,0 0 0 0,0 0 0 0,0 0 0 16,0 0 0-16,3 0 0 0,1 3 0 0,-1-3 0 16,4 0 0-16,0 3 0 0,-3-3 0 0,3 0 0 15,-4 3 0-15,4-3 0 0,1 0 0 0,-5 0 0 16,1 0-8-16,-1 0 8 0,1 0-12 0,-1 0 12 15,1 3 0-15,-1-3 0 0,1 0 0 0,3 3 0 16,-4-3 0-16,4 3 0 0,-3-3 0 0,3 0 0 16,0 0 0-16,-3 4 0 0,3-4 0 0,3 0 0 15,-3 3 0-15,0-3 0 0,4 0 0 0,-1 3 0 16,1-3 0-16,0 0 0 0,-1 3 0 0,-3-3 0 16,4 0-32-16,-1 0 0 0,-2 0 0 0,2 0 0 15,-3-3 32-15,0 3 0 0,0 0 0 0,0 0 0 16,-3 0 0-16,-4 0 0 0,7 0 0 0,-7 0 0 15,3 0 0-15,1-3 0 0,3 3 0 0,-7 0 0 0,4 0 0 0,-4 0 0 0,7 0 0 0,-7 0 0 16,3 0 0-16,1 0 0 0,-1-3 0 0,-3 3 0 16,7 0 0-16,-7 0 0 0,7-4 0 0,-7 4 0 15,0 0 0-15,4 0 0 0,-4 0 0 0,0 0 0 16,0 0 0-16,0 0 0 0,3-9 0 0,-3 9 0 16,0-6 24-16,0 6 4 0,-3-6 2 0,-1-1 0 15,-3 1-30-15,4 0 0 0,-1 3 0 16,-3-7 0-16,0 4 16 0,0-3-4 0,3 2 0 15,-3 1 0-15,0 0-12 0,0-1 0 0,0-2 0 16,0 3 0-16,4-1 9 0,-4 1-1 16,3 0 0-16,1-3 0 0,-1 2-8 0,1 1 8 0,-1 0-8 15,0-1 8-15,1 1 0 0,-1-3 0 0,4 2 0 0,-3-2 0 16,-1 0-8-16,4-1 0 0,-3 1 0 0,-1-1 0 16,1 1 28-16,-1-3 3 0,1 2 1 0,-1 1 0 15,1-1-32-15,-1 1 0 0,1 3 0 0,3-4 0 16,-4 4 12-16,1 0-3 0,-1 3-1 0,4-4 0 15,0 7-8-15,0-6 0 0,0 6 0 0,-4-6 0 16,4 6 0-16,0 0 8 0,0 0-8 0,0 0 8 16,0-7-8-16,0 7 0 0,-3-6 0 0,3 6 0 15,0 0 0-15,0 0 0 0,0 0 0 0,-4-6 0 16,4 6-33-16,-3-3-9 0,3 3-2 0</inkml:trace>
  <inkml:trace contextRef="#ctx0" brushRef="#br3" timeOffset="25952.45">21026 10817 850 0,'0'0'17'0,"0"0"6"15,0 0-23-15,0 0 0 0,0 0 0 0,0 0 0 16,0 0 45-16,0 0 5 0,0 0 1 0,0 0 0 15,0 0-12-15,0 0-3 0,0 0 0 0,0 0 0 16,0 0 20-16,0 0 3 0,0 0 1 0,0 0 0 16,0 0-12-16,0 0-3 0,0 0 0 0,3 6 0 15,-3-6 16-15,0 4 3 0,0-4 1 0,0 6 0 16,0-6-24-16,-3 6-5 0,3-6 0 0,0 0-1 16,0 0 0-16,0 0 0 0,0 0 0 0,0 0 0 15,0 0 0-15,0 0 0 0,0 0 0 0,0 0 0 16,0 0 0-16,0 0 0 0,-4 3 0 0,4-3 0 0,0 0-2 0,-3 6 0 0,3-6 0 15,0 0 0-15,-8 4-1 0,8-4-1 0,-3 3 0 0,3-3 0 16,0 0-9-16,-7 0-2 0,7 0 0 0,0 0 0 16,-7 0-4-16,7 0 0 0,-7 0-1 0,7 0 0 15,-7-3-7-15,7 3-8 0,-4 0 11 0,-3-4-11 16,4 1 12-16,3 3-4 0,-7-6 0 0,3 0-8 16,0 0 9-16,-3-1-9 0,4 1 0 0,-1 0 9 15,-3-4-9-15,4 4 0 0,-4 0 0 0,0-4 0 16,3 1 53-16,-3 3 9 0,4-4 2 0,-4 1 0 15,3 3-52-15,0-4-12 16,1 4 0-16,-1-3 0 0,1 2 0 0,-1 1 0 0,1-3 0 0,-1 2 0 16,1-2 0-16,-1-1 0 0,1 4 0 0,-1 0 0 15,4-3 0-15,0 2 0 0,0-2 0 0,0 3 0 16,0-4 0-16,0 1 0 0,-3-1 0 0,3 1 0 16,-4 0 0-16,4-1 0 0,4 4 0 0,-4-4 0 15,0 4 0-15,0-3 0 0,0 3 0 0,0-4 0 16,0 4 0-16,3 0 0 0,-3-1 0 0,4 1 0 15,-1 0 0-15,1-1 0 0,-1 1 0 0,1 3 0 16,-1-3 14-16,1 0 0 0,-1-1 0 0,1 4 0 16,-1-3-14-16,5 3 0 0,-5-4 0 0,4 4 0 15,-3 0 0-15,3 3 0 0,-4-3 0 0,4 0 0 16,0 3 0-16,0-3 8 0,-3 0-8 0,3 0 0 16,0-1 0-16,0 1 0 0,0 0 0 0,0-3 0 0,0 3 0 15,0 0 0-15,0-1 0 0,0 1 0 0,0 0 0 0,1 3 8 16,-1 0-8-16,0 0 0 0,0 0 0 15,-4 0 9-15,4 3-9 0,0-3 8 0,0 3-8 16,0 4 10-16,0-4-10 0,-3-3 10 0,3 3-10 0,-3 0 0 16,3 0 0-16,-4-3 0 0,4 3 0 0,-3-3 0 15,3 4 0-15,-4-4 0 0,4 3 0 0,0-3 0 16,-3 3 0-16,3 0 0 16,0-3-17-16,0 0-9 0,0 3-2 0,-3-3 0 0,3 0 47 0,-4 3 9 0,1 0 1 0,3 0 1 15,-4 1-21-15,1-1-9 0,-1 3 8 0,5-3-8 16,-5 0 0-16,1 4 0 0,-1-4 0 0,1 3 0 15,-4-3-22-15,3 0-10 0,-3 3-1 0,0-6-1 16,4 4 78-16,-4 2 16 0,0-6 4 0,3 6 0 16,-3 0-64-16,0-2 0 0,4-1-9 0,-4 3 0 15,0 0 9-15,0 1 12 0,0 2-2 0,0 0-1 16,0 1-9-16,0-4 0 0,0 3 0 0,0-2 0 16,0 2 0-16,3-3 0 0,-3 1 0 0,0-1 0 15,0 0 0-15,0 0 0 0,0-2 0 0,0 2 0 16,0-6 0-16,-3 6 0 0,3-3 9 0,0 4-9 15,-4-4 0-15,1 0 0 0,3 3 0 0,-4-3 8 16,4 3-8-16,0-2 0 0,-3 2 0 0,3 0 0 16,-4 0 0-16,4 1 0 0,-3-1 0 0,3 0 0 15,-4 1 0-15,1-4 0 0,3 3 0 0,0-3 8 16,-4 3-8-16,0 1-8 0,1-4 8 0,3-3-12 16,-4 6 12-16,1-3 11 0,3-3-3 0,-4 6 0 0,1-2-8 0,-1 2 8 15,1-3-8-15,-4 3 8 0,3-3-8 0,1 4 0 16,-1-4 9-16,1 3-9 0,-4-3 0 0,3 3 9 0,1-2-9 15,-1 2 0-15,0-3 10 0,-3 3-10 16,4-3 8-16,-1 4-8 0,-3-1 12 0,4-3-4 0,-4 0 0 0,0 0 0 16,0 0 1-16,0 4 0 0,-1-4 0 0,1 0 0 15,4 0-9-15,-8 3 10 0,8-2-10 0,-4-1 10 16,0 3-10-16,3-3 0 0,-3 3 9 0,4-2-9 16,-4-1 0-16,3 0 8 0,-3 0-8 0,0-3 0 15,3 0 0-15,-3 0 0 0,0-3 0 0,0-3 0 16,4-1-107-16,-4-2-22 15,0-7-5-15</inkml:trace>
  <inkml:trace contextRef="#ctx0" brushRef="#br3" timeOffset="27340.11">21534 9992 1555 0,'0'0'34'0,"0"0"7"0,-4 7 2 0,4-7 1 0,-3 3-36 0,3-3-8 16,-4 6 0-16,4-6 0 15,-4 3 68-15,4-3 11 0,0 0 2 0,0 0 1 0,-3 3-42 0,3-3-8 16,0 0-1-16,0 0-1 0,-7 4 42 0,7-4 9 16,-4 3 2-16,4-3 0 0,0 0-28 0,-7 0-6 15,7 0-1-15,-7 3 0 0,4-3-2 0,3 0-1 16,0 0 0-16,-11-3 0 0,8 0-6 0,-4-1-2 15,-1-2 0-15,1 0 0 0,4 0-9 0,-4-4-1 0,0 4-1 0,0-3 0 16,0-1-6-16,0 1-2 0,0-4 0 0,3 4 0 16,1-4-18-16,-5 4 0 0,5-1 0 0,-4-2 0 15,3 2 11-15,1 1 1 0,-1 0 1 0,-3 2 0 16,4-2-5-16,-1 0 0 0,1-1-8 0,-1 4 12 16,1-4-12-16,-1 4 8 0,1-6-8 0,-1 2 0 15,0 1 0-15,1 3 8 0,-1-4-8 0,1 1 0 16,3 3 0-16,-4-1 0 0,4 1 0 0,-3 0 0 15,3 6 0-15,0-7 0 0,-4 1 0 0,4 0 0 16,-3 0 0-16,3-1 0 0,0 1 0 0,0 0 0 16,3-4-14-16,-3 4-9 0,0-3-1 0,0-1-1 15,4 1 40-15,-4 0 8 0,0-1 1 0,3 4 1 16,-3-4-25-16,0 4 0 0,0-3 8 0,0 2-8 16,4 1 0-16,-4 0 0 0,0 0 0 0,0 6 0 15,3-7 0-15,1 1 0 0,-1 3 0 0,1-3 0 16,-4-1-16-16,4 4-9 0,-1-3-2 0,1 0 0 0,3 3 27 0,0-1 0 15,0-2 0-15,-4 0 0 0,8 3 18 0,-4-3 9 16,0 2 1-16,0-2 1 0,0 3-21 0,0 0-8 16,4-3 0-16,-4 2 0 0,3 1 9 0,-3-3-9 15,4 3 8-15,-4 0-8 0,4 0 12 0,-4 0-2 16,0 3-1-16,-4-4 0 0,8 4-9 0,-8-3 12 0,4 3-12 16,1 0 12-16,-1 0-3 0,-4 0 0 0,4 0 0 15,-3 0 0-15,3 3 0 0,-4-3 0 0,4 4 0 0,-3-4 0 16,-1 3-1-16,4 0-8 0,-3 0 12 15,-1-3-4-15,1 3 0 0,3 0-8 0,-3 3 12 0,-1-2-4 16,4-1 0-16,-3 0-8 0,-1 0 12 0,1 0-4 16,-1 0 0-16,1 0-8 0,-1 1 12 0,1-1-4 15,3 3 0-15,-4-3-8 0,1 3 12 0,3 1-4 16,-3-1 14-16,-1 0 2 0,1 0 1 0,-1 4 0 16,-3-4-25-16,4 0-17 0,-1 4 2 0,1-4 1 15,-4 3 14-15,3-2 0 0,1-1 0 0,-1 0 0 16,1 4 15-16,-4-7-4 0,3 3-1 0,1 0 0 15,-4 1-10-15,3-1 0 0,-3 0 0 0,0-3 0 16,4 4 0-16,-4-1 0 0,0 0 0 0,0 0 0 16,0 4 0-16,0-1 0 0,0-3 0 0,0 7 0 15,0-4 0-15,-4 1 0 0,4 2 0 0,-3-2 0 0,-1-1 0 16,4 1 0-16,0-4 0 0,-3 0 0 0,3 4 0 16,-4-4 0-16,4 0 0 0,-3 0 0 0,-1 4 8 0,1-4 0 15,-1 0 0-15,-3 1 0 16,4 2-8-16,-4 0 0 0,3 1 0 0,-3-1 0 0,3 1 0 0,-3-1 0 15,0 4 0-15,0-4 0 0,4 4 0 16,-4-4 0-16,0 0 0 0,0 4 0 0,0-4 0 16,-1-2-11-16,1 2 11 0,0-3-12 0,4 0 27 0,-8 1 5 15,8-1 0-15,-8 0 1 0,4 1-21 0,0-4 8 16,0 3-8-16,0-3 0 0,0 3 0 0,0-2 0 16,3-1 0-16,-6 0 0 0,6 0 0 0,-3 0 0 15,4 0-10-15,3-3 10 16,-7 3-82-16,7-3-10 0,-8 0-1 0,8 0-1 15,-7 0-122-15,7 0-25 0,-3-3-5 0</inkml:trace>
  <inkml:trace contextRef="#ctx0" brushRef="#br3" timeOffset="29266.37">20221 15614 1378 0,'0'0'61'0,"0"4"13"0,0-4-59 16,-3 6-15-16,3-3 0 0,0-3 0 0,0 0 80 0,0 0 14 0,-4 3 2 0,4-3 1 15,0 0-27-15,0 0-6 0,0 0 0 0,-7 0-1 16,7 0 1-16,-7-3 1 0,7 3 0 0,-3-3 0 16,3 3-52-16,-8-6-13 0,8 6 0 0,0 0 0 15,-3-4 54-15,-4 1 8 0,7 3 2 0,-4-6 0 16,-3 3-52-16,7 3-12 0,-3-3 0 0,-4 0 0 16,7 3 39-16,-4-7 5 0,-3 4 0 0,4-3 1 15,-4 0-21-15,3-1-4 0,1 1 0 0,-5 0-1 16,5-4-19-16,-4 1 0 0,3 3 0 0,-3 0 0 15,4-4 55-15,-1 4 7 0,1 0 2 0,-4-1 0 16,3-2-52-16,1 3-12 0,-1 3 0 0,1-4 0 16,-1 1 0-16,-3 0 0 0,3-1 0 0,1 1 0 15,-1-3 0-15,1 2 0 0,-1 1 0 0,4-3 0 16,-3-1 54-16,3 1 8 0,0 0 2 0,-4-1 0 16,4-2-52-16,0 2-12 0,0-2 0 0,0-1 0 15,4 4 0-15,-4-4 0 0,0 1 0 0,3-1 0 16,-3 4 0-16,4-1-12 0,3 1 3 0,-4-1 0 15,1 1 9-15,-1 3 12 0,1 0-2 0,3-1-1 16,-3 1-9-16,3 0 0 0,-4-1 0 0,4 1 0 0,0 3 0 16,-3-3 0-16,3 3 0 0,0 0 0 0,0-1 0 15,0 1 0-15,-3 0 0 0,6 0 0 0,-3 0 0 0,0 0 0 0,0 0 0 16,4-1 0-16,-4 4 0 0,0-3 0 0,0 0 0 0,0 0 0 16,4 3 0-16,-4-3 0 0,0 0 0 0,0 0 0 15,0-1 0-15,0 4 0 16,0 0 0-16,-3-3 0 0,3 3 0 0,0 0 0 0,0-3 0 15,0 3 0-15,0 0 0 0,-4 0 0 0,4 0 0 0,-3 0 0 16,3 3 53-16,-3 0 9 16,3-3 2-16,-4 4 0 0,4-1-52 0,0 0-12 0,0 0 0 15,0 3 0-15,0-3 0 0,0 4 0 0,-3-4 0 0,3 0 0 16,0 3 0-16,0-3 0 0,-3 1 0 0,3 2 0 16,-4-3 0-16,4 3 0 0,-3-3 0 0,-1 4 0 15,1-1 0-15,-1 0 0 0,1-3 0 0,-1 4 0 16,5-1 0-16,-5-3 0 0,1 3 0 0,-1 4 0 15,1-4 0-15,-1 3 0 0,-3 1 0 0,4-1 0 16,-1 1 0-16,-3-1 0 0,0 0 0 0,0 4 0 16,4-4 0-16,-4 1-18 0,0 5 4 0,-4-5 1 15,4 2 13-15,0-2 0 0,-3 2 0 0,-1-2-9 16,1-1 9-16,-1 0 0 0,-3 1 0 0,4-1 0 16,-5 1 0-16,1-1 0 0,-3 1 0 0,3-1 0 15,-4 3 0-15,4-2 0 0,-3-1 0 0,-1-2 0 16,0 2 0-16,1 0 0 0,-1 1 0 0,1-4 0 15,-1 0 0-15,0 1 0 0,4-1 0 0,-3 0 0 0,-1-3 0 16,1 4 0-16,-1-4 0 0,1 0 0 16,-1 0 0-16,0 0 0 0,1 0 0 0,-1 0 0 15,1 0-63-15,-1 1-17 0,0-4-3 0</inkml:trace>
  <inkml:trace contextRef="#ctx0" brushRef="#br3" timeOffset="30301.96">19921 15012 1728 0,'0'0'76'0,"0"0"16"0,0 0-73 16,0 0-19-16,0 0 0 0,0 0 0 0,0 0 55 0,0 0 7 0,0 0 2 0,0 0 0 15,-3 4 0-15,-4-4 0 0,7 0 0 0,-7 3 0 16,3 0-1-16,4-3 0 0,-7 3 0 0,0 0 0 16,7-3 1-16,-7 3 1 0,0 0 0 0,3-3 0 15,4 0-52-15,-10 4-13 0,3-4 0 0,0 0 0 16,0-4 54-16,0 4 8 0,0 0 2 0,-4-3 0 15,4 0-52-15,0 0-12 0,0 0 0 0,0-3 0 16,0 2 0-16,0-2 0 0,0 3 0 0,0-3 0 16,0 3 0-16,-1-4 0 0,5 4 0 0,-4-3 0 15,3 3 54-15,-3-3 8 0,4-1 2 0,-1 1 0 16,1-3-52-16,-1 2-12 0,1-2 0 0,-1 0 0 16,4-1-12-16,-3 1-4 0,3-4-2 0,-4 1 0 15,4-1 18-15,0 1 0 0,0-1 0 0,4 0 0 16,-4 1 0-16,3-4 11 0,1 7-11 0,-1-4 10 15,1 1-10-15,-1 2 0 0,4-2 9 0,-3 2-9 16,3 1 11-16,0 0-3 0,0-4 0 0,0 4 0 16,4-1-8-16,-4 1 0 0,0-1 0 0,0 1 0 15,3 0 0-15,-3 2 0 0,4 1 0 0,0 3 0 16,-4-3 8-16,3-1 0 0,1 4 0 0,-4 0 0 16,3-3-8-16,1 6-11 0,0-3 3 0,-1 3 0 15,1 0 8-15,-1 0 0 0,1 0 0 0,0 3 0 0,-1 0 49 0,-3 0 12 16,4 0 3-16,-4 4 0 0,0-4-64 0,0 6-28 0,4-3 3 15,-4 1 0-15,0 2 25 0,0-3 0 0,0 1 0 0,0 2 0 16,0-3 20-16,0 0 2 0,-4 4 1 0,4-1 0 16,-3-2-35-16,0 2-8 0,-1-3 0 0,1 4-1 15,-4-4 21-15,3 6 0 0,-3-2 0 16,0-1 0-16,0 4 8 0,-3-1-8 0,3 4 0 0,-4 0 8 16,1-1-8-16,-1 1 0 0,4 0 9 15,-7-4-9-15,3 1 0 0,1-1 9 0,-1 1-9 0,-3-4 0 16,0 1 0-16,4-1 0 0,-4 1 0 0,-4-4 0 15,4 0 0-15,-4 0 13 0,1 1-1 0,-1-1 0 16,1 0 5-16,-4 0 1 0,3 1 0 0,0-1 0 16,1 0-18-16,-1 4 0 0,1-1 0 0,-1 0 0 15,4 1 0-15,-4-1 0 0,8 1 0 0,-4-4 0 16,3 3-20-16,1-2-8 0,3-7-2 0,0 0 0 16,0 0-126-16,0 0-26 0,0-13-5 0</inkml:trace>
  <inkml:trace contextRef="#ctx0" brushRef="#br3" timeOffset="31483.5">20694 12949 1011 0</inkml:trace>
  <inkml:trace contextRef="#ctx0" brushRef="#br3" timeOffset="33380.05">20683 14548 934 0,'0'0'40'0,"0"0"-32"15,0 0 78 1,0 0 16-16,0 0 3 0,0 0 1 0,0 0-50 0,0 0-11 0,0 0-1 0,0 0-1 16,0 0-14-16,0 0-2 0,0 0-1 0,0 0 0 15,0 0 24-15,-3 4 5 0,3-4 1 0,-7 3 0 16,7-3 12-16,0 0 2 0,0 0 1 0,-4 0 0 15,4 0-15-15,-7 0-2 0,7 0-1 0,-7 0 0 16,0-3-37-16,0 3-7 0,0-4-1 0,0 1-8 16,0 0 0-16,0 0 0 0,0 0 0 0,0 0 0 15,0 0 36-15,0-1 1 0,0 1 0 0,-1 0 0 16,5 0-8-16,-4 0-1 0,0 0-1 0,0-3 0 16,3-1-27-16,-3 1 8 0,4-3-8 0,-4-1 0 15,3 1 19-15,-3-7-2 0,0 4 0 0,0-4 0 16,3 0 23-16,-3 4 4 0,4-4 0 0,-1 0 1 15,1 4-45-15,3-4 0 0,-4 4-15 0,4-1 4 16,0 0 11-16,0 1 14 0,0 2-3 0,0-2-1 16,4 3-10-16,-1-4 0 0,1 0 0 0,-1 1 0 15,4 2 0-15,-3-2 0 0,-1 3 0 0,1-4 0 16,3 0 15-16,0 4 1 0,-3 0 0 0,3-1 0 16,0 1-8-16,-4-4 0 0,8 4-8 0,-4 3 12 15,0-4-4-15,4 4 0 0,-4 0-8 0,3-1 12 16,1 4-2-16,-1-3-1 0,1 3 0 0,0 0 0 0,-1 3 3 15,1-3 0-15,3 3 0 0,-4 0 0 16,1 0-2-16,0 0 0 0,-1 3 0 0,-3-3 0 0,4 3-10 16,-1 0 0-16,1-3 9 0,0 3-9 0,-1 0 0 0,1 0 0 0,-1 1 0 15,1 2 0-15,-1-3 0 0,-3 0 0 0,4 3 0 0,0-3 0 16,-1 1 0-16,-3 2 0 16,0 0 0-16,0 0 0 0,-3 4 56 0,3-4 6 15,-3 4 2-15,3-1 0 0,-4 3-52 16,1 4-12-16,-4 0 0 0,0 3 0 0,3-4 0 15,-3 4 0-15,0-3 0 0,0 3 0 0,0-1 0 0,0 4 0 16,0-3 0-16,0 3 0 0,0-3 0 0,-3 3 0 0,3-3 0 16,0 0 0-16,-4-4-17 15,1 1-7-15,-4-4 0 0,3 1-1 0,-3 0 25 0,0-1 0 0,0-3 0 16,0 1 0-16,-4-1 0 0,4 1 0 0,0-1 0 0,-4-3 0 16,1 1 0-16,-1-4 11 0,4 3-3 0,-3-3 0 15,-1 0 22-15,1 0 4 0,2 1 1 0,-2-1 0 16,3 0-35-16,-4 0-11 0,4-3 0 0,-3 3 0 15,3-3 11-15,-4 0 0 0,7 0 0 0,-3 0 0 16,7 0-15-16,-10 0-1 0,10 0 0 0,-7 0 0 16,7 0-105-16,-7-3-22 0,7 3-4 0</inkml:trace>
  <inkml:trace contextRef="#ctx0" brushRef="#br3" timeOffset="34448.56">21527 13721 1223 0,'0'0'25'0,"0"0"7"0,-4 3-32 15,4-3 0-15,-4 6 0 0,4-6 0 16,0 6 72-16,-3-3 8 0,3-3 1 0,-4 4 1 0,4-4-20 15,-3 3-4-15,-4 0-1 0,7-3 0 0,0 0-1 0,0 0-1 0,0 0 0 0,0 0 0 16,-7 0 6-16,3-3 2 0,-3 0 0 0,0-1 0 16,4 1-5-16,-4-3-1 0,3 3 0 0,-3-3 0 15,0-1-17-15,0 4-3 0,3-3-1 0,-3 0 0 16,0 3-4-16,4-4-2 0,-4 1 0 0,3 0 0 16,-3-1-9-16,4-2-1 0,-5 3-1 0,8 0 0 15,-3-4-8-15,-1 4-2 0,4-4 0 0,0 1 0 16,0 0-9-16,0-1 0 0,0 1 0 0,0-1 0 15,0 1 9-15,4-4-9 0,-1 4 10 0,-3 0-10 16,4-4 0-16,3 4 8 0,-3-1-8 0,-1 1 0 16,4 3 10-16,0-4-1 0,0 1 0 0,0 3 0 15,4-1 0-15,-4 1 0 0,4 0 0 0,-4-1 0 16,3 4 3-16,1-3 0 0,-1 0 0 0,-3-1 0 16,4 4 0-16,0 0 0 0,-4 0 0 0,3 0 0 15,-3 0 2-15,0 0 1 0,0 3 0 0,0-3 0 16,0 3 1-16,1 0 1 0,-1 0 0 0,-4 0 0 15,4 3-17-15,-3 0-14 0,3 0 2 0,-4 0 1 0,1 3 11 16,3 1 0-16,-4 5 0 0,4-2 0 16,-3 2 0-16,3 1 0 0,-3-1 0 0,3 4 0 0,-4-4 0 15,1 1 0-15,-1 3 0 0,4-4 0 16,-7 1 0-16,4-1 0 0,-1 4 0 0,1-4 0 0,-4-2 0 16,0 2 0-16,0 1 0 0,-4-4 0 0,1 1 49 0,-1 2 12 0,1-2 3 15,-4 2 0-15,3 1-52 0,-3-4-12 0,4 4 0 16,-4-1 0-16,-1 1 0 0,1-4-12 0,0 4 3 0,0-1 0 15,-3-2 9-15,6 2 12 0,-3-2-2 0,0-1-1 16,0 1-9-16,0-4 0 0,3 0 9 0,-3 0-9 16,0-3 0-16,4 1 0 0,-4-1 0 0,3 0 0 15,4-3 0-15,-7 0 0 0,0 0 0 0,0 0 0 16,0-3-12-16,0 3 4 0,7 0 0 16,-7-7 0-16,-4 4-47 0,8 0-9 0,-4 0-1 0,0-3-1 15,3 3-111 1,1-4-23-16</inkml:trace>
  <inkml:trace contextRef="#ctx0" brushRef="#br3" timeOffset="35373.28">21999 13366 1314 0,'0'0'37'0,"0"0"8"16,0 0-36-16,0 0-9 0,0 0 0 0,-3 3 0 15,3-3 96-15,0 0 16 0,-4 7 4 0,4-7 1 16,0 0-33-16,0 0-8 0,0 0 0 0,0 0-1 16,-7 0-19-16,0 0-3 0,4 0-1 0,-5-3 0 15,8 3-17-15,-7 0-4 0,0-4-1 0,4 1 0 16,-4 0-5-16,0-3-1 0,3 3 0 0,-3-4 0 15,4 1-1-15,-1 0-1 0,-3-3 0 0,4-1 0 16,-1 1 34-16,0-1 6 0,1 1 2 0,-1-4 0 16,1 4-64-16,3 0 0 0,0-1-12 0,-4 1 2 15,4-1 26-15,0 1 6 0,-3 0 1 0,3 2 0 16,3-2-7-16,-3-1 0 0,4 1-1 0,-1 3 0 16,1-4-7-16,-1 1 0 0,1 3-8 0,3-7 12 0,0 7-12 0,0-4 0 15,4 1 8-15,-4-3-8 0,3 2 0 0,-3-2 11 0,0 2-11 0,4 1 10 16,-4-4 0-16,4 4 0 0,-4-4 0 0,0 4 0 15,3 3-1-15,-3-4 0 0,4 4 0 0,-4 3 0 16,0 0-9-16,0 0 0 0,4-1 9 0,-4 4-9 16,0 0 23-16,0 0 0 0,4 0 0 0,-4 4 0 15,0-4 14-15,0 0 3 0,0 3 1 0,0-3 0 32,-4 3-84-32,4-3-17 0,-7 0-3 0,4 6-1 0,3-3 103 0,-3 3 20 0,-4 1 4 0,3-1 1 15,-3 0-64-15,0 4 0 16,4-1-16-16,-4 0 3 0,0 4 13 0,3 0 0 0,-3-1 0 0,0 1 0 15,-3-1 8-15,3-2-8 0,0 2 0 0,0 1 0 16,0-4 0-16,0 0 0 0,0-2 0 0,0 2 0 16,-4-3 10-16,4 1-2 0,0-7 0 0,0 6 0 15,0-6-8-15,-3 3-11 0,-1 3 3 0,0-2 0 16,1 2 8-16,-1 0 11 0,-3-3-3 0,4 3 0 16,-4 1-8-16,0-1 10 0,0 0-10 0,0 4 10 15,-4-4-10-15,4 3 0 0,-4 4-10 0,4-4 10 16,0 1 0-16,0-1 0 0,0 1 0 0,0-1 0 15,0-3 0-15,4 0-22 0,-5-2 3 0,8-4 1 16,0 0-49-16,0 0-9 0,0 0-3 0,-7 0 0 16,7 0-133-16,-10-7-28 0</inkml:trace>
  <inkml:trace contextRef="#ctx0" brushRef="#br3" timeOffset="36560.17">21093 14981 1094 0,'0'0'46'16,"0"0"-37"0,0 0 44-16,0 0 9 0,0 0 2 0,0 0 0 15,0 0 12-15,0 0 2 0,0 0 1 0,0 0 0 16,-4 3-24-16,4-3-5 0,0 0-1 0,-7 0 0 15,7 0 12-15,0 0 3 0,0 0 0 0,-7 0 0 16,7 0 0-16,-7 0 0 0,3-3 0 0,4 3 0 16,-7-3-52-16,7 3-12 0,-3-3 0 0,-1 0 0 0,4 3 54 15,-7-7 8-15,7 1 2 0,-3-3 0 0,-1 2-52 0,4-2-12 0,0 3 0 16,0-4 0-16,0 1 54 0,0-4 8 0,0 4 2 0,0-4 0 31,4 1-52-31,-4-1-12 0,0 1 0 0,3-4 0 0,-3 4 0 0,0-4 0 0,0 3 0 0,4 1 0 16,-4-4 54-1,0 4 8-15,3 2 2 0,-3-2 0 0,0-1-52 16,4 1-12-16,-4 2 0 0,3 1 0 0,1-1 0 16,-1 1 0-16,1 0 0 0,-1 2 0 0,1 1 0 0,-1 0 0 15,5 3 0-15,-5 0 0 0,4-4 0 0,0 4 0 0,0 0 0 0,-3 0 0 16,3 0 0-16,0 3 0 0,0 0 0 0,0-3 0 16,0 3 0-16,0 0 0 0,0-4 0 0,0 4 0 15,4 0 0-15,-4 0 0 0,3 0 0 0,-3 4 0 16,1-4 0-16,-1 0 0 0,3 3 0 0,-3 0 0 15,0 0 40-15,0 3 6 0,0-3 1 0,0 4 0 16,1 2-38-16,-5-3-9 0,4 4 0 0,-3-1 0 16,-1 1 16-16,4-1 0 0,-3 3 1 0,-4 1 0 15,3 3-17-15,-3-4-11 0,0 4 2 0,0 3 0 16,0-4 9-16,0 4 12 0,-3 0-2 0,-1 0-1 16,1 3-17-16,-1-7-4 0,1 1-1 0,-4 0 0 15,3 0 36-15,-3-4 7 0,0 1 2 0,-4-1 0 16,4-2-32-16,-3-1 0 0,-1 0 0 0,1-2 0 15,-1-4 12-15,0 3-3 0,1 0-1 0,-1-3 0 16,1 1-8-16,-1-1 0 0,4 0 0 0,0-3 0 16,-4 3 0-16,4-3 8 0,4 3-8 0,-8-3 8 15,11 0-8-15,-7-3 0 0,7 3 0 0,-7 0-11 16,7 0 11-16,-7-3 0 0,7 3 0 0,0 0 0 16,-7-3-50-16,7 3-8 0,0 0-2 0,-4-7 0 15,1 4-115-15,-1-3-23 0</inkml:trace>
  <inkml:trace contextRef="#ctx0" brushRef="#br3" timeOffset="82851.38">24627 11940 946 0,'53'-38'42'0,"0"4"9"15,-7-1-41-15,0 4-10 0,0 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23:56:27.68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1549 611 2419 0,'10'-9'107'0,"-10"-1"22"15,4 4-103-15,3 0-26 0,-7-1 0 0,0 7 0 16,0 0 108-16,0 0 16 0,0 0 3 0,-7-6 1 16,0 6-52-16,-4 3-9 0,1 4-3 0,-5-1 0 15,-2 6 0-15,3 4 0 0,-7 0 0 0,-1 9 0 16,5-3-51-16,-8 6-13 0,4 0 0 0,-4 4 0 15,-7 2 54-15,8-3 8 0,-8 1 2 16,4 8 0-16,-4-8-52 0,-3 2-12 0,3 4 0 0,4-4 0 16,-4-2 0-16,11-1-18 0,3-6 4 0,-3 0 1 15,10-6 13-15,1-3 8 0,6-4 0 0,4-5-8 16,0-4 12-16,11 0-12 0,0-3 12 0,3-3-12 16,10-3 0-16,8-1 0 0,3-5 0 0,1-1 0 15,2-3 0-15,5 7 0 0,-8-10 0 0,11 7 0 16,0-1 0-16,3 7 0 0,8-7 0 0,-8 10 0 15,-3 3 0-15,0 3 0 0,-7 7 0 0,-4-1 0 0,-3 7 0 16,-1 3 0-16,-6 3 0 0,0 6 0 16,-11-3 0-16,7 3 0 0,-10-3 0 0,-1 10 0 0,-6-7 0 0,-4 10 0 15,-4-4 0-15,-3 10 0 0,4-6 0 0,-8 5 0 16,-3-2 0-16,-7 3 0 0,7-9 32 0,-8 2-1 16,1-9 0-16,-3 1 0 0,-1-7-31 0,-7 0 8 15,4-7-8-15,-4 1 4 0,0-7-28 0,8 1-4 0,3-10 0 0,3 0-1 16,0-10-82-1,11 1-16-15,-3-7-3 0,3 4-1 0,3-10-30 0,8 0-7 0,3 0 0 0</inkml:trace>
  <inkml:trace contextRef="#ctx0" brushRef="#br0" timeOffset="435.09">2223 965 1337 0,'0'-12'56'15,"3"-10"-44"1,4 6 144-16,-7 4 28 0,4-4 7 0,-4 3 1 16,7 4-60-16,-7 0-11 0,0 5-2 0,0 4-1 15,0 0-35-15,0 0-7 0,0 0-2 0,0 0 0 16,0 0 19-16,0 4 4 0,3 2 1 0,-3 6 0 0,0 1-54 0,7 6-12 15,-7 3-1-15,0 6-1 16,0 3 33-16,-7 7 6 0,4 6 2 0,3 3 0 16,-7 0-11-16,3-3-3 0,-6 3 0 0,-1 3 0 15,7-6-57-15,-3 3 0 0,4 0-10 0,-8-9 1 0,11-1 9 16,-7-5 12-16,4 2-2 0,3-9-1 0,0-3-9 0,3-6 0 16,4-4 9-16,-3-2-9 0,3 2 0 15,3-5 0-15,5-4 0 0,-5-3 0 0,4 3 0 0,7-3 0 16,1 0 0-16,2-3 0 0,4 0 0 0,1-4-8 0,6-2 8 0,-7-1 0 15,7 4 0-15,-3 0 0 0,-4 3 0 0,1 0 0 16,-5-1 0-16,1 4 0 0,-4-3 0 0,-3 3 0 16,-1 0 0-16,1 0 0 0,0 3 0 0,3-3 0 15,-7 0-47-15,-3 4-10 0,3-1-3 0,-4 0 0 16,4-3-108-16,-3 3-23 0,0 0-4 0</inkml:trace>
  <inkml:trace contextRef="#ctx0" brushRef="#br0" timeOffset="948.33">3094 1762 2310 0,'0'0'48'0,"0"0"11"16,0 0-47-16,0 0-12 0,0-7 0 0,0-2 0 0,0 0 104 0,3-13 20 0,4 3 3 15,-7-9 1-15,8-1-43 0,-1-5-8 0,3-7-1 0,-6-3-1 16,6 4-18-16,1-1-3 0,-1-3-1 0,1-3 0 16,0 3-53-16,3-6 0 0,-4 3 0 0,1-7-12 15,3 4 12-15,-3 3 9 0,-1-3-1 0,-3 0-8 16,4 6 0-16,6-3 0 0,-6 0 0 0,-4 3 0 15,11 3 0-15,-8 7 0 0,-3-4 0 0,4 10 0 16,-4 6 0-16,4 3 0 0,-8 7 0 16,8 2 0-16,-8 7 0 0,4 6 0 0,-3 4 0 0,3 2 0 15,-4 13 49-15,4 0 3 16,0 9 1-16,1-3 0 0,-5 4-33 0,4 5-8 0,4-8 0 0,-4 8-1 16,3-5-11-16,-3 2 0 0,4 1 0 0,0 2 0 15,3 4 0-15,-4 3 0 0,-6 0 0 0,10-3 0 16,-4-1 28-16,1 1 4 0,0-3 1 0,-1 2 0 15,1-5-18-15,-1 6-4 0,1-4-1 0,-4 1 0 16,4 0 9-16,-1-4 1 0,-3 1 1 0,0-1 0 16,4-12-34-16,-4-3-7 0,4-4-2 0,-11-2 0 15,3-4-16-15,1-2-3 0,-4-7-1 0,0 0 0 16,0 0-40-16,0-10-8 0,-4 1-2 0,1-4 0 16,-8-5-57-16,0-1-12 0,1 3-3 0</inkml:trace>
  <inkml:trace contextRef="#ctx0" brushRef="#br0" timeOffset="1186.73">3143 1386 2310 0,'11'-7'97'0,"-8"1"-77"15,8 3 86-15,0-3 18 0,3-1 3 0,3 1 1 16,1 3-12-16,10 0-3 0,-3 3 0 0,0-3 0 15,6-1-61-15,-2-2-13 0,2 3-3 0,-3 3 0 16,1-3-45-16,-5 3-10 0,1 0-1 0,-4 0-1 16,4 0 38-16,-4 3 8 0,4 0 2 0,-4 3 0 15,4-2-119-15,-8-1-23 0,4-3-5 0,4 3 0 16,-4-3-133-16,1 0-27 0</inkml:trace>
  <inkml:trace contextRef="#ctx0" brushRef="#br0" timeOffset="1921.77">4120 1715 2185 0,'0'0'92'0,"0"0"-74"16,0 0 92-16,0 0 18 0,0 0 4 0,0-7 1 15,0-5-33-15,4 3-6 0,3-10-2 0,-3-6 0 16,3-4-48-16,-4-2-9 0,8-10-3 0,-1 4 0 15,-6-1-2-15,6-3-1 0,1 7 0 0,-4-13 0 16,7 3-21-16,-3-3-8 0,-8 0 0 0,8-3 9 16,-1 3-9-16,1 6 0 0,-4-3 0 0,4 3 0 15,-1 7 12-15,-3-7 1 0,4 10 0 0,-8-1 0 16,8-5-13-16,0 5-18 0,-8 4 4 0,4-6 1 16,-3 5 22-16,3 7 5 0,-4 0 1 0,1 10 0 15,3-1-3-15,-7 10 0 0,0 3 0 0,0 10 0 16,0 5 20-16,0 10 4 0,-7 13 1 0,0-4 0 15,3 7 22-15,-3 0 4 0,0 6 1 0,4 3 0 16,-4 3-52-16,-1 1-12 0,1 2 0 0,4 1 0 16,3-7 0-16,0-9 0 0,0-1 0 0,3-5 0 15,8-7 0-15,0-6 0 0,-1-3 0 0,1 0 0 16,3-13 0-16,0-3 0 0,0 0 0 0,4-9 0 16,-4 3 0-16,7-13 0 0,0 0 0 0,4-2 0 15,0-7 0-15,-4-1 0 0,7-5 0 0,4-3 0 16,-11 2 0-16,7-12 0 0,4 4 0 0,-7-1 0 15,-1 3 0-15,-3 4 0 0,4-1 0 0,-4 4 0 16,-7 6 0-16,8-3 0 0,-12 6 0 0,4-3 0 0,0 6 0 16,-3 3 0-16,0-3 0 0,-1 4 0 15,1 8-19-15,-1 1-6 0,-6 0-2 0,6 12 0 0,1-3 27 16,-8 3 8-16,5 7 0 0,-1 6 0 0,-4 0 8 16,4 6 3-16,0 3 0 0,-3 9 0 0,3-2-19 0,-4 9 0 15,-3 6 0-15,4 3 0 0,-4 1 29 0,3 2 3 0,-3-3 0 16,0 7 0-1,4 0-52-15,-4 2-9 0,0 4-3 0,3 0 0 0,1-10 52 0,0-9 9 0,6 0 3 0,-6-6 0 16,3-3-52 0,0-10-9-16,3 3-3 0,1-5 0 0,-1-8 32 0,5-2 0 0,-5-3 0 0,4-1 0 15,4-12-108-15,3 3-16 0,-7-3-4 0</inkml:trace>
  <inkml:trace contextRef="#ctx0" brushRef="#br0" timeOffset="2703.16">1115 2439 1580 0,'0'0'67'16,"0"0"-54"0,0 0 143-16,0 0 29 0,0 0 6 0,0 0 1 15,0 6-103-15,3-3-20 0,4 4-4 0,4-4-1 16,-4 0-26-16,11-3-6 0,-1 6 0 0,1-3-1 15,7-3 1-15,-1 0 1 0,1 0 0 0,7 0 0 16,3 0-33-16,11 0 0 0,0 0 0 0,10 0 0 0,-3 0 49 16,11-3 3-16,-4-3 1 0,21 3 0 15,-7 0-10-15,14-4-3 0,0 1 0 0,22-3 0 0,-12 2-4 16,15 1 0-16,4-6-1 0,13 2 0 16,1 1-15-16,3-1-4 0,10 4 0 0,26 3 0 0,-26 0 18 15,5-3 3-15,2 3 1 0,33-4 0 0,-29 7-22 16,11-3-5-16,3 0-1 0,29 0 0 0,-36 3 43 0,0-3 9 0,4 0 2 15,24-4 0-15,-31 4-52 0,3 0-12 0,1 3 0 0,24-9 0 16,-46 5 0-16,-4 1 0 0,-3 0 0 0,11 0 0 16,-28 3 0-16,-8 3 8 0,0 0-8 0,1 4 0 15,-26 2 9-15,-13-3-9 0,-4 7 8 0,-4-1-8 16,-13 7 0-16,-8-6 0 0,-3 6-12 0,-4-1 12 16,-10-2-80-16,-4 0-8 15,-3-1-1-15</inkml:trace>
  <inkml:trace contextRef="#ctx0" brushRef="#br0" timeOffset="-148818.75">2364 3828 1497 0,'0'0'66'0,"0"0"14"16,0 0-64-16,0 0-16 0,0 0 0 0,0 0 0 15,0 0 91-15,0 0 14 0,0 0 3 0,0 0 1 16,0 6-38-16,0 4-8 0,7-1-2 0,-7 4 0 15,0-1-31-15,3 7-6 0,1 3-2 0,3 0 0 16,-4 9 34-16,4 1 6 0,-7 2 2 0,4 7 0 16,3 0-6-16,-4 3-1 0,1 3 0 0,3 0 0 15,-3-7-2-15,3-2-1 0,-4 0 0 0,4-1 0 16,4-9-21-16,-4 1-4 0,0-4-1 0,4-3 0 16,-8-3-28-16,4-4-12 0,0 1 1 0,0-7 0 15,4 1 28-15,-8-4 6 0,4 0 1 0,0-3 0 16,0-3-39-16,-3-3-7 0,3 0-2 0,-3-3 0 15,-4 0 63-15,0-7 12 0,0 1 2 0,0-7 1 16,0 0-30-16,-4-3-7 0,4 0-1 0,-11-6 0 16,4 0-16-16,0-1 0 0,-3-2-11 0,-1-4 11 15,-3 1 0-15,-4-1 0 0,4-2 0 0,0-4 0 16,4 0 0-16,-1 4 16 0,-3-1-2 0,3-3 0 16,1 7-22-16,-1-4-5 0,1 4-1 0,-1 9 0 0,8-7 22 0,-5 4 5 15,5 3 1-15,3-3 0 0,-4 3-22 0,-3 0-5 16,7 0-1-16,0-4 0 0,-3 4 22 0,3 3 4 15,0 0 0-15,0 3 1 0,0 7-13 0,0-4-18 0,0 7 4 0,0 3 1 16,3-4 13-16,4 4 16 0,-3 3-3 0,-1-3-1 16,5 6-12-16,-5 0 0 0,8 0 0 0,-4 6 0 15,0-3 0-15,3 3 0 0,8 0 0 0,-11 4 0 16,11-7 0-16,-4 3 0 0,7 1 0 0,0-1 0 16,-3 0 8-16,3-3-8 0,0 0 0 0,0 0 9 15,-3 1-9-15,0-1 10 0,6 0-10 0,-6-3 10 16,-1 3-25-16,8 0-5 0,-11 0 0 0,4 0-1 15,0 1 41-15,-1-1 9 0,-3 0 2 0,-3 3 0 16,-1-3-50-16,5 0-9 0,-5 4-3 0,1-4 0 16,-8 3 31-16,4-3 0 0,0 0 0 0,0 0 0 15,4 1 0-15,-11-1 0 0,4 0 0 0,-4-3 0 16,0 0-160-16,0 0-25 0,0 6-6 0</inkml:trace>
  <inkml:trace contextRef="#ctx0" brushRef="#br0" timeOffset="-148507.42">2385 4305 1824 0,'0'0'76'15,"0"6"-60"-15,10-3 140 0,-6 0 29 0,3 0 6 0,7-3 1 16,-3 3-103-16,3-3-20 0,0 4-4 0,4-4-1 16,-4 0 0-16,0 3 0 0,3-3 0 0,-3 0 0 15,1 3-51-15,2-3-13 0,-3 3 0 0,0-3 0 16,1 3 54-16,-5 0 8 0,8 0 2 0,-4-3 0 16,0 4-52-16,7-4-12 0,-7 0 0 0,-3 0 0 15,3-4-48-15,-3 4-13 0,6-3-3 16,-3-3 0-16,-3 3 0 0,-1-3 0 0,5 2 0 0</inkml:trace>
  <inkml:trace contextRef="#ctx0" brushRef="#br0" timeOffset="-148295.02">3083 4587 2880 0,'0'0'128'0,"0"0"25"16,0 0-122-16,0 0-31 0,0 0 0 0,0 0 0 16,0-6 48-16,-7-4 4 0,4 1 1 0,-1-4 0 15,4 1-36-15,0-4-7 0,-7-3-2 0,7 0 0 16,-3 1-55-16,-4-4-11 0,3 0-2 0,-7-3-1 16,11 3-157-16,-10 0-31 0,6 0-7 0</inkml:trace>
  <inkml:trace contextRef="#ctx0" brushRef="#br0" timeOffset="-148180.6">2925 4044 1956 0,'0'0'40'0,"-4"7"11"0,4-4-41 0,0 6-10 16,0-2 0-16,0-4 0 0,4 3-77 0,3-3-18 0</inkml:trace>
  <inkml:trace contextRef="#ctx0" brushRef="#br0" timeOffset="-147859.89">3203 4568 2310 0,'0'0'48'0,"0"0"11"15,0 0-47-15,0 0-12 0,0-9 0 0,0-1 0 16,0-5 104-16,7 2 20 0,-7-6 3 0,4 0 1 15,3 1-103-15,-4-4-25 0,8 3 0 0,-7-3 0 16,3 3 56-16,-4 0 7 0,8-3 1 0,-1 3 0 16,1 4-42-16,-1-1-8 0,5 4-2 0,-5 2 0 15,4 1 18-15,0 2 3 0,4 4 1 0,-7 3 0 16,3 3 3-16,-4 4 1 0,4 2 0 0,-3 4 0 16,0 2-2-16,-1 4-1 0,-6 3 0 0,3-3 0 15,-4 0-21-15,1 6-4 0,3-3-1 0,-7 0 0 0,3 3-9 16,-3 0 0-16,7 0 0 0,-7-3 0 0,0 0 8 15,4-6-8-15,-4-1 12 0,7-2-4 16,-7-4-164-16,4-6-34 0,-1 0-6 0</inkml:trace>
  <inkml:trace contextRef="#ctx0" brushRef="#br0" timeOffset="-147356.64">3761 3837 2264 0,'0'16'100'0,"0"-3"21"0,0-1-97 0,3 1-24 0,1-1 0 0,3 1 0 16,0-1 91-16,-4 4 13 0,4 0 2 0,4-1 1 15,-8 1-69-15,8 6-14 0,-7 0-2 0,3-3-1 16,3 6 25-16,-6 3 5 0,3 0 1 0,0 1 0 15,0-1-2-15,4 0 0 0,-4-3 0 0,0 0 0 16,3-3-18-16,1-3-3 0,-8 0-1 0,4-4 0 16,-3-2-40-16,-1 0-9 0,4-1-2 0,-3-3 0 15,3 1 42-15,-7-1 8 0,4-2 1 0,3-1 1 16,-7-3-46-16,0 0-10 0,3 3-1 0,-3-6-1 16,0 0 29-16,0 0 0 0,0 0 0 0,0 0 0 15,0 0 22-15,-3-6 10 0,-8-3 3 0,4 2 0 16,-4 1-35-16,4 0 0 0,-3 0 0 0,-1 2 0 15,-3 1 0-15,4 0 0 0,-8 3 0 0,4 3 0 0,0 0 0 0,-4 4 0 16,4-1 0-16,0 0-9 0,0 4 0 0,3-1 0 0,1 4 0 16,-5-1 0-16,8 1-10 0,4-1-1 0,-4 1-1 0,7-1 0 15,0 4 21-15,7-3 10 0,-7 2-1 0,3-5 0 16,4-1-9-16,0 0 0 0,4-2-10 0,0-1 10 16,3-3-10-16,-4-3 10 0,8 3-10 0,-4-6 10 15,0 3 0-15,4-3 0 0,-4 0 0 0,0-3 0 16,7-1-26-16,-10 1-2 0,6-3-1 0,1 2 0 15,-4-2-46-15,0 0-9 0,4 2-1 0,-7 1-1 16,3-3-95-16,0 2-19 0,0 1-4 0</inkml:trace>
  <inkml:trace contextRef="#ctx0" brushRef="#br0" timeOffset="-147171.12">4237 4581 1824 0,'0'0'76'15,"0"0"-60"1,0 0 176-16,0 0 35 0,10 0 7 0,-10 0 2 15,0-4-86-15,4-2-17 0,3 0-3 0,-7 0-1 16,0-4-57-16,0 1-11 0,0-1-2 0,-7-2-1 16,3-1-26-16,-3-5-6 0,4-1-1 0,-4-3 0 15,0 3-33-15,0 0-8 0,3-3 0 0,-3 3-1 16,0 1-127-16,0 2-24 0,3 0-6 0,-6 1-1 16,3-1-65-16,3 0-12 0</inkml:trace>
  <inkml:trace contextRef="#ctx0" brushRef="#br0" timeOffset="-146665.33">4339 4524 1580 0,'0'0'67'0,"0"0"-54"16,4 6-13-16,-4-2 0 15,0 2 105-15,0-6 19 0,7 6 3 0,-7-6 1 16,0 0-52-16,0 0-9 0,0 0-3 0,0 0 0 15,3-3 0-15,1 0 0 0,3-3 0 0,-7 2 0 16,3-2 0-16,-3 0 0 0,0-4 0 0,7 4 0 16,-7-6 0-16,0 2 0 0,0-2 0 0,0 2 0 15,0-2 0-15,4 2 0 0,-4 1 0 0,4 0 0 16,-1-1-51-16,-3 1-13 0,4 2 0 0,-1 1 0 0,4 0 0 16,-7 0 0-16,4-1 0 0,3 1 0 15,-4 3 0-15,4-3 0 0,0-1 0 0,4 4 0 16,0 0 54-16,-1 3 8 0,-3 0 2 0,7 3 0 15,-3 4-103-15,-4 2-20 0,4 0-4 0,-1 4-1 0,-3 3 52 16,4 2 12-16,-8 1 0 0,1 0 0 16,-1 3 30-16,1-3 9 0,-1 3 1 0,4-3 1 0,-7 3-29 0,4-7-12 0,-4 4 11 15,0-6-11 1,7-1-31-16,-7-6-12 0,4-3-2 0,-4-3-1 0,0 0-14 16,7 0-4-16,-4-6 0 0,1 0 0 0,3-3-121 0,-4-4-25 0,4-3-5 0</inkml:trace>
  <inkml:trace contextRef="#ctx0" brushRef="#br0" timeOffset="-146131.73">4738 4264 1580 0,'0'0'67'16,"-4"6"-54"-1,-3 0 195-15,4 4 38 0,-4-1 8 0,3 7 2 16,-3-4-129-16,4 7-26 0,-5 0-5 0,5 0 0 16,-1 0-51-16,-3 0-9 0,4 2-3 0,3 1 0 15,0-3-33-15,0 0 0 0,0 0 0 0,0-3 0 16,3-4 58-16,4 1 5 0,-3-4 1 0,3-3 0 15,-3 1-103-15,6-4-20 0,1 0-4 0,-8-6-1 16,4 3 52-16,-3-7 12 0,3 4 0 0,0-6 0 16,0 3 0-16,-7-4 0 0,4 1 0 0,-4 3 0 15,7-1 0-15,-7-2 0 0,0 3 0 0,0-1 0 16,0 1 0-16,-7-3 0 0,7-1 0 0,0 1 0 16,-4-1 0-16,4 1 0 0,0 3 0 0,0 6 0 15,0-10 0-15,0 10 0 0,0 0 0 0,0 0 0 0,0 0 0 0,0 0 0 0,0 0 0 0,0 0 0 16,0 7 0-1,11 2 0-15,-11 0 0 0,7 7 0 0,0 0 0 0,3 6 0 0,-6 3 0 0,6-3 0 16,-6 0 0-16,3 6 0 0,4 3 0 16,-1 1 0-16,-3-1 0 0,0 0 0 0,4 4 0 0,-1 6 0 15,-3-4 48-15,1 1 13 0,2-4 3 16,-6 4 0-16,3-4-52 0,-4 1-12 16,4 3 0-16,-7-1 0 0,4-5 0 0,-8-4 0 15,4 0 0-15,-7-3 0 0,4 0 0 0,-4-6 0 0,3-3 0 0,-6-1 0 16,-1-2 54-16,0-7 8 0,4-3 2 0,-7-3 0 15,7 0-52-15,-3-3-12 0,-8-3 0 0,11 0 0 16,-4-4 0-16,-3 1 0 0,4-1 0 0,-1 1 0 16,4-4 0-16,0-2 0 0,0-1 0 0,3-3 0 15,1-3 0-15,3 0 0 0,0-3 0 0,3 0 0 16,1-3 0-16,-1 3 0 0,8 0 0 0,-4 0 0 16,4 0 0-16,-1 0 0 0,4 3 0 0,-3 0 0 15,-1 3 0-15,5 3 0 0,-1 1 0 0,-4 5 0 16,4 1-202-16,0 2-43 0</inkml:trace>
  <inkml:trace contextRef="#ctx0" brushRef="#br0" timeOffset="-145314.4">6241 4160 1824 0,'-11'4'76'0,"0"-1"-60"15,4 3 89-15,0 3 19 0,0 4 3 0,0 3 1 16,0-1-52-16,4 4-9 0,-1 3-3 0,4 0 0 15,0 3-51-15,0 0-13 0,4 3 0 0,-4 1 0 16,3-1 54-16,4 0 8 0,-3-3 2 0,3 0 0 16,0-3 0-16,3 0 0 0,1-3 0 0,3-3 0 15,0-7-52-15,4 0-12 0,0-5 0 0,-1-4 0 16,1-7 0-16,3-2 0 0,4-1 0 0,-4-2 0 16,0-4 0-16,0-3 0 0,0 1 0 0,4-11 0 15,-4 4 54-15,-3-3 8 0,0 3 2 0,-8-3 0 16,1 3-64-16,-4 0-28 0,0 0 3 0,-4 3 0 0,1 0 40 0,-4 3 8 0,0 3 1 0,0 0 1 15,-4 1-25 1,1 2 0-16,-1 4 0 0,-3-1 0 0,4 7 0 0,-4 0 0 0,-4 3 0 0,8 6 0 16,-8 1 0-16,7 2 0 0,1 7 0 0,-1-1 0 15,1 7 0 1,3 0 0-16,3 3 0 0,1 1 0 0,-1 2 0 0,4 0 0 16,1 3 0-16,2 1 0 0,-3 2 0 0,0 4 0 15,4-1 0-15,-1 4 0 0,-3 3 0 0,4 0 0 0,0 0 0 16,-4 6 0-16,0-6 0 0,0 3 0 0,3 0 0 0,-6 0 0 15,3 0 0-15,-7-3 0 0,3 3 0 0,-3-3 0 16,0 0 0-16,-3-3 0 0,3-4 0 0,-11 1 0 16,8-7 0-16,-8-3 0 0,1-3 0 0,-1-3 0 15,0-6 56-15,-3-3 7 0,-3-4 1 0,3-3 0 16,0-6-52-16,-11-3-12 0,4-3 0 0,-1-3 0 0,1-4 0 16,0-3 0-16,4-6 0 0,-5 0 0 0,8-3 0 0,-3-3 0 15,6-3 0-15,0-7 0 0,4 4 0 0,0-1 0 16,7-9 0-16,-3 0 0 0,3 0 0 0,3-3 0 15,1 4 0-15,3-5 0 0,3 5 0 0,1 5 0 16,0 3 0-16,3 1 0 0,0 6 0 0,4 0 0 16,-4 9 0-16,3 0 0 15,-6 6-48-15,3 4-13 0,0 0-3 0,-3 2 0 16,3 4-51-16,0 3-10 0,-4 3-3 0,5 0-716 16,-5-3-144-16</inkml:trace>
  <inkml:trace contextRef="#ctx0" brushRef="#br0" timeOffset="-144933.42">6936 4333 1728 0,'0'0'38'0,"-7"-3"8"0,0-4 2 0,-1 4 0 0,1-3-39 0,0 3-9 0,0-3 0 0,0-1 0 16,0 4 53-16,0 0 9 0,0 3 2 0,0 3 0 15,3 0 42-15,-3 1 9 0,4 5 1 0,-4 0 1 16,3 1-43-16,-3 5-9 0,4 1-1 0,-1 0-1 16,1 3-9-16,-1-1-2 0,1 4 0 0,-1-3 0 15,1 0-22-15,3-3-5 0,0-1-1 0,0-2 0 0,3-1 20 0,1-2 4 16,-1 2 1-16,1-5 0 16,10 2-37-16,-4-6-12 0,4-6 0 0,1-3 17 0,2-4-3 15,1-2-1-15,-4-4 0 0,4 4-13 16,-1-4 0-16,1 0 0 0,-8-3 0 0,1 4 0 15,0-1 0-15,-1 4 0 0,-3-1 0 0,0 0 0 16,-3 4 0-16,-1 0 0 0,-3 2 0 0,0 1 0 0,0 6 0 16,-3-6 0-16,-4 3 0 0,-4-4 8 0,4 4 0 15,-7 3-8-15,3 0 12 16,1-3-117-16,-1 3-24 0,1 3-5 0,-1-3-1 16,1 3-104-16,3-3-21 0</inkml:trace>
  <inkml:trace contextRef="#ctx0" brushRef="#br0" timeOffset="-144265.14">7200 4201 1552 0,'0'0'44'0,"0"0"10"0,0 0-43 0,0 0-11 0,-3 6 0 0,-1 1 0 16,4 2 123-16,-7 1 22 0,4 2 5 0,-1 4 1 16,4-1-37-16,-3-2-7 0,3 6-2 0,-4-4 0 15,4 1-33-15,0 0-6 0,0 0-2 0,4-4 0 16,-4 1-15-16,3-1-3 0,1-2-1 0,-4-4 0 0,7 0-21 0,-4-3-4 16,1 0 0-16,3-3-1 0,3-3-19 0,-3 0 0 15,4 0 0-15,0-6 0 0,-1-1 0 0,1 1 0 16,3-4 0-16,-4-2 0 0,1 2 0 0,0 0 0 15,-1-2 0-15,-3 2 0 0,4 1 0 16,-4-1 0-16,0 7 0 0,0 3 0 0,0-4 0 0,-3 7 0 16,-4 0 0-16,7 4 0 0,-4 2 0 0,4 3 10 15,-3 4-10-15,3-1 12 0,-4 4 4 0,1-3 2 16,-1 2 0-16,1 1 0 0,-1-4 3 0,1 1 1 16,3 0 0-16,-3-1 0 0,3-3-22 0,-4 1 8 15,1-4-8-15,3 0 0 0,0 4 0 0,-4-4-8 16,8-3 0-16,-8 0 0 15,8-3-58-15,-4 4-11 0,0-1-3 0,0-3 0 16,0 0-56-16,0 0-12 0,4 0-3 0,-4-3 0 16,3 3-33-16,-2-4-6 0,-1 1-2 0,-4 0 0 0,4 0 137 0,-3 3 27 15,-4 0 6-15,7-6 1 0,-4 3 21 0,-3 3-11 16,0 0 11-16,0 0-8 0,0 0 77 0,0 0 16 0,0 0 3 0,0 0 1 16,0 0 16-16,0 0 3 0,0 0 1 0,0 0 0 15,0 0-21-15,0 0-4 16,0-7 0-16,0 1-1 0,-3 0-15 0,3-1-4 0,0 7 0 0,-4-9 0 15,1 0 0-15,-1-4 0 0,4-3 0 0,-3 1 0 16,-1-1-28-16,1 0-5 0,3 1-2 0,-4-1 0 16,4 0-10-16,0 1-3 0,0-1 0 0,0 3 0 15,4 1 3-15,-1 3 0 0,4-1 0 0,-3 1 0 16,3 2-19-16,3 1-14 0,1 3 2 0,-1 0 1 16,1-3 11-16,0 3 16 0,-1-1-4 0,4 1-1 15,0 0-11-15,1 3 0 0,-1-3 0 0,0 0 0 16,3 3-49-16,-2 3-12 0,2-3-3 0,1 3-819 15,-1 3-164-15</inkml:trace>
  <inkml:trace contextRef="#ctx0" brushRef="#br0" timeOffset="-143336.12">8742 4211 364 0,'-4'-4'16'15,"-3"-2"-16"1,4 0 55-16,3 6 8 0,-7-3 1 0,7 3 1 16,-4-3 51-16,4 3 9 0,0 0 3 0,-3-7 0 15,-1 4-16-15,1-3-4 0,-1 0 0 0,1-1 0 16,3-2-16-16,-4 3-3 0,4-1-1 0,-4 1 0 15,4 0 4-15,-3 0 1 0,3-1 0 0,0 1 0 16,0 6-4-16,0 0-1 0,-4-6 0 0,4 6 0 16,0 0-10-16,0 0-2 0,0 0-1 0,0 0 0 0,0 0-3 0,-3 6 0 0,-4 0 0 15,3 4 0-15,-3 2-31 0,4 4-6 16,-4 3-2-16,3 0 0 0,-3 3-12 16,4 3-2-16,-1 3-1 0,0 0 0 0,1-3-4 0,6 0-1 0,-3 0 0 15,4 0 0-15,0-3 1 0,3 0 0 0,0 0 0 0,0-3 0 16,3-3-5-16,-3-1-1 0,4-2 0 0,0-4 0 15,-1 1-8-15,4-7 0 0,-3 0 0 0,3-3 8 16,-4-3-8-16,5-3 8 0,-1-4-8 0,3 1 8 16,-3-4 0-16,1-2 0 0,2-1 0 15,-3-3 0-15,4 0-8 0,-4 4 12 0,0-4-12 0,0 0 12 16,-3 0-4-16,-4 4 0 0,4-1 0 16,-8 6 0-16,4 4-8 0,-3 0 0 0,-4 6 0 0,0 0 0 15,0 0 0-15,0 0 0 0,3 3 0 0,1 6 0 16,-1 4 13-16,1 0-2 0,-1 5-1 0,1 1 0 15,3 0-10-15,-4-3 0 0,1 2 0 0,3-2 8 16,0-3-8-16,4-4-17 0,-1 1 4 0,1-4 1 16,3-3 21-16,-4 0 5 0,5-3 1 0,-1-3 0 15,0 0-15-15,-4-3 8 0,4-1-8 0,-3 1 0 16,0-3 12-16,-1-1-4 0,1-2-8 0,-4 2 12 16,0-2-3-16,0-1-1 0,-3 1 0 0,-1-1 0 15,1-3 1-15,-4 4 0 0,0-4 0 0,0 0 0 16,-7 4-1-16,3-4-8 0,-3 1 12 0,-4-1-4 15,1 3-8-15,-1-2 8 0,-3 2-8 0,3 4 8 16,-3-4-8-16,0 7 0 0,-3 0-10 0,3-1 10 16,3 4-76-16,0 3-8 0,4 0-3 0,0 3 0 15,4 1-97-15,-1 2-20 0,4 0-4 0</inkml:trace>
  <inkml:trace contextRef="#ctx0" brushRef="#br0" timeOffset="-142930.65">9412 4176 2034 0,'0'0'90'0,"-3"-3"18"0,3 3-86 0,-4-6-22 0,4 6 0 0,-7-3 0 16,0-1 96-16,0 4 16 0,0 4 2 0,0-4 1 16,0 6-47-16,0 3-10 0,0 4-2 0,-4-1 0 15,8 7 12-15,-5 0 3 0,1 3 0 0,0 0 0 16,4 0-40-16,-1 0-8 0,4-3-2 0,-3-1 0 15,6-2-10-15,-3-3-3 0,7-1 0 0,-3-2 0 16,-1-1-35-16,1-6-7 0,3 0-2 0,-3-3 0 16,-1 3 54-16,4-6 10 0,0 3 3 0,0-6 0 15,4 0-31-15,-4-4 0 0,0 1 0 0,3-7-10 16,-2 4 10-16,-1-4-13 0,3 0 5 0,-6 4 8 16,3-4-23-16,-4 4 3 0,1-1 1 0,-1 0 0 15,-3 4 31-15,0 0 5 0,0-1 2 0,0 10 0 16,0 0-19-16,0 0 0 0,0 0 8 0,0 0-8 15,4 6-13-15,-4 1-7 0,3 5 0 0,1 1-1 16,-4 6 46-16,3-1 10 0,5 1 1 0,-5 3 1 16,1-3-28-16,-1 0-9 0,4 0 0 0,-3-4 0 15,3 1-24-15,3-3-12 0,1-4-3 0,-4 0 0 16,4-2-20-16,-1-4-4 0,-3-3-1 0,4-3 0 16,-1 0-104-16,1-7-22 0,0-2-4 0</inkml:trace>
  <inkml:trace contextRef="#ctx0" brushRef="#br0" timeOffset="-142431.16">9673 4167 1637 0,'0'0'69'0,"0"6"-55"0,-3 7-14 0,3-4 0 15,0 7 104-15,0-1 19 0,0 4 3 0,0 0 1 16,3 0-62-16,1 3-12 0,-1 0-2 0,1 0-1 16,-1 0 11-16,4-4 3 0,0 4 0 0,0-6 0 15,4 0 0-15,3-1 0 0,-3-5 0 0,3-1 0 16,0-3-52-16,0-2-12 0,0-4 0 0,0 0 0 15,0-4 0-15,1-2 0 0,-1 0 0 0,0 0 0 16,-4-4 32-16,4-2 3 0,-3-1 1 0,-4 4 0 16,0-1-7-16,0-2-1 0,-3-1 0 0,3 1 0 15,-4-1-28-15,-3 1-15 0,0-1 2 0,0 0 0 16,0 1 21-16,0 3 4 0,-3-1 0 0,3 4 1 16,0 6-13-16,0 0 0 0,0 0 0 0,-4 6 0 15,4 0 54-15,0 7 8 0,4 3 2 0,-1 2 0 16,1 4-64-16,3 0 0 0,-4 7-16 0,4 2 3 15,1 0 13-15,-1 7 16 0,0 3-3 0,0-1-1 16,0 1-12-16,0 0 0 0,3 0 0 0,-3 3 0 0,0-4 45 16,-3 1 7-16,3-3 0 0,0-1 1 0,-7-2-34 15,4 2-7-15,-4-2-2 0,0-4 0 0,-4 1-2 0,1-7 0 16,-4 3 0-16,-1-9 0 0,-2-4 0 16,-4 1-8-16,0 0 12 0,0-7-4 15,-8 1-8-15,1-7 0 0,0 0 0 0,-7-9 0 0,3-4-12 16,0-2 0-16,1-1-1 0,3-9 0 0,3 3 13 15,0-6 0-15,8 0 0 0,-4-3 0 0,3 3 0 16,0-3 15-16,4 6-3 0,4-6-1 0,-1 6-11 0,4-3-16 16,4 3 4-16,-1 0 1 0,4 3 21 0,4 3 4 15,0 0 1-15,3 4 0 0,0-1-25 0,3 1-5 16,5-1-1-16,-1 7 0 0,0 0-88 16,0 3-19-16,4-1-3 0</inkml:trace>
  <inkml:trace contextRef="#ctx0" brushRef="#br0" timeOffset="-141670.86">11120 4051 1824 0,'-7'-7'76'15,"-1"4"-60"-15,-2 0 140 0,3 0 29 0,0 3 6 0,-4 0 1 16,1 0-52-16,-1 3-9 0,0 0-3 0,1 7 0 16,-1 2-56-16,1 4-12 0,-1 3-3 0,1 6 0 15,2 3-40-15,-2 7-8 0,3 2-1 0,0 4-8 16,3-3 25-16,1-4-1 0,3 4-1 0,0-7 0 16,3 0-37-16,1-2-7 0,-1-4-2 0,4-3 0 15,0-7 23-15,0-2 0 0,4-4 0 0,0-2 0 16,-1-7 0-16,1 0 0 0,3-7 0 0,-4 1 0 15,5-7 0-15,-1-2 0 0,0-4 0 0,3-6 0 16,1 0 0-16,-7-3 0 0,3-1 0 0,-4 1 0 16,-3 0 0-16,0 6 0 0,1-3 0 0,-5 6 0 15,1-3 0-15,-4 6 0 0,0 1 0 0,0 2 0 16,-4 1 20-16,1 2 9 0,-1 1 2 0,0 3 0 16,4 6-31-16,0 0 0 0,0 0 0 0,0 0 0 15,-3 6-26-15,3 0-2 0,-4 4 0 0,4-1 0 16,4 3 45-16,-1 1 9 0,5 0 2 0,-1-1 0 15,0 4-28-15,3-1 0 0,1-2 0 0,-1 3 0 16,5-1 0-16,-1-2 0 0,0 3 0 0,0-4 0 16,0-2 0-16,0-1 0 0,0 0 0 0,-3-2 0 15,-1 2 8-15,1-3 0 0,0 1 0 0,-4-4 0 16,0 0 6-16,-4-3 1 0,4 0 0 0,-3 0 0 16,-4 0-3-16,0 0-1 0,3-6 0 0,-3-1 0 15,0-2 5-15,-3-4 2 0,3 1 0 0,-4-4 0 16,1 0-26-16,-1-2-6 0,-3-1-1 0,4-3 0 0,-4 3 31 0,3 3 7 0,0-2 1 15,1 2 0-15,-1-3-24 16,4 3 0-16,0 1 0 0,0-4 8 0,4 6-8 0,-1 1 0 0,5-1 0 0,-1 4 0 16,0-1 0-16,0 4-8 0,3 0 8 15,1 0 0-15,-4 3-22 0,3 3 1 0,5-4 0 0,-5 4 0 16,4 4-35-16,0-4-6 0,1 3-2 16,2-3 0-16,-3 3-102 0,4 0-21 0,-4 3-4 15</inkml:trace>
  <inkml:trace contextRef="#ctx0" brushRef="#br0" timeOffset="-141351.89">11779 4063 2419 0,'-10'7'107'0,"-1"2"22"16,1 0-103-16,-1 1-26 0,0 2 0 0,4 1 0 15,-3 6 56-15,-1-1 7 0,4 4 1 0,0 3 0 16,3 1 0-16,1-1 0 0,3 0 0 0,0 0 0 15,0-6-52-15,3-1-12 0,5 1 0 0,-5-3 0 16,4-4 54-16,4-2 8 0,-1-1 2 0,1-6 0 16,-1 1-52-16,5-1-12 0,-1-3 0 0,-4-7 0 15,4 4 0-15,0-3 0 0,1-3 0 0,-5-1 0 16,1 1 0-16,-1-1 0 0,1-2 0 0,0-1 0 0,-1 4 0 0,-3-4 0 0,0 4 0 16,0-7 0-16,-3 7 0 0,-1-4 0 0,-3 4 0 0,0-1 0 15,-3 1 54-15,-1 0 8 0,-3 2 2 16,-3-2 0-16,-1 0-52 0,0-4-12 0,-3 4 0 0,0-4 0 31,-3 4-48-31,2-1-13 0,1 1-3 0,0 3 0 16,0 2-153-16,0-2-31 0</inkml:trace>
  <inkml:trace contextRef="#ctx0" brushRef="#br0" timeOffset="-140675.77">12030 4060 1926 0,'0'0'85'0,"-4"6"18"16,4 1-83-16,-3-4-20 0,3 3 0 0,-4 0 0 16,1 4 63-16,3-1 8 0,-4 1 1 0,4-1 1 15,0 3 44-15,-3 4 9 0,3 0 2 0,0 0 0 16,3 2-103-16,-3 1-25 0,0 3 0 0,4-3 0 16,-1 0 56-16,1 0 7 0,3-4 1 0,0 1 0 0,-4-4-52 0,4 1-12 0,-3-7 0 0,3 1 0 31,0-1 29-31,0-3 3 0,4-3 1 0,-4 0 0 15,3-3-23-15,1-3-10 0,-1-1 8 0,1 1-8 0,0-7 9 16,-1 4-9-16,1-4 10 0,3-5-10 16,-4-1 9-16,1 3-9 0,0-3 8 0,-1 1-8 0,1 2 0 0,-4 0 0 0,0 1 8 15,0 2-8-15,0 0 0 0,-3 1 0 0,3 2 0 0,-4 4 8 16,1 0 6-16,-1 6 1 0,1 0 0 0,-1 3 0 16,1 3-3-16,-1 1-1 0,4 5 0 0,-3 1 0 15,-1-1 9-15,1 4 1 0,-1 3 1 0,5-4 0 16,-5 4-3-16,4 0-1 0,0-3 0 0,-3 3 0 15,3-4-4-15,0-2-1 0,-4-1 0 0,4 1 0 16,0-4-13-16,1-2 0 0,-1-1 0 0,0-3 0 16,0 0 0-16,0-3 0 0,0 0 0 0,0-3 0 15,0-3 0-15,-4-1 0 0,4-2 0 0,1-4 0 16,-1 1 0-16,0-4 0 0,0 1 0 0,0-4 0 16,0 3 0-16,0-3 0 0,0 4 0 0,0-4 0 15,4 3 0-15,-4 4 0 0,7-1 0 0,-4 0 0 16,1 4 0-16,-1 3 0 0,1-1 0 0,3 4 0 15,-3 3 0-15,-1 0 0 0,1 3 0 0,-4 1 0 16,4 2 54-16,-1 6 8 0,-3 1 2 0,0 0 0 16,0 5-52-16,4 1-12 0,-4 3 0 0,0 0 0 15,-3-3 0-15,3 3 0 0,-4 0 0 0,4-3 0 16,-3-4-40-16,-1 1-10 0,4-7-2 0,-7-2-1 16,4-1-120-16,-1-6-24 0,1 0-5 0</inkml:trace>
  <inkml:trace contextRef="#ctx0" brushRef="#br0" timeOffset="-140253.31">12905 3599 1918 0,'0'0'54'0,"3"-3"13"0,4 3-54 0,0 3-13 15,-3 3 0-15,3 1 0 0,0 5 84 0,0 1 13 0,4-1 3 16,-1 7 1-16,1 3-19 0,-1 3-4 0,4 0-1 0,-3 7 0 15,0-1 16-15,3 0 3 0,-4 1 1 0,4 2 0 16,-3 1-17-16,0-1-4 0,-1 1-1 0,1-1 0 16,-1 1-31-16,-3-4-5 0,4 0-2 0,-4 1 0 15,0-7-21-15,0-3-5 0,4-3-1 0,-4-4 0 16,-4-2-10-16,1-4 0 0,3-3 0 0,-7 1 0 16,0-7 0-16,0 0-11 0,0 0 3 0,0 0 0 15,0 0-25-15,-4-10-5 0,1 1-1 0,-4-4 0 16,-4 1 39-16,1-1 0 0,-1 1 0 0,0 5 0 15,-3-2 0-15,0 3 0 0,-3 3 0 0,2 0 0 16,-2 3-31-16,-4 3 2 0,3 0 0 0,-3 6 0 16,0 4-5-16,3-1-1 0,4 4 0 0,3 0 0 15,1 2 35-15,3-2 0 0,0 6 0 0,3-6 0 16,1 3 0-16,6-4 0 0,1-2 0 0,-1-1 0 16,4 1 0-16,0-4 0 0,4 1 0 0,3-4 0 15,4 0 31-15,-1 0 13 0,4-2 2 0,4-1 1 16,0-3-35-16,-4 0-12 0,4-3 0 0,-1-4 9 15,1 1-59-15,0-6-12 0,-1-1-2 0</inkml:trace>
  <inkml:trace contextRef="#ctx0" brushRef="#br0" timeOffset="-139364.91">14556 4063 1094 0,'0'0'46'16,"0"0"-37"-16,0-9 87 0,-4 3 16 15,1-1 4-15,-1 1 1 16,4-3 18-16,-3-1 3 0,-1 4 1 0,0-3 0 0,1 5-60 0,3 4-12 0,-4-6-3 0,4 6 0 31,-7-3 52-31,0 3 9 0,0 0 3 0,0 6 0 0,-3 1-52 0,3 5-9 0,-4 1-3 16,0-1 0-16,4 4-42 0,-3 6-9 0,-1 3-1 0,1 0-1 16,3 3-11-16,-4 0-16 0,4 4 4 0,-4 5 1 15,1-2 19 1,3-4 3-16,3 1 1 0,1-4 0 0,-1-6-12 0,4-3-17 0,0-4 4 15,4-2 1-15,3-7 12 0,0 0 12 0,0-6-3 0,3-3 0 16,1 0-9-16,3-10 0 0,0 4 0 0,-3-7 0 16,3-2 0-1,-4-1 0-15,5-3 0 0,-5 0 0 16,1-3-12-16,-1 0 12 0,4 3-12 0,-3-6 12 0,-4 6 0 16,0-3 0-16,0-1 0 0,0 4 0 0,-3 4 0 15,-1 2 8-15,4 3 2 0,-3 4 0 0,-4 0-10 0,0 9-14 0,0 0 3 0,0 0 1 16,0 0 26-16,3 9 4 0,-3 4 2 0,4-1 0 15,-1 7-14-15,1 0-8 0,-1 3 10 0,5 3-10 16,-5-3 9-16,4 0-9 0,0 0 8 0,0 0-8 16,4-4-41-16,-4 1-14 0,3 0-2 0,-2-3-1 15,2-1 99-15,1-2 20 0,-1-4 4 0,1 1 1 16,-1-4-54-16,1 0-12 0,0-3 0 0,-1 1 0 16,-3-4 8-16,4-4 2 0,-4 1 0 0,0-3 0 15,0-3 5-15,0-1 1 0,0-2 0 0,0-4 0 16,-3-3-16-16,3 3 0 0,0-2 0 0,0-4 0 15,-4 3 18-15,4-3 1 0,0 3 0 0,1 0 0 16,-1-3-19-16,0 4 0 0,3-4 0 0,-3 3 0 16,0 3-9-16,4 4-9 0,-4-1-2 0,4 7 0 15,-4 0 38-15,0 6 7 0,0 0 2 0,0 6 0 0,3 6 8 0,-3 1 1 16,0 9 1-16,1-3 0 0,-5 6 22 0,4 0 4 0,0 3 1 16,-3 0 0-16,-1 0-52 0,4 1-12 0,-3-1 0 0,-1-3 0 15,-3 0 0-15,4-3 0 0,-4 0 0 0,3-3 0 16,-3-4-48-1,4-2-13-15,-4 3-3 0,3-10 0 16,-6 0-102-16,3-6-21 0,0 0-4 0</inkml:trace>
  <inkml:trace contextRef="#ctx0" brushRef="#br0" timeOffset="-137974.55">2632 5628 1728 0,'-4'12'76'0,"4"1"16"16,0-1-73-16,-7 1-19 0,7 3 0 0,-3 3 0 15,3-1 55-15,0 7 7 0,0 0 2 0,0 4 0 16,0 5 0-16,0 1 0 0,3 2 0 0,-3 1 0 16,7 0 5-16,-3-7 2 0,3 0 0 0,0-2 0 15,0-4-11-15,3-7-3 0,1-2 0 0,-7-3 0 16,6-4-57-16,1-3-17 0,-1-3-1 0,4-3 0 15,1-3 18-15,2-6 14 0,-3-1-2 0,0-8-1 0,1-4-3 0,2-6-8 16,4-4 12-16,-7-2-4 16,1-1 35-16,-1 4 6 0,3-1 2 0,-6 1 0 15,-4 3-31-15,0 0-5 0,4 6-2 0,-8 0 0 0,4 3-13 0,-7 3 0 16,0 4 0-16,0 2 0 16,0 4 0-16,0 6 0 0,0 0 0 0,0 0 0 15,0 0 0-15,0 0 0 0,0 0 0 0,0 0 0 16,4 6 0-16,-4 4 0 0,7-1 0 0,-4 4 0 0,8 2 11 0,-8 1-1 0,4 6 0 15,4 0 0-15,-4 0-10 0,4 0-14 16,-1 3 3-16,1 0 1 0,-1-3 10 0,1 3 14 0,0-3-3 0,-1 0-1 16,-3-3-10-16,4-4 0 0,-1-2 0 0,-3 0 0 15,1-4-13-15,2-3 5 0,-3 0 8 0,-3-2-13 16,3-1 22-16,0-3 5 0,0 0 1 0,-7 0 0 16,3-10 5-16,4 1 2 0,-3 0 0 0,-4-7 0 15,7 3 3-15,-7-6 1 0,0 1 0 0,4-1 0 16,-4 0-14-16,7-3-4 0,-7 3 0 0,7-3 0 15,0 7-8-15,-7-4-9 0,10 3 9 0,-6 4-13 16,3-1 13-16,7 1 10 0,-3-1-2 0,-1 4 0 16,-3 2-8-16,4 1-11 0,6 3 3 0,-6 0 0 15,3 3 23-15,-3 3 5 0,-1 0 0 0,4 3 1 16,-3 4-2-16,0-1-1 0,3 4 0 0,-4 5 0 16,-6 1 6-16,6 6 0 0,-3 7 1 0,0-4 0 15,1 3-10-15,2-2-3 0,-10 5 0 0,4-3 0 16,3-6-12-16,-4 4-16 0,1-7 3 0,-4 0 1 15,7-7 21-15,-7-2 5 0,0-1 1 0,0-2 0 16,3-7-90-16,-3-3-17 0,0-6-4 0,7-1-1 16,-3-8-31-16,3-1-5 0,-3 0-2 0</inkml:trace>
  <inkml:trace contextRef="#ctx0" brushRef="#br0" timeOffset="-137702.28">3598 6117 1250 0,'0'6'35'0,"0"-6"9"16,0 0-36-16,0 0-8 0,0 0 0 0,0 0 0 16,0 0 16-16,0 0 0 0,0 0 1 0,0 0 0 15,0 0-65-15,0 0-12 0,0 0-4 0</inkml:trace>
  <inkml:trace contextRef="#ctx0" brushRef="#br0" timeOffset="-137255.24">3609 6104 1094 0,'0'0'23'0,"0"0"5"16,0 0-28-16,0 0 0 0,0-6 0 0,0 6 0 16,0-6 56-16,0 6 7 0,3-6 1 0,-3 6 0 15,0-10 0-15,0 4 0 0,0 6 0 0,0-6 0 0,0-1 0 16,0 7 0-16,0-6 0 0,0 6 0 0,0-9-22 16,-3 2-4-16,3 7-1 0,0-6 0 0,0 0-8 0,0 6-1 15,0-6-1-15,0 6 0 0,0 0 29 0,0 0 7 16,0 0 1-16,0 0 0 0,0 0 0 0,0 0 0 0,0 0 0 0,0 0 0 15,0 0-52-15,0 0-12 0,0 6 0 0,0 0 0 16,0 0 54-16,0 1 8 0,0 2 2 0,0 1 0 16,0-1-52-16,0 0-12 0,0 4 0 0,0-4 0 15,0-2 54-15,0 2 8 0,3 0 2 0,-3-2 0 16,0-1-52-16,4 3-12 0,-4-2 0 0,4-1 0 16,-1-3 0-16,-3 3 12 0,7 1-3 0,-3-4-1 15,3 0-8-15,-7-3-9 0,0 3 9 0,3-3-13 16,-3 0 13-16,7-6 0 0,-3 3 0 0,-1-10 0 15,-3 0 48-15,0-2 13 0,0-4 3 0,0-3 0 16,-3-6-27-16,-1-4-5 0,-3-2 0 0,4-1-1 16,-4 1-13-16,3 3-2 0,-3-4-1 0,4 4 0 15,-5-1 2-15,1 1 1 0,0 3 0 0,-3-7 0 16,6 7-18-16,-3-6 0 0,4 2-11 0,-1 1 11 16,-3 3 0-16,7 6 0 0,-3 3 8 0,3 3-8 15,0 4-50-15,0 2-16 0,0 7-3 0,0 3-1 16,0 0-42-16,3 3-8 0,4 4-1 0,-3 2-1 15,6 4-107-15,-6-1-22 0,3 7-4 0</inkml:trace>
  <inkml:trace contextRef="#ctx0" brushRef="#br0" timeOffset="-136907.16">3796 5716 2066 0,'-4'9'43'0,"-3"0"10"0,-3 4-42 0,3 0-11 0,0 2 0 0,3 1 0 16,-6 0 104-16,-1 2 20 0,4-2 3 0,0 3 1 15,0-3-52-15,3-1-9 0,-3 1-3 0,4 0 0 16,3-4-48-16,-7 1-16 0,7-4 10 0,0-3-10 16,0 1 17-16,0-7-1 0,7 3-1 0,-7-3 0 15,3 3-27-15,4-6-6 0,-3 0-1 0,3-4 0 16,-4 1 52-16,8 0 11 0,0-4 1 0,-8 1 1 16,8 0-18-16,-1-1-3 0,1-2-1 0,-1 2 0 15,1 4-24-15,3 0 0 0,-3-1-9 0,3 4 9 16,0 3 33-16,-4 0 14 0,1 3 2 0,3 4 1 15,-3-1-10-15,-4 0-3 0,-4 7 0 0,4-1 0 16,-3 1-4-16,6 3-1 0,-10 2 0 0,4 1 0 16,3 0-13-16,-7-3-3 0,0 2-1 0,0-2 0 15,4-3-15-15,-4-1 0 0,0-2 8 0,7-1-8 16,-7-3-55-16,0-6-13 0,0 0-4 0,0 0 0 16,0 0-44-16,0-6-10 0,0-3-2 0,3 2 0 15,-3-5-119-15,4 2-24 0</inkml:trace>
  <inkml:trace contextRef="#ctx0" brushRef="#br0" timeOffset="-136582.09">4050 6076 1824 0,'0'16'38'0,"-7"-10"8"16,7 0-37-16,0-2-9 0,0 2 0 0,0-6 0 0,0 0 59 0,0 0 9 0,0 0 3 0,0 0 0 15,0 0-41-15,0 0-8 0,0 0-2 0,7-10 0 16,-7 1 14-16,3 0 2 0,4-4 1 0,-7-3 0 16,0 1-29-16,4-4-8 0,3-3 0 0,-7 3 0 15,4 0 45-15,-1 1 8 0,1-1 2 0,-1 0 0 16,1 3 14-16,3 1 3 0,-4 2 1 0,4 0 0 16,-3 4-42-16,3 3-9 0,-4 0-2 0,8 2 0 15,-7 1 20-15,3 6 3 0,0 1 1 0,0 2 0 16,3 3-11-16,-6 1-1 0,3 2-1 0,3 7 0 15,-6 3-12-15,0 3-3 0,3 0 0 0,-4 6 0 16,4-5 1-16,-3 2 0 0,3-3 0 0,-4 0 0 16,4-6-17-16,-3 0 0 0,6-4 0 0,-6-2 0 15,3-4-99-15,-3-3-23 0,3-2-5 0</inkml:trace>
  <inkml:trace contextRef="#ctx0" brushRef="#br0" timeOffset="-136283.39">4410 5879 2059 0,'-7'28'43'0,"3"0"9"16,4-3-41-16,-7 0-11 0,7-3 0 0,0 3 0 0,0-6 77 0,7 0 14 0,-7-3 2 0,4-1 1 16,3-5-32-16,-4-1-6 0,4-3-2 0,-3 1 0 15,6-4-17-15,1 0-3 0,-7-3-1 0,6 3 0 16,-3-6 0-16,7 3 0 0,-3-3 0 0,-8 0 0 15,8-4 9-15,0 1 2 0,-8-3 0 0,4 2 0 16,4-2-36-16,-8 0-8 0,1-4 0 0,3 1 0 16,-4-1 0-16,-3 0 0 0,0 4 0 0,0-7 0 15,-3 7 53-15,-1-4 9 0,-3 1 2 0,4-1 0 16,-8 4-52-16,4 0-12 0,-3-1 0 16,2 4 0-16,-2 0-88 0,3 2-21 15,-4 1-4-15</inkml:trace>
  <inkml:trace contextRef="#ctx0" brushRef="#br0" timeOffset="-135588.74">4748 5882 1497 0,'0'0'66'0,"0"0"14"0,0 0-64 16,4-3-16-16,-4 3 0 0,7-7 0 0,-7 7 106 15,0-6 18-15,0 6 3 0,0-6 1 0,0 0-52 0,4-1-9 0,-4 1-3 0,7 0 0 16,-7 0 0-16,0 2 0 0,0-2 0 0,0 6 0 16,0 0 0-16,0 0 0 0,0 0 0 0,0 0 0 15,0 0 0-15,0 10 0 0,-7-1 0 0,7 3 0 16,-4 7-51-16,4 0-13 0,0 3 0 0,0 0 0 16,4 3 0-16,-4 0 0 0,0 3 0 0,7-3 0 15,-7-3 54-15,3 0 8 0,1-6 2 0,3 0 0 16,-4-1-52-16,4-2-12 0,4-4 0 0,-4-2 0 15,0-1 0-15,4-3 0 0,-1 0 0 0,-6 0 0 16,6-3 0-16,-3-3 0 0,7 0 0 0,-10 0 0 16,7-3 0-16,-4-1 0 0,0 1 0 0,0 0 0 15,-4-4 0-15,4-2 0 0,0-1 0 0,-3 1 0 16,-1-1-11-16,1 1-5 0,3-1 0 0,-7 4-1 16,0-1-24-16,0 10-5 0,0 0-1 0,0 0 0 15,0 0 75-15,0 0 16 0,0 7 2 0,0 2 1 16,0 4-24-16,0-1-5 0,0 4-1 0,0-4 0 15,3 1-17-15,5 3 0 0,-5-4 0 0,4-3 0 16,0 1-48-16,4-1-12 0,-1-2-4 0,4-4 0 16,-3 0 37-16,7 0 7 15,-4-3 2-15,0-3 0 0,0 0 65 0,4-4 13 16,-4 1 2-16,3-3 1 0,1 2-43 0,-7-2-8 0,3-3-1 16,-4 2-1-16,1-2-1 0,-1-1 0 0,-2 1 0 0,-1-4 0 0,0 3-9 15,-7-2 0-15,0 2 0 0,0-3 0 16,0 4 0-16,-7-4 0 0,3 4 0 0,-3-4 0 15,0 3 0-15,-4 1 0 0,1-1 0 0,-4 1 0 0,3 6 36 0,-7-4 6 0,4 7 1 0,0-3 0 32,0 6-94-32,0 0-18 0,7 0-4 0,-11 3-1 0,11 0-91 15,0 3-19-15,4 1-3 0</inkml:trace>
  <inkml:trace contextRef="#ctx0" brushRef="#br0" timeOffset="-135271.74">5306 6167 2670 0,'0'6'56'0,"0"-6"12"15,0 0-54-15,0 0-14 0,0 0 0 0,0 0 0 16,0-6 80-16,3-3 14 0,-3 2 2 0,0-2 1 16,4-3-77-16,-4-4-20 0,3 0 0 0,1 1 0 15,-1-7 0-15,4 3 0 0,-3-3 0 0,3 3 0 16,-3 0 55-16,3 0 7 0,0 4 2 0,0-1 0 15,3 3-52-15,1 4-12 0,0 0 0 0,-4-1 0 16,3 4 54-16,4 6 8 0,-3 0 2 0,-1 0 0 16,5 6-32-16,-1 1-7 0,0-1-1 0,-4 6 0 15,4 7 13-15,1 0 3 0,-1 6 0 0,-4-3 0 16,8 3-32-16,-8 0-8 0,5 3 0 0,-5-6 0 16,1 3 0-16,-1-3 0 0,-3-3 0 0,0 3 0 0,4-6-10 15,-7 3 0-15,-1-4 0 0,4 1 0 16,-3-3-120-16,-1-4-24 0,1 0-5 0</inkml:trace>
  <inkml:trace contextRef="#ctx0" brushRef="#br0" timeOffset="-134488.5">6756 5810 1958 0,'0'-13'87'0,"0"1"17"16,0-4-83-16,0 0-21 0,0 4 0 0,0-7 0 16,0 6 107-16,-4-2 17 0,4-1 3 0,-3 3 1 15,-1 1-52-15,1 6-9 0,-1-1-3 0,-3 1 0 16,7 6 52-16,-11 3 9 0,4 0 3 0,0 7 0 15,-3 2-103-15,-1 1-25 0,1 6 0 0,3 0 0 16,-1 2 56-16,-2 1 7 0,3 3 1 0,0 4 0 16,0-1-103-16,3 3-20 0,1 1-4 0,3-1-1 15,3-3 52-15,-3 0 12 0,4-2 0 0,3-1 0 16,0-7 24-16,0 1 7 0,3-3 1 0,1-4 1 16,0-2-53-16,3-1-10 0,3-6-2 0,1 1-1 0,0-4 33 15,6-4 0-15,-6-2 0 0,3-3 0 0,0-1 0 16,0 1 0-16,1 0 0 0,-1-4 0 15,0 4-109-15,0-4-15 0,0 4-4 0,-3-4 0 16,0 4-77-16,-4-1-16 0</inkml:trace>
  <inkml:trace contextRef="#ctx0" brushRef="#br0" timeOffset="-134289.02">7147 6064 1824 0,'-3'9'76'0,"-1"-3"-60"16,4-6 89-16,0 0 19 0,0 0 3 0,0 0 1 15,0 0 0-15,0 0 0 0,0 0 0 0,0 0 0 16,4-12-52-16,-4 2-9 0,0-2-3 0,0-4 0 16,0-3 0-16,-4 4 0 0,4-7 0 0,-3 0 0 15,3 3-51-15,0 0-13 0,-4 0 0 0,4 1 0 16,-3-4-48-16,-1 0-13 0,4 0-3 0,-3 0 0 16,-1 0-104-16,1 0-22 0,-1-3-4 15</inkml:trace>
  <inkml:trace contextRef="#ctx0" brushRef="#br0" timeOffset="-134163.34">7031 5515 2553 0,'-7'13'53'0,"0"-4"12"15,3 3-52-15,-3-2-13 0,4-1 0 0,-1-2 0 16,1-1 54-16,3 0 8 0,0-6 2 0,0 0 0 16,0 0-48-16,0 0-8 0,7 3-8 0,-4 0 9 15,4-3-128-15,0 0-25 0,4 0-6 0</inkml:trace>
  <inkml:trace contextRef="#ctx0" brushRef="#br0" timeOffset="-133905.1">7472 6001 2419 0,'3'9'107'0,"-3"4"22"0,0-7-103 0,0 0-26 0,0 1 0 0,0-7 0 16,0 0 108-16,0 0 16 0,0 0 3 0,0 0 1 15,0 0-52-15,0-10-9 0,-3 1-3 0,3-4 0 16,-4-2 0-16,1-1 0 0,-1-6 0 0,1 0 0 16,-4 0-39-16,3 0-8 0,-3-3-1 0,-3 0-1 15,2 0-24-15,-2 0-5 0,3-3-1 0,-4 3 0 16,1 0 15-16,3 3 0 0,0-4 0 0,-1 5 0 16,1 2-54-16,0 3-8 0,0 4-2 0,0-1 0 15,4 4-51-15,-4 2-10 0,3 4-3 0</inkml:trace>
  <inkml:trace contextRef="#ctx0" brushRef="#br0" timeOffset="-133169.7">7384 5854 2260 0,'10'9'100'0,"-3"4"21"16,4-4-97-16,-1 0-24 0,5 1 0 0,-5-4 0 15,4 0 40-15,0-3 4 0,0 4 0 0,1-7 0 0,2 0-36 16,-3-7-8-16,4 4 0 0,0-3 0 0,3-3 0 0,-4 2-17 0,5-2 4 16,-5 0 1-1,4-4-36-15,1 4-8 0,-5-4 0 0,4 1-1 16,-3-1-53-16,0 4-10 0,3-4-3 0,-7 4 0 16,0-4 73-16,-3 7 14 0,-1-4 4 0,1 4 0 0,-8 3 32 0,1 0 0 0,-4 3 0 0,0 0 0 15,0 0 70-15,0 0 21 0,0 0 4 0,-7 3 1 16,3 3-26-16,-3 1-5 0,4 2-1 0,-4 3 0 15,3 1 5-15,1 3 1 0,-4-1 0 0,3 4 0 16,0 0-61-16,1 0-9 0,3 3 0 0,0 3-12 16,0-3 12-16,3 0 0 0,1 0 0 0,3 0 0 15,4-4 26-15,-1-2 8 0,1-3 2 0,3-1 0 16,0-2-7-16,0-4-1 0,-3-3 0 0,3-3 0 16,-4 0-28-16,5 0 0 0,-5-6 0 0,4 0 0 15,-3-1 0-15,-1-5 0 0,4-1 0 0,-3 1 0 16,0-4 0-16,-4 0 0 0,3 1 0 0,-3-1 0 15,-3-3 0-15,3 3 0 0,-7 1 0 0,3-1 0 16,-3 4 0-16,0 2 0 0,0 1 0 0,-3-1 0 16,3 10 0-16,-4-6 0 0,4 6 0 0,0 0 0 15,0 0 0-15,-3 0 0 0,-1 6-8 0,-3 4 8 16,7-1 0-16,-3 4 0 0,3-1 8 0,0 7-8 16,3 3 0-16,1 3 0 0,-1 0 0 0,1 3 0 15,3 1 0-15,0-1 0 0,0 0 0 0,4 0 0 0,-1 4 0 0,1-1 0 16,-1 3 0-16,1 4 0 15,0 0 15-15,-1-1-3 0,1 4-1 0,10 37 0 16,-11-46-27-16,-2 2 4 0,-1 1 1 0,-4-4 11 16,1 4 0-16,-1-1 0 0,-3 1 0 15,-3-1 0-15,3-3 0 0,-7 4 0 0,0-7 0 0,-4 0 24 16,0-6 6-16,-3-3 2 0,-3-3 0 0,2-4 0 16,1-5 0-16,-3-4 0 0,3-3 0 0,-4-3-32 0,4-7 0 15,0-2 0-15,0-4 0 0,3-6 0 16,-3 0 0-16,3-6 0 0,1 0 0 0,3-4 33 0,0 4 1 0,0-3 0 0,3-4 0 15,4 4 6-15,0-4 2 0,0 1 0 0,0-4 0 16,4-2-6-16,3 2-2 0,0-3 0 0,0 0 0 16,7 4-11-16,-4 2-3 0,5 4 0 0,-1 3 0 15,3 3-5-15,-3 3-2 0,4 6 0 0,0 0 0 16,-1 7-22-16,1 3-5 0,0-1-1 0,-1 4 0 16,1 3 15-16,-4 0 0 0,4 0 0 0</inkml:trace>
  <inkml:trace contextRef="#ctx0" brushRef="#br0" timeOffset="-131288.5">1852 7406 1862 0,'0'9'52'0,"0"-3"13"15,0 1-52-15,0 2-13 0,0-3 0 0,0 1 0 16,0-1 90-16,7-3 15 0,-7 3 3 0,4-3 1 16,6 1-36-16,1-4-7 0,-8 0-2 0,15-4 0 15,-4-2-32-15,0-3-6 0,7-1-2 0,-6-5 0 0,6 2 9 0,0-6 2 16,-4 0 0-16,5 1 0 15,-1-1-15-15,-7 0-4 0,7 0 0 0,-10-3 0 16,3 7-16-16,0-4-14 0,-4 3 2 0,8 4 1 16,-11 2 28-16,0 1 6 0,4 2 1 0,-8 4 0 15,4 3-39-15,-3 3-7 0,3 1-2 0,-7 2 0 16,4 0 71-16,-4 4 13 0,0 2 4 0,0 1 0 16,0-1-52-16,0 4-12 0,3 0 0 0,-3 2 0 0,0 1 40 0,0 6 6 15,0-3 1-15,0 6 0 0,0-2-29 0,0 5-6 0,0-6 0 0,0 6-1 16,7 1-11-16,-7-1 10 0,0 4-10 15,0-1 10-15,0-6-10 0,0 0 0 16,4 1 0-16,-4-4 0 0,7-3 8 0,-4 0-8 16,4-4 8-16,-3-5-8 0,-1 0 0 0,-3-7 0 0,0-6 0 0,0 0 0 15,0 0-59 1,7 0-4-16,4-3-1 0,-11 0 0 0,3-1-51 0,-3 1-10 0,8-3-3 0,-8 6 0 16,0 0-116-16,-11 0-23 0</inkml:trace>
  <inkml:trace contextRef="#ctx0" brushRef="#br0" timeOffset="-130887.5">1993 8039 1728 0,'-7'6'38'0,"7"-6"8"0,-7 3 2 0,4 4 0 0,3-7-39 0,0 0-9 15,0 0 0-15,0 0 0 0,0 0 53 0,0 0 9 16,0 0 2-16,0 0 0 0,3-3 51 0,8-1 10 0,-1 4 3 0,1-3 0 15,3 3-52-15,0 0-9 0,4-3-3 0,-1 3 0 16,5 3-13-16,-1 0-3 0,3-3-1 0,-2 4 0 16,-5-1-8-16,4 0-2 0,4 0 0 0,3-3 0 15,-3 3 6-15,0-3 1 0,-4 0 0 0,4 0 0 16,-4 0-36-16,-4 0-8 0,8 0 0 0,3 0 0 16,-3 0 0-16,-4-3-14 0,4 0 3 0,-1 3 1 15,-2-3 10-15,-5 3 14 16,1-3-3-16,-4 3-1 0,0 0-110 0,-3 0-23 0,3 3-4 0</inkml:trace>
  <inkml:trace contextRef="#ctx0" brushRef="#br0" timeOffset="-130531.33">2794 8092 2617 0,'0'0'57'0,"0"0"12"0,-4 7 3 0,4-7 2 0,0 3-59 15,0-3-15-15,0 0 0 0,0 0 0 0,0 0 61 0,0 0 10 0,0 0 1 0,0 0 1 16,0-10-58-16,-7 1-15 0,14 0 0 0,-7-4 0 15,0 4 0-15,0-4 0 0,4 1 0 0,0-1 0 16,3 4 0-16,-4-1 0 0,4 1 0 0,-7 2 0 16,4 4 0-16,-4 3 0 0,0 0 0 0,7-3 0 15,-4 3 0-15,-3 0 0 0,7 3 0 0,-7 4 0 16,4 2 0-16,-4-3 0 0,0 1 0 0,0-1 0 16,0 0 0-16,0 0 0 0,3 1 0 0,-3-1 0 15,0-3-48-15,0-3-13 0,0 0-3 16</inkml:trace>
  <inkml:trace contextRef="#ctx0" brushRef="#br0" timeOffset="-129370.73">3792 8005 1672 0,'11'6'48'0,"-11"-6"9"16,3 6-45-16,8-3-12 0,-7 4 0 0,3-4 0 0,-4-3 79 0,4 0 13 15,-3 0 4-15,3 0 0 0,0-3 25 0,0-1 6 16,-7-2 1-16,3 0 0 0,5-4-52 0,-8 1-9 15,0-7-3-15,0 1 0 0,-8-1-10 0,5 0-2 16,-4-2-1-16,0-1 0 0,0-3-25 0,3-3-5 16,-6 0-1-16,-8-7 0 0,11 4-12 15,-4-3-8-15,1-1 10 0,-8-2-10 0,4-1 0 0,0 4-13 16,0-4 1-16,-4-2 0 0,4 5 12 0,3-2 0 16,-3 0 0-16,4-7 0 0,-1 6 0 0,8 1 0 15,-8-1 0-15,4 1 0 0,4 6-10 0,-1-4 1 0,4 4 0 16,0 0 0-16,0 9 9 0,0-3 12 0,4 6-2 0,-1 4-1 15,4-4-9-15,4 7 0 0,-8-1 0 16,8 4 0 0,-1 0-20-16,1 3-5 0,0-4-2 0,3-2 0 0,-4 3 27 0,8-1 0 0,0-2 0 0,3 3 8 15,3-1 5-15,5-5 2 0,-1 3 0 0,0-1 0 16,4 4-6-16,-8 0-1 0,-2 2 0 0,-5 1 0 16,4 0-8-16,1 6 0 0,-1 0 0 0,-4 4 0 15,1 2 30-15,-7 1 4 0,3-1 1 0,0 3 0 16,-7 1-56-16,0 0-11 0,0-1-3 0,-3 4 0 15,-4-4-177-15,0 1-35 0,-18 18-7 16,0-9-2-16</inkml:trace>
  <inkml:trace contextRef="#ctx0" brushRef="#br0" timeOffset="-129147.33">3665 7732 2419 0,'0'6'53'0,"4"0"11"0,3-3 3 0,4 4 1 0,-4-4-55 0,3 0-13 15,8 0 0-15,-8 0 0 0,15-3 56 0,-7 0 9 16,3 0 2-16,0-3 0 0,4 0-39 0,-1-3-8 16,1-4-2-16,-4 4 0 0,4 0-31 0,-4 0-7 15,0-1 0-15,1 4-1 16,2 0-137-16,1 0-27 0,-4 3-6 0,-10 0-1 0</inkml:trace>
  <inkml:trace contextRef="#ctx0" brushRef="#br0" timeOffset="-128964.39">4438 7917 2642 0,'0'12'58'0,"0"-12"12"0,-4 7 2 0,1-1 3 0,-1 0-60 0,1 0-15 0,-1-2 0 0,-3-1 0 16,7-3 56-16,-3 0 8 0,3 0 1 0,-11-3 1 15,4-1-2-15,4-2 0 0,-4 0 0 0,-1-7 0 16,1 4-102-16,4-7-21 0,-8 1-4 0,4-1-1 16,0-3-153-16,0-3-31 0</inkml:trace>
  <inkml:trace contextRef="#ctx0" brushRef="#br0" timeOffset="-128833.14">4202 7515 2269 0,'-15'35'64'0,"8"-23"15"0,4-2-63 0,-4 2-16 15,3 1 0-15,-3-4 0 16,4 1 105-16,3 2 19 0,-4-2 3 0,4-4 1 16,4 3-103-16,-4-2-25 0,3-1 0 0,4-3 0 15,-3 3-200-15,3-6-44 0</inkml:trace>
  <inkml:trace contextRef="#ctx0" brushRef="#br0" timeOffset="-128565.93">4484 7939 2649 0,'0'0'117'0,"0"0"25"0,0 0-114 0,0-10-28 0,-4 4 0 0,4-6 0 15,4-4 57-15,-4 0 6 0,0-3 1 0,7 1 0 16,-4-4-52-16,1 0-12 0,3-3 0 0,4 3 0 16,-8 3 0-16,8 0 0 0,-1 0 0 0,1 3 0 15,3 7 0-15,-3 0 0 0,3-1 0 0,3 7 0 16,-3 0 54-16,1 0 8 0,2 6 2 0,1 0 0 15,-1 7 0-15,-6 5 0 0,3 1 0 0,-3 6 0 16,-1 0-52-16,1 3-12 0,3 3 0 0,-10 0 0 16,6-3 54-16,-3 0 8 0,0-3 2 0,0 0 0 15,4-3-52-15,-11 3-12 0,7-6 0 0,-4-1 0 16,1-2-120-16,-1-7-26 0,5-3-6 16</inkml:trace>
  <inkml:trace contextRef="#ctx0" brushRef="#br0" timeOffset="-128071.3">5129 7324 1900 0,'0'6'80'16,"4"4"-64"-1,-4-1 73-15,3 7 15 0,5 0 4 0,2 2 0 16,-6 1-22-16,3 3-4 0,7 0-1 0,-4 3 0 0,-6 3 24 16,6 1 5-16,5-1 1 0,-5 0 0 0,1-3-40 0,-1 3-8 0,1-6-2 15,0 3 0-15,-1-6-46 0,-3-3-15 0,4 0 8 0,-1-4-8 16,1-2 35-16,-1-1 3 0,1-3 1 0,-7-3 0 15,3 0-11-15,0-6-3 0,0 0 0 0,-4 0 0 16,-3 3-37-16,0 0-7 0,0 0-1 0,-3-6-1 16,3 3 21-16,-4-4 0 0,-3 1 0 0,-3 0 0 15,-1 0-14-15,0 2 2 0,-3 4 0 0,0-3 0 16,-3 3-15-16,2 3-2 0,-2 1-1 0,-4-1 0 0,3 6 6 16,0 1 0-16,-3 2 1 0,7 4 0 15,-4-4-15-15,8 1-3 0,-1 3-1 0,4-4 0 16,0-3 11-16,4 1 3 15,3-10 0-15,3 9 0 0,4 4 72 0,0-7 16 0,4 0 2 0,7-2 1 0,-8-1-41 16,4-3-8-16,7 0-2 0,-7 0 0 0,8 0 4 16,-8 0 1-16,7-3 0 0,-3-1 0 0,3 4-17 15,0-3 0-15,0 3 0 0,-3 0 0 16,3 3-150-16,-7-3-34 0</inkml:trace>
  <inkml:trace contextRef="#ctx0" brushRef="#br0" timeOffset="-127181.85">6375 7556 2124 0,'0'0'47'0,"0"0"9"0,-4 6 3 0,4 1 0 0,0 2-47 15,-3 1-12-15,6 2 0 0,-3 1 0 0,0 2 60 0,0 1 11 0,4 3 1 0,-1-4 1 16,1 7-15-16,3-6-3 15,-7 3-1-15,3 0 0 0,4 0 12 0,0-4 2 16,-3-2 1-16,3-1 0 0,0-5-17 0,-3-1-4 16,3 0-1-16,0-3 0 0,-7-3-13 0,3 0-2 15,4 0-1-15,-3-6 0 0,-4-3-19 0,3-1-4 0,1 1-8 0,-4-4 12 32,0-2 7-32,3 2 1 0,-3 0 0 0,4-8 0 0,-4 2 13 0,3 0 3 15,-3-3 1-15,4 3 0 0,0 0-49 16,-1 1-11-16,1-4-1 0,-1 3-1 0,1 6 25 0,6-2 8 0,-10-1 0 0,7 3 0 15,-3 4 4-15,3 3 2 0,-4-4 0 0,-3 10 0 16,0 0-14-16,15 0 8 0,-8 0-8 0,-7 0 0 16,10 6 57-16,-3-2 6 0,4 2 1 0,-4 3 0 15,3 1-52-15,-3-1-12 0,1 4 0 0,-1-1 0 16,0 1 0-16,0-1 0 0,0 4 0 0,-4 0 0 16,4-1 0-16,4 1 0 0,-11 3 0 0,3 0 0 15,1 3 0-15,0-4 0 0,-4 1 0 0,3-3 0 0,-3 0 0 0,4-7 0 16,-4 3 0-16,3-5 0 0,-3 2 0 0,4-6 0 15,-4-3 0-15,0 0 0 16,0 0 0-16,0 0 0 0,7-6 0 0,-4-7 0 0,1 1 0 16,3-1 0-16,-4 1 0 0,4-4 0 15,0-3 0-15,0 1 0 0,4-1 0 0,-7 0 0 16,3 0 0-16,0 3 0 0,0-2 0 0,3 2 0 16,1 3 0-16,0-2 0 0,3 2 0 0,0 1 0 0,3 2 12 0,1 1-1 15,0-1 0-15,-1 1 0 0,-3 3-11 0,4-1-16 16,0 4 4-16,-4 0 1 0,0 3 32 0,-4 6 7 15,5 1 0-15,-1 5 1 16,-7-2-46-16,3 5-10 0,-3 4-1 0,0 0-1 16,1 6 29-16,-1-3 0 0,-4 6 0 0,1-6 0 0,-1 0 0 15,-3 3 0-15,0 0 0 0,0-3 0 0,0 0 0 0,0-6 0 0,0 0 0 0,0 2 0 32,-3-5-64-32,-1-4-8 0,4-2 0 0,0-7-943 0,0 0-188 0</inkml:trace>
  <inkml:trace contextRef="#ctx0" brushRef="#br0" timeOffset="-126665.83">7412 7547 2318 0,'0'0'66'0,"-7"0"14"0,0 3-64 0,0-3-16 16,0 3 0-16,0 0 0 0,0 0 105 0,-1 4 19 16,-2-1 3-16,3 0 1 0,-4 4-41 0,4 2-8 0,-3 4-2 0,3 3 0 15,-4 3-27-15,7-1-6 16,-3 5 0-16,0 2-1 0,4-3-43 0,-1 0 0 15,4 0 0-15,-3-6 0 0,3 0 27 0,0-7 13 16,3 1 2-16,1-7 1 0,-1 0-35 0,4 1-8 16,0-7 0-16,4-7 0 0,0 4 0 0,-4-6-9 15,3-7 9-15,1 0-10 0,-1 1-3 0,1-4-1 0,0-3 0 16,-1 0 0 0,1-3-7-16,3-3-2 0,-4-1 0 0,-2 8 0 0,2-1 31 15,-6 6 5-15,3 3 2 0,-4 7 0 0,-3 6-15 16,0 0 0-16,0 0 0 0,0 6 0 0,4 7-16 0,-1 3 3 15,-3 2 1-15,4 4 0 0,-4 0 40 0,3 0 9 0,-3 3 2 0,4-3 0 16,-1 0-11-16,1-3-3 0,-1 0 0 0,1 0 0 16,-1-4-35-16,5-2-7 0,-5-4-2 0,4 1 0 15,-3-4-72-15,-4-6-14 0,0 0-3 0,0 0-1 16,10-6-15-16,1-1-4 0,-1-2 0 0,-3 0 0 16,1-4-64-16,2-3-14 0,-3 1-2 0,-3-1-1 0</inkml:trace>
  <inkml:trace contextRef="#ctx0" brushRef="#br0" timeOffset="-126232.83">7684 7635 1792 0,'0'0'51'0,"0"6"10"0,3 0-49 0,1 4-12 16,-4-1 0-16,3 0 0 0,4 7 132 0,-3-3 23 15,3 2 5-15,0 1 0 0,0 3-56 0,3 0-12 16,1 2-3-16,0 1 0 0,-1 0-19 0,1 3-4 16,3 1-1-16,-4-1 0 0,1 6-4 0,0 3-1 15,-4 1 0-15,3 6 0 0,1 0-40 0,-1-1-9 16,-3 1-2-16,4-3 0 0,-4-7 18 0,0 0 3 15,4-2 1-15,-8-1 0 0,4-3-31 0,-3 0 0 16,-1-3 0-16,1-6 0 0,-4-1 0 0,0-5 0 16,0-4 0-16,0-6 0 0,0 0 0 0,0 0-13 0,-7-6 4 0,0-7 1 15,0 1-11-15,0-4-1 0,-4-3-1 0,4 0 0 16,-4-3 21-16,1 0 0 0,3-6 0 0,-4-3 0 16,4-4 0-16,0 1 0 0,0-4 0 0,4-3 0 15,-4 1 0-15,3 2 0 0,4 0 0 0,0-2 0 16,0 5 0-16,4-2 0 0,-1-7 0 0,8 0 0 15,-4 3 47-15,3 3 13 0,1 4 4 0,3 3 0 16,0 2-52-16,0 4-12 0,4 3 0 0,-4 3 0 16,4 7 0-16,-1-1 0 0,1 7 0 0,-1 6 0 15,1 0 54-15,0 3 8 0,-1 7 2 0,-2-1 0 16,-1 4-52-16,-4-1-12 0,1 7 0 0,-4 0 0 16,0 0 0-16,-7 6 0 0,3 0 0 0,-3-6 0 15,-3-1 0-15,-1 1 0 0,-3 0 0 0,-3-3 0 16,-1 2 0-16,1-5 0 0,-1 0 0 0,-7 2 0 15,-3-2 0-15,4-4 0 0,-5-3 0 0,1-2 0 16,-3-4-100-16,-1-4-22 0,-3-2-5 0,6 3-1332 16</inkml:trace>
  <inkml:trace contextRef="#ctx0" brushRef="#br0" timeOffset="-125181.91">2254 8920 1771 0,'0'0'39'0,"0"0"8"0,0 0 1 0,0 0 2 16,0 0-40-16,0 0-10 0,0 0 0 0,0 0 0 15,0 0 95-15,0 0 17 0,0 0 3 0,4-6 1 16,-1 0-21-16,4-1-4 0,-7 1-1 0,4 0 0 15,3 0-42-15,4-1-8 0,3 4-1 0,-4 0-1 16,1 0 21-16,3 0 4 0,7 3 1 0,-7 3 0 0,7 0-52 0,-3 3-12 16,10 1 0-16,-3-1 0 0,-4 3 40 0,4 1 6 15,-1 5 1-15,-2 4 0 0,-5 0-7 16,1 9-2-16,0 0 0 0,-1 1 0 0,-6 5-11 0,3-3-3 16,-4 1 0-16,-6 2 0 0,3-2-4 15,-3 2 0-15,-1 1-1 0,-3-1 0 16,0-3-19-16,-3 4 0 0,3-4 0 0,-4-2 0 0,-7-1 0 15,1-3 0-15,-1 0 0 0,-3-3 0 0,-3 0 14 0,2-7-1 16,-6-2 0-16,4 3 0 0,-5-7-13 16,-2 1-18-16,3-4 4 0,-1 0 1 0,5-3 13 0,-4-3 0 15,-1 0 0-15,1-3 0 0,4 0 0 0,6 0 0 16,1-3 12-16,-1-4-12 0,-3 1 0 0,7-1 0 0,3 4 0 16,-3-3 0-16,4-4 0 0,3 4 0 15,3-4-15-15,4 4 5 0,4-4 10 0,-8 4 0 0,11-4 0 16,4 4-8-16,-4 3 8 0,7-1-8 0,-3 1 8 15,3 3-8-15,4 0 8 0,-4 3 0 0,4 0 8 0,-1 3-8 16,-2 0 9-16,2 3-9 0,-6 1 12 0,7 2-12 16,-11 0 10-16,0 1-10 0,-4 2 8 0,8-2-8 15,-11-1 0-15,4 1 0 0,-1-1 0 0,-3-3-11 16,4 0-74-16,-8 1-15 0,1-4-4 0,-4-3-823 16,0 0-165-16</inkml:trace>
  <inkml:trace contextRef="#ctx0" brushRef="#br0" timeOffset="-124918.04">2953 9591 2869 0,'0'0'63'0,"0"0"13"0,0 0 2 0,0 0 3 0,0 0-65 0,0 0-16 16,0 0 0-16,0 0 0 0,0 0 94 0,0 0 15 15,0 0 3-15,0 0 1 0,0 0-54 0,0 0-11 16,0 0-3-16,0 0 0 0,0 0-6 0,0 0-2 16,0 0 0-16,0 0 0 15,0 0-50-15,0 0-11 0,0 0-1 0,0 0-1 0,7 0 26 0,-7 0-10 0,0 0 10 0,7-6 0 32,-7 0-35-32,3-1 0 0,-3 1 0 0,7 0 0 15,-7-4-140-15,0 4-28 0</inkml:trace>
  <inkml:trace contextRef="#ctx0" brushRef="#br0" timeOffset="-123443.64">4015 9575 2033 0,'0'13'85'0,"0"0"-68"16,-7-1 96-1,7-2 19-15,0-1 4 0,0 0 1 0,-4-2-7 0,4-1-2 0,0-6 0 0,0 0 0 16,0 0-51-16,-3-6-10 0,-1-4-3 0,-3-2 0 16,7-7-51-16,-11-3-13 0,11-6 0 0,-10-4 0 15,6-2 54-15,-3-4 8 0,4 4 2 0,-4-7 0 16,3 0-64-16,-7 0-12 0,4 4-2 0,0-7-1 15,0 3 24-15,-3-6 5 0,-1 0 1 0,-3 0 0 16,11 3-15-16,-8 3 0 16,-3 1 0-16,7-4 0 0,3 9 0 0,-6-2-16 0,10-1 3 0,-7 3 1 15,3 4 12-15,4 0 0 0,0 6 0 0,0-4-9 16,0 11 9-16,4-1 0 0,3 3 0 0,-4 4 8 16,8-1-8-16,-1 4-12 0,4-1 4 0,-3 4 0 15,3 0 8-15,4-1 0 0,-8 1 0 0,4 0-8 16,-3-4 8-16,3 4 0 0,0 0 0 0,4 3 0 15,-4-3 0-15,7 2 0 0,-7 1 8 0,7 3-8 16,-6 3 9-16,6 1-9 0,-11-1 12 0,4 3-12 16,1 3 8-16,-5 4-8 0,1-4 0 0,-1 4 0 15,1 3-37-15,-8-1-15 0,4 1-2 0,-3 0-1 16,-4-1-161-16,-4 1-32 0,4 0-6 0</inkml:trace>
  <inkml:trace contextRef="#ctx0" brushRef="#br0" timeOffset="-123215.39">3856 9422 2067 0,'21'3'87'0,"0"0"-70"15,-7 0 106-15,7 0 21 0,-6 4 4 0,-1-4 0 16,3-3-32-16,1 0-8 0,0 0 0 0,3 0-1 15,-4-3-86-15,5-4-21 0,-1 4 0 0,3-3 0 16,-2-3 0-16,2 2 0 0,-3-2 0 0,-3-1 0 16,3 1-98-16,0 0-24 0,-6 2-5 0</inkml:trace>
  <inkml:trace contextRef="#ctx0" brushRef="#br0" timeOffset="-123034.22">4519 9726 2796 0,'0'0'118'16,"0"0"-94"-1,-3 0 76-15,3 0 15 0,-7-3 3 0,-1-3 1 16,5-1-88-16,-4-5-18 0,7 2-3 0,-7-5-1 16,3-4-9-16,-6-6 0 0,6 0 0 0,1-4 0 15,-1-2-152-15,1 0-32 0,3-1-6 0</inkml:trace>
  <inkml:trace contextRef="#ctx0" brushRef="#br0" timeOffset="-122916.43">4438 9215 2310 0,'-4'6'48'0,"1"4"11"0,-1-4-47 16,1 0-12-16,3 0 0 0,0 1 0 0,0-1 53 0,3-3 9 0,-3 0 2 0,4 0 0 16,3 0-154-16,0 1-30 0,-3-1-7 15</inkml:trace>
  <inkml:trace contextRef="#ctx0" brushRef="#br0" timeOffset="-122617.09">4787 9648 2243 0,'-3'6'64'0,"3"-6"13"0,0 0-61 0,0 0-16 0,0 0 0 0,-7 0 0 15,3-6 111-15,1-1 19 0,-4 1 4 0,7-3 1 16,-4-4-90-16,4-3-17 0,0 1-4 0,0-1-1 15,4-6 14-15,3 3 3 0,-4-3 1 0,1 0 0 16,3 4-16-16,3-1-3 0,-6 3-1 0,3-3 0 16,3 4 18-16,-3 2 3 0,1-3 1 0,2 4 0 15,-3 2 17-15,4 1 3 0,-1 3 1 0,1 3 0 16,-4-1 0-16,7 8 0 0,-3 2 0 0,3 0 0 16,-4 7-52-16,1 6-12 0,0-1 0 0,-1 4 0 0,1 3 0 15,-4 7 0-15,3-4 0 0,1 3 0 0,-4 1 9 0,0-7-1 0,4 0 0 16,-4-3 0-1,-4-3-64-15,1-4-14 0,3-2-2 0,-4-4-1 16,4-3-151-16,-3 1-29 0,-4-7-7 0</inkml:trace>
  <inkml:trace contextRef="#ctx0" brushRef="#br0" timeOffset="-122118.85">5299 9008 2188 0,'7'25'97'0,"-4"6"20"16,8-6-93-16,-4 4-24 0,7-1 0 0,-10 3 0 15,6-3 107-15,4 1 17 0,-3 2 3 0,-1-3 1 16,5 4-52-16,-5-4-9 0,1 0-3 0,-1 0 0 16,1 1 0-16,-1-1 0 0,1 0 0 0,-4-3 0 15,0-3-51-15,4 0-13 0,-8-3 0 0,4-4 0 16,-3-2 0-16,-4 0 0 0,3-7 0 0,1-3 0 16,-4-3 0-16,0 0 0 0,0 0 0 0,0 0 0 15,-4-9 0-15,-3-4 0 0,0-3 0 0,4 1 0 16,-11-4-17-16,3-3-7 0,0 0 0 0,-3 3-1 15,0 0-11-15,0 4-3 0,0-1 0 0,0 3 0 16,-4 4 39-16,4 6 0 0,0 0 0 0,0 6 0 0,0 3 0 0,7 4 0 16,-4 5 0-16,-3 1 0 0,7 3 0 0,4 3 0 15,3 3 0-15,-8-3 0 0,8 0 0 0,8-4 0 0,-8 1 0 16,3 0 0-16,4-6 0 0,-3 2 0 0,6-2 0 16,1-4 0-16,-4 1 44 0,3-1 16 0,8-3 3 15,-7-3 1-15,3 1-52 0,0-4-12 0,4-4 0 0,-1 1 0 16,4 0 0-1,0-3 0-15,-3 0 0 0,10-4 0 0,-10 1-100 0,3-1-22 0,4 1-5 16</inkml:trace>
  <inkml:trace contextRef="#ctx0" brushRef="#br0" timeOffset="-121655.27">6625 9670 2553 0,'-14'15'53'0,"11"-12"12"0,3-3-52 0,0 0-13 0,-4 3 0 0,4-3 0 31,-7-3 105-31,0-3 19 0,3 0 3 0,-3-4 1 0,0-5-40 0,4-4-7 0,-4-3-1 0,0-6-1 15,0-4-24-15,3 1-5 0,1-7-1 0,-8 1 0 16,0 2-39-16,4-2-10 0,0 2 0 0,0-2 0 16,0 2 8-16,0-3-8 0,-4 1 12 0,8-1-4 15,-4 4-8-15,0 2-9 0,3 1 9 0,1 6-13 16,-4 3 13-16,3 3 0 0,4 3 0 0,0 4 0 16,0 6-54-16,0 6-8 0,0 0-2 0,7 0 0 15,4 6-102-15,-1 6-21 0,5 1-4 0</inkml:trace>
  <inkml:trace contextRef="#ctx0" brushRef="#br0" timeOffset="-121086.27">6992 9403 2310 0,'0'0'48'0,"0"0"11"16,-3-6-47-16,-5 3-12 0,5-4 0 0,-4-2 0 15,0 6 104-15,0-3 20 0,0 2 3 0,0-2 1 16,-4 6 0-16,4 0 0 0,-4 0 0 0,1 3 0 16,3 7-103-16,-4-1-25 0,4 4 0 0,0 5 0 0,0 1 56 0,0 3 7 0,3 3 1 0,4 3 0 15,-7-2-64-15,7-1 0 0,0-3-16 0,7 3 3 16,-7-6 13-16,4-4 0 0,3-2 0 0,-3-1 0 16,6-2 0-16,-3-4 15 0,4 0-2 0,-4-6 0 15,3 3-13-15,5-6 0 0,-5 0 0 0,-3-6 0 16,4-1 0-16,-4 1 0 0,3-7 0 15,-3 1 0-15,1-1 0 0,-1-6 0 0,-4 3 0 0,4-3 0 16,-3 6 0-16,-1 1 0 0,1-1 0 0,-1 7 0 16,1-1 0-16,-4 7 0 0,0 3 0 0,0 0 0 15,0 0 0-15,3 3 0 0,1 7 0 0,-1 2 0 16,1 4 0-16,-1 0 0 0,1 2 0 0,0 1 0 16,3 0 0-16,-4 0 0 0,1-3 0 0,3-1 0 15,-4 1 0-15,4 0 0 0,0-7 0 0,0 3 0 16,0-5 0-16,0 2 0 0,1-6 0 0,2 0 0 15,-3 1 0-15,4-4 0 0,-4-4 0 0,3 1 0 16,-3-3 0-16,1-3 0 0,2-1 0 0,-3-2 0 16,4-1 0-16,-4-6 0 0,0 4 0 0,3-4 0 15,-3 0 20-15,4 3 0 0,-4-2 1 0,4-1 0 16,-1 6-21-16,1-3 8 0,-4 4-8 0,4 3 0 16,-1-1-14-16,1 4-7 0,-1 3-2 0,1-4 0 15,3 7 70-15,-3-3 13 0,-1 3 4 0,1 3 0 16,-1 4-52-16,1 2-12 0,-1 1 0 0,-2 2 0 15,-1 7 0-15,0 0 0 0,0 3 0 0,-4 0 0 16,1-4 0-16,-1 4 0 0,1 0 0 0,-1-3 0 0,1-3 0 0,-1-1 0 16,1 1 0-16,-1-3 0 15,1-4-100-15,-4-3-22 0,3-2-5 0</inkml:trace>
  <inkml:trace contextRef="#ctx0" brushRef="#br0" timeOffset="-120619.68">7666 9049 2325 0,'0'0'103'0,"7"3"21"16,-4 0-99-16,5 6-25 0,2-2 0 0,-3 2 0 15,4 0 89-15,-1 4 13 0,1 3 2 0,-1-4 1 16,5 4-45-16,-5 3-8 0,4 0-3 0,0-1 0 15,-3 1 63-15,3 0 13 0,-3 3 3 0,3 0 0 16,-4-3-84-16,1 3-16 0,0 0-3 0,-4-4-1 16,0 1 0-16,-4-3 0 0,4 0 0 0,-3-4 0 15,3-2-13-15,-4-1-3 0,-3 0-8 0,4-2 12 16,-4-1-12-16,0-6 0 0,0 0 0 0,0 0 0 16,0 0 0-16,0 0-8 0,0 0 8 0,-4-10 0 15,-3 1-9-15,0 3 9 0,0-4 0 0,-3 1-9 16,-5 0 0-16,5 2 0 0,-4 1 0 0,-4 0 0 15,1 3 28-15,-1 3 5 0,0 0 2 0,1 3 0 16,-1 3-52-16,0 7-10 0,4-1-3 0,0 4 0 16,0 3 28-16,7-1 11 0,0 7-8 0,3-3 8 15,1-3-8-15,6 0 8 0,1 0-8 0,3-3 8 0,4-1 0 16,-1-2-8-16,8-4 8 0,-1-3 0 0,1-2 0 16,0-4 0-16,3 0 0 0,0 0 0 0,0-7 0 15,0 4 9-15,-3-3-9 0,3-3 10 0,-3-1-10 0,-4-2 0 0,4-1 0 0,-4 0 0 16,0 1-67-1,0-1-15-15,0 1-3 0,0-1-1 0,-3 1-136 16,3-4-27-16</inkml:trace>
  <inkml:trace contextRef="#ctx0" brushRef="#br0" timeOffset="-119781.86">8322 9616 2228 0,'0'0'99'0,"0"3"20"15,0 4-95-15,0-4-24 0,0 0 0 0,0-3 0 16,0 0 149-16,0 0 26 0,0 0 5 0,0 0 0 15,0 0-92-15,-7 3-20 0,7-3-3 0,-7-3-1 0,3 0-51 0,-3-3-13 0,4-1 0 0,-1 1 0 16,-3-7 40-16,4 1 6 0,-1-1 1 0,-3-2 0 16,4-4-25-16,-1 0-5 0,1 0-1 0,-1 0 0 15,-3 1-16-15,3-1 0 0,1 0 0 0,-1 3 0 16,1 4 0-16,-1-1 0 0,4 1 0 0,0 5 0 16,0 1 0-16,0 6 0 0,0 0 0 0,0 0 0 15,0 0 0-15,4 3 0 0,-1 0 0 0,1 7 0 16,3-4 58-16,0 7 5 0,0-4 1 15,-3 4 0-15,3-1-52 0,-4 1-12 0,4-1 0 0,0 1 0 16,-3-4 0-16,3 1 0 0,-4-4 0 0,4 0 0 16,1-3 0-16,-1-3 0 0,0-3 0 0,0 0 0 15,0-6 0-15,-4-1 0 0,4 1 0 0,0-7 0 16,0 4 0-16,4-1 0 0,-4 0 0 0,4 1 0 16,-1 2 0-16,-3 1 0 0,4 0 0 0,-1-1 0 15,1 4 0-15,0 3 0 0,-1 0 0 0,1 0 0 16,-1 3 0-16,1 3 0 0,-4 0 0 0,0 0 0 15,0 3 0-15,0 1 0 0,0-1 0 0,-3 3 0 16,-1 1 0-16,4-1 0 0,-3 4 0 0,-1-4 0 16,1 4 0-16,-1-4 0 0,1 3 0 0,-4-2 0 15,4-4 0-15,-1 0 0 0,1 1 0 0,-4-7 0 0,0 0 0 0,0 0 0 0,0 0 0 0,7-7 0 16,-4-2 0-16,4 0 0 16,-3-4 0-16,3 1 0 0,0-1 0 0,0 0 0 0,0 1 0 0,4-1 0 15,-1 4 0 1,-3 0 0-16,4 2 0 0,-1 1 0 0,1 0 0 0,0 6 0 15,-1 0 0-15,-3 0 0 0,4 6 0 0,-4 0 0 0,0 4 0 16,3-1 0-16,-3 7 0 0,1-1 0 0,-1 4 0 16,0 0 0-16,0 3 0 0,0 0 0 15,0 0 0-15,-4 0 0 0,4-3 0 0,-3-1 0 16,-1-2 0-16,1-3 0 0,0-4 0 0,-1-3 0 0,1 1 0 0,-1-7 0 16,-3 0-151-16,0 0-33 15,4-3-6-15,-1-4-2 0,1 1-51 16,-1 0-10-16</inkml:trace>
  <inkml:trace contextRef="#ctx0" brushRef="#br0" timeOffset="-119218.02">8996 9356 2310 0,'0'0'48'0,"0"0"11"16,0 0-47-16,0 0-12 0,0 0 0 0,0 0 0 15,0 0 104-15,-4 6 20 0,1 1 3 0,-1 2 1 16,1 3-52-16,-1 1-9 0,1 6-3 0,3-3 0 15,0 5 0-15,0 1 0 0,3 3 0 0,1-3 0 16,-1-3-51-16,1 0-13 0,3 0 0 0,-4-3 0 16,4-4 0-16,0-6 0 0,1 4 0 0,-1-7 0 15,0-3 0-15,3 0 0 0,-3-6 0 0,4-1 0 16,-1-2 0-16,-2-4 0 0,2-2 0 0,-6-1 0 0,3-3 0 0,0 0 0 16,-4-3 0-16,1 4 0 0,-4-1 0 15,3 0 0-15,1 3 0 0,-4 4 0 0,0-1 0 16,0 4 0-16,0 3 0 0,0-1 0 0,0 7 0 0,0 0 0 15,0 0 0-15,0 0 0 0,0 0 0 0,0 0 0 16,-4 3 0-16,4 7 0 0,0-1 0 0,4 4 0 16,-4 3 0-16,7-1 0 0,-4 4 0 0,4 0 0 15,4 3 0-15,0-3 0 0,-1-1 0 0,-3-2 0 16,4 0 0-16,-1-4 0 0,-2-2 0 16,2-1 0-16,4 1 0 0,-7-4 0 0,4-3 0 0,-4 0 0 0,3 0 0 0,-6-3 0 15,3 0 0-15,0-3 0 0,-3-3 0 0,-1 3 0 16,1-4 54-16,-4-2 8 0,3 3 2 0,-3-7 0 15,-3 4-52-15,-1-4-12 0,1 1 0 0,-4-4 0 16,3 3 54-16,-3-2 8 0,3-1 2 0,1 0 0 16,-4 1-52-16,3-4-12 0,-3 3 0 0,4 1 0 15,3-1 0-15,-4 0 0 0,1 1 0 0,3-1 0 16,3 3 0-16,-3 1 0 0,4 2 0 0,3-2 0 16,0 2 0-16,3 4 0 0,-2 0 0 0,2 3 0 15,4 3 0-15,0 0 0 0,-3 0 0 0,7 3 0 16,-4 3 0-16,0-3 0 0,3 4 0 0,-2-1 0 15,2 3 0-15,1 1 0 0,-4 2 0 0,4-2 0 16,-4-4-48-16,-4 3-13 0,4 1-3 0,-3-4 0 16,-4-3-153-16,4 3-31 0,-4-3-7 15</inkml:trace>
  <inkml:trace contextRef="#ctx0" brushRef="#br0" timeOffset="-118948.77">9708 9569 2747 0,'0'0'78'0,"0"0"17"0,0 0-76 0,0-6-19 0,0-3 0 0,0-4 0 16,-3 0 106-16,-1 1 18 0,1-7 3 0,-1 0 1 16,1-3-52-16,-1 0-9 0,1-3-3 0,-4 0 0 15,3 0-51-15,-3 0-13 0,0-3 0 0,-4 0 0 16,1-4 54-16,-1 1 8 0,1-4 2 0,-4 4 0 15,3 3-52-15,0 3-12 0,-3 0 0 0,7 3 0 16,0 6-49-16,4 7-13 0,-1-1-2 0,1 4-1 16,3 6-50-16,0 0-9 0,0 0-3 0,7-3 0 15,0 3-113-15,3 0-24 0,4 0-4 0</inkml:trace>
  <inkml:trace contextRef="#ctx0" brushRef="#br0" timeOffset="-118622.64">9839 8967 2214 0,'4'44'46'0,"-4"-28"11"16,-4 3-45-16,4 3-12 0,0-1 0 0,-4 5 0 16,4-5 124-16,-3 5 24 0,-1-4 4 0,1 3 0 15,-1 0-70-15,1 0-14 0,-1 0-4 0,1-3 0 0,3 3-51 0,-4-3-13 16,4 3 0-16,-3-3 0 16,3-3 54-16,3-4 8 0,1-2 2 0,-4-1 0 15,3-2-52-15,-3-4-12 0,4-3 0 0,-4-3 0 16,3 0 0-16,4-3 0 0,-3 0 0 0,3-3 0 0,-3-4 0 0,3 1 0 0,0 0 0 0,0-1 0 15,0 4 54-15,3-4 8 0,4 1 2 0,-3 3 0 16,3-1-52-16,0 4-12 0,0-3 0 0,0 3 0 16,1 3 54-16,-1 0 8 0,0 0 2 0,0 3 0 15,0 3-52-15,-3 1-12 0,3-1 0 0,-4 6 0 16,1 1 0-16,-4 3 0 0,0 6 0 0,0 0 0 16,0-1 28-16,-3 5 4 0,-1 2 0 0,1-3 0 15,-4-3-24-15,0-3-8 0,0 3 0 0,-4-7 0 16,4 1-36-16,-3-7-8 0,-1 1 0 0,1-4-1 15,3-6-129-15,-7 0-26 16,3-3-4-16</inkml:trace>
  <inkml:trace contextRef="#ctx0" brushRef="#br0" timeOffset="-117076.35">2328 10425 2381 0,'0'0'49'0,"0"0"13"0,0 0-50 0,0 0-12 0,0 0 0 0,0 0 0 16,0 0 39-16,11 3 5 0,-11-3 0 0,11 3 1 16,-8 1 67-16,8-1 12 0,3 0 4 0,-4 0 0 15,8 3-52-15,0 1-9 0,3 2-3 0,0-3 0 16,4 4-51-16,-4-1-13 0,3 0 0 0,-9-2 0 16,6 2 54-16,-7 1 8 0,4-4 2 0,-4 3 0 15,0 1 0-15,-4-1 0 0,1 0 0 0,-1 1 0 16,-6-1-52-16,3 1-12 0,0-1 0 0,0 0 0 15,-7-2 0-15,0 2 0 0,0 1 0 0,4-4 0 16,-8 3 0-16,4-3 0 0,0 4 0 0,-10-1 0 16,6 1 0-16,-7-1 0 0,4 1 0 0,4-1 0 15,-4 0 0-15,0 1 0 0,-4-4 0 0,1 10 0 16,-1-7 0-16,8-6 0 0,3-3 0 16,0 0 0-16,0 0 0 0,0 0 0 0,0 0 0 0,0 0 0 0,0 0 0 15,0 0 0-15,7 0 0 16,0 0 0-16,3 0 0 0,-6-3 0 0,6 3 0 15,1 0 0-15,-1 0 0 0,5 0 0 0,-1 3 0 16,3 4 0-16,1 2 0 0,0 0 0 0,-1 4 0 0,1 3 0 0,0-1 0 0,-1-2 0 16,4 6 0-16,-7-1 0 0,1 4 0 0,-1 3 0 15,3-3 0-15,-6 0 0 0,-4-3 0 0,0 0 0 0,-3 0 0 16,3 0 28-16,-7-1 4 0,-7-2 0 0,3 0 0 16,-7 3-52-1,1-4-9-15,-4 4-3 0,0-3 0 0,-4-1 32 0,0 1 0 0,1 0 0 0,3-4 0 16,-11 1 0-16,7-4 0 0,-6 1 0 0,6-4 0 15,-3 0 0-15,0-3 0 0,6-3 0 16,-2 3 0-16,-1-6 0 0,8 0 0 0,-1 0 0 0,0-3 0 16,1-4-44-16,6 1-2 15,4 0-1-15,0-4 0 0,0 0-97 0,0 1-19 0,11-1-4 16,-8 1-1177-16</inkml:trace>
  <inkml:trace contextRef="#ctx0" brushRef="#br0" timeOffset="-116783.66">3302 11272 3110 0,'0'0'68'0,"0"0"15"0,0 0 2 0,0 6 3 0,0-6-71 0,-7 3-17 16,7-3 0-16,0 0 0 0,0 0 106 0,-4-3 18 15,-6-3 3-15,3 0 1 0,3-4-103 0,4 1-25 0,0-1 0 0,-7-2 0 16,4-1 11-16,-1 4-3 16,4-1-8-16,0 1 12 0,0 3-3 0,0-4-1 0,0 10 0 0,0 0 0 15,4-3-8-15,-4 3-11 0,0 0 3 0,0 0 0 32,10 0-51-32,-6 0-9 0,3 0-3 0,-7 0 0 15,0 0-45-15,3 0-10 0,4 0-2 0,-3 0 0 0</inkml:trace>
  <inkml:trace contextRef="#ctx0" brushRef="#br0" timeOffset="-116130.85">4187 11334 2269 0,'4'19'64'0,"-4"-12"15"0,0 2-63 0,0-3-16 0,0 4 0 0,4-4 0 15,-1 0 105-15,1-3 19 0,-4-3 3 0,0 0 1 16,0 0-11-16,0 0-1 0,0 0-1 0,0 0 0 15,0 0-49-15,-4-6-10 0,4-6-1 0,-3-4-1 16,-1-3-25-16,0-3-5 0,-6-6 0 0,-1-3-1 16,1-1 33-16,3-2 6 0,0-1 2 0,-4 1 0 31,-7-1-76-31,4-2-16 0,0 2-2 0,0-6-1 0,-4 1 31 0,4-4 0 0,0 0 0 0,4 0 0 16,-4 3 0-16,3 0 0 0,0 7 0 0,1-4 0 15,-1 7 0-15,8 3 0 0,-4-1 0 0,3 4 0 16,-3-3 0-16,7 3 0 0,0 0 0 0,7 3 0 0,-7-3 0 15,4 9 0-15,3-3 0 0,0 1 0 0,3 2 24 0,1 0 4 16,-1 4 0-16,12-1 1 0,-8 4-29 0,7-7 0 16,4 7 0-16,-1 2 0 0,-3 1 0 0,4 3 0 15,0 0 0-15,-4 0 0 0,4 3 0 0,-4 3 0 16,0 0 0-16,4 0 0 0,-11 3 0 0,0 1 0 16,-3 2 0-16,-1 1 0 0,1-1 0 0,-1 0 0 15,1 1 0-15,-11-4 0 16,3 7-45-16,4-7-15 0,-7 3-4 0,-7 1 0 15,4-1-51-15,-4 0-10 0,-4 4-3 0,4 0-784 16,-10-1-158-16</inkml:trace>
  <inkml:trace contextRef="#ctx0" brushRef="#br0" timeOffset="-115916.41">3993 10980 2419 0,'0'0'53'0,"8"3"11"0,-1 0 3 0,0-3 1 0,3 4-55 0,4-1-13 0,0 0 0 0,4 0 0 16,0-3 105-16,-1 3 19 0,8 0 3 0,-7-3 1 16,10 0-103-16,-10 0-25 0,10 0 0 0,-4-3 0 15,1 3 0-15,0-3 0 0,0-3 0 0,-4 3 0 16,0-1 0-16,0-2 0 0,4 3 0 0,-11-3 0 16,7 3-148-16,-7-4-36 0,0 4-6 0,-3 3-2 0</inkml:trace>
  <inkml:trace contextRef="#ctx0" brushRef="#br0" timeOffset="-115732.27">4759 11262 3110 0,'-7'13'68'0,"3"-1"15"0,-3 4 2 0,0-3 3 0,0-1-71 0,-3-2-17 16,6-1 0-16,-6-3 0 0,2 1 70 0,1-4 10 15,0-3 3-15,4-3 0 0,-4-1-31 0,0-5-5 16,0-4-2-16,3-8 0 15,4-1-138-15,-7-3-28 0,4-4-6 0,-4-5-1 16,7-1 0-16,-4 1 0 0,0-4 0 0,1 10-1126 0</inkml:trace>
  <inkml:trace contextRef="#ctx0" brushRef="#br0" timeOffset="-115599.83">4597 10808 2649 0,'0'0'58'0,"-7"6"12"0,3 0 2 0,1 7 4 0,-4-4-61 0,3 4-15 0,-3-1 0 0,7 1 0 15,-4-1 54-15,4-2 8 0,0-1 2 0,-7 1 0 16,14-1-52-16,-7-3-12 0,0-3 0 0,11 4 0 15,-7-7 0-15,3 3 0 0,7-3 0 0,-11-3 0 16,11 3-177-16,-3-3-39 0,7 3-7 0</inkml:trace>
  <inkml:trace contextRef="#ctx0" brushRef="#br0" timeOffset="-115335.6">4882 11309 2848 0,'-3'16'81'0,"-1"0"17"0,4-7-78 0,-7-3-20 0,7 1 0 0,0-7 0 16,0 0 68-16,-3-7 9 0,-4-2 3 0,3-4 0 16,1-2-48-16,-1-4-8 0,4-6-3 0,-3 0 0 15,3 0 35-15,0 0 6 0,0 0 2 0,3-1 0 16,1 1-52-16,-1 3-12 0,4 4 0 0,0-1 0 16,0 3 0-16,4 4 0 0,0 2 0 0,3 4 0 15,-4 3 54-15,4 3 8 0,0 0 2 0,-3 3 0 16,3 6-52-16,4 1-12 0,-8 2 0 0,8 1 0 15,0 3 0-15,-8 2 0 0,8 4 0 0,-4 0 0 0,0 3 0 16,0-3 0-16,-3 3 0 0,-1-3 0 0,5 0 0 16,-12-3 0-16,4-3 0 0,0-1 0 15,-3-8-110-15,-1-1-25 0,-3-6-5 0</inkml:trace>
  <inkml:trace contextRef="#ctx0" brushRef="#br0" timeOffset="-114929.7">5249 10460 2747 0,'0'12'78'0,"-3"4"17"0,3 3-76 0,3-4-19 0,-3 7 0 0,4 0 0 15,3 7 55-15,-4-1 7 0,8 3 2 0,0 4 0 16,-1-1-14-16,4 1-2 0,0-1-1 0,4 4 0 16,-4-7-24-16,7 4-5 0,-7-4-1 0,8-3 0 15,-5 0 38-15,4-3 7 0,-3 0 2 0,7-3 0 16,-11-6-52-16,7 3-12 0,-7-7 0 0,4 1 0 15,-1-4 0-15,-2-2-18 0,2-1 4 0,-10-3 1 16,4-3 3-16,-4 0 1 0,3 0 0 0,-6 0 0 16,-4 0 25-16,0 0 4 0,0 0 2 0,0 0 0 15,0 0-22-15,-4-6 0 0,-6 0 0 0,-4-4 0 16,3 4-10-16,-10-4-6 0,0-2-2 0,0 3 0 16,3-4-22-16,-7 4-5 0,-3-4-1 0,3 4 0 15,1 2 68-15,3 1 14 0,3 0 2 0,-7 6 1 0,8 3-30 0,-1 3-9 16,4 4 0-16,0 2 0 15,3 4 0-15,4 0 0 0,0 2 0 0,4-2 0 0,3 6 0 0,0 0 0 16,0 0-9-16,0 0 9 16,7-3-33-16,0-1-2 0,7 1 0 0,-4-3 0 15,4-4 57-15,4-2 11 0,0-1 3 0,3-2 0 0,0-4-36 0,0 0 0 0,4-6 0 0,0 0 0 32,-1-4-24-32,1-2-9 0,3-4-2 0,0-2-903 0,-3 2-181 0</inkml:trace>
  <inkml:trace contextRef="#ctx0" brushRef="#br0" timeOffset="-114320.52">6608 11272 2880 0,'0'0'64'0,"0"0"12"0,0 0 4 0,0 0 0 0,0 0-64 0,0 0-16 0,0 0 0 0,0 0 0 15,0 0 105-15,-4-6 19 0,4-4 3 0,-4-6 1 16,1 1-66-16,-4-10-13 0,3 3-2 0,1-10-1 16,-1 1-23-16,-3 0-5 0,-3-1-1 0,3-5 0 15,0-4-7-15,0-3-2 0,-4-6 0 0,0-3 0 0,4 6-8 16,0-1 0-16,0 5 0 0,-3 2 0 15,-1 3 0-15,0 1 8 0,4 5-8 0,0 4 8 16,0 6-8-16,4 0-11 0,-4 10 3 0,3-1 0 16,1 4-48-16,3 5-8 15,0 4-3-15,0 10 0 0,10 2-100 0,-3 4-20 0,7 6-4 0,0 3-683 16,1 0-137-16</inkml:trace>
  <inkml:trace contextRef="#ctx0" brushRef="#br0" timeOffset="-113771.77">6957 10946 2642 0,'0'0'58'0,"0"0"12"0,-7 0 2 0,3 0 3 0,-3 0-60 0,0 0-15 16,0-3 0-16,0 3 0 0,-4-4 92 0,1 4 16 0,3 0 4 0,-4 4 0 16,4-1-44-16,-3 0-9 0,2 3-2 0,-2 4 0 15,3-1-28-15,3 3-5 0,-3 4-2 0,4 3 0 16,-1 3-22-16,1 0 9 0,3 3-9 0,0-3 0 15,0 3 12-15,3 0-4 0,1-3 0 0,-1-3-8 16,4-4 0-16,-3-2 0 0,3-4-10 0,3-5 10 16,5-1-12-16,-8-6 12 0,3-4-12 15,-3 1 12-15,4-7-14 0,-1-2 5 16,5-1 1-16,-8-3 0 0,3 4 8 16,4-10 0-16,-3 3 0 0,-4 0 0 0,0 0 0 0,0 3 0 0,0 3 0 0,-3 1-8 15,-1 2 8-15,-3 4 0 0,0 2 0 0,0 7 0 16,0 0 0-16,0 0 9 0,0 7-9 0,4-1 10 15,-4 6-2-15,3 1-8 0,1 3 12 0,-1 2-4 16,1 1-8-16,-1 3 0 0,1-3 9 0,-1 6-9 16,4-3 0-16,1 0 0 0,-1 0 0 15,0-3 0-15,-4-4 0 0,8-2 0 0,-4-4 0 0,0 1 0 16,0-4 0-16,3-3 0 0,-2 0 0 0,2-6 0 16,1 0 0-16,-4-3 0 0,3-4 0 0,-3-2 0 0,0-4 0 15,1-3 0-15,-1 1 0 0,0-1 0 16,0-3 0-16,-4 3 0 0,1 0 0 0,-1-3 0 15,4 7 0-15,-3-4 0 0,-1 3 0 0,4 3 0 16,0 4 0-16,1 0 0 0,2 6 0 0,-3-1 0 16,4 4 19-16,-1 4-1 0,1 5 0 0,-4 0 0 15,4 1 15-15,3 2 3 0,-4 1 1 0,1 6 0 0,-1-4-10 0,-3 4-3 16,4 6 0-16,-4-3 0 16,0 0-24-16,0 0-19 0,0 0 3 0,0 0 1 0,-3-6 24 15,-1-1 5-15,4-2 1 0,-3-4 0 16,3-2-147-16,-3-1-28 0,3-3-7 0</inkml:trace>
  <inkml:trace contextRef="#ctx0" brushRef="#br0" timeOffset="-113264.29">7666 10670 1792 0,'0'0'51'0,"0"0"10"16,0 0-49-16,0 0-12 0,0 0 0 0,7 3 0 0,-4 3 105 0,5 4 19 16,-1 2 3-16,0 4 1 0,3 3 0 0,1-1 0 15,-1 8 0-15,1-1 0 0,3 3-52 0,0-3-9 16,0 3-3-16,4-3 0 0,-4 0-6 0,4-3-2 15,-4 0 0-15,-4 0 0 0,4 3-38 0,-3-3-8 16,0 0-2-16,-4 0 0 0,3-3 22 0,-3 0 4 16,0-4 1-16,0 4 0 0,1-3-35 0,-5-7 0 15,1 1 0-15,-1-1 0 0,1-3 0 16,-1-3-9-16,1 1-1 0,-4-4 0 16,0 0-12-16,3-7-2 0,-3-2-1 0,0-4 0 0,-3 1 9 15,-1-4 1-15,1 0 1 0,-4 1 0 0,-4-1 14 16,0 0-9-16,-3 4 9 0,0-4-8 15,-7 4 20-15,0 2 5 0,0 4 1 0,-4 3 0 0,0 0-18 0,1 3 0 16,2 3 0-16,1 3 0 0,4 0 0 16,-1 7 0-16,4 3 0 0,3-1 0 0,4 4 0 0,4 0 0 15,-1 0 0-15,4 3 0 0,4-3 0 16,3-1 0-16,0 4 0 0,3-6 0 0,1-3 0 0,3-1 0 0,0-3 0 16,0 1 0-16,4-4 0 0,-4 0 0 15,4-2 0-15,-1-1 0 0,1-3-99 16,0-3-23-16,-4-1-5 0,0 1-1 0,-4-3-51 0,5 3-10 0,20-13-3 15,-21-9 0-15</inkml:trace>
  <inkml:trace contextRef="#ctx0" brushRef="#br0" timeOffset="-112436.89">8188 11018 1728 0,'0'0'38'16,"0"0"8"-16,0 0 2 0,0 0 0 0,0 0-39 0,0 0-9 0,0 0 0 0,0 0 0 0,0 0 104 0,0-6 20 15,0 6 3-15,-4-7 1 0,4 7-52 0,0-6-9 16,-3 0-3-16,3 6 0 0,-4-7 0 0,-3 4 0 15,7 3 0-15,-7 0 0 0,4 0 0 0,-4 0 0 16,3 0 0-16,1 3 0 16,-4 1 0-16,3-1 0 0,1 3 0 0,-1 0 0 15,0 1-51-15,4 2-13 0,0 0 0 0,0-2 0 0,0-1 0 0,0 0 0 16,0 0 0-16,0 1 0 16,0-1-48-16,4-3-13 0,0 3-3 0,-4-6 0 15,7 4 103-15,-7-4 20 0,3 3 4 0,-3-3 1 16,0 0-52-16,0 0-12 0,0 0 0 0,0 0 0 15,0 0 0-15,0 0 0 0,0 0 0 0,0 0 0 0,7 3 0 0,-7-3 0 0,0 0 0 0,0 0 0 16,0 0 0-16,0 0 0 0,0 0 0 0,4 0 0 16,-4 0 0-16,0 0 0 0,7 3 0 0,-7-3 0 15,0 0 0-15,0 0 0 0,0 0 0 0,0 0 0 16,0 0 54-16,0 0 8 0,0 0 2 0,0 0 0 16,0 0-52-16,0 0-12 0,0 0 0 0,0 0 0 15,0 0 0-15,0 0 0 0,7-9 0 0,-7 9 0 16,0 0 0-16,0 0 0 0,0 0 0 0,0 0 0 15,0 0 0-15,0 0 0 0,0 0 0 0,0 0 0 16,0 0 0-16,0 0 0 0,3 3 0 0,1 3 0 16,-4-3 0-16,3 3 0 0,1 1 0 0,-4-1 0 15,0 0 54-15,3 0 8 0,-3 1 2 0,0-4 0 16,0 3-52-16,0 0-12 0,4-3 0 0,-4 4 0 16,4-4 0-16,-4 0 0 0,0-3 0 0,0 3 0 15,0-3 0-15,0 0 0 0,0 0 0 0,0 0 0 16,0 0 0-16,0 0 0 0,0-9 0 0,3-1 0 15,-3 1 0-15,0 0 0 0,0-4 0 0,0 0 0 16,4 4 0-16,-1-3 0 0,1-1 0 0,-1 0 0 16,1 4 0-16,3 0 0 0,0-4 0 0,-4 4 0 0,4-1 0 0,0 4 0 15,-7 6 0-15,11-6 0 16,-11 6 0-16,7-3 0 0,4 3 0 0,-1 0 0 0,1 3 0 0,-1 3 0 16,-3 0 0-16,4 7 0 15,0-1 0-15,-4 1 0 0,3 3 0 0,-3-1 0 0,0 4 0 0,0-3 0 16,4 3 0-16,-4-4 0 0,-3-2 0 0,6-1 0 0,-6-2 0 0,3-4 0 31,-4 0 18-31,1-3 1 0,-4-3 0 0,0 0 0 16,7-3-31-16,-4-6-5 0,1-4-2 0,-1 1 0 0,5-4 19 0,-5-3 0 15,1 4 0-15,-1-1 0 0,4-3 0 16,-3 3 0-16,3 1 0 0,-4-1 0 0,4 0 0 16,0 4 0-16,0-4 0 0,4 4 0 0,-4-1 0 0,0 4 0 0,0 2 0 0,0 1 0 15,0 6 0-15,4 0 0 0,-1 0 0 0,1 6 0 16,0 1 12-16,-1 2 5 0,4 4 2 0,-3 2 0 15,-1 1-9-15,1 3-2 0,-4 3 0 0,4 3 0 16,-4 0-8-16,0 3 0 0,-4 3 0 0,1 1 0 16,-1-4 0-16,4 0 0 0,-3-3 0 0,0 0 0 15,-1-6-49-15,1-3-12 0,-4 0-3 0,3-7 0 16,1-6-144-16,-4-3-28 0,0 0-7 0</inkml:trace>
  <inkml:trace contextRef="#ctx0" brushRef="#br0" timeOffset="-111656.55">9088 11012 1958 0,'0'0'43'0,"0"0"9"0,-4 3 1 0,-3 0 3 0,7-3-45 0,-7 0-11 0,3 0 0 0,4 0 0 16,0 0 156-16,-10-3 28 0,-1 3 7 0,4-3 1 16,0-1-104-16,-3 1-20 0,-1 0-4 0,4 0 0 15,-4 0 0-15,1 3 1 0,-1 0 0 0,-3 0 0 16,3 0-52-16,1 3-13 0,-1 0 0 0,4 0 0 15,-3 4 0-15,3-1 0 0,0 0 0 0,3 3 0 16,0 1 0-16,1 2 0 0,3 1 0 0,0 0 0 16,3-4 0-16,1 3 0 0,0 1 0 0,-1 0 0 15,4-1 0-15,4 1 0 0,-1-1 0 0,4 7 0 16,-3-6 0-16,3-1 0 0,-3 1 0 0,3-4 0 16,-4-3 0-16,4-3 0 0,-3 1 0 0,0-4 0 15,-1 0 0-15,1-4 0 0,-4 1 0 0,0-3 0 16,-4-3 0-16,1-1 0 0,0 1 0 0,-4-4 0 15,0 1 0-15,3-4 0 0,-3 3 0 0,0-2 0 16,0-1 0-16,-3 4 0 0,-1-1 0 0,-3 1 0 16,3-1 0-16,1 4 0 0,-4-1 0 0,3 1 0 15,-3 2 0-15,4 4 0 0,-1-3 0 0,1 3 0 16,-1 3 0-16,1 3 0 0,3 0 0 0,0 0 0 16,0 4 0-16,3 2 0 0,1 0 0 0,-1 4 0 15,4 3 54-15,4-4 8 0,-1 4 2 0,1 0 0 16,0-1-103-16,-1-2-20 0,4 2-4 0,0-2-1 0,-3 0 52 0,0-1 12 15,-1-3 0-15,-3 1 0 0,4-1 0 16,-1 1 0-16,-3-4 0 0,0 0 0 16,1 1 0-16,-1-1 0 0,0 0 0 0,0 0 0 0,0 1 28 15,0-4 9-15,-4 3 2 0,4-3 0 0,4 0-28 0,-8-3-11 0,-3 0 8 0,8-3-8 16,-8 3 12 0,7-3-4-16,-4 0 0 0,1-7 0 0,-4 4 4 15,3-6 1-15,-3-1 0 0,-3 1 0 0,3-4-13 0,0 0 0 0,-4 1 0 0,1-1 0 16,-1 0 54-16,4 0 8 0,-3 4 2 0,3-1 0 15,-4 1-52-15,4 2-12 0,0 1 0 0,0 3 0 16,4-4 0-16,-1 4 0 0,-3 0 0 0,7 3 0 16,-3-4 0-16,3 4 0 0,0 3 0 0,3-3 0 15,-3 3 0-15,4-3 0 0,0 3 0 0,-4 0 0 16,3 3-14-16,1-3-6 0,-1 3 0 0,-3-3-1 16,4 3-29-16,-4 1-6 0,4-1 0 0,-1-3-1 15,1 3-97-15,-4 0-19 0,3-3-4 0</inkml:trace>
  <inkml:trace contextRef="#ctx0" brushRef="#br0" timeOffset="-111386.28">9687 11297 2617 0,'0'0'57'0,"0"0"12"0,0 0 3 0,0 0 2 0,0 0-59 0,0 0-15 15,0-6 0-15,0-1 0 0,4-2 86 0,-4-4 14 16,0-2 4-16,0-1 0 0,0-3-36 0,-4 0-6 16,1-3-2-16,3-3 0 0,-7 0-30 0,3 0-6 0,-6-3-2 0,-1 0 0 15,0-4-22-15,1-5 0 0,-4-1 0 0,0-9 0 16,0 3 16-16,-4 3 0 0,4 1-1 0,0 5 0 16,3 4-15-16,0 6 0 0,1 6 0 0,6 6 0 15,-3 1-48-15,7 2-13 0,-3 4-3 16,3 6 0-1,3 0-102-15,4 0-21 0,0 0-4 0,4 6-1 0</inkml:trace>
  <inkml:trace contextRef="#ctx0" brushRef="#br0" timeOffset="-111087.11">9775 10767 1958 0,'0'6'43'0,"0"7"9"0,0 2 1 0,0 4 3 0,0 3-45 0,0 0-11 0,0 3 0 0,0-3 0 16,-3 3 40-16,-1-3 5 0,1 3 2 0,-1 0 0 0,1-3 7 0,-1 0 2 15,-3-3 0-15,4 0 0 0,3-7 26 0,-4 1 6 16,4-7 0-16,0-6 1 0,0 0-20 0,0 0-4 16,0 0-1-16,0 0 0 0,4-6-51 0,-1-3-13 15,4-4 0-15,0 1 0 0,-3-1 54 0,6 4 8 16,-2-1 2-16,-1 1 0 0,3 2-52 0,1 1-12 16,-1 0 0-16,4 3 0 0,-3 3 0 0,0 0 0 15,-1 0 0-15,4 3 0 0,0 3 69 0,-3 4 11 16,3 2 3-16,0 1 0 0,0 2-51 0,-3-2-9 15,-4 6-3-15,4 0 0 16,-1-1-12-16,-3 4-8 0,4 0 8 0,-4 0-8 0,0 0 11 16,0 3-3-16,0-3 0 0,-3-9 0 15,-1-1-129-15,1-2-27 0,-4-1-4 0,3-3-1260 0</inkml:trace>
  <inkml:trace contextRef="#ctx0" brushRef="#br0" timeOffset="-110498.4">10700 10961 1958 0,'0'0'43'0,"-7"0"9"0,0 4 1 0,-4-1 3 0,4 3-45 0,-4 3-11 0,4 1 0 0,-3-1 0 15,3 7 97-15,3-1 18 0,-3 4 3 0,4 6 1 16,-1-3-37-16,4 0-7 0,0 3-2 0,4 0 0 16,3 1-58-16,-4-5-15 0,18 23 0 15,-7-25 0-15,1-3 0 0,2-4 0 0,1-5 0 16,0-4 0-16,-1-3 0 0,4-6 0 0,0-7 0 15,1-3 20-15,-5-2 2 0,4-8 0 0,1 1 0 16,-8 0 18-16,0 0 4 0,0 0 1 0,-3-3 0 16,-4 6 13-16,-4 3 2 0,1 0 1 15,-4 0 0-15,-4 4-39 0,1-4-8 16,-4 3-2-16,-1 4 0 0,-6-1 8 0,-3-2 0 0,-1 2 1 0,-3 4 0 16,0-1-13-16,3 4-8 0,-3 3 10 0,0-3-10 15,3 6-38-15,1 0-14 0,2 3-2 16,1 0-1-16,7 0-63 0,-3 0-13 0,6 0-2 0,1 3-1 15,6 1-130-15,1-1-27 0,10 10-5 0,-4-1 0 0</inkml:trace>
  <inkml:trace contextRef="#ctx0" brushRef="#br0" timeOffset="-110034.2">11120 11281 1090 0,'0'0'24'0,"0"0"4"0,0 0 2 0,0 0 2 0,0 0-32 0,0 0 0 16,0-6 0-16,0 0 0 0,0-1 45 0,0 1 3 15,0 6 1-15,3-6 0 0,-3 6 31 0,0 0 5 16,0-3 2-16,0 3 0 0,0 0 13 0,0 0 4 0,0 0 0 0,0 0 0 16,0 0-32-16,0 0-5 0,0 0-2 0,0 0 0 15,0 0-1-15,0 0 0 0,0 0 0 0,0 0 0 16,0 0-7-16,0 0-1 0,0 0-1 0,0 0 0 15,0 0-37-15,0 0-7 0,0 0-2 0,0 0 0 16,0 0-9-16,0 0 0 0,0 0 0 0,0 0 0 16,0 0 53-16,0 0 9 0,0 0 2 0,0 0 0 15,0 0-52-15,0 0-12 0,0-7 0 0,-3 1 0 16,3-6 54-16,-4-1 8 0,4-3 2 0,0 1 0 16,0-1-52-16,0 0-12 0,4-2 0 0,-1-4 0 0,1 3 0 15,3 3 0-15,0 0 0 0,0 4 0 16,0 2 0-16,3-2 0 0,1 3 0 0,3 2 0 15,-3 1 54-15,3 3 8 0,0 3 2 0,0 0 0 16,0 6-52-16,0 0-12 0,4 4 0 0,0 2 0 16,-4 1 54-16,-4 6 8 0,4 0 2 0,-7 6 0 15,4 0-52-15,0 0-12 0,-4 6 0 0,0-3 0 16,0 1 0-16,-4-7-18 0,4-1 4 0,-3-2 1 16,-1 0-15-16,-3-6-4 0,4-7 0 0,-4-6 0 15,0 0-163-15,-4-6-33 0,4-7-6 0</inkml:trace>
  <inkml:trace contextRef="#ctx0" brushRef="#br0" timeOffset="-109085.84">12330 11168 1728 0,'-4'22'38'0,"4"-15"8"0,-3 5 2 0,3-3 0 0,-4 4-39 0,4-4-9 16,-4-2 0-16,4 2 0 0,0-3 104 0,0 1 20 0,0-1 3 0,0-6 1 15,0 0-8-15,0 0-2 0,0 0 0 0,0 0 0 16,0 0-33-16,0 0-6 0,0 0-2 0,0 0 0 16,0 0-13-16,0 0-4 0,0 0 0 0,-3-9 0 15,3 2-8-15,-4-2-1 0,1-1-1 0,3-2 0 16,-4-1-26-16,1 1-4 0,-1-4-2 0,1 0 0 16,3-2-18-16,-4-1 10 0,1 0-10 0,-1 3 8 15,4-2-8-15,0-8 0 0,0 8 0 16,0-4 8-16,4 6-8 0,-1 0 0 0,1 1 0 0,-1 2 0 0,1 7 0 15,-4 6 0-15,7-3 0 0,-7 3 8 16,10 0-8-16,-2 6 0 0,-1 3 9 0,3 4-9 16,-3-1 8-16,0 4-8 0,0 0 10 0,0 6-10 15,0-3 9-15,1-1-9 0,-1 4 8 0,0 0-8 0,0 0 0 0,-4-3 8 16,4 0-8-16,0-3 0 16,0-4 0-16,0-3 0 0,0 1 0 0,-3-7 0 15,-4-3 0-15,0 0 0 0,0 0 0 0,11-13 0 16,-1 1-10-16,1-4 10 0,-4-6 0 0,3 0-9 0,-3 0 9 0,4-3 0 15,-4 0 0-15,0 0 0 0,4 0 0 0,-1 3 0 16,4 0 0-16,-3 0 0 0,3 7 0 0,0 2 0 0,0 4 0 16,0 2 0-16,-3 7 12 0,0 3 0 15,3 1 1-15,-4 5 0 0,1 0 11 0,-1 7 3 16,1 3 0-16,0 0 0 0,-4 3-9 0,3 3-2 0,-3 0 0 16,0 0 0-16,-3 0-7 0,3 3-1 0,-3 0-8 15,-1 1 12-15,4-1-24 0,-3-6-4 16,-1 3-2-16,1-6 0 0,-1 0 18 0,1-4 11 0,-1-2-2 15,-3-4 0 1,4-3-51-16,-1 1-10 0,-3-7-3 0,0 0 0 0,0 0-17 16,4-10-3-16,-1-2-1 0,1-1 0 0,-1 1-48 15,-3-1-9-15,0 1-3 0</inkml:trace>
  <inkml:trace contextRef="#ctx0" brushRef="#br0" timeOffset="-108637.41">13053 10996 1526 0,'0'0'33'0,"0"-6"7"0,-4-1 2 0,4-2 2 0,0 0-36 16,0 2-8-16,0-2 0 0,0 3 0 0,0-4 111 0,-3 1 20 16,-1 2 4-16,4 7 1 0,0 0-5 0,0 0-1 15,0 0 0-15,-7 0 0 0,0 7-16 0,4-1-3 16,-4 7-1-16,3-1 0 0,0 1-37 0,1 2-7 15,-1 4-2-15,1 0 0 0,-1 3-51 0,4-6-13 16,0 2 0-16,0-2 0 0,0 0 0 0,0-1 0 16,4-2 0-16,-1-4 0 0,1 1 0 15,3-4 0-15,4-3 0 0,-4-3 0 0,3-6 0 0,-3 0 0 16,7-4 0-16,-3-2 0 0,0-4 0 0,-1 3 0 16,-3-2 0-16,0-4 0 0,4 3 0 0,-4 1 0 0,-4-1 0 15,4 0 0-15,-3 1 0 0,0-1 0 16,-1 7 0-16,-3-1 0 0,4 4 0 0,-4 6 0 0,0 0 8 0,0 0-8 15,0 0 0-15,0 0 11 0,0 6-11 16,0 0 10-16,0 7-10 0,3-4 0 0,1 4 0 16,-1-4 8-16,1 4-8 0,-1 2 0 0,1-2 0 0,-1 0 0 15,4-1 0-15,0 4 0 0,0-4 0 0,-3 1 0 16,3 3 0-16,0-4-12 0,0 4 2 0,-3-4 1 16,3 1 9-16,-4-4 0 0,4-2 10 0,-3 2-10 15,-4-9-100-15,0 0-27 16,0 0-5-16,0 0 0 0,3-9-97 0,4-4-19 0,-3-12-4 15,-8 0-1-15</inkml:trace>
  <inkml:trace contextRef="#ctx0" brushRef="#br0" timeOffset="-107947.14">13444 10990 1958 0,'0'0'43'0,"0"0"9"0,4 6 1 0,-4-3 3 0,3 3-45 0,1 1-11 15,-1-1 0-15,1 0 0 0,3 3 98 0,-3 1 18 0,-1 2 3 16,4 1 1-16,-3 3-39 0,-1-4-7 0,4 4-2 0,-3-4 0 16,-1 4-6-16,4-3-2 0,-3-1 0 0,3-2 0 15,-3-1-51-15,-1-3-13 0,-3 1 0 0,4-1 0 16,-1-3 0-16,1 0 0 0,-4 0 0 0,0-3 0 16,3 3 22-16,4 0 2 0,-3 4 0 0,-1-4 0 15,1 3-39-15,3 4-7 0,-4-1-2 0,4 0 0 16,0 4 42-16,1 3 8 0,-1 2 2 0,0 4 0 15,3 0-16-15,-3 3-4 0,0 0 0 0,4 4 0 16,-4-4 5-16,0 0 1 0,0 0 0 0,0 0 0 16,0-3 2-16,-3 0 1 0,3-3 0 0,-4-4 0 0,1 1-1 0,-1-6 0 15,1-4 0-15,-4-3 0 16,0-3-16-16,0 0 0 0,0-3 0 0,-4-7 0 16,1-2 0-16,-1-1 13 0,1-2-2 0,-4-4-1 0,3 0-10 0,1-3 8 15,-4 3-8-15,-4-6 8 16,4 0-8-16,0-3 0 0,-4 0 0 0,4-7 0 15,0 4-23-15,0-7-6 0,0 4-2 0,0-4 0 0,0 0 47 0,0 4 8 16,0-1 3-16,3 1 0 16,-3-1-43-16,4 1-9 0,3 3-2 0,0-1 0 0,0 4 27 0,3 3 0 15,4 3 0-15,0 3 0 0,0 3 0 0,4 7 0 16,-4 0 0-16,4 6 0 0,3-1 46 0,0 8 14 16,-3 2 4-16,3 3 0 0,0 1-52 0,3 2-12 15,-3 7 0-15,1 0 0 0,-1 0 54 0,-4 6 8 16,1-3 2-16,-4 3 0 15,0 0-52-15,-3 0-12 0,-1 0 0 0,-3 0 0 0,-3-3 0 0,-5 0 0 0,-2 0 0 0,-4-3 0 16,0-4 0-16,-4-2 0 0,0-1 0 0,-3-2 0 16,0-4 0-16,-4 0 0 0,1-6 0 0,-1 0 0 15,-3-3-90-15,3-3-21 16,0 0-4-16,1-10-873 0,2 4-176 0</inkml:trace>
  <inkml:trace contextRef="#ctx0" brushRef="#br0" timeOffset="-105114.02">2709 12695 1105 0,'0'0'47'16,"0"-9"-38"0,0 3 93-16,-7-1 18 0,7 1 4 0,0 0 1 15,0 0-49-15,-3-1-9 0,3 7-3 0,3-9 0 16,-3 9 0-16,0-3 0 0,0 3 0 0,7-7 0 0,4 7 0 0,-8 0 0 0,8 4 0 0,0-1 0 15,-1 3 0 1,4 3 0-16,-3 4 0 0,3-1 0 16,0 4 0-16,4 3 0 0,-4 0 0 0,0 6 0 0,4-3-20 0,-4 3-4 0,-4 3 0 15,1 3-1 1,-8 1-11-16,1-1-3 0,3 4 0 0,-7 2 0 0,0-2 31 16,0-4 7-16,0 4 1 0,0-7 0 0,-7 0-33 0,3-6-7 0,1 0 0 15,-8-6-1-15,1-1 14 0,3-2 3 0,0-1 1 0,-4-5 0 16,4-1-33-16,3 0-8 0,-3-3 0 0,7-3 0 15,0 0-49-15,0 0-12 0,0 0-3 0,0 0 0 16,7 0 52-16,4-3 12 0,0 3 0 0,3-3 0 16,0 0 0-16,7 0 0 0,-7 3 0 0,7 0 0 15,0 0 12-15,-3 0 6 0,3 0 1 0,0 0 0 16,-6 0-31-16,2 0-5 0,1 0-2 0,-1 0 0 16,1 0 19-16,0-3 0 0,-4 3 0 0,7-3 0 15,-10-1-55-15,3 1-7 0,0-3-2 0,-4-3 0 16,1-1-41-16,0 1-9 0,-8-1-2 0,8-2 0 15,-8-4-70-15,4 4-14 0,-3-4-4 0,3 0 0 16,-4 1-40-16,4-4-8 0</inkml:trace>
  <inkml:trace contextRef="#ctx0" brushRef="#br0" timeOffset="-104867.7">3246 12811 1337 0,'0'-22'28'0,"0"13"6"15,0 0-34-15,0 2 0 0,3-2 0 0,-3 3 0 16,7-4 124-16,-7 10 19 0,0-3 3 0,0 3 1 15,0 0 21-15,4 0 4 0,6 0 0 0,-10 3 1 0,4 3-43 0,3 1-9 0,-7 5-1 16,3 1-1-16,4 3-37 0,-7 2-7 0,4 4-2 0,3 3 0 16,-7 7-7-16,4 5-2 0,-1 4 0 0,4 0 0 15,-3 3-37-15,3-3-8 0,-7 2-2 0,3 1 0 16,4-3-2-16,-7-3-1 0,4 2 0 16,-1-2 0-16,4 0-14 0,-7-4 0 0,0 1 0 0,0-7 0 15,4-3 0 1,-4-3-13-16,0-6 1 0,0-4 0 0,0-6-61 0,0-6-12 15,0 0-3-15,0 0 0 16,-4-9-28-16,4-4-7 0,-7-5-1 0</inkml:trace>
  <inkml:trace contextRef="#ctx0" brushRef="#br0" timeOffset="-104548.08">3577 13529 2703 0,'0'7'120'0,"0"2"24"15,-3-3-115-15,3-6-29 0,0 0 0 0,0 0 0 16,0 0 75-16,0 0 9 0,0 0 1 0,0 0 1 16,0-9-47-16,0-4-10 0,0 1-1 0,0-4-1 15,0 0-2-15,0-2 0 0,0 2 0 0,3 0 0 16,-3 1-13-16,0 2-4 0,7 4 0 0,-7-1 0 15,0 4 1-15,0 6 0 0,0 0 0 0,0 0 0 16,0 0 11-16,4 6 1 0,3 1 1 0,-7 2 0 16,3 0 34-16,-3 1 6 0,0 2 2 0,0 1 0 15,0-1-52-15,0-2-12 0,0 2 0 0,7-2 0 16,-7-1-48-16,0-3-13 0,0-6-3 0,0 0 0 16,0 0-102-16,4-3-21 0,-1-6-4 0</inkml:trace>
  <inkml:trace contextRef="#ctx0" brushRef="#br0" timeOffset="-103998.53">4530 12470 2066 0,'-11'-13'43'0,"11"13"10"0,0-6-42 0,-3-1-11 0,3-2 0 0,0 3 0 15,-7 0 104-15,7 6 20 0,0 0 3 16,0 0 1-16,0 0 0 0,0 0 0 0,0 0 0 0,0 6 0 15,7 3-52-15,-7 7-9 0,0 3-3 0,3 9 0 16,4 6-29-16,4 10-7 0,-8 10 0 0,4 2-1 16,0 4 0-16,0 2 0 0,4 4 0 0,-7 3 0 15,6-3-14-15,-6 0-2 0,3 0-1 0,3 3 0 16,-6-10-10-16,-1-2 0 0,1-4 0 0,-1-3 0 16,1-9 0-16,-4-7 0 0,3-5 0 0,1-11 0 15,-4-2-49-15,4-10-12 0,-4-6-3 0,0 0 0 16,0-15-58-16,7-4-12 0,-7-9-2 0,3-4-1 15,4-2-37-15,-7-1-7 0,4-2-2 0</inkml:trace>
  <inkml:trace contextRef="#ctx0" brushRef="#br0" timeOffset="-103699.23">4865 13291 1824 0,'0'22'76'15,"3"3"-60"1,-3-3 89-16,7 3 19 0,-7 0 3 0,4 0 1 16,-1-3 0-16,5-3 0 0,-1 3 0 0,0-6 0 15,3-4-103-15,-3 1-25 0,4-7 0 0,3-6 0 0,-3-3 56 16,-1-7 7-16,1-2 1 0,3-4 0 16,-4-3-52-16,1-2-12 0,3-5 0 0,-3 1 0 0,-4 3 54 15,0-3 8-15,3 0 2 0,-6 0 0 0,3 3-1 0,-7 3 0 0,0 4 0 0,0-4 0 16,0 3-33-16,-11 4-6 0,4-1-2 15,0 1 0-15,-3 2-6 0,-1 4-2 0,1 0 0 0,-5-1 0 16,5 4 12-16,-4 0 2 0,0 3 1 0,-1-3 0 16,5 3-125-16,-1 3-26 0,4-3-5 15,-3 0-1-15,10 3-13 0,0-3-3 0,0 0-1 0</inkml:trace>
  <inkml:trace contextRef="#ctx0" brushRef="#br0" timeOffset="-102799.14">5359 13137 1546 0,'0'-9'65'15,"0"0"-52"1,0 2 151-16,0-2 29 0,0 3 7 0,0-1 0 16,0 7-57-16,-4-6-12 0,4 6-3 0,0 0 0 0,-7-3-51 0,7 3-10 0,-3 0-3 0,-1 3 0 31,-7 3 32-31,8 1 5 0,-4-1 2 0,0 6 0 16,0 1-51-16,0 3-9 0,3 2-3 0,-3 1 0 15,4 6-40-15,-1-3-16 0,1 3 1 0,-1 4 0 16,4-1 15-16,0 0 0 0,4 0 0 0,-1 4 0 15,1-7 0-15,6 3 0 0,-6-6 0 0,6 0 0 16,-3-6-42-16,4-7-6 0,3 0 0 0,0-2-1 16,-3-7-24-16,10-7-5 0,-10 1-1 0,6-3 0 15,1-1-46-15,-4-2-10 0,4-4-1 0,-4 0-1 16,3 4 41-16,-6-1 9 0,3-2 2 0,4 2 0 0,-8 1-11 16,1-1-1-16,3 4-1 0,-7-4 0 0,4 4 35 0,-1-1 7 15,1 1 2-15,-1-1 0 0,-3 1 35 0,0 0 7 0,0 2 2 0,-3-2 0 16,3 0 45-16,-3-1 9 0,3 4 1 0,-4 0 1 15,-3-1 34-15,4 1 8 0,-1 0 0 0,-3-1 1 16,0 7 10-16,0 0 1 0,0 0 1 0,0 0 0 16,0 0-13-16,-7-6-4 0,0 6 0 0,0 0 0 15,0 3-16-15,3 0-3 0,-6 7-1 0,6-1 0 16,-3 1-3-16,4 5-1 0,-1 4 0 0,1 0 0 16,3 6-39-16,0-3-8 0,0 6-1 0,0-3-1 15,3 4-11-15,1-4 10 0,-1-3-10 0,1 0 10 16,3-7-10-16,3-2 0 0,-6-1 0 0,3-5 0 15,0-7 0-15,4 0-14 0,-4-4 5 0,3-5 1 16,-6 0-11-16,3-10-1 0,0 3-1 0,0-6 0 16,-3 0 5-16,3 3 2 0,-4-6 0 0,-3 3 0 15,4 4-14-15,-4-1-4 0,0 0 0 0,0 0 0 0,0 7 48 16,0 2 8-16,0 1 3 0,0-1 0 16,0 10-43-16,0 0-9 0,0 0-2 0,0 0 0 0,0 0 53 15,0 0 10-15,3 10 3 0,1-1 0 0,-4 4-26 0,3-1-5 0,4 4 0 16,-3 3-8-16,-1-4 13 0,4 7-4 0,0-3-1 0,1 0 0 15,-1 0 2-15,3 3 0 0,1-3 0 0,-4-1 0 16,3 1-20-16,1-3-4 0,3 0-1 0,-3-1 0 16,-1-2 15-16,8-1 0 0,-11-2 0 0,7-4 0 15,0 3 0-15,-3-2 0 0,-1-4 0 0,4 0 0 16,-7 0 0-16,4-6 0 0,-4 0 0 0,4 0 0 16,-1-7 0-16,-6 1 0 0,3-4 0 0,-4-2 0 15,-3-4 42-15,0-3 5 0,0-3 1 0,-3-3 0 16,-4 3 4-16,3-4 0 0,-6 1 1 0,-1-3 0 15,-3-1-21-15,3 4-4 0,-10-3 0 0,7-4-1 16,-7-2 4-16,7-4 1 0,-7-3 0 0,3 0 0 16,0 6-32-16,4 1 0 0,4-1-8 0,-8 4 8 15,11 9-17-15,0 0 3 0,3 6 1 0,-3 3 0 16,4 4-12-16,3 2-3 0,0 4 0 0,0 0 0 16,3 2-128-16,4 4-27 0,1 4-5 0</inkml:trace>
  <inkml:trace contextRef="#ctx0" brushRef="#br0" timeOffset="-102435.65">6406 13545 3265 0,'-3'13'144'0,"-1"-1"31"0,-3-2-140 0,4-1-35 0,3-3 0 0,-7-3 0 16,7-3 58-16,0 0 5 0,0 0 1 0,-7-3 0 15,3-6-45-15,1-4-9 0,-4 1-2 0,3-4 0 16,1-6 4-16,-5 3 1 0,5-3 0 0,-4-3 0 16,3 3-61-16,1 0-13 0,-1 0-3 0,-3 0 0 15,4 7-51-15,-1-4-10 0,1 3-3 0,3 1 0 16,-7-1-153-16,3 0-31 0</inkml:trace>
  <inkml:trace contextRef="#ctx0" brushRef="#br0" timeOffset="-102333.54">6209 13018 2033 0,'-4'13'85'16,"-3"-1"-68"0,4-2 45-16,-1-1 9 0,-3 1 1 0,7-4 1 15,0 0-73-15,0-6-16 0,7 6-2 0</inkml:trace>
  <inkml:trace contextRef="#ctx0" brushRef="#br0" timeOffset="-101883.14">6417 13112 2178 0,'0'7'96'0,"7"-4"20"0,-7 3-92 0,4-6-24 0,-1 3 0 0,4-3 0 16,4-3 58-16,-1 0 7 0,1 0 2 0,3 0 0 16,0-1-3-16,4-2 0 0,-1 0 0 0,1 3 0 15,-4-3-51-15,4-1-13 0,-4 4 0 0,4-3 0 16,-1 3 47-16,-3 0 6 0,8-1 2 0,-5 1 0 15,1 3 14-15,-1 0 3 0,5 0 1 0,-8 3 0 16,3-3-58-16,-3 4-15 0,-3-1 0 0,3 0 0 16,-7 3 54-16,0-3 8 0,0 4 2 0,-3-4 0 15,-1 3-36-15,-3-3-8 0,-3 3 0 0,-1 1-1 16,-3 2-9-16,0 4-2 0,-3-1 0 0,-4 1 0 16,-1 2-8-16,-2 4 8 0,3-3-8 0,-8 6 8 15,8 3-8-15,-3 0 0 0,3 6 0 0,-4 1 0 16,4 2-25-16,3 1-4 0,4 2-1 0,-3 1 0 15,10-4 44-15,-7-2 9 0,14-1 1 0,-7-3 1 16,3-6-25-16,4 0 8 0,0-3-8 0,4-6 0 16,3-1 0-16,0-3 0 0,0 1 0 0,4-4 0 15,3-3 0-15,0-6-11 0,0 0 1 0,1 0 0 16,-1-7-16-16,-4 4-3 0,4-3-1 0,-3-1 0 0,0-2 8 0,-4-1 2 16,0 4 0-16,-3-7 0 15,-1 4-24-15,-3-4-5 0,-3 0-1 0,-1 1 0 16,-3-1-74-16,-3 0-14 0,-4 1-3 0,0-1-1 15,-4-3-117-15,-3 3-23 0</inkml:trace>
  <inkml:trace contextRef="#ctx0" brushRef="#br0" timeOffset="-101425.27">6604 13347 1972 0,'0'10'83'0,"-4"-4"-67"15,4 0 109-15,0 1 22 0,-3-4 4 0,3-3 1 16,0 0-70-16,3 6-14 0,-3-6-2 0,4 0-1 15,3 3-1-15,4-3 0 0,-8 0 0 0,8 0 0 16,-1 0-20-16,1 0-4 0,3 0 0 0,4 0-1 16,-1 3-12-16,1-3-3 0,3 0 0 0,7 4 0 15,-10-4-6-15,7 0-2 0,-1 3 0 0,5-3 0 16,-5 0-16-16,1 0 0 0,3-3 0 0,-3 3 0 16,-4-4 0-16,0 1 10 0,-3 0-10 0,3-3 8 15,-3 0-8-15,-1 2 12 0,-3-2-12 0,1 0 12 16,-1 0 0-16,0-1 1 0,0 1 0 0,-4-3 0 15,-2 2 0-15,2 1 0 0,-3 0 0 0,0-4 0 16,-3 4-13-16,-1 0 0 0,-3-3 0 0,4 2 0 16,-4-2 0-16,0 3 0 0,-4-1 0 0,4 4 0 15,-7-3 28-15,4 3 4 0,-4 3 0 0,0 0 0 16,0 0-32-16,-4 3 0 0,4 3 0 0,-4 0 0 0,1 4 0 16,-1 2 0-16,4 4 0 0,-4 0 0 15,1 3 0-15,3 2 0 0,0 1 0 0,0 0 0 16,3 3-9-16,1-3-8 0,-1 4-2 0,4-5 0 0,4-2 35 0,-1 0 8 0,4 0 0 0,0-3 1 15,4-1-25-15,3-2 8 0,0-1-8 16,4-5 0 0,-1 2 0-16,5-6 0 0,2 3 0 0,-3-6 0 0,4 0 0 15,0 0 0-15,0-3-14 0,-4 0 5 16,0-3-50-16,4 0-9 0,-8-1-3 0,1-2 0 16,-1 0-94-16,-2-4-19 0,-1 0-4 0</inkml:trace>
  <inkml:trace contextRef="#ctx0" brushRef="#br0" timeOffset="-100999.96">7514 12871 1972 0,'0'0'83'16,"0"0"-67"-1,0 0 110-15,0 0 22 0,4 6 4 0,-1 0 0 16,4 7-40-16,0 0-9 0,0 2-2 0,0 4 0 15,4 3-59-15,0 3-12 0,-1 3-2 0,4 4-1 16,-3-1 18-16,3 0 4 0,0 1 1 0,4 2 0 16,-4-6 6-16,4 1 2 0,-4-1 0 0,0-3 0 15,3-3-17-15,-6 3-3 0,3-3-1 0,0-3 0 16,0 0-28-16,0-4-9 0,-3 1 0 0,0-4 0 16,-1-5 0-16,-3-1 0 0,0-3 0 0,-3-3 0 0,-1 0 0 0,-3 0-16 15,0 0 2-15,0 0 0 0,0 0-3 0,-3-6-1 0,-8 0 0 0,1-1 0 31,-4-2 18-31,-4-1 0 0,-3 4 0 0,0-3 0 0,-4 3 0 0,0-1 0 0,0 4 0 0,1 0 0 32,-1 6 0-32,4 0 16 0,0 4-4 0,3 2 0 0,4 0 7 0,0 4 1 15,7 3 0-15,-4-4 0 0,11 1-20 0,-3 2-16 16,3 1 4-16,3-3 0 0,1-1-7 16,3 1-1-16,3-1 0 0,1-2 0 0,3-4 20 0,0 3 16 0,4-2-4 0,-1-1 0 15,1-3-12-15,0 0-16 0,3 3 3 0,0-6 1 16,-3 3 12-16,-1-6 0 0,1 3 0 0,-4-6 0 15,0 3-95-15,0-3-16 0,0-4-3 16</inkml:trace>
  <inkml:trace contextRef="#ctx0" brushRef="#br0" timeOffset="-100436.33">8315 13485 1972 0,'0'0'83'16,"0"0"-67"-16,0 0 135 0,0 0 26 0,0 0 6 0,0 0 1 15,0 0-97-15,0 0-19 0,4-6-4 0,-4-3-1 16,0 3-35-16,0-1-8 0,0 1 0 0,-4-3-1 16,4 2-6-16,-4-2-1 0,4 3 0 0,-3-4 0 15,3 4-12-15,-4 0 0 0,4 3 8 0,0-4-8 16,0 7 0-16,0 0-16 0,0 0 3 0,0 0 1 15,4-6 20-15,-4 6 4 0,0 0 0 0,0-6 1 16,3 3-13-16,-3-4 0 0,4 4 0 0,-4-3 0 16,4 3 28-16,-1-4-1 0,1 1 0 0,3 0 0 15,-4-3-5-15,4 5-1 0,-3-2 0 0,-1 3 0 16,4 0 17-16,-7 3 3 0,0 0 1 0,4 3 0 16,-1 3-13-16,-3 1-2 0,4-1-1 0,-4 3 0 15,0 4 10-15,0-4 1 0,0 4 1 0,0-1 0 16,0-2-24-16,-4 2-5 0,4-2-1 0,-3-1 0 15,-1 0-8-15,1 1 0 0,-1-4 0 0,1 0 8 16,-1 1-8-16,1-4 0 0,3-3 0 0,0 0 0 16,0 0-12-16,0 0 1 0,0 0 1 0,0 0 0 15,0 0-74-15,0 0-14 0,0-6-3 0,0-4-1 16,0 1-38-16,0-1-8 0,0-2-2 0</inkml:trace>
  <inkml:trace contextRef="#ctx0" brushRef="#br0" timeOffset="-100143.23">8054 12441 2310 0,'3'-22'48'0,"-3"16"11"0,0 0-47 0,4 0-12 0,3-1 0 0,-3 4 0 16,-1 0 156-16,-3 3 28 0,7-3 7 0,0 3 1 16,-3 0-52-16,6 3-9 0,-3 3-3 0,0 4 0 15,4 2-51-15,0 4-10 0,-1 3-3 0,1 6 0 16,-1 3-51-16,1 7-13 0,0 5 0 0,-1 4 0 16,1-3 0-16,-4-3 0 0,0-1 0 0,0 1 0 15,3-4 28-15,-3 1 4 0,-3-7 0 0,3-3 0 16,-3-3-44-16,3-9-8 0,-4-1-1 0</inkml:trace>
  <inkml:trace contextRef="#ctx0" brushRef="#br0" timeOffset="47101.03">7183 1273 2732 0,'10'6'115'0,"4"-3"-92"31,4 6 46-31,3-2 10 0,0-7 1 0,4 6 1 0,0-3-56 0,3 0-11 0,0-3-2 0,4 0-1 16,-4 0-11-16,0-3-16 0,0 0 4 0,8-3 1 31,-1 3-109-31,4-10-23 0,0 0-4 0,10 1-985 0</inkml:trace>
  <inkml:trace contextRef="#ctx0" brushRef="#br0" timeOffset="48151.75">9465 652 1580 0,'11'-10'67'16,"-4"4"-54"0,0 0 143-16,0 3 29 0,0-4 6 0,-4 4 1 0,-3 3-52 0,0 0-9 0,0 0-3 0,0 0 0 15,-7 7 0-15,-3-1 0 0,-1 6 0 0,-3 4 0 16,0-3-90-16,-7 5-18 0,0 4-4 0,-4 0-1 15,4 3-24-15,-4-3-5 0,4 3-1 0,-7-3 0 16,3 7 63-16,-3-7 13 0,0 6 3 0,-4-3 0 16,0 0-52-16,0-3-12 0,1 3 0 0,-1-3 0 15,7 3 18-15,4-9 1 0,0 9 0 0,3-13 0 16,8 4-19-16,-1-3 8 16,7 2-8-16,4-9 0 0,7 1 0 15,4-4 0-15,3 0 0 0,7 0 0 0,4-6 0 0,3 0 0 0,8-7 0 16,-1 7 0-16,0-6 16 0,0-4-1 0,-3 1 0 0,7-1 0 15,0 7 10-15,0 0 3 0,6-4 0 0,-2 7 0 16,-1 3-11-16,-7 3-1 0,1 7-1 0,-1-1 0 16,-7 1 1-16,-3 5 0 0,-4 7 0 0,-3-6 0 15,-8 6-16-15,1 0 0 0,-4 3 0 0,-4 0 0 16,-3 0 0-16,-3 6 0 0,-4 1 0 0,0-4 0 16,-7 6 0-16,-1 1 0 0,-2-1 0 0,-8 4 8 15,0-7-8-15,1 1 0 0,-8-1 0 0,4-3 0 16,-4-9 0-16,4 0 0 0,0-6 0 0,-1-1 0 15,8-3 0-15,0-5 0 0,7-1 0 0,0-3 0 16,3 0-26-16,1-3-5 0,10 3-1 0,-4-10 0 16,4-5-143-16,4 2-29 0,-1-3-5 0</inkml:trace>
  <inkml:trace contextRef="#ctx0" brushRef="#br0" timeOffset="48465.43">9811 1386 2796 0,'-4'9'118'15,"1"-3"-94"1,-1 7 102-16,1-1 21 0,3 4 4 0,-4-7 1 15,1 7-60-15,3 3-12 0,-4-7-3 0,4 4 0 16,-3 3-33-16,3-3-6 0,0-1-2 0,-4 4 0 16,4-6-16-16,0-1-4 0,4 1-1 0,-4-1 0 15,3-6-15-15,-3-2 8 0,0-4-8 0,0 0 0 16,0 0 0-16,0 0 0 0,4-4 0 0,-1 1 0 16,-3-12-36-16,4 2-4 0,-1-3-1 0,-3-2 0 15,0-4-76-15,0 3-15 0,4-6-4 0</inkml:trace>
  <inkml:trace contextRef="#ctx0" brushRef="#br0" timeOffset="48614.08">9712 1078 2508 0,'0'0'71'0,"0"0"16"0,0 0-70 15,0 0-17-15,0 0 0 0,0 0 0 0,0 0 55 0,0 0 7 0,7-3 2 0,-3 0 0 31,3 0-154-31,-4 3-30 0,8-3-7 0</inkml:trace>
  <inkml:trace contextRef="#ctx0" brushRef="#br0" timeOffset="49233.93">10082 1621 2795 0,'-3'18'58'0,"3"-11"14"15,-4-4-57-15,4-3-15 0,0 6 0 0,0-6 0 16,0 0 104-16,0 0 19 0,0 0 3 0,0 0 1 16,0 0-51-16,-3-9-9 0,-1 2-3 0,1 1 0 15,-1-9 1-15,4-1 0 0,0 3 0 0,0-9 0 16,0 0-52-16,4 4-13 0,-1-4 0 0,4-22 0 15,-3 25 0-15,3-6 0 0,-4 6 0 16,5 0 0-16,-1 4 0 0,-4-4 0 0,4 12 0 16,0-5 0-16,-3 6 0 0,3-1 0 0,-4 4 0 15,4 3 0-15,-7 0 0 0,7 0 0 0,-3 3 0 16,-1 4 0-16,1 2 0 0,0 7 0 0,-4-7 0 16,0 10 12-16,0 0 4 0,0 0 0 0,0-1 0 15,-4 1-25-15,4 3-5 0,0 0-1 0,-4 0 0 0,4-3 31 16,0-10 5-16,0 4 2 0,0-4 0 0,4-3-23 15,-4-6 0-15,0 0 0 0,0 0 0 0,7-9 0 0,0-3-8 0,4-1 0 16,-1-6 0-16,1-3 8 0,-1 3-12 16,5-6 12-16,-1 3-12 0,3 0 12 0,1 4 0 0,0-7-9 0,3 6 9 15,0 0-9-15,0-3 9 0,0 9-12 0,4-9 12 16,-7 7 0-16,3 2 11 0,-4-2 0 16,-2 2 0-16,-1 4 7 0,0 6 2 0,-4-1 0 15,1 4 0-15,-4 7-20 16,-4 2 0-16,5 4 0 0,-5 5 0 0,-3-5 0 0,0 6 0 0,0 3 0 15,0 0 0-15,0 3 0 0,0-3 0 0,-3 3 0 16,-1-3 0-16,4 3 0 0,-4-3 0 0,4 3 0 0,0-6 0 16,-3-1 0-16,3-2 0 0,0-6 0 15,3-1 9-15,-3-3-35 0,4 0-5 0,0-2-1 16,-4-4 0-16,3 3 32 0,1 3 0 0,-1-6 0 0,-3 0 0 16,4 3-57-16,-1 0-6 0,1-3-1 0,-1 3 0 15,-3 4-16-15,0-1-4 0,0 0-1 0,4-3 0 16,-4 1-69-16,0-4-14 0,0 0-2 0</inkml:trace>
  <inkml:trace contextRef="#ctx0" brushRef="#br0" timeOffset="49764.51">10876 1279 2333 0,'0'0'66'0,"0"0"14"0,0 0-64 0,0 0-16 0,0 0 0 0,0 0 0 15,0 0 123-15,4 9 21 0,-4-2 4 0,0-4 0 16,3 12-58-16,-3-2-12 0,0 6-2 0,0 3-1 16,0 6-11-16,0-3-3 0,0 3 0 0,4 10 0 15,-4-10-13-15,3 0-2 0,1 4-1 0,3-4 0 16,0 0-18-16,3-12-4 0,1 3-1 0,0-4 0 16,-1-8-13-16,1-1-9 0,-1 0 12 0,1-3-12 15,3-3 8-15,0-3-8 0,0-3 0 0,4 0 0 16,-4-7 12-16,4-3-4 0,-1-3 0 0,1-2-8 15,3-5 0-15,-3 1 0 0,3 0 0 0,0-3-12 16,-3 3 12-16,-1 0 0 0,1 3 0 0,0 0 0 16,-4 3 0-16,0 7 0 0,-4-4 0 0,1 7 0 15,-4-1 0-15,4 7 0 0,-8 3 0 0,4 3 0 16,-3 3 27-16,-1 7-2 0,1 3 0 0,-4-4 0 16,3 10-12-16,-3 3-2 0,4 0-1 0,-1 4 0 15,5 2-34-15,-5-6-6 0,1 3-2 0,3-6 0 16,0 3 51-16,0-9 9 0,-4 0 3 0,4-1 0 15,0-8-50-15,0-1-9 0,4 0-3 0,0-6 0 16,-4-3-84-16,3 0-17 0,-3-3-3 0</inkml:trace>
  <inkml:trace contextRef="#ctx0" brushRef="#br0" timeOffset="50056.73">11571 812 2717 0,'4'15'114'0,"-4"-2"-91"15,3 6 101-15,1 0 20 0,-4 2 4 0,3-2 0 16,1 10-40-16,-1-8-9 0,1 11-2 0,3-1 0 16,-4 7-40-16,4-1-8 0,1 7-1 0,-1 3-1 15,0-3-25-15,0-3-5 0,3 6-1 0,-3 3 0 16,4 0-11-16,-4 7-5 0,4-4 0 0,-4 0 0 15,0-6 0-15,3 1 0 0,1-5 0 0,-4-5 0 16,0-3 0-16,0-1 0 0,0-3 0 0,0-6 0 16,4-3-26-16,-4-6-5 0,0 0-1 0,3-7 0 15,1-6-16-15,0-6-3 0,-1-3-1 0,1-7 0 16,-1 1-180-16,-6-13-36 0</inkml:trace>
  <inkml:trace contextRef="#ctx0" brushRef="#br0" timeOffset="50463.9">12305 1204 2084 0,'-4'-7'92'0,"1"-5"20"16,-4 2-90-16,3 4-22 0,1 0 0 0,3 6 0 15,-4-6 130-15,4 6 22 0,0 0 4 0,0 0 0 16,0 0-53-16,0 0-11 0,-3 9-3 0,-1-3 0 16,4 7-35-16,4-1-7 0,-4 4-2 0,3 3 0 15,1 0-1-15,-1 3 0 0,4 3 0 0,-3 0 0 16,-1 3 28-16,1 7 4 0,3-7 2 0,-4 6 0 15,1 7-64-15,3-10-14 0,-3 7 0 0,-1 0 0 16,4-4 0-16,-3-9 0 0,-1 3 0 0,1-6 0 16,-1-3 0-16,1 0 0 0,-1 0 0 0,-3-4 0 15,4-5 0-15,-4-1 0 0,0 1 0 0,3-7 0 16,-3-3-24-16,0 0-10 0,0 0-2 0,0 0 0 16,-3-10-56-16,-1-2-11 0,-3 2-2 0,0-12-1 15,-3 4-132-15,-1-1-26 0,-3 0-6 0</inkml:trace>
  <inkml:trace contextRef="#ctx0" brushRef="#br0" timeOffset="51167.77">12012 1558 1824 0,'7'3'76'0,"4"-3"-60"16,-1 3 120-16,1 3 25 0,3-2 5 0,0 5 1 16,4-3-11-16,3-6-3 0,0 7 0 0,4-4 0 15,-4-3-122-15,4 3-31 0,-1-3 0 0,1-3 0 16,0 0 57-16,-1-4 6 0,5 4 1 0,-5-9 0 15,5 2-52-15,-1-5-12 0,0 5 0 0,0-9 0 16,0 7 0-16,4-4 0 0,-4-3 0 0,-3 4 0 16,0 2 0-16,-4-3 0 0,0 4 0 0,-7-1 0 15,0 4 0-15,-7 3 0 0,0-4 0 0,-3 4 0 16,-4 6 54-16,0 0 8 0,0 0 2 0,-11 0 0 16,-3 6-27-16,4 7-5 0,-8-4 0 0,0 10-1 15,1 3 1-15,-1 3 1 0,1 3 0 0,-1 4 0 16,4-4-33-16,3 6 0 0,1-9 0 0,-1 4 0 15,4-4 0-15,3-3 0 0,4-4 0 0,0-2 0 16,4-3 0-16,0-4 0 0,3 0 0 0,0 1 0 16,3-7 0-16,4-3-12 0,0 0 3 0,1-3 1 15,2-3 8-15,-3-4 14 0,0-2-3 0,4-4-1 16,-4 0-10-16,0-2-14 0,0-4 3 0,0-4 1 16,-3 5 10-16,0-8 14 0,-4 4-3 0,3 0-1 0,-6 0-10 0,3 3 0 0,0 6 0 15,-4 1 0-15,1 2 0 16,-4 7 0-16,4 3 0 0,-4 3 0 0,0 0 0 0,0 0 0 0,0 0 0 0,-4 3 0 15,4 6 0 1,-4 4 0-16,4 3 0 0,0-1 0 0,0 7 0 0,4 0 0 0,-4-3 0 0,4 6 0 16,3-9 14-16,-4 3 1 0,4-1 0 15,0-5 0-15,4-1-24 0,-4 1-5 16,3-4-1-16,1-2 0 0,0-4 15 0,-1 3 0 16,1-3 0-16,-1 0 0 0,4-3 10 0,-3 0 5 0,0-3 1 15,-4 0 0-15,3-3-8 0,1 0 0 0,-4 2-8 16,0-11 12-16,0 2-4 0,-3-3 0 0,3 1-8 0,0-1 12 15,0-3-33 1,-4-3-7-16,4 0-2 0,0 0 0 0,-3 4 50 0,-1 5 9 0,1-6 3 0,3 4 0 16,-3 2-24-16,3 7-8 0,-4-4 0 0,4 4 0 15,-3 3 0-15,-1 3 0 0,4 3 0 0,-3 3 0 16,-1 7 0-16,4-7 0 0,-3 7 0 0,3 2 0 16,-4 4 0-16,5 3 0 0,-1 3 0 0,-4-6 0 15,4 6-28-15,0-9-3 0,0 3 0 0,0-1 0 16,0-2 51-16,0 0 9 0,1 0 3 0,-5-7 0 15,4 3-24-15,-3 1-8 0,3 0 0 0,-4-10 0 16,4 3-33-16,-3-3-7 0,-1 0 0 0,1 0-1 16,3-6-44-16,-4 0-9 0,1 0-2 0,-1-3 0 15,1 3-95-15,0-7-19 0,-1 4-4 0</inkml:trace>
  <inkml:trace contextRef="#ctx0" brushRef="#br0" timeOffset="51798.11">13300 1480 2553 0,'-4'22'53'0,"4"-13"12"0,0-3-52 15,-3 4-13-15,3-1 0 0,0-3 0 0,0-6 105 0,3 0 19 0,4 3 3 0,-3-3 1 16,3-3-52-16,0 3-9 0,3-6-3 0,1-7 0 16,0 4 6-16,3-7 1 0,0 7 0 0,0-10 0 15,0 7-30-15,4-4-5 0,-4-3-2 0,0 3 0 16,0 4-9-16,-3-4-1 0,-1 1-1 0,1 2 0 15,-8 7-10-15,1-7-1 0,-1 7-1 0,-3 6 0 16,0 0-3-16,-10-3 0 0,3 3 0 0,-7 6 0 16,3 7 2-16,-3-4 0 0,-4 7 0 0,1 6 0 15,3 0-10-15,-4 6 0 0,4 0 9 0,0 3-3 16,3 4-32-16,4-7-5 16,0 3-1-16,0 1 0 0,7-7 32 0,0-3 0 0,3-3 0 0,5-1 0 15,-1-5 0-15,3 3 0 0,1-10 0 0,6 0 0 16,-2 0-11-16,6-2 11 0,0-1-12 0,0-6 12 15,4-1-53-15,-1 1-4 0,1-6-1 0,0 3 0 16,-1-7-56-16,-2 1-11 0,2-4-3 0,-2 3 0 16,-1-9 51-16,0 0 9 0,-4 1 3 0,1-1 0 15,0 0 1-15,-1 0 1 0,1 6 0 0,-4-6 0 16,-3 3 48-16,-1 4 15 0,1 2 0 0,-4 0-10 16,-4 1 62-16,1 9 13 0,-4-10 3 0,0 13 0 0,0 0-4 15,-4-3-1-15,-3 0 0 0,0 6 0 0,0 0 52 0,0 7 10 16,-3-1 3-16,3 7 0 0,0-1-103 15,0 7-25-15,-4 3 0 0,7 1 0 0,-3 2 56 0,4-6 7 16,-1 3 1-16,4 0 0 0,0-3-52 0,4-6-12 0,-1-1 0 16,4-2 0-16,0 2 0 0,4-8 0 15,0-1 0-15,3 0 0 0,0-3 0 0,3-3 0 16,1-3 0-16,3-3 0 0,-3 0 0 0,0-7 0 0,3 1 0 16,-7-4 0-16,3 3 0 0,-2-9 0 15,-1 4 0-15,0-4 0 0,-7 0 0 0,3 6 0 0,-6-6 0 16,0 3 0-16,-1 0 0 0,-6 4 0 0,3 2 0 0,-8 4 0 15,1-7 0-15,-3 7 0 0,-4-1 0 16,0 4 0-16,-1 3 0 0,1 0 0 0,-3 3 0 0,-1 0 0 16,4 3-48-16,0-3-13 15,0 3-3-15,3 3 0 0,4 1-153 0,0-1-31 0,4-3-7 16</inkml:trace>
  <inkml:trace contextRef="#ctx0" brushRef="#br0" timeOffset="52159.68">14125 1367 2747 0,'0'6'78'16,"-3"0"17"-16,-1 4-76 0,4-1-19 0,-3 4 0 0,3-1 0 16,-4 7 121-16,1 0 21 0,3 6 4 0,0-3 1 15,0 3-63-15,0-6-13 0,0 6-3 0,3-3 0 16,4-3-21-16,-3-4-5 0,3-5-1 0,0 2 0 0,3-6-33 15,1-2-8-15,0 2 0 0,3-6 0 0,-4-3 0 16,4-4 0-16,4 1 0 0,-4-6 0 16,4 2 0-16,-4-12 0 0,4 3 0 0,-4-3 0 15,0 4 0-15,0-1 0 0,0-3 0 0,0 3 0 0,0 3 0 16,-3 4 0-16,-1-4 0 0,1 10 0 0,-4 0 0 0,4-4 0 0,-4 7 0 0,0 3 0 16,-4 0 0-16,4 3 0 0,-3 7 0 0,-1-4 0 15,1 3 27-15,-1 4 3 0,1 3 1 0,-1-1 0 16,1 1-50-1,-4 6-9-15,3-6-3 0,5 5 0 0,-5-2 51 0,1-6 9 0,-1 3 3 0,4-1 0 16,0-9-50-16,0 4-10 0,4-4-1 16,-4-3-1-16,4 0-92 0,-1-3-18 15,1 0-4-15</inkml:trace>
  <inkml:trace contextRef="#ctx0" brushRef="#br0" timeOffset="52515.11">14767 1219 2067 0,'7'-22'87'15,"0"-3"-70"1,0 6 191-16,-3 7 39 0,3-4 7 0,-3 7 2 16,-1-1-103-16,-3 10-20 0,0 0-4 0,0 0-1 15,-3 13-51-15,-4 0-10 0,3 5-3 0,-7 1 0 16,1 6-51-16,-4-6-13 0,0 9 0 0,-1-6 0 16,1 3 0-16,-3-3 0 0,3 0 0 0,0 0 0 15,3 0 0-15,4-3 0 0,0-7 0 0,3 1 0 16,1-4 0-16,6 4 0 0,1-13 0 0,3 3 0 0,3-3 0 0,5-3 0 0,-1 3 0 0,7-6 0 15,0-4 0-15,4 1 0 0,-1 3 0 0,5-7 0 16,-1 7 0-16,-3-7 0 16,-1 4 0-16,1-1 0 0,0 1 28 0,-4 3 4 15,0 6 0-15,4-3 0 16,-8 3-52-16,1 3-9 0,3-3-3 0,-7 6 0 0,-3 3 52 0,-1 4 9 16,-3 3 3-16,-3-1 0 0,-8 10-24 0,1 0-8 15,-8 7 0-15,1-4 0 16,-4 0-26-16,0 4-5 0,-4 2-1 0,0-3 0 0,1-5 32 0,-1-4 0 0,-3-1 0 0,3-5 0 15,1-3 0-15,-5-1 0 0,5-2 0 0,-1-4 0 16,4-3-57 0,0-6-6-16,0 0-1 0</inkml:trace>
  <inkml:trace contextRef="#ctx0" brushRef="#br0" timeOffset="53118.5">16461 730 1824 0,'0'-19'76'16,"3"-6"-60"-16,-3 3 140 0,4 0 29 0,-1 4 6 0,4 2 1 15,-3-3-52-15,3 7-9 0,-4 2-3 0,4 7 0 16,-3 0-51-16,-1 3-10 0,1 3-3 0,0 0 0 15,-1 16 52-15,-3 6 9 0,0 3 3 0,0 7 0 16,-3 2-103-16,-1 7-25 0,0 0 0 0,1 3 0 16,-4-3 0-16,3 9 0 0,1 1 0 0,-4-1 0 15,3-3 0-15,1-3 0 0,-1 0 0 0,1 0 0 16,3-6 0-16,-4 0 0 0,4 0 0 0,4-4 0 16,-4 4 0-16,3-10 0 0,1 4 0 0,3-1 0 15,-4-9 0-15,4-3 0 0,4 0 0 0,-4 0 0 16,4-12 0-16,-1 2 0 0,1-2 0 0,3-7 0 15,0 0 0-15,4-3 0 0,-1-3 0 0,1-4 0 16,3-2 0-16,-3 0 0 0,-1-1 0 0,5-9 0 16,-1 1 0-16,0 5 0 0,4-9 0 0,-1 3 0 15,-3 4 0-15,4 2 0 0,0 1 0 0,-4 2 0 16,0 4 0-16,-3-4 0 0,-1 4 0 0,-2 3 0 16,-5 0 0-16,1 0 0 0,-1 3 0 0,-3-3 0 15,4-4 0-15,-8 4 0 0,4-3 0 0,1 3 0 16,-1-13-97-16,3 4-25 0,1-4-5 0,-1 0-1 15,1 1-204-15,3-1-42 0</inkml:trace>
  <inkml:trace contextRef="#ctx0" brushRef="#br0" timeOffset="53386.7">17209 1238 2790 0,'0'0'124'0,"0"0"24"0,0 0-118 0,0 0-30 16,-4 6 0-16,0-2 0 0,-3 2 128 0,4 3 20 0,-4 1 4 0,0 5 1 16,0-5-122-16,3 5-31 0,-3 4 0 0,4 0 0 15,-1 6 57 1,1-3 6-16,3 3 1 0,-4 3 0 0,4-3-52 0,4 1-12 0,-1 5 0 0,1-12 0 15,3 3 0-15,0-7 0 0,0 1 0 0,3-7 0 16,4-2 0-16,1-4 0 0,-1-3 0 0,3-6 0 16,4-1 0-16,1-8 0 0,-1 2 0 0,0-9 0 15,0 3 0-15,4-3 0 0,-8 0 0 0,1-3 0 16,0 6 0-16,-8 4 0 0,1-7 0 0,-4 3 0 16,0 10 0-16,-7-7 0 0,0 3 0 0,-7 1 0 15,0 6 0-15,-4-7 0 0,-3 4 0 0,-3-1 0 16,-1 4 0-16,-3 0 0 0,3 3 0 0,-3-4 0 15,3 1 0-15,1 3 0 0,3 0 0 0,3 0 0 16,0 3-151-16,4 0-33 0,7 0-6 0</inkml:trace>
  <inkml:trace contextRef="#ctx0" brushRef="#br0" timeOffset="54197.49">17766 1197 2747 0,'0'0'78'0,"0"0"17"15,0 0-76-15,0 0-19 0,-4-3 0 0,-3 6 0 0,0-3 106 0,0 4 18 0,0 2 3 0,0 3 1 16,-3 4-52-16,-1 2-9 0,4-2-3 0,-4 9 0 16,1 0 0-16,-1 3 0 0,1 3 0 0,-1 10 0 15,0-7-51-15,4 7-13 0,0-1 0 0,4 4 0 16,-1-10 0-16,4 1 0 0,0-1 0 0,7-9 0 15,-3-3 0-15,6-3 0 0,1-4 0 0,3-6 0 16,4-2 0-16,-1-4 0 0,5-4 0 0,2-5 0 16,1-3 0-16,0-4 0 0,3-6 0 15,0 3 0-15,0-9-151 0,0 3-33 16,1-3-6-16,-1-1-2 0,-3 1 0 0,-4 3 0 16,0 0 0-16,0 0 0 0,-3 3-32 15,-4 0-8-15,0 0 0 0,-3 9-1 0,-1-5 160 16,1 2 32-16,-4 7 6 0,0-4 2 0,-4 0 85 0,1 4 18 0,-4 0 3 0,3 2 1 15,-3-5 94-15,0 6 20 0,-3-4 3 0,3 7 1 16,0 3-52-16,0 0-9 0,-7-3-3 0,0 6 0 16,3 3 0-16,-3 1 0 0,0 5 0 0,0-2 0 15,0 5-102-15,-4 1-26 0,4 6 0 0,-3 0 0 16,3 3 67-16,-4 0 8 0,4 3 1 0,0 0 1 16,0 1-30-16,3 2-7 0,-3-6 0 0,7 3-1 15,-3-9-22-15,3 3-4 0,3-9-1 0,-3 2 0 16,4-2-12-16,3-4 0 0,0-3 0 0,0-6 0 15,0 0 0-15,4-6 0 0,-1-3 0 0,1-4 0 16,0-2 0-16,3-4 0 0,-4-3 0 0,1 0 0 0,-1-3 0 16,1 6 0-16,0-6 0 0,-8 3 0 0,8 3 0 15,-8 0 0-15,4 7 0 0,-3-4 0 0,-1 10 0 16,-3 0 0-16,0 6 0 0,0 0 0 16,0 0 0-16,0 0 0 0,4 6 0 0,-1 3 0 0,1 4 0 15,3-1 0-15,-4 7 0 0,8 0 0 0,-4 0 0 0,4 6 11 16,3-6-11-16,0 3 10 0,0 0-10 0,0-4 0 15,4 4-10-15,-1-9 10 0,-2 3 0 0,2-4 0 0,-3-3 0 0,0-2 0 16,0-1 0-16,1 0 0 0,-1 1 11 0,0-4-3 16,-4 0-8-16,1 6-10 0,0-6 10 0,-1 1-13 15,1-1 13-15,-4 3 0 0,3 0 0 0,-3 0 0 16,4-2 0-16,-7-1 0 0,3 0 0 16,0 0 0-16,0-3 0 0,-7 0 0 0,3-6 0 0,1-1 0 15,-1-5 0-15,-3 3 0 0,0-10 0 16,0 0 0-16,0-6 0 0,0-7 0 0,-3-2 0 0,-4-4 0 15,3 4 0-15,-6-7 0 0,3 0 0 0,-1-3 0 16,1-3 0-16,-3-9 0 0,-1 0 0 0,4-1 0 16,-3 7 0-16,3 3 0 0,0 0 0 0,-4 3 0 15,4 13 0-15,0 5 0 0,0 5 0 0,0 2 0 16,0 9 0-16,3 1 0 0,1 3 0 0,3 6 0 16,-7 6-54-16,-1 3-8 0,1 1-2 0</inkml:trace>
  <inkml:trace contextRef="#ctx0" brushRef="#br0" timeOffset="54531.48">18796 1586 3567 0,'0'0'158'0,"0"0"33"0,0 0-153 0,0 0-30 0,0 0-8 0,0 0 0 15,0-9 27-15,0-1 4 0,0-2 1 0,0-1 0 16,0-2-32-16,0-1 8 0,0-3-8 0,0 0 4 15,0 0-4-15,-4 4 0 0,4-4 0 0,-3 0 0 16,3 7 0-16,-4-7 0 0,4 6 0 0,-3 1 0 16,-1-4-140-16,1 4-20 0,-4-4-5 0</inkml:trace>
  <inkml:trace contextRef="#ctx0" brushRef="#br0" timeOffset="54681.76">18637 1037 3182 0,'-3'10'141'0,"-4"-4"29"16,3-3-136-16,4 4-34 0,0-1 0 0,4-3 0 16,3 0 27-16,0 0-2 0,0-3 0 0,7 3 0 15,0-6-56-15,0 3-11 0,4-3-2 0,3 0-1 16,0 0-118-16,4 0-23 0,0-4-5 0</inkml:trace>
  <inkml:trace contextRef="#ctx0" brushRef="#br0" timeOffset="55054.96">19121 1059 2685 0,'7'25'56'0,"-4"-12"13"0,1-7-55 0,3 4-14 0,0 2 0 0,0-2 0 16,3-1 77-16,1-3 13 0,0-3 2 0,3 4 1 15,0-4-23-15,0 0-5 0,0-3-1 0,4 0 0 16,-4-3 0-16,-4 0 0 0,4-4 0 0,1 4 0 16,-5 0 0-16,1 0 0 0,-1-6 0 0,-3 6 0 15,4-1-51-15,-7 1-13 0,3 3 0 0,-4 0 0 16,1 3 0-16,-1 1 0 0,1 5 0 0,-4 0 0 15,-4 1 0-15,1 5 0 0,-1 4 0 0,1 0 0 16,-4 0 0-16,-4 0 0 0,4 3 0 0,-4 3 0 16,-3 3 0-16,0 0 0 0,0 10 0 0,0-7 0 15,0 7 0-15,0 3 0 0,3-1 0 0,4 4 0 16,0-9 0-16,3-4 0 0,1 0 0 0,3-6 0 16,0 1 0-16,3-8 0 0,4-2 0 0,1 3 0 15,2-10 0-15,1 1 0 0,3-1 0 0,0-6 0 16,0-3 0-16,4 0 0 0,-4-6 0 0,0 3 0 15,4-7 0-15,-4 1 0 0,3 6 0 0,-3-7 0 16,4-2 0-16,-4-1 0 0,4 4 0 0,-8 3 0 16,4-10 0-16,-3 7 0 0,0-1 0 0,-1 1 0 15,-6-1 0-15,3-2 0 0,-7-1 0 0,0 1 0 16,-4 2-108-16,-3-5-25 0,4-1-5 0</inkml:trace>
  <inkml:trace contextRef="#ctx0" brushRef="#br0" timeOffset="55233.49">19046 1461 3225 0,'-3'6'92'0,"-1"0"19"0,1 1-89 0,3-7-22 15,0 0 0-15,3 6 0 0,4 0 56 0,4-6 6 0,3 6 2 0,4-2 0 16,3-4-1-16,0 3 0 0,4-3 0 0,0-3 0 16,-1 3-50-16,4-4-13 0,-3 1 0 0,3 0 0 15,-3 0-46-15,3 0-14 0,-3-7-4 0,3 7 0 16,0-3-173-16,1 0-35 0</inkml:trace>
  <inkml:trace contextRef="#ctx0" brushRef="#br0" timeOffset="55746.25">19798 1395 2086 0,'0'-16'88'16,"0"4"-71"-16,0 2 136 0,0 1 27 0,0 6 6 0,0-4 1 31,0-2-99-31,0 9-19 0,-4-3-4 0,4 3-1 0,-7-3 52 0,0 3 9 16,0 0 3-16,-3 6 0 15,-1 7-72-15,0-4-15 0,-3 10-2 0,0 6-1 0,4 3-24 0,-1 3-5 0,0 7-1 0,4 3 0 16,4-10 8-16,3 4 2 0,3 2 0 0,1-8 0 16,3-4-18-16,4-3 0 0,-1 0 0 0,4-10 0 15,0 1-10-15,1-4-6 0,-1 0 0 0,3-5-1 16,1-8 27-16,0-2 6 0,-1 0 0 0,4-4 1 16,-3-5-17-16,3-4 0 0,0 0 0 0,-3-3 0 15,0-9 0-15,-1 0 0 0,-3-1 0 0,0-2 0 16,-3 5 0-16,0 1 0 0,-1 6 0 0,-3-3 0 15,-3 13 0-15,-1-7-11 0,1 3 2 0,-1 10 0 16,-3-3 9-16,0 9 12 0,0 0-2 0,0 0-1 16,0 0-9-16,0 6 0 0,4-3 0 0,-4 9 0 15,3 1 0-15,1 3 0 0,-1-4 0 0,1 7 0 16,7 3 28-16,-4-3 3 0,0 6 1 0,3-6 0 16,1 3-32-16,-1-4 0 0,5 1 0 0,-5 0 0 15,1-10 0-15,-1 1 0 0,1-1 0 0,-1-2 8 16,1-4-34-16,3-3-5 0,-3 0-1 0,-1-7 0 15,1 1-128-15,0-6-25 0,-4 5-6 0</inkml:trace>
  <inkml:trace contextRef="#ctx0" brushRef="#br0" timeOffset="55988.21">20324 1075 2508 0,'0'0'71'0,"0"0"16"0,0 6-70 15,0 7-17-15,3-7 0 0,1 10 0 0,-1 0 55 0,4 2 7 0,0 4 2 0,4 3 0 16,-1-3 51-16,1 3 10 0,3-3 3 0,0 10 0 16,0-7-52-16,4 3-9 0,-4 10-3 0,4-10 0 15,-4 3 8-15,3 7 2 0,1-10 0 0,-4 3 0 16,4-6-45-16,-4-3-9 0,-3 0-1 0,3-3-1 16,-4-13-18-16,1 4 0 0,-4-1 8 0,3-9-8 15,-6 0-36-15,0-3-10 16,3-6-2-16,-4-1-1 0,-3-5-58 0,0-1-11 0,0 0-2 15</inkml:trace>
  <inkml:trace contextRef="#ctx0" brushRef="#br0" timeOffset="56180.22">20285 1498 2508 0,'0'0'71'0,"7"0"16"16,3-3-70-16,1 3-17 0,0-3 0 0,6 0 0 15,1 0 106-15,3-7 18 0,0 7 3 0,4-3 1 16,0 0-45-16,-1-4-9 0,4 4-2 0,1 3 0 16,-1-10-48-16,-3 4-9 0,-1 3-3 0,1-4 0 15,0 1-38-15,-4 6-8 0,-4-3-2 0,5-4 0 16,-5 10-186-16,4 0-38 0</inkml:trace>
  <inkml:trace contextRef="#ctx0" brushRef="#br0" timeOffset="56449.88">21040 1690 3116 0,'-11'18'65'0,"4"-14"14"0,7-4-63 0,0 0-16 0,0 0 0 0,-7 0 0 16,0-7 88-16,0 1 14 0,3-3 3 0,-3-1 1 15,-3-12-67-15,3 0-14 0,-4-9-2 0,-3-4-1 16,3 4-22-16,-3-6 0 0,0-1 0 0,-3-3 8 16,6 7-57-16,-3-4-11 0,3 4-3 0,-3-1 0 15,7 4-69-15,-4 2-15 0,4 1-2 0,0 0-1 16,0 6-41-16,4-3-8 15,-4 6-1-15,3 3-1 0,1 4-88 0,-1-1-18 0,1 7-3 0,3 3-1 16,-4-3 261-16,4 6 50 0,0 0 14 0,0 0 1 16,0 0 78-16,0 0 16 0,0 0 3 0,0 0 1 15,0 0 41-15,0 0 8 0,0 0 2 0,11 0 0 16,-8 6-76-16,4-3-14 0,0 0-3 0,0 4-1 16,0-1-50-16,0 3-9 0,4-3-3 0</inkml:trace>
  <inkml:trace contextRef="#ctx0" brushRef="#br0" timeOffset="56979.41">21167 1317 2055 0,'0'12'43'0,"0"-12"9"0,-4 9-41 16,1-2-11-16,3-4 0 0,0 3 0 0,0-6 131 0,0 6 24 0,0-6 5 0,0 0 0 16,0 0-100-16,0 0-21 0,0 0-4 0,0 0-1 15,0 0 24-15,0 0 5 0,0-6 1 0,0 6 0 16,0-6-64-16,0 6 0 0,0-3 0 0,0 3-10 15,0 0 10-15,0 0 9 0,0 0-1 0,0 0-8 16,0 0 58-16,0 0 5 0,0 0 1 0,0 0 0 16,0 6-14-16,-4 3-2 0,1 4-1 0,-1 6 0 15,1-4 2-15,-1 7 1 0,0 0 0 0,4 3 0 16,0-3-13-16,0 0-2 0,0 0-1 0,4 0 0 16,3-3-5-16,0-10-1 0,0 4 0 0,4-4 0 15,-1-5-28-15,4-1 8 0,4-6-8 0,0-1 4 16,-1-5-4-16,-3-4 0 0,8 4 0 0,-8-10 0 15,3 4 0-15,-3-1 0 0,1-6 0 0,-5 3 0 16,4 0 0-16,-7 0 0 0,0 7 0 0,0-7 0 16,-7 3 0-16,0 4 0 0,0 3 0 0,-3-7 0 15,-4 3 0-15,-4 4 0 0,1 3 0 0,-4-7 0 16,-1 4 0-16,-2 2 0 0,-4-2 0 0,3 3 0 16,-3 6-26-16,3-3-5 0,1-1-1 0,2 1 0 15,5 3-22-15,-1-6-5 0,4 6-1 0,7 0 0 16,0 0-104-16,0 0-20 0,0 0-5 0</inkml:trace>
  <inkml:trace contextRef="#ctx0" brushRef="#br0" timeOffset="57214.41">21445 1605 3265 0,'0'13'144'0,"4"-1"31"0,-4-6-140 0,0-6-35 0,0 0 0 0,0 0 0 15,3-3 52-15,4-9 4 0,1 2 1 0,-1-2 0 16,-4-1-24-16,8-9-5 0,-4 3 0 0,0-3-1 15,3 4-3-15,1 2 0 0,0-6 0 0,-1 3 0 16,4 10-12-16,-3-4-4 0,-1 4 0 0,1 3 0 16,3 6-31-16,-3 3-6 0,-1 0-2 0,1 6 0 15,3 7 51-15,-7 0 9 0,4 6 3 0,-4 3 0 16,0 3-52-16,0 0-9 0,0 0-3 16,-4 1 0-16,1-4 52 0,-1-3 9 0,1 0 3 0,-1-13 0 15,-3 3-32-15,4-5-12 0,-4-7 1 0</inkml:trace>
  <inkml:trace contextRef="#ctx0" brushRef="#br0" timeOffset="64347.84">22860 1589 1337 0,'-4'13'56'0,"-3"-4"-44"16,4 4 144-16,-4-4 28 0,3-3 7 0,1 1 1 15,3-1-40-15,0-6-7 0,-4 6-1 0,4-6-1 16,0 0-24-16,0 0-5 0,0 0-1 0,0 0 0 16,4-6-70-16,-1 0-15 0,4-1-2 0,-3-8-1 15,3-4 27-15,-4 0 4 0,5-12 2 0,-1-1 0 16,0 1-15-16,0-3-3 0,0-1-1 0,0-9 0 15,0 3-15-15,0-9-4 0,0-6 0 0,4-1 0 16,-1 4-7-16,1 0-1 0,-1-4-1 0,1 1 0 16,-1 6-11-16,5-4 8 0,-1 1-8 0,0 6 8 15,-4 6-8-15,5 4 0 0,-5 5 0 0,4 7 8 16,-3 13 20-16,-1-4 4 0,-3 7 1 0,4 6 0 16,0 6-33-16,-4 9 0 0,3 7 0 0,-3 3 0 15,7 6 0-15,-3 10 0 0,0 3 0 0,3 2 0 16,0 1 16-16,-4 3-3 0,4 0-1 0,1 4 0 15,-1-1-12-15,-4 3-16 0,1 0 3 0,-1 4 1 0,5 2 35 16,-8-8 7-16,3-1 2 0,1 3 0 16,-4-6-24-16,3 0-8 0,-3 0 0 0,1-9 0 15,-1-7-26-15,0-3-5 0,0-9-1 0,-4-3 0 0,1 0 32 0,-1-10 0 0,1-3 0 16,-4-3 0-16,0 0 12 0,0 0 9 0,-4-6 2 0,-3-4 0 31,4-5-89-31,-4-1-18 0,3 3-3 0,-6-5-1 16,2-1-82-16,-2 6-17 0,-1-9-3 0</inkml:trace>
  <inkml:trace contextRef="#ctx0" brushRef="#br0" timeOffset="64577.26">22909 1445 2310 0,'0'0'48'0,"0"0"11"0,0 0-47 16,0 0-12-16,0 0 0 0,0 0 0 0,7 3 104 0,-3 0 20 0,3 0 3 0,0 1 1 15,4 2-52-15,-1-3-9 0,4 3-3 0,0 1 0 16,4 2 0-16,0-6 0 0,3 0 0 0,-3 0 0 16,6 1-64-16,-3-1 0 0,1 0-8 0,-1-3-1 15,3 0-19-15,-2 0-4 0,2-3-1 0,1 0 0 16,-4-1-115-16,-3 1-24 0,3 0-4 0,-3-3 0 16,-1-7-94-16,-3 4-18 0</inkml:trace>
  <inkml:trace contextRef="#ctx0" brushRef="#br0" timeOffset="65547.85">23502 1649 2145 0,'-7'6'95'0,"0"-3"20"15,0 4-92-15,3-4-23 0,-3 0 0 0,7-3 0 16,0 0 107-16,0 0 17 0,0 0 3 0,-3-10 1 16,3 1-65-16,0-4-13 0,3-2-2 0,4-4-1 15,0 3-16-15,0-9-3 0,4 3-1 0,3-3 0 16,0 0-8-16,4 6-2 0,0 0 0 0,3 4 0 0,-4-1 5 16,5 7 1-16,-5 6 0 0,1-1 0 0,-1 8 2 0,-2 5 1 0,-1 7 0 15,0-4 0 1,-7 13 32-16,3 4 6 0,-3 8 2 0,-3-6 0 0,3 1-3 0,-3 2-1 15,-1-5 0-15,1 2 0 0,-1-3-62 0,1-3-13 0,-1 3-3 0,-3-12 0 16,4 0 26-16,-1-4 5 0,1 1 1 0,-1-10 0 16,-3-3-101-1,4-3-20-15,3-10-4 0,-4 1-1 0,5-10-80 0,-1 0-16 16,0-3-3-16</inkml:trace>
  <inkml:trace contextRef="#ctx0" brushRef="#br0" timeOffset="65942.89">24141 953 2598 0,'0'34'74'0,"0"4"15"0,0 0-71 0,3-1-18 0,1 7 0 0,-1-9 0 16,4-1 104-16,0 1 18 0,0-1 3 0,0-3 1 15,0 1-52-15,1-1-10 0,-1-3-3 0,0 4 0 16,-4-7-13-16,4 3-2 0,0-3-1 0,0 0 0 15,-3-9-45-15,-1 3 0 0,1-4-12 0,-1-8 2 16,1 2 10-16,-4-6 0 0,0-3 0 0,0 0 0 16,0 0 0-16,-4-6 0 0,1-4 0 0,-1 4 0 15,-3-13 0-15,-3 4 0 0,3 2-9 0,-7-9 9 16,-1 7-16-16,1 5 0 0,-3-9 1 0,-4 10 0 16,-4-1 4-16,4 4 1 0,-4 3 0 0,0 6 0 15,1 3 10-15,2 7-10 0,1 6 10 0,0-3-10 0,3 5-10 0,4 5-1 16,4 2-1-16,3 0 0 0,0 0 22 0,3-6 0 0,4 3 0 0,4-6 0 15,3 0 0-15,3-3 0 0,4-4 0 0,4 1 0 16,3-4 10-16,0 0 6 16,8-2 2-16,-1-4 0 0,0-3-10 0,4 0-8 0,-4-3 9 0,4 0-9 15,0-7 0-15,-1 4 0 0,1-4 0 16,3 1 0 0,-3 0-166-16,7-7-39 0</inkml:trace>
  <inkml:trace contextRef="#ctx0" brushRef="#br0" timeOffset="66780.36">25128 1630 2066 0,'-14'25'43'0,"11"-15"10"16,-1-1-42-16,-3 4-11 0,4-10 0 0,3 6 0 16,-4-3 126-16,4-6 23 0,0 0 5 0,0 0 1 15,0 0-43-15,0 0-9 0,4-6-2 0,-1-3 0 16,4-7-70-16,0-6-15 0,0 0-2 0,4-12-1 16,-1 2 31-16,1-5 5 0,3 2 2 0,0-12 0 15,0 6-29-15,1 4-6 0,-1-7 0 0,0 0-1 16,3-3 1-16,-3 0 0 0,1-3 0 0,-1-1 0 15,0 14 13-15,-4-4 3 0,1 10 1 0,-4 3 0 16,0 6-33-16,-3 6 0 0,-1 13 0 0,-3 3 0 16,0 0 27-16,0 9 1 0,0 10 1 0,0 9 0 15,0 7-15-15,0 2-3 0,4 10-1 0,-4 0 0 16,3-6-10-16,4-3 0 0,0-1 0 0,4-5 8 0,-1-7-8 0,5-3 10 16,-1 0-10-16,0-13 10 0,3 1-10 0,1-10 0 0,0-7-12 15,-1-5 12-15,5-4 0 0,-1-6 0 0,0-3 0 0,4-6 0 16,-1-4 0-16,1-6 0 0,0-2 0 0,-1-5 0 15,1 8 0-15,-4-1 0 0,4 3 0 16,0 1 0-16,-8 5 0 16,1-5 0-16,-4 5 0 0,0 7 0 0,-3 0 0 0,-1 6 0 0,-3 10 0 15,0-4 8-15,-7 13 20 0,0 7 4 0,0 8 1 0,0 1 0 16,-3 9-11-16,3 0-2 16,-7 7-1-16,3 8 0 0,1-5-14 0,-4 9-5 0,3 0 0 15,1 0 0-15,-1-1 0 0,1 1 0 0,3 0 0 0,-4 0 0 16,4-6 0-16,0-1 0 0,4 1 0 0,-4 6 0 15,3-13 0-15,1 4 0 0,-1-4 0 0,1 0 0 16,3-5-54-16,0-1-10 0,0-7-3 0,3-2 0 16,-3-3-118-16,1 2-24 0,-1-12-5 0</inkml:trace>
  <inkml:trace contextRef="#ctx0" brushRef="#br0" timeOffset="67182.98">26137 1317 2310 0,'0'0'97'15,"-7"0"-77"-15,4 3 137 16,-4-3 28-16,3 3 6 0,-3 0 1 16,0 3-103-16,0 7-20 0,3-1-4 0,-3 7-1 15,0 3-51-15,0 6-13 0,0 4 0 0,0 2 0 0,0 1 54 0,0-1 8 0,0 1 2 16,3 2 0-16,4-9-52 0,-3-2-12 0,-1-5 0 15,4 1 0-15,4-9 0 0,-4-1 0 0,3-2 0 0,1-4 0 16,3-6 0-16,0-3 0 0,0-3 0 0,0-7 0 16,0 1 0-16,4-10 0 0,-1 0 0 0,5-3 0 15,-5-4 0-15,1 1 0 0,-1 0 0 0,-3-6 0 16,4 8 0-16,-4 1 0 0,0 3 0 0,-3 4 0 16,-1 2 0-16,1 3 0 0,-1 4 0 0,1 3 0 15,-4 6 0-15,0 0 0 0,0 0 0 0,0 0 0 16,0 6 0-16,0 3 0 0,3 4 0 0,-3 6 0 15,4 0 0-15,-1 3 0 0,1 3 0 0,3 0 0 16,0-3 0-16,0 3 0 0,0-3 0 16,4 0 0-16,-4-4 0 0,3 1 0 0,1-9 0 0,-4 2 0 15,3-6 0-15,1 1 0 0,3-4 0 0,-3 0 0 16,-1-6-151-16,1 0-33 16,0-7-6-16</inkml:trace>
  <inkml:trace contextRef="#ctx0" brushRef="#br0" timeOffset="67621.49">26462 1329 2474 0,'-4'22'70'0,"1"0"16"15,3 3-69-15,0 0-17 0,0 3 0 0,0 1 0 16,3 2 62-16,1 0 9 0,-1 4 1 0,1 2 1 0,-1-2-7 0,5 3-2 0,-5-4 0 16,4 4 0-16,-3-1 0 0,-1 4 0 0,1 6 0 15,-1-6 0-15,1-4 0 0,-1 1 0 16,1 0 0-16,-1-1 0 0,1-12-51 0,-1 4-13 0,-3-7 0 0,0 0 0 15,0-13 0-15,0 3 0 0,0-2 0 0,0-7 0 16,0-3 0-16,0 0 0 0,-7-3 0 16,0-7 0-16,0-5 24 0,0-1 3 15,0-6 0-15,-3-6 0 0,2-3-27 0,1-4 0 16,-3-3 0-16,3-2 0 16,3 2-16-16,-3-9-9 0,4 6-2 0,-1-6 0 0,-3 6 27 0,4-2 0 0,3-1 0 0,-4 0 0 15,4 6 0-15,4-6 0 0,-4 7 0 16,7-1 0-16,-4 10 0 0,1-4 0 15,3 11 0-15,0-8 0 0,3 14 0 0,1-4 0 0,0 3 0 0,-1 7 0 16,1 2 0-16,3-2 0 0,0 6 0 0,0 0 0 16,4 6 46-16,-4 6 14 0,3 1 4 0,-2 2 0 15,-1 7-52-15,-4 6-12 0,1 0 0 0,-4 7 0 16,-4-1 0-16,1 7 0 0,-1-1 0 0,-3-2 0 16,-3-1 0-16,-1-6 0 0,-3 1 0 0,0-4 0 15,-3-6 0-15,-1-1 0 0,-3-5 0 0,3-1 0 16,-3-5-48-16,4-7-13 0,-1 0-3 0,1 0 0 15,2-13-153-15,-2 4-31 0,3-4-7 16</inkml:trace>
  <inkml:trace contextRef="#ctx0" brushRef="#br0" timeOffset="68047.59">26808 1768 2067 0,'3'38'87'15,"-3"-1"-70"1,0 4 89-16,4-10 18 0,-4 4 3 0,3-4 1 0,-3-6-17 0,0-3-3 0,4 0-1 0,-4-6 0 16,-4 0-44-16,4-7-9 0,-3 0-2 0,-1-5 0 15,4-4-25-15,-7 0-6 0,0-4-1 0,0-5 0 16,-4 0 10-16,1-7 2 0,-1-3 0 0,1-3 0 16,-1-6-41-16,4 0-8 0,-4-4-2 0,4-2 0 15,0-1 19-15,0 1 0 0,7-4 0 0,-3 1 0 16,3-1 0-16,0 0 0 0,3-6 0 0,1 1 0 15,3 5 0-15,3 0 0 0,1 7 0 0,0-7 0 16,-1 10 0-16,4 3 0 0,-3 3 0 0,-1 0 0 16,5 10 0-16,-5-4 0 0,1 3 0 15,-1 4 0-15,1 3 0 0,-1 3 0 0,1 3 0 0,0-4 0 16,-1 8 48-16,1-1 12 0,-1-3 4 0,1 9 0 16,-4 4-52-16,0-1-12 0,0 7 0 0,0-3 0 15,-3 6 0-15,-1-4 0 0,-3 4 0 0,0-3 0 16,0 3 54-16,-3 0 8 0,-1 3 2 0,1-3 0 15,-4-3-103-15,-4-3-20 0,4 2-4 0,-7-5-1 16,3 0 52-16,1 2 12 0,-1-9 0 0,-3-2 0 16,0 2 0-16,-4-6 0 0,1 3 0 0,-5-6 0 15,5 0-176-15,-1-4-33 0,1 4-7 0</inkml:trace>
  <inkml:trace contextRef="#ctx0" brushRef="#br0" timeOffset="68311.33">27192 1636 3184 0,'-7'10'91'0,"0"-1"18"0,3 1-87 0,-3-4-22 15,4 3 0-15,3-9 0 0,0 0 74 0,0 0 10 0,0 0 3 0,-4-9 0 16,1-1-60-16,-1-5-12 0,1 2-3 0,-1-12 0 15,1 3-12-15,-4-9 0 0,3 3-9 0,-3-7 9 16,4 4-89-16,-1-1-12 0,1-2-3 0,-5 6 0 16,8 3-17-16,-3-4-4 0,-4 11-1 0,7-8 0 15,-4 8-43-15,1-1-9 0,-1 3-2 0,1 1 0 16,-4 5-25-16,3-6-6 0,1 4-1 0</inkml:trace>
  <inkml:trace contextRef="#ctx0" brushRef="#br0" timeOffset="68419.04">27040 1072 1778 0,'0'0'79'0,"0"0"16"15,0 0-76-15,0 0-19 0,0 6 0 0,-3 0 0 16,3 4 76-16,-4-4 12 0,4-3 3 0,0-3 0 16,0 0-55-16,0 0-10 0,0 0-2 0,0 0-1 15,0 0-162-15,4 0-32 0,3 3-6 0</inkml:trace>
  <inkml:trace contextRef="#ctx0" brushRef="#br0" timeOffset="68885.46">27333 1558 2747 0,'-3'9'78'0,"3"-2"17"0,-4 2-76 0,1-3-19 0,3-6 0 0,0 0 0 16,0 0 111-16,0 0 18 0,0 0 4 0,0 0 1 15,0 0-60-15,0-12-12 0,0 2-2 0,0-2-1 16,0-1-33-16,3-6-6 0,1 1-2 0,-4-1 0 15,7-3-18-15,-4 0 0 0,1 3 8 0,3-3-8 16,0 7 0-16,0-4 0 0,0 0 0 0,0 3 0 16,4 7 0-16,-4-1 0 0,3 1 0 0,1 3 0 15,-4 6 0-15,4 0 0 0,-1 0 0 0,1 6-9 16,-4 3 9-16,3 1 0 0,-3 5 8 0,4 1-8 16,0 6 9-16,-1 3-9 0,1 3 12 0,-1 4-12 15,-3-1 10-15,4 0-10 0,0 1 8 0,-1-1-8 0,-3-9 0 16,0 3 0-16,4-9 8 0,-4 3-8 15,-4-4-24-15,4-8-6 0,-3-1-2 0,0 0 0 16,-4-6-138-16,3-6-28 0,1-3-6 0</inkml:trace>
  <inkml:trace contextRef="#ctx0" brushRef="#br0" timeOffset="69435.75">27764 1241 2580 0,'-11'10'108'0,"4"5"-86"15,-4 7 96-15,4-9 19 0,0 9 4 0,0 0 1 16,4-7-69-16,-1 4-13 0,1 0-4 0,3 0 0 16,0 3-4-16,3-7 0 0,1 4-1 0,-1 0 0 15,1-3-51-15,3-1 0 0,3 1 0 0,-3-6 0 16,4-1 0-16,0-6 0 0,-1 0 0 0,4-3 0 16,0-3-12-16,1 0 12 0,-1-6-13 0,0 2 5 15,0-8 16-15,0 2 3 0,0-3 1 0,-3 4 0 16,-1-7-47-16,1 0-9 0,-4 7-1 15,0-4-1-15,-4 0 27 0,1 4 6 0,-4-7 1 0,0 6 0 16,-4 1 12-16,1 2 0 0,-4-5 0 0,0 5 0 16,0 1 0-16,-4 3-12 0,4 6 12 0,0-3-12 15,0 3 12-15,0 3 0 0,3-3 0 0,-3 3 0 16,4 6 0-16,3 1 0 0,-4 2 0 0,4 1 0 16,4 2 11-16,3 4 5 0,0 0 0 0,0 6 1 15,4 3-27-15,-1 7-6 0,1-1 0 0,-1 4-1 16,4 0 31-16,-3 5 6 0,3 1 2 0,0-3 0 15,0 6 4-15,-3 3 1 0,0 7 0 0,3-4 0 16,-4-3 2-16,1-3 1 0,-1 3 0 0,1 1 0 0,-4-4-10 0,0-3-3 16,-3-7 0-16,-1 7 0 0,-3-9-17 0,-3 2 8 0,-1-9-8 0,-3 1 0 15,-4-7 9-15,-3-4-9 0,0-5 0 16,-3-1 9-16,-5-8-9 0,1-4 0 0,-3-4 0 0,-1-2 0 16,0-9 0-16,1-1 0 0,-1-3 0 0,4 0 0 15,3-9-10-15,4 6 10 0,0-3 0 16,3 0-9-16,1-3 9 0,6-1 0 0,-3 4 0 0,7-3 0 15,0 0 0-15,4 0 0 0,3-1 8 16,0-5-8-16,7 6 27 0,3-4 1 0,1 4 0 16,7 0 0-16,3 3-28 0,0 6 0 15,4-3-12-15,0 3 12 0,-1 7 0 16,1-1 0-16,0 1 14 0,0 2-4 0,-4 4-10 0,0 3-17 0,-3-3 4 0</inkml:trace>
  <inkml:trace contextRef="#ctx0" brushRef="#br1" timeOffset="73883.75">9162 1978 1348 0,'0'-16'28'0,"0"16"7"16,0 0-35-16,0 0 0 0,0 0 0 0,0 0 0 15,0 0 99-15,0 0 13 0,0 0 2 0,0 0 1 16,0 0-33-16,0 0-6 0,0 0-2 0,0 0 0 16,0 0 14-16,0 0 2 0,3-3 1 0,-3 3 0 15,4-3-32-15,3 0-7 0,0 3 0 0,0-3-1 16,0-3-23-16,4-4-4 0,-1 4 0 0,8-7-1 16,-1 7-15-16,5-3-8 0,2-1 10 0,1 4-10 0,7 3 0 15,-4-10 8-15,4 7-8 0,3 0 0 0,-3 0 0 0,3-4 0 16,4 4 0-16,-4 6 0 0,0-3 0 15,1 3 0-15,-1 0-9 0,-3 3 9 16,-4-3-104-16,0 6-16 0,0 0-2 0</inkml:trace>
  <inkml:trace contextRef="#ctx0" brushRef="#br1" timeOffset="74736.28">16284 1991 1014 0,'0'0'43'16,"0"0"-35"0,4-3 86-16,3 3 17 0,-4-4 3 0,4 1 1 0,4 3-33 0,-4-3-6 15,7 3-2-15,0-3 0 0,0-3-15 0,8 3-3 0,-1-1-1 16,3-2 0-16,5 3-3 0,2 0 0 0,5-3 0 0,2-1 0 16,-2 1-32-16,3 0-6 0,-1-7-2 0,-6 7 0 31,0 0-12-31,0-1 0 0,6 1 0 0,-2 3 0 0,2 0-135 15,5 0-29-15</inkml:trace>
  <inkml:trace contextRef="#ctx0" brushRef="#br1" timeOffset="75518.11">22786 2053 1378 0,'7'-3'61'0,"4"0"13"15,-1-3-59-15,8 3-15 0,-1-4 0 0,5 4 0 16,-1-9 35-16,3 2 4 0,5 1 1 0,2-7 0 0,-2 10-13 0,6-3-3 0,0-1 0 16,4 4 0-1,-4 0-3-15,8-1-1 0,-1 7 0 0,0-3 0 0,1 3 10 0,-1 0 2 16,-3 0 0-16,3 0 0 0,0-3-10 0,-3 3-2 0,4 0 0 15,2 0 0-15,-2-3-9 0,-1 3-3 0,-3 0 0 0,3 3 0 16,1-3-8-16,-5 0-17 0,1 6 4 0</inkml:trace>
  <inkml:trace contextRef="#ctx0" brushRef="#br1" timeOffset="76228.62">25079 1828 787 0,'-18'0'22'0,"1"0"6"15,3 0-28-15,-4-7 0 0,4 7 0 0,0-3 0 16,0 0 82-16,3 0 11 0,0 0 3 0,1-3 0 15,3 2-26-15,7 4-5 0,0 0-1 0,0 0 0 16,0 0 8-16,3-6 2 0,4 3 0 0,0 0 0 16,4 3-46-16,3 3-8 0,4-3-3 0,-1 3 0 15,5 0-6-15,6 0-2 0,-3 4 0 0,10-4 0 0,0 0-1 0,4 0 0 16,3 0 0-16,8 0 0 0,6 4 16 16,4-4 4-16,7 0 0 0,11-3 0 0,-1 0 3 15,11 0 1-15,4 0 0 0,14 0 0 0,-7-3-22 0,3 3-10 16,4-3 10-16</inkml:trace>
  <inkml:trace contextRef="#ctx0" brushRef="#br1" timeOffset="163186.48">15490 2452 1706 0,'0'0'76'0,"0"0"15"0,0 0-73 0,0 0-18 0,0 0 0 0,0 0 0 15,0 0 68-15,-3 3 9 0,-4 0 3 0,7 6 0 16,-4-2-33-16,1-1-7 0,3 6 0 0,0-2-1 15,0 2-9-15,0-5-2 0,0 5 0 0,0 1 0 16,0-1 3-16,3 1 0 0,-3 2 0 0,4-2 0 16,-4 3 2-16,3 2 1 0,-3 1 0 0,4 0 0 15,-4 3 13-15,0 0 2 0,0 0 1 0,0 3 0 16,0 3-50-16,0 4 0 0,0-1 0 0,-4 3 0 16,4-2 12-16,-3 5 6 0,3-5 1 0,0 2 0 15,-4 1 3-15,4-1 1 0,-3 4 0 0,3-1 0 16,0 1 2-16,-4 3 1 0,4 3 0 0,0 0 0 15,0-4-26-15,0 1 0 0,0 0 0 0,0 0 0 16,4 3 0-16,-4-4 0 0,0 4 0 0,3 0 0 16,-3 3 0-16,4 0 0 0,-4 0 0 0,0 7 0 15,3-7 0-15,-3 3 0 0,0 0 0 0,4 6 0 16,-4-5 26-16,0 5 0 0,3 0 0 0,1 1 0 16,-4-1-12-16,4-2-2 0,-4-1-1 0,3 3 0 0,1 1-3 15,-1-1 0-15,1 1 0 0,-1 5 0 16,-3-5-8-16,4-1 0 0,-1-2 0 0,1 5 0 15,-1-2 20-15,1 5-2 0,3 1 0 0,-4 6 0 0,1-6-28 0,-1 3-6 0,1-1 0 0,0 4-1 16,-1-3 17-16,1-3 9 0,-1 0-1 16,4 6 0-16,-3-4 0 15,-1 4 0-15,1 4 0 0,-1 5 0 0,1-9-8 0,-1 3 0 0,1 0 0 0,-4 7 0 16,3-10 0-16,1 3 0 16,-4 0 0-16,3 3 0 0,-3 0 0 0,0 1 0 15,0 5 0-15,0 7 0 0,0-7 0 16,0 1 0-16,0 6 0 0,4 3 0 0,-4-7 0 0,0-2 0 0,0 2 0 15,0 7 0-15,0-9 0 0,0 3 0 0,3-1 0 0,-3 10 0 16,0-9 0-16,-3 6 0 0,3 0 0 0,0 9 0 16,-4-6 15-16,4-3-3 0,0 6 0 15,-3 7 0-15,3-10-4 0,-4 0-8 0,4 0 11 16,0 13-11-16,0-13 13 0,0 0-4 0,0 3-1 16,0 10 0-16,4-13 0 0,-4 3-8 0,3-3 12 15,1 12-4-15,-1-11-8 0,1 2 8 0,0-3-8 0,-1 12 8 16,1-8-8-16,3-1 0 0,-4 0 0 0,4 13 0 15,-3-10 26-15,-1-3 0 0,4 4 0 0,-3 12 0 16,-1-13-38-16,1 0-8 0,-1 4-2 0,1 9 0 16,0-13 22-16,-1 3 0 0,1 1 0 0,-4 12 0 15,0-13 0-15,3 4 10 0,-3 0-10 0,0 15 10 16,0-16-10-16,-3 7 12 0,3 0-12 0,0 16 12 16,-4-16-12-16,1-1 12 0,3 4-12 0,0 13 12 15,0-16-12-15,0 0 0 0,0 3 9 0,3 9-9 0,-3-15 0 16,4 3 0-16,-4-3 0 0,3 9 0 15,1-13 0-15,-1-2 0 0,1-1 0 0,-1 13 0 16,1-12 0-16,-1-4 0 0,4 4 0 0,-3 12 0 0,3-16 56 0,-4-3 6 16,8 3 2-16,-7 10 0 0,3-16-52 0,0 4-12 0,0-1 0 15,3 6 0-15,-3-9 0 0,0 0 0 0,0 0 0 0,1 7 0 16,-1-10 0-16,-4 0 0 0,4-4 0 0,-3 11 0 16,3-11 0-16,-4 1 0 0,4 3 0 0,-3 3 0 15,3-15 18-15,-4 2 1 0,4-6 0 0,-3 7 0 16,3-10-19-16,0 0 0 0,0 0 0 0,-3 3 0 15,3-2 0-15,0-1 0 0,0 3 0 0,0 0 0 16,-4-9 10-16,5-6-2 0,-5-4 0 16,1 4 0-16,3-4-8 0,-4 0 0 0,1 4 0 0,-1-16 0 15,1 0 0-15,-1-3 0 0,1-1 0 0,3 1 0 16,-7-3 0-16,0 3 0 0,0-4-10 0,0 4 10 16,0 0 0-16,0-4 0 0,3 1 0 0,-3 6 10 15,0-10-10-15,0-2 0 0,0-7 0 0,0-3 0 16,0-3 0-16,0-7 0 0,0-3 0 0,0 4 0 15,0-7 0-15,4-3 0 0,-4-3 0 0,0 0 0 16,0 0-30-16,0 0-8 0,0 0-2 0,0 0 0 16,0 0 12-16,0 0 1 0,0 0 1 0,0 0 0 15,0 0-35-15,0 0-7 0,0 0-2 0,0 0 0 16,0 0-38-16,0 0-7 0,0 0-1 0</inkml:trace>
  <inkml:trace contextRef="#ctx0" brushRef="#br0" timeOffset="169712.98">16499 3991 1958 0,'0'6'87'0,"0"-2"17"0,0-4-83 0,4 6-21 0,-1 0 0 16,1-6 0-16,3 3 50 0,0-6 6 0,4 3 0 0,-1-6 1 15,1 0 5-15,7-1 1 0,-4 1 0 0,3-3 0 16,1-1-8-16,0-2-2 0,-1-1 0 0,4 1 0 15,-7-1-27-15,4-3-6 0,-4 1 0 0,4-1-1 16,-4 0-19-16,0 1 0 0,4-1 0 0,-4-3 0 16,0 7 39-16,0-1 4 0,-3 4 1 0,3-1 0 15,-4 4-26-15,1 0-5 0,-4 6-1 0,0 0 0 16,0 3 8-16,-3 3 0 0,-1 3 1 0,1 4 0 16,-4 0 18-16,3 5 3 0,-3 1 1 0,-3 3 0 15,3 3-7-15,-4 3 0 0,1 1-1 0,-1 5 0 16,1 1-11-16,-1 2-1 0,0 1-1 0,1 6 0 15,-1-3 2-15,1 2 0 0,3 4 0 0,-4-3 0 16,4-3-24-16,0 0-10 0,-3-3 1 0,3-1 0 16,3-5 30-16,-3-4 7 0,4 0 0 0,-4 0 1 15,3-6-29-15,1 0 8 0,-4 0-8 0,3-3 0 16,-3-7 0-16,4 1 0 0,-4-1 0 0,0-5 0 16,0-1-26-16,0 0 2 0,0-6 0 0,0 0 0 15,0 0-100-15,0 0-20 0,0 0-4 0</inkml:trace>
  <inkml:trace contextRef="#ctx0" brushRef="#br0" timeOffset="170075.12">16566 4715 2340 0,'0'0'66'0,"-3"4"15"0,3-4-65 0,0 0-16 0,0 0 0 0,0 0 0 16,0 0 84-16,3 0 14 0,5 0 2 0,2 3 1 15,4-3-16-15,0 3-3 0,4 0-1 0,0 0 0 16,-1 0-21-16,-3 4-4 0,4-1 0 0,3 0-1 15,-3 0-9-15,3 1-2 0,4-1 0 0,-1 0 0 16,1-3-13-16,3 4-3 0,0-4-1 0,4 0 0 16,-4 0-9-16,4-3-2 0,-4 0 0 0,4 0 0 15,-7 0-5-15,3 0-2 0,-7-3 0 0,0 3 0 16,1 0-9-16,-5 0 0 0,1 0 9 0,-4 3-9 16,4-3-44-16,-4 3-12 0,0 3-4 0</inkml:trace>
  <inkml:trace contextRef="#ctx0" brushRef="#br0" timeOffset="171355.4">17586 4731 1682 0,'-11'13'35'0,"8"-10"9"0,-1 0-36 0,1 0-8 0,-4 0 0 0,0 0 0 16,7-3 83-16,-4 3 14 0,-3 1 3 0,7-4 1 16,0 0-29-16,0 0-7 0,0 0-1 0,0 0 0 15,0-7-51-15,-3 1-13 0,3 0 0 0,0-4 0 16,0 4 0-16,0 0 0 0,3-4 0 0,-3 4 0 15,4 0 54-15,-1-4 8 0,1 4 2 0,3 0 0 16,-4 0-52-16,1 3-12 0,-4 3 0 0,3-4 0 16,-3 4 54-16,0 0 8 0,4 0 2 0,-4 0 0 15,3 0 0-15,-3 0 0 0,7 7 0 0,-7-1 0 16,4 0-52-16,-4 4-12 0,0-1 0 0,0-3 0 16,-4 4 54-16,4-1 8 0,-3-3 2 0,3 4 0 0,-4-4-52 15,1 0-12-15,-1-3 0 0,1 1 0 16,-4-1-120-16,7-3-26 0</inkml:trace>
  <inkml:trace contextRef="#ctx0" brushRef="#br0" timeOffset="172840.71">18369 3863 1743 0,'0'-13'49'0,"-3"-3"11"0,3 4-48 0,0-4-12 0,0 4 0 0,0-4 0 16,0 3 85-16,3 1 15 0,1 2 2 0,-1 1 1 16,1 3-52-16,-4-1-11 0,3 1-1 0,-3 6-1 15,7-3 47-15,-7 3 10 0,4 0 1 0,3 3 1 16,-4 0-25-16,1 4-4 0,3 2-2 0,-3 0 0 16,3 7-30-16,-4 6-5 0,4 0-2 0,-3 6 0 15,3 4 28-15,-4 5 6 0,-3 4 1 0,0 3 0 16,0 6-9-16,0 0-2 0,0 7 0 0,0 2 0 15,0-2-17-15,-3-4-3 0,3 0-1 0,-4-3 0 16,1 1-15-16,-1-8-3 0,4 5-1 0,-3-8 0 16,-1-2-13-16,4-7 0 0,-3 1 8 0,3-7-8 15,-4-3-26-15,4-7-8 0,0-5-2 0,4-1 0 16,-4-6-22-16,3 0-5 0,-3-3-1 0,7-6 0 16,-3-3-64-16,3-4-14 0,0-2-2 0,0-7-1 15,-4 3-75-15,4-6-16 0</inkml:trace>
  <inkml:trace contextRef="#ctx0" brushRef="#br0" timeOffset="173212.31">18673 3972 2649 0,'0'0'117'0,"-8"0"25"0,1 7-114 0,0-1-28 0,0 3 0 0,0 1 0 16,-3 5 76-16,3 1 10 0,-4 3 2 0,0 0 0 15,1 3-39-15,-1 6-7 0,1 0-2 0,-4 3 0 16,3 1-18-16,0-1-4 0,4 4-1 0,-3-4 0 15,3-3 4-15,0 0 1 0,0-3 0 0,-4 1 0 16,8-8 2-16,-1 1 1 0,0-3 0 0,1 0 0 16,-1-7-25-16,1 3 0 0,3-5 0 0,0-1 0 15,0 0 0-15,0-6 0 0,3 3 0 0,1-3 0 16,-1-3 0-16,5 0 0 0,-5-3 0 0,4-4 0 16,4-2 0-16,-1-1 0 0,4 1 0 0,0-1 0 15,1-2 0-15,6 5 0 0,-4-2 0 0,5 5 0 16,-1 1 20-16,3 3 0 0,-2 3-1 15,-1 3 0-15,0 3 9 0,-3 7 3 0,-4 3 0 0,0 2 0 16,0 1-14-16,-7 6-2 0,4 0-1 16,-4 4 0-16,-4-1 14 0,1 6 2 0,3 1 1 15,-7-4 0-15,3 1-31 0,-3-7 0 0,0 0 0 0,0-3 0 16,0-4-9-16,0-5-5 0,0-4-1 0,0-2 0 16,0-7-80-16,0 0-16 0,0 0-3 0,7-10-1 15,-3-2-156-15,6-4-31 0</inkml:trace>
  <inkml:trace contextRef="#ctx0" brushRef="#br0" timeOffset="173621.03">19159 4405 2310 0,'-7'-3'97'0,"0"-3"-77"16,-3 6 116-16,3-4 23 0,-4 4 5 0,4 4 0 15,-4-1-72-15,1 3-14 0,-1 0-3 0,1 1-1 16,-1 5-46-16,4 1-8 0,0 2-3 0,-4 1 0 16,8 0 38-16,-4 2 7 0,0 1 2 0,3-3 0 15,1 6-52-15,-1-3-12 0,4 3 0 0,0-7 0 16,4 1 0-16,-1 0 0 0,4-4 0 0,0-5 0 16,0-4 0-16,4-3 0 0,3 0 0 0,-3-7 0 15,3-2 0-15,0-4 0 0,0 1 0 0,0-4 0 16,0 1 0-16,0-4 0 0,0 0 0 0,1 3 0 15,-5-3 0-15,1 4 0 0,-1-4 0 0,-3 6 0 16,0 1 0-16,0 2 0 0,-3 4 0 0,0 3 0 16,-4 3 0-16,3 0 0 0,4 3 0 0,-7 0 0 15,4 4 0-15,-1 2 0 0,1 4 0 0,-1-1 0 16,4 1 0-16,-3 2 0 0,-1 4 0 0,4 0 0 16,-3 0 34-16,3 0 4 0,0-1 1 0,0 1 0 15,0 0-11-15,0-3-3 0,0-4 0 0,0 1 0 16,0-4-25-16,0 1 0 0,4-4 0 0,-4-6 0 15,0 0-97-15,0-3-25 0,0-4-5 0</inkml:trace>
  <inkml:trace contextRef="#ctx0" brushRef="#br0" timeOffset="174008.32">19572 4819 2310 0,'4'6'97'16,"-4"-3"-77"-1,0-3 122-15,0 0 25 0,0 0 5 0,0 0 0 16,0 0-75-16,3-6-15 0,1 0-3 0,-1-7-1 16,1-2-8-16,-4-4-2 0,0-3 0 0,0-6 0 15,0-4-2-15,-4 4-1 0,1-7 0 0,-4 1 0 16,0 3-46-16,0-1-10 0,-1 1-1 0,-2 0-8 16,-1-4 16-16,1-3-3 0,-1 4-1 0,-3-7 0 15,3 4-24-15,4-1-6 0,-3 3-1 0,3 1 0 16,0 6 19-16,3 6 0 0,1 0 0 0,-1 6 0 15,4 4-55-15,0 2-7 0,0 4-2 0,0 6 0 16,0 0-102-16,4 3-21 0,3 0-4 0</inkml:trace>
  <inkml:trace contextRef="#ctx0" brushRef="#br0" timeOffset="174685.29">19801 4850 2310 0,'0'0'97'16,"0"0"-77"0,0 0 86-16,0-6 18 0,0-3 3 0,-3-1 1 15,3-2-52-15,0-4-9 0,0-3-3 0,0 0 0 16,0-3 0-16,0 4 0 0,0-4 0 0,0-3 0 16,0 6 0-16,0-3 0 0,3 3 0 0,-3-3 0 15,4 6-64-15,-4 4 0 0,3-1-8 0,1 1-1 16,0 5 9-16,-1 1 12 0,1 0-2 0,-4 6-1 15,0 0-9-15,7 3 0 0,-4-3 0 0,4 6 0 16,-3 4 0-16,3 2 0 0,0 1 0 0,-4 2 0 0,1 4 0 0,-1 3 0 0,1 0 0 16,0 3 0-16,-1-3 0 0,1 0 0 0,-1 0 0 15,1-3 0-15,-4 0 0 0,3-7 0 0,-3 4 0 16,4-4 0-16,-1-5 0 0,1-1 0 0,-4-6 0 0,0 0 0 16,7-6 20-16,-4-1 3 0,4-5 0 0,0-4 0 15,0-3-23-15,1-6 0 0,2 3 0 0,1-6-12 16,-1 3-4-16,4 0-2 0,1 0 0 0,-1 0 0 15,0 6 38-15,0 0 7 0,3 4 1 0,-2 2 1 16,-1 4-5-16,0-1-2 0,3 4 0 16,-6 0 0-16,3 3 2 0,-3 3 0 0,-1-4 0 0,-3 8 0 15,0-1-4-15,0 0 0 0,1 6 0 16,-1 1 0-16,-4 2-20 0,1 4 0 0,-1 3 0 0,-3 3 8 16,4 0-6-16,-4 3-2 0,0 0 0 0,3 3 0 15,-3-6 0-15,0 0 0 0,0 0 0 0,0-3 0 16,0-7 0-16,4 1 0 0,-4-1 0 0,0-6 0 15,0 1 0-15,0-7 0 0,0 0-8 0,0 0 8 16,0 0-12-16,0 0 2 0,0 0 0 0,0 0 0 16,3-3-2-16,-3 3 0 0,0 0 0 0,4-7 0 15,-4 7-4-15,0 0-2 0,0 0 0 0,0 0 0 16,3 0-70-16,-3 0-13 0,7-3-3 0</inkml:trace>
  <inkml:trace contextRef="#ctx0" brushRef="#br0" timeOffset="175455.53">20567 4414 2725 0,'0'0'120'0,"-7"-3"26"16,3 0-117-16,-6 3-29 0,3 0 0 0,0 3 0 15,-4 0 89-15,-3 4 12 0,3 2 3 0,-3 4 0 16,0 2-81-16,0 7-23 0,0 0 9 0,0 6-9 15,3 4 47-15,1 2 5 0,-1 4 0 0,4 0 1 16,4-4-34-16,-1 1-7 0,0-4-2 0,1-3 0 16,6-3-10-16,1-3 12 0,0 0-12 0,-1-6 12 15,8-4-12-15,-4-5 0 0,7-4-12 0,-4-3 12 16,4-3 0-16,1-4 0 0,-1-2 0 0,3-4 0 16,-3-2-12-16,1-1 3 0,-5-3 0 0,4 0 0 15,-3-3 9-15,-1 4 0 0,-3-4 0 0,1 0 0 16,-1 3 0-16,-4 0 0 0,1 3 0 0,-1 1 0 15,-3-1 0-15,0 3 0 0,0 4 0 0,0 3 8 16,-3 0 0-16,3 6 1 0,0 0 0 0,0 0 0 16,0 0 1-16,0 0 0 0,0 0 0 0,0 6 0 0,0 0-10 15,0 3 0-15,3 1 0 0,1-1 8 0,-1 4-8 0,1-1 0 16,-1-2 0-16,1 2 0 0,3 1 0 0,-4-1 0 0,4-2 0 0,1-1 0 16,-5 4 0-16,4-4 0 0,-3-3 0 15,3 4 0-15,-4-1 0 0,4-2 8 0,-3 2-8 0,3 0 8 16,0-2-8-16,-4-1 12 0,1 3-12 0,3-2 12 15,-3 2-12-15,-1-3 8 16,1 1-8-16,-1 2 8 0,-3-3 22 16,4-3 4-16,-4 4 1 0,0-7 0 15,0 0-51-15,0 0-9 0,0 0-3 0,7-7 0 0,-4-2 28 0,4 3 12 0,-3-4 0 0,3-2-1 16,0-4 5-16,-4 0 0 0,5-2 1 16,-1-1 0-16,0 0-8 0,0-6-1 0,0 3-8 0,3 0 12 15,1 3-12-15,3 0 0 0,0 4 0 0,0-1 0 16,4 3 0-16,0 1 0 0,-1 6 8 0,1-4-8 15,-4 10 16-15,0 0-4 0,0 3 0 0,0 7 0 16,0 5-1-16,-3 4-1 0,-4 3 0 0,4 3 0 16,-4 3-7-16,0 1-3 0,0 2 0 0,0-3 0 15,0 4 0-15,0-7 0 0,-4 0 0 0,1-3 0 16,-1 0 0-16,5-7 0 0,-5 1 0 0,1-7 0 16,3-2-132-16,-4-4-20 0,4-3-4 15</inkml:trace>
  <inkml:trace contextRef="#ctx0" brushRef="#br0" timeOffset="176322.81">21953 4841 1265 0,'4'0'36'0,"3"-3"8"0,0 3-36 15,0 0-8-15,0 0 0 0,-3 0 0 16,3 0 105-16,-4 3 19 0,1 0 4 0,-1 0 1 0,1 0-3 0,-1 0-1 16,1 4 0-16,-1-4 0 0,-3 3 15 0,4-3 2 0,-4 3 1 0,0-6 0 15,0 0-12-15,0 0-3 0,0 0 0 0,0 0 0 16,0 0-76-16,0 0-16 0,0 0-4 0,3-9 0 16,-3 3 9-16,-3-4 2 0,3 1 0 0,-4-7 0 15,1 1-18-15,-1-7-3 0,1 0-1 0,-1-10 0 16,-3 4-9-16,0-9-1 0,0-1-1 15,0-3 0-15,-4 0-10 0,1 1 0 16,-1-4 9-16,1-3-9 0,-1 3 0 0,-3 0 0 0,3-3 0 0,-3 3 8 16,4 6-8-1,-1 4 0-15,1 6 0 0,-1 3 8 0,4-1-8 0,0 8 0 16,0-1 0-16,0 3 0 0,3 0 0 0,1 4 0 16,-1-4 0-16,1 1 0 0,3-4 14 0,3 0 2 0,-3 0 0 0,4 0 0 15,-1-3-16-15,-3 0 0 0,4 0 0 0,-1 1 0 16,1-1-13-16,-4 3-6 0,3 3-1 0,1 0 0 15,-4 4 32-15,3 2 7 0,-3 4 1 0,0 0 0 16,0 6-32-16,0 0-5 0,0 0-2 0,0 0 0 16,0 0 19-16,0 0 0 0,0 0 0 0,4 6 0 15,3 0 14-15,0 1 3 0,0-1 1 0,0 0 0 16,0 1-30-16,4-1-5 0,-1 0-2 0,1 0 0 16,3 1 19-16,0-4 0 0,0 3 0 0,4-3 0 15,0 3 0-15,-1-6 8 0,4 4-8 0,1-4 12 16,-1 0 0-16,3 0 0 0,5 0 0 0,-1-4 0 15,0 4-12-15,0 0 9 0,1-6-9 0,-1 6 8 16,-4 0-8-16,1-3 0 0,-4 3 0 0,0 0 8 16,-3 0-8-16,0 0 0 0,-8 0 0 0,4 0 0 15,-3 0 0-15,0 0 0 0,-1-3 0 0,-3 0-11 16,0 0-38-16,-3-1-8 0,3 1-2 0,-7 3 0 16,0 0-49-16,0 0-9 0,0 0-3 0</inkml:trace>
  <inkml:trace contextRef="#ctx0" brushRef="#br0" timeOffset="176579.12">21897 4521 2795 0,'-4'22'58'0,"8"-13"14"16,-1-2-57-16,1-1-15 0,3 0 0 0,4 0 0 15,-4-2 86-15,3-1 14 0,4 0 4 0,-3 0 0 16,3 0-25-16,0 0-5 0,0 0-1 0,0 1 0 16,1-4-37-16,-1 0-8 0,3 3-2 0,-3-3 0 15,0-3-26-15,1 3 8 0,2-4-8 0,-6 1 0 16,3 0-28-16,0 0-12 0,4 0-1 0,-4 0-1 16,-4 0-100-16,4 3-20 0,1-4-4 0</inkml:trace>
  <inkml:trace contextRef="#ctx0" brushRef="#br0" timeOffset="176749.52">22465 4866 2975 0,'-7'12'84'0,"0"-2"19"0,3-1-83 16,1-2-20-16,-1-1 0 0,4-6 0 0,0 0 81 0,0 0 12 0,0 0 3 0,-7-6 0 15,4-4-72-15,-1-2-15 0,1 2-9 0,3-5 12 31,-4-1-140-31,4 0-28 0,0-3-6 0</inkml:trace>
  <inkml:trace contextRef="#ctx0" brushRef="#br0" timeOffset="176879.17">22391 4298 3013 0,'-14'10'133'0,"-4"-1"28"15,7-3-129-15,1 4-32 0,-1-1 0 0,4-2 0 16,0 2 37-16,4-3 1 0,-1 1 0 0,4-1 0 15,0-6-78-15,7 3-15 0,0 0-3 0</inkml:trace>
  <inkml:trace contextRef="#ctx0" brushRef="#br0" timeOffset="177323.09">22902 3850 1972 0,'0'0'41'0,"-7"0"9"0,7 0-40 15,0 0-10-15,0 0 0 0,0 0 0 0,0 0 124 0,0 0 24 0,0 0 4 0,0 0 0 16,0 0-70-16,-3 3-14 0,3 3-4 0,-4 4 0 16,4-1 52-16,4 4 9 0,-1 2 3 0,-3 4 0 15,4 3-52-15,-1 6-9 0,1 4-3 0,-1 5 0 16,1 4 0-16,-1 3 0 0,1 6 0 0,0 0 0 15,-1-3-51-15,1 0-13 0,-1 1 0 0,1 2 0 16,-1-3 0-16,4 0 0 0,-3 0 0 0,3 0 0 16,-4-6 0-16,4-4 0 0,0-2 0 0,0-1 0 15,1-9 0-15,-1 0 0 0,3-6 0 0,-6 0 0 16,3-6-48-16,0-4-13 0,-4-3-3 0,1 0 0 16,-4-6-102-16,0 0-21 0,7-6-4 0</inkml:trace>
  <inkml:trace contextRef="#ctx0" brushRef="#br0" timeOffset="177643.94">23280 4195 1824 0,'-7'-13'38'0,"7"13"8"0,0 0-37 15,0-6-9-15,0 6 0 0,0 0 0 0,0 0 53 0,7 0 9 0,-4 0 2 0,4 3 0 16,-3 7 51-16,3 5 10 0,4 1 3 0,-4 6 0 16,0 0-52-16,0 6-9 0,0 0-3 0,0 4 0 15,-4 2 52-15,4 4 9 0,0-1 3 0,1 4 0 16,-1 0-52-16,-4 3-9 0,4 3-3 0,-3-3 0 16,3-7-51-16,0 1-13 0,0-7 0 0,-4-2 0 15,1-4 0-15,3-3 0 0,-7-4 0 0,4-2 0 16,-1-3 0-16,-3-4 0 0,0-3 0 0,0-6 0 15,0 0-100-15,0 0-22 0,-3-9-5 0,-1 0-1 16,0-7-51-16,1 0-10 16,-1-3-3-16</inkml:trace>
  <inkml:trace contextRef="#ctx0" brushRef="#br0" timeOffset="178224.39">23248 4596 1580 0,'0'7'67'16,"0"-7"-54"-1,4 6 143-15,-1-3 29 0,1 3 6 0,-1-3 1 16,4 4-52-16,0-1-9 0,0-3-3 0,0 3 0 16,4 1-51-16,-4-1-10 0,4 0-3 0,-1 0 0 15,1-2-51-15,3 2-13 0,0-3 0 0,0 0 0 16,0 0 54-16,7-3 8 0,-3 0 2 0,0 0 0 16,3 0-52-16,4-3-12 0,-4 0 0 0,0 0 0 15,4 3 0-15,-4-3 0 0,0 0 0 0,0-4 0 0,0 4 0 16,-3-3 0-16,0 0 0 0,-1-1 0 0,-3-2 0 0,0 3 0 0,-3-4 0 15,0 4 0-15,-4-3 0 0,0-1 0 0,-4 1 0 0,1-1 0 16,-1 1 0-16,-3 0 0 0,0-1 0 0,-3 1 0 16,3 2 54-16,-7 4 8 0,7 3 2 0,-4-6 0 15,-6 6-52-15,2 0-12 0,-2 3 0 0,-1 3 0 16,1 7 0-16,-4 0 0 0,3 2 0 0,0 4 0 16,4 6 0-16,0 0 0 0,0 3 0 0,4 1 0 15,3-4 0-15,3 0 0 0,1-3 0 0,-1 0 0 16,8 0 0-16,-4-4 0 0,4 1 0 0,-1 0 0 15,4-6 0-15,-3 2 0 0,-1-2 0 0,1-4 0 16,3-2 0-16,-3 2 0 0,3-3 0 0,0 0 0 16,0 1 0-16,4-4 0 0,-4 0 0 0,3-3 0 15,1 0 0-15,0 0 0 0,-1-3 0 0,1 0 0 16,-4 0 0-16,0-4 0 0,0 1 0 0,-3-3 0 16,-1 2 54-16,-2-2 8 0,-5 0 2 0,1-1 0 15,-1 1-52-15,-6-1-12 0,-1-2 0 0,1 2 0 16,-5-2 0-16,1-1 0 0,0-2 0 0,0 2 0 15,0-3 0-15,0 4 0 0,4-4 0 0,-1 1 0 16,4 2 0-16,0 0 0 0,4 1 0 0,-1-1 0 16,4 1 0-16,0 2 0 0,4 1 0 0,-1-4 0 15,5 4 0-15,2-4 0 0,-3 4 0 0,8 0 0 16,-5-4 0-16,4 4 0 0,4-1 0 0,-4 1 0 0,0 3 0 0,1-1 0 0,2 1 0 16,-3 0 0-16,1 3 0 15,-1 3 0-15,0 0 0 0,0 0 0 0,-3 3 0 0,-1 0 0 0,-6 3 0 0</inkml:trace>
  <inkml:trace contextRef="#ctx0" brushRef="#br0" timeOffset="179744.42">16863 6189 1454 0,'0'0'32'0,"-7"3"6"0,3-3 2 0,-3 0 1 15,0 3-33-15,7-3-8 0,-7 0 0 0,7 0 0 0,0 0 63 0,0 0 10 0,-3-3 3 16,-1-3 0-16,4 6 22 0,-4-6 5 0,4-1 1 0,0-2 0 16,0 3-5-16,4-1-1 0,0 1 0 0,-1 0 0 15,1 0-14-15,-1-1-2 0,4 4-1 0,4-3 0 16,-1 3-26-16,4 0-6 0,1 0-1 0,2 3 0 16,4 0-13-16,4 3-3 0,0 0-1 0,-1 3 0 15,1 0-3-15,3 4-1 0,1-1 0 0,-5 4 0 16,1 2 5-16,-4 1 2 15,4 6 0-15,-4 6 0 0,-3 4-1 0,-1 5 0 0,1 7 0 0,-4 3 0 16,0-3-10-16,-3 0-3 16,-4 3 0-16,-4 3 0 0,-3-3-3 0,0 3-1 0,-7 4 0 15,0-1 0-15,-3-6 4 0,-5 0 0 16,1 0 0-16,-3-3 0 0,-1-6-20 0,0-4-12 0,-3-3 1 0,0 1 1 16,0-10 10-16,-4 0 0 0,-3-7 0 0,0-5 0 15,0-4 0-15,-1-3 0 0,1-3-8 0,3-6 8 16,1 0-12-16,3-4 2 0,3-2 1 0,0-4 0 15,8 0 9-15,-1-2-8 0,8-1 8 0,-4 0-8 16,7-3 8-16,3-3-8 0,4 0 8 0,0 6-8 16,4 0 8-16,3-3 0 0,4 3 0 0,-1-3-8 0,8 7 8 15,-4-1 0-15,4 0 0 0,6 4 0 16,-6 2 0-16,3 7 0 0,-3 0 0 0,3 6 0 16,-7 4 0-16,1-1 0 0,-5 6 0 0,4 1 8 15,-3 0-8-15,-4 2 8 0,4-2-8 0,-4 2 8 16,0 1-8-16,-3-3 0 0,-1-1 0 0,1-2-8 15,-1-1-99-15,-3-3-19 0,-3 1-4 0</inkml:trace>
  <inkml:trace contextRef="#ctx0" brushRef="#br0" timeOffset="180112.51">17561 7036 2758 0,'0'9'78'0,"-3"1"18"15,3-4-77-15,-4 0-19 0,4 0 0 0,0-6 0 16,0 3 106-16,0-3 18 0,0 0 3 0,0 0 1 16,0 0-56-16,0 0-10 0,0 0-2 0,0 0-1 15,0-6-29-15,0-3-6 0,0-1 0 0,4-2-1 16,-4-1-15-16,3 1-8 0,-3-1 8 0,4-2-8 15,-1-1-16-15,1 3-7 0,-1-2-1 0,4 2-1 16,-3 4 25-16,3 2 0 0,0 4 0 0,0-3 0 16,-3 3 0-16,3 0 0 0,0 3 0 0,0-3 0 15,-7 3 0-15,3 3 0 0,1 3 0 0,-1 0 0 16,1 1 46-16,-1-1 14 0,-3 0 4 0,0 4 0 16,0-4-52-16,0 6-12 0,0-2 0 0,-3-1 0 15,3 1 0-15,-4-1 0 0,1-3 0 0,-1 0 0 16,4-6-73-16,0 0-18 0,0 0-3 0</inkml:trace>
  <inkml:trace contextRef="#ctx0" brushRef="#br0" timeOffset="182221.7">18500 6161 1580 0,'0'-10'67'0,"-4"4"-54"16,4-3 92-16,0 3 19 16,-3-4 3-16,3 4 1 0,0 0-52 0,3-1-9 0,-3 1-3 0,0 6 0 15,0 0 0-15,0 0 0 0,0 0 0 0,0 0 0 16,4 9 0-16,-1 4 0 0,1 3 0 0,-1 6 0 16,1 9 52-16,-4 7 9 0,3 2 3 0,-3 14 0 15,4-1-68-15,-4 7-14 0,0 2-2 0,3 10-1 16,-3-6-18-16,0 3-3 0,4 3-1 0,-4-3 0 15,3-9 35-15,-3-7 6 0,4-9 2 0,-1 0 0 16,1-13-56-16,0-2-8 0,3-4-8 0,-4-7 8 16,1-5 0-16,-1-4 0 0,1-5 8 0,-4-4-8 15,0 0 0-15,3-10 0 0,1-6 0 0,-1 1 0 16,-3-7 0-16,0 0 0 0,0-3 0 0,0-3 0 16,0-4 0-16,0-2 0 0,0-7 0 0,0 0 0 15,-3 0 0-15,-1 4 0 0,1-1 0 0,-4-3 0 16,3 4 0-16,-3-4-8 0,0 3-1 0,0-2 0 15,0-1 9-15,0-3 12 0,0 3-2 0,0-3-1 16,3 7-9-16,-3 5 0 0,4 1 0 0,-4 3 0 0,3 3 0 16,1 3 0-16,-1 3 0 0,0 3 0 15,4 1 0-15,0-1 0 0,0 6 0 0,0 1 0 0,4 3 0 16,0 0 0-16,-1-1 0 0,1 4 0 0,3 3-9 16,0 0-4-16,0 3-1 0,3 0 0 15,4 1 14-15,1 2-9 0,2-3 9 0,4 3-8 0,1 0 8 16,2 1 0-16,4-1 0 0,-3 0 0 0,3 1 0 0,1 2 0 0,2-3 0 0,-2 1 8 15,-1-1-8-15,0-3 12 0,0 3-4 0,-3 0 0 16,0-2-8-16,-1-1 12 0,1 3-4 0,-4-3 0 16,0 0-8-16,0-3 0 0,-3 3 0 0,3-3 0 15,-7 4 0-15,1-4 9 0,-5 0-9 0,1 3 0 16,-4-3 0-16,-4 0 0 0,-3 0 0 0,0 0 0 16,0 0-41-16,0 0-9 0,0 0-2 0,-3 0 0 15,-4 0-95 1,-4 0-19-16,1 3-4 0</inkml:trace>
  <inkml:trace contextRef="#ctx0" brushRef="#br0" timeOffset="182514.58">18531 6782 2553 0,'7'0'108'16,"1"0"-87"0,6 0 35-16,0 0 6 0,0 0 2 0,7 0 0 15,0 0 51-15,4 0 10 0,3 0 3 0,0 0 0 16,1 0-79-16,-5 3-15 0,8-3-3 0,-11 3-1 16,0 0-6-16,1 0 0 0,-5 0-1 0,4 4 0 0,-3-1-14 0,0-3-9 0,-1 3 12 0,4 4-12 15,-3-4 0-15,-4-3 0 0,0 0 0 0,-3 0 0 31,-1-3-47-31,-3 4-16 0,1-4-3 0,-8 0-1 16,0 0-73-16,0 0-14 0,0 0-3 0</inkml:trace>
  <inkml:trace contextRef="#ctx0" brushRef="#br0" timeOffset="182745.5">18535 7308 2795 0,'0'16'58'0,"0"-16"14"0,3 6-57 0,5-6-15 0,2 4 0 0,1-4 0 15,3-4 105-15,3 4 19 0,5 0 3 0,2-3 1 16,5 3-64-16,2 0-12 0,5 0-2 0,-1 0-1 16,-3 3-20-16,3 4-4 0,0-1-1 0,0 0 0 15,-3 1-8-15,0 2-3 0,0 0 0 0,-4-2 0 16,-3-4-28-16,3 3-5 0,0-3-2 0,-3 0 0 15,3 0-85-15,-3-3-17 0,-4 4-3 0</inkml:trace>
  <inkml:trace contextRef="#ctx0" brushRef="#br0" timeOffset="183258.19">19537 6876 1637 0,'-7'-10'69'16,"3"1"-55"-1,-3 0 79-15,4-1 16 0,-4 4 3 0,3 0 1 16,4 6 5-16,0 0 1 0,0 0 0 0,0 0 0 15,0 0-37-15,0 0-7 0,0 0-2 0,0 6 0 16,0 6-7-16,4 4-2 0,-1 0 0 0,4 3 0 16,4 3 0-16,-1 3 0 0,4 3 0 0,4-3 0 15,0 3-51-15,3 4-13 0,0-4 0 0,4 3 0 16,-4-6 54-16,0 3 8 0,0-3 2 0,0 1 0 16,1-4-52-16,-1-4-12 0,0 1 0 0,-3-3 0 15,-1-4 0-15,1-2 0 0,-4-7 0 0,-3 0 0 0,3-3 0 0,-7 0 0 16,3 0 0-16,-3-6 0 15,-3-1-62-15,-4-2-15 0,0 0-3 0,0-4-1 16,-7 4-127-16,3-4-24 0,-6 4-6 0</inkml:trace>
  <inkml:trace contextRef="#ctx0" brushRef="#br0" timeOffset="183483.58">19540 7337 2747 0,'0'0'78'0,"4"-10"17"16,6 1-76-16,-2-4-19 0,2-2 0 0,4-4 0 16,0 0 106-16,4-6 18 0,0 0 3 0,-1-3 1 15,1-1-52-15,0 1-9 0,-1 0-3 0,-3-3 0 16,0 2-51-16,1-2-13 0,-1 3 0 0,0 0 0 16,-4 3 0-16,1-1 0 0,3 5 0 0,-3-1 0 15,-1 3-100-15,1 0-22 0,-4-3-5 0,0 3-1 16,0 4-102-16,0-1-21 0</inkml:trace>
  <inkml:trace contextRef="#ctx0" brushRef="#br0" timeOffset="183723.2">20020 6543 2310 0,'0'32'48'0,"4"-23"11"16,-4 7-47-16,3 0-12 0,1 2 0 0,-1 1 0 15,4 6 104-15,-3 0 20 0,3 4 3 0,0 2 1 0,0 0-52 0,4 1-9 16,-4 2-3-16,7-3 0 0,-7 4 0 0,3-1 0 0,1 1 0 0,0-1 0 16,-4 1 0-16,3-4 0 0,-3 1 0 15,4 2 0-15,-4-6-51 0,-4-3-13 0,4 1 0 0,1-1 0 16,-5-10 0-16,4 1 0 0,-7-4 0 0,4-5 0 16,-4-1-100-16,0-6-22 0,0 0-5 0,-4-9-1 15,1-4-51-15,-4-6-10 0,3 0-3 0</inkml:trace>
  <inkml:trace contextRef="#ctx0" brushRef="#br0" timeOffset="184291.33">19946 7023 2352 0,'4'25'49'0,"-4"-15"11"15,3-1-48-15,1-3-12 0,-1 4 0 0,8-4 0 16,-4 0 104-16,3 1 18 0,5-1 4 0,-1 0 1 15,3-3-52-15,1 0-11 0,3-3-1 0,0 0-1 16,0 0-29-16,4-3-5 0,-4 0-2 0,7-3 0 16,-3 0-11-16,3-7-3 0,1 0 0 0,-1 1 0 15,-3-1-4-15,3-2-8 0,-4 2 11 0,1-3-11 16,-4 4 16-16,0-1-3 0,1 1-1 0,-5-1 0 16,-3 1 9-16,1 2 2 0,-5 1 0 0,1 0 0 15,-8-1-3-15,4 4 0 0,-7 0 0 0,0 6 0 0,0-7-6 16,-3 1-2-16,-4 0 0 0,0 3 0 0,0 3-3 0,-4 0-1 15,-3 3 0-15,3 3 0 0,-3 3-8 0,4 4 8 0,-1 3-8 16,-3-1 8 0,3 7-8-16,4 0 0 0,-3 3 0 0,3 0-11 15,0 1 11-15,3 2 0 0,1-3 0 0,3 3 0 0,0 0 0 16,3-3-8-16,1 0 8 0,3-3-8 0,0 0 8 16,3-6 0-16,1 0 10 0,3-1-10 0,-3-5 0 15,3-4-10-15,3 0 0 0,-3 1 0 0,4-4 10 0,-4-3 0 0,4 0 0 0,-4 0 0 16,0-3 0-16,0-1 11 0,0-2-3 0,-3 0 0 15,-1 0 11-15,-3-4 1 0,4 1 1 0,-4-4 0 16,0-2-1-16,0-1-1 0,4-6 0 0,-8 3 0 16,4 0-8-16,-3 1-2 0,3 2 0 15,-4-3 0-15,5 6-9 0,-1-2 8 0,3 2-8 16,-3 4 8-16,4-1 4 0,-4 4 1 0,3 0 0 0,1 3 0 16,-4 0-13-16,4 3 0 0,-1 3 0 15,1 0 0-15,-1 3 0 0,1 4 0 0,0-1 0 16,-1 7 0-16,-3-1 14 0,4 4 0 0,-1 3 0 0,1 3 0 15,-4-3-22-15,4 3-5 0,-4 0-1 0,3 0 0 16,-3 0 37-16,0-3 7 0,0 0 2 0,-3 0 0 16,-1-6-32-16,5-3 0 0,-5-4 0 0,-3-3 0 15,0-6-127-15,0 0-25 0,4-6-4 0</inkml:trace>
  <inkml:trace contextRef="#ctx0" brushRef="#br0" timeOffset="184956.43">21170 6490 2646 0,'4'22'117'0,"-1"-3"24"0,1 3-113 0,-1 3-28 16,1 0 0-16,-1 3 0 0,4 4 88 0,0-1 11 0,1 3 2 0,-1 4 1 15,0 0-26-15,0-1-4 0,3 1-2 0,-3 3 0 16,4-4-39-16,-4 1-8 0,4 0-2 0,-1 2 0 15,1-5 23-15,-1-4 5 0,4 1 1 0,-3-4 0 16,0-3-32-16,3 0-6 0,-4-6-2 16,1 0 0-16,-1-7-10 0,-2 1 0 0,-1-4 0 15,-4-3 0-15,1-3 0 0,-4-3 0 0,0 0 0 0,0 0 0 16,-4-3 0-16,-3-6 0 0,-4-1 0 0,1-2 0 16,-1-1-14-16,-3-2 2 0,-3-1 0 0,-1 0 0 15,0 4-6-15,1 2-1 0,-1 4 0 0,-3 0 0 16,3 6-1-16,1 6 0 0,-5 4 0 0,5-1 0 15,-1 7 8-15,4 2 2 0,0 1 0 0,0 3 0 16,3 0 10-16,4 0-8 0,0 0 8 0,4 0-8 16,-1-3 8-16,4 0 0 0,4-7 0 0,-1 4 0 15,1-7 0-15,3 1 0 0,3-4 8 0,1-3-8 16,3 3 8-16,0-3-8 0,0 1 8 0,4-4-8 16,-1 0 8-16,5-4-8 0,-5 4 8 0,4-6-8 15,4 3 0-15,0-3 0 0,-1-4 0 0,1 4 8 16,0-3-8-16,-4-1 0 0,0-2 0 0,0 2 0 15,-3-2 0-15,0-1 0 0,-4-2 0 0,0 2 0 0,0 1 0 0,-3-1 8 16,-1 0-8-16,1 1 0 0,-1-1 9 0,-3-2-9 0,0-1 12 16,-3 0-12-1,3-2 13-15,-3 2-4 0,3 0-1 0,-4 0 0 0,-3 1-8 0,4 2 12 16,-4 1-12-16,0-1 12 0,0 4-12 16,0 2 0-16,0 7 0 0,0 0 0 15,0 0 0-15,-7 4 10 0,-4 2-10 0,4 3 10 0,3 7-10 0,-3 6 10 0,0 0-10 16,0 6 10-16,4-3-10 0,3 3 0 0,-4 1 9 0,4-1-9 15,0 0 22-15,4-3 0 0,-4-3 0 0,3 0 0 16,4-3-22-16,-3 0 0 0,3-7 0 0,0 4 0 16,4-7 0-16,3-2 0 0,0-1 0 0,0-3 0 15,4 3 0-15,-1-6 0 0,1 0 0 0,3-3 0 16,0 0-39-16,0-3-12 0,4-4-2 0,0 1-1 16,-1-1-86-16,-2 1-18 0,2-3-3 0</inkml:trace>
  <inkml:trace contextRef="#ctx0" brushRef="#br0" timeOffset="185392.27">21999 6622 2409 0,'4'15'101'16,"-1"7"-81"-1,1-3 117-15,-1 3 23 0,4 0 5 0,-3 3 1 16,7 0-78-16,-4 0-16 0,3 4-4 0,1 2 0 16,-1 0-7-16,1 1-1 0,3-1-1 0,0 4 0 0,-3-4 5 0,3-3 0 0,0 3 1 0,-3 1 0 15,3-4-65-15,3-3 0 0,-3 0-11 0,0-3 1 16,1-3 10-16,-1 0 14 0,-4-4-3 16,1-2-1-16,-1-4-10 0,-2-2 0 0,-1-4 0 15,-4 0 0-15,-3-3 0 0,0 0-9 0,0 0 9 0,0-9-13 16,-7 2 13-16,0-2 0 0,-4-1-10 15,-3-2 10-15,-3-1 0 0,-1 1 12 0,-3 2-2 0,-4 1 0 16,0 0-10-16,1 5 0 16,-1 1 0-16,0 3 0 0,1 7-31 15,3 5-8-15,-4 1-1 0,0 2-1 0,7 4 23 0,4 0 5 0,0 3 1 16,4 0 0-16,3-3 12 0,3 3 0 0,4-4 0 0,0 1 0 16,7-3 0-16,-3-3 0 0,6-1 0 0,1-3 0 15,3 1 8-15,0-7-8 0,4 0 12 0,3 0-12 16,0-6 13-16,0 0-4 0,4 0-1 0,0-3 0 15,-4-4-8-15,3 4 0 0,1-3 0 0,-4-1 0 16,0 4-77-16,1-4-21 0,-5 1-4 0</inkml:trace>
  <inkml:trace contextRef="#ctx0" brushRef="#br0" timeOffset="185963.26">23248 6506 2052 0,'-11'-28'43'0,"8"18"9"16,-1 4-42-16,4-4-10 0,-3 4 0 0,-1 0 0 15,1 3 142-15,3 3 26 0,0 0 6 0,0 0 1 16,0 0-48-16,-4 6-10 0,1 3-1 0,-1 7-1 15,4 3-65-15,0 6-13 0,4 0-2 0,-1 7-1 16,1 2 17-16,3 7 3 0,-4 3 1 0,4 3 0 16,1 0-22-16,-1 0-4 0,3 6-1 0,-3-3 0 0,0-3-11 15,0-3-2-15,0 0-1 0,4-3 0 0,-7-7-14 16,3 1 0-16,0-1 8 0,0-9-8 16,-4 0-25-16,4-9-8 0,-3 0-2 0,-1-7 0 15,1-3-89-15,-1-6-19 0,-3 0-3 0</inkml:trace>
  <inkml:trace contextRef="#ctx0" brushRef="#br0" timeOffset="186306.62">23583 6622 2458 0,'-3'6'104'16,"-4"3"-84"0,0 7 93-16,-4 3 19 0,0 3 3 0,4 3 1 15,-3 0-96-15,3 3-18 0,-4 1-4 0,1 2-1 16,-1 0 38-16,0 4 7 0,-3-1 2 0,4 1 0 15,-4-4-52-15,3 0-12 0,0 1 0 0,-3-7 0 16,7 0 43-16,-3-3 5 0,3 0 2 0,0-3 0 16,-1-4-30-16,5-5-5 0,3-1-2 0,0-3 0 15,3-6-13-15,5 0 0 0,-1-3 0 0,0-3 0 16,7-3 0-16,0-1 0 0,0-2 0 0,4-1 0 16,3 4 8-16,0-4 0 0,0 1-8 0,4-1 12 15,0 4 4-15,-1 2 1 0,4 1 0 0,-3 3 0 16,-4 0 11-16,-3 6 3 0,3 0 0 0,-3 3 0 15,-4 4-5-15,0 5-1 0,-3 4 0 0,-1 3 0 16,-3 0-25-16,0 6-19 0,-3 1 3 0,-4 2 1 16,3-3 37-16,-3 0 7 0,-3 1 2 0,3-4 0 15,-4-3-57-15,4-7-11 0,-3 1-3 0,-1-7 0 16,4 1-114-16,0-7-23 0,0-3-5 0</inkml:trace>
  <inkml:trace contextRef="#ctx0" brushRef="#br0" timeOffset="186842.07">24049 7092 2649 0,'-7'0'117'0,"0"3"25"15,0 4-114-15,-4-1-28 0,4 0 0 0,-4 3 0 16,4 4 84-16,-3 3 10 0,-1-1 2 0,4 1 1 16,-3 3-53-16,3 0-10 0,0 0-2 0,-1 2-1 15,5-2-31-15,-1 3 0 0,-3-3 0 0,7 0 0 16,-3 0 0-16,3-4 0 0,0-2 0 0,0-1 0 15,3-2 0-15,-3-4 0 0,4-3 0 0,3-3 0 16,0 0 0-16,0-3 0 0,4 0 0 0,-1 0 0 16,1-3 23-16,3-1-2 0,-4-2 0 0,5-1 0 15,-1 4-21-15,-4-3 0 0,4-1 0 0,-3-2 0 16,-4 2 0-16,4-2 0 0,-1-1 0 0,-3 1 0 16,-3 2 0-16,-1 1 0 0,4 0 0 0,-3-1 0 15,-4 4 0-15,0 6 0 0,0 0 0 0,0 0 8 16,0 0-8-16,0 0 12 0,0 0-4 0,3 3 0 15,1 3 0-15,-1 1 1 0,1 2 0 0,3 0 0 16,-3 4-9-16,3-4 0 0,0 1 0 0,0-1 0 16,3 4 0-16,1-4 0 0,0 4 0 0,-1-7 0 15,1 3-36-15,3-2 1 0,0-4 0 0,0 0 0 0,0 0 35 16,0-3 0-16,4 3 0 0,-4-3 0 0,0 0 0 0,-3 3 0 16,3-3 0-16,-4 0 0 0,1 3 0 15,-4-3 0-15,4 4 0 0,-4-1 0 0,0-3 44 0,-4 3 16 0,4 0 4 16,-7-3 0-16,0 0-52 0,0 0-12 15,0-6 0-15,4-4 0 0,-4 1 48 0,0-4 8 0,0-2 0 16,-4-4 1-16,1-6-25 0,-4-3-6 16,3-7-1-16,-6-3 0 0,-1-2-34 0,0-1-7 15,-3-3-2-15,-3-3 0 0,3 0 18 16,-4 0 0-16,0-6 0 0,-3 2 0 0,7 4 20 0,-4 7 8 0,4-1 2 0,0 0 0 16,4 10-44-16,-1 3-9 0,4 6-1 0,0 0-1 15,0 6-96-15,3 3-19 0,4 4-4 16</inkml:trace>
  <inkml:trace contextRef="#ctx0" brushRef="#br0" timeOffset="187520.43">24702 7399 2419 0,'0'7'107'0,"-4"2"22"16,4-3-103-16,-4-2-26 0,4 2 0 0,0-6 0 0,0 0 108 0,0 0 16 0,0 0 3 15,0 0 1-15,0 0-52 0,0-6-9 0,0-4-3 0,0 1 0 16,0-7-20-16,0 0-5 0,0-6-1 0,0-3 0 16,0 0-19-16,4 0-4 0,-4 0-1 0,0-9 0 15,4 5-2-15,-1 4 0 0,1 0 0 0,-1 3 0 16,4 7-12-16,-3-4-10 0,3 6 2 0,0 1 0 16,0 5 8-16,0 1 11 0,0 3-3 0,0 3 0 15,0 0-8-15,0 6 0 0,4 1 0 0,-4-1 0 16,0 3 0-16,0 1 0 0,0 2 0 0,0 1 0 15,0 2 53-15,-3 1 9 0,3 3 2 0,-4-3 0 16,4-1-52-16,-3 4-12 0,3 0 0 0,-4-3 0 16,1-1 0-16,-1-2 0 0,1-4 0 0,-1 1 0 15,1-1 0-15,3-3 0 0,-3 0 0 0,3-2 0 16,-4-4 0-16,4 3 0 0,0-3 0 0,0 0 0 16,0-7 0-16,0 4 0 0,0-6 0 0,1 0 0 15,2-7-24-15,-3 0-8 0,4-3-2 0,-1 1 0 16,-3-4 34-16,4 6 0 0,0-3 0 0,-1 0 0 15,1 7 30-15,-1 2 0 0,1 1 0 0,-1 0 0 16,1 5-30-16,0 1 0 0,-1 6 0 0,1 1 0 16,-1 2 0-16,1 3 0 0,3 4 0 0,-7-1 0 15,4 7 0-15,-4 0 0 0,0 3 0 0,0 0 0 16,-4-3 0-16,1 3 0 0,3-4 0 0,-3 1 0 0,-4 0 0 16,3 0 0-16,1 3 0 0,-4-3 0 0,3-1 0 0,-3 1 0 15,0 0 0-15,0-3 0 0,0-1 0 0,-3-2 0 0,3-1 0 16,-4 1 0-16,1-4 0 0,3 1 0 15,-4-1 0-15,0 1 0 16,1-1-45-16,3 0-15 0,-4 1-4 0,1-4 0 0,-1-3-102 0,4-3-21 16</inkml:trace>
  <inkml:trace contextRef="#ctx0" brushRef="#br0" timeOffset="188177.46">25527 7161 2176 0,'4'-6'62'0,"-1"3"13"16,-3-4-60-16,0 7-15 0,0 0 0 0,0 0 0 15,0 0 172-15,0 0 32 0,0 0 7 0,0 0 1 16,0 0-71-16,-3 7-13 0,-1-1-4 0,-3 0 0 16,0 7-74-16,0-4-15 0,0 7-3 0,0 0-1 15,0-1 9-15,0 1 1 0,0 3 1 0,0 0 0 16,-1-4-62-16,5 4-12 0,-1-3-2 0,4-1-1 16,-3-2 35-16,3-4 0 0,0 1 0 0,3-4 0 15,-3-6 0-15,4 0-10 0,3-3 10 0,-3-3-8 0,3-1 8 16,0-2 0-16,0-4-9 0,-4 1 9 0,4-4 0 0,0-3 0 0,0 1-9 0,0-1 9 15,0 0 0-15,-3 0 0 0,3 0 0 0,0 0 0 16,-3 7-16-16,3-1-5 0,-4 1-2 0,4 2 0 16,-3 7 32-16,-4 3 7 0,7-3 0 0,-4 6 1 15,4 4-27-15,-3 2-6 0,3 0 0 0,0 7-1 16,0 3 65-16,0 3 12 0,0 3 4 0,4-3 0 16,-4 3-52-16,3-3-12 0,1 3 0 0,0-3 0 15,-1-3 0-15,1 0 0 0,3-4 0 0,0-2 0 16,0-1 15-16,-3-2 0 0,-1-4 0 0,4 0 0 15,-3-3-24-15,0-3-5 0,-1 0-1 16,-3-3 0-16,0-3 15 0,-3 0 0 16,3-7 0-16,-4 4 0 0,1-4 14 0,-4-2 6 0,3-1 0 0,-3 0 1 15,0-3-33-15,0-3-8 0,0 0 0 0,0 1-1 16,0 2 21-16,0 0 0 0,0 0 0 0,4 0 0 16,0 4 14-16,3 2 7 0,-4 4 2 0,4-1 0 15,0 4-37-15,0 0-7 0,0 3-2 0,0-1 0 16,0 8 23-16,4-1 0 0,-4 3 0 0,0 0 0 15,4 7 0-15,-4 2 0 0,3 7 0 0,-3-3 0 16,4 6 0-16,0 4 0 0,-1-1 0 0,-3 0 0 16,0 0 0-16,0 4 0 0,0-4 0 0,-3 3 0 15,-1-6 0-15,4 0 0 0,-3 0 0 0,-4-3 0 16,4-6-56-16,-1-3-6 0,1-1-2 0</inkml:trace>
  <inkml:trace contextRef="#ctx0" brushRef="#br0" timeOffset="188991.41">26945 7559 2139 0,'0'0'90'15,"0"0"-72"-15,0 0 94 0,7 0 20 0,-7 0 3 0,4-6 1 16,-1 3-7-16,-3-3-1 0,4-4 0 0,-4 1 0 16,-4-4-48-16,1 1-9 0,3-7-3 0,-7-3 0 15,0-6-23-15,0 0-5 0,-4-10 0 0,0 0-1 16,1-2-23-16,-1 2-4 0,1-3 0 0,-4-6-1 15,-1 6-1-15,1-3 0 0,-3-3 0 0,3 10 0 16,-1-4-10-16,-2-3 0 0,-1-3 0 0,1-3 0 16,-1 3 0-16,-3 3 0 0,3 0 0 0,0 0 0 15,1 7 0-15,3-1 0 0,0 3 0 0,3 7 0 16,4 0 0-16,0 6 0 0,0 3 0 0,3-3 0 16,1 7 0-16,3 5 0 0,0 4 0 0,0 6 0 15,7 0 0-15,3 3 0 0,1 0 0 0,3 4-11 16,4-1 11-16,-1 3 0 0,5 1 0 0,-1-1-8 15,0-3 8-15,4-3 0 0,-1 1 0 0,1-1 0 16,3-3 8-16,4 0 0 0,-4 0 0 0,7-3 0 16,-3 3 4-16,4-4 0 0,2 1 1 0,-2 0 0 15,-5 3-4-15,-2 0-1 0,-1 3 0 0,0-3 0 0,-7 3-8 16,-3 1 0-16,-1-1 9 0,-2 0-9 0,-5 0 0 0,-3-3 0 16,0 3 0-16,0 0 0 0,-7-3-10 15,0 0-6-15,0 0-2 0,-3 6 0 16,-4 1-66-16,0-1-12 0,0 3-4 0,-7 4 0 15,-1 0-98-15,1 2-20 0,-7 1-4 0</inkml:trace>
  <inkml:trace contextRef="#ctx0" brushRef="#br0" timeOffset="189207.83">26765 7167 2770 0,'4'7'79'0,"-1"-4"16"0,1 3-76 0,3-3-19 0,3 0 0 0,1 0 0 16,0 1 80-16,3-1 13 0,3 0 3 0,1 0 0 16,3 0-56-16,4-3-12 0,-4 0-1 0,4 0-1 15,-1 0-2-15,1-3 0 0,-4 0 0 0,4 0 0 16,-4-4-24-16,4 4 0 0,-7-3-9 0,-1 0 9 16,1-4-100-16,-4 4-12 0,0-3-4 0</inkml:trace>
  <inkml:trace contextRef="#ctx0" brushRef="#br0" timeOffset="189396.46">27436 7522 2859 0,'-4'9'81'0,"0"-3"18"15,1 4-79-15,-1-4-20 0,1 0 0 0,3-6 0 16,0 0 68-16,0 0 11 0,0 0 1 0,-7-9 1 0,3-4-64 0,1 1-17 0,-1-4 0 0,-3-6 0 31,4 0-17-31,-4-6-10 0,3-3-1 0,-3-4-1 16,4 1-159-16,-5-1-32 0</inkml:trace>
  <inkml:trace contextRef="#ctx0" brushRef="#br0" timeOffset="189532.63">27309 6891 2408 0,'-18'10'50'0,"11"-4"12"0,0-3-50 0,0 4-12 0,0-4 0 0,3 0 0 15,-3 3 92-15,4 0 15 0,-1-2 3 0,1 2 1 16,3 0-67-16,0 0-14 0,0-3-2 0,3 4-1 16,1-4-82-16,3 0-16 0,0 3-3 0</inkml:trace>
  <inkml:trace contextRef="#ctx0" brushRef="#br0" timeOffset="189806.78">27721 7475 2710 0,'4'6'120'0,"-4"0"25"15,0-6-116-15,0 0-29 0,0 0 0 0,0-9 0 16,0-1 84-16,-4-2 12 0,1-7 1 0,-1 0 1 16,1-3-2-16,-1-6 0 0,-3-3 0 0,0-1 0 0,0-5-68 0,-4-4-13 0,1 0-3 0,-1-6-1 15,-3 0-11-15,0-3 12 0,-4-3-12 0,4-4 12 31,-3 4-12-31,3-4 0 0,3 1 0 0,-3 0 0 0,3 9 0 16,1 3 0-16,3 3 0 0,0 13 0 16,3 6-16-16,1 0-6 0,-1 9-1 0,4 1 0 15,-4 2-75-15,4 4-15 0,0 6-3 0,0 0-1 16,0 6-136-16,4 7-27 0</inkml:trace>
  <inkml:trace contextRef="#ctx0" brushRef="#br0" timeOffset="190359.77">28049 7578 2941 0,'0'6'130'0,"0"1"27"0,0-7-125 0,0 0-32 0,0 0 0 0,0 0 0 16,0 0 75-16,0-10 9 0,0 1 1 0,-3-4 1 16,3-2-35-16,-4-1-7 0,1-3-2 0,-1-3 0 15,-3-6-23-15,0-3-5 0,0-4-1 0,0-2 0 16,0-1-13-16,0-3 8 0,0 4-8 0,0-1 0 16,3 7 0-16,-3 2 0 0,4 7 0 0,-4 0 0 15,3 4-36-15,1 2-11 0,3 0-1 0,-4 7-1 16,1-1-81-16,-1 1-16 0,4 3-3 0</inkml:trace>
  <inkml:trace contextRef="#ctx0" brushRef="#br0" timeOffset="191092.98">27831 7299 2067 0,'10'9'87'16,"1"1"-70"-1,-1-4 118-15,5 0 23 0,-1-2 5 0,3-1 1 16,1-3-104-16,0 0-21 0,6-3-4 0,-3-1-1 0,1-2-22 0,-1 0-4 0,0 0 0 16,0-1-8-16,0-2 8 15,0 3-8-15,1-1 0 0,-1-2 0 0,0 3 0 0,-3-1-19 0,3 1 4 0,-4 0 1 16,-3 0 14-16,1-1 0 0,-1 1 0 0,-4 0 0 16,1 0 0-16,-4-1 0 0,0 4 0 0,-4 0 0 15,-3 3 48-15,0 0 13 0,0 0 3 0,0 0 0 16,0 0 0-16,0 0 0 0,0 0 0 0,0 0 0 15,0 0-52-15,-3-6-12 0,-4 3 0 0,0-1 0 16,0 4 9-16,0 0-1 0,-4 0 0 0,1 4 0 16,3 2-8-16,-4 0 0 0,4 0 9 0,-4 4-9 15,4 2 0-15,0 4 0 0,0-3 0 0,0 5 8 16,0 1-8-16,3 0 0 0,-3 0 0 0,4 3 0 16,3-3 0-16,0 3 0 0,0-4 0 0,3 1 0 15,4 0 0-15,1-3 0 0,-1 2 0 16,3-5 0-16,4 3 0 0,4-4 0 0,0 1 0 0,3-4-8 15,0-3 8-15,0 1 9 0,4-4-1 0,-1-3-8 16,1 0 0-16,-4-3-9 0,4-4-1 0,-4 1 0 16,0 0 10-16,-3 0 0 0,0-4 0 0,-4 1 0 15,0-1 0-15,-4 4 0 0,5-3 8 0,-5 2-8 16,1-2 12-16,-1 3-3 0,1 0 0 0,-4-1 0 16,0 1-9-16,0 3 10 0,0-3-10 0,0 2 10 15,0 1-10-15,-3 0 0 0,3 0 0 0,-4 3 0 16,1 0 0-16,-1 0 0 0,4 3 0 0,-3-3 0 15,-1 3 0-15,1 0 0 0,3 1 0 0,-3-4 0 0,3 0 0 16,-4 3 0-16,1-3 0 0,3 0 0 0,-4 0 0 16,1 0 0-16,-1 0 9 0,-3 0-9 0,0 0 0 0,0 0 0 0,4 0 0 15,-4 0 0-15,0 0 0 0,7-3 0 0,-7 3 0 0,0 0 0 16,3-4 0-16,-3 4 0 0,0-6 0 0,0 0 0 16,0-3 20-16,-3-1 0 0,-1 1 0 0,1-4 0 15,-1 1 12-15,-3-1 3 16,4-3 0-16,-4 1 0 0,3 2-35 0,1 1-22 0,3-1 3 15,-4-3 1-15,4 4 26 0,0-4 6 16,0 4 1-16,4-1 0 0,-1-3-6 0,4 7-1 0,0-4 0 0,0 4 0 16,4 0 27-16,0-1 5 0,3 4 0 15,0 0 1-15,3-1-33 0,1 4-8 0,7 3 0 0,-4 0 0 16,0 0-13-16,0 0-5 0,0 3-1 0,1-3 0 16,-1 4 19-16,0-1 0 0,-3 0 0 0,-1 3 0 15,1-3 0-15,-4 4 0 0,4-1 0 0</inkml:trace>
  <inkml:trace contextRef="#ctx0" brushRef="#br0" timeOffset="-146130.38">16891 8773 2464 0,'0'0'70'0,"0"0"14"16,0 0-67-16,0 0-17 0,0-6 0 0,0-1 0 16,4 1 88-16,-4 0 15 0,3 3 2 0,-3-4 1 15,4 1-37-15,-1 3-7 0,1 0-2 0,-1-4 0 16,4 4-22-16,0 0-5 0,4 0-1 0,-1 0 0 15,1 0 2-15,3 3 0 0,4 0 0 0,-4-3 0 0,7 3-1 0,0 0 0 16,0-3 0-16,1 3 0 0,-1 0-5 0,0 0-2 0,-3 0 0 0,-1 3 0 31,1 0 12-31,-1 0 2 0,1 3 1 0,-4 0 0 0,0 4-33 0,0-4-8 0,1 4 0 0,-5-1 0 16,-3 4 0-16,0-4 8 0,0 3-8 0,-7 1 8 16,0 0-8-16,0 2 0 0,-7 1 0 0,4 0-11 15,-8 2 11-15,1-2 0 0,-5 0 0 16,5 3 0-16,-4-1 0 0,-4 1 0 0,4 0 0 0,-4-3 0 15,1 2 21-15,3-5 7 16,-4 3 0-16,0-7 1 0,4 1-29 0,0-4-8 16,0-3-1-16,3 0 0 0,4-3 9 0,0 0-10 0,7 0 10 0,0 0-10 15,0 0 10-15,0-6 0 0,4 0 0 0,3 2 0 16,0-2-11-16,4 0 11 0,3 3-13 0,0 0 5 16,0-1 8-16,0 4 0 0,4 0 0 0,-1 0-8 15,1 4 8-15,3 2 14 0,0 0-3 0,0 4-1 16,4-1-10-16,-4 7 12 0,4-1-12 0,0 4 12 15,-4 0-1-15,-4 3 0 0,5 0 0 0,-8 0 0 16,0 0-35-16,-4 3-6 0,1 0-2 0,-4 0 0 16,-3-3 51-16,-4 3 9 0,-4-3 3 0,-3 0 0 15,-4 3-31-15,1-3 8 0,-8 0-8 0,-3-3 4 16,-4-1-4-16,1-2 0 0,-1 0 0 0,-3-4 0 16,-1-2 0-16,1-4 0 0,0-3 0 0,-4 0 0 15,1 0 0-15,2-3 0 0,-2 0 0 0,2 0 0 16,1 0-28-16,3-3-4 0,4 3-2 0,0-3 0 15,7 3-61-15,3-3-12 0,1 3-2 0</inkml:trace>
  <inkml:trace contextRef="#ctx0" brushRef="#br0" timeOffset="-145708.67">17681 9463 2884 0,'-7'12'60'0,"7"-12"13"15,0 0-58-15,0 0-15 0,0 0 0 0,0 0 0 16,0 0 90-16,0 0 15 0,0 0 3 0,0 0 1 16,0 0-30-16,0 0-7 0,0 0 0 0,-3-9-1 15,3 2-15-15,0-5-2 0,0 3-1 0,0-4 0 16,0 4-40-16,3-7-13 0,1 3 8 0,-1 1-8 16,-3 2 0-16,7-2 0 0,-3 2 0 0,-1 1 0 15,4 3 0-15,0 3 0 0,1-4 0 0,-5 7 0 16,4-3 0-16,-3 6 0 0,3-3 0 0,-4 3 0 0,1 4 11 0,3-1 8 0,-7 3 1 0,3-2 1 15,1 5-8-15,-4-2-1 0,0-1-1 0,0 0 0 16,0-2-8-16,-4 2-3 0,1 1 0 0,3-7 0 31,0-3-129-31,-7 0-26 0</inkml:trace>
  <inkml:trace contextRef="#ctx0" brushRef="#br0" timeOffset="-143412.91">18588 8582 1552 0,'0'0'44'0,"-4"-4"10"16,4 4-43-16,0 0-11 0,-3-6 0 0,3 6 0 16,0 0 104-16,0 0 20 0,0 0 3 0,0 0 1 15,0 0-52-15,-4 6-9 0,1 1-3 0,3 5 0 0,0 4-2 16,3 6-1-16,-3 0 0 0,4 9 0 0,-1 0 2 0,1 4 0 0,3 6 0 0,-4 3 0 16,5 0 4-16,-5 6 1 0,4 3 0 0,0 3 0 31,0-9 21-31,0 0 5 0,0 1 1 0,0-5 0 0,0-5-43 0,0-7-8 0,-3 1-1 0,3-7-1 15,0-6-24-15,0-4-5 0,-3-2-1 0,3-4 0 16,-4-2-26-16,1-4-6 0,-4-3 0 0,0 0-1 16,0-10 40-16,-4-2 8 0,1-4 1 0,-1 0 1 15,-3-2-20-15,-3-4-9 0,-1 3 8 0,0-6-8 16,1 0 0-16,-4-4 0 0,0 1 8 0,0-6-8 16,-1 2 26-16,1-5 3 0,0 2 1 0,-3-2 0 15,6-1-30-15,0 4 0 0,-3-1 0 0,4 1 0 16,-1-1 0-16,4 1 0 15,0 2 0-15,0-2 0 0,3-1-45 16,1 1-15-16,-1-4-4 0,4 4 0 0,0 2 103 0,4 4 20 0,-4 0 4 0,7 3 1 16,-4 0-103-16,8 6-20 0,-4-3-4 15,4 3-1-15,-1 0 52 0,4 0 12 0,4 4 0 0,0-1 0 16,6 0 0-16,1 4 0 0,0-1 0 0,6 4 0 16,-2 3 34-16,2 3 10 0,-2 6 1 0,2 0 1 15,-6 6-18-15,-4 7-4 0,-3 0-1 0,0 5 0 16,-4 1 2-16,-4 7 1 0,1-1 0 0,-1 3 0 15,-6 4-26-15,-1 2 0 0,1-2 8 0,-8 2-5 0,4 1-3 0,-3 0 0 16,-1-4 0-16,-3 1 0 16,-3-4 0-16,-1 0 0 0,1 1 0 0,-4-4 0 15,-4 0-26-15,0-3-5 0,1 0-1 0,-5-3 0 0,1-6 41 0,4-3 8 0,-5-1 2 0,1-3 0 32,0-5-71-32,7-4-15 0,-4 0-2 0,4-4-1 15,4 1-108-15,3-3-22 0,0 3-4 0</inkml:trace>
  <inkml:trace contextRef="#ctx0" brushRef="#br0" timeOffset="-142750.87">19241 9158 2508 0,'0'-9'71'0,"3"0"16"16,-3-1-70-16,-3 1-17 0,3-1 0 0,-4 1 0 15,-3 3 106-15,0-1 18 0,0 1 3 0,-4 0 1 16,-3 6-10-16,0 0-2 0,0 0 0 0,-4 6 0 16,1 4-60-16,3 2-13 0,-1 4-3 0,-2 3 0 15,6-1-16-15,-3 1-4 0,3 3-1 0,4 3 0 16,-3-3-2-16,6 0 0 0,-3 0 0 0,7 0 0 15,0-3-17-15,0 0 0 0,4-4 0 0,3-2 0 0,0-1 0 16,0-5 0-16,4-1 0 0,3-6 0 16,0 0 0-16,0-3 0 0,4-7 0 0,-1 1 0 15,1-3-21-15,3-4-8 0,-3-3-2 0,-1 0 0 0,1 0 31 0,-4 4 0 16,0-4 0-16,-3 0 0 0,3 3 19 0,-7 4 9 16,0-1 3-16,-4 1 0 0,1 2-31 15,-1 4 0-15,-3 6 0 0,0 0 0 0,0 0 0 0,0 0 0 0,0 0 0 16,0 6 0-16,4 4 0 0,0-1 0 0,-1 4 0 0,-3-1 0 15,7 4-14-15,-3-3-9 0,3 5-1 0,0-2-1 16,0-3 25-16,0 2-10 0,0-2 10 0,4-4 0 16,-4 1 0-16,3-4 0 0,1 3 0 0,-4-2 0 15,3-4 0-15,1-3 0 0,-4 3 0 0,4-3 0 16,-4 0 9-16,3-3-1 0,-3 3 0 16,0-7 0-16,0 4 8 0,-3 0 0 0,-1-6 1 0,1 2 0 15,-4 1-5-15,0-3-2 16,-4-1 0-16,4 1 0 0,-3-4-10 15,-1 4 8-15,-3-4-8 0,4 1 8 0,-4-4-17 0,3 4-4 0,-3-4-1 0,4 0 0 16,-1 1 14-16,1-1 0 0,-1 0 0 0,4 1 0 16,0-1 9-16,0 3 5 0,0 1 1 0,4-1 0 15,3 4-15-15,-4 3 0 0,4 3 0 0,0-1 0 16,4 4 0-16,3 4 0 0,-3-1 0 0,3 3 0 16,3 0-16-16,1 4 3 0,0-1 1 0,3-3 0 15,0 4 12-15,0-4 0 0,0 0 0 0,0 0 0 16,1 1-105-16,-1-1-19 0,-4 0-3 0,1 4-1 15,0-7-153-15,-4 3-31 0</inkml:trace>
  <inkml:trace contextRef="#ctx0" brushRef="#br0" timeOffset="-142461.64">19900 8842 2553 0,'0'0'53'0,"0"0"12"0,4 3-52 0,-1 3-13 0,4 0 0 16,-3 1 0-16,-1 5 105 0,4-2 19 0,0 2 3 0,1 4 1 15,-1 3-8-15,3 3 0 0,-3 3-1 0,4 0 0 16,-1 3-45-16,-3 3-9 0,4 4-1 0,0-4-1 16,-1 1-43-16,1-4-8 0,-4-3-1 0,3 0-1 15,1-3 10-15,-4 0 3 0,0-3 0 0,0-1 0 16,0-5-23-16,0 0 0 0,-3-1 0 0,-1-2-12 15,1-4-37-15,-4 0-8 0,3-3-2 0,-3-3 0 16,0 0-30-16,0 0-7 0,-7-3 0 0,-3-3-1 16,-1-4-85-16,-3-2-17 0,-4-1-3 0</inkml:trace>
  <inkml:trace contextRef="#ctx0" brushRef="#br0" timeOffset="-142268.15">19816 9202 1824 0,'0'0'76'15,"0"0"-60"1,7 0 152-16,0-3 32 0,3 0 5 0,-3 3 2 16,4-3-83-16,3 0-16 0,0 0-3 0,0 3-1 15,4-3-24-15,-1 3-6 0,5 0-1 0,-1-4 0 0,0 4-58 0,4 0-15 0,-4 4 0 16,0-4 0-16,4 3 0 0,-4 0 0 16,-3 0 0-16,3 3 0 15,0-3-100-15,-4 4-22 0,1-1-5 0,-4 0-1 16,4 0-153-16,-4 4-31 0</inkml:trace>
  <inkml:trace contextRef="#ctx0" brushRef="#br0" timeOffset="-142133.52">20394 9406 2553 0,'0'0'53'0,"0"0"12"15,0 0-52-15,0 0-13 0,0 0 0 0,-3-9 0 16,-1-1 141-16,1 1 26 0,-1 0 5 0,-3-4 0 16,0-3-122-16,0 1-25 0,0-7-5 0,-4 3 0 15,4-3-20-15,0-3 0 0,0 0 0 0,-4 0 0 16,4 0-216-16,-3-1-48 0</inkml:trace>
  <inkml:trace contextRef="#ctx0" brushRef="#br0" timeOffset="-141997.41">20299 8936 3265 0,'-7'6'144'0,"3"0"31"16,-3 1-140-16,4-1-35 0,-1 0 0 0,4-6 0 15,-3 3 39-15,3-3 1 0,0 0 0 0,0 0 0 16,3 7-64-16,1-4-13 0,3 0-3 0,-4 0 0 15,4-3-207-15,-3-3-41 0</inkml:trace>
  <inkml:trace contextRef="#ctx0" brushRef="#br0" timeOffset="-141763.11">20666 9036 2826 0,'0'0'125'0,"-7"-3"26"16,0 3-121-16,0 0-30 0,-4 3 0 0,0 0 0 0,4 7 73 0,-3 2 9 0,3 4 2 0,-4 0 0 16,1 9-31-16,2 0-5 0,-2 3-2 0,3 0 0 15,3 4-8-15,-3-1-2 0,7 0 0 0,-3 4 0 16,3-4-7-16,0-3-1 0,3 1-1 0,4-4 0 16,0-3-18-16,4-4-9 0,0-2 10 0,3-7-10 15,3-2 0-15,-3-7-12 0,8-7 1 0,-5-2 0 16,4-3-86-16,1-7-18 0,-1-3-3 0</inkml:trace>
  <inkml:trace contextRef="#ctx0" brushRef="#br0" timeOffset="-141427.74">21149 9372 2747 0,'0'0'78'0,"0"-7"17"0,0 1-76 16,0-3-19-16,0-1 0 0,0-2 0 15,0 2 126-15,-3-5 22 0,3 2 4 0,0-3 0 0,-4-5-57 0,4-1-12 16,-4-4-3-16,1-2 0 0,-1-3-29 0,-3-7-7 0,4-2 0 0,-8-1-1 15,1 0-25-15,-1 0-5 0,-3 4-1 0,-4-4 0 16,4 6-12-16,-3-2 0 0,2 2 0 0,-2 4 0 16,3 6 0-16,3 3 0 0,1 3 0 0,-1 6 4 15,4 7-69-15,0 3-13 0,3 3-2 16,1 6-1-16,6 4-191 0,1 9-37 0</inkml:trace>
  <inkml:trace contextRef="#ctx0" brushRef="#br0" timeOffset="-141113.58">21213 9240 2986 0,'3'13'84'0,"1"-1"20"16,-1 1-84-16,4-4-20 0,4-3 0 0,-1 1 0 16,4-4 96-16,-3-3 16 0,7 0 2 0,-1-3 1 15,1-4-67-15,0-2-14 0,3-4-2 0,-4-2-1 16,1-1-8-16,0-3-2 0,-1-6 0 0,-3 3 0 15,1-3 3-15,-5 0 1 0,4-3 0 0,-7 3 0 16,4 3-25-16,-8 6 0 0,1 0 0 0,-1 4 0 16,-6 2 0-16,-4 4 0 0,3 3 0 0,-6 3 0 15,-4 6 0-15,0 4 0 0,-1 2 0 0,-2 7 0 0,3 6 29 0,-4 6 1 16,0 4 0-16,4-1 0 16,0 1-48-16,7-4-10 0,0 4-1 0,4-4-1 0,6 0 47 0,1-2 10 0,3 2 1 0,3-3 1 31,4-6-46-31,0 0-10 0,1 0-1 0,2-3-1 0,1-3 41 0,3-7 9 15,0-3 2-15,4-3 0 16,-4-3-107-16,4-3-20 0,-1-3-5 0</inkml:trace>
  <inkml:trace contextRef="#ctx0" brushRef="#br0" timeOffset="-140442.57">22602 8829 2211 0,'4'6'93'15,"0"1"-74"1,-1 5 108-16,4 4 21 0,0 3 5 0,4 3 1 0,-1 3-22 16,1 6-5-16,3 4-1 0,0-1 0 0,0 4-36 0,0-4-7 15,0 4-2-15,1-4 0 0,-5-2-24 0,4-1-5 0,0-3 0 16,-3 1-1-16,0-8-18 0,-1 1-3 0,-3-3-1 15,0-3 0-15,0-4-29 0,-3-2 0 0,3-4 0 0,-4 0 0 32,1-2-19-32,-4-4-9 0,3-4-3 0,-3-5 0 0,0 0 51 0,0-4 9 0,-3-3 3 0,-1-2 0 15,-3-4-24-15,0 0-8 0,-3 0 0 0,-4-6 0 16,-4-4 0-16,0-9 0 0,-3 1 0 0,0-7 0 16,-4 3 0-16,1-3 0 0,-1 3 0 0,0-6 0 15,1 3 0-15,2 0 0 16,5-4 0-16,-1 1 0 0,0 9 0 0,8-2 0 0,-1 5 0 0,1 0 0 15,3 10-28 1,0 0-3-16,3 6 0 0,4 3 0 0,-3 3 50 0,3 7 9 0,3-4 3 0,1 7 0 16,-1 3-31-16,4 0 0 0,0 3 0 0,4 3 0 15,3 0 0-15,0 0 0 0,4 4 0 0,3-1 0 16,4-3 0-16,3 3 0 0,4 1 0 0,-1-4 0 16,1 0-28-16,3-3 0 0,-3 0 1 0,3 0 0 15,1-3 27-15,-1-4 0 0,4 4 0 0,-4-6 0 16,4 3 20-16,-4 2 10 0,0-2 2 0,-3 0 0 15,0 3-32-15,-7 0 0 0,-1 0 0 0,-3 3 0 16,-3-4 0-16,-4 4 0 0,-3 0 0 0,-1 0 8 16,-6 0-8-16,3 4 0 0,-4-4 0 0,-3 0 0 15,0 0-17-15,0 0-3 0,-7 3-1 0,0 3 0 16,-7-3-95-16,-3 0-18 0,2 3-4 0</inkml:trace>
  <inkml:trace contextRef="#ctx0" brushRef="#br0" timeOffset="-140203.75">22610 9096 3132 0,'10'12'89'0,"1"1"19"0,6-4-87 16,1 1-21-16,7-4 0 0,-1 0 0 0,1 0 80 0,0-2 11 0,7-1 2 0,-4-3 1 15,-4 3-28-15,5-3-6 0,-1-3 0 0,0 3-1 16,0-3-47-16,1-1-12 0,-1 4 0 0,-4-3 0 15,1 0-22-15,-4 3-6 0,0-3-2 0,1 0 0 16,-5 0-46 0,-3 0-8-16,-3-1-3 0,0 1 0 0,-1 0-144 0,-3-3-29 15</inkml:trace>
  <inkml:trace contextRef="#ctx0" brushRef="#br0" timeOffset="-140028.24">23375 9428 3225 0,'0'0'92'0,"0"0"19"15,-3 0-89-15,3 0-22 0,-8-3 0 0,1-3 0 16,4-1 56-16,-1-2 6 0,1 0 2 0,-1-4 0 16,1-3-52-16,-1-6-12 0,4 4 0 0,-3-7 0 15,-1-1-100-15,1-2-22 0,-1 3-5 0</inkml:trace>
  <inkml:trace contextRef="#ctx0" brushRef="#br0" timeOffset="-139897.28">23276 8851 2915 0,'-14'10'83'0,"4"-1"17"0,3 0-80 0,-4 1-20 0,7-1 0 0,1-3 0 16,3 4 19-16,0-4-1 0,3 0 0 0,1-2 0 31,7 2-167-31,-1-3-34 0,1 0-6 0</inkml:trace>
  <inkml:trace contextRef="#ctx0" brushRef="#br0" timeOffset="-139643.55">23707 9328 3027 0,'7'15'86'0,"0"-2"18"16,0-4-83-16,-4-2-21 0,4-4 0 0,0 0 0 15,-3-6 110-15,3 0 18 0,-3-4 3 0,-1-5 1 16,1 2-67-16,-4-5-13 0,0-1-2 0,3-3-1 16,-6-6-13-16,-1 0-4 0,1-6 0 0,-4-4 0 15,-1-6-32-15,-2-2 0 0,3-8 0 0,-7-2 0 16,0 0-21-16,0-4-8 0,-1 1-2 0,1-4 0 16,0 7 51-16,0 3 9 0,3 0 3 0,1 6 0 0,-1 6-24 0,8 10-8 0,-4 3 0 0,3 6 0 31,1 7-38-31,3 2-7 0,0 4-2 0</inkml:trace>
  <inkml:trace contextRef="#ctx0" brushRef="#br0" timeOffset="-138816.4">24201 9419 3078 0,'3'31'64'0,"-3"-22"14"16,4 1-62-16,-4-4-16 0,3 4 0 0,-3-7 0 16,0-3 111-16,0 0 19 0,0 0 4 0,0 0 1 15,0 0-65-15,0-7-13 0,4-5-2 0,-4-4-1 16,-4 1-26-16,4-1-4 0,-3-6-2 0,-1 0 0 15,-3-6-22-15,4 3 9 0,-1-7-9 0,-3-2 9 16,0-4-9-16,-4-3 0 0,4-3 0 0,-7-3 0 16,4 7 0-16,-5-1 0 0,1 0-10 0,0 4 10 15,0 5-28-15,0 7 0 0,0 0 0 16,3 6 0-16,-3 4-71 0,7 2-14 0,-3 7-3 16,2 3-1-16,-2 3 0 0,3 3 0 0,3 3 0 0,-3 7 0 15,4-1 45-15,-1 4 8 0,4 3 3 0,0-1 0 16,0 1 19-16,4 0 4 0,3 3 1 0,0 0 0 15,0 0 50-15,3-3 11 0,1 3 1 0,3-4 1 0,4 1 26 16,-1 0 6-16,1-3 1 0,0-1 0 0,3-2 2 16,0-1 1-16,-3-2 0 0,6-1 0 0,-6 1-8 15,7-7-2-15,-4 3 0 0,0-3 0 16,0-3-16-16,0 0-3 0,4 0-1 0,0-3 0 0,-4-3 4 0,0-4 1 16,4 1 0-16,-4-4 0 0,0 1-29 0,-3-4-8 15,-1 4 0-15,-2-4 0 0,-1 0 0 0,0-2 0 0,-4 2 0 16,-3 3 0-16,0-2 20 0,-3 2 4 15,0 1 0-15,-4-1 0 0,0 4 0 0,-8 2 0 0,1 1 0 0,0 3 0 16,-3 3-6-16,-1 6-1 0,-3 1 0 0,0 2 0 16,0 10-17-16,0 3 0 0,3 6 0 0,1 0 0 15,3 3 0-15,-1 4 0 0,5-4 0 0,-1 4 0 16,8-4 0-16,-1-3 0 0,5 1 0 0,2-4 0 16,1 0 0-16,3-3 0 0,3 0 8 0,1-4-8 15,0-2 0-15,-1 0 0 0,5-4 0 0,-5 1 0 16,4-4 0-16,-3-2 0 0,3-1 0 0,0 0 0 15,0-3 0-15,1 0 0 0,2-3 0 0,5 0 0 16,-8-3 0-16,7 0 0 0,-3-3 0 0,-1-4 0 16,-3 1 0-16,1 0 12 0,-5-4-1 0,-3 1 0 15,1-4 2-15,-5 3 1 0,-3-2 0 0,-3-1 0 16,-4 0-6-16,-4 1 0 0,-3-1-8 0,0-3 12 16,-4 0-8-16,1 1-4 0,-8-1 0 0,4-3 0 15,0 0 0-15,3 0 0 0,-3 0 0 0,7 0 0 16,0 3 0-16,4 3 0 0,3 1 0 0,7 2 0 15,3 7 0-15,4 0 0 0,4 6 0 0,7 3 0 0,-1 3 0 0,5 7 0 16,-1 2 0-16,7 1 0 0,-3 3 0 16,7-4 0-16,0 1 0 0,-1 3 0 15,5-6 0-15,-5-1 0 0,1 1 0 0,4-4 0 0,-8-3-15 0,-3 1-2 16,-1-1-1-16</inkml:trace>
  <inkml:trace contextRef="#ctx0" brushRef="#br0" timeOffset="-136699.52">17064 10986 1094 0,'3'-9'46'16,"-3"0"-37"-1,4-1 95-15,-4 1 20 0,3-1 3 0,1 1 1 16,-4 0-52-16,4-1-9 0,-1 4-3 0,-3-3 0 15,0 2 52-15,4 1 9 0,-4 3 3 0,3-3 0 16,-3 6 0-16,0-7 0 0,0 7 0 0,4-3 0 16,-4 3-52-16,3-3-9 0,-3 3-3 0,7 0 0 15,-3 3 4-15,3 0 0 0,0 4 0 0,0 2 0 0,-4 0-21 0,4 7-4 0,1 0-1 16,-1 3 0-16,-4 3 32 0,1-1 6 16,-1 5 2-16,-3 2 0 0,0-3-47 15,-3 3-10-15,-1 3-1 0,1 1-1 0,-4 2-12 0,-1 4-3 0,-2 0 0 0,-1 2 0 16,1-2-8-1,-1 0 0-15,-3-7 0 0,-4 7 7 0,4-7-7 0,4-3 0 0,-4 3 0 0,3-2 0 16,0-4 0-16,4 0 0 16,4 0 0-16,-1-3 0 0,4-6 0 0,4-1 0 15,3-2 0-15,0-1 0 0,7-5 0 16,4-4 0-16,3-3 0 0,0-7 0 0,4 1 0 0,-1-6 0 0,1-1 0 0,7-3 0 16,0-2 0-16,3-1 0 0,0 0 0 0,8-3 0 15,-8 3 0-15,4 0 0 0,-1-3 0 0,-2 4 0 16,-8 2 0-16,0 3 0 0,-7 4 0 0,0 0 0 15,-3 2-28-15,-7 1-3 0,3 0 0 0,-4 3 0 16,-3 0 51-16,0-1 9 0,-3 4 3 0,-4 0 0 16,0 0-80-16,0 0-15 0,0 0-3 0,0 0-1 15,0-6-72-15,0-3-14 0,-4 2-3 0</inkml:trace>
  <inkml:trace contextRef="#ctx0" brushRef="#br0" timeOffset="-136381.79">17628 10943 2370 0,'0'0'49'0,"0"0"12"15,0 0-49-15,0 0-12 0,0 0 0 0,0 0 0 16,0 0 104-16,0 0 19 0,0 0 3 0,4 6 1 16,-1 3-11-16,1 1-3 0,-1 5 0 0,1 1 0 15,-1 6-26-15,1 0-6 0,0 3-1 0,-1 9 0 0,1 1-7 0,-1 6-1 0,1 3-1 0,-4 3 0 16,0 0-50-16,3 0-9 0,-3 0-3 0,0 6 0 15,-3-3-6-15,3 0-3 0,0 4 0 0,-4 2 0 32,4-9-26-32,0 0-5 0,0 0-1 0,-3-6 0 0,3-3 32 0,0-4 0 0,3-6 0 0,-3-3 0 15,0-3 20-15,0-3 9 0,0-6 3 0,0-4 0 16,0-3-24-16,0-6-8 0,0 0 0 0,0 0 0 16,0 0-26-1,0-9-5-15,0-4-1 0,0 1 0 0,0-4 32 0,0 1 0 0,0-1 0 0,0-3 0 16,0 3-133-1,0 1-21-15,0-4-4 0</inkml:trace>
  <inkml:trace contextRef="#ctx0" brushRef="#br0" timeOffset="-136015.42">18013 11877 2880 0,'3'9'128'0,"-3"1"25"0,0-4-122 15,0 3-31-15,0-2 0 0,0-1 0 0,0-3 120 0,0-3 19 0,-3 6 3 0,3-6 1 16,-4 4-70-16,1-1-13 0,-4-3-4 0,0 0 0 16,0 0-34-16,-4-3-7 0,0-1-2 0,4 1 0 15,-3 0-13-15,3 0 0 0,0 0 0 0,0 0 0 16,7-4 0-16,-4 1 0 15,4 0-8-15,0 0 8 0,0-1-12 0,4 1 4 0,-1 0 8 0,4 0-13 16,-3-1 13-16,6-2 0 0,1 6 0 0,-4-4-9 16,4 4 9-16,-1 3 0 0,1-3 0 0,-1 3 0 15,1 0 14-15,-1 3 2 0,-2 4 0 0,-1-1 0 16,-4 0-6-16,1 4-1 0,-1 2 0 0,1-3 0 16,-4 4-6-16,0 0-3 0,0-1 0 0,0-2 0 15,-4-1-26-15,4-3-5 16,-3 4-1-16,3-10 0 0,0 0-3 0,0 0-1 0,0-10 0 0</inkml:trace>
  <inkml:trace contextRef="#ctx0" brushRef="#br0" timeOffset="-133347.62">18941 11106 2191 0,'0'-7'62'0,"0"1"14"0,0 0-61 0,0 0-15 0,0-4 0 0,3 4 0 32,-3-4 112-32,0 4 19 0,4 0 4 0,-4 0 1 0,0 6-33 0,0 0-7 0,0 0 0 0,0 0-1 15,0 0-39-15,3 6-8 0,-3 0-2 0,4 7 0 16,-4 2 14-16,3 4 4 0,-3 3 0 0,0 6 0 15,4 7-9-15,-4 2-2 0,3 7 0 0,1 7 0 16,-1-8-28-16,1 4-5 0,-1-3-2 0,5 3 0 16,-1-3-2-16,-4 0 0 0,8 0 0 0,-8-3 0 15,4-7-16-15,4-2 8 0,-4-7-8 0,3-3 0 16,-2-7 8-16,2-2-8 0,-3-1 0 0,4-8 0 16,-4-1 0-16,0-3 0 0,-4 0 0 0,1-7 0 15,-1-2-18-15,1-3-7 0,-4-1-2 0,0-3 0 16,0-2 47-16,-4-1 10 0,1-6 2 0,-1 3 0 15,-3-3-52-15,0 3-9 0,0-3-3 16,-3-1 0-16,-1-2 32 0,0 3 0 0,1-6 0 0,-4-1 0 16,3-5 0-16,1-4 0 0,-4-3 0 0,6-3 0 15,-2 0 0-15,3 3 0 0,0 0 0 0,3 0 0 16,1 4 0-16,-1-4 0 0,4 0 0 0,-3 3 0 16,3 0 0-16,3 7 0 0,1-1 0 0,-1 4 0 15,1 6 0-15,-1 3 18 0,1 6-2 0,3 4-1 16,-4 5-15-16,4 1 0 0,1 6 0 0,-1 3 0 15,0 4 9-15,3-1-1 0,1 3 0 0,-1 1 0 16,8 2-8-16,0 1 0 0,6-1 0 0,1-2 0 0,3-1 0 16,0-3 0-16,4-2 8 0,0-1-8 15,0-6-16-15,-1-1-8 0,-2-2-1 0,2 0-1 0,-2 0 26 0,2 2 0 0,-2-2 0 16,2 3 0-16,-2 0 0 0,-1 0 0 0,0 3 0 0,0 0 0 16,-7 0 20-16,1 3 10 0,-1 0 2 15,-4 3 0-15,1-3-52 0,-4 1-9 16,-3 2-3-16,-1-3 0 0,-3 3 52 0,0-3 9 0,-3 1 3 0,-4-4 0 31,0 0-72-31,0 0-13 0,0 0-3 0,-7 3-1 0,-4 0-88 16,1 0-18-16,-4 0-3 0</inkml:trace>
  <inkml:trace contextRef="#ctx0" brushRef="#br0" timeOffset="-133129.31">18955 11592 2796 0,'10'3'118'16,"1"3"-94"-1,7-3 83-15,-1-3 17 0,4 3 3 0,4-6 1 16,3 3-44-16,4-3-9 0,3-3-2 0,4 3 0 16,-7-1-28-16,0-2-5 0,-1 3-2 0,1 0 0 15,-4 0-29-15,-3 0-9 0,0 3 0 0,-1-3 0 16,1 3-32-16,0-4-14 0,-4 4-2 0,4-3-1 15,-4 3-127-15,4-3-26 0,-4 0-5 0</inkml:trace>
  <inkml:trace contextRef="#ctx0" brushRef="#br0" timeOffset="-132245.5">19981 11620 1832 0,'0'0'52'0,"0"0"12"0,0 0-52 0,0-6-12 0,0-1 0 0,0 1 0 16,0-3 84-16,4 2 15 0,-4-2 2 0,0-4 1 15,0 4 10-15,0-4 1 0,0 4 1 0,0 0 0 16,-4-1-10-16,1 1-3 0,-1 3 0 0,1 2 0 15,-4 1-13-15,0 0-4 0,0 3 0 0,-4 0 0 16,4 6-38-16,-4 1-8 0,4 5-2 0,-3 1 0 16,-1 2 23-16,4 4 4 0,0 3 1 0,0 0 0 15,3 3-52-15,1 0-12 0,-1 0 0 0,4-3 0 16,0 0 0-16,4-3 0 0,-1-3 0 0,5-4 0 16,-5-2 0-16,8-4 0 0,-4 0 0 0,0-6 0 15,3 0 0-15,1-3 0 0,-1-3 0 0,1 0 0 16,3-1-15-16,-3 1-5 0,3-3-2 0,0 6 0 15,-3-1 22-15,3 1 0 0,-4 3 0 0,4 3 0 16,-3 1 0-16,-4 2 0 0,4 0 0 0,-1 0 8 0,-3 1 4 16,0 2 0-16,0-3 0 0,-3 1 0 0,3-1-1 15,-4 0 0-15,5 0 0 0,-5-3 0 16,1 1-11-16,3-4 0 0,-4 3 0 0,1-3 0 0,-1 0 0 0,1 3 0 16,-1-3 0-16,1 0 0 0,-1 3 0 0,1 0-16 15,-1 0 4-15,1-3 1 16,-1 3-38-16,-3 1-8 0,4-1-2 0,-4-3 0 15,0 0-41-15,0 0-9 0,0 0-2 0,0 0 0 16,0 0-67-16,3-3-14 0,1-1-2 0</inkml:trace>
  <inkml:trace contextRef="#ctx0" brushRef="#br0" timeOffset="-131580.25">20475 11460 1824 0,'0'0'76'0,"0"0"-60"16,0 0 192-16,-7 3 38 0,0 0 8 0,0 0 2 15,-4 4-103-15,4-1-20 0,-3 3-4 0,-4-2-1 16,3 5-51-16,1 1-10 0,-5-1-3 0,1 1 0 16,4-1-51-16,-1 4-13 0,1-4 0 0,-1 4 0 15,4-3 0-15,0-4 0 0,3 1 0 0,1-4 0 16,-1 0 0-16,4-6 0 0,0 0 0 0,0 0 0 15,0 0 0-15,4-3 0 0,3 0 0 0,-4-3 0 16,8-1 0-16,0-2 0 0,-1-1 0 0,4 1 0 16,0 0 0-16,1-1 0 0,-1 4 0 0,3-3 0 15,1 2 54-15,0 1 8 0,-4 3 2 0,3-3 0 16,1 6-52-16,-4 0-12 0,0 0 0 0,-3 3 0 16,-1 0 0-16,1 6 0 0,-4 1 0 0,0-1 0 15,-3 4 0-15,-1-1 0 0,1 4 0 0,-4 0 0 16,0 2 0-16,-4 4 0 0,1 0 0 0,-1 3 0 15,-3-6 0-15,0 3 0 0,0 0 0 0,0-6 0 16,0-1 0-16,0-2 0 0,0-1 0 0,0-5 0 16,0-1-100-16,3-3-22 0,4-3-5 0,0 0-1 15,0 0-102-15,-4-6-21 0,1 0-4 0</inkml:trace>
  <inkml:trace contextRef="#ctx0" brushRef="#br0" timeOffset="-131327.56">20754 11382 2880 0,'3'9'128'0,"-3"0"25"0,4 1-122 0,0 2-31 0,-1 1 0 0,4-1 0 15,-3 1 57-15,3 3 6 0,0 2 1 0,0-2 0 16,0 6-16-16,3-3-2 0,-3 6-1 0,4-3 0 16,0 6 31-16,-4-3 5 0,3 7 2 0,1-7 0 15,-4 3-67-15,4-6-16 0,-4 3 0 0,0-3 0 16,0-3 0-16,-4-4 0 0,4-2 0 0,-3-1 0 15,-4-5-15-15,3 2-6 0,-3-6-2 0,0 3 0 16,0-6-14-16,-3 4-3 0,-4-4-1 0,3 3 0 16,-6-6-70-16,3 3-13 0,0-7-4 0,-4 1 0 15,0 0-51-15,-3-7-10 0,4 1-3 0</inkml:trace>
  <inkml:trace contextRef="#ctx0" brushRef="#br0" timeOffset="-131163">20683 11695 2409 0,'7'-3'101'16,"0"0"-81"-16,4 0 123 0,0 0 24 0,3 3 5 0,0-4 0 15,4 4-92-15,-1 0-18 0,4 4-4 0,0-4-1 16,1 0-14-16,2 3-3 0,1 0-1 0,0-3 0 31,3 3-120-31,-3 0-24 0,-1-3-5 0</inkml:trace>
  <inkml:trace contextRef="#ctx0" brushRef="#br0" timeOffset="-130529.83">21738 11002 1824 0,'7'-3'76'15,"-3"0"-60"1,-1 0 182-16,-3 3 37 0,0 0 7 0,0 0 2 16,0 0-84-16,0 0-16 0,0 0-3 0,0 0-1 15,0 0-48-15,0 0-11 0,0 0-1 0,-7 3-1 16,0 3-24-16,-3 0-5 0,-1 4-1 0,-3-1 0 16,-4 4-27-16,4 2-6 0,-3 1 0 0,-1 3-1 15,0 0-15-15,-3 3 0 0,3 3 8 0,-3 0-8 0,4 3-11 0,-1 0-5 0,0 1 0 0,1 2-1 16,-1-3 32-16,4-6 6 0,3 3 2 0,-3-6 0 15,7-3-15-15,0-1-8 0,4-2 10 0,3-4-10 16,0 1 9-16,7-4-9 0,0-3 8 0,3 0-1 16,4 0-7-16,4-6 0 0,0 0 0 0,6 0 0 15,-2 0 0-15,6-3 0 16,0-1 0-16,4 1 0 0,0 0 0 0,3-1 0 0,4-2 0 0,-4 6 0 16,0 0 0-16,-3 0 0 0,-4 6 0 0,0 0 0 15,-3 3 0-15,-4 4 0 0,-3 2 0 16,-1 1 0-16,-6 2 0 0,0 1 0 0,-1 3 0 0,-3 0 0 15,-3-1 0-15,-4 1 0 0,0 3 0 0,-4-3 0 16,-3 3 0-16,-3 0 0 0,-1 0 0 0,0 0 0 16,-3-3 0-16,0-1 0 0,-3-2 0 0,-5-3 0 15,5-1-26-15,-4-2-5 0,-1-4-1 0,1-3 0 16,4 0 41-16,-1-6 8 0,0 3 2 0,4-6 0 16,4-1-104-16,3-5-21 0,0-1-4 0,0-2-1 15,7-4-145-15,0-6-28 0</inkml:trace>
  <inkml:trace contextRef="#ctx0" brushRef="#br0" timeOffset="-130183.75">22225 10902 2890 0,'7'0'128'0,"-3"0"27"0,3 3-124 0,0 3-31 0,0 0 0 0,-4 4 0 15,4 2 87-15,-3 4 11 16,3 0 2-16,-7 6 1 0,3 0-29 0,1 6-7 15,-4 0-1-15,4 10 0 0,-8 2-13 0,4 4-3 0,-4 7-1 16,1-1 0-16,-1-3-31 0,-3 0-5 0,0-3-2 0,4 0 0 16,-4-4-6-16,0-2-3 15,3 3 0-15,1-4 0 0,-1-2 0 0,1-7 0 0,3 3 0 0,0-5 0 16,0-8 0-16,3-2 0 0,-3-3 0 0,7-4 0 16,0-3 0-16,0 0 0 0,4-2 0 0,3-4 0 15,-3 0 0-15,3 0 0 0,7-4 0 0,-4 1 0 16,1-3 0-16,0 3 0 0,3-3 0 0,-3 3 0 15,3-1 0-15,0 1 0 0,-4 0 0 0,8 3 0 16,-4-3-26-16,1 3-5 0,-1 3-1 0,0-3 0 16,0 0 52-16,0 0 9 0,0-3 3 0,1 3 0 15,-5-3-24-15,1-3-8 0,-1 2 0 0,5-2 0 16,-8-3-92-16,3-4-19 0,1 4-3 0</inkml:trace>
  <inkml:trace contextRef="#ctx0" brushRef="#br0" timeOffset="-129677.61">22899 11786 2795 0,'-7'25'58'0,"3"-19"14"0,4 4-57 0,-3-4-15 15,-1-3 0-15,4-3 0 0,0 0 105 0,0 0 19 0,0 0 3 0,0 0 1 16,4-3-52-16,-1-6-9 0,1-4-3 0,-1-6 0 16,1 0-51-16,-1-9-13 0,4 0 0 0,0-3 0 15,1-1 0-15,-1-2 0 0,3-1 0 0,-3-2 0 16,4-4 54-16,-4 3 8 0,3-6 2 0,1 1 0 15,-4 2-52-15,4-3-12 0,-4 3 0 0,3 3 0 16,1 4 0-16,-4 6 0 0,0 0 0 16,0 6 0-16,-3 3 0 0,3 3 0 0,0 7 0 0,-4 2 0 15,4 4 0-15,0 3 0 0,0 3 0 0,0 4 0 16,0 2 0-16,1 4 0 0,2 2 0 0,1 4 0 16,-1 3 0-16,1 0 0 0,3 6 0 0,-3 4 0 15,3-1 0-15,0 0 0 0,0 7 0 0,4-4 0 16,-8-2 0-16,4-1 0 0,4 1 0 0,-4-1 0 15,-3-3 0-15,3 3 0 0,-4 1 0 0,4-1 0 16,0 1 0-16,-3-1 0 0,3 0 0 0,-3-3 0 16,-1-2 0-16,1-1 0 0,-4-7 0 0,0 1 0 15,-3-6 0-15,-1-4 0 0,1-3 0 0,-4 1 0 16,0-7-48-16,0 0-13 0,0 0-3 0,-7-7 0 16,-4 1-102-16,0-3-21 0,1-1-4 0</inkml:trace>
  <inkml:trace contextRef="#ctx0" brushRef="#br0" timeOffset="-129462.23">22902 11701 2796 0,'0'0'118'16,"0"0"-94"-16,7-3 83 0,0 3 17 0,4-3 3 0,0 0 1 15,3 0-52-15,3 0-9 0,1 0-3 0,3-1 0 16,4 1-51-16,0 0-13 0,3 0 0 0,4 0 0 15,-4 3 18-15,0-3 1 0,4 3 0 0,-1 0 0 16,-2 0-67-16,-5 0-12 0,1 0-4 0,0 0 0 16,-1-3-117-16,-2-1-24 0,2 1-5 0</inkml:trace>
  <inkml:trace contextRef="#ctx0" brushRef="#br0" timeOffset="-128846.73">23809 11777 2795 0,'-4'22'58'0,"1"-16"14"0,3 0-57 0,-4 0-15 0,4-3 0 0,0-3 0 16,0 0 105-16,0 0 19 0,0 0 3 0,0 0 1 16,0 0-70-16,-3-6-14 0,3-3-2 0,0-7-1 15,0-3-28-15,0-3-5 0,0-3-8 0,3-6 11 16,-3 3-3-16,0-4-8 0,4 1 12 0,-4-3-4 16,0 2 0-16,3 1-8 0,1 3 12 0,-4-4-4 15,4 1-8-15,-4 0 0 0,3-4 9 0,1 1-9 16,-1 5 56-16,1 1 6 0,3 3 2 0,-4 3 0 15,4 6-52-15,-3 4-12 0,-1 6 0 0,4 2 0 16,-3 4 0-16,3 7 0 0,0 2 0 16,0 4 0-16,0 5 0 0,0 11 0 0,0-1 0 0,0 3 0 15,0 1 0-15,4-4 0 0,-4 0 0 0,4-3 0 16,-1-3 0-16,1-3 0 0,-1 0 0 0,4-4 0 16,1-2 28-16,2-7 4 0,-3 0 0 0,4-2 0 15,0-4-32-15,-1-7 0 0,1 1 0 0,-1-3 0 16,-2-4 0-16,2-3-8 0,-3-2 8 0,0-1-10 15,1-3 10-15,-5-3 0 0,4-3-9 0,-3 2 9 16,-1-2-22-16,1 3 0 0,0 0 0 0,-1 3 0 16,1 3 36-16,-1 4 7 0,-3 2 2 0,0 1 0 15,4 5-37-15,-7 1-7 0,3 0-2 0,-4 6 0 16,4 3 23-16,0 6 0 0,-3 1 0 0,3 9 0 0,3 2 0 16,-3 11 0-16,4 2 0 0,0 4 0 0,-1 0 21 15,1-1 9-15,-1 1 2 0,5 6 0 16,-5 0-52-16,1 3-9 0,-1 3-3 0,1 3 0 0,-1-3 52 0,1-3 9 0,3 0 3 0,-3 0 0 15,-1-6-24 1,1-3-8-16,3-1 0 0,-3-2 0 16,3-7-44-16,-4-3-9 0,1-6-2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8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63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5644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91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3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62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50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A402-EB77-49F4-8DA9-CA2771A2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CD01F-A03E-4CFC-B0C8-C92A2181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D37E76"/>
                </a:solidFill>
              </a:rPr>
              <a:t>Lecture 3 – RANSAC and intro to SLAM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000A7-3F29-449B-872C-2AB9864B3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517D7C-A39B-48AF-8002-56BDC1882CC3}"/>
                  </a:ext>
                </a:extLst>
              </p14:cNvPr>
              <p14:cNvContentPartPr/>
              <p14:nvPr/>
            </p14:nvContentPartPr>
            <p14:xfrm>
              <a:off x="144720" y="6378480"/>
              <a:ext cx="18360" cy="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517D7C-A39B-48AF-8002-56BDC1882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369120"/>
                <a:ext cx="37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AD93B-BD41-4A03-AE75-BCD74444BA98}"/>
                  </a:ext>
                </a:extLst>
              </p14:cNvPr>
              <p14:cNvContentPartPr/>
              <p14:nvPr/>
            </p14:nvContentPartPr>
            <p14:xfrm>
              <a:off x="397440" y="200880"/>
              <a:ext cx="7278840" cy="490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AD93B-BD41-4A03-AE75-BCD74444BA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080" y="191520"/>
                <a:ext cx="7297560" cy="49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04976-B7FE-4000-AE4C-6A90C52C9FE9}"/>
                  </a:ext>
                </a:extLst>
              </p14:cNvPr>
              <p14:cNvContentPartPr/>
              <p14:nvPr/>
            </p14:nvContentPartPr>
            <p14:xfrm>
              <a:off x="3274200" y="884880"/>
              <a:ext cx="5711400" cy="389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04976-B7FE-4000-AE4C-6A90C52C9F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4840" y="875520"/>
                <a:ext cx="5730120" cy="39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8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26455-AD49-4008-B143-91DDAEF56CDC}"/>
                  </a:ext>
                </a:extLst>
              </p14:cNvPr>
              <p14:cNvContentPartPr/>
              <p14:nvPr/>
            </p14:nvContentPartPr>
            <p14:xfrm>
              <a:off x="1652400" y="489600"/>
              <a:ext cx="8704800" cy="56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26455-AD49-4008-B143-91DDAEF56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040" y="480240"/>
                <a:ext cx="8723520" cy="56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72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558253-DF64-4875-B612-921553737981}"/>
                  </a:ext>
                </a:extLst>
              </p14:cNvPr>
              <p14:cNvContentPartPr/>
              <p14:nvPr/>
            </p14:nvContentPartPr>
            <p14:xfrm>
              <a:off x="178920" y="138600"/>
              <a:ext cx="10673640" cy="56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558253-DF64-4875-B612-921553737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60" y="129240"/>
                <a:ext cx="1069236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710F4C-F90D-49C5-9498-CE563F840E8C}"/>
                  </a:ext>
                </a:extLst>
              </p14:cNvPr>
              <p14:cNvContentPartPr/>
              <p14:nvPr/>
            </p14:nvContentPartPr>
            <p14:xfrm>
              <a:off x="330120" y="185040"/>
              <a:ext cx="10574640" cy="611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710F4C-F90D-49C5-9498-CE563F840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175680"/>
                <a:ext cx="10593360" cy="61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B0682-F0F8-4F90-8AB2-7FE3B60B934E}"/>
                  </a:ext>
                </a:extLst>
              </p14:cNvPr>
              <p14:cNvContentPartPr/>
              <p14:nvPr/>
            </p14:nvContentPartPr>
            <p14:xfrm>
              <a:off x="359280" y="201960"/>
              <a:ext cx="10112400" cy="663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B0682-F0F8-4F90-8AB2-7FE3B60B9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192600"/>
                <a:ext cx="10131120" cy="66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0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6</cp:revision>
  <dcterms:created xsi:type="dcterms:W3CDTF">2020-07-13T22:55:31Z</dcterms:created>
  <dcterms:modified xsi:type="dcterms:W3CDTF">2020-07-14T20:11:29Z</dcterms:modified>
</cp:coreProperties>
</file>