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18:46.3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1894 8619 1101 0,'0'0'31'0,"0"0"7"0,4-6-30 0,-4 0-8 15,7 2 0-15,-3-2 0 0,-4 3 78 0,3-3 14 16,4 3 4-16,-7 0 0 16,0 3-19-16,4-4-3 0,3 1-1 0,3 0 0 0,-6 0 6 0,-1 0 1 0,4 3 0 0,-7 0 0 15,0 0-20-15,4 3-4 0,-4-3-1 0,7 6 0 16,-7 1 5-16,-7 2 2 0,7 3 0 0,-4 1 0 31,-3 3-17-31,0-1-3 0,0 4-1 0,-3 0 0 0,-4 0-5 0,3 0-2 0,-3-1 0 16,0 1 0-16,-4 3 24 0,4-3 5 0,0 0 1 0,-7 0 0 0,7-1-64 15,-8 1-13-15,1 0-3 0,7 0 0 16,-11 0 26-16,8-4 5 0,-1 4 1 0,-3-3 0 16,0 0-4-16,7-4-1 0,0 1 0 0,-4-4 0 15,7-3 1-15,8 1 1 0,-8-1 0 0,8-3 0 0,3-3-1 16,0 0-1-16,0 0 0 0,7-3 0 16,3-3-11-16,8 2 0 0,0-2 0 0,3 0 0 15,4 0 20-15,-1-4 9 0,-3 4 2 0,11 0 0 16,-7 3-51-16,0 3-11 0,6 0-1 0,-2 3-1 0,2 3 33 0,-6 0 0 31,7 4 0-31,-4-4 0 0,4 3 0 0,-1 4 11 16,-6 3-2-16,0-1 0 0,-4 1 7 0,-7 3 2 0,0-1 0 0,-3 4 0 0,-1 0 4 0,-6-3 1 15,3 3 0 1,-7-3 0-16,-7 3 3 0,3-6 1 0,-6 2 0 16,-1 1 0-16,1-6-6 0,-4-1-1 0,-1 1 0 0,-2-4 0 15,-1 4-8-15,0-7-3 0,1-3 0 0,6 0 0 16,-3-3-9-16,4 0-14 0,-1-3 3 0,0 0 1 0,1 0-94 0,6-3-20 15,-3-1-3-15,4-2-1 16,6-4-7-16,-3 4-1 0,7-4-1 0,-3 1-1007 0</inkml:trace>
  <inkml:trace contextRef="#ctx0" brushRef="#br0" timeOffset="376.32">2187 9168 1497 0,'0'0'32'0,"0"0"8"0,0 0 0 0,0 0 4 0,4 0-36 0,6 0-8 0,-3 0 0 0,4-3 0 16,-4 0 104-16,0-1 20 0,4-2 3 0,3 0 1 0,0 0-52 0,-4-1-9 31,12-2-3-31,-12 0 0 0,4-1 0 0,0 1 0 16,4-4 0-16,-7 4 0 0,3-4-9 0,0 1-3 0,-4 2 0 0,5 1 0 15,-5-4-32-15,11-9 6 0,-10 13-14 16,-8 0-12-16,5 2 0 0,-5-2 0 0,-3 6 0 0,0-3 54 0,-3 2 8 0,-5 1 2 0,5 3 0 31,-4 0-32-31,3 0-5 0,-10 0-2 0,4 3 0 0,-1 1 11 0,4 2 3 16,0 0 0-16,-4 7 0 0,1-4-31 0,-4 4-8 16,7-1 0-16,-4 1 0 0,8 2 0 0,-5-2 0 15,8 6 0-15,-3-4 0 16,3 4 0-16,3 0 0 0,5 0 0 0,-8-4 0 0,10 4-9 0,-6-6-3 15,3 2-1-15,0-2 0 0,3-4 13 0,1 1 0 16,3-4 0-16,-3 4-9 0,6-7 9 0,-3 3 0 16,0-3 0-16,4 0 0 15,-4-3 0-15,0-3-8 0,0 3 8 0,-3-3 0 0,0 0-24 16,6 0 0-16,-10-4 0 0,0 1 0 16,4 3-101-16,-8-6-20 0,5-1-4 0,-1 1-1 15,0-4-92-15,-4 4-18 0,4-16-4 0,4 6-1 0</inkml:trace>
  <inkml:trace contextRef="#ctx0" brushRef="#br0" timeOffset="790.39">2688 8920 1227 0,'0'0'27'0,"4"6"5"0,-4 1 2 0,0 2 1 0,0 1-35 16,7 5 0-16,-7-2 0 0,0 2 0 16,0 4 67-16,3 0 6 0,-3-3 2 0,7 3 0 15,-7-1 42-15,4-2 9 0,3 3 2 0,-4-4 0 0,1 1-52 0,3 3-9 16,-7-6-3-16,11-1 0 0,-11-3 0 0,10 4 0 15,-10-7 0-15,4 4 0 16,-1-4 0-16,4-3 0 0,-7-3 0 0,0 0 0 0,0 0-51 0,4 0-13 16,6-3 0-16,-3-3 0 0,-3-4 12 0,7 1 0 15,-11-7 0-15,10-3 0 0,-10 4 0 0,4-4 0 16,3 3 0 0,-4 1 0-16,4-4-12 0,-3 3 8 15,-1 0-8-15,4 1 0 0,4-1 9 0,-7 0-9 0,3 4 8 0,0-1-8 16,3 1 0-16,1-1 8 0,-1 4-8 15,1 3 0-15,0-1 30 0,3 4 1 0,-4 0 0 0,1 6 0 0,-1 3-13 16,1 1-2-16,-4 5-1 0,4 1 0 0,-4-1 27 0,-4 4 6 16,4 6 0-16,0 0 1 0,0 0-36 0,-3-3-13 15,3 6 9-15,-7-7-9 0,4 1 8 0,3 0-8 0,-7 0 8 0,3-3-8 16,-3-1-9-16,7-2-7 16,-7-4-2-16,4-2 0 15,-4-1-129-15,0-6-25 0,0 0-6 0,10-3-1 0,-6-4-97 0,3 1-20 0,-4-16-4 16,4 3-1-16</inkml:trace>
  <inkml:trace contextRef="#ctx0" brushRef="#br0" timeOffset="1184.51">3337 8854 1780 0,'0'0'50'0,"0"0"12"15,0 0-50-15,-10 3-12 0,10 1 0 0,-11 2 0 0,4 0 123 0,4 4 21 0,-8-1 5 0,7 3 1 16,-6-5-50-16,-1 5-9 0,1 1-3 0,6-1 0 15,-6 1-2-15,3 3-1 0,-4-7 0 0,7 4 0 0,1-4-68 0,-8 3-17 16,11-2 0-16,-7-1 0 16,4-2 32-16,3-7 2 0,0 6 1 0,0-6 0 15,0 0-27-15,0 0-8 0,3 3 0 0,4-3 0 0,4-3 0 0,-8 0 0 16,8 0 0-16,0-4 0 0,-1 4 0 0,-3 0 0 16,4-3 8-16,-1 3-8 0,8-4 10 15,-11 4-2-15,11 3 0 0,-8-3 0 0,4 3 7 0,-3 0 1 16,0 0 0-16,3 6 0 15,-4-3 0-15,1 1 1 0,-4 5 0 0,0 0 0 16,4 1 7-16,-8 2 2 0,4 1 0 0,-7-1 0 16,4 4-6-16,-4 0-2 0,0-1 0 0,0 4 0 0,-4-3-6 0,4 0 0 15,-7-1-1-15,4 1 0 0,-5 0-11 0,-2-1 10 0,3-2-10 0,-4-1 10 32,1 1-10-32,-1-4 0 0,1 1 0 0,-1 2 8 0,0-5-8 0,4-4 0 15,0 3-10-15,4-3 10 0,3-3-64 16,0 0-6-16,0 0-2 0,0 0 0 31,0-6-52-31,3-4-12 0,4 4-1 0,0-3-1 0,0-4-87 0,4 4-18 0,0-4-3 0</inkml:trace>
  <inkml:trace contextRef="#ctx0" brushRef="#br0" timeOffset="1525.14">3588 9024 1832 0,'0'0'40'0,"0"0"9"0,0 9 2 0,-4 0 0 15,4 4-41-15,0 0-10 0,0 2 0 0,0 1 0 0,0 3 81 0,0-4 15 16,4-2 2-16,3 3 1 0,-7-1-28 0,3-2-6 16,4-4-1-16,-3 4 0 0,3-4 0 0,0 1 0 15,4-4 0-15,-4 0 0 0,3-3-51 0,4 0-13 16,-3 1 0-16,0-4 0 16,-4 0 54-16,3-4 8 0,8 1 2 0,-8 0 0 0,5-3-52 0,-1 0-12 15,0-4 0-15,-4 1 0 0,8-4 0 0,-11 1 0 16,4 2 0-16,-4-2 0 0,3-4 0 0,-6 3 0 15,-1 4 0-15,-3-3 0 16,0-4 0-16,0 3 0 0,-3 1 0 0,-1-1 0 0,-3 1 54 16,4-1 8-16,-8 4 2 0,0 2 0 0,1-2-64 0,-1 3 0 15,1 0-9-15,-1 2 0 16,4 1 9-16,0 3 12 0,4 0-2 0,-8 0-1 16,11 0-58-16,0 0-12 0,0 0-3 0,0 0 0 31,0 0-204-31,0 0-42 0,11 3-8 0,-8 1-2 0</inkml:trace>
  <inkml:trace contextRef="#ctx0" brushRef="#br0" timeOffset="1897.63">4018 9256 2415 0,'0'0'53'0,"0"0"11"16,0 0 3-16,0 0 1 0,0-7-55 0,0 1-13 0,-3-3 0 0,3-1 0 0,0 1 54 0,-7-4 8 0,7-2 2 0,0 2 0 16,-4-3-20-16,4 1-3 0,0 2-1 0,-3-2 0 15,3-1-12-15,0 3-2 0,0 1-1 0,0-1 0 16,3 4 31-16,-3-1 5 0,4 1 2 0,3 0 0 0,-7 2-50 0,3-2-13 0,4 3 0 0,-3-1 0 16,3 4 56-16,0-3 7 15,0 3 1-15,3 0 0 0,1 0-52 0,7-1-12 16,-8 1 0-1,22-3 0-15,-11 0 0 0,-7 3 0 0,-3 0 0 0,-1-1 0 16,5 1 0-16,-1 0 0 0,0 0 0 0,3 3 0 0,-6-3 0 16,-4 6 0-16,4-3 0 15,-1 3 0-15,1 3-17 0,-4 1-7 0,-4-1 0 0,4 6-1 16,1-2-165-16,-8 2-33 16,7 1-6-16,-7-4-2 0</inkml:trace>
  <inkml:trace contextRef="#ctx0" brushRef="#br0" timeOffset="2343.19">4554 8851 2649 0,'0'0'58'0,"-7"0"12"0,0 3 2 0,-3-3 4 0,6 0-61 0,-6 3-15 0,3-3 0 0,-4 4 0 15,4-1 54 1,-4 0 8-16,4 3 2 0,0 0 0 0,0 1 0 0,4-1 0 16,-8 3 0-16,4-2 0 0,0-1-52 0,3 0-12 0,-3 0 0 0,7 1 0 0,0-7 0 0,-7 3 0 15,4 3 0-15,3-6 0 0,0 0 0 0,0 6 0 32,0-6 0-32,0 7 0 0,0-7 0 0,-7 6 0 0,7-6 0 0,0 6 0 0,0-6 0 0,0 0 0 0,0 0 0 0,0 0 0 31,7 3 24-31,-7 0 3 0,0-3 0 0,10 4 0 15,-10-1-27-15,7-3 0 0,0 3 0 0,4-3 0 16,0 0-19-16,-4 0-5 0,3 0-2 0,8 3 0 0,-11-3 42 0,4 0 9 16,-1 3 2-16,1 0 0 0,-1 0-19 0,4 4-8 15,-7 2 0-15,8 10 8 0,-5-3-8 0,-10-7 0 16,0 4 0-16,0 15 0 0,0-6 0 0,-3-10 0 16,-1 1 0-16,1 2 0 0,-1 4 29 0,-3-3 4 0,-4-4 1 0,4 4 0 31,-3-3 24-31,-1-1 5 0,1-2 1 0,-1-1 0 0,-3-3-52 0,3-3-12 15,1 4 0-15,-1-4 0 16,1 0-43-16,6 0-11 0,-10 0-2 0,7-3-1 16,-4 0-103-16,8 0-20 0,-4 0-4 0,3 0 0 0</inkml:trace>
  <inkml:trace contextRef="#ctx0" brushRef="#br0" timeOffset="4687.01">1499 10466 1422 0,'0'0'63'0,"0"0"13"0,0 0-61 0,0 0-15 0,0 0 0 0,0 0 0 16,0 0 76-16,0 0 13 0,0 6 3 0,0 4 0 16,4-1-34-16,-4 4-6 15,7 2-2-15,-7 1 0 0,10 3 14 0,-6 3 2 0,0 0 1 0,3 0 0 16,-4 3 1-16,4 3 0 0,4 0 0 16,-8 0 0-1,8 1-29-15,-8-4-6 0,4 0-1 0,-3 0 0 0,3-3-8 0,-3-3-3 0,3-4 0 0,-4 1 0 31,8-4-8-31,-11-2-1 0,3-1-1 0,4 1 0 0,-7-10-11 0,0 0 0 16,0 0 0-16,0 0 0 0,0 0 0 0,0 0 0 16,0-7 0-16,4 1 0 0,-4-3 18 0,0 2 2 0,0-2 0 0,0-3 0 31,-4 2-10-31,4-6-2 0,-10 1 0 0,3-1 0 0,3-3 1 0,-6-3 0 16,-1 0 0-16,7 0 0 0,-6 0-9 0,-1-3 0 0,1 3 0 0,-1 0 8 15,8 1-8-15,-8 2 0 16,7 0 0-16,-3 0 0 0,4 3 0 0,-4 1 0 15,3 2 0-15,4-2 0 0,-7 2 0 0,7 0 0 0,-3 4 0 0,3 0 0 32,0-4 0-32,0 4 0 0,0 2 0 0,0-2 0 0,0 6-8 0,0-3 8 0,0-1 0 15,0 7 0-15,0 0 0 0,0 0 0 0,0 0 0 0,0-3 0 0,0 3 0 0,3-6 0 16,4 3 0-16,-3 0 0 0,3 0 0 16,-4 3 0-16,8-4 0 15,-7 4 0-15,3 0 0 0,3 0 0 0,1 0 0 0,-4 4 0 16,3-4 0-16,1 0 0 0,7 0 0 0,-11-4 0 0,10 1 24 0,-3 0 2 15,1 0 1-15,2 0 0 16,-3 0-43-16,-3-4-8 0,10 4-1 0,-7-3-1 16,0 0 42-16,0-1 8 0,4 4 1 0,0-3 1 0,3 3-26 0,0 0 0 15,0 0 0-15,4 0 0 16,-4-4-17-16,4 4-9 0,-1 0-2 0,8-3 0 0,-7-1 28 0,10 1 0 0,-10-3 0 16,10 3 0-1,-10-4 0-15,7 4 0 0,-8-4 0 0,8 1 0 0,-7 0 17 0,3-1 9 16,-3-2 2-16,6 2 0 0,1 1-45 15,-4-1-9-15,4 4-2 0,0-3 0 0,-7-1 28 0,3 4 0 0,-7 3 0 0,4 0 0 32,-4-3 17-32,0 2 9 0,-7 1 2 0,7 0 0 15,-10 3-44-15,3-3-9 0,-4 0-2 0,1 0 0 0,3 3 43 0,-3-3 9 0,-8-1 2 0,4 4 0 16,4-3-27 0,-8 0 0-16,1 0 0 0,3 0 0 0,4 0 0 0,-11 3 0 0,10-3 0 0,-10 0 0 15,7-1 0-15,0 4-9 0,-7 0 0 0,4-3 0 0,3 0 9 0,-4 3 0 31,-3 0 0-31,0 0 0 0,7-3 0 0,-7 3 8 16,0 0-8-16,4 0 0 0,-4 0 13 0,0 0-1 0,0 0-1 0,0 0 0 16,0 0 8-16,0 0 1 0,0 0 1 0,4 0 0 15,-4 0-5-15,0 0 0 0,7 3-1 0,-7-3 0 0,3 3-15 16,4 4 8 0,-3-4-8-16,3 3 0 0,-4-3 0 0,4 3 0 0,-3 1 0 0,6-1 0 31,-6 0 0-31,3 4 8 0,4-1-8 0,-4 0 0 0,0 4 0 0,3-1 0 15,1 1 0-15,-8 3 0 0,8 2 0 0,0 1 0 0,-1-3 8 0,1 6-8 0,-4-3 0 0,3 3 0 32,1 0 8-32,0 0-8 0,-1 0 0 0,1-1 0 15,3 5 8-15,-4-5-8 0,1 1 0 0,3-3 0 0,-3 3 0 0,-1-3 0 0,1-3 0 0,-1 3 8 0,5-4-8 16,-5 1 0 0,-6 0 0-16,6-1 0 0,1-2 0 0,-1 2 0 15,-6-2 0-15,7-4 0 0,-4 1 0 0,-4-1 0 0,8 4 0 0,-11-4 8 0,3-3-8 0,4 1 0 31,-7 2 0-31,0-3 0 0,0-6 8 0,0 0-8 16,0 0 0-16,0 10 8 0,0-10-8 0,0 0 0 0,0 0 8 0,0 0-8 16,0 0 0-16,-7 3 9 0,4 3-9 0,3-6 0 15,0 0 9-15,-7 0-9 0,0 3 8 0,0 0-8 0,3-6 8 0,-7 0-8 16,4 3 10-16,4 0-2 16,-8 3-8-16,8-3 12 0,-4 0-12 0,-4 0 9 0,8-3-9 15,-8 3 8-15,7-3-8 0,-6 3 10 0,3 0-10 0,3 0 10 16,-10 0-10-16,7 3 10 0,-3-3-10 0,-1 0 10 15,0 0-10-15,4 3 12 16,-3-3-12-16,-8 3 12 0,4-3-12 0,3 4 0 0,-3-4 9 0,0 3-9 16,-3 0 8-16,2-3-8 15,1 3 8-15,4 0-8 0,-4-3 10 0,-4 0-2 0,4 3-8 0,0 0 12 0,3-3-4 0,-6 4 0 32,2-1-8-32,1 0 12 0,0-3-4 0,-3 6-8 0,-1-3 11 0,0 3-11 15,4-2 0-15,0 2 0 0,-4-3 0 0,1 3 0 16,-4-3 0-16,7 1 0 0,-8 2 0 0,1 0 0 0,0-3 0 0,3 0 8 15,-3 1-8-15,0-1 0 0,-4 0 10 0,4 3-10 0,7-3 8 16,-7 0-8 0,0 0 0-16,3 1 0 0,-3-1 0 0,0 0 0 15,7 0 0-15,-8 0 10 0,1 0-1 0,4 4 0 0,-4-4-9 0,-1 0 12 16,8 0-12-16,-10 3 12 0,2 1-4 0,-2-4-8 16,-1 3 12-16,4 0-4 0,-4-3-8 0,0 0 10 0,4 1-10 15,-3 2 10-15,2-3 22 0,-2 0 4 16,3 0 0-16,-1 0 1 15,5-3-52 1,-4 4-10-16,6-1-3 0,-6-3 0 0,4 3 28 0,-1-3 0 0,7 3 0 0,-3-3 8 0,-3 3-8 0,3 0 0 0,3 0 0 0,0-3 8 16,1 3-8-16,-1-3 0 15,8 0 0-15,-8 0 0 0,8 0 0 0,3 0 0 16,0 0 0-16,0 0 0 0,0 0 0 0,0 0-10 0,0 0 10 0,3-3-10 16,4-6-72-16,-3 6-14 0,6-3-4 0,-6 2 0 31,6-2-79-31,1 3-16 0,0-3-3 0,3-4-1 0</inkml:trace>
  <inkml:trace contextRef="#ctx0" brushRef="#br0" timeOffset="5787.09">1965 10585 1267 0,'0'0'28'0,"0"0"5"0,0 0 2 0,0 0 1 0,0 0-36 0,0 0 0 31,-7 0 0-31,3 0 0 0,-3 0 109 0,7 0 15 0,-3 3 4 0,-1-3 0 16,-3 3-52-16,4 1-9 0,-4-4-3 0,3 3 0 16,-3 0 52-16,4 3 9 0,3-3 3 0,-11 3 0 15,11 1-52-15,-4-1-9 0,4 0-3 0,-7 1 0 0,4 2-51 0,3 0-13 16,0 1 0-16,-7-1 0 0,7 1 0 0,7-1 0 15,-7 0 0 1,0 1 0-16,0-1 0 0,3-3 0 0,4 1 0 16,-7-7 0-16,0 0 0 0,11 3 0 0,-4 0 0 0,4 0 0 0,-11-3 0 15,10 0 0-15,1-3 0 0,-1 0 0 16,1 0 8 0,-7-4-8-16,6 1 11 0,1-3-11 0,-1-1 0 0,-6 1 0 0,6 0 0 0,1-4 0 0,-8 4 0 0,5-1 0 15,-5 4 0-15,4-3 0 16,-7-1 10-16,4 1-10 0,-4-1 8 0,0 4-8 0,-4-3 13 0,4-1-2 15,-7 4-1-15,4 0 0 0,-5-1 6 0,5 4 2 0,-11-3 0 16,7 3 0-16,-4 0-1 0,8 3 0 16,-8-3 0-16,1 3 0 0,6 0-7 0,-7 3-2 15,4-3 0-15,0 3 0 0,7 0-8 0,-7 3 0 0,4-3-12 0,3 4 12 32,-7-4-155-32,14 3-23 0,-7-3-5 15</inkml:trace>
  <inkml:trace contextRef="#ctx0" brushRef="#br0" timeOffset="6255.8">2237 10516 1552 0,'0'0'44'0,"0"0"10"16,0 0-43-16,0 0-11 0,0 0 0 0,-4 0 0 0,-3 0 104 0,7 0 20 31,-3 0 3-31,3 0 1 0,-4 0-52 0,4 0-9 0,-7 3-3 0,3 0 0 16,-3 4 0-16,7-4 0 0,-3 3 0 0,3 0 0 0,-7 1 0 0,3 2 0 15,4-3 0 1,-7 4 0-16,4 2 0 0,3-2 0 0,0-1 0 0,-4 0 0 15,4 1-51-15,0-1-13 0,4-2 0 0,-1 2 0 0,-3-3 0 0,7 0 0 0,-7-6 0 0,4 7 0 32,-4-7 0-32,10 3 0 0,-10-3 0 0,11 0 0 15,0 0 0-15,-1-3 0 0,1 0 0 0,-1-1 0 0,-3 1 0 0,4-3 0 16,-1 0 0-16,-2 0 0 16,6-4 0-16,-11 4 0 0,4-4 0 0,-3 4 0 0,-4 0 0 0,7-3 0 0,-7 2 0 0,3-2 0 31,-6 3 0-31,3-1 0 0,0 1 0 0,-7 3 0 0,3-3 0 0,-3-1 0 15,-3 4 0-15,3 0 0 0,-4-3 32 0,4 3 3 0,-4 3 1 0,4-3 0 16,-3 3-21-16,-1 0-4 16,4 0-1-16,4 3 0 0,-8-3-10 0,7 3 0 0,-3 0 0 15,4 0 8 1,-4-3-56-16,7 0-12 0,0 0-3 0,0 0 0 0,0 0-169 16,0 0-33-16,0 0-7 0,0 0-2 0</inkml:trace>
  <inkml:trace contextRef="#ctx0" brushRef="#br0" timeOffset="6765.22">2505 10438 1608 0,'0'0'45'0,"0"0"11"0,0 0-44 0,-4-3-12 0,-3 3 0 0,7 0 0 0,-3 0 120 0,3 0 21 15,-4 3 5-15,-3 0 1 0,4 3-43 0,-5-3-8 0,5 4-1 0,3 2-1 16,-7-3-36-16,7 4-7 0,-4-1-2 0,4 0 0 15,0 1-5-15,0-1-2 0,0 1 0 0,0-1 0 0,0-3-14 16,0 1-4-16,0-1 0 0,0-6 0 31,4 6-12-31,-4-6-4 0,7 6 0 0,-7-6 0 0,3 4-8 0,-3-4 8 16,8 6-8-16,2-3 8 0,-10-3-8 0,7 0 0 0,4 3 0 0,-1-6 0 16,-3 0 0-16,7 0 0 0,-10-4 0 0,3 1 0 15,4 0 0 1,-8-4 0-16,4 4 0 0,-3-3 0 0,-4-1 8 0,3 1-8 0,-3 3 8 0,0-1-8 0,0 1 0 0,-3 0 0 15,3 0 0-15,-4-1 0 16,-3 1 36-16,4 3 14 0,-4 0 3 0,3 0 1 16,-7 3-26-16,4-3-6 0,0-1-1 0,0 1 0 15,4 3-11-15,-8-3-2 0,11 3-8 0,-10 0 12 16,6-3-12-16,4 0 0 0,-7-3 0 0,4 6 0 16,3 0-37-16,-8 0-11 0,5-7-1 0,3 4-1 15,0 3-118-15,0 0-24 0,0 0-5 0</inkml:trace>
  <inkml:trace contextRef="#ctx0" brushRef="#br0" timeOffset="8859.52">2342 10949 1728 0,'0'0'76'0,"0"0"16"0,0 0-73 0,0 0-19 15,0 0 0-15,0 0 0 0,-3 6 105 0,3 0 18 16,-11 1 3-16,11-1 1 15,-3 3-70-15,3 1-13 0,-7-1-4 0,3 1 0 0,4-1-4 0,-10 3 0 16,10-2-1-16,-11 2 0 0,8 1 1 0,-5-4 0 0,5 4 0 0,-4-4 0 16,3-2-4-16,4-1 0 0,-7-3 0 0,4 3 0 15,3 1-20-15,0-4-4 0,0-3 0 0,0 0-8 16,0 0-10-16,0 0-9 16,0 0-1-16,0 0-1 0,0 0 29 0,0 0 5 0,3-7 2 0,4-2 0 15,4 3-24-15,-8-1-5 0,5-2-1 0,-1 3 0 16,0-4 23-16,-4-5 4 0,4 2 0 0,4-3 1 15,-11 4-13-15,10-1-18 16,-6 1 4-16,-1-1 1 0,5-2 22 0,-8 5 5 16,3 1 1-16,4-1 0 15,-7 4-24-15,0-3-5 16,4 2-1-16,3 1 0 0,-7 0 15 0,0 3 0 0,0-3 0 0,0 2 0 0,0 1 0 0,0 0 0 16,0 3 0-16,0 0 0 0,0 0 0 0,0 0 0 0,0 0 0 0,0 0 0 0,0 0 0 0,0 0 0 31,0 0 0-31,0 0 0 0,0 0 9 0,0 0 5 15,7 6 1-15,0 1 0 16,-4-1-15-16,4 3 0 0,-3-2 0 0,3 2 0 0,-7-3 0 0,7 1 0 0,0-1 0 0,-3 3 0 0,3-2 0 16,3 2-20-16,-6-3 4 0,6 4 0 0,1-4 28 15,0 3 5-15,-1-2 2 0,-3-1 0 16,4 0-19 0,-1 0 0-16,1-3 0 0,-1 4 0 0,1-4 0 0,-7 3 0 0,3 0 0 15,3-2 0-15,-10-4 0 0,4 6 0 0,6 0 0 0,-6 0 0 0,-4-6 8 0,0 0-8 0,0 0 0 0,0 0 0 31,0 0 8-31,0 0-8 0,0 0 0 0,0 0 0 16,0 0-15-16,0 0-6 0,0 0-2 0,0 0 0 0,0 0 59 0,0 0 11 16,0 0 2-16,-4 0 1 0,-3-3-20 15,4 3-4-15,-8 0-1 0,1 3 0 0,-1 1 8 16,-3-1 2-16,3 0 0 0,-3 3 0 0,0-3-5 0,-4 7-1 16,4-4 0-16,0 3 0 15,4 1-7-15,-8-4-2 0,4-3 0 0,3 3 0 16,-3 1-3-16,0-4-1 0,4-3 0 0,-1 0 0 0,0 0-16 15,8-3 10-15,-8-1-10 0,1 1 8 16,3 0-8-16,0 0 0 0,-1 0 0 0,5-3 0 0,3 3 0 0,-7-4-9 16,3 4 9-16,4 3 0 0,0 0-95 0,0-3-12 0,0 3-2 15,0 0-795 1,0 0-160-16</inkml:trace>
  <inkml:trace contextRef="#ctx0" brushRef="#br0" timeOffset="11342.04">4096 10199 802 0,'0'0'22'0,"0"0"6"0,0-6-28 0,0 0 0 16,0 6 0-16,0 0 0 0,0-6 88 0,0 6 12 15,0 0 3-15,0 0 0 0,0 0-4 0,0 0-1 32,0 0 0-32,0 0 0 0,0 0 1 0,0 0 0 0,0 6 0 0,-7 0 0 0,7 4-56 0,0-1-11 0,0 4-3 0,0 5 0 31,7 1 21-31,-7 3 4 0,0 6 1 0,3 4 0 15,4-1-11-15,-3 0-3 0,-1 4 0 0,4 34 0 16,4-22-33-16,-7-28-8 0,3 3 0 0,-7 0 0 16,7-4 48-16,0 1 8 0,-4-6 2 0,4-1 0 0,-3 1-38 15,3-4-8-15,-4 1-2 16,-3-10 0-16,0 0 3 0,0 0 1 0,0 0 0 0,0 0 0 0,0-3 7 16,0-4 2-16,0-2 0 0,-3-1 0 15,3-2 5-15,-7 2 0 0,3-5 1 0,-3 2 0 16,0 1-6-16,0-4-2 0,4 4 0 0,-8-4 0 15,4 0-7-15,-4 0-2 0,4-2 0 0,0-1 0 0,-3 0-12 16,-1 0-8-16,4 4 8 0,0-1-13 16,3-3 13-16,-6 3 0 0,3-2 0 0,0 2 0 0,7-3 0 0,-7 7 15 15,3-4-3-15,4 3-1 0,-7 1-11 0,7-1 0 16,-3 4 0-16,3-1 0 0,0 1 0 0,0 3-16 0,0-1 4 16,-7 1 1-16,7 0 11 0,0 3 14 0,0-3-3 0,-4 2-1 15,4 1-10-15,0 0 8 0,0 0-8 0,0 0 8 16,0 0-17-16,0 3-4 0,4-3-1 15,-4 3 0-15,0 0 14 16,0 0 0-16,7-4 0 0,-7 4 0 0,3-3 9 0,4 3 5 0,-7-3 1 0,11 0 0 16,-11 0-15-16,7 3 0 0,0-3 0 0,3 0 0 15,1-1-9 1,-4 4-5-16,4-3-1 0,-1 0 0 0,1 0 23 0,-1 0 4 0,5 0 0 0,-1 0 1 16,3 3-13-16,-3-3 0 0,4-1 0 15,7 1 0-15,-8 0 0 0,5 0 0 0,-1 0 0 0,0 0 0 16,-3 0 0-16,3-4 0 0,0 4 0 0,-3-3 0 0,-1 3 0 0,4 0 0 15,-3-4 0-15,3 4 0 0,0-3 0 0,-7 3 0 16,8 3 0-16,-1-3 0 0,-7 3 0 0,0 0 0 16,4 0 0-16,-1 3 0 0,4-3 0 0,1 3 0 15,-5-3 0-15,4 0 0 0,1 0 0 16,2 0 0-16,-3-3 0 0,1 0 0 16,-5-4 0-16,4 4 0 0,4-3 0 0,0-3 0 0,-4 2-15 0,4-2 4 15,-1 0 1-15,5-1 0 0,-12 1 10 0,8 2 0 16,-4-2 0-16,0 3 0 0,0-4 0 0,-7 7 14 0,4-3-3 0,-4 3-1 15,-3 0-10-15,-1 3 0 0,-3-3 0 16,1 3 0-16,-8 0 8 0,0 0-8 16,0 0 8-16,0 0-8 0,0 0 12 0,0 0-4 15,-11 6 0-15,7-3 0 0,-3 0 4 0,0 3 0 0,4-3 0 0,3-3 0 16,-4 7-4-16,4-7-8 16,-7 3 12-16,7-3-4 0,0 0-8 0,0 0 0 15,0 0 0-15,0 0 0 0,0 0 0 0,0 0 0 16,-3 6 0-16,3-6 0 0,0 0 0 0,0 10 0 0,0-10 0 0,0 9 0 15,0-9 0-15,0 6 0 0,0-6 0 0,0 13 0 16,0-4 0-16,0 1 0 0,0-1 0 0,0 0 0 16,3-2 0-16,-3 5 0 15,0 1 0-15,0-4 0 0,7 4 0 0,-7-1 0 0,0 4 0 16,4-4 0-16,-1 4 0 0,1 0 0 0,-1 3 0 0,1 3 0 0,-1-4 0 0,1 4 0 31,-1 0 0-31,5-3 0 0,-5 3 0 0,4-3 0 0,-7 0 0 16,7 3 0-16,-3-4 0 0,-1 4 0 0,8-3 9 0,-8 6-9 15,4-3 0-15,-3 0 0 0,3 0 0 0,-4-3 8 16,5 0-8-16,-1 0 0 0,0 3 0 0,-4-4 0 0,4-2 0 0,-3 0 0 16,-1-4 0-16,4 4 0 0,-3-4 0 15,3-2 0-15,-7-4 0 0,0-6 8 0,0 10-8 0,0-10 0 0,0 0 0 16,0 0 8-16,0 0-8 0,0 0 0 16,0 0 8-16,0 0-8 0,0 0 0 0,0 3 8 15,-11-3-8 1,8 3 0-16,-1 0 0 0,1-3 0 0,-4 3 0 0,3-3 8 15,1 0-8-15,3 3 0 0,-11-3 0 0,4 3 0 16,3-3 0-16,-3 0 9 0,0 4-9 0,0-4 0 0,-3 0 13 16,3 0-4-16,-4 0-1 0,4 0 0 15,-7 0 4-15,3 0 0 0,-3 0 0 0,0 0 0 16,0 0 0-16,0 0 1 0,0 3 0 0,0-3 0 0,-4 3 1 0,4-3 0 16,-7 3 0-16,3 0 0 0,-3-3 6 0,0 3 0 0,7-3 1 0,-11 3 0 15,4 0-21-15,0 1 8 16,-4 2-8-16,4-3 0 0,-4-3 12 0,0 3-3 15,1-3 0-15,-8 3 0 16,4-3-1-16,7-3 0 0,-8 0 0 0,5 0 0 0,-1 3-8 0,0 0 12 0,1 0-12 0,-1 0 12 16,0 3-12-16,4 0 10 0,0-3-10 0,0 3 10 0,0 4-10 15,3-4 0-15,-3 0 0 0,7 0 0 16,-8 0 0-16,8-3 0 0,-7 3 0 0,7-3 0 16,-4 0 0-16,4 0 0 0,0 3 0 0,0 0 0 15,3 1 0 1,1-4 0-16,-1 3 0 0,1 0 0 0,-1-3 0 0,8 0 0 0,-8 0 0 0,0 3 0 15,8-3 0-15,-4 0 0 16,7 0-10-16,0 0 10 0,0 0-77 0,0 0-10 0,0 0-1 0,0 0-1 31,7-3-174-31,-4 3-34 0</inkml:trace>
  <inkml:trace contextRef="#ctx0" brushRef="#br0" timeOffset="12794.8">4625 10215 1353 0,'0'0'29'0,"0"0"7"0,0 0 0 0,0 0 4 0,0 0-32 0,-4 0-8 16,-3 0 0-16,4 0 0 0,3 0 110 0,-4 0 21 0,-3 0 4 0,7 0 1 15,-3 0-32-15,-8 0-7 0,4 0-1 0,4 0 0 0,-1 3-25 0,-3-3-6 31,3 0-1-31,-3 3 0 0,7-3 0 0,-7 4 0 0,4-1 0 0,-4 0 0 16,7 0-51-16,-7 0-13 0,3 0 0 0,4-3 0 0,-7 3 54 0,7-3 8 16,-3 3 2-1,-4 1 0-15,3-1-52 0,-3 0-12 0,3 3 0 0,1-3 0 16,-4 0 0-16,3 1 0 0,4 2 0 0,-10-3 0 0,6 3 48 0,-3 1 6 0,4-1 2 0,3 0 0 31,-7 0-31-31,3 1-5 0,4-1-2 0,-7 0 0 0,3 4-9 16,1-4-1-16,-1 3-8 0,1-3 12 0,3 4-12 0,0-4 0 15,-4 0 0-15,4 4 0 0,0-1 0 0,4 1 0 0,-4-1 0 0,0 0 0 16,0 1 0-16,0-1 0 0,0-2 0 0,3 2 0 16,1 0 0-16,-4-2 0 15,3 2 0-15,1-3 0 0,-4 4 0 0,7-4 0 16,-7 3 0-16,4 1 0 0,3-1 0 0,-7 1 0 0,7-4 0 0,-4 3 0 16,1-6 0-16,6 7 0 0,-10-4 0 0,11 0 0 15,-8 1-16-15,4-1 1 0,-3-3 0 16,7 3 0-16,-8 1 23 0,4-4 5 0,4 3 1 0,-11-6 0 31,7 3-22-31,-7-3-5 0,10 3-1 0,1 0 0 0,0-3 14 0,-1 4 0 16,-10-4 0-16,11 0 0 0,-11 0 8 0,10-4 5 0,1 4 1 0,-1-3 0 15,5 0-14-15,-5 0 0 0,-3-3 0 0,4 3 0 16,-1-1 0-16,1-2 0 0,0 3 0 0,3-3 0 16,-7 3 0-16,3-4 0 0,1 1 0 0,-4 0 0 15,4 3 0-15,-4-4 0 0,0 1 0 0,0 0 0 16,-4 3 0-16,4-4 0 0,-3 4 0 15,3-3 0-15,-7 0 8 0,3 3-8 0,-3-4 0 16,0 1 0-16,0 0 12 0,0-4-4 16,0 4-8-16,-3 0 12 0,3-4-1 0,0 4-1 0,0-3 0 0,0-1 0 15,0 4-10-15,0-3 10 0,0 2-10 0,0 1 10 0,0 0-10 0,0-3 0 0,0 2 0 16,0-2 0-16,0 6 0 0,-7-7 0 16,7 4 8-16,0 0-8 0,0-1 0 0,-4 1 0 15,4 3 0-15,0-3 0 0,0 3 0 0,-7-4 0 16,7 4 0-1,-7-3 8-15,4 3-8 0,-1 0 0 0,1-4 9 0,-4 4-9 0,3 0 19 16,-3-3-1-16,0 3 0 0,3 0 0 0,-3-4-26 0,4 4-6 0,-4 0-1 16,7 3 0-1,-7-3 15-15,3 0 0 0,-3 0 0 0,4 3 0 16,-1-3 0-16,-3 3 0 0,3-4 0 0,4 4 0 0,-7-3 0 0,7 3 0 0,-3-3 0 0,3 0 0 16,-7 3 0-16,3 0 0 15,1-3 0-15,-1 3 0 0,1-3 0 0,-1 0 0 16,-3 3 0-16,4 0 0 0,-4-4 0 0,3 4 0 0,-3 0 0 0,0-3 0 15,0 3 0-15,3 0 0 0,4 0 0 0,-10 0 0 16,10 0 0-16,-7 3 0 0,3-3 0 0,4 0 0 16,0 0 16-16,-3 0-4 0,3 0-1 0,-4 0 0 0,4 0-11 15,-3 0 0-15,3 0 0 0,-4-6 0 32,4 3-53-32,0 3-7 15,0 0 0-15,0 0-1360 0</inkml:trace>
  <inkml:trace contextRef="#ctx0" brushRef="#br0" timeOffset="13995.08">4036 10124 1302 0,'0'0'36'0,"0"0"10"0,0 0-37 0,0 0-9 15,0 0 0-15,0 0 0 0,0 0 56 0,0 0 8 16,0-6 3-16,3 3 0 0,-3-3 37 0,0-1 8 0,4 4 2 0,-4-3 0 31,0 0-30-31,0-1-5 0,0 4-2 0,0-3 0 16,0 6-9-16,0-6-3 0,0 2 0 0,0-2 0 0,0 0-24 0,0 6-5 0,0 0 0 0,0-6-1 31,0-1-13-31,0 1-2 0,0 0-1 0,0 0 0 0,0 6-19 0,0-4 0 16,0-2 0-16,7 0 0 0,-7 6 12 0,0 0-2 15,0-3 0-15,0 3 0 0,0 0-10 0,0 0 0 0,0 0 0 0,0 0 0 32,0 0 0-32,0 0 0 0,0 0 0 0,0 0-11 0,3 0 11 0,-3 0 0 15,7 3 8-15,-7-3-8 0,4 0 0 0,3 3 0 0,-3-3 0 0,3 3 0 16,-7-3 0-16,7 0 0 0,0-3 0 0,3 3 0 31,-6-3 0-31,3 3 0 0,0-3 0 0,4-4 0 0,-4 4 0 0,3 0 0 16,-3 0 0-16,0 0 0 0,4-3 0 0,-8 3 9 0,8-1-9 0,-4 1 0 15,0 0 8-15,0 0-8 0,-7 3 0 0,0 0 0 16,4 0 0-16,-4 0 0 0,0 0 0 0,0 0 0 0,0 0 11 0,0 0-11 16,0 0 10-16,0 0-10 15,0 0 11-15,0 0-11 0,0 0 12 16,0 6-12-16,0 1 15 0,7 2-4 0,-7 0-1 0,0 1 0 15,0-1-1-15,0 1 0 0,0-4 0 0,0 3 0 16,0 1-1-16,0-1-8 0,0-3 12 0,0 1-4 0,3 2 2 0,-3-3 0 16,0-6 0-16,0 0 0 15,0 0-10-15,0 0 10 0,4 3-10 0,-4-3 10 16,0 0-10-16,0 0 0 0,0 0 0 0,0 0 8 16,0 0-8-16,0 0-11 0,0 0 3 0,0 0-836 0,0 0-166 15</inkml:trace>
  <inkml:trace contextRef="#ctx0" brushRef="#br0" timeOffset="16150.19">2780 7751 1522 0,'0'0'33'0,"0"0"7"0,0 0 2 0,0 0 2 0,0 0-36 0,0 0-8 16,0 0 0-16,0 0 0 0,0 6 48 0,0 0 7 0,0-6 1 0,0 6 1 16,0 4 6-16,0-1 1 0,0 1 0 0,3-1 0 15,-3 4 0-15,7-4 0 0,-7 4 0 0,4-1 0 16,0 1 0 0,-4-1 0-16,7-2 0 0,-7 2 0 0,0-2 0 0,3-1 0 15,4-3 0-15,-7 4 0 0,4-1-52 0,-4-3-12 0,0 1 0 0,0-7 0 16,0 0 30-16,7 6 3 0,-7-6 1 0,0 0 0 0,0 0-34 0,0 0 0 31,0 0 0-31,0 0 0 0,0 0 9 0,0-6-9 16,3-1 0-16,4 1 9 0,-7-3 1 0,0-1 0 0,0 1 0 0,0-1 0 15,-7-2-10 1,7-1 12-16,-3-2-12 0,3-1 12 0,-7 0-3 0,7 1 0 16,-4-1 0-16,-3 3 0 0,4-2-9 0,-4-1 0 0,3 0 0 0,0 1 8 0,-3 2-8 0,4-3 0 31,-4 4 0-31,3-1 0 0,-3 1 0 0,4 2 0 0,3 1 0 0,-4-4 0 15,4 7 31-15,0 0 4 0,0 0 1 0,-7 3 0 0,7-4-18 0,0 7-3 0,0 0-1 0,0 0 0 32,0 0-5-32,0 0-1 0,0 0 0 0,0 0 0 0,0 0-8 15,0 0 0-15,7-3 9 0,-3 0-9 0,-1 0 0 0,4 3 0 0,4-3 0 0,-8 0 0 16,8-1 0 0,0 1 9-16,-1 3-9 0,-6-3 0 0,6 3 0 15,4-3 0-15,-3 0 0 0,7-3 0 16,-4 2 0-16,-4-2 0 0,8 0 0 0,0 0 0 15,-4-4 0-15,0 4 0 0,3 0 0 0,-6-4-9 0,3 4 9 0,0-3 0 0,0-1-9 0,-3 1 9 16,7-1 0-16,-8 4-9 16,-3 0 9-16,4 0 0 0,-1 2 0 0,-3 1-8 15,-3 0 8-15,-4 3 0 0,0 0 0 0,0 0 0 0,0 0 0 0,0 0 0 16,0 0 0-16,0 0 0 0,0 0 8 16,0 0-8-16,0 0 9 0,0 0-1 15,4 6 0-15,-4-6 0 0,7 7-8 0,-7-1 0 16,0 0 0-16,0-6 0 0,0 7 0 0,0-1 0 0,0 0-10 0,0 0 10 31,3 1 0-31,-3-1 0 0,7 0 0 0,-7 0 10 0,0 1-10 0,4-1 0 16,-4 3 0-16,7 1 0 0,-7-4 0 0,3 3-11 0,-3 1 11 0,4 2-8 31,3 1 8-31,-4 0 0 0,4 2 0 0,-7 1 0 16,4 0 0-16,3-1 0 0,4 4 0 0,-8-6 0 0,1 2 0 0,3-2 0 0,3 2 0 15,-6 1 0-15,3-3 0 0,0 2 0 0,0-2 0 16,-7-1 0-16,4-2 0 0,3-1 0 0,-4 1 0 15,4-1 0-15,-7-3 8 0,4 1-8 0,-4-7 8 0,0 6-8 16,0-6 0-16,0 0 0 0,0 0 0 0,0 0 0 16,0 0 0-16,0 0 0 0,0 0 0 0,0 0 0 0,-4 6 0 0,4-3 0 0,-10 0 0 0,3 1 0 31,3-1 0-31,-7 0 0 0,8-3 0 0,-8 0 0 16,4 0 21-16,-3 0 0 0,3 3 0 0,-4-3 0 0,0 0-4 0,-6 0-1 15,10 0 0-15,-11 0 0 16,4 0 2-16,0 0 0 0,3 0 0 0,-10 3 0 0,7 0 3 0,3-3 1 15,-3 3 0-15,4 1 0 0,-8-1-13 0,11 0-9 16,-4 0 12-16,1 0-12 0,-1 0 8 0,1-3-8 0,6 3 0 0,-3 0 0 16,7-3 0-16,0 0 0 15,0 0 0-15,0 0 0 0,-3 4 0 16,3-4 0-16,0 0 0 0,0 0 0 0,0 0-9 0,0 0-3 0,0 0 0 0,0 0 0 31,0 0-86-31,0 0-18 0,0 0-3 0,0 0-1 16,0-7-144-16,3 4-28 0</inkml:trace>
  <inkml:trace contextRef="#ctx0" brushRef="#br0" timeOffset="16746.25">2805 7440 882 0,'0'0'19'0,"0"0"4"0,0 0 1 0,0 0 1 16,0 0-25-16,0 0 0 0,0-6 0 0,0 0 0 15,0 6 91-15,0 0 13 0,0 0 2 0,0 0 1 0,0 0-35 0,0-3-6 16,0 3-2-16,0 0 0 16,0 0 52-16,0 0 9 0,0 0 3 0,0 0 0 15,0 0-52-15,10 3-9 0,-10 3-3 0,4 0 0 16,-4 0 0-16,7 1 0 0,-7 2 0 0,3 1 0 0,-3-4 0 0,7 3 0 0,-7 1 0 15,4-1 0 1,-1-3-54-16,4 1-10 0,-7-4 0 0,4 3 0 0,-4-6 0 0,0 6 0 16,0-6 0-16,0 0 0 15,7 0-41-15,-7 0-1 0,0 0 0 0,11-3 0 16,-8-3-119-16,1 0-24 0,3 2-5 0,-4-2-431 16,4 0-87-16</inkml:trace>
  <inkml:trace contextRef="#ctx0" brushRef="#br0" timeOffset="17075.7">2914 7305 1130 0,'0'0'32'0,"0"0"8"0,0-6-32 0,0 6-8 15,0 0 0-15,0-3 0 0,0-3 92 0,0 6 16 0,0 0 4 0,0 0 1 16,0 0 11-16,0 0 3 0,0 0 0 0,0 0 0 15,0 0-50-15,7 9-9 16,-7-3-3-16,4 4 0 0,3 2-1 0,-4-2 0 16,4-1 0-16,-7 1 0 0,4-1 0 0,3 0 0 0,-7 4 0 0,3-1 0 0,1-2-51 0,3 2-13 31,-7-2 0-31,0-1 0 0,3 1 0 0,-3-4 0 0,0-6 0 0,7 6 0 16,-7 0 54-16,0-6 8 0,0 0 2 0,0 0 0 15,0 0-154-15,0 0-30 0,0 0-7 0,0-6-1 16,4 3-102-1,-4-6-21-15,7-10-4 0,-7 6-1 0</inkml:trace>
  <inkml:trace contextRef="#ctx0" brushRef="#br0" timeOffset="17491.13">3097 7534 1497 0,'0'0'32'0,"0"0"8"0,0 0 0 0,0 0 4 0,0 0-36 0,0 0-8 0,0 0 0 0,0 0 0 0,0 0 104 0,0 0 20 15,7-3 3-15,-3 0 1 16,0 0-52-16,3 3-9 0,-4-3-3 0,8 0 0 15,-4-1 0-15,0 4 0 0,0-3 0 0,3 3 0 0,-6-3-51 0,7 3-13 16,-1-3 0-16,1 3 0 0,-1-3 0 0,1 0 0 16,-8 3 0-16,8 0 0 0,-7-3 0 0,3 3 0 0,3 0 0 15,-10 0 0 1,0 0 0-16,0 0 0 0,4 0 0 0,-4 0 0 16,0 0-100-16,0 0-22 0,0 0-5 0,0 0-513 0,0 0-102 0</inkml:trace>
  <inkml:trace contextRef="#ctx0" brushRef="#br0" timeOffset="17862.68">3186 7657 2286 0,'0'0'50'0,"0"0"10"0,0 0 3 0,0 0 1 0,0 0-51 0,0 0-13 0,0 0 0 0,0 0 0 0,0 3 84 0,7 0 13 0,-7-3 3 15,7 3 1-15,-4 0-81 0,4 0-20 16,4-3 0-16,-8 0 0 0,1 0 56 16,3-3 6-16,4 3 2 0,-8 0 0 0,4-3-52 0,-3 3-12 0,-1-3 0 0,4 3 0 0,4 0 0 0,-8-3 0 15,-3 3 0-15,7 0 0 16,-3-3-48-16,-4 3-13 0,0 0-3 0,7 0 0 15,-7 0-45-15,0 0-10 0,4 0-1 0,-4 0-937 0</inkml:trace>
  <inkml:trace contextRef="#ctx0" brushRef="#br0" timeOffset="18258.06">3143 7926 1958 0,'0'0'43'0,"0"0"9"0,0 0 1 0,0 0 3 16,0 0-45-16,0 0-11 0,0 0 0 0,0 0 0 0,0 0 53 0,11 3 9 15,-11-3 2-15,0 7 0 16,3-4 0-16,4 3 0 0,-7 0 0 0,4 4 0 16,-4-4 0-16,7 0 0 0,-7 4 0 0,0-1 0 0,0-3-52 0,0 4-12 15,0-1 0-15,0-3 0 0,0 4 0 0,0-1 0 16,0-3 0-16,0 1 0 16,0-7-100-16,0 6-22 0,0-6-5 0,0 0-581 15,0 0-116-15</inkml:trace>
  <inkml:trace contextRef="#ctx0" brushRef="#br0" timeOffset="18586.27">3083 7907 1936 0,'0'0'43'0,"0"0"9"0,0 7 1 0,0 2 1 0,0-3-43 0,0 4-11 0,0-4 0 0,0 0 0 0,0 4 58 16,0-4 10-16,0 3 1 0,0 4 1 15,4-4-29-15,-4 4-5 0,7-4-2 0,-7 1 0 16,0 2-3-16,0 1-1 0,0-1 0 0,0-2 0 0,3-1-41 0,-3 1-8 31,0-4-1-31,0 0-1 16,0 0-18-16,0-6-3 0,0 7-1 0,0-7 0 0,0 0-119 0,0 0-24 0,0 0-5 0,-3-4-1 15</inkml:trace>
  <inkml:trace contextRef="#ctx0" brushRef="#br0" timeOffset="18900.53">2921 7995 1958 0,'0'0'43'0,"0"0"9"0,0 0 1 0,0 0 3 0,0 6-45 0,-7 1-11 16,3-1 0-16,4 0 0 0,-3 1 53 0,3-4 9 0,0 3 2 0,0 3 0 16,0-2 0-16,0-1 0 0,0 0 0 15,0 4 0 1,0-4-64-16,0 3 0 0,0 1-9 0,3-4 0 0,-3 3 9 0,4-2 12 0,-4-1-2 0,0-6-1 16,7 6-161-16,-7-6-32 0,0 0-6 0,0 6-693 0</inkml:trace>
  <inkml:trace contextRef="#ctx0" brushRef="#br0" timeOffset="19309.83">2674 7945 1314 0,'0'0'37'0,"0"0"8"0,0 0-36 0,0 0-9 0,0 0 0 0,0 0 0 16,0 0 85-16,0 0 15 16,0 0 4-16,0 0 0 0,0 0-28 0,7-3-4 0,0 3-2 0,-7 0 0 15,4 0 2-15,3-3 1 0,3 3 0 0,-6 0 0 16,-4 0-13 0,7-3-4-16,0-1 0 0,0 4 0 0,-3-3-31 0,3 0-6 0,-4 3-2 0,-3 0 0 15,7-3-17-15,-3 3 0 0,-4 0 0 0,10-3 0 16,-6 0 0-16,-4 3 0 0,0 0 0 0,7 0 0 15,-4-3-164-15,-3 3-37 16,7-3-7-16,-3-1-2 0</inkml:trace>
  <inkml:trace contextRef="#ctx0" brushRef="#br0" timeOffset="19674.16">2642 7688 1958 0,'0'0'43'0,"0"0"9"0,0 0 1 0,0 0 3 0,0 0-45 0,0 0-11 0,0 0 0 0,0 0 0 16,0 0 104-16,0 0 20 0,0 0 3 0,4 3 1 15,-4-3-56-15,7 3-12 0,3-3-1 0,-6 3-1 16,3-3-4-16,0 0-1 0,0 0 0 0,4 0 0 16,-8 0-23-16,4 0-5 15,4 0-1-15,-4 0 0 0,4-3-24 0,-4 3 0 0,3-3-12 0,-3 0 12 16,0 0 8 0,4 0 8-16,-1-4 3 0,-6 4 0 15,7 0-82-15,-8-3-16 0,8 3-3 0,-4 0-1146 0</inkml:trace>
  <inkml:trace contextRef="#ctx0" brushRef="#br0" timeOffset="24071.89">455 4599 1393 0,'0'0'30'0,"0"0"6"0,-3-3 2 0,-4 0 2 0,3 3-32 0,4 0-8 16,0-3 0-16,0 3 0 0,0 0 67 0,0 0 11 31,0 0 2-31,0 0 1 0,0 0-21 0,0 0-5 0,0 0-1 0,-4 9 0 16,4-2-28-16,4 5-6 0,-4-2 0 0,0 2-1 15,4 4 5-15,3 0 0 0,-7-1 1 0,10 4 0 0,-10 0 3 0,11-3 1 16,-8 2 0-1,-3-2 0-15,4 0-13 0,3 2-2 0,-4-2-1 0,4 0 0 16,-7 3 41-16,4-4 8 0,3-2 2 0,-3 6 0 0,-4-7-52 0,0-2-12 31,7-1 0-31,-7-3 0 0,0-6 0 0,0 0 0 0,0 0 0 0,0 0 0 16,0 0 0-16,0 0 0 0,3-6 0 0,-3-3 0 0,-3-4 0 0,3 1 0 16,0-4 0-16,-7 3 0 0,7 1 54 15,0-1 8-15,-4 1 2 0,-3-1 0 16,3-3-75-16,4 4-14 0,-7-4-3 0,4 4-1 0,-4-4 29 0,3 4 0 0,4-4 0 0,-3 0 0 31,-4 4 24-31,3-4 2 0,-3 0 0 0,4 4 0 0,3-4-26 16,0 3-19-16,-7 1 3 0,7 3 1 15,0-4 15-15,-4 7 0 0,4-1 9 0,0 1-9 0,0 0 14 0,0 0-3 16,0-1-1-16,0 7 0 0,0 0 2 0,0-3 1 0,0 3 0 0,0 0 0 31,0 0 3-31,0 0 1 0,4-3 0 0,3 0 0 0,-4 0-7 16,-3 3-2-16,7-3 0 0,-3 0 0 0,6-1-8 0,-6 1 0 0,3 3 0 0,3-3 0 15,-6-3 18-15,7 0 8 0,-1-1 2 0,1 4 0 16,3-3-28-16,-4 3 0 0,5 0 0 0,6-4 0 16,-7 4 0-16,7-6 0 15,0 3 0-15,4-1 0 0,-4-5 0 0,4 2 0 0,6 1 0 16,-2 0 0-16,-8-4 0 16,4 0 0-16,-4 4 0 0,0 0 0 15,-4-4-46-15,5 4-14 0,-8-1-4 0,7 1 0 0,-7 3 103 0,7-1 20 16,-10 1 4-16,3 0 1 0,4-4-52 0,-11 4-12 15,3 3 0-15,1 3 0 0,-1 0-17 0,1 0-7 0,0 0 0 16,-1 0-1-16,1 0 25 0,-8 0 0 16,-3 0 0-16,11 0 8 0,-11 0-8 0,14 3 8 0,-14-3-8 0,10 3 8 15,-6-3-8-15,-4 0 0 0,11 0 0 0,-1 0 0 0,1 0 0 0,-8-3 0 16,4 0 0-16,-3 0 0 16,3-3 0-16,-4 2 0 0,-3 1 0 0,8-3 0 15,-5 3 17-15,-3 0-1 0,0 3 0 0,0-3 0 0,0-1-16 0,0 4-16 0,0 0 4 0,0 0 0 31,0-3 12-31,0 3 0 0,0 0 12 0,0 0-12 16,-3 7 16-16,3-7-3 0,0 3-1 0,-8 0 0 0,8 0-3 0,0-3-1 16,0 0 0-16,0 0 0 0,0 0-17 0,0 0-4 0,0 0-1 0,-3 6 0 15,3-6 26-15,0 0 6 0,0 0 1 0,3 10 0 32,-3-1-31-32,0 1-5 0,0-10-2 0,0 0 0 0,0 0 29 0,8 9 6 0,-5 3 0 0,1 1 1 31,3 3-27-31,-7-4-6 0,3 1 0 0,4-1-1 15,-3 4 32-15,3 0 6 0,-4-1 2 0,4 1 0 0,-3-3-23 0,6 2 9 0,-10 1-9 0,4 3 0 32,3-4-14-32,4 4-10 0,-8 0-1 0,-3-3-1 0,11 3 45 0,-11-7 9 15,10 4 1-15,-10-4 1 0,4 4-30 0,-4 0 8 0,7-4-8 0,-4 1 0 0,-3-1 0 0,4 4 0 32,-4-7 8-32,7 4-8 0,-7-4 0 0,0 1 0 0,0-1 0 0,0 1 0 15,-7-4 9-15,3 0-9 0,4-3 8 0,-3 3-8 0,-8 1 12 0,4-4-2 16,4 0-1-16,-8 0 0 15,-3 0 15-15,-4 0 2 0,1 4 1 0,-1-4 0 16,-7 3 4-16,1-3 1 0,-1 4 0 0,0-1 0 16,1 3-3-16,-8 4 0 0,0-4 0 0,7 4 0 15,-3-1-7-15,0 1-2 0,0-4 0 0,3 4 0 0,-3-4 14 0,3 1 2 0,4-1 1 0,3 0 0 32,-3-6-29-32,0 1-8 0,7-4 0 15,3-4 0-15,-3 1 0 0,4-3 0 0,3 0 0 0,3 0 0 16,4-1-50-16,0 1-11 0,0-3-3 0,0-1 0 15,4 1-46-15,3-4-10 0,-4 4-1 0</inkml:trace>
  <inkml:trace contextRef="#ctx0" brushRef="#br0" timeOffset="25976.89">1281 4474 1497 0,'0'0'32'0,"0"0"8"0,0 0 0 0,0 0 4 16,0 0-36-16,0 0-8 0,0 0 0 0,0 0 0 0,0 0 156 0,0 0 28 0,0 0 7 0,0 0 1 31,0 0-103-31,0 0-20 0,0 0-4 0,0 0-1 0,10 3-51 0,-10 0-13 16,0-3 0-16,11 0 0 0,-8 0 34 0,8-3 4 15,-1 3 1-15,-6 0 0 16,7-3-11-16,-4 0-3 0,7 0 0 0,-4 0 0 0,1-1-25 16,-1 1 0-16,5-3 0 0,-5 6 0 0,1-3 0 0,3 3 0 0,-4-3 0 0,1 0 0 15,-7 3 0 1,6-4 0-16,1 1 0 0,-8 0 0 0,8 0 0 16,-4 3 0-16,3-3 0 0,-10 3 0 0,0 0 0 0,0 0 0 15,0 0 0-15,0 0 0 0,0 0 0 0,0 0 0 0,0 0 0 0,0 0 0 16,0 0 0-16,0 0 0 0,0 0 0 0,0 0 0 0,0 0 0 0,0 0 0 15,0 0 0-15,0 0 0 16,0 0 0-16,0 0 0 0,0 0 0 16,0 0 0-16,0 0 0 0,-10 3 0 0,10-3 0 0,0 6 0 0,0-6 0 0,0 7 0 15,0 2 0-15,3-6 0 16,-3-3 0-16,0 6 0 0,7 1 0 0,-7-1 0 16,0 0 0-16,4-3 0 0,-4-3 0 0,0 4 0 15,0 2 0-15,0-6 0 0,0 3 0 0,0 3 0 0,0 0 0 0,4 1 0 16,-4-7 0-16,0 3 0 0,0-3 0 0,7 3 0 0,-7 3 0 15,0 1 0-15,3-4 0 16,-3 3 0-16,7 0 0 0,-7 1 0 0,0-7 0 0,0 0 0 16,0 0 0-16,0 0 0 15,4 3 0-15,-4-3 0 0,0 0 0 0,7-3 0 0,-4-1 0 16,-3 4 0-16,0-6 0 0,4 0 0 0,-4 0 0 0,0 6 0 16,0 0 0-16,0 0 0 0,-4-7 0 0,4 7 0 15,0-6 0-15,0 6 0 0,0-3 0 0,0 3 0 16,0 0 0-16,0 0 0 0,0 0 0 0,0 0 0 0,0 0 0 0,0 0 0 15,0 0 0 1,-3-6 0-16,3 6 0 0,-7-4 0 0,7 4 0 16,0-6 0-16,-4 0 0 0,4 0 0 0,-7-1 0 0,7 1 0 0,-3 3 0 0,3-3 0 15,-7-1 0-15,3 1 0 16,4 6 0-16,0-3 0 0,-4-3 0 16,4 6 0-16,0 0 0 0,0 0 0 15,0 0 0-15,0-3 0 0,0 3 0 0,0 0 0 0,-7-7 0 0,7 7 0 0,0 0 0 0,0-6 0 16,-3 0 0-16,3 6 0 0,0 0 0 0,0 0 0 0,0-6 0 0,0 2 0 31,0-2 0-31,0 6 0 0,0 0 0 0,0 0 0 0,0 0 0 0,0 0 0 16,0 0 56-16,0 0 7 0,0 0 1 0,0 0 0 15,0 0-52-15,0 0-12 0,0 0 0 0,0 0 0 0,0 0 0 0,0 0 0 32,0 0 0-32,0 0 0 0,0-6-12 0,0 0-4 0,3-1-2 0,-3 1 0 15,0 0 18-15,0 6 0 0,7-6 0 0,-7 2 0 0,4-2 0 0,-4 6 0 16,0-6 0-1,0 6 0-15,4-6 0 0,-4-1 0 16,7 4 0-16,-7 3 0 0,0 0 0 0,0 0 0 0,0 0 0 0,0-3 0 0,0 3 0 0,0 0 9 16,10 0-9-16,-10 0 8 15,0 0-8-15,11 0 8 0,-8 0-8 0,1 3 8 16,3-3-8-16,-4 0 0 0,4 0 0 0,-3 0 8 0,3-3-8 0,4 6 0 0,-4 0 0 0,0 0 0 31,3-3 0-31,-6 0 0 0,6 0 0 0,-6 0 0 16,3-3 0-16,-3 3 0 0,3 3 0 0,3-3 0 0,-6-3 0 0,-1 0 12 0,-3 3-12 0,7 0 12 15,-3-3-12-15,-4 3 0 16,0 0 0-16,7 0-11 0,-4-3 11 0,-3 3 0 16,0 0 0-16,0 0 0 0,0 0 0 0,0 0 0 0,0 0 8 0,0 0-8 15,0 0 0-15,0 0 0 0,0 0 0 0,0 0 8 16,0 0-8-16,7 0 0 16,-7 0 0-16,0 3 0 0,0-3 0 0,11 3 0 15,-11 3 0-15,4 1 0 0,-4-1 0 0,3 0 0 0,4-3 0 0,-7 4 0 31,4-4 0-31,3 3 0 0,-7 3 0 0,3-2 0 0,4 2 0 0,-3-3 0 16,-4 1 0-16,0-1 0 0,3 3 0 0,4-2 0 0,-7 2 0 0,0-3 0 0,0-6 0 0,0 0 0 31,4 7 0-31,-4-1 0 0,0-6 0 0,0 6 0 0,0-6 0 0,0 0 0 16,0 6 0-16,-4 1 0 0,4-1 0 0,-7 3 0 0,4-2 0 16,3-1 0-16,-4-3 0 0,-3 3 0 15,4-3 0-15,-4 1 0 0,3-1 0 0,-3 0 0 16,4 0 0-16,-8-3 0 0,0 0 0 0,8 3 0 0,-8-3 43 0,1-3 10 0,-1 3 3 0,8 0 0 31,-8 0-24-31,0 0-5 0,1 0-1 0,-1 0 0 16,8 0-10-16,-8 0-3 0,8 0 0 0,-4 0 0 0,3-3-13 0,4 3 0 0,0 0 0 0,0 0 0 31,0-6-82-31,0-1-19 0,11 1-4 16,-8 0-1221-16</inkml:trace>
  <inkml:trace contextRef="#ctx0" brushRef="#br0" timeOffset="26833.46">1813 4355 1983 0,'-10'12'44'0,"10"-5"8"0,-7-4 3 0,3 3 1 15,4-3-45-15,-3 3-11 16,3-6 0-16,0 0 0 0,0 0 66 0,0 0 11 0,0 0 3 0,0 0 0 0,0 0-32 0,0 0-5 0,0 0-2 0,0 0 0 15,0 0 19-15,0 0 3 16,0 0 1-16,0 0 0 0,0 0-52 0,0 0-12 16,-7 7 0-16,7-7 0 0,0 0 54 0,0 0 8 15,0 0 2-15,0 0 0 0,0 0-52 0,7 6-12 0,-7-6 0 0,0 3 0 16,0-3 0-16,0 0 0 0,0 0 0 0,0 0 0 16,0 0 0-16,3 3 0 0,-3-3 0 0,4 3 0 15,-4-3 0-15,7 0 0 16,-4 0 0-1,-3 0 0-15,7-3 54 0,-3 3 8 0,3-3 2 0,-4 0 0 0,4 3-64 0,1-3-18 16,-1 3-1-16,-4-3 0 0,4 0 31 0,4-1 5 0,-4 1 2 0,0 0 0 16,3 0-19-16,1-3 0 0,-4 3 0 0,4 0 0 0,-1-1 0 15,4 1-9 1,-3 0 1-16,0-3 0 0,-1 3 8 0,4 0 0 0,-3-1 0 0,6 4 0 16,-10-3 0-16,11 0 0 0,-7 0 0 0,-4 0 8 15,3 0-8-15,8 0 0 16,-7-1 0-16,-4-2 0 0,3 0 0 0,1 3 9 0,-1 0-9 0,1-4 10 0,0 4-10 0,-1 0 0 15,-6 0 0 1,6 3 0-16,1 0 0 0,-8 0 0 0,8-3 0 0,0 3 0 0,-11-3 0 16,10 3 0-16,-10 0 0 0,11 3 0 0,-11-3 0 15,3 3 0-15,-3-3 0 0,0 0 0 0,0 0 0 0,0 0 0 32,0 0 0-32,0 0 0 0,0 0 0 0,0 0 0 0,0 0 0 0,0 0 0 15,-3-6-100-15,3 6-23 0,0 0-4 0,-11-3-1 16,4-4-129-1,7 7-27-15,0 0-4 0,-14 0-600 0</inkml:trace>
  <inkml:trace contextRef="#ctx0" brushRef="#br0" timeOffset="27354.49">2254 4085 1274 0,'0'0'28'16,"0"0"5"-16,-7-3 2 0,7 0 1 0,-3-3-28 0,3 6-8 0,0 0 0 0,0 0 0 0,0 0 80 0,0 0 16 15,0 0 2-15,0 0 1 0,0 0-15 0,0 0-4 32,0 0 0-32,0 0 0 0,0 0-16 0,0 0-3 0,0 0-1 0,0 0 0 15,0 6-36-15,0 0-7 0,0 0-1 0,0 1-1 0,0 2 90 0,3 1 19 0,-3 2 3 0,7 1 1 32,-3 2-103-32,-4 1-25 0,3 0 0 0,4 2 0 0,-3 1 56 0,3 0 7 15,-4 0 1-15,5 3 0 0,-1-3-52 0,0-1-12 0,-7-2 0 0,10 3 0 16,-10 0 0-16,11-4 0 0,-11 1 0 0,10-3 0 15,-6-1 0-15,-1-2 0 0,5 2 0 0,-8 1 0 16,3-7 0-16,4 0 0 16,-3 1 0-16,-4-7 0 0,0 0 0 0,7 3 0 15,-7-3 0-15,0 6 0 0,0-6 0 0,0 0 0 0,0 0 0 0,0 0 0 16,0 0 0-16,0 0 0 0,0 0 0 0,0 0 0 16,0 0 0-16,0 0 0 0,0 0 0 0,0 0 0 15,0 0 54-15,0 0 8 0,0 0 2 0,0 0 0 16,0 0-103-16,0 0-20 0,0-3-4 15,0-3-1-15,0-1 52 16,-7-2 12-16,3-1 0 0,4-2 0 0,-7-1-105 0,7-2-19 0,-3-1-3 16,3 0-1025-16</inkml:trace>
  <inkml:trace contextRef="#ctx0" brushRef="#br0" timeOffset="28623.78">2290 4041 1958 0,'0'0'43'0,"0"0"9"0,-8 3 1 0,8-3 3 0,0 0-45 0,0 0-11 16,0 0 0-16,0 0 0 0,0 0 104 0,0 0 20 0,0 0 3 0,0 0 1 15,0 0-103-15,0 0-25 16,0 0 0-16,11 0 0 0,0 0 0 0,-8 0 0 0,8 0 0 0,-4 0 0 15,7-3 0-15,-3 0 0 0,-1 0 0 0,1 3 0 32,-4-6 56-32,10 3 7 0,-6-4 1 0,3 4 0 0,-3-3-52 0,-1 0-12 15,8-1 0-15,0 1 0 0,-4 0 0 0,0 0 0 16,7-1 0-16,0 1 0 0,-10 0 0 0,6-4 0 0,1 4 0 0,-4 3 0 16,-3-3 0-1,-1 3 0-15,1-4 0 0,3 4 0 0,-11 0 0 0,4 0 0 0,4 0 0 16,-7 3 0-16,-1-7 0 0,-3 7 0 0,0 0 0 0,7-3 0 15,-7 3 0 1,4-3 0-16,3 0 0 0,-7 3 0 0,0 0 0 0,3-3 0 0,-3 3 0 16,7-3 0-16,-7 3 0 0,4-3 0 0,-4 3 0 0,7 0 0 15,-7 0 0-15,3 0 0 16,1 0 0-16,-4 0 0 0,7 0 0 0,-7 0 0 16,0 0 0-16,0 0 0 0,0 0 0 0,11 0 0 0,-11 0 0 0,0 0 0 15,0 0-14-15,0 0-6 0,0 0 0 0,0 0-1 0,0 0 33 16,0 0 8-16,0 0 0 0,0 0 1 0,0 0-21 15,0 0 0-15,0 0 0 0,0 0 0 0,0 0 0 0,3-7 0 16,-3 7 0-16,0 0 0 0,7-3 0 0,-7 3 0 16,0 0 0-16,4 0 0 0,-4 0 0 15,0 0 0-15,3 0 0 0,-3 0 0 16,0 0 0-16,0 0 0 0,0 0 0 0,7-3 0 16,-7 3 0-16,0 0 0 0,11-3 0 0,-11 3 0 0,0 0 0 0,0 0 0 0,0-3 0 0,0 3 0 31,0 0 0-31,0 0 0 0,0 0 0 0,0 0 0 0,3-3 0 0,-3 3 0 15,0 0 0-15,0 0 0 0,0 0 0 0,7 0 0 16,-7 0 0-16,8 0 0 0,-8 0 0 0,7 0 0 0,3-3 0 0,-6 3 0 31,-4 0 0-31,0 0 0 0,7 0 0 0,-7 0 0 0,0 0 0 0,0 0 0 16,0 0 0-16,0 0 0 0,3-4 0 0,-3 4 0 0,0 0 0 0,0 0 0 31,0 0 0-31,0 0 0 0,0 0 0 0,0 0 0 0,7-3 0 0,-7 3 0 16,0 0 0-16,0 0 0 0,0 0 0 0,0 0 0 0,0 0 0 0,4 0 0 31,-4 0 0-31,0 0 0 0,0 0 0 0,10-3 0 0,-10 3 0 0,0-3 0 16,0 3 0-16,0 0 0 0,0 0 0 0,0 0 0 0,0 0 0 0,0 0 0 0,0 0 0 0,0 0 0 15,0 0 0 1,0 0 0-16,0 0 0 0,0 0 0 16,0 0 0-16,0 0 0 0,0 0 0 0,11 0 0 0,-11 0 0 0,0 0 0 0,0 0 0 0,0 0 0 31,0 0 0-31,0 0 0 0,0 0 0 0,4 3 0 15,-4-3 0-15,0 0 0 0,0 0 0 0,0 0 0 0,7 0 0 0,-7 0 0 0,0 0 0 0,0 0 0 16,0 0 0-16,0 0 0 0,0 0 0 0,0 0 0 16,0 0 0-16,0 0 0 0,7 6 0 0,-7-6 0 15,7 7 0-15,-7-1 0 16,3-3 0-16,4 3 0 0,-3 1 0 0,3-1 0 0,-7 0 0 0,0-3 0 16,0-3 0-16,7 10 0 0,0-7 0 0,-7-3 0 0,0 0 0 0,0 6 0 15,0-6 0 1,0 0 0-16,11 3 0 0,-11-3 0 0,0 0 56 0,0 0 6 0,0 0 2 0,0 0 0 31,0 0-103-31,0 0-20 0,0 0-4 0,0 0-1 16,0 0 52-16,0 0 12 0,0 0 0 0,0 0 0 0,3 7 28 0,-3-7 9 15,0 0 2-15,0 0 0 0,0 0-11 0,7 3-3 16,-7-3 0-16,0 0 0 0,0 0-25 0,0 0 0 16,0 0 0-16,4 6 0 0,3 0 0 0,-7-3 0 0,0-3 0 0,3 7 0 15,1-1 0-15,-4 0 0 0,7-3 0 0,-7 7 0 16,3-4 0-16,-3 3 0 15,7-2 0-15,-7 2 0 0,4 0 0 0,3 4 0 16,-7 0 0-16,4 2 0 0,-1-2 0 0,4-1 0 16,-7 7 0-16,4-3 0 0,3-1 0 0,-7 4 0 15,3-6 0-15,4-1 0 0,-3-2 0 0,-4-1 0 16,3 1 0-16,4-1 0 0,-7 0 0 0,4-2 0 0,3 2 0 0,-7-3 0 16,0 4 0-16,0-4 0 0,4 3 0 0,-4-2 0 15,0-4 0-15,7 3 0 16,-7 0 0-16,0 1 0 0,0-1 0 0,0 0 0 0,0-6 0 15,0 0 0-15,0 0 0 0,0 0 0 0,0 0 0 0,0 0 0 0,0 0 0 0,0 0 0 32,0 0 0-32,0 0 0 0,0 6 0 0,0-2 0 0,0-4 0 0,0 0 0 15,0 0 0-15,0 0 0 0,0 0 0 0,0 0 0 32,0 0-46-32,0 0-14 0,0 6-4 0,0-6 0 0,0 0-102 0,0 0-21 0,0 0-4 0,0 0-478 15,0 0-96-15</inkml:trace>
  <inkml:trace contextRef="#ctx0" brushRef="#br0" timeOffset="29093.03">2385 4618 1695 0,'0'-3'37'0,"-7"3"8"0,3 0 2 0,1 0 1 0,3 0-39 0,0 0-9 0,-7 0 0 0,7 0 0 16,0-3 60-16,0 3 11 0,0 0 1 0,0 0 1 16,0 0 3-16,0 0 1 0,0 0 0 0,7-3 0 0,0 3-26 0,0-3-6 15,3 3-1-15,-6-3 0 16,6-1-1-16,1-2-1 0,0 3 0 0,-1 0 0 15,4 0-6 1,8 0-2-16,-8-4 0 0,7 1 0 0,-11 0-11 0,15-4-3 16,-11 1 0-16,11 0 0 0,-7-1 16 0,6 1 2 0,1-4 1 0,-4 1 0 15,4-1-31-15,-4 1-8 0,4-1 0 0,-8 0 0 0,4 4 0 0,4 0 0 16,-4-1 0-16,0 4 0 0,1 0-9 0,2 3-3 16,1-1-1-16,-11 4 0 0,4 0 25 0,-1 0 6 15,1 4 1-15,-4-4 0 0,0 0-5 0,-3 0-1 16,-1 3 0-16,1-3 0 0,0 0-1 15,-8 0-1-15,-3 0 0 0,7 0 0 0,-7 0 18 16,0 0 4-16,0 0 1 0,0 0 0 0,0 0-45 0,0 0-9 0,0 0-1 0,0 0-1 31,0 0-16-31,0-7-3 0,0 7-1 16,0-6-831-16,-10 3-167 0</inkml:trace>
  <inkml:trace contextRef="#ctx0" brushRef="#br0" timeOffset="29951.07">1383 5183 1267 0,'0'0'28'0,"0"0"5"0,0 0 2 0,0 0 1 0,0 0-36 0,0 6 0 0,3 0 0 0,4-3 0 15,-7-3 58-15,0 7 5 0,11-1 1 0,-7-3 0 0,6 3-4 0,-6 1 0 0,6-4 0 0,1 3 0 32,-1-3-14-32,5 0-3 0,-5 0-1 0,11 0 0 15,-10-3 14-15,7-3 4 0,3 3 0 0,0-6 0 0,0 3-4 0,-3-6 0 0,-1 2 0 0,1-2 0 16,3-1-17-16,0 1-4 16,-10-4-1-16,10 4 0 15,-7-3-24-15,0-1-10 0,-3-3 8 0,3 7-8 0,-3-1 0 0,-1 4 0 0,1 0 0 0,-1-3 0 16,-6-1 0-16,3 4 0 15,3 0 0-15,-10 2 0 0,0 4 0 0,0 0 0 16,0 0 0-16,4-6 0 16,-8 3-148-16,4 3-36 0,0 0-6 0,-7 0-2 0</inkml:trace>
  <inkml:trace contextRef="#ctx0" brushRef="#br0" timeOffset="30475.85">1524 5512 1497 0,'0'0'32'0,"0"0"8"0,0 0 0 15,0 0 4-15,0 0-36 0,0 0-8 0,0 3 0 0,0-3 0 16,0 0 81-16,0 0 15 0,0 0 2 0,4 6 1 0,3 1-35 0,-4-1-6 16,4-3-2-16,4 0 0 0,-4 0-16 0,3 0-3 15,1 0-1-15,7-3 0 0,-4 4-28 0,-4-4-8 0,4 0 0 0,8-4 0 16,-8 1 47-16,0 0 5 0,3 0 0 0,-2-3 1 0,6-4-33 0,-7 1-8 31,0 0 0-31,4 2-1 0,-4-2 42 0,0-4 9 16,3 1 2-16,-2 2 0 0,-5-2-52 0,4 2-12 0,-3-2 0 0,-1 3 0 15,1-1 0-15,-7 1 0 0,6 2 0 0,-6-2 0 0,3 3 0 16,-7-1 0-16,0 4 0 0,0 3 0 16,0-6 0-16,0 6 0 15,0 0 0-15,0 0 0 0,-7 0-108 16,7 0-25-16,0 0-5 0,0 0-563 0,-4 0-113 0</inkml:trace>
  <inkml:trace contextRef="#ctx0" brushRef="#br0" timeOffset="31471.03">1337 5810 1074 0,'0'0'30'0,"0"0"8"0,0 0-30 0,0 0-8 16,0 0 0-16,0 6 0 0,4-3 52 0,-4 7 10 16,7-4 2-16,-7 0 0 0,3 0 0 0,4 1 0 15,4-1 0-15,-8 0 0 0,8 0-8 0,-1 4 0 16,1-4-1-16,3 0 0 0,-3 1-37 15,3-4-7-15,7 3-2 0,-7 0 0 0,11-6 44 0,0 0 9 16,6-3 2-16,-6 0 0 0,7-6-52 0,-4-1-12 0,4 1 0 0,-1-4 0 16,5-2 0-16,-8-1 0 15,7-3 0-15,1 3 0 16,-1-2 54-16,0-1 8 0,0 3 2 0,8 0 0 0,-12 1-52 16,-2-1-12-16,2 4 0 0,-6-1 0 15,-4 0 54-15,-3 4 8 0,0 0 2 0,-1-1 0 0,-6-2-52 0,-1 5-12 16,-3-2 0-16,4 0 0 0,-7 2 54 0,-4 1 8 0,0 0 2 0,0 0 0 15,0-1 0-15,0 1 0 16,-4 0 0-16,-3 3 0 0,7 3-52 0,0 0-12 0,-4-4 0 0,-3 1 0 31,4 0-100-31,3 3-22 0,0 0-5 0,0 0-1025 0</inkml:trace>
  <inkml:trace contextRef="#ctx0" brushRef="#br0" timeOffset="32523.28">1323 6283 1036 0,'3'6'23'0,"1"1"5"0,3-1 0 0,4 0 1 0,-8 4-29 0,8-1 0 0,-1 0 0 0,4 1 0 15,4-1 44 1,-4 1 2-16,7-4 1 0,-3-3 0 0,10 0 15 0,-3-3 3 0,0 0 1 0,10-6 0 0,-3 0 14 0,3-4 4 31,-7-5 0-31,7-1 0 0,1 0-24 0,6 1-5 16,-7-1-1-16,11-3 0 0,-7 3-39 0,3 1-15 0,8-4 11 0,-12 0-11 0,5 3 42 0,-4 1 2 31,-4-1 1-31,7 7 0 0,-10-1-21 0,-4 1-4 0,4-1 0 0,-7 1-1 16,-1 3 36-16,1-4 7 0,-4 1 2 0,0 0 0 15,4 2 0-15,-11-2 0 0,4-1 0 0,-4 1 0 0,-3 0-52 0,-1-1-12 16,-6 1 0-16,6 3 0 0,-10-4 54 0,0 1 8 16,0-1 2-16,0 4 0 15,0 0-52-15,0 6-12 0,-7-3 0 0,4-4 0 0,3 7 0 0,0 0 0 32,-4 0 0-32,4 0-851 0,0 0-173 0</inkml:trace>
  <inkml:trace contextRef="#ctx0" brushRef="#br0" timeOffset="35135.76">5429 8776 1792 0,'0'0'51'0,"0"0"10"15,0 0-49-15,0 0-12 0,0 0 0 0,0 0 0 16,0 0 105-16,0 0 19 15,0 0 3-15,0 0 1 0,0 0-62 0,4 3-12 16,-4-3-2-16,7 6-1 0,0-3-31 0,3 1-5 0,-2-1-2 0,2 0 0 16,1-3 40-16,6 0 8 0,-3 3 2 0,8-3 0 15,-5-3-50-15,8 3-13 16,3-3 0-16,-3 0 0 0,3-1 0 0,0 1 0 16,-7-3 0-16,8 0 0 0,2 0 56 0,-9-1 7 0,13 1 1 15,0 0 0-15,4-4-37 0,7 1-7 0,-4-4-2 0,8 4 0 0,-8 3-29 0,11-7-5 31,3 4-2-31,-3 2 0 0,-3 1 38 0,-1 3 8 16,-3 0 2-16,0 0 0 0,-8 0-22 0,-2-1-8 0,-4 4 0 0,-1 0 0 16,-6 0 8-16,0 0-8 0,-4 0 0 0,-7 4 9 0,0-4 16 15,-3 3 3-15,-4-3 1 16,0 0 0-16,-7 0-43 0,0 0-9 0,0 0-1 0,0 0-1 0,0 0 16 0,0 0 9 16,0 0-10-16,0 0 10 31,0 0-136-31,0 0-20 0,0 0-5 0,-4-3-1011 0</inkml:trace>
  <inkml:trace contextRef="#ctx0" brushRef="#br0" timeOffset="35943.92">6639 8465 1702 0,'0'0'37'0,"0"0"8"0,0 0 2 0,0 0 1 0,0 0-38 0,-3 7-10 0,3-1 0 0,0 3 0 0,0 1 59 0,0-1 9 16,0 4 3-16,0 2 0 16,3 1-6-16,-3 6-1 0,0 3 0 0,4 0 0 15,-1 3 20-15,-3 1 4 0,4-1 1 0,-4 3 0 0,0 1-15 0,7-1-3 16,-7 3-1 0,0-8 0-16,0-1-27 0,0-3-6 0,0 6-1 0,0-6 0 15,0 3-16-15,3-6-3 0,-3 3-1 0,0-4 0 16,0 4-16-16,4-9 8 0,-4-1-8 0,4-5 0 0,-4-7 0 15,0 0 0-15,0 0 0 0,0 0 0 16,3 0 0-16,-3-7 0 0,0-2 0 0,0-3 0 16,0-4-20-16,0-6 1 0,-3 0 1 0,-1-3 0 15,4 0 18-15,-4 0 0 0,1-4 0 16,3 4 0-16,-7 0 0 0,3 0 0 0,1-3 0 0,3 0 0 16,-4 0 9-16,1-1 6 0,3 4 1 0,-4-3 0 0,4 0-16 0,-3 3 0 0,3 0 0 0,0 3 0 15,0 0 0-15,0 6 0 16,0-3 8-16,3 7-8 0,-3 2 0 0,0 4 0 15,0 0 0-15,4 3 0 0,-4 3 0 0,0 0 0 16,0 0 0-16,3 12 0 0,1 1 8 0,-1-1-8 16,8 7 0-16,-8 3 9 0,5-3-9 0,-1 3 8 0,0 0-8 0,3 0 8 31,1-4-27-31,3-2-5 0,-4 3-2 16,5-3 0-16,-1-1 42 0,3-2 8 0,-3-1 1 0,4-2 1 0,0-4-26 0,-1 0 0 0,5 1 0 0,-1-7 0 0,0 0-18 15,0-3-6 1,-3-1 0-16,3 1-1 0,-4-3 41 0,1 0 8 0,0-1 1 0,-4 1 1 15,0 0-26-15,0-4 0 0,0 1 8 0,-3 3-8 16,-1 3 0-16,-3-4 0 0,4 4 0 0,-7 3 0 31,-4 0-22-31,0 0-3 0,0 0-1 0,0 0 0 0,-4 10 53 0,0 2 10 16,-3 4 3-16,4 3 0 0,-8-4-7 0,1 7-1 0,-1-3 0 0,1 3 0 0,-5-3 5 16,-2 3 1-16,3 0 0 0,0 0 0 15,-4 0-14-15,4-3-2 0,-4 2-1 0,1-2 0 0,2-6-10 0,-2 2-3 16,3-2 0-16,0 0 0 15,3-4-8-15,-3-3 0 0,3 1 0 0,1-4 0 16,3 0 0-16,0 0 0 0,-4-3-14 0,8 0 5 16,-5 0-75-16,8 0-16 0,-3 0-2 0,3 0-1 15,0 0-68-15,0-6-13 0,0 3-4 0</inkml:trace>
  <inkml:trace contextRef="#ctx0" brushRef="#br0" timeOffset="38255.24">7024 2524 1371 0,'0'0'28'0,"0"0"8"0,0 6-36 0,0 0 0 0,0 1 0 0,0-1 0 0,0 3 102 0,0 1 14 0,0-4 2 0,0 0 1 31,0 4-4-31,0-4-1 0,0 3 0 0,0 1 0 0,3-1-47 0,-3 0-10 15,4 1-1-15,-4 2-1 0,3-2-26 0,-3-1-5 0,4 4 0 0,-1-1-1 16,-3 4 30-16,4-7 7 16,-4 7 0-16,4 3 1 0,-1-10-46 0,1 7-15 0,-4 0 8 0,3-4-8 15,-3 4 54-15,4 0 7 0,-4-1 2 0,3 1 0 32,-3 3-50-32,0-1-13 0,4 1 0 0,-4 6 0 0,0-9 44 0,3 3 3 0,-3 0 1 15,0 0 0-15,0-1-26 0,0 1-5 0,0 0-1 0,0 0 0 16,4-4-4-16,-4 7-2 0,0-3 0 0,0 3 0 15,0 0-10-15,3 0 8 0,-3 3-8 0,4-3 8 16,-4 0-8-16,3-3 0 16,-3 3 0-16,4-3 8 0,-1 6-19 0,-3-3-4 0,4 0-1 0,-1 0 0 15,1-4 16-15,-4 4 0 0,3 0 0 0,1 0 0 16,-4 0 0-16,4 0 0 0,-4 3 0 0,3 3 0 16,-3-3 48-16,4 4 13 0,-4-7 3 0,3 6 0 15,1-3-52-15,-4 3-12 0,3 0 0 0,1 1 0 16,-1-1-16-16,1 0-5 0,-1-3-2 0,1 0 0 0,-1 3 23 15,1-2 0-15,-1-1 0 0,1 6 0 16,-1-3 0-16,1 4 0 16,0-7 0-16,3 6 0 0,-4-6 0 0,1 6 8 0,-1 1-8 15,1-4 8-15,-1 3 8 0,1-2 0 0,-1 2 1 0,1 0 0 0,-4-3-27 0,3 4-6 16,1-1 0-16,-1 1-1 0,1-1 17 0,-1 3 0 16,-3 1 11-16,4 3-11 0,-1-7 0 0,5 0 0 0,-8 4 0 15,7-4 0-15,-4 0 0 0,-3 4 0 16,4-4 0-16,3 4 0 15,-4-1 0-15,1 1 0 0,-4-1 0 0,3 7 0 0,1-3 0 0,-1-1 0 0,1 1 0 16,-4 3 0 0,3-4 0-16,-3 1 0 0,4 3 0 0,-1 3 0 0,1-4 16 0,-4 1-4 15,4 0-1-15,-1 3 0 0,1 0-11 0,-4-4 0 0,3 4 0 0,1 0 0 16,-1-3 0-16,1 3 0 16,-1-3 0-16,1 3 0 0,-1 3 0 0,1 0-12 15,-1-4 2-15,1 8 1 0,-1-7 9 0,4 3 0 16,-3 3 0-16,-1 0 0 0,1 0 10 0,0 0-2 0,-4 0-8 0,7 4 12 31,-4-4-12-31,1 0 0 0,-4 3 0 0,3 4 0 0,1-4 0 0,-4 0 0 16,3 4 0-16,4 2 0 0,-3-2 0 0,-4 2 0 0,3 1 0 0,1 3 0 0,-1-4 0 15,1 1 0-15,-1-4 0 0,1 7 0 16,-4-7 0 0,4 1 0-16,-4 2 0 0,3 4 0 0,-3-6 0 0,4 2 8 0,-1-2-8 0,-3 5 0 15,0-2 0-15,4 3 0 16,-4 2 0-16,0 4 0 0,3-6 0 0,-3 0 0 0,0 0 0 0,0 6 0 15,0 0 0-15,0-4 0 0,4 8 0 0,-4-5 9 0,3-5-9 0,1 3 0 16,-4 3 0-16,3 6 0 16,-3-3 0-16,4-3 0 15,-1 0 0-15,1 3 0 0,-1-3 0 0,1 0 0 0,-1 4 0 0,1 2-11 16,-1-6 11-16,1 3 0 0,0 0 0 0,-1 6 0 0,1-5 0 0,-1-1 9 16,-3 0-1-16,0 6-8 0,0-6 0 0,4 4 0 0,-4-1 0 0,3 6 0 31,-3-5 0-31,4-4 0 0,-1 3 0 0,-3 10 0 0,4-7 0 0,-1 0 0 15,-3 1 0-15,4 9 0 0,-1-10 0 0,1 3 0 16,-4 1 0-16,3 9 0 0,-3-6 0 0,4-4 0 0,-1 7 0 0,1 6 0 16,-4-6 0-16,4 3 0 15,-1-4-10-15,1 11 10 0,-1-11 0 0,-3 4 0 16,4 3 9-16,-1 7-1 16,1-10-8-16,-4 3 0 0,3-3 0 0,1 12 8 0,-1-12-8 0,1 0-13 0,-4 3 3 0,0 13 1 31,3-13 19-31,1-3 4 0,-4 0 1 0,3 9 0 0,1-9-15 0,3 0 0 15,0 0-12-15,0 6 12 0,-3-9-14 0,3 0 4 16,0 2 1-16,0 5 0 0,0-14 9 0,0 1 12 16,0-4-2-16,4 13-1 0,-1-3-9 0,1-4 0 0,-4-2 0 0,7 6 0 0,-7-7 0 0,7-2 0 31,-3 2 9-31,-1 1-9 0,1-13 9 0,-1 3-9 16,1-3 12-16,0 6-12 0,-4-6 11 0,3-3-11 0,-3-10 10 0,0 1-10 15,0-7 8-15,-3-3-8 0,3 0 0 0,-4-3 0 16,4-10 8-16,-7 1-8 0,8-10 0 0,-5-3 9 0,-3-3-9 0,4-7 0 15,-4-6 0-15,3 1 0 16,-3-7-39-16,0 0-9 0,0 0-3 0,0 0 0 16,0-7-68-16,0-5-13 0,-3-4-4 0,3-6-748 15,-4 0-149-15</inkml:trace>
  <inkml:trace contextRef="#ctx0" brushRef="#br0" timeOffset="40872.87">7151 2539 1552 0,'0'0'44'0,"0"0"10"0,0 0-43 0,0 0-11 0,7 4 0 0,0-4 0 16,0 3 0-16,0-3 0 0,4 0 0 0,-4 3 0 0,3-3 44 0,1 0 6 31,3 3 2-31,-3-3 0 0,-1 0 36 0,1 0 7 0,3 0 1 0,-4 0 1 15,5 3-8-15,2-3-1 0,-3 3-1 0,7-3 0 0,-3 6-19 0,3-2-3 32,-3-4-1-32,0 0 0 0,3 0-35 0,-7 0-7 0,3 0-2 0,1 3 0 0,3-3-20 0,-3 0 0 15,0 0 0-15,-1 0 0 0,4-3 36 0,0 3 2 16,1 0 1-16,-1 0 0 0,4 0-39 0,-1 0 0 16,1 0 0-16,3 0 0 0,0 0 0 0,1 0 0 0,-1 0 0 15,4 3 0-15,-4-3 20 16,-4 0 7-16,5 0 1 0,-1 3 0 0,4-3-28 15,-1 0 0-15,-2 0 0 0,6 0 0 0,0 0-14 0,0 3-8 0,1-3-2 0,3 0 0 32,-4 0 24-32,0 0 0 0,0 0 0 0,4 0 0 0,-4 0 0 0,1 0 0 15,3 3 8-15,3-3-8 0,0-3 0 0,1 3 0 16,-1 0 0-16,0 0 0 0,-3-3 0 0,0 3 0 0,3 0 0 0,4-3 0 31,-4 3 0-31,1 3 0 0,3-6 0 0,3 3 0 0,-3 0 0 0,-4 0 0 16,0 0 0-16,8 0 0 0,-4-3 11 0,3 3 9 0,0 3 3 0,8-3 0 0,-8 0-34 0,4 3-6 31,-3-3-2-31,3 0 0 0,-4 0 31 0,0 0 5 16,4 0 2-16,4 0 0 0,-4 3-34 0,0-3-6 0,-1 0-2 0,1 0 0 31,-3 0 37-31,3 3 7 0,3-3 2 0,4 0 0 0,-3 0-37 0,-1 0-7 16,0 0-2-16,4 0 0 0,-3 0 37 0,-1 0 7 0,1 0 2 0,6 0 0 15,-3 0-37-15,-3 3-7 0,-1-3-2 0,8 3 0 16,-4-3 23-16,0 4 0 0,7-4 0 0,0 0 0 0,-4 0 16 15,1-4 5 1,-1 4 1-16,8-3 0 0,-4 3-22 0,0 0 0 0,0 0-12 0,0-3 4 16,0 0 8-16,-4 0 9 0,8 3-1 0,-1-3-8 0,-3 0 8 0,0 3-8 15,-3-4 0-15,6-2 0 16,1 3 0-16,-4 0 0 0,4 0 0 0,6 3 0 16,-6-3 0-16,-1 0 0 0,4 3 0 0,8-4 0 15,-8 1 26-15,3-3 5 0,-3 3 1 0,11 0 0 0,-7 0-17 0,3-1-3 16,-4 1-1-16,8-3 0 15,-7 3-11-15,3 0 8 0,3 0-8 0,8-4 8 16,-11 4-8-16,0-3 0 0,4 3 0 0,7 3 8 0,-7-3-8 0,-1 0 0 16,1 3 0-16,10 0 0 15,-3-4 16-15,-4 4-1 0,0 0-1 0,11-3 0 0,-11 3-14 16,4 0 0-16,-4 0 0 0,11 0 0 0,-11 0 0 0,7 0 0 0,1-9 0 0,13 6 0 16,-17 0 0-16,3-1 0 0,4 1 0 15,10 0 0-15,-14 0 0 16,4 0 0-16,3 0 0 0,15 0 0 0,-18-1 20 0,3 1 2 0,4 0 0 0,10 0 0 15,-17 3-22 1,7-6 8-16,0 0-8 0,10 2 0 0,-10 1 0 0,3 3 0 16,4-3 0-16,11 0 0 0,-19-3 8 0,5 3-8 15,-1-1 8-15,11 1-8 16,-14 0-18-16,0 3-8 0,3-3-2 0,15-6 0 0,-19 9 48 0,5-3 8 0,-1-1 3 0,18 1 0 31,-21 3-50-31,3-3-9 0,1 0-3 0,13 3 0 0,-21 0 43 0,4 0 9 16,4-3 2-16,10 3 0 0,-15-3-23 0,1 3 0 0,4-3 0 0,10 3 0 15,-15-4-14-15,1 1-7 0,-3 0-2 0,9 0 0 0,-13 3 38 16,0-3 7-16,3-7 2 0,8 7 0 0,-19-3-24 16,5 3 0-16,6-3 0 0,7-1 8 15,-17 4-8-15,0-3 0 0,-1 3 0 0,8 0 0 32,-11-7-16-32,1 4-8 0,-5 0-2 0,4 3 0 0,-3-7 42 0,-4 4 9 0,4 3 2 0,0-3 0 15,-4-4-43-15,-4 1-9 0,1 2-2 0,3-5 0 31,-14 6 27-31,0-4 0 0,0 1 0 0,0-1 0 0,-3 1 23 0,-1 0 9 16,-3 5 3-16,0-8 0 0,-7 3-5 0,0-1-1 0,-4 1 0 0,4 2 0 0,-7-5-43 0,4 3-9 0,-8 2-1 0,4 1-1 31,-4 0 25-31,-7-1 0 0,1 4 0 0,-5 0 0 0,-2-6 0 0,-5 6 0 16,1-1 0-16,0 1 8 0,-1 0 10 0,-2 0 2 16,-5 0 1-16,4 0 0 0,-7 0-21 0,4 3-20 15,-4 0 4-15,-3-3 1 0,-1 6 24 0,1-3 5 0,-4 0 1 0,0 3 0 0,-3-3-15 16,-4 0-12-1,7 3 3-15,0 0 0 0,0 0 9 0,-7-3 11 16,3 3-3-16,4 0 0 0,-7-3-8 0,7 7 0 0,-3 2 0 0,-1-6 0 16,-3-3 0-16,8 7 0 0,-5-1 0 0,1 3 0 15,-1 1 0-15,1 2 0 16,-1-6 0-16,-3 4 0 0,4-1 0 0,-4 4 0 0,0 2 0 0,0-5 0 0,3 2 0 0,-3 1 0 31,0 3 0-31,0-4 0 16,0 7 0-16,-3 0 0 0,3-7 0 0,-4 10 0 15,4-3 0-15,-3 3 0 0,-1 3 0 0,4 0 0 0,-3-3 0 0,-1 3 0 16,1 0 0-16,-1 4 0 0,0-4 0 16,4 6 0-16,-3-3 0 0,-1 4 0 0,1-1 0 0,-1-3 0 0,1 10 0 0,-1-7 0 15,4 4 0-15,-3 2 0 0,3 4 0 0,-4-3 0 16,1 2 0-16,3 4 0 0,0-3 0 16,0 3-11-16,0-3 11 0,0 6 0 15,0-3 0-15,3 3 8 0,-3-3-8 0,4 3 0 0,-1 0-8 0,-3 3 8 16,4-3 0-16,-4 0 0 0,0 3 9 0,0 3-9 0,0-2 0 0,3-1 0 15,-3 6 0-15,0 1 0 16,0-1 0-16,-3 0 0 0,3 4 0 0,-4 3 0 0,4-4 0 0,0 1 0 16,0-1 0-16,0 7 0 0,0-9 0 0,0 2 0 15,0-2 0-15,0 5-12 0,4-2 12 16,-1 0 0-16,1-4 12 0,3 7-12 0,0-4 0 0,0 4 0 16,-3 0-10-16,3 6 10 0,-4-10 0 0,1 4 0 0,3 3 0 0,0 3 0 15,0-3 0-15,-4 0 0 0,1-1 0 0,-1 8 0 16,1-11 0-16,-1 4 0 0,1 3 0 0,-4 3 0 15,4-6 0-15,-4 0 0 0,3 0 0 16,1 3 0-16,-4-3 0 0,0-1 0 16,0 1 0-16,0 6 0 0,0-3 0 0,0 0 0 0,0-3 0 0,3 9 0 15,-3-9 0-15,0 3 0 16,4 0 0-16,3 6 0 0,-7-6-8 0,3 0 8 0,4 0 0 16,-3 7 0-16,3-10 0 0,-4 2 0 0,1-5 0 0,3 9 0 15,0-9 0-15,-3 3 0 16,3 0 0-16,0 3 0 0,0-7-8 0,0 1 8 0,0 3 0 15,-4 6 0-15,4-3 0 0,-3-3 0 0,-1 3 0 0,5 6 0 16,-5-9 0-16,1 3 0 16,-4 0 0-16,3 9 0 15,-3-9 0-15,0 3 12 0,4 1-2 0,-4 8 0 0,0-9-10 0,3 3-12 0,-3-2 2 0,4 5 1 0,-4-9 9 0,0 3 12 16,3 0-2 0,-3 10-1-16,4-10-9 0,-4 3 0 0,0-3 0 0,3 7 0 15,-3-7 0-15,4 0 0 0,-1 3 0 0,-3-15 0 0,4 2 0 0,-4 7-12 16,3 3 2-16,-3 1 1 0,0-1 9 15,0-3 12-15,0 3-2 0,0 25-1 0,0-6-9 0,0-6 0 16,0-1 0-16,0 1 0 0,0-13 0 0,0 0 0 0,-3 6 0 0,3-2 0 16,0-10 0-16,0-1 0 15,0 11 0-15,0 11 0 0,0-8 0 0,0-4 0 0,3-9 0 16,1 9 0-16,-1-6 0 0,1 6 0 16,-4 1 0-16,7 2 0 0,-3-15 0 0,-1 0 0 0,4-1 0 0,-3 7 0 31,3 0 0-31,-4-3 8 0,4 0-8 0,0 0 8 0,4-7-8 0,-4-2 0 15,0-4 9-15,0 3-9 0,0 1 0 0,0-1 0 0,0-2 0 0,0 2 8 32,0-6-8-32,0-6 0 0,4 0 8 0,-4 0-8 0,4-6 0 0,-4 2 0 15,0 1 0-15,3 0 0 0,-3-3 0 0,0-4 0 0,-3 0 8 0,3-5-8 0,0-1 9 16,-3-3-9-16,-4-3 12 0,3-3-12 16,-3-4 12-16,0 4-12 15,-3-3 12-15,3 0-12 0,-4-4 38 0,1-2 1 16,-1-1 0-16,-3 0 0 15,0-2-55-15,3-1-10 0,-3 0-2 0,0 0-1 0,0-2 21 0,0-1 8 0,0-3 0 0,0 0-9 16,0 0-55-16,0-3-12 0,-4-4-1 0,4 1-1 31,0 0-50-31,-3-4-9 0,-4 1-3 0,-1 0-716 0,-2-1-144 0</inkml:trace>
  <inkml:trace contextRef="#ctx0" brushRef="#br0" timeOffset="42666.64">7909 16163 1036 0,'0'0'23'0,"0"0"5"0,0 0 0 0,0 0 1 0,0 0-29 16,0 0 0-16,7 3 0 0,0 0 0 0,-7-3 69 0,7 4 8 15,1-1 2-15,-1 0 0 0,0 0-6 0,3 0-1 0,-3 0 0 0,4 4 0 16,-4-4-24-16,3 0-6 0,1 0-1 0,3 3 0 31,4-3 19-31,-4 0 3 0,0 4 1 0,4-4 0 0,-1 3 0 0,4-3 0 16,4 4 0-16,-4-7 0 0,1 3-52 0,2 0-12 15,1 0 0-15,3 0 0 0,0 0 0 0,1 0 0 0,2 1 0 0,15-1 0 16,-7 0 0-16,7 0 0 16,0-3 0-16,0 3 0 0,3 0 0 0,-3-3 0 15,3 0 0-15,4-3 0 0,0 3 46 0,0 3 6 0,3-3 2 0,4 0 0 16,0-3-35-16,-3 3-7 0,3 3-2 0,7 0 0 0,-4-3-10 16,4 0 0-16,0 0 0 0,11 0 0 0,-11 0 0 15,4 3 0-15,3-3 0 0,7 0 0 16,-7 0 0-16,3 4 0 0,1-4 0 0,7 0 0 15,-4 0 0-15,4 0 0 0,-4 0 0 0,10-4 0 0,-9 4 53 0,2-3 9 16,8 0 2-16,3 3 0 0,-10-3-64 0,3 3-15 16,7-3-1-16,8 3-1 0,-12 0 17 0,5-3 0 15,2 3 11-15,8-3-11 0,-14 0 21 0,3 3-2 16,4 3-1-16,10-6 0 0,-13 3 4 0,2-4 1 16,-2 1 0-16,13 0 0 0,-10 0-6 0,-1 3-1 15,1-3 0-15,11 0 0 0,-8 3-5 0,0 0-2 0,-3 0 0 0,10 0 0 16,-3 0-9-16,-3 0 0 15,-5-3 0-15,15 3 0 16,-7 0 0-16,0 0 0 0,-7-4 0 0,17 1 0 0,-10 3 0 0,0 0 0 16,-4-3 0-16,-21 3 8 0,14 0 4 0,1 3 1 0,-1-3 0 15,4 3 0 1,3-3 3-16,-3 0 1 0,0 0 0 0,45 0 0 0,-20 0-5 0,-4 0 0 16,-8 0-1-16,15 0 0 0,-17 0-11 0,-1 0 12 0,-6 0-12 0,16 4 12 0,-9-4-12 0,-4 0 0 31,-4 0 0-31,18 0 8 0,-14 0 12 0,0 0 1 15,-4 0 1-15,14-4 0 0,-10 4-22 0,0-3 0 0,-4 0 0 16,18 0 0-16,-10 0 0 0,-5 0 0 16,1-4 0-16,14 4-12 0,-18 0 20 0,4 0 4 0,-3 0 1 0,13 0 0 15,-14 0-13-15,4 0-10 0,-4-1 2 0,15 1 0 0,-11 0 16 0,0 0 4 32,-4-3 1-32,18-1 0 0,-18 1-13 0,0 3 0 0,4-3 0 15,11 0 0-15,-19-1 0 0,5 4-18 0,3-3 4 0,3 3 1 16,-10 0 13-16,3-1 0 0,0 4 0 0,11 0 0 15,-18-6 0-15,4 6 0 0,0 3 0 0,10-3 0 0,-17-3 8 0,3 0 5 16,1 3 1-16,9-3 0 16,-16 0-14-16,2 3 8 0,5-3-8 0,9-1 0 15,-9 1 0-15,-1 0-21 0,0-3 3 0,8 3 1 0,-8-3 17 0,-4 2 0 0,-2 1 0 0,13 0 0 16,-7 3 0-16,-3-3 0 16,-4 0 0-16,7 3 0 0,-6-3 0 0,-5 3 0 15,1-3 0-15,3-1 0 0,-14 1 0 0,0 0 0 16,4 3 0-16,3-3 0 0,-10 0 14 0,-1 0 6 0,1 0 2 0,-1 3 0 15,-10 0-35 1,7 3-7-16,-3-3-2 0,3-3 0 0,-11 3 22 16,-3-4 0-16,0 1 0 0,0 3 0 0,-4-3 0 15,1 0 0-15,-1-3 0 0,1 6 0 16,-5-3 17-16,-2-4 8 0,-4-8 2 0,-4 8 0 16,0 11-43-16,0-1-9 0,-3-3-2 0,-4-3 0 0,4 3 27 0,-4-4 0 0,-3 1 0 0,0 0 0 15,-1 0 0 1,-2 0 0-16,-1 0 0 0,-4 0 0 0,-3-4 46 0,1 4 14 15,-1-3 4-15,0 0 0 0,-7-1-64 0,0-2-28 0,-4 6 3 0,5 0 0 0,-8-4 40 0,3 4 8 32,-3-3 1-32,0 6 1 0,4-6-25 0,-4 0 0 15,0-1 0-15,-4 1 0 0,4 0 0 0,-3-1 0 0,3 1 0 0,0 0 0 0,0-3 0 0,-4 2 0 32,4-2 0-32,-4-1 0 0,8 1 0 0,-4 0 8 0,-4-1-8 0,4 1 0 15,0-1 0-15,0 1 0 0,0 0 0 0,0-4 0 0,-3 4 0 0,3-4 0 0,0 4 0 0,3-4 0 31,-3-3 0-31,0 7 0 0,0 0 0 0,0-1 0 16,4 1 0-16,-4-4 0 0,0 1 0 0,4 2 0 0,-4-2 0 0,0-1 0 0,0 1 0 0,0-4 0 16,0 0 0-1,0 1 0-15,-4-4 0 0,0-6 0 16,1 3 0-16,-1-6 0 0,4-4 0 0,-3 1 0 16,-1-4 0-16,1 1 0 0,-1 3 0 0,4-1 0 0,-3-2 0 0,-1 2 0 0,4 4 0 0,-3-6 0 31,-1-4 0-31,1-3 0 0,-1-3 0 0,1-3 0 0,-1 0 0 0,1 0 0 15,-1 7 0-15,4-1 0 0,-4-3 50 0,1 0 11 16,-1-3 3-16,-3-6 0 16,4-1-52-16,-1 1-12 0,1-3 0 0,-1-4 0 0,1 7 0 0,-4-1 0 15,3 7 0-15,1-9 0 0,-1-1-11 0,1 1-5 0,-4-7 0 0,3 7-1 0,0 6 17 16,1 3 0 0,-4 0 0-16,3-7 0 0,1 1 0 0,-1 0 0 0,1-1 0 0,-1 1 0 31,1 6-20-31,-4 0-8 0,3 0 0 0,-3-3-1 15,0 6-95-15,0-3-20 0,0 0-3 0,-4 9-1221 0</inkml:trace>
  <inkml:trace contextRef="#ctx0" brushRef="#br0" timeOffset="44986.28">7726 8763 1267 0,'0'0'28'0,"0"0"5"0,0 0 2 0,0 0 1 0,0 0-36 0,0 0 0 0,-7 0 0 15,3 0 0 1,-3 0 125-16,7 0 19 0,-3 0 3 0,3 0 1 0,-7 0-42 0,7 0-8 16,0 0-2-1,0 0 0-15,0 0-23 0,0 0-5 0,0 0 0 0,0 0-1 16,0 0-25-16,3 7-5 0,-3-7-1 0,7 3 0 0,-3 0-21 0,3 0-5 16,0 0-1-16,0 0 0 0,3-3-9 0,5 3 0 0,-1-3 0 0,3-3 8 15,1 3-8-15,0-3 0 31,3 0 9-31,0 0-9 0,0 0 12 0,4 0-3 0,0-4 0 0,3 1 0 16,0 0 4-16,4 0 1 0,-1 2 0 0,8-2 0 16,0 0 32-16,0 3 6 0,0-4 2 0,3 1 0 15,0 0-36-15,-3 3-7 0,3-3-2 0,1 2 0 16,-1-2-9-16,0 3 0 0,1-3 0 0,3-1 8 0,-4 1-8 0,0 0 0 16,-3 0 0-16,0-4 8 0,0 4 15 0,-4-3 2 0,0-4 1 0,1 4 0 15,-5-1 2-15,1 1 1 0,0-1 0 0,-4 1 0 16,0 0-18-16,1 2-11 15,-8-2 12-15,3 3-12 0,-6-1 23 0,0 4-3 16,-8 0 0-16,1 3 0 0,-1 0-12 0,-3 0-8 0,1 3 10 0,-8-3-10 16,0 0 8-16,0 0-8 15,3 6 0-15,-3-6 0 16,-3 7-64-16,3-7-18 0,0 6-4 0,0-6-1 16,-8 6-58-16,8-6-12 0,0 0-3 0,0 0-966 0</inkml:trace>
  <inkml:trace contextRef="#ctx0" brushRef="#br0" timeOffset="45749.39">9260 8290 1728 0,'0'0'38'0,"0"0"8"0,-3 3 2 0,-1 3 0 0,1 1-39 0,-1-1-9 0,1 3 0 0,3 1 0 15,-4 2 53-15,1 4 9 16,3 3 2-16,-4-4 0 0,4 4 0 0,0 3 0 15,0 3 0-15,0 3 0 0,0 4-12 0,4-1-1 0,-4 4-1 0,0 12 0 32,3-7 22-32,-3-5 5 0,0 3 1 0,4-7 0 0,-4-3-62 0,3 0-16 15,-3-6 0-15,4 0 0 0,-4-6 54 0,3 0 8 0,-3-4 2 0,4 1 0 0,-4-7-64 0,0-6 0 32,0 0 0-32,0 0-10 0,0 0 19 0,0 0 4 15,3-9 1-15,-3-1 0 0,0-2 2 0,0-4 0 0,-3 3 0 0,-1-5 0 0,4 2-16 0,-3-3 8 16,-1 0-8-16,1 0 0 15,-1-2 8-15,-3 2-8 0,4-3 0 0,-4-3 9 16,0 3-9-16,0-3 0 0,-1 3 0 0,-2-3 0 0,3 3 0 0,0 0 0 16,0 3 0-16,-4 0 0 0,4-3 0 0,0 6 0 15,0 1 0-15,0 2 0 0,3 1 0 0,-3-1 0 0,4 7 0 16,3-4 0-16,-4 7 0 0,4 3 0 16,0 0 0-16,0 0 0 15,0 0 0-15,0 0 0 0,7 3 0 0,4 4-11 16,-1-1 11-16,1 0 0 0,0 4-9 0,3-1 9 0,0 0 0 0,0 4 0 15,0-4 0-15,0 1 0 0,4-1 0 0,-1 1 0 16,1-4-8-16,0 0 8 0,3 0-20 16,0-2 0-16,0-1 0 0,0 0 0 0,1-3 20 0,-1 3 13 15,0-3-1-15,0 3-1 0,0 0-11 0,-3 0 0 0,3 1 0 0,-7 2 0 32,0 0 0-32,-7 4 0 0,4-1 11 0,-8 3-11 0,-3 1 15 0,-3 0-3 15,-4-1-1-15,-4 7 0 0,-3 0 31 0,0 0 6 0,-7 2 2 0,0 1 0 16,0 0-10-16,-1 0-3 15,-2-3 0-15,-1 3 0 16,4-6-21-16,0 3-4 0,0-4 0 0,-1-2-1 0,1-1-11 0,4-2 0 0,-1-4-12 0,4-3 12 31,0 0-159-31,3-6-24 0,1 0-5 0</inkml:trace>
  <inkml:trace contextRef="#ctx0" brushRef="#br0" timeOffset="56676.06">10132 7509 1076 0,'0'0'48'0,"0"0"9"0,0 0-45 0,0-6-12 15,0 6 0-15,0-3 0 0,0 3 106 0,0 0 19 0,0-7 4 0,0 7 1 16,0 0-12-16,0 0-2 0,0 0-1 0,0 0 0 0,0 0-11 0,0 0-1 0,0 0-1 0,0 0 0 31,0 0-61-31,0 10-12 0,0-4-2 0,3 7-1 16,1-4 30-16,-4 7 7 0,3-1 1 0,1 4 0 0,-1 3-27 0,1 0-5 15,-1 3 0-15,1 0-1 16,0 0 7-16,3-3 2 0,-4 3 0 0,1 1 0 0,-1-5-10 16,1-2-2-16,-1 3 0 0,1 0 0 0,-4-6-4 0,3 0-2 0,1-4 0 0,-4-2 0 31,0-4-10-31,0-6-1 0,0 0-1 0,0 0 0 16,0 0-10-16,0 0 12 0,0 0-12 0,0-6 12 0,-4-4-12 0,1-2 0 0,-4-4 9 0,3 0-9 15,-3 1 0-15,4-4 8 16,-4 0-8-16,-1-3 0 0,1 0 0 0,-3-3 0 15,3 3 0-15,-4-3 0 0,4 0 0 0,0 3 0 0,-3 0 0 0,2 0 8 16,1 0-8-16,4 3 0 0,-4 0 0 0,3 4 0 16,1-4 0-16,-1 0 0 0,4 3 0 15,4-2 0-15,-1-1 0 0,1 3 0 0,-1 0 0 16,4 1 0-16,4-4 0 0,-4 3 0 0,0-3 0 0,4 7 0 16,-1-1 0-16,1 7 0 0,3-3 0 0,-3 2 0 15,-1 4 0-15,-10 3 0 0,18 0 0 0,-1 7 8 16,1-4-8-16,-4 6 8 0,0 0-8 0,-3 1 8 0,3-1 1 0,-3 4 1 31,-4-1 0-31,0 1 0 0,3-1-2 0,-6 1-8 0,3 3 12 0,-7-4-4 16,3 1-8-16,-3-4 8 0,0 4-8 0,-3-4 8 0,-1 1-8 0,-3-4 10 15,0 3-10-15,0-3 10 16,-3 1-10-16,-1-1 10 0,0-3-10 0,-3 3 10 16,0-2 2-16,0-1 0 0,0 0 0 0,0 0 0 15,-4 3-12-15,4-3-14 0,0 4 3 0,0-4 1 16,0 0-4-16,3 0-1 0,1 0 0 0,-1 0 0 15,0-3-97-15,4 3-19 0,0-3-4 0,4 0-1 16,3 0-117-16,0 0-24 0,0-3-5 0</inkml:trace>
  <inkml:trace contextRef="#ctx0" brushRef="#br0" timeOffset="57852.53">10312 7666 1788 0,'0'0'51'0,"0"0"10"0,0 0-49 0,0 6-12 0,0-6 0 0,0 0 0 0,0 0 105 0,3 6 19 15,1-2 3-15,-1 2 1 0,1-3-51 0,3 0-9 32,-4 0-3-32,4 0 0 0,1 1-11 0,2-4-2 0,-3 0-1 0,4 0 0 15,-1-4-15-15,4 1-4 0,1-3 0 0,-1 0 0 16,-4-1 0-16,4 1-1 0,-3 3 0 0,0-3 0 15,-1-4-7-15,-3 4-2 0,0 3 0 0,0-3 0 0,0-1-4 0,-3 1-1 16,-1 0 0-16,1 0 0 16,-1-1-4-16,-3 4-1 0,0-3 0 0,0 0 0 15,-3 3 12-15,3 3 3 0,-4-4 0 0,-3 1 0 0,4 3-27 0,-4 0-11 32,0 0 1-32,-4 3 0 0,4 7 10 0,0-4 9 0,-4 0-1 0,4 7-8 15,0-1 11-15,0 4-11 0,0 0 10 0,0-1-10 16,0 1 12-16,4-3-3 0,-1 2-1 0,0 4 0 0,1-3 0 0,3 3 0 15,0-4 0-15,3 1 0 0,1 0-8 16,3-1 10-16,0-2-10 0,0-1 10 0,0 1-10 16,4 0 0-16,-1-4 0 0,1-3 0 0,0 1 0 0,-1-1 0 0,4-3 0 15,-3-3 0 1,3 0 0-16,-3 0 0 0,-1-3 0 0,4 0 0 0,-7 0 0 16,4-4 0-16,-1 4 0 0,-2-3 8 0,-1 0 2 0,-4-1 0 0,4 1 0 0,-3 0 0 31,-4-1 6-31,3 1 2 0,-3-3 0 0,0-1 0 0,0-2-2 0,0 2-1 15,-3-2 0-15,-1 2 0 0,1-2-15 0,-1 3 8 0,4-1-8 0,0 4 0 0,-3-4 0 16,-1 4 8 0,4 0-8-16,-3 0 0 0,3-4 0 0,0 4 0 0,0 0 0 0,0-1 0 15,3 1 0-15,-3 0 0 0,0 6 0 0,0 0 0 16,0 0 0-16,0 0 0 0,0 0 0 0,11-3 0 16,-11 3 0-16,14-3 0 0,-14 3 0 0,14 3 0 0,-4-3 0 15,-10 0 0 1,11 3 0-16,0 0 0 0,-11-3 0 0,14 0-15 0,-4 3 5 0,1-3 1 15,-11 0-58-15,14-3-11 0,-3 3-2 0,-11 0-1 16,14-3-19-16,-4 0-4 16,-10 3-1-16,11-3 0 0,-1-1 33 0,-10 4 6 0,11-3 2 0,-11 3 0 15,11-3-22-15,-11 3-4 16,0 0-1-16,10-3 0 0,-3-3 35 16,0 0 8-16,-3-1 0 0,-1 4 1 0,1-3 30 0,-1 0 5 0,1-1 2 0,-4 1 0 15,3 0 10-15,1 0-12 0,0 2 12 16,-1 1-12-16,-3-3 12 0,0 3 0 0,0 3 0 15,4-3 0-15,-4 3 39 0,0 3 3 0,0-3 1 0,-4 6 0 0,4-3 61 0,0 4 13 16,-3 2 3-16,-5 0 0 16,5 1-19-16,-1 2-3 0,-3 1-1 0,0-1 0 0,4 1-24 0,-4-1-5 15,3 1 0-15,-3 0-1 0,4-4-16 0,-1 3-3 16,4 1-1-16,0-4 0 0,0 4-19 0,-3-1-3 16,3-2-1-16,3 2 0 0,-3 1-13 0,4-4-3 0,-1 1-8 15,1-1 12-15,3-3-12 0,-4 4 0 0,4-4 0 0,0 4 0 16,0-4 0-16,4 0 0 0,-11-6 0 15,11 3 0-15,3 0 0 0,-14-3 0 0,14 0 0 16,0 0 0-16,-4 0 0 0,1-3 0 16,3 0 0-16,-3-3 0 0,-1 0 0 0,1-4 0 15,0 1 0-15,-1-4 0 0,1 1 0 0,-1-1 0 0,1 1 0 16,-4-4 0-16,3 3 0 0,1-2 0 0,-4 2 0 0,0 1 0 0,0-4 0 0,0 3 0 31,0 1 0-31,-3-1 0 0,3 1 0 0,-4 2 0 0,-3 1 0 0,4 0 0 16,0-1 0-16,-4 4 0 0,0 0 0 0,0-1 0 0,0 4 0 0,0 0 0 15,-4 3 0-15,4 0 0 16,-4 0 0-16,1 0 0 0,-1 3 8 0,1 0-8 16,-1 4 8-16,1-1 0 0,-1 3-8 0,1 1 12 0,-1-1-4 0,1 0 0 15,-1 4-8-15,4 0 12 0,-3-1-4 0,3 1-8 16,0 2 11 0,0 1-11-16,0-3 12 0,3 2-12 0,-3 1 12 0,4-4-12 0,3 1 35 0,-4-4 0 31,4 4 0-31,0-4 0 0,0-2-35 0,-7-7 0 0,11 3 0 0,-11-3 0 0,14 6 0 15,0-6 0-15,-14 0 0 0,14 0 0 0,-3 0 0 0,3-3 0 0,-3 0 0 0,-4-4 0 32,3 1-39-17,-3 0-14-15,0-3-3 0,0-1-1 0,4 1-66 0,-4 2-13 0,-3-2-2 0,3 3-1 16,0-1-89-16,-4 1-17 0,4 0-4 0</inkml:trace>
  <inkml:trace contextRef="#ctx0" brushRef="#br0" timeOffset="58468.5">11363 7641 2084 0,'0'0'46'0,"0"0"10"0,0 0 1 0,0 0 1 0,-4 6-46 0,4 4-12 16,0-1 0-16,-3 0 0 0,3 1 76 0,0 5 14 0,0-2 2 0,3 6 1 0,-3 0 1 0,4-1 0 31,-4 1 0-31,4 3 0 0,-1-3-28 0,4 3-6 16,-3 0 0-16,-1 0-1 0,1-3-7 0,3-1 0 0,-4 1-1 0,1 0 0 16,3 0-16-16,-4 0-3 0,4 0-1 0,-3-1 0 15,-1 1-13-15,1 6-2 0,0-3-1 0,-1 0 0 0,4 0-15 0,-3 0 9 16,-1 0-9-16,1 0 8 0,-4-3-8 0,3 0 0 15,1-7 0 1,-1 1 0-16,-3-4 0 0,0-9 0 0,0 0 0 0,0 0 0 16,0 0 0-16,0 0 0 0,0-6 0 0,0-4 0 0,-3-5 0 15,-4-4 0 1,3 0 0-16,1-3 0 0,-4-3 0 0,3 0 0 0,1 0 0 0,-1 0 0 16,4-3 0-16,-4 2 0 0,1-2 0 0,3 3 0 0,0 0 0 0,0 0 0 0,0-3 0 15,0 3 0 1,3 0 0-16,1 0 0 0,0-1 0 0,-1 4 0 0,4 1-8 0,0 2 8 15,4-3 0-15,-4 3 0 0,3 3 0 0,1 1-9 0,0 2 9 0,3 4 0 16,-4 2 0-16,1 1 0 16,-1 3 0-16,5 0 0 0,-5 0 0 0,-3 3 8 15,4 3-8-15,-4 0 12 0,-7-3-12 0,7 9 0 0,0 1 0 0,-4 2 0 16,-3 1 0-16,4 3 0 16,-4-7 0-16,-4 7 0 0,4-4 57 0,-7 4 6 15,4-4 1-15,-8 4 0 0,1 0-52 0,-1-1-12 0,-3-2 0 0,0 3 0 0,0-4 0 0,0-2-18 16,-4-1 4-16,4 0 1 15,0 1 13-15,0-7 0 0,0 3 0 0,-1-6 10 16,5 0-10-16,3 0-11 0,-4-6 3 0,4 0 0 16,0-4-84-1,7 1-17-15,-3-4-3 0,3-2-1 0,3-1-157 0,1 0-31 16</inkml:trace>
  <inkml:trace contextRef="#ctx0" brushRef="#br0" timeOffset="58944.12">11853 7556 1538 0,'0'0'44'15,"0"0"8"-15,0 0-41 0,0 0-11 0,0 0 0 0,0 0 0 0,0 0 174 0,0 0 33 32,0 0 6-32,4 6 2 0,-4-6-69 0,3 7-14 0,-3 5-2 0,4 1-1 15,-1 3-36-15,1-1-7 0,0 4-2 0,-1 0 0 0,1 0-22 0,-1 3-5 32,-3 0-1-32,7-1 0 0,-3 1-20 0,-1 0-5 0,1 0-1 0,-1-3 0 15,1 0-15-15,3-3-3 0,-4-1-1 0,-3 1 0 16,4-7-11-16,-1 1 0 0,-3-1 0 0,4-3 0 15,-4-6-32-15,0 0-8 0,0 0-1 0,0 0-1 16,0 0-89-16,0-6-17 0,-4-3-4 0,1-1-711 16,-1 1-141-16</inkml:trace>
  <inkml:trace contextRef="#ctx0" brushRef="#br0" timeOffset="59169.8">11723 7754 1821 0,'0'0'52'0,"-4"3"11"0,4-3-51 0,-7 0-12 16,4 3 0-16,3-3 0 15,0 0 144-15,0 0 25 0,0 0 6 0,0 0 1 16,0 0-84-16,3 3-16 0,8 0-3 0,-4-3-1 16,0 3 11-16,4 1 1 0,-1-4 1 0,1 0 0 0,3 3-21 0,0-3-4 0,-4 3 0 0,5-3-1 15,-5 0-21-15,4 0-4 16,-3 0-1-16,3 0 0 0,0-3-14 0,0 3-3 0,0-3-1 0,0 3 0 16,1 0-7-16,-1 0 0 0,0 0-8 15,0 3 12 1,0-3-12-16,-3 0 0 0,-1-3 0 0,1 3 0 0,-1 0 0 0,-3 3 0 15,4-3-13-15,-4 3 4 0,0-3-95 0,-7 0-20 0,0 0-3 0,4 3-785 16,-4-3-158-16</inkml:trace>
  <inkml:trace contextRef="#ctx0" brushRef="#br0" timeOffset="59506.86">12118 7851 2880 0,'0'0'64'0,"-4"6"12"0,1-3 4 0,-1 4 0 0,1-4-64 0,-4 3-16 31,7-6 0-31,0 0 0 0,0 0 105 0,0 0 19 0,0 0 3 0,0 0 1 16,0 0-52-16,-4-3-9 0,1-3-3 0,-1 2 0 0,1-2-51 0,3-3-13 16,0-1 0-16,0 1 0 15,0 0-48-15,0-4-13 0,3 4-3 0,-3-7 0 0,4 3-51 16,-4-2-10-16,-4-4-3 0,4 3 0 16,0-3 0-16,-3-3 0 0,3 4 0 0,0-4 0 15,0 0-15-15,0 3-3 0,-4 0-1 0,1 3 0 0,-1 1 82 16,4 2 16-16,-3 1 3 0,-1 2 1 0,0 4 87 0,4 0 18 15,0 6 3-15,0 0 1 0,0 0 51 0,0 0 10 0,0 0 3 16,0 0 0-16,-3 3-52 0,-1 3-9 0,1 0-3 16,3 4 0-16,0-4-51 0,3 4-13 0,1-1 0 0,-1 0 0 15,1 1-49-15,3-1-13 16,-3-3-2-16,3 4-1049 0</inkml:trace>
  <inkml:trace contextRef="#ctx0" brushRef="#br0" timeOffset="59854.8">12280 7591 2685 0,'-7'6'59'0,"4"0"12"0,-8 4 2 0,4-1 3 0,0 4-60 0,0 2-16 15,0 4 0-15,0-3 0 0,3 3 76 0,1-1 13 16,-4 1 3-16,7-3 0 16,-4 3-24-16,4-1-4 0,0 1 0 0,4-3-1 15,-4 3-29-15,3-4-6 0,4 1 0 0,-3 0-1 16,6-4 2-16,-3 1 1 0,4-7 0 0,0 4 0 0,-1-7 3 0,1 0 1 31,-1 0 0-31,4 0 0 0,1-3-50 0,-5 0-9 0,4-6-3 0,0 3 0 16,-3-7 28-16,3 1 0 0,-3 0 0 0,-1-4 0 0,1-6 0 0,-1 3 0 15,1 4 0-15,-4-7 0 0,4 3 0 16,-8 4 0-16,4-1 0 16,-3 1 0-16,-1-1 0 0,1 4 0 0,-4-1 0 0,0-2 0 0,-4-1 8 0,1 4-8 0,-1 0 8 0,-3-1-8 31,0-6 0-31,-4 7 8 0,1-3-8 0,-1 2 0 15,-3 1 0-15,4-1 9 0,-4 4-9 0,3 0 0 0,-3 0 0 0,3 2 0 16,-3 4 0-16,4-3 0 0,2 3 0 0,-2-3-16 16,3 3 2-16,0 3 0 0,3-3-69 0,4 0-13 0,0 0-4 0,0 0 0 31,0 0-100-31,0 0-21 0,0 0-4 0</inkml:trace>
  <inkml:trace contextRef="#ctx0" brushRef="#br0" timeOffset="60540.76">12587 7882 1652 0,'0'0'36'0,"-3"7"8"0,3 2 2 0,-4-3 0 0,1 1-37 0,3-4-9 0,0-3 0 0,0 0 0 0,-4 6 70 0,4-6 12 31,0 0 2-31,0 0 1 0,0 0-57 0,0 0-12 0,0 0-3 0,0 0 0 16,-4-3-34-16,1 0-7 0,3 3-2 0,0 0 0 16,-4-3-37-16,4 3-7 0,0-7-2 0,0 7 0 15,0 0 39-15,0 0 7 0,0 0 2 0,0 0 0 0,0 0 73 0,0 0 15 0,0 0 4 0,0 0 0 32,0 0 32-32,0 0 8 0,0 0 0 0,0 0 1 0,0 0-33 0,0 0-6 15,0 0-2-15,0 0 0 0,0 0-38 0,0 0-8 16,0 0-2-16,0 0 0 0,0 0 8 0,0 0 2 15,-3-3 0-15,3 3 0 0,0 0 1 0,0 0 0 0,0 0 0 0,0 0 0 16,0 0-13-16,0 0-2 16,0 0-1-16,0 0 0 0,0 0 28 0,0 0 5 15,0 0 2-15,0 0 0 0,0 0-22 0,0 0-5 16,0 0-1-16,0 0 0 0,0 0 31 0,0 0 7 0,0 0 0 0,0 0 1 31,0 0-5-31,0 0-2 0,-4-3 0 0,1 0 0 16,-1 0-15-16,1-4-3 0,-1 1-1 0,1 0 0 0,3 0-9 0,-4-4-2 0,4 1 0 0,-3-1 0 0,3-2 12 0,0-1 1 31,0 4 1-31,0-4 0 16,3-2-34-16,-3 2 0 0,4-3 0 0,-1-2 0 0,1 2-16 0,3-3-9 0,0 0-3 15,3 4 0 1,-2-1 28-16,2 3 0 0,4-2 0 0,0 2 0 0,-3 4 0 0,3-1 0 16,-3 4 0-16,-1 0 0 0,-3 6 12 0,4 0-1 0,-1 0-1 0,1 6 0 15,-4 0 1-15,4 7 0 0,-4 0 0 0,3 5 0 16,1 1-1-16,-4 3 0 0,0 0 0 0,0 3 0 0,0 0-2 0,0 0-8 15,-3 0 12-15,3 0-4 16,-4 1 1-16,1-1 0 0,-1-3 0 0,1 0 0 0,-4-1-25 0,0 1-4 16,3-6-2-16,-3 0 0 0,0-1 22 0,-3-5 0 15,3-1 0 1,0-9 0-16,0 0 0 0,0 0 0 16,0 0 0-16,0 0 0 0,-4-6-95 0,4 0-14 0,0-1-3 0,0-2-879 15,0-4-175-15</inkml:trace>
  <inkml:trace contextRef="#ctx0" brushRef="#br0" timeOffset="67305.91">9620 8939 1958 0,'0'0'43'0,"0"0"9"0,0 0 1 0,0 0 3 0,-3-6-45 0,3 3-11 0,0-4 0 0,0 1 0 15,0 0 53-15,0-1 9 0,0 1 2 0,0 3 0 0,3-3 0 0,-3 0 0 32,0-1 0-32,0 1 0 0,0 0-52 0,0-1-12 0,0-2 0 15,0 3 0-15,0-4 54 0,0 4 8 0,4-3 2 0,-4-1 0 0,0 1-23 0,0 3-4 0,0-4-1 0,0 1 0 31,0-4-6-31,0 1-2 0,0-1 0 0,0 1 0 0,0-1-16 0,0-3-4 16,-4 1-8-16,4-1 12 0,0 3 1 0,0-2 0 0,-3-4 0 0,3 0 0 16,0 4 25-16,0-7 5 0,0 3 1 15,-4 0 0-15,4 0-44 0,0 0-12 0,-3 0-1 16,3 1 0-16,-4-1 13 0,4-3 13 0,-3 3-2 0,3 0-1 16,-4-3 0-16,1 0 0 0,-1 0 0 0,1 1 0 15,-1-1 1-15,0-4 0 0,1 1 0 16,-1 3 0-16,1-3-3 0,-1 0 0 15,-3-3 0-15,4 3 0 0,-1 0 0 0,1 3-8 0,-1-3 12 0,-3 0-4 16,4 0-8-16,-1 0 12 0,1-4-12 0,-1 1 12 0,0 0-12 16,1 0 0-16,-1 3 9 0,1-4-9 15,3 1 22-15,-4 0 0 16,4-3 0-16,-3 2 0 0,3 1-22 0,0 0 0 0,-4 0 0 0,4 0 0 16,-3 2-10-16,-1-2-6 0,4 0-2 0,-3 0 0 15,-1 0 18-15,4 2 8 0,-3-2-8 0,-1 0 12 0,1 3-12 0,-1-3 0 16,1 3 0-1,3-4 0-15,-4 4 0 0,4 0 0 16,-3 0 0-16,-1 0 9 0,0 0-9 0,1 0 0 0,-1 0 0 0,1 3 8 0,3-3-8 16,-4 3 0-1,1 0 0-15,3 3 0 0,-4 3 0 0,1 1 8 0,3 2-8 0,-4-2 0 16,1 2 8-16,3 0-8 0,-4 1 8 0,4-1-8 0,0 1 0 0,0 2 0 16,0 4 0-16,0 0 0 15,0 0 0-15,0-1 0 0,0 7 0 0,0 0 0 16,0 0 0-16,0 0 0 0,0 0 0 0,0 0 0 0,0 0 0 0,0 0 0 0,0 0 0 0,0 0 0 15,4 7 0-15,3-4 0 16,-4 0 0-16,4 3 8 0,-3 0-8 16,3 1 0-16,0-1 0 0,0 0 0 15,0 0 0-15,0-2 0 0,0 2 0 0,4 0 0 0,-4-3 0 0,3 0 0 16,1 1 0-16,3-1 0 0,-3-3 0 0,-1 3 0 0,4 0 0 0,-3 0 0 16,3-3 0-16,0 0 0 0,0 0 0 0,0 0 0 15,1 3 0-15,2 0 0 16,-3-3 0-16,4 0 0 0,0 4 0 0,-1-4 0 15,1 0 0-15,3 0 0 0,0 0 0 16,4-4 0-16,-4 4 0 0,4 0 0 0,-4 0 0 0,4 4 0 0,3-4 0 0,-3 0 0 16,3 0 0-1,-11 0 0-15,5 0 0 0,2 3 0 0,-3-3 0 0,4 0 0 16,0 0 0-16,3 0 0 0,0 0 0 0,8 0 0 0,-1 0 0 0,4 0 0 16,-4 0 0-16,4 0 0 15,-4 3 0-15,0-3 0 0,1 0 0 0,-1 3 0 16,-3-3 0-16,3 0 0 0,0 0 0 0,-3 0 10 0,3 0-10 0,4-3 10 0,0 0-10 0,0 3 0 15,-4-3 0-15,4-1-11 16,-4 1 11-16,0 3 0 0,4-3 0 0,3 0 0 16,-3 0 0-16,0 0 0 0,0 3 8 0,3 0-8 15,0-3 0-15,-3 3 9 0,0 0-9 0,3 3 0 0,-3-3 10 0,0 6-10 16,3-3 8-16,1 0-8 0,-5 0 0 0,1 1 8 0,4-1-8 16,-1-3 0-1,0 3 0-15,1 0 8 0,-5-3-8 0,1 0 0 16,0 0 0-16,0 0 0 0,3 0 0 0,-3-3 0 0,3 3 0 0,-3 0 0 15,3-3 8-15,1 3-8 0,-1-3 0 0,-3-1 0 0,0 4 0 16,3-3 0 0,0 3 0-16,-3 0 0 0,0-3 0 0,0 0 0 0,0 3-10 0,3-3-7 15,-3 0-2-15,0 0 0 0,-4-1 19 0,0 1 0 16,-7 0 0-16,4 0 0 16,-4 0 14-16,0 0 6 0,-3 0 2 0,0-1 0 0,-4 1-22 15,-3 3 0-15,-1-3 0 0,-3 0 8 0,1 3-25 0,-5-3-5 16,1 3-1-16,-4 0 0 0,0 0 41 0,-7 0 8 15,0 0 2-15,0 0 0 0,0 0 6 0,0 0 2 0,0 0 0 16,0 0 0-16,3 3-51 0,-3-3-9 16,7 0-3-16,-7 0 0 0,0 0 43 0,0 0 9 0,4 0 2 0,-4 0 0 15,7 3-43-15,-7-3-8 0,0 0-1 0,0 0-1 16,7 0 42-16,-7 0 8 0,0 0 1 0,4 3 1 0,-4-3-26 0,3 7 0 16,-3-7 0-16,4 3 0 15,-1 3-14-15,1 0-8 0,-4 1-2 0,0-1 0 16,3 0 39-16,1 0 7 0,-4 4 2 0,3-1 0 15,-3 1-24-15,4-1 0 0,-4 0 0 16,3 4 0-16,1-4-13 0,-1 4-7 0,1-1-2 16,-1 1 0-16,4-4 35 0,1 1 7 0,-5 2 2 0,1-2 0 0,3-1-22 0,-4 4 0 15,4-4 0 1,-3 4 0-16,3-1 0 0,0 4 0 0,-4 0 0 16,4-1 0-16,-3 1 0 0,0 3 0 0,3-4 0 0,-4 7 0 15,1 0 0-15,3 3 0 0,-4 0 0 0,1 4 0 16,-1-1-13-16,1 3-7 0,-1-6-2 0,1 7 0 0,-1-7 35 0,1 3 7 0,3 3 2 0,-4 1 0 31,1-1-22-31,0-9 0 0,-1 6 0 0,1 0 0 0,-1-2 0 0,1 2 0 16,3 3 0-16,-4 0 0 0,1 1-12 0,3 9-8 15,0-1 0-15,-4 1-1 0,4-3 33 0,-3-1 8 0,3 1 0 0,0 6 1 16,-7 0-21-16,7 0 0 16,-3-4 0-16,-1 4 0 15,1-3 0-15,-1-3-20 0,1-1 4 0,-1 4 1 0,1-6 24 16,-1-1 5-16,-3 1 1 0,7 2 0 0,-3-5-15 0,-1-1 0 0,1 0 0 0,0-3 0 15,-1 4 0-15,4-4 0 16,-3 3 0-16,-1-5 0 16,1-1 0-16,-1-7-13 0,1 4 2 0,-1-3 1 0,1 0 10 0,-4-3 14 0,3-4-3 0,-3 1-1 15,4-1-10 1,-4-5 0-16,0-1 0 0,0-6 0 0,0 0 0 0,0 0 0 16,-4-3 0-16,1 0 0 0,-4-7-49 0,0-2-12 0,-4 2-3 0,4-2 0 15,-4-1-51-15,4 1-10 16,-7 2-3-16,4-2 0 0,-4 2-51 0,0 1-10 15,-1-1-3-15,-6 7 0 0</inkml:trace>
  <inkml:trace contextRef="#ctx0" brushRef="#br0" timeOffset="68069.85">9701 9086 1612 0,'0'0'36'0,"0"0"7"0,-3 3 1 0,-4 4 1 0,0-4-36 0,3-3-9 0,-3 0 0 0,4 3 0 15,-4-3 115-15,7 0 21 0,-4 0 4 0,4 0 0 16,0 0-45-16,0 0-10 0,0 0-1 0,0 0-1 0,-7 3-15 0,7-3-4 16,0 0 0-16,0 0 0 0,0 0 0 0,0 0 0 15,0 0 0-15,0 0 0 16,0 0-36-16,0 0-7 0,0 0-1 16,0 0-1-16,7 6-3 0,-3-2-1 0,3-1 0 0,0 0 0 15,0 0-2-15,3 0 0 0,1 0 0 0,0 0 0 0,-1 0-13 0,8-3 0 16,-4 0 0-16,7 0 0 0,0-3 0 15,0 3 0-15,1 0 0 0,6 0 0 16,3-3 8-16,1 3-8 0,4-3 11 0,2 3-11 16,-2-3 9-16,2 0-9 0,5 0 0 0,6-4 9 0,-3 1-9 0,7 0 10 0,7 0-10 0,0-1 10 31,0-2-10-31,0 0 0 0,7-1 9 0,3 1-9 16,1-1 12-16,3 1-1 0,-3-1-1 0,10-2 0 0,-4 6 7 0,4-4 2 15,4 4 0-15,10 0 0 0,-6-1-5 16,-1 1-1-16,0 0 0 0,14 3 0 0,-17 0 7 0,3 0 2 0,0 3 0 0,8 0 0 15,-12-4-22-15,1 4-18 0,0 0 3 0,3 0 1 16,-7 0 14 0,-3 0 12-16,-4 0-3 0,3 0 0 0,-10-3 6 0,-3 3 1 0,3-3 0 15,0 3 0-15,-7-3 29 0,-4 0 7 0,-3 0 0 16,-3 0 1-16,-8-1-42 0,-3 1-11 0,-4 0 0 0,-3 3 0 0,-4-3 0 0,-3 3-16 31,-4 0 4-31,-4-3 1 0,-6 3 11 0,0-3 11 16,-4 3-3-16,-7 0 0 0,0 0 5 0,0 0 1 0,-7 0 0 0,0 0 0 0,-1 0-6 0,-2 0 0 15,-1 0-8-15,1 0 12 16,-1 0-12-16,1-3-12 0,2 3 3 0,-2-4 0 16,3 4-86-16,0-3-17 0,0 0-3 0,3 0-1370 0</inkml:trace>
  <inkml:trace contextRef="#ctx0" brushRef="#br0" timeOffset="71176.12">10940 6772 806 0,'0'0'17'0,"0"0"4"0,0 0 1 0,0 0 2 16,0 0-24-16,0 0 0 0,0 0 0 0,0 0 0 15,0 0 60-15,0 0 8 0,0 0 2 0,0 0 0 16,0 0-24-16,0 0-5 0,0 0-1 0,0 0 0 16,0 0 4-16,0 0 1 0,0 0 0 0,0 0 0 31,3 7 18-31,-3-7 3 0,0 0 1 0,0 0 0 0,0 0-6 0,0 0-1 15,0 0 0-15,0 0 0 0,0 0-15 0,0 0-3 0,0 0-1 0,0 0 0 0,0 0-41 0,0 0 0 32,0 0 0-32,0 0 0 0,0 0 50 0,0 0 11 0,0 0 3 0,0 0 0 15,0 0-25-15,0 0-5 0,0 0-1 0,0 0 0 16,0 0-1-16,0 0-1 0,0 0 0 0,0 0 0 16,0 0-4-16,0 0-1 0,0 0 0 0,0-7 0 0,4 1-6 0,-4 3 0 0,0-3-1 0,0-1 0 31,0 1-5-31,0 0-1 0,0 0 0 0,0-1 0 15,-4 1-1-15,4 0-1 0,0-4 0 0,0 4 0 0,0 0 4 0,0 0 1 0,0-1 0 0,0 1 0 32,-3 0 1-32,3-1 1 0,0 1 0 0,-4 0 0 15,4 0 6-15,0-1 0 0,-3-2 1 0,-1 3 0 16,4-1-12-16,-3-2-2 0,3 3-1 0,-4-1 0 0,4 1-2 0,-4-3-8 0,4-1 12 0,-3 1-4 31,3 3-8-31,0-4 10 0,-4 1-10 0,4-1 10 0,-3 1-10 0,3 0 0 16,-4-1 0-16,1 1 8 0,3-1-8 0,-4 1 8 0,1-4-8 0,-1 4 8 15,1 0-8 1,-1-1 10-16,1 1-10 0,-1-4 10 16,-3 4-2-16,4 0-8 0,-1-4 12 0,-3 4-4 0,3-4-8 0,1 0 10 0,-1 1-10 0,-3-1 10 15,7 1-10-15,-3-1 0 16,-1 1 0-16,1-1 0 0,-4 1 0 0,3-1 0 16,1 1 8-16,3-1-8 0,-4 1 0 0,1-4 0 0,-1 3 9 0,-3-2-9 15,3 2 8-15,1 1-8 0,-1-7 8 0,1 6-8 16,-1-2 8-16,-3-1-8 0,4 0 8 0,3 4-8 0,-7-4 8 0,3 0-8 15,4 1 8-15,-3-1-8 16,-4-3 0-16,3 3 9 0,1-6-9 0,-1 4 0 16,1-1 11-16,-5 0-11 0,5 0 10 0,-1 0-10 31,-3 1 0-31,4-1 0 0,-4-3-8 0,3 3 8 0,-3 0 0 0,0-3 17 16,4 0-1-16,-1-3-1 0,-3 3-15 0,3 0 0 0,1 4 0 0,-1-4 0 15,-3 0 8-15,4 0-8 0,-4-7 0 0,3 4 0 0,1 0 0 0,-1 0 0 0,-3 0 0 16,4 0 0-1,-1 3 0-15,1-3 8 0,-4 0-8 0,3 0 0 16,0 0 0-16,1 3 0 0,-1-3 8 0,1 3-8 0,-1-3 0 0,1 3 0 31,3 0 0-31,-4 0 0 0,1 3 0 0,3-3 0 0,0 0 0 0,0-3 0 16,0 3 0-16,0 0 0 0,0 3 0 0,0-3 0 0,3 0 0 0,-3 0 0 0,4 4 0 0,-1-1 0 16,1 0 0-16,-1 0 0 15,1 4 0-15,3-4 0 0,-3 3 0 0,3 0 0 16,-4 1 0-16,4-1 0 0,0 3 0 0,4 1 0 0,-8 3 0 0,8-4 0 15,-4-3 0-15,4 7 0 16,-1-1 0-16,1 1 0 0,-1 3 0 0,1-4 0 16,3 1 0-16,-3 3 0 0,3-4 0 0,0 1 0 0,3 6 0 0,1-7 0 15,0 1 0-15,3 3 0 16,0-4 0-16,-3 4 0 0,3 3 0 0,0-3 0 0,0-1 0 16,-3 4 0-16,3 0 0 0,0 0 0 0,0 0 0 0,4 0 0 15,0 0-21 1,-1-1 2-16,1 4 1 0,3-3 0 0,-3 3 29 0,3 0 5 15,0 0 2-15,1 0 0 0,-1 0-18 0,-3 3 0 0,3-3 0 16,-3 4 0-16,-4-8 0 0,0 4 0 0,0 0 0 0,4 0 0 16,-8 4 0-16,1-4 0 15,3 0 0-15,0 0 0 0,-3 0 0 0,0 0 0 16,-4 0 0-16,3 0 0 0,-3-4 9 0,-3 4-9 0,0 0 0 0,-4-3 9 16,3 3-9-16,-3 0 0 15,0-3 0-15,0 3 0 0,-7 0 0 0,0 0 8 0,7-3-8 0,-7 3 0 16,0 0 0-16,0 0 8 0,0-3-8 0,0 3 0 15,0 0-66-15,0 0-18 0,0 0-4 16,0 0-1-16,0-6-132 0,0 6-27 0</inkml:trace>
  <inkml:trace contextRef="#ctx0" brushRef="#br0" timeOffset="72133.2">11822 4267 1407 0,'0'0'31'0,"0"0"6"0,0 0 2 0,0 0 1 0,0 0-32 0,0 0-8 31,0 0 0-31,0 0 0 0,0 0 102 0,0 0 19 0,0 0 4 0,0 0 1 15,0 0-28-15,0 0-6 0,0 0 0 0,0 0-1 0,0 6-22 0,0 1-4 32,0-1-1-32,3 3 0 0,1 4-16 0,-1-1-4 15,1 4-1-15,3-3 0 0,0 2-18 0,-4 4-3 0,1 3-1 0,3 0 0 0,0 3 35 0,-3 0 6 16,-1 3 2 0,4-3 0-16,-3 1 0 0,-1-1 0 0,4 3 0 15,-3 0 0-15,-1-3 0 0,1 3 0 0,-1-3 0 0,4 1 0 16,-3-5-52-16,-1-2-12 0,1 0 0 0,-1-3 0 15,-3-1 0-15,4-2 0 0,0 0 0 0,-1-4 0 0,-3-3 0 16,0-6 0-16,0 0 0 0,0 0 0 16,0 0 0-16,0 0 0 0,4-6 0 15,-4-3 0-15,0-1 0 0,-4 1 0 0,4-7 0 0,-3 3 0 16,3-5 0-16,-4-1 0 0,0 0 0 16,1 0 0-16,-1 0 0 0,1-3 0 0,-4 1 0 0,3-1 0 0,-3-4 0 0,4 5 0 15,-1-8 0-15,1 4 0 16,3 0 0-16,-7 0 0 0,3 0 0 0,4 3 0 0,-7 0 0 0,4 0 0 0,3 0 0 0,-8 0 0 15,8-3 0-15,-3 3 0 16,3 0 0-16,-4 7 0 0,4-1 0 0,0 6 0 0,0-5 0 0,0 5 0 16,0-2 0-16,0 2 0 0,4 1 0 0,-4 3 0 15,0 3 0-15,3 0 0 16,-3 3 0-16,0 3 0 0,4-3 0 0,0 3 0 16,-4 0 0-16,3 3 0 0,1 0 0 0,-1 4 0 0,1-4 0 0,-1 4 0 15,1-4 0-15,3 0 0 16,-4 0 0-16,4 4 0 0,0-4 0 0,0 0 0 15,0 4 0-15,1-4 0 0,-8-6 0 0,14 6 0 16,0 1 0-16,3-4 0 0,-2 0 0 0,6 0 0 16,-4-3 0-16,4 0 0 0,1 0 0 15,-5 0 0-15,8 0 0 0,0-3 0 0,-1 0 0 0,-2 3 0 16,2-3 0-16,-3 3 0 0,1 0 0 0,-5 0 0 0,1 0 0 0,-1 0 0 16,-17 0 0-16,18 3 0 0,-18-3 0 0,14 3 0 15,-14-3 0-15,11 6 0 0,-1 0 0 0,-3 4 0 0,-3-4 0 0,0 3 0 16,-1 1 0-16,-3 2 0 15,0-2 0-15,0 2 0 0,-3 1 0 0,3-1 0 16,0-2 0-16,-4 2 0 0,4 1 0 0,-4-1 0 0,4-2 0 0,-3-1 0 16,3 1 0-16,-4 2 0 0,1-2 0 0,-1 2 0 15,-3-2 0-15,0-1 0 0,0 4 54 0,0-1 8 16,0 4 2-16,-4-1 0 0,1 1-52 0,-4 3-12 16,-4 0 0-16,1 0 0 15,-1 2 0-15,-3 1 0 0,3 0 0 0,-3 0 0 0,0-3 0 0,0 0 0 16,3 0 0-16,-3-4 0 0,3 1 0 0,0-3 0 15,1-4 0-15,3 0 0 0,0-2 0 16,3-1 0-16,0-3 0 0,4-3 0 16,0 3 0-16,4-3 0 0,-1-3 0 0,1 3 0 15,3-6-48-15,0 0-13 0,3-7-67 0,1 7-89 16,3 3-31-16,0-4-7 0,0 4-1 0</inkml:trace>
  <inkml:trace contextRef="#ctx0" brushRef="#br0" timeOffset="73110.44">12718 3706 1188 0,'0'0'26'0,"0"0"6"0,0 0 0 0,0 0 1 0,0 0-33 0,0 0 0 0,0 0 0 0,0 0 0 16,0 0 124-16,0 0 17 16,0 0 4-16,0 0 1 0,0 0-38 0,0 0-7 15,0 0-1-15,0 0-1 0,0 0-27 0,0 12-6 0,0-2-1 0,3 2 0 16,-3 7-5-16,4 0-2 0,-1 3 0 15,1 6 0-15,-1 0-1 0,1 4 0 0,-1 5 0 0,1 4 0 16,-1 0 2-16,1 3 0 16,-1 3 0-16,1 3 0 0,0-3-10 0,3-3-1 0,-4 0-1 0,4 0 0 15,-3-4-17-15,3-2-3 0,-4-4-1 0,4 4 0 16,-3-3-10 0,3-1-1-16,0 1-1 0,0-1 0 0,-3-3 10 0,3 1 3 0,-4-4 0 0,4-3 0 0,0 0-27 0,0-3-9 15,-3 3 0-15,-1-3 0 16,1 0 9-16,-1-3 0 15,1 0 0-15,-4 0 0 0,3-4 10 0,-3-2-2 0,0-1-8 0,-3-5 12 16,3-7-12-16,0 0 0 0,0 0-12 0,0 0 12 16,-4-4-52-16,1 1-4 0,-4-6-1 0,3 0 0 31,-3-1-60-31,4-2-12 0,-1-1-3 0,1 0 0 0,3 1-117 0,-4-4-24 0,-3-21-5 16,0 15-1-16</inkml:trace>
  <inkml:trace contextRef="#ctx0" brushRef="#br0" timeOffset="79175.83">9384 5255 1630 0,'0'0'36'0,"0"0"7"0,0 0 1 0,0 0 3 0,0 0-38 0,0 0-9 16,0 0 0-16,0 0 0 0,0 0 75 0,0 0 13 15,0 0 2-15,7 3 1 0,-4 0-22 0,1 0-4 16,3 0-1-16,-3 0 0 0,3 4-32 0,0-4-8 15,0-3 0-15,7 3-1 16,0-3-37-16,4 0-7 0,-1-3-2 0,1 0 0 0,0 0 23 0,-1-1 0 0,1-2 0 0,-1 0 0 31,1 0 47-31,0-1 13 0,-8 1 4 0,4 3 0 16,1-3-52-16,-5 6-12 0,-3-3 0 0,4 3 0 0,-8 0 54 16,4 0 8-16,-7 0 2 15,0 0 0-15,0 0-52 0,0 0-12 0,0 0 0 0,-7 9 0 16,4 3 54-16,-4-2 8 0,-4 2 2 0,1 1 0 0,-1-1-52 0,-3 4-12 15,0 0 0-15,0 3 0 16,0-1 40-16,-4 1 4 0,0 3 2 0,1 0 0 0,2 3-30 0,1-6-5 16,-3 3-2-16,6 0 0 0,1 0 0 0,-1-3 0 0,4 3 0 0,-4 0 0 15,8-4-9 1,-1 1 0-16,1-3 0 0,-1 0-11 16,4-1 11-16,0-2 0 0,4-1 8 0,-1 1-8 0,1-1 0 0,3-5 0 0,0 2 0 0,4-3 0 15,-1 1 0 1,4-1 0-16,0-3 0 0,0 0 0 0,4 0 0 15,0-3 0-15,-1 0 0 0,1 0 0 0,-4-3 0 0,0 0 0 16,0 0 0-16,-3 0 0 0,-1 0 0 0,1-4 0 0,-4 1 0 0,0 0 0 16,0 0-47-16,-3 2-13 0,-1-2-4 0,1 0 0 31,-4 0-51-31,0-1-10 0,-4 1-3 0,4 3-648 0,-3-3-131 0</inkml:trace>
  <inkml:trace contextRef="#ctx0" brushRef="#br0" timeOffset="79465.67">9440 5606 1900 0,'0'0'42'0,"0"0"9"0,0 0 1 0,0 0 1 0,-3 0-42 0,3 0-11 0,-7 0 0 0,7 0 0 16,-4-3 64-16,4 3 10 0,-3-3 2 0,3 3 1 0,0 0-15 0,0 0-3 0,0 0-1 0,0 0 0 31,0-7 12-31,3 4 2 0,1-3 1 0,-4 3 0 0,0 3-7 0,3-3-2 16,4 0 0-16,-3-1 0 0,3 1-43 0,0 3-9 15,4-3-1-15,-4 3-1 0,3-3 35 0,1 3 7 0,-4-3 2 0,3 3 0 31,5-3-54-31,-1 3-15 0,0-3-1 0,0 3 0 0,0-4 16 0,0 4 0 16,0-3 9-16,0 3-9 0,-3-3 8 0,-1 3-8 0,1-3 0 0,-4 3 0 16,0-3 0-16,0 0 0 15,-3 0-8-15,3 3 8 16,-7 0-115-16,0 0-16 0,3-7-3 0,1 4-690 0,-4 3-139 0</inkml:trace>
  <inkml:trace contextRef="#ctx0" brushRef="#br0" timeOffset="80155.42">9902 5609 1314 0,'0'0'37'0,"0"0"8"0,0 0-36 0,0-6-9 31,4 3 0-31,-4 3 0 0,0-7 53 0,0 7 9 16,0 0 2-16,0 0 0 0,0-6 44 0,0 6 8 0,0 0 3 0,0 0 0 16,0 0-37-16,0 0-7 0,0 0-2 0,0 0 0 0,0 0 18 0,4 10 3 15,-4-1 1-15,0 0 0 16,0 7-50-16,-4-3-9 0,4 5-3 0,-4 1 0 16,4-3 25-16,-3 3 5 0,-1-1 1 0,4 1 0 0,-3 0-52 0,-1 3-12 0,1-3 0 0,-1 3 0 31,4-3 0-31,0-1 0 0,-3-2 0 0,3-3 0 15,0-1 0-15,3-2 0 0,-3-1 0 0,4 0 0 16,-1-2 0-16,1-1 0 0,-4-6 0 0,7 3 0 16,0 0 0-16,-3 0 0 0,3-3 0 0,3 0 0 15,-6 0 22-15,6 0 2 0,-3-3 0 0,0 3 0 0,4-3-24 0,-4 0 0 16,0 3 0-16,0-3 0 0,0-3-9 0,0 2-3 16,0-2-1-16,-3 3 0 0,-1-3-87 0,1-1-16 0,-1-2-4 0,-3 3-1 31,4 3-97-31,-4-4-19 0,0 1-4 0</inkml:trace>
  <inkml:trace contextRef="#ctx0" brushRef="#br0" timeOffset="80389.95">9853 5756 1958 0,'0'0'43'0,"-3"7"9"16,-1-1 1-16,1 0 3 0,-1 0-45 0,4 1-11 0,0-7 0 0,0 6 0 0,0-6 104 0,0 0 20 0,0 0 3 0,4 3 1 0,-4-3-52 0,7 3-9 16,0 0-3-16,0-3 0 15,0 0 0-15,3 0 0 0,-3 0 0 0,4 0 0 16,0-3-51-16,-1 3-13 0,1 0 0 0,-1-3 0 0,1 3 39 0,-1-3 5 31,1 0 0-31,3 3 1 0,-3-3-36 0,3 0-9 0,0-1 0 0,4-2-900 16,-4 0-181-16</inkml:trace>
  <inkml:trace contextRef="#ctx0" brushRef="#br0" timeOffset="82894.08">12577 3461 1052 0,'0'0'29'0,"0"0"8"0,-4 0-29 0,4 0-8 0,0 0 0 0,0 0 0 15,0 0 55-15,0 0 9 16,0 0 3-16,0 0 0 0,0 0 9 0,0 0 3 15,0 0 0-15,0 0 0 0,0 0 26 0,0 0 6 0,0 0 1 0,0 0 0 32,0 0-36-32,0 0-6 0,0 6-2 0,0-6 0 0,0 0 19 0,4 4 3 0,-4-4 1 0,0 0 0 31,7 3-35-31,-4 0-8 0,-3-3 0 0,4 3-1 0,-4-3-10 0,7 0-1 16,0 3-1-16,-4 0 0 0,4-3-17 0,0 0-3 0,0 0-1 0,1 0 0 31,-1 0-14-31,0 0 11 0,0 0-11 0,3 3 10 0,-3-3 4 0,4-3 1 31,-1 3 0-31,-2-3 0 0,2 0 0 0,1 3 0 0,-1-3 0 0,-3 0 0 0,4 0-15 0,0-1 9 16,-1 1-9-16,4 0 8 0,0 0 0 0,-3 0-8 0,3 0 12 0,0 0-4 0,4 0-8 15,-4 3 8 1,4-4-8-16,-1 1 8 0,4 0 2 0,-3 0 0 0,7 0 0 0,-1 0 0 16,5 0-2-16,-5-4 0 0,4 1 0 0,1 3 0 15,-5-3 1-15,5 3 0 0,-1-4 0 0,0 1 0 16,0 3-9-16,1 0 8 0,2-4-8 0,1 1 8 0,3 3-8 0,1-3 0 15,-1 3 0-15,-7-1 0 16,4 4 0-16,3-3 0 0,-3 3 0 0,3 0 0 16,0-6 0-16,1 3-16 0,2 3 3 0,12-3 0 0,-1 0 21 0,1 0 5 15,-1-1 1-15,-3 1 0 16,0-3-14-16,-4 3 0 0,0 0 8 0,8 0-8 16,-4-4 0-16,0 7 0 0,56-12 0 0,-56 9-10 0,0-1-5 15,-1-2-1-15,5 0 0 0,-4 0 16 0,0 3 0 0,-1-4 0 0,8 4 0 31,-3 3 12-31,-4-6 4 0,-1 6 2 0,1-3 0 0,-7 0-18 16,3-1 0-16,1 1 0 0,3 3 0 0,-4-3 0 0,-3 0 0 0,7 0 0 16,-4 0 0-1,-3 0 0-15,0 0 0 0,-1-1 0 0,1-2 0 0,-4 6 8 0,4-9-8 16,-3 2 0-16,6 4 0 0,-7-3 0 0,0-3 0 0,1 2 0 16,-5 1 0-16,-2 3 0 0,-5-6 0 15,-2 2 0-15,-1 1 0 16,-7 3-72-16,0 0-19 0,-3 0-3 0,-4-1-1 0,-7 4-117 0,0 0-23 0,0 0-5 0</inkml:trace>
  <inkml:trace contextRef="#ctx0" brushRef="#br0" timeOffset="84549.51">12809 5625 1728 0,'0'0'38'0,"0"0"8"0,-3 0 2 0,-4 3 0 0,0 0-39 0,7-3-9 0,0 0 0 0,0 0 0 16,0 0 53-16,0 0 9 0,0 0 2 0,0 0 0 16,0 0 51-16,0 0 10 0,7-3 3 0,0 3 0 0,0-3-103 0,0 3-25 31,0 0 0-31,0 0 0 0,4 0 56 0,3 0 7 0,0-3 1 0,4 3 0 15,-1 0-52-15,8 0-12 0,-4 0 0 0,4 0 0 16,6 3 0-16,-2-3 0 16,6-3 0-16,0-1 0 0,1 4 54 0,-1-3 8 15,7-3 2-15,4 3 0 0,-4-3-52 0,8-1-12 0,3 4 0 0,7-3 0 16,-7 0 54-16,-8 3 8 0,8-1 2 0,0 1 0 0,11-3-52 0,-1 3-12 0,1-3 0 0,3 2 0 31,3-2 0-31,22 0 0 0,0-3 0 0,7-1 0 0,-15 1 15 16,1 2 0-16,3 1 0 0,7-3 0 0,-7-1-24 15,-3 4-5-15,-4-3-1 0,11 2 0 0,-11-2 56 0,-3 3 11 16,-1 3 3-16,5-4 0 0,-8 4-37 0,0 0-7 16,3 0-2-16,4 0 0 0,-14 3 5 0,-3 0 1 0,-1-3 0 0,1 3 0 15,-11 3-15-15,0-3 11 16,0 0-11-16,-4 0 10 16,-10-3-2-16,0 3-8 0,-11 0 12 0,0 0-4 0,-3 0 3 0,-4 0 0 0,-7 0 0 15,0 0 0-15,-3 0 12 0,-4 0 2 16,0 0 1-16,-7 0 0 0,0 0-26 0,7 0 0 0,-7 0 0 0,4 0 0 15,-4 0 0-15,7-3 0 0,-7 3 0 0,3 0 0 16,-3 0 0-16,7-4 0 0,-3 1 0 0,-4 3 0 16,3-3 0-16,-3 3 0 0,4-6 0 0,-4 6 0 15,0-3-103-15,-4-4-25 0,4 1-6 0,-3 0-843 32,-1 0-169-32</inkml:trace>
  <inkml:trace contextRef="#ctx0" brushRef="#br0" timeOffset="85689.82">12982 5358 1074 0,'0'0'30'0,"0"0"8"0,0 0-30 0,0 0-8 15,0 0 0-15,0 0 0 0,0-6 104 0,-3 0 19 0,3-1 4 0,0-2 1 16,3 0-3-16,-3-1 0 16,0 1 0-16,4-4 0 0,-4 1-2 0,3 2-1 15,-3-2 0-15,0-1 0 0,-3-6-39 0,3 1-8 0,0-4-2 0,-4 3 0 16,1 0-7-16,3-6-2 0,-7-3 0 0,3-1 0 16,-3-2-51-16,0 6-13 0,0-3 0 0,0 0 0 0,0-1 0 15,3 1 0-15,-3 0 0 0,4 0 0 16,-1 3 0-16,1-4 0 0,-1 7 0 0,4 1 0 15,0 2-100-15,0 0-22 0,0-3-5 0,0 3-1025 16</inkml:trace>
  <inkml:trace contextRef="#ctx0" brushRef="#br0" timeOffset="87277.6">13399 4270 576 0,'0'0'25'0,"0"0"6"0,0 0-31 0,0 0 0 32,0 0 0-32,0 0 0 0,0 0 0 0,0 0 0 15,0 0-11-15,0 0 11 0,0 0-34 0,0 0 1 0,0 6 0 0,0-6 0 0,0 0 33 0,0 0 0 32,0 0 0-32,0 0 0 0,0 0 52 0,0 0 10 0,0 0 2 0,-4-6 1 15,0 0 11-15,4-4 3 0,-3 4 0 0,3 6 0 16,0 0-20-16,0 0-4 0,0 0-1 0,0-6 0 0,-4 3-10 0,4 3-3 15,0-6 0-15,0-1 0 0,0 4 23 0,4-3 5 0,-4 6 1 16,0-6 0-16,0-1 22 0,0 1 4 16,3 0 0-16,-3 0 1 0,0-1-3 0,0 1-1 0,4 0 0 0,-4-4 0 31,4 4-15-31,-4 0-3 0,0-1-1 0,3 1 0 0,-3 0-18 0,4 0-3 16,-4 3-1-16,0 3 0 0,0 0-12 0,0 0-4 15,0 0 0-15,0 0 0 0,0 0 0 16,0 0 0-16,0 0 0 0,3 9 0 0,-3 3 2 0,0 4 0 15,0 3 0 1,0 0 0-16,0 0-6 0,0 3-2 0,0 3 0 0,0 3 0 16,0 0 9-16,0 0 1 0,0 1 1 0,0-1 0 0,0-3-41 0,0 0 0 15,0 0-8-15,-3-3 8 0,3 0 0 0,0 0 0 0,0-3 0 0,0-4 8 16,0 4-8-16,3-3 0 16,-3-4 0-16,4-2 8 0,-4-4-8 0,3 0 8 0,-3-6-8 0,7 7 8 15,-3-1 0-15,3-3-8 0,-4 0 12 0,4-3-4 16,4 0 0-16,0-3-8 0,3 0 12 0,3 0-4 0,1-4-8 0,-4 1 10 15,7 0-10-15,-3 0 10 16,-1-4-10-16,1 4 0 0,0-3 0 16,-1-1 8-16,-2 4-26 0,-1 0-6 0,0-1 0 15,0 1-1-15,-4 3 41 0,-3 0 9 0,4 0 2 0,-4 3 0 16,-3 0-43 0,-4 0-9-16,7 0-2 0,-7 0 0 0,0 0-81 0,0 0-16 0,0 0-3 0,0 0-1 31,0 0 0-31,0 0 0 0,0 0 0 0,0 0-648 0,7-3-131 0</inkml:trace>
  <inkml:trace contextRef="#ctx0" brushRef="#br0" timeOffset="87660.37">13899 4430 1958 0,'0'0'43'0,"0"0"9"0,0 0 1 0,0 0 3 0,-3 0-45 0,3 0-11 0,0 0 0 0,-7 0 0 15,3 0 104-15,4 0 20 0,-7 3 3 0,0 3 1 16,4 1 0-16,-4 2 0 15,0 1 0-15,3-1 0 0,1 0-59 0,-5 4-11 0,5 3-2 0,-1-1-1 32,1-2 14-32,3-1 3 0,-4 1 1 0,4-4 0 0,0 1-58 0,4-4-15 15,-4 3 0-15,3-2 0 0,4-4 0 0,-3 0 0 16,3 0 0-16,0-3 0 0,4 0 0 0,-1-3 0 0,1 0 0 0,3-3 0 16,0-4 0-16,4-2 0 15,-1 2 0-15,1-2 0 0,-4-1 0 0,4 1 0 0,-4 2 0 16,-4 1 0-16,1-1 0 0,0-2 0 15,-4 6 0-15,0-1 0 0,-4 1 0 0,1 3 0 16,-1-3 0-16,-3-1 0 0,-3 1 54 0,-1 0 8 0,1 3 2 0,-8-1 0 0,1-2-64 0,-1 0-23 31,0 0 1-31,-3 3 0 0,0-1 22 0,0 1-9 0,0 0 9 16,0 0 0-16,3 3-61 0,4-3-6 0,0 0-1 0,0 3 0 16,4-3-79-16,3 3-16 0,0 0-3 0,0 0-1106 0</inkml:trace>
  <inkml:trace contextRef="#ctx0" brushRef="#br0" timeOffset="88512.5">14203 4389 1314 0,'0'0'37'0,"0"0"8"15,0 0-36-15,0 0-9 0,0 0 0 0,0-6 0 0,3 3 53 0,-3 3 9 16,0-3 2-16,0 3 0 0,0 0 51 0,0 0 10 0,0 0 3 0,0 0 0 16,0 0 51-16,0 0 10 0,0 0 3 0,0 0 0 15,-7 3-52-15,4 3-9 16,-4 0-3-16,0 1 0 0,0 2-63 0,-4 1-13 16,4-1-2-16,0 3-1 0,0 7-10 0,-4-3-3 0,4 3 0 0,0 3 0 15,4-7 6 1,-1 4 1-16,1-3 0 0,-1 3 0 0,4-4-57 0,4 4-11 15,-4-6-3-15,7 2 0 0,-4-5 45 0,1-4 9 16,3 0 2-16,0 1 0 0,3-4-74 0,1 0-14 0,0-3-4 0,-1-3 0 0,4 0 52 0,0-4 12 31,0-2 0-31,1-4 0 16,-1-2-105-16,3-1-19 0,1 0-3 0,3-2-1 0,-3-1-51 0,3 0-10 0,-3-3-3 0,-1 6 0 31,1 1 103-31,-4-1 20 0,4 3 4 0,-4-2 1 16,-4-1-52-16,1 7-9 0,-1-1-3 0,-2 4 0 0,-1-7 154 0,-4 4 30 0,4 0 7 0,-3-1 1 15,-1 4 0-15,1 3 0 0,-4 3 0 0,0 0 0 16,0-6 36-16,0 6 8 0,0 0 2 0,0 0 0 16,0 0-17-16,0 0-3 0,0 0-1 0,-4 6 0 0,1 0-25 0,3 4-6 0,-7 2-1 0,3 4 0 31,1-4 6-31,-4 4 1 0,7 0 0 0,-8 2 0 16,5 1-52-16,-1-3-12 0,4 0 0 0,-3-1 0 0,3-2 54 0,-4 3 8 15,4-4 2-15,0-3 0 0,4 1-52 0,-4-1-12 16,3 1 0-16,-3-10 0 0,0 0 0 0,4 0 0 0,3 0-9 0,0-3 9 15,0-1 0-15,-3-5 0 16,3 0 0-16,0-4 10 16,-4 1-10-16,4-1 0 0,0 0 0 0,-3 1 0 0,3-1 0 0,-3 1 0 15,-1-1 0-15,1 1 0 0,-1 2 0 0,1 1 0 0,-4-1 0 0,3 4 0 16,-3 0 0-16,0 6 0 16,0 0 0-16,0 0 0 0,0 0-12 0,0 0-4 15,0 0 0-15,0 0-1 0,0 0 17 0,4 9 0 0,-4 1 0 16,0 2 0-16,3 4 10 0,-3-3 6 0,7 2 0 0,-3 1 1 0,-1-4-17 0,4 4 0 31,0 0 0-31,-3-4 0 0,3 1 0 0,0-1 0 16,0-2 0-16,4-1 0 0,-4 1 0 0,3-4 0 0,-3-3 0 0,4 3 0 0,0-6 0 0,-1 3 0 31,1-6 0-31,-1 3 0 0,1-3 0 0,-1-3 0 0,1 3 0 16,0-4 0-16,-1 1 0 0,-3-3 8 0,0-1 1 0,0-2 0 15,0-1 13-15,1 4 2 0,-8-4 1 0,3-2 0 16,-3 2-1-16,-3-3-1 0,3-2 0 0,-4 2 0 0,-3 0-5 0,0-6-1 15,-4 4 0-15,4-4 0 0,-7 0-7 0,7 0-2 16,-4 0 0-16,1 0 0 0,3 6-8 0,-4 4 0 16,4-4 9-16,0 6-9 0,0-2 0 0,0 3 0 15,0 2 0-15,3 1 8 16,1 0-22-16,-1 3-4 0,4 3-1 0,0 0 0 16,0 0-36-16,0 0-7 0,0 0-2 0,0 0 0 15,0 0-102-15,0 0-21 0,7 6-4 0,-7-6-1 16</inkml:trace>
  <inkml:trace contextRef="#ctx0" brushRef="#br0" timeOffset="88767.55">15053 4571 3085 0,'0'0'68'16,"0"0"13"-16,0 0 3 0,-3-3 4 0,3 3-71 0,-8-3-17 0,5 0 0 0,-1-3 0 0,4 2 60 0,0 4 9 0,-3-6 2 0,3 0 0 15,-4 3-19-15,4-4-3 0,0 1-1 0,-3 0 0 16,-1 0-32-16,4-1-8 0,0-2 0 0,-3 0-8 31,3-1-31-31,-4 1-13 0,1-4-2 0,3 1-1 0,-4 2-184 0,4 4-37 0,-7-7-7 16,-3 1-1-16</inkml:trace>
  <inkml:trace contextRef="#ctx0" brushRef="#br0" timeOffset="88904.79">14993 4207 2654 0,'-14'7'76'0,"7"-4"15"0,0 0-73 0,0-3-18 16,-4 3 0-16,4 0 0 0,0 0 96 0,7-3 15 0,-3 4 3 0,3-4 1 15,0 0-85-15,0 0-17 0,0 0-3 0,0 0-1 16,0 0-57-16,0 0-12 0,3 3-3 0,4 0-789 0,0 0-159 0</inkml:trace>
  <inkml:trace contextRef="#ctx0" brushRef="#br0" timeOffset="89315.37">15102 4258 2508 0,'-10'18'71'0,"6"-11"16"0,4-1-70 0,0 0-17 16,0-6 0-16,0 3 0 0,0-3 55 0,7 7 7 0,-3-4 2 0,3 0 0 0,0-3 0 0,0 3 0 31,4-6 0-31,-4 3 0 0,3-3-52 0,-3 0-12 0,4-7 0 0,3 4 0 16,-3 0 12-16,3-4-1 0,0 1 0 0,0 3 0 0,0-4-11 0,0 1 0 16,-3 3 9-16,-1-4-9 15,4 4 0-15,-3 3 8 0,-4-4-8 0,0 4 0 16,0 0-8-16,-3 3-7 0,-4 0-1 0,0 0 0 0,3 6 64 0,-3 1 13 31,0-1 3-31,-3 0 0 0,-1 7-22 0,4-1-4 0,-3 4-1 0,-4 3 0 16,0 6-5-16,-4 0-2 0,4 0 0 0,-4 0 0 0,4 0-5 0,0 0-1 15,0-3 0-15,0 0 0 16,4 0-8-16,-1-3-1 0,-3 0-1 0,7-3 0 16,0-1-14-16,0-2 0 15,4-4 8-15,-1 4-8 0,1-7 0 0,3 0 0 0,3-3 0 0,-3-3 0 16,0 0 17-16,4-3 4 0,0-3 1 0,-1-3 0 15,-3-4-69-15,0 4-13 0,4-1-4 0,-4 1 0 16,0-4-51-16,0 1-10 0,-4-1-3 0,1 4 0 16,0-4-153-16,-1 1-31 0,-3-7-7 0,-3 0-1 0</inkml:trace>
  <inkml:trace contextRef="#ctx0" brushRef="#br0" timeOffset="90077.67">15229 4424 1552 0,'0'0'44'0,"-7"0"10"0,4 0-43 0,3 0-11 15,-4 6 0-15,4-6 0 0,0 0 160 0,0 0 29 0,0 0 7 0,0 0 0 16,0 0-92-16,4 6-20 0,-1 1-3 0,4-1-1 16,-3 0-9-16,3 0-3 0,0-2 0 0,4 2 0 0,-4-3-32 0,0-3-8 15,3 0 0-15,1-3-1 16,0 3-12-16,-1-3-3 0,1-4 0 0,-1 1 0 0,1 3-12 16,-1-3-15-1,5-1 3-15,-5-2 1 0,4-3-7 0,0-1-2 16,-3-3 0-16,3 4 0 0,-3 2-25 0,-1 1-6 0,1-4-1 0,-1 4 0 15,1 0 23-15,-4 2 4 0,4 1 1 0,-8 3 0 0,-3 3 2 0,0 0 1 16,0 0 0-16,0 0 0 16,0 0 68-16,0 0 13 0,0 9 4 0,0 1 0 15,-3 2 51-15,-1 1 10 0,1 3 3 0,-5-1 0 0,1 4-90 0,4-3-18 0,-1-1-3 16,1 1-1 0,-1 0 26-16,4-4 5 0,-3-2 1 0,3 2 0 15,0-2-48-15,3-1-12 0,-3 0 0 0,4-2-1 0,-4-7 21 0,3 3 4 16,-3-3 0-16,7 0 1 0,4 0-21 15,-4-3-5-15,-3-4-1 0,6 1 0 0,-3-3 22 16,0-4 5-16,0 1 1 0,0-1 0 16,0-3-14-16,-3 1 0 0,3 2 0 0,-3 1 0 31,-1-4-48-31,1 3-13 0,-1 4-3 0,1 0 0 0,-4-1 52 0,3 4 12 0,-6 3 0 0,3 3 0 0,0 0 0 0,0 0 0 16,0 0 0-16,0 0 0 0,0 0 48 0,0 9 13 15,0 1 3 1,0 2 0-16,0 4-43 0,0-4-8 0,0 1-1 0,3 3-1 15,1-4-1-15,-1 1 0 0,1 2 0 0,-1-2 0 0,4-1-10 0,0 1 0 0,0 0 0 0,4-1 0 0,0 1 0 0,-1-4-14 32,4-3 3-32,-3 1 1 15,3-1-59-15,-3-3-12 0,3-3-3 0,0 0 0 0,-4 0-28 0,5 0-5 0,-1-3-2 0,-4 0 0 0,4 3 79 0,-3-3 15 32,-4 3 3-32,4 0 1 15,-4 0-18-15,0 3-3 0,0 0-1 0,-7-3 0 0,0 0 96 0,3 3 19 0,-3 6 4 0,0-9 1 0,0 0 9 0,0 0 2 16,0 0 0-16,0 0 0 15,0 0 2-15,0 0 1 0,0-6 0 16,0-3 0-16,0-1-73 0,0 1-18 0,0 0 0 0,0-7 0 16,0 3 32-16,-3-2 4 0,3-1 0 0,-7-3 0 0,3 3-20 0,-3-6-3 15,0 1-1-15,0-5 0 16,0 1-12-16,-4 0 8 0,1 3-8 16,3-3 0-16,-4-3 0 0,4 6 0 0,0 3 0 0,0 4 0 0,0-1-8 15,3 3-5-15,1 4-1 0,-4 3 0 16,3-4-103-16,1 7-21 0,-1 0-4 0,4 3-800 15,-7 3-160-15</inkml:trace>
  <inkml:trace contextRef="#ctx0" brushRef="#br0" timeOffset="90228.34">15677 4389 2707 0,'0'0'60'0,"0"3"12"0,4 7 2 0,0-4 2 0,-4-6-61 0,3 3-15 15,1 4 0-15,6-1 0 0,-3-3 78 0,0-3 13 0,0 3 2 0,4-3 1 31,-4-3-33-31,4 3-6 0,-1-3-2 0,1 0 0 0,-1 0-21 0,4-4-5 16,-3 1-1-16,0 3 0 0,3-3-15 0,-4 2-3 0,4 1-8 0,-3 0 12 16,-4 0-12-16,4 0 0 0,-1 0 0 0,-6 3 0 15,3-3-108-15,-4 3-17 0,4 3-4 0,-7-3-785 16,0 0-157-16</inkml:trace>
  <inkml:trace contextRef="#ctx0" brushRef="#br0" timeOffset="90406.49">15977 4543 2649 0,'-7'13'58'0,"7"-13"12"0,-3 3 2 0,3-3 4 15,0 0-61-15,0 0-15 0,0 0 0 0,0 0 0 0,0 0 54 0,0 0 8 16,0 0 2-16,-4-3 0 16,4-4-52-16,0-2-12 0,0 3 0 0,0-4 0 0,4-2 0 0,-4-4 0 31,3 0 0-31,-3 1 0 0,0-1 0 0,0-3 0 0,-3 0 0 0,3-3 0 15,-4 4-174-15,1 2-38 0,-1 0-7 0,1 4-840 0</inkml:trace>
  <inkml:trace contextRef="#ctx0" brushRef="#br0" timeOffset="90640.2">15889 4239 2761 0,'0'0'60'0,"0"0"13"0,0 0 3 0,0 0 2 0,-7-3-62 0,0 0-16 31,7 3 0-31,0 0 0 0,-4 0 21 0,4 0 2 0,0 0 0 0,0 0 0 16,0 0-23-16,0 0 0 0,0 0-12 0,0 0 4 31,0 0-35-31,0 0-6 0,4-4-2 0,-4 4 0 16,4-3-109-16,-4 3-23 0,0 0-4 0,0 0-481 0,0 0-96 0</inkml:trace>
  <inkml:trace contextRef="#ctx0" brushRef="#br0" timeOffset="93323.92">16196 4371 1086 0,'0'0'31'0,"0"0"6"15,0-7-29-15,0 1-8 0,0-3 0 0,0 2 0 0,4-2 50 0,-4 3 9 0,3-4 1 0,-3 4 1 31,4 3 64-31,-4 3 13 0,0-3 2 0,0 3 1 16,0 0 23-16,0 0 5 0,0 0 1 0,0 0 0 0,-4 0-34 0,-3 6-6 0,0 0-2 0,0 4 0 31,0-1-49-31,0 4-11 0,0 5-1 0,0-2-1 16,0-3-22-16,0 5-5 0,0-2-1 0,3 3 0 0,-3-3-6 0,3-1-2 0,1 4 0 0,-1-3 0 16,4-1-22-16,0-2-8 0,0 3 0 15,4-7 9-15,-1 0-9 0,4-2 0 0,1-4 0 16,-1 0 0-16,3-3 0 0,-3 0 0 15,4 0 0-15,3-3 0 0,-3-3 0 0,3-1 0 16,-4-2 0-16,4 0 0 0,-3-1 14 16,3-2 1-16,-7-1 0 0,4 0 0 0,-4 1-24 0,0-1-5 15,0 4-1-15,-4 0 0 0,1-1 15 0,-4 1 0 0,0-4 0 0,0 4 0 32,-4-1 12-32,1 4 6 0,-4-3 1 0,0-1 0 0,0 4-11 0,-4 0-8 15,4 0 12-15,-4-1-12 0,4 1 0 0,-3 3 0 0,-1-3 0 0,4-1-9 16,0 4-50-16,0 0-9 0,4 3-3 0,3 0 0 15,0 0-56-15,0 0-11 0,0 0-2 0,0 0-1 32,3 6-114-32,4 1-22 0,4 2-5 0,-4 0-1 0</inkml:trace>
  <inkml:trace contextRef="#ctx0" brushRef="#br0" timeOffset="93642.44">16383 4515 2419 0,'0'0'53'0,"0"0"11"0,0 0 3 0,0 0 1 0,0 0-55 0,0 0-13 16,0 0 0-16,0 0 0 0,0 0 105 0,0 0 19 0,0 0 3 0,0 0 1 16,0-7-103-16,0 1-25 0,4 0 0 0,-1-3 0 0,1-1 56 0,3 1 7 0,0-1 1 0,0-2 0 15,0 2-52-15,0-2-12 32,0-1 0-32,4 1 0 0,3-4 0 0,-4 4 0 0,4 2 0 0,0-2 0 15,1 2 40-15,-1 1 4 0,3-1 2 0,-3 4 0 0,1 0-10 0,2 3-3 16,-6 0 0-16,3 6 0 15,0-3-2-15,-3 6-1 0,-1 6 0 0,1 1 0 0,-1 3-5 16,-3 3-1-16,4 2 0 0,-8 5 0 0,5-1-6 0,-1 0-2 0,-4-3 0 0,1 6 0 16,-1-6-16-16,1 0 0 15,3-3 0-15,-4-4 0 0,1-2 0 0,-1-7 0 16,-3-6 8-16,0 6-8 0,0-6-48 0,0 0-12 0,0-6-4 0,0-3 0 31,0-1-89-31,-3-5-19 0,3-1-3 0,-7-6-1 0</inkml:trace>
  <inkml:trace contextRef="#ctx0" brushRef="#br0" timeOffset="95209.22">15766 3126 1958 0,'0'0'43'0,"0"0"9"0,0 0 1 0,0 0 3 16,-4 3-45-16,4-3-11 0,0 0 0 0,0 0 0 0,0 0 53 0,0 0 9 0,0 0 2 0,0 0 0 31,0 0 51-31,0 0 10 0,-3 3 3 0,3-3 0 0,0 0-74 0,0 0-14 16,0 0-4-16,0 0 0 0,0 0-6 0,0 0-2 15,0 0 0-15,0 0 0 0,0 0-5 0,0 0-2 0,3-3 0 0,1 0 0 32,-4 3 1-32,7-3 0 0,0-1 0 0,-4 4 0 0,4-3 3 0,-3 3 1 15,3 0 0-15,0 0 0 0,-7 0-1 0,4 0 0 16,3 0 0-16,0-3 0 0,0 3-2 0,0 0-1 0,0 0 0 0,0-3 0 15,0 3-3 1,0-3-1-16,0 3 0 0,4-3 0 0,-4 3-7 0,3 0-2 0,1-7 0 0,-1 7 0 16,5-3-19-1,-1 3-4-15,0 0-1 0,0-3 0 0,0 3 27 0,4 0 6 16,-1-3 1-16,4 3 0 0,-3-3-19 0,0 3 0 0,6 0 8 0,-2-3-8 16,2 3 0-16,-3-3 0 0,1 3 0 0,-1-3 0 15,0-1 0-15,4 4 0 0,-4-3 0 0,3 3 0 0,1 0 12 0,3-3-12 31,-3 3 12-31,3 0-12 0,1-3 0 0,2 3 0 0,1-3 0 0,0 3 0 16,0-3 0-16,-1 3 0 0,1-3 0 0,0-4 0 0,0 4 0 0,-1 0 0 16,1 3 0-16,3-3 0 0,-3 0 0 0,3 0 0 15,-3 3 0-15,7-3 0 32,-4-1-20-32,-3 1-5 0,0 3-1 0,-4-3 0 0,0 3 42 0,-3 0 8 0,-1 0 1 0,1 3 1 15,-4-3-26-15,-3 0 0 0,0 3 8 0,-1-3-8 0,-3 4 0 0,0-4 0 16,-3 0 9-16,0 0-9 0,-4 0 0 0,0 0 0 0,-7 0 0 0,0 0 8 15,0 0 0-15,0 0 0 0,0 0 0 0,0 0 0 16,0 0 13 0,0 0 3-16,7 0 1 0,-7 0 0 0,0 0-38 0,0 0-8 0,0 0-2 0,0 0 0 31,0 0 37-31,0 0 7 0,0 0 2 0,0 0 0 16,0 0-23-16,0 0 0 0,0 0 0 0,0 0 0 0,0 0 0 0,0 0 0 15,0 0 0-15,-4 6 0 0,4-6 0 0,-3 3 0 16,-4 0 0-16,7-3 0 0,0 0 0 0,-4 3 0 15,4-3 0-15,-3 3 0 0,3-3 0 0,-4 7 0 0,1-4 0 0,3-3 0 0,0 0 0 0,-4 3 0 32,1 3 0-32,-1 0 0 0,4 1 0 0,0-1 0 15,0-6 0-15,-4 6 0 0,4 7 0 0,0-10 0 0,0 6 0 0,-3 1 0 16,3-1 0-16,0 1 0 0,-4-1 0 0,4 0 0 16,0 1 0-16,0 2 0 0,0-2 0 0,0 2 0 0,-3-2 0 0,3 2-18 15,0 4 3-15,0-4 1 16,0 4 14-16,0 0 0 0,0 3 0 15,0-1 0-15,0 4 0 0,0-6 0 16,0 3 0-16,3 3 0 0,-3-3 16 0,4-1-4 0,-4-2-1 16,3 6 0-16,-3-3-11 0,4 3-14 0,-4 3 3 0,4-3 1 15,-1 0 10-15,1 3 14 0,-1 3-3 0,1 0-1 16,-4 4-10-16,3-1 0 0,1 3 0 0,-1-2 0 16,1 2 0-16,-1-2 0 0,-3-1 0 0,7 7 0 0,-3-4 0 15,-1 1 0-15,4-1 0 0,-3 7 0 0,3-3 0 0,-3 2 0 31,3 1 0-31,-4 0 0 0,4 0 8 0,-3-4-8 0,-1 1 0 0,1-1 8 16,-1 1-8-16,-3-3 10 0,4-4-10 0,-4 7 10 0,3-4-10 0,1 4 12 0,-1-4-12 0,-3 1 12 16,4-1-12-16,-1 10 12 15,1-6-12-15,0-1 12 0,-4-2-12 0,3-4 0 16,-3 1 9-16,4-1-9 0,-4-6 0 0,3 0 0 16,-3-3 0-16,4-3 8 15,3-4-8-15,-4-2 0 0,1 0 0 0,-1-4 0 16,1 0 0-16,-4 1 0 0,0-10 8 0,0 0-8 0,0 0 0 0,0 0-10 0,0 0 1 0,0 0 0 15,0 0-45-15,0 0-9 0,0-7-1 0,-4 1-1 16,1 0-102-16,-4 0-20 0,3-4-4 0</inkml:trace>
  <inkml:trace contextRef="#ctx0" brushRef="#br0" timeOffset="96484.76">16387 5371 1314 0,'0'0'37'0,"0"0"8"0,0 0-36 0,0 0-9 0,0 0 0 0,0 0 0 15,0 0 151-15,0 0 28 0,0 0 5 0,0 0 2 16,0 0-56-16,0 0-11 0,0 0-3 15,0 0 0-15,0 0-27 0,0 0-5 16,0 0-2-16,0 0 0 0,0 0-66 0,0 0-16 0,0 0 0 0,0 0 0 16,0 0 117-16,0 0-53 0,3 3 0 0,1 0-52 0,3 0-12 15,-4 0 0-15,4-3 0 0,0 3 54 0,0 1 8 16,0-4 2-16,4 0 0 0,0 0-64 0,-1 0-16 16,4 0-2-16,0 0 0 15,0 0 18-15,8 0 8 0,-5 0-8 0,4-4 12 16,1 4 0-16,-1 0-1 0,0 0 0 0,4 0 0 0,-4-3 4 0,4 3 1 15,-1-3 0-15,1 3 0 0,3 0-26 0,-3-3-5 16,0 3-1-16,3 0 0 0,-4-3 64 16,5 3 13-16,-5-3 3 0,5 0 0 15,-1 3-52-15,0-4-12 0,-7 4 0 0,7-3 0 0,-6 3 0 16,-1 0 0-16,0-3 0 0,0 3 0 16,-3 0 0-16,-1 0 0 0,1 0 0 0,0 0 0 0,-4 0 0 15,-4 0 0-15,4 0 0 0,-7 0 0 0,1 0 0 0,-8 0 0 0,0 0 0 0,7 0 0 31,-7 0 0-31,0 0 0 0,0 0 0 0,0 0 0 0,0 0 54 0,0 0 8 16,0 0 2-16,0 0 0 0,0 0-52 0,0 0-12 0,0 0 0 0,0 0 0 31,0 0 0-31,0 0 0 0,0 0 0 0,0 0 0 0,0 0 0 0,0 0 0 16,0-6 0-16,0 6 0 0,3-3 0 0,-3 3 0 0,0 0 0 0,0 0 0 0,0 0 0 0,0 0 0 16,0 0 0-1,0 0 0-15,4-6 0 0,-4 6 0 0,0 0 0 0,0 0 0 16,0 0 0-16,0 0 0 15,0 0 0-15,0 0 0 0,0 0 0 0,0 0 0 0,0 0 0 0,0 0 0 16,7 3 0-16,-7-3 0 0,3 3 0 0,4-3 0 0,0 3 0 0,-7-3 0 16,0 0 0-16,0 0 0 15,7-3 0-15,-3 3 0 0,-4 0 0 0,7-3 0 16,-3-4 0-16,-1 4 0 0,1-3 0 0,-4 0 0 0,3-1 0 0,-3 1 0 16,0 0 0-16,0 0 0 15,0-1 0-15,4 4 0 0,-4-3 0 0,3 0 0 0,-3-1 0 0,0 7 0 16,0 0 0-16,4-3 0 0,-1-3 0 0,1 0 0 15,-1 3 0-15,1-4 0 0,-4 7 0 0,3-3 0 32,1 0 0-32,-4 3 0 0,0 0 0 0,0 0 0 0,0 0 0 0,0 0 0 15,0 0 0-15,0 0 0 0,0 0 0 0,0 0 0 0,0 0 0 0,7 0 0 16,0 0 0-16,-7 0 0 16,0 0 0-16,0 0 0 0,7 3 0 0,-7-3 0 0,4 3-8 0,-4-3-5 15,0 0-1-15,7 0 0 0,-7 0 14 0,0 0 0 0,0 0 0 0,7 3 0 16,0-3 0-1,-7 0 0-15,0 0 0 0,0 0 0 0,0 0 8 0,0 0 5 16,7 0 1-16,-7 0 0 0,0 0-14 0,3 4 0 16,-3-4 0-16,7 3 0 0,-7-3 0 0,0 0 0 15,0 0 0-15,0 0 0 0,7 3 0 0,-7-3 0 0,0 0 0 0,0 0 0 0,0 0 0 0,0 0 0 16,0 0 0-16,0 0 0 16,0 0 0-16,4-6 0 0,-4-1 0 0,3-2 0 15,-3 0 0-15,-3-1 0 0,3 1 0 0,-4-1 0 16,4-5 0-16,-3 2 0 0,-4 1 0 0,3-1 0 0,1 4 0 0,-1-4 0 31,1-3 0-31,-4-2 0 0,3-1 0 0,-3-3 0 0,4-3 0 0,-5-7 0 16,5 1 0-16,-1 3 0 0,-3 3 0 0,4 3 0 31,3 0-151-31,0 3-33 0,-4 3-6 0,1 7-2 16</inkml:trace>
  <inkml:trace contextRef="#ctx0" brushRef="#br0" timeOffset="105152.26">15074 5537 1370 0,'0'0'39'0,"0"0"8"0,0 0-38 0,0 0-9 0,0 0 0 0,0 0 0 15,0 0 64-15,0 0 12 16,0 0 1-16,0 6 1 0,0-6-35 15,0 6-7-15,0-6-2 0,0 7 0 16,0-7-26-16,4 6-8 0,-4-6 0 0,0 6 0 0,0-6 41 0,3 3 5 16,-3-3 1-16,4 10 0 0,-4-10-17 0,0 3-3 15,0-3-1-15,0 0 0 0,0 6 11 0,0-6 3 0,3 7 0 0,-3-7 0 16,0 0-20-16,0 6-4 0,0-6-1 0,0 6 0 16,0-6 39-16,0 6 8 15,0-6 2-15,0 0 0 0,0 7-52 0,0-7-12 0,4 9 0 16,-4-3 0-16,0-6 0 0,0 0 0 0,3 7 0 15,-3-7 16-15,0 0 1 0,0 0 0 0,0 6 0 0,0-6-27 0,0 3-6 16,0-3 0-16,0 0-1 0,0 0 45 16,4 6 8-16,-4-6 3 0,0 0 0 15,0 6-17-15,0-6-3 0,0 0-1 0,0 0 0 16,0 0-9-16,0 7-1 0,0 2-8 0,0-9 12 0,0 0 8 0,0 3 0 16,0-3 1-16,3 7 0 31,-3-7-33-31,0 6-8 0,0-6 0 0,4 6-1 0,-4-6 21 0,0 6 0 0,0-6 0 15,0 7 0-15,3-1 20 0,-3-6 8 0,0 0 1 0,0 9 1 16,0-2-30-16,0-7 8 0,4 6-8 0,-4 0 0 16,0-6-22-16,0 6-7 0,0 1-2 0,0-1 0 0,0-3 57 0,0-3 11 15,0 9 3-15,0-2 0 0,0-7-13 16,4 6-3-16,-4 0 0 16,0 1 0-16,0-7-32 0,0 6-8 0,3 0 0 0,-3 0-1 15,0 1 17-15,0-1 0 0,0 0 0 0,0 0 0 0,0 1 0 0,0-4 0 16,0-3 0-16,0 9 0 0,4-2 10 0,-4-1 6 0,0 3 0 0,0-2 1 15,3-1-27-15,-3 0-6 16,0 0 0-16,0 4-1 0,4-4 27 0,-4 3 6 16,0-2 0-16,0-1 1 0,0 0-30 0,0 4-7 15,3-4 0-15,-3 3-1 0,0 1 21 0,0-4 0 0,0 3 0 0,0 1 0 32,0-1 0-32,0 1 0 0,0-1 0 0,0 0 0 0,0-2 0 0,0 2 0 15,0 1 0-15,0-1 0 0,0 0 0 0,0-2 0 0,0 2 0 0,0 0 0 31,0 1 15-31,0-4 4 0,0 3 1 0,0 1 0 0,0-1-32 0,0-2-7 16,4 2-1-16,-4 0 0 0,0 1 32 0,0 2 7 0,0-2 1 0,0 2 0 16,0-2-32-16,0-1-7 15,0 4-1-15,0-4 0 0,0 4 32 0,0-4 7 16,0 4 1-16,0-1 0 0,0-3-32 0,0 4-7 0,0 3-1 0,0-4 0 0,0 1 32 0,0 2 7 16,0 1 1-1,0 0 0-15,0-4-20 0,0 4 0 0,0-3 0 0,0 2 0 0,0-2 0 16,0 2 0-16,0-2 0 0,0 0 0 15,0-1 0-15,0 1 0 0,0-1 0 0,0 1 0 16,0-1 0-16,0 4 0 0,0 0 0 0,0-4 0 0,0 4-10 0,0 0-6 0,0-4 0 0,0 4-1 31,0-1 17-31,0-2 0 0,0 6 0 0,0-4 0 0,0 4 0 0,0 0 0 16,0 0 0-16,0 0 0 0,0 0-8 0,0-1 8 0,3 1 0 16,-3 0 0-16,0 0 0 15,0 0 0-15,0-4 0 0,0 4 0 0,0 0 0 0,4-7 0 16,3 4 0-16,-4 0 0 0,1-1 0 0,-1 1 0 15,-3 3 0-15,4 0 0 0,-4-4 0 0,3 11 0 0,-3-5 0 16,4 1 0 0,-4-3 0-16,0 3 0 0,0 0 0 0,4 0 0 0,-4-3 0 0,3 0 0 15,-3 3 0-15,0 0 0 0,4 0 0 0,-4 0 0 0,0 3 0 16,0-3 0 0,3-4 0-16,-3 1 0 0,4 3 0 0,-4 0 0 0,0-3 0 0,0 6 0 15,0-6 0-15,0 6 0 0,0-6 0 0,0 3 0 0,0 0 0 0,0-4 0 0,0 4 0 16,0-3 0-1,0 3 0-15,3 0 0 0,-3-3 0 0,0 3 0 0,0 0 0 0,0 0 0 16,4-3 9-16,-4-1 9 0,0 1 2 0,3 0 0 0,-3 3-32 0,0-3-7 31,0 3-1-31,0 0 0 0,0 3 32 0,0 0 7 0,0-6 1 0,0 6 0 16,0-3-20-16,0 3 0 0,0 0 0 0,0 3 0 16,0-6-12-16,0 3-5 0,0 0-2 0,0 3 0 15,0-6 19-15,0 0 0 0,0 0 0 0,0 3 0 0,0-3 9 0,0 0 9 16,0 3 2-16,0 0 0 0,0 0-20 0,0 1 0 15,0-1 0-15,0 0 0 0,0-3 0 16,0 3 0-16,0 0 0 0,4 0 0 0,-4 0 0 16,0 0 0-16,0 0 0 0,0 0 0 0,3 0 0 0,-3 0 0 15,-3 0 0-15,3 4 0 0,0-4-10 0,0 3-6 0,0 0 0 0,-4 0-1 32,4 1 27-32,0-1 6 0,0 0 0 0,4 3 1 15,-4-2-17-15,0-1 0 0,3-3 0 0,-3 3 0 0,0 0-12 0,0 1-7 0,0-1-1 0,0 3 0 31,4 1 32-31,-4-4 7 0,0 3 1 0,0 0 0 0,0 1-20 16,0-1 0-16,0-3 0 0,0 4 0 0,3-1-12 0,-3-3-7 0,0 4-1 0,0-1 0 16,0 0 32-16,0 4 7 0,0-1 1 15,0-2 0-15,4 2-30 0,-4-2-6 0,0 2 0 0,0 1-1 16,3-1 17 0,-3-3 0-16,0 1 0 0,0 2 0 0,-3 1 0 0,3-1-8 0,0 4 8 15,0 0 0-15,0-7 9 0,3 6 9 0,-3-2 2 0,0 3 0 16,4-1-32-16,-4-2-7 0,0 2-1 0,0 1 0 15,0 0 20-15,3-1 0 16,-3-2 0-16,4 2 0 0,-4-2 0 0,3-1 0 0,-3 1 0 0,0-4 0 16,4 4 0-1,0-7 0-15,-4 0 0 0,3 3 0 0,-3-5 0 0,0-1 0 16,0 0 0-16,0-3 0 0,0 0 0 0,0-4 0 16,0 1 0-16,0 0 0 0,-3 0 0 0,-1 0 0 0,0-1 0 0,4-2 0 15,-3 0 12 1,3-4 7-16,-4 4 1 0,1-3 0 0,-1 2-20 0,4-2 0 0,-3-1 0 15,3 1 0-15,0-4-12 0,-4 1-7 0,4-1-1 0,0 1 0 0,0-10 20 0,0 0 0 16,0 0 0-16,0 0 0 16,-3 6 0-16,3-6 0 0,-7 6 0 0,7-6 0 15,0 0 0-15,-4 0 0 0,-3 0 0 0,4-3 0 0,-1 0 20 0,1 0-3 16,-1-4 0 0,1 1 0-16,-5 0-17 0,5-4-19 0,3 4 4 0,-7-3 1 0,3 2 14 15,1-2 0-15,-4 0 9 0,3 2-9 0,-3 1 13 0,4-3-3 16,-4-1-1-16,0 1 0 0,-1-4-9 0,1 1 0 15,0-1 0-15,0 1 0 0,0-4 12 0,0 4 1 0,-3-4 0 0,3 3 0 16,-4-2-13-16,0 2-18 0,4-6 4 0,-3 7 1 16,3-1 41-16,-4 1 9 0,1-1 2 0,-1 1 0 15,0 5-25-15,1-2-5 0,-1-1-1 0,-3 4 0 16,4 0 5-16,-5 0 1 16,5 3 0-16,-4-1 0 0,3-2-14 0,1 3 11 0,-5-3-11 0,1-1 10 15,4 4-10-15,-4 0 10 0,3 3-10 0,0-3 10 16,1 0-10-16,3 0 8 0,0 3-8 0,3-3 8 15,-3 3-8-15,4 0 0 16,-1-7 0-16,1 4 8 0,3 3-8 0,0 0 0 16,0 0 0-16,0 0 0 0,-4-3 0 0,4 0 0 15,0 0 0-15,0 3 0 0,0 0 0 0,0 0 0 16,0 0 0-16,0 0 0 0,0 0 0 0,0 0 0 0,7 3 0 0,0 0 0 16,0 0 0-16,4 0 0 0,-1 1 0 0,5 2 0 0,-1-3 0 15,0 0 0 1,3 0 0-16,-3 0 0 0,4-3-16 0,0 0 5 0,3-3 1 0,0 3 0 15,-3-6 10-15,3 3 0 0,0 0 0 0,4-4 0 0,-4 4 0 0,4-3 0 16,-4 3 0-16,3-3 0 0,-2-1 0 0,2 4-13 16,1-6 5-16,0 2 8 0,-4 1-10 0,0 0 10 0,0 3 0 15,0-3-9-15,-3 2 9 0,-4 1 0 16,-3-3 0-16,-1 3-8 16,1 3 16-16,-4 3 3 0,0 0 1 0,0 3 0 0,-7-6-12 0,4 10-14 0,-4-1 3 15,0 4 1 1,0 2 10-16,0 4 0 0,-4 6 10 0,1 0-10 0,-5 4 20 0,1-4-1 15,0 6-1-15,0 0 0 0,0 1 10 0,0 2 1 0,0-6 1 0,0 4 0 16,0-7-6 0,4 0 0-16,-5 0-1 0,1 0 0 0,0-6-13 0,4 0-2 15,-1 0-8-15,-3-4 12 16,4-2-12-16,-1-4-12 0,-3 1 3 0,4-4 0 16,-1 0 9-16,4-6 16 0,0 0-4 0,0 0-1 15,0 0-69 1,-7 0-14-16,3-3-2 0,4 0-882 0,-3-6-177 0</inkml:trace>
  <inkml:trace contextRef="#ctx0" brushRef="#br0" timeOffset="106548.09">15540 7114 1220 0,'0'0'27'0,"0"0"5"0,0 0 2 0,3-6 0 0,-3 0-34 0,4-1 0 0,-1 4 0 0,5-3 0 15,-1-4 66-15,0 4 6 16,-4-3 2-16,8 3 0 0,-4-4 42 0,0 1 9 15,0 2 2-15,0 1 0 0,0 0 3 0,-3 0 1 0,3-1 0 0,-4 1 0 16,1 3-24-16,-4 3-5 0,0 0-1 0,0 0 0 31,0 0-21-31,0 0-5 0,0 0-1 0,-7 0 0 0,3 0-26 0,-7 3-6 16,4 3-1-16,-7 1 0 0,4 2-17 0,-1-3-3 16,-3 4-1-1,3 2 0-15,-3 1 1 0,0-1 0 0,0 1 0 0,4-1 0 0,-1 1-21 16,0-1 0-16,1 1 0 0,3-4 0 0,-7 4 29 0,3-4 2 0,0 4 0 0,1-1 0 0,-1 1-31 15,4 0 0 1,0-4 0-16,4 0 0 0,-1-2 0 0,4 2 0 16,0-9 0-16,0 6 0 0,0-6 0 0,4 7 0 15,-1-1 0-15,1-3 0 0,3 3 0 0,0-3 0 16,3-3 0-16,1 4 0 0,0-1-28 0,3-3 0 16,0 0 1-16,0 0 0 0,4-3 27 0,3 3 0 0,-4-4 0 0,8 4 0 15,-4-3 17-15,4 3 9 16,-4 3 2-16,4 1 0 0,-4 2-28 0,-3 3 8 0,3 1-8 0,-7 2 0 15,3 4 12-15,-6 0-2 16,0 5-1-16,-4 1 0 0,0-3 4 0,-4 3 1 0,-3 0 0 0,0-3 0 16,0 3 0-16,-7-3 0 0,0 0 0 0,0-1 0 0,-3-2-2 0,-1 3 0 15,-3-7 0 1,-4 4 0-16,4-7-12 0,-4 4 8 0,-3-7-8 0,7 1 0 16,0-1 8-16,-4-3-8 0,4-3 0 0,0 0 0 0,4 0 0 0,-1-3 0 15,0 3 0-15,1-3 0 16,3 0-41-1,3-4-8-15,1 4-2 0,-1-3 0 0,8 0-61 16,-4 2-13-16,7-2-3 0,0 0 0 0,3 0-81 0,1-4-17 0,3 4-3 0,-3 0-1 0</inkml:trace>
  <inkml:trace contextRef="#ctx0" brushRef="#br0" timeOffset="106964.02">16069 7186 2184 0,'0'0'62'0,"-7"-3"13"0,3 3-60 0,-3 0-15 0,4 0 0 0,-1 0 0 15,1 3 99-15,-4 0 17 0,3 0 3 16,1 4 1-16,3 2-20 0,-7 1-4 0,3 2-1 0,1 1 0 0,-4 5-76 0,3 1-19 31,-3 3 0-31,3 0 0 0,-3 3 65 0,0-3 10 0,0 3 1 0,0 0 1 16,4-3-33-16,-4 0-6 0,3 3-2 0,1 0 0 15,3-3-4-15,-4 0-2 16,4-3 0-16,0 3 0 0,4-3-21 0,-1-3-9 16,1 2 8-16,-1 1-8 0,4-3-10 0,-3-4-7 15,3-2-2-15,0-1 0 0,3 1 19 0,1-1 0 0,-4-3 0 0,4 1 0 0,-1-4 0 16,4 0 0-16,0-3 0 0,1 0 0 0,-1-3 0 0,-4 3 0 16,4-3 0-16,0-4 0 0,-3 1 0 0,0 0 0 0,-4 0 0 15,3-1 0 1,-3-2 0-16,0 3 0 0,-3-1 0 0,3-2 0 15,-3 3-55-15,-1-1-7 0,-3 7-2 16,4-3 0-16,-1-3-102 0,1 0-21 0,-4-1-4 0,3 1-999 0</inkml:trace>
  <inkml:trace contextRef="#ctx0" brushRef="#br0" timeOffset="107563.06">15889 7446 2747 0,'0'0'78'0,"-7"4"17"0,4-1-76 0,3-3-19 0,-4 3 0 0,0 0 0 0,4-3 96 0,-7 6 15 16,7-6 3-16,0 0 1 0,0 0-40 0,0 7-8 0,0-1-2 0,0 0 0 16,4-3-29-16,3 3-7 0,-3-2-1 0,6-1 0 15,1-3-12-15,3 0-2 0,0 0-1 0,4 0 0 16,-1 0-4-16,4-3-1 0,1-1 0 0,-1-2 0 0,3 0-8 0,1 0 0 15,-4-1 0-15,4 1 8 32,-4 0-37-32,0 0-8 0,-3-1-2 0,-4 4-1469 0</inkml:trace>
  <inkml:trace contextRef="#ctx0" brushRef="#br0" timeOffset="115848.98">13645 11899 1213 0,'0'0'26'0,"0"0"6"0,0 0 0 0,0 0 4 15,8 0-36-15,-5 0 0 0,4 0 0 0,0-3 0 0,0 3 40 0,4-3 2 31,-1 3 0-31,1 0 0 0,0 0-24 0,3 0-5 0,0 0-1 0,0 3 0 16,4-3-12-16,-1 3 0 0,4-3 0 0,0 3 0 16,8 0 0-16,-1 3 0 0,0-2 0 0,4-1 0 15,0 0 12-15,6-3-1 0,-2 0 0 0,10-3 0 0,-1 6 17 0,8-3 4 16,7-3 1-16,0 3 0 0,4 0 3 0,-1 0 0 31,8-3 0-31,3 3 0 0,0-4 9 0,4 4 3 0,3 0 0 0,0 0 0 16,0-3-23-16,4 3-4 0,-1 3-1 0,5-3 0 0,-1 0-2 0,4 0-1 31,3 0 0-31,4 4 0 0,-1-4 5 0,1 3 1 0,3-3 0 0,1 3 0 16,3-3 26-16,-1 3 6 0,5 0 1 0,-1 0 0 0,0 0-24 0,4 1-5 0,0 2-1 0,-3-3 0 31,-1-3-2-31,0 3 0 0,-3 3 0 0,0-3 0 16,-7 1 2-16,0-1 0 0,-1 0 0 0,-2 0 0 0,-8 3-11 0,-4-3-3 15,-2-3 0-15,-8 4 0 0,0-1-12 0,-7 0 0 16,-7 0 0-16,-4 0 0 0,-10 0 0 0,0-3 0 0,-7 0 0 0,-4 0 0 31,-3 0-125-31,-4 0-28 0,21-9-6 0,-24-1-1 0</inkml:trace>
  <inkml:trace contextRef="#ctx0" brushRef="#br0" timeOffset="117164.16">18549 12015 836 0,'0'0'24'0,"0"0"4"0,0 0-28 0,0 0 0 31,0 0 0-31,0 0 0 0,0 0 0 0,0 0 0 0,0 0 0 0,0 0 0 16,0 0 57-16,0 0 6 0,0 0 1 0,0 0 0 0,0 0 0 0,0 0 0 15,0 0 0-15,0 0 0 16,0 0 0-16,0 0 0 0,0 0 0 0,0 0 0 0,0 0 51 0,0 0 10 16,0 0 3-16,0 0 0 15,0 0-52-15,4 0-9 16,-4 0-3-16,0 0 0 0,0 0-40 0,0 0-9 0,0 0-2 0,0 0 0 16,7 3 27-16,-7-3 6 0,0 0 1 0,0 0 0 0,0 0 8 0,0 0 1 15,3 6 1-15,-3-6 0 16,4 7-37-16,-4-7-7 0,3 9-1 0,-3-3-1 0,0 7 42 0,4-1 9 15,-4 1 2-15,0-1 0 16,0 4-52-16,0 0-12 0,0-1 0 0,0 7 0 0,3-3 0 0,-3 3 0 0,0 3 0 16,0 3 0-16,4 1 40 0,-4 2 6 0,3 4 1 15,-3 2 0-15,4 7-27 0,-4 0-6 16,3 0-1-16,-3 3 0 16,4 3-13-16,-1 0 9 0,-3-3-9 0,0 10 8 0,4-4-8 0,-4 7 0 15,0-1 0-15,0 7 0 0,4-6 53 0,-4 5 9 16,3-2 2-1,1 6 0-15,-1-6-52 0,1 0-12 0,-1-1 0 0,4 1 0 16,-3-3 0-16,3-1 0 0,-4 4 0 0,4 0 0 0,0-4 0 0,-3 1 0 0,3-1 0 0,-3 4 0 16,3-7 0-16,0 4 0 0,0 0 0 15,3 2 0-15,-3-8 0 0,0-1 0 16,4-3 0-16,-4-3 0 0,0-9 0 0,0-1 0 0,4-5 0 0,-8-4 0 16,1 0 54-16,-1-6 8 0,1-3 2 0,-4-3 0 15,3-7-52-15,-3-3-12 0,0-6 0 0,0 0 0 16,0 0-48-16,-7 0-13 0,4 3-3 0,-4-6 0 15,0-3-51-15,0 0-10 16,0-1-3-16</inkml:trace>
  <inkml:trace contextRef="#ctx0" brushRef="#br0" timeOffset="118234">13677 12074 1036 0,'0'0'23'0,"0"0"5"0,0 0 0 0,0-6 1 0,4 3-29 0,-4-3 0 0,0 0 0 0,0 6 0 16,0 0 112-16,0 0 16 16,0 0 3-16,0 0 1 0,0 0-7 0,0 0-1 0,0 0 0 0,0 0 0 15,0 0-48-15,0 0-9 0,3-7-3 0,-3 7 0 16,0 0 16-16,0 0 2 0,0 0 1 0,0 0 0 16,0 0-30-16,0 0-5 15,0 0-2-15,4 10 0 0,-1 2-8 0,1 1-2 0,-4-1 0 0,3 7 0 16,1 0-7-16,-4 3-1 0,3 3-1 0,1 6 0 0,-4 1 5 15,3 5 2-15,1 1 0 0,0 3 0 0,-1-1-4 0,1 4-1 16,-1 3 0 0,1 4 0-16,-1-4-10 0,4-4-3 15,-3 1 0-15,-1 3 0 0,4-3-6 0,0 6-2 0,-3-3 0 0,3 10 0 16,0-4-24-16,0 1-6 0,0 2-1 0,4 0 0 0,-4-2 43 0,0-1 9 16,0 3 2-16,3 4 0 0,-2-7-15 0,2 1-4 0,-3 2 0 15,4 1 0 1,-4-4-1-16,0 0-1 0,3-3 0 0,-2 4 0 15,-1-7-2-15,0 0-8 0,3 0 12 0,-3 0-4 0,0-3-8 0,4-7 10 0,-4 1-10 0,0 3 10 32,0-4-10-32,-3 1 0 0,3 3 0 0,3-1 8 0,-3-2-8 0,4 0 0 15,-1-1 0-15,1 1 0 0,-4-7 0 0,4-2 0 0,-4-4 0 0,0 0 0 16,0 0 0-16,-4-6 0 16,4-1 0-16,0-2 0 0,1-7 0 0,-1 1 0 15,-4-1 0-15,4-2 0 0,-7-7 0 0,11 6 0 16,-8 0 0-16,4 3 0 0,0-2-28 0,0-1-8 0,-3 3-2 0,3 1 0 31,0-1-106-31,0-2-20 0,0 2-5 0,4 3-1090 0</inkml:trace>
  <inkml:trace contextRef="#ctx0" brushRef="#br0" timeOffset="118995.64">14228 14846 1497 0,'0'0'66'0,"-8"3"14"15,1-3-64-15,-3 4-16 16,3-1 0-16,0 0 0 0,0-3 134 0,0 0 23 16,-4 3 5-16,8 0 1 0,-5-3-56 0,1 0-11 15,4 0-3-15,3 0 0 0,-7 3-26 0,7-3-6 0,0 0-1 0,0 0 0 16,0 0-16-16,0 0-4 0,0 0-1 0,0 0 0 0,0 0-25 0,0 0-5 16,0 0-1-16,0 0 0 15,7 0 0-15,0 0 0 0,0 0 0 0,4 0 0 0,-1 0-8 0,1 0 12 16,-1 0-12-16,4 0 12 0,1 0-4 0,2 3-8 15,1 0 12-15,3 1-4 0,4-4 0 16,-1-4-8-16,8 4 12 0,0 0-4 16,3-3 5-16,0 0 1 0,1 0 0 15,3 3 0-15,-1 0-28 0,1 0-6 0,7-3 0 16,3 3-1-16,4-3 47 0,0 3 10 0,4-3 1 0,3 0 1 0,0-1-25 0,0 1-5 31,0 0 0-31,10 0-8 0,-3-3 22 0,0 3-2 0,4 3-1 0,10-4 0 16,-4 1-7-16,-13 0-2 0,7 3 0 0,3 3 0 0,3-3 2 0,1 3 1 15,6-3 0-15,1 4 0 16,3 2-13-16,25-3 9 0,4 3-9 0,6 4 8 0,-21-4-8 0,4 0 0 0,0-3 9 0,14 4-9 31,-18-4 10-31,1 0-2 0,2-3-8 0,12 3 12 16,-15-3 1-16,4-3 0 0,0 0 0 0,7 0 0 0,-14-1 1 0,-8-2 0 16,1 3 0-16,7 0 0 0,-15 0-14 0,-6 3 0 0,-4 0 0 0,0 0 0 15,-10 3 0-15,-8 0 0 0,1 3 0 0,-4-3 0 16,-11 4 54-16,-3-1 8 0,-8 0 2 0,-2 1 0 15,-8-1-52-15,-4 0-12 16,-2-3 0-16,-8 0 0 0,-7-3 0 0,0 0 0 16,0 0 0-16,0 0 0 0,0 0 0 0,3 4 0 0,-3-1 0 0,-3 0 0 15,-1 0 0-15,1-3 0 0,-1 0 0 0,0 0 0 16,1 0-151 0,3-3-33-16,-4 3-6 0,4-3-2 0</inkml:trace>
  <inkml:trace contextRef="#ctx0" brushRef="#br0" timeOffset="128396.87">14499 12833 1267 0,'0'0'28'0,"0"0"5"0,0 0 2 0,0 0 1 16,0 0-36-16,0 0 0 0,4-6 0 0,-4 3 0 0,3-3 58 0,1-1 5 16,-4 4 1-16,3-3 0 0,-3 0 0 0,0-1 0 0,0-2 0 0,0 3 0 15,0-1 39-15,0 1 8 16,0 0 1-16,0 0 1 0,-3-4-34 0,3 4-7 15,0 0-2-15,-4 3 0 0,1-4-16 0,-1 4-3 0,1 0-1 0,3 3 0 16,-4 0-16-16,-3 0-3 0,0 0-1 0,0 3 0 31,0 3-11-31,-4 1-3 0,4-1 0 0,-3 0 0 0,3 4 20 0,-4 2 4 16,0 4 1-16,1 0 0 0,-1-1-41 0,1 4-17 0,-1 0 1 0,-3 3 0 0,3 3 25 16,1 0 6-1,-1 3 1-15,4 0 0 0,0 1-8 0,0-4 0 16,4 3-8-16,-1 0 12 0,1 0-12 0,3 1-8 0,3-4 8 0,1 0-13 15,-1-3 13-15,4-4 0 0,0 4 0 0,4-6 0 16,-4 3 0-16,3-7 0 0,5 1 0 0,-5 0 0 16,4-4 0-16,0 0 0 0,0-2 0 0,1-1 0 0,-1-3 0 0,0-3 0 0,0-3 0 15,0 0 0 1,-3 0 0-16,-1-7 0 0,1 4 0 0,-4-3 10 16,0-1-10-16,0-2 0 0,-4 2 0 15,5-2 8-15,-5-1-8 0,-3 1 0 16,4-1-12-16,-4-3 12 0,-4 7 0 0,4-4 0 15,-3 4 0-15,-1-4 0 0,-3 4 0 0,3 0 16 0,1-1 0 0,-4 1-1 0,0 3-15 0,3-4 0 16,-3 4 8-16,0 3-8 0,0 0-11 0,4-1-5 16,-5 1 0-16,8 3-1 15,-3 0 17-15,3 0 0 0,-7 0 0 0,3 3 0 0,1 4 14 0,-1-4 6 16,4-3 2-16,0 0 0 0,0 0-22 0,0 0 0 0,0 0 0 0,0 0 0 16,0 0 0-16,0 0 0 15,0 0 0-15,0 0-8 0,7 6-8 0,4 0-2 16,-4-6 0-16,4 0 0 0,-4 0 18 0,0-3 0 15,3 0 0-15,1-3 0 0,-1 0 9 0,1-1 6 16,0 4 1-16,-1-3 0 0,1 3-26 0,-1-3-5 0,1 2-1 0,0-2 0 31,-1 0 27-31,1 3 5 0,-1-4 0 0,1 4 1 16,-4 0-17-16,4 0 0 0,-4 0 8 0,0 0-8 0,-7 3 0 0,0 0 0 0,0 0 0 0,0 0 0 16,0 0 0-16,3 6 13 0,-3 3-2 0,0 1-1 15,0 2 12-15,-3 4 2 0,-4 0 1 0,0 3 0 16,-1 2 2-16,1-2 0 0,0 6 0 0,-3-3 0 15,3 0-27-15,0 0-19 0,0 3 3 0,-4-3 1 0,4 3 63 16,0-3 13-16,0 0 3 0,0-3 0 16,3 0-64-16,1-3-15 0,-1-1-1 0,1-2-1 0,3-4 17 0,-4-3 0 15,4-6 0-15,0 0 0 0,0 0-10 0,0 0 2 16,4-3 0-16,-1-3 0 16,1 0-76-1,-1-4-16-15,1 1-2 0,-1 0-1 0,-3-4 31 16,4 4 7-16,-1-4 1 0,1 4 0 0,-1-4-205 0,1 4-41 0,-1-1-8 0</inkml:trace>
  <inkml:trace contextRef="#ctx0" brushRef="#br0" timeOffset="128812.3">14870 13231 1579 0,'0'0'32'0,"0"0"10"0,0 0-34 0,0 0-8 0,0 7 0 0,0-7 0 15,0 0 118-15,3 6 22 0,1 0 4 0,-4-6 0 16,0 0-61-16,7 0-13 0,0-3-2 0,0 3-1 0,-4-3-11 0,4-3-1 15,-3-1-1-15,-1 1 0 16,1-3 8-16,0-1 2 0,-4-2 0 0,3-4 0 16,-3 0-1-16,0 1 0 0,-3-4 0 0,3 3 0 0,-4-2-11 0,0-1-3 0,1 0 0 0,-4-3 0 31,3 3-18-31,1-3-4 0,-4 3-1 0,3 1 0 16,-3-4-14-16,4 6-4 0,-4 3 0 0,3 1 0 0,1 2-8 0,3 4 0 15,-4 3 0 1,4 3 0-16,0 0-40 15,0 0-14-15,0 0-2 0,0 9-1 0,4 1-86 0,-1 2-17 0,1 1-3 0,3 3-630 16,-4 2-127-16</inkml:trace>
  <inkml:trace contextRef="#ctx0" brushRef="#br0" timeOffset="129190.28">14997 13112 2127 0,'-4'3'94'0,"-3"4"20"0,3-1-91 16,1 0-23 0,-1 1 0-16,1 2 0 0,-1 3 69 0,4-2 10 15,-3-1 1-15,3 4 1 0,-4 3-15 0,4-4-3 0,0 4-1 0,0-4 0 16,0 1-18-16,4-1-3 0,-4 1-1 0,3-4 0 0,1 1-12 0,-1-4-2 31,1 0-1-31,3-3 0 0,0 1-13 0,-3-4-4 0,3 0 0 0,3-4 0 16,-3-2-8-16,4 0 0 0,-1-4 0 0,-2 4 0 15,2-3 0-15,-3-4-9 0,4 4 9 16,-4-1-13-16,0-2 13 0,0-4 0 0,-4 4 0 0,1 2 0 16,-1-2 0-16,1 2 0 0,0 1 0 0,-4-1 0 15,-4 4 48-15,4 0 13 0,-4-3 3 0,1-4 0 0,-4 4-64 0,0-1 0 16,0 4-9-16,0-3 0 0,-4-1 9 0,4 1 0 16,-3-1 0-16,2 4 0 0,1 0 0 0,0-1 0 15,-3 1 0-15,6 3-8 16,-6 0-36-16,6 3-8 0,4 0 0 0,0 0-1 15,0 0-111-15,0 0-23 0,0 0-4 0,0 0-547 16,0 0-110-16</inkml:trace>
  <inkml:trace contextRef="#ctx0" brushRef="#br0" timeOffset="129529.67">15311 13282 1976 0,'0'0'44'0,"0"0"8"0,0 0 3 0,0 0 0 0,0 0-44 0,0 0-11 15,0 0 0-15,0 0 0 0,-4-7 152 0,1 4 28 16,-1-3 5-16,4 3 2 0,-4-3-112 0,1-4-23 0,-1-2-4 0,1-1 0 0,-1 1-12 0,1-1-1 15,-1-6-1-15,1 0 0 0,-4-3-13 0,3 0-2 16,-3 1-1-16,0-8 0 0,0 4-6 0,3-3-2 16,-3 3 0-16,0 0 0 0,0 0-2 0,0 6 0 15,0 3 0-15,4 1 0 16,-4 2-8-16,3 4 0 0,-3 2 0 0,7 4 0 16,0 3 0-16,0 0 0 0,0 0-12 0,0 0 12 15,0 0-148-15,0 6-21 0,7 4-5 0,-3 2-1 16,6 1-54-16,-3 0-11 0</inkml:trace>
  <inkml:trace contextRef="#ctx0" brushRef="#br0" timeOffset="129862.52">15371 13178 1552 0,'0'0'44'0,"0"0"10"0,0 0-43 15,0 0-11-15,0 0 0 0,0 0 0 0,0 0 104 0,0 0 20 0,3-6 3 0,1 0 1 31,-1-4-46-31,1 1-9 0,-1-4-1 0,1 1-1 16,3 2-11-16,-4 1-3 0,4-4 0 0,0 4 0 0,0 3-5 0,1-1 0 0,-5 1-1 0,8 0 0 16,-4 3 21-16,0 0 4 0,0-1 0 0,0 4 1 15,3 0-57-15,-3 0-11 0,4 0-9 0,-4 4 12 16,0 2-12-16,0-3 0 0,-3 3-12 0,3 1 12 16,-4 2 44-16,-3 4 16 0,4-4 3 0,-4 3 1 15,0 1-52-15,0 3-12 0,-4-1 0 0,1 1 0 16,-1-3 0-16,1 2 0 0,-4-2 0 0,3-1 0 0,-6 1 54 0,3-1 8 15,-1-5 2-15,1 2 0 16,0 1-76-16,0-4-14 0,0 0-3 0,0-3-1 16,0 0-88-16,7-3-18 0,0 0-3 0,0 0-734 31,0 0-147-31</inkml:trace>
  <inkml:trace contextRef="#ctx0" brushRef="#br0" timeOffset="130770.94">15847 13103 1267 0,'0'0'28'0,"0"0"5"0,-4 0 2 0,-3-3 1 0,7 3-36 0,-7 0 0 0,4-3 0 16,3 3 0-16,-7 0 85 0,3 0 11 15,-3-3 1-15,3 3 1 0,-3-4-54 0,4 4-12 0,-4 0-1 0,3-3-1 16,-6 3 27-16,3 0 6 0,0 0 1 0,0 0 0 0,-4 0 41 0,4 0 9 15,-4 3 2-15,4-3 0 16,0 0-34-16,0 4-6 0,0-4-2 0,0 3 0 16,0 0-23-16,0 3-5 0,3 0-1 0,1 1 0 31,-4-1-17-31,3 6-4 0,1-2-1 0,-1 2 0 0,1-2-8 0,-1 2-2 16,4 4 0-16,0-3 0 0,0-1-13 0,0 1 0 0,4-1 8 0,-4-2-8 0,3-1 0 0,1-3 0 0,-1 1 0 15,-3-7 0 1,11 6-11-16,-11-6-5 0,10 0 0 0,1-3-1 0,3-4 26 0,-3 1 6 15,-4 0 1-15,3-4 0 0,1 1-16 0,0-7 8 0,-1 4-8 0,-3-1 0 32,0-2 0-32,0-1 0 0,-3 0 0 0,3 4 0 0,-4-4 0 0,1 3 0 15,-1 4 0-15,1 3 0 0,-4-4 0 0,4 1 0 16,-4 6 0-16,3 0 0 0,-3 0-9 0,4 3-8 0,-4-4-2 0,0 4 0 16,0 4 40-16,3 2 8 0,-3 0 2 0,4 0 0 15,-4 1-13-15,3 2-2 0,-3-3-1 0,4 4 0 16,-4-1-5-1,0 1-1-15,3 2 0 0,1 1 0 0,-4-4-1 0,3 0 0 16,1 4 0-16,-1-4 0 0,1-2-8 0,-1 2 0 0,4-3 0 0,-3 1 0 16,-4-7-11-16,0 0-4 0,11 6-1 0,-11-6 0 15,14 3-76-15,-14-3-15 16,14 0-3-16,-4 0-1 16,4-3-67-16,-14 3-14 0,11-3-2 0,-11 3-1 0,14 0 63 0,-14 0 12 0,11-3 2 0,-11 3 1 31,0 0 61-31,10 3 13 0,-10-3 3 0,11 6 0 15,-11-6 96-15,7 6 19 0,0 1 4 0,-7-7 1 0,0 0 8 0,4 6 1 0,-4-6 1 0,0 0 0 16,0 0-29-16,0 0-5 0,0 0-2 0,0 0 0 16,0 0-17-16,0 0-3 0,0 0-1 0,10-6 0 0,-3-1 19 0,-3 1 3 15,-1-3 1-15,1-1 0 16,-1-2 20-16,1-1 4 0,-4 1 0 0,-4-4 1 16,4 3-1-16,-3-2-1 0,-1 2 0 0,1-3 0 0,-1 4-19 0,1-7-4 15,-4 0-1 1,0-3 0-16,-1-3-18 0,-2 0-3 0,-1 0-1 15,4 0 0-15,0 0-13 0,0 3-4 0,0 0 0 0,0 3 0 0,4 0-6 0,-5 7-2 16,5-4 0-16,-1 4 0 16,4-1-8-16,-3 4 0 0,-1 2 0 0,4 1 0 15,0 6 0-15,0 0 0 0,0-6 0 0,0 6 0 16,0 0-65-16,0 0-9 0,4-6-2 0,-4 6 0 16,0 0-96-16,0 0-19 0,0 0-4 0,0 0-1 0</inkml:trace>
  <inkml:trace contextRef="#ctx0" brushRef="#br0" timeOffset="131734.57">16193 13395 115 0,'0'0'0'0,"0"0"0"0,0 0 0 0,0 0 10 0</inkml:trace>
  <inkml:trace contextRef="#ctx0" brushRef="#br0" timeOffset="132407.25">16415 13150 1497 0,'0'0'32'0,"0"0"8"0,0 0 0 0,0 0 4 0,0 0-36 0,0 0-8 16,0 0 0-16,0 0 0 0,0 0 104 0,0 0 20 0,0 6 3 0,0 0 1 0,0-6-52 0,3 7-9 31,-3 2-3-31,4 1 0 0,-1-1-51 0,1 0-13 16,-1 7 0-16,1 0 0 0,3-1 54 0,-3 7 8 0,3 3 2 0,0 1 0 0,0 2-52 0,0-3-12 31,0 3 0-31,0 0 0 0,0 1 54 0,3-4 8 0,-6 0 2 0,3-3 0 16,4 0-52-16,-8-7-12 0,4 1 0 0,0-4 0 15,0-2 0-15,-3-1 0 0,-1-2 0 0,-3-7 0 0,0 0 0 0,0 0 0 16,0 0 0-16,4-7 0 16,-4-2 54-16,-4-1 8 0,-3-2 2 0,4-4 0 15,-1 1-52-15,-3 2-12 0,0-3 0 0,0 1 0 0,-3-1 0 0,2 0 0 16,1-2 0-1,-3-1 0-15,3 0 0 0,-4 0 0 0,4 0 0 16,0-3 0-16,0 7 0 0,0-4 0 0,3 0 0 0,1 3 0 0,-1-6 0 0,1 4 0 16,3-1 0-16,0 0 0 15,3 0 0-15,1 0 0 0,-1 4 0 0,1-4 0 16,3 3 0-16,0 4 0 0,0-1 0 0,4 1 0 0,-1-1 0 0,4 4 0 0,1-1 0 0,2 1 0 31,1 2 0-31,-1-2 0 0,1 3 0 0,0 0 0 16,-1-1 0-16,-3 4 0 0,4 0 0 0,-4 3 0 15,-3 3 54-15,-1 0 8 0,1 4 2 0,-4 2 0 0,0 0-52 0,-3 4-12 16,-4 3 0-16,3-4 0 0,-3 4 0 0,-3-1 0 0,-1 4 0 0,-3 0 0 16,0-3 54-1,0-1 8-15,-7 1 2 0,3-3 0 0,-6-4-52 16,-1 0-12-16,-3 4 0 0,3-7 0 0,-3 1 0 0,3-1 0 16,-3-3 0-16,4-3 0 0,-1 0-48 0,4-3-13 15,3 0-3-15,1 0 0 16,-1-4-51-16,4 1-10 0,0-7-3 0,7 4 0 0,-4-3 0 15,4-1 0-15,4 4 0 0,-1-1-580 0,5 1-116 0</inkml:trace>
  <inkml:trace contextRef="#ctx0" brushRef="#br0" timeOffset="132709.82">16824 13297 2041 0,'0'0'44'0,"0"0"10"0,7-3 2 0,-3 0 2 0,-1-3-46 0,1 0-12 31,3-4 0-31,-4-2 0 0,1-1 96 0,3 0 16 0,-4-2 4 0,-3-1 1 0,4 0-20 0,-4 1-4 16,0-1-1-16,-4 0 0 0,4 1-13 0,-3-1-3 16,-1 0-1-16,-3 1 0 15,-3-7-23-15,-1 0-4 0,4 0 0 0,-4 0-1 0,1 0-14 0,-1 0-2 16,1 0-1-16,-1 0 0 0,0 3-30 0,4 4-16 15,4-1 1-15,-1 7 1 0,-3 2 14 0,7 1 0 0,0 6 0 0,0 0-9 32,0 0-68-32,0 0-14 0,4 6-2 0,3 1-1 15,0 5-106-15,0 1-22 0,4-1-4 0</inkml:trace>
  <inkml:trace contextRef="#ctx0" brushRef="#br0" timeOffset="133324.49">17127 13087 1958 0,'0'0'43'0,"0"0"9"0,0 0 1 0,0 0 3 0,0 0-45 0,0 0-11 16,-3 3 0-16,-1 4 0 0,1-1 104 0,-4 0 20 15,3 4 3-15,-3-1 1 0,4 7-60 0,-4-1-12 16,3 1-3-16,1 3 0 16,-1 0-7-16,0-1-2 0,1 1 0 0,-1-3 0 15,1-3-10-15,3-1-2 0,0 1-1 0,0-7 0 0,0 0-17 0,0-6-3 16,0 0-1-16,0 0 0 15,0 0-10-15,0 0 0 0,3-6 0 0,4 0 0 16,-3-4 0-16,3-2 0 0,-3-1 9 0,-1-3-9 16,1 4 0-16,-1-4-16 0,1 1 2 0,-1 2 1 15,1-3 28-15,-4 7 5 0,0-1 2 0,3 4 0 16,-3 0-22-16,4 3 0 0,-4-3 0 0,0 6 8 0,0 0-25 16,0 0-5-16,0 0-1 0,0 0 0 0,0 0 23 15,3 6 0 1,1 0 0-16,-1 0 0 0,1-3 0 0,-1 4 0 0,-3 2 0 0,4-3 0 15,-1 4 0-15,1-4 0 0,-4 0 0 0,4 4 0 0,-1-4 27 0,1 0 9 0,-1 4 3 0,1-4 0 16,-1 0-11-16,-3-6-3 16,0 0 0-16,7 7 0 0,-7-7-25 0,0 0 0 15,7 3 0-15,-7-3 0 0,0 0 0 0,0 0 0 0,0 0 0 0,0 0 0 16,0 0 0-16,0 0 0 16,7-3 0-16,-7 3 0 0,4-7 0 0,-1 1 0 0,1 0 0 0,-4 3 0 15,0-4 0-15,3 4 0 0,-3 0 0 0,0-3 0 31,0 3 0-31,-3 0 0 0,3-1 0 0,0 1 0 0,0-3 0 0,3 3 0 16,-3 0 0-16,0 3 0 0,0 0 0 0,0 0 0 0,0 0 0 0,0 0 0 16,0 0 0-16,0 0 0 0,0 0 0 0,0 0 0 0,4 3 0 0,-4 3 0 31,4-3 0-31,3 4 0 0,-7 2 0 16,3-3 0-16,4-3 0 0,-7 4 0 0,0-7 0 0,7 6 0 0,-7-6 0 0,4 6 0 0,3-3 0 15,-7-3 0 1,0 0 0-16,0 0 0 0,7 7 0 0,-7-7 0 15,0 0 0-15,0 0 0 0,0 0 0 0,0 0 0 0,10 0 0 0,-10 0 0 0,0 0 0 0,0 0 0 16,0 0 0-16,0 0 0 16,0 0-162-16,0 0-38 0,0 0-7 0,0 0-1 0</inkml:trace>
  <inkml:trace contextRef="#ctx0" brushRef="#br0" timeOffset="133758.59">17438 13294 1220 0,'0'0'34'0,"0"0"9"16,0 0-35-16,0 0-8 15,0 0 0-15,0 0 0 0,0-6 156 0,0 6 28 16,0-6 7-16,0-1 1 0,0 1-48 0,0 0-8 0,0 0-3 0,0-1 0 15,-4-2-45-15,4-1-8 16,0 1-3-16,0 0 0 0,0-1-30 0,0 1-7 16,0-1 0-16,0 1-1 0,0 3-18 0,4-1-3 0,-4-2-1 0,3 3 0 15,-3-4-7-15,4 4-2 0,-4 0 0 16,3 0 0-16,4-1-8 0,-3-2 12 16,0 3-12-16,3-1 12 0,-4 1-12 0,4 3 0 15,0-3 0-15,0 3 8 0,0-1-8 0,0 1 8 0,0 0-8 0,0 3 8 16,1 0 1-16,-1 0 0 0,-4 0 0 0,4 3 0 0,0 4 5 0,0 2 1 15,-3 0 0 1,-1 4 0-16,1-1-4 0,-1 1-1 0,-3 6 0 0,4-4 0 16,-4 4-10-16,0-3 12 15,3 0-12-15,-3-1 12 0,0-2-12 0,0-1 0 0,0-2 0 0,0-4 0 16,0 0 0-16,0-6-11 0,0 0 1 0,0 0 0 31,0 0-111-31,0 0-23 0,0 0-4 0,4-6-654 0,-4 0-131 0</inkml:trace>
  <inkml:trace contextRef="#ctx0" brushRef="#br0" timeOffset="134496.92">17671 13291 1854 0,'0'0'40'0,"0"0"9"0,-4 3 2 0,4-3 1 15,0 0-41-15,0 0-11 0,0 0 0 0,0 0 0 16,0 0 76-1,0 0 14-15,0-3 2 0,-3 0 1 0,3-3-51 0,0-1-10 16,0-2-3-16,3 3 0 0,-3-4-9 0,4 1-1 0,-4-4-1 0,3 1 0 16,-3-1 6-16,4-2 0 0,-4-1 1 0,3 3 0 0,1 1 7 0,-1 2 0 15,1-5 1-15,-1 5 0 16,1-2-8-16,-1 2-1 16,1 1-1-16,3 3 0 0,-3 3-23 0,3-4 0 15,-4 4 0-15,1 0 0 0,-1 0 34 0,-3 3 2 0,0 0 1 0,7 0 0 0,0 0-15 0,-3 3-3 16,3 0-1-16,-4 3 0 15,1 1 7-15,3-1 2 0,-4 7 0 0,1-1 0 16,0 1 15-16,-1-1 3 0,1 4 1 0,3-4 0 16,-4 4-46-16,1-3 0 0,3-1-15 0,0 1 4 0,-4-4 11 0,4-3 0 15,-3 4 0-15,7-4 0 0,-4 3 0 0,-4-5 0 16,4-1 0-16,0 0 0 16,0-3 0-1,0 0 8-15,4-3-8 0,-4 3 0 0,0-7 0 0,0 4 0 0,0-3 0 0,0 0 0 0,4-4 0 0,-4 4 9 31,0-3-9-31,0-1 0 0,-4 1 0 0,5-4 0 0,-5 4 0 0,4-1-9 16,-3 1 9-16,-4 0 11 0,3 2-3 0,1-2 0 0,-4 3-8 0,0 3 0 0,0 3-12 0,0 0 12 16,0-4 0-16,-4 8 0 15,1-4 0-15,-1 6 12 0,1 0-12 16,-1 7 0-16,1-1 0 0,3 1 0 16,-4 2 0-16,0 1 0 0,1 0 0 0,3-1 0 0,0 1-8 0,0 0 8 15,0 0 0-15,0-1 0 0,3-5 0 0,1-1 0 0,0 0 0 0,3 1 0 16,-4-4 0-16,-3-6 0 15,0 0 0-15,0 0 8 0,14 0-8 0,-14 0-11 16,11 0 3-16,-11 0 0 0,10-3 8 0,1-3 0 16,0-1 10-16,-4-2-10 0,-4 3 0 0,4-4 8 0,0-2-8 0,-3 2 0 0,-1 1 0 15,1-4 0 1,-1 4 8-16,1-4-8 0,-4 1 0 0,3 3 0 16,-3-1 0-16,4 1 0 0,-4-4 0 0,3 4 0 0,1 2 0 0,0-2 0 15,-4 0 0-15,3 2 0 16,4-2 0-16,0 3 0 0,0-1 40 0,0 1 6 15,0-3 1-15,0 3 0 0,4-1-24 0,-4 1-5 0,-7 6-1 0,14-3 0 0,0 0-17 0,0 3 0 32,-3-3 0-32,3 6 0 0,-14-3 15 0,11 3-1 0,-11-3 0 0,10 3 0 15,1 0-22-15,-11-3-5 0,10 3-1 0,-3 0 0 0,0 4 14 0,1-1 0 16,-5 0 0-16,-3-6 0 31,0 0-156-31,7 6-29 0,0-2-6 0</inkml:trace>
  <inkml:trace contextRef="#ctx0" brushRef="#br0" timeOffset="137484.97">19110 7299 1337 0,'0'0'28'0,"0"0"6"0,0 0-34 0,0 0 0 0,0 0 0 0,0 0 0 15,0 0 58-15,0 0 5 0,0 0 1 0,0 0 0 0,0 0 16 0,0 0 3 0,0 0 1 0,0 0 0 32,0 6-32-32,0 1-7 0,0-1-1 0,0 3 0 0,0 4 16 0,0 3 4 15,0 5 0-15,4 1 0 0,-4 0 0 0,3 7 0 16,-3 2 0-16,4 3 0 0,-4 7 0 0,3 0 0 0,-3 6 0 0,4 6 0 31,-4-3 0-31,3 4 0 0,-3-1 0 0,4 10 0 0,-1-4-52 0,-3 4-12 16,4 3 0-16,-1 0 0 0,4-7 0 0,0-2 0 15,-3-1 0-15,3 4 0 0,4-7 0 16,-4 0 0-16,0-2 0 0,3 2 0 0,-3-9 54 16,4-3 8-16,-4-1 2 0,4-2 0 0,-8 0-52 0,4-1-12 0,-3 1 0 0,-1 3 0 15,1-1 0 1,-4 1 0-16,3 3 0 0,-3 0 0 0,-3-7 0 0,3 4 0 0,-4-3 0 15,1-4 0-15,-1-2 0 0,-3-1 0 16,0 0 0-16,0-2 0 0,3-7 0 0,1 0 0 16,-4-10 0-16,3-2 0 0,1-4 0 0,3-6 0 0,0 0 0 0,-4-13 0 15,1-2-100 1,-1-7-22-16,1 3-5 0,3-9-1 0,0-1-102 16,-4-2-21-16</inkml:trace>
  <inkml:trace contextRef="#ctx0" brushRef="#br0" timeOffset="138536.94">19096 7240 1036 0,'0'0'23'0,"0"0"5"0,0 0 0 0,0 0 1 0,0 0-29 0,0 0 0 0,0 0 0 0,0 0 0 31,0 0 108-31,0 0 16 0,0 0 4 0,0 0 0 16,0 0-52-16,0 0-9 0,0 0-3 0,0 0 0 0,0 0 28 0,3 6 6 15,-3-6 1-15,4 6 0 0,-4-6-23 0,3 3-4 0,-3-3 0 0,0 0-1 16,8 3-21-16,-8-3-4 0,3 3-1 0,4 4 0 16,-3-4-3-16,-4-3-1 15,7 3 0-15,-4-3 0 0,-3 0-33 0,7 3-8 16,4-3 0-16,-4 0 0 0,0 3 0 0,4-3 0 0,-4 0 0 0,3 0 0 16,4 3 0-16,0-3 0 15,1 0 0-15,2 0 0 0,-3 0 0 0,4 0 0 0,-4-3 0 0,4 3 0 31,-1 0 53-31,1-3 9 0,0 0 2 0,-1 0 0 0,1 3-52 0,-1-3-12 16,5 3 0-16,2-3 0 0,-2 6-8 0,2-3-5 16,-3-3-1-16,4-1 0 0,3 4 22 15,1 0 5-15,-1-3 1 0,3 3 0 0,-2 0-14 0,2 0-12 16,5 0 3-16,-12 0 0 0,1-3 9 0,3 3 11 0,1 0-3 0,2-3 0 0,5 0-8 0,-1 0 0 31,0 0 0-31,18 0 0 0,-7-1 10 0,0-2 3 16,-4 3 1-16,4 0 0 0,-7 0-14 0,3 3-16 0,0 0 3 0,4-3 1 15,0 3 28-15,4 0 7 0,-5 0 1 0,1 0 0 16,0 0-24-16,-4 0 8 0,4 0-8 0,4-4 0 16,-4 4 11-16,-1 0-3 0,5-3 0 0,3 0 0 0,-4 0 12 0,-3 0 1 15,0 3 1-15,7-6 0 0,-4 2-2 16,-3 4-1-16,7-3 0 0,0 0 0 16,-7 3-9-16,0-3-2 0,-1 0 0 0,1 3 0 15,-7-3-8-15,7 0 10 0,-4 3-10 0,4-3 10 16,0-1-10-16,-4 1 10 0,-3 0-10 0,0 0 10 0,0 0 20 0,-7 0 4 0,-1 0 1 0,1-4 0 31,-7 4-45-31,3 0-9 0,-7-3-1 0,0 3-1 16,-3-4 21-16,0 4 0 0,-4-3 0 0,-4 3 8 0,1 0-8 0,-4 0 8 0,0-4-8 15,-7 7 8-15,7-3-8 0,-7 3 0 16,0 0 9-16,0 0-9 16,0 0 12-16,0 0-1 0,0 0-1 0,0 0 0 15,0 0-110-15,0 0-23 0,0 0-4 0,0 0-1 16,0 0-102-16,0 0-21 0,0 0-4 0,0 0-1 0</inkml:trace>
  <inkml:trace contextRef="#ctx0" brushRef="#br0" timeOffset="139361.07">22758 7048 952 0,'0'0'27'0,"0"0"5"0,0 0-32 0,0 0 0 31,0 0 0-31,0 0 0 0,0 0 76 0,0 0 8 16,0 0 1-16,0 0 1 0,0 0-9 0,0 0-1 0,0 0-1 0,0 0 0 16,0 0-9-16,0 0-2 0,0 0 0 0,0 0 0 15,0 0 0-15,0 0 0 0,0 0 0 0,0 0 0 0,0 0 0 0,0 0 0 31,0 0 0-31,0 0 0 0,0 0-51 0,0 0-13 0,0 7 0 0,0-7 0 0,0 0 28 0,0 9 2 16,3 3 1-16,-3-2 0 16,0 2 9-16,0 1 3 0,0-1 0 0,0 1 0 0,0 0-3 0,0 2 0 31,0 1 0-31,0 6 0 0,0 0-20 0,-3 3-5 0,3 6-1 0,0 4 0 16,-4-1 36-16,4 7 7 0,0 0 2 0,0 3 0 0,-3 3-24 0,3 3-5 15,0 6-1-15,0 4 0 16,0-7 1-16,3 4 0 0,-3-4 0 0,4 7 0 0,-1-7-16 15,1 3-3-15,3 4-1 0,0 3 0 0,-4-10 33 0,4 3 6 0,-3-2 2 0,3 2 0 16,-3 4-19-16,-1-1-3 0,4 4-1 16,-3 0 0-16,-1-10-16 0,1 0-3 15,-1 1-1-15,-3 2 0 0,4-6-8 0,-1 0 12 0,-3 0-12 0,4 1 12 32,-4-7-12-32,0-7 0 0,0 1 0 0,-4-7 8 0,4-6-8 0,0-3 0 15,0-3 0-15,-3-3 8 0,-1-4-8 0,4-2 12 0,-3-4-12 0,-4 0 12 31,3-6-42-31,-10 0-8 0,3-3-2 0,1-3 0 16,-8-4-96-16,1 1-19 0,-1-4-4 0,0 1-733 0,-3-1-148 0</inkml:trace>
  <inkml:trace contextRef="#ctx0" brushRef="#br0" timeOffset="140095.84">19452 9485 1728 0,'0'0'38'0,"-7"0"8"0,-3 3 2 0,2 0 0 32,-2-3-39-32,3 0-9 0,-4 0 0 0,4 0 0 15,0 0 99-15,0 0 17 0,0 0 4 0,7 0 1 0,0 0-33 0,0 0-8 0,0 0 0 0,0 0-1 16,0 0-19-16,0 0-3 0,0 0-1 0,0 0 0 15,0 0-44-15,11 0-12 0,-4-3 0 0,3 3 0 16,4 0 36-16,-3 0 6 0,7 0 1 0,-1 0 0 0,-3 0-3 0,8 0-1 16,2-3 0-16,1 3 0 0,3-4-31 15,0 4-8-15,8-3 0 0,2 0 0 16,1 0 15-16,0 0-2 0,3 0 0 0,4-4 0 0,0 4 3 16,3-3 1-16,8 3 0 0,6-3 0 0,-3 3-5 0,0-4-2 0,7 4 0 15,4 0 0 1,0 0 0-16,3 3 0 0,0-3 0 0,7-4 0 15,-7 4 10-15,7-3 1 0,0 0 1 0,11-1 0 0,-11-2-11 0,0 0-3 16,7 2 0 0,4-2 0-16,-4 3 12 0,-7-4 3 0,4 4 0 0,10 0 0 15,-6-1-7-15,-5 1 0 0,1 3-1 0,0 0 0 0,-8 0-3 0,1 3 0 16,-8 0 0-16,4 3 0 0,-10-3-4 16,-1 3 0-1,-3 0-8-15,0 0 12 0,-3-3 0 0,-4 3-1 0,-4 1 0 0,0-4 0 16,-10 3-3-16,-3-3-8 0,-5-3 12 0,-6 3-4 0,-4 0-8 0,-3-4 10 0,-1 4-10 0,-17 0 10 0,0 0-10 0,0 0 8 31,0 0-8-31,0 0 8 16,0 0-35-16,0-3-7 0,-3 0-2 0,-1 0 0 15,-3 0-201-15,0 0-41 0</inkml:trace>
  <inkml:trace contextRef="#ctx0" brushRef="#br0" timeOffset="151228.25">22952 8205 1497 0,'0'0'32'0,"0"0"8"0,-7 0 0 16,7 0 4-16,0 0-36 0,0 0-8 0,0 0 0 0,0 0 0 0,0 0 69 0,0 0 12 0,0 0 3 0,0 0 0 15,0 0 44-15,0 0 10 16,0 0 2-16,0 0 0 0,0 0-36 0,0 0-6 16,0 0-2-16,0 0 0 0,0 0-25 0,0 0-6 15,0 0-1-15,0 0 0 0,0 0-11 0,0 0-2 0,0 0-1 0,0 0 0 16,0 0-19-16,0 0-4 0,0 0-1 0,0 0 0 0,7 0-4 0,0 0-1 31,0 0 0-31,-4 3 0 0,4-3 0 0,0 0 0 0,1-3 0 0,-1 3 0 16,3 3-9-16,4-3-1 0,-3-3-1 0,3 0 0 15,-3 3 5 1,6 0 1-16,-3-3 0 0,7 3 0 0,1 0-26 0,-1 0-5 0,4 0-1 0,-1-3 0 0,1 0 64 0,-4 0 13 0,4 6 3 16,3-3 0-1,0-3-52-15,4 3-12 0,3-4 0 0,4 1 0 16,7-3 0-16,14 0 0 0,-4-1 0 0,8 1 0 0,-4 0 0 0,0-3 0 0,7 2 0 0,3 1 0 31,1 0 0-31,-4 3-12 0,0-1 3 0,11-2 0 16,-4 3 9-16,0 3 12 0,-4-3-2 0,11 3-1 0,-6 0-9 0,2-3 0 15,4 3 0-15,0 0 0 16,-3 0 0-16,-4 0 0 0,0-3 0 0,7 3 0 0,-3-3 11 0,-8 3 0 16,1-4 0-16,3 1 0 0,-7-3-11 0,0 0-16 15,0 3 4-15,0 3 1 16,-10-4 31-16,-1 1 7 0,-3 0 1 0,0 0 0 0,-4 0-45 16,1 0-9-16,-4-4-2 0,3 4 0 15,-7 0 45-15,1 0 9 0,-5 6 2 0,-2 0 0 16,-8-3-45-16,-3 0-9 0,-4 3-2 0,-4-3 0 0,-2-3 28 0,-5 0 0 15,1 6 0-15,-4 0 0 0,-7-3 20 0,0 0 8 16,0 0 3-16,0 0 0 0,0 0-31 0,0 0 8 16,-7 0-8-16,0 4 4 0,-4-4-30 0,4 0-5 0,0 0-1 0,0 0 0 31,0-4-22-31,0 4-5 0,3-3-1 0,4 3 0 16,0 0-211-16,0 0-42 0,0 0-9 0,0 0-2 0</inkml:trace>
  <inkml:trace contextRef="#ctx0" brushRef="#br0" timeOffset="152317.82">26236 7848 1731 0,'0'0'38'0,"0"0"8"0,0 0 2 0,0 0 0 15,0 0-38-15,-3 9-10 0,3 1 0 0,-4-1 0 0,4 4 114 0,0-1 21 32,0 4 4-32,0 6 1 0,0 0-44 0,0 6-8 0,4 0-1 0,-4 3-1 15,3 4-18-15,1-4-4 0,3 4-1 0,-4-1 0 0,1-5-27 0,-1-8-4 32,4 1-2-32,-3-3 0 0,3 0 19 0,-4 0 4 0,1 0 1 0,3-7 0 15,-3 1-22-15,3-1-5 0,-4-2-1 0,1-1 0 0,-1-3-9 0,-3-6-1 0,0 0-1 0,0 0 0 31,0 0-6-31,0 0-1 0,0 0 0 0,0 0 0 0,0 0 14 0,0 0 2 16,0 0 1-16,0 0 0 0,0 0-34 0,4-3-7 16,-4-3-2-16,3-3 0 0,-3-4 18 0,0 0 0 15,0-2 0-15,0-1 0 0,0-3 0 0,0-6 0 0,-3-6 0 0,3-4 0 16,0 10 0-16,-4-3 0 16,4 3 0-16,-3 0 0 0,-1 0 0 0,1 0 0 0,-1 0 0 15,4 0 0-15,-3 3 0 0,3 0 0 0,-4 0 0 0,0 0 0 16,1 3 0-16,-1-3 0 15,1 3 0-15,-1 4 0 0,1-4 0 0,-1 3 0 16,1 0 0-16,-1 7 0 0,1 0 18 0,3-1-2 0,-4-2-1 0,1-1 0 16,3 4-3-16,0-1 0 0,0 4 0 0,0 6 0 0,0 9 3 0,0 1 0 31,3-4 0-31,4 3 0 0,-3 1-15 0,-1-4 8 16,4 4-8-16,0 2 0 0,4 4 0 0,-4-4 0 0,0-2 0 0,4-1 0 0,-1 1 33 15,1 2 1 1,-1-3 0-16,1 1 0 0,3-1-55 0,-3 1-11 0,3-1-3 0,3-3 0 15,1 1 35-15,3-4-8 16,0 3 8-16,4-3 0 0,-4 0 0 0,4 4 0 16,3-7 0-16,-3 3 0 0,3-3 0 0,-3 3 0 0,0 0 0 0,-1 3 0 15,-3 1 0-15,1-1 0 0,-5 0 0 0,1 3 0 0,-1-2 0 0,-6-1 0 16,3 0 0-16,-3 1 0 0,-1 2 0 0,-3-3 0 16,0 4 0-16,1-1 0 0,-5 0 0 0,1 1 8 15,-1-7-8-15,1 3 0 0,-4 1 31 0,0-4 0 16,0 6 0-16,-4-3 0 15,4 1-31-15,-3-1 8 0,-1-3-8 0,-7 3 0 0,4 1 24 0,-3 5 3 16,-8 4 0-16,-3-1 0 0,-4 1-19 0,-3 0-8 0,-7 3 8 0,-8-1-1 31,5 1-7-31,-5 0 0 0,1 3 0 0,0-3 0 0,3 0 0 0,0-4 0 16,0 1 0-16,4 3 0 0,3-10 0 0,4 4 0 16,3-4 0-16,8-3 0 0,6 1 0 0,11-7 0 0,0 0 0 0,14 0 0 31,7 0-186-31,1-3-30 0,6 3-7 0,4 0-1188 15</inkml:trace>
  <inkml:trace contextRef="#ctx0" brushRef="#br0" timeOffset="160548.54">19876 7591 1094 0,'0'0'46'0,"0"0"-37"0,0 0-9 0,0-7 0 16,0 7 130-16,0-6 24 0,0 6 5 0,0 0 1 0,0 0-52 0,0-6-9 16,-4 0-3-1,4-1 0-15,0 1 20 0,0 6 3 0,0 0 1 0,0 0 0 16,0 0-41-16,0 0-8 0,-4-3-2 0,4 3 0 0,0 3-10 0,-3 0-3 15,-4 3 0-15,7 4 0 0,-7 2-17 0,3 1-4 16,1 3-1-16,-4 2 0 0,3 4-9 0,-3 0-1 0,4 3-1 0,-1-3 0 16,1 3 1-16,-5 1 0 0,5-1 0 0,-4 0 0 15,3 0-6-15,1-3-1 0,-1 0 0 0,4 0 0 16,-3-4-6-16,-1 1-2 0,1-3 0 0,3-4 0 31,0 4-1-31,-4-6-8 0,4 2 12 0,0-2-4 0,0-1-8 0,0-3 12 16,0 0-12-16,4 1 12 0,-4-7-4 0,0 0-8 0,0 0 12 0,0 0-4 15,7 6 2-15,0 0 0 0,-7-6 0 0,0 0 0 0,0 0-10 0,14 3 8 16,4-3-8 0,-18 0 8-16,14 4-8 0,-14-4 10 0,14 3-10 0,3-6 10 15,-6 3-2-15,3-4 0 0,0 1 0 0,-3 0 0 0,-1-3-8 0,1 3 0 16,-11 3 0-16,14-3 0 16,-3-4-16-16,-11 7-6 0,14 0-1 0,0-3 0 15,-14 3-85-15,18 0-16 0,-4 0-4 0,0 0-1 31,0 0-85-31,0 3-17 0,0-3-3 0,0-3-469 0,0 3-93 0</inkml:trace>
  <inkml:trace contextRef="#ctx0" brushRef="#br0" timeOffset="160974.64">20235 7879 1958 0,'0'0'43'0,"0"0"9"0,0 0 1 0,0 0 3 16,-3 0-45-16,-4 3-11 0,3-3 0 0,-3 3 0 0,4 1 104 0,-4-1 20 16,3 3 3-16,1 3 1 0,-1-2 0 0,0-1 0 15,1 3 0-15,3 1 0 0,-4 2-103 0,4-2-25 0,0 2 0 0,0 1 0 16,0-1 39-16,4-2 2 16,-1-1 1-16,1 1 0 0,0-1-16 0,3-3-3 0,0 0-1 15,0-2 0-15,-4-1-22 0,4 0 0 0,4-3 0 16,-4 0 0-16,4-3 0 0,-1 0 0 15,-3-4 0-15,7 1 0 16,-7 3 0-16,4-3 0 0,3-1 0 0,-3-2 0 0,3 3 0 16,-4-1 0-16,1-2 0 0,-1 3 0 0,-2-4 16 0,-1 4 0 15,0 0-1-15,-4 0 0 0,1-1-3 0,-4-2-1 0,0 3 0 0,0-4 0 16,0 4 9-16,-4-3 1 0,1-1 1 0,-4 1 0 16,0-4-5-16,-4 4-1 15,0-4 0-15,1 7 0 0,-1-3-16 0,1 2 0 0,-5 1 0 16,5 0 0-16,-1 6 9 0,4-3-1 0,-3 3-8 0,10 0 12 31,-7 3-66-31,7-3-14 0,0 0-2 0,0 0-1 16,0 6-97-16,0 0-19 0,3 1-4 0,-3-4-999 0</inkml:trace>
  <inkml:trace contextRef="#ctx0" brushRef="#br0" timeOffset="161874.87">20726 7754 2235 0,'0'0'49'0,"0"0"11"0,0 0 1 0,0 0 2 0,-7 0-51 0,3 3-12 0,-3-3 0 0,4 3 0 31,-1 0 91-31,-3 0 15 0,3 4 3 0,1-4 1 0,-1 0-37 0,1 3-7 15,-4 0-2-15,3 1 0 0,1-1 4 0,-1 3 1 0,1 1 0 0,-1 5 0 16,-3-2-40-16,7 3-8 0,-7-4-1 0,4 4-1 16,3 0 8-16,-4-4 1 0,0 4 1 15,4-1 0-15,0-2-13 0,4-1-4 0,-4 1 0 0,4 0 0 16,-4-4-12-16,7-3 0 16,-4 1 0-16,-3-7 0 0,0 0 0 0,11 3 0 0,-11-3 0 0,14-3 0 0,-4-1 0 0,1-2 0 0,3 0 0 15,-3 0 0 1,-1-4-16-16,1 1 4 0,-4-1 1 0,3 1 0 15,-2-4-79-15,2 4-16 0,1 0-3 0,-1-1-1 16,1 1-14-16,-1-1-4 0,-3 1 0 0,4 0 0 16,0-1-102-16,-1 4-21 15,1-4-4-15,-1 1-1 0,-3 3 162 0,1-4 32 0,-1 4 6 0,-4 0 2 16,4-4 30-16,-3 4 7 0,-1 0 1 0,1 0 0 0,-1-1 87 0,1 4 17 31,-4 0 4-31,0 0 1 0,0 0 61 0,0 0 12 0,0 0 2 0,-4 3 1 16,4-4-89-16,0 8-19 0,-3-1-3 0,-1 0-1 0,4 3 11 0,-3 3 3 0,-1 1 0 0,1 2 0 31,3 4-7-31,-4 0 0 0,4-4-1 0,-3 4 0 0,3 0 1 0,-4-4 1 16,1 4 0-16,3-4 0 0,0 1-33 0,0-4-8 31,0 1 0-31,0-4-1 0,0 0-12 0,3 1-3 0,-3-7 0 0,0 0 0 0,0 0-8 0,0 0 0 16,0 0 0-16,0 0 0 0,11 0 0 0,-4-4 0 15,0-2 0-15,3 0 0 0,-3 3 0 0,0-3 0 16,0-1 0-16,-3 1 0 0,3 0 0 15,0-4 0-15,0 4 0 0,-3-3 0 0,3 2-12 0,-4 1 12 0,1 0-10 0,-1 0 10 16,-3-4 0 0,4 4-9-16,-4-4 9 0,3 4 0 0,1 3 0 0,-4 3 0 15,0 0 0-15,0 0-8 0,0 0 8 0,0 0 0 16,0 0 0-16,0 6 0 0,3 4 0 0,1-1 0 16,3 4 0-16,-3-1 8 0,3 1-8 0,-4 2 0 0,4-2 0 0,0 3 0 31,-3-4 0-31,3 1 0 0,0-4 0 0,0 4 0 0,4-7 0 0,-1 3 0 0,-3-2 0 15,4-1 0-15,-4-3 0 0,3-3 0 0,-3 0 0 0,4 0-8 0,0 0-10 16,-4 0-2 0,3-3 0-16,1-3 0 0,-4-4 20 0,3 4 0 0,-2-3 0 0,-1-1 0 15,0 1 48-15,-4-4 12 0,4 4 4 16,-3-1 0-16,-1-2-52 0,1-4-12 0,-1 1 0 0,-3-1 0 16,-3-3 34-16,3 0 4 0,-4-6 1 0,-3 0 0 0,0 3-19 0,0-3-3 15,0 0-1-15,0 0 0 0,0 0 0 0,0 3 0 16,3 3 0-16,-3 0 0 0,4 7-6 15,-4-1-2-15,3 1 0 0,1 2 0 0,3 1 0 0,-4 2 0 32,4 1 0-32,-3 0 0 0,3 3-8 0,0-3 0 0,0 2 0 0,0 4 0 15,0 0 0-15,0 0-11 0,0-3 3 0,0 3 0 32,0 0-51-32,0 0-9 0,0 0-3 0,0 0 0 0,0 0-103 0,0 0-21 0,0 0-4 0,0 0-1 0</inkml:trace>
  <inkml:trace contextRef="#ctx0" brushRef="#br0" timeOffset="163066.17">19777 8644 1792 0,'0'0'40'0,"0"0"8"0,-4-3 1 0,-3 0 1 15,7 3-40-15,0 0-10 0,-3-3 0 0,3 3 0 0,0 0 90 0,0 0 16 16,0 0 3-16,0 0 1 0,0 0-10 0,0 0-3 0,-4 6 0 0,4 0 0 31,0 4-42-31,4 2-9 0,-4 4-2 0,3-3 0 0,1 5 1 0,3-2 0 16,-4 3 0-16,1 3 0 0,-1-3-5 0,4-1-2 0,-3 4 0 0,3-3 0 31,-4 3-6-31,5-3 0 0,-5 0-1 0,1 3 0 16,-1-3-9-16,1 2-2 0,-1-2 0 0,1-3 0 0,-1 3-7 0,1-7-1 0,-1-2-1 15,-3-1 0 1,0-9-11-16,4 13 0 0,-4-13 0 0,0 0 8 15,0 0-32-15,0 0-6 0,0 0-2 0,0 0 0 0,0-7 32 0,0-2 0 0,-4-4 0 0,4 1 0 16,-3-7-99-16,3 3-26 0,-4 1-6 0,-3-7-1 16,4 3-150-16</inkml:trace>
  <inkml:trace contextRef="#ctx0" brushRef="#br0" timeOffset="163440.07">19636 8619 1497 0,'0'0'32'0,"-4"-6"8"0,-3 3 0 0,4-4 4 0,-1-2-36 0,0 3-8 16,1-4 0-16,-1-2 0 0,1 2 160 0,3 1 31 0,-4 0 5 16,4 2 2-1,4-2-140-15,-4 3-28 0,3-4-6 0,1 4 0 16,-1 0 32-16,1 3 6 0,3 3 2 0,0-4 0 0,0 4-14 0,0-3-2 0,7 3-1 0,-3 0 0 31,3 0-2-31,0 0 0 0,0 0 0 0,0 0 0 16,0 0-5-16,1 0-2 0,2 0 0 15,1-3 0-15,-1 3-6 0,1 0 0 16,0-3-1-16,-1 0 0 0,1 0-23 0,0 0-8 0,-1 3 0 0,4-4 0 0,-3 4 0 16,0 0 0-16,-4 0 0 0,4 4 0 0,-8 2 40 0,1 0 3 15,-1 0 0-15,-3 4 0 0,0 2-17 0,0 4-3 16,-7 3-1-16,4-3 0 0,-8 2 1 0,4-2 0 0,-7 3 0 16,4 0 0-16,-4-1-7 0,-4-2 0 0,4 3-1 0,-3 0 0 15,-5-7-7-15,1 1-8 0,4-1 11 0,-4-5-11 16,0-1 8-16,3 0-8 15,0-3 0-15,1 4 0 0,3-7 0 0,-4 0 0 16,4 0 0-16,4-3-9 16,-1-4-78-16,1 4-15 0,-1-3-3 0,4 3-1 0,0-4-110 0,4 4-23 0,3 0-4 0</inkml:trace>
  <inkml:trace contextRef="#ctx0" brushRef="#br0" timeOffset="163826.32">20204 9014 2142 0,'0'0'47'0,"0"0"9"0,0 0 3 0,0 0 1 0,0 0-48 0,0 0-12 0,0 0 0 0,0 0 0 16,0 0 116-16,0 0 20 0,0 0 4 0,0 0 0 15,0 0-23 1,0-6-5-16,0 0 0 0,0-4-1 16,0 4-39-16,-4-3-7 0,4-4-1 0,-3 1-1 0,3-4-23 0,-4 0-4 15,0 0 0-15,1 1-1 0,-1-1 9 0,-3-3 3 0,4 0 0 0,-1 1 0 32,1-1-38-32,-1 0-9 0,1 0 0 0,-1 0 0 0,1 1 0 0,3 2 0 15,-4 3 0-15,4 1 0 0,0-4 0 0,0 10 0 16,0 0 0-16,0-1 0 0,0 1 0 0,0 6 0 0,0 0 0 0,0 0 0 31,0 0-107-31,4 6-23 0,3 1-5 0,0 2-1 16,0 0-89-16,0 1-19 0,3 2-3 0,-2 1-1 0</inkml:trace>
  <inkml:trace contextRef="#ctx0" brushRef="#br0" timeOffset="165469.12">20539 8801 1933 0,'0'0'42'0,"0"0"9"0,0 0 1 0,0 0 4 0,0 0-45 0,0 0-11 16,0 0 0-16,0 0 0 0,-7 0 126 0,7 0 23 31,-4 6 5-31,-3 1 1 0,4 2-52 0,-1 0-11 0,-3 4-1 0,3 3-1 16,1-1-27-16,-1 1-6 0,-3 0-1 0,4 2 0 15,-1-5-12-15,1 3-4 0,3-1 0 0,-4-2 0 0,4-1-15 0,0-2-3 16,0-1-1-16,0 1 0 0,0-4-13 0,0-6-8 31,0 0 8-31,0 0-8 0,0 0 0 0,0 0 0 0,0 0 0 0,11-6 0 0,-4-4 0 0,-4 1 0 16,4-1 0-16,1-2 0 15,-1-1 0-15,0 1 0 0,0 2 0 0,-4-2 0 16,1 2 0-16,-1 1 0 0,4-4 0 0,-3 7 0 16,3 0 0-16,-4 0 0 0,-3 6 0 0,0 0 0 0,0 0 0 0,0 0 0 0,0 0 0 0,0 0 0 15,0 0 49-15,0 0-24 0,0 0 0 31,0 0-37-31,0 0-8 0,0 0-2 0,11 3 0 0,-11-3 22 0,11 3 0 0,-1 3 12 0,-3 0-4 16,0 1-8-16,0-1 12 0,0 0-12 0,0 1 12 16,1-1-12-16,-1 0 0 0,0 0 0 15,-7-6 8-15,0 0 0 0,10 4-8 0,-10-4 12 0,11 3-4 16,-1 0-8-16,-10-3 0 16,11 3-12-16,-11-3 12 0,11 0 0 0,-11 0 0 0,7 3 0 0,-7-3 12 15,0 0-4-15,0 0-8 0,10-3 12 0,-10 3-4 16,7-3 4-16,-7 3 0 0,7-3 0 0,-7 3 0 15,7-7-2-15,-3 4 0 0,-1-3 0 0,1 0 0 16,-4-1 20-16,3 1 4 0,-3 0 1 0,4 0 0 16,-4-1-47-16,0 1-10 0,4-3-2 15,-4 2 0-15,0-2 24 0,3 3 0 0,-3-4 0 0,4 4 0 0,-4-3 0 0,3 2 0 16,1 1 0-16,-1 0 0 0,-3 0 0 0,4-1 0 0,-1 1 0 16,1 0 0-1,-1-1 0-15,1 1 0 0,-1 0 0 0,4 3 0 0,-7 0 0 0,7-4 0 16,-3 4 0-1,-4 3 0-15,0 0 0 0,7-6 8 0,0 3-8 0,0-3 0 0,-7 6 0 0,0 0 0 0,11 3 0 0,-4-3 0 32,-7 0 0-32,10 6 8 0,-3 3-8 0,0-2 0 0,4-1 0 0,-4 0 0 15,4 4 8-15,-4-1-8 0,0-3 0 0,0 7 0 16,0-4 0-16,-4-3 0 0,1 4 0 0,-1-4 0 16,5 0 8-16,-5 4-8 0,1-4 0 0,-1 0 0 0,-3 1 0 0,0-7 0 15,0 0 0-15,4 6 0 16,-1 0 8-16,-3 0-8 0,4 1 0 0,-1 2 0 15,-3 1 0-15,0-4 0 0,0 0 0 0,0 0 0 0,0 1 0 0,0-4 0 16,0 3 0-16,0-6 0 0,0 0 0 0,0 0 0 16,0 0 0-16,0 0 0 0,0 0 0 0,0 0 0 15,0 0 0-15,0 0 0 0,0 0 0 0,0 0 0 16,0 0 0 0,0 0 0-16,4-6 0 0,-4 0 0 0,3-1 0 0,-3 7 0 15,4-6 0-15,-4 6 0 0,3-6 0 0,1-1 0 16,-1 1 0-16,1 0 0 0,-4 0 0 0,3-1 0 0,1-2 0 0,0 3 0 15,-4-1 0-15,3-2 0 0,1 3 0 16,-1-4 0-16,1 4 0 0,-4-3 0 16,3-1 0-16,1 4 0 0,-1-3 0 0,1 2 0 0,-1 1 0 0,1 0 8 0,-4 3-8 0,3-4 0 31,-3 7 0-31,7-3 0 0,-3-3 0 0,-1 3 0 0,1-3 0 0,3 2 0 16,-3-2 0-16,-1 3 0 0,4 0 0 0,-3 0 0 15,-4 3 0-15,7-3 0 0,0-1 0 0,-7 4 0 16,0 0 0-16,10 4 15 0,-3-4-3 0,0 3 0 0,1 3-12 0,-5 0-13 15,4 1 2-15,0 2 1 0,-3-3 10 0,3 4 0 0,0-1 8 0,0 0-8 16,-4 1 0-16,1-4 0 16,3 3 0-16,-4 1 8 0,1-4-8 0,0-3 0 15,-4-3 0-15,7 7 0 0,-4-1 0 0,1 0 0 16,-4-6 0-16,3 6 0 16,4 1 0-16,-3-1 8 0,3 0-8 0,0 0 8 0,-4 1-8 0,4 2 0 15,1-3 0-15,-5-2 0 0,4 2 0 0,0-3 0 0,0 0 0 0,-3 0-12 31,3-3 12-31,0-3 0 0,0 3 10 0,0-3-10 0,0 0 0 0,4 0 0 16,-4-4-8-16,0 1 8 16,3 0 0-16,-3-4 0 0,4 1 0 0,0 0 0 0,-4-1 0 0,0 1 0 15,0-1 0-15,0 1 0 0,3 0 0 0,-6 2 0 16,3-2 0-16,-4 0 0 0,4-1 0 0,-3 4 0 16,-4-4 0-16,4 4 0 0,-1-3 0 0,-3 3 0 0,4-4 0 0,-4 4 0 0,-4 0 0 0,4 6 0 31,0 0 8-31,0 0-8 0,-3-7 0 0,3 7 0 0,0 0 0 0,-4 0 0 15,0 0 12-15,-3 3-4 0,4 4-8 16,-1-1 12-16,1 0-12 0,-1 4 0 0,1-1 0 0,-1 0 0 16,1 1 0-1,3-1 0-15,-4 4 0 0,4-4 0 0,0 1 0 0,0-1 0 16,0 0 0-16,4 1 0 0,-4-1 0 0,3 1 0 0,4-1 0 0,-3 0 0 16,3-2 0-16,-4 2 0 0,4-3 0 0,1 1 0 15,-1-1 0-15,0 0 0 0,0 1 0 0,3-4 0 0,1 0 0 0,-4 0 0 0,4 0 0 0,-4 0 0 16,3-3 0-16,1 0 0 15,-1-3 0-15,1 0 0 16,-4 3 0-16,4-3 0 0,-4 0 0 0,3 0 0 0,-3 3 0 16,0-4-8-16,0-2 8 0,-3 0-13 0,-1 3 13 0,1-4 15 0,-1 4-3 0,1-3-1 31,-4-3 1-31,0-1 0 0,0 1 0 0,0-1 0 0,0-2-12 0,0-1 0 16,0 1 0-16,4 2 0 0,-4 4 0 0,3 0 0 15,-3 0 0-15,4-4 0 0,-1 1 0 0,1-1 0 0,-1 4 0 16,1 0 0-1,-1-4 0-15,4 7 0 0,-3-3 0 0,3 0 0 0,3-1 0 0,-3 1 0 16,4 3 0-16,0 0 0 0,-4-3 0 0,3 2 0 0,4 1 9 0,1 0-9 16,-1 3 9-16,0 0-9 0,0 0 12 0,0 3-3 15,-3 0-9-15,3 1 0 0,-4 2 0 16,4-3 0-16,-3 3 0 16,0 1 0-16,-1-1 0 0,-3 0 0 0,0-3 0 0,0 0 0 15,0 4 0-15,-3-4 0 0,-4-3 0 0,0 0 0 0,7 0 0 0,-7 0 0 16,0 0-25-16,0 0-5 0,0 0-1 0,0-3 0 31,0 3-112-31,0-7-22 0,0-2-5 0,0 6-1248 0</inkml:trace>
  <inkml:trace contextRef="#ctx0" brushRef="#br0" timeOffset="176335.01">15208 6321 1337 0,'0'0'28'0,"0"0"6"0,0 0-34 0,0 0 0 16,0 0 0-16,0 0 0 0,0 0 160 0,0 0 26 31,0 0 5-31,0 0 1 0,0 0-84 0,0 0-16 16,0 0-3-16,0 0-1 0,0 0-16 0,0 0-4 0,0 0-1 0,0 0 0 15,0 0-15-15,0 0-4 0,0 0 0 0,0 0 0 32,0 0-14-32,0 0-3 0,0 0-1 0,0 0 0 0,0 0-6 0,0 0 0 15,0 0-1-15,0 0 0 0,0 0-23 0,0 0 0 0,0 0 0 0,0 0 0 0,4-6 68 0,3 2 8 32,-4 1 3-32,1 0 0 0,3 0-35 0,-4 0-6 0,5 3-2 0,-5-3 0 15,4 0-18-15,0 3-4 0,0 0-1 0,0 0 0 16,0 0-13-16,0-4 0 0,0 4 0 0,1 0 0 0,-1-3 18 15,0 3 1-15,0-3 0 16,0 0 0-16,3 3-31 0,-3-3-5 0,0 0-2 0,4 0 0 16,0 0 19-16,-1-4 0 0,1 4 0 0,-1 0 0 15,4 0 48-15,1 0 12 0,-1-4 4 0,0 4 0 0,3 0-52 0,1 0-12 0,0 0 0 0,-1 0 0 16,5 3 0-16,-5 0 0 16,4-3 0-16,4 3 0 0,-4-4-16 0,0 4-5 15,4 0-2-15,-4-3 0 0,0 3 23 0,1-3 0 16,-1 0 0-16,0 0 0 0,0 0 16 0,-3 0 5 15,3 0 1-15,-4-1 0 0,1 1-35 0,3 0-7 16,0 0-2-16,4 0 0 0,-4 0 22 0,4 3 0 31,0-3 0-31,-1-1 0 0,1 4 0 0,3 0 0 0,1-3 0 0,-5 3 0 0,1-3 0 0,0 3 8 16,-1-3-8-16,1 3 0 0,0 0 0 0,-1-3 8 16,1 3-8-16,3 0 0 0,-3-3 17 0,0 0-1 0,3 3-1 0,0-4 0 15,0 1-15-15,1 0-15 0,-1 3 3 0,0 0 1 0,0 0 11 0,-3 3 16 31,3-3-4-31,0 3-1 0,-3 1-11 0,0-4 0 0,-1 0-10 0,5 0 10 16,-1 0 0-16,0 3 0 0,0-3 0 0,1 0 10 16,2 0-10-1,1 0 0-15,-4 0 0 0,4-3 0 0,-4 3 0 0,1-4 0 16,-1 1 0-16,0 3 0 0,0-3 0 0,0 0 0 0,1 3 9 0,2-3-9 0,-2 3 0 0,2-3 9 16,1 3-9-16,3 0 0 15,-3 0 8-15,3 0-8 0,-3-3 0 0,0 3 0 16,0-3 8-16,-1 3-8 0,1-4 0 0,0 4 0 0,3 0 8 0,0-3-8 15,1 3 12-15,3 0-12 0,-1 0 0 16,1-3-17-16,-4 3 1 0,4-3 1 16,-3 0 15-16,-1 0 0 0,0 0 0 0,0-4 0 0,1 4 0 0,-1-3 0 0,0 3 0 0,4-3 0 31,-4 6 9-31,4-4 5 0,0 1 1 0,0 0 0 16,-4 0-7-16,0 0-8 0,1 0 11 0,-1 0-11 0,4-1 8 15,-4 1-8-15,4 3 0 0,-1 0 0 0,5-3-12 0,-4 0-8 16,-1 3-3-16,1-3 0 0,0 0 23 15,0 0 0-15,-4-1 0 0,4 1 0 0,0-3 0 0,0 3 0 16,3-3 0-16,0 3 0 0,-3-1 0 0,0-2 0 16,-4 3 0-16,0 0 0 0,1 0 0 0,-1 3 0 0,0-3 0 0,-3-1 0 0,0 1 0 15,-1 0 0 1,1 0 0-16,3 0 0 16,-3 0 0-16,0-4 0 0,0 7 0 0,-1-3 0 0,-2 0 0 0,-5 3 0 0,5 0 0 15,-5 0 0-15,1-3 12 0,0 3 8 0,-1 0 0 0,1 0 1 0,-4 0-21 16,0 0 0-1,1 0 0-15,-1 0 0 0,-4 0 0 0,5 0 0 16,-1-3 0-16,0 0 0 0,0 3 0 0,-3 0 0 0,-1 0 0 0,1 0 0 0,0 0 0 0,-4 0 8 31,3 0-8-31,-3 0 0 0,1 3 0 0,-5-3 0 0,4 3 0 0,-3 0 0 16,-1 0 0-16,1 0 0 0,0 4 0 0,-1-4 0 0,-3-3 0 0,4 3 0 31,-4 0 0-31,3-3 0 0,-2 3 0 0,-1 0 0 0,0 1 0 0,0-1 0 16,0 0 11-16,0 0-3 0,0-3 0 0,0 3 0 0,0 0-8 0,0 4-9 0,0-4 9 0,0 3-13 31,-3-3 13-31,-1 3 0 0,4-3 0 0,0 4 0 16,-3-1 0-16,3 0 0 0,-4 1 0 0,4-1 0 0,-3 3 0 0,3-2 0 0,-3-1 0 0,-1 3 0 31,4 1 0-31,-3-4 0 0,-1 3 0 0,4 1 0 16,-3-1 0-16,-1-3 0 0,1 4 0 0,-1-4 0 0,1 3 8 0,-1 1-8 15,1-4 0-15,-4 4 0 0,4-4 0 0,-1 3 0 0,-3 1 0 16,4-4 0-16,-1 3 0 0,-3 1 0 0,4-1 0 15,-1 4 0-15,1-4 0 0,-4 4 0 16,3-1 0-16,1 1 0 0,-1-1 8 0,-3-2-8 0,4 2 0 0,-4 1 0 31,3-1 0-31,-3-2 0 0,4-1 0 0,-4 4 0 0,3-4 0 0,-3 4 0 16,4-1 0-16,-4 1 0 0,3-1 0 0,1 1 0 0,-4-4 0 0,3 4 0 16,1-1 0-1,-4 1 0-15,0-1 0 0,4 1 0 0,-1-4 0 0,-3 1 0 16,4-1 8-16,-1 4-3 0,-3-4-5 0,0 0 0 0,4 1 0 0,-4 2 0 0,3-2 0 0,-3-1 0 31,4 1 0-31,-4 2 0 0,3-2 0 0,-3-1 0 16,0 0 0-16,4 4 0 0,-4-1 0 0,3-2 0 0,-3 2 0 0,4 1 0 0,-4-1 0 0,0-2 0 31,3 2 0-31,-3-2 0 0,4-1 0 0,-1 1 0 16,-3-1 0-16,4 0 0 0,-4-2 0 0,3-1 0 0,-3 0 0 0,4 4 0 15,0-4 0-15,-4 0 0 0,0 4 0 0,3-1 0 16,-3 0 0-16,4 1 0 0,-1-1 0 0,-3 1 0 0,4-1 0 15,-1 0 0-15,1 1 0 0,-1-1 0 16,-3-2 0-16,4 2 0 0,-1-3 0 0,1 0 0 16,-4 1 0-16,0-1 0 0,3 0 0 0,1 1 0 0,-4-4 0 0,0 3 0 15,3 0 0-15,-3 1 0 0,0-7 0 0,4 9 0 16,-4-3 0-16,3 4 0 0,1-4 0 0,-4 0 0 0,3 4 0 0,1-4 0 31,-4-6-31-31,0 9 1 0,4-3 0 0,-4-6 0 0,0 0 48 0,0 0 10 16,0 0 1-16,0 0 1 0,0 0-30 0,0 0 0 15,0 0 0-15,0 0 0 0,0 0 0 0,0 0 0 0,0 0 0 0,0 0 0 32,0 0-18-32,0 0-10 0,0 0-1 0,0 0-1 0,0-3 30 0,-4-3 0 15,4 3 0-15,0 0 0 0,-4 0 19 0,1 0 9 0,-1-4 3 0,1 4 0 32,-1 0-31-32,1 0 0 0,-4 0 0 0,3 0 0 0,-3-4 0 0,4 1 0 15,-4 0 0-15,3 0 0 0,-3-1-19 0,0-2-9 0,0 3-3 0,0-4 0 0,-4 1 51 0,4-1 9 16,-3-2 3-16,-1 2 0 15,4-2-24-15,-4-1-8 0,1 4 0 0,-1-4 0 16,4 4 0-16,-3 0 0 0,3-1 0 0,-4 4 0 0,4 0 0 0,0-1 0 16,0-2 0-16,-4 3 0 15,4-1 0-15,0 1 0 0,0 0 0 0,4-4 0 16,-5 4 0-16,5 0 0 0,-4 0 0 0,0-1 0 0,3-2 0 0,-3 3 0 16,0-4 0-16,0 4 0 15,0-3 0-15,4 2 0 0,-8 1 0 0,7 3 0 16,-3-3 0-16,0-1 0 0,4 4 0 0,-4 0 0 0,3 3 0 0,1-3 0 15,-1 3 0-15,1-3 0 0,-1 3 0 16,4 0 0-16,0 0 0 0,0 0 0 16,0 0 0-16,0 0 0 0,0 0 0 0,0 0 0 15,0 0 0-15,0 0 0 0,0 0 0 0,0 0 0 16,0 0-28-16,7 3-3 0,4 0 0 0,-4 0 0 16,3 0 50-16,1 1 9 0,0 2 3 0,-1-3 0 0,1 0-31 0,3 0 8 15,0 0-8-15,0 0 4 0,0-3-4 16,4 4 0-16,-1-4 0 0,1 0 0 0,0 0 0 0,-1-4 0 15,1 4 0-15,0-3 0 16,-4 0 0-16,3 0 0 0,-2 0 0 0,-1 0 0 0,0 0 0 0,0 0 0 16,-4-1 0-16,1 4 0 0,0-3 0 0,-4 0 0 0,3 3 0 0,-3-3 0 15,-7 3 0-15,7 0 0 0,-7 0 0 0,7 0 0 16,0 0 0-16,-7 0 0 0,0 0 0 0,0 0 0 16,0 0 0-16,8 0 0 0,-8 0 0 15,0 0 0-15,0 0 0 0,10 9 0 0,-6 1 0 16,3-1 0-16,-7 1 0 0,3-1 0 0,-3 4 0 0,0 2 0 31,0 1-26-31,0 0-5 0,-3 2-1 0,3 1 0 0,-4 0 32 0,1 3 0 16,-1-3 0-16,-3 3 0 0,4-7 20 0,3 1 9 15,-4 0 3-15,-3-4 0 0,3 1-24 0,1-4-8 0,3 1 0 0,-4-1 0 0,4-9 0 0,0 0 0 32,0 0 0-32,0 0 0 0,0 0 0 0,0 0 0 15,0 0 0-15,7-3 0 0,-3-3-45 0,-1 3-6 0,5-7-1 0,-5 4 0 16,1 0-208-16,-4 2-43 0</inkml:trace>
  <inkml:trace contextRef="#ctx0" brushRef="#br0" timeOffset="179497.83">18743 13627 1267 0,'0'0'112'0,"0"0"-89"31,0 0-23-31,0 0 0 0,0 0 158 0,0 0 27 16,0 0 6-16,0 0 1 0,0 0-52 0,0 0-9 0,0 0-3 0,0 0 0 0,0 0-48 15,0 0-9 1,0 0-3-16,0 0 0 0,0 0-26 0,0 0-6 16,0 0 0-16,0 0-1 0,4 6-8 0,-4-6-2 15,7 3 0-15,-4 0 0 0,-3-3-25 0,7 0 0 0,0 3 0 0,-3-3 0 16,3 3 56-16,0-3 7 0,0 4 1 0,0-1 0 0,0-3-52 0,0 3-12 16,0-3 0-16,0 3 0 0,4 0 0 0,-4 0 0 15,0-3 0-15,0 3 0 0,0 0 0 16,4-3 0-16,-4 4 0 15,0-1 0-15,3 0 54 0,-3-3 8 0,4 3 2 0,0-3 0 16,-4 3-52-16,3 0-12 0,1-3 0 0,-1 3 0 16,5 1 0-16,-1-1 0 0,0-3 0 0,0 3 0 0,0 0 0 0,4 0 0 15,-1-3 0-15,-3 3 0 0,4 0 0 0,0 0 0 32,-1 1 0-32,4-1 0 0,1 0 0 0,-5-3 0 0,4 3 0 0,1 0 0 15,-5-3 0-15,1 0 0 0,-1 3 0 0,1-3-10 0,0 0 10 16,-1 0 0-16,1-3 8 0,3 3-8 0,-3 0 0 0,-1-3 0 15,5 3 0-15,-1 0 0 16,0-3 10-16,0 3-2 0,4 0-8 0,0 0 12 16,3 0-12-16,-4 0 9 15,1 0-9-15,3 0 8 0,-3 0-8 0,0 0 0 0,-1 0 0 0,1 0 8 0,-4 0-8 0,4-3 0 16,-4 3 0-16,4-3 0 0,-4 3 0 0,4-4 0 16,-1 1 8-1,1 3-8-15,0-3 0 0,0 0 8 0,-1 0-8 0,4 0 8 16,-3 0-8-16,0-4 8 0,0 4-8 0,-1 0 8 0,-3 0-8 0,1-3 10 15,-1-1-10-15,3 1 10 0,-2 0-10 0,-1 0 8 0,0-1-8 16,0 1 8-16,0 0 20 0,0-4 3 0,1 4 1 16,-5-3 0-16,4-1-45 0,1 4-9 15,-1-3-2-15,0-1 0 0,0-2 24 0,0 2 0 0,-3 1 0 0,3-1 8 16,-3-2 10-16,-1 3 2 0,1-1 0 0,0-2 0 0,-1 2-20 0,1 1 0 16,-1-1 0-16,1-2 0 0,0 2 0 15,-1-2 0-15,1-1 0 0,0 1 0 16,-1 2 0-1,-3-2 0-15,4-1 0 0,0 1 0 0,-4-1-8 0,3-2-6 16,-2 2-1-16,2 0 0 0,-3 1 15 0,4-1 0 16,-7 1 0-1,3-1 10-15,0 1-10 0,-4-1 10 0,1 1-10 0,0-1 10 0,-1 1-10 0,1-1 0 0,-1 0 0 16,-3 1 0-16,4-4 0 0,-1 1 8 0,-2 2-8 0,-1 1 0 0,3-4 8 0,-3 0-8 16,0-3 0-1,0 1 8-15,0-1-8 0,-3 3 0 0,3-3 0 0,-3 0 0 0,3 1 0 16,-4 2 0-16,1-3 9 0,-1 0-9 15,4 4 8-15,-3-1-8 0,-1 0 8 0,1-3-8 0,-1 4 11 0,1-7-3 16,-1 3 0-16,1 0 0 0,-4 0-8 0,3 1 0 0,1 2-12 0,-1-3 12 31,1 0-15-31,0-6 5 0,-1 6 1 0,1-6 0 0,-4 3 19 0,3 0 4 16,1 0 1-16,-1 0 0 0,-3 4-15 0,4-4 0 0,-4 0 0 0,3 0 0 16,-3 0 0-16,0 3 0 0,0-6 0 0,0 3 0 15,0 0 0-15,0 0 0 0,0 0 0 16,0 0 0-16,0 3 0 0,0-3 0 15,0 1 0-15,0-5 0 0,0 5 0 0,4-5 0 0,-4 4 0 0,3-3 0 16,-3 0 0-16,4 0 0 0,-4 0 0 0,0 0 0 16,0 0 0-1,0 0 0-15,0 0 0 0,0 0 0 0,-4 0 0 0,4 3 0 0,-3 0 0 0,3 0 0 16,-4-3 9-16,1 0-1 16,3 3 0-16,-4-3 0 0,4 3-24 0,0 0-6 15,-3-3-1-15,-1 3 0 0,4 0 37 0,0 0 7 16,-3 3 2-16,3-3 0 0,-4-3-23 0,4 0 0 0,-3-3 0 0,3-1 0 15,-4 4-14-15,0 0-7 0,4-3-2 0,0 3 0 16,-3 0 37-16,-1 0 7 0,1 0 2 0,3 3 0 16,-4 0-12-16,1 0-3 0,3-3 0 0,-4 3 0 15,4-3-8-15,0 3 0 0,-3-3 0 0,3 3 0 16,0 0 0-16,-4 0 0 0,4-3 0 0,0 0 0 0,-3 0 0 0,3-1 0 0,0-2-8 0,0 0 8 31,0-3 0-31,0 2 0 0,0-2 0 0,0 3 0 0,0 0 0 0,-4-1 0 16,4 4 0-16,-3-3 0 0,3 3 0 0,0-3 0 15,-4 3 0-15,1-3 0 0,3 2 0 0,0 1 0 0,0 0 0 0,-4 0 0 16,4 0 0-16,-3 3 8 0,3 0-8 0,-4 0 7 16,4 3-7-16,0-2 0 15,0 2 0-15,-3 0 0 16,3 0 0-16,0 3 0 0,0-6 0 0,0 7 0 0,0-4 0 0,0 3 0 16,-4-3 0-16,4 1 0 0,0-1 0 0,0 3 0 0,0-3 0 0,0 4 0 15,0-1 0-15,0 0 0 0,-4 4 0 0,4-1 0 31,0-2 0-31,-3 2 0 0,3 0 0 0,0 4 0 0,0-3 0 0,0-1 0 16,0 4 0-16,0-4 0 0,0 0 0 0,0 1 0 0,-4 3 0 0,4-1 0 0,0 1 0 0,0-1 0 31,0-2 0-31,-3 2 0 0,3 1 0 0,0 3 0 16,-4-1 0-16,4 1 0 0,0 6 0 0,0-6 0 0,-3 0 0 0,3 6 0 16,0 0 0-16,0-7 0 0,0 7 0 0,0-6 0 0,-4 0 0 15,4 6 0-15,0-6 0 0,0 6 0 0,0-7 0 0,0 1 0 16,0 0 0-16,0-1 0 15,0-2 0-15,0 3 0 0,0-4 0 0,0 4 0 16,0 0 0-16,0-4 0 0,0 4 0 0,0 0 0 0,0 0 0 0,0-1 0 16,0 7 0-16,0 0 0 0,-3-6 0 0,3 6 0 15,0-6 0-15,0 6 0 16,0-3-26-16,0 3-5 0,0 0-1 0,0 0 0 0,0 0 52 16,0 0 9-16,0 0 3 0,0 0 0 15,0 0-52-15,0 0-9 0,0 0-3 0,0 0 0 0,-7-3 51 0,7 3 9 16,0 0 3-16,-4 0 0 0,1 0-31 0,-1 0 8 15,1 0-8-15,-1 3 4 0,1-3-4 16,-1 0 0-16,0 3 0 0,1 0 0 0,-1-3 0 0,1 0 0 16,-1 3 0-16,4-3 0 0,-3 0 0 0,3 0 0 15,0 0 0-15,-7 0 0 0,3 0 0 16,4 0 0-16,0 0 0 0,0 0 0 0,-3 3 0 0,3-3 0 16,0 0 0-16,0 0 0 15,0 0-26-15,0 0-5 16,0 0-1-16,0 0 0 0,0 0 52 0,0 0 9 0,0 0 3 0,0 0 0 0,0 0-24 0,0 0-8 15,-4 0 0-15,1 0 0 0,-1 0 0 0,4 0 0 0,0 0 0 16,0 0 0-16,0 0 0 0,-3 0 0 0,-1 3 0 0,1 0 0 0,-1 1 0 0,1-1 0 16,-1 3 0-16,0 0 0 15,1 4-26-15,3-4-5 16,-4 3-1-16,1 1 0 0,-1 2 52 0,-3 1 9 16,4 3 3-16,-1-4 0 0,-3 4-24 0,0 3-8 15,0-4 0-15,0 7 0 0,0-3 0 0,0 3 0 16,-4-3 0-16,4 3 0 0,0-3 0 0,0-1 0 0,0 1 0 0,0-3 0 0,4-4 0 0,-1 1 0 31,0-4 0-31,1 1 0 0,3-4 0 0,0-3 0 0,0-3 0 0,0 0 0 16,0 0 0-16,0 0 0 0,0 0 0 0,0-6 0 15,3-4 0-15,1-2 0 0,0 3 0 0,-1-4 0 0,1 0 0 0,-1 1 0 16,1-1 0-16,3 4 0 16,0-4 0-16,0-2 0 0,0 2 0 0,3 1 0 0,-3-1 0 15,4 1 0-15,-4-4 0 0,4 3 0 16,-4-2 0-16,3-1 0 0,1 0 0 0,0 1 0 15,-4-1 0-15,0 0 0 0,3-6 0 0,-3 7 0 0,0-4 0 16,0 3 0-16,-3 0 0 0,3 4 0 0,-4-4-26 0,5 4-5 16,-5-1-1-16,1 4 0 0,-1-4 52 0,1 4 9 15,-1-1 3-15,1 4 0 0,-1 0-32 0,-3 6 0 16,4-6 0-16,-4 6 0 0,0 0 0 0,0 0 0 0,0 0 0 16,3 3 0-1,4 0 0-15,-3 3 0 0,3 4 0 0,-4-1 8 0,5 0-8 0,-5 4 0 16,4-1 0-16,0 4 0 0,0 0 0 0,-3-1 0 0,3-2 0 0,0 3 0 31,0-4-28-31,0 1-3 0,4-4 0 0,-1 1 0 0,-3 2 51 0,4-2 9 16,-1-1 3-16,1 0 0 0,-4 1-24 0,4 2-8 15,-4-2 0-15,3 2 0 0,1-2 0 0,-4 2 0 0,3 1 0 0,1 2 0 0,-4-2 0 16,0-1 0-16,4 1 0 0,-4 0 0 16,3-4 0-16,-3 4 0 0,0-7 0 0,1 0 0 15,-1 0 0-15,-4-3 0 0,-3-3 0 16,0 0 0-16,0 0 0 0,0 0 0 0,0 0 0 0,0 0 0 15,0 0-26-15,0 0-5 0,0-6-1 16,-3 3 0-16,-4 0 52 0,-1 0 9 0,-2 0 3 16,-1 3 0-16,1 3-24 0,-4 0-8 0,-1 0 0 0,-2 3 0 15,-1 1-26-15,1 2-5 0,-5 0-1 0,5 4 0 16,-4-4 32-16,3 4 0 0,0-1 0 0,1-2 0 0,3-1 19 0,-1 1 9 16,-2-1 3-16,3-3 0 15,0-3-31-15,-1 4 8 0,1-4-8 0,4-3 4 0,-1 3-4 16,1-3 0-16,-1 0 0 0,0 0 0 31,4 0-26-31,0-3-5 0,0 3-1 0,7 0 0 0,0 0 32 0,0 0 0 16,0 0 0-16,0 0 0 0,0 0-52 0,0 0-4 0,0 0 0 0,7-3-1 15,-3-4-131-15</inkml:trace>
  <inkml:trace contextRef="#ctx0" brushRef="#br0" timeOffset="180865.66">21594 11454 1634 0,'0'0'36'0,"-4"6"7"16,4-6 1-16,0 0 3 0,0 0-38 0,0 0-9 15,0 0 0-15,0 0 0 0,-4 0 73 0,4 0 13 16,0 0 2-16,0 0 1 16,-3 3-28-16,3-3-5 0,0 0-2 0,0 0 0 0,0 0-34 0,0 9-8 15,0 1 0-15,3-1-1 0,-3 4 42 0,0-1 9 0,0 1 2 0,4-1 0 0,-4 4 0 0,0 0 0 31,4-1 0-31,-4 1 0 0,3 0-4 0,-3 3-1 16,4-1 0-16,-4 4 0 0,0-3-43 0,3 3-16 16,1 0 11-16,-1 3-11 0,1-3 52 15,-1-3 4-15,1 0 0 0,3-4 1 16,-4 1-39-16,1-3-8 0,-1-4-2 0,1-3 0 0,-4-6-8 0,0 0 12 31,0 0-12-31,0 0 12 0,7-6-4 0,0-3 0 0,-3-1 0 0,-4-5 9 0,3-1 2 16,-6 3 0-16,3-2 0 0,-4 2-7 0,1 1 0 0,-1-4-1 0,-3 0 0 0,0-3 1 0,3 1 0 31,-3-4 0-31,-3 3 0 0,3 0 2 0,0 0 1 0,-4 0 0 0,4 1 0 0,0 2-15 16,-4-3 0-16,4 3 0 0,0 1-10 0,0-4 10 0,0 3 0 0,0-3 0 0,4 1 0 15,-1 2 0-15,0 0 0 0,4 1 0 16,-3-1 0-16,3-3 0 0,3 0 0 16,-3 7 0-16,4-1 0 0,0 1 0 0,3 2 0 0,-4 1 0 0,4-1 0 31,4-5 0-31,-4 2 0 0,3 4 10 0,1-1-10 15,0 4 0-15,-1 0 0 0,4-4 0 0,0 4 0 0,0 0 0 16,1 0 0-16,-1-1 0 0,0 4 0 0,3 3 0 0,-2 0 11 16,-15 0-11-16,10 7 10 0,4-4-10 0,-3 6-16 15,-4 0 4-15,0 4 1 0,-4-4 38 0,1 4 7 0,-8 3 2 0,4 2 0 0,-3-2-7 16,-1 6-1 0,-3-6 0-16,0 3 0 0,-3-4-28 0,-1 1 0 0,1-4 0 0,-1 1 0 15,-3 0 0-15,3-4 0 0,1 0 0 0,-4-2 0 16,3-1 0-16,-3 0 0 0,3-3 0 0,1 0 0 15,-1-3 0-15,4 4 0 16,0-4 0-16,-4 3 0 0,4 3 0 0,4-6 0 0,-1 0 0 0,1 0 0 16,-1 3-96-16,1-3-26 0,3 3-5 15,0-3-1 1,3 0 0-16,1 0 0 0,-1-3 0 0,-3 3 0 0,0 0-51 0,0 0-10 0,0 0-3 0,14 3-477 16,-14-3-96-16</inkml:trace>
  <inkml:trace contextRef="#ctx0" brushRef="#br0" timeOffset="181221.61">22035 11745 2419 0,'0'0'53'0,"0"0"11"0,0 0 3 0,0 0 1 0,0 0-55 0,0 0-13 15,0 0 0-15,0 0 0 0,0-9 79 0,3 3 13 0,-3-1 2 0,0 1 1 32,0-3-7-32,0 2 0 0,0 4-1 0,0-6 0 0,0-4-24 0,0-2-5 15,-3-4-1-15,3 3 0 0,-4-3-15 0,0-3-3 0,1 0-1 0,-1 0 0 16,1 0-14-16,-1 1-2 0,4-1-1 0,-3 0 0 31,3 3-10-31,-4 0-3 0,4 3 0 0,-3 4 0 0,3-4-8 0,0 0 0 0,0 4 9 0,0-1-9 16,0 4 13-16,0 3-1 0,-4-1-1 0,4 1 0 0,0 6-11 0,0 0 0 31,0 0 0-31,0 0 0 16,0 6-86-16,4 1-19 0,-4-7-4 0,3 6-1 0,-3 3-46 0,4 1-10 15,-1 2-2-15,4 1-672 0,-3-1-134 0</inkml:trace>
  <inkml:trace contextRef="#ctx0" brushRef="#br0" timeOffset="181880.92">22271 11563 2354 0,'0'0'52'0,"0"0"10"0,-4 7 2 0,-3-4 3 0,0 0-54 0,4 0-13 15,-4 3 0 1,3 4 0-16,1 2 68 0,-1 1 12 0,1-1 1 0,-5 1 1 0,1-1-14 0,4 4-4 0,-1-3 0 0,1 2 0 31,-1 1 0-31,1 0 0 0,-1-4 0 0,4 1 0 0,-3 2-22 16,3-2-5-16,0-4-1 0,0 1 0 0,3-4-22 0,-3-6-5 15,0 0-1-15,0 0 0 0,0 0 10 0,7 0 2 16,-7 0 0 0,7-3 0-16,0 0-20 0,0-3 0 0,-3-1 0 0,3-2 0 0,-3-1 0 0,3 1 0 15,-4 3 0-15,4 0 0 0,0-7 0 0,0 4 0 0,-3 2 0 0,-1-2 0 16,1-1-9-16,-1 1-6 16,1 0-1-16,-4-1 0 0,4 4 16 0,-4-3 0 0,3-1 0 0,-3 4 0 15,0-3 0-15,0 5 0 16,0 1 0-16,0 3 0 0,0 0 0 0,0 0 0 15,0 3 10-15,0 4-10 0,0 2 12 0,4 0-4 0,-4 1 0 0,3-1 0 16,-3 1-8-16,4 2 0 0,-1 4 9 0,4 0-9 16,-3-4 0-16,-1 1 0 0,4-4 0 15,-3 4 0-15,3-7 0 0,-4 3 0 0,-3-9 0 0,0 0 0 0,0 0 0 0,0 0 0 16,11 3 0-16,-11-3 0 16,0 0 0-16,0 0 0 0,0 0 0 0,0 0 0 0,11 0 20 0,-4-6-1 31,0-6 0-31,-4 2 0 0,1 1 21 0,-1 3 4 0,1-4 0 0,-4 1 1 15,0 2-36-15,3-5-9 0,-3-4 0 0,4 1 0 16,-1-1-24-16,1 0-6 0,-1 4-2 16,1-4 0-16,0 3 32 0,3-2 0 0,-4 2 0 0,4 1 0 15,0-1 12-15,4 4-4 0,-8-1 0 0,8 4-8 0,-4 0 24 0,0-1-3 16,0 1 0-16,-7 6 0 0,0 0-21 0,14 6 0 16,0-2 0-16,0 2 0 0,-3 0 16 0,-4 4 0 15,4-1-1-15,-4 7 0 0,0 6-24 16,0 3-5-16,-4-3-1 0,4 0 0 15,-3-7 37-15,-4 4 7 0,3 3 2 0,-3-3 0 16,4-3-50-16,-1 2-9 0,-3-2-3 0,0 0 0 0,0-4 31 0,0 1 0 0,0-7 0 0,0 0 0 16,0 1 0-1,0-7 0-15,0 0 0 0,0-4 0 0,-3 1 0 16,-1 0 0-16,1-6 0 0,3-1 0 16,-4 1-232-16,4-4-40 0,-3 1-8 15,-1 6-1-15</inkml:trace>
  <inkml:trace contextRef="#ctx0" brushRef="#br0" timeOffset="189354.84">23209 7434 1728 0,'0'0'38'0,"0"-3"8"0,-3-3 2 0,-1 2 0 0,1 1-39 0,3 3-9 0,0 0 0 0,-4-3 0 32,4 3 96-32,0 0 16 0,0-3 4 0,0 3 1 15,0 0-17-15,0 0-3 0,-7-3-1 0,7 3 0 16,0 0-8-16,-3 3-3 0,3-3 0 0,-4 3 0 16,1 3-50-16,-1 4-11 0,4-4-1 0,-4 3-1 0,1 1 34 0,3-1 6 15,-4 4 2-15,4 2 0 0,0-2-52 16,-3 3-12-16,3-1 0 0,0 4 0 15,0 0 37-15,3 0 5 0,-3 0 1 0,0-1 0 0,4 1-27 0,-1-3-4 16,1 0-2-16,0-1 0 0,3-2-10 0,0-4 0 0,-4-2 0 16,8 2 0-16,-4 0 0 0,0-6 0 0,3 1 0 0,-3-1 8 15,4-6-8-15,-4-1 0 0,4 1 0 0,-1-6 0 16,1 3 0-16,-1-4 0 0,1-2 0 16,0 2 0-16,-1-5 0 0,1-1 0 0,-1 0 0 0,1 1 0 15,0-4 0 1,-4 3 0-16,0 0 0 0,3 4 0 0,-6-4 0 0,3 1 13 15,-4 2-1-15,4 0-1 0,-7-2-11 0,4 2 0 0,-1 1 0 0,1-1 0 16,-4 4 0-16,0 2 0 0,4-2 0 0,-4 3 0 16,0 6 0-16,0 0-16 0,0 0 4 0,0 0 1 0,0 0 11 0,0 0 0 15,3 9 0-15,-3 4 0 0,4-1 0 16,-4 4 0-16,0 0 0 0,0 2 0 16,0-2 17-1,0 6-1-15,0-3 0 0,3 0 0 0,-3 0-16 0,4-4 0 0,-1 4-13 16,1-6 5-16,3-1 57 0,-4 1 12 15,1-1 3-15,3-2 0 0,0-1-64 0,0-3-28 0,0-3 3 0,4-3 0 16,-1 0 25-16,1 0 0 0,3-3 0 16,0-3 0-16,0-3 0 0,-3-1 0 0,-1 1 0 0,1-1 0 0,-1 1-16 0,-3 3 3 15,4-1 0-15,-7-2 0 16,3 0-93-16,-7 2-18 16,3 1-4-16,-3 6-1 0,0 0-135 0,0 0-28 0</inkml:trace>
  <inkml:trace contextRef="#ctx0" brushRef="#br0" timeOffset="190107.89">23816 7550 1497 0,'0'0'32'0,"0"0"8"0,0 0 0 0,4-3 4 0,-1 0-36 0,1-4-8 0,-4 1 0 0,0 0 0 32,0 3 104-32,0-4 20 0,3 4 3 0,-3-3 1 0,0 6 0 0,0 0 0 15,0 0 0-15,0 0 0 0,0 0 0 0,0 0 0 16,0 0 0-16,0 0 0 0,-7 6-73 0,4 1-15 15,-1-1-2-15,1 3-1 0,-1 1-1 0,0 2 0 0,1 4 0 0,-1-4 0 0,1 4-36 0,3-3 0 32,-4-1-14-32,4 4 4 0,0-4 59 0,-3 1 12 15,3 3 3-15,0-4 0 0,0 1-52 0,3-4-12 0,-3-9 0 0,0 13 0 16,4-4 0-16,3 0 0 0,-7-9 0 16,3 13 0-16,5 0 0 0,-1-4 0 0,0-3 0 0,0 4 0 15,-4-4 0-15,8 0 0 0,-4-3 0 0,0 4 0 16,3-4 0-16,1-3 0 0,-4 3 0 0,4-3 0 0,-8 0-12 0,4 0 12 15,0 0-12-15,-3-3 12 16,-1-4-51-16,1 1-3 16,-4 0-1-16,0 0 0 15,3-4-8-15,-3 4-1 0,0-3-1 0,0 2 0 0,-3-2-87 0,-1-1-18 16,1 4-3-16,-1-3-575 0,1 3-114 0</inkml:trace>
  <inkml:trace contextRef="#ctx0" brushRef="#br0" timeOffset="190384.15">23767 7613 2782 0,'0'0'61'0,"0"0"13"0,0 0 2 0,0 0 3 0,0 0-63 0,0 0-16 15,0 0 0-15,0 0 0 0,0 0 61 0,3 3 10 0,4-3 1 0,4 0 1 16,-8-3-19-16,8 3-4 16,-4-3-1-16,4 3 0 0,-4-4-17 0,3 4-4 0,1-3-1 0,-1 0 0 15,1 3-11-15,3-3-3 0,-3 0 0 0,3 3 0 16,0-6-13 0,0 6 9-16,0-4-9 0,0 4 8 0,0-3-24 0,-3 3-6 15,-1-3-1-15,1 3-965 0,0-3-192 0</inkml:trace>
  <inkml:trace contextRef="#ctx0" brushRef="#br0" timeOffset="-205311.94">21703 3997 1789 0,'0'-3'39'0,"0"-3"8"0,3 0 1 0,1-1 4 0,-4 1-42 0,3 0-10 15,1-4 0-15,0 7 0 0,-1-3 49 0,1 3 8 16,-4 3 2-16,0 0 0 16,0 0 47-16,0 0 10 0,3 3 1 0,4 3 1 15,-3 4-12-15,-1 2-2 0,-3 4-1 0,0 6 0 0,0 3-24 0,0 6-5 32,-3 4-1-32,-1 12 0 0,1 3-21 0,-4 3-5 0,0 4-1 0,-1 9 0 0,-2-1-11 15,3 8-3-15,-4 2 0 0,-3 13 0 0,4-7-32 0,-1 7 0 16,-3 3 0-16,3 9 0 0,1-15 12 15,-1 0-2-15,1-4 0 0,-1 7 0 0,7-13-10 0,-3-6 0 16,0-6 0-16,4 3 8 16,-4-10-8-16,3 1 0 0,1-1 0 0,-1 0 0 0,1-5 0 15,3-1 8-15,-4-6-8 0,4 3 8 0,-3-3-8 0,3-4 0 0,0-2 0 0,0 0 0 32,0-4 0-32,0 1 0 0,3-4 0 0,1-6 0 0,-4 0 0 0,3-6 0 15,-3 0 0-15,4-7 0 0,-4-2 0 0,3-4 0 16,-3 0-8-16,0-6 8 0,0 0-13 0,0 0 1 0,0-9 1 0,-3 3 0 31,3-7 19-31,-4 0 4 0,4-2 1 0,-3-1 0 0,-1 0-13 0,1-2 0 16,-1-4 0-16,1 0 0 0,-1 3 0 0,0 0 0 0,1 0 8 0,-1 0-8 15,1-2 0 1,-4 2 0-16,3-3 0 0,-3 0 0 0,0-3 0 0,0-3 0 0,0-1 8 16,-4 1-8-16,1-6-11 0,-1-1-5 0,-3-3 0 0,0 1-1 15,0 2 65 1,0 1 12-16,0 2 4 0,0-2 0 0,-4 3-52 0,4 2-12 15,0-2 0-15,-4 6 0 0,1 0 0 0,-1 3 0 0,4 0-9 0,-4 0 9 0,4 3 0 0,-4 0 0 16,4 4 13-16,-3-1-4 0,-1 4-1 16,0 2 0-16,4 1 0 15,0 2 0-15,0 1-8 0,0 3 10 16,0 3-10-16,3 0 10 0,1 3-10 0,-1 3 10 0,4-2-10 0,0 2 10 16,7 3-25-16,0 1-5 0,0-1 0 0,7 0-1 0,0 1 30 0,4-1 7 0,-1 1 0 15,4-1 1 1,4 1-17-16,0-1 0 0,3-3 0 0,7 0 0 15,0 1-15-15,4-4 0 0,3-3 0 0,4-3 0 0,0 3 23 0,3-7 5 16,-3 4 1-16,3-3 0 0,1 0-14 16,-5-4 0-16,8 1 0 0,0 0 0 0,-3-1 0 0,6 4 0 15,-3 0 0-15,0-1 0 0,-4 1-11 0,-7 3-1 16,1 3-1-16,-5 0 0 0,-6 3 21 0,-7 0 5 16,-1 7 1-16,-6 2 0 0,-4 1-6 0,0 6 0 0,-7 2-8 0,0 5 12 31,-4-1 0-31,-3 0-1 0,-3 3 0 0,-4 3 0 0,0 1-11 0,-4 2 0 15,-3 1 0-15,-4 5 0 0,-3 1 0 0,0 3 0 16,-4 0 0-16,0 3 3 16,0-3-3-16,4-3 0 0,-4-4 0 0,1 1 0 15,2 0-26-15,5-1-5 0,-1-2-1 0,4 2 0 0,0-2 52 0,7-1 9 16,-4-9 3-16,7 4 0 0,1-11-24 0,3 1-8 0,0-3 0 0,0-7 0 16,7-2 0-16,0-1 0 0,0 0 0 0,0-6 0 31,0 0-82-31,3 3-16 0,4-3-3 0,4 0-1435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56:59.80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2829 1379 1269 0,'0'0'53'16,"0"0"-42"0,0 0 101-16,0 0 20 0,0 0 4 0,0 0 0 15,0 0-28-15,0 0-5 0,0 0-2 0,0 0 0 0,0 0-29 0,0 0-5 16,0 0-2-16,0 0 0 16,0 0-18-16,0 0-4 0,0 0-1 0,0 10 0 15,0-10-10-15,0 0-3 0,0 0 0 0,0 6 0 16,0-6-5-16,0 3-2 0,0 3 0 0,0-6 0 0,0 7-8 0,0-1-2 0,0-6 0 0,0 6 0 15,7 0 4-15,-7-6 0 0,0 10 0 0,0-7 0 32,0 3-8-32,-7 4-8 0,7-4 11 0,0 3-11 0,0-2 18 0,0 5-3 0,-3-6-1 0,3 4 0 31,0-4-2-31,0 0-1 0,0 7 0 0,0-7 0 16,0-6-11-16,0 3 12 0,0-3-12 0,0 7 12 15,0 2-12-15,0-3 8 0,0-6-8 0,0 6 8 0,0 1-8 16,0 2 0-16,0-6 0 0,0 4 0 0,0 2 0 0,0-3 0 15,0 1 8-15,3 5-8 0,-3-3 0 0,0-5 0 0,0 5 0 0,0 0 0 47,0 1 0-31,0 2 0-16,0-5 0 0,0 5 0 0,0-2 0 0,-3-1 0 0,3 0 8 0,0-2-8 0,0-1 0 0,0 3 0 0,0 1 0 0,0-1 0 16,3 1 0-16,-3-4 0 0,0 0 0 0,7 0 0 0,-7 4 0 0,0-4 0 0,0 7 9 0,0-7-9 15,4 0 0-15,-4 4 0 0,0-4-10 0,0 3 10 16,0 4 0-16,0-4 0 0,0 4 0 0,0-4 0 15,0 1 0-15,0 2 0 0,0-6 0 0,0 4 0 16,0-1 0-16,0 1 8 0,0 5-8 0,0-8 0 16,0 5 0-16,3-3 0 0,-3-2-9 15,0 5 9-15,7-5 0 0,-7 2 0 0,0 0 0 0,4 4 10 0,3-1-10 16,-7-5 0-16,4 2 0 0,-4 1 0 16,7 2 0-16,-7 1 0 0,0-7 0 0,0 6 0 0,0-2 0 0,0-1 0 0,0 4-10 15,3-4 10 1,-3 1 0-16,0 2 0 0,4 1 0 0,-4-7 10 15,0 3-10-15,7 1 0 0,-7-1 0 0,0 7 0 0,0-10 0 0,0 7 0 0,0-4 0 0,0 4 0 32,0-4 0-32,0 4 0 0,3 2 0 0,-3 1 0 15,0-4 0-15,0 1 0 0,0 3 0 0,0-4 0 0,0 1 0 16,0 2 0-16,0 4 0 0,7-9 0 16,-7 5 0-16,0 1 0 0,0 0 0 0,0 3 8 0,4-4-8 15,-4 1 0-15,0 0 0 0,0-1 0 0,7 4 0 0,-7-3 0 0,0-1 0 0,0 1 0 16,0 3 0-16,0 3 0 0,0-6 0 0,0 5 0 15,0-2 0-15,0 3 0 0,0 0 0 0,0-3 0 16,3 3 0-16,-3 0 0 0,0 0 0 0,4 3 0 16,-4-3 0-16,0 3 0 0,7 0 0 0,-7 0 0 15,0-3 0-15,0 3 0 0,0-3 0 0,0 3 0 32,0 0 0-32,0 0 0 0,0 0 0 0,4 4 0 15,-4-4 0-15,0 0 0 0,0 3 0 0,0 0 0 0,7-3 0 0,-7 4 0 0,0-1 0 0,3 0 0 16,4 0-8-16,-7-3 8 0,0 4-10 0,4 2 10 15,-4-6 0-15,7 3 0 0,-7 0 0 0,0 4 0 16,0-1 0-16,3-3 0 0,-3 4 0 0,4-4 0 16,-4 3 0-16,7 1 0 0,-7-1 0 0,0 0 0 15,3 4 0-15,-3-4 0 0,0 1 0 0,0 2 0 16,0 1 0-16,7-4 0 0,-7 3 0 0,0 1 0 16,0-1 0-16,0 4 0 15,4 0 0-15,-4-1 0 0,0-2 0 0,7-1 10 0,-7 1-10 0,0-1 8 16,0 1-8-16,0-1 0 0,0 1 0 0,4 2-11 15,-4-2 11-15,0-1 0 0,0 4 0 0,0-4 0 0,0 4 0 0,0-4 0 0,0 1 0 0,0 3 0 32,0-1 0-32,0 4 0 0,0-3 0 0,0 2 0 15,0-2 0-15,0 0 0 0,0-1-9 0,0 4 9 16,3-6 0-16,-3 2 0 0,0 4 0 0,0 0 0 0,7-4 0 0,-7 1 0 0,0 3 0 0,0-1 0 16,0-2 0-1,4 0 0-15,-4-1 0 0,7 1 0 0,-7-4 0 16,0 1 0-16,3 3 0 0,-3-4 0 15,0 4 0-15,7-4 0 0,-7 1 0 0,0 2 0 16,4-2 0-16,-4-1 0 0,3 1 0 0,4 2 0 16,-7-5 0-16,0 2 0 0,4-2 0 0,-4 2 0 0,7-3 0 0,-7 4 0 15,0-1 0-15,4 4 0 0,-4-3 0 0,7-1 0 0,-7-3 0 0,0 4 0 16,3-1 8-16,-3-2-8 0,7-1 8 0,-7 4-8 16,0-1 0-16,4 1 0 0,-4-1-12 0,3 4 12 15,-3-4 0-15,0 4 0 0,7-1 0 0,-7 1 0 16,0-3 16-16,0 2 12 15,0-2 1-15,0 2 1 0,0 1-17 16,0-1-3-16,0 4-1 0,0 0 0 16,0-3-1-16,0-1-8 0,4 1 12 0,-4 3-4 0,0-1-8 15,7-5 0-15,-7 3 9 0,0-1-9 0,0 1 0 0,0-4 8 0,3 4-8 16,-3 0 0-16,7-1 0 0,-7-2 0 0,0-1 0 0,4 4 8 16,-4-1-8-16,0-2 0 15,0 3 0-15,4-1 0 0,-4 1 0 0,0-1 0 0,7 4 0 0,-7 0 0 0,0-3 0 16,0 2 0-16,0-2 0 0,0 3 8 15,0-4-8-15,0 4 0 0,3 0 0 0,-3 0 0 16,0-1 0-16,7 1 0 0,-7 0 0 0,0 3 0 0,0-3 0 0,0-4 0 0,0 4 0 0,0 0 0 16,0-1 0-16,0 1 0 15,0 3 0-15,0 3 0 0,0-6 0 0,0 3 0 16,0 3 0-16,0 0 0 0,0-3 0 0,0 0 0 0,-7 0 0 16,7 3 0-16,0-4 0 15,0 5 0-15,0-1 0 0,0 3 0 0,0-3 0 0,0 0 0 0,0 0 0 16,-3 0 0-16,3-3 0 0,0 3 0 0,0 0 0 0,0 3 0 15,0 0 0-15,0 0 0 0,0-3 0 0,0 7 0 16,0-7 0-16,0 0 0 0,0 6 0 0,0 0 0 16,-7-2 0-16,7 2 0 15,0 0 0-15,7 4 0 0,-7-4 0 0,0-3 0 0,0 3 0 0,0 4 0 16,0-7 0-16,0 3 0 0,0 1 0 0,0 2 0 16,0-3 0-16,0 1 0 0,0-4 0 0,3 3 0 0,-3-3 0 0,0 4 0 15,0-1 0-15,7 3 0 16,-7-9 0-16,0 3 0 0,0-6 0 0,0 10 0 15,0-1 0-15,0 3 0 0,0 1 0 0,4 6 0 0,-4-10 0 0,0 3 0 32,0-2 0-32,7 5 0 0,-7-2 0 0,0-4 0 0,3 0 0 0,1 4 0 15,-4-4 12-15,7-3-3 0,-7 3 0 0,3 4 0 0,-3-4-9 0,7 4 0 0,-7-7 0 16,4 6 0 0,-4-2 0-16,7-1 0 0,-7-3 0 0,0 3 0 15,4 1 0-15,-4-4 0 0,0 3 0 0,0 4 0 0,7-7 0 0,-7 0 0 16,0 0 0-16,0 3 0 0,0-2 0 0,3-1 0 15,-3-3 0-15,4 3 0 0,-4 0 0 16,7-3 0-16,-7 0 0 0,0 0 0 0,0 0 0 0,3-3 0 16,-3 0 0-16,7 3 0 0,-7 0 0 0,0 0 0 15,0-3 0-15,4 3 0 0,-4-3 0 0,7 0 0 16,-7-3 0-16,0 2 0 16,0 1 0-16,3 0 0 0,-3 0 0 0,4 3 0 0,-4-6 0 0,7 0 0 15,-7-4 0-15,0 1 0 0,0 0 0 0,0-4 0 0,4 1 0 0,-4 2 0 16,0-2 0-16,0-1 0 0,0-2 0 0,0 5 0 15,0 1 0-15,0-7 0 16,0 4 0-16,0-4 0 0,0 0 0 0,0 1 0 0,0-7 0 0,0 3 0 16,0 0 0-16,0-3 0 0,0 0 0 0,0 0 0 15,0 1 0-15,0-4 0 16,0-1 0-16,0-2 0 0,7-3 0 0,-7 3 0 0,0-4 0 16,0-2 0-16,0 3 0 0,0-4 0 0,0-2 0 15,0 2 0-15,0 4 0 0,0-4 0 0,0-2 0 0,0 2 0 16,0-2 0-16,0-1 0 0,0-3 0 0,0 1 0 15,0 2 0-15,0-3 0 0,0 1 0 0,0-1 0 0,0 0 0 0,0 0 0 16,0-6 0-16,0 0 0 16,0 0-49-16,-7 7-12 0,7-7-3 0,0 0 0 15,0 0-153-15,0 0-31 0,-4 9-7 0,4-9-1 0</inkml:trace>
  <inkml:trace contextRef="#ctx0" brushRef="#br0" timeOffset="2746.77">3306 15392 892 0,'0'0'25'0,"0"0"6"0,0 0-31 0,-4 0 0 16,-3-3 0-16,7 3 0 15,0 0 45-15,0 0 3 0,0 0 1 0,-4 0 0 16,4 0 12-16,0 0 3 15,-7 3 0-15,7-3 0 0,0 0 51 0,0 0 10 0,0 0 3 0,0 6 0 16,0-6-60-16,0 0-12 0,0 0-3 0,0 0 0 0,0 6-9 16,7 1-3-16,-7-7 0 0,4 3 0 0,3 3-8 0,-3-3-1 15,6 0-1-15,-10 0 0 0,0-3-6 0,11 4-1 16,-8-1 0 0,4 0 0-16,-3 0 3 0,6 0 0 0,-6-3 0 0,7 3 0 0,-4 0 3 0,0-3 1 15,0 4 0-15,3-1 0 16,-6 0 14-16,3 0 3 15,3 0 1-15,-3 3 0 0,4-2-57 0,0-1-12 0,-1 0-3 0,1 0 0 16,-1 0 23-16,1-3 0 0,0 3 12 0,3-3-4 16,-4 3-8-16,-3-3 0 0,4 0 0 0,-1 3 8 15,1-3-8-15,0 4 0 0,-1-1 0 0,1-3 0 0,-1 3 0 16,1 0 8-16,3-3-8 0,-10 3 0 16,6 0 14-16,1-3-2 0,-1 3-1 0,1 1 0 15,0-4-11-15,3 3 0 0,-4-3-10 16,1 3 10-16,-1-3 0 0,5 3 0 0,-5 0 8 0,1 0-8 0,3-3 0 0,-4 3 0 0,4-3 0 0,1 0 0 15,-5 3 8-15,1-3-8 0,3 0 12 16,-4 0-12-16,1 0 11 16,3 0-11-16,4-3 10 0,-8 3-10 15,4 0 8-15,-3 0-8 0,0 0 0 0,-1 0 0 16,4 0 0-16,-3 3-15 0,0-3 2 0,3 0 0 0,-4 0 13 0,4 0 0 0,0 0 0 0,4 0 0 16,-7-3 0-16,3 3 0 15,0-3 0-15,0 0 0 0,4 0 0 16,-4 3 0-16,7-3 0 0,-7 3 0 15,7-3 0-15,-7 3 0 0,7 0 0 0,-3 0 0 16,0 0 0-16,3 0 0 0,-3 0 0 0,-1 0 0 0,1-3 0 0,3 3 0 0,0 0 0 0,-7-4 0 16,4 4 0-16,7 0 0 0,-11 0 0 0,7 0 0 15,4 0 0-15,-11 0 0 0,7 0 0 0,4 0 0 16,-4 0 0-16,3-3 0 0,1 3 0 0,0-3 0 16,-1 0 0-16,5 3 0 0,-8-3 0 0,4 0 0 15,-1 3 8-15,-3-3 5 0,4-1 1 0,0 1 0 16,0 3-22-16,-1 0-5 0,1 0-1 15,0 0 0-15,3 0 23 0,0 3 5 16,0-3 1-16,0 0 0 0,4 0-24 0,-7 0-5 0,3 0-1 0,4 0 0 0,-7 0 15 0,3 0 0 16,0 0 0-1,4 0 0-15,-4-3 0 0,4 3 0 0,0-3 0 0,-1 0 0 16,1 0 0-16,3-3 0 0,1 3 0 0,-1-1 0 0,0-2 0 0,-3 3 0 0,3 0 0 0,0 0 0 16,1 0 0-16,-5 3 0 0,5-4 0 0,-1 4 0 15,-3-3 8-15,3 3 5 0,0-3 1 16,4 3 0-1,-4-3-14-15,1 0 0 0,-1 0 0 0,4 0 0 0,-7-4-8 0,3 4-5 16,0-6-1-16,7 3 0 0,-6-1 14 0,-1 1 0 0,4-3 0 0,3 5 0 16,-7-2 9-16,1 3 5 0,2-3 1 15,1 3 0-15,0-4-24 0,-4 1-5 0,4 0-1 0,3 0 0 32,4-1 15-32,-7 1 0 0,3 3 0 0,1-3 0 0,-1 2 15 15,-3 4 5-15,0-3 2 0,3 0 0 0,-3 3-35 0,3 0-7 16,-3 0-2-16,3 0 0 0,1 0 22 0,-4-3 0 0,-1 0 0 0,5 0 0 31,-5 0 0-31,1 0 0 0,-3-1 0 0,6 1 0 0,-3 0 10 0,-1 3 6 16,5 0 2-16,-4-3 0 0,-1 6-29 0,1-3-5 0,0 3-2 0,3 0 0 15,-6-3 18-15,2 0 0 0,-2 0 0 0,3-3 0 16,-1 3 11 0,-2-3 5-16,2 0 2 0,1 3 0 15,0 0-29-15,-4 0-5 0,1 0-2 0,2 0 0 0,-2 3 18 0,-1-3 0 16,0 3 0-16,1 0 0 0,-1 1 11 0,0-4 5 0,0 3 2 15,1 0 0-15,-1-3-18 16,-3 0 0-16,3 3 0 0,0-3 0 0,0 3-11 0,-3-3-5 0,0 0-2 0,3 3 0 16,1 3 29-16,-1 1 5 0,0-1 2 0,0 0 0 15,1-3-18-15,-1 1 0 0,0-4 0 0,4 0 0 0,-4 0-11 0,1-4-5 0,-1 1-2 0,4 3 0 32,-4-3 29-32,0 0 5 0,4 3 2 0,3-3 0 15,-6 3-18-15,6 3 0 0,-3 0 0 0,0-3 0 0,-1-3 0 0,-2 3 0 0,-1 0 0 0,4 0 0 16,0 0 0-1,-1 0 0-15,1-3 0 0,3 3 0 16,-3 0 0-16,0 3 0 0,-4-3 0 0,8 3 0 16,-8 0-11-16,4-3-5 0,0 0-2 0,3 3 0 0,-3-3 29 0,0 0 5 0,3 0 2 15,0 0 0 1,1 0-18-16,-8-3 0 0,4-3 0 0,3 3 0 16,-7 0-8-16,4 3-9 0,0-3-2 0,0 3 0 0,3 0 40 0,0 0 8 0,1 3 2 0,3-3 0 31,-8 3 1-31,5-3 1 0,-5 0 0 0,8 3 0 15,-3-3-49-15,-1-3-9 0,4 0-3 0,0 3 0 0,0-3 28 0,-1 3 0 16,-2 0 0-16,6 0 0 0,-3-4 20 16,0 4 5-16,3 0 2 0,-3-3 0 15,4 3-41-15,-5 0-8 0,5 0-2 0,-1 0 0 0,-3 0 39 0,3 0 7 0,-3-3 2 0,4 3 0 16,-4 0-24-16,-1 0-8 0,5-3 0 0,3 6 0 16,-7-3 8-16,-1 3 0 0,1 0 10 0,7 1-10 15,-7-1 8-15,3 0-8 0,1 0 0 0,3-3 9 16,-4 3-9-16,-3-3 0 0,3-3 0 0,4 3 0 15,-3-3 0-15,3 3 0 0,0-3 0 0,3 3 0 0,0 0 10 0,-3 3 0 16,0-3 0-16,4 0 0 16,-4 3-10-16,3-3-14 0,0 3 3 0,8 0 1 15,-8-3 27-15,1-3 6 0,-1 3 1 0,8-3 0 16,-4 0-39-16,0 3-7 0,3 0-2 0,4 0 0 16,-3 0 24-16,-4 3 0 0,0-3 0 0,7 0 0 0,-4 0 0 0,4 0 0 15,-3 0 0-15,6 0 0 0,-3 0 0 0,0-3 0 0,0 0 0 0,8 0 0 16,-8-1 24-16,3 1 10 0,-3 0 2 0,4-3 0 31,-4 6-25-31,3-3-11 0,1 3 10 0,6 0-10 0,-2 0 24 16,-1 0 0-16,0 0-1 0,7 0 0 0,-7 0-32 0,4 0-7 0,-4-3 0 0,10 0-1 0,-6 3 17 15,3 0 0 1,-3-4 0-16,6 1 0 0,-10 3 15 0,8-3 0 0,2-3 0 0,8 3 0 16,-11 3-15-16,4 0-8 0,-4 0 8 0,7 3-13 15,-7-6 13-15,0 3 0 0,4-3 0 0,7-1 10 16,-11 1-10-16,4 6 0 0,-1 1 0 0,11-4 0 15,-6 3 0-15,-1-6 8 0,4 3-8 0,10-4 0 16,-14 1 0-16,4 3 0 0,3-3 0 0,7 0 0 16,-13 3 0-16,2-3 0 0,8 0 0 0,10 0 0 15,-10 3 0-15,0-4 0 0,3 1 0 16,11 0 0-16,-11 0 0 0,4 0 0 0,0 0 0 0,11 0 0 0,-15 0 40 0,4-1 2 16,3 1 1-16,18 0 0 15,-18 0-35-15,1 0-8 16,3 3 0-16,14 0 0 0,-18-3 19 0,7 3 1 0,-3 0 1 0,18 3 0 15,-22-3-21-15,4 0 0 0,3 3 0 0,11-3 0 16,-14 3 0-16,4-3 0 0,-1 3 0 0,15 4 0 16,-15-1-12-16,-3 0-6 0,0 0-2 0,17 4 0 0,-10-4 20 15,-3-3 0-15,3 3 0 0,10-2 0 0,-10-1 0 0,-3 0 0 16,-1 3 0-16,18 0 0 0,-17-2 0 0,2-1 0 16,5 0 0-16,10-3 9 0,-18 3-9 15,4 3 0-15,0 0 9 0,11-2-9 16,-22-8 0-16,8 4 0 0,3 4 0 0,10 2 8 0,-17 0-8 0,0-3 0 15,3 0 0-15,11 4 8 0,-24 2-8 0,2 4 9 0,5-1-9 0,-29-9 10 16,0-9-10-16,4 0 10 0,3 6-10 0,-3-3 10 16,-1 3-10-16,-3 0 12 0,-3 3-12 0,24 3 12 15,-17-3-12-15,-4-3 0 0,-3 0-12 0,-4-3 12 0,-14 0 0 0,-4 0 0 16,-3 3 0 0,0 0 0-16,-4 6 0 0,1 0 0 0,-8-3 0 15,4-3 0-15,-4-3 0 0,1 0 0 0,-4 3 0 0,-1-3 0 0,-2 3 19 0,-5 0 11 16,1 3 2-1,3-3 1-15,-6-3-1 0,-1 0-1 16,0 3 0-16,0 0 0 0,-3-6-43 0,0 2-9 0,-1-2-2 0,-2 3 0 16,-1 0 23-16,-4-3 0 0,1 6 0 0,-4-3 0 0,0 3 16 0,-3-4 5 31,-4 4 1-31,0 0 0 0,0 0-31 0,0 0-7 0,-7 0 0 0,4 0-1 16,-1 4 17-16,-3-4 0 0,0 0 0 0,0 0 9 15,4 3-9-15,-4 6 0 0,3 0 9 0,-3-2-9 0,0-7 12 0,0 0-1 16,0 0-1-16,0 0 0 0,0 0-10 0,0 0 0 15,0 0 0-15,0 0 0 0,4 3 0 0,-4-3 0 16,3 6 0-16,-3-6 0 16,0 3-100-1,0-3-23-15,4 7-4 0,-4-7-1 0,0 0-51 0,0 6-10 0,0-6-3 0,0 6 0 16</inkml:trace>
  <inkml:trace contextRef="#ctx0" brushRef="#br1" timeOffset="17130.52">3344 15401 1157 0,'0'0'32'0,"0"0"8"0,0 0-32 16,0 0-8-16,0 0 0 0,0 0 0 15,0 0 43-15,0 0 6 0,0 0 2 0,0 0 0 16,0 0 1-16,0 0 0 0,0 0 0 0,0 0 0 16,0 0-40-16,0 0-12 0,0 0 8 0,0 0-8 15,0 0 54-15,0 0 7 0,7-3 2 0,-7 3 0 0,0 0-50 0,0 0-13 16,0 0 0-16,0 0 0 0,11-3 49 0,-11 3 5 15,4-6 1-15,-4 6 0 0,0 0-16 16,0 0-3-16,0 0-1 0,7-3 0 0,-7 3 1 0,3-4 1 16,-3 4 0-16,4-3 0 15,-4 3-9-15,7-6-1 0,-4 0-1 0,4 3 0 16,-7 3-10-16,0-7-3 0,4 1 0 0,3 0 0 0,-7 0 1 0,3-1 0 0,1 1 0 0,-1-3 0 31,1 2-1-31,-1 4 0 0,-3-3 0 0,8 0 0 0,-8 3-5 16,3-4-8-16,-3 7 11 0,7-3-11 0,-3-6 13 0,3 2-4 0,-7-2-1 0,3 0 0 31,1-1 2-31,3 7 0 0,-7-3 0 0,3 0 0 16,4-1 1-16,-7 1 0 0,4-3 0 0,3 2 0 0,-7-2 13 0,4 3 4 0,-4-1 0 15,7 1 0-15,-4-3-28 0,1-1-12 0,3-2 0 0,-4 2 1 16,4 4 11-16,-7-3 9 0,4 2-1 0,3 1-8 16,-4-3 13-16,1 2-4 0,3-2-1 0,-4-4 0 15,5 4-8-15,-5 0 0 0,4-1 0 16,-3 1-11-16,6-1 11 0,-6 1 0 0,3-3 0 0,-4-1 0 31,4 4 0-31,-3-4 0 0,3-3 0 0,0 4 0 16,0-1 0-16,-3 1 0 0,3-1 0 0,0 1 0 0,-4-1 0 0,4-3 0 0,0 4 0 0,-3-1 0 15,3 1 0-15,-4-4 0 0,5 4 0 0,-5-1 0 16,1 0 28-16,3 1 7 0,-4-1 1 0,4-2 1 16,-3 2-26-16,3-3-11 0,-4 4 8 0,8-1-8 0,0-2 0 0,-1 2 0 0,-6 1 0 0,6-1 0 15,1-3 0 1,-1 4 8-16,-6-4-8 0,6 1 0 0,1 2 22 15,-7-3-1-15,6 1 0 0,-3-1 0 0,0 0-21 0,0-3-12 0,4 1 2 0,-8-1 0 32,5 0 10-32,2 0 0 0,-3 4 0 0,4-1 8 15,-4-3-8-15,3 0 0 0,-3 0 0 0,0 1 0 16,4-1 0-16,0 3 9 0,-1-3-9 0,-3 4 0 0,4-4 9 0,-4 0-9 0,0 0 0 0,4 0 9 16,-1 1-9-16,-3-1 0 0,4 0 0 0,3-3 0 15,-11 3 0-15,8-3 0 16,0 3 0-16,-1-3 0 0,1 1 20 0,-1 2 3 0,-3-6 0 0,4 3 0 15,7 0-37-15,-11 0-7 0,10 0-2 0,-6 0 0 16,-1-3 38-16,5 3 7 16,-1 0 2-16,0 0 0 15,3 0-24-15,-6 0 9 0,-4-3-9 0,11 3 0 0,-8-3 36 0,1 3 1 0,-1-3 0 0,5 3 0 0,-5-3-46 0,-3 3-10 32,0 0-1-32,4 0-1 15,-1 0 21-15,-2-3 0 0,2 3 0 0,1-3 0 0,-1 3 0 0,1 0 0 0,-1-3 0 0,1 3 0 0,0-3 0 0,-8 0 0 31,8 0 8-31,3 0-8 0,-4 3 0 0,1 0 0 16,0 0 0-16,-1 0 0 0,1 0 0 0,-1 0 0 0,4-3 0 16,-3 0 8-16,-4 0-8 0,4 6 0 0,-1-3 9 15,4-3-9-15,-3 3 0 0,7-3 0 16,-8 0 0-16,1 0 8 0,3 0 2 0,-4 0 1 0,1-1 0 0,3 1 0 16,0-3-11-16,-3 0-14 0,3 0 3 0,-3-1 1 15,3 1 10-15,3 0 0 16,-6 0 0-16,-1-4 0 0,5 4 0 0,-5 0 14 0,1 0-3 0,-1-4-1 0,4 4-10 0,-3 0-14 15,0 0 3-15,3 0 1 0,0-1 10 0,-4-2 0 16,4 3 0-16,1-4 0 0,-1 4 0 0,0-3 0 16,-4 3 0-16,1-1 0 15,3-2 0-15,-3 0 8 0,3-1-8 0,0 1 0 0,0 0 0 0,0 2 0 0,4-2 0 0,-4 0 8 16,4 2-8-16,-8-2 9 0,4 0-9 0,0-4 10 16,0 4-10-16,1 3 0 15,-1-1 0-15,0-2 0 0,0 0 0 0,-4-1 0 16,5 1 0-16,2-3 0 0,-6 5 0 15,3-2 8-15,-4 0-8 0,5-1 0 0,-1 4 0 0,3-3 0 16,-6 2 8-16,3-2-8 0,7 3 0 0,-10-7 0 0,3 1 0 0,0-1-11 16,0 7 11-16,4-3 0 15,-4 0 0-15,7-7 0 0,-7 3 0 0,0 1 0 16,4-4 0-16,0 4 0 0,-1-4 0 0,-3 4 0 0,7-4 0 0,-10 0 0 16,3 4 0-16,0-1 0 0,0-2 0 0,0-1 0 0,1-3 0 0,-1 4 0 15,0-1 0-15,3 4 0 0,-6-1 0 0,3 4 0 16,0-4 0-16,0-2 0 15,-3-1 0-15,3 0 0 0,4-2 0 0,-4-1 0 0,0 0 12 0,0 0 5 16,0 4 1-16,0-1 0 0,7 4-18 0,-6-1 0 16,-1 1 0-16,3-7 0 0,1 0 0 0,0 0 0 15,-4 1 0-15,7-4 0 0,-7 3 0 0,0 3 0 16,4 1 0-16,-4 2 0 0,0 1 8 16,0-4-8-16,0-3 0 0,0-3 0 15,0 4-12-15,-3-4-7 0,3 3-1 0,4 0 0 0,-8 1 20 0,4 2 0 16,1 3 0-16,-1-2 0 0,0-1 14 0,0 1 6 0,0-1 2 15,0-3 0-15,0 0-22 0,4 1 0 16,-1-1 0-16,1 0 0 0,0 0 0 0,-1 1 0 16,-3 2 0-16,4-6 0 0,0 3 0 15,-4-3 0-15,4 1 0 0,-4-1 0 0,0 0 0 0,3 0 0 16,-3 3 0-16,1 0 0 0,-1 1 0 0,0-1 0 16,0 0 0-16,4 0 8 0,-4 0-25 0,0 1-5 15,0 2-1-15,7-3 0 0,-10 1 40 0,3-1 8 0,3 0 2 16,1-3 0-16,-4 0-27 0,4 3 0 0,-4 1 0 0,4-4 0 15,-4 0 0-15,3 3 0 0,-3-3 8 0,4 0-8 16,-4 0 0-16,0 4 0 0,4-1 0 0,-8-3 0 16,5 3-18-16,-5 1-9 0,4-4-1 0,0 0-1 15,-3 0 49-15,3 3 9 0,-3 0 3 0,3-3 0 0,0 4 0 16,0-1 0-16,-3-3 0 0,3 3 0 16,0 0-77-16,0 4-15 0,0-7-4 0,0 0 0 0,0 3 80 0,0-3 15 15,-3 7 3 1,3-7 1-16,0 6-35 0,0-3 0 15,0 1 0-15,1 2 0 0,-1-3 0 0,3 4 0 0,-3-4 0 0,4 0 0 16,-4 7 0-16,0-4 0 0,4 0 0 0,-4-2 0 0,0-1 0 0,4 3 0 16,-4-2 0-16,0-4 0 15,4 0-21-15,-1 0-11 0,1 3-3 0,0-3 0 16,3 3 56-16,-4 1 11 0,1-4 3 0,0 0 0 0,-1 0-27 0,1 3-8 31,3 0 0-31,0 1 0 0,0-1 0 0,4 0 0 0,-7 4 0 0,3-4 0 16,0 9 0-16,0-2 0 0,-3-1 0 0,3 1 0 0,-3-1 0 0,-1 1 0 15,1-1 0 1,3 1 0-16,-3-1 0 0,-1 4 0 0,5 3 0 0,-1 0 0 0,-4 3 0 16,5-4 0-16,-1 4 0 0,-4-3 0 0,4 0 8 0,4 3-8 0,-4 3 0 0,1-3 0 31,-1 0 0-31,0 0 0 0,0 3 0 0,0-3 0 0,-3 3 8 0,3-3-8 16,-3 3 0-16,-1-4 0 0,4 5 0 0,-3 2 10 0,0-3-10 0,-1 3 8 15,1 0-8 1,0 3 0-16,-1-2 0 0,1 2-11 0,-4 0 11 0,4 4 0 0,-1-4 0 15,-3 0 0-15,4 4 0 0,0-4 0 0,-1 4 0 0,-3-1 0 32,4 1 0-32,0-1 0 0,-4 0 0 0,0 1 0 0,0 3 0 0,0-4 0 15,0 0 0-15,0 4 0 0,0 0 0 0,1-4 0 0,-1 4 0 0,0-1 0 16,-4 4 0-16,5 0 0 0,2-4 0 0,-3 4 0 16,0 0 0-16,0 0 0 0,1-1 0 0,2 4 0 15,-6-3 0-15,3 0 0 0,0 2 0 0,4-2 0 16,-8 0 0-16,8 3 0 15,-4 0 0-15,4-4 0 0,-4 1 0 16,3 6 0-16,1-9 0 0,0 6 0 0,-4-1 0 0,0 1 0 0,4 0 0 0,-4 0 0 31,-4 0 0-31,4 0 0 0,0 0 0 0,1 3 8 0,-5-4-8 0,4 4 0 0,0 0 0 0,-3 0 0 16,3 0 0-16,-3 0 0 0,3 0 0 0,0 4 0 16,-4-1 0-1,5-3 0-15,-1 6 10 0,-4-3-10 0,4-3 0 0,0 3 0 0,-3-3 0 0,3 3 0 16,0 1 0-16,0-1 0 0,1 0 0 0,-1 3 0 0,0-3 0 0,3 0 0 0,-3 4 0 0,1-4 0 31,-1 3 0-31,0 0 0 0,0 1 0 0,0-1 0 16,-3-3 0-16,3 3 0 0,-4 1 0 0,4-1 0 15,-3 3 12-15,0 1 7 0,-1 2 1 0,1-2 0 16,-1-1-20-16,-3 0 0 0,4 1 0 0,-4 5 0 16,7-8-11-16,-7 5-5 0,4 1-2 0,-1-4 0 15,1 4 29-15,-4-1 5 0,4 1 2 16,-1-1 0-16,1-2-29 0,-1 2-5 0,1-2-2 0,3 2 0 15,-3-2 18-15,-1 2 0 0,1-2 0 0,-1 2 0 0,4-2 0 0,-3-1 0 0,3 4 0 0,0-1 0 16,-3 1 0-16,-1-1 0 16,1 1 0-16,-4 2 0 0,4 1 0 0,-1-3 0 15,1 2 0-15,-4 4 0 0,3-3 0 0,-2-1 0 0,2 4 0 0,-3-3 0 32,0 0 0-32,4-4 0 0,-4-2 0 0,0 5 0 0,0 4 0 0,4 0 0 0,-4 0 0 15,0-1 0-15,3 1 0 0,-3-3 0 0,4-3 0 0,-4-1 0 16,4 1 0-16,-4 2 0 0,3 1 0 0,1 3 0 0,-1-4 0 0,1 1 0 31,-4 0 0-31,4-1 0 0,-1 4 0 0,1-3 0 0,-4 3 0 0,3 0 0 16,1-7 0-16,-4 4 0 0,0-4 0 0,4 4 0 0,-1 0 0 0,1-1 0 15,-4 7 0-15,3 0 0 16,1-3 0 0,0 0 0-16,-1-3 0 0,1-1 0 0,-1 4 0 0,1 0 0 0,-4 0 0 0,4 3 0 15,-4-4 18-15,3-2-2 0,1 0-1 0,-1 0 0 0,-3-1-24 0,4 1-5 16,-4-4-1-16,4 4 0 0,-4 0 15 15,3 3 0-15,-3-4 0 0,4 4 0 32,-4-3 9-32,0 3 5 0,4-4 1 0,-4 4 0 0,0 0-24 0,0 0-5 0,0-1-1 0,0 4 0 15,4-3 15-15,-4 3 0 0,0-3 0 0,3-3 0 0,-3 2 14 0,4 1-1 0,-4-3 0 0,3 3 0 16,-2 0-22-16,2-1-5 0,-3 1-1 16,4 0 0-16,-1 0 15 0,1 0 0 0,-4-4 0 15,4 1 0-15,-1 0 0 0,1-1 0 0,-1 4 0 0,1-3 0 16,-1 0 0-1,5-1 0-15,-5-2 0 0,1 2 0 0,3 1 0 16,-4 0 0-16,1-1 0 0,0-2 0 16,3 0 0-16,-4-1 0 0,1 1 0 15,-1-1 0-15,1-2 0 0,3-1 0 0,-7 0 0 0,4 1 0 0,-1-1 0 0,1 4 0 0,-4-4 0 0,4 4 0 16,-1-4 0 0,1 1 0-16,-4-1 0 0,3 3 0 0,1-2 0 0,0-1 0 0,-1 4 0 0,4-1 0 15,-3-2 0-15,-1-1 0 0,1 1 0 0,0-1 0 16,-1-3 0-16,1 1 0 0,-1-1 0 0,1 3 0 15,3-3 0-15,-3 4 0 0,-1-4 0 0,4 0 0 16,0 4 0-16,-3-4 0 16,3 0 0-16,0 4 0 0,0-4 0 15,0 3 0-15,1-2 0 0,-1-1 0 0,0 0 0 0,-4 1 0 0,5-4 0 0,-1 3 0 16,-4-3 0-16,4 3 0 0,-3-2 0 0,-1 2 0 16,1 0 0-16,3-3 0 0,-3 3 0 0,-1-2 0 15,4 2 0-15,1-3 0 0,-5 3 0 0,4-3 0 16,0 1 0-16,0 2 0 0,1-3 0 0,-1 0 10 15,0 3-10-15,-4-3 0 0,5 1 0 0,-1-1-11 0,0 0 21 0,0 0 4 0,0 0 1 0,4 0 0 32,-4 0-25-32,0-3-5 0,3 4-1 0,-2-4 0 15,-1 3 16-15,0-3 0 0,3 0 0 0,-2 3 0 0,-1-3 0 0,-4 0 0 0,4-3 0 0,0 3 0 16,1 3 10-16,-1-3 5 16,0 0 1-16,0 0 0 15,0 0-25-15,4-3-5 0,-4 3-1 0,0-3 0 0,4 3 15 0,-8-4 0 0,8 4 0 0,-1-3 0 16,-3 3 0-1,1 0 0-15,2 0 0 0,-3-3 0 0,4 3 0 16,-4-3 0-16,0 0 0 0,4 3 0 0,-4-3 0 0,0 0 0 16,0 3 0-16,4 0 0 0,-4-4 0 0,-3 4 0 0,3 0 0 0,0-3 0 31,-4 3 9-31,4-3 5 0,-3 0 1 0,0 0 0 0,-1 0-23 0,1 0-5 16,-1 0-1-16,4-1 0 0,-3 1 14 0,3 0 0 0,0-3 0 0,0 3 10 15,-3 0-10-15,3-4 0 0,-3 4 0 16,3-3 0-16,-4 0 0 0,1 3 0 0,3-4 0 15,-3 4 8-15,3-3-8 0,0 3 0 0,0-4 0 0,0 1 8 16,0 0-8-16,0 0 0 0,0 2 0 0,1-2 0 16,-1 0 0-16,0 0 12 0,0 3-12 0,0-4 12 0,-3-2-12 0,3 3 0 15,0-1 0-15,0 1 0 16,-4 0 0-16,5-1 0 0,-1-2 0 0,0 3 0 16,0-4 0-16,0-2 0 0,-3-1 0 0,3 4 0 0,0-4 0 0,0 4 0 15,-3 0 0-15,3-1 0 16,0 1 0-16,-4-1 0 0,4 1 0 0,1 0 0 0,-1-1 0 0,0 4 0 0,3-4 0 0,-2 4 0 31,2-3 0-31,-3-1 0 16,0 4 0-16,0 0 0 0,1-4 10 0,-1 1 0 0,0 3 0 0,-4-4 0 0,5 1-10 0,-5 3-14 0,4-4 3 15,-3 1 1-15,-1-4 19 0,1 4 4 16,0-1 1-16,-1-2 0 0,4 3-14 0,-3-1 0 16,-4-2 0-16,3 2 0 0,1 1 0 0,-4-1 0 15,4 1 0 1,-1 0 0-16,1-1 0 0,-4 1 8 0,3-1-8 0,-2 4 0 0,2-3 0 0,1-1 0 15,-4 1 0-15,3-1 0 0,4 1 0 0,-3-4 0 0,0 1 0 0,3-1 0 16,0 4 0-16,-4 0 8 16,5-1-8-16,-1 1 0 0,0-4 0 0,-4 4 0 15,4-1 0-15,-3-2 0 0,0 2 0 0,3 1 8 16,-4 0-8-16,1-1 0 0,-1 1 0 0,1-1 0 0,0 1 0 0,-1 0 0 16,4-1 0-16,-3 1 8 0,0-4-8 0,-1 4 0 15,1-1 0-15,3 4 0 0,-4-6 0 0,1 2 0 16,3-5 0-16,-3 2 0 0,3 0 0 0,-4 4 0 15,4 0-12-15,-3-1-9 0,0 1-2 0,3-4 0 16,0 4 39-16,0-4 8 0,0 4 2 0,4-4 0 16,-4 1-26-16,0 2 0 0,0 4 8 0,4-3-8 15,-4-1 0-15,0-2 0 0,0 2 0 0,0-2 0 16,0 2 0-16,-3-2 0 0,-1 3 0 0,1-1 0 16,3 4 0-16,-3-4 0 0,-1 1 0 0,4 0 0 15,-3-1 0-15,0 1 0 0,-1 3 0 0,1-4 0 0,3 4 34 16,-4-4 2-16,5 1 0 0,-5 3 0 15,1-4-57 1,3 1-11-16,-4-4-3 0,1 4 0 0,3 3 56 16,-3-4 11-16,-1 4 3 0,4 0 0 0,0 0-35 15,1-1 0-15,-5 1 0 0,4-3 0 0,0 2 0 16,-3-2 0-16,3 3 0 0,0-4 0 0,-3 4-20 0,-1 0-12 16,1 3-1-16,0-1-1 15,-1 1 34-15,1-3 0 0,-1 0 0 0,1-4 0 0,-1 4 20 0,1 0 12 0,-4 3 1 0,4 0 1 16,-1-4-34-16,-3 1 0 0,4-3 0 0,-1 2 0 0,-2 4 0 0,2 0 0 0,-3 0 0 0,4-3 0 31,-1-1 0-31,-3 4 0 0,4 3 0 0,0-3 0 0,-1 0 0 0,1 0 0 16,-1 0 0-16,1-4 0 0,-4 7-20 0,4 0-12 0,-1 0-1 0,-3 4-1 15,4-4 34-15,-4-4 0 0,0 1 0 0,0 0 0 16,3 3 0-16,-2 0 0 0,2-3 0 0,1 0 0 16,-1 0-31-16,1 3 1 0,-4 0 0 0,4 0 0 31,-4 0 30-31,0 0 0 0,3-3 0 0,1 3 0 15,-4 0 0-15,0-4 0 0,0 1 0 0,4 3 0 0,-1 0 45 0,-3 0 15 0,0 3 4 0,4-3 0 16,-1 0-52-16,-3-3-12 0,1 3 0 0,2 0 0 16,-3 0 0-16,0 0 0 0,4 0 0 15,-4 0 0-15,0 0 0 16,0-3 0-16,0 3 0 0,0-3 0 0,0 3 0 0,0 3 0 0,0-3 0 0,-3 3 0 16,3-3 0-16,0 3 0 0,0-3 0 0,0 0 0 15,0 4 0-15,0-4 0 0,-3 0 0 0,6 0 0 31,-3 3-22-31,-3-3-7 0,3 3-2 0,0-3 0 0,0 0 31 0,0 0 0 0,0 0-8 0,0 0 8 16,-3 0 0-16,3 3 0 0,0-3 0 0,0 3 0 0,0 0 23 0,0 0 7 16,0-3 2-1,0 0 0-15,-3 0-52 0,-4 0-9 0,7 0-3 0,3 4 0 16,-3-4 32-16,0 3 0 0,0 0 0 0,0 0 0 0,0 0 20 0,-7-3 9 0,0 0 3 0,11 3 0 31,-4 0-32-31,0 0 0 0,0 1 0 0,0-1 0 16,0 0 0-16,-7-3 0 0,7 3 0 0,-3 0 0 0,-4-3-19 0,11 0-9 0,-4 0-3 0,0 3 0 31,-4 0 50-31,4 1 9 0,-7 2 3 0,7 0 0 16,-7-6-31-16,7 3 0 0,-3 0 0 0,3 4 0 15,0-4 0-15,-4 3 0 0,1 0 0 0,3 1 0 0,-7-7 0 0,4 3 0 0,3-3 0 0,-4 3 0 16,4 0 0-16,-7-3 0 0,4 3 0 0,3 3 0 16,-4-2 0-16,4-1 0 0,0 0 0 0,-3 0 0 15,0 0 0-15,3 0 0 0,-4 4 0 0,1-1 0 16,3 0 0-16,-7-6 0 0,3 6 0 0,1-3 0 15,3 4 0-15,-7-7 0 0,3 3 0 0,4 0 0 16,-3 3 0-16,3-3 0 0,0 1 0 0,0-1 0 31,-7-3 0-31,4 6 0 0,-4-6 0 0,7 6 0 16,0 0-16-16,0-2-10 0,0-1-2 0,0 0 0 0,-4 0 28 0,4 0 0 0,-3 0 0 0,3 0 0 31,-7-3 0-31,7 7 0 0,0-4 0 0,-3 3 0 0,3-3 0 0,0 4 0 0,-4-4 0 0,4 3 0 16,0-3 0-16,0 0 0 0,-3 0 0 0,7 0 0 0,-8 1 0 15,4-1 0-15,-7-3 0 0,11 3 0 16,-4 0 0-16,0 3 0 0,3-3 0 0,-6 1 0 16,7-1 0-16,-8 3 0 0,4-3 0 0,0 0 0 0,0 4 0 0,0-4 0 0,-3 0 0 0,-4-3 0 31,10 3 0-31,-3 0 0 0,1-3 0 0,-1 3 0 16,-7-3 0-16,7 3 0 0,0-3 0 0,3 7 0 0,-3-1 0 0,0 0 0 0,0-9 0 0,-3 3 0 15,3 0 0 1,0 3 0-16,0 0 0 0,0 0 0 15,0 1 0-15,0 2 0 0,0 0 0 0,0 0 0 16,0-3 20-16,-3-3 5 0,3 4 2 0,0-1 0 16,0-3-43-16,0 3-9 0,0 0-2 0,-3 0 0 15,3-3 43-15,0 3 9 0,0 0 2 0,0 1 0 16,0-1-27-16,4 0 0 0,-4-3 0 0,0 3 0 0,0 0-16 0,0 0-8 16,0-3-1-16,0 0-1 15,-3 0 26-15,6 3 0 0,-3 1 0 0,0-1 0 0,0 0 16 16,0-3 8-16,0 3 1 0,4 0 1 0,-4 0-26 0,0-3 0 0,4 3 0 0,-4-3 0 31,3 0 0-31,-3 0 0 0,0 0 0 0,4 3 0 0,-4 1-15 0,0-1-8 16,0-3-1-16,0-3-1 0,4-1 25 0,-4 4 0 15,-7 0 0-15,7 0 0 0,0 4 0 0,0-1 0 0,0 0 0 0,0 0 0 16,0-3 0-16,0 0 0 0,0 0 0 0,0 0 0 16,-3 0 0-16,3 0 0 0,0 0 0 0,-3 0 0 15,3 0 0-15,0 3 0 0,3-3 0 0,-3 3 0 16,-3 0 22-16,3-3 0 0,0 4 0 0,0-4 0 15,0 0-34-15,0-4-6 0,0 1-2 0,0 3 0 16,4 0 32 0,-4 0 7-16,-4 0 1 0,8 0 0 0,-4 3-20 0,0-3 0 0,0 0 0 0,0 0 0 0,0 0-10 15,4 0-6-15,-4 0 0 0,0 0-1 16,4 0 17-16,-8 0 0 0,4 0 0 0,0 0 0 16,0 0 12-16,4 0 4 0,-4 0 0 0,3 0 0 15,1-3-26-15,-4 3-5 0,4 3-1 0,-1 1 0 16,1-4 16-16,-4 0 0 0,3-4 0 0,-2 1 0 15,2 3 0-15,1-3 0 0,-1 3 0 0,-3 0 0 16,4-3 12-16,-1 3 3 0,-2-3 0 16,-1 3 0-16,3 0-15 0,1 0-18 0,-4 0 4 0,3-3 1 0,-3 3 21 15,4 0 4-15,0-3 0 0,-4 3 1 16,3 0-13-16,-3-4-16 0,4 4 3 16,-1 0 1-16,1 0 12 0,-4 0 16 0,4-3-3 0,-1 6-1 0,1-3-12 0,-1-3 0 15,1 3 0-15,0-3 0 0,-4 3 0 0,3-3 0 0,-3 0 0 0,4 0 0 16,-1 0 0-16,-2 0-13 0,-1-1 2 0,3 1 1 15,1 0 10-15,-1 0 0 0,1 0 0 0,0 0 0 16,-1 0 0-16,1-1 0 0,-1 1 0 0,4 0 0 16,-3-3 0-16,0 3 0 15,-4 0 0-15,3-1 0 0,1-2 11 0,-1 3-3 16,-3 0 0-16,4 0 0 0,-4-3-8 0,4 2 0 0,-4 1-12 0,0 0 12 31,0-3 0-31,0 3 0 0,3 0 0 0,-3-1 0 16,1 1 0-16,-1-3 0 0,0 6 0 0,0-3 0 0,0 0 0 0,0 0 0 0,0 0 8 0,0-1-8 15,0 1 0-15,4 0 0 0,-8 0 0 0,4 0 0 32,4 0 0-32,-4-4 0 0,0 4 0 0,0 0 0 0,3-3 0 0,-2 3 0 0,-1-4 0 0,0 4 0 15,0 0 0-15,3 0 0 0,-3 0 0 0,0 0 0 16,0 0 0-16,1-4 0 16,-1 4 0-16,3-3 0 0,-3 3 0 0,0 0 0 0,4 3 0 0,-1-3 0 0,-3-1 0 15,4 1 0-15,-4 0 0 0,4 0 0 0,-1-3 0 0,-3 3 0 16,0-1 0-16,0 1 0 15,1 0 0-15,2 0 0 0,-3 0 8 0,0-3-8 16,0 3 0-16,4-1 0 0,-8 1 0 0,8 0 0 0,-4-3 0 0,0 3 0 0,0-4 0 0,0 4 0 31,0 0 0-31,0 0 0 0,-3 0 0 0,6 0 0 0,-6 0 0 16,3 0 0-16,0-4 0 0,0 4 0 0,0 0 0 0,4 0 0 0,-8 0 0 0,8 0 0 16,-4-1 0-16,0-2 0 0,0 3 8 0,0 0-8 15,0 0 0 1,0 0 0-16,0-4 0 0,0 4 0 15,0 0 0-15,0 0 0 0,0 0 11 0,1 0-11 0,-1 0 0 0,3-4 0 0,-3 4-11 0,4 0 11 16,-4-3 0-16,0 3 0 0,0-1 9 0,0 1-1 31,0 0-8-31,0 3-10 0,0 0 10 0,0-3-13 0,0 0 13 0,0 0 0 0,4 6 0 0,-4-3 0 16,0 0 0-16,4-3 0 0,-4 0 0 0,3 3 0 16,-3-7 0-16,0 4 0 0,0-3 0 0,4 3 0 31,-4 0 0-31,0 0 0 0,0 3 0 0,0-4 0 0,0 4 0 0,0 0 0 0,0-3 0 0,0 0 0 15,1 3 0-15,-1-3 0 0,0 3 0 0,0 0 10 32,0-3-10-32,0 0 0 0,0 3 0 0,-4-3 0 0,4-1 0 0,0 4 0 0,-3 0 9 15,3 0-9-15,0 0 0 0,-3 0 0 0,6 0 0 0,-6 0 0 0,3 0 0 0,0 0 0 16,-4-3 0-16,4 3 0 16,1-3 0-16,-1 0-10 0,-4 0 10 0,4 0-10 15,0 0 10-15,0 0 0 0,-3-1 0 0,6 4 0 0,-6-3 0 0,3 0 9 0,0 0-1 0,0 3-8 31,0 0 0-31,0 3 0 0,-3 0 0 0,3-3 0 0,0 0 0 16,0-3 0-16,0 0 0 0,-4 3 0 16,-3 0 0-16,11 0 0 0,-11 0 0 0,7 3 0 0,-7-3 0 15,7 3 0-15,0-3 0 0,-3-3 0 0,3 3 0 0,0-3 0 0,0 3 0 0,0 0 0 32,0 0 0-32,0 0 0 0,0 0-12 0,0 3 12 0,0-3 0 0,0 0 0 0,0 0 0 0,0 0 10 15,0 0-10-15,-7 0 0 0,11 0 0 0,-4 0 0 16,-7 0 0-16,7 0 0 0,4 0 0 0,-4 0 0 31,0 0 0-31,-7 0 0 0,7 0-9 0,0 0 9 0,-7 0 0 0,7 0 0 0,-7 0 0 0,7-3 0 16,0 3 0-16,0 0 0 0,0 0 0 0,0 0 0 31,-3 0 0-31,3 0 0 0,-4 0 0 0,4 0 0 0,1 0 0 0,-5 0 0 0,4 0 0 0,0 0 0 16,-3 0 0-16,3 0 0 0,-4 3 0 0,4-3 0 0,-3-3 0 0,3 3 0 31,-4 0 0-31,4 0 0 0,-3 0 0 0,3 0 0 0,0-3 0 0,0 3 0 15,-3 0 0-15,3 0 0 0,0 0 0 0,0 0 0 0,0 3 0 16,-4-3 0-16,5 0 0 0,-5 0 0 16,-3 0 0-16,7 0 0 0,0-3 0 0,0 3 0 15,-3 0 0-15,6-3 0 0,-3 3 0 0,0 0 0 0,0 0 0 0,-7 0 0 16,4-3 0-16,3 3 0 16,0 0 0-16,-7 0 0 0,7-4 0 0,0 4 0 15,0 0 0-15,0-3 0 0,0 3 0 0,0 0 0 0,1 0 0 0,-1-3 0 16,0 3 0-16,0 0 0 15,0 0 0-15,0 0 0 0,-7 0 0 0,7 3 0 0,0-3 0 0,0 0 0 16,0 0 0-16,4 0 0 0,-11 0 0 16,7-3 0-16,0 3 0 0,-7 0 0 0,7 0 0 0,0 0 0 0,0 0 0 0,0 0 0 31,0 0 0-31,0 0 0 0,0 0 0 0,0 0 0 16,0 0 0-16,0 0 0 0,-3 0 0 0,3-3 0 0,0 3 0 0,-4 0 0 0,4-3 0 15,1 3 0 1,-5 0 0-16,4-3 0 0,0 3 0 0,-3-3 0 15,3 3 0-15,0 0 0 0,-4 0 0 0,4 3 0 0,0-3 0 0,1 0 0 0,-1 0 0 16,0 3 0 0,0-3 0-16,0 0 0 0,0 0 0 0,0 0 0 15,0 0 0-15,0 0 0 0,0 0 0 0,-3 0 0 0,6 0 0 0,-3 0 0 0,0 0 0 0,0 0 0 0,0-3 0 0,0 3 17 16,0 0-1-16,1 3-1 16,-1-3-24-16,3-3-5 0,-3 3-1 0,4 0 0 15,-4-3 15-15,3 3 0 0,-3 0 0 0,1 0 0 16,2 0 0-16,-3 0 0 0,4 0 0 0,-4 0 0 15,3-4 0-15,-3 4 0 16,4 0 0-16,-4 0 0 0,4-3 0 0,-4 3 0 0,0-3 0 0,3 3 0 31,-3 0 0-31,0 0 0 0,1 0 0 0,-1 3 0 0,0-3 0 0,0 0 0 0,0 3 0 0,0-3 0 16,0 0 0-16,0-3 0 0,0 3 0 0,0-3 0 0,0 3 0 16,0 0 0-16,0 3 0 0,0-3 0 15,0 0 0-15,0-3 0 16,0 3 0-16,4-3 0 0,-4 3 0 0,0 0 0 0,4 3 0 0,-4-3 0 15,3 0 0-15,-3 0 12 0,4 0-3 0,0-3 0 16,-4 3-9-16,0 0 8 0,0 3-8 0,0-3 8 16,3 0-8-16,-3 0 0 0,0 0 0 0,4-3-11 0,0 3 11 0,-1 0 0 0,-3 0 0 0,4 0 0 31,-1 0 0-31,1 0 0 0,0 0 0 0,-1 0 0 0,1 0 0 16,-1 0 0-16,1 0 0 0,0 0 0 0,-4-3 0 0,3 3 0 0,1 0 0 0,-1-3 0 31,-3 3 0-31,4 0-15 0,0-3 4 15,-4 3 1-15,3 0 19 0,1-3 4 0,-1 3 1 16,-3 0 0-16,4-4-14 0,0 4 0 0,-1 0 0 0,-3 0 0 0,4 0 0 0,-1 0 0 0,1 0 0 0,0 0 0 31,-1 0 0-31,1-3 0 0,-1 3 0 0,1 0-10 16,3 0 10-16,-3-3 0 0,-4 6 0 0,3-3 0 0,1-3 0 0,-4 3 0 16,3 0 0-16,1 0 0 0,0 0 0 0,-1 0 0 0,1 0 0 0,3 0 0 15,-4 3 0-15,1-3 0 0,0 0 0 0,-1 0 0 16,1 0 0-16,3 0 0 0,-3 0 0 0,-1 0 0 15,1 0 0-15,-4 0 8 0,3-3-8 0,1 3 8 16,-4 0-8-16,4 3 0 0,-4-3-8 0,3 0 8 16,-3 0 0-16,4 0 0 0,-4 0 0 0,3 0 8 15,-2 0-8-15,2-3 0 0,-3 3 0 0,4 0 0 0,-1 0 0 0,1 0 0 16,-1 0 0-16,1 3 0 16,0-3 0-16,-1 3 0 0,1-3 0 0,-1 0-8 15,1 4 8-15,0-4 0 0,-4 0 0 16,3 0 0-16,1 3 0 0,-1-3 0 0,4 0 0 15,-3 0 0-15,3 0 0 0,-3 0 0 0,3 0 0 0,0 3 0 16,-3-3 0-16,3 0 0 16,-4 0 0-16,4 0 0 0,-3 0 0 15,0 0 0-15,3 0 0 0,-7 0 0 0,3 0 0 0,1 0 0 0,-1 0 0 0,1 0 8 16,0 0-8-16,-1 0 0 0,1 0 0 0,3 0 0 16,-4 0 0-16,1 0 0 0,3 0 0 0,-3 0 0 0,-1 0-11 0,4 0-3 0,-3 0-1 0,0 0 0 31,3 0 23-31,-4 0 4 0,1-3 0 0,-1 3 1 15,5 0-13-15,-5 0 0 0,1 0 0 0,-1 3 0 0,4-3 0 0,1-3 0 0,-5 3 0 0,4 0 0 32,0 0 0-32,0 0 0 0,-3 0 0 0,3 0 0 15,0-3 0-15,0 3 8 0,-3-4-8 0,3 1 0 0,0 3 0 0,-3 0 0 0,-1-3 0 0,4 3 0 16,-3-3 0-16,0 3 0 0,3 0 0 0,-4-3 0 31,1 3-9-31,3 0-5 0,-3 0-1 0,-1 0 0 16,4 0 15-16,-3 0 0 0,-1 0 0 0,5 0 0 0,-1-3 8 0,-4 3 5 0,4 0 1 0,1 0 0 31,-1 0-14-31,-4 0 0 0,4 0 0 0,-3 0 0 0,3 0 0 0,0 0 0 0,4 0 0 0,-4 0 0 16,0 0 0-16,0 0 0 0,0 0 0 0,0 0 0 31,-3 0 0-31,3 0 0 0,-3 0 0 0,-1 0 0 0,4-3 0 0,-3 3 0 0,-1-4 0 0,1 4 0 16,0 0 0-16,-1 0 0 0,1 0 0 0,3 0 0 0,-4 0 0 0,5 0-18 0,-5-3 2 15,4 3 1 1,-3 0 31-16,3 0 5 0,-3 0 2 0,3 0 0 0,0 0-23 15,0-3 0-15,-4 3-12 0,5 0 4 0,-1 0 8 0,0 0 0 0,0 0 0 0,0 0 0 32,0-3-15-32,0 3-1 0,4 0 0 0,-4-3 0 15,0 3 16-15,0-3 0 0,0 3 0 0,0 0 0 16,-3-3 13-16,3 3 6 0,-3 0 1 0,3 0 0 0,-4 0-20 0,1 0 0 0,3-4 0 0,-3 4 0 16,-1-3 0-16,1 3 0 0,-1 0 0 0,1 0 0 15,0 0 8-15,3 0-8 16,-4 0 0-16,4 0 0 15,-3 0 0-15,0 0 0 0,3 0 0 0,-4 0-12 16,4-3-4-16,-3 3-1 0,0 0 0 0,3 0 0 0,-4-3 27 0,4 3 6 0,-3 0 0 16,3 0 1-1,-3-3-27-15,3 3-6 0,-4 0 0 0,4-3-1 16,1 3 17-16,-5 0 0 0,1-3 0 0,3 3 0 0,-4 0 0 0,-3-3 0 0,4 3 0 16,0 0 0-1,-1 0 0-15,-3 0 0 0,4-4 0 0,-1 4 0 0,-2 0 0 0,2 0 0 0,-3 0 0 0,4 0 0 16,-1 0 0-16,1 0 0 0,-1 0 0 0,1 0 0 15,3 0 0-15,-3 0 0 0,-1-3 0 0,4 3 0 16,1 0 11-16,-1 0 5 0,-4 0 2 0,4 0 0 16,-3 0-18-16,3-3 0 0,-3 3 0 0,-1 0 0 0,1-3 0 15,3 3 0-15,0 0 0 0,-3 0 0 16,3 0 0-16,-4 0 0 0,4-3 0 0,1 3 0 16,-1 0 0-16,-4-3 0 0,4 3 0 0,-3-3 0 15,3 3 0-15,-3 0 0 0,-1-4 0 0,1 4 0 16,-1 0 0-16,1-3 0 0,-4 3 0 0,4 0 0 15,-1 0 10-15,1 0-10 0,-1 3 8 0,4-3-8 16,-3 0 0-16,0 0 0 0,-1-3 0 0,1 3 0 16,3 0 0-16,-4-3 0 0,1 3 0 0,3 0 0 15,-3-3 0-15,-1 3 0 0,4 0 0 0,-3 0 0 16,3 0 0-16,0-3 0 0,-3 3 0 0,3 0 0 0,0-3 0 0,0 3 0 0,0-3 0 0,0 3 0 31,1-3 0-31,-1 3 0 0,-4-4 0 0,4 4 0 16,-3 0 0-16,3-3 0 0,-3 3 0 0,-1 0 0 0,1-3 0 0,-1 3 8 0,1 0-8 0,0 0 0 31,-4 0 0-31,3 0 8 0,1 0-8 0,-1 3 0 0,1-3 9 0,-1 0-9 0,5 0 10 16,-1-3-2-16,-4 3-8 0,4-3 0 0,-3 3 0 0,3-3 0 31,-3 3 0-31,3-3 0 0,-4 3 0 0,4 0 0 0,1-3 0 0,-5 3 0 0,4 0 0 0,0 0 0 16,1 0 0-16,-1 0 0 0,0 0 0 0,0 0 0 15,0 0 0-15,-3 0 0 0,3-4 0 0,-4 4 0 16,1 0 0-16,3 0 0 0,-3 0 0 0,-1 0 0 15,1-3 0-15,-1 0 0 0,1 3 0 0,-1-3 0 16,1 3 0-16,3 0 0 0,-3 0 0 0,-1 0 0 16,1-3 0-16,3 3 0 15,-3 0 0-15,3-3 0 0,-4 0 0 0,4 3 0 0,-3 0 0 16,3 0 0-16,-3 0 0 0,3 0 0 16,0 3 0-16,0-3 0 0,0 0 0 0,0 0 0 0,0-3 0 0,-3 3 0 15,7 0 0-15,-4-4 0 16,0 8 0-16,0-8 0 0,4 4 0 15,-4 0 0-15,0-3 0 0,-4 0 0 0,4 3 0 0,-3 0 0 0,0-3 0 0,-1 3 0 0,1 0-26 16,3-3-5-16,-7 3-1 0,4 0 0 16,-1-3 52-16,4 3 9 0,-3-3 3 0,3 3 0 15,0 0-32-15,-3-3 0 0,3-1 0 16,0 4 0-16,0 0-22 0,0-3-7 0,0 3-2 0,4 0 0 16,-4 0 51-16,0 0 9 0,-3 0 3 0,3-3 0 15,3 3-52-15,-3 0-9 0,1 0-3 0,2-3 0 0,-3 3 52 0,0 0 9 0,1-3 3 0,-1 3 0 16,0 0-32-16,-4-3 0 0,4 0 0 0,1 3 0 15,-5-4 0-15,4 4 0 0,-3-3 0 0,3 3 0 16,0-3-22-16,0 3-7 0,0 0-2 0,0 0 0 31,4 0 50-31,-4 0 9 0,0-3 3 0,4 3 0 0,0 0-31 16,-1 0 8-16,1 0-8 0,3 0 4 0,-3 0-4 0,-1-3 0 0,4 0 0 16,-3 3 0-16,3-3-26 0,-3 3-5 0,0 0-1 0,3-4 0 31,0 4 52-31,-4 0 9 0,1-6 3 0,0 6 0 0,-1 0-24 0,1-3-8 0,3 3 0 0,-3 0 0 15,-1 0-26-15,1-3-5 0,0 3-1 0,3 0 0 16,-3-3 32-16,3 3 0 0,0 0 0 0,0-3 0 16,4 3 20-16,-4 0 9 0,4-3 3 0,-1 3 0 15,-3 0-24-15,1 0-8 0,-5 0 0 0,1 0 0 16,3-4-26-16,-7 4-5 0,4-3-1 0,-1 0 0 16,5-3 52-16,-5 6 9 0,1 3 3 0,0 0 0 15,-1-3-52-15,1 3-9 0,-1-3-3 0,-2 0 0 0,2 3 52 16,-3-3 9-16,0 0 3 0,1 0 0 15,-1 0-24-15,0 0-8 0,0 0 0 0,0 0 0 16,0 0 0-16,0 4 0 0,0-1 0 0,0 0 0 0,1-3 0 0,-5 0 0 16,4-3 0-16,-3 3 0 0,-1 0 0 0,-3 0 0 15,1 3 0-15,2 0 0 0,-3-3 0 0,4 0 0 16,-4-3 0-16,0 3 0 0,3 0 0 0,1 0 0 0,-4 3 0 0,4-3 0 31,-4 0-28-31,0 3-3 0,-4-3 0 0,-3 0 0 16,0 0 31-16,0 0 0 0,0 0 0 0,0 0 0 0,0 0 0 15,0 0 0-15,0 0 0 0,0 0 0 0,0 0 0 0,0 0 0 0,0 0 0 0,0 0 0 16,0 0 0 0,0 0 0-16,7-3 0 0,-7 3 0 15,0 0 0-15,0 0 0 0,0 0 0 0,0 0 0 16,0 0-108-16,0 0-16 0,0 0-4 0</inkml:trace>
  <inkml:trace contextRef="#ctx0" brushRef="#br2" timeOffset="42304.1">3281 5901 626 0,'0'0'28'0,"0"0"5"16,0 0-33-16,0 0 0 0,0 0 0 0,10 0 0 15,-10 0 36-15,0 0 1 0,4 3 0 0,-4-3 0 0,0 0-4 0,7 0-1 0,-7 0 0 0,0 0 0 16,4 0-16-16,-4 0-3 0,10 0-1 0,-10 0 0 16,4 3 0-16,3-3-1 0,-7 0 0 0,10 3 0 15,-6 0-11-15,-4-3 0 0,10 0 0 0,-10 0 0 16,4 3 12-16,3-3-4 0,-7 0 0 0,11 0 0 31,-4 0-8-31,3 0 0 0,-10 0 0 0,7 0 0 0,4 0 28 0,-4-3 3 0,-7 3 1 0,7 0 0 16,4 0-7-16,-1 0-1 0,-10 0 0 0,11 0 0 15,-8 0-3-15,-3 0-1 0,11-3 0 0,-1 3 0 16,1 0-9-16,-11 0-3 0,4 3 0 0,3-3 0 16,7 0 4-16,-11 0 0 0,4 0 0 0,0 0 0 15,4 0-12-15,-4 0 0 0,4 0 0 0,-8 0 0 16,4 0 0-16,0 0 10 0,0 0 1 0,4-3 0 0,-1 3-3 0,-6-3 0 15,7 3 0-15,-1-3 0 0,-6 3 10 0,3 0 2 0,0-3 0 0,0 3 0 16,3-3-20-16,-6 3 0 0,6 0 0 0,-2-4-9 16,-1 4 33-16,3 0 6 0,-3 0 2 15,4 0 0 1,-8 0-32-16,8-3 0 0,0 3 0 0,-1-3 0 16,1 3 0-16,3-3 0 0,-4 0 0 0,4 3 0 15,-3-3 0-15,3 3 0 0,-3-3 0 0,3-1 0 0,-4 4 0 0,1-3-13 0,0 3 1 0,3-3 0 31,-4 3 23-31,1 0 5 0,3-3 0 0,-3 3 1 0,-1 0-17 0,4 0 8 16,-3 0-8-16,3 0 0 0,4-3 10 0,-8 3-10 0,1 0 8 16,3-3-8-1,-4 3 0-15,5 0 0 0,-1 0 0 0,3 0 0 16,-10-3 0-16,11 3 0 0,-7-4 0 0,3 4 0 0,0 0 0 0,3 0 0 0,-6-3 0 0,7 3 0 16,-4-3 8-16,3 3 0 0,-2 0 0 0,-1 0 0 15,3 0 0-15,-6 0-8 0,3 0 12 0,0 0-4 16,0 0-8-16,4 0 0 0,-8 0 0 0,5-3 0 15,-1 3 0-15,-4 0 0 0,4 0 0 0,4 0 0 16,-7 0 0-16,3 0 0 16,0 0 0-16,3-3 0 0,-2 3 0 15,-1 0 0-15,0-3 0 0,3 3 0 0,-2 0 9 0,-1 0-9 0,3 0 10 0,-3 0-10 16,1-3 16-16,2 3-4 0,1 0 0 0,-1 0 0 16,-2 0-12-16,-1 0 8 0,0 0-8 0,3 0 0 15,-2 0 18-15,-1 0-2 0,3 0-1 0,-6 0 0 16,3 0-15-16,0 0 0 0,0 0 8 0,0-3-8 0,4 3 0 0,-4 0 0 0,4-4 0 15,-4 4 0 1,0 0 0-16,4 0 0 0,-4-3 0 0,7 3 0 16,-11 0 0-16,8 0 0 0,0 0 0 0,-8 0 0 0,8 0 0 15,-4 0 14-15,4-3-4 0,-1 3-1 16,-3 0-9-16,4 0 8 0,0-3-8 0,-4 3 8 16,0 0-8-16,4-3 10 0,-4 0-10 0,0 3 10 0,0-3-10 0,4-1 12 0,-8 4-12 0,8-3 12 15,-4 0-12 1,0 3 8-16,0-3-8 0,4 3 8 0,-1-3-8 15,-3 3 0-15,1-3 0 0,2 3 0 0,-3-3 0 0,7 3 0 0,-10-4-11 0,3 4 11 16,7-3 0 0,-7 3 0-16,8-3 12 0,-8 3-4 0,7-3-8 15,-7 3 0-15,7 0 8 0,-7 0-8 0,7 0 8 0,-10-3-8 0,7 3 8 0,-1 0-8 32,-3-3 0-32,1 3 0 0,-1-3 0 0,3 3-8 15,-3 0 16-15,4-3 3 0,0 3 1 0,-4 0 0 0,3-4-12 0,-2 4 0 0,2 0 0 16,1-3 0-16,-4 3 0 0,0 0 0 0,4-3 0 15,-4 3 0-15,3 0 0 0,-2-3 0 0,2 3 0 16,1-3 0-16,-1 3 0 0,1 0 0 0,0 0 0 0,-1-3 0 16,1 3 10-1,0 0-10-15,-4-3 12 0,3-1-12 0,-2 4 16 0,-1 0-3 0,3-3-1 16,-3 3 0-16,4 0-12 0,-4-3 0 0,4 0 0 0,-1 0 0 16,-2 3 0-16,6-3 0 0,-7 3 0 0,3-3 0 15,1 3 12-15,0-3-3 0,-1 3-1 0,1 0 0 0,0 0-8 16,-1-4 0-16,1 4 0 0,3 0 0 15,0 0 0-15,-7 0 0 0,0 0 0 0,4 0 0 16,-4 0 0-16,4-3 0 0,-1 3 0 0,-2 0 0 16,2-3 0-16,1 3 0 0,0 0 0 0,-1-3-11 15,1 3 11-15,-4 0 0 0,7 0 8 0,-7 0-8 16,7 0 0-16,-7 0 9 0,8-3-9 16,-5 6 0-16,1-6 8 0,0 3-8 0,-1 0 0 0,4-3 0 15,-3 3 0-15,0 0 0 0,-1-3 0 0,1 3 0 16,0 0 0-16,-1 0 10 0,1 0-10 0,-1 0 8 15,1 0-8-15,0 0 8 0,-4-4-8 0,7 4 8 0,-3-3-8 16,-1 3 8-16,4 0-8 0,-3-3 8 0,0 3-8 0,-1 0 8 0,5-3-8 0,-5 3 8 16,4 0-8-16,1 0 0 0,-1 0-12 0,3 0 12 15,-2 0 0-15,-5 0 0 0,4 0 0 0,1 0 0 16,-5 0 0-16,4-3 0 0,-3 3 0 0,0-3 12 16,3 3-12-16,-4 0 0 0,5-3 0 0,-5 3 0 15,4 0 0-15,-3-4 0 0,0 1 0 0,-1 3 0 16,4 0 0-16,-3-3 8 0,3 3 0 0,0 0 0 15,1 0-8-15,-1 0 0 0,0 0 0 16,-3 0 0-16,3 0 0 0,-4 0 0 0,1 0 0 0,0 0 0 16,-1 0 0-1,1 0 0-15,0 0 0 0,-1 0 8 0,-3 0-8 0,7-3 0 0,-3 3 0 0,0-3 0 16,-1 0 0-16,1 3 0 0,-4-3 0 0,7 0 0 16,-3-1 0-16,0 1 0 0,-1 0 0 0,4 3-11 0,-3-3 11 15,3 3 0-15,0 3 8 0,-3-3-8 16,3 0 0-16,-3-3 0 0,-1 0 0 0,1 0-8 15,0 0 8-15,-1 3 8 0,1-4-8 0,0 4 11 32,-1 0-11-32,-3-3 0 0,4 0-12 0,0 0 12 0,-4 3 0 0,3-3 0 0,-2 0 0 0,2 3 0 15,-3 0 0-15,4 0 12 0,0-3 0 0,-4 3 0 0,3 0-12 0,1 0 0 16,3 0 0-16,-3 0 0 16,-1 0 0-16,1 0-17 0,0 0 4 0,-1 0 1 15,-3 0 12-15,4 0 13 0,-4 0-2 0,4 0-1 0,-1-3-10 0,1 3 0 0,-4-4 0 0,4 4 0 16,-1-3 0-16,1 3 0 0,-4-3 0 0,4 3 0 15,0-3 0-15,-1 3 0 0,-3 0 0 0,7-3 8 32,-3 3-8-32,0 0-17 0,3-3 4 0,0 3 1 15,-3 0 12-15,3-3 10 0,-4 3-2 0,5 0 0 0,-1-4-8 0,-4 4 8 0,1 0-8 16,0 0 8-16,3 0-8 0,-3-3 0 0,3 3 0 16,-4-3 0-16,5 3-12 0,-1 0 1 0,-4-3 1 0,4 3 0 31,4 0 10-31,-4-3 0 0,1 3 0 0,2 0 0 0,-3 0 0 0,4 0 0 15,0 0 0-15,-4 0 0 0,0 0 0 0,4 0 8 0,-4 0-8 0,0 0 11 32,0 0-11-32,0 0 0 0,4-3 0 0,-4 3 0 0,0 0 0 0,1-3-11 0,-1 3 3 0,0 0 0 15,4 0 8-15,-4 0 0 0,0 0 0 0,4 3 0 16,-4-3 0-16,0 0 0 0,0 0 0 0,4 0 0 16,-4 3 9-16,-3-3-9 0,3 0 12 0,0-3-12 15,0 3 0 1,0-3 0-16,1 3-12 0,-1 0 3 0,0-4 9 0,0 4 0 0,0-3 0 15,4 3 0-15,-4-3 0 0,4 3 0 0,-4-3 0 0,4 3 0 0,-1 0 0 16,1-3 0-16,0 3 0 0,-1 3 0 16,-2-6 0-16,-1 3 0 0,0 0 0 0,4-3 0 15,-4 3 0-15,3 0 0 0,-2-3 0 0,2 3 0 0,1 0 0 0,-4-3 0 16,4 3 0-16,0 0 0 16,-1 0 0-16,1 0 0 0,0 0 0 0,-1 0 0 15,1 0 0-15,0 0 0 0,-4 0 0 0,4 0 0 0,-4-4 30 0,3 4 2 0,-2 0 0 0,2-3 0 31,-3 3-32-31,4 0 0 0,-4 0 0 0,4 0 0 16,0 0 0-16,-1 0 0 0,1-3 0 0,3 3 0 16,-3 0 0-16,3-3 0 0,-3 3 0 0,3-3 0 0,-3 0 0 0,3 3 0 15,-3-3 0-15,-1-1 0 16,5 4 12-16,-5-3-3 0,1 3-1 0,3 0 0 16,-3-3-8-16,3 3 8 0,0-3-8 0,1 3 8 0,-1-3-8 0,-3 3 0 0,3 0 0 0,-3-3 0 15,-1 3 0-15,1-3 0 0,0-1 0 0,-1 1 0 16,1 3 8-16,0 0 0 15,-1 0 0-15,1 0 0 0,0-3-8 16,-1 3 0-16,1-3 0 0,0 0 0 0,0 3 0 0,-1-3 0 0,4 0 0 0,-3 3 0 16,0-3 0-16,0 3 8 0,-1-4-8 15,1 4 8-15,0-3-8 0,-4 3 0 0,3 0 0 16,-2-3 0-16,2 3 0 0,1-3 0 0,-4 3 0 0,4-3 0 16,0 0 8-16,-4 3 0 0,3-3 0 0,1 3 0 15,0-4-8-15,0 4 0 0,-1 0 0 0,4-3 0 0,-3 3 0 16,-4-3 0-16,4 3 0 0,-4 0 0 15,4-3 0-15,-4 3 0 0,4-3 0 0,-4 3 0 16,4-3 0-16,-4 3 0 0,0-3 0 0,4 0 0 16,-1 3 12-16,1-4 0 0,0 1 0 0,-1 3 0 15,1-3-12-15,0 3-17 0,-1 0 4 0,5-3 1 16,-8 3 12-16,4-3 0 0,-4 3 0 0,3-3 0 16,-2 0 0-16,-1 3 0 0,3-4 0 0,-2 4 0 0,2-3 0 0,-3 3 0 0,1-3 0 0,-1 3 0 15,4-3 0-15,-1 0 16 0,1 3-3 0,0-3-1 16,-1 0 7-16,1 3 1 15,-4-4 0-15,4 1 0 0,-4 3-20 0,0-3 0 0,0 0 0 0,1 0 0 32,-1 3 0-32,0 0 0 0,0-3 0 0,0 3 0 15,0 0 0-15,4-3 0 0,-7 3 0 0,3-3 0 16,0 3-11-16,4 0-5 16,-4-4-2-16,4 4 0 0,-4 0 29 0,0-3 5 0,0 3 2 0,0 0 0 0,0-3-18 0,-3 3 0 15,3-3 0-15,-3 3 0 0,3-3 0 0,-3 3 0 0,3-3 0 0,-4 0 0 16,5-1 0-16,-5 4 0 0,4-3 0 0,1 3 0 15,2-3-9-15,-3 3-6 0,1 0-1 0,-1-3 0 16,3 3 16-16,-2 0 0 0,-1-3-10 0,0 3 10 16,0 0 11-16,-3-3 6 0,3 3 2 0,-3-3 0 15,-1 3-19-15,4 0 0 0,-3-4 0 0,0 4 0 16,-1 0 0-16,1-3 0 0,3 0 0 0,-3 3 0 16,-1 0 0-16,5-3 0 0,-5 3 0 0,4 0 0 15,-3-3-12-15,3 3-5 0,0-3-2 16,1 3 0-16,-1-3 19 15,0 3 8-15,-4 0-8 0,5 0 12 0,-1 0 0 0,-4 0 0 0,1 0 0 0,0-3 0 16,-1 3-12-16,5-4 0 0,-5 4 0 0,4-3 0 16,1 0 0-16,-5 0 0 0,4 0 0 0,0 3 0 15,1-3-12-15,-1 0-6 0,0 3-1 0,0-4 0 16,-3 1 19-16,6 3 0 0,-2-3 0 0,-1 3 0 16,-4-3 0-16,5 3 0 0,-5 0 0 0,4 0 0 0,-3 0 19 0,3 0-3 0,-3-3 0 0,3 0 0 31,0 3-16-31,0-3 0 0,1 3 0 0,-1-3 0 15,0-1 0-15,0 4 0 0,0-3 0 16,0 0 0-16,1 0-14 0,2 3-3 0,-3 0-1 0,4-3 0 16,-4 3 18-16,0-3 9 15,1 3-1-15,2-3 0 0,-3 3-8 0,-3-4 0 0,3 4 0 0,0-3 0 0,1 0 11 0,-1 0 0 16,0 0 0-16,0 0 0 0,0 0-11 0,0 3 0 0,1-4 0 0,-1 4 0 16,0 0-13-16,4 0-5 0,-4 4-1 0,3-4 0 15,-2 0 19-15,-1 0 0 0,0-4 0 0,0 1 0 16,-3 3 0-16,3 0 0 0,-3 0 0 0,3-3 0 15,0 3 0-15,-3-3 17 0,3 3-3 0,0-3-1 16,-3 3-5-16,3-3-8 0,-4 3 11 0,5-3-11 31,-1 3 0-31,0 0 0 0,0 0 0 0,0 0-9 0,0 0-4 0,1 0-1 0,-1 0 0 0,0 0 0 16,0 0 14-16,-3 0 0 0,3 0 0 0,-4 0 0 16,5 0 0-16,-5-3 0 0,1 3 0 0,3 0 0 15,-3-4 0-15,-1 4 0 0,5-3 0 0,-5 3 0 16,1 0 19-16,-1 0 6 0,5 0 2 0,-5 0 0 15,4 3-43-15,-3-3-9 0,3 0-2 0,0 4 0 0,1-4 27 0,-1 0 0 0,0 3 0 16,-3-3 0 0,3 0 0-16,-4 3 0 15,4-3 0-15,-3 0 0 0,3-3 0 0,-3 3 0 0,3-3 0 16,0-1 0-16,0 4 0 0,1 0 0 0,-1-3 0 0,0 3 0 16,0 0 0-16,0 0 0 0,0 0 0 15,1 0 0-15,-1 3 0 0,0-3 0 0,0 4 0 0,4-1 0 0,-4-3 20 0,0 3 8 0,-3 0 3 16,3-3 0-16,0 3-50 15,0 0-9-15,-3-3-3 0,3 0 0 0,0 0 50 0,0 0 9 16,4 0 3-16,0 0 0 0,-4 3-31 0,0-3 8 0,0 3-8 0,4-3 0 16,-4 0 0-16,0 4 0 15,0-4 0-15,1 0 0 0,-1 0 31 16,0 0 0-16,-3 0 0 0,3 0 0 16,0 0-48-16,-3 0-10 0,3 0-1 0,-4 0-1 15,1 0 29-15,3 0-9 16,-3 0 9-16,3 0 0 0,-3 0 0 0,-1 3 0 0,1-3 0 15,0 0 0-15,-1 3 24 0,4-3 4 0,-3 0 1 0,3 0 0 16,-3 3-46-16,-1-3-10 0,1 3-1 0,3-3-1 0,-3 3 29 0,0 0 0 0,-1-3 0 0,1 4 0 16,-1-1 17-16,-2-3 10 0,2 0 1 0,1 3 1 15,3-3-46-15,-3 0-10 0,-1 3-1 0,4-3-1 16,-3 0 29-16,3 3 0 0,-3-3 0 0,3 0 0 16,-3 0 0-16,3 3 0 15,-3-3 0-15,3 0 0 0,-4 0 20 0,4 3 6 0,-3-3 2 0,3 4 0 16,-3-4-28-16,0 0 0 0,-1 0 0 0,1 0 0 15,3 0 0-15,-3 0 0 0,-1 0 0 0,1 0 0 0,3 0 0 16,0 0 0-16,-3-4 0 0,3 4 0 16,0 0 0-16,-3-3 0 0,0 3 0 0,3 0 0 15,0 0 0-15,0 0 0 0,0 0 0 0,0 0 0 0,1 0 0 0,-5 0 0 0,1 0 0 0,3 0 0 16,-3 0 0 0,-1 0 0-16,1 0 0 0,0 0 0 0,-1 0 0 15,1 3 0-15,-4-3 0 0,4 0 0 16,-1 0 0-16,1 0 0 0,-1 0 0 0,1 4 0 0,0-4-15 0,-4 0-8 0,3 3-1 15,-2-3-1 1,2 3 25-16,-3-3-8 0,4 3 8 0,0-3 0 16,-4 3 0-16,3 0 0 0,-3 0 0 0,4-3 0 0,-4 3 0 0,0-3 0 15,0 4 0-15,4-4 0 16,-4 0 0-16,0 0 0 0,0 0 0 0,4 0-8 16,-4 0 8-16,-3 0 0 0,3 0 0 0,4 0 0 0,-4 0 0 0,0 0 0 0,3 0 0 0,1 0 0 31,-4 0 0-31,0 0 0 0,0 0 0 0,0 0 0 15,1 0 0-15,2 0 0 0,1 0 0 0,-1 0 0 0,1 0 20 0,0 3 7 0,-1-3 1 0,1 3 0 16,-4-3-44-16,4 0-9 16,-4 0-2-16,0 0 0 0,0 3 43 0,4-3 9 15,-4 0 2-15,0 0 0 0,0 0-42 0,0 0-8 0,4 0-1 0,-4 0-1 16,4 0 40 0,-1-3 8-16,1 3 1 0,0 0 1 0,-1 0-40 15,-3 0-8-15,4 0-1 0,0 0-1 0,-4 0 25 0,7 0-8 0,-4 0 8 0,5 0 0 16,-5 0 16-16,1 0 9 0,0 0 2 0,3 0 0 15,-7 0-43-15,3 3-8 0,1-3-1 0,0 0-1 16,-4 0 26-16,3 0 0 0,-2 0 0 16,2 0 0-16,1 0 0 0,0 0 0 0,-1 0 0 0,1 0-8 15,-1 0 28-15,1 0 5 0,-4 3 2 0,4-3 0 16,-4 0-43-16,4 0-9 0,-1 0-2 0,1 3 0 16,-1-3 43-16,1 0 9 0,0 0 2 0,3 0 0 15,-3 0-43-15,-1 0-8 0,1 0-1 0,-1 0-1 16,-2 0 26-16,2 0 0 0,1 0 0 0,0 0 0 15,-1 0 16-15,1 0 8 0,-1-3 1 0,5 3 1 16,-5-3-26-16,1 3 0 0,0 0 0 0,-1 0 0 0,1 0 0 0,-1 0 0 16,1 0 0-16,0 0 0 15,3 0-12-15,-3 0-7 0,-1-3-1 0,1 3-1 16,-1 0 21-16,1 0 0 0,-4 0 0 0,4 0 0 16,-4 0 0-16,4 0 8 0,-8 0-8 0,8 0 0 15,-4 0 0-15,0 0 0 0,4 0 0 0,-4 0 0 0,3 0 0 0,-2 0 0 0,2 0 0 0,-3 3 0 16,4-3 0-16,-4 0 0 0,0 0 0 0,4 3 0 31,-1-3 18-31,-2 0-2 0,6 0 0 0,-4 3 0 16,1-3-16-16,0 0-19 0,-1 3 4 0,4-3 1 0,-3 0 14 0,0 4 0 0,-4-4 0 0,3 0 0 15,1 0 0-15,0 0 10 0,-4 0-10 0,3 3 8 16,1-3-8-16,0 0 0 0,-1 3 0 0,1-3 0 31,0 0 11-31,-1 0-3 0,-3 0-8 0,4 0 12 0,0 0-12 0,-4 0 0 0,3 3 0 0,1 0-10 16,0-3 10-16,-1 0 0 0,1 3 8 0,3-3-8 15,-3 0 0-15,-4 3 0 0,4-3 0 0,-1 0 0 16,1 3 8-16,-4-3-8 16,0 0 8-16,4 0-8 15,-4 0 0-15,3 0 0 0,1 0 0 0,0-3-8 0,-1 3 8 0,1 0 0 16,0-3 0-16,-1 3 0 0,1 0 0 0,0 0 0 0,-1 0 0 16,1 0 0-16,-1 0 0 0,1 0 0 0,0 3 0 0,3-3 0 15,-3 0 0-15,-1 0 0 0,-3 0 0 0,4 0 0 16,0 0 0-16,-4 0 0 0,3 0 0 0,-3 0 0 15,4-3 0-15,-4 3 0 0,4 0 0 0,-4-3 0 16,4 3 0-16,-4 0 0 0,3-3 0 0,1 3 0 0,0-3 0 0,-1 3 0 0,1-3 0 16,3 3 0-1,0 0 0-15,-3-3 0 0,3 3 0 0,-3 0 0 16,3 0 0-16,-4-4 0 0,5 4 0 0,-5 0 0 0,1-3 0 0,0 3 0 0,-1 0 0 0,1 0 0 16,-4-3 0-16,4 3 0 0,-4-3 0 0,3 3 0 15,1 0 13-15,0-3 5 0,-1 3 1 0,4 0 0 16,-3-3-31-16,3 0-5 0,0 3-2 0,1-4 0 15,-1 1 19-15,0 3 0 0,4-3 0 0,-4 3 0 16,3 0 0 0,-2-3 0-16,-5 3 0 0,8 0 0 15,-7-3 24-15,3 3 8 0,-4-3 1 0,8 0 1 0,-4 0-24 0,0-1-10 0,4 1 8 0,0 0-8 16,-1 0 9-16,1 0-9 0,0-3 10 0,3 2-10 16,0 1 12-16,-3 0-3 0,3 0-1 15,0 3 0-15,1-3-8 0,-5 3 10 0,1-3-10 0,0 3 10 16,-1-3-2-16,1-1 0 0,0 1 0 15,3 0 0-15,0-3-8 0,-3 3 0 16,3-3 0-16,0-1-11 0,4 4 11 0,-4 0 0 0,4 0 0 0,-4 3 0 16,1-3 8-16,-5-4-8 0,5 4 8 0,-1 0-8 15,-4-3 9-15,5 3-9 0,2-4 12 16,1 4-12-16,-4-3 0 0,8 3 0 0,-5-3-12 0,5 3 3 16,-1-4 9-16,0 4 0 0,1 0 0 0,-1 0 0 0,0 0 10 0,4 3 4 0,-4-3 1 15,4-1 0-15,-4 4-7 0,1-3-8 0,-1 0 11 0,4 3-11 31,-4-3 0-31,0 3 0 0,0-3 0 16,1 3 0-16,-5 0 0 0,1-3 0 0,-4 3 0 0,4 0 0 0,-4-3 0 0,4 3 0 0,0 0 8 16,0 0-8-1,-1 0 0-15,5 0 0 0,-5 0 0 0,1 0 0 0,0 0 0 16,-4 0 0-16,0 0 0 0,1 0 0 0,-1 0 8 0,0-3-8 0,0-1 0 0,0 1 0 31,1 3-16-31,-1-3-6 0,4 3-2 0,-4 0 0 16,0-3 40-16,-3 3 7 0,3 0 1 0,0 0 1 15,-7 0-40-15,1 0-8 0,-5 0-1 0,1 0-1 0,-4 0 25 0,0 0 0 0,-3 0 0 16,3 0 0-16,-4 0 0 0,1 0 0 0,-4-3 0 0,4 3 0 16,-4 0 46-16,3 0 14 0,-3-3 4 0,0 3 0 15,0 3-74-15,0-3-14 0,-7 0-4 0,8 0 0 16,-8 0 28-16,7 0 0 0,-7 0 0 0,3 3 0 16,-3-3 0-1,7 0 0-15,-7 0 0 0,0 0 0 16,0 0 0-16,0 0 0 0,0 0 0 0,0 0 0 0,0 0 0 0,0 0 0 0,0 0 0 0,7 3 0 15,0-3 0-15,-7 0 0 0,7 3 0 0,-7-3 8 16,7 0-8-16,-7 0 0 0,0 0 0 0,4 3 0 0,-4-3 0 16,0 0 0-16,0 0 0 0,7 0 0 15,-7 0 23-15,0 0 0 0,0 0 0 0,0 0 0 16,0 0-23-16,0 0 0 0,0 0 0 0,0 0 0 0,0 0 0 0,0 0 0 0,0 0 0 0,0 0 0 31,0 0-34-31,0 0-11 0,7 0-3 0,-7 0 0 16,0 0-44-16,0 0-8 0,0 0-3 0,0 0 0 15,4 4-64-15,-1-1-13 0,-3-3-2 0</inkml:trace>
  <inkml:trace contextRef="#ctx0" brushRef="#br0" timeOffset="53875.85">27263 15884 2269 0,'0'0'64'0,"-4"-3"15"31,1-3-63-31,-1 3-16 0,1-4 0 0,-1 1 0 0,4 0 54 0,0 6 8 0,0 0 2 0,0-3 0 16,0 3 0-16,0-7 0 0,0 7 0 0,0 0 0 16,0-6 0-16,0 6 0 0,0 0 0 0,0 0 0 15,0 0 0-15,0 0 0 0,0 0 0 0,0 0 0 32,0 0-52-32,0 0-12 0,0 0 0 0,0 0 0 0,0 0 0 0,-3 10 0 0,3-1 0 0,-4 0 0 15,0 7 44-15,1 0 7 0,-1 2 1 0,1 8 0 16,-4-1-24-16,3 3-4 0,-6 3 0 0,3 4-1 15,0 2-2-15,0 1 0 0,-1 3 0 0,-2 3 0 16,3-7-1-16,3 4 0 0,-3-3 0 0,4-1 0 16,-1-2-10-16,4 2-2 0,4-2-8 0,-4-4 12 0,7 1-12 0,0-1 11 15,0-6-11-15,3 3 10 16,5-9-10-16,-5 0 0 0,4-3-10 0,0-4 10 16,1-3 0-16,-1 1 0 0,-4-7 0 0,1 3 10 0,-1-6-10 0,1 0 0 15,0 0 0-15,-1 0 0 16,1-6 0-16,-1 0 0 0,-3-1 0 0,0 1 0 15,4 0 0-15,0-3 0 0,3-1 0 0,-4-2 0 0,1 2 0 0,-1 1 0 0,-3-1 0 0,4-2 0 32,-4-1-49-32,4 4-12 0,-4 3-3 0,-4-4 0 15,4 1-51-15,-3-1-10 0,-1 1-3 0,1-4 0 16,-4 4-32-16,0 0-8 0,-4-4 0 16</inkml:trace>
  <inkml:trace contextRef="#ctx0" brushRef="#br0" timeOffset="54130">27055 16282 2986 0,'-8'0'84'0,"8"0"20"16,0 0-84-1,0 0-20-15,0 0 0 0,0 0 0 0,0 0 56 0,8 7 6 0,-5-4 2 0,4 0 0 16,4 0 21-16,-1-3 5 0,1 3 1 0,7 0 0 0,-4 0-51 0,0 1-11 15,0-1-1-15,3 0-1 16,-2-3-8-16,2 3-2 0,1 0 0 0,-8-3 0 16,5 0-17-16,-5 0 0 0,1 0 8 0,3 0-8 0,0 0 0 0,0-3-11 0,-3 0 2 0,6 0 0 31,-3 0 9-31,1-1 9 0,-1 1-1 0,-4 0-8 16,1 3-90-16,-1 0-25 15,-3 0-5-15</inkml:trace>
  <inkml:trace contextRef="#ctx0" brushRef="#br0" timeOffset="62667.2">1976 1185 1530 0,'-11'-6'32'0,"11"6"8"0,0 0-32 0,0 0-8 0,-7 0 0 0,7 0 0 31,-4-4 84-31,4 4 16 0,0-3 4 0,0 3 0 15,0 0-12-15,-7-3-1 0,4 0-1 0,3 3 0 0,0 0 0 0,0 0 0 0,0 0 0 0,0 0 0 16,0 0-5-16,0 0-1 0,0 0 0 0,0 0 0 16,0 0-44-16,0 0-8 0,10 6-3 0,1 1 0 15,-7 5 26-15,13-6 5 0,-10 7 0 0,11 3 1 0,-4-1-46 0,-3-2-15 16,3 2 8-16,0 4-8 16,3-3 55-16,-6 0 7 0,3 2 2 0,0-5 0 15,4 3-52-15,-4 3-12 0,-3-10 0 0,-1 7 0 0,4-4 0 0,-3 1 0 0,-1-4 0 0,5 4 0 31,-5-1 0-31,1-2 0 0,-1 2 0 0,-3-2 0 16,4 2 8-16,-4-3 0 0,4 4-8 0,-4-7 12 0,0 1-12 16,-4-4 0-16,-3-3 0 0,7 6-10 15,-7-6-10-15,0 6-1 0,0-6-1 0,0 0 0 16,0 0-70-16,0 0-13 0,0 0-3 0,0 0-1 16,0 0-15-16,0 0-4 0,-7-3 0 0,4 0 0 15,-4-3-102-15,3 3-21 0,1-1-4 0</inkml:trace>
  <inkml:trace contextRef="#ctx0" brushRef="#br0" timeOffset="63030.9">1976 1649 1792 0,'-7'0'51'0,"3"0"10"0,4 0-49 0,0 0-12 0,-7 0 0 0,3-3 0 16,4-4 125-16,0 7 23 0,-7-6 4 0,7-6 0 0,0 5-39 0,0-2-8 0,7 0-1 0,-7 2-1 31,0-8 20-31,4 5 4 0,3-5 1 0,4 5 0 16,-8-9-52-16,8 1-9 0,-1 2-3 0,1-9 0 0,3 6 0 0,-3-3 0 15,-1 3 0-15,4-3 0 16,-3 3-51-16,3 1-13 0,4-7 0 0,-4 6 0 15,-4-3 0-15,4 0 0 0,-10 0 0 0,6 3 0 16,1 3 15-16,0-2 0 0,-1 2 0 0,1 3 0 0,-8 4-24 0,4-4-5 16,-3 4-1-16,7 0 0 15,-11 5 24-15,3-2 5 0,-3 6 1 0,0 0 0 16,0 0-15-16,0 0 0 0,0 0-12 0,0 0 12 0,0 0-86 0,0 0-10 16,0-3-3-16</inkml:trace>
  <inkml:trace contextRef="#ctx0" brushRef="#br0" timeOffset="64753.08">2173 5659 2156 0,'0'0'96'0,"0"0"19"0,0 0-92 0,0 0-23 0,0 0 0 0,0 0 0 32,0 0 63-32,0 0 8 0,0 3 1 0,7 0 1 15,0 4-7-15,4 2-2 0,-8 1 0 0,4-1 0 0,8 4 8 0,-5-1 2 0,1 7 0 0,3 0 0 32,0-1-16-32,4 1-3 0,-1 3-1 0,1 0 0 15,-1-3-6-15,1 3-2 0,-4 0 0 0,7 0 0 16,-3-3-24-16,0-4-5 0,6 4-1 0,-2-3 0 15,-8 0-16-15,7-1 0 0,-7 1 8 0,0 0-8 16,4-4 0-16,-8 1 0 0,4-4 0 0,-10 0 0 16,6 1 0-16,-10-10 0 0,0 0 0 0,0 0 0 0,0 0 0 0,0 0 0 0,0 0-10 0,8-3 10 15,-8 0-60-15,0-4-5 0,0 1-1 0,-8 0 0 32,5 0-66-32,-8-10-160 0</inkml:trace>
  <inkml:trace contextRef="#ctx0" brushRef="#br0" timeOffset="65088.57">2163 6186 2649 0,'0'0'117'0,"0"0"25"16,0-6-114-16,0-1-28 0,0-2 0 0,0 0 0 0,3-1 57 0,4-2 6 15,-3-1 1-15,6-3 0 16,-6 1 31-16,3-1 6 0,3-3 2 0,1 0 0 16,-4 1-63-16,4-1-12 0,-1 3-2 0,4-3-1 0,4 1 31 15,-7-1 7-15,3-3 1 0,-4 0 0 0,1 3-52 0,3 0-12 0,-3 4 0 0,-1-4 0 32,1 3 0-32,-4 0 9 0,0 1-9 0,3 2 8 15,1-3-8-15,-8 4 8 0,1-1-8 0,3 4 8 16,-3 3-8-16,3-1 12 0,-7 1-12 0,3 0 12 15,-3 6-21-15,0 0-4 0,0 0-1 0,0 0 0 0,0 0 14 0,0 0 0 16,0 0 0-16,0 0 0 0,0 0-124 0,0 0-21 0,0 0-5 0,-3 6-818 16,3 0-163-16</inkml:trace>
  <inkml:trace contextRef="#ctx0" brushRef="#br0" timeOffset="65926.48">2826 5866 1267 0,'0'0'28'0,"0"0"5"0,0 0 2 0,0 0 1 0,0 0-36 0,0 0 0 31,0 0 0-31,0 0 0 16,0 0 109-16,0 0 15 0,0 0 4 0,0 0 0 0,0 0 0 0,0 6 0 0,0 4 0 0,0-4 0 15,3 4 0-15,-3-1 0 0,7 0 0 0,-7 4 0 16,4-4-52-16,-4 4-9 0,3-1-3 0,4 1 0 15,-7 3-21-15,4-4-5 0,3 4-1 0,-7-1 0 16,4-2-8-16,-4 3-1 16,7-4-1-16,-7 1 0 0,0-1-2 0,0-2 0 0,0-1 0 0,3-3 0 15,-3 4-13-15,0-4-4 0,0-3 0 0,0-3 0 32,0 0-8-32,0 0 8 0,0 0-8 0,0 0 8 0,0 0-8 0,0 0 12 0,0 0-12 0,0 0 12 15,0 0-12-15,0 0 0 0,0 0 0 0,0 0 8 0,0 0-8 0,0 0 8 16,11-6-8-16,-11 0 8 0,3 3 1 15,-3-4 0-15,0 1 0 0,0 0 0 0,-3 3-9 16,3-4 12-16,-7-2-12 0,3 3 12 0,1-1-12 0,-4 1 0 0,3-3 0 0,-7 6 0 16,1-4 17-16,-1 1 2 15,1 3 0-15,-1 0 0 0,1 3-19 16,2 3 0-16,-2-3 8 0,-1 3-8 0,1 0 0 0,6 3 0 0,-6 4 0 0,-1-1 0 16,0 1 0-16,1 2 0 15,6 1 0-15,-6 2 0 0,3-2 0 0,3-1 0 16,-6 4 0-16,6 0 0 0,4-4 0 0,-7 1 0 0,7 3 0 0,0-4 0 15,0 1 0-15,7-1 0 16,-7 1 0-16,4-4 0 0,-1-3-13 0,4 1-7 0,4-1 0 16,-1-3-1-16,1-3 68 0,3 0 13 15,-3-6 4-15,3 0 0 0,0-1-52 0,3-5-12 0,-2-1 0 0,-1 1 0 32,3-1 0-32,-3-3-13 0,-3 4 2 0,3-1 1 0,0 1 10 0,-3 2 14 15,-1 1-3-15,1 0-1 0,-11 2-10 0,0 7-16 0,0 0 4 0,0 0 1 16,0 0-109-16,0 0-21 0,0 0-5 0</inkml:trace>
  <inkml:trace contextRef="#ctx0" brushRef="#br0" timeOffset="94622.8">26176 4148 1261 0,'0'0'53'0,"0"0"-42"31,0 0 109-31,0 0 23 16,0 0 4-16,0 0 1 0,0 0-16 0,0 0-4 0,0 0 0 0,0 0 0 0,0 0-23 0,0 0-5 0,0 0 0 15,0 0-1 1,0 0-35-16,0 0-6 0,0 0-2 16,0 0 0-16,0 0-12 0,0 0-4 0,0 0 0 0,0 0 0 15,0 0-10-15,7-3-2 0,-3 0-1 0,-4 3 0 16,7 0-5-16,0-4-1 0,0 4 0 0,0 0 0 0,0 0-6 0,0 0-2 0,0 0 0 0,4 4 0 16,-1-4-13-16,-3 3 0 0,4-3 0 0,-1 3 0 15,1-3 0-15,0 0 0 0,-1 0 0 0,-3 0 0 16,4-3 0-1,-1 3 0-15,1 0 0 0,0 0 0 0,-4 0 0 16,0 0 0-16,0 0 0 0,0 0 0 0,0 3 0 0,0-3 0 0,-4 0 0 0,8 0 0 16,-4 0 31-16,-3 0 3 0,3 0 1 15,0 0 0-15,0 3-27 0,0-3-8 0,0 0 0 16,-4 3 0-16,5 0 0 0,-8-3 8 0,7 3-8 0,0 1 0 16,-7-4 13-16,3 6-4 0,-3-6-1 0,7 3 0 15,-7-3 8-15,7 6 0 0,-3-3 1 0,-4-3 0 16,7 7-17-16,-7-7 0 15,3 6 0-15,-3-6 0 0,7 3 0 0,-3 3 0 16,-4-6 0-16,0 7 0 0,0-7 0 0,3 6 0 0,-3-6 8 0,4 6-8 31,0 0 0-31,-4-6 0 0,3 7 0 0,-3-1 0 0,0 0 0 0,4 0 0 0,-4-6 12 0,0 7-12 16,0-1 0-16,0 0 0 0,0-3 0 0,0-3-12 0,0 7 12 0,0-7 12 16,0 6-3-16,0-6 0 0,-4 6-9 0,4-6 0 0,0 7 0 0,0-7 0 15,0 6 0 1,-3 0 8-16,3-6-8 0,0 3 0 0,0-3 0 15,0 3 0-15,0-3 8 0,0 7-8 16,0-1-8-16,0-3-4 0,0 3-1 0,0-6 0 0,0 0 21 0,-4 7 5 16,4-1 1-16,0-6 0 0,0 0-14 0,0 0 0 0,-4 6 0 15,4-6 0-15,0 0 0 0,0 0 0 16,0 0 0-16,0 0 0 0,-3 6 0 0,3 1 0 16,0-7 0-16,0 0 0 0,-4 6 8 15,-3-3-8-15,4 3 0 0,-1 1 0 0,4-7 0 0,0 0-21 0,-3 6 3 0,3-6 1 16,-4 6 17-16,1 0 0 0,3-6 0 15,-4 7 0-15,4-7 0 0,-3 3 0 0,3-3 0 0,0 0 0 16,-4 6 14-16,1-3 6 0,3-3 2 0,-4 6 0 16,4-6-22-16,-3 7 0 0,-4-1 0 15,3 0 0-15,0-3 0 0,4 4 0 0,-3-1 0 0,3 0 0 16,0-6 0 0,0 0 0-16,-4 10 0 0,4-4 0 0,-3 0 0 0,3 0 0 0,-4 1 0 0,4-7 0 15,0 6-20-15,0 0 0 0,0-6 1 0,4 7 0 0,-4-7 19 0,3 6 0 31,-3-6 0-31,0 0 0 0,4 3 0 0,-1 3 0 0,1 1 0 16,3-1 0-16,-3-3 12 0,3 0 7 0,0-3 1 0,0 6 0 0,0-3-20 0,0 1 0 0,0-1-8 16,0-3 8-1,0 0 0-15,0 0 0 0,0 0 0 0,0 0 0 16,0 0 0-16,4 0 0 0,-4 0 0 0,3 0 0 0,-2-3 0 0,-1 3 0 16,0 0 0-16,0 0 0 0,0-4 0 0,0 4 0 15,0 0 0-15,-4 0 0 0,4 0-18 0,0 0 2 16,-3 0 1-16,-4 0 0 0,0 0 15 15,0 0 0-15,0 0 0 0,0 0 0 0,0 0 0 0,0 0 0 0,0 0 0 16,0 0 0 0,0 0 13-16,0 0 6 0,0 0 1 0,0 0 0 0,0 0-20 15,0 0 0-15,0 0 0 0,0 0 0 0,0 0 0 0,0 0 0 16,0 0 0-16,0 0 0 0,-4 4 8 0,4-4-8 0,0 0 0 0,0 0 0 16,-3 3 0-16,-1 0 0 0,1-3 0 0,3 0 0 15,-4 3-14-15,1 0-6 0,-1-3-2 0,4 0 0 0,0 0 35 16,0 0 7-1,-3 6 2-15,-4-2 0 0,3-4-22 0,4 0 0 16,0 0 0-16,-3 3 0 0,-1 0 0 0,-3 0 0 0,4 0 0 0,3-3 8 0,0 0-8 0,-4 3 0 31,1 0 0-31,3-3 0 0,0 0 0 0,-4 3 0 16,-3 1 0-16,7-4 0 0,-4 6 0 0,4-6 0 0,-3 3 0 0,3-3 0 16,0 0 0-16,0 6 0 0,0-6 0 0,0 0 0 0,-4 3 0 0,4-3 0 15,0 0 0-15,-3 7 0 0,3-7 0 0,0 0 0 16,-4 3 0-16,4-3 0 15,0 0 0-15,0 6 0 0,0-6 0 0,4 6 0 0,-4-6-22 0,0 7 1 16,0-7 0-16,0 0 0 0,0 0 21 0,3 6 0 16,4-3 0-16,-3 3 0 0,3-3 9 0,-7-3 7 15,0 0 0-15,11 4 1 16,-1-1-17-16,4 0 0 0,-3 0 0 0,-1 0 0 0,1 3 0 16,0 1 0-16,-1-1 0 0,1 0 0 15,-1 4 0-15,-3-4 0 0,0 3 0 0,4 1 0 0,0-4 8 0,-4 3-8 0,0 1 0 16,0-1 0-1,0-3 10-15,0 1-10 0,-4-1 8 0,4 3-8 16,-3 1 37-16,0-1 3 0,-1-2 0 0,-3 2 0 0,4-3-53 0,-4 4-11 0,0-1-1 16,0 0-1-1,0 1 26-15,-4-4 11 0,4 4-1 0,-3-1 0 0,-1-3 5 0,-3 4 1 16,3-4 0-16,-3 3 0 0,-3-6-16 0,-1 4 0 16,1-4 8-16,-4 3-8 0,-1 0 0 0,-2-3 11 15,-1 1-11-15,0-1 10 0,1-3-10 0,-1 0 0 0,1 0 0 0,2 3 0 16,1-3 0-16,4 0 0 0,-1-3 0 0,1 3 0 15,-1 0 0-15,4-3 0 0,0 3-14 0,7 0 5 16,0 0-118-16,0 0-23 0,0 0-5 0,7 3-809 31,0 0-163-31</inkml:trace>
  <inkml:trace contextRef="#ctx0" brushRef="#br0" timeOffset="95653.28">27407 4320 1267 0,'0'0'28'0,"0"0"5"0,0 0 2 16,0 0 1-16,0 0-36 0,-3 3 0 0,-1 4 0 0,4-7 0 0,0 0 109 0,0 0 15 16,-3 3 4-16,-4 3 0 0,3-3 0 0,1 0 0 0,3-3 0 0,-4 7 0 15,1-1-33-15,3-6-7 0,0 0 0 0,0 0-1 16,-4 3-37-16,1 3-7 0,-1-2-2 0,4-4 0 15,0 9 19-15,4-3 3 0,-4-6 1 0,0 0 0 16,3 3-52-16,4 4-12 0,0-4 0 0,0 0 0 16,0 0 0-16,4-3 0 15,3 0 0-15,-3-3 0 0,-1-3 0 0,1 2 0 0,3-2 0 0,-4-3 0 16,1 3 36-16,0-4 4 0,-4 1 0 16,3-1 1-16,1-2-18 0,-4 2-4 0,-4-2-1 0,1-1 0 0,-1 4-2 0,1-1-1 15,-1 1 0-15,-3 3 0 0,0-4-15 16,0 4-13-1,-3 0 2-15,-1 3 1 0,-3 0 37 0,0-1 7 0,0 4 2 0,0 0 0 16,-3 0-24-16,-1 4-4 0,0-1 0 0,1 3-8 0,-4 0 0 0,3 4 0 16,1-1 0-16,-5 4 0 0,5-1 0 0,-1 1 0 15,1-1 0-15,-1 1 0 16,-3 2 0-16,3 1 0 0,1-3 0 0,3 2 0 16,0 1 0-16,0-3 0 0,0-1 0 0,0 1 0 0,3-1 0 0,-3 1 0 0,7-4-8 0,-4 1 8 31,8-1 0-31,-4 3 0 0,4-2 0 0,3-1 0 15,3 4 0-15,-3-4-9 0,4-2 9 0,3 2 0 0,-3 0 0 0,3-2 0 0,3-1 0 0,1 0 0 16,0 0 0 0,3 1 0-16,-4-4 0 0,5-3 8 0,-5 3 13 15,1-3 3-15,-1 0 1 0,1 0 0 16,0-3-37-16,-4 3-7 0,-4-3-1 0,1 3-1 0,0-3 21 0,-1-4 0 16,-6 4 0-16,3-3 0 15,-4 3-36-15,-3 3-7 0,7-3-1 0,-7 3 0 16,0 0-134-16,0 0-27 0,0 0-6 0</inkml:trace>
  <inkml:trace contextRef="#ctx0" brushRef="#br0" timeOffset="96277.4">27873 4386 1824 0,'0'0'38'0,"0"0"8"0,0 0-37 0,0 0-9 0,-7-3 0 0,7 3 0 15,-4-3 104-15,1 0 20 0,-1 0 3 0,1 0 1 16,3 3 0-16,0 0 0 0,-7 0 0 0,3 0 0 15,-3 3-52-15,0 0-9 0,-3 0-3 0,2 0 0 16,-2 3-51-16,3 4-13 0,-4-1 0 0,8 1 0 16,-4-1 54-16,0 3 8 0,0 1 2 0,0-4 0 15,3 1-52-15,-3-1-12 0,3-2 0 0,1-1 0 0,3-6 54 0,0 0 8 0,0 0 2 0,0 0 0 32,0 0-52-32,-4 3-12 0,4-3 0 0,0 0 0 15,0 0 0-15,0 0 0 0,7 6 0 0,-3-3 0 0,3 0 0 0,0-3 0 0,0 4 0 0,7-4 0 16,-3 0 0-16,3 0 0 0,-4-4 0 0,5 4 0 15,-1-3 0-15,0 3 0 0,0 0 0 16,0 3 0-16,0 1 0 0,0-1 0 0,0 3 0 0,-3 0 0 16,0 4 0-16,-1-4 0 15,-3 3 0-15,0 1 0 0,-3-1 0 0,-4 1 0 16,0 2 0-16,-4 1 0 0,1-4 0 0,-4 4 0 0,-4-1 0 0,0 1 0 31,-3-1 0-31,4-2 0 0,-1 2 0 0,-3-2 0 16,4-1 0-16,2-3 0 0,-2 4 0 0,-1-4 0 0,4-3 0 0,0 0 0 0,4-3 0 0,3 0 0 15,0 0-48-15,-4-3-13 0,1-3-3 0,3 0 0 16,3-4-51-16,-3 1-10 0,4-1-3 0,3 1 0 16,-4 0-102-16,8-1-21 0,-4 1-4 0</inkml:trace>
  <inkml:trace contextRef="#ctx0" brushRef="#br0" timeOffset="96643.43">28159 4345 1911 0,'0'0'80'0,"-4"4"-64"15,-3-1 72-15,4 0 13 0,-1 0 3 0,-3 0 1 0,4 0-33 0,-5 4-6 0,5-4-2 0,-4 3 0 16,3-3 0-16,4-3 0 0,0 0 0 0,0 0 0 15,-3 6 0-15,3 1 0 0,-4-1 0 0,4-6 0 16,0 6-51 0,0 0-13-16,0-6 0 0,0 0 0 0,0 0 54 0,0 0 8 0,0 0 2 0,4 7 0 31,-1-4-52-31,4 3-12 0,0 0 0 0,1 1 0 16,-1-1 0-16,0-3 0 0,-4-3 0 0,4 0 0 0,4 3 18 0,-4 0 1 0,0 0 0 0,0 1 0 15,4-1-31-15,-4 0-5 0,3 0-2 0,1 3 0 16,-1 1 47-16,1 2 8 0,3 3 3 0,-7 1 0 15,0 0-11-15,-3 5-3 0,-1-2 0 0,-3 3 0 32,0-3-25-32,-3 2 0 0,-1-2 0 0,1 3 0 0,-1-3 0 0,1-4 0 15,-4 4 0-15,-1-7 0 0,-2 1 0 0,3-1 0 0,-4-3 0 0,1 1 0 16,3-4 0-16,-4 0 0 0,4-3 0 0,0-3 0 16,0 3 0-16,0-3 0 15,3-1 0-15,4 4 0 0,0-6-97 0,-3 0-25 16,6 3-5-16</inkml:trace>
  <inkml:trace contextRef="#ctx0" brushRef="#br0" timeOffset="144322.76">9098 3687 1310 0,'0'0'27'0,"0"0"7"32,0 0-34-32,0 0 0 0,0 0 0 0,0 0 0 0,0 0 67 0,0 0 6 0,0 0 2 0,0 0 0 15,0 0-24-15,0 6-5 0,0-6-1 0,0 7 0 16,0-7 1-16,0 0 0 0,0 0 0 0,0 6 0 15,0-6-5-15,0 0-1 0,0 6 0 0,0-6 0 16,4 6-4-16,-4-6 0 0,0 7-1 0,0-7 0 16,0 6-2-16,0-6 0 15,0 6 0-15,0-6 0 0,0 6-1 0,0 1-1 0,-4-1 0 0,4-6 0 16,0 6-4-16,0-6-1 0,0 0 0 0,0 6 0 16,0-6-8-16,0 7-2 0,0-1 0 0,0 3 0 0,0-9-8 0,0 4-8 0,4 2 12 0,-4 0-12 31,0-6-14-31,0 0-10 0,0 0-1 0,3 6-1 0,-3 1 72 0,4-4 14 0,-4 3 4 0,0 0 0 15,0-3-52-15,0-3-12 0,0 7 0 0,0-1 0 16,0 0-10-16,0 4-5 0,0-4-1 0,3 0 0 16,-3 4 16-16,0-10 10 15,0 3-2-15,0 3 0 0,4 0-8 16,-4 1 10-16,0-1-10 0,0 0 10 16,3 0-10-16,-3 1 0 0,0-1 0 0,4 0 0 15,-4-6 0-15,3 6 8 0,-3-6-8 0,0 7 0 16,4-1 0-16,-4 0 0 0,0 1 0 0,3 2 0 0,-3-3 0 15,0-3 0-15,0-3 8 0,0 7-8 16,0 2 0-16,0-3 0 0,0 1 0 0,0 2 0 0,0-3 0 0,0-6 8 0,0 7-8 16,0-1 12-16,0 0-12 0,0 0 0 0,0 4-12 0,0-4 12 15,0 0 0-15,0 1 0 0,0-1 0 0,0 0 0 32,0 0 0-32,4 1 0 0,-4-1 0 0,0 0 0 15,0 0 0-15,0 1 0 0,0-1 0 0,0 0 0 0,0 1 0 0,0-1 0 0,0 0 0 0,0 4 0 16,0-4 0-16,0 0 0 0,-4 3 0 0,8 1 0 15,-4-4 0-15,0 4 0 0,0-4 0 16,3 3 0-16,-3-9 0 0,0 0 0 0,0 0 0 0,0 6 0 16,0 1 0-16,4 2 0 0,-4 1 0 0,0-1 0 15,4 0 0-15,-4-2 0 0,0-1 0 0,3 0 0 0,-3 4 0 0,0-4 16 16,0 3 0-16,0 4-1 16,0-7-15-16,0 0 0 0,-3 1 0 0,3-1 0 0,0 0 0 15,0 0 0-15,3 1 0 0,-3-1 0 0,0 0 0 0,0 1 8 0,0-7-8 0,0 6 0 31,0 0 0-31,0 0 0 0,0 4 0 0,0-4 0 16,0 0-8-16,4 1-8 0,-4-1-2 0,0 0 0 0,0 0 29 0,0-6 5 0,0 7 2 0,0 2 0 16,0 0-29-1,3 1-5-15,-3-1-2 0,0 1 0 0,0-1 18 16,0 1 0-16,0-1 0 0,-3 0 0 0,3 1 12 0,0-1 5 0,0 4 2 0,3-4 0 16,-3-3-19-16,0 4 0 0,4-1 0 0,-4 1 0 15,0-1 0 1,0 0 0-16,0 1 0 0,0-1 0 0,0 1-12 15,0-1-5-15,0-3-2 0,0 4 0 0,3-1 19 0,-3-3 0 0,0 4 0 0,0-4 0 32,0 0 0-32,0 1 0 0,0-1 0 0,4 3 0 0,-4-2 12 0,0 5 5 0,0-3 2 0,0 1 0 15,0-1-19-15,0-2 0 0,0 2 0 0,0-3 0 16,0 4 0 0,0-1 0-16,0 0 0 0,0 1 0 0,0-1 0 0,0-2 0 0,0-1 0 0,3 3 0 15,-3 1 0-15,0-1 0 0,0 4 0 0,0-1 0 0,0-2 0 0,0 2 0 0,0-3 0 16,0 1 0-1,0-1 0-15,0 1 0 0,0-1 0 0,0 4 0 16,0-4 0-16,0-3 0 0,0 4 0 0,0-4 0 16,4 7 0-16,-4-4 0 0,0 0 0 0,0 4 0 15,0-4 0-15,0 4 0 0,0-4 0 16,0 4 0-16,0-1 0 0,0 4 0 0,0 0 8 0,0-4-8 16,0 4 0-16,0-4 10 0,0 1-10 0,0-4 8 0,0 4-8 0,3-4 0 0,-6 4 0 15,3-4 8-15,0 4-8 0,3-1 0 0,-3 1 0 0,0-1 0 31,0 1-17-31,4 3-9 0,-4-4-2 0,0 1 0 16,0-1 45-16,0 4 9 0,0-3 2 0,0 2 0 0,0 1-28 0,0-4 8 0,0 1-8 0,3 0 0 31,-3 2 0-31,0-5 0 0,0 2 0 0,0 1 0 0,4-1 0 0,-4 1 0 0,0 2 8 16,0-2-8 0,3 3 0-16,-3-4 0 0,4 1 0 0,-4-1 0 0,0 1 0 0,0-4 0 0,0 4 0 0,3-4 0 31,-3 4 0-31,0-4 0 0,0 4 8 0,0-1-8 0,0 1 27 0,0-4 3 15,0 4 1-15,4-1 0 0,-4 1-47 0,0-1-10 0,4-2-2 0,-4 2 0 16,0 4 28-16,0-3 0 0,0-1 0 0,0 4 0 16,0-4 0-16,0 1 0 0,0-1 0 0,3 1 0 15,-3-1 0-15,0 1 0 0,4 0 0 16,-4 2 0-16,0-2 0 0,0-1 12 0,0 1-4 0,3-1 0 16,-3 4-8-16,0 0 0 0,0-4 0 0,0 4 0 15,0-4 0-15,0 1 0 0,0 3 0 0,0-4 0 16,0 4 0-16,0-4 0 0,0 1 0 15,0 0-8-15,0 2 8 0,0-2 0 0,0 2 10 16,0-2-10-16,0 3 0 0,0-4 0 0,0 4 0 0,0-4 0 16,0 4 0-16,0 0 0 15,0-4 0-15,0 4 0 0,0 0 10 0,0-4-10 0,0 1 10 0,0-1-10 16,0 4 8-16,0-3-8 0,0 2 0 0,0 1 9 16,0-4-9-16,0 4 0 0,0 0 0 15,0-4 8-15,0 4-8 0,0 0 0 0,0-1 0 0,0 1 8 16,0 0-8-16,0-4 0 0,0 4 9 0,0 0-9 15,0-4 0-15,0 4 9 0,0 0-9 0,0 2 0 0,0-2 11 0,0 0-11 0,0-1 10 0,0 1-10 32,0 0 10-32,0 3-10 0,0-1 10 15,0 1-10-15,0-3 9 0,0 0-9 0,0 2 8 0,0 1-8 0,0-3 8 0,0 3-8 0,-3-1 0 0,3-2 8 32,0 3-8-32,0 0 0 0,0 0 9 0,0-1-9 0,0-2 0 0,0 3 9 0,0 0-9 0,0-1 0 15,0 1-12-15,0 0-10 0,0 0-2 0,0 0 0 0,0-4 43 0,0 1 8 16,3 0 1-16,-3 3 1 15,-3-4-29-15,3 4 8 0,0-3-8 16,0 3 0-16,0-1 0 0,0-2 0 0,0 3 8 0,-4 0-8 0,4-4 0 16,0 4 8-16,0-3-8 0,0 3 0 15,0-4 10-15,0 4-10 0,0 0 10 16,0 0-10-16,-3 0 0 0,3 3 8 0,0-4-8 0,0 1 0 16,0 3 0-16,0-3 0 0,0 3 0 0,0-3 0 15,0-1 8-15,-4 1-8 0,4 0 0 0,0 3 0 0,0-3 8 0,0 0-8 0,-4 0 0 0,4-1 0 31,0 1 0-31,0 3 0 0,0-3 0 0,0 3 0 16,0 0 0-16,-3 0 8 0,3 0-8 0,0 3 0 31,0-6 0-31,0 3 0 0,0-1 8 0,0 1-8 0,0 0 0 0,0 0 0 0,0-3 8 0,0 3-8 16,0 0 0-16,0-3 8 0,0 3-8 0,0 0 0 16,0 0 0-16,0-3 8 15,0 2-8-15,0 1 0 0,0 0 0 0,0 3 0 0,0-3 0 0,0 3 0 16,0-3 0-16,0 4 0 0,0-1 0 0,0 0 0 0,0-3 0 0,0 3 0 0,0-3 0 0,3 0 0 31,-3 0 0-31,0 3 0 0,0-7 0 0,0 4 0 0,0 3 0 16,4-3 0-16,-4 0 0 0,0 0 0 0,4 0 0 0,-4 0 0 0,0 0 0 0,0 3 0 15,0 0 0 1,0-3 8-16,0 3-8 0,0 0 0 0,3 1 0 16,-3-1 0-16,0 0 0 0,0 0 0 15,0-3 0-15,0 3 0 0,0-3 0 0,4 0 0 0,-4 0 0 0,0 3 0 16,0 0 0-16,0 0 0 0,0 0 0 0,3 3 8 0,-3 0-8 0,0-2 0 0,0 2 0 15,0-3 0-15,0 0 0 0,0 0 0 16,0 0 0-16,0 0 8 0,0 0-8 0,4 0 0 16,-4 0 0-16,0-3 8 0,0 7-8 0,0-4 0 15,0 3 0-15,0-3 0 0,0 3 8 0,0 0-8 0,0-2 0 0,0 2 0 16,0-3 0-16,3 0 0 16,-3 0 8-16,4 3-8 0,-4-6 0 0,0 6 0 0,0-6 8 15,0 3-8-15,3-3 0 0,-3 7 0 0,0-4 8 0,4 0-8 31,-4 3 0-31,0 0 9 0,3-3-9 0,-3 3 0 0,0-2 0 0,0 2 0 16,4 0 0-16,-4-3 0 0,0 3 8 0,0-3-8 0,3 0 0 0,-3 1 0 16,0 2 0-1,0-3 0-15,0 0 0 0,0 0 0 0,0 0 0 0,0 0 0 16,4 0 0-16,-4 0 0 0,0 7 0 0,0-4 0 0,0 0 0 0,0 0 8 0,0-3-8 0,3 1 0 31,-3-1 0-31,4-3 0 16,-4 3 8-16,0-3-8 0,0 0 0 0,0 0 0 0,0 3 0 0,3-3 0 15,-3-1 0-15,0 5 8 0,0-1-8 0,4 3 0 0,-4-3 0 0,0 0 0 16,3 3 0-16,-3-3 0 0,0 0 0 0,4 1 0 0,-4-1 0 0,0 0 0 31,0-3 0-31,4 3 8 0,-4-6-8 0,0 6 0 16,0-3 0-16,3 0 8 0,-3 3-8 0,0-3 0 0,4 3 0 0,-4-3 0 0,0 3 8 0,3 0-8 16,-3 0 0-1,0 0 0-15,0 0 0 0,0 0 0 16,0 0-14-16,4 0-8 0,-4-3-2 0,0 0 0 0,0 3 40 0,3-6 7 0,-3 0 1 0,0 3 1 15,4 0-25-15,-4 0 0 0,0 0 0 0,3 3 0 16,-3-3 0-16,0 9 0 0,4 0 8 0,-4-2-8 63,0-4 0-32,0 0 0-31,0 0 0 0,0 0 0 0,3-3 8 0,-3 0-8 0,0 3 8 0,0-3-8 15,0 3 8-15,0-3-8 0,0 3 8 0,4 0-8 0,-4 0 28 0,3 3 1 0,-3-3 0 0,4 4 0 0,-4-1-43 0,0-3-9 0,0 3-1 0,3-3-1 0,-3-3 25 0,4 3 0 0,-4-3 0 0,3 3 0 0,1 0 0 0,-4 1 0 0,4-1 0 0,-4 0 0 16,3-3 0-16,-3 3 0 0,4 3 0 0,-4-9 0 16,0 3 0-16,3 0 0 0,-3 3 0 0,0-3 0 15,4 3 0-15,-4 0 0 0,0-3 0 0,3 9 0 0,-3-3 0 0,4 1 8 0,-4-4-8 0,3 0 8 16,-3 0 8-16,4 3 3 16,-4-3 0-16,0 3 0 0,3-3-19 0,-3 1 0 15,4-4 0-15,-4 3 0 0,3-3 0 0,-3-1 0 0,4-2 0 0,-4 0 0 16,0 3 0-16,3-3 0 15,-3 0 0-15,0 0 0 0,4-1 0 0,-4 1 0 0,0 0 0 0,0 3 0 16,3 0 0-16,-3-3 0 0,0 3 0 0,0-4 0 16,0 8 0-16,4-5 0 15,-4 1 0-15,0-3 0 0,0 0 0 0,3 0 0 0,-3 0 0 0,0-4 0 32,0 1 0-32,4 0 0 0,-4-1 0 0,4 1 0 0,-4-3 0 0,0 2-16 15,3 1 4-15,-3 0 0 0,0-4 12 0,0 1 0 16,0 2 0-16,0-2 0 0,0-1 0 0,4 4 0 15,-4 0 0-15,3-1 0 16,-3 4 0-16,0-3 0 0,4 0 0 0,-4-1 0 0,0 1 0 0,3 0 0 0,-3-1 0 16,0-2 0-16,0 3 0 0,0-4 0 0,4-2 0 0,-4 2 0 15,0 1 0-15,0-1 0 0,0-2 0 0,3 2 0 16,1 1 0-16,-4-1 0 0,0-6 0 0,3 7 0 0,-3 0 0 0,0-1 0 16,4 1 0-16,-4-1 0 15,3-2 0-15,-3 2 0 0,0-2 0 0,0 2 0 16,0-3 0-16,0 1 0 0,0 2 0 0,0-2 0 0,0 2 0 0,0-2 0 15,4 2 0-15,-4-2 0 0,0 2 0 16,0-2 0-16,0-4 0 0,3 6 0 0,-3-2 0 16,0 2 0-16,4-5 0 0,-4 2 0 0,0 4 8 0,0-4-8 0,0 4 0 15,0-4 0 1,0 4 0-16,0-4 0 0,0 0 8 0,3 1-8 0,-3-1 0 0,0 1 0 16,4-1 0-16,-4 0 0 15,0 4 0-15,0-1 0 0,0-2 8 0,0 2-8 0,0-2 0 16,4 2 0-16,-4 1 0 0,3-4 0 15,-3 1 8-15,0-4-8 0,0 3 0 0,4-2 0 0,-4 2 0 0,0-3 0 16,-4 1 0-16,4 2 0 0,4 0 8 0,-4-2-8 0,0 2 0 0,0-3 0 16,3 4 0-1,-3-1 0-15,0-3 8 0,4 4-8 16,-4-4 0-16,0 0 0 0,0 4 0 0,3-1 0 0,-3-2 0 0,0 2 0 0,0-3 0 0,0 4 0 31,0-4 0-31,4 0 0 0,-4 4 0 0,0-4 0 16,0 0 0-16,0 0 0 0,0 1 0 0,0-1 0 0,0 0 0 0,0 0 0 0,0 4 0 0,3-4 0 31,-3 0 8-31,0-6-8 0,0 7 0 0,0-7 0 0,0 0 0 0,0 3 0 0,0-3 0 0,0 6 0 16,0 3 0-16,0-2 0 0,0-1 0 0,0-6 0 0,0 6 0 0,0 1 0 15,0-1 0-15,0-3 0 0,0-3 8 0,0 0-8 16,0 6 0-16,0 1 0 0,0-7 0 16,0 0 0-16,0 0 0 0,4 6 0 0,-4 0 8 0,0 0-8 15,0 1 0-15,0-7 0 16,0 0 8-16,0 0-8 0,0 6 0 0,0 0 0 15,0-6 8-15,0 3-8 0,0 7 0 0,0-4 0 16,3 3 8-16,-3-2-8 0,0-1 0 16,0 0 0-16,0 4 0 0,0-4 0 0,0 0 0 0,0 0 0 15,0 1 0-15,4-1 0 0,-4 3 0 0,0-6 0 16,0-3 0-16,0 0 0 0,0 0 0 0,0 0 0 0,0 0 0 0,0 0 0 31,0 0 0-31,0 0 0 0,0 0 0 0,0 0 0 0,0 0 0 0,0 0 0 16,0 7 0-16,0-1 0 0,0-6 0 0,0 0 0 15,0 0 0-15,0 0 0 0,0 6 0 0,0-6 0 16,0 0-32-16,0 0-6 0,0 0-2 16,0 0 0-16,0 0-82 0,0 0-17 0,3-9-3 0,1-1-733 0,-1 4-146 0</inkml:trace>
  <inkml:trace contextRef="#ctx0" brushRef="#br0" timeOffset="154143.51">3041 3700 1004 0,'0'0'28'0,"0"0"7"16,0 0-35-16,0 0 0 0,0 0 0 0,0 0 0 15,0 0 66-15,0 0 6 0,0 0 2 0,0 0 0 16,7 0-14-16,-7 0-2 0,4-4-1 0,3 1 0 15,-4 0-3-15,-3 3-1 0,7-3 0 0,-3 0 0 16,-4 3-21-16,3-3-4 0,-3 3 0 0,7 0-1 16,4-3 29-16,-11-1 5 0,10 4 2 0,-10-3 0 0,0 3-23 0,8 0-4 0,-1 0 0 0,3 0-1 31,-6 0-4-31,3 0-1 0,-4 0 0 0,8 3 0 0,-8-3 7 16,4 0 2-16,4 4 0 0,-7-4 0 15,3 0-11-15,0 0-3 0,0 0 0 0,3 0 0 16,-6-4-25-16,3 4 0 0,0-3 0 0,0 0 0 0,4 3 0 0,-1-3 0 15,-6 0 0-15,6 3 0 0,1-3 25 16,-1 3 0-16,1 0 0 0,3 0 0 16,-3 0-16-16,3 0-9 15,-4 0 10-15,5 0-10 0,-1 3 13 0,-4-3-3 0,1 0-1 0,3 3 0 0,-4-3 3 16,1 3 1-16,0-3 0 0,-1 0 0 0,1 0-2 0,-1 0-1 0,1 0 0 0,0 0 0 16,3-3-2-16,-4 3 0 15,-3 0 0-15,11-3 0 0,-7 3 0 0,-1 0-8 16,4-3 12-16,-3 3-4 15,-1 0-8-15,5 3 0 0,-5-3 0 0,4 3 8 0,0-3-18 16,-3 3-4-16,7-3-1 0,-4 0 0 0,-4 0 15 0,4 0 15 0,0 0-3 0,4 0-1 31,-4 0-11-31,0-3 8 0,4 0-8 0,-4 3 8 0,0-3 3 0,0 0 0 0,4 3 0 0,-4-4 0 16,0 1 1-16,4-3 0 0,-8 6 0 0,8-6 0 16,0 3-3-16,-8 0 0 0,8-1 0 0,-4 1 0 15,4 3-9-15,-4-3 12 0,7 3-12 0,-7 0 12 16,4-3-12-16,-1 3 0 0,-3-3 0 0,4 0 8 15,0 3-8-15,-1-3 0 0,4 3 0 0,-3-4 8 0,0 1-8 16,-4 3 0-16,7-3 9 0,-7 0-9 16,7 0 9-16,-10 0-9 0,7 0 12 0,-1-1-12 15,-3 1 12-15,0 0-12 0,4 0 12 0,-4 3-12 16,0-3 0-16,4 3 0 0,-4-3-12 0,4 3 3 0,-1 0 9 16,-3-3 0-16,1 3 0 0,2 0 0 15,1 0 0 1,-1 0 0-16,-2 0 0 0,6 0 0 0,-7-3 12 0,7 3 4 0,0 0 0 0,-7-4 1 15,7 4-17-15,-6 0 10 0,6-3-10 0,-7 3 8 0,0-3 0 0,4 3-8 0,-1 0 12 0,1 0-4 32,-4 3-8-32,0-3 8 0,4 0-8 0,-1 3 8 15,-3-3-8-15,4 0 0 0,3 4 0 0,-7-4 0 16,0 3-21-16,4-3-10 0,0 3-1 0,-1-3-1 0,1 0 53 0,0 0 12 0,6 0 1 0,-6 0 1 16,0 0-26-16,3 3-8 0,-4-3 0 0,5 0 0 0,-1 0 0 0,-7 0 0 31,4 0 0-31,-1 0 0 0,-3 0 0 0,4 0 0 15,0 0 0-15,-1 3 0 0,1-3 0 0,-1 0 0 0,-2 3 0 0,6-3 0 16,0 3 10-16,-7-3-10 0,7 0 8 0,-7 3-8 16,7-3 8-16,-10 0-8 0,7 4 0 0,-1-4 8 15,1 0-8-15,3 0 8 0,-3 0-8 0,-1 0 8 0,5 0 8 0,-5 0 0 32,1 0 1-32,-4-4 0 0,4 4-28 0,-1 0-5 15,-3 0-2-15,4 0 0 0,-4 0 29 0,0 0 5 16,4 0 2-16,-4 0 0 0,4 0-18 0,-1 4 0 0,-3-4 0 0,4 0 0 0,-4 0 0 15,0 3 0 1,4-3 0-16,-4 0 0 0,0-3 0 0,4 3-12 0,-4 0 1 0,3 0 1 16,1 0 10-16,3 0 0 0,-3 0 0 0,0 0 0 0,-1-4 0 0,1 4 0 15,-4 0 0-15,7-3 0 16,-7 3 0-16,4 0 0 0,-4 0 0 0,4 0 0 0,-1 0 0 0,-3 3 8 16,4-3-8-16,0 0 0 0,-4 0 9 0,3 0-9 0,-2 0 12 0,6 0-12 15,-7 0 0-15,0-3 0 16,0 3 0-16,4 0 0 0,3-3 0 0,-7 3 0 15,7-3 0-15,-3 3 0 0,-1 0 10 0,-3 0-10 16,8 0 8-16,-5 0-8 0,-3 0 0 16,4 0 8-16,-4 3-8 0,4-3 0 0,-4 0 0 0,4 3 0 15,-1-3 0-15,-3 0 0 0,4 0 0 0,0 0 0 0,-1 0 0 0,4-3 0 16,-3 3 0-16,0-3 0 0,-1 3-9 0,1 0 9 16,0 0 0-16,3 0 0 0,-4-3 10 0,5 3-2 0,-1 3-8 0,-4-3-10 15,1 0 10-15,3 3-13 16,-7-3 13-16,4 0 0 15,0 0 0-15,-1 0 0 0,1 0 0 0,-1 3 16 0,-2-3-3 0,2 0-1 16,1 0-12-16,-4 0 0 0,4 0 8 0,-4 0-8 0,3 0 0 16,1-3 0-16,-4 3 8 0,4 0-8 15,-1-3 0-15,1 3 0 16,0 0 8-16,-1-3-8 0,1 3 0 0,0 0 0 0,-1 0 8 16,1 0-8-16,-1 0 0 0,1 0 0 0,0 0 8 0,-4 0-8 0,0 3-15 0,4-3-5 15,-4 0-2-15,3 0 0 16,-3 0 36-16,1-3 7 0,2 3 2 0,-3 0 0 15,0 0-37-15,4 0-7 0,0-3-2 0,-1 3 0 0,-3 0 23 0,1 0 0 16,2 0 0 0,-3 0 0-16,4-3 16 0,0 3 7 0,-1 0 1 0,1 0 1 0,0 0-25 15,-1-3 0-15,1 3 0 0,-1 0 0 0,-2 0 0 0,2 0 0 16,-3 3 8-16,4-3-8 0,-4-3 0 0,0 3 0 16,4 0 0-16,-4 0 0 0,4 0 0 0,-4 0 0 0,0 0 0 15,3 0 0 1,1 0-19-16,0 0-5 0,-4 0-2 15,3 0 0-15,1 0 42 0,0-4 9 0,-1 4 2 0,-3 0 0 0,4 0-27 0,0 0 0 0,-1 0 0 0,1 0 0 16,0 0 0-16,-4 0 0 16,0 0 8-16,4 0-8 0,-4 0 0 0,-4 0 0 15,4 0 9-15,0 0-9 0,-3 0 31 0,3 0 1 16,-3 0 1-16,3 0 0 0,-4 0-33 0,5 0 0 0,-5 0 0 0,4 0 0 31,-3 0-12-31,3 4-10 0,0-4-2 0,0 0 0 0,-3 3 24 0,3-3 0 16,0 0 12-16,-3 0-4 0,3 3-8 0,-4-3 0 0,1 0-10 0,3 0 10 15,-3 0 0-15,-1 0 0 0,4 0 0 16,-3 0 0-16,-1 0 0 0,1 0 0 16,0 0 0-16,-1 0 0 0,1 0 0 0,-1 0 13 0,1 0-4 0,-1 0-1 15,-2 0-8-15,2 0 10 16,-3 0-10-16,4 0 10 0,-4 3-10 0,0-3 0 0,3 0 0 16,-3 3 8-16,1-3-8 0,2 0 0 0,-3 0 0 0,4 3 0 15,-4-3 0-15,0 0 8 0,0 0-8 0,0 0 0 0,0 0 0 0,0 0 0 16,0 0 0-16,0 0 0 0,0 0 0 0,0 0 0 15,-7 0 0-15,7 0 0 0,-3 0 0 0,-4 0 0 16,0 0 0-16,7 0 8 0,-7 0-8 0,7 3 8 16,0-3-8-16,-3 3 8 0,-4-3 1 0,0 0 0 0,7 4 0 0,-4-1 0 31,4 0-9-31,-7-3 0 0,7 3 0 0,-3-3 0 16,-4 0 0-16,7 3 0 0,0 0 0 0,0-3 0 0,-7 0 0 15,4 0 0-15,-4 0 0 0,10 0 0 0,-6 0 0 0,-4 0 0 16,0 0 0-1,7-3 0-15,0 3 0 0,-7 0 0 0,3 0 0 0,4-3 0 16,0 3 0-16,0 0 0 0,-7 0 0 0,4 0 0 0,3 0 0 0,-3 0 0 16,-4 0 0-16,7 0 0 0,-7 0 0 0,7 0 0 15,0 0 0 1,0 0 0-16,-7 0 0 0,7 0 0 0,-4 0 0 0,4-3 0 0,-7 3 0 0,4 0 0 0,-4 0 0 0,7 0 8 16,0-3-8-1,0 3 0-15,-7 0 9 0,4-3-9 0,3 3 0 0,-7 0 0 0,7 0 0 16,-7 0 8-16,7 0-8 0,-4 0 0 0,-3 0 0 15,0 0 0-15,7 0 0 0,-7 0 0 0,0 0 0 16,4 0 0-16,-4 0 0 0,7-4 0 0,-7 4 0 0,0 0 8 0,3 0-8 0,-3 0 0 16,0 0 0-16,0 0 0 0,0 0 0 0,0 0 0 15,0 0 0-15,0 0 0 0,0 0 0 16,0 0 0-16,0 0 0 0,0 0 0 16,0 0-88-16,0 0-12 0,0-6-2 0,-3 3-1309 15</inkml:trace>
  <inkml:trace contextRef="#ctx0" brushRef="#br0" timeOffset="166654.35">1954 3759 1792 0,'0'3'51'0,"-7"0"10"16,4-3-49-16,3 3-12 0,-4-3 0 0,-3 0 0 15,7 4 104-15,0-4 19 0,0 0 3 0,0 0 1 16,0 0-50-16,-3-4-9 0,3 4-3 0,0 0 0 15,0 0-12-15,0 0-2 0,0 0-1 0,0 0 0 16,0 0 8-16,0 0 2 0,0 0 0 0,0 0 0 16,0 0-18-16,0 0-3 0,0 0-1 0,0 0 0 15,0 0-13-15,0 0-2 0,0-3-1 0,0 3 0 16,0-6-7-16,0 0-2 0,3 0 0 0,-3-4 0 0,7 1-1 16,-3-4-1-16,-1 1 0 0,4-1 0 15,-3-3 1-15,3 1 0 0,-3-1 0 0,3 0 0 0,3-2-2 0,-6-1 0 0,6 3 0 0,-6-6 0 31,3 3-2-31,-4-3-8 0,8 0 12 0,-8 0-4 16,5 1-31-16,-5-1-6 0,4-3-2 16,-7 3 0-16,4 0 52 0,3 3 11 0,-7-3 1 0,0 3 1 15,3 0-54-15,1 4-12 0,-4-1-1 0,0 3-1 16,7 1 55-16,-7 2 11 0,0 4 3 0,0 3 0 0,0 3-27 0,0 0-8 0,0 0 0 0,0 0 0 16,0 0 14-16,0 0-4 0,0 0-1 0,0 0 0 15,0 6-1-15,0 7-8 0,0-1 12 0,0 7-4 16,0 0-8-16,0 3 0 0,0 0 9 0,0 3-9 31,3-3 11-31,-3 0-3 0,7-3 0 0,-7-1 0 16,4-2-8-16,3-3-9 0,-3-1 9 0,3-2-13 0,-4-1 13 0,1-3 0 0,-4-6 0 15,7 3-9-15,-7-3 9 0,3 7 0 0,4-7 0 0,-3 0 0 16,6-7 0-16,-10 4 0 0,11 0 0 0,-8-3 0 16,5-4 0-16,-5 4 0 0,4-3 0 15,-3-4 0-15,-1 4 0 0,4-7 0 0,-3 1 0 16,3 2 0-16,-4-3 0 0,4 1 0 0,-3 2 0 0,3-3 0 15,-3 4 0-15,-1-1 12 0,-3 1-2 0,7 2-1 16,-3 1-9-16,-4 0 0 0,7-1 0 0,-7 4 0 16,3 0 0-16,-3 6 0 0,0 0 0 0,0 0 0 15,0-4 0-15,0 4 0 0,0 0 0 0,0 0 0 16,0 0 0-16,0 0 0 0,0 0 0 0,0 0 0 0,0 0 0 0,7 7 0 0,-3 2 0 16,-1 4 0-1,4-1 0-15,-7 4 0 0,4 3 0 16,-4 3 0-16,7-4 14 0,-4 8 1 0,5-4 0 0,-8-1 0 15,3 1 1-15,1-3 0 0,3 3 0 0,-7-3 0 16,3 0-16-16,4-4 0 0,-7-2 0 0,4 0 0 0,-4 2 0 0,7-5 0 0,-7 2 8 16,0 1-8-16,0-4 8 0,3 1-8 0,-3 2 11 0,0-9-11 31,0 3 0-31,0 1 0 0,0-7 0 0,0 0 0 16,0 6 0-16,0-6 0 0,0 0-12 0,0 0 3 15,0 0-120-15,0 0-24 0,0 0-5 0,0 0-1 16,0 0-56-16,0 0-11 0,0 0-2 0</inkml:trace>
  <inkml:trace contextRef="#ctx0" brushRef="#br0" timeOffset="167286.81">2406 3580 2030 0,'0'10'57'0,"0"2"14"0,0-2-57 0,0 2-14 16,0 1 0-16,3-1 0 0,1 4 105 0,3 3 19 0,-7-3 3 0,4 5 1 16,3-2-52-16,-4 0-11 15,4 3-1-15,-3 0-1 0,6-3 1 0,-6 0 0 0,3 3 0 0,-4-4 0 0,5-2-13 16,-5 3-3-16,4-7 0 0,-3 4 0 0,-1 0-24 0,4-4-6 0,-7 1-1 0,4-4 0 31,-4 1-17-31,7 2 0 0,-7-6 0 0,0 7 0 16,3-10 55-16,-3 3 7 0,0 1 2 0,0-1 0 15,0-6-52-15,0 0-12 0,0 0 0 0,0 0 0 0,0 0 0 0,0 0 0 16,7-6 0-16,-7-4 0 0,0-2 0 0,0-1 0 0,0-2 0 0,0-1 0 31,-7-3 0-31,7-3 0 0,-3 0 0 0,3 0 0 16,-7 0 0-16,7 0 0 16,-4 3 0-16,4 1 0 0,0 2 0 0,-7 3 0 0,7-2 0 0,0 2 0 0,0 1 0 15,0-1 0-15,7 1 0 0,-7-4 0 0,4 3 0 0,3 4 0 0,-7-4 0 0,10 4 0 31,-6 0 0-31,6-1 0 0,-6 1 0 0,7 3 0 16,-4-4 0-16,7 1 0 0,-11-1 0 0,8 4 0 16,-1 0 0-16,1-1 0 0,0 1 0 0,-8 3 0 0,8 3 0 0,-4-3 0 0,-4 3 0 0,8 3 0 15,-11 0 54-15,3 3 8 0,4 1 2 0,-3-1 0 32,-4 0-52-32,7 1-12 0,-7 2 0 0,0-3 0 0,0 1 0 15,0-1 0-15,0 0 0 0,0 0 0 0,0 1 0 0,-7-1 0 0,3 0 0 0,4 0 0 16,-7 1 0-16,4-1 0 0,-4-3 0 0,3 3 0 15,1-2 0-15,-8-1 0 0,4 3 0 0,-3-3 0 16,3 3 0-16,-1 1 0 0,5-1 0 0,-8 0 0 16,4 0 0-16,4 1 0 0,-11-1 0 0,7 0 0 15,3-3 0-15,4 0 0 0,0-3 0 0,0 0 0 16,0 0-48-16,0 0-13 0,0 0-3 0,0-6 0 16,4-6-102-16,3-4-21 0,3-6-4 0</inkml:trace>
  <inkml:trace contextRef="#ctx0" brushRef="#br0" timeOffset="185420.84">18136 4637 690 0,'0'0'19'0,"0"0"5"0,0 0-24 0,0 0 0 0,0 0 0 0,0 0 0 15,0 0 87-15,0 0 12 0,0 0 2 0,0 0 1 16,0 0-30-16,0 0-5 0,0 0-2 0,0 0 0 16,0 0-1-16,0 0 0 0,0 0 0 0,0 0 0 15,0 0 0-15,0 0 0 0,0 0 0 0,0 0 0 16,0 0-51-16,0 0-13 0,0 0 0 0,7 3 0 62,-7-3 0-62,0 0 0 0,0 0 0 0,0 0 0 0,0 0 54 16,0 0 8-16,0 0 2 0,0 0 0 0,4 3-52 0,-1 7-12 0,1-4 0 0,-4-6 0 0,0 0 45 0,0 0 7 0,0 0 0 0,0 0 1 0,0 0-33 0,0 0-8 0,0 0 0 16,0 0-1-16,0 0-11 0,0 0 0 0,3 6 0 0,-3-6 0 15,0 0 0-15,0 0 0 0,0 0 0 0,0 0 0 16,0 0 0-16,0 0 0 0,0 0 0 0,0 0 0 15,0 0 0-15,0 3 0 0,0-3 0 0,4 7 0 16,-4-7 0-16,4 6 0 0,-4 0 0 0,0 0 0 16,0-6 53-16,0 0 9 0,0 0 2 0,0 7 0 31,0-7-53-31,0 3-11 0,0-3 0 0,3 6 0 0,-3-6 0 0,0 0 0 0,0 0 0 0,0 6 0 16,0-6 0-16,0 0 0 0,0 7 0 0,0-7 0 15,0 0 0-15,0 0 0 0,0 0 0 0,4 3 0 16,-4-3 0-16,3 6 0 15,1 0 0-15,-1-2 0 0,-3-4 0 0,0 0 0 0,4 9 0 0,-4-9 0 16,0 6 0-16,0-6 0 0,0 6 0 0,0-6 0 16,0 7 0-16,0-4 0 15,0-3 0-15,0 6 0 0,0 0 55 0,0 1 7 0,0-1 2 0,0-6 0 16,0 6-52-16,0-6-12 0,0 6 0 0,3-2 0 16,-3 2 0-16,0-6 0 0,4 6 0 0,-4 0 0 0,0 1 0 0,3-1 0 0,-3-6 0 0,0 6 0 31,0 1-23-31,0-1-7 0,0-6-2 0,0 6 0 15,0 0 32-15,0-6 0 0,4 7 0 0,-4-1 0 0,0 0 0 0,0 0 0 0,0 1 9 0,0-1-9 16,0 0 10-16,0-6-10 0,0 0 10 0,0 7-10 16,0-1 8-16,0-6-8 15,3 6 0-15,1 3 9 16,-4-2-9-16,3-1 8 0,-3 3-8 0,0 1 8 0,4-4-8 0,-4-6 0 0,0 6 0 0,0 4 8 0,0-1-8 0,0-3 0 31,0-6 0-31,0 10 8 0,0-10-8 0,3 6 0 0,-3-6 9 0,0 10-9 16,-3-1 0-16,3 0 8 0,0-9-8 0,0 10 0 0,-4-4 8 0,4 0-8 15,0 4 10-15,0-4-10 16,0 0 0-16,0 0 0 0,0-6 0 0,0 7 0 16,-3-4 0-16,3-3 0 0,3 6 0 0,-3 4 0 0,0-4 0 15,0 3 0-15,4-2 0 16,-4-1 0-16,-4 0 0 0,4 3 0 0,0-2 0 0,0 2 0 0,0-3 0 16,0 1 0-16,0 2 0 0,-3 1 0 15,3-1 0-15,0-3 0 0,0 4 0 0,0-4 0 16,-4 0 0-16,4 0 0 0,0 1 0 0,0-1 0 0,0 0 0 0,0 0 0 0,0 1 0 0,0-1 0 15,0 0 0-15,0 1 0 16,4-1 0-16,-4 0 0 16,0 0 0-16,0 4 0 0,0-10 0 0,0 9 0 0,0-3 0 15,0 4 0-15,0-1 0 0,0 1 0 0,0-1 0 0,0-3 0 16,0 4 0-16,0-1 0 0,0 1 0 0,0-1 0 0,-4-3 0 16,4 4 0-1,0-1 0-15,0 0 0 0,0 1 0 0,0-1 0 0,0 1 0 0,0-4 0 16,0-6 0-16,4 9 0 0,-4 1 0 0,0-1 0 0,0-3 0 15,-4 1 0-15,4 2 0 16,0-3 0-16,0 4 0 0,0-1 0 0,0 1 0 0,0-1 0 0,0 0 0 0,0 1 0 16,0-1 0-16,-3 1 0 15,3-1 0-15,-4 4 0 0,4-4 0 0,-3 0 0 16,3 1 0-16,3-1 0 0,-3-2 0 0,-3 2 0 0,3 3 0 0,0-2 0 16,-4 2 0-16,4-2 0 0,0 2 0 0,0-2 0 15,0 2 0-15,0-2 0 0,0-1 0 16,0 4 0-16,-3-1 0 0,3 1 0 0,0-1 0 0,-4 4 0 15,4-3 0-15,0-1 0 16,0 1 0-16,0-1 0 0,0 1 0 0,0-1 0 0,0 1 0 0,0-1 0 0,0 1 0 0,-3-1 0 16,3 4 0-16,0-3 0 0,0-1 0 0,3 4 0 15,-3 0 0-15,0-1 0 0,0-2 0 0,0 2 0 16,0-2 0-16,0-1 0 0,0 1 0 0,0 0 0 0,0-1 0 16,0 1 0-16,0-1 0 0,0 1 0 0,0 2 0 0,0-2 0 15,0 0 0-15,4 2 0 16,-8-2 0-16,4 2 0 15,4-2 0-15,-4 3 0 0,0-4 0 0,0 4 0 0,0 0 0 0,0-1 0 16,0-5 0-16,0 2 0 0,0 1 0 0,0-1 0 0,0 1 0 0,0-1 0 31,0 1 0-31,0-1 0 0,0 1 0 0,0-1 0 0,0 1 0 16,0 0 0-16,3-1 0 0,-3 1 0 0,4-4 0 0,-4 4 0 0,-4-4 0 0,4 4 0 16,4-1 0-1,-4 1 0-15,0-4 0 0,0 4 0 16,3-1 0-16,-3 1 0 0,0-1 0 0,0 1 0 0,0 2 0 0,4-2 0 0,-4 0 0 0,0 2 0 0,0-2 0 0,3 2 0 15,-3 1 0-15,0 0 0 16,0-7 0-16,0 4 0 0,0 2 0 0,0-2 0 16,0 3 0-16,0-1 0 0,-3 1 0 15,3 0 0-15,0-1 0 0,0 1 0 16,0 0 0-16,0-1 0 0,0 1 0 0,0 0 0 0,0-1 0 16,0 1 0-16,0-3 0 0,0 2 0 0,0 1 0 0,0 0 0 0,0 2 0 0,0-2 0 15,0 3 0-15,0 0 0 0,0-4 0 0,3 4 0 16,-3 0 0-16,0 0 0 15,0-3 0-15,0 2 0 0,0-2 0 0,4 3 0 16,-4-3 31-16,-4 2 0 0,4 1 0 0,-3 0 0 16,3 0-50-16,0 0-9 0,0-4-3 0,0 4 0 0,0 0 31 0,0 0 0 15,0 0 0-15,0-1 0 16,0-2 0-16,0 3 0 0,0-3 0 0,0 2 0 16,0 4 0-16,0-3 0 0,0 0 0 0,0 0 0 15,0-4 0-15,0 4 0 0,0 0 0 0,3 0 0 0,-3 0 19 0,0-4 9 0,-3 4 3 0,3 0 0 31,3-3-50-31,-3 2-9 0,0-2-3 0,0 3 0 16,0-3 31-16,0 2 0 0,0 1 0 0,0 0 0 0,-3-6 0 16,3 2 0-1,0 7 0-15,0-3 0 0,0 0 0 0,0 0 0 0,0-1 0 0,0 4 0 16,0-3 0-16,3 3 0 0,-3-3 0 0,0 0 0 0,0 3 19 0,0-3 9 0,0 3 3 0,0-4 0 31,4-2-50-31,-4 3-9 0,0 0-3 0,0 3 0 0,0-4 76 0,0 1 15 16,0 0 4-16,0 0 0 0,0 0-52 0,0-1-12 0,0 1 0 0,0 3 0 15,0 0 0-15,0-3 0 16,0 3 0-16,0-3 0 0,0 0 0 0,0-1 0 0,3 4 0 16,-3 0 0-16,0-3 0 0,0 0 0 15,0 3 0-15,0-3 0 0,0-1 0 0,0 1 0 16,0-3 0-16,0 3 0 0,0 0 0 0,0-1 0 0,0 1 0 0,0 3 0 0,0 0 0 0,-3 0 0 31,3-3 0-31,0 3 0 0,0 0 0 0,3-3 0 0,-3 3 0 0,0-4 0 16,0 4 0-16,0 0 0 0,4-3 0 0,-4 3 0 15,0-3 0-15,0 3 0 0,0-3 0 0,0-1 0 0,0 1 0 0,3 0 0 32,-3 0 0-32,0 3 0 0,0-3 0 0,0-1 0 0,0 4 0 0,0 0 0 15,0-3 0-15,0 3 0 0,0 0 0 0,0 0 0 0,0 0 0 0,0 0 0 32,0 0 0-32,0 0 0 0,0 0 0 0,0-3 0 0,4 2 0 0,-4-2 0 15,0 0 0-15,0 3 0 0,0-3 0 0,-4 0 0 16,4 3 0-16,4-4 0 0,-4 4 0 0,0 0 0 15,0 0 0-15,0 0 0 0,0-3 0 16,0 6 0-16,0-6 0 0,0 3 0 0,0 0 0 0,0 3 0 0,0-3 0 0,0 0 0 0,0-3 0 0,0 3 0 31,0-4 0-31,0 1 0 0,0 0 0 0,0 0 0 16,0 0 0-16,4-1 0 0,-4 1 0 0,0 0 0 0,0 0 0 0,0 0 0 16,0 3 0-16,0-4 0 0,0 1 0 0,0 0 0 15,0-3 0-15,0 3 0 0,0-1 0 0,0 1 0 0,0 0 0 0,3 0 0 0,-3 0 0 16,0-1 0-1,0-2 0-15,4 3 0 0,-4 0 0 0,0-4 0 0,0 4 0 16,0-3 0-16,0 3 0 0,3-4 0 0,-3 4 0 0,0 0 0 16,0 0 0-16,0-3 0 0,0 2 0 0,4 1 0 15,-4-3 0-15,0 3 0 16,0-7 0-16,0 4 0 0,3 3 0 0,-3-4 0 0,0 4 0 0,0 0 0 16,4-3 0-16,-4-1 0 0,0 1 0 0,3 0 0 0,-3 3 0 15,0-1 0-15,0-2 0 0,4 0 0 0,-4-1 17 0,0 1 1 31,3 0 0-31,-3 3 0 0,0-4-29 0,4 1-5 0,-4 3-2 0,0-1 0 16,0 1 29-16,0 0 5 0,0-3 2 0,0 3 0 0,0-1-18 0,0-2 0 31,0 3 0-31,0 0 0 0,0-4 8 0,3 1-8 0,-3 0 0 0,0-1 0 0,0 1-10 16,4 0-9-16,-4-1-1 0,3 4-1 16,-3-3 34-16,0 3 7 0,4-4 2 0,-4 1 0 15,0 0-22-15,0-1 0 0,3 4 0 0,-3-3 8 0,0 6-8 0,0-3 0 0,4 0 0 0,-4-1 0 31,3 1 0-31,-3 0 0 0,0-3 0 16,0 2 0-16,4 1-15 0,-4 0-7 0,0-3-2 0,0 6 0 0,0-3 40 0,4-1 8 16,-4 1 2-16,0 0 0 15,0 0-42-15,3-4-8 16,-3 4-1-16,0-3-1 0,4 3 26 0,-4-4 0 0,0 1 0 0,0 0 0 16,3 3 0-16,-3-4 0 0,0 1 0 0,0 0 0 0,4 2 0 0,-4-2 0 0,3 0 0 0,-3 3 0 31,4-4 0-31,-1 1 0 0,-3 0 0 0,4-4 0 0,-4 4 0 0,0 0 0 15,3-1 0-15,-3 1 0 0,4 0 0 0,-4-1 0 0,3 1 0 0,-3 0 0 16,4-1 0-16,-4-2 0 16,0 3 0-16,0-1 0 0,3-2 0 15,-3-1 0-15,0 1 0 0,0 3 0 0,4-4 0 0,-4 4 0 0,0-4 0 16,3 4 0-16,-3-4 0 0,0 4 0 16,0-3 0-16,0 2 0 0,0 1 0 0,0-3 0 0,0-1 0 15,0 4 0-15,4 0 0 0,-4-4 0 0,0 1 0 16,4 5 0-16,-4-5 0 0,3 3 0 0,-3-4 0 0,0 1 0 15,4 2 0-15,-4 1 0 0,0 0 0 0,3-1 0 16,-3 1 0-16,4 0 0 0,-4-4 0 0,0 1 0 16,0 3 0-16,0-1 0 0,0-2 0 0,0-1 0 15,0 4 0-15,0 0 0 0,0-1 0 0,0 1 0 16,0 0 0-16,0-1 0 0,0 4 0 0,0-3 0 31,0 0 0-31,0-4 0 0,0 4 0 0,0-4 0 0,0 4 0 0,0-3 0 0,3 2 0 0,-3 1 0 16,0 3 0-16,4-4 0 0,-4-2 0 0,0 6 0 15,0-7 0-15,0 4 0 0,0 0 0 0,0-1 0 0,0 1 0 0,0 0 0 0,3-1 0 16,-3 1 0 0,0 3 0-16,0-4 0 0,0 4 0 15,0 0 0-15,0-3 0 0,4-1 0 0,-4 4 0 16,0 0 0-16,3-3 0 0,-3 3 0 0,0-4 0 0,0 4 0 16,4 0 0-16,-4-3 0 0,0-1 0 0,3 1 0 15,-3 0 0-15,0 2 0 0,0 1 0 0,0-3 0 0,0 3 0 0,0 0 0 0,0-4 0 0,0 7 0 31,0-6 0-31,0 3 0 0,0-1 0 0,0 1 0 16,0 0 0-16,0 0 0 0,0 6 0 0,0 0 0 0,0-3 0 0,0-3 0 0,0-3 0 0,0-1 0 16,4 1 0-16,-4 0 0 0,0-1 0 0,3 4 0 15,-3-3 0-15,0 3 0 0,0-1 0 16,4-2 0-16,-4 3 0 0,0-3 0 0,0-1 0 0,0 4 0 31,0-3 0-31,0-1 0 0,0 1 0 0,0 0 0 0,0-1 0 16,0 4 0-16,0-3 0 0,0 3 0 0,0-4 0 0,0 1 0 0,3 0 0 0,-3 3 0 15,0-4 0 1,0 1 0-16,0 0 0 0,0-1 0 16,4 1 0-16,-4 0 0 0,0-1 0 0,0 1 0 0,3 0 0 0,-3-1 0 0,0-2 0 0,0 3 0 15,4-4 0-15,-4 1 0 0,0-1 0 0,0-2 0 16,4 2 0-16,-4 1 0 0,3-4 0 0,-3 4 0 16,0-1 0-16,0 1 0 0,0-1 0 0,4 1 0 31,-4-1 0-31,0 1 0 0,0-4 0 0,0 4 0 0,0-4 0 0,0 4 0 0,0-4 0 0,0 1 0 15,3 2 0-15,-3-2 0 0,0 2 0 0,4-3 0 16,-4 1 0-16,0 2 0 0,0 1 0 0,3-1 0 16,-3-2 0-16,0-1 0 15,0 1 0-15,4 2 0 0,-4-2 0 0,0-1 0 0,3 0 0 0,-3 4 0 16,0-4 0 0,0 1 0-16,0-4 0 0,0 4 0 0,0-4 0 0,0 3 0 0,0-3 0 0,0 1 0 0,0-1 0 15,0 0 0-15,0 1 0 0,0-1 0 16,0-6 0-16,0 0 0 0,0 0 0 0,0 6 0 15,0-6 0-15,0 6 0 0,0-6 0 0,0 3 0 0,0-3 0 0,0 0 0 0,0 0 0 0,0 7 0 16,0-1 0 0,0 0 0-16,0-3 0 0,0 4 0 0,0-1 46 15,0 0 14-15,0 1 4 0,0-4 0 16,0-3-103-16,0 6-20 0,0-6-4 0,0 6-1 0,0-6 52 16,0 0 12-16,0 0 0 0,0 6 0 0,0-6 0 0,0 7 0 0,0-7 0 0,0 9 0 15,0-3 48 1,0 1 13-16,0 2 3 0,0-3 0 0,4 1-52 0,-4-1-12 0,0 0 0 0,0 4 0 15,0-4 0-15,0 0 0 0,0 0 0 0,0 1 0 16,0-4 0 0,0-3 0-16,0 6 0 0,0 0 0 0,3 4 0 0,-3-4 0 0,0 0 0 0,0 1 0 31,0-1 0-31,0 0 0 0,0 0 0 0,0-6 0 0,0 0 0 0,0 0 0 0,0 10 0 0,0-4 0 16,0-6 0-16,0 6 0 0,0-6 0 0,0 7 0 15,0-7 0-15,0 0 0 0,0 0 0 0,4 6 0 16,-4 0 0-16,0-3 0 0,0-3 0 0,3 7 0 0,-3-7 0 0,0 6 0 0,0 0 0 0,0 0 0 31,0 1 0-31,0-7 0 0,0 6 0 0,0 0 0 0,0-6 0 16,0 0 0-16,0 0 0 0,0 6 0 0,0-6 0 0,4 4 0 0,-4-4 0 0,0 9 0 31,0-9 0-31,0 3 0 0,0-3 0 0,0 0 0 16,0 0 0-16,0 0 0 0,0 0 0 0,0 0 0 15,0 0 0-15,0 0 0 0,0 0 0 0,0 0 0 0,0 0 0 0,0 0 0 0,0 0 0 0,0 0 0 31,0 0-100-31,0 0-22 0,0 0-5 0</inkml:trace>
  <inkml:trace contextRef="#ctx0" brushRef="#br0" timeOffset="189871.31">3246 9864 1267 0,'0'0'28'0,"0"0"5"0,0 0 2 0,0 0 1 0,0 0-36 0,0 0 0 0,0 0 0 0,0 0 0 16,0 0 85-16,0 0 11 16,0 0 1-16,0 0 1 0,0 0-16 0,0 0-3 15,0 0-1-15,0 0 0 16,3 0-10-16,-3 0-3 0,7 0 0 0,0-3 0 0,0 0-16 0,4 0-3 0,-11-4-1 0,10 1 0 15,-6 0-8-15,3-1-1 0,0 1-1 0,0 0 0 16,4-4-9-16,-1 4-2 0,-6-3 0 0,10-1 0 16,-3 4-4-16,-1-3-2 0,4-1 0 0,-3 1 0 15,3 0-2 1,4-1-1-16,-8 1 0 0,4-4 0 0,-3 4-7 0,3-4-8 0,-3 4 11 16,3-4-11-16,-4 4 16 0,1-4-4 0,3 4-1 0,-4 0 0 31,-2-1-11-31,2 4-16 0,-3 0 4 0,4-1 1 15,-4 1 11-15,-4 0 0 0,4-1 0 0,-3 1 0 0,-1 3 0 0,1 0 0 0,-4-3 0 0,0 6 0 32,0 0 0-32,0 0 0 0,0 3 0 0,0 0 0 0,-4 0 0 0,4 0 0 0,-3 0 0 15,-1 4 0-15,4-4-108 0,-7 0-20 0,7 3-4 0</inkml:trace>
  <inkml:trace contextRef="#ctx0" brushRef="#br0" timeOffset="190399.25">3154 9889 1497 0,'0'0'66'0,"0"0"14"16,0 0-64-1,0 0-16-15,0 0 0 0,0 0 0 0,0 0 54 0,0-3 7 0,3 0 2 0,4 0 0 16,-3-1-23-16,3 1-4 0,-7 3 0 0,4-3-1 15,3 3-2-15,0-3 0 0,0 3 0 0,-4 3 0 16,4-3 8-16,-3 3 2 0,3 0 0 0,0 1 0 16,0 2 7-16,-3-3 2 0,3 6 0 0,3-2 0 15,-3 2-4-15,4 1 0 0,-1 2 0 0,1 1 0 16,3-1-8-16,-3 1-1 0,6 2-1 0,-3-2 0 31,-3 3-11-31,3-4-3 0,0 4 0 0,4-4 0 0,-8 4-6 0,5-3-2 0,-1-1 0 0,0 1 0 16,3-1-1-16,-6 1-1 0,0-1 0 0,3 1 0 15,-4-4-2-15,1 4 0 0,-4-1 0 0,3 1 0 0,1-4-12 0,-4 4 11 0,0-1-11 0,0 4 10 32,-3-3-10-32,3-1 0 0,-4 1 0 15,4-1 0-15,-3-2 11 0,-1-1-3 0,5 0-8 16,-5 1 12-16,-3-10-12 0,0 0-10 0,0 0 2 0,0 0 0 16,0 0-147-16,0 0-29 0,0-6-5 0,7-1-899 15</inkml:trace>
  <inkml:trace contextRef="#ctx0" brushRef="#br0" timeOffset="194066.06">3309 9933 601 0,'0'0'26'0,"0"0"6"0,0 0-32 0,0 0 0 0,0 0 0 0,7-3 0 31,-7 3 0-31,4-3 0 0,-4 3 0 0,0 0 0 0,7-3 0 0,-7 3 0 0,0 0 0 0,10-4 0 16,-6 4 0-16,6-3 0 16,-10 3 0-16,4-3 0 0,3 0 50 0,-7 3 3 0,11-3 1 0,-8 3 0 15,-3 0 0-15,11-3 0 0,-8 0 0 0,4 3 0 16,-7 0-22-16,11-4-5 0,-4 1-1 0,0 0 0 16,4 3-8-16,-8-3-2 0,-3 3 0 0,11 0 0 31,-4 0-7-31,7 0-1 0,-11 0-8 0,8 0 12 0,-11 0-12 0,11 0 0 0,-1 3 0 0,1-3 0 15,-1 0 14 1,-3 0-3-16,4-3-1 0,-1 3 0 16,-2-3 18-16,2 3 3 0,-3 0 1 0,4 0 0 0,-1-3-13 0,1 3-3 0,3-3 0 0,-3 3 0 15,-1 0-6-15,1 0-2 0,3 0 0 0,-4 0 0 16,5 0-8-16,-5 3 0 0,8-3 0 0,-8 0 0 16,8 3 21-1,-4 0 3-15,4-3 0 0,3 0 0 0,-7 3-4 0,7-3 0 0,-7 0 0 0,8 0 0 16,-8 0-6-16,7 0-2 0,-4-3 0 0,5 3 0 15,-5 0-4-15,1 0 0 16,3 0-8-16,0 0 12 0,-7 0-12 0,7 0 0 0,-3 0 0 0,3 0 0 16,0 0 0-1,1 0 0-15,-5 0 0 0,4 0 0 0,4 0 0 0,-4 0 0 0,4 0 0 0,-4 0 0 0,4 0 12 16,-4 0-4-16,0 0-8 0,4 0 12 0,-7 0 12 0,3 0 1 0,0 3 1 0,0-3 0 16,4 0-11-16,-4-3-3 0,4 3 0 0,-4-3 0 15,3 3-12-15,-2-3 8 0,2 3-8 16,-3-3 0-1,8 3 12-15,-5 0-3 0,1-4-1 0,3 4 0 16,-3-3-8-16,0 3 0 0,-1-3 0 0,1 0 0 0,0 3 0 0,3-3 0 0,-3 0 0 0,-1 0 0 31,1 0 0-31,0-1 0 0,-1 1 0 0,5 0 0 0,-5 0 0 0,1 3 10 0,0 0 1 0,7-3 0 16,-11 3 3-16,3 0 1 0,5 0 0 0,-5-3 0 16,5 3-15-16,-5 0 0 0,4-3 0 0,1 3 0 31,-1-4 0-31,4 1 0 0,-8 0 0 0,8 0 0 0,3 0 19 0,1 0 10 0,-1 0 3 0,0-1 0 15,-7 1-32-15,4 0 0 0,3-3 0 0,-3 0 0 16,3 3 0-16,1-1 0 0,-8 1 0 0,4 0 0 16,3 0 0-1,-3 0 0-15,-1 3 0 0,1-3 0 0,0 3 12 0,0 3-3 0,-1-3-1 0,1 0 0 32,4 0-8-32,-5 0 0 0,1 0 0 0,0-3 0 0,0 3 0 0,3 0 0 0,-3-3 0 0,3 3 0 0,0-4 0 15,0 4 0-15,1-3 0 0,-1 3 0 16,0-3 0-1,4 0 0-15,-4-3 0 0,4 3 0 0,-4 0 0 0,4 3 0 0,-4-4-8 0,4 4 8 0,0-3 0 16,-4 3 0-16,1 0 0 0,-1 0 8 0,0 0-8 0,0 0 0 0,1 0 9 0,-1 0-9 31,0 0 0-31,1 0 0 0,2 0 0 0,1 0 8 16,0 0-8-16,0 0 0 0,0-3 0 0,-1 3 0 16,-2 0 0-16,2-3 8 0,1 3-8 0,0 0 8 0,3-3-8 15,-3 3 0-15,4-3 0 0,-5 3 0 0,1 0 0 0,0 0 0 0,0 0 0 0,0 0 0 31,-1 0 0-31,1 0 0 0,-4 0 9 0,8 0-9 16,-4 0 0-16,-1 3 0 0,5-3 0 0,-4 3 0 0,-1-3 8 16,1 3-8-16,0-3 0 0,0 0 0 0,0 0 8 0,-1 0-8 15,-2 0 0-15,6 0 0 0,-3 0 10 0,3 0-10 0,-3 0 8 0,3 3-8 32,1-3 0-32,-5 0 0 0,5-3 0 0,-1 3 0 15,-3 0 0-15,3 0 0 0,1 0 0 0,-5 0 0 0,5 0 0 0,-1 0 0 0,0 0 0 0,-3 3 0 16,4-3 0-16,-5 0 0 0,5 0 0 0,-1 0 0 15,0 0 0-15,1 0 0 0,3 0 0 0,-4 3 0 32,0-3 0-32,1 0 0 0,-5-3 0 0,5 3 0 0,-1 0 0 15,0-3 0-15,4 3 0 0,-3 0 0 0,-1 0 0 0,0 0 0 0,1 0 0 0,2 0 0 16,-2-3 0-16,-4 3 0 0,3 0 0 0,-3 0 0 16,3 0 0-16,0 0 0 0,-3 0 0 0,3 0 0 0,1 0 0 15,-1 3 0-15,-3-3 0 0,7 0 0 16,-7 0 0-16,3 3 8 0,0-3-8 0,1 0 0 15,-1 0 0-15,4 3 0 0,-7-3 0 0,3 0 0 16,0 0 0-16,-3 4 0 0,-4-1 0 0,4-3 0 16,0 3 0-16,0-3 0 0,0 3 0 0,-1 0 0 15,1-3 0-15,4 3 0 0,-5 0 0 0,5-3 0 16,-5 3 0-16,5 1 0 0,-1-4 0 0,-3 3 0 16,3 0 10-16,1-3-10 0,-1 0 12 0,0 3-12 0,-3-3 0 0,3 3 0 0,1-3 0 0,-4 0-12 31,6 0 12-31,-2 0 0 0,-1 0 0 0,4 0 0 15,-4 0 0-15,4 0 0 0,-4 0 0 0,1 3 0 16,-1-3 0-16,0 3 0 0,1-3 0 0,-4 0 0 0,3 0 0 0,0 0 0 0,1 0 0 0,-5-3 0 16,5 3 0-16,3 0 0 0,-4 3 0 0,0-3 0 31,1 4 0-31,-5-4 0 0,5 0 0 0,-1 3 0 16,4-3 0-16,-4 0 0 0,8 0 0 0,-4 3 0 0,-1-3 0 0,1 0 0 0,0 0 0 0,0 3 0 15,0-3 0-15,3 0 8 0,-3 3-8 0,0 0 10 16,3-3-10-16,-3 3 0 0,4-3 0 0,-5 3 0 15,1-3 0-15,0 4 0 0,0-4 0 0,0 3 0 16,0-3 0-16,0 3 0 16,-1-3 0-16,1 3-11 0,0-3 11 0,0 0 0 15,0 3 0-15,0-3 0 0,0 0 0 0,3 3 0 0,-3-3 0 16,0 3 0-16,3-3 0 0,-3 0 0 0,0 0 0 0,0 0 0 16,0 0 0-16,-1 0 0 0,1 0 8 0,0 0-8 15,0 0 0-15,0 0 0 0,-4 0 0 16,4 0 0-16,-4 0 0 0,-3-3 0 0,4 3 0 0,-5-3 0 15,1 3 0-15,0-3 0 0,0 3 0 0,-4-3-8 16,4 3 8-16,0-3 0 0,-4 3 0 0,4-3 0 0,0-1 0 16,-4 4 0-16,4-3 0 0,-4 0 0 15,4 3 0-15,0-3 8 16,-1 0-8-16,-2 3 0 0,2-3 0 0,-2 3 0 16,-5 0 0-16,5-3-8 0,-5 3 8 0,-2-3 0 0,2 3 10 0,-2-4-10 15,-1 1 0-15,0 3 0 0,0 0 0 0,1-3-10 16,-5 3 10-16,8 0 0 0,-4-3 0 0,0 3 0 0,1 0 0 15,-5-3 0-15,5 3 0 0,-5 0 0 16,4 0 0-16,1-3 8 0,-5 3-8 0,5-3 0 0,-5-1 0 16,5 4 0-16,-5-3 0 0,1 0 0 0,3 3 0 0,-3-3 0 0,-4 3 0 0,4 0 0 15,-1-3 0-15,-2 3 0 0,-1-3 0 16,0 3-8-16,0 0 8 0,-3 0 0 16,-1 0 0-16,1 0 0 0,0 0 0 0,-1 0 8 0,-3-3-8 0,4 3 0 15,-4 0 0-15,4-3 0 16,-4 3 0-16,4 0 0 0,-4-4 0 15,0 1 0-15,0 3 0 0,0-3 0 0,0 0 0 0,-3 3 0 0,3-3 0 0,-4 3 0 16,1-3 11-16,-4 3-3 0,4 0 0 0,-1 0 0 16,1-3-8-16,-1 3 0 0,1-4 0 0,-4 4 8 15,4 0 8-15,-1 0 2 0,1-3 0 0,-1 3 0 16,4 0-18-16,-3-3-16 0,0 0 4 0,3 3 0 16,0-6 12-16,0 3 16 0,4-1-3 15,-4 1-1-15,3 0-3 16,-3-3-1-16,4 3 0 0,-4 0 0 0,4 0 2 0,-4-1 0 0,0 1 0 0,-3 0 0 15,3 3-10-15,-4-3 0 0,1 0 0 0,-1 0 8 16,1 0-8-16,-4 3 0 0,4-4 0 0,-1 4 8 0,1-3-8 16,-4 3 0-16,3-3 0 0,1 0 0 15,3 3 0-15,-3-3 8 0,3 0-8 0,-4 3 0 16,5-3 10-16,-5 0-10 0,1 3 12 0,-1-4-12 16,4 1 12-16,-3 3-12 0,3-3 12 0,-3 3-12 0,3 0 8 15,-4 0-8-15,5 0 0 0,-5 0 0 0,1 0 0 0,-1 0 0 0,1 0 0 16,-1 0 0-16,-3 0 8 0,4-3-8 0,0 3 0 0,-1 0 0 15,-3-3 0-15,4 3 0 16,-4 0-15-16,4-3 5 16,-1 3 34-16,1 0 6 0,-1-3 2 0,1-1 0 15,-1 4-32-15,1-3 0 0,0 3 0 0,-1 0 0 0,1-3 0 0,-1 3 9 0,1 0-9 0,0 0 12 32,-4 0-12-32,0 0 0 0,0 0 0 0,0 0 0 0,0 3 0 15,-7-3 8-15,0 0-8 0,7 0 0 16,-4 0 8-16,-3 0-8 0,7 0 8 0,-3 0-8 0,-4 0 12 15,7 0-2-15,0-3-1 0,0 0 0 0,-7 3 3 0,4 0 1 0,-4 0 0 16,7-3 0-16,-7 3-13 0,3 0 11 0,-3 0-11 0,7-3 10 31,-7 3-10-31,0 0 0 0,7 0-12 0,-7 0 12 16,0 0 0-16,0 0 0 0,0 0 9 0,0 0-1 0,4 3-8 0,-4-3 0 0,0 0 0 0,0 0 0 31,0 0 0-31,0 0 0 0,0 0 0 0,0 0 0 0,0 0 0 0,0 0-8 0,0 0 0 0,0 0 0 16,0 0 8-16,0 0 16 0,0 0-4 0,0 0-1 15,0 0 8-15,0 0 1 16,0 0 1-16,0 0 0 0,0 0-93 0,0 0-20 0,0 0-3 16</inkml:trace>
  <inkml:trace contextRef="#ctx0" brushRef="#br0" timeOffset="195682.83">17632 9259 2267 0,'0'0'47'0,"0"0"12"0,0 0-47 16,0 0-12-16,0 0 0 0,0 0 0 31,0 0 113-31,0 0 21 0,0 0 4 0,0 0 1 0,0 0-35 0,0 0-6 0,0 0-2 0,0 6 0 16,0-6-26-16,3 6-6 0,-3 1 0 0,7-1-1 15,-3 0-25-15,3 0-5 0,-3 1-1 0,3-1 0 16,3 3-16-16,-3-2-3 0,4-1-1 0,-1 3 0 0,5 1-12 0,-1-1 8 0,0-3-8 0,3 4 0 31,-3-4 0-31,4 3 8 0,0-2-8 0,-1-1 0 16,1 3-9-16,0 1-5 0,-1-4-1 0,1 4 0 15,0-1 24-15,-4-3 5 0,3 4 1 0,-3-4 0 16,-3 0-24-16,3-3-5 0,-3 0-1 0,-1 4 0 0,1-4 15 0,-1 3 0 0,-2-3 0 0,2 3 0 31,-3-2 10-31,0-4 5 0,-3 0 1 0,3 0 0 16,-4 0-26-16,-3 0-5 0,7 0-1 0,0 0 0 0,-3 0 16 0,3 0 0 0,-7 0 0 0,7 0 0 15,-7 0 0 1,4 0 0-16,-4 0 0 0,7 3 0 0,-4 0 0 16,4 0 0-16,-3 3 0 0,-4-3 0 0,0-3 48 0,3 4 13 15,1 2 3-15,-4-6 0 0,3 3-75 0,1 3-14 0,-4 1-3 0,0-1-1 32,-4 0 29-32,4 0 20 0,0 4-4 0,-3-4 0 0,-1 3-2 0,1 4-1 0,-1 0 0 0,1-1 0 15,-4 1-13-15,0 2 0 0,0 1 0 0,0 3 0 16,-4-4 0-1,0 4 0-15,1-3 0 0,-1 3 0 0,-3 0 28 0,3-1 2 0,-3 1 1 16,0 3 0-16,0-3-50 0,4-3-9 0,-5 2-3 0,1 1 0 0,4-6 31 0,-4-1 0 16,7 1 0-16,-4-1 0 15,0-2 0-15,4-4 0 0,0 3 0 0,4 1 0 16,-1-4 0-16,1-3 0 0,3-3 0 0,0 0 0 16,0 0 0-16,0 0 0 0,0 0 0 0,0 0 0 0,0 0 0 0,0 0 0 15,0 0 0-15,0 0 0 0,0 0 0 0,0 0 0 0,0 0 0 16,0 0 0-1,0 0-160-15,0 0-25 0,0 0-6 0,0 0-1 0</inkml:trace>
  <inkml:trace contextRef="#ctx0" brushRef="#br0" timeOffset="197667.49">12002 8911 1371 0,'0'0'28'0,"0"0"8"0,3-7-36 0,-3 1 0 0,4 0 0 0,-1 0 0 31,-3-1 114-31,4-2 16 0,-4 3 3 0,3-4 1 16,1 4 34-16,-4 0 8 0,3-4 0 0,1 4 1 0,-4 0-66 0,0 0-14 16,3-4-2-16,-3 4-1 0,0 3 3 0,0 3 1 0,0 0 0 0,0 0 0 15,0 0-78-15,0 0-20 0,0 0 0 0,0 0 0 16,0 0 55-16,0 6 7 0,-3 3 2 0,3 4 0 31,-4 3-52-31,1-1-12 0,-4 7 0 0,0 3 0 16,0 7 54-16,-1-1 8 0,5 7 2 0,-4-1 0 15,0 4-52-15,3-3-12 0,1-1 0 0,-1 4 0 0,4-6 0 16,0 2 0-16,0-5 0 0,4 2 0 0,-1-3 0 0,1-2 0 0,3-1 0 16,0-3 0-16,4 0 0 0,-1-6 0 0,1-4 0 0,3-2 0 0,-4 3 0 0,1-7-10 31,3-6 2-31,0-6 0 0,0 0 8 0,4 0 0 0,-4-3 0 0,4-1 0 15,-4-2 0-15,3-4 11 0,-2 1-3 0,-1 2 0 0,-4 1-8 0,4 0 0 0,-7 2-12 0,4 1 12 32,-4 0 0-32,4 0 0 0,-8-1 0 0,4 1 12 15,-7 6-22-15,0 0-4 0,0-6-1 0,0 6 0 16,0 0-78-16,0 0-16 0,0 0-3 0,0 0-1 16,0-3-30-16,0-4-5 0,-3 4-2 0,-1 0-682 15,-3-3-136-15</inkml:trace>
  <inkml:trace contextRef="#ctx0" brushRef="#br0" timeOffset="198240.5">11994 9243 862 0,'0'0'24'0,"0"0"6"16,0 0-30-16,0 0 0 0,0 0 0 0,0 0 0 0,0 0 52 0,0 0 4 0,0 0 0 0,0 0 1 15,0-6 6-15,0 6 1 0,0 0 0 0,0-3 0 16,0-4-16-16,0 7-2 0,0 0-1 0,0 0 0 16,0 0 31-16,0 0 5 0,0 0 2 0,0 0 0 0,0 0 36 0,0 0 7 31,0 0 2-31,0 0 0 0,0 0-52 0,0 0-9 0,0 0-3 0,0 0 0 15,0 0 0-15,0 0 0 0,0 0 0 0,0 0 0 0,0 0-7 0,0 0-1 16,0 0-1-16,0 0 0 16,0 0-37-16,0 0-7 0,0 0-2 0,0 0 0 0,0 0 44 0,0 0 9 15,0 0 2-15,0 0 0 0,0 0-28 16,0 0-6-16,0 0-1 0,0 0 0 16,0 0-3-16,0 0-1 0,0 0 0 0,0 0 0 15,0 0 7-15,0 0 0 0,0 0 1 0,0 0 0 0,0 0-9 0,0 0-1 0,0 0-1 0,0 0 0 16,0 0-2-16,0 0-1 15,11 7 0-15,-11-7 0 16,7 3-7-16,-7-3 0 0,14 3-1 0,-3-3 0 0,3 0-3 0,4 0-8 16,-4-3 12-16,3 3-4 0,1 0-8 0,0 0 12 0,-1-3-12 0,4 0 12 15,1-1-12-15,-5 1 0 16,1 0 9-16,-1 3-9 0,1 0 0 0,-4 3 0 16,-3-3 0-16,-11 0 8 0,14 0-8 0,-14 0 0 0,0 0 0 0,0 0 0 15,10-3 0-15,-10 3 0 0,0 0 0 0,0 0 0 16,0 0-55-16,0 0-5 0,8-3-2 0,-5 0 0 15,1-3-130-15,-4-1-25 0,-4 1-6 16,1 3-1-16</inkml:trace>
  <inkml:trace contextRef="#ctx0" brushRef="#br0" timeOffset="198948.36">12629 9381 1728 0,'0'0'38'0,"0"0"8"0,0 0 2 0,0 0 0 0,0 0-39 0,0 0-9 31,0 0 0-31,0 0 0 0,0 0 124 0,0 0 24 0,0 0 4 0,0 0 0 16,0 0-41-16,0 0-9 0,0 0-2 0,0 0 0 0,0 0-26 0,-7 3-6 15,4 3 0-15,-1-2-1 16,-3 2-3-16,4-3 0 0,-4 3 0 0,3 1 0 0,-6-1-34 0,6 0-7 0,-3 0-2 0,0-2 0 31,0-1 18-31,3 0 3 0,-3 3 1 0,0 0 0 0,0 1-30 0,4-1-5 16,-1 0-8-16,4-6 11 0,-3 3-11 0,3-3 12 0,0 0-12 0,0 0 12 15,0 7-12-15,0-7 0 16,0 0 0-16,0 0 0 0,3 3 0 0,4 0 0 0,0 0 0 0,0 0 0 16,0 0 0-16,4-3 0 0,-4 3 0 0,4-3 0 15,-4 3 12-15,3-3-4 0,1 4 0 0,-1-1 0 16,-3 3 7-16,4-3 1 15,0 0 0-15,-1 4 0 16,1-1 8-16,-4 0 3 0,3 0 0 0,-3 1 0 0,-3-1-27 0,3 0-20 0,-3 0 3 16,3 1 1-16,-4-1 16 0,-3 0 0 15,0-6 0-15,0 7 0 0,0-1 12 0,0 0 2 0,-3-3 1 16,-4 4 0-16,3-7-15 16,-3 0 0-16,0 3 0 0,-4-3 0 0,1 0 0 0,-1 3 0 0,-3 0 0 0,4 0 0 15,-5 0 0-15,5 0 0 0,-1 0 0 0,4 4 0 16,0-1 0-16,0-3 0 0,0 3 0 0,3-2 0 31,4-4-120-31,0 0-28 0,0 0-4 16,0 0-1281-16</inkml:trace>
  <inkml:trace contextRef="#ctx0" brushRef="#br0" timeOffset="209397.84">6922 6722 399 0,'0'0'16'31,"0"0"-16"-31,3-6 13 0,-3 6-1 0,4-3 0 0,-1 0 0 16,1-4-26-16,-4 7-6 0,0 0 0 0,3-3-1 0,4 0 21 0,-3 0 0 16,-4 3 0-1,10-3 0-15</inkml:trace>
  <inkml:trace contextRef="#ctx0" brushRef="#br0" timeOffset="211017.02">7045 6747 850 0,'0'0'17'0,"0"0"6"0,0 0-23 0,0 0 0 0,-4 7 0 0,1-1 0 31,3-6 56-31,0 0 6 0,0 0 2 0,0 0 0 0,0 0-12 0,-4-3-3 0,4 3 0 0,0 0 0 16,0 0-27-16,-3-3-6 0,3 3 0 0,-4-4-1 15,4 4-15-15,0 0 0 0,0 0 0 0,0-6 0 16,0 3 0-16,4-3 0 0,-4-4 0 0,3 7 0 15,1-3 0-15,-4 6 0 0,0 0 0 0,0 0 0 16,3-3 34-16,1-4 4 0,-4 1 1 0,0 6 0 16,0 0-11-16,7-3-3 0,-7 3 0 0,7-3 0 31,-7 3 31-31,7 0 7 0,-3 3 1 0,3 0 0 0,0 0 0 0,0 0 0 0,-4 1 0 0,4 2 0 16,-3 0 0-16,-1 0 0 0,-3 1 0 0,4-1 0 15,-4 0-52-15,0 1-12 0,0-1 0 0,0 3 0 0,0-3 54 0,-4 4 8 31,-3 2 2-31,4-2 0 0,-1-1-64 0,-3-6-15 0,0 4-1 0,0-4-1 16,0 0 27-16,0 0 6 0,0-3 0 0,0 3 1 16,3-3-17-16,-3-3 0 0,4 0 0 0,-1 0 0 15,-3 0 0-15,4-4 12 0,-1 4-4 0,1-3-8 16,3 3 0-16,-4-3 0 0,4-1 0 0,0 7-12 16,0-3 12-16,0-3 0 15,0 3 0-15,4-4 10 0,-1 4-10 0,1-3 0 0,-1 0 0 0,1 0-11 0,3 2 11 16,-4-2 0-16,4 3 0 0,-3 0 0 15,3 0 0-15,-3 0 0 0,3-4 0 0,-4 4 8 16,4 0-8-16,0 0 11 0,0 0-11 0,-3 0 12 0,-4 3 2 0,0 0 1 0,0 0 0 16,0 0 0-1,7 3 2-15,-4 0 1 0,1 3 0 0,-4 0 0 0,0 1 3 16,0 2 1-16,0 1 0 0,-4-1 0 0,4 0-22 0,-3-2 0 0,-4-1 0 0,3 0 0 31,1 4 0-31,-4-4 0 0,0 3 0 0,0-3-8 0,0 1 8 16,0-4 0-16,-1 3 8 0,1 0-8 0,4-6 0 0,3 0 0 15,-7 0 0-15,3-3-8 0,1 0 8 0,-1-3 0 0,1 0 0 0,3-1 0 16,0-2 0-16,0-4-10 0,3 4 10 0,-3 0 0 31,4-1-9-31,-1 4 9 0,1 0 0 0,-1-1-9 0,1 1 9 0,-1-3 0 0,4 2 0 0,-3 1 0 16,3 0 0-16,-3 3 0 0,3 3 0 0,-4-3 0 16,-3 3 12-16,11 3-3 0,-8-3 0 0,4 6 0 0,-3-3-9 0,3 3 0 15,-4 1 0-15,-3-1 0 16,4 3 0-16,-4 1 0 0,3-1 0 15,-3 4 0-15,0-4 0 0,-3 1 0 16,3-1 0-16,-4 0 0 0,1-2 0 0,-1-1 0 0,1 0 0 0,-4-3 0 0,3 0 0 0,-3-3 0 31,4 4 0-31,-1-1 0 0,-3-3 0 0,4-3 0 0,-1 3 0 0,1-4 0 16,-1 1 0-16,0 3 0 0,1-3 0 0,3 3 0 16,0-3-100-16,0 3-23 0,0 0-4 0,0 0-581 15,0 0-116-15</inkml:trace>
  <inkml:trace contextRef="#ctx0" brushRef="#br0" timeOffset="213735.89">4180 13881 323 0,'0'0'13'15,"0"0"-13"-15,0 0 0 0,0 0-10 0,0 0 2 16</inkml:trace>
  <inkml:trace contextRef="#ctx0" brushRef="#br0" timeOffset="-214645.63">4170 13884 313 0,'0'0'13'0,"0"0"4"15,0 0-17-15,0 0 0 0,0 0 0 0,0 0 0 16,0 0 15-16,0 0-1 16,0 0 0-16,0 0 0 0,0 0-14 0,0 0 0 0,0 0 8 0,0 0-8 0,0 0 23 0,0 0 1 0,0 0 1 0,0 0 0 31,0 0 11-31,0 0 1 0,0 0 1 0,0 0 0 16,0 0-21-16,0 0-4 0,0 0-1 0,0 0 0 0,7-3 0 0,-7 3-1 15,0 0 0-15,3-7 0 16,-3 7 13-16,0-3 4 0,0 3 0 0,0 0 0 15,0 0 15-15,0 0 3 0,0 0 1 0,0 0 0 0,0 0 19 0,0 0 4 0,0-6 1 0,0 0 0 32,0 6-15-32,0 0-4 0,0 0 0 0,0 0 0 15,0 0-21-15,0 0-5 0,0 0-1 0,7-7 0 0,-7 7-17 0,0-3-8 0,0-3 8 0,0 6-8 16,0 0 15-16,0-3-3 0,0 3 0 0,0 0 0 16,0 0 4-16,0 0 1 0,0 0 0 0,0 0 0 15,0 0 15-15,0 0 2 16,0 0 1-16,0 0 0 0,0 0 5 0,0 3 2 0,0-3 0 15,-7 3 0-15,7-3-23 0,-3 3-5 0,3-3-1 0,-7 3 0 16,7-3-4-16,-4 7-1 0,4-4 0 0,0-3 0 16,-7 6 3-16,7-6 0 0,-3 3 0 0,3-3 0 15,0 0-3-15,-4 3-8 0,4-3 12 0,0 0-4 16,-3 3-8-16,3-3 8 0,-4 4-8 0,4-4 8 16,-3 6 2-16,3-6 0 0,0 3 0 0,0-3 0 15,0 0 6-15,0 0 0 0,0 0 1 0,0 0 0 0,0 0-7 16,0 0-2-16,0 0 0 0,0 0 0 15,0 0-8-15,0 0 0 16,0 0 0-16,0 0 0 0,0-3 0 0,0-3 0 0,0-1 0 0,0 1 0 0,0 3 12 16,0-3-4-16,3-1 0 0,-3 7 0 15,0 0 12-15,0 0 1 0,0 0 1 0,4-3 0 0,-4 3 8 0,7-3 2 0,-7 3 0 0,3 0 0 16,-3 0 0-16,0 0 0 0,0 0 0 0,7 3 0 31,-3 3-11-31,-4 4-1 0,7-1-1 0,-7 1 0 16,0-1-19-16,-7-3 8 0,7 4-8 0,0-4 0 0,-4 0 8 0,4-6-8 0,-7 3 0 0,7-3 0 31,-7 4 0-31,0-1 8 0,4-3-8 0,-4 0 0 16,3 0 0-16,-7-3 0 0,8-1 0 0,-4-2 0 0,3 3 0 0,4-3 0 0,-7 3 0 0,4-4 0 15,3 1 16-15,-7 0 0 0,7-4 0 0,0 4 0 16,0 0-16-16,0 6 0 0,0-3 0 0,0 3 0 16,7-7-11-16,-7 1-5 0,10 0-2 0,-6 0 0 15,-1 3 18-15,4-1 0 16,4-2 0-16,0 3 0 0,-8 0 0 15,8 3 17-15,-1 0-3 0,1 3-1 0,-8 0-13 0,8 0 11 0,-4 4-11 16,0-1 10-16,0 0 16 0,-7 0 3 0,4 4 1 0,3-4 0 31,-7 3-18-31,-7-2-3 0,7 2-1 0,-4-3 0 0,-3 1-8 0,4 2 0 0,-8 0 9 0,7 1-9 16,-6-4 8-16,3 4-8 0,-4-4 10 0,4-3-10 16,-3 3 0-16,3-3 0 0,-4-3 0 15,4 3-10-15,0-3 26 16,-4-3 6-16,8 3 1 0,-4-3 0 0,0 0-23 0,0 0 0 0,3 0 0 0,4 3 0 0,0 0 0 0,0 0 0 0,0 0 0 0,0 0 0 31,0 0 0-31,0 0 0 0,0 0 0 0,0-6 0 16,0 2-47-16,4-2-13 0,-1 0-4 0,1 0 0 15,-1 2 103-15,8 4 20 0,-8-3 4 0,4 3 1 16,-3-3-76-16,3 3-16 0,-4-3-2 0,-3 3-1 0,11 0 31 0,-11 0 0 0,4 0 0 0,-4 0 0 31,0 0 0-31,0 0 0 0,0 0 0 0,0 0 0 0,0 0 26 0,0 6 2 0,0 1 0 0,0-1 0 16,0 3-39-16,-4 1-7 0,-3-4-2 0,3 3 0 15,-3-2 32-15,4-1 7 0,-1-3 1 0,-6 0 0 32,3-3-20-32,3 0 0 0,4 0 0 0,-3 0 0 15,3 0 0-15,-4-6 0 0,1 0 0 0,3-1 0 0,0 1 0 0,0-3 0 0,0 2 0 0,3-2 0 32,1 3 0-32,-1-1 0 15,1 1 0-15,-4 0 0 0,7 3-20 0,-7 3-7 16,3-3-1-16,-3 3-1 0,0 0 29 0,7 0 0 0,-7 0-8 0,4 6 8 0,-1-3 21 0,1 6 7 15,-1-2 2-15,-3-1 0 0,4 0-39 0,-4-6-8 0,0 7-2 16,0-7 0-16,0 0 19 0,0 0-10 0,0 0 10 0,0 0-8 0,0 0 8 0,0 0 0 16,0 0 0-16,0 0 0 15,0 0-145-15,-4-7-24 0,1 1-5 0</inkml:trace>
  <inkml:trace contextRef="#ctx0" brushRef="#br0" timeOffset="-205465.91">4001 5995 368 0,'0'0'16'16,"0"0"-16"15,0 0 54-31,0 0 8 0,0 0 2 0,0 0 0 0,0 0-4 0,0 0-1 0,0 0 0 0,0 0 0 16,0 0-44-16,0 0-15 0,0 0 9 0,0 0-9 15,0 0 36-15,0 0 1 0,0 0 1 0,0 0 0 16,0 0-23-16,0 0-5 0,0 0-1 0,0 0 0 16,0 0-9-16,0 0 8 0,0 0-8 0,0 0 8 15,0 0 4-15,0 0 1 0,0 0 0 0,0 0 0 16,0 0-13-16,0 0-18 0,0 0 4 0,0 0 1 15,0 0 21-15,0 0 4 0,0 0 0 0,0 0 1 16,0 0-13-16,0 0 0 16,0 0 0-16,0 0 0 0,0 0 0 15,0 0 9-15,0 0-9 0,0 0 8 0,0 0-8 0,0 0 10 0,0 0-10 0,0 0 10 16,0 0-10-16,0 0 12 0,0 0-12 0,0 0 12 0,0 0-26 0,0 0-5 0,0 0-1 0,0 0 0 31,0 0 3-31,0 0 0 0,0 0 0 0,0 0 0 16,0 0 17-16,0 0-10 0,0 0 10 0,-4-3-8 0,0-1 8 0,4 4 0 0,0-3 8 0,-3 0-8 31,3 0 8-31,0 3-8 0,0-3 10 0,0 3-10 16,0 0-32-16,-7 0-12 0,7 0-2 0,0 0-1 15,0 0-13-15,0 0-4 0,0 0 0 0,0 0 0 16,0-3 17-16,-4 0 3 0,4-1 1 0,0 4 0 0,0-3 69 0,0 3 14 0,0-3 2 0,0 3 1 31,-7-3 17-31,7 3 3 0,0 0 1 0,0-6 0 16,0 3-52-16,0 0-12 0,-3-1 0 0,3 1 0 0,0 3 0 0,0 0 0 0,0-6-9 0,0 6 9 31,0 0 0-31,0 0 0 0,-4 0 11 0,4 0-3 16,0 0 25-16,0 0 6 0,0 0 1 0,-3-3 0 15,3 3-15-15,-4-3-2 0,4 3-1 0,0-3 0 0,0 3 34 0,0 0 6 0,0-4 2 0,0 4 0 16,0-3-9-16,0 3-2 0,0-3 0 0,0 3 0 31,0 0-13-31,0 0-2 0,0 0-1 0,0 0 0 0,0 0-6 0,0 0-2 0,0 0 0 0,0 0 0 31,0 0 2-31,0 0 0 0,0 0 0 0,0 0 0 0,0 0-3 0,0 0-1 0,0 0 0 0,0 0 0 16,0 0 1-16,0 0 1 0,0 0 0 0,-3 6 0 16,3-6 7-16,0 10 0 0,0-10 1 15,0 6 0-15,0-6-19 0,0 0-4 0,0 6-1 0,0-6 0 0,0 10-13 0,0-4 0 0,0-6 0 0,0 9 0 32,0 1 0-32,0-1 0 0,0-2 0 0,0 2 0 15,0 0 36-15,0-2 5 0,0 2 1 0,0-3 0 16,0 4-26-16,0-1-6 0,0 1-1 0,0-1 0 0,0 0 3 0,0-2 1 0,0-1 0 0,0 3 0 15,0 1-13 1,3-1 0-16,-3-3 0 0,0 4 0 0,0-1 9 0,0 1-1 0,0-1 0 16,0 0 0-16,0 1 1 15,0-1 0-15,0 1 0 0,0-1 0 0,0 0-21 16,0 4-4-16,0-4 0 0,0 4-1 0,0 0 33 0,0-1 6 0,-3 1 2 16,3-1 0-16,3 1-39 0,-3-4-7 0,-3 4-2 0,3-1 0 31,0-2 24-31,0 2 0 0,3-2 0 0,-3-1 0 15,0 3 0-15,0-2 0 0,0 2 0 0,0-2 0 0,-3-1 0 0,3 4 0 0,0-4 0 16,3 4 0 0,-3-4 0-16,0 4 0 0,0-1 0 0,0 1 0 15,0-1 0-15,0-2 0 0,0 2 0 0,0 1 0 0,4-4 47 0,-4 1 13 0,0-1 4 0,0 0 0 16,0 1-79-16,0-1-15 16,0-3-3-16,0 4-1 0,0-1 34 0,0 1 0 15,0-4 0-15,0 3 0 0,0 1 23 0,0-1 8 0,0 1 1 0,0-1 1 16,0 0-33-16,0 1 0 15,0-1 0-15,0 4 0 0,0-4-15 0,0 4-9 0,0-4-3 16,0 1 0-16,3 2 43 16,-3-6 9-16,0 4 2 0,0-1 0 15,0 1-43-15,0-1-8 0,0 0-1 0,0 4-1 0,0-4 26 0,0 4 0 0,0-4 0 16,0 4 0-16,0-4 0 0,0 1 0 0,0 2 0 0,0-2 0 16,0-1 23-16,0 0 0 0,0 1 0 0,0 2 0 15,0-2-36-15,0-1-7 0,0 1-2 0,0-1 0 16,0-3 35-16,0 4 7 0,4-4 2 0,-4 3 0 0,0-2-35 15,0 2-7-15,0 0-2 0,0 1 0 0,0 2 35 0,3-2 7 16,-3 2 2-16,0-2 0 16,0 2-22-16,0-2 0 0,0-1 0 0,-3 4 0 0,3-4-12 0,0 0-8 15,-4 1 0-15,4-1-1 0,0 1 33 0,-3-1 8 0,3 0 0 0,0 1 1 16,0-1-33-16,0 1-8 0,0-1 0 16,0 0-1-16,0 4 33 0,3-4 8 0,-3 1 0 0,0-1 1 15,4 1-33 1,-4 2-8-16,0-2 0 0,0-1-1 15,0 0 21-15,0 4 0 0,0-4 0 0,0 1 0 0,0 2 0 0,0 1 0 0,-4-1 0 0,4 1 8 32,0-1 8-32,0 1 0 0,0 0 1 0,0-4 0 15,-3 4-28-15,3-4-5 0,0 0-2 0,-4-2 0 0,4 2 18 0,0 0-8 0,0 1 8 0,0 2 0 16,0-2 0-16,4 2-8 0,-8 1 8 0,4-1 0 16,4 1 0-16,-4-4 0 0,0 1 0 0,0-1 0 31,0 1 0-31,0-1 0 0,0 4 0 0,0-4 0 0,0 7 0 0,0-4 0 0,0 1 0 0,0-1 0 15,0 1 0-15,0-1 0 0,0-2 0 0,0 2 0 16,0-2 0-16,0 2 0 0,0-2 0 0,0-1 0 16,0 4 0-16,0-7 0 0,0 3 0 0,0 1 0 0,0-1 16 0,0 4 4 0,0-4 1 0,0 0 0 31,3 4-33-31,-3-4-8 0,4 4 0 0,-4-4-1 16,0 4 33-16,0-1 8 0,0 1 0 0,0-1 1 15,0-2-21-15,0 2 0 0,0-2 0 16,0 2 0-16,0 1-12 0,0-1-8 0,0 1 0 0,0 0-1 0,0-1 21 0,0-3 0 0,0 1 0 15,0 2 0-15,0 1 0 0,-4-4 0 0,8 4 0 16,-4-1 0-16,0 1 0 0,3 3 0 0,-3-4 0 0,0 4 0 31,7-4 0-31,-7 1 0 0,0 0 0 0,0-1 0 16,0 1 0-16,0-1 0 0,0 1 0 0,0-1 0 0,0 1 0 0,0-1 0 0,0 1 0 0,0 3 0 31,0-4 0-31,0 1 0 0,0 2 0 0,0 1 0 16,0-3 0-16,0 2 0 0,0 1 0 0,0-4 0 0,0 1 0 0,4 3 0 0,-4-4 0 0,0 1 0 31,0-1 10-31,7 1 10 0,-7 2 1 0,0 1 1 16,0 0-22-16,0-4 0 0,0 4 0 0,0 0 0 0,0-4 0 0,3 1 0 0,-3 3 0 0,0-1 0 15,0-2-12-15,0 2-8 0,0-2 0 0,4 3-1 16,-4-4 33-16,0 1 8 0,4 2 0 0,-4-2 1 16,0 3-21-16,3-1 0 0,-3 1 0 0,0 0 0 15,0-1-13-15,0-2-7 0,0 3-2 0,0-1 0 16,0 1 35-16,4-4 7 0,-4 4 2 0,7 0 0 15,-7-1-35-15,0 1-7 0,0 0-2 0,0-1 0 16,3 1 35-16,-3 3 7 0,0-3 2 0,7-1 0 16,-7 4-35-16,0-3-7 0,0 0-2 0,0-1 0 15,0 1 22-15,0 3 0 0,4-1 0 16,-4 1 0-16,0-3 16 0,0 0 4 0,0-1 0 0,7 1 1 16,-7 0-21-16,0-4 0 0,0 4 0 0,0 0 0 15,0-1 0-15,3-2 0 0,-3-1 0 0,4 4 0 16,-4-3 0-16,7 2 0 0,-7 1 0 0,0 0 0 15,0-1 0-15,3 4 0 0,-3 0 0 0,0 0 0 16,0 0-16-16,0-1-7 0,0 1-1 0,0 0-1 0,7 0 40 0,-7 0 8 0,0-1 1 16,0 1 1-1,0 0-25-15,0 0 0 0,0 0 0 0,0-1 0 16,0-2-16-16,0 3-9 0,0-3-2 0,4-1 0 16,-4 1 43-16,0 0 9 0,0-1 2 0,7 4 0 15,-7-3-43-15,0 3-9 0,4-1-2 0,-4-2 0 0,0 3 43 16,3-3 9-16,-3 2 2 0,0 1 0 15,0-3-27-15,0 3 0 0,0 0 0 0,4-1 0 0,-4 1 0 0,0 0 0 0,3 0 0 0,-3 3 0 16,0-7-16-16,0 4-9 0,0 0-2 0,0-3 0 16,0 3 27-16,0-4 0 0,-3 4 0 15,6 0 0 1,-3 0 16-16,0-1 9 0,0 1 2 0,4 3 0 0,-4-3-43 0,0 0-8 16,0 0-1-16,0 0-1 0,7-1 42 0,-7-2 8 0,0 3 1 15,0 3 1 1,0-3-43-16,0 3-9 0,0 3-2 0,3-3 0 0,-3-4 28 15,0 4 0-15,0-6 0 0,0 6 0 0,0-6 0 0,-3 2 0 16,3 1 0-16,0 0 0 0,0 0 0 0,0 0 0 0,0 3 0 0,0-4 0 16,0 1 0-16,0 3 0 0,0-3 0 0,0 0 0 15,0 3 0-15,3-3 0 0,-3 3 0 0,0-4 0 16,0 1 0-16,0 0 0 0,0-3 0 0,0 2 0 16,0 4 0-16,0 0 0 0,7 0 0 15,-7 3 0-15,0-3 0 0,0-3 0 0,0 0 0 0,0 3 0 16,0-3 0-16,0 0 0 0,0-1 0 15,0 4 0-15,0-3 17 0,0 0 9 16,0 3 2-16,0 0 0 0,0 0-28 0,0 0 0 0,0 0 0 0,0 0 0 16,0 0-16-1,4 0-8-15,-4-1-1 0,0 5-1 0,0-4 26 16,-4-1-8-16,4 1 8 0,0 3 0 0,0-3 0 0,0 4 0 0,0-5 0 0,0 5 0 16,0-1 0-16,0-3 0 0,0 0 0 0,0 6 0 15,4 0 0-15,-4-3 0 0,0 0 0 0,3 0 0 16,-3-6 0-16,0 0 0 0,0 0-8 0,0 3 8 0,4-4 0 15,-4 1 0-15,0 0 0 0,0 3 0 0,0 0 0 16,0 3 0-16,0-3 0 0,0 0 0 0,0 0 0 0,0 0 0 16,0-3 0-16,0 3 0 0,0-4 0 0,0 4 0 15,0 0 0-15,3-3 0 0,-3 3 0 0,0 0 0 0,0 0 0 0,4 0 0 0,-4-3 0 16,0 3 0-16,0 0 0 16,7-4 0-1,-7 1 0-15,0 0 0 0,0 0 0 0,0-3 0 0,0 2 0 16,-7 1 0-16,7 0 0 0,0 0 0 0,7 0 0 0,-7-4 0 0,0 7 0 31,0-6 0-31,0 3 0 0,0 0 0 0,0-1 0 0,0 4 0 0,4-3 0 0,-4 3 0 0,0 0 0 16,0-3 0-16,0 3 0 0,7-3 0 0,-7-1 0 0,0 1 0 0,0-6 0 15,0 2 0-15,0 4 0 16,3-3 0-16,-3 0 0 16,0-1 0-16,0 1 0 0,0 0 0 0,4 6 0 0,-4-4 0 0,3 1 0 15,-3 0 0 1,0 0 0-16,4 0 0 0,-4-1 0 0,3 1 0 0,-3-3 0 0,0 0 0 0,7 2 0 15,-7 1 0-15,0-3 0 0,0 3 0 0,4 0 0 0,-4-1 0 0,0 1 0 0,0-3 0 0,7 3 0 32,-7-4 0-32,0 1 0 0,0-3 0 15,0 2 0-15,3 1 0 0,-3 3 0 0,0-4 0 0,0 4 0 16,0 3 0-16,0-3 0 0,0 0 0 0,0 0 0 0,0-4 0 16,0 1 0-16,0-3 0 0,0-1 0 15,7 4 26-15,-7 3 1 0,0-4 0 0,0 4 0 16,4 0-43-16,-4-3-9 0,0-4-2 0,4 4 0 0,-4-1 43 0,3 1 9 15,1 3 2-15,-1-3 0 16,-3-4-43-16,7 4-9 0,-7-4-2 0,0 4 0 16,0-3 27-16,0 2 0 0,0-2 0 0,0 2 0 15,0-2 0-15,0 0 0 0,0-4 0 0,0 0 0 0,0 4 0 0,0-1 0 0,0 1 0 0,0 0 0 16,0-1 0 0,0-2 0-16,0 2 0 0,0-3 0 0,0 4 16 0,0 0 9 15,0 2 2-15,0-2 0 16,0-1-43-16,4 4-8 0,-4-3-1 0,0-1-1 15,0 4 26-15,0-4 0 0,7 4 0 0,-7-3 0 0,0-1 0 0,0 4 0 0,0-4 0 0,0 1 0 0,0-1 16 0,3 1 8 16,-3-1 1-16,0 1 1 16,0 0-42-16,0-1-8 15,4 1-1-15,-4-1-1 0,0-2 42 0,3 2 8 0,-3 1 1 0,0 2 1 16,0-2-39 0,0-4-8-16,0 4-2 0,0-4 0 0,0 4 37 0,0-1 7 0,-3-2 2 0,6 2 0 15,-3-2-34-15,0-1-6 0,4 0-2 0,-4 1 0 16,0-1 31-16,3-2 5 0,-3-1 2 0,0 3 0 31,7 1-19-31,-7-1-17 0,0 0 3 0,0 4 1 0,0-4 21 0,0 4 4 0,0-1 0 0,0 1 1 16,0-4-13-16,0 1-13 0,4-1 2 0,-4 1 1 0,0-1 10 0,0 0 14 15,0-2-3-15,0 2-1 0,0-3-10 0,0-6 0 16,7 10 0-16,-7-1 0 0,0-3 0 16,0 4 0-16,0-1 0 0,0-2 0 0,0-7 0 0,0 9 12 0,0 0-12 0,0 1 12 31,0-4-12-31,4 0 0 0,-4 4 9 0,0-4-9 0,0 3 0 0,0 1 8 15,3-1-8-15,-3 1 0 0,0-1 0 0,0-3 0 16,0 4 0-16,4-1 8 0,-4-3-8 0,0 4 0 16,0-1 0-16,0-9 0 0,0 0 0 0,0 0 0 0,3 10 0 0,-3-4 8 0,0-6-8 0,0 6 9 31,0-6-9-31,0 0 10 0,4 10-10 0,-4-4 8 16,0-6-8-16,0 0 8 0,0 0-8 0,7 9 8 15,-7-9-8-15,0 7 8 0,0-7 24 16,0 0 4-16,0 9 0 0,0-3 1 15,0 4-53-15,0-1-12 0,0-9-1 0,0 9-1 0,0 1 30 0,0-1 0 0,0 4 0 0,0-4 0 16,0-9 0-16,0 10 0 0,0-1 0 0,0-3 0 0,0-6 0 16,0 0 0-1,0 0 0-15,0 10 0 0,0-10 0 0,0 0 0 0,0 0 0 16,0 0 0-16,0 0 0 0,0 0 0 0,0 0 0 0,0 0 0 31,0 0-31-31,0 0-3 0,0 0-1 0,0 0 0 0,0 0-89 0,0 0-17 0,0 0-4 0</inkml:trace>
  <inkml:trace contextRef="#ctx0" brushRef="#br0" timeOffset="-201666.09">6992 5766 1389 0,'0'0'61'0,"0"0"14"0,0 0-60 0,0 0-15 0,0 0 0 0,0 0 0 0,0 6 70 0,0-6 11 16,0 6 3-16,-3 1 0 0,3-1-60 0,0-6-11 0,3 3-2 0,-3 3-1 16,0-6 27-16,0 0 6 0,4 7 1 0,-4-7 0 15,3 6-24-15,-3 0-5 0,0-6-1 0,4 6 0 31,-4-6-6-31,3 7-8 0,1-1 11 0,-4-6-11 16,0 6 43-16,3 0 1 0,-3-6 1 0,0 10 0 16,0-4-12-1,0 4-2-15,0-4-1 0,4 0 0 0,-4 0-11 0,0 1-3 0,0-7 0 0,3 9 0 16,-3-3-4-16,0 1-2 0,0-7 0 0,0 6 0 0,0 0-10 0,0-6 10 0,4 10-10 0,-4-4 10 16,0 0-10-16,0 3 10 0,0 1-10 0,0-1 10 15,0-2-1-15,0 2 0 0,0 0 0 16,0 4 0-16,0-4-9 0,-4-2 12 0,4 2-12 0,0 0 12 15,0-2-12-15,0 2 0 0,0 1 0 0,4-1 8 16,-4-3 1-16,0 0 0 0,3 1 0 0,-3-1 0 16,0-6-9-16,4 6 0 0,-4 1 0 0,3-1 0 31,1 0 0-31,-4 0-12 0,3 1 2 0,-3-1 1 16,4 3 9-16,-4-6 14 0,0-3-3 0,4 10-1 0,-4-4-10 15,0 0 0-15,3 1 9 0,-3-1-9 0,0 3 0 0,0-2 8 0,0 2-8 0,0-3 0 16,4 4 0-16,-4-4-20 15,0 3 4-15,0 1 1 0,0-4 63 16,3 0 13-16,-3 1 3 0,0 2 0 0,4-3-52 0,-4 4-12 0,0-4 0 0,0 3 0 16,3-2 0-16,-3 2 0 0,0-3 0 0,0 4 0 15,0-1 0-15,0-3 0 0,0 1 0 0,0 2 0 16,0 0-19-16,4 1-6 0,-4-1-2 0,3 1 0 16,-3-4 43-16,0 3 9 0,0-2 2 15,4 2 0-15,-4 0-39 0,0-2-7 0,0 2-1 0,0 1-1 16,0 2 33-16,0-3 8 0,0 4 0 0,0-4 1 15,0 1-32-15,0 2-6 0,0-5-2 16,0 2 0-16,0 0 19 0,0 1 0 0,0 2 0 0,0-2 0 16,0-1 0-16,0 4 0 0,0-4 0 0,0 4 0 0,0-4 0 15,0 4 0-15,0-1 0 0,0 1 0 0,0-1 0 16,0 1 11-16,0-4-11 0,0 7 10 0,0-4-10 0,0 1 0 0,0 0 0 0,0 2 0 31,0-2 0-31,0-1 0 0,0 4 0 0,0-3 0 16,0-1 0-16,0 4 0 0,0-1 0 0,-4 1 0 15,4 0 0-15,0-1 0 0,-3-2 0 0,3 0 0 0,0 2 0 0,0 1 0 0,0-4 0 0,0 4 0 32,0 0 0-32,-4-1 0 0,4-2 0 0,0 6 8 15,0-4-8-15,0 1 0 0,0 0 0 0,0 3 8 0,0-4-8 0,0 1 0 0,0-3 9 0,0 2-9 16,0 4 8-16,0-3-8 0,0-1 10 0,0 4-10 16,0-6 0-16,0 2 0 0,0-5-13 0,0 6 4 15,0-4 9-15,0 1 0 0,0 2 8 0,0 1-8 16,0 0 0-1,0 2 0-15,0-2 0 0,-3 0 8 0,3-1-8 0,0-2 0 16,0 0 0-16,0-1 0 0,0 4 0 0,0-4 0 0,3 4-8 0,-3-3 8 16,0 2 0-16,0-2 0 15,-3-1 0-15,6 4 0 0,-3 0 0 0,0-1 0 0,0 1 12 0,0 3-4 16,0-3-8-16,0-1-10 0,0 1 10 0,0 0-13 16,0-1 13-16,0 1 0 0,-3 0 0 0,6 2 0 0,-6-5 0 0,3 3 0 15,0-4 0-15,0 1 0 0,0-1 0 0,0 4 0 0,0 0 0 0,0-4 10 31,0 4-10-31,0-1 0 0,0 1 0 0,0-3-11 16,0 2 11-16,0-2 9 0,0-1-1 0,0 1-8 16,0 0 0-16,0-1 0 0,0 1 0 0,0-1 0 0,0 1 0 0,0 6 0 0,0-4 0 0,0 1 0 31,-4 0 0-31,4 2 0 0,0-2 0 0,-3 3 0 16,3-3 0-16,0-1 0 0,0 4 0 0,0-3 0 0,0-1 0 0,0 1 0 0,0 0 0 15,0-1 0-15,0 1 0 0,0 0 0 0,0-1 0 0,0 1 0 16,0 0 0-1,0-1 0-15,0 1-12 0,0 3 12 0,0-3 0 16,0 2 0-16,0 1 0 0,0 0 0 16,0-3 0-16,0-1 0 0,0 1 0 0,0 0 0 0,0-1 0 0,0 1 0 0,-4 3 0 0,4 0 0 15,0-4 0-15,0 4 0 0,0-3 0 0,0 3 10 16,0-4-10-16,0-2 0 0,-3 3 0 0,3-1 0 16,0 1 0-16,-4 0 0 0,4-1 0 0,0 4 8 0,0 0-8 15,-4-3 0-15,4 3 0 0,0 2 0 16,0-5 0-16,0 0 0 0,-3 3 0 0,3-4 0 15,0 4 0-15,-4 0-9 0,4 0 9 0,0 3-13 16,0-4 13-16,0 1 8 0,-3-3 0 0,3 3-8 16,0 0 0-16,0-1 0 15,0 1-10-15,0 0 10 0,0 0 0 0,0 0 0 16,0-4 0-16,0 4 0 0,-4 0 0 0,4 0 0 0,0 0 9 0,0-1-1 16,-3 1-8-16,3-3-10 0,0 3 10 0,-4 0-13 15,4-1 13-15,0 1 0 16,-3 0 0-16,3 3 0 0,0-6 0 0,-4 2 0 0,4 1 0 0,0 0 0 0,0 0 0 0,0 0 0 15,0-1 0-15,0 4 0 16,0-3 0-16,0 0 0 0,0 0 0 0,0 0 10 16,0 3-10-16,-3-4 0 0,3 4 0 0,0-3 0 0,0 0 0 0,-4 3 0 0,4-3 0 0,0 3 0 15,-3-3 0-15,3 2 8 0,0 1-8 0,-4-3 12 32,4 3-12-32,0-3 0 0,0 3 0 0,-3-3 0 15,3 0 0-15,0 3 16 0,0-4-2 0,0 4-1 16,0 0-13-16,0-3 0 0,0 3 0 0,0-3 0 0,-4 3 0 0,4-3 0 0,0 3 0 0,-3-4 0 15,3 4 0-15,0 0 0 0,-4 0 8 0,4 3-8 32,0-3 0-32,0 0 8 0,-4 0-8 0,4 0 0 0,0-3 9 0,0 0-9 15,0 3 8-15,0-4-8 0,0 4-12 0,-3 0-8 0,3 0-2 0,0 0 0 16,-4 0 40-16,4 0 8 0,0 0 2 16,0 0 0-16,0 0-28 15,-3 0 0-15,3-3 0 0,0 3 0 0,0 0 0 0,0-4 8 0,0 4-8 0,0-3 0 31,0 3 0-31,0 0 0 0,0 0 8 0,-7 3-8 0,7-3 0 0,-4 3 0 0,4 0 0 0,0 0 0 16,-3-3 0 0,-1 0 12-16,1-3-12 0,3 0 12 0,0 0-12 0,0-4 12 0,0 4-12 0,0 0 12 15,0 3-12-15,0-3 8 0,0 0-8 0,0 3 8 16,-4-4-8-16,4 1 0 0,0 0 0 0,0 3 8 16,-3 0-8-16,3 0 0 0,0 0 0 15,-4 3 0-15,4-3 0 16,0 0 8-16,0 0-8 0,-3 0 8 0,3 0 1 0,0-4 0 15,-4 1 0-15,4 3 0 0,0-3-9 0,0 0 12 16,-3 0-12-16,3-4 12 0,0 4-12 0,0 0 8 0,0 0-8 0,0 3 8 0,0-4-8 0,0 4 0 16,0 0 0-16,0 3 8 0,0 1-8 0,0-1 0 15,0-3 0-15,0 3 0 0,0-3 0 16,0 0 0-16,0 0 0 0,0-1 0 16,0 1 0-16,0 0 0 0,0 0 0 0,0 0 0 0,0 0 0 0,0-3 8 0,0 0-8 0,0 0 0 15,0 3 0-15,0-4 0 0,0 1 0 16,-4 3 0-16,4-3 0 0,0 0 0 0,0 0 8 15,0 3-8-15,-3-4 0 0,3 4 0 0,0-3 0 0,0 3 0 16,0-3 0-16,0 3 0 16,0-3 8-16,0 3-8 0,0-4 0 0,0 1 0 15,0 0 0-15,0 0 0 0,0-3 0 0,0 2 0 16,0-2 0-16,0 0 0 0,0 3 0 0,0-1 0 0,0-2 8 0,0 3-8 16,0 0 0-16,0-4 0 0,0 4 0 0,0 0 0 0,0-3 0 0,0 6 0 15,0-4 0-15,0 1 0 16,0 3 0-16,0-3 8 0,0 3-8 0,0-10 0 15,0 4 0-15,0-3 0 0,0 2 0 0,0 1 0 16,3 0 0-16,-3-1 0 0,0 1 8 0,0 6-8 16,0-3 0-16,0 0 0 0,0-1 0 0,0 1 0 15,4 0 0-15,-4 0 0 0,0 0 0 0,0-1 0 16,0 1 0-16,0 0 0 0,0 3 8 0,0-3-8 16,0-3 0-16,0-1 0 15,0 1 0-15,0 0 0 0,3-1 0 16,-3 4 0-16,0-3 0 0,0 3 0 0,0-4 0 0,4 1 0 0,-4-4 0 0,0 1 0 0,0-4 0 0,0 4 0 0,0 0 0 15,0-1 0-15,3 7 0 0,-3-3 0 16,0-4 0-16,0 10 0 0,0-6-17 0,0 3-6 0,0-4-1 0,0 4 0 16,0 0 24-16,0 0 0 15,0-1 0-15,4 1 0 16,-4 0 0-16,0 0 0 0,0 0 0 0,3 0 0 0,-3-4 0 0,0 4 0 16,0 0 0-16,4 3 0 0,-4-7 0 0,0-2 0 0,3 3 0 0,-3-1 0 15,0-2 0-15,4-1 0 16,-4 4 0-16,0-3 0 0,0 2 0 0,3 1 0 0,-3-3 0 15,0 2 0-15,0-2 0 0,0 2 0 0,0 1 0 0,0 0 0 0,0 3 0 0,0-4 0 16,0 1 0-16,0 3 0 16,0-4 0-16,4 4 0 15,-4-3 0-15,0 3 0 0,7-4 0 0,-7 1 0 0,0 0 0 0,0-1 0 0,0 1 0 16,0-3 0-16,3-1 0 0,-3 4 0 16,0-7 0-16,0 4 0 0,4-1 0 0,-4 1 0 15,0-1 0-15,0-2 0 0,0-1 0 0,0 4 0 16,0-4 0-16,3 4 0 0,-3-4 0 0,0 4 0 0,0-1 0 0,0 1 0 15,0 2 0-15,0-2 0 0,4 0 0 0,-4-1 0 16,0-2 0-16,0 2 0 0,4 4 0 0,-4-4 0 16,0 1 0-1,3-1 0-15,-3 1 0 0,0-1 0 0,0-2 0 0,4 2 0 16,-4 1 0-16,0-4 0 0,0-2 0 0,0 2 0 16,0 0 0-16,3 1 0 0,-3-4 0 0,0 0 0 0,0 4 0 0,0-1 0 0,0-3 0 0,4 4 0 31,-4-4 0-31,0 4 0 0,0-1 0 0,0-3 0 0,0 4 0 0,0-1 0 15,0-9 0-15,0 6 0 0,0-6 0 0,0 10 0 0,3-4 0 0,-3-6 0 32,0 0 47-32,0 6 13 0,0-6 4 0,0 7 0 0,0-7-52 15,0 0-12-15,0 9 0 0,0-9 0 0,0 0 0 16,0 6 0-16,0-6 0 0,0 10 0 16,0-10 0-16,0 0 0 0,0 0 0 0,0 6 0 0,0-6 0 15,0 0 0-15,0 6 0 0,0-6 0 0,0 6 0 0,0 1 0 0,0-7 0 0,0 6 0 16,0 0 0-16,0-6 0 0,0 7 0 0,0-1 0 15,0 0 0-15,0-6 0 0,0 6 0 0,0-6 0 16,0 0 0-16,0 0 0 0,0 0 0 0,0 0 0 16,0 0 0-16,0 7 0 0,0-7 0 0,0 6 0 15,0-6 0-15,0 6 0 0,0-6 0 16,0 6 0 0,0 1 0-16,0-7 0 0,0 6 0 0,0-3 0 0,0-3 0 0,0 6 0 0,0 1 0 0,0-7 0 15,0 0-48-15,0 0-13 0,0 0-3 0,0 0 0 16,0 3 52-16,0-3 12 15,0 6 0-15,0-6 0 0,0 6-54 0,0-6-8 0,0 0-2 0,0 0 0 16,0 0-51-16,0 0-10 0,0 0-3 0</inkml:trace>
  <inkml:trace contextRef="#ctx0" brushRef="#br0" timeOffset="-198590.48">4082 7569 1306 0,'0'0'27'0,"0"0"7"0,0 0-34 0,0 0 0 0,0 0 0 0,0 0 0 31,0 0 64-31,0 0 7 0,-4 3 1 0,4-3 0 16,0 0-7-16,-7 0-1 0,7 0 0 0,0 0 0 15,0 0 0-15,0 0 0 0,0 0 0 0,0 0 0 16,0 0 0-16,0 0 0 0,0 0 0 0,0 0 0 0,0 0 0 0,0 0 0 0,0 0 0 0,0 0 0 31,0 0 0-31,0 0 0 0,0 3 0 0,0-3 0 16,0 0 0-16,0 0 0 0,0 0 0 0,0 0 0 0,0 0-51 0,0 0-13 0,0 0 0 0,0 0 0 16,0 0 0-16,0 0 0 0,0 0 0 0,0 0 0 15,0 0 24-15,0 0 1 0,0 0 1 0,4 3 0 31,-4-3 0-31,7 0 0 0,-7 0 0 0,7 0 0 0,-7 0 0 0,0 0 0 0,7 3 0 0,-7-3 0 32,3 0-6-32,-3 0-2 0,7 0 0 0,0 3 0 15,0-3 11-15,-3 0 3 0,-4 0 0 0,7 4 0 0,4-4-40 0,-11 0-8 0,7 0-2 0,-4 0 0 32,4 0 18-32,0 0 8 0,-3 3-8 0,3-3 12 0,3 0 3 0,-6 0 0 0,0 0 0 0,6 0 0 15,-3 0-15-15,-3 0 0 0,3 0 0 0,0 0-10 0,0 0 30 16,3 0 5-16,-10 0 2 0,4 3 0 15,3 0-18-15,0-3-9 0,-7 0 10 0,11 6-10 16,-4-3 0-16,-7-3 8 0,10 0-8 0,1 4 0 16,-11-4 0-16,3 3 8 0,4-3-8 15,1 0 0-15,-8 0 28 0,10 0 0 0,-3-3 0 0,-7 3 0 16,7 0-28-16,0-4 0 0,-3 4 0 0,-4 0 0 0,7 0 8 0,3-3-8 16,-6 3 0-16,3 0 0 0,-7 0 9 15,7 3-9-15,0-3 8 0,4 4-8 16,-8-4 0-16,4 0 0 0,-3 0 8 0,6 0-8 0,-6 3 0 0,3-3 0 15,4 0 0-15,-8 0 0 16,4 0 0-16,0 0 0 0,0-3 0 0,4 3 0 0,-8 0 0 16,1-4 0-16,3 4 0 0,4 0 0 0,-8 0 0 0,4 0 8 0,4 0-8 15,-8 0 0-15,1 0 8 0,6 0-8 16,-3 4 0-16,-3-4 8 0,3 0-8 0,0 0 0 16,0 0 0-16,4 0 0 0,-1 0 0 0,-6 0 0 0,6 0 0 0,1 0 0 0,0 0 0 15,-8 0 0 1,8 0 0-16,-1 0 0 0,1-4 0 0,-1 4 0 0,-3-3 8 0,1 3-8 15,2-3 0-15,1 0 0 0,-4 3 0 0,3-3 8 0,-3 3-8 0,4-3 0 16,0 3 0-16,-4-3 8 16,0 3-8-16,3 0 8 0,1 0-8 0,-8 0 8 15,8 0-8-15,0 0 0 0,-8 0 0 0,8 0 0 16,-4-4 0-16,0 4 0 0,3 0 0 0,-3 0 0 0,0 0 0 0,4 0 0 16,-4 0 0-1,4 0 0-15,-1 0 0 0,-3 0 0 16,0 0 0-16,4 0 0 0,0-3 0 0,-4 3 0 0,3 0 0 0,1 0 0 0,-4 3 0 0,3-3 0 31,-3 0 0-31,4 0 0 0,0 0 0 0,-1 4 0 0,1-4 0 0,-1 0 0 16,1 3 0-16,0-3 0 0,3 0 0 0,-4 0 0 0,1 0 0 0,-1 0 0 0,5 0 8 0,-5 0-8 15,-3 0 0 1,4-3 0-16,-1 3 0 0,1 0 0 0,-1-4 0 16,1 4 0-16,0 0 0 0,-4 4 0 0,3-4 0 0,-3 0 0 0,7 0 0 0,-3 3 8 15,0-3-8 1,-1 3 0-16,1-3 0 0,-1 3 0 0,4-3 0 15,-3 0 0-15,0 0 0 0,3 3 0 16,-4-3-20-16,4 0-5 0,-3 3-2 0,3-3 0 0,-3 0 27 0,-1 0 0 16,4 0 0-16,1-3 0 0,-1 3 0 0,0 0 0 15,0 0 0-15,0 0 0 0,4 0 0 0,-4 0 0 0,7 0 0 0,-7 0 0 16,0 0 0 0,0 0 0-16,0 0 0 0,4 0 0 0,-7 0 0 0,3 3 0 0,3-3 0 15,-10 3 0-15,7-3 20 0,1 0 10 0,-8 0 2 16,7 0 0-16,-4 0-24 0,4 0-8 15,-3 0 0-15,3 4 0 0,-3-4 0 0,3 0 0 0,-4 0 0 0,5 0 0 16,-1 0 0-16,0 0 0 0,0 0 0 0,0 0 0 0,0 0 0 16,0 0 0-1,0 0 0-15,4 0 0 0,-4 0 0 0,4 0 0 0,-1 0 0 16,1 0 0-16,-4 0 0 0,4 0 0 0,-4 0 0 0,3-4 0 16,-2 4 0-16,-1 0 0 0,0 0 0 0,0 0 0 15,4-3 0-15,-4 3 0 0,0 0 0 0,0 0 0 0,0-3 0 0,4 3 0 16,-4 0 0-16,3 0 0 15,-6 0 0-15,3 0 0 0,0 0 0 0,0 0 0 16,0 0 0-16,4 3 0 0,-4-3 0 0,4 0 0 0,-4 0 0 0,7-3 0 16,-7 3 0-16,0 0 0 0,4 0 0 0,-4 0 0 0,0-3 0 0,0 3 0 15,0 0 0-15,1-3 0 16,-1 3 0-16,0 0 0 0,0 0 0 0,-4 0 0 16,5 0 0-16,-1 0 0 0,0 0 0 0,0 0 0 15,0 0 0-15,0 0 0 0,-3 0 0 0,3 0 0 16,0 0 0-16,0 0 0 0,-3 0 0 0,3 3 0 0,-4-3 0 15,4 0 0-15,1 0 0 0,-5-3 0 0,4 3 0 0,0-3 0 16,0 0 0-16,-3 3 0 0,3 0 0 0,0-4 0 16,-3 4 0-16,-1 0 0 0,1 0 0 0,0 0 0 15,-1 0 0-15,-3 0 0 0,4 0 0 0,-4 0 0 32,0 4 0-32,0-4 0 0,0 3 0 0,4 0 0 0,-4-3 0 0,3 0 0 15,-3-3 0-15,4 3 0 0,-4-3 0 0,4 3 0 16,-4 0 0-16,0 0 0 0,0 0 0 0,0 0 0 0,0 0 0 0,0 0 0 31,-4 0 0-31,4-4 0 0,-7 4 0 0,4 0 0 0,-1-3 0 0,1 3 0 16,-4-3 0-16,0 3 0 0,0 0 0 0,0 0 0 0,0 0 0 0,0 0 0 15,0 0 0-15,0 0 0 0,0 0 0 0,0 0 0 0,0 0 0 0,0 0 0 16,0 0 0 0,0 0 0-16,0 0 0 0,0 0 0 0,-11 0 0 0,11 0 0 15,-7 0-83-15,7 0-16 16,-10 0-3-16,3 0-928 0,7 0-186 0</inkml:trace>
  <inkml:trace contextRef="#ctx0" brushRef="#br0" timeOffset="-197472.76">4029 7591 961 0,'0'0'40'15,"0"0"-32"-15,0 0 78 0,0 0 15 0,0 0 3 0,0 0 1 32,0 0-37-32,0 0-8 0,0-7-2 0,0 7 0 15,0 0 5-15,0 0 1 0,0 0 0 0,0 0 0 16,0 0 42-16,0 0 9 0,0 0 1 0,0 0 1 15,0 0-33-15,0 0-8 0,0 0 0 0,7 4-1 0,-4 2-9 0,1 0-2 0,3 4 0 0,-4-4 0 32,4 3 0-32,4 4 0 0,-7-1 0 0,6 1 0 15,1-4-51-15,-8 4-13 0,8 2 0 0,-4-5 0 0,7 2 12 0,-3-2-1 0,-4-1 0 0,3 1 0 16,1-4 5-16,-1 3 0 0,1-2 1 16,3-1 0-16,-7 0-7 0,4 0-2 0,-4-3 0 15,0 1 0-15,3-4 3 0,-10 0 0 16,0 0 0-16,0 0 0 0,0 0 3 0,0 0 1 0,0 0 0 0,0-4 0 15,4-2 0-15,-8 0 0 0,4 0 0 0,0-1 0 16,-10-2-5-16,6 0-1 16,-3-1 0-16,4 1 0 0,-8-1-1 0,4 1 0 0,0 0 0 0,0-4 0 31,-4 0-8-31,1-2 0 0,6 2 0 0,-10-2 0 0,4 2 0 0,3-3 0 0,-4 4 0 0,4-1 0 16,-4 4-27-16,4-1-1 0,4 1 0 0,-8 3 0 15,4 0 28-15,4-1 0 0,-1 4 0 0,-3 0 0 16,3 0 26-16,-3 0 10 0,4 0 3 0,3 3 0 0,0 0-20 0,0 0-4 0,0 0-1 0,0 0 0 31,0 0-14-31,0 0 9 0,0 0-9 0,0 0 8 16,0 0 5-16,0 0 1 0,0-7 0 0,0 7 0 15,0 0-5-15,0 0-1 0,0 0 0 0,0 0 0 16,3-3 10-16,4 0 2 0,4 0 0 0,-7 3 0 0,3-3 7 0,0 0 1 16,3 3 1-16,1-4 0 0,-1-2-21 0,5 3-8 0,-5-3 0 0,1 0 0 15,3-1 16-15,3 1-4 16,-2 0 0-16,-1-1 0 0,0 1-4 0,3-3 0 0,-6 3-8 15,0-1 12-15,3 1-3 0,-4 0-1 0,1 3 0 0,-1-4 0 16,-2 4-8-16,2 0 0 16,-3 0 0-16,-3 0 0 0,3 0 0 0,-4 3 0 15,1-7 0-15,-4 7 0 0,7-3 0 0,-7-3 0 0,0 6 0 0,3-6 0 16,4-1-42-16,-7 4-1 0,0 3 0 0,0-6 0 16,4 0-180-16,-4 6-36 15,0 0-7-15,0 0-2 0</inkml:trace>
  <inkml:trace contextRef="#ctx0" brushRef="#br0" timeOffset="-196259.38">6636 7261 1724 0,'0'0'38'0,"0"0"8"0,0 0 2 0,0 0 0 15,0 0-39-15,0 0-9 16,0 0 0-16,0 0 0 0,0 0 105 0,0 0 19 16,0 0 4-16,0 0 1 0,0 0-1 0,0 0 0 0,0 7 0 0,0-7 0 15,0 0-51-15,0 0-10 0,0 0-3 0,0 0 0 16,0 0-51-1,0 6-13-15,0-6 0 0,7 3 0 0,-4 3 54 0,8-2 8 0,-8-1 2 0,1 0 0 0,3 3-52 0,0 0-12 32,0-3 0-32,0 4 0 0,0-4 0 0,0 3 0 15,4 4 0-15,-1-4 0 0,1 3 0 0,-4-2 0 0,7 2 0 0,0 0 0 16,-3-6 0-16,0 4 0 0,-1-1 0 0,1 0 0 16,-1 1 28-16,4-1 2 15,0 0 1-15,-3 0 0 0,0-2-31 0,-1-4 0 16,1 3 0-16,-1 0 0 0,1-3-19 0,0 3-9 0,-1-3-3 15,-3 3 0-15,4-3 51 0,-4 3 11 16,0 3 1-16,0-2 1 0,0 2-24 0,0-3-9 0,-3 3 0 0,6 1 9 16,-6-4-9-16,3 0 0 15,-4 3 9-15,4-3-9 0,0 3 0 0,-3-2 0 0,3-1 0 0,-7-3 0 16,4 3 0-16,-4-3 0 0,0 0 0 0,7 6 0 0,-7-6 0 0,0 0 0 0,0 0 0 0,7 3 0 16,0 0 0-16,-7-3 0 15,0 0 0-15,7 4 0 0,-7-4 0 0,0 0 0 0,0 0 0 0,7 6 0 16,-7-6 0-1,7 3 0-15,-7-3 0 0,3 6 0 0,-3-6 0 16,0 0 0-16,0 0 0 0,7 3 0 0,-7-3 9 16,0 0-9-16,0 0 12 0,0 0-12 0,0 0 0 0,0 0 0 0,0 0 0 0,0 0 0 15,0 0 0-15,0 0 0 0,0 0 0 0,0 0 0 16,0 0 9-16,0 0 2 0,0 0 0 16,0 0 0-16,0 0-3 0,4 10-8 15,-1-4 12-15,-3-6-4 0,0 0 0 0,0 3 0 16,4 3 0-16,-4-6 0 0,0 0-8 0,0 7 12 0,0-4-12 0,0 3 12 15,0 0-3-15,0 1 0 0,0-1 0 16,0 0 0-16,0-3 8 0,-4 4 2 0,1-1 0 16,-1 0 0-16,1 0 5 0,-4 4 0 15,3 2 1-15,-3 1 0 0,0-1-2 0,-3 1-1 16,3 0 0-16,0-4 0 0,-4 4-11 0,4-4-3 16,-4 3 0-16,4 1 0 0,0 0-8 0,-3-1 0 0,3 1 0 0,-1-4 0 15,1 0 0-15,4-2 0 0,-8-1 8 0,8 0-5 16,-1 1-3-16,1-1 0 0,-1 0 0 0,1 0 0 0,-1-3 0 0,1 1 0 15,3-4 0-15,-4 3 0 16,4-3-26-16,0 0-5 0,0 0-1 0,0 0 0 0,0 0 51 0,0 0 9 31,0 0 3-31,0 0 0 0,0 0-57 0,0 0-11 16,0 0-3-16,0 0 0 0,4-7-72 0,-4 4-14 0,3-3-3 0,-3 0-842 0,0 0-168 16</inkml:trace>
  <inkml:trace contextRef="#ctx0" brushRef="#br0" timeOffset="-194496.63">5055 6870 850 0,'0'0'17'0,"0"0"6"0,0 0-23 0,0 0 0 0,7-7 0 0,-7 1 0 32,0 0 56-32,0 3 6 0,4-4 2 0,-4 1 0 0,0 0 0 0,7-1 0 0,-7 1 0 0,0 0 0 15,3-3-52-15,-3 2-12 0,0 1 0 0,4 3 0 16,-4-3 54-16,0-1 8 0,4 4 2 0,-4-3 0 31,0 0 51-31,0-1 10 0,0 4 3 0,0 3 0 0,0 0-52 0,0-6-9 0,0 6-3 0,0 0 0 16,3-6 0-16,-3 3 0 0,4-4 0 0,-1 4 0 31,-3 3 0-31,0-6 0 0,0 6 0 0,0 0 0 0,0 0-51 0,0 0-13 0,0 0 0 0,0 0 0 16,0 0 54-16,0 0 8 0,0 0 2 0,0 0 0 15,0 0-1-15,4 9 0 0,-4-2 0 0,0 5 0 16,-4-2-50-16,4 5-13 0,-3 1 0 0,3 0 0 16,-4 2 56-16,1-2 7 0,-1 6 1 0,0-3 0 15,4 0-52-15,-3 6-12 0,-4-3 0 0,7 3 0 16,-4-3 0-16,4 3 0 0,-10-3 0 0,10 0 0 15,-4-4 0-15,4 4 0 0,-3-6 0 0,3 3 0 16,3-3 0-16,-3-1 0 0,4-2 0 0,-1 2 0 0,4-5 0 0,-3 2 0 16,3-2 0-16,4-1 0 15,-4 1 0-15,3-4 0 0,-3-3 0 0,4 3 0 16,-1-6 0-16,5 3 0 0,-5-3 0 0,-3 0 0 16,4-3 0-16,-4 3 0 15,3-3 0-15,1 0 0 0,-4 3 0 0,4-3 0 16,-4 0 0-16,0-3 0 0,0 2 0 0,-4-2 0 0,4 3 0 0,-3-3 0 15,3-1 0-15,-7 1 0 0,3-3 0 0,-3 2 0 0,8-2-68 0,-8 0-17 16,-8-1-3-16,8 1-1 0,-3-1-63 16,3-2-12-16,-11 2-2 0,8 1-1 15,-8-3-60-15,1 2-12 0,-15-12-2 0,4 0-1 0</inkml:trace>
  <inkml:trace contextRef="#ctx0" brushRef="#br0" timeOffset="-194284.28">5038 6986 2188 0,'0'0'48'0,"0"0"11"15,0 0 1-15,0 0 1 0,0 0-49 0,0 0-12 0,0 0 0 0,0 0 0 0,0 0 105 0,0 6 19 0,0 0 3 0,3 0 1 0,1-3-52 0,3 1-9 0,-4-1-3 16,8 0 0-16,-4 0-8 0,4-3-3 0,-4 0 0 0,3 0 0 16,1-3-33-16,3 3-8 0,-4-3 0 0,8 3-1 31,-7-3 9-31,3-1 1 0,-4 1 1 0,1 0 0 0,3 0-22 0,-3 0 0 15,-4 3 0-15,-7 0 8 16,10-3-40-16,-3 3-8 0,-7 0-2 0,14-3 0 16,-6 0-105-16,2-1-21 15,-10 4-4-15,7-3-625 0,-7 3-126 0</inkml:trace>
  <inkml:trace contextRef="#ctx0" brushRef="#br0" timeOffset="-193734.09">5528 7302 1820 0,'0'0'38'0,"0"0"8"0,0 0-37 0,0 0-9 0,0 0 0 0,0 0 0 15,0 0 105-15,0 0 19 0,0 0 4 0,0 0 1 16,0 0-1-16,0 0 0 0,0 0 0 0,0 0 0 16,0 0-55-16,-11-3-11 0,8 3-2 0,3 0-1 15,-7-6 1-15,3 0 0 0,4-1 0 0,-7 1 0 16,4 0-41-16,3-1-8 0,0 4-2 0,0 3 0 16,0-6 44-16,0 3 9 0,0 3 2 0,0-6 0 0,3-1-56 0,-3 1-8 0,7 3-8 0,-7-3 8 31,4-1 0-31,3-2 0 0,-4 0 8 0,8 2-8 15,-7 1 0-15,3 0 0 0,3 0 0 0,-3-1 0 0,4 4 0 0,-1 3 0 0,1-3 0 0,-4 3 0 32,7 0 57-32,-7 0 6 0,0 3 1 0,4-3 0 15,-1 3-52-15,1-3-12 0,-4 0 0 0,0 3 0 0,4-3 0 0,-1 0 0 0,-10 0 0 0,4 4 0 16,3-1-48 0,-4-3-13-16,-3 0-3 0,7 6 0 15,1-3-102-15,-1 0-21 0</inkml:trace>
  <inkml:trace contextRef="#ctx0" brushRef="#br0" timeOffset="-140004.16">7497 6271 496 0,'10'-16'22'0,"1"0"5"0,-4 1-27 0,0-1 0 0,0 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1:03:05.03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882 671 1580 0,'-7'-7'67'31,"3"4"-54"-31,4 0 92 0,-3 0 19 0,3 3 3 0,0-6 1 31,0 6-52-31,0 0-9 0,0-10-3 0,0 10 0 0,0 0 52 0,0 0 9 0,0 0 3 0,0 0 0 16,0 0-59-16,0 0-11 0,0 0-2 0,0 0-1 16,0 10 14-16,3-1 3 0,-3-3 1 0,4 10 0 15,3 6-58 1,-4-3-15-16,8 9 0 0,-4-3 0 0,-3 13 54 0,6 6 8 15,1-10 2-15,-1 7 0 0,-6-4-52 0,7 1-12 0,-8 3 0 0,8-4 0 16,-1-2 54-16,1-4 8 0,-8 1 2 0,8-1 0 16,-1 0-52-16,1-9-12 0,-7 3 0 15,6-6 0-15,-3-3 0 0,4 3 0 16,-8-10 0-16,1 4 0 0,3-4 0 0,-7 1 0 0,0-10 0 0,0 0 0 16,0 0 0-16,0 0 0 0,0 0 0 0,0 0 0 15,-7-10-48-15,3 4-13 0,4 0-3 0,-10-4 0 16,6 1-51-16,-3 2-10 0,4-5-3 0,-4-1 0 15,3 1-52-15,1-1-10 0,-5-2-2 0</inkml:trace>
  <inkml:trace contextRef="#ctx0" brushRef="#br0" timeOffset="479.25">794 536 1394 0,'-4'-3'59'16,"1"-4"-47"-16,-4 4 169 0,3-3 35 0,-3 3 6 0,4 3 2 15,-5-3-64-15,8 3-12 0,-3-3-2 0,3 3-1 16,0-4-65-16,0 4-12 0,-4-9-4 0,4 9 0 16,0-6 0-16,4 3 0 0,-4-4 0 0,3-2 0 15,8 6-42-15,0-7-9 0,-1 1-1 0,1 0-1 16,10-1 9-16,-7 1 3 0,0 2 0 0,7-2 0 16,4 0 5-16,0-1 2 0,7 1 0 15,-1 3 0-15,5 2-30 0,-1 1 0 0,0 0 0 0,4 3 0 16,-7 0 37-16,-4 3 2 0,4 4 0 0,-8-4 0 15,-3 9-20-15,4-2-4 0,-11 8-1 0,4-8 0 0,-4 9-2 16,-3 0-1-16,-1-4 0 0,-6 4 0 16,3 0 1-16,-4 3 1 0,-3 3 0 0,0-6 0 15,-3 3-2-15,-4-4-1 0,-4 1 0 0,1 3 0 0,-1 0-10 0,-3 3 0 0,0-9 0 0,0 9 0 32,-8-9 0-32,1 2 8 0,-3 4-8 0,2-6 8 15,-2 0-28-15,3-1-5 0,3-8-2 0,-3 5 0 16,0-2 27-16,10-4 0 0,-3 3 0 0,3-2 0 15,8-4 0-15,-8-3-8 0,11 0 8 0,0 0 0 16,0 0-109-16,0 0-17 16,14-3-3-16</inkml:trace>
  <inkml:trace contextRef="#ctx0" brushRef="#br0" timeOffset="1250.45">1690 577 2188 0,'0'0'48'0,"0"0"11"0,-4 6 1 0,4 3 1 16,-7 4-49-16,7-7-12 0,0 10 0 0,0 6 0 16,7-7 93-16,-7 7 16 0,4 3 3 0,3 0 1 0,3 1-12 0,-6 2-2 15,7 0-1-15,-1 6 0 0,-6-8-27 0,6 5-6 0,1-3-1 0,-8 3 0 16,8 1-15-16,-4-4-3 0,4 0-1 0,-8 0 0 16,8-2-13-16,-11-4-4 15,3-4 0-15,4 1 0 0,-3-3-14 16,3 0-3-16,-7-4-1 0,3 1 0 0,-3 2 13 0,7-5 2 0,-7 2 1 15,0-6 0-15,0 1-38 0,0-7-7 16,0 0-1-16,0 0-1 16,-7 0 33-16,4-3 8 0,-4-1 0 0,3-5 1 15,-3 0-21-15,4-4 0 0,-8-6 0 0,11 4 0 0,-10-4 0 0,6 0 0 16,4 0 0-16,-7-6 0 16,3 3-13-16,4-6-7 0,-7 3-2 0,7-6 0 0,-3 2 35 15,3 1 7-15,0 3 2 0,0-3 0 0,0-4-35 16,-4 7-7-16,4-6-2 0,0 3 0 0,0 0 22 0,0 2 0 0,0 1 0 0,4-3 0 15,-4 6 0-15,3 0 0 0,-3 0 0 0,7 7 0 16,-7-4 0-16,4 3 0 0,3 4 0 0,-3-4 0 16,3 7 0-16,-4-4 0 0,8 7 0 0,-1-4 0 15,-6 1 0-15,13 3 0 0,-9 2 0 0,9 1 0 16,1 3 20-16,3 0 0 0,0 0-1 0,4 3 0 16,7 1-19-16,-8 2 0 0,4 3-11 0,4 1 11 15,0-4 0-15,-7 7 0 0,3-1 8 0,0 7-8 16,-10-3 16-16,3 2-2 0,0 1-1 0,-7 6 0 15,7 0-13-15,-10 0-18 0,0 1 4 0,-4 2 1 16,0 0 13-16,3 3 0 0,-10-2 0 0,4-1 0 16,-8 3 23-16,4-3 7 0,-7 4 2 15,4-4 0-15,-11 0-24 0,3 3-8 0,-7 1 0 0,4-1 0 0,-7-6 0 0,3 0 0 0,-3 4 0 0,-11-7 0 32,8-4 0-32,-1 1 0 0,0-9 0 0,1-1 0 15,-5-3 0-15,12 0 0 0,-4-2 0 0,0-1 0 16,6-3-26-16,1 0-5 0,4-3-1 0,3-1 0 15,3 1 52-15,-3-6 9 16,4 3 3-16,3 3 0 0,0-7-91 0,3 1-17 0,4-1-4 0,4 1-1 16,-1 3-152-16,4-1-31 0</inkml:trace>
  <inkml:trace contextRef="#ctx0" brushRef="#br0" timeOffset="2046.76">3330 702 2188 0,'0'0'48'0,"0"-9"11"16,-3-1 1-16,3 1 1 0,0-4-49 0,0 7-12 0,0-10 0 0,0 7 0 16,0-4 105-16,0 4 19 0,-7-4 3 0,7 7 1 0,0-3-52 0,-4 6-9 15,4 3-3-15,0-4 0 0,-10 8 0 0,-1 2 0 0,7 3 0 0,-6 7 0 32,-1 3 8-32,-3 6 0 0,4 0 1 0,-1 6 0 0,-3-6-14 0,3 0-3 15,-6 4-1-15,10-1 0 0,-4 9-42 0,0-8-13 0,1 5 8 0,-4 4-8 16,7-7 12-16,-4 10 0 0,8 0-1 0,-8-1 0 15,11-2-11-15,-4-10 0 0,8 1 0 16,-4-1 0-16,11-3 0 16,-8-6 0-16,4 3 0 0,4-13 0 0,3 7 0 0,7-10 0 0,-7 0 0 0,7 0 0 15,4-6-9 1,3-6 9-16,0-3 0 0,1-1 0 16,2-5-8-16,5-1 8 0,-8-3 0 0,0 0 0 0,0-6 0 0,-6 3-8 0,-1 0 8 0,0 0 0 15,-4 1-8-15,1-1 8 0,-4 6-12 0,-3-6 12 16,-1 6 0-16,-3 4 0 0,-3-4 10 15,0 4-2-15,-1 2-8 0,-3 7-10 0,0 0 10 0,-3 3-13 16,-1 0 13-16,0 3 0 0,1 3 0 0,-1 4 0 16,-6 2 0-16,3 10 15 0,3-6-3 0,-6 9-1 0,6-9-11 0,4 9 8 0,-7-3-8 0,4 0 8 31,3 0 0-31,0-4 0 0,0 1 0 0,0-6 0 16,3-1-8-16,4 1 0 0,0-1 0 0,0-5 0 0,4-4 0 0,-1-3 0 0,5 3 0 0,-1-6 0 31,0 0 0-31,3-4 0 0,-6-5 0 0,7-1-11 15,-1 1 11-15,-6 2 0 0,3-9 0 0,0 7 0 0,-3-1 0 0,-4 1 0 0,0-1 0 0,0 4 8 16,-7-4-8-16,0 7 0 16,-7-3 0-16,3-1 0 0,-6 1 0 15,6-1 9-15,-14 4-9 0,8 0 10 16,-4-4-30-16,0 4-5 0,-8-3-2 0,8 3 0 0,-7-1 47 0,7 4 10 0,-4 3 2 0,4-3 0 16,4 0-84-16,-1 3-17 0,4-3-3 15,0 3-1-15,7 0-114 16,0 0-22-16,0 0-5 0,0 0-1093 0</inkml:trace>
  <inkml:trace contextRef="#ctx0" brushRef="#br0" timeOffset="2664.54">4015 1116 2116 0,'0'0'60'0,"0"0"13"0,0 0-58 0,-7 3-15 0,3 0 0 0,4 0 0 15,-3 0 160-15,-1 4 28 0,0-1 7 0,1-3 1 0,3 3-92 0,-7-6-17 0,7 7-4 0,-4-1-1 31,4-6-38-31,0 0-8 0,0 3-2 0,0-3 0 16,0 0-34-16,0 0-17 0,0 6 1 0,0-6 1 16,4 7 15-16,-4-1 0 0,7 3 0 15,-7-6 0-15,3 4 48 0,1 2 13 0,-4 0 3 0,4 1 0 16,-1 2-52-16,-3-5-12 0,0 2 0 0,0 0 0 0,4 1 0 0,-4-1 0 0,0-2 0 0,0-7 0 31,0 0 54-31,0 0 8 0,0 0 2 0,0 0 0 16,0 0-52-16,0-7-12 0,7-5 0 0,-7-1 0 0,0-2 0 0,0-1 0 0,0 0 0 0,0-3 0 31,3 1 0-31,-3-1 0 0,0 3 0 0,0-3 0 0,0 0 28 0,7 4 2 0,-7-4 1 0,0 0 0 16,4 0-31-16,3 4 0 0,-7-1 0 0,3-3 0 31,8 7 0-31,-8-1 0 0,4 7 0 0,4-4 0 16,-7-2-19-16,10 9-9 0,-4-4-3 0,1 7 0 0,3 0 51 15,4 0 9-15,-8 4 3 0,4-1 0 0,0 6-24 0,-3 4-8 0,3-4 0 0,4 7 0 16,-11 6 0-16,3-3 0 0,1-1 0 0,0 4 0 15,-4 3 0-15,-4-6 0 0,8 3 0 0,-11 3 0 16,3-9 0-16,4 3 0 0,-7-4 0 0,0 1 0 16,0-3-26-16,-7 2-5 0,7-8-1 0,-3 2 0 15,3-3 5-15,-7 0 1 0,3-2 0 0,4-4 0 32,0 0-198-32,0 0-39 0</inkml:trace>
  <inkml:trace contextRef="#ctx0" brushRef="#br0" timeOffset="3031.62">4498 809 1497 0,'0'0'32'0,"0"0"8"0,7 0 0 0,-3 0 4 0,6 0-36 0,-3 0-8 0,4 0 0 0,-8 3 0 15,8 3 156-15,-1 3 28 0,1-2 7 0,-4 8 1 16,4-5 0-16,-4 2 0 0,3 1 0 0,1 6 0 31,-1-4-83-31,5 1-16 0,-5 6-3 0,1-3-1 0,3 6-28 0,0 0-5 0,-3 3-2 0,3-3 0 16,0 0-19-16,-4 0-4 0,1 0-1 0,-4-3 0 16,4 0-14-16,-8-3-4 0,1-3 0 0,-1 0 0 15,-3-4-12-15,4 1 8 0,-4-7-8 0,-4 3 0 16,4-6 0-16,-3 1 0 0,-4-8 0 0,0-5 0 15,3 3-61-15,-7-7-6 0,1 1-1 16,-1-1 0-16,1-6-59 0,-4 1-12 0,3-1-2 0,-3 0-1 16,-4 3-173-16,4-6-34 15</inkml:trace>
  <inkml:trace contextRef="#ctx0" brushRef="#br0" timeOffset="3743.73">4509 1147 2269 0,'7'3'64'0,"-4"-3"15"0,4 0-63 0,4 0-16 0,-8 0 0 0,4 0 0 0,0 0 105 0,0 0 19 0,4 0 3 0,-4 3 1 31,0-3-52-31,4 4-9 0,-1-4-3 0,4 6 0 16,1-6-27-16,2 3-5 0,-3 0-2 0,0 0 0 16,4-3-11-16,0 3-3 0,-1 1 0 0,1-1 0 15,0 0-16-15,-1 3 0 0,1-3 0 0,-4 0 0 0,0-3 11 0,0 0 8 0,-3 4 1 0,6-1 1 16,-10-3-33-16,8 3-6 0,-1-3-2 0,-4 3 0 15,-3 0 32-15,0 0 7 16,4 3 1-16,0-2 0 0,-8 2-20 16,4 0 0-16,-3 0 0 0,3-2 0 0,0 2 0 0,0 0 0 15,-7 0 0-15,3 1 0 0,-3-4 55 0,0 3 7 0,0-6 2 0,0 0 0 16,0 0-52-16,0 0-12 0,0 0 0 16,0 0 0-16,0 0 52 0,0 0 10 0,0 0 2 0,-3-6 1 15,3-4-65-15,-7 1-24 0,3 0 1 0,1 2 0 0,-4-5 37 0,3 5 7 31,1-2 2-31,-1-3 0 0,1 8-23 0,-5-8 0 0,5 2 0 0,3 4 0 16,-7 0 0-16,3-4 0 0,1 4 0 0,3 0 0 16,0-7 0-1,0 7 0-15,0 0 0 0,0-4 0 0,3 4 0 0,-3-3 0 0,4-4 0 16,3 1-12-16,-4-1 12 0,5 7 0 0,-1-10 10 0,0 7-10 0,0-4 0 0,7 7 0 0,-11-3 0 0,8-1 0 31,3 4 0-31,-3 3 0 0,-1 3 0 0,4 0 0 16,4 0 0-16,-7 0-8 0,6 3-1 0,1 3 0 15,-1-3 9-15,5 4 0 0,-1-1 0 0,-7-3-8 16,4 0-8-16,-1 0 0 0,1 4-1 0,-1-1 0 16,1 0-19-16,0 0-4 0,-1 7-1 0,1-7 0 15,0 0-66-15,-4 4-13 0,0-4-2 0,0 0-1 16,-3 4-17-16,-1-4-4 0,1-3-1 0,-4-3 0 0,-4 3 27 16,4-3 6-16,-7 0 0 0,0 0 1 15,4-3 38-15,-1 3 7 0,-3-6 2 0,0-4 0 16,0 4 142-16,0 0 29 0,0 0 5 0,0-1 2 0,0 1 22 0,0 6 5 0,0 0 1 0,0 0 0 15,-7 3-8-15,4 7-2 0,-1-1 0 16,1 7 0 0,-1-7-55-16,1 7-11 0,3 0-2 0,-4 2-1 0,4 1-2 15,0 3 0-15,4-9 0 0,-4 5 0 0,3 1-49 0,1-9-12 0,-1 2 0 16,1-2 0 0,3-4 8-16,3-3 0 0,-2 3-8 0,-1-6 12 0,3-6-12 15,4 3-8-15,-3-3 8 0,-1-4-13 0,5 1 13 0,-5-1 0 0,1-5 9 16,-1 2-9-16,1 1 0 15,-8 2 0-15,1-5 0 0,-1 2-10 16,-3-3 10-16,0 10 0 0,-3-10 0 0,-1 7 0 0,1-4 0 0,-8 4 0 0,1-4 0 0,-1 7 0 16,1-3 0-16,-1 3 0 15,-3 2 0-15,3 1 0 0,1 3-104 0,-1 3-20 0,1 4-3 16</inkml:trace>
  <inkml:trace contextRef="#ctx0" brushRef="#br0" timeOffset="4433.85">5782 705 2236 0,'0'0'64'0,"0"0"12"0,-7 3-60 0,3 0-16 0,4-3 0 0,0 0 0 16,0 0 112-16,0 0 20 0,-7 4 4 0,7-4 1 0,0 6-58 0,0 0-12 0,0 3-3 0,7 4 0 16,-3-4 0-16,3 4 0 0,-3 3 0 0,6 2 0 15,1-2-16-15,-4 9-4 16,0-3-1-16,3 0 0 0,1 3 33 0,-7 7 8 0,3-4 0 0,0 6 1 31,0 4-68-31,-4-7-17 0,4 1 0 0,4 11 0 16,-8-2 0-16,1-9 0 0,-1-1 0 0,1 3 0 15,0-12 16-15,-1 3-1 0,-3-12 0 0,4 3 0 0,-4-4-15 0,0-2-10 16,0-4 2-16,0-6 0 16,0-3-55-16,3-3-10 0,-3-10-3 0,0 0 0 0,7 0-37 0,-7-5-8 15,4-1-2-15,3-7 0 16,0 4-170-16,0-9-35 0</inkml:trace>
  <inkml:trace contextRef="#ctx0" brushRef="#br0" timeOffset="4692.26">6022 617 2174 0,'0'0'96'0,"0"0"20"16,0 10-92-16,0-4-24 0,3 3 0 0,-3 10 0 0,4-6 110 0,0 2 18 15,3 7 3-15,-4 0 1 0,1 3-42 0,-1 4-8 0,1 2-2 0,3 7 0 31,-4-7 3-31,8 3 0 0,-8 1 0 0,1 6 0 16,3-10-27-16,-4 0-4 0,5 4-2 0,-5-7 0 16,4 0-23-1,-3 1-5-15,3-4-1 0,-4-3 0 0,4 0-13 0,0-4-8 0,-3 4 8 0,3-9-8 0,0 3 0 0,-7-1 0 0,4 1 0 0,3 0 0 32,-4-7-37-32,-3-3-6 0,4 4-1 0,-4-10 0 15,0 0-67-15,0 0-13 0,0 0-4 0,3-10 0 16,1 1-51-16,-1-4-10 0,-3 1-3 0</inkml:trace>
  <inkml:trace contextRef="#ctx0" brushRef="#br0" timeOffset="5357.82">6248 1175 2553 0,'-4'10'108'0,"1"2"-87"15,-1-5 86-15,4 5 17 0,4 1 3 16,-4-1 1-1,3-2-52-15,1-1-9 0,-1 0-3 0,4 1 0 0,0-1-51 0,4-2-13 0,0-4 0 0,-1 0 0 16,4-3 54-16,-3-3 8 0,3 3 2 0,7-7 0 16,-3-5-64-16,-1-1 0 0,8 1 0 0,-4-1-10 15,0-6 19-15,-3 1 4 0,0 5 1 0,-1-6 0 16,-3 4-5-16,1 2-1 0,-5-3 0 0,-3 4 0 16,0-1-8-16,0 4 0 15,-3-4 0-15,-4 4 0 16,0 3 0-16,-4-1 0 0,1 4 0 0,-1 0 0 0,-6 3 0 0,3 3 8 15,0 0-8-15,-11 4 8 0,7 2-21 0,-3 0-5 0,0 4-1 0,3-4 0 16,1 4 67-16,-1 0 12 0,1 2 4 0,3-5 0 16,0 5-52-1,3-2-12-15,4 3 0 0,0-4 0 0,0-3-20 0,0 1-8 16,4 2 0-16,3-5-1 0,3-1 29 0,1 0 0 0,3 0 0 0,0-2 0 16,0-1 0-16,0-3 0 0,4 3-8 0,3-3 8 15,-3 0 0-15,3 0 0 0,-3-3 0 0,3 3-9 0,0 0 33 0,0 0 6 0,4 0 2 0,-8 3 0 16,1-3-32-16,0 3 0 0,-4 3 0 15,0-6 0-15,-7 3 0 0,4 1 0 16,-8-4 0-16,4 3 0 16,-7-3 0-16,0 0 0 0,0 0 0 0,0 0 0 0,0 0 12 0,-3-7-4 15,-1-2-8-15,1 0 12 0,-5-1-12 16,1-5-8-16,0 5 8 0,-3-9-13 16,3 4 22-16,0 2 5 0,0-6 1 0,-4 0 0 0,7 7-24 0,-3-7-5 0,4 3-1 15,-1 4 0-15,4-4 15 0,0 4 0 0,0-1 0 0,4 4 0 16,3-7 9-16,-4 7 5 0,8-4 1 0,0 4 0 15,3-7-24-15,0 7-5 0,0-1-1 0,7 1 0 16,0-1 24-16,4 1 5 0,0 3 1 16,-1 3 0-16,1-1-15 15,0 1 0-15,-1 3 0 0,1 0 0 0,-4 0 0 0,4 7 0 0,-4-1 0 0,-3 0 0 16,3 7 9-16,-3-7-1 0,-1 0 0 0,-3 7 0 16,-3-7-8-16,0 7 0 0,-4-7 0 15,0-3 0-15,-4 0 0 0,-3-3 0 0,0 0 0 0,0 0 0 16,0 0-119-16,0 0-25 0,-3-3-6 0</inkml:trace>
  <inkml:trace contextRef="#ctx0" brushRef="#br0" timeOffset="6459.13">991 1655 1637 0,'-3'3'69'16,"-1"0"-55"0,-3 1 115-16,7-4 23 0,-10 3 5 0,10-3 1 15,0 6-9-15,-4 0-1 0,4-6-1 0,0 7 0 16,0-7-67-16,0 0-12 0,0 0-4 0,0 6 0 16,4 3-51-16,-4-9-13 0,7 6 0 0,-4 1 0 15,4-4 46-15,0 3 6 0,0-6 2 0,7 6 0 16,-6-6-21-16,6 0-4 0,-4 0-1 0,4-6 0 15,0 6-5-15,8-3-2 0,-1 0 0 0,3 3 0 16,1-3-8-16,0 3-1 0,7-3-1 0,-1 3 0 16,-6-4-11-16,3 4 8 0,4 0-8 0,3-3 8 15,1 3 2-15,2 0 0 0,1 0 0 0,4 0 0 16,-1 0-10-16,4 0-9 0,3 0 9 16,8 0-13-16,-8 3 13 0,7-3 0 0,4 0 9 0,7 4-9 15,-7-1 0-15,7-3 0 0,-3 3 0 0,14 0 0 16,-11 0 0-16,14 3 0 0,-7-2 0 0,17-1 0 0,-9 0 0 15,2-3 0-15,4 3 0 0,11-3 0 16,0 0 0-16,-4 0 0 0,1-3 0 0,16 0 0 16,-13 0 0-16,4-1 0 0,2-5 0 0,19 3 9 0,-18-1 6 0,3 1 1 0,4-3 0 0,14 3 0 15,-18 6-4-15,4-4 0 0,4 1 0 0,10 3 0 16,-18 0 20-16,4 0 4 0,0-6 1 0,17 6 0 16,-13 0-29-16,-8 0-8 0,7-3 0 0,11 3 0 31,-14-3 0-31,-10-4 0 0,6 4 0 0,4-3 0 0,-18 0 0 0,-3-1 0 15,-4 4 0-15,0-3 0 0,-10-3 0 0,-11 2 0 0,-4 1 0 0,-3 0 0 16,-7 0 0-16,-7-1 8 0,-4 7-8 0,-6-3 11 16,-5 0-11-16,-13 3 0 0,0-6-10 15,-4 3 10-15,-4 3 0 16,-2 0 0-16,-8 0 0 0,0 0 0 0,0 0 0 0,0 0 0 0,0 0 0 0,0 0 0 16,-4-7 0-16,0 4 0 0,4 3 0 0,-3-3 0 0,-4-3 0 0,7 3 0 15,-4-4 0-15,1 4 0 0,-1 3 0 0,4-6 0 16,0 6 0-16,0 0 0 15,0 0-57-15,0 0-6 0,0 0-1 0,0 0-1459 16</inkml:trace>
  <inkml:trace contextRef="#ctx0" brushRef="#br0" timeOffset="89968.01">1062 3157 2419 0,'-4'0'53'0,"4"0"11"0,0 3 3 0,0-3 1 15,0 0-55-15,0 0-13 0,0 0 0 0,11 0 0 16,0-3 44-16,10 0 5 0,-7 3 2 0,10-6 0 0,-2-1-31 0,-5 4-5 0,12 0-2 0,-12-3 0 31,4 3 30-31,0 0 5 0,4-1 2 0,-4 1 0 0,-3 0-33 16,3-3-6-16,0 3-2 0,0 3 0 0,4-7-9 0,-4 4 10 0,4 0-10 16,0 0 10-1,-4 0-183 1,4 3-37-16,-1-3-7 0</inkml:trace>
  <inkml:trace contextRef="#ctx0" brushRef="#br0" timeOffset="91603.32">2025 3301 2044 0,'0'10'86'31,"0"2"-69"-31,0-2 77 0,0-4 15 0,0 3 3 0,-4-2 1 16,4-7-22-16,0 0-5 0,0 0-1 0,0 0 0 0,-7-4-17 0,4 1-3 0,-4-6-1 0,3-4 0 31,-6 1 0-31,6-1 0 0,-6-6 0 0,-1 1 0 16,4-4 0-16,3 0 0 0,-6 3 0 0,-1-9 0 15,8 3 0-15,-4 3 0 16,3 0 0-16,-6-6 0 0,6 6-51 0,-3-10-13 0,3 7 0 0,4-3 0 0,0 3 0 0,0 3 0 15,4 0 0-15,3 0 0 16,-3 3 0-16,6 4 0 0,-6-4 0 0,6 6 0 16,1 1-11-16,3-1-5 0,-3 4 0 0,10-1-1 0,0 7 27 0,-7 0 6 0,7 3 0 0,4 0 1 15,-4 3-29-15,4 3-7 0,-4 1-1 16,4 2 0-16,-8 0 32 0,4 4 7 0,1-4 1 0,-8 7 0 16,7-3-20-16,0-1 0 0,-7 4 0 0,0 0 0 15,4-1-36-15,-4-5-10 16,-3 5-2-16,-1-2-1 0,1-1 4 0,-4-5 1 15,0-1 0-15,-4 0 0 0,4-3-19 0,-3 0-3 0,-4-3-1 0,0 0 0 16,0 0-23-16,0 0-5 0,0 0-1 0,0 0 0 31,0 0 77-31,0 0 19 0,0 0 0 0,0 0 0 0,-4 4 0 0,-3 2 11 0,4-3-2 0,-4 3 0 16,0 4 25-16,7-4 5 0,-7 7 1 0,7-4 0 31,0-3-20-31,0 7-4 0,0-10-1 0,0 6 0 0,0-2 45 0,7-1 10 16,-7 0 2-16,7-3 0 0,0 0-36 0,3-3-6 0,-6 0-2 0,10-3 0 15,-3 0-5 1,6 0-2-16,-3-3 0 0,0-1 0 0,4 1-4 0,-4 0-1 0,0 3 0 0,0-7 0 16,4 1-4-16,-7 0-2 0,-1-1 0 0,-3 1 0 15,0-1-2-15,-3 1 0 0,3-4 0 0,-4 4 0 16,-3 3 0-16,0-1 0 0,0-2 0 0,-3 6 0 0,3 0 17 0,-11 0 3 16,4-1 1-16,0 8 0 15,-3-1-29-15,-1 6-8 0,0 1-1 16,-3 2 0-16,4 7 9 0,-1 0 0 0,-3 3 10 0,7 3-10 15,-4-6 0-15,8 2 0 0,-8 5 0 0,8-1 0 16,3-3 0-16,0 3 0 0,0-3 0 0,3 0 0 16,1-4 0-16,3 1 0 0,4-3 0 0,-1 0 0 15,4-7 0-15,-3 4 0 0,3-7 0 16,0 0 0-16,4 0 0 0,-4-6 8 0,0 3-8 0,4 1 12 16,-1-4-12-16,1-4-13 0,-4 1 2 15,0 3 1-15,0-6 10 0,4 3-13 0,-8 0 5 0,4-3 8 0,-3-1-28 0,0-2 1 0,-1-4 1 16,-3 1 0-1,4-4-10-15,-1-3-3 0,-3-3 0 0,1 0 0 16,2 4-10-16,-3-4-3 0,-3 0 0 0,3 0 0 0,-4 0 4 0,4 3 1 0,0 0 0 0,0 7 0 16,-3-7 23-16,3 6 5 0,-7 1 1 0,4 9 0 15,-4-7 18-15,0 10 11 0,0 0-2 0,0 0 0 16,0 0 31-16,0 0 7 0,0 10 1 0,-4-1 0 16,4 4-4-16,-7-1 0 0,3 4 0 15,4-4 0-15,-7 4-12 0,4 3-2 0,-1-7-1 16,4 4 0-16,-7 0-9 0,7-1-1 0,-3 4-1 0,3 0 0 15,0-10-10-15,0 7-8 16,0-3 9-16,3-1-9 0,4-6 0 16,-7 4 0-16,7-4 0 0,0 0 0 0,-3-3 0 0,3-3 0 0,-3 4 0 0,3-4 0 15,-4-4 0-15,8-2-8 0,-8-3 8 0,4-1-13 16,-7-2 1-16,4-4 0 16,3-3 0-16,-7 4 0 0,0-4 12 0,0-3 0 0,0 3 0 0,3-3-9 0,-3 3 9 15,0 4 0-15,0-4 0 0,0 3 0 16,0 4 0-16,-3-1 0 0,3 4 0 0,0 6 0 15,0-7 0-15,0 10 0 0,0 0 8 0,0 0-8 0,0 0 8 0,3 3-8 0,1 4 8 16,3 2-8 0,4 0 12-16,-8 4-1 0,4 3-1 0,-3-4 0 15,6 4 2-15,1-1 1 0,-1 1 0 0,1 3 0 0,3-3-4 0,-3-1-1 0,-1 1 0 0,4 0 0 16,1-4 17 0,-5 4 3-16,4-4 1 0,4 4 0 15,-8-6-45-15,5-1-8 0,-1 0-3 0,0 1 0 0,-4 2 43 0,1-9 9 0,0 1 2 0,-1 2 0 31,1-3-27-31,-1-3 0 0,-10 0 0 0,4 0 0 0,3-3 0 16,-7-3 0-16,3-1 0 0,1-2 0 0,-4-1 0 0,-4-5 0 0,4 2 0 0,-3-6 0 16,-4 1 0-16,3 2 0 15,-6-9 0-15,3 3 0 0,0-9 20 0,-4-1 0 0,4-2-1 16,-4-1 0-16,1 1-19 0,3-4 0 0,-4 0 0 0,4 1 0 16,4 6 0-16,-8-1 0 0,7 1 0 0,-3 9 0 15,4-6 0-15,-4 9 0 0,3-3 0 0,4 6 0 0,0 4 0 0,-7-1 0 16,7 4 0-16,-3 2 0 15,3 1-24-15,0 6-9 0,0 0-2 0,0 0 0 16,0 0-133-16,0 0-26 0</inkml:trace>
  <inkml:trace contextRef="#ctx0" brushRef="#br0" timeOffset="92506.52">4060 2831 1602 0,'-7'-6'71'0,"7"-1"14"15,-3 4-68-15,3 0-17 0,0 0 0 0,0 3 0 0,0-9 83 0,0 5 13 0,0 4 2 0,-7-3 1 31,7 3 23-31,-4-3 5 0,1 0 1 0,3 3 0 16,-7 0 0-16,3 3 0 0,-6 0 0 0,3 4 0 16,0 2-103-16,-4-3-25 0,4 4 0 0,-4 2 0 0,1-2 56 0,3 2 5 0,-4 1 2 0,0-1 0 31,1 1-39-31,6-1-7 0,-6 1-1 0,-1-1-1 16,4-2-23-16,0 6-5 0,4-10-1 0,-1 3 0 0,1-3 14 0,3 1 0 0,0-7 0 0,0 0 0 15,3 3 0-15,8 0 0 0,-1-3 0 16,1 0 0-16,-1-3 0 15,-3 3 0-15,4-3 0 0,7 0 0 0,-8-1 0 0,4 1 0 0,0 0 0 0,8 0 0 16,-8 3 0-16,7-3 0 16,-7 3 0-16,7 0 0 0,-7 3 48 0,0 3 13 15,-3 4 3-15,0-4 0 0,-1 7-33 0,-3-4-7 0,-3 4 0 0,-1-1-1 16,-3 4 14-16,0-7 3 0,0 7 1 0,-7 9 0 16,0-6-33-16,4-10-8 0,-4-3 0 0,3 7 0 0,-10-7 0 15,3 4 0-15,1 2 0 0,-4-2 0 16,3 2 0-16,0-6 0 0,1 4 0 0,-4-1 0 15,7-3-100-15,3 1-23 16,-6 2-4-16,10-9-1 0,0 0-51 0,0 0-10 0,0 0-3 0,0 0 0 16,3-9-102-16,4-1-21 0</inkml:trace>
  <inkml:trace contextRef="#ctx0" brushRef="#br0" timeOffset="93062.85">4293 2975 1489 0,'-7'13'63'0,"7"-1"-51"31,-3 1 120-31,3 3 24 0,0-1 5 0,0 4 1 0,0 0-46 0,0-4-8 0,0 4-3 0,0 0 0 16,3 0-21-16,4-3-5 0,-7-1-1 0,11 4 0 31,-8-6-12-31,4 2-2 0,1-2-1 0,2-4 0 0,1-2-47 0,-1-4-8 16,4 0-8-16,-3-3 9 0,3-3-9 0,4 0 0 0,-8-4-10 0,1 4 10 15,3-9 0-15,-3-1 18 0,-1 1-2 16,4-1-1-16,-10-6-5 0,6 0-1 15,-6 4 0-15,3-4 0 0,-3 0-26 0,3 0-6 0,-7 0-1 0,0 4 0 0,0-4 24 0,0 0 0 16,0 7 0-16,0-4 0 0,-7 3 47 16,3 1 13-16,0 6 4 0,1-4 0 0,-1 7-52 0,4 0-12 15,0 3 0-15,0 0 0 16,0 0 0-16,0 6 0 0,0 4 0 0,4 2 0 16,-1 4 0-16,1 3 0 0,0-4 0 0,3 7 0 0,-4-3 0 0,8 6 0 0,-4-3 0 15,0 3 0-15,0 3 44 16,3 4 5-16,1-1 2 0,0 35 0 15,3-10-41-15,-14-37-10 0,3 13 0 16,4-4 0-16,-7 3 44 16,0 7 6-16,4-7 2 0,-4 4 0 0,0-1-36 0,0 1-8 0,0-4 0 0,-4 3-8 15,4-5 9 1,-10-1-9-16,3-3 0 0,0-6 9 0,-4 0-9 0,0-7 0 0,-6 1 0 0,10-7 8 16,-11-6-8-16,4-3 0 0,0-4 0 0,-4-2 0 0,4-3 12 0,0-4 1 0,3 0 0 15,-3-3 0-15,4-3-23 0,-1 0-5 16,4-3-1-16,0 3 0 0,0 0 16 0,7 1 0 15,-4-1 0-15,4 3 0 0,0-3 0 0,4 3 0 0,0-3-8 0,3 3 8 16,-4 0 0-16,8 4 0 0,-4-4 0 0,3 3 0 16,1 1 9-16,3 2 8 15,-3 1 2-15,-1-1 0 16,4 4-74-16,0-4-14 0,-3 7-3 0,3-4-1 16,-3 4-37-16,3 0-7 0,-4-4-2 0,8 1 0 0,-11 0-189 0,4-4-37 0,13-18-8 0,-2 2-572 0</inkml:trace>
  <inkml:trace contextRef="#ctx0" brushRef="#br0" timeOffset="93394.4">4879 2800 1897 0,'3'-10'41'0,"-3"4"9"15,0 0 2-15,0-1 2 0,0 7-43 0,0 0-11 0,-3-3 0 16,3 3 0 15,-4 3 169-15,-3 4 32-16,-3 2 7 15,3 0 0-15,-4 7-108 0,1 0-21 0,-8 3-5 0,4-1-1 0,3 4-14 0,-6 0-3 0,-1 0-1 0,4-3 0 0,0 0 7 16,3 0 2-16,-3 0 0 0,3-7 0 0,4 1-56 0,4-4-8 0,-8-3 0 0,8 4-10 0,-1-10 10 0,4 0 0 0,0 0 10 0,0 0-10 16,0 0 0-16,7 0 8 0,4-10-8 0,-1 1 0 15,1 3 0-15,3-7 0 0,0 4 0 0,4-1 0 0,0-2 0 0,-1 2 8 0,1-2-8 0,3 6 0 32,0-4 18-32,-7 1-2 0,7 2-1 0,-6 4 0 15,6 3 10-15,-11 3 3 0,4 1 0 0,0 5 0 0,-3 4-4 0,-4 2 0 0,0 1 0 0,-3 3 0 16,-4 3-6-16,0 0-2 15,0-4 0-15,-4 4 0 0,1 0-31 0,-8 0-6 16,0 0-2-16,-3 3 0 0,4-3 44 0,-4-3 9 0,0 0 2 0,-1 0 0 16,1-4-32-1,-3-2 0-15,-1-1 0 0,4-2-10 16,0-4-85-16,-4 0-17 0,4-2-3 0,4-4-902 0,6-4-181 0</inkml:trace>
  <inkml:trace contextRef="#ctx0" brushRef="#br0" timeOffset="94741.94">5165 2765 2210 0,'3'3'63'0,"1"4"13"0,-4-4-61 0,7 6-15 0,-4-3 0 0,4 10 0 16,-7-10 127-16,4 10 22 0,3 0 5 0,-4 2 1 16,5 1-46-16,-1 6-9 0,0-6-1 0,-4 3-1 0,4 0-30 0,0 0-7 0,0 0-1 0,-3 3 0 31,3-6-24-31,-4 0-4 0,5-1-2 0,-5-2 0 15,1 0-18-15,-1 0-3 0,1-7-1 0,-4 3 0 0,3-2-8 0,-3-1 0 0,0-2 0 0,0-7 8 16,0 0-8-16,0 0-11 0,-3 3 3 0,-1 3 0 31,1-12-60-31,-4 3-11 0,-1-1-2 0,-2-2-1 16,3 0-56-16,-4-4-11 0,1 1-3 0,-4 6 0 0,-1-10-53 0,8 7-11 0,-10-3-3 0,3 2 0 31,3 1 107-31,0 0 22 0,1 3 4 0,3-7 1 16,0 7 57-16,3 0 12 0,-3 0 3 0,7 3 0 0,0 0 66 0,0 0 14 0,0 0 2 0,0 0 1 15,7 3 27-15,0-3 6 0,0 3 1 0,0 0 0 16,8 0-12-16,-5 4-1 0,-3-4-1 0,4 3 0 16,6-3-9-16,-6 0-1 0,3-3-1 0,0 4 0 0,0-4-15 0,4-4-4 15,0 4 0-15,-1-3 0 16,-3-3-39-16,4 0-8 0,0-1-1 0,3 1-1 16,0-3 42-16,-7-1 9 0,0 1 2 0,0 0 0 0,0-4-64 0,0 1 0 15,-6-1-14-15,2 4 2 16,-3-4 12-16,-3 4 16 0,3-4-4 0,-4 1-1 0,-3 2-11 15,7 1 0-15,-7 2 0 0,0-2 0 0,-7 3 0 0,4 3 0 0,-4-4 0 0,7 7 0 32,0 0 0-32,-7 3 0 0,0 4 0 0,0 2 0 15,3 4 0-15,0 2 0 0,-3-2 0 0,7 3 0 0,-3 6 0 16,3-10 0-16,0 7 0 0,3 0 0 0,-3 0 24 0,7-4 2 16,-7 1 1-1,4 3 0-15,3-7-43 0,0 4-9 0,0-7-2 0,4 4 0 16,-1-1 73-16,-3-5 14 0,11 2 4 0,-7-6 0 15,3 4-64-15,0-7-28 0,0 3 3 16,4-6 0-16,-4 3 25 0,0-4 0 0,-4 1 0 0,1 0 11 0,-4 0 0 0,0-6 0 0,0 5 0 0,-3-2 0 16,3 3 1-16,-4-3 1 0,-3-1 0 0,7-2 0 15,-7 6-2-15,0-10-1 16,0 4 0-16,0-4 0 0,0 1-19 16,0-1-4-16,0-2-1 0,0-1 0 0,4-3 24 0,-4 4 5 15,3-4 1-15,1 3 0 0,-1-3-16 0,-3 4 9 16,7 2-9-16,-3 4 8 0,7 2-8 0,-11 1 0 0,7 3 9 0,-7 3-9 15,7 0 37-15,0 0 3 0,-4 6 1 16,8 4 0-16,-1-1-53 0,-6 4-10 0,0-4-2 16,3 7-1-16,-4-1 25 0,1 1 16 0,-1 0-3 0,1-1 0 15,3 1-1-15,-7-3 0 0,0-1 0 0,3 4 0 16,-3-7-12-16,0 1 0 0,0 2 0 0,0-2 0 0,0-1 0 0,0-3 0 16,0 0-9-16,0 4 9 15,0-10 0-15,0 0 0 16,0 0 0-16,0 0 10 0,0 0-18 0,0 0-4 0,0 0-1 0,0 0 0 15,0 0 21-15,0 0 4 0,7-6 0 0,0 2 1 0,0-5-25 16,-3 0-6-16,3-4-1 0,0 1 0 16,0-4 31-16,-3 0 5 0,3 1 2 0,0-4 0 15,0 3-19-15,0 0 0 0,3 1 0 0,-2 2 0 0,2 4 0 16,-3 2 0-16,0 1 0 0,0 0 0 0,4 6-12 0,-1-3-7 16,-3 3-1-16,4 3 0 15,-4 0 20-15,0 0 0 0,0 0 8 0,0 4-8 16,-3 2 12-16,-1-3-4 0,1 4-8 0,-1-1 12 0,-3 4-12 0,4-4 9 0,-4 7-9 0,0-4 8 31,0 1-8-31,0 2 0 0,0 1 9 0,-4 3-9 0,4-3 0 0,-3 2 0 16,3-2 0-16,0 6 0 0,-4-9 0 0,4 2 0 0,0-2 0 0,-3-1 0 15,3-2 0 1,0 2 0-16,0-5 0 0,3-1 0 16,-3-6 0-16,0 0-8 0,0 0 8 0,0 0-8 0,0 0 8 0,0 0-12 0,0 0 12 0,0 0-12 15,0 0 1-15,0 0 0 0,0 0 0 0,0 0 0 16,0 0-43-16,0 0-9 0,0 0-1 0,0 0-1 31,4 0-49-31,3-3-10 0,-4 0-1 0,5-4-1 16,-1 1-55-16,-7 0-11 0,7-4-3 0,-4 4 0 0,1-3-10 0,3 2-3 15,-4-2 0-15,1 3 0 0,3 0 122 16,-7-1 24-16,3 4 5 0,-3-6 1 0,4 2 44 0,-1 4 12 0,1-3 0 0,-1 3 0 16,1-3 48-16,-4 6 12 0,0 0 3 0,0 0 0 0,0 0-34 0,0 0-6 31,4-4-2-31,-1 1 0 0,-3 3-21 0,0 0 8 0,0 0-8 0,0 0 0 15,0 0 0-15,0 0 0 0,0 0 0 0,0 0 0 0,0 0 0 16,0 0 0-16,0 0 0 0,0 0 0 16,0 0-20-16,0 0-3 0,0 0 0 0</inkml:trace>
  <inkml:trace contextRef="#ctx0" brushRef="#br0" timeOffset="95234.72">6414 2878 2480 0,'0'0'55'0,"0"0"11"0,0 0 2 0,0 0 1 16,0 0-55-16,0 0-14 0,-4 3 0 0,-3 3 0 0,3-2 92 0,-3 2 15 16,4 6 3-16,-8-5 1 15,1 5-16-15,-4 1-3 0,3 2-1 0,-3-2 0 16,-4 3-49-16,4-1-10 0,4 1-1 0,-1 3-1 16,-3-7-10-16,3 1-1 0,4-1-1 0,0-2 0 15,0-1-9-15,4-3-1 0,-1 1-8 0,4-7 12 0,0 0-12 0,0 0 0 16,0 0 0-16,7 0 0 0,0 0 0 0,4-7 0 0,-4 4 0 0,3 0 0 31,1-3 0-31,3 0 0 0,-3-1 0 16,3 4 0-16,0-3 0 0,3 3 0 0,-2 0 12 15,-1 3-3-15,0 0 26 0,-4 0 5 0,1 0 0 0,3 6 1 16,-7-3-26-16,0 7-6 0,0-1-1 0,-3 3 0 0,-1-2 9 0,-3 2 2 16,0 4 0-16,-3 3 0 15,-1-7-37-15,1 7-7 0,-4 3-2 0,0-3 0 0,-4 0 47 0,0 0 10 16,1-4 2-1,-4-2 0-15,0-4-24 0,0-2-8 0,-1-1 0 0,1-3 0 0,4 0-30 16,3-3-6-16,-7 0 0 0,3-3-1 16,4 0-91-16,3 0-17 0,4-4-4 0,-7 4-1280 15</inkml:trace>
  <inkml:trace contextRef="#ctx0" brushRef="#br0" timeOffset="95716.01">7228 3217 2415 0,'0'0'68'0,"0"0"16"0,-3-3-68 0,-4-1-16 0,7-2 0 0,-4 3 0 16,1-10 111-16,-1 4 18 0,4-7 4 0,-3 7 1 0,3-13-42 0,-4 3-9 15,-3 0-2-15,4-3 0 0,-1 4-12 0,1-11-2 0,-4 1-1 0,-1-3 0 16,-2 3-53-16,3-1-13 16,-4-5 0-16,1 3 0 0,3-1 54 0,-4 1 8 15,0 3 2-15,1 3 0 0,3-1-52 0,0 4-12 16,0 4 0-16,3-4 0 0,1 6-15 0,-1 7-5 16,1-7-2-16,3 10 0 0,-4-1-67 0,4 7-14 0,0 0-2 0,0 0-1 15,11 4-54-15,-4 5-10 0,0 7-2 0,3-4-1038 16</inkml:trace>
  <inkml:trace contextRef="#ctx0" brushRef="#br0" timeOffset="95947.76">7144 3223 1958 0,'-4'6'43'0,"4"4"9"0,-3-4 1 0,3-6 3 0,0 0-45 15,0 0-11-15,0 0 0 0,0 0 0 0,7-6 104 0,0-4 20 0,3-5 3 0,1 5 1 16,0-12 0-16,3 3 0 0,0 1 0 0,3-1 0 15,1-3-52-15,0 0-9 0,6-3-3 0,-2 0 0 0,6 0 6 0,0 3 1 0,-3 3 0 0,3 3 0 32,-7 4-11-32,0 2-3 0,0 4 0 0,-6 6 0 15,-1 6-40-15,-4 4-8 0,1 2-1 0,-4 4-8 0,0 3 18 0,-4 3-3 0,-3 0-1 0,0 6 0 16,0-6-28-16,-3 6-6 16,-1 0 0-16,-3 0-1 15,4 1 21-15,-4-1 0 0,3-3 0 0,-3-3 0 16,0-3-64-16,4-1-9 0,-1-5-2 0,4 0 0 15,-3-7-217-15,3-6-44 0,0 0-9 0,0 0-2 0</inkml:trace>
  <inkml:trace contextRef="#ctx0" brushRef="#br0" timeOffset="96532.51">7761 3063 1618 0,'-3'-6'68'16,"-1"6"-54"-1,-3 0 114-15,3-3 24 0,4 3 4 0,0 0 0 16,0 0-74-16,0 0-15 0,0 0-3 0,0 0-1 16,-3 0 21-16,3 0 5 0,-4 0 1 0,4 0 0 15,-3 3-53-15,-1 0-10 0,4 3-3 0,-3 0 0 16,3 4 32-16,-4 2 5 0,4-2 2 0,0 5 0 31,0 1-7-31,0 3-2 0,0-7 0 0,0 7 0 16,4 0-14-16,-4-3-4 0,3 3 0 0,1-4 0 0,3-2-14 0,-4 2-3 0,5-5-1 0,-1-1 0 15,3-2-18-15,-3-1 8 0,4-6-8 0,-1 0 0 16,-3-3 0 0,4-4 0-16,0-2 0 0,-1-4 0 0,-3-2 0 0,0-1 0 0,4-3 0 15,-4 1 0-15,0-1 0 0,0 0-9 0,4 0 9 0,-8 3 0 0,4 1-8 0,-3-1 8 16,3 3-8-16,-4 1 8 16,1-1-9-16,-1 1 9 0,1 6-10 0,-4-4 10 0,3 4 0 15,-3 6 0-15,0 0 0 0,0 0 0 0,0 0 0 0,0 0 0 0,0 0 0 0,0 0 0 16,0 0-9-16,0 0 9 0,0 0-8 0,8 9 8 15,-5 1-11-15,1-1 11 16,-1 4-13-16,1 2 5 0,-4 1-4 16,3 3 0-16,1-3 0 0,-1 2 0 15,-3 1 0-15,4 0 0 0,-1-6 0 0,1 2 0 0,-1-2-58 0,1-1-12 0,3 1-2 0,0-4-1 32,-4-3-86-32,8-2-17 0,-4-4-3 0</inkml:trace>
  <inkml:trace contextRef="#ctx0" brushRef="#br0" timeOffset="97253.41">8107 3010 2198 0,'-4'12'62'0,"4"1"14"0,0-1-60 0,4 1-16 16,-4-1 0-16,3 4 0 15,1 0 69-15,-4-1 11 0,3 1 3 0,4 3 0 16,-3-7-15-16,3 4-4 0,0 3 0 0,0-10 0 16,4 7 0-16,-1-7-1 0,1 1 0 0,0-1 0 0,-1-6-34 0,1 1-6 0,-1-1-2 0,1-3 0 15,3 0-1-15,-3-3-1 0,-4-4 0 0,3 4 0 31,1-6-9-31,-4-1-2 0,0-2 0 0,0-1 0 0,-4 1 7 0,1-1 1 0,3-3 0 0,-3 4 0 16,-1-4-16-16,1 1 0 0,-1 2 0 0,-3 0 0 16,4 1 0-16,-4-1 0 15,3 4 0-15,-3 3 0 0,0-7 0 16,0 7 0-16,0-3 0 0,4 2 0 0,-4 7 0 0,0 0 0 0,0 0 0 0,0 0 0 16,0 0 0-16,3-3 0 0,-3 3 0 0,0 0 0 15,7 6 0-15,-3 1 0 0,-1-1 0 0,1 0 0 16,-1 4 0-16,4-7 0 0,-3 3 0 15,0 0 0-15,-1 1 0 0,4-1 0 0,0-3 0 0,-3 0 0 32,3 0 57-32,0-3 6 0,0 3 1 0,0-3 0 0,0 0-52 0,0-3-12 0,4 0 0 0,-4 0 0 15,3 0 0-15,1-3 0 0,-4-1 0 0,0 4 0 16,0-3 0 0,4 3 0-16,-8 0 0 0,4-7 0 0,0 4 0 0,-3 3 0 15,-1-3 0-15,-3-1 0 0,4 4 0 0,-4-3 0 0,0 0 0 0,-4-1 0 0,1 1 0 0,-1 0 0 0,1 3 0 0,-4-1 0 31,0 1 0-31,-4 6-16 0,4-3 3 0,-4 7 1 16,4 2 12-16,-3 4 0 0,-1-1 0 0,4 4 0 16,0 3 0-16,0-4 0 15,3 4 8-15,1 0-8 0,-1-3 9 0,4 3-1 16,4-4-8-16,-1 1 12 0,5-4-12 0,-1 4 0 0,3-3 0 0,1-4 0 0,-1 0 57 0,4-2 6 0,-3 2 1 0,7-9 0 16,-1 0-52-16,-3 0-12 0,4-9 0 15,-4 6 0-15,4-4 0 16,-1 1 0-16,1-3 0 0,0 2 0 0,-8 1 0 0,1 6 0 0,-1-3 0 0,-2-3 0 31,-5 3-8-31,-3 3-5 0,0 0-1 0,0 0 0 16,0 0-114-16,-3-7-22 0,-5 4-5 0</inkml:trace>
  <inkml:trace contextRef="#ctx0" brushRef="#br0" timeOffset="97946.16">7722 3126 1512 0,'0'0'43'0,"0"0"9"31,0 0-42-31,0 0-10 0,0 0 0 0,0 0 0 16,0 0 68-16,4-3 12 0,-4 3 3 0,7-4 0 0,-7 4 13 0,3-6 4 0,1 3 0 0,-1 0 0 16,1 0 4-16,-4 3 0 15,4-7 1-15,-1 1 0 0,1 0-11 16,-4 0-2-16,3-4-1 0,1 4 0 0,-1 0-32 0,1 3-7 0,-1-7 0 0,1 4-1 16,3 0-18-16,0-1-3 0,0 1-1 0,0 0 0 15,0 0-12-15,0-1-2 0,4 1-1 0,-1 0 0 16,-3-1-1-16,0 1 0 0,4 0 0 0,0 0 0 15,-4 3 8-15,0 3 2 0,3 0 0 0,1 0 0 16,-4 0 1-16,0 0 1 0,0 6 0 0,-3 0 0 16,-1 0-9-16,4 1-3 0,-3 2 0 0,-4-3 0 0,3 1-13 15,1 2 0-15,-1 0-9 0,1 1 9 16,-4-4-104-16,3 0-16 16,1 4-2-16,-4-4-1 0,3 0-146 0,1-3-30 0</inkml:trace>
  <inkml:trace contextRef="#ctx0" brushRef="#br0" timeOffset="98943.11">9292 3163 1792 0,'0'7'51'0,"-3"-1"10"0,3-6-49 0,0 0-12 0,0 0 0 0,0 0 0 16,0 0 105-16,0 0 19 0,0 0 3 0,0 0 1 16,0 0 0-16,0 0 0 0,0-6 0 0,0-1 0 15,0-2-57-15,0 0-11 0,0-1-3 0,3 1 0 16,-3-4-4-16,-3 4-1 0,3-4 0 0,0 4 0 15,0-7-17-15,0 7-4 0,0-7-1 0,0 4 0 16,0-4-16-16,3 3-3 0,-3-2-1 0,4 2 0 16,3 1-10-16,-7-1 0 0,7 0 9 0,-4 4-9 15,4-4 0-15,-3 10 8 0,3-9-8 0,0 6 0 16,0 2 11-16,0 4-3 0,-7 0 0 0,7 7 0 0,4-1 4 16,-4 3 1-16,0 4 0 0,-4-1 0 0,4 10 6 0,-7-6 1 0,4 3 0 15,0 0 0-15,-4 0-10 0,0-4-2 0,0 1 0 0,-4 3 0 31,4-7-8-31,0 1 8 0,0-4-8 0,-4 1 8 0,4-10-8 0,0 0 0 16,0 0 0-16,0 0 0 0,0 0 0 0,0 0 0 16,8-4 0-16,-5-2 0 0,1 0-8 0,3-4 8 15,-4-2 0-15,4-1 0 0,-3 1 0 0,3-1 0 0,0-2 0 0,3-1 0 0,1 7 0 0,0-10 0 32,-1 3 0-32,4 4 0 0,0-1 0 0,1 4 0 15,-1-4 0-15,0 0 0 0,0 7 0 0,4-3 8 0,-4-1 0 0,0 7 0 16,0 0 30-16,-4 3 6 0,1-3 0 0,3 6 1 15,-7 0-36-15,0 4-9 0,0 2 0 0,0 3 0 16,-3 4 10-16,-4 3 0 0,0-3 0 0,0 2 0 16,0 1-10-1,0 0-14-15,0 0 3 0,-4 0 1 0,4-4 10 0,-3 1 0 0,-1 0 0 0,4-4 0 16,-3 1 8-16,-1-4 4 0,4 1 1 0,-3-1 0 0,-1-3-13 16,4-6-16-1,0 0 3-15,0 0 1 0,0 0-73 0,0 0-15 0,0 0-2 0,0-3-1 16,4 0-67-16,-4 0-14 0,7-6-2 0,-4 2-651 15,1-2-131-15</inkml:trace>
  <inkml:trace contextRef="#ctx0" brushRef="#br0" timeOffset="99261.56">9857 2944 2138 0,'-4'12'95'0,"1"-5"19"0,-1 2-91 0,1 4-23 0,-5 2 0 0,5 1 0 0,-4 0 118 0,3-1 19 16,1 1 4-16,-1 0 1 0,4-1-62 0,-3-2-13 0,3 3-3 0,0-4 0 15,3-2 0-15,-3-1 0 0,7-3 0 0,0 0 0 16,0-2 0-16,1-1 0 0,-1-3 0 0,3-3 0 31,1-1-51-31,3-2-13 0,-4 0 0 0,5-7 0 0,-5 4 8 0,1-4-8 0,-1 1 11 0,-3 2-11 16,0-2 16-16,-3-1-4 0,-1 1-1 0,1 6 0 16,-4-10-3-16,-4 7-8 0,1-4 12 15,-4 7-4-15,-4-4-8 0,4 4 0 0,-3 0 0 0,-4-1 0 16,3 4-66-1,0-3-18-15,-3 6-4 0,4-3-1 16,-1 3-83-16,1 0-16 0,2 0-3 0,1 0-1 0</inkml:trace>
  <inkml:trace contextRef="#ctx0" brushRef="#br0" timeOffset="100862.62">10146 3192 1497 0,'0'0'32'0,"0"0"8"0,0 0 0 16,0 0 4-16,0 0-36 0,0 0-8 0,0 0 0 0,0 0 0 0,0 0 137 0,0 0 26 16,0 0 5-16,0 0 0 15,0 0-49-15,-4-7-11 0,1 4-1 0,3-3-1 16,0 0-34-16,0-1-8 0,0 1 0 0,0-3-1 0,0 2-26 0,0 1-5 0,0-3 0 0,0 2-1 31,0-2-14-31,3 3-2 0,-3-1-1 0,4 1 0 16,-4 0-6-16,3 0-8 0,-3-1 11 0,4 1-11 0,-1 0 13 0,1 3-4 0,0-7-1 0,3 4 0 31,-4 0 6-31,-3 0 1 0,4-1 0 0,3 1 0 0,-4 0-2 16,4 3 0-16,-3 3 0 0,-4 0 0 0,7 0 9 0,0 0 2 15,-4 3 0-15,1 3 0 0,0 3 8 0,-4 4 3 0,3-4 0 0,-3 7 0 32,-3-3-15-32,3 2-4 0,-4-2 0 0,4-1 0 0,-4 4-4 15,1-3 0-15,-1-4-1 0,1 3 0 0,3-2-3 0,-4-4-8 16,4 0 12-16,0-6-4 0,0 0-8 0,0 0 8 0,0 0-8 0,0 0 8 31,0 0-8-31,4-6 0 0,-1 0 0 0,4-4 0 16,-3 1 0-16,3 0 0 0,0-4 0 0,0 4 0 0,0-4 0 0,0 4 0 15,0-1 0-15,4 4 0 0,-4 0 0 0,4-4 0 0,-1 7 0 0,-3-3 0 16,4 3 0-16,-4 0 0 0,3 3 0 0,-3 0 8 16,1 0 4-16,-1 0 1 15,-4 3 0-15,4 0 0 0,-3 3 3 0,3-3 0 16,-4 7 0-16,1-4 0 0,-1 0-8 0,1 4 0 0,-1-4-8 0,-3 3 12 15,4 1 4-15,-1-4 0 0,1 4 0 0,-4-1 0 16,3-3-16-16,-3 0 0 0,4 1 0 0,-4-7 0 0,4 6-8 0,-4-6-5 16,0 0-1-16,3 3 0 15,-3-3 14-15,7 0 0 0,-3 0 0 16,3 0 0-16,0-3 0 0,0 0 0 0,0-3-8 0,0 2 8 0,0-2 0 0,0 0 0 16,0 0 0-16,0-4 0 0,-3 4 0 0,6-3 0 15,-6-1 0-15,3 1 0 16,0 2 0-16,-4-2 0 0,4 3 0 0,-3 0 0 0,3-1 10 15,-3 1 5-15,-1 0 1 0,1 3 0 16,-4-7-16-16,0 10 0 0,0 0 0 0,0 0 0 16,0 0-9-16,0 0-5 0,0 0-1 0,0 0 0 0,0 0 24 0,-4 3 5 15,1 4 1-15,-1-4 0 0,-3 0-23 16,3 3-5-16,-3 0-1 0,0 4 0 16,4-1 22-16,-4 4 5 0,3-7 1 0,1 3 0 0,-1 1-22 0,1-4-5 15,3 4-1-15,0-1 0 0,0-3 22 0,3 4 5 0,-3-1 1 0,7-3 0 31,-3 1-23-31,3 5-5 0,-4-9-1 0,4 4 0 0,-7-7 24 0,11 3 5 16,3 0 1-16,-3 0 0 0,-1-3-25 0,1-3-5 0,3 0-1 0,-3 0 0 31,-1-4 26-31,1 4 5 0,-1-9 1 0,1 5 0 0,-1 1-16 16,-2-3-18-16,-1 2 4 0,0-2 1 0,0 3 21 0,-4-1 4 0,1 1 0 0,3 0 1 16,-7-4-13-16,3 4 0 15,-3-3 0-15,0 2 0 0,4 1 0 0,-4-3 0 16,3 3 0-16,-3-1 0 0,4-2 0 0,-4 3 0 15,0-4 0-15,3 1 0 0,1 3 0 0,0-1 0 0,-1 1 0 0,-3 6 0 0,0 0 0 0,0 0 0 32,11-6 0-32,-11 6 0 0,0 0 0 0,10 3 0 0,1-3 0 0,-1 6-10 15,-3 0 10-15,4 4 9 0,0-1-1 0,-4 4-8 0,3-7 12 16,-3 7-12 0,0-1 12-16,-3 4-12 0,3-7 10 0,-4 7-10 15,5-4 8-15,-5 4-8 0,1-3 0 0,-1-1 0 0,1 1 8 0,-1-1-8 16,1-2 0-16,-4-4 0 0,3 0-10 0,-3-3 10 15,0-3-80-15,0 0-11 0,4-3-1 0,-1-6-1 16,-3-4-62-16,4 1-12 0,-1-4-2 0,1 0-698 16,3-2-139-16</inkml:trace>
  <inkml:trace contextRef="#ctx0" brushRef="#br0" timeOffset="101070.76">10950 2775 2221 0,'0'0'63'0,"0"0"13"0,0 0-60 0,4 6-16 0,-1 3 0 0,1 4 0 0,-1-1 93 0,4 4 16 0,-3-3 3 0,3 5 1 32,-3 4-11-32,3 0-2 0,0-3-1 0,-4 3 0 0,4-3-15 0,0 3-4 15,0-3 0-15,0-1 0 0,-3 1-24 0,3-3-4 0,-4-4-2 0,5 4 0 32,-5 0-29-32,1-7-5 0,-4 4-2 0,3-4 0 0,-3-3-14 0,0 1 0 15,0-7 0-15,0 0-10 16,0 0-58-16,-3 6-12 0,-1-6-3 0,-3-6 0 0,0 3-36 15,0-4-7-15,0 1-2 0,-4 0-716 0,1-1-144 0</inkml:trace>
  <inkml:trace contextRef="#ctx0" brushRef="#br0" timeOffset="101281.17">10876 3060 1877 0,'0'0'53'0,"0"0"12"0,7 0-52 0,-3 0-13 0,3-3 0 0,0 3 0 0,3 0 208 0,-3 0 38 31,4-3 8-31,0-4 2 0,3 4-106 0,-4 0-21 0,4 0-4 0,1 0-1 16,2 0-48-16,-3 0-9 0,0-4-3 0,4 4 0 0,-4 0-30 16,4 0-6-16,-1 0-2 0,-2 3 0 0,2-3-6 0,-3 3 0 15,0 0-1-15,1 0 0 16,-1 0-118 0,0 0-23-16,0 0-5 0,0 0-854 0,0 0-171 0</inkml:trace>
  <inkml:trace contextRef="#ctx0" brushRef="#br0" timeOffset="102432.09">11310 2988 1238 0,'-7'0'55'0,"7"0"11"0,0 0-53 0,-4 3-13 0,4-3 0 0,-3 3 0 15,3-3 124-15,0 0 23 0,-4 3 4 0,4-3 1 0,-3 3-23 0,-1 4-4 0,4-7-1 16,-3 6 0-1,3 0-3-15,-4 0-1 0,4 4 0 0,0-1 0 0,0 4-20 0,0-7-5 16,0 3-1-16,0 1 0 0,4-1-26 0,-1 4-6 16,4-7-1-16,-3 3 0 0,3-2-23 0,0-1-5 15,4 0-1-15,-4-3 0 0,3 1-14 0,1-1-3 16,-1-3-1-16,1 6 0 0,0-6-14 0,-1 0 11 16,-3 0-11-16,4 0 10 0,-1 0-10 0,-3 0 0 15,1-6 0-15,-1 3 0 0,0 3 0 0,0-4 0 16,0-2 0-16,0 3 0 15,-4-3 0-15,4-4 0 0,-3 1 0 0,3-1 0 0,-3 1-9 0,3 0 9 16,-4-1 0-16,1 1 0 0,-1 6 0 0,1 0 0 16,-4-7 0-16,0 10 0 0,0 0 0 0,0 0 0 0,0 0 0 0,0 0 0 15,7 10 0-15,-4-7 0 16,1 3 8-16,-1 3-8 0,1 4 42 0,3-1 2 16,-4-2 1-16,4 2 0 0,1 1-36 0,-1-4-9 0,0 4 0 0,0-4 0 31,0-2 0-31,3 2 0 0,-3-3 0 0,4 1 0 0,0-4 0 0,-4 6-9 15,3-9 9-15,-3 3-13 0,4-3 13 0,-1 3 0 0,-3 1 0 0,4-4-9 16,0 3-2 0,-4-3 0-16,3 0 0 0,-3 0 0 15,0 0-55-15,-3 0-11 0,3-3-3 0,0-1 0 0,-3 1-19 0,-1 0-4 0,1 0-1 0,-1-3 0 16,-3 6-3-16,0 0-1 0,0 0 0 0,0 0 0 16,0 0 29-16,0 0 6 0,0 0 1 0,0 0 0 15,0 0 14-15,0 0 3 0,0 0 1 0,0 0 0 16,0 0-8-16,0 0-2 15,0 0 0-15,0 0 0 0,4 6 44 0,-4-6 8 0,0 0 1 0,0 0 1 0,0 0 110 16,0 0 23-16,0 0 4 0,0 0 1 0,0 0-4 0,0 0-1 31,0 0 0-31,0 0 0 0,0 0-18 0,0 0-3 0,0-9-1 0,3 2 0 16,-3 1-55-16,0-3-11 0,0 2-3 0,0-2 0 16,0 0 11-16,-3-1 1 0,3 1 1 0,0-4 0 0,0 4-28 0,0-7-5 15,-4 0-2 1,4 4 0-16,4-1-10 0,-4 1 8 0,0-1-8 0,3 4 8 15,-3 3-8-15,4-7 0 0,-1 7 0 0,1-1 8 0,-1 1-8 0,4 0 0 16,-3 3 0-16,-1 0 0 0,4 0 0 16,1 3 0-16,-5 0 8 0,4 0-8 15,0 6 9-15,0-3 0 0,0 6 0 0,-3-2 0 0,3 5 10 0,0-2 1 0,-4 2 1 0,5 4 0 32,-8 3-2-32,3-7-1 0,-3 4 0 0,0-1 0 15,0-2-1-15,-3 3 0 0,3-4 0 0,0 4 0 0,0-10-17 0,-4 0 0 0,4 4 8 0,4-4-8 16,-4-6 0-16,0 0 0 0,0 0 0 0,0 0 0 15,0 0 0-15,3-3 0 0,1-3 0 0,3-1 0 16,-4-2 0 0,4 6 0-16,0-10 0 0,-3 4 0 0,3 0 0 0,0-1 0 0,0 1 0 15,0-4 0-15,4 1 0 0,-1-1 0 0,1 4 0 0,-1-7 0 0,4 4 0 0,1-7 0 32,-1 3 0-32,3 0 0 0,-3 1 0 0,1 2 0 15,-1 1 0-15,0-1 0 0,3 4 11 0,1 5-2 0,-4 1 0 0,4 3 0 16,-8 0 3-16,4 7 1 0,-3-1 0 0,0 10 0 0,-1 2-4 0,1-5-1 15,-4 9 0-15,3 0 0 0,-2-3-5 16,-5 6-3 0,1-10 0-16,3 7 0 0,-7 0 0 0,3-3 0 0,1 0 0 0,-4 3 0 0,3-3 0 0,-3-4 0 31,0 4 0-31,0-6 0 0,0-4 0 0,4-3 0 0,-4 1 0 0,0-7 0 16,0 0-28-16,0 0-3 0,0 0 0 0,-4-7 0 15,4 1-142-15,0 0-29 0,-3-4-6 16</inkml:trace>
  <inkml:trace contextRef="#ctx0" brushRef="#br0" timeOffset="117828">1358 5299 1364 0,'0'0'30'0,"0"0"6"0,-7 3 2 0,4-3 0 16,-4 3-30-16,3-3-8 0,-3 0 0 0,3 0 0 15,1 0 133-15,-4 0 26 0,3-3 5 0,4 3 0 16,-7 0 17-16,4 0 3 0,3 0 1 0,0 0 0 0,0 0-61 0,0 0-12 16,0 0-2-16,0 0-1 15,0 0-66-15,0 0-14 0,0 0-2 0,10 3-1 16,4 0 28-16,-3-3 6 0,3 3 0 0,4 0 1 15,-4-3-31-15,7 0-6 0,-7 3-2 0,11-3 0 0,-4 4 18 0,4-1 4 16,-1-3 1-16,1 3 0 16,7-3-58-16,-7 3-12 0,6-3-3 0,-6 0 0 15,0 0 45-15,-4 0 9 0,0 0 2 0,-3 0 0 16,-1-3-49-16,-3 3-10 0,1-3-1 0,-1 3-1 16,-14 0-51-16,17-3-9 0,-17 3-3 0,14 0 0 15,-3 0-178-15,-11 0-36 0</inkml:trace>
  <inkml:trace contextRef="#ctx0" brushRef="#br0" timeOffset="118480.94">2431 5154 1497 0,'0'0'32'0,"0"-3"8"0,0-3 0 0,0 6 4 0,-7-3-36 0,7 3-8 16,0 0 0-16,0 0 0 0,0 0 143 0,0 0 26 0,0 0 6 0,0 0 1 15,0 0-56-15,0 0-12 16,0 0-1-16,0 6-1 0,0 4-34 0,0 2-6 0,7 1-2 0,-7 5 0 15,10 1-20-15,-6 6-5 0,3 0-1 0,0 7 0 32,3-1 35-32,1 4 7 0,0 2 2 0,-1 4 0 0,4-7-32 0,-3 4-6 0,-1-3-2 0,1-1 0 15,0-3-19-15,3 1-4 0,-11-4-1 0,8 0 0 16,-4-6-10-16,-4 0-8 0,5-6 9 0,-5-1-9 16,1-2 0-16,3-4 0 0,-7-2 0 0,0-4 0 15,0 0 0-15,0-6 0 0,-7 0 0 0,3 0-10 31,1-7-30-31,-5 1-5 0,-2-7-2 0,-1 4 0 0,4-4-89 16,-3-3-19-16,-8 0-3 0,4 0-1 0,0-3-119 0,3 1-24 0,-3-5-5 0</inkml:trace>
  <inkml:trace contextRef="#ctx0" brushRef="#br0" timeOffset="118840.32">2304 5151 1497 0,'-7'-9'32'0,"3"-4"8"0,1 1 0 0,3-1 4 0,0 4-36 0,-8-1-8 16,8-2 0-16,0-1 0 0,0-2 144 0,0 2 26 0,0 4 6 0,0-1 0 15,8-2-26-15,-5-1-6 16,1 1 0-16,3-1-1 0,3 4-79 0,1-1-15 0,3 1-3 0,-3 3-1 31,3-4 31-31,7 4 5 0,0-3 2 0,4-1 0 0,-1 4-44 0,1 0-9 0,10-1-2 0,-3 1 0 32,3 0 8-32,1 0 2 0,-8 6 0 0,4 0 0 15,-8 3-6-15,8 0 0 0,-7 3-1 0,-1 3 0 0,1 4-7 0,-4 0 0 0,0 2-1 0,-6 4 0 16,6 3-6-16,-11 0-1 0,1 3 0 15,-8 0 0-15,8 0-3 16,-7 0-1-16,-4 0 0 0,0 0 0 0,0 1-4 0,-4-5 0 0,-7 5-8 0,1-4 12 31,-4-1-31-31,0-2-6 0,-4 0-2 0,0 0 0 16,-3-3 27-16,0 2 0 0,0-5 0 0,3 3 0 0,-3-7 20 0,7 4 8 0,-7-4 3 16,0 0 0-1,10-2-50-15,-3-4-9 0,3 3-3 0,8-6 0 0,-8 0-126 16,11 0-26-16,0-6-5 0</inkml:trace>
  <inkml:trace contextRef="#ctx0" brushRef="#br0" timeOffset="119387.38">3069 5120 2188 0,'0'0'48'0,"-7"6"11"0,4-3 1 0,3 4 1 0,-7 2-49 31,7-3-12-31,0 4 0 0,0 2 0 0,0 4 102 0,7 3 18 0,-4-4 3 0,4 7 1 16,-3-3-37-16,6 6-7 0,-6 0-2 0,6 4 0 15,1-1-4-15,0 0-1 0,-1 0 0 0,1 4 0 0,-8-7-17 0,8 0-3 0,-1 0-1 0,1-3 0 16,0-3-23-16,-4 3-5 0,3-4 0 0,-3-2-1 31,-3 0 9-31,3-4 1 0,-4 1 1 0,8-4 0 16,-11-3-47-16,0 1-10 0,0-1-1 0,0-3-1 0,-7-3 40 0,3-3 8 0,-6 0 1 0,6-3 1 15,-6-4-68-15,-4-6-13 0,3 1-4 0,-7-4 0 16,4 0-1-16,0 0-1 16,4-6 0-16,-5 3 0 0,5-3 2 0,-1 3 0 0,-3-6 0 15,4 3 0 1,-1 0 25-16,4 0 6 0,3-3 1 0,-6-1 0 16,10 4 13-16,-4-3 3 0,4 0 1 0,0 0 0 0,0-1 11 0,4 1 0 15,-1 9 0-15,4-3 0 0,-3 0 26 0,7 4 1 0,-4-4 0 16,7 3 0-16,-4 3 5 0,4 7 0 0,-3 3 1 15,10-1 0-15,-7-2-1 0,7 6-1 0,1 0 0 0,2-1 0 16,-6 1 24-16,10 3 5 0,-3 0 0 0,0 7 1 0,-1-4-25 0,8 6-4 0,-7 4-2 16,-4-1 0-1,4 7-5-15,-4 0-1 0,-7 3 0 0,7 3 0 16,-10 3-3-16,3 0-1 0,-4 1 0 0,-3 2 0 31,0 0-3-31,4 1-1 0,-11-4 0 0,3 6 0 0,-3-2-6 0,0-1-2 0,-3-3 0 0,3 4 0 16,-11-7-8-16,1 0 0 0,6 0 0 0,-13-3 0 0,6-3 0 0,-3-1 0 0,0-2 0 0,-11 0 7 31,4-1-7-31,0 1 0 0,-4-3 0 16,0-4 0-16,4 1 0 0,0-4 0 0,3 0-10 0,1-3 10 15,3 0-28-15,0 0 0 0,3 1 0 0,0-4 0 16,8-4-87-16,-4 1-17 0,3 0-4 16</inkml:trace>
  <inkml:trace contextRef="#ctx0" brushRef="#br0" timeOffset="120083.27">4632 5446 2142 0,'-7'-6'95'0,"0"-1"19"0,0 1-91 0,3 0-23 0,-6-3 0 0,3 2 0 16,0 1 117-16,0 0 19 0,3-1 4 0,-7 4 1 0,1 0-61 0,-1 0-13 16,8 6-3-16,-8 0 0 0,1 4 0 0,3-1 0 0,-4 3 0 0,4 4 0 31,-4 2 0-31,4-2 0 0,0 3 0 0,0 2 0 0,4 1-51 0,-4 0-13 16,3 0 0-16,4-3 0 0,0-1 0 0,0 1 0 15,0-3 0-15,0-1 0 0,4-3 0 0,3 1 0 0,-7-4 0 0,7 0 0 31,0 1 0-31,3-4 0 0,1-3 0 0,-1 0 0 0,5-6 0 0,-5-4 0 16,1-2 0-16,13-13 0 16,-9 3 0-16,-8 12 0 15,0-2 0-15,3-1 0 0,-3 1 0 0,4-4 0 0,-4 0 0 0,4 4 0 0,-1 2 10 0,1 1-1 16,-1 6 0-16,1 3 0 0,-1 3-1 0,-3 3 0 0,1 7 0 0,2-1 0 16,1 4 17-16,-4 0 3 15,0 2 1-15,0-2 0 0,0 3-7 16,0 0-2-16,4-1 0 0,-8 1 0 0,4-3-5 0,0 0-2 0,0-1 0 0,4-2 0 15,-8-1-13-15,4-2 0 16,0-1 0-16,1-3 0 0,2 1-9 16,-6-7-5-16,-1 0-1 0,4-7 0 0,0 1-86 0,0-6-18 0,0-1-3 0,-3-3-1 31,3-2-125-31,0-1-26 0,4-31-5 0,-4 12-1 0</inkml:trace>
  <inkml:trace contextRef="#ctx0" brushRef="#br0" timeOffset="120464.28">5179 5095 2075 0,'-7'12'59'0,"7"-5"13"0,0 5-58 0,7 4-14 0,-4 3 0 0,4-1 0 0,0 4 114 0,0 0 20 0,4 3 4 0,0-3 1 31,-1 3-29-31,1 1-6 0,3-1 0 0,-3-3-1 16,-4 0-23-16,3 0-5 0,1-1-1 0,-1-2 0 0,1 0-14 0,-4 0-4 0,0-7 0 0,4 4 0 15,-4 0-32-15,-4-4-8 0,4-2 0 0,0-1-1 32,0 1-15-32,-7-4 8 0,4 0-8 0,-4-6 0 15,7 6-8-15,-7-6-8 0,0 0-2 0,0 4 0 0,-7-1 18 0,3-6 0 16,4-4 0-16,-10-2 0 0,3-1 0 0,-4-2 0 16,-3-1 0-16,0 1 0 0,0 2 8 0,3 1 6 0,-6 3 1 0,2 3 0 0,1 6-15 0,-3 0 0 15,3 3 0-15,-1 7 0 16,1-4 0-16,4 7 0 0,-1-1 0 0,4 7 0 15,0-3 0-15,0 3 0 0,4-3 0 0,3-3 0 16,-8 2-9-16,16-5-5 0,-8 3-1 0,0-4 0 31,10-2 15-31,-6-1 0 0,3-3 0 0,7 1 0 0,-11-4 0 0,11 0 0 0,-3-3 0 0,0 0 0 16,3-3 0-16,3-4 0 0,5 1 0 0,-8-3 0 0,7 2 0 0,-7-5 0 16,7 3 0-1,0-4 0 1,-3-3-54-16,3 1-8 0,0-1-2 0,-3 0 0 0,3 1-173 0,-7 2-35 0,21-25-8 0,-6 7 0 0</inkml:trace>
  <inkml:trace contextRef="#ctx0" brushRef="#br0" timeOffset="120906.62">5669 5183 1958 0,'0'0'43'0,"0"0"9"0,-3 9 1 0,3-3 3 0,-4 1-45 0,1 2-11 0,3 0 0 0,0 4 0 15,3-1 104-15,1 1 20 16,-1 0 3-16,1-1 1 15,-1 4-52-15,4-4-9 0,0 4-3 0,0 3 0 0,0-4 52 0,0 4 9 0,1 0 3 0,2 0 0 16,-3 0-56 0,0 0-12-16,0-1-1 0,0 4-1 15,0-6-18-15,4 0-3 0,-7-1-1 0,6-2 0 0,-3-1-16 0,4 1-3 16,-8-4-1-16,1 4 0 0,3-4 2 0,0-2 0 0,-7-7 0 0,0 0 0 0,0 0-18 0,0 0 0 31,0 0 0-31,0 0 0 0,0 0 0 0,0-7 0 16,0 4 0-16,-7-3 0 0,3-3 0 0,-6 2 0 0,3 1 0 0,-4-3 0 0,-3 2 0 0,3 1 0 31,-3 3 0-31,0 3 0 0,4 3 0 0,-8 3-11 0,4 1 2 0,0 5 0 16,0-2 9-16,3 2 12 0,0 1-2 0,-3 2-1 15,7-2-9-15,4 2 0 0,-1-2 0 0,4 3 0 0,0-4 0 16,0-2 0-16,4-1 0 0,-1 0 0 16,4-2 0-16,0-4 0 0,-7-3 0 0,18 6 0 15,-7-3 0-15,-1 0 0 0,4-6 0 0,0 3 0 16,8-3 0-16,-8-3 0 0,0 3 0 0,7-4 0 0,-3-2 0 0,-1 3 0 15,4-4 0-15,1 4 0 0,-5-3 0 0,1 2 0 16,0-2 0-16,-1-4 0 0,-3 4 0 0,-3 0 0 0,3-4 0 0,0 1 0 31,-3-1-100-31,-1 1-23 0,1 2-4 0,-1-2-1 16,1-1-102-16,0 0-21 0,-4 4-4 0,0-3-871 16</inkml:trace>
  <inkml:trace contextRef="#ctx0" brushRef="#br0" timeOffset="121277.87">6156 5437 1393 0,'0'0'30'0,"4"-7"6"0,-1 1 2 0,4-3 2 15,-3-1-32-15,3 1-8 0,3-1 0 0,-6 1 0 0,-1-4 128 0,4 4 23 16,0 0 5-16,-3-1 0 0,-1 4-22 0,5-3-5 16,-5 2-1-16,-3 1 0 15,0 6 0-15,0 0-1 0,0 0 0 0,0 0 0 0,0 0-50 0,0 0-9 0,-3 6-3 0,-1 1 0 0,-3-1-1 0,0 3 0 32,0 4 0-32,-4 2 0 0,1-2 0 0,-1 0 0 15,1 2 0-15,-1 1 0 0,0 0-51 0,1-1-13 0,3 1 0 0,-4-4 0 0,1 1 0 0,6 0 0 16,-3-4 0-16,7-3 0 15,0-6 0-15,0 0 0 0,0 0 0 0,0 0 0 16,3 3 28-16,5 1 2 0,2-4 1 0,1 0 0 16,-4 0-50-16,7-4-9 0,0 1-3 0,-3 0 0 0,3 0 31 0,0 0 0 15,0 0 0-15,4 3 0 0,-4 0 0 16,3 0 0-16,-3 3 0 0,4 0 0 0,0 3 0 16,-4-3 0-16,0 4 0 0,0-1 0 15,-3 0 0-15,-1 4 0 0,-3 2 0 0,4 4 0 16,-8 0 0-16,1 2 0 0,-1-5 0 0,-3 3 0 0,0-1 0 0,-3-2 0 31,-4-1 0-31,0 1 0 0,-4-4 0 0,1 1 0 0,-5-1 0 0,1-3 0 16,0 1 0-16,-3-1 0 0,-1 0 0 0,0-6 0 15,1 0-57-15,-1 0-6 0,4 0-1 0,0 0 0 16,3 0-153 0,1-6-31-16,-11-4-7 0,10 4-1 0</inkml:trace>
  <inkml:trace contextRef="#ctx0" brushRef="#br0" timeOffset="122785.78">7535 4869 1958 0,'0'0'43'0,"4"-6"9"0,-4 0 1 0,0-1 3 16,3 1-45-16,-3 0-11 0,0-1 0 0,0 1 0 0,0 6 152 0,0 0 28 15,0 0 5-15,4 6 2 0,-4 7-65 0,3 0-13 0,5 2-2 0,-5 4-1 16,1 6-63-16,3 3-13 0,0 7-2 0,3 2-1 16,-3 1 29-16,4-3 7 0,-4-4 1 0,4 0 0 15,3 1 0-15,-4-1 0 16,1-3 0-16,3-3 0 15,-3 0-52-15,-1-3-12 0,-3 0 0 0,0-3 0 0,4 3 0 0,-4-3 0 16,-4-3 0-16,4-4 0 0,-3 4 0 0,-1-4 0 0,1-2 0 0,0-1 0 31,-4-3 0-31,-4 1 0 0,4-1 0 0,-4 0 0 0,1-3 0 0,-4 0 0 16,0-3 0-16,-4 4 0 0,1-4 0 0,-1 0 0 0,-3 0 0 0,3 0 0 16,-3 0 0-16,4 3 0 0,-4 0 0 0,-1 0 0 15,1 0 0-15,4 0 0 0,-1 0 0 0,1 1 0 0,-1-1 0 0,4 0 0 16,-4-3 0-1,8 0 0-15,-4 3 0 0,7-3 0 0,0 0 0 0,0 0 0 16,0 0 0-16,0 0 0 0,0 0 0 0,0 0 0 16,0 0 0-16,0 0 0 0,0 0 0 15,0 0 0-15,0 0 0 0,0 0 0 0,0 0 0 0,0 0 0 0,0 0 0 0,0 0 0 16,0 0 0 0,0 0 0-16,0 0 0 0,0 0 0 0,0 0 0 0,0 3 0 15,-4 3 0-15,4 1 0 0,0-1 0 0,0 3 0 16,0-9 0-16,0 7 0 0,4 2 0 0,-4-3 0 15,0-6 0-15,0 7 0 0,0 2 0 0,3-3 0 0,-3-6 0 0,0 6 0 0,0 1 0 0,4-1 0 32,-1 0 0-32,-3 1 0 0,0-7 0 0,4 6 0 15,-1 3 0-15,1 1 0 0,0-4 0 0,-1 3 0 0,4 1 0 0,-3-4 0 16,-1 0 0-16,4 1 0 0,0-1 0 0,-3-3 0 16,3 3 0-16,0-3 0 0,0 0 0 0,4 1 0 0,-1-4 0 0,1 0 0 31,-1-4 0-31,1 1 0 0,-1 0 0 0,5-3 0 15,-5 0 0-15,4-1 0 0,0 1 0 0,4-3 0 0,-4 2 0 0,4-2 0 16,-4 0 0-16,4-1 0 0,-4-2 0 0,0 5 0 0,0 1 0 0,-4-3 0 16,1 2 0-16,0-2 0 0,-4 0 0 15,3 2 0-15,-3 4 0 16,-3-3 0-16,3-7 0 0,-4 7 0 0,1-3 0 0,-1 6 0 0,-3-4 0 0,4 4 0 31,-4 0 0-31,0 0 0 0,0 0 0 0,0 3 0 0,0-3 0 0,0-4 0 16,-4 4 0-16,4 0 0 0,0 0 0 0,0 3 0 0,0-3 0 0,0 3 0 0,0 0 0 0,-3 0 0 31,3 0 0-31,-4 0 0 0,4-3 0 0,-3 3 0 0,3 0 0 0,0 0 0 16,0 0 0-16,0 3 0 0,-4-3 0 0,4 0 0 15,0 0 0-15,0 0 0 0,0 0 0 0,0 0 0 16,0 0 0-16,0 0 0 0,0 0 0 0,0 0 0 0,0 0 0 0,0 0 0 0,0 0 0 16,0 0 0-1,0 0 0-15,0 0 0 0,4-6 0 0,3 2 0 16,-7 4 0-16,7-6 0 0,-3-3 0 0,3-1 0 0,0 1 0 0,-4 3 0 15,4-4 0-15,-3 1 0 0,-1-4 0 0,1 4 0 16,3-4 0-16,-4 4 0 0,-3 0 0 0,4-1 0 16,-4-2 0-16,0 2 0 0,0 1 0 15,0 3 0-15,0-1 0 0,-4 4 0 0,1-3 0 0,-1 6 0 0,1-3 0 0,-4 6 0 32,3-3 0-32,-3 3 0 0,4 6 0 0,-4 1 0 15,0-1 0-15,-1 7 0 0,5 0 0 0,-4-1 0 0,3 4 0 0,-3 3 0 16,4 0 0-16,3 0 0 0,0-3 0 0,0 0 0 15,0-1 0-15,0-2 0 16,3 0 0-16,4-4 0 0,0 1 0 0,0-1 0 0,1 1 0 0,2-4 0 0,1 1 0 0,-1-4 0 31,4 0 0-31,0-3 0 0,1 0 0 0,-1-3 0 0,3 0 0 0,1 0 0 16,0 0 0-16,-4 0 0 0,3 0 0 0,-3 0 0 0,4-3 0 0,-4 0 0 0,-3 3 0 0,-1-3 0 31,1-3 0-31,-4 3 0 0,-7 3 0 0,7-7 0 16,-3 1 0-16,-1 0 0 0,1 0 0 0,-4-1 0 0,0-2 0 0,0 3 0 15,-4-4 0-15,1 4 0 0,-1-7 0 0,-3 4 0 0,4 0 0 0,-1 2 0 16,0-2 0-16,-3 0 0 0,4-4 0 16,-4 0 0-16,3 1 0 0,1-1 0 15,3 1 0 1,-4 2 0-16,4-2 0 0,0 2 0 0,0-2 0 0,4 3 0 16,-4 2 0-16,3-2 0 0,1 3 0 0,3-1 0 15,0 1 0-15,0 3 0 0,-7 3 0 0,14-3 0 0,-3 3 0 0,3 0 0 16,0 3 0-16,0 0 0 0,0 3 0 0,4 1 0 0,-4-1 0 0,-4 3 0 15,5 1 0-15,-1-1 0 0,0 0 0 0,-4 1 0 16,4 2 0-16,-3-2 0 16,-4-1 0-16,4 1 0 0,-4-4 0 0,3 0 0 0,-10-6 0 15,7 6 0-15,-7-6 0 0,7 7 0 16,1-1-100-16,-5 0-22 0,-3-6-5 0,7 10-854 16,-7-10-171-16</inkml:trace>
  <inkml:trace contextRef="#ctx0" brushRef="#br0" timeOffset="122942.23">8618 5634 2847 0,'0'0'63'0,"0"0"13"0,0 0 2 0,0 0 2 15,0 0-64-15,0 0-16 0,0 0 0 0,-3-3 0 0,-1-6 61 16,4 2 10-16,0-2 1 0,-3 0 1 0,3-1-7 0,0 1-2 0,-4-4 0 0,4 1 0 16,-3-4-51-16,-1 0-13 0,1 1 0 0,-1-4 0 15,1 0 0-15,-4 0 0 0,0 3 0 0,3 1 0 31,-3-1-253-31,0 0-54 0,-4-6-10 0,1 7-3 0</inkml:trace>
  <inkml:trace contextRef="#ctx0" brushRef="#br0" timeOffset="123076.18">8509 5201 3210 0,'-21'16'91'0,"14"-10"20"16,0-2-89-16,-4-1-22 0,4 0 0 0,0 0 0 0,0 0 83 0,7-3 12 15,0 0 2-15,0 0 1 16,0 0-75-16,0 0-15 0,0 0-8 0,0 0 8 15,7 3-60 1,4 0-12-16,-4-3-3 0,7 0-919 0,-4 3-184 0</inkml:trace>
  <inkml:trace contextRef="#ctx0" brushRef="#br0" timeOffset="123722.05">8834 5396 1418 0,'0'0'31'0,"0"0"6"0,0-6 2 0,-4 2 1 0,1-2-32 0,-1 0-8 0,4 3 0 0,0 3 0 15,-4-3 122-15,1-1 22 0,3 4 5 0,-4-3 1 0,-3 0-18 0,7 3-3 0,0 0-1 0,0 0 0 16,0 0-51 0,0 0-10-16,0 0-3 0,0 0 0 15,0 0 0-15,0 0 0 0,0 0 0 0,0 6 0 16,-3 1 0-16,3 2 0 0,3 1 0 0,1-1 0 0,-1 0 0 0,1 1 0 16,3 2 0-16,-3 4 0 0,3 0 0 0,0 2 0 0,0-2 0 0,3 3 0 15,1-3-51-15,-1-1-13 16,-3-2 0-16,4-1 0 15,0 1 0-15,-1 0 0 0,-3-4 0 0,4 3 0 16,-4-5 0-16,4 2 0 0,-4-3 0 0,-7-6 0 0,10 0 0 16,-10 0 0-16,7-6 0 0,4 0 0 15,-1-4 0-15,-3-2 0 0,0-4 0 0,1 1 0 16,-5-4 0-16,1 0 0 0,-1-3 0 0,1 0 0 16,-1 0 0-16,1 0 0 0,-1 0 0 0,1 3 0 15,-1 4 0-15,1-1 0 0,-1 7 0 0,1-1 0 0,-1 4 0 0,1 3 0 16,-4 3 0-16,0 0 0 0,0 0 0 0,0 3 0 0,3 3 0 0,1 0 0 31,0 4-100-31,-1 2-22 0,-3 1-5 0,4-4-1 16,-1 1-51-16,4 2-10 0,0-2-3 0</inkml:trace>
  <inkml:trace contextRef="#ctx0" brushRef="#br0" timeOffset="124106">9232 5377 2188 0,'4'-6'48'0,"-1"-4"11"0,1 4 1 0,-4-3 1 15,3 2-49-15,-3 1-12 0,0 6 0 0,0 0 0 16,0 0 105-16,0 0 19 0,-3-3 3 0,-4 3 1 15,3 6 0-15,-3 1 0 0,0 5 0 0,0 1 0 16,4 5-52-16,-5 1-9 0,5 3-3 0,-4 0 0 16,3 0-51-16,1 0-13 0,-4 0 0 0,3 3 0 15,4-6 54-15,0-3 8 0,0 2 2 0,4-5 0 16,-1-1-52-16,1-5-12 0,-1 2 0 0,4-6 0 16,-3 0 0-16,7-3 0 0,-4-3 0 0,3 0 0 15,-3-3 0-15,4 0 0 0,-4-4 0 0,3 1 0 0,-3-4 0 16,1-2 0-16,-1-1 0 0,0-3 0 15,0 0 0-15,-4-3 0 0,4 3 0 0,-3 1 0 16,-1-1 0-16,-3 3 0 0,4 4 0 0,-4 2 0 0,0 4 0 16,3 0 0-16,-3 6 0 0,0 0 0 15,0 0 0-15,0 0 0 0,0 6 0 0,0 3 0 16,4 4 0-16,-4-1 0 0,3 4 0 0,1 0 0 0,0-4 0 0,-1 4 0 0,1 0 0 0,3-1 0 31,0-2 0-31,0-1 0 0,0 1 0 0,3 0 0 16,1-1 0-16,0-2 0 0,-4-1 0 0,3-3 0 0,1-3 0 0,-1 0 0 0,1 1 0 0,-4-1 0 31,4-6 0-31,-4-1 0 0,0 1 0 0,0-3 0 16,0-3-100-16,-4 2-22 0,1-2-5 0,-1 0-1 0,1-4-135 0,-4 0-27 15</inkml:trace>
  <inkml:trace contextRef="#ctx0" brushRef="#br0" timeOffset="124383.09">9497 5129 2030 0,'0'0'57'0,"0"0"14"0,0 0-57 0,7 3-14 16,-4 4 0-16,4-1 0 0,0 0 105 0,1-3 19 0,-1 4 3 0,3-1 1 15,1 6 0-15,-1 1 0 0,1 3 0 0,0 3 0 16,-4 2 0-16,3 1 0 0,1 3 0 0,-1 1 0 16,1 5-52-16,-1 0-9 0,5 4-3 0,-5-1 0 15,1 1-51-15,-4-4-13 0,3 0 0 0,-3 1 0 16,4-4 0-1,-4-3 0-15,4 0 0 0,-1 0 0 0,-3-6 0 0,0-3 0 0,0-1 0 0,0-2 0 16,1-7 0-16,-5 1 0 0,-3-7 0 0,0 0 0 0,0 0 0 0,0 0 0 16,0-7 0-16,-3 1 0 15,-5-3-48-15,1-7-13 0,0 0-3 0,-3 1 0 16,-1-4-102-16,1 3-21 0,-4-6-4 0,-1 0-1101 0</inkml:trace>
  <inkml:trace contextRef="#ctx0" brushRef="#br0" timeOffset="124581.35">9546 5440 2649 0,'0'0'58'0,"0"0"12"0,0 0 2 0,0 6 4 0,0 0-61 0,0 1-15 16,4-4 0-16,-1 3 0 0,4 0 105 0,0 0 19 0,0-2 3 0,4 2 1 15,0-3-52-15,3 0-9 0,-4-3-3 0,4 0 0 0,0 0 0 0,1-3 0 32,2 0 0-32,1 0 0 0,-4-4-51 0,4 1-13 15,-4 3 0-15,3-3 0 0,1 3 0 0,0 3 0 0,-1 0 0 0,-3 3 0 31,4 0-48-31,-4 3-13 0,4 0-3 0,-1 4 0 16,1-1-102-16,0 4-21 0,-4-4-4 0,0 4-1 0</inkml:trace>
  <inkml:trace contextRef="#ctx0" brushRef="#br0" timeOffset="124735.01">10107 5687 2508 0,'0'0'71'0,"0"0"16"0,0 0-70 0,0 0-17 31,0 0 0-31,0 0 0 0,-3-3 157 0,-1-3 28 0,1-3 6 0,-1 2 1 16,4-5-103-16,-4 2-20 0,-3-5-4 0,4-1-1 0,-4 0 0 0,0-2 0 0,-4-1 0 0,1 0 0 15,-1-6-51-15,0 3-13 0,-3-3 0 0,4 6 0 32,-1 0-100-32,1 0-22 0,-1 4-5 0,4-4-854 15,0 6-171-15</inkml:trace>
  <inkml:trace contextRef="#ctx0" brushRef="#br0" timeOffset="124918.24">9899 5170 3110 0,'0'0'68'0,"-4"3"15"0,-3 3 2 0,0-2 3 0,4-1-71 0,-4 0-17 0,3 0 0 15,1 3 0-15,3-6 55 0,-4 3 7 0,4 4 2 0,0-1 0 16,0-6-52-16,4 6-12 0,3-3 0 0,0 1 0 16,0 2-100-16,0-3-22 15,0 3-5-15,4-3-785 16,-1 0-158-16</inkml:trace>
  <inkml:trace contextRef="#ctx0" brushRef="#br0" timeOffset="125521.69">10160 5396 2487 0,'0'0'55'0,"0"0"11"0,0 0 2 0,0 0 2 0,0 0-56 0,0 0-14 0,0 0 0 0,0 0 0 16,0 0 106-16,0 0 18 0,0 0 4 0,0 0 1 0,0 6-37 0,0 4-8 0,4 2-2 0,-1 4 0 31,1 6 6-31,-1 0 2 0,1 0 0 0,-1 0 0 0,1 3-72 0,3-3-18 15,0 0 0-15,0-1 0 0,0 1 0 0,0-6 0 16,4 0 0-16,-4-4 0 0,0 1 0 0,3-7 0 0,-3-3 0 16,4 0 0-16,-1 1 0 0,-2-8 0 0,2-2 0 0,-3-3 0 31,4-4 0-31,-4 1 0 0,0-1 0 0,-4 1 0 0,4-10 0 0,1 3 0 16,-5 0 0-16,4-3 0 0,-3 3 0 0,-1 0 0 0,1 1 0 0,-1-1 0 31,-3 3 0-31,4 0 0 0,-1 4 0 0,-3 2 0 0,4 1 24 0,-4 3 0 15,0 6 1-15,0 0 0 0,0 0-25 0,0 0 0 0,3 6 0 0,4 3 0 0,0 1 0 16,0-1 0 0,1 7 0-16,2 0 0 0,-3-4 8 0,4 1-8 15,-1-4 0-15,1 4 8 0,0-4-8 0,3 0 8 0,0-2-8 0,0-1 8 32,0-6-32-32,4 0-6 0,-4 0-2 0,3-3 0 0,-3 0 52 0,1-4 9 15,-1 1 3-15,-4 0 0 0,1-3-52 0,-1-1-9 0,1-2-3 0,-4-1 0 16,0 0 32-16,-3 1 0 0,-1-4 0 0,1 7 0 0,-4-4 0 0,0 4 0 15,-4 3 0-15,-3-1 0 0,0 4 0 0,-4 3 0 16,1 3 0-16,-4 4 0 16,3 2 0-16,-3 7 0 15,0 3 0-15,-4-1 0 0,4 4 19 0,0-3 9 0,0 6 3 0,3-3 0 16,1-3-31-16,3 0 8 0,3 0-8 0,4-1 4 16,0-5-30-16,4 3-5 0,3-4-1 0,3 1 0 0,1-4 52 0,0-3 9 15,3 1 3-15,0-1 0 16,3-3-52-1,1 0-9-15,0-6-3 0,3 0 0 0,-3 0 32 0,-1-3 0 0,4-1 0 0,-7-2 0 0,4-1 0 0,-7 1 0 0,-1-4 0 0,1 4 0 32,-4 0 0-32,0-1 0 0,-4 1 0 0,1 3 0 15,-4-4-160-15,4 4-25 0,-8 0-6 0,4 3-1 0</inkml:trace>
  <inkml:trace contextRef="#ctx0" brushRef="#br0" timeOffset="125996.52">11543 5023 2358 0,'0'0'52'0,"0"0"10"0,0 0 2 0,0 0 3 0,0 0-54 0,0 0-13 16,0 3 0-16,0 3 0 0,3 0 119 0,1 1 21 15,3 2 4 1,-3 0 0-16,6 7-64 0,-3 3-12 0,7 9-4 0,0 4 0 0,4-1 38 0,0 0 7 16,-4 1 2-16,0-1 0 0,4 0-55 0,-4 4-12 15,0-4-1-15,0 4-1 0,0-7-28 0,-3 0-6 16,3-3 0-16,-4 0 1 0,1-3-9 0,-1-3 0 0,-3 0 0 16,1-7 0-16,-5 1 0 0,1-4 0 15,-4-9 0-15,0 0 0 0,0 0 0 0,0 0 0 0,0 0 0 0,-4-6 0 31,1-3-26-31,-8-1-5 0,4-9-1 0,-4 4 0 16,-3-4-136-16,0-3-28 0,0 0-6 0,-4-3-1 0,4 3-149 0,-3 3-31 0,2 4-5 16,-2-1-2-16</inkml:trace>
  <inkml:trace contextRef="#ctx0" brushRef="#br0" timeOffset="126510.93">11536 5380 2188 0,'0'0'48'0,"-4"6"11"0,1-2 1 0,3 2 1 0,-4 3-49 0,4-2-12 0,0-1 0 0,4 0 0 15,-1 0 143-15,4-3 25 0,0 4 6 0,4-4 1 16,0 3-71-16,-1 0-13 0,4-2-3 0,7-1-1 15,1 0-18-15,-1-3-3 0,3 0-1 0,1-3 0 0,3 0-6 0,4-4-2 16,-4-2 0-16,4-1 0 16,-4 1-45-1,1-3-12-15,-5 2 0 0,1-2 0 0,0-1 0 0,-4 0 0 0,0 4 0 0,0-3 0 16,-3-1 0-16,-4 0 0 0,-4 4 0 0,-2-4 0 16,-1 4 0-16,-4 0 0 0,-3 2 0 0,-3 1 0 0,-1 0 0 0,1 6 0 15,-5 0 0-15,1 3 0 16,-3 3 0-16,-1 4 0 0,1 2 0 0,-1 1 0 0,1 6 28 0,2 3 3 0,-2-1 1 0,3 8 0 31,-4-4-24-31,8 3-8 0,3 0 0 0,-4-3 0 16,4 0 0-16,4-3 0 0,3-3 0 0,0-3 0 15,0-4-26-15,3-2-5 0,5-1-1 0,-1 1 0 0,3-4 32 0,4-3 0 16,1-3 0-16,-1 0 0 0,0-3 20 0,0 0 9 0,4 0 3 0,0-4 0 16,-4 4-32-16,0-3 0 15,0-3 0-15,-3 2 0 0,-1 1 0 0,-3 3 0 16,-3 0 0-16,-4 0 8 0,0-4-8 0,0 1 0 0,-7 0 0 0,4-1 0 15,-4 1-28 1,0-3-3-16,-4-1 0 0,4-2 0 0,-3-1 50 0,-4 1 9 16,3-4 3-16,-3 0 0 0,3 1-50 0,-3-4-9 0,4 0-3 15,-4 3 0-15,3 1 51 16,1 2 9-16,3-2 3 0,0 2 0 0,-4 0-24 0,8 1-8 0,-4-1 0 16,3 4 0-1,1 0-26-15,3 2-5 0,0-2-1 0,0 6 0 0,0 0 51 0,4-1 9 0,-1 8 3 0,4-1 0 0,-3 0-31 0,3 3 8 31,-3 0-8-31,6 4 4 0,-3-4-4 0,4 3 0 16,0 1 0-16,-1 2 0 0,-3-2 0 0,4 2 0 0,-7 1 0 0,3-1 0 31,-4-2-77-31,1-4-15 0,-1 0-4 0,-2 1 0 0,-1-4-162 0,-7-3-33 0,0 0-6 0,0 0-2 16</inkml:trace>
  <inkml:trace contextRef="#ctx0" brushRef="#br0" timeOffset="127216.16">12594 5452 2955 0,'0'0'65'15,"0"0"14"-15,0 0 2 0,0 0 2 0,0 0-67 0,0 0-16 0,0 0 0 0,4 7 0 0,-1-1 38 0,1 0 4 16,-4 0 1-16,3 4 0 0,1-4 21 0,-4 3 5 16,0 1 1-16,3 2 0 0,-3 1-27 0,0 3-6 0,0-4-1 0,0 4 0 31,4 0-9-31,-4-4-3 0,0-3 0 0,3-2 0 0,1-1-8 0,-1-3-3 15,-3-3 0-15,8 3 0 0,-8-3-13 0,7-3 11 0,0 0-11 0,0 3 10 16,0-3-2-16,-4-3-8 0,1-7 12 0,-1 1-4 16,1-1-8-16,-1 0 10 15,1-2-10-15,-1-1 10 16,1-3-34 0,-1 0-6-16,1-3-2 0,0 1 0 0,-4-1 52 0,3-3 9 0,-3 6 3 0,4-3 0 15,-1 0-52 1,4 3-9-16,-7 0-3 0,7 7 0 0,-3-4 52 0,-1 7 9 0,1-1 3 0,3 4 0 0,-7 6-24 0,0 0-8 0,3 3 0 15,4 3 0-15,-3 4 0 0,3-1 0 16,-3 7 0-16,-1-4 0 0,1 4 0 0,-1 0 0 0,1 2 0 0,3 1 0 16,-7-3 0-16,3 0 0 0,1 2 0 15,3-2 0-15,-7 0 0 0,3-4 0 0,1 4 0 0,-1-7 0 16,-3 4 0-16,4-4 0 0,-4 4 0 16,3-4 0-16,-3 1-26 0,4-1-5 15,-4 1-1-15,0-1 0 0,0 0 32 0,4-2 0 16,-4-7 0-16,0 0 0 0,0 0 0 0,0 0 0 0,0 0 0 0,0 0 0 15,0 0 0-15,3-10 0 0,-3 1 0 0,4-4 0 0,-1 4 20 0,1-4 9 16,-4 4 3-16,3-4 0 16,1-2-24-16,-4 2-8 0,3-6 0 0,1 4 0 15,-1-1 0-15,4-3 0 0,-3 7 0 0,3-4 0 16,0 3-26-16,0 1-5 0,0-1-1 16,0 1 0-16,4-1 52 0,-4 1 9 0,0 2 3 0,0 1 0 0,0-1-24 0,-7 10-8 15,7-6 0-15,-7 6 0 0,0 0 0 0,0 0 0 16,11-3 0-16,-11 3 0 0,10 3 0 0,4 0 0 0,-7 7 0 0,4-1 0 31,-4 7 0-31,4 0 0 0,-4-1 0 0,0 1 0 16,3 3 0-16,-3 0 0 0,4 2 0 0,-4-2 0 0,0 0 0 0,4-3 0 15,-4 3 0-15,0-4 0 16,0 1 0-16,0-4 0 0,-4 1 0 0,4 6 0 16,-3-3 0-16,3 2 0 0,-7 1 0 0,4 0 0 0,-1 0-28 0,1 0-3 0,-4-4 0 0,0 1 0 31,0-4 51-31,0-2 9 0,-4-4 3 0,1 0 0 15,-1 1-32-15,0-7 0 0,-3 0 0 0,4 0-10 0,-4-7-179 0,3 1-36 0,-3-3-7 0</inkml:trace>
  <inkml:trace contextRef="#ctx0" brushRef="#br0" timeOffset="128988.98">3027 7726 1824 0,'0'0'38'0,"0"0"8"0,0 0-37 0,0 0-9 0,0-7 0 0,-4 1 0 31,4 0 120-31,0-1 21 0,0 1 5 0,0 0 1 16,0 6-12-16,0-6-3 0,0 6 0 0,0-4 0 0,0 4-21 0,0 0-5 0,0-6-1 0,0 6 0 15,0 0-40-15,0 0-8 0,0 0-1 0,0 0-1 16,-7 3-7-16,4 4 0 0,-4 5-1 0,3 4 0 31,4 3-15-31,-10 3-2 0,6 0-1 0,-3 6 0 0,7 0-29 0,-4 3 0 0,4 1 0 0,0-1 0 16,0 0 19-16,0 4 7 0,0-1 2 0,0 1 0 16,4-1-20-16,3-2-8 0,0-1 8 15,0 0-1 1,4-2-33-16,-1-4-5 0,-3 0-1 0,4-3 0 0,0-3 32 0,-1-4 0 0,4 1 0 0,4 0 0 15,-8-7 0-15,5 0 0 0,-1 1 0 0,7-4 0 32,-7-3 0-32,4-3 0 0,-1 0 0 0,1-3 0 0,7-3 0 0,-8-7 0 15,4 1 0-15,4-7 0 0,-4-3 0 0,0-3 0 0,1-6 0 16,-5-1 0-16,1 1 0 0,-4-4 0 0,0 1 0 0,-3 3 0 16,-1-1 0-16,1 7 0 0,-1-3 0 0,1 6 0 15,-11-3 0-15,4 6 0 0,-1 0 0 0,1 0 0 0,-1 1 0 0,1 2 0 0,-4 3 0 0,0 4 0 31,-4 3 0-31,4 6 0 0,0 0 0 0,0 0 0 16,0 0 0-16,0 9 0 0,0 4 0 0,4 2 0 16,-4 7 0-16,7 0 0 0,-7 0 0 0,10 6 0 0,-6 1 0 15,6 2 0-15,1 3 0 0,0 1 0 0,-1-4 0 0,4-3 0 16,0 4 0-16,4-7 0 16,0 0 0-1,-1-3 0-15,1-3 0 0,3 0 0 0,0-7 0 0,0-2 0 0,4-4 0 0,0-3 0 16,-4 0 0-16,-7-3 0 0,7 0 0 0,-10-3 0 0,3-3 0 0,-3-4 0 15,-8 4 0-15,4-7 0 0,-3 1 0 0,-1-1 0 0,4 1 0 0,-7-4 0 32,-7 0-57-32,4 1-6 0,-4 2-1 0</inkml:trace>
  <inkml:trace contextRef="#ctx0" brushRef="#br0" timeOffset="129721.28">3037 7493 2682 0,'-7'0'59'0,"4"0"12"0,-1 0 2 0,-3 0 3 0,4-3-61 16,-4 3-15-16,3 0 0 0,-3 0 0 0,7 0 97 0,0 0 17 0,0 0 3 0,0 0 1 15,0 0-42-15,0 0-8 16,0 0-1-16,0 0-1 0,0 0-28 0,0 0-6 0,0 0 0 0,7 3-1 0,4 1-7 0,-1-1 0 31,4 0-1-31,1 0 0 0,2 0-7 0,-3 0-2 16,7 0 0-16,-3 1 0 0,0-1-3 0,6-3-1 0,-2 0 0 0,6 0 0 0,-3-3-10 16,6-1 10-16,1-2-10 0,-4 3 10 15,4-3-10-15,3 3 0 16,-10-1 9-16,7 4-9 0,-8-3 0 0,-2 3 8 15,2 0-8-15,-6-3 0 0,0 3 0 0,-8 0 9 0,4 0-9 0,-3 0 0 16,-1 0 9-16,-6 0-9 0,-4 0 0 0,0 0 9 0,0 0-9 0,0 0 0 16,0 0 0-16,0 0 7 0,0-6-7 15,-4 0 0-15,-3-4 0 0,4 1 0 0,-8-1 0 0,1 1 0 16,-4-7 0-16,3 4 0 0,-7-4 0 0,4 4 0 16,0-4 0-16,0 7 0 0,-4-4 0 0,4 4 0 15,0-1 0-15,4 1 0 16,-1-1 0-16,0 1 0 0,8 3 0 0,-8-1 0 0,4 4 0 0,4 0 0 15,3 3 0-15,0 0 0 0,0 0-8 0,0 0-2 16,10 3 0-16,1 0 0 0,-4 4-128 0,11-1-26 16,-8 0-4-16</inkml:trace>
  <inkml:trace contextRef="#ctx0" brushRef="#br0" timeOffset="130353.38">4572 7760 2553 0,'0'0'108'0,"0"0"-87"16,-11 3 86-16,11-3 17 0,0 0 3 0,0 0 1 31,0 0 0-31,0 0 0 0,0 0 0 0,0 0 0 16,0 0-52-16,0 0-9 0,0 0-3 0,0 0 0 0,4 3-51 0,3 4-13 15,4-4 0-15,3 0 0 0,-4 3 0 0,4 0 0 16,1 1 0-16,6-4 0 0,0-3 0 0,-7-3 0 0,7 3 0 0,-7 0 0 15,4 3 0-15,0-3 0 0,-4 3 0 0,3-3 0 16,-6 3 0-16,-1-3 0 0,5 0 0 0,-5 0 0 16,-6 0 0-16,3 0 0 15,-7 0 0-15,0 0 0 0,0 0 0 0,0 0 0 0,7-3 0 0,-7 3 0 16,0 0 0-16,0 0 0 0,0 0 0 0,-4 0 0 16,1-3 0-16,-4 0 0 0,3 3 0 0,-3-4 0 15,-4 4-100-15,4 4-22 16,-3 2-5-16,-1 0-1 15,1 0-160-15,-1 1-33 0,-3 5-7 0,0 1 0 0</inkml:trace>
  <inkml:trace contextRef="#ctx0" brushRef="#br0" timeOffset="130643.58">4667 7970 1792 0,'-10'6'51'0,"6"-3"10"0,4 4-49 0,-10-4-12 0,10 3 0 0,-7-3 0 0,-1 4 208 0,5-1 38 32,-1 0 8-32,1 0 2 0,-1 1-103 0,1-1-20 0,3-6-4 0,0 0-1 15,3 6 0-15,-3 0 0 0,0-6 0 0,0 0 0 0,0 0-102 0,7 7-26 0,0-1 0 0,1-3 0 16,2 0 0-16,1 0 0 0,-1 1 0 0,4-1 0 31,4 0 0-31,0-3 0 0,-1-3 0 0,1 3 0 0,0 3 0 16,-1-3 0-16,4-3 0 0,1 3 0 15,-8 0 0-15,0 0 0 0,3 0 0 0,-2 0 0 0,-1 0 0 0,-4 0 0 16,-10 0 0-16,14-3 0 0,-14 3 0 0,11 0 0 0,-11 0 0 0,0 0 0 16,7-7 0-16,-4 1 0 15,5 0 0-15,-8-1 0 0,0 1 0 0,-8 3 0 16,8-3 0-16,-3 0-700 0,-4 2-146 0,3 1-29 0</inkml:trace>
  <inkml:trace contextRef="#ctx0" brushRef="#br0" timeOffset="132933.09">5577 7468 2290 0,'-10'-3'48'0,"10"3"11"0,0 0-47 0,-4-3-12 0,4 3 0 16,0 0 0-1,0 0 108-15,0 0 20 0,0 0 4 0,0 0 1 0,0 0-55 16,0 0-11-16,4 0-3 0,3 3 0 16,0 0 0-16,0 1 0 0,0 2 0 0,0-3 0 15,4 6 0-15,-4 1 0 0,3 5 0 0,4 1 0 16,-10 0 0-16,7-1 0 0,3 4 0 0,-4 3 0 0,1 0-51 0,-1 3-13 0,-3 3 0 0,1 4 0 31,-1-1 0-31,0 4 0 0,0 5 0 0,0-2 0 0,-4-3 28 16,4-1 4-16,-3 1 0 0,-1-4 0 0,4 0-24 0,-3-3-8 0,3 1 0 0,-3-4 0 31,3-3-26-31,-4 0-5 0,1-7-1 0,3 1 0 0,-7 0 51 0,0-7 9 16,0-9 3-16,0 0 0 0,0 0-31 0,0 0 0 0,0 0 0 0,0 0 0 31,0 0-19-31,0 0-9 0,0 0-3 0,0 0 0 16,0 0-49-16,0 0-9 0,0 0-3 0,0 0 0 0,3-6-108 0,-3 0-23 0,0-4-4 0,-3 1-1 0</inkml:trace>
  <inkml:trace contextRef="#ctx0" brushRef="#br0" timeOffset="133382.54">6047 7650 2066 0,'-4'-9'43'0,"4"9"10"15,0 0-42-15,0 0-11 0,0 0 0 0,0 0 0 16,0 0 104-16,0 0 20 0,0 0 3 0,0 0 1 31,-3 6-18-31,-4-3-3 0,3 4-1 0,-3 2 0 0,3 0-18 0,-3 1-4 0,0 2-1 0,-3 4 0 16,-1-3-20-16,1 5-4 0,-1 1-1 0,0 3 0 0,1 0-18 0,-1-3-4 0,4 0-1 0,-7-4 0 31,3 1 2-31,4 0 1 0,4-4 0 0,-4 1 0 0,3-4-30 0,1 1-8 16,3-10 0-16,0 0 0 0,3 3 0 0,1 0 0 31,-4-3 0-31,7 0 0 0,0-3 0 0,0 0-15 0,4-4 4 0,-1 1 1 15,4 0 10-15,-3 0 9 0,6-4-1 0,1 4-8 0,-4 0 18 0,4 2-3 0,0-2-1 0,-1 6 0 16,-3-3 2 0,4 6 1-16,0 0 0 0,-4 4 0 0,0-1-17 15,-4 0 8-15,8 7-8 0,-11-1 0 0,0 4 8 0,4 0-8 16,-1 2 0-16,-6 7 5 0,-1-3-5 0,1 3 0 16,-1 1 0-16,-3 2 0 0,-3-3 0 0,3 0 0 0,0-3 0 0,-4 0 0 0,4 0 0 0,-3-3 0 31,3-7 0-31,-4-2 0 0,4-10 0 0,0 0 0 0,0 0 0 0,0 0 0 15,0 0-28-15,0 0-3 0,0-7 0 0,0-2 0 16,4-1-103-16,-4-2-21 0,7 3-4 0</inkml:trace>
  <inkml:trace contextRef="#ctx0" brushRef="#br0" timeOffset="134187.12">6488 8215 1728 0,'0'0'38'0,"0"0"8"0,0 0 2 0,0 0 0 0,0 0-39 0,-4-3-9 31,4 3 0-31,0 0 0 0,0 0 104 0,0 0 20 0,0 0 3 0,0 0 1 16,0 0-52-16,0 0-9 0,4 6-3 0,-1 3 0 15,1 4 0-15,-1-1 0 0,4 4 0 0,0 3 0 16,0 3 52-16,4 0 9 0,0 0 3 0,-8 3 0 0,8 0-52 0,-4 0-9 0,0 0-3 16,3 3 0-1,-3 0-51-15,4-3-13 0,-4 4 0 0,4-1 0 16,-4-3 54-16,3 3 8 0,-3 0 2 0,0-2 0 0,4-5-52 0,-8 1-12 15,8-3 0-15,-7 3 0 16,3-6 0-16,0-4 0 0,-4 4 0 16,1-7 0-16,-4 1 0 0,3-4 0 0,-3-6 0 0,0 0 0 15,0 0 0-15,-3-3 0 0,-4 0 0 0,0 0 0 32,0-7 0-32,0-2 0 0,-4-1 0 0,0-6 0 0,1 1 0 0,-4-4 0 0,0 0 0 0,-1-3 0 15,5 0 0-15,-1-1 0 0,1 1 0 0,-1-3 0 0,4 0 0 0,-4 3 0 0,8 0 0 0,-4 0 0 31,3 0 0-31,4 3 0 0,0-3 0 0,4-4 0 0,-1 1 0 0,1 0 0 16,7-7 0-16,-4 4 0 0,0 0 0 0,3 3 0 0,4-1 0 0,-3 4 0 16,-1 3 0-1,1 3 0-15,3 4 0 0,-3 2 0 0,-1 1 0 0,4 9 0 0,-14 3 0 16,0 0 0-16,11 6 0 0,0 3 0 16,-1 7 0-16,-3 0 0 0,-3 6 0 0,-1-1 0 15,1 1 0-15,-4 7 0 0,-4-4 0 0,4 0 0 0,-7 0 0 0,4 0 0 0,-4-6 0 16,0 0 0-1,0-4 0-15,0 1 0 0,-4-3 28 0,0-4 2 0,1-3 1 0,-1 0 0 16,1-2-31-16,-1-1 8 0,-3-3-8 0,3-3 4 16,-3-1-4-1,0-2 0-15,-4 0 0 0,4 0 0 16,4-1-60-16,-4 1-12 0,3-3-3 0,0-1 0 16,4 1-85-16,4-1-16 0,-1 1-4 0</inkml:trace>
  <inkml:trace contextRef="#ctx0" brushRef="#br0" timeOffset="135033">6918 7813 2059 0,'-7'3'91'0,"0"1"19"0,0-1-88 0,3 0-22 0,-3 0 0 0,4 3 0 0,-1 1 140 0,-3-1 23 16,4 0 5-16,-1 3 0 0,4-2-64 0,-3 2-14 15,3 1-2-15,3-4-1 0,1 0-30 0,-1 4-5 16,1-1-2-16,3-3 0 15,3 0-14-15,-3 1-4 0,4-1 0 0,3-3 0 16,0 0-4-16,0-3-2 0,4-3 0 0,-8 3 0 0,5-3 1 0,2-3 0 0,-3 3 0 0,0-7 0 31,1 4 1-31,-1 0 1 0,0-4 0 0,-4 4 0 0,1-3-17 0,-4-1-4 16,4 1-8-16,-4-1 12 0,-4 4-4 0,1 0 0 16,-4 6-8-16,3-3 12 0,-3 3-12 0,0 0 9 0,0-7-9 0,0 1 8 15,-3 3-8-15,-1 0 10 0,-6 0-10 0,3 3 10 16,-4-3-10-16,0 3 0 0,-3 3 0 0,0-3 0 15,0 3 0-15,0 0 12 16,-4 6-12-16,1-2 12 0,-1 5-12 0,4 1 0 0,-7-1 0 0,3 7-11 16,0 0 11-16,1 0 0 15,-1 0 0-15,4-1 0 0,3 4 0 0,1-3 0 0,-1 6 0 16,8-3 0-16,3 3 0 0,3-6 0 0,1 0 0 0,6 3 8 0,5-3-8 0,2 3 8 16,1-4-8-16,3-2 8 0,0 0-6 0,4-4-2 15,0-2 0-15,3-4 0 16,-4 0 0-16,5-3 0 0,-1-3 0 15,0-3 0-15,-3 3 0 0,0-6 0 0,-1 0 0 16,1-1 0-16,0 1 0 0,-4 0 0 0,-4-4 0 0,1 1 0 16,-4 3 0-16,0-4 0 0,-7 1 0 0,0 0 0 0,0 2 0 0,-3-2 0 15,-4-4 0-15,0 7 0 0,0 0-23 0,-4 0-1 16,1 2 0-16,-1 1-1052 16,4 3-212-16</inkml:trace>
  <inkml:trace contextRef="#ctx0" brushRef="#br0" timeOffset="142253.85">7945 7867 1337 0,'0'0'56'0,"0"0"-44"32,0 0 144-32,0 0 28 0,0 0 7 0,0 0 1 15,0 0-18-15,0 0-3 0,-4 0-1 0,4 0 0 16,0 0-46-16,0 0-8 0,0 0-3 0,0 0 0 16,0 0-61-16,0 0-12 0,0 0-2 0,0 0-1 0,0 0 34 0,0 0 6 0,0 0 2 0,0 0 0 15,0 0-49 1,4 3-10-16,3-3-1 0,0 0-1 15,0 0-1-15,3 0 0 0,1 0 0 0,3 0 0 16,4 0-2-16,-4 0-1 0,3-3 0 0,5-1 0 0,-1 1-14 0,0 0 0 0,4 0 0 0,-1-3 0 16,1 3 16-16,0 0 1 0,-1-4 0 15,-2 4 0-15,-1 0-27 0,-4 0-6 16,1 0 0-16,0 0-1 0,-8 3 32 0,1 0 6 0,-1 0 2 0,-3 3 0 31,0-3-14-31,1 0-9 0,-8 0 12 0,3 3-12 16,-3-3 0-16,0 0 0 0,0 0 0 0,0 0 0 0,0 0 0 0,0 0 0 0,0 0 0 0,0 0 0 31,0 0-29-31,0 0-10 0,-3-6-1 0,3-4-1 0,-4 4-93 0,4-4-18 0,0-2-4 0</inkml:trace>
  <inkml:trace contextRef="#ctx0" brushRef="#br0" timeOffset="143056.9">9035 7403 1454 0,'0'-7'64'0,"0"4"14"0,3-3-62 15,-3 3-16-15,0 0 0 0,4-4 0 16,-4 7 117-16,0-3 21 0,3 0 4 0,-3 3 1 16,0 0 1-16,0-6 0 0,0 6 0 0,0 0 0 0,0 0-29 0,0 0-6 0,0 0-1 15,0 0 0 1,0 0-34-16,0 0-7 0,0 0-2 0,0 0 0 0,0 0-27 0,0 0-6 0,0 0 0 0,7 6-1 15,-3 0-11-15,3 1-1 0,0-1-1 0,-4 3 0 16,5 1-4-16,-1 2-1 0,0-2 0 0,0 2 0 16,0 1 3-16,0-4 1 0,-4 4 0 0,4-4 0 31,0 4 26-31,-3-1 5 0,-1 1 0 0,5 2 1 0,-5 4-49 0,4 3 0 0,-3 3-14 16,-1 3 3-16,4 4 11 0,-3 2 14 0,3 4-3 0,-4 3-1 0,4-4-10 0,0-2 0 31,1-1 9-31,-1-2-9 0,0-1 0 0,3-6 8 0,-3 3-8 0,0-6 0 15,0 3 0-15,4-6 8 0,-4 0-8 0,0 0 0 16,0-7 8-16,0 1-8 0,-3-4 8 0,3-2-8 16,-7-1 0-16,0-6-13 0,0 0 1 0,0 0 1 15,0-6 11-15,0-1 16 0,-4-2-4 0,1-1-1 16,-1 4-11-16,1-3 0 0,-1 3 0 0,-3-1-11 16,4-2-42-16,-5 3-9 0,5-4-2 0,-4 4 0 15,3 0-70-15,-3-1-14 0,4 1-4 0</inkml:trace>
  <inkml:trace contextRef="#ctx0" brushRef="#br0" timeOffset="143577.41">9599 7522 2192 0,'0'0'48'0,"-7"0"11"0,0 3 1 0,0 0 1 0,0 0-49 16,0 0-12-16,0 4 0 0,-4-1 0 0,4 3 111 0,-3 1 19 0,2 2 4 0,-2 1 1 0,3-1-51 0,-4 4-9 31,4 6-3-31,-3-3 0 0,-1-1-19 0,0 1-4 0,1-3-1 0,-1 3 0 16,4 0-4-16,-3-4 0 0,3-2-1 0,0-1 0 0,-1 1-12 0,5-4-3 31,-1 1 0-31,4-4 0 0,0 3-16 0,0-2-3 0,4-1-1 0,-4-6 0 16,0 0-18-16,7 0-4 0,0 0-1 0,4-3 0 15,-4-3 34-15,3-1 6 0,1 1 2 0,-1-3 0 0,5-1-7 0,-1 1 0 32,0-1-1-32,3 1 0 0,1 0-2 0,3 2 0 0,-3-2 0 0,3 6 0 15,0 0-2-15,-3 3-1 0,-1 6 0 0,1 0 0 0,-4 0-3 0,4 4-1 16,-8 2 0-1,5 4 0-15,-5 3-1 0,-3 0 0 0,0-1 0 16,0 1 0-16,-7 0-6 0,0 3-3 0,0 0 0 0,0-3 0 16,-3 3 0-16,-1-3 0 0,1-1 0 15,-4 1 0-15,0-6 0 0,0 2 0 16,0-2 0-16,-4-4 0 0,4-2 0 0,3-4 0 0,-3-3 0 0,0 0 0 0,4 0-25 0,-1-3-2 16,4-4 0-16,0 1 0 15,0-3-115-15,7 2-23 0,-3-2-5 0</inkml:trace>
  <inkml:trace contextRef="#ctx0" brushRef="#br0" timeOffset="145883.76">8047 7650 2419 0,'0'-6'107'0,"-4"0"22"16,4 6-103-16,0-3-26 0,0 3 0 0,0 0 0 15,0 0 56 1,0 0 7-16,-7-4 1 0,7 4 0 15,0 0 30-15,0 0 6 0,0 0 2 0,0 0 0 0,0 10-61 0,0-4-12 0,0 4-2 0,4-4-1 16,-1 3 23-16,-3 1 5 0,7-1 1 0,-3 4 0 16,3-4-18-16,0 0-3 0,-3 4-1 0,3 3 0 15,0-4-1-15,0 4-1 0,-4 3 0 0,4-1 0 16,-3 4-9-16,3-3-2 0,-7 3 0 0,3 0 0 16,1-3-8-1,-1 3-1-15,-3-3-1 0,4-1 0 0,0 1-25 0,-1-3-5 0,1 3 0 0,-1-7-1 16,1 1 36-16,-1-1 7 0,-3-12 2 0,0 0 0 15,0 0-24 1,0 0 0-16,0 0 0 0,4-3 0 0,3-3-22 0,0 0 1 0,0-7 0 0,-4-2 0 16,4 2-170-16,1 0-33 0</inkml:trace>
  <inkml:trace contextRef="#ctx0" brushRef="#br0" timeOffset="148781.7">9973 7945 1154 0,'0'-9'24'0,"0"9"6"0,0-7-30 0,4 4 0 0,-4-3 0 0,0 6 0 31,0-3 60-31,0 0 7 0,0 3 1 0,0 0 0 0,0 0-18 0,0 0-3 16,0 0-1-16,0 0 0 0,3-7 30 0,-3 7 7 0,4-3 1 0,-4 3 0 31,0 0 29-31,0-3 7 0,0-3 0 0,0 6 1 0,0 0-6 0,0 0-2 0,0-3 0 0,0 3 0 16,0 0-44-16,0 0-9 0,0 0-1 0,0 0-1 31,0 0-9-31,0 0-1 0,0 0-1 0,0 0 0 0,0 0-15 0,0 0-2 0,0 0-1 0,0 0 0 16,0 0-7-16,0 0-2 0,0 0 0 0,3 6 0 15,4 3 0-15,-3 1 0 0,3 2 0 0,0 1 0 0,0-1 0 0,-4 7 0 16,4 0 0-16,1 6 0 16,2 0-4-1,-3 0 0-15,-3 0-1 0,6 7 0 0,-6-1-3 0,3 0 0 0,0-2 0 0,0 2 0 16,-3-6-2-16,3-3-1 0,-4 0 0 0,4-3 0 16,0-4 14-16,-3 1 2 0,-1 0 1 0,1-7 0 15,3 1-26-15,-7-4 0 0,3-3 0 0,-3-3 0 0,0 0 0 0,0 0 0 0,0 0 0 0,4-3 0 31,-4-3 0-31,3-1-9 0,-3 1 0 0,0-3 0 16,0-1 9-16,-3-2 12 0,-4 2-2 0,3-2-1 16,-3-4-9-16,4 4 0 0,-4-4 0 0,-4 3 0 0,4 1 0 0,-4-1 0 0,1 1 0 15,-4-1 0 1,3 4 0-16,-3-1 0 0,3 4 0 0,-3 0 0 16,0 3 0-16,0 0 0 0,-3 6 0 0,2 0 8 0,1 0-8 0,0 6 10 0,4 1-10 15,-5-1 10-15,1 1-10 16,4-1 8-16,-1 4-8 0,1-1 8 15,3 4-8-15,-4-4 0 0,7 4 0 0,-3 3 8 0,4-4-8 0,-1-2 0 0,4 3 0 0,0-4 0 16,0 1 8 0,4-1-8-16,-1 1 0 0,4-4 8 0,1 1-8 0,2-1 12 15,1 0-12-15,3-2 12 0,0-1-4 0,0 0-8 0,4-3 12 0,-1 1-4 16,1-8-8 0,0 4 0-16,3-6 0 0,0 3 8 0,-7-3-5 15,4-1-3-15,-1 1 0 0,-3 0 0 16,4 3 0-16,-4-3 0 0,0 2 0 0,0-2 0 15,-3 3 0-15,3-3 0 0,-3 3 0 0,-1-4 0 0,-3 4 0 0,0 0 0 0,0 0 0 0,-3 0 0 16,-1 3 0-16,-3 0 0 0,0 0 0 0,0 0 0 16,0 0 0-16,-3-6 0 0,3 2 0 0,0 4 0 15,-4-3-26-15,4 3-5 0,-3-6-1 0,-1 0 0 16,1-1-123-16,3 7-25 0,0-6-4 0,0 6-1217 16</inkml:trace>
  <inkml:trace contextRef="#ctx0" brushRef="#br0" timeOffset="152329.04">10403 7619 1340 0,'0'0'38'0,"-7"3"8"15,7-3-37-15,-3 3-9 0,-1 0 0 0,4-3 0 16,-7 7 150-16,4-4 28 0,-1 3 6 0,1-3 0 31,-4 3-25-31,3 1-6 0,1-4-1 0,-1 3 0 0,1 0-40 0,-1 1-8 0,0-1-1 0,4 0-1 16,-3 0-29-16,3 4-5 0,0-4-2 0,0 0 0 15,3 1-53-15,-3-1-13 0,4 3 0 0,3-2 0 0,0-4 0 0,0 3 0 0,0-3 0 0,4 3 0 16,3-2 54 0,0-4 8-16,4 3 2 0,-1-3 0 0,-3 0-56 15,8 0-8-15,-5 0 0 0,1-3-10 0,-1-1 19 0,5 1 4 0,-5-3 1 0,1 3 0 31,3-3-14-31,-7-1-12 0,4 1 3 0,-4-3 0 0,0-1 29 16,0 1 5-16,-3-1 2 0,-1-2 0 0,1-1-12 0,-8 1-3 0,1-1 0 0,0 4 0 16,-4-4 1-16,3 4 0 0,-6-4 0 15,3 4 0 1,-4 0-5-16,-3 2 0 0,0 1-8 0,0 0 12 0,-4-1-12 0,1 4 11 16,-1 0-11-16,0 0 10 0,-3 3-10 0,4 0 0 0,-4 3 0 0,0-3 0 15,-1 3 0-15,1 4 0 0,0-1 0 0,-3 3 0 16,2 1 0-16,-2 2 0 0,3 1 0 15,-4-1 0-15,0 4 0 16,1 0 0-16,-1-1 0 0,1 4 0 16,-1 0 0-16,0 3 0 0,4 0 0 0,0 0 0 0,3 0 0 0,1-3 0 0,3 3 0 0,0-1 0 15,3-2 0-15,4 0 0 0,-3 0 0 16,6 3 0-16,-3-3 0 0,7-1 0 0,0 1 0 0,0-3 0 0,8 6-8 0,-1-3 8 16,0-4 0-1,3 4 0-15,5-3 0 0,-5-4 0 0,1 1 0 16,7 0 0-16,-8-4 0 0,8-3 0 0,-4-3 0 0,7 4 0 31,-3-7 0-31,0 3 0 0,-1-3 8 0,1 0-8 0,-4 0 15 0,4 0 1 0,-4-3 0 0,0-1 0 16,0 1-16-16,1 0 11 0,-5 0-11 0,4 0 10 0,-7 0-25 0,1 0-5 15,-5 0 0-15,1-4-1 16,-4 4 36-16,3-3 7 0,-6 3 2 0,3 0 0 0,-4-1-24 0,1 1 0 16,-4 0 0-16,0 0 0 15,0 3-52-15,0 0-11 0,0 0-2 0,-4-3-1 31,4 3-154-31,-3-6-30 0</inkml:trace>
  <inkml:trace contextRef="#ctx0" brushRef="#br0" timeOffset="153384.34">10499 7183 978 0,'0'0'28'0,"0"0"5"0,0 0-33 0,0 0 0 0,3 6 0 0,1-3 0 31,-4-3 81-31,0 0 10 0,0 0 1 0,3 7 1 0,-3-7 3 0,4 6 0 16,-1 0 0-16,1 1 0 0,-1-1-4 0,-3-6 0 0,0 6 0 0,0-6 0 31,0 0-16-31,0 0-3 0,0 0-1 0,4 6 0 0,-4-6-12 0,0 7-2 15,0-1-1-15,0-6 0 0,-4 6 6 0,4-6 1 0,-3 3 0 0,-4 4 0 0,3-1-8 0,-3 0 0 16,0-3-1-16,0 4 0 16,4-1-37-16,-4-3-7 0,-1 0-2 0,1 0 0 15,0-3 28-15,4 3 6 0,3-3 1 0,0 0 0 0,0 0-26 0,0 0-5 32,-4-3-1-32,4 3 0 0,0 0-12 0,0-6 0 0,-3-3 0 0,6-1 0 15,-3 4 0-15,4 0 8 0,-4-1-8 0,3 4 0 16,4-3 8-16,-3 3-8 0,-1-3 11 0,5 2-11 0,-1 1 20 0,-4 0-4 15,8 0 0-15,-4 0 0 0,0 0 4 0,3 0 0 0,1-1 0 0,0 1 0 16,-4 3-3-16,3 0 0 0,-3-3 0 16,4 3 0-1,-4 3-5-15,0 0 0 0,-4 4-1 0,5-4 0 16,-5 3-11-16,1 4 0 0,-1-1 0 0,-3-3 0 0,0 4 0 0,0-4 0 16,-3 3 0-16,-1 1 0 0,1-4 0 0,-5 0 0 0,1-3 0 0,0 4 0 15,0 2 28-15,0-6 3 16,-3 3 1-16,3-2 0 0,-4-4-32 0,0 3 0 15,4 0 0-15,-3-3 0 0,3 3 0 0,-4-3 0 0,4 0 0 0,0 0 0 0,7 0 0 0,-3-3 0 32,-5-3 0-32,5-1 0 0,3 7 0 0,0-6 0 15,-4 0 0-15,4-1 0 0,4 1 0 0,-1-3-8 0,1-1 8 0,0 1 0 16,-1 0 0-16,4 2 0 0,-3-2 0 0,3 3 0 0,0-1 0 16,0 1 0-1,-4 3 0-15,4 3 0 0,0-3 28 0,-3 3 7 0,-4 0 1 0,7 0 0 16,-7 0-36-16,7 6 0 0,-3-3 0 0,3 4 0 15,-7-1 0-15,3 0 0 16,-3 0 0-16,4 1 0 0,-4 2 0 0,-4-3 0 16,4-6 0-16,0 7 0 0,-3-1 0 0,-1-3 0 0,1 0 0 0,3-3 0 31,-4 3-49-31,4-3-14 0,-7-3-2 0,3 0-952 0,1 0-191 0</inkml:trace>
  <inkml:trace contextRef="#ctx0" brushRef="#br0" timeOffset="185169.69">1291 10899 2258 0,'0'0'64'0,"0"0"14"15,0 0-62-15,0 0-16 0,0 0 0 0,0 0 0 0,0 0 123 0,0 0 21 0,0 0 5 0,0 0 1 16,0 0-47-16,0 6-10 0,0-6-1 0,0 6-1 16,4 0-32-16,3-2-7 0,-4-1 0 0,8 3-1 15,-1-3-17-15,1 0-3 0,0-3-1 0,3 0 0 31,7 0-11-31,-7 0-3 0,7 0 0 0,-7 0 0 0,7-3-24 0,1-3-6 16,2 0-1-16,1-1 0 0,0 1 15 0,-1 0 0 0,5-4 0 0,-5 1 0 31,1 3 0-31,-4-1 0 0,-3 4 0 0,3 0 0 16,0 0-45-16,4 3-7 0,-4 0 0 0,-3 3-906 0,-1-3-181 0</inkml:trace>
  <inkml:trace contextRef="#ctx0" brushRef="#br0" timeOffset="185796.25">2572 10378 2030 0,'0'0'57'0,"0"-3"14"0,0 3-57 0,0 0-14 0,0 0 0 0,0 0 0 16,0 0 105-16,0 0 19 0,0 0 3 0,0 0 1 16,0 0-27-16,0 0-5 0,0 0 0 0,3 6-1 15,4 4-26-15,-3-1-5 0,3 4 0 0,4-1-1 16,-4 7-23-16,0 3-5 0,3 6-1 0,1 0 0 15,-4 7 24-15,3 3 5 0,1-4 1 0,-4 7 0 0,7 3 0 0,-3 3 0 16,-8 3 0-16,4 3 0 0,4-9-52 0,-4 0-12 0,0 0 0 0,4-3 0 31,-8-7 0-31,4 1 0 0,0-1 0 16,0-6 0-16,-3 1 0 0,3-4 0 0,-4-3 0 0,-3 0 0 0,7-4 0 0,-7 1 0 0,4-6 0 16,-4-1 0-1,0-2-85-15,0-4-20 0,0-6-4 0,0 0-1 16,0 0-109-16,0-6-21 0,0-4-5 0</inkml:trace>
  <inkml:trace contextRef="#ctx0" brushRef="#br0" timeOffset="186127.44">2942 10256 2086 0,'0'0'59'0,"0"0"13"31,0 0-57-31,0 0-15 0,0 0 0 0,0 0 0 0,0 0 80 0,0 0 14 0,11 3 2 0,-4 3 1 16,3 1-4-16,8 2-1 0,-4 4 0 0,-3 2 0 31,3 4 20-31,0 3 3 0,4 3 1 0,-8 6 0 0,4 1-54 0,0 2-10 0,-3 4-3 0,3 6 0 16,-3-3-3-16,-1-1-1 0,1 4 0 0,3 3 0 0,-3 0-16 0,-1-3-3 31,1-3-1-31,-1 0 0 0,-6-4-13 0,6-2-2 0,1-4-1 0,-7 4 0 16,3-7-9-16,-4-3 0 0,4 0 0 0,-7 0 0 15,4-6 0-15,-4 3 0 0,0-6 0 0,0-4 0 0,0-3 0 0,-4 1 0 0,4-4 0 0,-10-6 0 16,3-3-110-16,3-6-24 16,-10-4-5-16,3-3-1 15,-6 1-83-15,3-4-17 0,-1-3-3 0</inkml:trace>
  <inkml:trace contextRef="#ctx0" brushRef="#br0" timeOffset="186617.35">2956 10961 2552 0,'0'0'56'0,"-3"7"12"0,-4-4 3 0,3 3 0 0,4 0-57 0,-7 1-14 0,7-1 0 0,0 0 0 15,0 0 102-15,0 1 18 0,0 2 3 0,7-3 1 16,-3 4-53-16,3-4-11 0,7 0-1 0,-4 4-1 16,1-7-30-16,3 3-7 0,0-3-1 0,0 0 0 15,4-3-6-15,-4 0-2 0,7 0 0 0,-7 0 0 16,8 0-12-16,-8 0 11 0,7 0-11 0,-7 0 10 15,4-3-10-15,-1 0 0 0,4-3 0 0,1 3 0 16,-5-4 0-16,1 1 0 0,3 3 0 0,-3-3 0 16,-1-1 13-16,1 1 1 0,0 0 0 0,-1 0 0 15,1-1-22-15,-8-2-5 0,5-4-1 0,-5 1 0 16,1 3 29-16,-8-4 5 0,8 0 2 0,-11 1 0 0,3-1 16 16,4 4 3-16,-7-4 1 0,0 1 0 15,-7 2-57-15,7 4-11 0,0 3-2 0,-3 3-1 0,3 0 29 0,-7 3 0 16,3 0 8-16,1 7-8 0,-4-1 17 0,3 4-3 0,-3 2-1 0,4 1 0 31,-5 0-5-31,1-1-8 0,0 4 11 0,4 0-11 16,3-3 12-16,-7 6-12 0,7-7 12 0,-4 4-12 15,4 0 15-15,4-3-4 0,-4-1-1 0,7 1 0 16,-4-4-2-16,1 1 0 0,3 0 0 0,4-1 0 0,-8-2-8 0,8-4 0 0,-1 0 0 0,1 0 8 16,3-3-8-16,-3-3 0 0,3 0 0 0,3 0 0 15,-3-3 0-15,0-3 0 0,4 0 0 16,0 0 0-16,-1-1-67 0,-2-2-15 0,6 3-3 0,-7-4-1 15,0 1-85-15,4-1-17 0,-4 4-3 0</inkml:trace>
  <inkml:trace contextRef="#ctx0" brushRef="#br0" timeOffset="187038.85">3969 11168 2426 0,'-7'19'53'0,"7"-16"11"0,0-3 3 0,0 0 1 0,0 0-54 0,0 7-14 0,0-7 0 0,0 0 0 32,0 0 104-32,0 0 17 0,0 0 4 0,0 0 1 0,3-7-20 15,1 1-4-15,-4-7-1 0,3-2 0 16,-6 2-8-16,3-6-1 0,-4 1-1 0,1-1 0 16,-4-6-61-16,0 0-12 0,-4-4-2 0,0 1-1 15,4-3 0-15,-3 3 0 0,-8-4 0 0,8 1 0 16,-5 3-15-16,5-1 0 0,-4 4 8 0,3 3-4 0,1 0-4 0,-1 4 0 15,4 2 0-15,-4 3 0 16,11 4-26-16,-10 3-5 16,10-1-1-16,-7 4 0 0,7 3 32 0,0 0 12 0,0 0-1 0,0 7 0 15,7-1-87-15,-4 3-18 0,4 4-3 0,4 3-1 16,3 5-101-16,-3-2-20 0,-1-3-4 0</inkml:trace>
  <inkml:trace contextRef="#ctx0" brushRef="#br0" timeOffset="187547.85">4075 11159 2188 0,'0'6'97'0,"0"4"20"0,0-4-93 0,0 3-24 16,0 4 0-16,7-4 0 0,-4 4 107 0,1-1 17 0,3 1 3 0,3-4 1 15,-6 7-52-15,3-4-9 0,0 1-3 0,0 0 0 16,4 2 16-16,-4-2 2 0,0 2 1 0,3-2 0 15,1 0-27-15,-1-4-4 0,-2 0-2 0,2 4 0 16,-3-4-14-16,4 4-2 0,-8-1-1 0,4 1 0 16,-3-1-12-16,-1-2-2 0,-3-1-1 15,7 1 0-15,-7-1-10 0,0 0-8 0,-7-2 12 0,4-1-12 16,3-6 9-16,-4 0-9 0,-3 0 0 0,-3-6 9 0,6-1-9 0,-6-2 0 0,3 0 0 16,-1-4 0-1,-2-3 0-15,3-2 0 0,-4-7 0 0,4-1 0 16,0 5 0-16,4-8 0 0,3 7 0 0,-7-6 0 0,7 3 0 0,0-6 0 0,0 2 0 0,0-2 0 15,7 6 0 1,-4-3 0-16,1 0 0 0,3 3 0 0,3-1 0 16,1 1 0-16,-1-3 8 0,5 6-8 0,-1-3 0 0,3 3 10 0,-3 0-10 0,4 7 10 15,0 2 0-15,-4 0 0 16,3 4 0-16,1 6 0 0,-7 0-1 0,3 6 0 0,3 3 0 16,-9 0 0-16,2 7-9 0,1-4 10 15,-4 4-10-15,-4 6 10 0,4 0-7 0,-7 3-3 0,0-1 0 0,0 5 0 16,0-5 0-16,-7 5 0 0,4-4 0 0,-4 3 0 15,-4 0 0-15,1-3 0 0,2 0 0 0,-9 0 0 16,6-4 0-16,-3-2 0 0,0 0 0 0,0-4 0 16,-4-2 0-16,4-1 0 0,0-6 0 0,3-3 0 15,-3-3 0-15,4 3 0 0,-1-3 0 0,4 0 0 16,4-3-40-16,-1-4-8 0,4 1-2 0,0-4 0 16,7 4-47-16,0-4-10 0,4 4-1 15,-1-4-1 1,4 4-119-16,1-7-23 0</inkml:trace>
  <inkml:trace contextRef="#ctx0" brushRef="#br0" timeOffset="187979.89">4759 10820 2804 0,'0'0'62'0,"0"0"13"0,0 0 2 0,0 0 1 0,0 7-62 0,-7-1-16 0,0-3 0 0,0 0 0 0,0 3 87 0,0-3 14 0,0 4 3 0,3-1 1 15,-6 3-40-15,2 4-8 0,1-4-1 0,0 7-1 16,4-3-19-16,-8 2-3 15,4 1-1-15,4-3 0 0,-1-4-8 0,-3-3-3 16,7 0 0-16,-3 1 0 0,3-1-21 0,0-6 0 0,0 0 0 0,0 0 0 16,0 0 0-16,0 0 0 15,-7 6 0-15,7-6 0 16,0 0 0-16,0 0 0 0,0 0 0 0,0 0 0 0,7 3 0 0,-7-3 0 0,0 0 0 0,10 4 0 16,-3-4 26-16,4 0 1 0,6 0 0 0,-6 0 0 31,7 0-19-31,-4 3-8 0,3-3 0 0,5 3 8 15,-8 0-30-15,7 3-6 0,-7-3-2 0,0 4 0 0,0-1 50 0,0 0 9 0,0 0 3 0,-7 4 0 16,1-1-52 0,-1 1-9-16,-4-1-3 0,-3 4 0 0,0 2 52 15,-3 1 9-15,-4 0 3 0,3-1 0 16,-3 1-24-16,-4 0-8 0,1-1 0 0,-1 1 0 0,-3-3 0 0,0-1 0 0,0 1 0 16,3-4 0-16,-6-3 0 0,3-3 0 0,-1 1 0 0,1-4 0 15,-3-4 0-15,3 4 0 0,3-3 0 0,-3 3 0 16,7-3 0-16,-4 0 0 0,4 0 0 0,7 3 0 15,-7-3-133-15,7 3-20 0,0 0-4 0</inkml:trace>
  <inkml:trace contextRef="#ctx0" brushRef="#br0" timeOffset="189844.62">6343 10466 2671 0,'-4'-6'118'0,"1"-1"25"0,-1 1-115 0,4 0-28 16,0-4 0-16,0 4 0 15,4-3 89-15,-4 6 12 0,0 3 3 0,0 0 0 16,0 0-32-16,10 6-5 0,-2-3-2 0,2 10 0 0,1 5-13 0,3 7-2 0,0 4-1 0,0 2 0 31,0 4-13-31,4 2-4 0,-4 4 0 0,0 0 0 0,-3-4-5 0,6 1-2 16,-10 0 0-16,7 2 0 0,1-5-15 0,-8-1-10 0,3-5 12 0,1-4-12 15,-4-3 8-15,0 0-8 0,0-7 0 0,-4 1 5 16,4-4-5-16,-7-5 0 0,4-1 0 0,-4-6 0 16,0 0 0-16,0 0 0 0,0 0 0 0,0 0 0 15,-4-6 0-15,-3-7 0 0,0 4 0 0,0-7 0 16,-7 0 0-16,4 1 0 0,-4-1 0 0,-4-3 0 15,0 0 0-15,-3 4 0 16,0 2 0-16,-4 4 0 0,11-1 0 0,-11 10 0 0,8 4 0 0,-4 5 0 0,3-3 0 16,0 4 0-16,4 5 0 0,-3 4 0 0,6 0 0 0,0 3 0 31,1 0 0-31,6 0 0 0,-3-3 0 0,7-1 0 0,0-2 0 0,0 3 0 16,4-3 0-16,3 2 0 0,3-2 0 0,-3 3 0 0,4-7 0 15,7 4 0-15,-4-7 0 0,3 1 0 0,1-4 0 0,3-6 0 16,4 0 0-1,3 0 0-15,-3-6 0 0,3-4 0 0,0 1 0 0,4-3 0 16,-4-1 0-16,0-3 0 0,-3 4 0 0,7-4 0 16,-7 0 0-16,-1 1 0 15,-3-1 0-15,4 0 0 16,-4 1-51-16,1-1-9 0,-5 0-3 0,4-2 0 0,-7 5 17 0,4-3 3 0,-7 4 1 0,3-1 0 16,-7 4-10-16,3-1-3 15,-3-2 0-15,-3 2 0 0,0-2 23 0,-4 3 4 16,3 2 0-16,-3 1 1 0,0-3 18 0,0 2 9 0,0 7-10 0,0-6 10 0,0 0 0 0,0 6 0 0,0 0 0 0,0 0 0 15,0 0 0-15,0 0 0 0,0 0 0 0,0 0 10 16,-7 0 22-16,0 0 4 0,0 3 0 0,-4 3 1 16,4-3 8-1,-3 4 2-15,3 2 0 0,0 4 0 0,-1-1-8 0,1 1-2 16,0-4 0-16,0 4 0 0,4-4-12 0,-4 0-2 0,7 4-1 0,-4-1 0 16,4 1-11-16,0-4-3 0,4-2 0 0,-1 2 0 15,1-3-8-15,3-3 0 0,0 4 0 0,3-1 0 16,-2-3 0-16,2 0 0 0,-3 0 0 0,7 1 0 0,-7-4 0 15,4 3 0-15,0-3 0 0,-1 0 0 16,-3 0 0-16,4-3 0 0,-4 3 0 0,0-4 0 31,0 1 0-31,0 0 0 0,0 0 11 0,0-3-11 0,0-1 0 0,0 1 0 0,-3-3 0 0,3-1-10 16,-4 1 10-16,1 0 0 0,-1-1 0 0,1-5 0 16,-1 2 0-16,1-3 0 0,-1 1 0 15,1 2-8-15,0 4 8 0,-1-1 9 0,1 4-1 0,-4 6-8 0,0 0-10 0,0 0-9 16,0 0-1-16,0 0-1 15,0 0 13-15,0 0 8 0,0 0-10 0,0 0 10 0,0 0 0 0,0 0-9 16,3 3 9-16,4 0 0 0,-7-3 0 0,4 3 0 0,-1 4 0 0,1-1-8 16,3-3 8-1,-4 3 0-15,1 1 0 0,-1-1 8 0,1 0 14 16,-1 4 3-16,4-1 1 0,1 0 0 16,-1 1-41-16,0 2-8 0,0 1-1 0,0-1-1 0,3-2 40 0,-3-1 8 15,4-3 1-15,0 4 1 0,-4-4-25 0,0 0 0 0,3 1 0 0,1-1 0 31,-4-3-17-31,0 3-9 0,4 1-2 0,-4-4 0 16,0 0 28-16,0 0 0 0,0-3 0 0,0 0 0 16,-4 3 0-16,4-3 0 0,-3 0 0 0,3 3 0 0,-7-3 0 0,0 0 0 0,0 0 0 0,4-3 0 31,-1 0 0-31,-3 3 0 0,0-3 0 0,0 3 0 16,0-6 0-16,0 6-8 0,-3-3 8 0,3 3-8 0,0 0-44 0,0 0-8 15,-4-7-1-15,4 7-1 0,0-6-23 0,0 6-5 0,0-6-1 16,0 6 0-1,4-3 36-15,-4 3 7 0,0 0 2 0,0 0 0 16,0 0 14-16,0 0 2 0,3 3 1 0,-3-3 0 0,0 0 38 0,0 0 8 0,0 0 2 0,0 0 0 16,0 0 24-16,0 0 5 0,0 0 0 0,4 6 1 15,-4-6 2-15,0 0 0 0,0 0 0 0,0 0 0 32,0 0-10-32,0 0-1 0,0 0-1 0,-4-6 0 0,4-1-8 0,-3 1-2 15,-1 0 0-15,4-4 0 0,-4-2-6 0,4 3-2 0,-3-4 0 0,-1 0 0 16,4-2-5-16,0 2-2 0,-3 1 0 0,3-1 0 15,0 1-6-15,0-1-8 0,0 4 11 0,3-1-11 0,-3 4 8 0,4-3-8 0,-1 2 0 0,1 4 0 32,0 0 0-32,3 0 0 0,0 0 0 15,0 3 0-15,0 3 8 0,0 0-8 0,0-3 0 0,0 3 0 0,0 0 8 0,4 4-8 16,-4-1 12-16,0 3-12 0,0-2 15 0,3 2-4 0,-6 0-1 0,3 7 0 31,-4-3 2-31,4 2 0 16,-3 1 0-16,-4 0 0 0,4-4-12 0,-4 1 12 0,3-1-12 0,-3 1 12 0,0-1-12 15,4-2 0-15,-4-1 0 0,-4 1 8 0,4-1-8 0,0 0 0 0,0-2 0 0,4-1 0 32,-4-6 0-32,0 0 0 0,0 0 0 0,0 0 0 15,0 0 0-15,3-6-11 0,4-1 11 0,-3 1-8 0,-1-3 8 0,4-4 0 0,-3 1 0 0,-1-1-8 32,4-3 8-32,0 1 0 0,0-1 0 0,1 0 0 0,2-2 0 0,-3-1 0 0,4 3 0 15,-1 3 0-15,1 1 0 0,0 6 0 16,-1-1 0-16,4 4 0 0,-3-3 0 0,3 3 16 15,-4 6-4-15,1 0-1 0,0 0-3 0,-1 4 0 0,1 2 0 0,-4 0 0 0,3 7 3 0,-2-3 0 32,2 2 0-32,-6 4 0 0,3-3-11 0,0-1 0 0,-4 4 0 15,4 0 8-15,-3-3-5 0,-1-1-3 0,-3-2 0 0,4-1 0 0,-1-2 0 0,-3-1 0 16,0 1 0-16,4-4 0 16,-4-6 0-16,0 0 0 0,0 0 0 0,0 0 0 15,0 0 0-15,0 0 0 0,0 0 0 0,0 0 0 16,0 0 0-16,-4-3-8 0,1-3 8 0,-1 2-10 31,1-2-65-31,3 3-13 0,-4-3-2 0</inkml:trace>
  <inkml:trace contextRef="#ctx0" brushRef="#br0" timeOffset="190576.94">7923 10921 2635 0,'0'0'58'0,"0"0"12"0,4 12 2 0,-1 1 2 0,1 2-59 31,0 4-15-31,-1 0 0 0,4 3 0 0,-3 3 112 0,3 0 19 0,-4 6 4 0,4 1 1 16,-3-4-56-16,3 3-10 0,-4 1-2 0,4-4-1 0,0 0-29 16,1 0-6-16,-5 1 0 0,4-4-1 15,0 0-11-15,0-3-3 0,0 0 0 0,-3-3 0 16,3-1-6-16,-4-2-2 0,-3 0 0 0,4-7 0 0,-4 0-1 16,-4-2-8-16,1-1 12 0,-1-3-4 15,-3-3-8-15,4 0 0 0,-8 0 0 0,4-6 0 16,0-4 0-1,-4-2 0-15,1-7 0 0,3-3 0 0,-4-3 0 0,4 0 0 0,-3-3 0 0,6-7 0 0,-3 4 0 16,4-4 0-16,-1 1 0 0,4-1 0 0,4 1 0 0,-1 3 0 0,1 2 0 0,-1 1 0 31,4 0 0-31,0 3 0 0,0 0 0 0,4 0 0 0,-1 0 0 0,1 0-9 16,0 3 9-16,3 3-13 0,-4 0 13 0,4 3 0 16,1 4 0-16,-1 2 0 0,-4-2 0 0,4 2 0 15,-3 4 0-15,-11 6 0 0,10 0 23 0,5 3 7 0,-8 0 2 0,0 7 0 16,0-1-24-16,-4 1-8 15,-3 5 0-15,0 1 0 0,-3 3 0 0,-1 0 0 0,-3-1 0 16,-3 4 0-16,-1 0-26 0,-3-3-5 16,0 3-1-16,-4 0 0 0,4 0 32 0,0-3 0 0,-4-4 0 0,4-2 0 15,-3 3 0-15,2-4 0 16,1 1 0-16,0-7 0 0,4-3-57 16,-1-3-6-16,8 0-1 0,-1 0 0 15,0-6-153-15,8-4-31 0,0 1-7 0,-1 0-1 0</inkml:trace>
  <inkml:trace contextRef="#ctx0" brushRef="#br0" timeOffset="191142.67">8403 10943 2188 0,'-7'3'48'0,"0"0"11"0,0 0 1 0,0-3 1 15,0 3-49-15,0 0-12 0,3 4 0 0,1-4 0 0,3-3 105 0,-4 6 19 0,4-6 3 0,-3 6 1 0,6 0-52 16,-3 1-9-16,4 2-3 0,3 1 0 15,0-4 0-15,0 3 0 0,0-6 0 0,4 0 0 16,3 1 0-16,-4-4 0 0,8 0 0 0,0-7 0 0,-1-5-51 16,4-1-13-1,4-2 0-15,-4-1 0 0,0 0 54 0,1 4 8 0,-1-4 2 0,0-3 0 16,-3 4-52-16,-1 2-12 0,1-3 0 0,-4 4 0 0,0-1 0 0,-3 4 0 31,-4-4 0-31,-4 4 0 0,1 3 0 0,-4 6 0 0,-4-4 0 0,-3 4 0 16,-3 0 0-16,-5 0 0 0,1 0 0 0,-3 7 0 0,3-1 0 0,-4 3 0 15,0 7 0-15,1 0 0 0,-1-4 0 16,0 7 0-16,1 3 0 0,3 0 0 0,0 0 0 16,3 0 0-16,4 0 0 0,3 0 0 15,1 3 0-15,-1-6 0 0,8 3 0 0,-1-7 0 0,1 1 0 0,3 0 0 16,4-1 0 0,-1-2 0-16,4-1 0 0,0-2 0 0,4-4 0 0,0-3 0 15,-1-3 20-15,4-3 2 0,4-3 0 0,0 0 0 0,0-4-22 0,-4 1 0 16,0-4 0-1,0 4 8-15,-3-7-25 0,-4 4-5 0,0-1-1 0,-4 1 0 16,1-1-25-16,-4 0-6 0,0-2-1 0,0 5 0 31,-3-2-219-31,-1 6-44 0</inkml:trace>
  <inkml:trace contextRef="#ctx0" brushRef="#br0" timeOffset="191658.04">8975 11037 2419 0,'-4'6'53'0,"4"-6"11"0,-3 3 3 0,3-3 1 0,0 0-55 0,0 0-13 0,-4 3 0 0,4-3 0 16,0 0 105-16,0 0 19 0,0 0 3 0,0-6 1 0,0 0-103 0,4-4-25 15,-1-2 0-15,4-4 0 0,0 0 56 0,0 1 7 16,0-1 1-16,0 3 0 0,4-2-9 0,-4 2-2 0,0 4 0 0,0-1 0 16,4-2 18-16,-4 2 3 15,7 4 1-15,-3 0 0 0,3 3-57 0,0 0-18 16,3-4 10-16,1 4-10 0,0 0 19 0,-1 3-2 0,1-3 0 0,3 6 0 31,-7 0-30-31,4 3-7 0,-1-2 0 0,1 2-1 0,-4 0 21 0,-3 7 0 16,-1 6 0-16,1-1 0 0,-4 4 0 0,4-3 0 15,-8 3 0-15,4 0 0 0,-7-3 0 0,4 0 0 0,-4 3 0 0,0 0 0 16,0-7 0-16,-4-2 0 16,4-1 0-16,-3-2 0 0,3 2 0 0,-4-6 0 15,4-6 0-15,0 0 0 0,-3-3 0 0,-1-3 0 0,1-3 0 0,-1-1 0 32,4 1-56-32,0-4-6 0,4 1-2 0,-1-4-1459 0</inkml:trace>
  <inkml:trace contextRef="#ctx0" brushRef="#br0" timeOffset="193461.98">10566 10663 900 0,'0'0'38'15,"0"0"-30"1,0 0 85-16,0 0 18 16,0 0 3-16,0 0 1 15,0 0-41-15,3-3-8 0,-3 3-2 0,4-6 0 0,-1 0 0 0,-3 6 0 0,4-3 0 0,-4 3 0 32,0 0 32-32,3-7 5 0,-3 7 2 0,0 0 0 0,0-6-11 15,0 6-3-15,-3-6 0 0,3 6 0 0,0 0 31 0,-4 0 7 0,1-3 1 0,-4 3 0 16,3 3-70-16,-3 0-14 0,0 3-2 0,4 1-1 15,-5-1-1-15,1 6-1 0,0 1 0 0,-3 3 0 16,3-1-10-16,0 7-1 0,3 3-1 0,-3 0 0 16,4 4-3-16,3-1-1 0,-4 0 0 0,8 3 0 15,-1-2-10-15,1-1-1 0,-1 0-1 0,4 0 0 16,0 0-11-16,4-2 0 16,-4 2 0-16,7-6 8 0,-3-7-8 15,6-2 0-15,-3-4 0 0,8-6 0 0,-5 1 0 0,1-8 0 0,6-2 0 0,-2-3 0 31,-1-1 0-31,0-5 0 0,0-1 0 0,-3-3 0 0,-1 0 0 0,1 1 0 0,-7-4 0 0,-1 6 0 16,-3-3 0-16,0-3 0 0,-7 3 9 0,0 1-9 0,0-1 8 0,-7 3-8 0,0 0 10 0,0 1-10 31,-3-1 0-31,-5-3 8 0,1 4-8 0,4 2 0 0,-8-3 0 16,4 4 0-16,-4-1 0 0,4 4 0 16,0-1 0-16,0 4 0 0,-4 0 0 0,4 3 0 15,4 3 0-15,-4 0 0 0,3 0 0 0,4 3 0 0,0-3-29 0,0 3-12 0,3 3-3 16,4-6 0-1,0 0-103-15,0 0-21 0,4 7-4 0,3-4 0 16,4 0-81-16,-1-3-16 0</inkml:trace>
  <inkml:trace contextRef="#ctx0" brushRef="#br0" timeOffset="193922.2">11151 10582 2419 0,'0'0'107'0,"-3"-3"22"0,-1 0-103 0,1 0-26 0,-4-1 0 0,0 4 0 32,3 0 108-32,-3 0 16 0,4 0 3 0,-5 4 1 0,1 2-103 0,0 0-25 0,-3 4 0 0,3-1 0 15,-4 0 56-15,4 4 7 0,-4-1 1 0,1-2 0 16,-1-1-12-16,1 1-1 0,-1 2-1 0,4 4 0 16,-3-7-7-16,2 4-2 0,5-4 0 0,-4-3 0 0,3 1-14 0,4-7-3 15,0 0-1-15,0 0 0 16,7 3-15-16,0 0-8 0,1-3 10 0,2-3-10 15,1 0 13-15,3-4-3 0,0 7-1 0,4-6 0 16,-1 0-1-16,1 0-8 0,-1-1 12 0,5 1-4 0,-8 3 4 0,3 0 1 16,1 3 0-16,-4 3 0 0,0 0-1 0,0 7 0 0,-3 2 0 0,-4 7 0 15,0-3-8-15,-3-1-4 16,-1 4 0-16,1 3 0 0,-8 0 0 0,1-3 0 16,-4 6 0-16,-1-3 0 0,-2-3 0 0,-1 3 0 0,-3-4 0 15,0 1 0 1,0-3 0-16,0 0 0 0,0-4 0 0,-4-3 0 0,0 1 0 0,4-4 0 15,0-3 0-15,0 0 0 16,4-3 0-16,2 0-15 0,-2-6 5 0,6 0 1 0,1 0-99 16,3-7-20-16,0 1-4 0,7-1-871 15,0-3-173-15</inkml:trace>
  <inkml:trace contextRef="#ctx0" brushRef="#br0" timeOffset="194340.7">11762 10598 2053 0,'0'0'58'0,"-4"3"13"0,-3-3-57 0,4 3-14 0,-5 0 0 0,1-3 0 16,4 3 160-16,-4 0 30 0,0 4 6 0,0-1 0 16,-4 0-63-16,4 0-13 0,0 4-2 0,0-1-1 15,-4 1-93-15,1 2-24 0,-1 1 0 0,1 2 0 0,-1-2 56 0,-3 6 6 0,3 0 2 0,-3-4 0 16,4 4-1-16,-1-3 0 16,-3 3 0-16,3 2 0 0,4-2-33 0,-3 0-6 0,3 0-2 15,3 0 0-15,1 0-10 0,-1-4-1 16,4-2-1-16,4 2 0 15,-1-2-10-15,1-4 0 0,3-2 0 0,3-4 0 16,1 0 0-16,3 0 0 0,4 0 0 0,-1-6 7 0,4 0-33 16,1 0-5-16,-1-3-1 0,3-4 0 0,-2 1 52 0,-1-1 9 0,0-2 3 0,0 6 0 15,-7-1-24 1,4 4-8-16,-8 0 0 0,1 0 0 0,-11 3 0 0,11 0-12 0,-11 0 12 16,10 6-13-1,-3 0-63-15,-3 1-13 0,-1-1-3 0,1 0 0 0,-4-6-180 0,0 6-36 0</inkml:trace>
  <inkml:trace contextRef="#ctx0" brushRef="#br0" timeOffset="194703.34">12002 10732 2876 0,'0'0'64'0,"0"0"12"0,0 13 4 0,3 0 0 0,1-1-64 0,-1 4-16 16,-3-1 0-16,7 1 0 0,-3 0 83 0,3-1 13 0,0 7 4 0,3 4 0 15,-3-5-37 1,0-2-7-16,1 0-2 0,-1-3 0 0,0-1-12 0,0 1-2 0,-4-3-1 0,4-4 0 31,0 0-31-31,-7-9-8 0,0 0 0 0,0 0 0 0,0 0 0 0,0 0 0 0,4-6 0 0,-1 0 0 16,1 0-100-16,-4-1-20 0,0-5-5 0,0-1-858 31,-4-2-171-31</inkml:trace>
  <inkml:trace contextRef="#ctx0" brushRef="#br0" timeOffset="194851.97">11987 10629 3142 0,'0'0'69'0,"-7"0"15"0,0 0 2 0,0 0 2 0,4-3-70 0,3 3-18 31,0 0 0-31,0 0 0 0,0 0 69 0,0 0 11 0,0 0 1 0,0 0 1 16,0 0-62-16,0 0-20 0,0 0 10 0,3-3-10 16,4 3-71-16,0-3-19 0,0 3-4 0,0-4-872 0,4 1-174 0</inkml:trace>
  <inkml:trace contextRef="#ctx0" brushRef="#br0" timeOffset="195381.81">12097 10309 2404 0,'0'-6'107'0,"-4"0"21"0,4-1-102 0,0 1-26 0,0 3 0 0,0 3 0 16,0 0 101-16,0 0 15 0,0 0 4 0,0 0 0 16,4 6-32-16,3 4-5 0,-4-1-2 0,4 4 0 15,0 2-17-15,4 4-4 0,-4 0-1 0,7 3 0 16,-3 0 4-16,-4 3 1 0,3 3 0 0,1 0 0 0,0 1-52 0,-1-4-12 16,1 3 0-1,-1 0 0-15,-3-3 28 0,0 0 4 0,1 0 0 0,-1 0 0 0,0 4-32 0,3-7 0 16,-6-4 0-16,3 1 0 0,0 3 0 0,0-3 0 15,-4-3 0-15,4-1 0 16,-3-2-22-16,0-4-7 0,-1-2-2 0,-3-7 0 16,0 0-80-16,0 0-16 0,0 0-3 0,7-7-1 15,-7 1-97-15,4-3-20 0,-4-4-4 0,3-3-873 16</inkml:trace>
  <inkml:trace contextRef="#ctx0" brushRef="#br0" timeOffset="195673.22">12425 10262 2067 0,'0'0'87'0,"0"0"-70"16,0 0 140-16,0 0 28 0,7 6 6 0,-4 4 1 15,1-1-52-15,-1 4-9 0,5 2-3 0,-1 1 0 16,0 3-59-16,0 3-12 0,0 0-2 0,0 0-1 16,3 3 16-16,-3 0 3 0,4 6 1 0,0-2 0 15,-1-4-59-15,-3 3-15 0,4-3 0 0,-1 6 0 0,-3 1 0 0,1-1 0 16,-5 3 0-16,4-2 0 0,0 2 0 0,-3-2 0 15,-1 2 0-15,1 1 0 16,3-4 0-16,-4-3 0 0,1 0 0 0,-1-2 0 16,1-5 0-16,-1-2 0 15,-3-6 0-15,4-1 0 0,0-5 0 0,-1-4 0 0,-3-3 0 0,4-3 0 32,-1-4-48-32,4-2-13 0,-3-7-3 0,3-3 0 0,0-2-102 0,0-1-21 15,3 3-4-15,-3-3-1 0,4 0-116 0,0 0-23 0,6-25-5 0,1 16 0 16</inkml:trace>
  <inkml:trace contextRef="#ctx0" brushRef="#br0" timeOffset="196054.12">12933 10742 1958 0,'0'0'43'0,"7"0"9"0,-4-3 1 0,4-4 3 0,1 1-45 0,-5 3-11 0,1 0 0 0,-4 3 0 0,0 0 156 0,0 0 28 0,0-6 7 0,0 6 1 15,0-7-103-15,0 7-20 0,-4-3-4 0,1 3-1 16,-5 0 52-16,1 0 9 0,0 3 3 0,0 4 0 16,0 2-103-16,-3 4-25 0,3-1 0 0,0 4 0 0,-4 3 56 0,4-1 7 15,-4 1 1-15,4 0 0 16,0 3-52-16,4-3-12 0,-4 3 0 0,3-7 0 15,1 4 0-15,-1-6 0 0,4 3 0 16,0-7 0-16,4 0 0 0,-1-6 0 16,-3-3 0-16,7 4 0 0,4-4 0 0,-4-4 0 15,0-2 0-15,3-3 0 0,1-4 0 0,0-2 0 0,-1-4 0 0,4 0 0 0,-3 3 0 0,-1 1 0 32,1-1 0-32,0 0 0 0,-4 1 15 0,3-1 0 0,-3 0 0 0,0 7 0 15,0 6-15-15,-3-4 0 0,3 1 0 0,-3 3 0 16,-4 3-9-16,0 0-5 0,3 3-1 0,4 3 0 0,-7 4 30 0,4-4 5 31,-1 0 2-31,4 1 0 0,-3 2-10 0,-1 4-1 0,4 5-1 0,0 1 0 16,0 0-7-16,4 0-3 0,0 0 0 0,-1 3 0 0,1-7 0 0,3 1 0 15,-3-4 0 1,3 1 0-16,-4-4 0 0,4-2 0 0,-3 2 0 0,-1-3 0 0,1-3 0 16,0 1 0-16,-1-4 0 0,1 0 0 31,-4-4-82-31,3 1-10 0,-2 0-1 0,2 0-1448 0</inkml:trace>
  <inkml:trace contextRef="#ctx0" brushRef="#br0" timeOffset="196442.15">13356 10566 2419 0,'0'0'53'0,"0"0"11"0,0 0 3 0,0 0 1 15,0 0-55-15,0 0-13 0,7 0 0 0,0 3 0 0,0 4 105 0,4-1 19 0,0 3 3 0,-1 1 1 32,1-1-16-32,3 4-4 0,0 2 0 0,4 1 0 15,-1-3-35-15,1 2-7 0,-1 1-2 0,5 0 0 0,-5 2-35 0,1-2-7 32,-4 3-2-32,4-3 0 0,-8-1-20 0,4-2 0 0,-3 3 0 0,0-1 0 0,-1-2 0 15,1-1 0-15,-8 4 0 0,4-7 0 0,-3 1 0 0,-1-4 0 16,-3-6 0-16,0 0 0 15,0 0-98-15,0 0-24 0,-7-3-5 0,0-3-854 0,-3-7-171 0</inkml:trace>
  <inkml:trace contextRef="#ctx0" brushRef="#br0" timeOffset="196743.61">13370 10736 2880 0,'0'0'64'0,"0"0"12"0,0 0 4 0,0 6 0 0,0 3-64 0,4-2-16 0,-1-1 0 0,4 3 0 15,-3 1 54-15,3-1 8 0,0-3 2 0,4 1 0 16,-1-4 20-16,1 0 4 16,3-3 0-16,4-3 1 0,3 3-49 0,0-3-9 0,0-4-3 0,4-2 0 15,-1-4-11-15,1 4-2 0,0-4-1 0,0 4 0 16,-4 0-2 0,3-1 0-16,-2 1 0 0,-1 3 0 0,-4 6-12 0,5 0 0 15,-8 0 0-15,3 3 0 0,-3-3 0 0,0 3-13 0,-3 0 2 0,0 0 1 31,-1 3-47-31,1-3-10 0,-4 4-1 0,3-1-1 0,-2 0-183 0,-1 1-36 0</inkml:trace>
  <inkml:trace contextRef="#ctx0" brushRef="#br0" timeOffset="196909.46">14062 10896 3124 0,'0'0'69'0,"-4"-7"15"0,-3 1 2 0,4 3 1 0,-1-3-70 0,-3 2-17 0,4 1 0 0,-1 0 0 0,0 0 83 16,-3 0 13-16,4 0 2 0,-4 0 1 0,3-4-67 0,-3 1-12 15,0-6-4-15,4-4 0 0,-4 0-16 0,-4 1 0 16,0-4-8-16,1 0 8 16,-1-3-101-16,1 3-15 0,-1-6-2 0,-3 3-1 15,3 0-122-15,1 0-25 16,-1 0-5-16</inkml:trace>
  <inkml:trace contextRef="#ctx0" brushRef="#br0" timeOffset="197017.9">13737 10438 2649 0,'-3'-3'117'0,"3"3"25"0,-7 0-114 0,7 0-28 0,0 0 0 0,0 0 0 31,0 0 108-31,0 0 16 0,0 0 4 0,0 0 0 0,0 0-46 0,0 6-9 0,3 0-1 0,1 4-1 16,3-1-57-16,0 0-14 0,3 1 0 0,1-1 0 16,3 4-54-16,0-4-14 0,7 1-2 0,0-1-1 31,1 0-44-31,-1-6-9 0,4 4-1 0,-1-4-1 0,-3 0-157 0,1 0-31 0</inkml:trace>
  <inkml:trace contextRef="#ctx0" brushRef="#br0" timeOffset="197571.78">14192 10573 1958 0,'0'0'174'16,"4"6"-139"-1,-8-3 177-15,1 6 35 0,-1-2 7 0,1 2 2 16,-4 0-103-16,-4 4-20 0,4 3-4 0,3 2-1 0,-6 1-51 0,6 3-10 16,-3 0-3-16,4 0 0 15,-1-3-39-15,1 0-8 0,3-7-1 0,0 4-1 16,0 0 1-16,3-4 1 0,1 1 0 0,3-4 0 16,0-3-12-16,3 1-5 0,1-1 0 0,3-6 0 0,0 0 0 0,4-3 0 0,-4-7 0 0,4 4 0 31,-1-6 0-31,4-1 0 0,-3-6 0 0,0 4 0 0,-1-4 0 15,-3-3 0-15,-3 3 0 0,0 0 0 0,-4 4 0 0,-4 2 0 32,-3-3 0-32,0 4 0 0,-3-4 0 0,-4 4 0 0,-4-1 0 0,-3 4 0 15,0-4 0-15,0 7 0 0,0 0 0 0,-4 6 0 16,7-4-26 0,-3 8-5-16,4-1-1 0,-1 3 0 0,4-3 32 0,0 6 0 0,0 1 0 0,3-1 0 15,4 4-71-15,0-1-8 0,0 1-1 0,4 3-1 0,-1-4 27 0,5 4 6 16,-5-1 0-16,4 4 1 15,4-3-23-15,-1-3-5 0,1-1-1 0,3-3 0 16,0 4 1-16,0-4 0 0,4-5 0 0,-4-1 0 0,0 3 52 0,4 0 11 0,-8 0 1 0,4-2 1 16,-3-4 76-1,0 3 15-15,-4 0 3 0,0-3 1 0,0-6-7 0,-4 2-2 16,1 1 0-16,3-3 0 0,-7 0 15 0,7-4 2 16,-4-2 1-16,1-4 0 0,-1-3-52 0,5 4-10 15,-1-1-3-15,-4 3 0 0,4-5-12 0,0 5-2 0,4 1-1 0,-1-1 0 0,-3 0 0 0,4 7 0 16,-4-3 0-16,4 6 0 15,-1 0-4-15,1-1-1 0,3 8 0 0,0-1 0 16,-3 0-6-16,-1 3-3 0,4 3 0 0,-3 4 0 16,0 3 0-16,-1-1 0 0,-3 4 0 0,4 6 0 0,-4-3 0 0,0 0 0 31,-4 0 0-31,1-3 0 0,-1 0 0 0,1-4 0 0,-4 4 0 0,0-6 0 16,0-1-26-16,0 1-5 0,0-4-1 0,0-9 0 31,0 0 0-31,3-9 0 0,-3-1 0 0,8 1 0 0,-5-3-72 0,4-1-16 15,0-6-2-15,0 3-1 0,4 4-137 0,-4-4-27 0</inkml:trace>
  <inkml:trace contextRef="#ctx0" brushRef="#br0" timeOffset="197982.96">14958 10576 2030 0,'24'-54'57'0,"-16"39"14"0,-1-4-57 0,0 0-14 0,0 3 0 0,-4 4 0 32,1 2 156-32,-1 1 29 0,-3 3 6 0,0 6 1 15,0 0-34-15,0 0-6 0,-3 12-2 0,-1 1 0 0,1-1-64 0,-4 4-13 0,0 0-2 0,0 3-1 31,-4-4-27-31,4 4-6 0,-4-3-1 0,4 3 0 0,-3-1-5 0,-1-2-2 16,-3 3 0-16,3-3 0 0,1-4-46 0,-1 1-10 0,4-4-1 0,0 4-1 0,0-7 29 16,0 0 0-16,7-6 0 0,0 0 0 15,0 0 0-15,0 0 0 0,0 0 0 0,0 0 0 16,7 0 20-16,0 0 9 0,4 0 3 0,-4-3 0 31,3 0-52-31,4 3-9 0,-3-3-3 0,3 3 0 0,-3 0 32 0,3 3 0 16,0 0 0-16,0 0 0 0,0 3 0 0,0 1 0 0,4 2 0 0,-4 4 0 15,4-1 0-15,-1 1 0 0,1-1 0 0,-4 4 0 0,0 0 0 0,0 2 0 32,-3 4 0-32,-4-3 0 0,4 0 20 0,-8 0 9 0,1 0 3 0,-1-1 0 15,-6 1-24-15,-1-3-8 0,1 0 0 0,-8-1 0 32,-3-2-26-32,0-1-5 0,-4 1-1 0,0-4 0 0,-3-2 32 0,4-1 0 0,-5-3 0 0,1-3 0 15,4 0 0-15,-1 0 0 0,0 0 0 0,4 0 0 0,4-6 8 0,3-1 7 0,0-2 1 0,7 0 1 31,3 2-207-31,-3 1-42 0</inkml:trace>
  <inkml:trace contextRef="#ctx0" brushRef="#br0" timeOffset="-201632.97">5249 12576 1394 0,'0'-6'59'16,"0"0"-47"0,0-4 80-16,0 1 17 0,0 3 3 0,0-4 1 31,0 4-12-31,4 3-2 0,-4 3-1 0,0 0 0 0,0 0-22 0,0 0-4 0,0 0 0 0,0 0-1 16,0 0-15-16,0 0-4 15,0 0 0-15,0 0 0 0,0 0-2 0,0 0-1 0,0 0 0 16,7 6 0-1,-7 0-8-15,0-6-1 0,3 7-1 0,-3-1 0 16,8 3-23-16,-8-3-4 0,0 4 0 0,0-1-1 0,0 1 33 0,3 2 8 0,-3-2 0 0,0 2 1 16,0 1-33-16,4-4-8 0,-4 1 0 0,0 2-1 15,0-3-11-15,0 4 0 0,0 0 0 16,0-4 0-16,3 4 0 0,-3-1 0 0,0 4 0 0,4-4 0 16,-4 1 29-1,0-4 4-15,3 1 1 0,-3 2 0 0,0-2-23 16,7 2-11-16,-7 1 10 0,0-1-10 0,0 1 12 0,4-1-3 0,-4 1-1 0,7 3 0 0,-7-4 8 0,0 1 0 15,3 2 1-15,-3 1 0 0,0 0-25 0,4 2-6 16,-4-2-1-16,0 3 0 0,0-3 15 0,3-1 0 0,-3-2 0 0,0 6 0 31,4-4 9-31,-4 1-9 0,0 3 0 0,3-4 9 16,-3 1-9-16,0 0 8 0,4 0-8 0,-4-1 8 16,3 1-8-16,-3 3 0 0,4-4 0 0,-4 4 8 0,0-3-8 0,0 3 0 15,7 3 0-15,-7-4 8 0,0 1-8 0,4 0 0 0,-4 0 0 16,3 3 0-16,-3 0 0 0,4 0 0 0,-4-3 8 15,0-1-8-15,3 4 0 0,-3-3 0 16,0 0 0-16,4 3 0 0,-4-3 0 0,0 3 0 16,3 0 0-16,-3 0 0 0,4-1 0 0,-4 1 8 15,0 4-8-15,0 2 12 0,0-3-12 0,0 3 0 16,3-6 0-16,-3 3 0 0,0-3 0 0,0 3 0 0,0 3 0 16,7 1 0-16,-7-8 0 0,0 1 0 15,0 0-12-15,0 3 12 0,0-6 0 0,4 6 0 0,-4 0 9 0,0 1-1 16,0 2-8-1,7 0 0-15,-7 0 0 0,0 0 0 0,0-2 0 0,0-5 0 0,0 5 0 16,0 2 0-16,0 3 0 0,0-3-10 0,0 1 10 0,3 2-13 16,-3-6 13-16,0 3 0 0,4-3 0 0,0 4 0 0,-4-4 0 0,3 0 12 15,-3 3-3-15,4 0 0 0,3-3-9 0,-4 3 0 0,-3 1 0 0,7-1 0 16,-7 0 0-16,4-3 0 16,-4 0 0-1,3 3 0-15,-3-2 0 0,4 2-12 0,-1-3 2 16,-3 3 1-16,0 3 9 0,4 1 0 0,-1-1 0 0,-3 1 0 15,4-1 0-15,-4-3 0 0,3 3 0 0,-3 4 0 0,7-7 0 0,-7 0 0 16,0 1 0-16,4-1 0 0,-4-6 0 0,4 3 14 0,-1-3-3 0,1 3-1 31,-4-3-10-31,0 0 8 0,3 3-8 0,-3 0 8 16,0-3-17-16,4 3-4 0,-4 0-1 0,0 3 0 0,0-3 14 0,3 4 0 0,-3-1 0 0,4-3 0 16,-4 0 0-16,7 0 0 15,-7-3 0-15,0 3 0 0,0-6 0 0,0 3 0 16,3 0 0-16,-3 3 0 0,0-3 0 0,0 3 0 0,0 0 0 15,7 0 0-15,-7 3 0 0,0-3 0 0,0-3 0 0,0 0 0 16,0 3 0-16,0 0 0 0,0-3 0 0,0 3 0 16,0-3 0-1,0 0 0-15,0 3 0 0,0-3 0 0,0 3 0 16,0 1 0-16,0-1 0 0,0 3 0 0,0-3 0 0,0 0 0 0,0 0 0 0,0 3 0 31,0-3 8-31,0 4 4 0,0-4 0 0,0 0 1 0,0-3-13 0,0 0-18 16,0 0 4-16,0-4 1 0,0 1 21 0,0 0 4 0,0 0 0 0,0-3 1 15,0 2-13-15,0 1 0 0,0-3 8 0,0 3-8 16,0-4-9-16,0 1-5 0,0 3-1 0,0-7 0 0,0-2 15 0,0 2 0 31,0-2 0-31,0-4 0 0,0 0 15 0,0 1 5 16,0-4 2-16,0 3 0 0,0 0 16 0,0-3 3 0,0 4 1 0,0-1 0 16,0-6-54-16,0 6-10 0,0 0-2 0,0 1-1 0,0-1 25 0,0 0 0 15,0-3 0-15,4 4 0 0,-4-1 0 0,3 0 0 16,-3-6 0-16,0 7 8 0,4-1-8 0,-1-3 0 15,-3 3 0-15,0-6 8 16,0 0-8-16,11 3 0 0,-11 0 0 0,4 1 8 0,-4-4-8 0,7 3 0 16,-4-3 0-16,4 3 0 0,0 0 0 15,0 0 0-15,-3-3 0 0,3 3 8 16,0-3-8-16,0 0 0 0,0 0 0 0,-3 0 0 16,6 0 0-16,-6 0 8 0,3 0-8 0,0 0 0 0,0-3 14 0,-4 3-2 0,4 0 0 15,4 0 0 1,-11 0-12-16,7 0 0 0,-3 0 0 0,3-3 0 0,-4 3 0 0,4 0 0 15,0 0 0-15,-3 0 0 0,3 0 0 0,0 0 0 0,0 0 0 0,-3 0 0 16,3-3 0-16,0 6 0 16,0-3 0-16,0 3 0 0,0-6 0 0,0 3 0 15,-4 0 0-15,8 0 0 0,-4-3 0 0,0 3 0 0,4 0 0 16,-4-3 0-16,3 3 0 0,-3 0 0 0,0 0 0 0,4 0 0 16,0 0 0-16,-4 0 0 0,3 0 0 15,1 0 0-15,-4-3 0 0,3 3 0 0,-2 0 0 0,2 0 0 16,-3 3 0-16,4-3 0 0,-1 3 0 0,4 0 0 15,-3 0 0-15,3 0 0 0,0 0 0 0,4 1 0 16,-4-4 0-16,0 3 0 0,0-3 0 0,4 3 0 16,-4-3 0-16,0 3 0 0,4-3 0 0,-4 0 0 15,0 0 0-15,4 3 0 0,-4-3 0 0,3 3 0 16,1-3 0-16,3 3 0 0,-7 1 0 0,7-1 0 0,-6-3 0 0,6 3 0 16,-4 0 0-16,4-3 0 15,1 3 0 1,2-3 0-16,-2-3 0 0,2 3 0 0,1 0 0 0,-4 0 0 0,0 3 0 0,-3-3 0 0,3 0 0 0,-3 0 0 15,3 0 0-15,0 3 0 16,4-3 0-16,-4 3 11 0,0-3-11 16,4 3 10-16,-1 1-10 0,1-1 0 0,3 0 0 0,-3 3-11 15,0-3 11-15,6 0 0 0,-6 1 0 0,3-1 0 16,-3 0 0 0,0-3 0-16,-1 3 8 0,1-3-8 0,-4-3 0 0,4 3 0 0,0-3 0 0,-1 3 0 15,-2-3 0-15,2 3 0 0,1 0 0 0,0 0 0 0,-1 0 0 0,5 0 0 0,-1 3 0 0,0-3 0 16,0 0 0-16,0 0 0 15,1 3 0-15,-5 0 8 0,5 0-8 16,-1 0 0-16,-3 0 0 0,3-3 0 0,0 3 0 0,-3-3 0 0,3 4 0 0,4-4 0 16,-1 0 0-16,1 0 0 15,0 0 0-15,3 0 0 0,-3 0 0 0,-7-4 0 0,3 1 0 0,0 3 0 16,0 0 0-16,1 0 0 0,-1 0 0 16,3 0 0-16,-2 0 0 0,2 0 0 0,-2 3-12 15,2-3 4 1,1 4 8-16,0-4 12 0,0 0-2 0,-1 0-1 0,1 0-9 0,-4-4-12 0,1 1 2 0,2 0 1 15,-2 0 9-15,2 0 16 0,-2 0-4 0,6 0-1 0,-3 3-11 0,3-3 0 32,0 3 0-32,-3 0 0 0,3 0 10 0,-3 0 0 15,0 0 0-15,-1 0 0 0,5 0-10 16,-1 0 0-16,-3-4 0 0,7 4 8 0,-1 0-8 0,1 0 0 16,0-3 0-16,3 3 0 0,-3 0 0 0,-4-3 0 0,1 0 0 0,2 3 8 15,-2-3-8-15,3 0 12 0,-4-4-12 0,7 4 12 16,-3 0-12-16,3 3 0 0,1 0 0 0,-1 0 0 15,-3 0-28-15,-4 0 0 0,0 0-1 0,1 0 0 32,-1 3 29-32,-3-3 0 0,-1 0 0 0,5 7 0 0,-1-7 20 0,0 0 9 0,0 3 3 0,4-3 0 15,-7 0-24-15,0 0-8 0,-4 0 0 0,4 0 0 16,-4 0-26-16,4 0-5 0,-1 0-1 0,1 3 0 16,0 0 52-16,0-3 9 15,3 3 3-15,-3 0 0 0,3-3-52 0,-3 0-9 0,0 3-3 0,-1-3 0 16,-2 0 32-16,-1-3 0 15,0 3 0-15,-3-3 0 0,-1 0 0 0,1 0 0 0,0 0 0 0,-1 0 0 16,1-1 20-16,0 4 9 0,0-3 3 0,-1 3 0 0,1 0-24 0,-4 0-8 0,4 3 0 0,-4-3 0 31,0 0 0-31,-3 0 0 0,-4 0 0 0,3 0 0 16,-6 0 0-16,3 0 0 0,-3 0 0 0,-1 4 0 16,1-4 0-16,-4 3 0 0,0-3 0 0,0 3 0 15,-3-3 0-15,3 3 0 0,-7-3 0 0,3 0 0 0,4 3 0 0,-7-3 0 0,0 0 0 16,7 3 0-16,-3 0 0 0,-4-3 0 0,3 0 0 0,4 4 0 15,-3-1-26-15,-1 3-5 0,5-3-1 16,-5 3 0-16,1 1 52 0,-1-4 9 16,1 3 3-16,-1 0 0 0,-3-6-24 0,4 3-8 0,-4-3 0 0,0 0 0 15,0 0 0-15,0 0-15 0,0 0 5 0,0 0 1 16,3 7-52-16,-3-7-11 16,0 0-1-16,0 0-1 0,0 0-1 0,4 6 0 0,-4-6 0 0,0 6 0 31,3 1 33-31,-3-7 6 0,0 6 2 0,0-6 0 0,0 0 2 0,0 6 0 0,0-6 0 0,0 0 0 15,0 6 40-15,0-6 8 0,-3 7 1 0,3-7 1 16,0 0-182-16,0 0-37 0</inkml:trace>
  <inkml:trace contextRef="#ctx0" brushRef="#br1" timeOffset="-192406.58">5387 14059 1280 0,'-7'0'36'0,"3"0"8"15,-6 0-35-15,6 0-9 0,-3 0 0 0,7 0 0 16,-3 0 35-16,3 0 5 0,-4 0 0 0,4 0 1 0,0 0 6 0,0 0 1 0,0 0 0 0,0 0 0 15,0 0-15-15,0 0-2 0,0 0-1 0,7-3 0 16,4 3 11-16,-1-3 3 0,1 0 0 0,3 0 0 31,-3 0 10-31,3-4 2 0,0 4 1 0,3-3 0 16,1 3-39-16,0-4-8 0,3 4-2 0,4 0 0 16,-1 0-8-1,1 0 0-15,0 0 0 0,6 0 0 0,-6 0 0 0,3-1 0 0,1-2 0 0,2 3 0 16,1-3 0-16,3-1 0 0,4 1 0 0,0 0 0 0,7 0 0 0,3-1 0 0,4 1 11 0,0 0-11 31,4 0 0-31,-1-4 0 0,4 1 0 0,3-1 0 0,8 1 0 16,3 0 0-16,7-1 0 0,0 1 0 0,11 2 0 0,-7-2 0 0,10 0 0 0,0-1 0 31,8 4 0-31,2 0 0 0,5-1 0 0,-1 1 0 0,8 0 12 0,-1 0-3 0,0-1-1 0,8 1 0 16,-1 0 4-16,4 0 0 0,7 2 0 0,0-2 0 15,4 0 22-15,3-4 5 0,4 4 1 0,3 0 0 16,0-4-24-16,4 1-4 0,3 0 0 0,0-1-1 15,-3 1-3-15,0-1 0 0,-1 1 0 0,-3 3 0 16,-6 0-8-16,-5-1 10 0,-3 1-10 0,-3 0 10 16,-4-1 8-1,-7 1 2-15,0 0 0 0,-11 0 0 0,0 2 6 0,-6 1 2 0,-5-3 0 0,-6 6 0 16,-7-3-16-16,-8 3-4 0,-2-3 0 0,-8 3 0 0,-7 3-8 16,-4 0 10-16,-7 0-10 0,-3 3 10 15,-11-2-10-15,-6-1 0 0,-5 3 9 0,-6-3-9 16,-4 0 0-16,-7 0-20 0,-3 1 4 0,-4-4 1 15,0 0-104-15,-7 3-21 0,-7 0-4 16</inkml:trace>
  <inkml:trace contextRef="#ctx0" brushRef="#br2" timeOffset="-181570.44">5588 17060 511 0,'0'0'22'0,"0"0"6"15,0 0-28-15,0 0 0 0,0 0 0 0,0 0 0 16,0 0 0-16,0 6 8 0,0-6-8 0,4 10 0 0,-4-10 18 0,0 0-2 0,0 0 0 0,0 0 0 31,0 0 27-31,0 0 5 0,0 0 0 0,0 0 1 0,0 0 1 0,0 0 0 0,0 0 0 0,0 0 0 16,0 0-17-16,0 0-3 0,-4 6-1 0,4-6 0 16,0 0 28-16,0 6 6 0,0-6 1 0,0 0 0 15,0 0-24-15,0 0-4 0,0 0 0 0,0 0-1 16,0 0-5-16,0 0-1 0,0 0 0 0,0 0 0 15,0 0 28-15,0 0 6 0,0 0 1 0,0 0 0 16,0 0 0-16,0 0 0 0,0 0 0 0,0 0 0 16,0 0-36-16,0 0-8 0,0 0 0 0,0 0-1 15,0 0 21-15,0 0 4 0,0 0 0 0,0 0 1 16,0 0-24-16,0 0-5 0,0 0 0 0,0 0-1 16,0 0 7-16,0 0 2 0,0 0 0 15,0 0 0-15,0 0-1 0,0 0 0 0,-4-6 0 0,4 3 0 0,0 0-3 0,0-4 0 0,0 4 0 16,0 3 0-16,0 0 21 0,0 0 4 0,0 0 1 0,0 0 0 31,0 0-46-31,4-6-24 0,0 3 2 0,-4 3 1 16,0 0 21-16,0 0 10 0,3-6-1 0,-3 6 0 15,4-4 1-15,-4 1 0 0,3-3 0 0,-3 3 0 0,0 0-10 0,7-4 0 0,-7 1 0 0,0 3 8 16,0-3-8-16,4 0 0 0,-4 6 0 0,3-4 0 16,-3 4 27-16,4-6 3 0,-1 3 1 0,-3 0 0 15,4-3-21-15,-1 2-10 0,-3-2 10 0,4 0-10 16,-4 3 12-1,0-4-4-15,3 4-8 0,-3 3 12 0,0-6-2 16,0 6-1-16,7-3 0 0,-7 3 0 16,0-6-1-16,4 3 0 0,3-4 0 0,-7 1 0 0,0-3-8 0,4 2 8 0,-4 1-8 0,7 0 8 15,-7-1 6-15,3 1 1 0,1 3 0 0,-1-3 0 16,-3 0-24-16,4-1-5 0,-1 1-1 0,4 0 0 16,-7-1 31-1,4-2 7-15,-4 3 1 0,3 0 0 0,1-4-39 16,-1 7-7-16,-3-3-2 0,4 3 0 0,-1-4 24 0,1 1 0 0,-4 0 0 0,4-1 0 31,3 1 21-31,-7 0 9 0,3 0 2 0,1-1 0 16,-1 1-52-16,1 0-9 0,-1-4-3 0,1 4 0 0,-1-3 56 0,1-1 12 0,-4 1 1 0,3-4 1 15,1 1-10-15,-1 2-1 0,4-2-1 0,-3 3 0 16,0 2-26-16,-1-2 0 0,1-1 0 0,-4 4 0 0,3 0 0 0,1-4 0 0,-1 4 0 0,1-3 0 31,3-1-46-31,-4-2-14 0,1-1-4 0,-1 4 0 16,1-4 88-16,-1 4 16 0,1-4 4 0,-1 1 1 0,8-1-21 0,-11 1-4 15,4 2 0-15,-1-2-1 0,1-1-19 0,-1 4-17 0,4-1 3 16,-3 1 1 0,-1 0 21-16,1-1 4 0,-1 1 0 0,1-1 1 15,-4 1-13-15,7 0-12 0,-4 2 3 0,1-2 0 0,-1 3 9 0,1-4 0 0,0 4 0 0,-1-3 0 32,1-1 0-32,-1-2 0 0,4-1 0 0,-3 1 0 0,-1-1 0 15,1 0 0-15,3-2 0 0,-4 2 8 0,4 1-8 0,0-1 0 0,-3 1 0 0,3-1 0 31,-3 1 8-31,3-1-8 0,-4 0 10 0,4 1-10 0,0-4 0 0,0 4 0 16,-3-4 0-16,3 0 0 0,-4 4 0 0,4-1 0 0,-3 4 0 0,7-4 0 16,-11 1 0-16,7 2 0 15,-4-2 0-15,1 2 0 0,3-2 0 0,-4-1 8 0,8 1-8 16,-8-1 0 0,1 1 0-16,3-1 0 0,0 1 0 0,-3-1 0 0,3 1 0 0,0-1 0 0,-7-3 0 0,7 4 0 15,-4-4 0-15,4 4 0 0,-3-1 0 0,3 0 0 16,-4 1 0-16,1-1 0 0,3 4 0 0,-3-4 0 15,3 4 0-15,-4 0 0 0,4-1 0 0,-3 1 0 16,6-4 0-16,-10 4 0 0,4-4 0 0,-1 1 0 16,1-1 0-16,-1 1 0 0,4-1 0 0,0 1 0 15,-3-4 0 1,3 7 0-16,0-4 0 0,-3 0 0 0,-1 1 0 0,4 3 0 0,-3-4 0 0,3 0 0 16,-4-2 0-16,4 2 0 0,-3 1 0 0,3-1 0 0,0 1 19 15,0-1 4-15,-3 4 1 0,3-1 0 16,-4-2-24-16,4-1 9 15,-3 1-9-15,3-4 0 0,-4 3 8 0,4-2-8 0,0 2 0 0,-3 1 0 0,3-4 8 16,-3 3-8-16,3 1 0 0,3-4 0 0,-6 1 8 0,3-1-8 0,0 0 0 0,0 0 0 31,0 1 12-31,0-1-12 0,0 0 12 0,0 4-12 16,0-4 0-16,0 4 0 0,0-4 0 0,0 3 0 0,0-2 8 16,0 2-8-16,1-2 0 0,-1-4 0 0,0 3 8 15,-4 0-8-15,4-2 0 0,0 2 0 0,0 0 10 16,0 1-10-16,-3-1 8 0,7 0-8 15,-8 1 0-15,4-1 8 0,-3-3-8 16,3 3 0-16,0-2 0 0,0-1 8 0,0 0-8 0,0 3 0 0,-4 1 0 0,4-1 0 0,1 3 8 0,-1 4-8 16,0-4 0-16,-4 4 0 15,4-4 0-15,0 1 0 0,0-1 0 16,4 1 0-16,-11-4 9 0,7 0-9 0,0 4 9 0,0-4-9 0,0 4 12 0,0-1-12 31,0-3 8-31,0 4-8 0,4-1 0 0,-4 1 0 16,0-1 0-16,0-2 0 0,0 2 0 0,0-3 0 0,0 1 0 0,0 2 0 0,0-2 0 0,0 2 0 15,0 0 0-15,1 1 0 0,-1-1 0 0,0-2 0 16,0 2 0-16,0 1 0 0,3-4 0 0,-3 0 0 16,7 4 0-16,-10-4 0 0,3 0 0 0,4 4 0 15,-4-1 8-15,0-2-8 0,0 2 0 16,0-3 0-16,0 1 0 0,0-1 0 0,0 0 0 0,0 1 0 16,0-1 8-16,0 0-8 0,0 4 0 15,0-4 0-15,-3 4 0 0,3-1 10 0,0-3-10 0,0 4 8 16,-3-1-8-16,3 4 0 0,-4 3-12 0,4-7 12 15,-3 4 0-15,3-4 0 0,0-3 0 0,0 4 0 0,-4-4 0 16,4 4 8-16,-3-1-8 0,3-3 0 16,-3 4 0-16,3-1 0 0,-4 4 0 0,4-4 0 15,0 1 0-15,0-1 0 0,-3 4 0 0,3-4 0 0,0 1 0 16,-4-1 0-16,5 1 0 0,-1-1 0 16,0 1 0-16,0-1 0 0,-4 1 8 0,4-1-8 15,0 0 0-15,0 4 0 0,0 0 0 0,1-1 0 16,-1-2 0-16,0 2 0 0,0-2 0 0,0-4 0 15,-4 4 0-15,4-1 0 0,0 4 0 0,0-4 0 16,0 0 0-16,1 4 0 0,-5-3 0 0,4-1 0 0,4 0 0 0,-4 4 0 0,0 0 8 0,3-1-8 31,-3-2 0-31,1-1 0 0,-1 1 0 0,3-1 0 16,-3 1 0-16,0-1 0 0,0 4 0 0,0-1 0 16,4 1 0-16,-4-4 0 0,-3 4 0 0,6-1 0 0,-3 1 0 0,-3 0 0 0,3-4 0 0,0 4 0 15,0-4 0-15,0 4 0 0,0-1 8 0,-3 1-8 16,3 3 0-16,-4-1 0 0,4 1 0 0,-3 3 0 15,3-3 0-15,-4-1 0 0,4 1 0 0,-3 3 0 16,3-3 0-16,-4 3-14 0,4-4 2 0,-3 4 0 16,3-3 20-16,-3 0 4 0,-1 2 0 0,4-2 1 15,-3 0-13-15,-1 3 0 0,4-3 0 0,0 2 0 16,-3-2 0-16,3-3-18 0,-4 2 4 0,5 1 1 16,-1 0 22-16,0 0 5 15,0 3 1-15,0-1 0 0,0-2-15 0,0 3 0 0,-4 0 0 16,4 0 0-16,0 0 0 0,-3-1 0 15,3 4 0-15,-7 0 0 0,7-3 0 0,-3 0 0 16,-4 3 0-16,10-3 0 0,-10 3 0 0,7-3 0 0,-7 3 0 0,7-3 0 16,0 3 0-16,-3-3 0 0,3-1 0 0,0 4 0 15,0-3 0-15,-7 3 0 0,4 0 0 0,3-3 0 0,0 3 0 0,0 0 0 16,0 0 8-16,-4 0-8 16,4 0 0-16,-7 0 0 0,7 0 0 0,-7 0 0 15,8 3 0-15,-8-3 0 0,7 3 0 0,-7-3 0 0,7 0 0 0,-7 0 8 0,10 4-8 0,-10-4 0 31,7 0 0-31,-7 0 0 0,0 0 8 0,7 3-8 16,-7-3 0-16,7 3 0 0,-7-3 8 0,7 3-8 0,-7-3 0 0,8 3 0 0,-8-3 8 0,7 6-8 31,-7-6 0-31,0 0 8 0,7 4-8 0,-7-4 0 16,7 3 0-16,-7-3 8 0,0 0-8 0,7 3 0 16,-7-3 0-16,7 6 0 0,-7-6 0 0,7 3 0 0,0 4 8 0,-7-7-8 0,3 6 0 0,4-3 0 31,-7-3 0-31,0 0 8 0,0 0-8 0,8 6 0 0,-8-6 0 0,3 3 0 0,-3-3 8 0,7 7-8 15,-7-7 0-15,4 6 0 0,-1-3 0 0,4 0 0 32,-3 3 0-32,-4-6 8 0,3 4-8 0,4 2 0 0,-7-6 0 0,4 3 0 15,-4-3 0-15,3 6 0 0,-3-6 0 0,4 6 0 0,-4-6 0 0,3 4 0 32,-3-4 0-32,8 3 0 0,-8-3 0 0,3 3 0 15,-3-3 0-15,4 6 8 0,-1-3-8 0,-3-3 0 0,4 7 0 0,-4-4 0 0,0-3 0 0,7 6 0 16,-7-6 23-16,0 0 1 0,0 0 1 0,3 3 0 15,4 3-38-15,-3 1-8 0,-4-4-2 0,3 3 0 0,-3-6 23 0,4 6 0 0,-4-6 0 16,3 3 0 0,1 4 0-16,-1-1 0 0,1-3 0 15,-4-3 0-15,3 6 0 0,-3-6 0 0,0 0 0 0,0 0 0 16,4 7 14-16,0-4 7 0,-4-3 2 0,3 6 0 16,-3 0-23-16,4 1 0 0,-4-7 0 0,3 6 0 15,1-3 0-15,-4-3 0 0,3 6 0 0,1 1 0 16,-4-7 0-16,3 6 0 0,1 0 0 0,-4-6 0 15,3 6 0-15,-3-6 0 0,7 4 0 0,-7-4 0 16,4 6-9-16,-1 0-7 0,-3-6 0 16,4 6-1-16,-4-6 27 0,3 7 6 0,-3-7 0 0,0 0 1 15,4 6-29-15,-4-6-7 0,7 3-1 0,-7-3 0 16,4 6 20-16,-4-6 0 0,3 7 0 0,1-4 0 16,-4-3 0-16,7 6 0 0,-7-6 0 0,3 9 0 0,-3 1 0 0,4-7 0 0,-4-3 0 0,3 9 0 15,-3-2 0-15,0-7 0 16,4 6 0-16,-4-6 0 0,3 3 15 0,-3-3 3 15,0 0 1-15,7 6 0 0,-7-6-19 0,4 7 0 0,-4-7 0 0,3 3 0 32,4 3 0-32,-7-3 0 0,0-3 0 0,8 6 0 15,-5-3 0-15,1 4 0 0,-4-7 0 0,3 6 0 0,-3-6-11 0,4 3-5 0,-4-3-2 0,3 6 0 16,1 1 29-16,-1-4 5 0,1 3 2 0,-4 0 0 16,3 1-18-16,-3-7 0 0,4 6 0 0,-1 0 0 31,1-3 0-31,-4-3 0 0,3 7 0 0,-3-7 0 0,4 6-9 0,-4-6-6 0,0 0-1 0,0 0 0 15,3 6 16-15,-3-6 0 0,8 3 0 0,-5 4 0 0,-3-7 10 0,7 6 5 0,-3 0 1 16,-1 0 0 0,-3-6-26-16,4 7-5 0,-1-1-1 0,-3-6 0 15,4 6 16-15,-4-6 0 0,0 0 0 0,7 6 0 16,-7-6 12-16,0 0 3 0,3 4 0 0,-3-4 0 16,7 6-15-16,-3 0 0 0,-1 0 0 0,4 1 0 15,-7-7-8-15,4 6-5 0,-4-6-1 0,4 6 0 16,-1 0 22-16,1 1 5 15,-1-1 1-15,1-3 0 0,-4-3-14 0,3 6-18 0,-3-6 4 0,4 10 1 16,-1-4 21-16,-3-6 4 16,7 6 0-16,-3 1 1 0,-1-1-13 0,1 0 0 0,-4 0 0 0,7 1 0 0,-7-7 0 15,3 6 0-15,-3-6 0 0,4 6 0 16,0 1 0-16,-1-1 0 0,1 0 0 0,-1 0 0 16,-3-6 0-16,4 7 0 0,-1-1 0 0,1 0 0 0,-1 0 0 0,1 1 0 0,-1-1 0 0,1 3 0 15,-1-2 0-15,1-1 0 16,-1 0 0-16,4 0 0 0,-3 4 0 15,-1-7 0-15,1 3 0 0,0-3 0 0,3 4 0 0,-4-1-15 0,1-3 3 0,3 3 1 16,0 4 11-16,-4-4 16 0,4 3-4 0,-3-2-1 16,3-1-11-16,-4 0 0 0,5-3 0 15,-5 4 0 1,4 2 0-16,0 1 0 0,-3-1 0 0,3 3 0 0,0-2 0 0,0-1-14 0,0 1 3 0,0-1 1 31,0 0 10-31,-3-2 0 0,3 2 0 0,0 4 0 0,0-4 0 0,0 1 0 0,-4-4 0 0,8 3 0 16,-4 4 0-16,0-4 0 0,4-3 0 0,-1 7 0 15,1-4 8-15,-1 4 1 0,1-1 0 16,-1 1 0-16,1-4-9 0,0 4-12 16,-1-1 2-16,1-2 1 0,-1 2 9 0,1-2 12 0,0-1-2 0,-1 1-1 31,1-1-9-31,-4 0 0 0,3 1-10 0,1-1 10 0,0 1 0 0,-4-1 0 0,3-3 0 0,1 4 10 0,-1-1-10 16,-3 1 0-16,4-4 0 0,0 3 0 0,-1 1 0 0,1-4 0 0,-4 3 0 0,7 1 0 15,-7-1 0 1,4-3 0-16,-1 1 0 0,4-1 0 0,-3 0 0 0,-1 4 0 15,1-4 0-15,0 0-11 16,-1-3 11-16,-3 0 0 0,4-3 0 0,-1 0 0 16,1 4 0-16,-4-4 0 0,4 3 0 0,-1 0 0 0,-3-3 0 0,4 0 8 0,-1 0-8 15,1 0 0-15,-4 0 0 0,4 0 0 0,-11 0 0 16,7 0 8 0,-7 0-8-16,10-3 0 0,-3 3 0 0,-7 0 8 15,11-3-8-15,-11 3 0 0,7-4 0 0,0 1 0 16,0 0 0-16,-7 3 8 0,7-3-8 0,0-3 8 15,-3 3-8-15,-1 0 0 0,4-4 0 0,-3 4-8 16,-1-3 8-16,1 3 0 0,-1 0 0 0,1-4 0 0,-1 4 0 0,1-3 0 0,0 0 0 16,-4 2 8-1,3-2-8-15,1 0 0 0,-1 0 0 0,-3-1 0 0,0 7 0 16,4-6 11-16,-4 6-11 0,3-3 12 0,1-3-12 0,-1 3 0 0,-3-4 0 0,4 1 8 31,-1 0-8-31,1 3 0 0,-1-1 0 0,1 1 0 0,-4 3 0 0,0 0 0 0,0 0 0 0,0 0 0 16,3-3 0-16,1 0 0 0,-1 0 0 0,1 0 0 15,-1 0 0-15,-3-4 0 0,4 1 0 0,-4 3 0 16,4-3 0-16,-1 3 0 0,-3 3 0 0,4-7 0 16,-4 4 0-16,0 3 0 0,3-3 0 0,1 0 0 0,-1 0 0 0,1 0 0 0,-1 0 0 0,1-1 0 31,-4 4-10-31,3-6-4 0,1 3-1 0,-1 0 0 16,-3-3 15-16,4 2 0 0,-1 1 0 0,1 0 0 15,-1 0 0-15,1-3 0 0,0 3 0 16,-4-1 0-16,3-2 9 0,1 3 5 0,-4 3 1 0,3-3 0 15,1-3-24-15,-4-1-5 0,3 1-1 0,1 0 0 0,-1 0 15 0,-3-1 0 0,4 1 0 0,-1 0 0 16,1-1 8 0,-4 1 4-16,3 0 0 0,1 0 1 0,-1 3-13 0,-3 3 0 0,4-7 0 0,-4 7 0 31,0-3 0-31,7-3 0 0,-4 0 0 0,1-1 0 16,0 4 0-16,-1-3 0 0,-3 0 0 0,4-1 0 0,-4 7 0 0,3-3 0 0,-3 3 0 0,4-6 0 31,-1 0 0-31,1-1 0 0,-1 1 0 0,1 0 0 15,-4 0 0-15,3 2 0 0,1-2 0 0,-1 0 0 0,-3 0 0 0,4-1 0 0,-1 1 0 0,-3 0 0 32,4 0 0-32,-4 6 0 0,3-4 0 0,1-2 0 15,0 0 0-15,-1 0-16 0,1-1 1 0,-1-2 1 0,1 3 14 16,-1-4 0-16,1 4 0 0,-1-3 0 0,1 2 8 0,3 1 5 0,-4 0 1 0,1 0 0 16,-1-4-14-16,1 4 0 0,-1 0 0 15,4-4 0-15,-3 4-8 0,0 0-5 16,-1-1-1-16,4 4 0 0,-3-3 22 0,-1 0 5 0,1 3 1 0,3-4 0 15,-4 1-14-15,1-3 0 0,-1 2 0 16,1 1 0-16,3 0 0 0,-4 0 0 0,1-4 0 16,3 1 0-16,-3-1 0 0,-1 1 0 0,1 3 0 0,3-1 0 15,-4 1 0-15,1 0 0 0,3 0 0 16,-4-1 0-16,1 1-11 0,3 0-1 0,-4-4-1 0,1 4 0 0,-1 0 21 16,1-1 4-16,3 1 0 0,-3 0 1 0,-1 3-13 15,4 0-18-15,-3-4 4 0,-1 4 1 0,1 0 13 0,-4 3 0 0,3-3 0 0,4 0 0 31,-3 0 8-31,3 0 4 0,-4-4 0 0,1 1 1 16,0 3-13-16,-1 0 0 0,4 0 8 0,-3 0-8 0,-1-1-9 0,4-2-5 0,-3 3-1 0,3 0 0 31,-4 0 15-31,1 0 0 0,3-1 0 0,-4 1 0 0,4-3 0 0,-3 3 0 0,3-3 0 0,-3-1 0 16,-1 4 0-16,4-3 0 0,-7 0 0 16,7-1 0-1,-3 4 8-15,-4 3 4 0,0 0 0 16,7 0 1-16,-7 0-13 0,7 0 0 0,-7 0 0 0,3 0 0 0,-3 0 0 0,7 0 0 0,-3 0 0 0,-4 0 0 15,7 0 0-15,-3 0 0 0,-4 0 0 0,7 0 0 16,-7 0 0-16,7-3 0 0,-7 3 0 16,7 0 0-16,-4 0 0 0,-3 0 0 15,7 3 0-15,-7-3 0 0,7 0 0 0,-7 0 0 0,4 0 0 0,-4 0 0 32,7 3 0-32,-7-3 0 0,7 0 0 0,-7 0 0 15,7 0 0-15,-7 0 0 0,4 4 0 0,3-4 0 16,0 3 0-16,-4 0 0 0,-3-3 0 0,7 3 0 0,0 3 0 0,-7-6 0 0,4 3 0 0,3 4 0 15,-7-7 0-15,0 0 0 0,3 3 0 0,-3-3 0 16,8 3 0-16,-8-3 0 0,3 3 0 0,-3-3 0 16,7 6 0-16,-3 1 0 0,-1-1 0 0,-3-6 0 15,4 6 0-15,-4-6 0 0,0 0 0 0,7 6 0 16,-7-6 0-16,0 0 0 0,3 7 0 16,-3-7 0-16,4 6 0 0,-4-6 0 0,0 0 0 15,7 6 0-15,-7-6 0 0,7 6 0 0,-4 1 0 0,4-1 0 16,-3 0 0-16,-4-6 0 0,0 7 0 0,0-7 0 15,7 3 0-15,-3 3-16 0,-4-6 1 0,3 6 1 16,-3-6 22-16,4 6 5 0,-4-6 1 0,3 7 0 16,1-1-14-16,-4-6 0 0,3 6 0 0,1 1 0 0,-4-7-8 0,3 6-5 0,1 0-1 15,-4-6 0 1,0 0 22-16,3 6 5 0,-3-6 1 0,0 0 0 16,4 7-14-16,-4-7 0 0,3 6 0 0,-3-6 0 0,7 6 0 0,-3 0 0 0,-4-6 0 15,0 10 0 1,4-4 0-16,-1 0 0 0,-3-6 0 0,4 10 0 15,-4-10 0-15,0 6-18 0,0-6 2 0,3 6 1 0,-3-6 15 0,4 7 0 0,-4-7 0 0,3 6 0 32,-3-6 9-32,4 6 5 0,-4-6 1 0,0 0 0 0,3 10-24 0,1-4-5 0,-4-6-1 15,3 6 0-15,1 0 15 0,-4 1 0 0,0-7 0 0,3 6 0 16,1 0 9-16,-4-6 5 0,0 0 1 0,3 6 0 16,1 1-15-16,-1-1 0 0,1 0 0 0,-1 1 0 15,-3-7 0-15,4 6 0 0,-4-6 0 0,4 6 0 16,-4 4 0-16,3-4 0 0,1 0 0 0,-1 0 0 15,-3-6 0-15,4 7 0 16,-4-7 0-16,0 0 0 0,3 6 0 0,1-3 0 0,-1 3 0 0,1-3 0 31,-4-3 0-31,7 7 0 0,-4-1 0 0,1 3 0 0,-1-5-9 0,1 2-5 0,-1 0-1 16,-3-6 0-16,4 3 24 0,-4-3 5 0,4 6 1 0,-4-6 0 16,0 0-15-16,0 0 0 0,0 0 0 0,7 4 0 15,0-1 0-15,-4 3 0 0,-3-6 0 16,7 6 0-16,-7-6-9 0,7 3-5 0,-7-3-1 0,7 7 0 15,-3-4 23-15,3 0 5 0,-7-3 1 16,7 3 0-16,-4 3-14 0,5 1 0 0,-5-1 0 0,4 0 0 16,-3-3 0-16,-4-3 0 0,7 3 0 0,0 1 0 15,-7-4 0 1,7 3 0-16,-7-3 0 0,3 3 0 0,-3-3 0 0,7 0 0 0,0-3 0 0,-7 3 0 16,8 0 0-16,-1 0 0 0,0 3 0 0,-4 0 0 0,4 0 0 0,0 0 0 0,0 0 0 15,-7-3 0-15,7 4 0 16,0-4 0-16,-7 0 0 0,4 3 0 15,-4-3 0-15,11 0 0 0,-11 0 0 0,10-3 0 0,-10 3 0 0,7-4 0 0,4 4 0 0,-11 0 0 16,7 0 0 0,-7 0 0-16,7 4 0 0,-7-4 0 0,7 0 0 15,4 0 0-15,-11 0 0 0,7-4 0 0,-7 4 0 0,7 0 0 0,-7 0 0 0,7 0 0 16,0 0 0-16,0-3 0 0,-4-3 0 16,4 3 0-16,-3 0 0 0,-4 3 8 0,7 0-8 15,-7 0 0 1,7 0 0-16,-3 0 9 0,-4 0-9 0,7 0 8 0,0 0-8 0,-4-3 0 0,4-1 0 0,-3 1 0 15,-4 3 0-15,7 0 0 0,-7 0 0 0,3-3 8 16,4 0-8-16,-3 0 0 0,-1-3 0 0,5 2 0 16,-8 1-13-16,0 3-8 0,7 0-2 0,-7 0 0 15,3-3 23-15,4 0 0 0,-3 0 0 0,-1 0 0 16,-3 0 0-16,0 3 0 0,4-3 0 0,3-1 0 16,-7-2 0-16,3 0 0 0,1 0 0 0,-1 2 0 15,1 1 0-15,-1 0 0 0,-3 3 0 0,7-3 0 16,-3 3 0-1,0-3 0-15,-1 0 0 0,4 0 0 0,-3 0 0 0,-4-1 0 0,3-2 0 0,1 3 0 16,-4 3 0 0,3-3 0-16,-3-3 0 0,4 2 0 0,-1 1 0 0,1 0 0 0,-4-3 0 0,0 6 0 15,0 0 0-15,3-3 0 0,-3 3 0 0,0 0 0 0,7-3 11 0,-3-1 6 0,-1 1 2 0,-3 3 0 16,0 0-19-16,0 0 0 0,4-6 0 16,0 3 0-16,-1 0 0 0,1-3 0 15,-1 2 0-15,1-2 0 0,-4 6 0 0,0-3 10 0,0 3-10 0,0 0 8 31,3-3-8-31,-3 3 0 0,0 0 0 0,4-6-11 16,-1 2-6-16,1-2-2 0,-1 3 0 0,1-3 0 0,-4 6 31 0,3-3 7 0,-3 3 1 0,0 0 0 31,4-7-20-31,-1 4 8 0,-3 3-8 0,4-3 0 0,-4 3 0 0,3-3 0 16,1 0 0-16,-1 0 0 0,1 0 0 0,0-1 0 0,-1-2 0 0,-3 6 0 16,4-3 0-16,-4 3 0 0,0 0 0 0,3-3 0 15,-3 3 0-15,4-6 0 0,-1 2 0 0,-3 4 0 16,0 0-12-16,4-3-8 0,-4 3-3 0,0 0 0 31,3 0 35-31,-3 0 8 0,0 0 0 0,4-6 1 0,-4 6-21 0,3-3 8 0,-3 3-8 0,0 0 0 16,7-3 0-16,-7 3 0 0,4 0 0 0,-4 0-8 15,3-3 8-15,1 0 0 0,-4 3 8 0,3-4-8 16,-3 4 0-16,0 0 0 0,8 0 0 0,-8 0 0 16,0 0 0-16,0 0 0 0,0 0 0 0,3-3-8 15,-3 3 8-15,7 0 0 16,-7 0 8-16,7 0-8 0,-7 0 0 0,0 0 0 0,0 0 0 0,7-3-8 15,-7 3 8-15,7 0 0 0,-7 0 8 0,0 0-8 16,7 0 0-16,-7 0 0 0,0 0 0 0,7 0-8 16,-7 0 8-16,0 0 0 0,7 3 8 0,-7-3-8 15,0 0 0-15,7-3 0 0,-7 3 0 0,0 0-8 16,4 0-9-16,-4 0-2 0,0 0 0 0,7 0 0 0,-7 0 34 0,7 3 6 0,-7-3 2 0,0 0 0 31,0 0-23-31,0 0 0 0,7 3 0 0,-7-3 0 16,7 0 0-16,-7 0 0 0,4-3 0 0,-4 3 0 0,7 0 0 0,-4-3 0 0,-3 3 0 0,7 0-8 15,-7 0 8-15,7 0 0 0,-7 0 8 0,0 0-8 16,4 0 0-16,-4 0 0 0,7 0 0 0,-3 0 0 16,-4 0 0-16,7 0 0 0,-7 0 0 15,3 0 0 1,4-3 0-16,-7 3 0 0,7 0 0 0,-7 0 0 0,4 0 0 0,3 0 0 0,-4 0 0 0,4 0 0 16,-3 0 0-16,3-3 0 0,-3 0 0 0,3 3 0 15,-4-3 0-15,-3 3 0 0,7 0 0 0,-3 0 0 31,3 0 0-31,0 0 0 0,0-4 0 0,-4 4 0 0,4 0 0 0,-3 0 0 0,-4 0 0 0,7 0 0 16,0 0 0-16,0 0 0 0,0 0 0 0,0 0 0 16,0 0 0-16,-3-3 0 0,3 0 0 0,-7 3 0 15,7 0 0-15,0-3 0 16,-3 3 0-16,3 0 0 0,0 0 0 0,0 0 0 0,0 0 0 16,-4-3 0-16,8 3 0 0,-4 0 0 0,0 0 0 0,0 0 0 15,4 0 0-15,-4-3 0 0,0 3 0 16,0-3 0-16,0 3 0 0,3 0 8 15,-3 0-8-15,1 0 0 0,-8 0 0 0,7 0 8 0,-4 0-8 0,4 0 0 16,-7 0 0-16,7 0 0 0,0 0 0 0,4 0 8 16,-8 3-8-16,4-3 0 0,-7 0 0 0,11 0 0 0,-4 0 0 0,0 0 0 0,0 0 0 0,-3-3 0 15,6 3 0-15,-3 0 0 0,0 0 0 0,0 0 8 16,1 0-8-16,-1-4 0 0,0 4 0 0,3-3 0 16,-3 3 0-1,0-3 0-15,0 3 0 0,4 0 0 16,-4 0 0-16,0 0 0 0,0 0 0 15,0 3 8-15,0-3-6 0,4 3-2 0,-4-3 0 0,0 4 0 16,4-1 0-16,-4-3 0 0,0 3 0 0,3-3 0 0,-3 0 0 16,4 0 0-16,-4-3 0 0,4 3 0 0,-4-3 0 0,3-1 0 0,-3 4 0 0,0-3 0 15,4 3 0-15,-4 0 0 0,3 0 0 0,1 3 0 16,-4 1 0-16,4-4 0 0,-1 3 0 0,-3 0 0 16,4-3 0-16,-4 0 0 0,4 0 0 0,-4 0 0 15,3 0 0-15,-3 0 0 0,0-3 0 16,4 3 0-16,-1 0 0 15,-2-3 0-15,2 3 0 0,1 0 0 16,-4 0 0-16,3-4 0 0,-3 4 0 0,4 0 0 0,0-3 0 0,-4 0 0 16,3 0 0-16,1 3 0 0,-1-3 0 0,1 0 0 0,0 0 0 0,-1 3 0 15,-3-3 0-15,4-1 0 0,-1 4 0 0,1 0 0 16,0-3 0-16,-1 3 0 0,-3-3 0 16,4 3 0-16,-4-3 0 0,3 0 0 0,1 3 0 0,-4 0 0 0,4-3 0 15,-4 3 0-15,0-3 0 16,0 3 0-16,3-4 0 0,-3 4 0 0,4 0 0 0,-4 0 0 0,0-3 0 15,0 3 0-15,0 0 0 0,0-3 0 0,0 6 0 0,0-3 0 0,-3 0 0 0,3-3 0 32,-4 3 0-32,-3 0 0 0,8 0 0 0,-1-3 0 15,-7 3 0-15,0 0 0 0,3 0 0 0,-3 0 0 16,0 0 0-16,4-3 0 0,-4 3 0 0,0 0 0 0,0 0 0 0,0 0-8 0,0 0 8 0,7 0-10 31,0-3-75-31,-4 3-15 16,4-3-4-16</inkml:trace>
  <inkml:trace contextRef="#ctx0" brushRef="#br0" timeOffset="-174052.35">9574 14925 1235 0,'0'-16'35'0,"0"0"8"16,4 1-35-16,-1-1-8 0,-3-3 0 0,4 7 0 16,0-1 68-16,-1 1 11 0,1-1 2 0,-1 7 1 15,1-7 56 1,-1 10-71-16,-3 3 0 16,0 0 43-16,4 0 9 0,-4 0 1 0,0 0 1 0,0 0 11 0,0 0 3 0,0 0 0 0,7 6 0 15,-7 1-57-15,3 2-11 0,1 0-3 0,-1 4 0 16,-3 3 0-16,0 2 0 0,0 4 0 0,4 3 0 15,-4 4-12-15,3 2-4 0,-3 0 0 0,0 4 0 16,4-4-20-16,-4 4-4 0,0-1 0 0,3 4-1 16,1-7-14-16,-4 1-9 15,3-4 12-15,1-3-12 0,0-3 0 0,-4-3-14 0,3-4 1 0,1 1 0 16,-4-4 13-16,3-5 16 16,-3-1-3-16,0-6-1 0,0 0-55 15,0 0-11-15,0 0-2 0,0 0-1 0,4-6-72 0,-1-4-15 0,1 1-2 0,-1-4-1 16,1-2-101-16,-1 2-20 15</inkml:trace>
  <inkml:trace contextRef="#ctx0" brushRef="#br0" timeOffset="-173621.24">9874 14890 1997 0,'0'0'56'0,"4"-6"13"0,-4 6-55 0,3-3-14 0,-3 3 0 0,0 0 0 31,0 0 105-31,0 0 19 0,0 0 3 0,0 0 1 15,0 0-27-15,0 6-5 0,0 7 0 0,0-1-1 16,0 4-27-16,-7-1-6 0,4 1-1 0,-4 3 0 0,0 0-9 0,0 3-3 0,-4-3 0 0,4 2 0 31,-4-2-49-31,1-3 0 0,-4 0 0 0,3-1 0 16,4 1 48-16,-4-3 13 0,1-1 3 0,3-2 0 0,0-1-52 0,3-6-12 0,4-3 0 0,0 0 0 16,0 0 21-16,0 0 2 0,0 0 0 0,4-6 0 31,3 0-23-31,0-1 0 0,0-2 0 0,7 3 0 0,-3-4 0 0,-1 4 0 0,4 0 0 0,0-1 0 15,4 4 0-15,-4 3 0 0,0-3 0 0,0 6 0 16,0-3 0-16,1 3 8 16,-1 4-8-16,0-1 11 0,-4 3-1 0,1 4 0 0,0-1 0 0,-4 4 0 15,0 3 14-15,0 0 2 0,-4-1 1 0,1 1 0 16,-4-3-27-16,3 3-12 0,-3-4 0 0,0 1 1 16,0-3 11-16,0-1 16 0,-3 1-4 0,3-4-1 15,0 1-11 1,-4-4 0-16,1 0 0 0,3-6 0 15,0 0-100-15,0 0-23 0,0-6-4 0,0 0-1 0,3-4 0 0,-3 1 0 0,4-1 0 0,-1-2-716 16,1-1-144-16</inkml:trace>
  <inkml:trace contextRef="#ctx0" brushRef="#br0" timeOffset="-173141.52">10125 15213 2269 0,'0'16'64'0,"0"-1"15"15,-4 1-63-15,4-3-16 0,0-1 0 0,4 4 0 0,-4 3 104 0,3-4 17 0,-3 4 4 0,7 0 1 16,-3-3-50-16,-1 3-11 0,4-4-1 0,0 4-1 16,1-3-17-16,-1-4-3 0,0 1-1 0,3-1 0 31,-3 1-7-31,4-4-2 0,-1-2 0 0,1-1 0 0,0 0-8 0,-4 0-1 16,0-3-1-16,-4 4 0 0,1-4 0 0,-1 3 0 0,-3-6 0 0,0 0 0 15,0 0-10 1,0 0-1-16,0 0-1 0,0 0 0 0,-7-3 1 0,4 0 1 0,-4-3 0 15,-4-1 0-15,4-2-13 0,0 3 0 0,-4-7 0 0,4 4 0 16,-3-1 0-16,3-2 0 0,0-1 0 0,0 1 0 16,0-4 0-16,-1 0 0 0,1 1 0 0,4-1 0 15,-1-3 0-15,4 0 0 0,-3-3 0 0,3 4 0 16,3 2 0-16,1 0 0 16,-1 4 0-16,1-4 0 0,3 0 0 0,0 1 0 0,4-4 0 15,-1 0 0-15,4 3 0 0,4 4 12 16,-4-4 0-16,4 7 0 0,-4-1 24 0,0 4 4 0,4 6 0 0,-8-3 1 15,4 6-41-15,-3 0-12 0,-4 3-1 0,4 1 0 16,-4 5 21-16,-4 1 4 0,1-1 0 0,-1 4 1 0,-6 0-13 16,3-4 0-16,-4 1 0 0,-3 2 0 0,0-2 0 15,0 3 0-15,-4-4 0 0,4 4 0 16,-3-4 13-16,-4-2 0 0,3 2 0 0,0-2 0 16,-3-1-13-16,4-3 0 0,-4-2 8 0,3-1-8 15,4 0-23-15,-4-6-7 0,4 0-2 0,4-1 0 16,-4-2-63-16,7 0-13 0,-4 0-2 0,8-4-1 15,-4 1-13-15,7-4-4 0,-4 1 0 0,8-4 0 0,-4 0-153 0,4 1-31 0</inkml:trace>
  <inkml:trace contextRef="#ctx0" brushRef="#br0" timeOffset="-172837.52">10545 14925 2553 0,'0'0'108'31,"0"0"-87"-31,3 3 86 0,4 3 17 0,-3-3 3 0,3 0 1 16,0-3-52-16,0 0-9 0,3 0-3 0,-3 0 0 0,8-3-20 0,-5 3-4 0,1-3 0 0,3 3-1 31,-4-3-12-31,5-3-3 0,-5 3 0 0,4-4 0 16,-3 4-24-16,-1 3 0 0,-3-3 8 0,1 3-8 15,-1 0 0-15,0 0 0 0,-4 0 0 0,-3 0 0 16,0 0-43-16,0 0-13 0,0 0-4 0,4 6 0 31,-4 1-94-31,-4-4-19 0,1 3-4 0</inkml:trace>
  <inkml:trace contextRef="#ctx0" brushRef="#br0" timeOffset="-172659.56">10583 15091 2871 0,'-10'16'60'0,"6"-13"14"0,4-3-59 0,0 0-15 0,0 6 0 0,0-6 0 31,0 6 114-31,0-6 20 0,11 3 4 0,-4 0 1 0,0-6-57 0,4 3-11 0,3 0-3 0,-4 0 0 31,4 0-31-31,0 3-6 0,1-3-2 0,-1 0 0 0,0-3-15 0,3 3-3 0,-2 0-1 0,-1-3 0 31,0 3-10-31,0-3-14 0,3 3 3 0,-6-3 1 0,3 3-106 0,-3-3-22 0,3 3-4 0</inkml:trace>
  <inkml:trace contextRef="#ctx0" brushRef="#br0" timeOffset="-170256.83">11162 14740 1267 0,'0'0'56'0,"0"0"12"0,0 0-55 16,0 0-13-16,0 0 0 0,0 0 0 0,0-7 140 0,0 1 26 0,-4 0 5 0,4 6 1 31,0 0-17-31,0 0-3 0,0 0-1 0,0 0 0 16,0 0-32-16,0 0-7 0,0 0 0 0,0 0-1 0,0 0-40 0,0 6-8 0,0 4-2 0,4 2 0 16,-4 1-25-1,3 2-6-15,-3 1-1 0,4 3 0 0,-1 3 0 0,1 0 0 16,0 3 0-16,-1 0 0 15,1-3-4-15,3 0-1 0,0 3 0 0,-4-3 0 0,4 0-6 0,-3-7-2 16,-1 4 0-16,4-3 0 0,-3 0-8 0,-1-1-8 0,1 1 9 0,0-4-9 16,-1 4 0-1,1 0 8-15,-4-4-8 0,3 4 0 0,-3-7 0 0,0 1 0 16,0-1 0-16,0-2 0 0,-3-1 0 0,3-6-12 0,0 3 12 0,0-3-10 16,0 0-39-16,0 0-8 0,-7 0-2 0,7 0 0 15,-4-6-69-15,4-4-13 0,-4 4-3 0</inkml:trace>
  <inkml:trace contextRef="#ctx0" brushRef="#br0" timeOffset="-170114.52">11472 15132 3110 0,'-7'6'138'0,"4"-3"28"0,-4-3-133 16,7 0-33-16,-4 3 0 0,4-3 0 0,0 0 58 0,0 0 5 0,0 0 1 0,0 0 0 15,-3-3-52-15,3-3-12 0,0-1 0 0,0 4 0 32,0-3 0-32,3 0 0 0,-3-4 0 0,4 4 0 15,-4-3-108-15,3 2-25 0,1 1-5 0</inkml:trace>
  <inkml:trace contextRef="#ctx0" brushRef="#br0" timeOffset="-169692.24">11670 14771 2473 0,'0'0'109'0,"0"0"23"31,-4-3-105-31,4-3-27 0,0 2 0 0,0 4 0 16,0 0 44-16,0 0 4 0,0 0 1 0,0 0 0 0,-3 4 12 0,-4-1 3 0,-4 3 0 0,4 3 0 15,-3-2 26-15,-1-1 6 0,-3 3 0 0,0 1 1 16,0-1-53-16,0 4-10 0,-1-1-2 0,5 1-1 31,-1-4 26-31,1-3 6 0,3 1 1 0,0-1 0 0,3-3-46 0,4-3-9 0,0 0-1 0,0 0-8 16,0 0 0-16,4 0 0 0,6 0-12 0,1 3 3 0,3-3 9 15,-4 0 0-15,5 0 0 0,2 0 0 16,-3 3 0-16,4-3 0 0,0 0 0 0,-1 4 0 16,1-1 0-16,-4 0 0 0,4 0 0 0,-1 3 8 15,-3 1 4-15,0 2 2 0,-3-3 0 0,3 4 0 16,-3 2-3-16,-4-6-1 0,3 4 0 0,-3 2 0 15,-3-2-10-15,3 2 8 16,-3 1-8-16,-4-4 8 0,3 4-8 0,-6-4 0 0,-1 1 0 0,0 2 8 16,1-2-5-16,-8-1-3 0,4 0 0 0,0 1 0 0,-3-4 0 0,3 0 0 15,-4-3 0-15,4-3 0 16,-4-3 0-16,4 0 0 0,0-3 0 0,-3 0 0 16,6-7-14-16,-3 4-2 0,4-4-1 0,-1-3 0 15,1-2-63-15,3-1-12 0,0 0-2 0,-4 0-1 16,4 0-138-16,4 1-28 0,-4-1-6 0</inkml:trace>
  <inkml:trace contextRef="#ctx0" brushRef="#br0" timeOffset="-169499.16">11652 14762 2964 0,'0'0'84'0,"0"0"18"16,0 0-82-16,0 0-20 0,0 0 0 0,0 0 0 0,0 0 97 0,7 0 15 0,4 0 4 0,3 0 0 15,0 0-38-15,0 0-7 0,4-4-2 0,3 4 0 0,-3-6-45 0,3 0-8 16,0 0-3-16,0-1 0 15,0 1 15-15,1 0 2 0,-1 3 1 0,3-4 0 16,-2 4-50-16,-1-3-9 0,0 3-3 0,-3 0 0 16,3 0 51-16,-4 3 9 0,1-4 3 15,-4 8 0-15,-3-4-197 0,3 3-39 16</inkml:trace>
  <inkml:trace contextRef="#ctx0" brushRef="#br0" timeOffset="-163553.15">18140 12423 1074 0,'-4'-4'30'0,"4"-2"8"0,-3 3-30 0,3-3-8 0,-4-4 0 0,4 4 0 15,0 0 52-15,-3-1 10 0,3 1 2 0,3 3 0 32,-3-3 0-32,0 6 0 0,0-3 0 0,0 3 0 15,0-7 51-15,0 7 10 0,0-6 3 0,0 6 0 0,0 0 0 0,0 0 0 0,4-3 0 0,-4 3 0 32,0 0-52-32,0 0-9 0,0 0-3 0,0 0 0 15,0 0 0-15,0 0 0 0,0 0 0 0,0 0 0 0,0 0-8 0,0 0-3 0,0 0 0 0,0 0 0 31,0 6-18-31,0 1-4 0,0-7-1 0,3 9 0 0,-3-3-2 0,4 4-1 0,-4 2 0 0,3-2 0 16,-3 2-7-16,4-2-2 0,-4 2 0 0,3 1 0 16,1-1-18-16,-1 4 0 0,1-4 0 0,0 4 0 15,-1 0 24-15,-3-1 0 0,0 4 1 0,4-3 0 0,-1 0-12 0,1-1-2 0,-1 1-1 16,1 3 0 0,-1 0 15-16,1-1 3 0,-4 1 1 0,0 0 0 15,3 3-29-15,-3 0-15 0,4-3 2 0,-4 3 0 0,0-4 21 16,3 4 4-16,-3 0 0 0,4 0 1 0,-4 3-13 15,3 0 0-15,1 1 0 0,-4-4 0 0,3-1 0 0,-3 1 0 16,4-3 0-16,0 6 0 0,-1 0 0 0,1 0 0 16,-1 1-12-16,1-1 12 0,-4 0 0 15,3 3 0-15,-3-3 8 0,4 3-8 16,-4 4 0-16,0-4 0 0,3 0 0 0,-3 3 0 0,0-2 0 0,0 2 0 16,0 0 0-16,0 1 0 0,0 2 0 0,0 1 0 15,0-1 0-15,0 1 0 0,0 2 8 0,0 1-8 16,0-4 0-16,0 4 9 0,0-3-9 0,0-1 0 15,0-3 0-15,4 7 0 0,-1 0 0 0,1-4 0 16,-4 7 0-16,3 0 0 0,-3-4 0 0,0 4 0 16,0 3 0-16,4 0 0 0,-4-3 0 0,0-1 0 0,3 4 0 0,-3 0 0 15,4-3 0-15,-4 0 0 0,3-1 0 0,-3 4 0 0,4-3 0 0,-4 3 0 16,0-3 0-16,3 3 0 16,1-4 0-16,0 1 0 0,-4 0 0 0,3 0 0 15,1-1 0-15,-4 1 0 0,3-3 0 0,-3 6 0 16,0 0 0-16,4 0 0 0,-4-1 0 0,3 4 0 15,-3-3 0-15,0-3 0 0,4 0 0 16,-4 0 0-16,0-1 0 0,3 1 0 0,-3 0 0 0,0 3 0 0,4-3 0 0,-4-1 0 31,3 4 0-31,-3-3 0 0,4-3 0 0,-1-4 0 0,1 1 0 16,-1-1 0-16,-3 1 0 0,4-1 0 0,-1 1 0 16,-3-1 0-16,4-6 0 0,0 0 0 0,-4-2 0 0,3 2 0 0,-3 0 0 0,4-3 0 15,-1 0 0 1,-3-3 0-16,4 0 0 0,-4 0 0 0,0-3 0 0,3 3 0 0,1-3 0 15,-1 3 0-15,-3-4 0 0,4 4 0 0,-4-3 0 0,0 3 0 0,3-3 0 0,-3 3 0 32,4 0 0-32,-1-3 0 0,-3-4 0 0,0 4 0 15,4 0 0-15,-4-3 0 0,3-1 0 0,-3-2 0 0,0-4 0 0,4 1 0 16,-4-4 0-16,0 3 0 16,0-6 0-16,0 1 0 0,0-4 9 0,0 3-1 0,0 3-8 0,3-3 0 15,-3 0 0-15,0 3 0 0,0-2 0 0,4-1 11 0,-4 0-11 0,0 0 12 16,0-3-12-16,0 3 0 0,0-3 0 0,3 3 8 15,-3 0-8-15,0-3 0 16,0 0 0-16,0 0 0 0,0 0 0 0,0 0 0 16,0 0 0-16,0 0 0 0,0 0-10 0,8-3-4 15,-8 3-1-15,7-6 0 0,0 6 15 0,0-3 0 0,0 3 0 0,0-3 0 0,0 0 0 0,-4 3 0 32,4 0 0-32,1 3 0 0,-8-3 0 0,7 0 0 0,0 0 0 0,0 3 0 15,0-3 0-15,3 3 0 0,-6-3 0 0,6 0 0 16,-3 3 0-16,1 0 0 0,2 0 0 0,1-3 0 15,-1-3 0-15,1 3 0 0,-1 0 0 0,1 0 0 0,0 0 0 0,-1 0 0 16,4 0 0-16,-3 0 0 16,3 0 0-16,0 3 0 0,4-3 0 0,-1 0 0 15,1 4 0-15,3-1 0 0,-3 0 0 0,-1 0 0 0,1-3 0 0,3 0 0 16,-3 0 0-16,3 0 0 16,0-3 0-16,-3 3 0 0,3-3 0 15,0 0 0-15,4 3 0 0,-4-4 0 0,4 4 0 0,-1-3 0 0,5 0 0 0,-5 0 0 16,5 3 0-16,2-3 0 15,-2 3 0-15,-1-3 0 0,0 3 0 0,0 0 0 0,0-3 0 16,1-1 0-16,2 4 0 0,1-3 0 0,0 3 21 0,0 3 7 16,-4-3 2-16,7 0 0 0,0-3-30 15,4 3 0-15,-3-3 0 0,-1 3 0 0,0-3 0 0,-3 0 0 0,0 0 0 16,3 0 0 0,0 3 8-16,0-3-8 0,-3-1 0 0,7 4 8 0,-4 0-8 0,1 0 0 15,2 0 0-15,-2 0 0 0,-1-3 0 16,0 3 0-16,0 0 0 0,4 3 0 0,-3-3 0 0,2 0 0 0,1 0 0 15,4 0 0 1,-1 0-26-16,0 0-5 16,1 0-1-16,2 0 0 0,-2 0 52 0,-4-3 9 0,3 0 3 0,4 3 0 0,-4-3-24 0,4 0-8 15,3 0 0-15,1 0 0 0,-1-1 0 0,-3 4 0 0,0 0 0 0,7-3 0 16,-4 0 0-16,4 0 0 0,3 3 0 16,1-3 0-16,-4 0 0 0,3-3 0 15,1 2 0-15,6 4 0 0,-3-3 0 0,4 3 0 0,3-3 0 0,7 0 0 16,-7 6 0-16,0 0 0 0,3 0 0 0,8-3 0 15,-4-3-28-15,0 0-3 0,0 3 0 16,7 0 0-16,1 0 51 0,-1-6 9 0,3 0 3 0,5 2 0 0,-8 4-24 0,0 0-8 16,3 0 0-16,5 0 0 0,-12 0 0 0,4 7 0 15,-3 2 0-15,10-3 0 0,-7-2 0 16,-3-1 0-16,0 3 0 0,6-3 0 16,-10 0 0-16,4 0 0 0,-7 0 0 0,3 1 0 15,-7-1 0-15,-7 0 0 0,3-3 0 0,1 0 0 31,-4 6-28-31,-4-3-3 0,-7-3 0 0,-3 3 0 0,-3 4 31 0,-15-4 0 0,0 3 0 16,-3-3 0-16,-1 0 20 0,1 0 9 0,-4 1 3 0,0-1 0 0,-3 0-24 0,0-3-8 16,-4 3 0-16,-4 0 0 15,5-3-26-15,-8 0-5 0,-4 0-1 0,-3 0 0 0,7 0 52 0,-7 0 9 16,0 0 3-16,0 0 0 0,0 0-24 0,0 0-8 0,0 0 0 0,0 0 0 16,0 0 0-16,0 0 0 0,0 0-10 15,0 0 10 1,0 0-107-16,0 0-16 0,4-9-3 0,-4 9-1379 0</inkml:trace>
  <inkml:trace contextRef="#ctx0" brushRef="#br0" timeOffset="-157654.55">23559 14370 1812 0,'0'0'76'0,"0"0"-60"31,0 0 63-31,0 0 13 0,0 0 2 0,0 0 1 0,0 0 5 0,0 6 2 0,3 3 0 0,1-2 0 16,-1-1-38-16,1 3-8 0,3-2-2 0,-4 2 0 15,4 0-2-15,-3 1 0 0,3 2 0 0,0 4 0 16,0-3 0-16,-4 2-1 0,5 4 0 0,-1 0 0 31,-4 6-16-31,1-3-3 0,3 6-1 0,-4-6 0 16,1 0-12-16,-4 0-3 0,3 3 0 0,1-3 0 0,-4 0-8 0,0 0-8 0,0 0 9 16,3 0-9-1,1-3-9-15,-4-4-8 0,3-2-2 0,1-7 0 16,-4-6-15-16,0 0-3 0,0-3-1 0,3-6 0 0,1-4-93 0,0 0-18 0,-1-2-4 0</inkml:trace>
  <inkml:trace contextRef="#ctx0" brushRef="#br0" timeOffset="-157182.77">23869 14448 1926 0,'0'-12'85'0,"0"2"18"16,3 1-83-16,-3 2-20 0,4 1 0 0,0 3 0 31,-4 3 63-31,0 0 8 0,0 0 1 0,0 0 1 0,0 9 44 0,-4 1 9 0,0 2 2 0,1 1 0 16,-4-1-52-16,3 4-9 0,-6-3-3 0,3 2 0 15,0 4-9 1,-4-3-3-16,1 0 0 0,-1-1 0 0,0 1-10 0,-3 0-2 0,4 2-1 0,-1-5 0 15,0-1-11-15,1 1-3 0,-1 0 0 0,4-4 0 16,0-3-12-16,0 0-2 0,4-2-1 0,3-4 0 0,0 0-10 0,0 0 0 16,0 0 0-16,0 0 8 0,0 0-8 0,0 0 0 15,3-4 0-15,1 1 0 16,-1-3 0-16,4 3 0 0,-3-3 0 0,3 3 0 0,0-4-8 0,3 1 8 0,1 3 0 0,0 0 0 16,3 0 0-16,0-1 0 0,0 4 0 0,0 0 0 15,0 4 0-15,-3 2 0 0,-1 0 0 0,1 4 0 16,0-1 0-16,-1 0 0 0,-3 4 0 0,4 3 0 15,-4-4 0-15,-4 4 0 0,1 3 0 16,3-1 8-16,-4-2 0 0,-3 0 0 0,4-4 0 0,-4 1 0 16,0-1-8-1,0-2 0-15,-4-4 0 0,4 0 0 16,0-6-53-16,0 0-16 0,0 0-3 0,0-6-1 0,0 0-44 16,0-7-9-16,4 4-2 0,0-4 0 0,-1 1-132 0,1-1-26 0,3-15-6 0,3 9 0 15</inkml:trace>
  <inkml:trace contextRef="#ctx0" brushRef="#br0" timeOffset="-156803.02">24116 14708 1645 0,'0'0'36'0,"0"0"7"0,0 7 1 0,0 5 4 16,0 1-39-16,-4-1-9 0,4 4 0 0,4 0 0 0,-4-1 114 0,3 1 21 15,-3 3 4-15,4 3 1 16,-1-4-52-16,1 1-11 0,0 0-1 0,-1 0-1 0,4 0-9 0,-3 0-2 0,3-4 0 0,-4 4 0 16,1-6 0-16,3-1-1 0,0 1 0 0,-4-4 0 15,1 0-50-15,-4-2-13 16,0-7 0-16,0 0 0 0,0 0 56 0,0 0 7 15,0 0 1-15,0 0 0 0,0-7-52 0,-4 1-12 0,4-3 0 0,-3-1 0 16,-1-2 0-16,1 2 0 16,-1-5 0-16,1 2 0 0,-1-2 15 0,1 2 0 15,-1 0 0-15,4-2 0 0,0 2-24 0,-3-2-5 16,3 2-1-16,0-3 0 0,3 1 15 0,1-4 10 0,-1 3-2 0,1-3 0 16,-1 4-8-1,4 2-11-15,0-3 3 0,4-2 0 0,-4 2 8 0,0 3 0 16,4 1 0-16,-4 2 0 0,3 1 0 0,1 3 0 0,-4 0 0 15,0 2 0-15,0 4 49 0,-3 4 12 0,3 2 3 0,-4 0 0 16,-3 3-52-16,4 4-12 0,-4 0 0 16,0 2 0-16,0 1 0 0,-4 0 0 15,1-4 0-15,-1 1 0 0,1 2 54 0,-1-2 8 16,-3-7 2-16,3 4 0 16,-3 2-80-16,0-2-16 0,0-4-4 0,0 0 0 0,-3-3 7 0,3 0 1 0,0-3 0 15,0 0 0-15,-1-3 28 0,1 0 0 0,4-6 0 0,-4 2 0 16,3-2-108-16,4 3-16 0,-3-7-4 0,3 4 0 15,3-4-77-15,4 1-16 0,-3 2-3 0</inkml:trace>
  <inkml:trace contextRef="#ctx0" brushRef="#br0" timeOffset="-156481.27">24426 14517 2056 0,'0'0'58'0,"0"0"14"0,0 0-58 0,-3 6-14 0,3-6 0 0,-4 3 0 0,4-3 140 0,0 0 24 16,0 0 6-16,0 0 1 0,7 7-75 0,-3-4-14 0,3 0-3 0,0 0-1 16,0-3-12-16,4-3-2 0,-1 3-1 0,4-3 0 31,0 0-50-31,1 0-13 0,-1-4 0 0,3 4 0 0,-3-3 56 0,1 3 7 15,-5 0 1-15,4 0 0 0,-3-1-64 0,-4 1-16 0,3 3-2 0,-3 0 0 16,1 0 29-16,-8 0 5 0,0 0 2 0,0 0 0 16,3 3-66-16,-3-3-12 0,0 0-4 0,0 0 0 31,0 7-55-31,0-1-11 0,0-3-2 0,-3 3-1 16,-5-3-146-16,1 1-29 0,-14 5-5 0,7-3-2 0</inkml:trace>
  <inkml:trace contextRef="#ctx0" brushRef="#br0" timeOffset="-156303.9">24472 14642 2289 0,'0'0'50'0,"0"0"10"0,0 0 3 0,0 0 2 16,0 0-52-16,0 0-13 0,0 0 0 0,0 0 0 0,7 0 132 0,0 4 24 16,4-4 5-16,-1 0 1 0,5 0-77 0,-5 0-15 0,4 0-3 0,-3 0-1 15,3 0-2-15,-3 3 0 16,3 0 0 0,0 0 0-16,-4-3-51 0,4 6-13 0,-3-3 0 0,3 1 0 15,-3-1-39-15,3 0-10 0,-4-3-3 0,5 3-906 16,-1 0-182-16</inkml:trace>
  <inkml:trace contextRef="#ctx0" brushRef="#br0" timeOffset="-155898.23">25051 14310 2138 0,'0'0'47'0,"0"0"9"0,0 0 3 0,0 0 1 0,0 0-48 0,0 0-12 0,0 0 0 0,0 0 0 0,0 0 116 0,3 6 21 16,-3 4 4-16,4-1 1 0,-1 4-62 0,1-1-13 15,-1 4-3-15,1 0 0 0,-1-1 0 0,5 1 0 0,-8 3 0 0,7-4 0 16,-4 4 3-16,-3-3 0 16,4 0 0-16,-1-1 0 15,1 1-39-15,-4 0-8 0,3 2-2 0,-3 1 0 16,4 0-18-16,-4-3 0 0,0-1 0 0,0-2 0 0,0 0-30 0,0-4-13 15,0 0-2-15,0-2-1 16,0-7-98-16,0 0-19 0,0 0-4 0,0 0-696 16,3-7-139-16</inkml:trace>
  <inkml:trace contextRef="#ctx0" brushRef="#br0" timeOffset="-155687.25">25277 14664 2880 0,'0'0'64'0,"0"0"12"0,0 0 4 0,0 0 0 0,0 0-64 0,0 0-16 0,0 0 0 0,0 0 0 0,0 0 105 0,0 0 19 31,-4 4 3-31,4-4 1 0,0 0-103 0,0 0-25 16,0 0 0-16,0 0 0 0,0 0-46 0,0 0-14 0,0 0-4 0,0-7 0 16,0 1-153-16,0 0-31 0</inkml:trace>
  <inkml:trace contextRef="#ctx0" brushRef="#br0" timeOffset="-155302.98">25502 14323 2747 0,'-7'6'78'0,"-3"0"17"0,3 4-76 15,-4-1-19-15,4 0 0 0,0 4 0 0,-4-4 88 0,4 1 15 0,-3 2 2 0,3 1 1 47,-4-4-52-47,4 1-10 0,0 2-3 0,0-2 0 0,-4-1 3 0,8 0 1 0,-4-2 0 0,3 2 0 16,1-6-34-16,-1 4-11 0,4-7 0 0,0 0 0 0,0 0 17 0,0 3-3 0,0-3-1 0,4 6 0 31,-1 0-13-31,1-3 0 0,3 4 0 0,0-4 0 16,0-3-9-16,0 3-5 0,4-3-1 0,-1 0 0 15,1 0 63-15,-1 0 13 0,4 0 3 0,1-3 0 16,-1 3-72-16,0 0-15 0,0 0-2 0,3 3-1 0,-2-3 42 0,2 3 8 0,1 3 1 0,-8-3 1 31,5 4-15-31,-5-1-3 0,1 3-8 0,-1-2 12 16,-3 2-12-16,0-3-8 0,-3 1 8 0,3 2-13 0,-7-3 13 0,0 4 0 15,0-4 0-15,-4 0 0 16,-3 0 16-16,0-2 5 0,0-1 2 0,-7 0 0 16,4-3-57-16,-4-3-11 0,-1 0-3 0,5-1 0 15,-4-2-44-15,3 0-8 0,-3-3-3 0,0-4 0 0,3 0-110 0,-3 1-23 0,4-1-4 0</inkml:trace>
  <inkml:trace contextRef="#ctx0" brushRef="#br0" timeOffset="-155035.58">25446 14345 2294 0,'0'0'48'0,"7"-7"11"0,-4 4-47 16,5 0-12-16,-5 3 0 0,4-3 0 0,0 3 173 0,0-3 33 0,4 3 6 0,-1 0 2 0,1-3-84 0,3 3-17 0,0-3-3 0,4 3-1 16,-1-4-35-16,1 4-7 0,3-3-2 0,0 0 0 15,1 0-52-15,-1 3-13 0,0-3 0 0,0 0 0 16,0 0 0-16,0-1 0 0,1 4 0 0,-5-3 0 15,1 3 0-15,-4 0 0 0,0 0 0 0,-3 0 0 32,-1 3-151-32,-6-3-33 0,-4 0-6 0</inkml:trace>
  <inkml:trace contextRef="#ctx0" brushRef="#br0" timeOffset="-154364.67">23693 15226 1724 0,'0'0'36'0,"0"0"8"0,0 0-35 0,0 0-9 0,0-7 0 0,0 7 0 0,0 0 139 0,0 0 25 0,0 0 6 0,0 0 1 15,0 0-26-15,7 10-5 0,-4-1 0 0,4 4-1 16,-3 2-47-16,-1 1-8 0,4 6-3 0,-3 0 0 31,-1 0-21-31,4 3-5 0,-3 0-1 0,-1 0 0 0,1 3-14 0,0-2-4 0,-4 2 0 0,3 3 0 16,-3-3-17-16,0 1-4 0,0-1-1 0,0-6 0 0,0-3-14 16,0 2 0-16,0-2 8 0,4-3-8 15,-4 0-41-15,3 2-11 0,-3-5-3 0,4 3 0 16,-1-4-82-16,1-6-17 0,-4-6-3 0,7-3-1 15,0 0-59-15,0-6-12 0,3-4-3 0</inkml:trace>
  <inkml:trace contextRef="#ctx0" brushRef="#br0" timeOffset="-154016.77">24014 15351 1958 0,'0'0'87'0,"-4"0"17"0,-3 3-83 0,3 0-21 0,-3 0 0 15,4 4 0-15,-4-1 107 0,0 0 17 0,0 1 3 0,0 2 1 16,-4 0-56-16,4 1-10 0,-4-4-2 0,4 3-1 0,0-2 8 0,0 2 1 0,4-3 1 0,-4 1 0 16,0-1-4-16,3 0-1 0,1 1 0 0,-1-4 0 15,1 3-51-15,-1-3-13 0,0 3 0 0,1-3 0 16,-1 4 28-16,1-4 4 0,-1 0 0 0,1 3 0 31,-1 1 0-31,1-4 0 0,3 3 0 0,0-6 0 16,0 0-32-16,0 0 0 0,0 6 0 0,0-6 0 0,7 6 0 0,0-2 0 0,0-4 0 0,0 0 0 15,4-4 0-15,3 1 0 0,-4-3 0 0,4 3 0 16,1-3 0-16,-1 3 0 0,3-4 0 0,-3 4 0 16,4 0 0-16,-4 3 0 0,4 0 0 0,-4 0 0 15,-4 0 57-15,5 3 6 0,-5 0 1 0,1 0 0 16,-1 1-52-16,-3 2-12 16,0 0 0-16,0 0 0 0,-3 1 0 0,-4-1 0 15,4 3 0-15,-4-2 0 0,0 2 0 0,0 0 0 0,0 1 0 0,-4 2 0 16,0-2 0-16,1-1 0 15,-1 4 0-15,1-1 0 0,-1-2 0 0,1-4 0 0,-1 3 0 0,1 1 0 16,3-10-51-16,0 0-9 0,0 0-3 0,0 0 0 16,0 0-103-1,0 0-21-15,3-7-4 0</inkml:trace>
  <inkml:trace contextRef="#ctx0" brushRef="#br0" timeOffset="-153409.21">24373 15210 1789 0,'0'0'37'0,"0"0"9"15,7 3-37-15,-3 0-9 0,3 0 0 0,0 1 0 16,0 2 163-16,-3-3 30 16,-1 3 7-16,4 4 0 0,0-1-57 0,-3 0-12 0,3 1-3 0,-4-1 0 15,5 7-51-15,-1-4-10 0,0 1-3 0,0 6 0 16,0-4 0-16,0 1 0 0,0 3 0 0,0-3 0 15,0 2-51-15,0 1-13 0,0-3 0 0,0 3 0 16,-3 0 54 0,3-4 8-16,-4 1 2 0,4 0 0 0,-3-4-52 0,-1-2-12 0,1-1 0 0,-4-3 0 15,0-6 0-15,0 0 0 0,0 0 0 0,0 0 0 32,0 0 0-32,0 0 0 0,0 0 0 0,0 0 0 0,0 0 0 0,-7-6 0 0,0 0 0 0,0-4 0 15,0 4 0-15,0 3 0 0,0 0 0 0,3 0 0 0,-7 3 0 0,8 0 0 0,-4 0 0 0,-4 0 0 31,4 3 0-31,0 3 0 0,-3-3 0 0,-1 7 0 16,0-1 0-16,4 4 0 0,-3-1 0 0,3-3 0 0,3 4 0 0,1 0 0 0,-1-1 0 0,1-2 0 31,3 2 0-31,0 1 0 0,0-4 0 0,3 4 0 16,1-1 0-16,-1-3 0 0,1-2 0 0,3-1 0 0,3 0 0 0,1-6 0 0,3 3 0 0,4-6 0 31,-4 0 0-31,3 0 0 0,1-3 0 0,0-1 0 16,-4 1 0-16,0 0 0 0,0-3 0 0,-3 2 0 15,-1 4 0-15,1-3 0 0,-1 0 0 0,-3 2 0 0,0 1 0 0,-3 0 0 0,-4 3 0 0,0 0 0 16,0 0-48-16,4-6-13 0,-4 6-3 0</inkml:trace>
  <inkml:trace contextRef="#ctx0" brushRef="#br0" timeOffset="-147764.68">24793 15307 2188 0,'0'0'97'0,"0"0"20"0,0 0-93 0,0 0-24 0,0 0 0 16,0 0 0-1,0 0 56-15,0 0 6 0,4 3 2 0,-4-3 0 16,7 3 0-16,0 1 0 0,0-1 0 0,0-3 0 16,4 3-52-16,-1-3-12 0,1 0 0 0,-1-3 0 0,1 3 54 0,-1-3 8 0,1 3 2 0,0-4 0 15,-4 4-64-15,3-3-28 0,-6 3 3 0,3 0 0 31,0-3-11-31,-4 3-3 0,1 0 0 0,-4 0 0 16,0 0-30-16,0 0-7 0,0 0 0 0,0 0-1 0,0 0-155 0,-4 6-30 16</inkml:trace>
  <inkml:trace contextRef="#ctx0" brushRef="#br0" timeOffset="-147547.7">24846 15414 2386 0,'0'0'106'0,"0"0"22"16,0 0-103-16,0 0-25 0,4 3 0 0,-1 3 0 15,1-3 81-15,-1 4 11 0,1-1 3 0,3-3 0 16,-4 0-36-16,8 0-7 0,-4-3-2 0,4 0 0 16,-1 0-28-16,1 0-6 0,-1 0 0 0,4-3-1 15,-3 0-15-15,7 0 0 0,-4-3 0 0,3-1 0 16,-2 4-38-16,-1-3-10 0,0 3-3 0,3 0 0 16,-2 0-90-16,-5-1-19 0,4 1-3 0</inkml:trace>
  <inkml:trace contextRef="#ctx0" brushRef="#br0" timeOffset="-147160.21">25432 15226 2660 0,'-11'0'118'0,"4"0"24"15,-3 3-114-15,-1 0-28 0,0 3 0 0,1 0 0 0,3 1 72 0,-4 2 8 0,1 1 1 0,3 2 1 16,-4 1-32-16,4 2-6 0,-4 1-2 0,4 0 0 31,0-1-10-31,0 1-1 0,0 3-1 0,4-3 0 16,-1 2 2-16,4-2 1 0,0 3 0 0,4-3 0 0,-1-4-25 0,4 4-8 0,-3-7 0 0,6 1 0 16,4-4 17-16,-3 0-3 0,3-3-1 0,7 0 0 15,-3-3-13-15,3-6 0 0,4 3 0 0,-1-3 0 16,-6-1 0-16,3-2-18 0,-3 3 4 0,-1-4 1 31,-2 1 13-31,-5 3 0 0,1-4 0 0,-1 4 0 16,-3-3 0-16,0-1 0 0,1 1 0 0,-5 2 0 0,1-2 16 0,-4 0 7 15,0-1 1-15,-4 1 0 0,4-1-8 0,-7-2-2 0,0 2 0 0,0-2 0 16,0-1-5-16,0 1-1 0,-4 2 0 0,4-2 0 16,-3 3-8-16,-1 2 10 0,-3-2-10 0,3 6 10 15,4-4-10-15,-3 7 0 0,-1-3 0 0,4 3 0 31,0 0-51-31,0 3-2 0,3 1-1 0,4-4 0 0,0 6-89 0,4 0-17 16,3 4-4-16</inkml:trace>
  <inkml:trace contextRef="#ctx0" brushRef="#br0" timeOffset="-146957.49">25725 15520 2770 0,'0'0'116'31,"0"0"-92"-31,0 0 82 0,0 0 17 0,0 0 3 0,0 0 1 16,0 0-44-16,0 0-9 0,0 0-2 0,0 0 0 31,0 0-108-31,0 0-23 0,0 0-4 0,0 0-1 0,0 0-51 0,0-6-10 0,0-3-3 0</inkml:trace>
  <inkml:trace contextRef="#ctx0" brushRef="#br0" timeOffset="-146690.75">25887 15150 2228 0,'0'0'63'0,"3"-6"14"15,1 0-61-15,-1 3-16 0,-3 3 0 0,0 0 0 16,4-3 114-16,-4 3 20 0,7 3 4 0,0 3 1 15,0 3-11-15,-3 4-1 0,3 0-1 0,-4 2 0 16,4 4-48-16,-7 0-10 0,4 6-1 0,-1 0-1 0,1-3-2 16,-1 3 0-16,-3-3 0 0,4 0 0 15,-1 0-37-15,1-3-8 0,3-1-2 0,-3 1 0 16,-1-6-9-16,1 3-8 0,-1-4 12 0,1 1-12 16,-1-7-12-16,1 0-8 0,-4-6-3 0,0 0 0 0,3 0-93 0,4-3-18 0,-3-3-4 0</inkml:trace>
  <inkml:trace contextRef="#ctx0" brushRef="#br1" timeOffset="-141520.43">18337 12934 740 0,'0'0'15'0,"0"0"5"0,0 0-20 0,7 3 0 0,-7-3 0 0,8 3 0 0,-5-3 52 0,-3 0 6 16,11 0 2-16,-4 0 0 31,0 0-10-31,-4 0-2 0,-3 0 0 0,7 0 0 16,4 0-17-16,-11 0-4 0,7 0-1 0,-7 0 0 0,7 0 13 0,-7 0 2 0,7 0 1 0,0 0 0 15,0-3-27-15,-7 3-6 0,7 0-1 0,0 0 0 16,4 0 7-16,-4-3 1 0,-4 3 0 0,8 0 0 16,-4-4 16-16,0 4 4 0,0-3 1 15,0 3 0-15,0 0-15 0,4-3-3 0,-4 3-1 16,0 0 0-16,4-3-7 0,-4 3-2 0,0 0 0 0,3-3 0 16,1 3-9-16,-1 0 0 0,1 0 0 0,3 0 0 15,-3 0 0-15,-1-3 0 0,1 3 0 0,-1-3 0 16,5 3 0-1,-5 0 0-15,4 0 8 0,0 0-8 0,-3 0 12 0,3 0-2 0,-3 0-1 0,3 0 0 16,-4 0 15 0,4 0 4-16,-3 0 0 0,0 3 0 0,3-3-16 0,-4 0-4 0,1 3 0 0,0-3 0 15,3 0-8-15,-4 3 0 0,1-3 0 0,3 0 8 16,0 0-8-16,0 3 0 0,0-3 0 16,0 3 0-16,4-3 0 0,0 0 0 0,-1-3 0 0,1 3 8 15,0 0-8-15,3 0 0 0,-4 0 0 0,5 0 0 0,-1 3 0 0,0-3 0 0,0 0 0 0,0 0 0 31,4 3 0-31,-4-3 0 0,0 0 0 0,0 0 0 16,4 0 0-16,-4 0 0 0,4 0 0 0,-4 0 0 0,4 0 0 0,-1 0 12 0,5 0-12 0,-5 0 12 16,5 0 1-1,-5 0 1-15,5-3 0 0,-1 3 0 0,0 3 14 16,0-3 4-16,4 4 0 0,-4-1 0 0,0-3-32 0,1 0 0 0,-5 3 0 0,8-3 0 16,-4 3 0-16,4-3 12 0,0 0-1 0,0 3-1 15,3 0-10-15,4-3 0 16,-4 3 0-16,4 1 0 0,0-4 0 0,-4 0 0 15,4 3 0-15,-1-3 0 0,5-3 0 0,-1 3 8 0,0 0-8 0,8 0 12 16,-8 0 0-16,4 0 0 0,3 0 0 0,-3 0 0 16,4 0-4-16,-5-4 0 15,5 1 0-15,3 3 0 0,-4-3 20 0,4 3 3 0,0 0 1 0,7-3 0 16,-7 3-32-16,3 0 0 0,4-3 0 16,4 0 0-16,-4 3 16 0,3-3-4 0,1 3 0 0,6-4 0 15,1 4-3-15,3-3-1 0,4 3 0 0,3-3 0 16,-4 3 4-16,1 0 1 0,0-3 0 0,6 3 0 15,-3-3-13-15,4 3 0 0,0-3 0 0,10 0 0 16,-10 3 25-16,3-3 6 0,4 3 1 0,6 0 0 16,-6 0-16-16,0 0-4 0,-1-4 0 0,12 1 0 15,-8 3 7-15,4-3 1 0,0 0 0 0,13 3 0 16,-13 0 8-16,4 0 3 0,-1 0 0 0,11 0 0 0,-11 0-18 0,0 0-3 0,4-3-1 16,11 3 0-1,-15 3-9-15,4-3 0 0,0 3 0 0,14 0 0 16,-15 0 0-16,-2 1 8 0,3-1-8 0,6 0 8 15,-13-3-8-15,-4 3 0 0,-3 0 0 0,3 3 0 0,-17-3 0 0,0 4 0 16,-4-4 0-16,3 3 0 0,-13-3 28 16,-8 0 4-16,1 4 1 0,-8-4 0 0,-10 0-46 15,-4-3-10-15,-7 0-1 0,1 3-1 16,-8-3 25-16,-4 3 0 0,-2-3 0 0,-1 0 8 16,-4 0-8-16,1-3 8 0,-4 3-8 0,-4-3 8 0,1 0-8 0,-4 3 8 0,0 0-8 0,0 0 8 15,0 0-17-15,0 0-3 0,0 0-1 0,0 0 0 16,0-3-37-16,-4 0-7 0,1-1-2 0,3 4 0 15,0 0-113-15,-7-3-22 0,3 3-5 0</inkml:trace>
  <inkml:trace contextRef="#ctx0" brushRef="#br2" timeOffset="-109408.02">18468 16590 1206 0,'0'0'53'0,"0"6"11"15,0-6-51-15,0 0-13 0,0 0 0 0,0 6 0 16,0-6 68-16,0 0 10 0,0 0 2 0,0 0 1 0,0 0-13 0,0 0-4 15,0 0 0-15,0 0 0 16,0 0-51-16,0 0-13 0,0 0 0 0,0 0 0 31,0 0 54-31,0 0 8 0,0 0 2 0,0 0 0 16,0 0 0-16,0 0 0 0,0 0 0 0,0 0 0 0,0 0-52 0,0 0-12 0,0 0 0 0,0 0 0 16,0 0 0-16,0 0 0 0,0 0 0 0,0 0 0 15,7-6 54-15,-7 6 8 0,0 0 2 0,4-3 0 0,-4 3-52 0,3-7-12 0,-3 7 0 0,4-6 0 31,-1 3 54-31,-3-3 8 0,4 0 2 0,-4 6 0 16,0 0-52-16,0 0-12 0,0 0 0 0,3-7 0 16,-3 4 0-16,4-6 0 0,-4 2 0 0,3 1 0 15,1 0 0-15,-1 0 0 0,1-1 0 0,-4 4 0 0,3-3 54 0,-3 0 8 0,4-1 2 0,-1-2 0 32,-3 3-52-32,0-4-12 0,0 1 0 0,4 3 0 0,-4 6 0 0,0-7 0 15,0 7 0-15,3-6 0 0,-3 6 0 0,0-6 0 0,0 0 0 0,0 6 0 16,4-7 12-16,-4 7-1 0,0-6 0 0,0 6 0 15,3-6 0-15,1-1 0 0,-4-2 0 0,4 3 0 16,-4 0-3-16,3-4 0 0,-3 1 0 0,4 2 0 16,-4 1-8-16,0 0 0 0,3 0 0 0,-3-4 0 15,4 4-20-15,-1-3-8 0,1-1-3 16,-1 4 0-16,1-4 56 16,-1 1 11-16,-3-3 3 0,4 2 0 0,-1 4-31 0,1-4-8 0,-4 4 0 15,3 0 0-15,1-4 0 0,-1 1 0 0,-3 0 0 0,4 2 0 16,-4 1-30-16,4-3-7 0,-1 6-2 0,1-7 0 15,-1 1 83 1,-3-1 16-16,4 4 3 0,-1-6 1 0,1 2-64 0,-1-2-8 0,1-1-4 0,-1 4-1 16,-3-4 21-16,4 4 4 0,-1-1 0 0,1-2 1 15,-1 2-13-15,1 1 0 0,-4 0 0 0,3-1 0 0,-3 1 0 0,4-1 0 0,-1-2 0 0,1 2 0 32,-4 4 0-32,4-3 0 0,-4-1 0 0,3 1 0 15,1-1 12-15,-1 1 0 0,-3 0 0 0,4-4 0 0,-1 1-12 0,1-1-16 16,-4-3 3-16,3 1 1 0,1 5 12 0,-1-2 0 15,-3-4 0-15,7 0 0 0,-3 4 0 0,-1-1 0 0,-3-2 0 0,4 2 0 16,-1 1 0-16,1-1 0 16,0 0 0-16,-1 4 0 0,1-3 0 0,-1-1 0 15,1 0 0-15,-1 1 0 0,1 2 0 0,3-2 0 0,-4-1 0 16,1 1 0-16,-1 2 25 0,1-2 8 0,-1 2 2 0,1-2 0 16,-1 3-27-16,1-4-8 15,-1 0 0-15,1-2 0 16,0 5-25-16,3-2-9 0,-4-4-2 15,1 4 0-15,-1 2 80 0,1 1 16 0,-4-1 4 0,3 1 0 16,1-4-52-16,-1 4-12 0,-3 0 0 0,4-4 0 0,-1 4 0 16,1-4 0-16,-1 4 0 0,-3-1 0 0,4 1 0 0,-1 0 0 15,1-4 0-15,-4 4 0 16,4-1 0-16,-1-2 0 0,1-1 0 0,-4 1 0 0,3-1 0 0,1 0 0 0,-1 1 0 0,1-1 0 16,-4 1 0-16,3-1 0 0,1 1 0 0,-1-1 0 15,-3 4 0-15,4-1 0 0,-4-2 0 0,3 2 0 16,1 1 0-16,-1 0-15 0,1-1 3 0,-1 1 1 15,1-4 11-15,-4 4 16 0,3-4-4 0,1 1-1 16,-4-1-11-16,4 4 0 0,-1-4 0 0,1 4 0 16,-1-4 0-16,1 4 0 0,-4 0 0 15,3-4 0-15,1 0 0 0,-1 1 0 0,-3-1 0 0,4 1 0 16,-1-1 0-16,1 1 0 0,-4-1 0 16,3 4 0-16,1 3 0 0,-1-4 0 0,-3 1 0 0,4-1 0 15,-1-2 0-15,1 2 0 0,-4 1 0 0,4 0 0 0,-1-1 0 0,-3-2 0 16,4-4 0-16,-1 3 0 15,-3 4 0-15,4-4 0 0,-1 1 0 0,1 2 0 16,-1 1 0-16,1 0 0 0,-1-1 0 0,-3 1 0 0,4-1 0 16,-1 1 0-16,1 0 0 0,-1 2 0 15,1-2 0-15,-1 0 0 16,1-1 0-16,-4 4 0 0,3-4 0 0,1 4 0 0,0 0 0 0,-4-3 0 0,3 2 0 16,1-2 0-16,-1-1 0 0,1 1 0 15,-1 0 0-15,1-4 0 0,-1 1 0 0,-3-1 0 16,4 4 8-16,-1-1-8 0,-3 1 12 0,4-1-4 0,-4 1-8 0,3 0-9 15,1-4 9-15,-1 4-13 16,1-1 13-16,-4 1 0 0,3-1 0 0,1 1 0 16,0 0 0-16,-4 2 0 0,3-2 0 0,1-1 0 0,-1 1 0 0,-3 0 0 15,4 2 0-15,-1-2 0 0,1 0 0 16,-1-1 0-16,1-2 0 0,-1 2 0 0,1 1 0 16,-1-4 0-16,1 4 0 0,-1-1 0 0,1 1 0 0,-1 0 0 0,1-1 0 0,-1 1 0 15,1-1 0-15,0 1 0 0,-4 0 0 0,3-1 0 16,1 4 0-16,-1-3 0 15,1-1 0-15,-1 1 0 0,1-1 0 0,-1 1 0 0,1-1 0 0,-1 1 0 16,1 3 0-16,-4 0 0 0,7 2 0 0,-4-2 0 16,1-3 0-16,-1-1 0 0,1 1 0 0,0-4 0 0,-1 1 0 0,4-1 0 15,-7 1 0-15,7-1 0 0,-3 4 0 0,-4-4 0 0,3 4 0 16,1-1 0 0,3 1 0-16,-7 0 0 0,3-1 0 0,1 4 0 15,-1-3 0-15,-3 2 0 0,4-2 0 0,-1 3 0 0,1-4 48 16,-1 1 13-16,1 3 3 0,0-4 0 15,-1 1-103-15,1-1-20 16,-1-2-4-16,1 2-1 0,-1 1 103 0,1 0 20 0,-1-1 4 0,-3 4 1 16,4-4-103-16,-1 4-20 0,1-3-4 0,-1 3-1 0,1-1 52 0,-4 1 12 31,3 0 0-31,1-1 0 0,-1-2 0 0,1 3 0 0,0-1 0 0,-4 1 0 16,3-3 48-16,1 3 13 0,-4-4 3 0,3-2 0 0,1 2-52 0,-1 4-12 0,1-4 0 0,-1 1 0 15,1 3 0-15,-1-4 0 16,1 1 0-16,-1 3 0 0,1-1 0 0,-4-2 0 15,3 3 0-15,1 0 0 0,-4-4 0 0,3 4 0 0,1 0 0 0,-1-1 0 16,-3 1 0-16,4 0 0 16,0-1 0-16,-1 1 0 0,1 0 0 15,-1 0 0-15,1-4 0 0,-4 4 0 0,3-3 0 0,1 2 0 16,-1-2 0-16,1 3 0 0,-4-4 0 0,3 4 0 0,1 0 0 0,-1-1 0 16,-3-2-18-16,4 3-6 0,-1-1-2 0,1-2 0 15,-1 3 42 1,1 0 8-16,0-1 1 0,-1 4 1 0,1-3-26 0,-1 3 0 0,1-4 0 0,-1 4 0 15,1-3 0-15,-1 3 0 0,-3-3 0 0,4-1 0 16,-4 4 0-16,3 0 0 0,1 0 0 0,-4-3 0 16,3 3 0-16,-3-1 0 0,4-2 0 0,-1 0 0 0,-3 0 0 0,4-1 0 31,-4 1 0-31,3 0 0 0,-3-1 0 0,4 1 0 16,-1 0 0-16,-3 0 0 0,4-1-14 0,-4-2-8 0,4 3-2 0,-1-1 0 15,-3 1 24-15,4 0 0 0,-4 0 0 0,3-1 0 16,1-2 0-16,-1 3 0 0,1-1 0 0,-1 1 0 15,1 0 0-15,-1 0 0 0,-3-1 0 0,4 1 0 0,-1 0 0 0,1 0 0 0,-1-1 0 0,1 1 0 32,-4 0 0-32,3 3 0 0,-3-4 0 0,4 1 0 15,0 0 0-15,-1 3 0 0,-3 3 8 0,0 0-8 0,4-3 0 0,-1-1 0 0,1-2 0 0,-4 0 0 32,3 3 11-32,4-7 9 0,-7 4 3 0,7 0 0 15,-3-1-37-15,-4 7-7 0,3-6-2 0,1 3 0 16,-4 3 23-16,3-6 0 0,-3 6 0 0,4-6 0 0,-4 6 0 0,0 0 0 0,3-7 0 0,-3 7 0 15,4-6 0-15,-4 6 0 0,3-6 0 0,1-1 0 32,0-2 14-32,-1 3 7 0,-3-1 2 0,4-2 0 0,-1 3-37 0,1 0-7 0,-4-1-2 0,3 4 0 15,-3-3 37 1,4 3 7-16,-4 3 2 0,3-7 0 16,1 1-36-16,-4 6-7 0,3-3-2 0,1-3 0 0,-1 0 22 0,-3 2 0 0,4-2 0 0,-1 3 0 31,-3-3 0-31,4-1 0 0,-1 1 0 0,1 0 0 0,-4 3 0 15,4-4 0-15,-1 1 0 0,-3 3 0 0,4-3 0 0,-4 3 0 0,3 0 0 0,1-4 0 32,-4 4 0-32,3-3 0 0,1 0 0 0,-4 2 0 0,3-2 0 0,1 3 0 0,-4-3 0 0,0 3 0 15,3-1 0-15,1-2 0 0,-4 3 0 0,3 0 0 16,1-3 13-16,-1 3 7 0,1-4 2 0,-1 1 0 16,4 0-35-16,-7-4-7 0,4 1-2 0,0 0 0 15,-1 2 22-15,1 1 0 0,-1 0 0 0,1 3 0 16,-1-1 13-16,1-2 7 0,-4 6 2 0,0-3 0 15,0 3-35-15,3-3-7 0,1-3-2 0,-1 2 0 16,-3 1 35-16,4-3 7 0,-1 3 2 16,1-3 0-16,-1 3-22 0,1-1 0 0,-4-2 0 0,0 6 0 15,3-3 0-15,-3 3 0 0,0 0 0 0,4-3 0 16,0 0 0-16,-1 0 0 0,-3-4 0 0,4 4 0 0,-1-3 0 0,-3 6 0 0,4-3 0 0,-4 3 0 31,0 0 0-31,3-3 0 0,-3 3 0 0,4-4 0 0,-4 4 0 0,7-3 0 16,-4 0 0-16,-3 3 0 0,0 0 0 0,7-3 0 15,-3-3 0 1,3 3 0-16,-7 3 0 0,0 0 0 0,0 0 0 0,0 0 0 16,3 0-13-16,-3 0-7 0,7-3-2 0,-7 3 0 0,4 0 22 0,-4 0 0 0,0 0 0 0,0 0 0 0,0 0 0 15,7 0 0 1,-7 0 0-16,7-4 0 0,-7 4 0 0,0 0 0 16,0 0 0-16,0 0 0 0,7 0 0 0,-7 0 0 15,4 0 0-15,-4 0 0 0,0 0 0 0,7 0 0 16,-7 0 0-16,7 0 0 0,-7 0 0 0,0 0 0 0,0 0 0 0,7 0 0 0,0 0 0 0,-7 0 0 15,0 0 0-15,0 0 0 16,3 0 0-16,-3 0 0 0,0 0 0 0,8 4 0 16,-1-4 0-16,-7 0 0 0,0 0 0 0,7 0 0 15,-4 3 0-15,-3-3 0 0,0 0 0 0,7 0 0 0,-7 0 0 0,0 0 0 16,0 0 0-16,7 0 0 16,0 3 0-16,-7-3 0 0,0 0 0 0,7 3 0 15,-7-3 0-15,7 0 0 0,-7 0 0 0,4 3 0 0,3 0 0 0,0 0 0 16,-7-3 0-16,0 0 0 0,4 3 0 0,-4-3 0 15,7 0 0 1,-7 0 0-16,7 4 0 0,-7-4 0 16,3 6 0-16,-3-6 0 0,7 3 0 0,-7-3 0 0,0 0 0 0,4 3 0 0,-4-3 0 0,3 3 0 0,-3-3 0 0,0 0 0 31,7 3 0-31,-7-3 0 0,0 0 0 0,4 4 0 16,-4-4 0-16,0 0 0 0,0 0 0 0,7 6 0 15,-7-6 0-15,4 3 0 0,-4-3 0 0,0 0 0 0,7 3 0 0,-7-3 0 16,3 6 0-16,-3-6 0 0,4 4 0 0,-1 2 0 0,-3-6 0 0,4 6 0 15,-4-6 0-15,0 0 0 16,3 3 0-16,1 3 0 0,-4-6 0 0,0 0 0 0,3 4 8 0,-3-4-8 16,0 0 0-16,7 3 0 0,-3 3 0 0,-4-6 0 15,0 0 0-15,0 0 0 0,3 3 0 0,-3-3 0 16,7 3 0-16,-7-3 0 16,4 7 0-16,-4-7 0 0,3 3 0 0,-3-3 0 0,4 6 0 15,-4-6 0-15,4 6 0 0,-1 1 0 16,-3-7 0-16,4 3 0 0,-4-3 0 0,3 6 0 15,-3-6 0-15,0 0 0 0,0 0 0 0,0 6 0 0,0-6 0 0,7 3 0 16,-7-3 0-16,0 0 0 0,4 7 0 0,-4-7 0 16,0 3 0-16,0-3 0 0,3 6 0 0,-3-6 0 15,4 6 0-15,-1-3 0 0,-3-3 8 0,4 7-8 16,-4-7 0-16,3 6 0 0,-3-6 0 0,4 6 0 0,-4-6 15 0,0 6 1 0,0-6 0 0,3 7 0 31,-3-7-25-31,4 3-5 0,-4-3-1 0,0 0 0 16,0 6 15-16,0-6 0 0,3 6 0 0,-3-6 0 0,0 0 0 0,4 4 0 0,-4 2 0 0,4-3 0 31,-4-3 0-31,3 3 0 0,-3-3 0 0,0 6 0 0,0-6 0 0,4 4 0 16,-4-4 0-16,3 6 0 31,-3 0 0-31,4-3 0 0,-1 3 0 0,-3-6 0 0,0 7 0 0,0-7 0 0,0 0 0 0,0 0 0 0,0 0 0 16,4 6 0-16,-4-6 0 0,3 3 0 15,-3-3 12-15,4 6 1 0,-4-6 1 0,0 7 0 0,0-7-14 0,0 0 0 0,3 3 0 0,1 3 0 31,-4-6 0-31,3 3 0 0,-3-3 0 0,0 7 0 16,0-7-8-16,0 0-5 0,0 0-1 0,4 6 0 16,-4-6 14-1,3 6 0-15,1 0 0 0,-4-6 0 0,3 3 11 0,-3-3 1 0,0 0 1 0,0 0 0 16,0 7-13-16,0-7 0 0,0 0 0 0,7 6 0 16,-7-6 0-16,4 3 0 0,-4-3 0 0,4 6 0 15,-4 1 0-15,3-1 0 0,-3-6 0 0,0 0 0 0,0 0 0 0,0 0-18 0,4 3 4 0,-1 3 1 0,-3-6 21 0,0 7 4 31,0-7 0-31,4 6 1 0,-4-6-21 0,3 3-5 0,-3-3-1 16,4 6 0-16,-4-6 14 0,0 0 0 0,0 7 0 0,3-4 0 16,-3-3 8-1,0 0 5-15,4 6 1 0,-4-6 0 0,0 3-22 0,3 0-5 0,1 4-1 16,-4-4 0-16,0-3 22 0,0 0 5 0,3 3 1 0,-3-3 0 0,4 6-14 0,-1-3 0 16,-3-3 0-1,4 6 0-15,-4-6 0 0,3 4 0 16,-3 2 0-16,4 0 0 0,-4-6 0 0,0 0 0 15,0 3 0-15,4 4 0 0,-4-1 0 0,3 0 0 0,-3-3 0 0,0-3 0 16,4 7-8-16,-4-4-5 0,0-3-1 0,3 3 0 16,-3-3 14-16,0 0 0 0,4 6 0 0,-4-6 0 0,3 6 11 0,-3-6 1 31,4 3 1-31,-4-3 0 0,0 0-13 0,0 7-18 0,0-7 4 0,0 0 1 16,0 0 13-16,3 6 0 0,-3-6 0 0,0 0 0 15,4 3 0-15,-4-3 0 0,3 6 0 0,-3-6 0 0,0 0 0 0,4 7 0 16,-1-4 0-1,-3-3 0-15,0 0 8 0,0 0 4 0,0 0 0 0,0 0 1 0,0 0-13 0,0 0-18 16,0 0 4-16,0 0 1 16,0 0 13-16,4 6 0 0,-4-6 0 0,3 6 0 0,-3-6 0 15,4 7 0-15,-4-7 0 0,7 3 0 0,-7-3 0 0,3 3 0 0,-3-3 0 0,8 6 0 16,-8-6 0-16,0 0 16 0,0 0-1 16,3 3-1-16,-3-3-14 0,0 0 0 0,0 0 0 15,0 0 0-15,7 3 0 0,-7-3 0 0,4 7 0 0,-4-7 0 31,0 0 0-31,0 0 0 0,0 0 0 0,3 3 0 0,4 3 0 0,-7-6 0 16,0 0 0-16,0 0 0 0,4 3 0 0,-4-3 0 0,7 7 0 0,-4-4 0 31,1 0 0-31,-4-3 0 0,3 6 0 0,-3-6 0 16,4 3 0-16,-4-3 0 0,0 0 0 0,7 6 0 0,-7-6 0 0,0 0 0 0,0 0 0 0,4 4 0 16,-4-4 0-16,0 0 0 0,7 3 0 0,-7-3 0 15,0 0 0-15,0 0 0 0,7 3 0 0,-7-3 0 16,0 0 0-16,3 6 0 0,-3-6 0 0,0 0 0 0,0 0 0 0,0 0 0 15,0 0 0-15,7 6 0 16,-7-6 0-16,4 4 0 0,-4-4 0 0,0 0 0 16,0 0 0-16,7 3 0 0,-7-3 0 0,0 0 0 15,7 3 0-15,-7-3 0 0,7 6 0 0,-7-6 0 0,0 0 0 16,0 0 0-16,0 0 0 0,0 0 0 16,7 3 0-16,-7-3 0 0,0 0 0 15,0 0 0-15,7 3 0 16,-7-3 0-16,0 0 0 0,4 3 0 0,-4-3 0 0,0 0 0 0,0 0 0 0,10 0 0 0,-10 0 0 0,0 0 0 0,0 0 0 0,4 4 0 15,-4-4 0 1,0 0 0-16,0 0 0 0,10 3 0 0,-10-3 0 16,0 0-16-16,0 0 3 0,7 3 1 0,-7-3 12 0,0 0 0 0,0 0 0 0,7 3 0 15,-7-3 0 1,0 0 0-16,0 0 0 0,7 0 0 16,-7 0 0-16,4 3 16 0,-4-3-3 0,7 0-1 0,0-3-12 0,-7 3-12 15,0 0 3-15,7 0 0 0,-7 0 9 0,4 0 12 0,-4 0-2 0,7-3-1 31,-7 3-9-31,0 0-14 0,0 0 3 0,3 3 1 0,-3-3 10 0,0 0 0 16,7 0 0-16,-7 0 0 0,4 0 0 0,-4 0 14 0,0 0-3 0,7 3-1 31,0-3-10-31,-7 0 0 0,3-3 0 0,-3 3 0 16,0 0 0-16,0 0 0 0,0 0 0 0,4 0 0 0,3-3 0 0,-3 3 0 0,-4 0 0 0,3 0 0 31,-3 0 0-31,7-3-12 0,-7 3 2 0,4 0 1 0,-4 0 9 0,3-3 12 0,4-1-2 16,-7 4-1-16,4-3-9 0,-4 3 0 0,0 0 0 0,3-3 0 0,1 3 0 0,-4 0 0 15,3 0 0-15,-3 0 0 16,7-3 0-16,-3 3 0 0,-4 0 0 0,3-6 0 16,-3 6 0-16,4-3 0 0,-4 3 0 0,4-3 0 0,-4 3 0 15,7-4 0-15,-4 1 0 0,-3 3 0 16,0 0 0-16,0 0 0 0,0 0 0 0,0 0 0 16,7-3 0-16,-3-3 0 0,-1 3 0 0,-3 3 0 0,4-3 0 0,-4 3-12 0,0 0 2 0,7-4 1 31,-7 4 9-31,3-3 12 0,-3 3-2 0,7-3-1 15,-7 3-9-15,4-3 0 0,-4 3 0 0,7-3 0 0,-7 3 0 16,3-6 0-16,-3 6 0 0,4-3 0 16,-4 3 0-1,0 0 0-15,4-4 0 0,-4 4 0 0,0 0 0 0,0 0 0 16,0 0 0-16,0 0 0 0,7-6 0 0,-4 3-12 0,1 0 2 0,-4 3 1 16,0 0 9-16,0 0 12 0,0 0-2 0,0 0-1 15,0 0-9-15,7-3-12 0,-7 3 2 0,3-3 1 16,-3 3 9-16,7-4 12 0,-7 4-2 0,0 0-1 0,4-3-9 0,3 0-12 0,-7 3 2 15,0 0 1-15,3-3 9 0,-3 3 0 16,4-3 0-16,3 0-8 16,-7 3 8-16,4-3 0 0,-4 3 0 0,0 0 0 0,7 0 0 0,-7 0 16 0,0 0-4 0,3-4-1 15,-3 4-11-15,7-3-16 16,-7 3 4-16,4-3 1 0,-4 3 11 16,0 0 0-16,7 0 0 0,-4-3 0 0,-3 3 0 0,7-3 0 0,-7 3 0 0,7-3 0 15,-3 0 0-15,-4 3 0 16,0 0 0-16,7-3 0 0,-7 3 0 15,7-4 0-15,0 4 0 0,-7 0 0 0,4-3 0 0,-4 3 0 0,7-3 0 0,0 0 0 16,-7 3 0-16,7-6 0 0,-7 6 0 16,7-3 0-16,-7 3 0 0,0 0 0 0,0 0 0 0,7 0 0 15,-7 0 0-15,7-4 0 0,-4 1 0 0,5 0 0 0,-8 3 0 0,7-3 0 16,0-3 0-16,-7 6 0 16,0 0 0-16,3-3 0 0,-3 3 0 0,7-3 0 15,-7 3 0-15,7-4 16 0,-3 1-4 0,-4 3-1 16,0 0-11-16,0 0-16 0,0 0 4 15,7 0 1-15,0-3 11 0,-7 3 0 0,3-3 0 0,-3 3 0 0,7 0 0 0,-7 0 0 0,0 0 0 16,8 0 0 0,-8 0 0-16,7-3 16 0,0 0-4 0,-4 3-1 0,-3 0-11 0,7-3-16 0,-7 3 4 0,4-4 1 31,-4 4 11-31,7 0 16 0,-7 0-4 0,7 0-1 16,-7 0-11-16,3 0 0 0,-3 0 0 0,7 0 0 0,-7 0 0 0,8 0-16 0,-8 0 4 0,3 0 1 31,-3 0 11-31,7-3 16 0,-3 3-4 15,-1 0-1-15,-3 0-11 0,7 0 0 0,-3-3 0 0,-4 3 0 0,7 0 0 16,-4-3 0-16,1 3 0 0,-4 0 0 16,7 0 0-16,-7 0 0 0,3-3 0 0,4 0 0 15,-7 3 0-15,4 0 0 0,-4 0 0 0,7 3 0 0,-7-3 0 0,4 0 0 0,-4 0 0 16,7 0 0 0,-4 3 0-16,-3-3 0 0,7 0 0 0,-3 0 0 0,-4 0 0 0,7 0 0 0,-7 0 0 0,7 0 0 15,0-3 0-15,-7 3 0 0,3 0 0 0,-3 0 0 0,8-3 0 0,-1 3 0 16,-7 0 0-16,7 0 0 15,-7 0 0-15,0 0 0 16,3 0 0-16,-3 0 0 0,7 0 0 0,0 0 0 0,0 0 0 0,-7 0 0 31,7 0 0-31,-7 0 0 0,0 0 0 0,4 0 0 0,-4 0 0 0,7-3 0 0,-7 3 0 0,7 0 0 16,-7 0 0-16,11 0 0 0,-8 0 0 0,-3 0 0 16,7 0 0-16,-7 0 0 0,11 0 0 0,-4 0 0 0,-7 0 0 0,7 0 0 0,-7 0 0 15,7 0 0 1,-7 0 0-16,7-4 0 0,0 4 0 0,-7 0 0 15,0 0 0-15,7 0 0 0,-7 0 0 0,7 0 0 0,-7 0 0 16,11 0 0-16,-11 0 0 0,7 0 0 16,-7 0 0-16,0 0 0 0,7 4 0 0,0-4 0 15,-7 0 0-15,3 0 0 0,-3 0 0 0,11 0 0 0,-11 0 0 0,0 0 0 0,0 0 0 0,7 0 0 16,0 0 0 0,-7 0 0-16,0 0 0 0,7 3 0 15,-7-3 0-15,7-3 0 0,-7 3 0 0,7 0 0 0,-7 0 0 0,7 0 0 16,-7 0 0-16,7 0 0 15,-7 0 0-15,0 0 0 0,7 0 0 0,1 0 0 0,-8 0 0 0,7-4 0 16,-7 4 0-16,3 0 0 0,-3 0 0 0,0 0 0 0,7 0 0 0,-7 0 0 31,7 0 0-31,-3 0 0 0,-4 0 0 0,7-3 0 0,0 3 0 0,-7 0 0 16,3 0 0-16,4 0 0 0,-7 0 0 0,4 0 0 0,-4 0 0 0,7 0 0 31,0-3 0-31,-3 0 0 0,3 3 0 0,-4-3 0 0,1 0 0 0,-4 3 0 0,7 0 0 0,0 0 0 16,-7 0 0-16,3 0 0 0,-3 0 0 0,7 0 0 15,-3 0 0-15,3 0 0 0,-3 0 0 0,3 0 0 16,-7 0 0-16,3 0 0 0,-3 0 0 0,7 0 0 16,0 0 0-16,-3 0 0 0,3 0 0 0,-4 0 0 31,-3 0 0-31,7-3 0 0,-3 3 0 0,3 0 0 0,-7 0 0 0,0 0 0 0,7 0 0 0,-3 0 0 16,-4 0 0-16,7 0-9 0,0-3 9 0,0 3-13 15,-4 0 13-15,-3 0 0 0,7 3 0 0,-3-3 0 0,3 0 0 16,-4 0 0-16,-3 0 0 0,7 0 0 15,-3 0 0-15,3 0 0 0,-7 0 0 0,7 0 0 16,0 0 0-16,0 0 0 0,0 0 0 0,-3 0 0 31,3 0 0-31,-7 0 0 0,7 0 0 0,-4 0 0 0,-3 0 0 0,7 0 0 0,-7 0 0 0,8 0 0 16,-1 0 0-16,-7 0 0 0,7 0 0 0,0 0 0 0,-7 0 0 0,3 0 0 0,8 0 0 0,-11 0 0 16,3 0 10-16,-3 0-10 15,7 0 8-15,4 0-8 16,-11 0 0-16,7 0 0 0,-7 0 0 0,0 0 0 0,7 0 0 0,-7 0 0 0,7-3 0 0,-7 3 8 15,0 0-8-15,7 0 8 0,-7 0-8 0,7 3 8 16,-7-3-8-16,11 0 0 0,-11 0 9 0,3 0-9 16,-3 0 0-16,11 0 9 0,-11 0-9 0,7 0 0 15,-7 0 0-15,4 0 0 0,-4 0 0 0,7-3 0 16,-7 3 0-16,7 0 0 0,-7 0 0 0,7 0 0 16,-7 0 0-16,7 0 0 0,-7 0 10 0,7 0-10 15,-4-4 0-15,-3 4 0 0,0 0 0 0,7 0 0 31,-7 0 0-31,7 0 0 0,-3 0 8 0,3 0-8 0,-7 0 0 0,7 4 0 0,-3-4 0 0,-4 0 0 16,7 3 0-16,-4-3 0 0,-3 0 0 0,7 0 0 31,-3 0 0-31,3 0-19 0,-4 0 3 0,-3 0 1 0,4 0 24 0,-4 0 5 16,7 0 1-16,-4-3 0 0,-3 3-15 0,8 0 0 0,-5 0 0 0,-3 0 0 0,4 0 9 0,3 0-1 16,-4 0 0-16,4 3 0 0,-7-3-24 0,4 0-6 15,3 3-1-15,-4-3 0 0,4 0 23 16,-3 0 0-16,-4 0 0 0,7 3 0 15,-3-3 11-15,-4 0 6 0,0 0 2 0,7 0 0 0,-4 0-31 0,-3 0-5 16,7 0-2-16,0 0 0 0,-7 0 19 0,7 0 0 0,-7 0 0 0,7-3 0 16,-7 3 13-16,7 0 7 15,-3 0 0-15,-4 0 1 0,7 0-33 0,-7 0-8 16,7 0 0-16,0 0-1 0,0 0 21 16,-7 0 0-16,7 0 0 0,-7 0 0 15,7 0 0-15,-7 0 0 0,7 0 0 0,0 0 0 16,-7 0 0-16,4 0 0 0,-4 0 0 0,7 3 0 15,0-3 14-15,-7 0 7 0,4 0 2 0,3 0 0 0,-7 0-23 0,7 0 0 0,-7 0 0 0,0 0 0 0,0 0-14 16,7 3-7 0,-7-3-2-16,7 3 0 0,-7-3 23 0,7 0 0 15,-7 0 0-15,7 3 0 0,-7-3 0 0,3 0 0 0,-3 0 0 0,0 0 0 0,7 0 0 16,-3 3 0-16,-4-3 0 0,0 0 0 16,7 0 0-16,-7 0 0 0,7 0 0 0,-7 0 0 15,0 0 14-15,7 4 7 16,-7-4 2-16,0 0 0 0,0 0-23 0,7 0 0 0,-7 0 0 0,7 0 0 15,-7 0 0-15,0 0 0 16,0 0 0-16,7 3 0 0,-7-3-14 0,7 0-7 0,-7 0-2 16,0 0 0-16,4 0 37 0,-4 0 7 0,0 0 2 0,0 0 0 0,7 0-37 0,-7 0-7 15,0 0-2-15,7 0 0 0,-7 0 37 0,0 0 7 16,0 0 2-16,7 0 0 0,-7 0-23 0,0 0 0 0,0 0 0 0,0 0 0 16,0 0-14-16,0 0-7 15,0 0-2-15,0 0 0 0,0 0 36 0,0 0 7 16,0 0 2-16,0 0 0 15,0 0-59-15,0 0-12 0,0-7-3 0,-3 4 0 32,3-3-108-32,-8-3-21 0,5 2-5 0,-4 1-1166 0</inkml:trace>
  <inkml:trace contextRef="#ctx0" brushRef="#br0" timeOffset="-97503.17">22518 11074 1579 0,'0'0'32'0,"0"-6"10"0,0 0-34 0,0 3-8 0,0-4 0 0,0 7 0 32,0 0 104-17,0 0 20-15,0 0 3 0,0 0 1 0,0 0 0 0,0 0 0 0,0 0 0 0,0 0 0 16,0 7-52-16,3 5-9 0,-3 1-3 0,4 2 0 0,-4 4 0 0,3 6 0 0,1 3 0 0,-1 1 0 16,1 2-51-16,3 0-13 0,0 4 0 0,0-1 0 15,0-2 33-15,-3-1 4 0,3 0 1 0,-4-2 0 16,1-4-10-16,3-6-1 0,-4 2-1 0,1-5 0 15,-4 0-26 1,3-7 0-16,-3 4 0 0,0-13 0 16,0 0 15-16,0 0-3 0,0 0 0 0,0-3 0 15,-7-4-4-15,4-2-8 0,-8 0 11 0,4-4-11 0,-3 0 0 0,3-2-22 16,-4-1 3-16,-3-3 1 0,3-3 39 0,1 0 8 0,-1-6 2 16,1-3 0-16,-1 3-31 0,0-4 0 0,4 4 0 15,-3 0 0-15,3 3-24 0,3 0-4 0,-3 0 0 16,4-4-1-16,-1 7 29 15,4-3 0-15,-3 3 0 0,3-6 0 0,3-3 24 0,-3 6 10 0,4-3 2 0,3 2 1 16,-4 1-29-16,4 3-8 0,0 0 0 0,0 0 0 0,4 1 12 16,0 2 2-1,-1 0 0-15,4 3 0 0,0 1-1 0,0 2 0 0,1-3 0 0,2 4 0 16,1 2 0-16,-1 4 0 0,5 0 0 0,-1 3 0 16,0 3 2-1,0 3 0-15,0 0 0 0,0 3 0 0,-3 1-3 0,0 5-1 0,-4 1 0 0,0 2 0 16,-3 1 11-16,-1 0 2 0,-3 2 1 0,-3 4 0 0,3 3-25 0,-7 1-12 31,3 2 0-31,-6 3 1 0,-1-6 11 0,1 3 0 0,-4 1 0 0,-4-1 8 16,1-3-8-16,-5 0 0 0,-2-3 0 0,-1 3 0 15,4-6 0-15,-4 3 0 0,1-3 0 0,-1-1 0 16,4-2 0-16,0-3 0 0,0-4 0 0,3-3 0 0,4-2 0 0,0-1 0 0,0-3 0 0,7 0 0 16,0 0 0-16,-4-3 0 15,4-7 0-15,0 4-8 16,0-4 8-16,4 1 0 0,3-4 0 15,0 4 0-15,0 0 0 0,0 2-8 0,4-2 8 0,-1 6 0 16,1-3 0-16,0 6 0 0,-1 3 0 0,1-3 0 0,-1 0 0 16,1 3 0-16,-1 0 0 0,1 0 0 15,0 7 0-15,-4-1 0 0,0 0 0 0,0 7 0 0,0 3 8 0,-4 0 4 0,1-1 1 0,-1 4 0 16,1 3-13-16,0-3-16 0,-1 0 3 0,1 0 1 16,-1-6 12-16,1 3 0 15,-1 0 0-15,-3-4 0 0,7-5 0 0,-3 2 16 0,-1 1-3 0,4-4-1 0,-3 1-12 0,3-7-16 31,-7-3 3-31,7 6 1 0,0 0 12 0,4-6 0 0,-4 0 0 0,3-3 0 16,1 3 0-16,-1-3 0 0,1 0 0 0,0-3 0 0,3-1 0 0,3-2 0 0,-3-4 0 16,4 4 0-1,0-4 0-15,-4-2 0 0,0 2 0 0,0-2 0 16,0-1 0-16,0 3 0 0,-3 1 0 0,-1-1 0 0,1 1 0 0,-4 2 0 0,0 1 0 0,-3-1 0 31,-1 1 0-31,-3 0 0 0,0-1 0 0,0 4 0 16,0 6 0-16,-7-3 0 0,0 0 0 0,0 3 0 15,-4 0 0-15,4 3 0 0,0 3 0 0,-3 4 0 0,-1 2 0 0,4 4 0 16,-3-4 0-16,2 7-9 0,1-3 18 0,0-1 4 0,0 1 1 0,4 0 0 31,3 0-14-31,0-4 0 0,0 1 0 0,3-1 0 0,1-2 0 0,3-4 0 16,0 0 0-16,0 0 0 0,0 1 0 0,4-4 0 0,3-3 0 0,0-3 0 16,0 3 0-1,0-4 0-15,4-2 0 0,-1 0 0 0,1 0 0 0,-4-1 0 16,0 1 0-16,0 3 0 15,-3-6-49-15,3 2-13 16,-7 1-2-16,4 0-1 0,-4 0-101 0,3-4-20 0,-3 1-4 0,0-1-684 16,0-2-137-16</inkml:trace>
  <inkml:trace contextRef="#ctx0" brushRef="#br0" timeOffset="-96214.73">23477 10899 2419 0,'0'0'53'0,"0"0"11"0,0 6 3 0,4 3 1 0,-1 1-55 0,1-1-13 0,-1 7 0 0,5 0 0 16,-5-1 105-16,4 4 19 15,-3 0 3-15,3 3 1 0,0 0-103 0,0 0-25 0,0 0 0 0,0 0 0 16,4-1 62-16,-4 5 7 0,-4-4 2 0,8-1 0 31,-4-2-31-31,0-3-5 0,0 6-2 0,0-3 0 16,0-4-16-16,-4-2-3 0,5-1-1 0,-5 1 0 15,1 0-13-15,3-4 11 0,-7 0-11 0,3 1 10 16,1-4-10-16,-4-6 0 0,0 0 0 0,0 0 0 0,0 0 0 0,0 0 8 16,-4-6-8-16,-3 0 0 0,0-4 0 0,0 1 0 15,-4-1 0-15,1 1 0 0,3-1 0 0,-4 4 0 16,1 0 8 0,-1 0-8-16,4 6 0 0,-4 0 0 0,1 6 0 0,3 0 0 0,-4 4 0 0,8 2 0 15,-4 1 8-15,0 2-8 0,-1 1 0 0,1 0 0 0,4-1 0 0,-1-2 0 31,1 3 0-31,3-4 0 0,0 1 0 0,3-1 0 16,-3-2 0-16,4-1 0 0,3 0 0 0,0 1 0 0,-3-4 0 0,6 0 0 0,-6 1 0 0,6-1 0 16,1-3 0-16,-1 0 0 0,1-3 0 15,3-3 0-15,-3 3 0 0,6-3 0 0,-3-3 0 16,4-1 0-16,0 1 0 0,-4-3 0 0,3-1 0 0,-2 1 8 16,-1-4-8-16,0 1 0 0,0-4 0 15,-4 1 0-15,1-4-9 0,0 0 9 0,-4 0 0 16,3 0 0-16,-3 4-16 0,0-4 3 0,-3 3 1 0,3-3 0 15,-3 4 12-15,3 2-12 0,-4 4 12 0,1-1-12 16,-4 1 12-16,3 3 0 0,-3 6-10 0,0 0 10 0,0 0 0 0,0 0 0 0,0 0 0 16,0 0 0-1,0 0 0-15,0 6 0 0,0 0 8 0,0 4-8 16,0-1 8-16,0 3-8 0,0 7 8 0,4 0-8 16,-4-3 9-16,3-1-9 0,1 1 10 0,-1-3-10 0,1-1 13 0,-1 1-3 31,4-1-1-31,0 1 0 0,0-4-9 0,4-2 0 0,-4 2 0 0,0-6 0 15,4 3 0-15,-4-6 0 0,7-3 0 0,-3-3 0 0,-1 3 0 0,-3-7 0 16,4 1 0-16,-4 0 0 0,3-4 0 0,-3 0 0 16,0 1 0-1,1-1 0-15,-5-2 0 0,4 2 0 0,0 4 0 0,-3-4 0 0,-4 1 0 16,3 2 0-16,1 4 0 0,-1 0 0 0,-3-1 0 0,0 7 0 0,0 0 0 0,0 0 0 16,0 0 0-16,0 0 0 0,7 7 9 0,-3 2-9 15,-1 1 0-15,1 2 0 0,-1-3 0 16,1 7 0-16,0 0 17 0,-1 3 6 15,1-4 1-15,3 4 0 0,0-3-11 0,0-4-1 16,-4 4-1-16,4 0 0 0,0-4-11 0,0 1 12 0,4-4-12 0,0 1 12 16,-4-7 8-16,0-3 3 0,3 0 0 0,1 0 0 31,-1-3-35-31,1-1-8 0,0 1 0 0,-1-3-1 0,1 0 21 0,-4 0-11 16,3-1 11-16,1 1-8 0,-7-3 8 0,3 2 0 0,0-5 0 15,0 2 0 1,0-2 0-16,-4 2 0 0,1-2 0 0,-1-1 0 0,1 1-15 0,-1-1-1 15,1-6 0-15,-1 7 0 0,-3-4-5 0,4 4-2 0,-4-1 0 16,4 4 0-16,-8-4 34 0,4 1 6 16,4 2 2-16,-4 1 0 0,0 3-31 0,0 2-5 15,0 1-2-15,-4 0 0 0,0 0 19 0,4 3 0 0,-3-3 0 0,-1 6 0 0,1 0 0 16,-1 7 0 0,1-1 0-16,-1 4 0 0,1-4 0 0,-1 3 0 0,1 1 0 0,-1 6 0 15,1 0 48-15,-1-4 12 0,4 1 4 0,-3 3 0 0,3 0-52 0,0 3-12 0,3-4 0 0,-3-2 0 16,4 0-14-1,-1-4-6-15,1 1 0 0,-1-4-1 16,4 1 21-16,0-4 0 0,0 0 0 0,0 0 0 16,4 1 20-16,0-4-2 0,-1-3 0 0,1 0 0 15,3-3-18-15,0 0 0 0,4-1 0 0,-4-2 0 0,3 0-9 0,1 0-6 0,-4-4-1 0,4 1 0 32,-1-1 26-32,1 1 5 0,-4 0 1 0,0-1 0 0,0-2-26 0,-3 2-5 15,0-2-1-15,-1-1 0 0,-3 4 16 0,0-4 0 16,0 1 0-16,-3-1 0 0,3 1 0 0,-4-1 0 15,1-3 0-15,-1 1 0 0,1 2 0 16,0-3 0-16,-4-2 0 0,3 2 0 16,-3 3 0-16,4 4 0 0,-4-4 0 0,0 4 0 0,0 0 17 0,3 2-3 0,-3 1-1 0,-3 3 0 31,3 0-13-31,-4 3-13 0,1 3 2 0,-5 0 1 0,1 3 10 0,4 1 0 16,-4 5 0-16,-4 4 0 0,4 0 0 0,0-1 9 0,0 4-9 0,0-3 0 0,4-1 0 15,3 4 0 1,-4-3 0-16,4 3 0 0,4 0 10 0,-1-4-10 15,1 1 8-15,6 0-8 0,-3-4 10 0,0 4-10 0,4-4 12 0,-1 1-12 0,1-4 15 0,0 1-4 32,3-1-1-32,-4-3 0 0,8 1-20 0,-4-1-4 0,4-3-1 0,-1 0 0 15,1-3 15-15,0 0 0 0,-1 0 0 0,1-3 0 0,-4 0 0 0,-3 0 0 16,-1-4 0-16,-3 1 0 16,0-3-156-16,4 3-29 0,-11 6-6 0,0 0-1 15</inkml:trace>
  <inkml:trace contextRef="#ctx0" brushRef="#br0" timeOffset="-95505.31">26285 10946 2289 0,'-17'3'50'0,"10"0"10"0,0-3 3 0,-4 3 2 0,1 0-52 0,-1 0-13 0,0 4 0 0,1-1 0 31,-4 0 92-31,3 0 16 0,1 1 4 0,-5 2 0 0,5 4-48 0,3-1-10 16,-4 4-2-16,4 0 0 0,0-1 4 0,0 4 1 31,4 0 0-31,-1 3 0 0,0 3-25 0,1 0-6 0,6 0-1 0,1-3 0 16,0 0 17-16,3-3 3 0,0 0 1 0,0-1 0 0,3 1-37 0,4-3-9 0,-3 0 0 0,10 2 0 15,0-5 16-15,0-1 0 16,4-5 1-16,0-1 0 16,0-6-2-16,-1-6-1 0,-3-1 0 0,4-2 0 0,0-3 15 0,-1-4 3 0,-2 0 1 0,-1-3 0 15,0 4-33-15,-7-4 0 0,4 3 0 0,-8-3 0 16,1 1 0-16,-1-1 0 0,-2-3 0 0,-5-3 0 16,-3 3 12-16,-3 0-12 0,-5-3 12 0,1 3-12 15,-3-3 12-15,-4 3-4 16,-4-3 0-16,4 3-8 0,-4 0 0 15,1 0-14-15,-4 0 1 0,6 6 0 16,-2 4 22-16,3-1 5 0,-4 4 1 0,0 2 0 0,4 1-15 0,-3 0-15 0,3 3 3 0,-1 3 1 31,5 3-93-31,3 0-20 0,3 6-3 0,4 1-1 0,4 2-137 0,3 1-28 0</inkml:trace>
  <inkml:trace contextRef="#ctx0" brushRef="#br0" timeOffset="-94694.17">26719 11087 1911 0,'-3'-3'42'0,"-1"-4"9"0,1 1 1 0,-1 0 2 0,1-4-43 0,-1 7-11 0,4-3 0 0,0 6 0 16,0 0 106-16,0 0 19 0,-3-3 4 0,3 3 1 15,0 0-16-15,0 0-3 16,-7 6-1-16,7 4 0 0,-4-1-46 0,4 4-8 16,-3 2-3-16,3 1 0 0,0 3-11 0,0-1-2 0,0 8-1 0,0-8 0 15,3 1-8-15,1 0-2 0,-4 0 0 0,3-3 0 16,4 2 6-16,0-5 1 16,0 3 0-16,4 2 0 0,0-5-36 0,-1-4 0 0,4 1 0 0,-3-7 0 15,3-3 0 1,-4-3 0-16,5-4 9 0,-1 1-9 15,-4-3 8-15,1-1-8 0,-1-2 0 0,1-4 9 0,0 4-9 0,-4-4 8 0,0-3-8 0,0 0 8 16,-4 0-8 0,1 1 8-16,-1 2-8 0,1-3 8 15,-1 7-8-15,-3-1 0 0,4 4 0 0,-4-1 8 0,3 4-8 0,-3 0 0 0,0 3 0 0,0 3 8 16,0 0-8-16,0 3 8 0,0 0-8 0,0 0 8 16,0 6-23-16,0 1-5 0,4-1 0 0,0 4-1 15,-1-4 41-15,4 4 9 16,0-1 2-16,-3 1 0 0,6-1-21 0,-3-2-10 15,4-1 10-15,0-3-10 0,-1 1 28 0,1-4 0 0,-1 0 0 0,4-3 0 16,-3 0-37-16,3-3-8 0,-3 0-2 0,3-4 0 16,0 1 19-16,-4-3 0 0,1-1 0 0,3 1 0 15,-3 0 0-15,-4-4 0 0,0 4 0 16,-4-1 9-16,1 1 5 0,-4-1 1 0,0 1 0 0,-4 0 0 0,1 2-15 16,-4 4-10-16,0 3 2 0,0 3 0 15,-4 0 8-15,4 7 0 0,-4-1 0 0,1 4 8 0,3 6-8 0,0-1 0 0,-4 4 0 0,8 0 0 31,-1-3 0-31,1 3 0 0,3-6 0 0,3 3 0 16,-3-4 0-16,7 1 0 0,0-4 0 0,4 4 0 16,-1-6 0-16,1-1 0 0,3-3 0 0,4-3 0 15,-4 0 0-15,0-6 9 0,4 0-9 0,-4-3 10 16,0-3-18-16,-4-1-4 0,5-2-1 0,-5 2 0 0,-3-2 26 0,4-1 6 0,-4-3 1 16,0 4 0-1,-4-1-10-15,1-2-2 0,-4-1 0 0,3 3 0 16,-3 1-8-16,-3-4 0 0,3 4 9 0,-4 2-9 0,1-2-10 0,-1 2-6 0,1 1-2 0,3 3 0 31,-4-4 30-31,4 4 7 0,0 3 1 0,0-3 0 0,0 6-20 16,0 0 0-16,4-7 0 0,-4 7 0 15,7 0 0-15,0 0 0 0,0 0 0 0,4 3 0 0,-4 4 0 0,7-1 0 0,-4 0 0 0,4 4 0 16,1-1-10-16,2-3-9 0,-3 4-1 0,4-1-1 16,-4 1 21-16,4-4 0 0,-4 3 0 0,0-3 0 15,-4 1-130-15,1-1-22 0,0-3-4 0</inkml:trace>
  <inkml:trace contextRef="#ctx0" brushRef="#br0" timeOffset="-94195.48">27623 10971 2008 0,'0'0'44'0,"0"0"10"0,0 0 2 0,0 0 0 0,0 0-45 0,0 0-11 0,-4 0 0 0,-3 0 0 0,0 3 132 0,0 0 25 15,0 0 5-15,0 3 1 16,0 1-48-16,0-1-10 0,0 3-1 0,-4 4-1 15,4-4-46-15,0 4-9 0,0 3-1 0,0-4-1 0,-4 1-46 0,8-1 0 16,-4-2 0-16,7-1-10 16,-4-3 59-16,4 4 12 15,0-4 3-15,0-6 0 0,4 3-52 0,3 0-12 16,0 0 0-16,3 0 0 0,1-3-12 0,-4 0-6 16,7-3-1-16,-3 3 0 0,3-3 27 0,0 0 6 0,3 3 1 0,-2-3 0 15,2 0 1-15,1 3 1 0,-1 0 0 0,1 3 0 16,-4-3 5-16,-3 6 1 0,-1-3 0 0,1 7 0 0,-4-1 1 0,0 4 0 31,-7-1 0-31,4 1 0 0,-4 2-16 0,-4 4-8 0,4-3 8 0,-3 0-8 16,-4-4 16-16,-1 1 0 0,-2 2-1 0,-1-2 0 0,1 3-15 0,-4-7 0 0,-1 0 8 15,1 1-8 1,0-4 0-16,-3 4-10 0,3-4 2 0,-1 0 0 16,5-3-72-16,-1 0-15 0,4 0-2 0,4-3-1 31,3 0-109-31,0 0-21 0,0 0-5 0</inkml:trace>
  <inkml:trace contextRef="#ctx0" brushRef="#br0" timeOffset="-93929.27">27884 11385 2649 0,'0'0'58'0,"0"0"12"0,0 0 2 0,0 0 4 16,0 0-61-16,0 0-15 0,0 0 0 0,0 0 0 0,0 0 105 0,-7-3 19 0,7-1 3 0,-4-2 1 0,0-6-103 0,1-1-25 15,-1-3 0-15,4-2 0 0,0-4 56 0,-3-7 7 31,-4 4 1-31,3-6 0 0,-3 3-53 0,-3-7-11 0,-1 4 0 0,0-4 0 0,1 1 16 0,-1-4 5 32,-3 4 2-32,4-1 0 0,-1 7-35 0,0 3-8 15,1 0 0-15,-1 6-1 0,4 3 21 0,0 4 0 0,0 2 0 0,4 4 0 32,-1 0-56-32,4 6-6 0,0 0-2 0,0 0 0 0,4 6-103 15,-1 4-21-15,4 2-4 0,-3 4-997 0</inkml:trace>
  <inkml:trace contextRef="#ctx0" brushRef="#br0" timeOffset="-93642.61">27848 11347 1958 0,'0'0'43'0,"0"0"9"0,4-6 1 16,-4-1 3-16,3-2-45 0,1-3-11 0,-1-1 0 0,1 0 0 0,3-2 156 0,-3-1 28 0,3 0 7 0,0 4 1 15,0-4-103-15,3 4-20 0,1-1-4 0,-1 4-1 16,1-4-51-16,3 4-13 15,-3 2 0-15,3 1 0 16,0 0 54-16,0 3 8 0,-3 3 2 0,3 0 0 0,0 0 0 0,-4 3 0 16,1 3 0-16,-4 0 0 0,4 7-33 0,-8 0-7 0,4 2 0 0,-3 1-1 15,-1 6 14-15,-3-3 3 0,4 3 1 0,-4 0 0 16,0-4-33-16,0 4-8 0,0-3 0 0,-4-3 0 31,4 0-49-15,-3-7-12-16,-1 0-3 0,4 1 0 0,0-1-61 0,-3-3-13 0,3-6-2 0,0 0-1 15,0 0-133-15,0 0-26 0,3-12-6 0,-3 12-1 0</inkml:trace>
  <inkml:trace contextRef="#ctx0" brushRef="#br0" timeOffset="-93340.28">28293 11165 2419 0,'0'0'53'0,"-4"10"11"0,1-1 3 0,-1 4 1 0,4 2-55 0,-7 1-13 16,4 3 0-16,-4-4 0 0,3 4 105 0,1-3 19 15,3 3 3-15,0-4 1 0,-4 1-52 0,4-3-9 16,4-1-3-16,-1 1 0 16,-3-7 0-16,7 3 0 0,-3-6 0 0,6 4 0 15,1-4-51-15,-1-3-13 0,4 0 0 0,1 0 0 0,-1-3 54 0,0 0 8 16,0-4 2-16,0-2 0 16,0 0-52-16,0-1-12 0,0-2 0 0,0-1 0 15,1 0 0-15,-8 1 0 0,3-4 0 0,-6 4 0 0,3-1 0 16,-4 1 0-16,-3-1 0 0,-3 4 0 0,-1-4 0 0,-3 4 0 15,0-4 0-15,-3 4 0 0,-1-1 0 0,0 4 0 16,-3 0 0 0,0 3 0-16,0 3-48 0,0 3-13 0,0-3-3 0,3 0 0 15,-3 3 0-15,7-3 0 0,-3 0 0 0,6 3 0 16,4-3-51-16,0 0-10 0,0 0-3 0,0 0 0 16,0 6-102-1,4 1-21-15,-1 2-4 0,-3-6-1 0</inkml:trace>
  <inkml:trace contextRef="#ctx0" brushRef="#br0" timeOffset="-92943.87">28656 11102 2419 0,'0'0'53'0,"-3"7"11"0,-1-1 3 0,4 0 1 16,-3 4-55-16,-1-1-13 0,4 4 0 0,-3-1 0 0,3 4 54 0,-4 0 8 15,0-1 2-15,1 4 0 16,-1-3 51-16,1 3 10 0,-1 2 3 0,1-2 0 16,-1 0-52-16,4-3-9 15,-3-1-3-15,3 1 0 0,-4-3-19 0,4-1-4 0,0-2-1 0,4-1 0 16,-1-3-12-16,-3 1-4 0,0-7 0 0,7 6 0 0,4-3-24 16,0 0 0-16,3-3 0 0,0 0 0 15,3-3 0-15,1 0 0 0,0-3 0 0,3 2 0 16,-4-5 0-16,1-4 0 0,0 4 0 0,3-3-11 31,-7-4 11-31,4 3 0 0,-1-2 0 0,-6 2 0 0,-1-3 0 0,-2 4 0 0,-5-1 0 0,-3 4 0 16,0-4 8-16,-7 1-8 0,-4 2 10 0,-3 1-10 0,0 0 0 0,-3 2 8 0,-5 1-8 0,-2 0 0 31,6 3-51-31,-3 3-13 0,0-3-2 0,3 3-1 16,4-4-8-16,3 4-1 0,1 0-1 0,3-3 0 15,0 0-82-15,7 3-16 0,0 0-3 0</inkml:trace>
  <inkml:trace contextRef="#ctx0" brushRef="#br0" timeOffset="-92659.19">28970 10852 2484 0,'-7'6'52'0,"7"-6"12"15,-3 9-52-15,-1 1-12 0,0 2 0 0,4 1 0 16,0-1 120-16,0 4 20 0,4 0 5 0,0 3 1 0,-1-1-35 0,1 4-7 0,-1-3-2 15,4 3 0-15,-3 3-33 0,3 0-6 0,0-3-2 0,0 6 0 16,0-3-25-16,4 1-6 0,-4-1-1 0,3 0 0 16,1-3-29-16,-1 0 0 0,4 0 0 0,-3-4 0 0,0-2 0 0,-1 0 0 0,1-1 0 0,-1-5 0 31,-3 2 0-31,0-5 0 0,1-1 0 0,-1-3 0 16,-7-3 0-16,0 0 0 0,0 0 0 0,0 0 0 31,0 0-49-31,-7-6-16 0,-1-1-3 0,1-2-1 0,-3 0-43 0,-4-4-9 0,0-3-2 0,-4 1 0 15,0-1-207-15,-3 0-42 0</inkml:trace>
  <inkml:trace contextRef="#ctx0" brushRef="#br0" timeOffset="-92492.65">28723 11203 2329 0,'7'-3'98'16,"0"3"-78"-16,4 0 133 0,3-3 27 0,0 3 6 0,4 0 1 31,-1 0-25-31,5 0-5 0,2 0-1 0,1 0 0 0,0-4-84 0,-1 4-18 0,-3 0-3 0,4 0-1 15,0 0-50-15,-4 4-12 0,4-1-2 0,-4-3 0 16,0 3 14-16,-3 3 0 0,3-3 0 0,-3 0 0 16,-1 4-54-16,-3-1-8 0,-3-3-2 0,3 3 0 15,-7-3-102-15,0 4-21 0,-7-7-4 0</inkml:trace>
  <inkml:trace contextRef="#ctx0" brushRef="#br0" timeOffset="-91443.04">30258 11118 2200 0,'0'0'46'0,"0"0"10"16,0 0-45-16,-4 3-11 0,1 4 0 0,3 2 0 31,0 0 100-31,0 4 17 0,0 3 4 0,3 2 1 0,4 4-28 0,-3 3-6 0,3 1 0 0,0 2-1 16,0 0-27-16,4 0-6 0,-1 0-1 0,1 1 0 15,3-4-2-15,-4-3-1 0,5 3 0 0,-5-6 0 16,1-4-11-16,-1 1-3 0,1-4 0 0,-4 1 0 15,0-4-6-15,-3 1-2 0,-1-7 0 0,-3-3 0 16,0 0-12-16,-7-3-4 0,0-7 0 0,0 4 0 16,-7-3-12-16,-4-4 9 0,0 4-9 0,-3-4 8 15,-3 1-8-15,-5 2 0 16,-2-2 0-16,2 2 0 0,-2 1 0 0,-1 0-9 0,0 2 9 0,4 1-10 16,0 3 1-16,3 3 0 0,4 3 0 0,0-3 0 15,3 3 9-15,4-3 0 0,3 0 0 0,1 0 0 16,3 0-16-16,7 0 3 0,0 0 0 0,0 0 0 0,0 0 13 0,10-3-12 0,1 0 12 15,3 0-12 1,11 0 12-16,3-4 8 0,4-2 0 0,3 3-8 16,7-1 16-16,1 1-3 0,2-3-1 0,5 2 0 0,-4-2 7 0,7 0 1 0,-4 2 0 15,0 1 0 1,-3 0-20-16,-3 3 0 0,-1-1 0 0,-3 4 0 16,-7-3-28-16,-4 3-5 0,-7 3-2 0</inkml:trace>
  <inkml:trace contextRef="#ctx0" brushRef="#br0" timeOffset="-90187.37">23791 11971 2306 0,'-3'-3'97'32,"3"0"-77"-32,-4 0 80 0,4-1 16 0,0 1 3 0,0 3 1 15,-3-6-38-15,-1 3-7 0,1 0-2 0,-1 3 0 16,1 0-7-16,-4 0-2 0,0 3 0 0,-1 0 0 16,-2 0 0-16,-1 7 0 0,1-7 0 0,-4 9 0 15,-4-2-51-15,4 2-13 0,-4 1 0 0,1-1 0 16,2 4 0-16,-2-3 0 0,3 2 0 15,0-2 0-15,0-1 54 16,6 1 8-16,-2-4 2 0,3 1 0 0,3-1-52 0,4-3-12 0,-3 1 0 0,3-7 0 31,0 0 0-31,7 6 0 0,0-3 0 0,3 0 0 0,1-3 0 0,3 0 0 0,0 0 0 0,4 0 0 16,-4 0 0-16,4 0 0 0,-1-3 0 0,4 3 0 0,-3 0-11 0,3 3-5 16,-3-3 0-16,3 3-1 0,0 0 27 15,0 4 6-15,1-1 0 0,-1 0 1 16,-4 0-17-16,1-2 0 0,-4-1 0 0,0 3 0 15,0 0 0-15,-7 4 0 0,0-1 0 0,1 4 0 16,-8-4 16-16,-4 7-1 0,-3-4 0 0,-4 1 0 16,1 3-24-16,-4-4-5 0,-4 1-1 0,0-4 0 0,1 4 37 0,-1-4 7 0,0 0 2 0,1-2 0 15,-1-4-31-15,1 0 8 0,2 0-8 0,1-3 4 32,0-3-4-32,4 3 0 0,-1-3 0 0,4 0-10 15,0-1-54-15,7 1-12 0,0 0-1 0,0-3-1 16,11-3-103-16,-1-1-21 0,1 1-4 0,3-1-1096 0</inkml:trace>
  <inkml:trace contextRef="#ctx0" brushRef="#br0" timeOffset="-89778.32">24165 12212 2269 0,'-7'10'64'0,"7"-10"15"0,-7 3-63 0,7 3-16 0,-3 4 0 0,3-10 0 16,0 0 105-16,0 0 19 0,0 0 3 0,0 0 1 0,3 0-27 0,8 0-5 15,-4-3 0-15,0-1-1 0,3-2-35 0,1 0-6 16,0-4-2-16,3 1 0 0,-4-4-13 0,1 1-3 0,-1-1-1 0,1 1 0 16,0-1-20-16,-4 1-4 0,3 2-1 0,-3 1 0 31,0 3-10-31,-3-1 0 0,-1 1 0 0,-3 6 0 16,0 0 0-16,0 0 0 0,-3 3 0 0,-4 4 0 0,0-1 0 0,0 3 0 15,0 1 0-15,-4 2 0 16,1 1 0-16,-1 2 0 0,4 4 0 0,-4 3 0 0,1-3 0 0,3 0 0 15,-4 0 0-15,4-1 0 0,0 4 0 0,3-6 0 16,1 0 0-16,3-4 0 0,0 1 53 0,0-1 9 0,3-2 2 0,5-4 0 16,-5 0-103-16,8-3-20 0,-4 1-4 0,3-1-1 15,1-6 72-15,3-1 15 16,0-2 2-16,0 0 1 0,0-4-26 0,4 1 0 0,0-3 0 0,-1-1 0 31,-3 4-74-31,0-1-10 0,-3 1-3 0,3-4 0 16,0 7-68-16,-3-3-13 0,-4-1-4 0,3 4 0 15,-6-4-81-15,3 1-17 0,-3 0-3 16,3-4-301-16,-7 4-60 0</inkml:trace>
  <inkml:trace contextRef="#ctx0" brushRef="#br0" timeOffset="-89534.82">24504 12015 1854 0,'0'0'40'0,"0"0"9"0,0 0 2 0,0 0 1 0,0 0-41 0,0 0-11 0,7 0 0 0,-7 0 0 0,4 6 128 0,-1 0 23 15,1 4 5-15,-1 2 0 0,1 4-22 0,-1 0-5 16,1 3-1-16,-1-1 0 0,4 1-51 0,-3 0-10 15,-1 0-3-15,4 0 0 0,-3 6 0 0,3-6 0 16,0 2 0-16,0-5 0 0,0 0-52 0,0 0-12 16,-3-4 0-16,3-3 0 0,-4-2 0 0,1-1 0 15,-4-6 0-15,0 0 0 16,0 0-55-16,0 0-5 0,0 0 0 0,0-6-1 16,3-7-26-16,-3 4-5 0,-3-4 0 0,-1 1-1 15,1-4-159-15,-4 3-31 16,-7-15-6-16,0 9-2 0</inkml:trace>
  <inkml:trace contextRef="#ctx0" brushRef="#br0" timeOffset="-89288.36">24440 12178 1074 0,'0'0'30'0,"0"0"8"0,0 0-30 0,0 0-8 15,0 0 0-15,0 0 0 0,0 0 155 0,0 0 29 0,0 0 7 0,0 0 1 16,4 6 0-16,0-3 0 0,-1 4 0 0,-3 2 0 0,0-3-52 0,4 1-9 15,-4 2-3-15,3 0 0 0,1-2-51 0,-1-1-10 16,1 0-3-16,3 0 0 0,-4-2-19 0,8-1-4 16,-4 0-1-16,0-3 0 15,0-3-12-15,4 0-2 16,-1-1-1-16,1 1 0 0,3 0-25 0,0 0 0 16,-3 0 0-16,6 0 0 0,1-3 0 0,-8 2 0 0,5 1 0 15,-1 0 0-15,-4 3 0 0,1-3 0 0,-1 3 0 0,1 0 0 0,0 0 19 0,-4 3 1 31,0-3 1-31,-4 0 0 16,4 0-80-16,0 0-16 0,-7 0-3 0,7 3-1 0,-7-3-146 0,4 3-30 0,-4-3-5 0,0 0-2 0</inkml:trace>
  <inkml:trace contextRef="#ctx0" brushRef="#br0" timeOffset="-88939.67">24807 11958 1882 0,'0'0'41'0,"0"0"9"0,0 0 2 0,0 0 1 0,0 0-42 0,0 0-11 0,0 0 0 0,0 0 0 16,0 0 70-16,0 0 12 0,0 0 2 0,7 7 1 31,-3 2 26-31,3 4 5 0,-3-1 0 0,-1 7 1 0,1 0-33 0,-1 3-8 16,1 0 0-16,-1 0-1 0,1 0-9 0,3-4-2 0,-4 1 0 0,1 0 0 15,-1-3 0-15,-3 3 0 16,4-4 0-16,-1-2 0 0,1 2-51 0,-1-2-13 16,1 0 0-16,-1-4 0 0,1 0 0 0,-4-5 0 0,0-4 0 0,0 0 0 31,0 0-76-31,0 0-12 0,0-4-3 0,-4-2 0 0,1-3-85 0,-4 2-18 0,3-2-3 0</inkml:trace>
  <inkml:trace contextRef="#ctx0" brushRef="#br0" timeOffset="-88803.86">24719 12165 2131 0,'0'0'60'0,"0"0"14"0,0 0-59 0,0 0-15 0,0 0 0 0,7 4 0 16,0-1 135-16,0 0 24 0,4 0 5 0,3 0 0 0,-3-6-28 0,3 3-7 16,3 0-1-16,1-3 0 0,-4 0-102 0,4 0-26 15,-1-1 0 1,1-2 0-16,0 3 24 0,-1-3-1 0,1 3 0 0,0-4 0 0,-4 1-111 0,3 0-23 15,-3 3-4-15,1 0-1188 0</inkml:trace>
  <inkml:trace contextRef="#ctx0" brushRef="#br0" timeOffset="-88257.4">25185 12319 2236 0,'0'0'64'0,"-4"3"12"15,4 3-60-15,-3-2-16 0,3-4 0 0,0 0 0 0,-4 3 156 0,4-3 29 16,0 0 6-16,0 0 1 0,0 0-96 0,0 0-18 0,0 0-4 0,-3-3-1 15,-1-1-16-15,1-2-3 0,3 0-1 16,-4-3 0-16,4-4-33 0,0-3-8 0,0 1 0 0,-3-1-1 16,3 0 42-16,-4-3 9 15,4 1 2 1,-3-4 0-16,-1-3-52 0,0 0-12 0,1-1 0 0,-4 1 0 0,3 0 0 0,-3 3 0 0,4-3 0 16,-4 6 0-1,3 4 0-15,-3-1 0 0,0 0 0 0,4 7 0 0,-1 0 0 0,1-1 0 16,3 10 0-16,0 0 0 0,0 0 0 0,0 0 0 0,0 0 0 0,3 10 0 15,1-4-151-15,-1 3-33 0,-3 1-6 16,7-1-1205 0</inkml:trace>
  <inkml:trace contextRef="#ctx0" brushRef="#br0" timeOffset="-88073.19">25425 12360 2847 0,'-4'6'63'0,"4"-3"13"0,-3 3 2 0,3-6 2 0,-7 4-64 0,7-4-16 16,0 0 0-16,0 0 0 0,-4-4 61 0,1 4 10 0,-5-6 1 0,5 3 1 0,-4-6-7 0,3-1-2 15,-3 1 0-15,4-1 0 0,-1-2-51 0,-3-1-13 16,0-2 0-16,4-1 0 16,-1 3-100-16,1 1-22 0,3-1-5 0,-4 1-785 31,4 2-158-31</inkml:trace>
  <inkml:trace contextRef="#ctx0" brushRef="#br0" timeOffset="-87917.58">25347 12005 2527 0,'-7'4'56'0,"4"-4"11"0,3 0 2 0,-8 0 2 0,8 0-57 0,-3 0-14 0,3 0 0 0,0 0 0 15,0 0 30-15,0 0 3 0,0 0 1 0,0 0 0 0,0 6-25 0,3 0-9 0,5 4 0 0,2-4 9 16,-3 0-121-16,4 4-24 0,3-4-4 0,-4 3-2 15,5 1-82-15,-1-1-17 0,-4 0-3 0,4 4-1 0</inkml:trace>
  <inkml:trace contextRef="#ctx0" brushRef="#br0" timeOffset="-87614.96">25548 12234 1267 0,'4'16'28'0,"-4"-7"5"16,0 4 2-16,0-4 1 0,0 4-36 0,0 0 0 0,0-1 0 0,0-3 0 0,0 1 172 16,0-4 27-16,0 0 5 0,0-6 2 0,-4 7-74 0,4-7-14 15,0 0-3-15,0 0-1 0,0-10-40 0,0 4-8 31,0-3-2-31,0-1 0 0,0-5 0 0,4 2-1 0,-4 0 0 0,7 4 0 0,-4-7-22 0,1 4-4 32,3-4-1-32,0 7 0 0,0-1-12 0,4 1-4 0,-1-1 0 0,1 4 0 15,-1 0-8-15,-3 3-3 0,4 0 0 0,0 3 0 0,-1-3-9 0,1 6 0 16,-1 0 0-16,1 3 0 16,-4 0 40-16,0 4 5 0,0 5 2 0,0-2 0 15,0 6-23-15,-7-4-5 0,4 4-1 16,-4 0 0-16,3 0-9 0,-3 0-1 0,0-4-8 0,0 1 12 15,0-3-12-15,-3-1 0 0,3-2 0 0,0-4-10 16,0-6-46-16,0 0-10 0,0 0-2 0,0 0 0 16,3-3-80-16,1-7-17 0,3 1-3 0,-4-1-1 15,1 1-63-15,3-3-13 0,0-4-3 16,0 3 0-16</inkml:trace>
  <inkml:trace contextRef="#ctx0" brushRef="#br0" timeOffset="-87139.31">25855 12175 1918 0,'0'0'42'0,"0"0"9"0,0 0 1 15,0 0 3-15,0 0-44 0,0 6-11 0,0 3 0 16,-3 1 0-16,-1-1 136 0,1 4 26 0,3-1 5 0,-4 1 1 15,4-1-57-15,-4 1-11 0,4-4-3 0,0 4 0 0,0-4-34 0,4 1-7 32,-4-4-2-32,4 3 0 0,3-2-22 0,-4-1-5 0,4 0-1 0,0 1 0 0,0-4-18 0,4 0-8 15,-4 0 8-15,3-3-8 0,-2 0 0 0,-1 0 0 16,3-3 0-16,-3-3 0 0,0-1 0 0,0 1 0 16,-3 0 0-16,3-4-11 15,0 1-1-15,-7 0-1 0,4-1 0 0,-1-2 0 0,-3 2 13 0,0 1 0 16,-3-4 0-16,-1 4 0 15,4-1-15-15,-4 1 0 0,1 3 0 0,-1 3 0 16,4 3 15 0,-3 0-9-16,-4 0 9 0,3 6-8 0,4 0 8 0,0 4 0 15,-3 2 0-15,6 7-8 0,-3 0 8 0,4 0-8 0,-1 2 8 0,1 1-8 16,-1 3 8-16,1-3 8 0,-1 4-8 0,1 5 11 16,0-3 6-16,-1 3 2 0,-3-5 0 0,4 5 0 15,-1-3 3 1,-3-3 1-16,0 3 0 0,0 1 0 0,0-4-37 0,0-3-7 0,-3-4-2 0,-1 1 0 0,-3 0 50 0,3-6 9 15,-6-1 3-15,-1 1 0 0,1-4-28 0,-1-3-11 0,-3-2 8 0,0-4-8 32,0 0 8-32,-4-4-8 0,4 1 8 0,3-3-8 0,-3-3 0 0,4-1 0 15,-1 1 0-15,4-4 0 0,4 1 0 0,-1 2 0 16,1-2 0-16,3-1 0 0,3 1 19 0,1-4-2 0,-1 3 0 0,4-2 0 31,4 2-17-31,-1 1 0 0,1-1 0 0,0 1 0 0,3-1 55 0,0 4 7 16,0-1 2-16,0-2 0 0,0-1-52 0,4 1-12 0,-4 2 0 0,3 1 0 15,-2 3 0-15,-1-4 0 0,0 4 0 0,3 3 0 16,-2-4 0-16,-1 1 0 0,-4 3 0 0,4-3 0 16,-3 3-100-1,3-1-22-15,-14 4-5 0,11-3-1332 0</inkml:trace>
  <inkml:trace contextRef="#ctx0" brushRef="#br0" timeOffset="-86555.78">26815 11993 2170 0,'0'0'48'0,"0"0"9"0,0 0 3 0,0 0 1 0,0 0-49 0,0 0-12 16,0 0 0-16,0 0 0 0,0 0 128 0,0 9 24 0,3 1 4 0,1 2 0 0,3 1-48 0,-4 3-9 31,1 2-3-31,3 4 0 0,0 3-31 0,-4 0-6 0,8 4-2 0,-4-1 0 15,-3-3-21-15,6 0-5 0,-3-3-1 0,0 0 0 0,-3-3-18 0,3-4-3 16,-4 1-1-16,4-3 0 0,-3-1-8 0,0 1 0 31,-1-4 0-31,-3 1 0 16,4-4-58-16,-4 0-7 0,0-6-2 0,0 0 0 16,0 0-63-16,0 0-13 0,0 0-2 0,-4-6-1 0,-3 3-88 0,3-4-18 0,-6-2-3 0</inkml:trace>
  <inkml:trace contextRef="#ctx0" brushRef="#br0" timeOffset="-86198.37">26628 12259 1516 0,'3'7'64'15,"-3"-1"-52"-15,4 0 148 0,3-3 30 0,-4 4 6 0,4-4 0 32,-3 0-50-32,6 0-10 0,-2-3-3 0,2 0 0 15,1 0-49-15,-1 0-11 0,4 0-1 0,-3-3-1 16,7 3-6-16,-4 0-1 0,3 0 0 0,1 0 0 0,0 0-51 0,-1 0-13 0,4 0 0 0,1 3 0 15,-1-3 0-15,-4 3 0 0,5 0 0 0,-1 1 0 16,-4-1-48-16,1 0-13 0,3 0-3 0,-3 3 0 16,-1 0-105-16,1 1-22 0,3-1-4 15,-3 3-1 1,0-2-66-16,-4 2-14 0,0-3-2 0,-4 4-1 16,1-4 110-16,-4 0 21 0,4 4 5 0,-4-1 1 0,0-3 115 0,-4 1 27 0,4-1 0 0,-7-3 0 0,4 0 166 0,-4-3 34 15,0 0 6 1,0 0 2-16,0 0-2 0,0 0 0 0,0 0 0 15,0 0 0-15,0 0-72 0,0 0-14 0,0 0-4 0,0 0 0 0,0 0-52 0,-4-6-12 32,1 0-1-32,-1-1-1 0,1 1-39 0,-1-3-11 0,1-1 0 0,-1-2 0 15,-3 2-122-15,4-2-29 0,-5-1-5 0</inkml:trace>
  <inkml:trace contextRef="#ctx0" brushRef="#br0" timeOffset="-86068.23">27139 12062 2008 0,'-10'-3'57'0,"3"3"12"0,3-3-55 0,-3 0-14 16,3-1 0-16,4 4 0 0,0 0 84 0,0 0 15 16,0 0 2-16,0 0 1 0,0 0-66 0,0 0-14 0,0 0-2 0,0 0-1 31,8 0-79-31,-1 4-16 0,3-1-4 0,-3 0-575 16,4 0-115-16</inkml:trace>
  <inkml:trace contextRef="#ctx0" brushRef="#br0" timeOffset="-85196.86">27436 12372 1459 0,'0'0'41'0,"0"0"10"0,0 0-41 0,0 0-10 16,0 0 0-16,0 0 0 15,-4 0 152-15,-3-3 29 0,3 0 6 16,-3 0 1-16,4-3-25 0,-1 3-5 0,1-4-1 0,-1 4 0 15,1 0-74-15,-1-3-15 0,4 3-4 0,-3-1 0 16,-1-2-51-16,4 3-13 0,0 3 0 0,0-6 0 0,0-4 23 0,0 4 1 31,4-3 1-31,-1 2 0 0,-3-2-40 0,4 3-8 0,-1-4-1 0,1 1-1 16,-1 0 52-16,1 2 10 0,-1 1 3 0,1 0 0 0,-1-4-13 0,4 4-3 16,-3 3 0-16,3-3 0 15,0-1-15-15,0 4-9 0,-3 0 10 0,6 0-10 0,-3 3 16 16,0-3-4-16,4 6 0 0,-4-3 0 15,0 3-4-15,0 0-8 0,0 0 11 0,0 0-11 16,-3 4 12-16,-1 2-12 0,-3 1 12 0,4 2-12 0,-1-2 12 0,-3 2-12 16,0 1 12-16,0-1-12 0,0 1 10 0,0-1-10 0,0 1 8 15,-3-1-8 1,-1-2 0-16,1-1 0 0,3-3 0 0,-4 1 0 0,4-7 25 0,0 0 0 16,0 0 0-16,0 0 0 0,0 0-41 0,0 0-9 0,-3-3-2 0,3-4 0 15,0 1 27-15,3-3 0 16,-3-1 0-16,4 1 0 0,-1-1 0 0,1 1 0 0,3-4 0 0,0 4-8 15,0 0 8-15,-3-1 0 0,3 1 0 0,0 3 8 16,3-4 13-16,-3 1 3 16,0 2 1-16,4 1 0 0,-4 0-25 0,4 0-11 15,-1-1 1-15,-3 4 0 0,4 0 23 0,-4 0 5 0,0 3 1 0,0 0 0 16,0 0 29-16,-3 0 5 0,3 3 2 0,-4 3 0 16,4 1-55-16,-3-1-26 0,3 6 2 0,-4 1 1 0,1-4 23 0,-1 4 8 31,1 3 0-31,-1 2 0 0,1-2-8 0,-1 3 0 0,-3-3 0 0,4-4 8 15,0 1-8-15,-4-1 0 0,3-6 0 0,1 4 0 16,-4-4 0 0,0-6 0-16,0 0 0 0,0 0 0 0,0 0 12 0,0 0 1 0,0 0 0 15,0 0 0-15,7 0-22 0,-7 0-5 0,7-3-1 0,0 0 0 0,0-3 24 0,0 2 5 16,0 1 1-16,0-3 0 16,0 0-15-16,-3-4-18 0,6 4 4 0,-3-3 1 15,0 2 13-15,0-2 0 0,0-3 0 0,0-1 0 0,0 4 0 0,1-4 0 0,-1 0 0 0,0 1 0 16,0 3 0-16,-4-4 0 15,1 4 0-15,-1-1 0 0,4-2 8 0,-3 2 4 16,-4 1 0-16,3-4 1 0,-3 4-13 0,4-1 0 0,-4 4 0 0,-4 0 0 16,1 3 0-16,-1 3 0 0,1 3 0 0,-4 3 0 31,0 0 0-31,0 4 0 0,0 2 0 0,0 1 0 16,-4 3 0-16,4-1-18 0,-4 4 4 0,4 0 1 15,0 0 13-15,0 0 0 0,4-1 0 0,-1 1 0 0,1 0 8 0,3 0 4 16,0-7 0-16,7 4 1 0,-4 0-13 0,4-4 0 0,4-2 0 0,3-1 0 15,0-3 0-15,4 4 0 0,-1-7 0 0,8 0 0 16,0-3 0-16,-4 0 0 16,7-3 0-16,-3 0 0 0,-1-7 0 15,-2 4-18-15,-1-3 4 0,0-1 1 0,-3 4 13 0,-1-3 0 16,-3-1 0-16,0 4-9 0,-3 0 34 0,-11 6 7 0,7-7 2 0,-7 7 0 16,7-6-62-16,-3 0-13 15,-4 0-3-15,0-1 0 0,0 4-160 16,-7 0-32-16,-8-3-6 0,-2-1-2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1:10:38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17579 5107 771 0,'0'0'32'0</inkml:trace>
  <inkml:trace contextRef="#ctx0" brushRef="#br1" timeOffset="12370.27">1207 689 1318 0,'0'0'56'0,"0"0"-45"16,0 0 94-16,0 0 19 0,0 0 4 0,0 0 1 16,0 0-17-16,0 0-4 0,0 0-1 0,0 0 0 15,0 0-32-15,3 13-7 0,-3-4 0 0,4 4-1 16,3 6-3-16,-4 3-1 0,4 3 0 0,-3 9 0 15,3 4-7-15,7 6-2 0,-11 3 0 0,4 3 0 16,4 3-6-16,0 1 0 0,-8 2-1 0,8 7 0 16,-1-10 2-16,1 3 1 15,-8-2 0-15,8-4 0 0,0-3-40 0,-1-13-10 0,4 1 0 0,-3-4 0 16,-1-6 0-16,1-3 0 0,-4-9 0 0,4-1 0 16,-4-2 0-16,7-1 0 0,-11-2 0 0,4-7 0 15,-3 0 0-15,3-4 0 0,-7-5 0 0,0 0 0 16,0-4 0-16,-7 0 0 0,7-5 0 0,-4-4 0 15,-6 0 0-15,-1 0 0 0,1 0 0 0,-1-9 0 16,-3 2 0-16,0-2 0 0,3 3 0 0,-3-7 0 16,-3 1 0-16,2-1 0 0,1-2 0 0,-7 2 0 15,7-6 33-15,-4-3 5 0,4 4 1 0,0-4 0 16,-3 3-11-16,2 7-3 0,5-7 0 0,-4-3 0 16,3 6-25-16,1 1-17 0,-1 2 2 0,7-6 1 0,1 4 14 0,3 2 10 15,-7 1-2-15,14-1 0 0,-4 7-8 0,1 3 10 0,3 3-10 16,4 0 10-16,3 10-10 15,0-4 0-15,7 6 0 0,-7 4 8 0,4 3-8 16,6 0 0-16,-2 3 0 0,-5 3 0 0,8 0 9 0,3 3-9 0,0 1 10 16,-3 5-10-16,7-2 12 0,-11 2-3 0,4 7-1 15,-4 3 0-15,4 0 14 0,-4 3 2 0,-4-3 1 16,1 6 0-16,-4 0-5 0,0 1-2 16,-3 2 0-16,-1-3 0 0,-6 4-7 0,3-7-2 15,-7 0 0-15,0 0 0 0,0 0-9 0,-11-3 10 0,1 3-10 0,-1-6 10 16,-3 6-10-16,0-9 8 0,-7 2-8 0,-4 1 8 15,4-3-8-15,0-1 0 0,3 1 0 0,-3-10 8 16,0 4-8-16,-4-4 0 0,11 0 0 0,-7 1 0 16,7-1 0-16,-4-6-11 0,4 0 1 0,3 0 0 15,1 0-98-15,6 0-20 0,4 0-4 0</inkml:trace>
  <inkml:trace contextRef="#ctx0" brushRef="#br1" timeOffset="12988.13">2092 953 1076 0,'0'-10'48'0,"0"-5"9"0,0 5-45 16,0-2-12-16,0 5 0 0,0-5 0 0,0-1 96 0,0 4 16 0,0 0 4 0,0-1 1 16,0 1 11-16,0-1 3 0,0 4 0 0,0 6 0 15,0 0-15-15,0 0-2 0,0 0-1 0,0 0 0 16,0 0-13-16,0 0-4 0,0 6 0 0,4 4 0 15,3 2-24-15,-4 1-6 0,1 6-1 0,3 6 0 16,-4 0-17-16,4 3-4 0,-3 10-1 0,6-4 0 16,-6 4 12-16,6-4 2 0,-2 7 1 0,2-3 0 15,-3-4-42-15,0-2-8 0,4 2-8 0,-1-3 12 16,1-2 41-16,-7-7 9 0,6 0 2 0,1-7 0 16,-8 4-64-16,8-3-28 0,-8-10 3 0,4 3 0 0,-3-2 25 15,3-4-8-15,-7-3 8 0,0 0 0 0,0 0-8 0,0-3 8 0,3-4-8 16,-6 1 8-16,3 3-8 15,0 0 8-15,-7-7-8 0,3 4 8 16,-3 0-38-16,4 0-2 0,-1-4-1 0,-3 4 0 16,4 3-60-16,-4-3-12 0,3-4-3 0,-3 4 0 15,4 0-55-15,-8-7-11 0,7 7-2 0</inkml:trace>
  <inkml:trace contextRef="#ctx0" brushRef="#br1" timeOffset="13343.46">1923 762 1824 0,'-11'-4'38'0,"4"4"8"0,-4 0-37 0,1 0-9 0,-1 0 0 0,8-3 0 16,-8 3 167-16,4 0 31 0,4 0 6 0,3 0 2 15,0 0-87-15,0 0-18 0,0 0-3 0,0 0-1 16,0 0-40-16,0 0-8 0,0 0-1 0,0 0-1 15,0 0-11-15,10 0-1 0,-6 3-1 0,10-3 0 16,-4 0-34-16,8-3 0 0,-4 3 0 0,7-3 0 16,4 0 52-16,3-3 4 0,4 3 1 0,0-4 0 15,3 1-29-15,-7 0-7 0,4 0-1 0,3-1 0 16,1 1-20-16,-5-3-16 0,-3 5 2 0,4 1 1 16,4 0 21-16,-12 0 5 0,8 0 1 0,-4 3 0 15,-3 0-14-15,3 0 0 0,-10 3 8 0,3 0-8 16,0 0 0-16,-10 4 0 0,3 2 0 0,-4 0 0 0,-6-5 0 0,3 8 0 15,-4-6 0-15,-3 4 0 16,0 2-70-16,-3-5-7 0,-4 2-2 0,3-3 0 16,-3 0-82-16,4 1-17 0,-11 2-3 0</inkml:trace>
  <inkml:trace contextRef="#ctx0" brushRef="#br1" timeOffset="13684.37">2117 1545 2310 0,'-7'10'97'0,"0"-1"-77"16,0-3 86-16,3 1 18 0,4 2 3 0,-7-6 1 15,7-3 0-15,0 0 0 0,0 0 0 0,0 0 0 16,7 3-52-16,-3-3-9 0,6 4-3 0,1-4 0 15,-1 0-51-15,4 0-13 0,8-4 0 0,-5 4 0 16,1-3 54-16,7 3 8 0,-4-6 2 0,7 0 0 16,4-1-52-16,-8 1-12 0,8-3 0 0,3 3 0 15,1-1 0-15,-8 4 0 0,7-3 0 0,7 0 0 16,-10 2 0-16,-7 1 0 0,3 3 0 0,4-3 0 16,-7 3 0-16,-1 0 0 0,1-3 0 0,-4 3 0 15,4 0-48-15,-8 0-13 16,1 0-3-16,3 0 0 0,0-3-153 15,-6 3-31-15,6-3-7 0</inkml:trace>
  <inkml:trace contextRef="#ctx0" brushRef="#br1" timeOffset="14037.5">3027 762 2415 0,'0'0'107'0,"0"0"22"15,-4 6-103-15,4 3-26 0,0 1 0 0,0 2 0 16,0 1 57-16,4 2 7 0,-4 7 0 0,10-3 1 15,-6 9-1-15,3-3 0 0,4 10 0 0,-1-4 0 16,-3 4 0-16,4-4 0 0,-1 7 0 0,5-7 0 16,2-3 0-16,-3 4 0 0,0-7 0 0,4 0 0 15,-4-3-51-15,-3 0-13 0,3 0 0 0,-4-10 0 0,5 1 0 16,-8 2 0-16,3-5 0 0,-6-1 0 16,6-2-46-16,-10-4-12 0,11-3-2 0,-11 0-1 15,0-3-107-15,0-7-22 0,0 1-4 0</inkml:trace>
  <inkml:trace contextRef="#ctx0" brushRef="#br1" timeOffset="14381.01">3013 815 1379 0,'0'-13'58'16,"0"-2"-46"-16,0-1 124 0,0 3 26 0,0-2 5 0,3 5 1 15,4 1-73-15,0 0-15 0,4 5-2 0,0-2-1 16,6 3 41-16,-3 0 8 0,0 3 2 0,8 0 0 15,-1-6-73-15,3 6-15 0,-2 0-2 0,13 0-1 16,-7 0 20-16,14 0 4 0,-6 6 1 0,3-6 0 16,3 6-26-1,-7 0-6-15,0-2-1 0,1 8 0 0,-8-3 28 0,0 10 6 0,-3-6 1 0,0 6 0 16,-4 3-52-16,3 3-12 0,-13 0 0 0,3 0 0 16,-3 3 54-16,-1 7 8 0,-6-7 2 0,3 3 0 15,-7 0-36-15,-7 4-8 0,3-1 0 0,-3 7-1 16,-3-13-31-16,3 4-5 0,-11 2-2 0,0-6 0 15,1 1 40-15,-1-7 8 0,0 3 2 0,4-6 0 16,-7-4-50-16,7 1-9 0,-7-4-3 0,7-2 0 16,-4-4 31-16,4 0 0 0,3 1 0 0,-3-7 0 15,11 0 0-15,-8-7 0 0,4 1 0 0,7-3 0 16,0-1-160-16,0 1-25 0,7 0-6 0</inkml:trace>
  <inkml:trace contextRef="#ctx0" brushRef="#br1" timeOffset="21345.69">1341 2094 1389 0,'-11'0'28'0,"7"0"9"16,1 3-29-16,-4-3-8 0,3 3 0 0,-3 1 0 15,4-1 118-15,-8 0 22 0,8-3 5 0,-4 3 1 0,3 0-28 0,-3 3-6 16,3-3 0-16,-3 1-1 0,7-4-50 16,-3 0-9-16,3 0-3 0,0 0 0 15,0 0 3-15,0 0 1 0,0 0 0 0,0 0 0 0,0 0-36 0,3 0-7 16,8-7-2-16,7 1 0 15,-11 0-8-15,10 3 0 0,-3 0 9 0,1-4-9 0,6 4 0 0,0-3 0 0,4 3 0 16,-1 0 0-16,8-1 0 0,3 1 0 0,1 0 0 16,-1-6 0-16,4 6 0 0,3 3 0 0,-3-3 0 15,7-1 0-15,-4 4 0 0,4-3 0 16,0 6 0-16,7-3 0 0,0 4 0 0,-4-1 0 0,0 0 0 0,8 0 0 16,-1 3 0-16,1-3 0 0,3-3 0 0,7 3 0 15,-7-3 0-15,3 0 0 0,1 0 0 0,6 0 0 16,1 0 40-16,-1 0 3 0,-3 0 1 15,7 0 0-15,-3-3-20 0,0 0-3 16,6-3-1-16,4 3 0 0,-7 3-20 0,4-3 8 0,-7-4-8 0,3 4 0 16,3 0 0-16,-10 0 0 0,4-3 0 0,-1 3 0 15,-6 3 0-15,-1-4 0 0,-10 4 0 0,11 0 0 16,-4 0 0-16,-7 4 0 0,-4-4 0 0,0 0 0 16,-3 3 0-16,-10 0 0 0,-1-3 0 0,-7 3 0 15,0-3 0-15,-3 3 0 0,-7-3 0 0,-1 3 0 16,-3-3 0-16,-3 3 0 0,0-3 0 0,-1 0 0 0,-10 0 0 15,0 0 0-15,0 0 0 0,0 0 0 16,0 0 49-16,0 0 12 0,-7 4 3 0,-3-1 0 0,2 0-52 16,1 0-12-16,4 3 0 0,-8-3 0 15,4 0 0-15,0-3 0 0,0 0 0 0,4 0 0 16,3 0 26-16,0 0 2 0,0 0 1 0,0 0 0 16,0 0-46-16,0 0-10 0,0 0-1 0,0 0-1 0,0 0 29 0,0 0 0 15,0-3 0-15,0 3 0 0,0-9 12 0,0 3 8 16,0 6 1-16,0 0 1 0,0 0-22 15,0-3 0-15,0 3 0 0,0 0-12 0,0-7-5 0,0 7-2 16,0 0 0-16,0 0 0 16,0 0-85-16,0 0-18 0,0-6-3 0,0 6-1128 0</inkml:trace>
  <inkml:trace contextRef="#ctx0" brushRef="#br1" timeOffset="30324.63">1270 3499 2822 0,'0'0'62'0,"0"0"13"0,-4 3 2 0,-3-3 3 0,7 0-64 0,0 0-16 0,0 0 0 0,0 0 0 31,0 0 56-31,7 3 8 0,-3 0 1 0,7-3 1 0,-1 3-24 0,1-3-5 0,-1 0-1 0,1 4 0 16,-4-4-15-16,11 0-3 0,-8 0-1 0,4 0 0 15,-3 0-7-15,-1 0-2 0,5 0 0 0,6-4 0 31,-7 4-38-31,7-3-8 0,-7 0-2 0,7-3 0 16,4 3-136-16,-4 3-27 0,4-10-5 0</inkml:trace>
  <inkml:trace contextRef="#ctx0" brushRef="#br1" timeOffset="30987.12">2226 3750 2258 0,'-3'9'64'0,"3"4"14"0,-4-4-62 0,-3 0-16 0,7-2 0 16,0-7 0-16,0 6 108 0,0-6 18 0,0 0 4 0,0 0 1 16,7-6-105-16,-3-1-26 0,-1-5 0 0,8-1 0 15,-4-5 62-15,3-4 7 0,-3 0 2 0,0 0 0 16,4-3-33-16,3-4-6 0,0 1-2 0,4-6 0 16,-4-4-11-16,0-3-3 0,4 1 0 0,-1-20 0 15,4 7-6-15,1 2-2 0,-1 1 0 0,-4 0 0 16,1 6-8-16,-4 3 0 0,0 4 9 0,0 2-9 15,-3 7 0-15,-4 3 0 0,4 9 0 0,-8-2 0 16,8 5 42-16,-8 7 4 0,4 3 1 0,4 3 0 16,-8 6-24-16,5 6-5 0,-1 4-1 0,0 3 0 15,3 6 11-15,-6 3 1 0,6 7 1 0,1 2 0 16,-1 1 3-16,1 3 1 0,3 3 0 0,-3 3 0 16,-1 0-25-16,4-3-9 0,1 3 0 0,2 0 9 0,-3-7-1 0,-3-2-8 15,3 3 12-15,0-4-4 16,-3-5-8-16,6-1 0 0,-10-3 0 0,4 1 0 15,0-7 0-15,-1-1 0 0,1 1 0 0,-8-9 0 16,4 3 0-16,-7-7 0 0,4-3 0 0,-4-6 0 16,0 0-64-16,-4 0-6 0,-3-3-1 0,-3 0 0 15,3-3-44-15,-4-4-9 0,-7 1-1 0</inkml:trace>
  <inkml:trace contextRef="#ctx0" brushRef="#br1" timeOffset="31204.25">2342 3737 2067 0,'0'0'87'16,"0"0"-70"-16,0 0 140 0,0 0 28 0,0 0 6 0,8-3 1 15,2 0-103-15,-6 0-20 0,6 0-4 0,4-4-1 16,4 4 19-16,0-3 3 0,3 3 1 0,3-3 0 16,1 2-37-16,-4 4-7 0,4-3-2 0,3 3 0 15,-3 0-22-15,-7 0-5 0,10 0-1 0,-11 3 0 16,8 1-13-16,-4-1-10 0,4 0 2 0,-4 0 0 15,4-3-150-15,-4 3-30 0,4-3-5 0</inkml:trace>
  <inkml:trace contextRef="#ctx0" brushRef="#br1" timeOffset="31768.72">3380 3072 1801 0,'7'4'76'0,"-4"2"-61"16,4 0 95-16,4 3 19 0,-8 4 4 0,8 6 1 16,0 6 15-16,-1 0 3 0,-6 3 1 0,6 10 0 15,4-4-46-15,-3 7-10 0,0 0-1 0,3 3-1 16,-4-7-19-16,4 4-4 0,4-6-1 0,-7-1 0 16,3-3-32-16,0-5-7 0,3 2 0 0,-6-6-1 15,3 0 2-15,-3-3 1 0,-1-4 0 0,-3-2 0 16,4-4-34-16,-4-3-20 0,-4-2 2 0,-3-4 1 15,0 0 27-15,0-7 6 0,0-2 0 0,-3-1 1 16,-4-5-17-16,3 2 0 0,-10-2 0 0,4-1 0 16,-8 3 0-16,4-2 0 0,-7-1 0 0,7 7 0 15,0-1 0-15,-8 4 0 0,8 0-11 0,-10 2 11 16,2 1 0-16,-2 6 0 0,3-3 0 0,-11 10 0 16,7-1 0-16,0 4 0 0,4 3 8 0,7-1-8 15,0 1 0-15,3 3 0 0,1 0 0 0,10 2 0 16,0-5 0-16,0 0 0 0,3-1 0 0,8-2 0 15,3 0 0-15,4-1 0 0,-1 1 0 0,5-1 0 16,-1-6 0-16,3 4 0 0,1-7 0 0,-4 3 0 16,4-6 11-16,0 3-11 0,-4-3 12 0,3-3-12 15,-2 0 8-15,2 0-8 0,1-3 0 0,17-7 0 16,-13 1 0-16,-19 5 0 0,8-2 0 0,-8 0 0 16,5-4-204-16,-1-6-45 0,7 0-9 0</inkml:trace>
  <inkml:trace contextRef="#ctx0" brushRef="#br1" timeOffset="32335.58">3979 2963 2225 0,'0'0'46'0,"0"0"12"16,0 0-46-16,4 3-12 0,-4 3 0 0,7 3 0 15,-4 4 122-15,5 0 22 0,-1-1 5 0,3 7 1 16,1 0-69-16,-1 6-13 0,4-3-4 0,4 6 0 15,-7-3 52-15,6 0 9 0,1 3 3 0,0 1 0 16,-1-1-91-16,1 0-17 0,3 0-4 0,0 0-1 16,-7-2 2-16,7-4 1 0,-10 3 0 0,7-7 0 15,-1 1-8-15,-6 0-2 0,-4-3 0 0,4-1 0 16,-4 1-8-16,-4-3 0 0,4 2 9 0,-7-2-9 0,0-4 0 0,0-3 9 16,-7 1-9-16,4-4 0 0,-4 0 8 0,-4-3-8 15,4-3 0-15,-11 0 0 0,1-4 0 0,-5-2 0 16,1-3 0-16,-7-1 0 0,0 4 16 15,3-4 0-15,0 7 0 0,1-4 0 16,3 7-25-16,-1 0-6 0,5 3-1 0,-4 3 0 0,7 4 26 0,3-1 5 0,-7 0 1 0,8 7 0 16,3-4-16-1,0 4 0-15,3 2 0 0,-3 1 0 0,7 0 0 0,7 2 0 0,-7-2 0 16,4 0 0-16,3 3-8 0,3-7-5 16,4 4-1-16,-3-4 0 0,7 1 22 0,-1-4 5 0,1-2 1 15,3 2 0-15,4-6-14 0,-1 0 0 0,5-3 0 0,-1-3 0 16,0-3 0-16,4 0 0 0,-4-4 0 0,7-2 0 15,-14 2 0-15,4-2 8 0,0-1-8 0,-4 1 0 16,-3-1-67-16,-1 4-16 0,1-4-3 0</inkml:trace>
  <inkml:trace contextRef="#ctx0" brushRef="#br1" timeOffset="33539.32">4868 3235 2747 0,'-7'0'78'0,"0"0"17"15,0 4-76-15,0-1-19 0,0 0 0 0,4 3 0 16,-12 0 55-16,8 1 7 0,-3 2 2 0,-1 0 0 16,1 1 0-16,3-1 0 0,-4 1 0 0,0 2 0 15,1-2-11-15,-1-1-1 0,1 0-1 0,6 1 0 16,-6 2-20-16,2-5-4 0,1-1-1 0,0 0 0 15,4 1-9-15,3-4-1 0,-7 3-1 0,7-6 0 16,0 3-6-16,0-3-1 0,0 0 0 0,0 6 0 0,0-6-8 0,7 7 0 0,-7-1 0 0,3-3 8 16,4 3-8-16,-3-3 0 0,7 1 0 0,-1-4 0 15,1 0 23-15,3 0 2 0,0-4 1 0,4 1 0 16,-4 0-37-16,7-3-7 0,-7 0-2 0,7-4 0 16,-7 4 32-16,0 0 7 0,8 3 1 0,-8 3 0 15,3 0-20-15,1 0 8 0,0 3-8 0,-1 3 0 16,1 0 18-16,-4 7-3 0,-3-1-1 0,3 7 0 15,-4-3-2-15,-3 6-1 16,-3-7 0-16,-4 4 0 0,0-3-31 0,-4 0-7 16,-3-1-1-16,4-2 0 0,-8-1 48 0,-7 1 10 0,4-1 2 15,-3-5 0-15,3 2-24 0,-4-6-8 0,0 0 0 0,4 0 0 16,0-3 0-16,0-3 0 0,3 0 0 0,1 0 0 16,-1-3-20-16,8 0 0 0,-1-1 0 0,1-2 0 15,6-1-95-15,4-2-19 0,0 2-4 0</inkml:trace>
  <inkml:trace contextRef="#ctx0" brushRef="#br1" timeOffset="34120.69">6322 3097 1728 0,'0'-9'76'0,"-4"3"16"16,1-4-73-16,3 4-19 0,-4 0 0 0,4 3 0 16,0 3 106-16,0-3 18 0,0 3 3 0,0 0 1 15,0 0-14-15,0 0-2 0,0 0-1 0,7 3 0 16,0 3-24-16,0 10-5 0,0-1-1 0,0 7 0 16,4 3-12-16,0 7-2 0,-1-1-1 0,1 7 0 15,-1-1-15-15,1 4-3 0,3 0-1 0,-3 0 0 16,3-4-26-16,-4-2-5 0,1-4 0 0,0 0-1 15,-4-5-15-15,0-1 0 0,3 0 0 0,-10-6 0 16,4-4 0-16,-1-5 0 0,1-1 0 0,-4-3 0 0,0-6 0 0,0 0 0 0,-7-3 0 16,3-3 0-1,-3-4-100-15,-3 1-22 0,-1-10-5 0,0 0-1 16,-3 1-153-16,0-1-31 0,0 0-7 0</inkml:trace>
  <inkml:trace contextRef="#ctx0" brushRef="#br1" timeOffset="34872.97">6184 3386 1267 0,'0'0'112'0,"0"0"-89"15,0 3 84-15,0 7 17 0,7-10 3 0,-7 6 1 16,4 0 0-16,3-3 0 0,3 3 0 0,1-2 0 16,3 2-17-16,4-3-3 0,-1 3-1 0,5 1 0 15,-1-4-18-15,7 0-3 0,-3 0-1 0,3 0 0 47,0 0-17-47,0 0-3 16,4-3-1-16,-4 7 0 0,4-4-51 0,-4 0-13 0,0 0 0 0,-3 3 0 0,7 4 0 0,-7-4 0 0,-1 3 0 0,1 1 0 0,0-1 0 0,-4 1 0 0,-3-1 0 0,-1 0 0 15,-6-2 0-15,3-1 0 0,-7 0 0 0,3-3 0 16,-10-3 0-16,0 0 0 0,0 0 0 0,0 0 0 16,0 0 0-16,0-6 0 0,-10 3 0 0,6-6 0 15,-3-1 0-15,-3-2 0 0,-1-4 0 0,1-3 0 16,-1 0 54-16,0-6 8 0,4-3 2 0,-10-3 0 16,6-1-52-16,-3 1-12 0,3-7 0 0,1 13 0 15,-1 0 54-15,4-3 8 0,-3 0 2 0,3 3 0 0,0 9-52 16,-1-6-12-16,5 3 0 0,-4 3 0 15,3 4 0-15,1 3 0 0,-1 2 0 0,4 7 0 16,0 0-48-16,4 10-13 0,-1-1-3 0,1 7 0 16,3 3 0-16,-4-1 0 0,5 7 0 0,-1 1 0 15,0 2 0-15,3 3 0 0,1-6 0 0,-1 3 0 16,-3 4 0-16,4-4 0 0,0 0 0 0,-1 0 0 0,-3-2 52 0,0-1 12 0,0 0 0 0,-3-6 0 16,3-1 0-16,0-2 0 0,0-3 0 15,-3-4 0-15,3-3 0 0,0-3 0 16,0-3 0-16,0-3 0 0,0-3 0 0,0-7 0 0,3 1 0 0,-2-1 0 15,-1-2 48-15,3 2 13 0,4 4 3 0,-3-7 0 16,-1 0 0-16,5 7 0 0,-1-4 0 0,0 4 0 16,0 3-52-16,0-1-12 0,0 1 0 0,0 3 0 15,0 3 54-15,-3 3 8 0,3 3 2 16,-7-2 0-16,4 5-52 0,-4-3-12 0,3 4 0 0,-3 2 0 16,4 1 54-16,-4 2 8 0,0-2 2 0,0 9 0 15,4 0-52-15,-4-10-12 0,0 7 0 0,0-3 0 16,0-4 0-16,0 4 0 0,4-6 0 0,-1 2 0 15,-3-9 0-15,4 0 0 0,-1 0 0 0,1-6 0 16,3 0 0-16,0 0 0 0,0-9 0 0,0-1 0 16,-3 0 0-16,3 1 0 0,-3-1 0 0,-1-2 0 15,1-1 0-15,-8 0 0 0,1 1 0 0,-1-4 0 16,-3 3 0-16,-7 4 0 0,4-4 0 0,-8 7 0 16,4 2 0-16,-3 4 0 0,-4 3 0 0,3 6 0 15,-3 1 0-15,3 5 0 0,1 4 0 0,-1 3 0 16,0-4 0-16,1 4 0 0,3 3 0 0,0 0 0 15,3-3 0-15,1 0 0 0,3 0 0 0,0-1 0 16,3-2 0-16,4 0 0 0,4-4 0 0,3 1 0 16,0-4 0-16,4-3 0 0,3 1 0 0,0-4 0 0,0 0 0 0,4-3 0 15,-4-3 0-15,4 0 0 16,0 3-48-16,-4-3-13 0,3-1-3 0</inkml:trace>
  <inkml:trace contextRef="#ctx0" brushRef="#br1" timeOffset="35449.75">8474 3220 2139 0,'0'6'90'0,"0"3"-72"16,0 7 104-16,3-6 21 0,1 8 4 0,-1 4 1 15,4 3-48-15,0 0-8 0,0 7-3 0,1-1 0 16,-1 1-20-16,0-4-4 0,0 0-1 0,3 0 0 0,1 0-24 0,-4-3-6 16,4-3-1-16,-1 4 0 15,-3-8-17-15,4-2-4 0,-4 0-1 0,3-4 0 16,-3-5-11-16,-3 2 0 0,-4-9 0 0,0 0 0 15,0 0-55-15,0-9-16 0,0-1-3 0</inkml:trace>
  <inkml:trace contextRef="#ctx0" brushRef="#br1" timeOffset="35638.53">8393 3163 2796 0,'-11'3'118'16,"4"1"-94"-1,0-4 37-15,7 0 8 0,0 0 2 0,0 0 0 16,0 0-45-16,0 0-9 0,0 0-1 0,7 6-1 0,0-6-15 0,4 3 0 0,-1 0 0 0,4 0-10 16,0 0-1-16,1 1 0 0,2 5 0 0,1-6 0 31,-1 7-113-31,5 2-22 0,-1 1-5 0,0 2-1 16,0 1-109-16,0 0-23 0</inkml:trace>
  <inkml:trace contextRef="#ctx0" brushRef="#br1" timeOffset="35906.54">8809 3518 1972 0,'0'28'88'0,"0"-12"17"15,0 5-84-15,0-5-21 0,-4 0 0 0,1-4 0 16,-1 4 155-16,1-13 26 0,-1 3 6 0,1-2 1 16,3-4-104-16,-7-4-20 0,3-2-4 0,-3-3 0 15,4-4-9-15,3-2-2 0,-4-4 0 0,0 0 0 16,4 0-14-16,0 0-3 0,0-3-1 0,4 7 0 16,0-7-9-16,-1 3-2 0,4 3 0 0,-3-3 0 15,3 4 11-15,3-1 1 0,1 4 1 0,3-1 0 16,-3 4-41-16,3 2-9 0,-4 7-2 0,4-6 0 15,0 6 30-15,1 6 5 0,-1 1 2 0,0 2 0 16,0 4 14-16,0 2 4 0,-3 4 0 0,-1 0 0 16,1 3-7-16,-1-3-1 0,1 6 0 0,-4-10 0 15,-3 7-16-15,3-3-4 0,0 3-8 0,-4-3 12 16,1 0-12-16,-1 0 0 0,-3-4 0 0,4 1 0 16,-1-4-84-16,1 1-12 0,-4-4-4 0,7-2 0 15,-7-7-150-15,7 3-30 0,0-6-7 0</inkml:trace>
  <inkml:trace contextRef="#ctx0" brushRef="#br1" timeOffset="36183.93">9250 3602 2012 0,'3'7'57'0,"-3"2"12"16,7-3-55-16,-3 1-14 0,3-1 0 0,0 0 0 0,0-6 140 0,0 3 26 0,0-3 5 0,0 3 1 15,0-3-16-15,-7 0-2 0,0 0-1 0,7-3 0 16,-3 0-71-16,-1-3-14 0,-3 0-4 0,4-1 0 16,-4-5 0-16,-4-1 0 0,4 1 0 0,-3-4 0 15,-1-3-51-15,1 3-13 0,-1-5 0 0,-3 2 0 16,0-6 8-16,0-4 0 0,0-2-8 0,4 0 12 16,-4 2-12-16,-1-2-10 0,-2 3 2 0,6 0 0 15,-3 6-53-15,0 3-11 0,4 3-1 0,-1 10-1 16,-3-3-54-16,7 9-12 0,0 0-1 0</inkml:trace>
  <inkml:trace contextRef="#ctx0" brushRef="#br1" timeOffset="36508.68">9229 3449 2078 0,'3'9'88'0,"4"0"-71"16,-3 1 138-16,3-1 27 0,0 1 6 0,3-4 0 15,1 0-81-15,0 1-17 0,3-1-3 0,3-3-1 16,-2 0-35-16,6-3-7 0,0 0-2 0,0 0 0 15,0-6-2-15,4 0-1 0,0-1 0 0,-1-2 0 16,1-1-25-16,0 1-5 0,-1-4-1 0,-2 1 0 16,-1-1 8-16,-4 4 0 0,-3-4 1 0,-3 1 0 15,3 3-17-15,-7-4 0 0,0 4 0 0,-3-1 0 0,-1 4 0 0,-3 0 0 0,-3-1 0 0,-1 7 0 16,-3 0 0-16,0 0 0 0,-7 3 0 0,3 4 0 16,-3 2 0-16,-3 7 0 0,-1 0 0 0,-3 2 0 15,7 1 0-15,-4 0 0 0,4 3 0 16,0 0 0-16,7 0 0 0,0-3 0 15,3-1 0-15,4 1 0 0,0 0 55 0,4-6 7 0,3 2 2 0,3-2 0 16,1-1-52-16,3-2-12 0,4-4 0 16,-1 0 0-16,1 1 0 0,3-7 0 0,0 0 0 0,1 0 0 15,-1-7 0-15,0 1 0 16,4-3 0-16,-4 2 0 0,3 1-100 0,-2-6-22 0,-1 5-5 0</inkml:trace>
  <inkml:trace contextRef="#ctx0" brushRef="#br1" timeOffset="37119.26">9955 3464 1691 0,'7'-9'71'15,"-3"0"-57"1,3 2 131-16,0-2 27 0,-3-1 4 0,3 4 2 15,-7 0-54-15,3 0-12 0,-3 6-1 0,0 0-1 16,0 0-13-16,0 0-2 0,0 0-1 0,0 0 0 16,-7 9-27-16,4 4-6 0,-4 2-1 0,0 1 0 15,-1 3-22-15,1 3-5 0,4-3-1 0,-4 2 0 16,3 1-8-16,1 3-1 0,-1-3-1 0,4 4 0 16,4-5-6-16,-4-2-2 0,3 0 0 0,4-6 0 15,-3-1-14-15,6-2 0 0,-2-1 0 0,2-3 0 0,1-6 0 16,-1-3 0-16,1 0 0 0,3-10 0 15,0 1 0-15,-3-4 0 0,-4-3 0 0,3-3 0 0,-3 4 0 0,-3-4-12 0,-1 3 12 0,1 0-10 16,-1 0 1-16,-6 4 0 0,-1 2 0 0,1-3 0 16,-1 4 9-16,-3 2-8 0,0 4 8 0,4 0-8 15,-4 0 8-15,0 6 0 0,0 0 0 0,7 0 0 16,-4 6 0-16,0 0 0 0,4 7 0 0,4-7 8 16,-4 7-8-16,7-1 0 0,0 7 0 0,0-7 8 15,0 10-8-15,0-3 9 0,4 3-9 0,-1 3 10 16,1 0 2-16,3 4 1 0,-3-1 0 15,-1 3 0-15,1 0 10 0,-1 4 1 0,1-1 1 0,0 4 0 16,-4 0-1-16,-4-1 0 0,1 1 0 0,-1-4 0 16,-3 4-24-16,-3-3-19 0,-1-4 3 0,-3 0 1 15,0-6 31-15,0 0 5 0,-7-6 2 0,3 0 0 16,-3-3-15-16,0-7-8 0,-3-3 10 0,-1-2-10 16,-3-11 8-16,0 1-8 0,-1-7 0 0,1-2 0 15,0-4 0-15,3 3 0 0,1-6 0 0,3 0 0 16,3 0 0-16,0-3 0 0,4 0 0 0,0 0 0 15,7 0 0-15,0 0 0 0,4 0 0 0,3-3 0 16,4-1 0-16,3 4 0 0,0-3-10 0,3 3 10 16,1 0-60-16,3 3-8 0,0-3 0 0,4 3-1 15,-4 0-106-15,0 3-21 0,4 0-4 0</inkml:trace>
  <inkml:trace contextRef="#ctx0" brushRef="#br1" timeOffset="37804.25">10234 3596 1337 0,'0'0'56'0,"0"0"-44"0,0 0-12 0,4 6 0 16,3-3 90-16,-4 4 16 0,1-1 3 0,3 0 1 16,-4-3 22-16,4 4 5 0,-3 2 1 0,3-6 0 15,-7 0 15-15,3 4 3 0,-3-7 1 0,0 0 0 16,0 0-41-16,0 0-9 0,0 0-2 0,0 0 0 15,0 0-33-15,0 0-6 0,0 0-2 0,0-7 0 16,-3 1 2-16,-4-3 0 0,3-1 0 0,1 1 0 16,-1-1-53-16,1 1-13 0,-1-4 0 0,1 1 0 15,3-1 0-15,-4 1 0 0,4-1 0 0,0-5 0 16,4 2 0-16,-1 0 0 0,4 4 0 0,0-1 0 16,0 4-23-16,4-1-7 0,0 4-2 0,3 3 0 15,3 0-36-15,1 3-8 0,0 0-2 0,3 3 0 16,0 0-54-16,4 0-12 0,-4 0-1 0,0 0-1 15,-3 1 106-15,3-4 22 0,0 0 4 0,-3 3 1 16,-1-3 21-16,-3 0 4 0,0 3 0 0,1-3 1 16,-5 0-13-16,-3 0 0 0,0 0 0 0,-3-3 0 15,-4 3 48-15,0 0 14 0,0 0 2 0,0 0 1 16,0-3 0-16,0 3 0 0,-7 0 0 0,0 0 0 16,0 6-23-16,0 0-5 0,-4 7-1 0,0-1 0 0,4 4-14 15,0 0-3-15,0 2-1 0,0 4 0 0,4-3-3 0,-1 3-1 16,1 0 0-16,3-3 0 0,0 0-1 15,3-4 0-15,1 1 0 0,-1-3 0 0,4-4-24 0,0 0-5 16,0-6 0-16,4 1-1 0,3-8 17 0,-3-2 0 0,3-3 0 0,0-1 0 16,0-2 10-16,0-4 6 0,0 0 0 0,4-2 1 15,-8-1-17-15,5 0 0 0,-5 3 0 0,-3-2 0 16,4 2 0-16,-4-3 0 0,-4 0-12 0,4 0 12 16,-7 4-12-16,4-4 3 0,-4 3 1 0,0 4 0 15,0-1 8-15,-4 4 0 0,4 3 0 0,0-1 0 16,0 7 0-16,0 0 0 0,0 0 0 0,0 7 0 15,4-1 0-15,3 9 0 0,-4-2 0 0,5 6 0 16,2 0 0-16,1-4 12 0,-1 4-4 0,4 0 0 16,-3-3 3-16,3-1 1 0,0 4 0 0,-3-3 0 15,6-4 23-15,-2 1 5 0,-1-4 0 0,0 1 1 16,0-1-57-16,-4-3-12 0,5-3-3 0,-5 1 0 16,1-4 22-16,-1 0 9 0,1-7-8 0,-4 1 8 15,-4 0-84-15,1-4-11 0,0 4-2 0,-1-3-1 16,1-1-133-16,-8-2-26 0,4 2-6 0</inkml:trace>
  <inkml:trace contextRef="#ctx0" brushRef="#br1" timeOffset="38089.61">11053 3057 2310 0,'0'0'48'0,"0"0"11"0,0 0-47 0,-4-10-12 0,4 10 0 15,0 0 0-15,0 0 104 0,0 0 20 0,7-3 3 0,-7 3 1 16,4 0-14-16,3 3-2 0,0 7-1 0,0-4 0 16,-4 10-24-16,4-1-5 0,0 7-1 0,0 7 0 15,1-1-13-15,-1 6-4 0,3 1 0 0,1 5 0 16,-4-2-51-16,3 0-13 0,-3 3 0 0,4-4 0 16,0-2 0-16,-1-7 0 0,4 0 0 0,-3-3 0 15,-1 0 0-15,1-6 0 0,3 0 0 0,-3-3 0 16,-4-4 0-16,3-3 0 0,-3 1 0 15,0-4 0-15,1-3-48 0,-5 0-13 0,-3-3-3 0,7-3 0 16,-3-3-153-16,-1 0-31 0</inkml:trace>
  <inkml:trace contextRef="#ctx0" brushRef="#br1" timeOffset="38522.83">12280 3214 1862 0,'0'0'52'0,"0"0"13"0,7-4-52 0,-3 1-13 0,3 0 0 0,0 3 0 16,-4 0 141-16,4 3 26 0,1 4 5 0,2-1 0 15,-3 3 4-15,4 4 1 0,-1 2 0 0,-3 7 0 16,4 0-56-16,-4 3-11 0,0 4-2 0,0 2-1 15,0-3-53-15,4 0-10 0,-4 1-3 0,0-4 0 16,0-3-25-16,0 0-4 0,0-4-2 0,-3 1 0 16,3-3-10-16,-4-4 0 0,1-2 0 0,-1-1 0 15,1-6-12-15,-4-3-2 0,0 0 0 0,0 0 0 16,-4-6-94-16,1-6-20 0,-1-1-3 0,-3 0-1 16,0-2-147-16,-4-1-29 0</inkml:trace>
  <inkml:trace contextRef="#ctx0" brushRef="#br1" timeOffset="39037.36">12203 3439 2138 0,'-7'7'44'0,"3"-1"12"16,4 0-45-16,0 0-11 0,4 4 0 0,3-4 0 15,0-3 92-15,3 3 16 0,1 1 3 0,-1-7 1 16,5 3-4-16,-1 0 0 0,0 0 0 0,3 0 0 16,1 0-21-16,3 1-5 0,0-1-1 0,1-3 0 0,2 0-13 0,1-3-4 0,0-1 0 0,3 1 0 15,0-3-37-15,0 0-8 0,0-4-2 0,1-2 0 31,-5-1-27-31,5 1-6 0,-8-1 0 0,0-3-1 0,-3 1 17 0,-4-1 0 0,-4 0 0 16,4 1 0-16,-3-1 48 0,-4 4 12 0,-3 2 4 16,3 1 0-1,-7-1-75-15,0 10-14 0,0 0-3 0,0 0-1 0,-7 0 46 0,0 0 10 0,-1 3 1 0,-2 7 1 16,-1 6-29-16,1 2 0 0,-1-2 0 16,1 3-10-1,2 3 18-15,1 0 3 0,0 0 1 0,4 0 0 0,-1 3 0 0,4-10 1 0,4 4 0 0,-1 0 0 16,4 0-13-16,0-4 0 0,4-2 0 0,3 0 0 15,0-1-11-15,0-6-8 0,4 1-1 0,0 2-1 16,-1-9 21-16,4 0 0 0,1-6 0 0,-1 0 0 16,0-1 16-16,0 1 7 0,-3-3 1 0,-1-1 1 15,1 1-17-15,-4-1-8 0,-3 1 8 0,-4 0-8 16,0-1 8-16,-4 4-8 0,1-4 0 0,-4 1 8 16,0 3-5-16,-4-4-3 0,-6 1 0 0,6 3 0 15,-6-4 0-15,3-2 0 0,0-1 0 0,-4 4 0 16,4-4-26-16,-4 4-5 0,4-1-1 0,-3 1 0 15,3 0 32-15,0-1 0 0,0 4 0 0,7 0 0 16,-4-1 0-16,8 4 0 0,-4-3 0 0,7 3 0 16,-4 0 0-16,8 3 0 0,-1 0 0 0,1 0 0 15,-1 0 20-15,8 0 9 0,-4 0 3 0,4 3 0 16,3-3-24-16,-3 3-8 0,3-3 0 0,4 3 0 16,-4 0-32-16,-4 0-7 0,5-3-1 0,-5 4 0 15,-3 2-88-15,0 0-19 0,0 4-3 0</inkml:trace>
  <inkml:trace contextRef="#ctx0" brushRef="#br1" timeOffset="39654.74">13243 3618 2310 0,'0'0'48'0,"0"0"11"0,0 0-47 0,0 0-12 16,0 0 0-16,0 0 0 0,0 0 164 0,0-6 32 0,0-1 5 0,0-2 2 16,0 3-88-16,0-4-18 0,0 1-3 0,0-4-1 15,0 4-4-15,0-4-1 0,0 4 0 0,-3-7 0 16,3 4-70-16,0-4-18 15,-4 0 0-15,4 1 0 0,0-1 0 0,0 0 8 0,0-2-8 0,4 5 0 16,-1 1 0-16,1-1 0 0,-4 4 0 0,3 2 0 16,4-2 0-16,-3 3 0 0,-1-1 0 0,5 1 0 15,-5 3 0-15,4 6 0 0,0 3 0 0,-3 1 0 16,3 2 10-16,0 4-10 0,0-1 8 0,0 4-8 16,0 0 12-16,-4-4-4 0,5 4 0 0,-5-1 0 15,1-2 0-15,-1 3-8 0,1-4 12 0,-1 1-4 16,-3-4 0-16,4-3-8 0,-4 4 12 0,0-4-4 15,0-6-8-15,0 0 0 0,0 0 0 0,0 0 0 16,0 0 0-16,0 0 0 0,0 0 0 0,7-3 0 16,0 0 0-16,-4-3 0 0,4-4 0 0,0 4 0 15,1-4 0-15,2 4 0 0,-3-3 0 0,4-4 0 16,-1 4 0-16,1-1 0 0,-1-2 0 0,5 2 0 16,-5 1 0-16,4 3 0 0,-3 0 0 0,-1 6 0 0,1 0 0 15,0 0 0-15,-1 0 0 0,1 0 0 0,-1 6 0 16,1 0 0-16,0 3 0 0,-1 4 0 15,1 0 0-15,-4-1 0 0,0 4 9 0,-4-4-3 0,1 4-6 16,-4-3 0-16,3 2 0 0,1 1 0 16,-4-7-26-16,-4 4-5 0,4-1-1 0,-3-2 0 0,-1-1 52 0,4-6 9 15,0-3 3-15,0 0 0 0,0 0-24 16,0 0-8-16,0 0 0 0,4-3 0 0,-1-6 0 0,1-1 0 0,-1-2 0 16,5-4 0-16,-1 0 0 0,3 4 0 0,-3-7 0 15,7 3 0-15,-3 4 0 0,3-4 0 0,0 4 0 0,0 2 0 16,0 1 0-16,0 3 0 0,1 2 0 0,2 1 0 15,-3 6 0-15,0 7 0 0,4-1 0 0,0 7 0 16,-4 0 0-16,0 2 0 0,0 4 0 0,0 3 0 16,-3-3 0-16,-4 3 0 0,0-3 0 0,-4 4 0 15,1-5 0-15,-4-2 0 0,0-3 0 0,-4 0 0 16,-3-4-44-16,0-2-9 0,-3-1-2 0,3-6 0 16,-4 0-211-16,0-3-42 0</inkml:trace>
  <inkml:trace contextRef="#ctx0" brushRef="#br1" timeOffset="40550.51">15321 3010 2649 0,'0'0'117'0,"0"0"25"0,0 0-114 0,0 0-28 0,0 0 0 0,-3 6 0 16,3 3 108-16,0 4 16 0,0 6 4 0,3 0 0 15,1 9-52-15,-1-3-9 0,4 9-3 0,0 7 0 16,0-6 0-16,4 2 0 0,-4 4 0 0,4 0 0 15,-1-7-45-15,1 1-10 0,-1-7-1 0,-3 0-8 16,0-3 10-16,1 0-10 0,-1-3 8 0,-4 0-8 16,1-6 0-16,3 0-12 0,-4-4 0 0,-3-2 1 15,0-4-17-15,0-6-3 0,-3 6-1 0,-4-6 0 16,3-6-49-16,-3 0-11 0,-4-1-1 0,1-5-1 16,-1-4-58-16,1 0-12 0,-4 1-3 0,-1-4 0 15,-2 3-41-15,-1 1-9 0,-3 2-2 0,-4 0 0 16,4 1 154-16,0-1 30 0,0 4 7 0,3 3 0 15,1-1 44-15,-1 1 9 0,4 3 2 0,3 0 0 0,4-3 29 0,0 2 7 0,0 4 1 16,4-3 0-16,3 3 0 16,0 0 0-16,0 0 0 0,0 0 0 0,7 7 51 0,0 2 10 15,3-3 3-15,4 4 0 0,0-1-40 16,4 4-7-16,0-4-1 0,6 0-1 0,1-2-9 0,3-1-2 0,-3-3 0 0,7 0 0 16,0-3-18-16,-1-3-4 0,8-3-1 15,0-4 0-15,3 1-17 0,-3-7-4 16,7-2-1-16,-14 5 0 0,3-3 14 0,-7 1 3 0,4-1 1 0,-7 3 0 15,-1-2-33-15,-3 5-8 0,-6-5 0 0,6-1 0 16,-11 3 0-16,-3 10 0 0,-7-3 0 0,0 6 0 16,-3 6 14-16,-4 7 1 0,-4 3 0 0,-3 2 0 15,0 7-3-15,0 4 0 0,-4-1 0 16,1 3 0-16,2 4-12 0,-2-10 11 0,3 3-11 0,3 0 10 16,4-3-7-16,4-3-3 0,3 0 0 0,0 0 0 15,7-6 0-15,3 0 0 16,1-4 0-16,6-3 0 0,-2-2 0 0,6-7 0 0,-4-3 0 0,5-4 0 15,-1-2 0-15,3-4 0 0,-2-2 0 0,2-1 0 16,-3-3 0-16,1 0 0 0,-5 1 0 0,1-1 0 16,-4 3 0-16,-3 0 0 0,-4 4 0 0,-4-7 0 15,1 3 0-15,-4 4 0 0,-4-4 0 0,-3 7 0 16,0-7 0-16,-4 4 0 0,1-4 0 0,-8 0 0 16,4 7 0-16,0-4 0 0,-4 7 0 0,1-3 0 15,-1 5-70-15,4 1-14 0,0 6-2 0,3-3-1 16,1 7-193-16,6-4-40 0</inkml:trace>
  <inkml:trace contextRef="#ctx0" brushRef="#br1" timeOffset="41304.98">16789 3279 2419 0,'3'-15'107'0,"4"2"22"16,-3 1-103-16,-1-1-26 0,1 1 0 0,-1 2 0 15,-3 7 108-15,-3-6 16 0,-1 2 3 0,1 4 1 16,-4 6-6-16,0 0-1 0,0 4 0 0,-4 2 0 16,-3 7-40-16,0 3-8 0,-4 6-1 0,4 3-1 15,0 0-50-15,0 3-9 0,0 1-3 0,7 2 0 16,0-2 4-16,0-4 1 0,3 0 0 0,4-3 0 16,0-3-14-16,7 0 9 0,-3-3-9 0,6 0 8 15,1-4-8-15,3 1 0 0,0-10 0 0,7 4 0 16,-3-7-20-16,3-3-5 0,0 0-2 0,7-3 0 15,-3-7 27-15,3 4 0 0,1-13 0 0,2 4 0 0,1-4 0 16,-4 0 0-16,4-3 0 0,-4 3 0 16,-3 0-54-16,-4 4-6 0,-3-1 0 0,-4 0-1 15,0 4-5-15,-3-1-1 0,-4 4 0 0,0-1 0 0,0 1 54 0,-7 0 13 0,3 6 0 0,-3-7 0 16,0 1 0-16,0 2 0 0,0-2 0 16,0 0 0-16,0 2 0 15,-3-2 0-15,3 3 0 0,0-1 0 0,0 4 0 0,0-3 0 0,0 6 0 0,0 0 0 16,0 0 0-16,0 0 0 0,0 0 0 0,0 0 0 15,-7 6 32-15,0 1 10 0,3 2 2 0,1 0 0 16,-1 4-6-16,0 3-1 0,1-4 0 0,3 4 0 16,-4-1 8-16,4 1 2 0,0-3 0 0,0 2 0 15,0-2-38-15,4-4-9 0,3 1 0 0,-3-1 0 16,3-3 12-16,0 1 1 0,3-1 0 0,1-3 0 16,3 0-13-16,0 0 0 0,0-3 8 0,0 0-8 15,0-3-9-15,0 0-5 0,1 0-1 0,-1-3 0 0,-4-1 27 0,1 1 6 16,-1 0 1-16,-2-4 0 15,-1 4-19-15,-7-3 0 0,0-1 8 0,-4 4-8 16,-3-3-13-16,0-1-7 0,-4 1 0 0,-3-1-1 0,0 1 21 0,0 0 0 16,-4-1 0-16,4 4 0 15,-3 0 21-15,-1-1 9 0,4 4 2 0,-4 0 0 16,4 3-54-16,-4 0-10 0,4 0-3 0,4 0 0 16,3 3-69-16,7-3-15 0,0 0-2 0,0 0-1 15,0 0-64-15,7 3-13 0,3-3-2 0,4 4-1 16,-3-1-70-16,7 3-15 0</inkml:trace>
  <inkml:trace contextRef="#ctx0" brushRef="#br1" timeOffset="42208.28">17470 3571 2372 0,'7'12'105'0,"-4"1"22"0,1-4-102 0,-1-2-25 0,-3 2 0 0,0-3 0 16,0-6 133-16,0 0 22 0,0 0 4 0,0 0 1 16,-3-3-51-16,-4 0-9 0,0-3-3 0,3-4 0 15,-3 1-41-15,3-4-9 0,-3-2-2 0,7-1 0 16,-7 4-23-16,4-4-5 0,3 0-1 0,0 4 0 15,0-1-16-15,0 1 0 0,0-1 8 0,0 1-8 16,7 2 0-16,-4 1 0 0,4 2 0 0,1 1 0 16,2 0-21-1,1 3 1-15,-1 0 1 0,4 0 0 16,-3 3-7-16,3 3-2 0,0 0 0 0,4 3 0 0,-4 3-43 16,0 4-9-16,4-4-1 0,-4 4-1 0,3 3 17 0,1-4 3 0,3 4 1 15,-3 0 0-15,-4-1 9 0,0 1 1 0,0-7 1 0,0 7 0 16,-3-4 37-16,-4 1 13 0,4 0-9 0,-8-1 9 15,4-2 57-15,-3 2 17 0,-4-9 3 0,0 3 1 16,0-6-19-16,0 0-4 0,0 0-1 0,0 0 0 16,-7-3 8-16,3 0 2 0,-3 0 0 0,0-6 0 15,0-1-20-15,3-2-4 0,-3-4-1 0,0 3 0 16,0-2-27-16,0-1-4 0,0 0-8 0,4 1 11 16,-1-1 6-16,1 7 2 0,-1-7 0 0,4 3 0 15,-4 1-19-15,4 3 0 0,4-1 0 0,-4 4 0 16,4 0 0-16,-1-1 0 0,1 4 0 0,3 0 0 15,0 3 0-15,0 3 0 0,0 3 0 0,3 1 0 0,1-1 0 16,0 0 0-16,-4 4 0 0,3-1 0 16,4-3 0-16,-3 4 0 0,3-1 0 0,0 4 0 15,0-10 0-15,-3 3 0 0,6 0 0 0,-2-2 0 16,-1 2 0-16,3-6 0 0,1 0 0 0,-4 0 0 0,0-3 0 16,4-4 0-16,-4 4 0 0,0-3 0 15,-3 0 0-15,-1-7 0 0,1 4 0 0,-1-4 0 0,1 1 0 0,-8 2 0 0,5-2 0 0,-5-1 0 16,1 4 0-16,-1 3 0 0,-3-7 0 15,0 7 0-15,-3 3 0 0,-1-1 0 0,-3 8 0 0,-4-1 0 16,4 6 0-16,-3 1 0 0,-1 5 0 0,4 4 0 16,-3 0 0-16,-1 3 0 0,0 0 0 0,4 6 0 15,0-6 0-15,0 3 0 0,7 0 0 0,-3 0 0 16,6-3 0-16,-3-3 0 0,7 3 0 0,0-6 0 16,4-1 0-16,-1 1 0 0,1-7 0 0,0 1 0 15,3-4 0-15,-4-3 0 0,4 0 0 0,1-3 0 16,-1-6 0-16,0 0 0 0,0-4 0 0,4-2 0 15,-1-1-48-15,-3-6-12 16,7 4-4-16,-3-4 0 0,3 3-51 0,0 1-10 0,1 2-3 0,-1 0 0 16,-4 1-102-16,1-1-21 0,0 1-4 15,-1-4-1-15,1 4 103 0,0-1 20 0,-8 1 4 0,8-4 1 16,-4 3 51-16,-3 1 10 0,-1-1 3 0,-3 1 0 16,4-1 204-16,-8 1 42 0,4-1 8 0,-3 1 2 15,3-4 0-15,-4 0 0 0,-3 4 0 0,4-1 0 0,-4 1-88 0,0 2-16 16,0 1-4-16,0 6-1 0,0 3-8 15,0 0-2-15,0 0 0 0,-7 9 0 16,3 0-29-16,-3 7-7 0,0-3-1 0,4 5 0 16,-4 1 23-16,3-3 4 0,-3 6 1 0,4-3 0 0,-1-1-52 15,4 1-12-15,0 0 0 0,0 3 0 0,4-3 0 16,-1-3 0-16,1 2 0 0,-1-2 0 0,4-3 0 0,0 2 0 0,0-5 0 16,4-1 0-16,-1 0 0 0,1-5 0 0,0 2 0 0,3-6 0 15,-4 0 0-15,4 0 0 0,-3-3 0 0,3-4 0 16,-3 4 0-16,3-3 0 0,-4 0 0 0,5 0 0 31,-5-1-100-31,1 1-22 0,-1 0-5 0</inkml:trace>
  <inkml:trace contextRef="#ctx0" brushRef="#br1" timeOffset="42623.5">18888 3085 2188 0,'0'0'97'0,"0"0"20"15,0 0-93-15,0 0-24 0,0 0 0 0,0 0 0 0,3 9 158 0,1 1 27 0,3-1 6 0,0 4 1 16,0 2-103-16,0 1-20 0,-3 0-4 0,6 3-1 16,-3 3 52-16,4-1 9 0,-4 1 3 0,3 7 0 15,1-7-103-15,3 6-25 0,-7-3 0 0,4 0 0 16,-1-3 0-16,-3 0 0 0,0 0 0 0,0-3 0 15,1-1 0-15,-5-5 0 0,4 0 0 0,-7-1 0 16,4-3 0-16,-4 1 0 0,-4-10 0 0,4 0 0 16,-3 0-97-16,-4 0-25 0,-1-6-5 0,-2-1-1 15,-1 1-153-15,1-6-31 0</inkml:trace>
  <inkml:trace contextRef="#ctx0" brushRef="#br1" timeOffset="42806.18">18778 3458 2382 0,'7'3'100'15,"0"0"-80"1,4 0 123-16,0 1 24 0,3-1 5 0,3 0 0 16,5 0-35-16,2-3-7 0,4 3-2 0,4 0 0 15,4-3-51-15,2 0-10 0,1 0-3 0,7-3 0 16,-4-3-51-16,1 0-13 0,3-1 0 0,-4-2 0 16,-3 3 0-16,-4-1 0 0,-7 4 0 0,0-3 0 15,-3 3 0-15,-4-3 0 0,-7 2 0 0,-3 1 0 16,-4 3-228-16,-7 0-49 0</inkml:trace>
  <inkml:trace contextRef="#ctx0" brushRef="#br1" timeOffset="44519.23">2342 4863 2261 0,'-3'9'95'16,"3"4"-76"0,0-1 97-16,3 4 20 0,5-3 4 0,-5 2 1 15,4 1-65-15,4 0-12 0,3-1-4 0,-4 1 0 16,8 0-4-16,0-4 0 0,3 1-1 0,-4-1 0 16,8-6-34-16,3-2-6 0,1-1-2 0,-5-6 0 15,5-4 41-15,-5 1 8 0,1-6 2 0,-4-4 0 16,-3 3-52-16,10-6-12 0,-10 1 0 0,-1 5 0 15,-3-3 0-15,7-2 0 0,-6-1 0 0,-1 0 0 16,-4 0 0-16,1 4 0 0,-1-4 0 0,-6 0 0 16,-4 6 54-16,0-2 8 0,-4 5 2 0,-3 4 0 15,0 0-52-15,-10 6-12 0,3 0 0 0,-8 6 0 16,8 3 0-16,-7 4 0 0,0-1 0 0,3 7 0 16,-3 3 0-16,0 3 0 0,7 0 0 0,-7 4 0 15,7-1 0-15,0 3 0 0,3 1 0 0,0-1 0 16,11-6 0-16,-7 0 0 0,7 0 0 0,7-3 0 0,-3 0 0 0,3-3 0 15,4 0 0-15,3 0 0 16,-4-4 0-16,8 1 0 0,-1-4 0 0,1-2 0 16,3 2 0-16,4-5 0 0,-4 2 0 0,11-3 0 0,-14-6 0 0,10 3 0 15,-4-3 0-15,1-3 0 0,0 0 0 0,-4-3 0 0,0 0 0 16,4-4 0-16,-11-5-107 16,7-1-24-16,-10 0-5 0,3-3-840 0,0-3-168 0</inkml:trace>
  <inkml:trace contextRef="#ctx0" brushRef="#br1" timeOffset="45053.32">3454 4910 2419 0,'0'0'53'0,"0"0"11"0,0 0 3 0,0 0 1 16,0 0-55-16,0 0-13 0,0 0 0 0,0 0 0 0,0 0 105 0,0 0 19 16,-7 3 3-16,3 3 1 0,-3 1-52 0,4 2-9 15,-8 3-3-15,0 1 0 0,8-4 0 0,-8 7 0 16,1 0 0-16,-1-1 0 0,1 4 0 0,-1 3 0 15,0-3 0-15,4 3 0 0,-3-3-51 0,3-4-13 16,3 4 0-16,-3-6 0 0,4 2 0 0,-1-2 0 0,4-4 0 0,0 1 0 16,0-4 0-16,0 0 0 0,0-6 0 0,0 4 0 15,7-1 8-15,0-3 0 0,4 0-8 0,-8 0 12 16,4-3-12-16,7 3-8 0,-3-7 8 0,0 4-13 16,3 0 13-16,0 0 0 0,0 0 0 0,4 0 0 15,-8-1 0-15,1 4 0 0,-4 0 0 0,3 4 0 16,-3-1 0-16,4 3 0 0,-7 0 0 0,-1 4 0 15,1-1 0-15,-1 4 0 0,-3-4 0 0,0 4 0 16,-3-1 0-16,-1-3 0 16,1 4 0-16,-1-4 0 0,4 1 0 0,-7 2 0 0,3-5 0 0,-3 2 0 15,4-3 0-15,-4-3 0 0,3 4 0 0,1-4 0 16,3-3 0-16,-7 3 0 0,3-3 0 0,4 0 0 16,-7-3 0-16,4 0 0 0,3 0 0 0,0-1 0 15,0-2-54-15,0 0-8 0,0 0-2 0,0-1 0 16,3 1-51-16,4 0-10 0,-7 3-3 0</inkml:trace>
  <inkml:trace contextRef="#ctx0" brushRef="#br1" timeOffset="45446.44">3747 4944 2419 0,'0'0'53'0,"0"0"11"0,-8-6 3 0,8 0 1 0,-7 3-55 15,4 0-13-15,3 3 0 0,0 0 0 0,0 0 105 0,-4 3 19 16,-6 3 3-16,6 3 1 0,-3 1-52 0,4-1-9 0,-8 4-3 16,8 2 0-16,-8 4 0 0,4-3 0 15,3 3 0-15,-3-4 0 0,4 1 0 0,-1 0 0 0,1-1 0 0,-1-5 0 16,4 2-51-16,0-2-13 0,0-4 0 0,0-6 0 16,0 0 0-16,7 3 0 0,0-3 0 0,0 0 0 15,4-3 0-15,0-3 0 0,-4-4 0 0,3 1 0 16,8 3 0-16,-11 2 0 0,11-2 0 0,-4 3 0 15,0 0 0-15,7 0 0 0,0 0 0 0,0 3 0 16,-7 3 0-16,0 3 0 0,1 0 0 0,2 4 0 16,-13 2 0-16,3 1 0 0,-4 3 0 0,4 2 0 15,-7 1 0-15,0 0 0 0,0 0 0 0,-7 0 0 0,4-4 0 0,-4 1 0 16,3 0 0-16,-6-4 0 0,-1-2 0 16,0 2 0-16,1-2 0 0,-1-4 0 0,4-3 28 0,-3 0 4 15,-1-3 0-15,4 0 0 16,0-3-52-16,0 0-9 15,3 0-3-15,-3 0 0 0,7 3-179 0,0 0-36 0</inkml:trace>
  <inkml:trace contextRef="#ctx0" brushRef="#br1" timeOffset="50072.31">3210 7904 1056 0,'0'0'30'0,"0"0"6"16,0 0-28-16,0 0-8 0,0 7 0 0,0-7 0 16,0 0 56-16,0 0 11 0,0 0 1 0,0 0 1 15,0 0-4-15,0 0-1 0,0 0 0 0,0 0 0 16,0 0-23-16,0 0-5 0,0 0 0 0,0 0-1 16,0 0 46-16,0 0 10 0,0 0 1 0,0 0 1 15,0 0 29-15,0-7 6 0,0 1 0 0,0 3 1 16,0-3-42-16,0-1-9 0,-7 1-2 0,7 0 0 15,0-1-20-15,0 1-4 0,0 0 0 0,0 3-1 16,0-3 10-16,0 2 3 0,7-2 0 0,-7 0 0 16,0 6-24-16,0 0-4 0,0 0 0 0,0 0-1 15,-7 3-5-15,4 0-1 0,-4 3 0 0,3 4 0 16,1-1 28-16,-4 1 6 0,3 5 1 0,4 1 0 16,-7 0-52-16,7 6-12 0,-4-4 0 0,4 4 0 15,0 3 8-15,0 4 0 0,0-1-8 0,0 3 12 16,4 1-3-16,3-1-1 0,4 0 0 0,-8 1 0 15,8-1-8-15,-1-3 0 0,1 0 0 0,3 1 0 0,0-4 0 0,0-6 0 16,4-1 0-16,-4-2 0 0,7-3 0 0,0-1 0 16,-3-6 0-16,3 1 0 0,0-4-15 0,0-6 2 0,-3 0 0 0,3-7 0 15,0-2 13-15,-6-4 0 0,6 0 0 0,-4-9 0 16,1-3 0-16,-4-3 0 0,0-4 0 0,4 1 0 16,-4-4 16-16,0 0 5 0,-3 1 2 0,-1 5 0 15,1 1-23-15,-1 3 0 0,1 3-12 0,-11 3 4 16,3 3 8-16,5 3 0 0,-8 4 0 0,0 2 0 15,0 4 0-15,0 6 0 0,0 0 0 0,0 0 0 0,0 6 8 0,-8 7-8 16,8-1 8-16,0 4-8 16,0 3 9-16,8 3-9 0,-8 3 12 0,3 0-12 0,8 3 10 15,-8 0-10-15,8-2 8 0,-1-1-1 16,4 3-7-16,4-3 0 0,0 0 0 0,3 0 0 0,0-6 0 0,0-3 0 16,-3-4 0-16,3 1 0 0,0-4 0 0,-7-3 0 15,0-3 0-15,4-3 0 16,0-3-18-16,-1 0-3 0,-6-6-1 0,3-1 0 15,0-2-93-15,-3-1-18 0,-1 1-4 0,1-1-1328 16</inkml:trace>
  <inkml:trace contextRef="#ctx0" brushRef="#br1" timeOffset="50606.17">4466 7851 2473 0,'0'0'54'0,"0"0"11"0,0 0 3 0,0 0 2 0,0 0-56 0,0 0-14 0,0 0 0 0,0 0 0 16,-3 6 156-16,3-6 28 0,0 3 5 0,0-3 2 0,-4 7-62 0,4-1-12 15,0-6-2-15,4 6-1 0,-4-6-80 0,7 6-16 16,3-2-3-16,1-1-1 0,-8 0 2 0,12 0 0 16,-5-3 0-16,8 0 0 0,-1 0-16 0,5-3 0 15,-1 0 8-15,0-4-4 0,4 1-4 0,-1 3 0 16,1-3 0-16,7-1 0 0,-11 4 0 0,4 0 0 16,-1 0 0-16,-6 0 0 0,3 3 0 0,-7 0 0 15,0-3 0-15,0 3 0 0,-10-3 0 0,7 0 0 16,-8-1 0-16,4 4 0 0,-7 0 0 0,0 0 0 0,0 0 0 0,0 0 0 15,0 0-10-15,0 0 2 0,-3-6 0 0,-4 3 0 32,-1 3-82-32,5 0-16 0,-8 3-3 0,4-3-1 0,0 3-155 15,-3 0-31-15</inkml:trace>
  <inkml:trace contextRef="#ctx0" brushRef="#br1" timeOffset="50873.14">4516 8089 2840 0,'-11'7'63'0,"11"-7"13"0,-7 3 2 0,3 3 1 0,1-3-63 0,3-3-16 0,0 0 0 0,0 0 0 15,0 0 113-15,0 0 20 0,0 0 4 0,0 0 1 16,3 3-59-16,8 0-12 0,0 0-3 0,-1 1 0 16,1-1-25-16,3-3-6 0,7 3-1 0,-7 0 0 0,7 0-24 0,-7-3-8 15,11 0 0-15,0 0 5 0,-1 0-5 0,5 0 0 16,-1-3 0-16,4 0 0 0,-8 0 0 0,8 0 0 15,-11-4 0-15,8 4 0 0,-5-3 0 0,-3 3 0 16,4 0 0-16,-4 0 0 0,0-1 0 0,-3 1 0 16,0 3 0-16,-8-3 0 15,4 3-28-15,-3 0-3 0,0 0 0 0,-8 0 0 16,-3 0-245-16,0 0-50 0</inkml:trace>
  <inkml:trace contextRef="#ctx0" brushRef="#br1" timeOffset="52809.98">5655 7566 2135 0,'-7'-10'44'0,"3"1"11"0,4-1-44 0,0 1-11 0,4 0 0 0,-4-1 0 15,7 4 90-15,-3 0 16 0,3-1 3 0,-4 1 1 0,4 3-37 0,0 3-7 16,-7 0-2-16,7 0 0 16,-3 3 38-16,-1 6 7 0,4 1 2 0,-3 2 0 15,3 4-31-15,-3 6-7 0,3 0-1 0,-4 6 0 16,4 0-25-16,-3 10-6 0,3 0-1 0,-4-1 0 15,4 1-5-15,-3 0-2 0,-1-4 0 0,4 4 0 16,-3-4-33-16,0 4 0 0,3-4 0 0,-7-5 0 16,7-1 0-16,-4 0 0 0,8 0 0 0,-11 0 0 15,3-3 0-15,1-3 0 0,-4-6 0 0,3 3 0 16,-3-3 0-16,-3-7 0 0,3-3 0 0,0-6 0 16,0 0-44-16,0 0-16 0,0-6-4 0,3-7 0 15,1-2-51-15,-1-1-10 0,1-6-3 0,-1-3 0 16,8 3-103-16,-4-6-21 0,4 3-4 0</inkml:trace>
  <inkml:trace contextRef="#ctx0" brushRef="#br1" timeOffset="53163.77">6100 7625 2642 0,'0'0'75'0,"-4"0"17"0,-3 0-74 16,0 6-18-16,0 1 0 0,0 2 0 0,-4 4 91 0,4 2 14 0,0 4 3 0,-3 3 1 15,-1 0-49-15,4 3-11 0,-4 0-1 16,1 0-1-16,-1-3 0 0,1 0 0 0,2-3 0 0,1 3 0 15,-3-6-15-15,-1 2-2 0,4-2-1 0,0 0 0 32,0-4 19-32,0 4 3 0,0-3 1 0,3-4 0 0,1 0-42 0,-1 1-10 15,4-4 0-15,0-6 0 0,0 0-12 0,0 0-4 0,0 0 0 16,0 0-1-16,0 0 27 0,0 0 6 0,4 0 0 0,3-3 1 16,4-3-25-16,-1-1-6 0,1 1-1 0,-1 0 0 15,8 0 15-15,-4 2 0 0,14-5 0 0,-3 6 10 16,-4-3 1-16,4 2 0 0,-4 4 0 0,4 4 0 15,-8 2-11-15,1 0 0 0,0 4 0 0,-1 2 0 16,-10 1 0-16,4-1 0 0,-1 4 0 0,1 3 0 16,-4 3 0-16,0-4 0 0,0 8 0 15,-3 2 0-15,-1-3 0 0,-3 0 0 0,0-3 0 16,-3-3 0-16,-1-4 0 0,4 1 0 0,-3-7 0 0,-4 1 0 16,3-4 0-16,4 0 0 0,0-6 0 0,0 0 0 15,0 0-203-15,0 0-42 0,0-6-9 0</inkml:trace>
  <inkml:trace contextRef="#ctx0" brushRef="#br1" timeOffset="53773.76">6551 8199 2253 0,'-3'9'95'0,"-1"1"-76"15,4 2 73-15,0 1 16 0,0 3 2 0,4-1 1 16,3 1-42-16,-4 3-8 0,4-4-1 0,0 10-1 15,0-3 3-15,0 4 1 0,4 2 0 0,-4 0 0 16,4 0-5-16,-1-3-1 0,1 3 0 0,3-2 0 16,-4 2-5-16,5-3 0 0,-5 3-1 0,4-3 0 15,-3-3 5-15,3 0 2 0,0 0 0 0,-7-3 0 16,4 0-46-16,-4-4-12 0,3-2 0 0,-6-4 0 16,-1 4 0-16,1-7-16 0,-4 0 4 0,0-6 1 15,0 0 11-15,-4 0 0 0,1 3 0 0,-1-6 0 16,-10 0 8-16,0-3-8 0,0-3 8 0,0-4-8 15,-4-3 0-15,1 1 0 0,-5-7 0 0,5-3-8 16,-1 0 8-16,1-4 0 0,2-2 0 0,-2 0 0 16,6-1 0-16,-3 1 0 0,7 0 0 0,-4 2 0 15,4 1 0-15,4 0 0 0,-1 3 0 0,4 3 0 0,0-3 0 16,4-3 0-16,3-1 0 0,4 1 0 0,-8 0 0 16,8 0 0-16,3 3 0 0,3-7 0 15,-3 7 0-15,8 3 11 0,-8 3-3 0,7 4 0 16,-3 5 7-16,-1 4 1 0,1 3 0 0,-1 6 0 0,-2 3-2 15,-5 7 0-15,4 3 0 0,-3 2 0 0,-4 4-14 0,0 0 8 16,0 6-8-16,-3 1 8 0,-1-4-8 0,1 0 0 0,-4 0 0 0,0-6 0 16,-4-4 0-16,1 4 0 0,-1-6 0 15,-3-1 0-15,0 1 0 0,0-4 0 0,-4-2 0 0,-3-1 0 16,4-3-77 0,-1-3-15-16,0 0-4 0,1-6 0 0,-1 3-128 0,4-4-25 0,-3-2-6 0</inkml:trace>
  <inkml:trace contextRef="#ctx0" brushRef="#br1" timeOffset="54404.6">7084 7779 2266 0,'0'0'64'0,"0"0"14"0,-7 0-62 0,7 0-16 0,0 0 0 0,-4 3 0 16,4-3 157-16,-3 6 29 0,3 0 6 0,0 4 0 16,0-1-102-16,0 1-21 0,0-1-4 0,3 1-1 15,1-1 0-15,3-3 0 0,0 4 0 0,0-4 0 16,3 0 0-16,5-3 0 0,-1 4 0 0,0-7 0 16,3 0-51-16,5-4-13 0,-5 1 0 0,4-3 0 15,1 0 0-15,-1-4 0 0,3 1 0 0,-2 0 0 16,-5-1 0-16,1 1-12 0,-4-4 3 0,0 4 0 15,-3-1 9-15,-1-2 12 0,-6 2-2 0,3 4-1 16,-7-3-9-16,0 2 0 0,-4 1 0 16,1 3 0-16,-8 0 0 0,4 0 10 0,-7 3-10 0,0 3 10 15,0 0-10-15,-4 3 0 0,-3 1-10 0,0 5 10 16,0 1 0-16,3 5 0 0,-3 1 0 0,3 0 0 16,1 3 0-16,-1-3 0 0,0 3 0 0,4 0 0 15,4 0 0-15,3 0 0 0,0 3 0 0,3-3 0 16,4 0 0-16,4 3 0 0,-1-3 0 0,8 0 0 15,-1 0 0-15,4 0 0 0,4-1 0 0,0 1 0 16,3-6 0-16,3 0 0 0,1-4 0 0,0-2 0 16,3-4 0-16,0-3 0 0,4 0 0 0,0-6 0 0,-7 0 0 0,3 0 0 0,-7-3 0 15,4-4 0-15,-8 4 0 0,1-3 0 0,-4-1 0 0,0 4 0 16,-3-4 0-16,-8 1 0 16,4 3 0-16,-3-4 0 15,-4 7-130-15,0 3-20 0,0 0-4 0</inkml:trace>
  <inkml:trace contextRef="#ctx0" brushRef="#br1" timeOffset="55313.16">8692 7729 1606 0,'-7'-13'33'0,"7"10"9"0,0-3-34 0,0-1-8 0,-3 1 0 0,3-3 0 31,0 2 150-31,0-2 28 0,3 3 6 0,-3-4 0 0,0 4-52 0,4 0-10 0,-1-4-2 0,-3 7-1 16,0 3-37-16,0 0-7 0,4-6-2 0,-4 6 0 16,0 0 44-16,7 3 9 0,-3 3 2 0,3 7 0 15,0 0-52-15,3 5-9 0,-3 4-3 0,0 3 0 31,0 0-51-31,4 4-13 0,-4 2 0 0,0-3 0 16,4-3 0-16,-8 0 0 0,4-3 0 0,0-6 0 0,-3 3 0 16,3-3 0-16,0-4 0 0,-3 4 0 0,-1-1 0 0,4-5 0 15,-7 2 0-15,7 1 0 0,-3-7 0 0,-4 0 0 0,0-6 0 0,0 0 0 16,0 0 0-16,0 0 0 0,0 0 0 0,0 0 0 31,-7-6-94-31,3 3-22 0,-3-6-4 0,0 2 0 0,0 1-124 0,0-3-24 16,-4-1-4-16,1-2-2 0</inkml:trace>
  <inkml:trace contextRef="#ctx0" brushRef="#br1" timeOffset="55491.28">8657 7860 2707 0,'0'0'60'0,"0"0"12"0,0 0 2 0,0 0 2 0,0 0-61 0,0 0-15 16,4 7 0-16,-1-4 0 0,4 3 85 0,4-3 15 16,-1 0 2-16,5 4 1 0,-1-4-24 0,3 0-5 15,-3-3-1-15,8 3 0 0,-8 0-7 0,7-3-2 16,0 0 0-16,0 0 0 15,-3 0-51-15,3 0-13 0,0-3 0 0,4 0 0 0,-4 0 0 0,0 0 0 16,4-4 0-16,0 1 0 0,-1 0 0 0,1-1-12 16,0-2 3-16,3 3 0 15,-3-4-140-15,3 4-28 0,-3 0-6 0,-4 3-1 0</inkml:trace>
  <inkml:trace contextRef="#ctx0" brushRef="#br1" timeOffset="56087.66">9768 7149 1666 0,'0'0'36'0,"0"0"8"0,-3-7 2 0,3 1 2 0,0 0-39 0,0-1-9 16,0 7 0-16,0-3 0 0,0 3 118 0,0 0 22 15,0 0 4-15,0 0 0 0,0 0-12 0,7 3-4 0,0 4 0 0,-3 2 0 16,3 7-2-16,3 6-1 0,-3 6 0 0,0 7 0 16,4 2-39-16,-1 7-8 0,-2-3-2 15,2 6 0-15,-3-3-16 0,4 3-4 0,-4 0-1 0,0 6 0 16,0 0-33-16,-4-2-6 0,4-4-2 0,-3-4 0 16,0-5-6-16,-1 0-8 0,1-4 11 0,-4-12-11 15,3 3 0-15,-3-3 0 0,0 0 0 0,4-6 0 16,-4 0-32-16,0-1-9 15,3-9-3-15,-3 4 0 0,0-10-78 0,0 0-16 0,0 0-3 0,7-10-1 16,0-2-145-16,-3-4-29 0</inkml:trace>
  <inkml:trace contextRef="#ctx0" brushRef="#br1" timeOffset="56441.71">10178 7390 2269 0,'0'0'64'0,"0"0"15"0,0 0-63 0,0 0-16 0,0 0 0 0,-4 0 0 0,-3 6 160 0,4 1 28 15,-5 2 7-15,5 4 1 0,-1 2-107 0,-3 4-21 16,0 3-4-16,0 3 0 0,-3-3-20 0,3 6-3 16,-4-3-1-16,-3 4 0 0,3-4-8 0,1 6-1 15,-4-3-1-15,3-3 0 0,0 0-5 0,1-6-1 16,3 0 0-16,0-7 0 0,0 1-7 0,7-7-1 16,0-6-1-16,0 0 0 0,0 0-15 0,3-3 8 15,4-6-8-15,0-1 0 0,0-2 0 0,4-1 0 16,3-2 0-16,0-1 0 0,0 3 0 0,0 1 0 15,1-4 0-15,9 0 0 0,-6 4 0 0,3 3 9 0,0 2-9 16,0 1 8-16,4 3 8 0,-4 3 0 0,4 3 1 0,-4 6 0 16,0 1-1-16,-7 2 0 0,4 7 0 0,-4 3 0 15,-3 3-5-15,-1 3-2 0,-3 1 0 0,-3 2 0 16,-1 0-6-16,1 1-3 0,-4-4 0 0,0 0 0 16,-4 0 0-16,1-3 0 0,-1-3 0 0,1 0 0 15,-1-3 0-15,1-6 0 0,-1-1 0 0,1-5 0 31,3-7-57-31,0 0-11 0,0 0-3 0,3-4 0 0,1-5-133 0,-1 3-28 0,4-1-4 0</inkml:trace>
  <inkml:trace contextRef="#ctx0" brushRef="#br1" timeOffset="57023.89">10876 7895 2030 0,'-10'-3'57'0,"10"3"14"0,-7-3-57 0,-1-1-14 15,5 1 0-15,3 3 0 0,0 0 156 0,0 0 29 16,0 0 6-16,0 0 1 0,0 0-103 0,0 0-20 16,0 7-4-16,0 2-1 0,3 0 0 0,5 4 0 0,-5 3 0 15,1 2 0-15,3 1 0 0,-4 6 0 0,4 4 0 0,0 2 0 16,0 0 0-16,0 1 0 0,0 2 0 0,0 1 0 16,4-7-51-16,0 0-13 0,-1-6 0 0,1 0 0 15,-1-3 0-15,5-4 0 0,-8-2 0 0,3-4 0 16,-3-2 0-16,0-4 0 0,0 0 0 0,4 0 0 15,-11-3 0-15,3-3 0 0,4-3 0 0,1-4 0 16,-8 1 0-16,3-7 0 0,-6 4 0 0,-1-4 0 16,0 0 0-16,-3 1 0 0,0-1 0 0,-3 3 0 15,-1 4 0-15,1 0 0 0,-8 2 0 0,0 1 0 16,1 6 0-16,-1 0 0 0,-3 6 0 0,-7 4 0 16,7 2 0-16,-1 4 0 0,1 3 0 0,7 3 0 15,-4 0 0-15,8-4 0 0,-4 4 0 16,7 0 0-16,0 0 0 0,3 0 0 0,4-3 0 0,0 0 0 15,4 0 0-15,6-4 0 0,-3 1 0 0,4-3 0 16,6-4 0-16,1-3 0 0,0 0 0 0,3 1 0 16,4-7 0-16,-4-3 0 0,3-1 0 0,1-2 0 15,0-3 0-15,0-4 0 0,-4 4 0 0,3-4 0 16,-2 1 0-16,-5-1 0 0,4 1 0 0,-3-1 0 16,0 1-151-16,-4-4-33 0,0 3-6 0</inkml:trace>
  <inkml:trace contextRef="#ctx0" brushRef="#br1" timeOffset="57660.97">11317 7581 2740 0,'0'10'78'0,"4"-1"16"16,-1 1-75-16,1 2-19 0,3-3 0 0,0 1 0 16,0-1 122-16,3-2 21 0,1 2 4 0,3-6 1 15,0 0-67-15,4-3-13 0,0-3-2 0,3 0-1 16,0-3-16-16,0-1-3 0,4-2-1 0,-1-4 0 16,1 4-36-16,0-3-9 0,0 2 0 0,-1-6 0 15,-3 4 0-15,1-1 0 0,-5 1 0 0,1-1 8 16,-4 4-8-16,-3-4 0 0,-1 4 9 0,-3-1-9 15,-3 1 11-15,-1 3-3 0,-6 0 0 0,-1 2 0 16,1 1-8-16,-4-3 0 0,-4 3 0 0,0 0 8 16,-3 3-8-16,-3 0 0 0,3 0 9 0,-11 6-9 15,4 0-10-15,-4 4-6 0,0 2-2 0,4 4 0 0,0 0 18 0,3 2 0 16,-3 4 0-16,7 3 0 0,0 4 13 16,0-1 7-16,3 0 0 0,4 3 1 0,4-2-21 15,3-1 0-15,0-3 0 0,7 0 0 0,-4 0-15 0,8-3-4 0,-1 0-1 16,8-3 0-16,-4 0 20 0,7-4 0 0,0 1 0 0,4-7 0 15,3 1 0-15,-3-1 0 0,7-6 0 0,-4 4 0 16,0-4 19-16,1-3 7 0,-5-3 2 0,1-1 0 16,-4 1-20-16,-3 0-8 0,-1-3 8 0,-6 3-1 31,0 0-33-31,-1-4-5 0,-3 4-1 0,0-3 0 0,0-3-3 0,-3-1-1 0,-1 1 0 0,1-4 0 16,-4-2-199-16,-4-1-40 0</inkml:trace>
  <inkml:trace contextRef="#ctx0" brushRef="#br1" timeOffset="58253.2">11476 6819 1792 0,'0'0'51'0,"7"3"10"0,-4 1-49 15,5-1-12-15,-5 0 0 0,4 0 0 0,-7-3 156 0,4 6 29 0,-4-6 6 0,3 7 1 16,1-4-52-16,-4-3-9 0,0 9-3 0,0-3 0 16,0 1-51-16,-4-1-10 0,4 0-3 0,-3 0 0 15,-1 1 0-15,1-1 0 0,-4 0 0 0,3 1 0 16,0-4-51-16,-3 0-13 0,7-3 0 0,-3 3 0 16,3-3 0-16,0 0 0 0,-7 0 0 0,7 0 0 15,0 0 0-15,0 0 0 0,-4-3 0 0,4 3 0 16,0-6 0-16,0-1 0 0,0 1 0 0,4 0 0 15,3 3 0-15,-4-4 0 0,4 1 0 0,1 0 0 16,-1 3 0-16,3-4 0 0,-3 4 0 0,4 0 0 16,-1 0 0-16,1 3 0 0,0 0 0 0,-1 0 0 15,1 3 54-15,-1 3 8 0,1-2 2 0,-4 2 0 16,0 0-52-16,0 3-12 0,-3 4 0 0,-1-4 0 16,1 4 0-16,-4 0 0 0,-4-4 0 0,1 3 0 15,-1-2 0-15,-3-1 0 0,0 1 0 0,-4-4 0 16,4 0 0-16,-3 0 0 0,-1-2 0 0,1-1 0 15,-1 0 0-15,0-3 0 0,1 0 0 0,3 0 0 16,0-3 0-16,0 0 0 0,0-1 0 0,3-2 0 16,1 0 0-16,3-3 0 0,-4 2 0 0,4-2 0 15,0-1-48-15,4 4-13 0,-1-3-3 0,1 6 0 16,3-4-109-16,0 4-23 0,3 3-4 0</inkml:trace>
  <inkml:trace contextRef="#ctx0" brushRef="#br1" timeOffset="58999.55">12912 7321 1580 0,'0'-6'67'15,"0"-1"-54"1,0 7 195-16,0-3 38 0,0 3 8 0,0 0 2 15,0 0-88-15,0 0-18 0,0 0-3 0,0 0-1 16,0 0-57-16,7 3-11 0,-4 7-2 0,1-1-1 16,3 7-32-16,0 0-7 0,3 2 0 0,-2 8-1 15,2-8 19-15,1 7 4 0,-1-3 1 0,4 3 0 16,-3-3-28-16,0 7-6 0,-1-4-1 0,-3 6 0 16,4-3-10-16,-4 4-2 0,0 2-1 0,-4-2 0 15,4-1-11-15,1-6 0 0,-5 0 0 0,1-3 0 16,-1-3 0-16,-3-4 0 0,4-2 8 0,-1-4-5 15,-3-2-3-15,0-7 0 0,0 0 0 0,0 0 0 16,0 0-46-16,0 0-9 0,-7-10-1 0,4 1-1 16,-4-4-55-16,3 1-10 0,-7-4-2 0,4 4-1 15,-3-1-112-15,-1-3-23 0,-3 1-4 0</inkml:trace>
  <inkml:trace contextRef="#ctx0" brushRef="#br1" timeOffset="59228">12802 7638 2538 0,'0'0'107'0,"0"0"-86"16,0 0 143-16,0 0 29 0,0 0 6 0,0 0 1 15,0 0-87-15,7-3-17 0,0-1-3 0,0 1-1 16,8 3-29-16,-1 0-7 0,3 0 0 0,1 0-1 16,3 0-37-16,0 3-7 0,4-3-2 0,0 0 0 15,3 0-6-15,0 0-3 0,4 0 0 0,-4-3 0 16,4 3-26-16,-7 0-5 0,-1-3-1 0,-3 3 0 15,1 0 51-15,-1 0 9 0,-4 0 3 0,-2 0 0 16,-1 3-31-16,0 0 8 0,-4 1-8 0,4-1 4 16,-3 3-61-16,0 0-11 15,3-3-3-15</inkml:trace>
  <inkml:trace contextRef="#ctx0" brushRef="#br1" timeOffset="63290.36">14238 7174 2649 0,'-3'3'58'0,"-4"0"12"0,3 0 2 0,4-3 4 16,-4 3-61-16,4-3-15 0,-3 6 0 0,-1 4 0 15,8-4 105-15,-4 4 19 0,3-1 3 0,1 4 1 16,3 2-65-16,0 1-13 0,0 0-2 0,0 5-1 16,0-2-24-16,4 3-5 0,-1 0-1 0,5 3 0 15,-5-3 38-15,1 3 7 0,-4 0 2 0,3 0 0 16,-3 4-52-16,4 2-12 0,-4 0 0 0,0 7 0 15,0 0 0-15,-3 2 0 0,-1 1 0 0,1-6 0 16,-4-4 0-16,3-3 0 0,-3 0 0 0,4-2 0 16,-4-1 0-16,0-3 0 0,0-4 0 0,0 1 0 15,-4-3 15-15,4-4 0 0,-3-2 0 0,3-10 0 16,0 0-75-16,0 0-16 0,0-13-2 0,0 1-1 16,3-7-30-16,1 0-7 0,3-6 0 0,0 3-1 15,0-3-127-15,4-3-26 0</inkml:trace>
  <inkml:trace contextRef="#ctx0" brushRef="#br1" timeOffset="63697.3">14598 7421 2515 0,'-4'-25'52'0,"4"16"12"0,-3 3-51 0,-1 2-13 0,1-2 0 0,-1 6 0 15,4 0 113-15,-7 3 20 0,0 4 4 0,4-1 1 16,-4 6-59-16,0 1-12 0,0 3-3 0,-1-1 0 16,1 4-51-16,4-3-13 0,-4 6 0 0,0-7 0 15,3 4 54-15,-3 0 8 0,4-3 2 0,-4-1 0 16,3 1-52-16,1 0-12 0,-5-4 0 15,5 4 0-15,-1-3 54 0,1-1 8 0,-1-3 2 0,1 4 0 16,3-7-64-16,-4 4 0 0,4-4-9 0,0-6 0 16,-3 6 9-16,3-6 11 0,0 0-3 0,0 0 0 15,0 0-8-15,0 0 0 0,7 0 0 0,-4 3 0 16,4-3 0-16,0 4 0 0,1-4 0 0,-1-4 0 16,0 4 0-16,3-3 0 0,1 3 0 0,3-3 0 15,0 0 17-15,0 3-1 0,0-3-1 0,4 0 0 16,0 3-24-16,3 0-5 0,-4-3-1 0,8 3 0 15,-4 0 34-15,4 0 6 0,0 0 2 0,3 3 0 16,-7 0-19-16,0 3-8 0,0 4 8 0,-3-1-8 16,0 3-20-16,-4 4-8 0,-4 0-3 0,1 3 0 0,-4-1 51 0,-4 4 9 0,1-3 3 15,-4 3 0-15,0-3-32 0,-4 0 0 0,1 0 0 0,-4-1 0 16,-4-2 0-16,4 0 0 16,-3-1 0-16,-4-2 8 0,6-4-8 15,-2 1 0-15,-1-4 0 0,1-3 0 16,3-3-33-16,3-3-7 0,1 0 0 0,-1-6-1 0,8-1-138 15,-4 1-27-15,3-1-6 0</inkml:trace>
  <inkml:trace contextRef="#ctx0" brushRef="#br1" timeOffset="64270.3">15102 8362 2266 0,'0'0'64'0,"0"0"14"15,0 0-62-15,0 0-16 0,0 0 0 0,0 0 0 0,0 0 106 0,0 0 18 0,7-3 4 0,-3 3 1 32,3-6-1-32,-3 2 0 0,3-5 0 0,0 3 0 0,0-7-84 0,0 1-16 0,0-1-4 0,3 1-1 15,-2-4 0-15,2 3 0 0,1-2 0 0,-1 2 0 16,1 4-7-16,-1-1 0 0,-3 1-1 0,1 3 0 15,-1-1-15-15,-4 4 8 0,4-3-8 0,-3 3 0 16,-4 0 30-16,0 3 0 0,0 0 0 0,0 0 0 16,0 0 3-16,0 0 1 0,0 0 0 0,-7 3 0 15,0 0-15-15,0 3-3 0,-1 4-1 0,1-1 0 16,4 4-24-16,-4 2-5 0,3 1-1 16,1 0 0-16,3 3 31 0,-4-4 7 0,4 4 1 0,0 0 0 15,0-4-24-15,4-2 0 0,-1 0 0 0,4-1 0 16,0-6 0-16,0 4 0 0,1-4 0 15,2-3 0-15,1 0 0 0,-1 0 0 0,1-3 0 0,-1 0 0 16,-2-3-17-16,2 3-5 0,-3-6-1 0,4 3 0 16,-4-3 23-16,0-1 0 0,0 1 0 0,-4 0 0 0,1-4-8 15,-1 4 8-15,1-3-10 0,-4-1 10 16,0 1-100-16,0 0-13 0,0-4-3 0,0-3-1 16,-4 4-113-16,1-7-22 0,-1 3-5 0</inkml:trace>
  <inkml:trace contextRef="#ctx0" brushRef="#br1" timeOffset="64473.94">15208 7729 2747 0,'0'0'78'0,"-7"3"17"0,0 0-76 0,4-3-19 0,-1 3 0 15,4-3 0-15,0 0 157 0,0 0 28 0,0 0 6 16,0 0 1-16,0 0-154 0,0 0-30 15,0 0-8-15,0 0 0 0,0 0 52 0,0 0 10 0,7 3 2 0,0-3 0 16,-7 0-103 0,7 0-20-16,4 0-4 0,-4 3-957 0,3-3-191 0</inkml:trace>
  <inkml:trace contextRef="#ctx0" brushRef="#br1" timeOffset="65822.57">15939 8058 1792 0,'0'0'51'0,"0"0"10"0,0 0-49 0,0 0-12 16,0 0 0-16,0 0 0 0,0 0 156 0,0 0 29 0,0 0 6 0,0 0 1 16,0 0-52-16,0 0-9 0,0 0-3 0,0 6 0 15,0 0-75-15,0 1-15 0,3-1-3 0,1 0-1 16,-4 1 5-16,3-1 1 0,1 0 0 0,-1 0 0 16,-3 4-4-16,4-4 0 0,-1 3 0 0,1-5 0 15,-4-4-4-15,3 6 0 0,1 0-1 0,-1 0 0 16,1 4-17-16,3-1-3 0,-4 1-1 15,8 2 0-15,-4 1-10 0,4 2 12 0,-1-2-12 16,1-1 12-16,-1-2-12 0,1-1 0 0,0 4 0 0,-1-4 0 16,4 1 0-16,-3-4 0 0,3 0 0 15,0-3 0-15,0 0 0 0,0-3 0 0,0 0 0 16,1 0 0-16,-1-3 8 0,-4 0-8 0,1 0 8 0,-1-3-8 16,1-1 10-16,0 1-10 0,-1 0 12 0,-3 0-12 15,0-4 8-15,4 1-8 0,-4 3 0 0,3-4 0 16,-2 1 24-16,-1-1-1 0,0-2-1 0,0 2 0 15,0 1-22-15,-4-4 0 0,1-2 0 0,-1 2 0 0,1-2 0 0,-1-1 0 16,-3-3 0-16,4 3 0 0,-4-2 0 0,0 2-18 16,0 0 3-16,0 1 1 0,0-1 22 0,-4 3 5 15,4-6 1-15,-3 7 0 0,-1-4-14 0,1 1 0 16,3-4 0-16,-4 0 0 0,-3 0 8 0,4 3-8 16,-4-2 0-16,3-4 9 0,-3 3-9 0,4-3 10 15,-8 0-10-15,4 0 10 0,0-3-10 0,-4 3 0 16,1-3 0-16,-1 3 8 0,0 0-8 0,1 0 8 15,-4 0-8-15,0 3 8 0,3-3 0 0,-3 4-8 16,-4-4 12-16,4 0-4 0,-3 0-8 0,2-3 10 16,5 3-10-16,-1 3 10 0,1 0-10 0,3-3 0 15,-4-3 9-15,1 0-9 0,-1 0 0 0,0 0 8 16,1 0-8-16,-4-7 6 0,3 7-6 0,0-3 0 16,1 3 0-16,-1 3 0 15,4 0-26-15,-3 0-5 0,3 0-1 0,0 3 0 0,0-3 51 0,-1 0 9 16,1 1 3-16,0-1 0 0,0 0-31 0,4 0 0 0,-4-3 0 0,3 3 0 31,1-3-19-31,3 6-9 0,-4-3-3 0,4 0 0 0,0 0 51 0,0 0 9 0,0 0 3 0,0 3 0 16,4 0-24-16,-1 1-8 0,1 2 0 0,-1 0 0 15,1 1 0-15,-1-1 0 0,1 0 0 0,3 0 0 16,0 1 0-16,4 2 0 0,-4 1 0 0,7 2 0 16,-4-2 0-16,1 2 0 0,3 1 0 0,0 3 0 0,0-1 0 15,4 1 0-15,-4 0 0 0,7 0 0 16,-7 2 0-16,7 1 0 0,1 0 0 0,-1 3 0 0,0 0 0 15,-3 0 0-15,3 3 0 0,-4 0 0 16,-3 1 0-16,1 2 0 0,-1 3 0 0,-4 4 0 0,-3 2 0 16,0 4 0-16,0 3 0 0,-3 3 0 15,-4 0-28-15,3 4-3 0,-6-1 0 0,3 6 0 16,-4-5 31-16,1 2 0 0,-1-3 0 0,1 0 0 16,-1-3 20-16,1 1 9 0,-1-5 3 0,1-2 0 15,-1-3-24-15,1-7-8 0,3 1 0 0,-4-7 0 16,4-3-52-16,4-6-11 0,-4-4-1 0,7-2-1 15,-4-4-128-15,4 0-26 0,-3 1-5 16</inkml:trace>
  <inkml:trace contextRef="#ctx0" brushRef="#br1" timeOffset="67780.61">16101 8795 2147 0,'0'0'90'0,"0"-7"-72"31,0 7 66-31,-4-3 12 0,4 0 4 0,0-3 0 0,0 6-12 0,0-3-3 0,0 0 0 0,0 3 0 16,0 0 11-16,-3-7 3 0,3 7 0 0,0 0 0 16,-7 0-16-16,3 0-3 0,-3 0-1 0,4 4 0 15,-4-1-12-15,3 3-3 0,0-3 0 0,-3 3 0 16,4 1-54-16,-1 2-10 0,1 0 0 0,-1 1 0 15,4-1 0-15,-3 1 10 0,3 2 1 0,3 1 0 16,-3-1-11-16,0 1-9 0,0 2 9 0,0 4-13 16,0-3 30-16,4 0 7 0,-1-1 0 0,4 1 1 15,0-3-17-15,-3 2-8 0,3-2 0 0,4-4 8 16,-4-3-8-16,3 1 0 0,4-4 0 0,0-3 8 16,1 0-30-1,2-3-6-15,-3-4-2 0,8 1 0 0,-8-3 48 16,3-1 10-16,1-5 1 0,0 2 1 0,-1-3-22 15,1 1-8-15,-1 2 0 0,-2-2 8 0,-1 5-8 0,-7-2 0 16,0-1 0-16,0 4 0 0,-4 2 0 0,-3-2 0 16,0 3 0-16,0-1 0 0,-7 1 0 0,0 0 0 0,0 3 0 0,-3-4 0 15,3 1 0-15,-4 3 0 0,0-3 0 0,1 0 0 0,-1-1 0 16,1 1 0-16,-1-3 0 0,0-1 0 0,4 1-17 0,0-4-3 16,0 4-1-16,4-4 0 15,-1 1-129-15,-3-1-26 0,4 1-4 0</inkml:trace>
  <inkml:trace contextRef="#ctx0" brushRef="#br1" timeOffset="68789.42">16101 5675 1746 0,'0'0'38'0,"0"0"8"0,0 0 2 0,0-6 11 0,3-1-59 0,-3 4 0 0,4-3 0 0,-1 0 100 0,-3-1 19 16,0 4 3-16,4-3 1 0,-1 0 4 0,1 3 1 15,-4-4 0-15,0 7 0 0,0-6-52 0,0 6-9 16,3-3-3-16,-3 3 0 0,0-6 52 0,0 6 9 16,0 0 3-16,0 0 0 0,0 0-103 0,0 0-25 15,0 0 0-15,0 0 0 0,0 0 56 0,0 0 7 16,0 0 1-16,4 3 0 0,0 3-48 0,-1 0-16 15,-3 1 9-15,0 2-9 0,0 0 18 0,-3 4-2 16,3-4 0-16,-4 1 0 0,4 2-3 0,-4-2-1 0,1-1 0 16,-4 4 0-16,3-1-8 0,1 1-4 0,-4-1 0 0,3 4 0 15,1 3 0-15,-1-4 0 0,1 7 0 0,-1 0 0 16,-3 0 0-16,7 3 0 0,-3 0 0 0,3 1 0 16,0-5 0-16,3 1 0 0,-3-3 0 0,7-3 0 15,-3 0 0-15,3-4 0 0,0-2 0 0,0-4 0 16,3 0 0-16,1-3 0 0,0 0 0 0,3-3 0 15,0 0 0-15,0-3 0 0,4 0 0 0,-4 0 0 16,0 0 0-16,0 0 0 0,4-4 0 0,-4 1 0 16,-4 3 0-16,4-3 0 0,-3-1 0 0,0 4 0 15,-1-3 0-15,-3 0 0 0,-3 0 0 0,3-1 0 16,-4 4-51-16,1-3-9 16,-1 0-3-16,1-1 0 0,-4 4-27 0,0-3-6 0,-4 0 0 0,-3-4-225 15,4 7 71-15,-4 3-5 0</inkml:trace>
  <inkml:trace contextRef="#ctx0" brushRef="#br1" timeOffset="69042.5">16062 5825 2299 0,'0'0'65'0,"0"0"15"0,-4 4-64 0,4-4-16 0,0 0 0 0,0 0 0 0,0 0 150 0,0 0 27 15,0 0 6-15,0 0 1 0,0 0-45 0,8 3-9 16,-1-3-2-16,0 3 0 0,3-3-61 0,1 3-13 16,3-3-2-16,4 0-1 0,-1 3-19 0,1-3-3 15,-1 3-1-15,1-3 0 0,3-3-16 0,-3 3-3 0,-4-3-1 0,4 0 0 16,-1 0-8-16,-3 0 0 0,1-1 0 0,2 1 0 31,-3 0-112-31,0 3-14 0,-3 0-3 0,0 0-1360 0</inkml:trace>
  <inkml:trace contextRef="#ctx0" brushRef="#br1" timeOffset="72860.44">16813 7509 1314 0,'0'0'37'0,"0"0"8"0,0 0-36 0,0 0-9 0,0 0 0 0,0 0 0 16,0 0 33-1,0 0 5-15,-3 3 1 0,3-3 0 16,0 0-11-16,0 0-3 0,0 0 0 0,0 0 0 15,0 0 83-15,0 0 16 0,0 0 3 0,0 0 1 0,-4 3 31 0,4-3 6 0,-7 4 2 0,4-1 0 32,-1 3-63-32,4 0-12 0,-3 1-2 0,3-1-1 15,0 3-21-15,0-3-4 0,0 1 0 0,3-1-1 0,1 0-50 0,3 1-13 0,0 2 0 0,0-3 0 16,4-3 40-16,-1 4 4 0,1-4 0 0,3 0 0 16,0-3-28-16,4 0-4 0,-1-3-2 0,1-3 0 15,-1-1 2-15,1 1 1 0,0-3 0 0,-1-1 0 16,1-2-13-16,-4 2 0 0,-3 1 0 0,3-4 0 15,-7 4 20-15,3-1 12 0,-2 1 1 0,-1 0 1 16,-4-1-3-16,1 4-1 0,-4 0 0 0,0-1 0 16,0 7-30-16,-7-3-18 0,3 0 2 0,-7 0 1 15,4 0 15-15,-7 3 0 0,4 0 0 0,-4 0 10 16,-4 0 1-16,4 0 0 0,-4 3 0 0,-3 0 0 16,7 0-11-16,-4 4 0 0,1 2 0 0,-1 0 0 15,0 1 0-15,4 2 0 0,-3 1 0 0,3 3 0 16,-1-1 0-16,5 4 0 0,-1 0 0 0,1 0 0 15,3 3 0-15,0 0 0 0,3-1 0 0,0 5 8 0,1-4 3 0,3-1 0 16,3 1 0-16,1 0 0 16,3 0-1-16,4-3 0 0,-4 3 0 0,7 0 0 15,0-3-2-15,0-3 0 0,4-1 0 0,-1 4 0 16,4-6-8-16,-3 2 0 0,3-2 0 0,0-1 7 16,1-2-7-16,-1-4 0 0,0 0 0 0,4 1 0 15,-8-4 0-15,4 0 0 0,-6 0 0 0,2-3 0 16,-3 0 0-16,0 0 0 0,-3-6 0 0,0 3 0 15,-1-4 0-15,1-2 0 0,-4 3 0 0,0-4 0 0,-4 1 0 0,4-4 0 0,-3 4 0 16,-4-4 0-16,4 4 0 0,-1-4 0 0,1 4 0 16,-4 3 0-16,3-4-67 15,1 4-13-15,-4 3-2 0</inkml:trace>
  <inkml:trace contextRef="#ctx0" brushRef="#br1" timeOffset="73793.14">17925 7202 1094 0,'0'-10'46'0,"0"1"-37"15,3 3 95-15,-3 0 20 0,0-4 3 0,4 4 1 16,-4 0 51-16,0-1 10 0,0 1 3 0,0 0 0 16,0-1-52-16,0 1-9 0,0 6-3 0,0-3 0 15,0 3-20-15,0 0-4 0,0 0 0 0,0 0-1 16,0 0-63-16,0 0-12 0,0 0-2 0,0 0-1 15,7 6 31-15,-4 7 7 0,4 6 1 0,-3 3 0 16,3 6 0-16,-4 3 0 0,5 10 0 0,-1 3 0 16,0-3-56-16,0-1-8 0,0 1 0 0,0 0-10 15,3-3 10-15,-3-1 0 0,0-5 10 0,4 2-10 16,0-3 0-16,-1-6 0 0,1 4 0 0,-4-7 0 16,3 0 0-16,1-7 0 0,-4 1 0 0,0-4 0 15,0-2 0-15,0-4 0 0,-3-3 0 0,-4-3 0 16,0 0 0-16,0 0 0 0,3-6 0 0,1 0 0 0,-4-4 0 0,0-2 0 0,-4-1 0 0,1-2 0 15,-4-1 0-15,3 3 0 0,-6 4 0 0,-1 0 0 16,0-1 0-16,-3-2 0 0,0 5 0 16,-3-2 0-16,-1 3 0 0,-7-1 0 0,-3 4 0 0,3 6 0 15,-3 1 0-15,3 5 0 0,1 0 0 0,3 4 0 16,-1-1 0-16,5 1 0 0,3 3 0 0,3-1 0 16,0 1 32-16,4 0 0 0,0 2 0 0,7-2 0 15,0 0-32-15,4 0 0 16,3-1 0-16,0-2 0 0,4 2-24 15,3-2-5-15,0 3-1 0,3-4 0 0,1 1 30 0,3-4 0 0,4-3 0 0,-4 1 0 16,0-1 0-16,0-3 0 0,1 0 0 16,-1 0 0-16,-4-3 0 0,-2 3 0 0,-1-3 0 0,3-3 0 15,-3 3 0-15,-3 0 0 0,0-3 0 0,-1 0 0 16,-3-3 0-16,4 0 0 0,-8-4 0 0,4 1 0 16,-3-1 0-16,3-2 0 0,-4-4 0 0,1 4 0 15,3-4-160-15,-3 3-25 0,3 1-6 0</inkml:trace>
  <inkml:trace contextRef="#ctx0" brushRef="#br1" timeOffset="74262.83">18542 7321 2310 0,'0'-9'97'16,"4"-1"-77"-16,-4 4 86 0,0-3 18 0,0 2 3 0,0 4 1 16,0 3 0-16,0 0 0 0,0 0 0 0,0 0 0 15,0 0-52-15,0 0-9 0,0 6-3 0,-4 10 0 16,4 0 0-16,0 6 0 0,0 3 0 0,-4 3 0 15,4 3-51-15,-3 4-13 0,-1-4 0 0,4 10 0 16,-7-3 0-16,4 2 0 0,-1 4 0 0,1 0 0 16,-4-3 0-16,3-3 0 0,1-1 0 0,3 1 0 15,-4-4 0-15,4 1 0 0,4-4 0 0,-1 0 0 16,1-2 0-16,6-4 0 0,-3 0 0 0,4-6 0 16,3 0 0-16,0-4 0 0,4-5 0 0,-1-1 0 15,1-3 0-15,0-6 0 0,-1-3 0 0,1-3 0 16,3-4 0-16,-3 1 0 0,3-3 0 0,-3-4 0 15,-1 3 0-15,-3-2 0 0,-3 2 0 0,-4 4 0 16,0-4 0-16,0 1 0 0,-7 2 0 0,4-6 0 16,-4 4-48-16,0-1-13 0,-4-2-3 0,1-4 0 15,-8 0-51-15,0 0-10 0,1 0-3 0,-1 7 0 16,-3-7-153-16,-3 3-31 0</inkml:trace>
  <inkml:trace contextRef="#ctx0" brushRef="#br1" timeOffset="74441.25">18373 7663 2945 0,'0'0'84'0,"0"0"17"0,0 0-81 0,0 0-20 15,7 0 0-15,3 0 0 16,1 0 116-16,3 3 18 0,0-3 4 0,0 3 1 0,4-3-60 0,0 3-12 0,3 0-3 0,0-3 0 16,0 3-26-16,4-3-6 0,-4 0 0 0,4 0-1 15,-4-3-50-15,0 3-9 0,4-3-3 0,-1 0 0 31,1-3-26-31,-4 3-6 0,7 0-1 0</inkml:trace>
  <inkml:trace contextRef="#ctx0" brushRef="#br1" timeOffset="79306.78">16785 9262 836 0,'0'0'24'0,"0"0"4"0,0 0-28 0,0-6 0 0,-3-1 0 0,-1 1 0 15,4 3 116-15,0 3 16 0,-3-6 4 0,3 6 1 16,-4-3 11-16,4 3 3 0,0-7 0 0,0 7 0 16,-7-3 7-16,7 3 2 0,-4-3 0 0,4 3 0 15,0-3-33-15,-3 0-7 0,-1 3 0 0,4 0-1 16,0 0-52-16,0 0-11 0,-3 0-1 0,3 0-1 16,-4 9-28-16,1-3-6 0,3 4 0 0,3-1-1 15,1 4-2-15,3-1 0 0,-4 4 0 0,8 0 0 16,0 2-27-16,-1 1-6 0,4 3 0 0,0 0-1 15,4 0 65-15,0 0 12 0,-1 0 4 0,8 3 0 0,0-6-55 0,3 3-9 16,4 0 0-16,-1 0 0 0,1-7 0 0,0 4 0 16,0-3 9-16,3 0-1 0,-3-7-8 0,0 0 0 15,3 1 0-15,-3-4 0 16,-1 0 0-16,1 1 0 0,-4-4 0 0,0 0 0 0,1 0 0 0,-8 0-12 16,0-3 2-16,-3-3 0 15,-8 0-90-15,1-3-17 0,-1-4-4 0,-6 1-1 16,-4-7-56-16,-4 4-11 0,-3-4-3 0</inkml:trace>
  <inkml:trace contextRef="#ctx0" brushRef="#br1" timeOffset="79911.07">16633 9434 1126 0,'0'0'24'0,"0"0"6"0,0 0 1 0,0 0 1 0,0 0-32 0,4 4 0 16,-4-4 0-16,0 0 0 0,0 0 153 0,0 0 24 15,0 0 5-15,0 0 1 0,0 0-20 0,0 0-4 16,0 0-1-16,0 0 0 0,0 0-42 0,4-4-8 15,-1-2-1-15,-3 3-1 0,0-3-38 0,0-4-8 16,4 1-2-16,-4-1 0 0,3 1-22 0,-3-3-5 16,0-4-1-16,4 0 0 0,-4 0-6 15,0-2-2-15,0 2 0 0,0-3 0 0,0-3-4 0,0 0-1 0,-4-3 0 0,1 3 0 16,-1-3-4-16,1 0-1 16,-5 3 0-16,5 3 0 0,-4 1-2 0,3 2-1 0,-3 3 0 0,4 7 0 15,-1 0 9-15,1 3 2 0,3-1 0 0,0 4 0 16,0 0-20-16,0 0 0 0,7 10 0 0,0-4 0 15,3 4 8-15,1-1-8 0,3 4 9 0,0-4-9 16,0 0 0-16,0 1 8 0,1-4-8 0,2 0 0 16,1 1 10-16,-1-1-1 0,-2 3 0 0,2-6 0 15,1 0-1-15,0 1 0 0,-1-4 0 0,1 6 0 0,-4 0-8 16,0 0 8-16,0 1-8 0,-3-1 8 16,3 0-36-16,-4 4-8 0,5-4-2 0,-1 0 0 15,-4-3-166-15,-10-3-32 0,18 3-8 0</inkml:trace>
  <inkml:trace contextRef="#ctx0" brushRef="#br1" timeOffset="80769.78">18200 9397 1623 0,'0'0'36'0,"0"0"7"0,0 0 1 0,3-7 2 0,-3 4-37 0,0 3-9 16,0-6 0-16,0 6 0 0,0 0 128 0,0 0 23 16,0 0 5-16,0 0 0 0,0 0-73 0,0 0-15 0,-3 0-4 0,-4 3 0 15,0 0 35-15,0 4 6 16,-4 2 2-16,0 0 0 0,4 1-44 0,-3 2-9 0,-1 1-2 0,1-1 0 16,-1 1-15-16,1 0-3 0,-5 2-1 0,5-2 0 15,-1-1-33-15,1 1 0 0,3-1 0 0,-4-2 0 16,4-1 0-16,3-3 0 0,1 1 0 0,-1-4 0 15,4 0 22-15,0 3-2 0,0-6-1 0,4 3 0 16,-1 1-31-16,4 2-5 0,1-3-2 0,-1-3 0 16,3 3 19-16,4-3 0 0,-3 3 0 0,3-3 0 15,0 0 0-15,0 3 0 0,4-3 0 0,-1 4 0 16,1-1 0-16,0 3 0 0,-1 0 0 0,1 0 0 0,0 4 0 16,-1-1 0-16,-3 4 0 0,1-1 0 0,-1 4 25 0,-4-3 9 15,-3 2 2-15,0 1 0 0,-3 0-22 0,-1 2-4 16,1 1-1-16,-8 0 0 0,4 0 0 15,-3 3 0-15,-4-7 0 0,0 1 0 0,0 0 1 16,0-4 0-16,0 1 0 0,0-4 0 0,-4-2-10 0,4-4 0 16,0 0 0-16,0-3 0 15,0-3-100-15,3 0-23 0,1-7-4 0,-1-2-1 16,4-1-153-16,0-3-31 0,4-21-7 0,-1 9-1 0</inkml:trace>
  <inkml:trace contextRef="#ctx0" brushRef="#br1" timeOffset="81032.69">18503 9450 2257 0,'0'0'49'0,"0"0"11"0,0 6 1 0,4 4 3 0,-4-1-51 0,3 4-13 0,1 2 0 0,-1 1 0 16,4 3 69-16,0 3 11 0,0-3 3 0,1 3 0 15,-1-4-5-15,3 1-1 0,1 0 0 0,-4 0 0 16,3-4-51-16,-3 4-10 0,1 0-3 0,-1-3 0 15,0-1 41-15,-4-2 8 0,1 0 2 0,3-1 0 16,-7 1-52-16,0-4-12 0,0 0 0 0,0-2 0 16,0-1 8-16,0-6-8 0,-4 3 11 0,4-3-11 31,-3 0-100-31,-4 0-28 0,0-3-4 0,0 0-2 16,-1 0 5-16,-2-4 1 0,3-2 0 0,-4 3 0 0,-3-7-103 0,0 1-20 0,3-4-4 0,-3 3-461 15</inkml:trace>
  <inkml:trace contextRef="#ctx0" brushRef="#br1" timeOffset="81752.45">18429 9670 1267 0,'0'0'28'0,"0"0"5"0,0 0 2 0,0 0 1 0,0 0-36 0,0 0 0 16,0 0 0-16,0 0 0 0,0 0 58 0,7-4 5 16,0 4 1-16,0 0 0 0,-3-3 51 0,3 3 10 15,0 0 3-15,4-3 0 0,-4 3 0 0,3 0 0 16,1-3 0-16,3 3 0 0,-4 0-52 0,5 0-9 16,-1 0-3-16,3 0 0 0,-3-3 0 0,4 0 0 15,0 0 0-15,-1-1 0 0,1 4-51 0,0 0-13 16,3-3 0-16,-4 0 0 0,5 3 0 0,-5-3 0 15,1 0 0-15,3 0 0 0,-3 0 0 0,-1-4 0 16,-3 4 0-16,1 0 0 0,-1-3 13 0,-4 3 0 16,1-4 0-16,-4 4 0 15,0-3-13-15,-4 3-18 0,1-3 4 0,-4 6 1 16,3-4 13-16,-3 4 0 0,0 0 0 0,0 0 0 0,0 0 48 16,0 0 13-16,-3 0 3 0,-1 0 0 0,-3 7 0 0,0-1 0 15,0 0 0-15,-3 7 0 0,3-1-52 0,-4 4-12 0,4 3 0 16,-4-3 0-16,4 2 0 0,-3 1 0 0,3 0 0 0,-4 0 0 15,8 0 0-15,-4-1 0 0,-1 1 0 0,5-3 0 16,3 0 0-16,0-4 0 0,3 1 0 0,1-4 0 16,3-3 0-16,0 1 0 0,0-4 0 0,-7-3 0 15,11 0 0-15,-11 0 0 0,14-7 0 0,0-2 0 16,0 0 0 0,0-4 0-16,-3 1 0 0,-4-1 0 0,3-3 0 0,1 1 0 0,-7-1 0 0,3 0 0 15,-4 1 0-15,1 2 0 0,-1 1 0 0,-3 2 0 16,4 1 0-16,-4-1 0 0,0 4 0 15,0 3 0-15,0 3 0 0,0 0 0 0,-4 0 0 0,4 3 0 16,0 0 0-16,0 3 0 0,0 1 0 0,0 5 0 16,4-2 0-16,-4 2 0 0,3 4 0 0,1 0 0 15,-1-1 0-15,1-2 0 0,3 2 0 0,-4 1 0 16,4 0 0-16,4 0 0 0,-4-4 0 0,4 1 0 16,-4-4 0-16,3 0 0 0,1-2 0 0,-4-1 0 15,4-3 8-15,-11-3 0 0,7 0-8 0,-7 0 12 16,10-3 3-16,-3 0 0 0,-3-3 0 0,-1-4 0 15,-3 1 21-15,4-1 5 0,-4-2 1 0,0-1 0 16,-4 1-34-16,1-1-8 0,-4 1 0 0,3 2 0 16,-3-2 0-16,4-1 0 0,-4 1 0 0,-1-1 0 15,5 1 0-15,-4 2 0 0,3 4 0 0,1-4 0 0,-1 4 0 0,4-3 0 0,0 2 0 0,4 1 0 32,-1 0 0-32,1 0 0 0,-1-1 0 0,4 4 0 0,1 0 0 0,2 0 0 0,1 3 0 0,-1 0 0 15,4 3 0-15,1 3 0 0,-5 1 0 16,8 2 0-16,-1 0 0 0,1 7 0 15,0-3 0-15,3-1 0 0,-4 4-49 16,1 0-12-16,0-1-3 0,-1 1 0 16,1 0 0-16,-4-4 0 0,0 4 0 0,0-4 0 0,-3 1-51 0,0-1-10 0,-1-2-3 0,1 2 0 31,-1-2-102-31,-3-1-21 0,0-2-4 0</inkml:trace>
  <inkml:trace contextRef="#ctx0" brushRef="#br1" timeOffset="81911.87">19438 9999 1267 0,'0'0'112'15,"0"0"-89"1,0 0 186-16,0 0 38 0,0 0 7 0,0 0 2 15,-3-7-52-15,-1 4-9 0,0-6-3 0,4 0 0 16,-3-4-153-16,-1-3-31 0,1-2-8 0,-1-1 0 16,1-3 52-16,-4 0 10 0,3-3 2 0,-3 0 0 15,0 0-52-15,0-4-12 0,-3-2 0 0,-1 3 0 16,4 3 0-16,-4-4 0 0,4 4 0 0,-3 3 0 16,3 4-100-16,0-1-22 0,-1 3-5 0,1 4-1 15,0 5-102-15,0 1-21 0</inkml:trace>
  <inkml:trace contextRef="#ctx0" brushRef="#br1" timeOffset="82359.28">19212 9717 2310 0,'11'9'48'0,"-4"0"11"16,4 1-47-16,-1 2-12 0,4-2 0 0,-3-1 0 16,3-3 104-16,4 1 20 0,-4-1 3 0,0-3 1 15,3 0-103-15,1-3-25 0,3-3 0 0,-3-3 0 0,3 0 0 0,-3-1 0 0,3-2 0 0,0-1 0 16,-3-2 24-16,3-1-1 0,-4 1 0 0,1-1 0 15,0-2-23-15,-1 2 0 0,-3 1 0 0,1-1 0 16,-5 4 0-16,1-1 0 0,-4 4 0 0,0 0 0 16,-4-1 12-16,-3 7-3 0,0 0 0 0,0 0 0 15,0 0 39-15,0 0 7 0,0 0 1 0,0 0 1 16,-3 10-7-16,-4-4-2 0,0 3 0 0,0 1 0 16,-4-1-48-16,4 1 0 0,-4-4-12 0,4 6 3 15,0-2 58-15,0-1 12 0,4 1 3 0,-4-1 0 16,3-3-52-16,4 1-12 0,0-7 0 0,0 0 0 15,0 0 0-15,0 0 0 0,0 0 0 0,0 0 0 16,0 0 0-16,4 3 0 0,-4-3 0 0,10 0 0 16,-3 0 26-16,4-3 2 0,3 3 1 0,-3 0 0 15,3-3-17-15,-4 3-4 0,4 0-8 0,4 3 12 16,-4-3 1-16,0 3 0 0,0 3 0 0,1-3 0 16,-1 3-1-16,0 4-1 0,-4-4 0 0,1 7 0 15,-1-1 3-15,-6 1 1 0,3-1 0 0,-3 1 0 16,-1 6 0-16,-3-4 0 0,-3 4 0 0,3 0 0 15,-7-3-33-15,3-4-6 0,-3 4-2 0,0-7 0 16,-4 4 26-16,1-7 0 0,-4 3 0 0,3-2 0 16,-3-4 16-16,-4-3 9 0,4 0 2 0,-3-3 0 15,-1 0-95-15,4-4-18 0,-4 1-4 0</inkml:trace>
  <inkml:trace contextRef="#ctx0" brushRef="#br1" timeOffset="83823.21">20666 9858 494 0,'0'0'20'16,"0"0"-20"-1,0 0 44-15,0 0 5 0,0 0 1 0,0 0 0 16,3-7 36-16,-3 1 7 0,4 3 2 0,-4-3 0 16,0-1 17-16,0 1 3 0,0 0 1 0,0 0 0 15,0 2 9-15,0-2 3 0,0 0 0 0,0 0 0 16,0-1-32-16,-4 4-5 0,1-3-2 0,3 0 0 16,-4 3 19-16,1-4 4 0,-1 1 1 0,1 0 0 15,-1 3-37-15,1-4-7 0,-4 4-1 0,-1 0-1 16,1 3-11-16,0 0-3 0,0 3 0 0,0 0 0 0,-3 4-24 15,3-1-5-15,0 3 0 0,-4 4-1 0,4-1 33 0,3 4 6 0,-3 3 2 0,0-3 0 16,7 2-64 0,-3 1-16-16,3 0-2 0,0 0 0 0,3 0 18 15,1-4 0-15,-1-2 0 0,4-1 0 0,0 1 0 0,4-4 0 16,-4-2 0-16,4-1 0 0,-1-3 0 0,-3 0 0 0,4-3 0 0,-1-3 0 16,1-3 0-16,0-4 0 0,-1 4 0 0,4-6 0 15,-3-1 0 1,-4-3 0-16,4 1 0 0,-1-1 0 0,-3-6 11 0,0 6-11 0,0 1 12 15,0-1-12-15,4 7 0 0,-8-4 0 0,5 7 0 16,-1-1 0-16,-4 1 0 0,4 3 0 0,-7 3 0 0,0 0 0 16,7 0 12-16,-7 0-4 0,7 6 0 0,-3 1-8 15,3-1 13-15,-4 3-4 0,4 1-1 0,0 2 0 16,-3 1 1-16,3 2 0 0,-3-2 0 0,3 3 0 16,0-1-9-16,-4-2 8 0,4-4-8 0,-3 4 8 15,3-4-8-15,0-2-9 0,4-1 9 0,-1 0-13 16,1-3-82-16,3 0-16 0,0-3-3 0,0 0-1 15,0-3-116-15,4 0-23 0,-4 0-5 0</inkml:trace>
  <inkml:trace contextRef="#ctx0" brushRef="#br1" timeOffset="84177.61">21209 9977 2508 0,'0'6'71'0,"0"-6"16"16,-4 3-70-16,4-3-17 0,0 0 0 0,0 0 0 0,0 0 106 0,0 0 18 0,-3 0 3 15,-1-6 1 1,1 0-45-16,-1-1-9 0,1-5-2 0,-1-1 0 15,1-2-43-15,-1-4-9 0,1 0-1 0,-1-3-1 16,-3-3-18-16,4 0 0 0,-4-3 0 0,0-1 0 0,-1 1-8 0,1 0-6 0,0-6-1 0,0 12 0 31,-3-3-63-31,3 6-13 0,-4 0-2 0,0 3-1 16,1 7-22-16,3-4-4 0,-4 10 0 0,1 0-1 16,-1 3-25-16,1 6-5 0,-1 1-1 0,0 2 0 15,1 3 76-15,-1 1 14 0,4 3 3 0,-3-4 1 0,2 4 58 0,5-4 0 0,-4 4 0 0,3-3 8 16,4-4 64-16,-3 0 12 0,3 1 4 0,0-1 0 15,3-2 32-15,1-1 6 0,3-3 2 0,0 3 0 16,4-3 0-16,-1 4 0 0,1-4 0 0,3 0 0 16,0-3-20-16,4 3-4 0,-4-3-1 0,3-3 0 15,1 3-11-15,0-3-3 0,-1 0 0 0,1 3 0 16,0-3-71-16,-1-1-18 0,1 4 0 0,-1-3 0 16,1 0 9-16,0 3-1 0,-4-3-8 0,0 3 12 15,0 0-66-15,0-3-14 16,0 3-2-16,0 0-1 0,1-3-148 0,-1 3-29 15</inkml:trace>
  <inkml:trace contextRef="#ctx0" brushRef="#br1" timeOffset="84974.05">22338 9632 1866 0,'0'-6'52'0,"-4"-1"13"0,4 1-52 0,0 0-13 0,0-4 0 0,-3 4 0 16,3 0 104-16,-4 0 19 0,1-1 3 0,3 1 1 16,-7 3-11-16,3-3-1 0,-3 3-1 0,0-1 0 15,-3 1-16-15,-1 3-3 0,0 0-1 0,1 3 0 16,-4 4-26-16,3 2-6 0,-3 0-1 0,3 1 0 0,1 2-24 0,-1 4-5 15,1 0 0-15,-1-1-1 16,0 4-31-16,4-3 8 0,-3 3-8 0,6 3 0 16,1-3 0-16,-1-1 0 0,4 1 0 0,0 3 0 15,4-3 0-15,3-3 0 0,-4 2 0 0,8-2 0 16,-4 0 0-16,0-1 0 0,4 1 0 0,-1-3 0 16,1-4 20-16,-1 0 0 0,8-2 1 0,-4-4 0 15,4 0-21-15,-1-6 0 0,-2 0 0 0,6-7 0 16,-7 1 0-16,3-4 0 0,1-2 0 0,-7 2 0 0,3 1 0 15,0-4 0-15,0-3 0 0,-3 0 0 16,3 0-17-16,0 1-2 0,-4 2 0 0,1-6 0 0,0 0 19 0,-1 6 0 16,-3 1 0-16,-3 2 0 0,-1 4 0 15,1 3 0-15,-4 6 0 0,0 0 0 0,0 0 0 0,-7 9 0 0,3 0 0 0,1 1 0 16,-4 5 0-16,3 1 0 0,-3 0 0 16,3 3 0-16,1-4 0 0,-1 4 0 0,1 0 0 0,3 0 0 15,0 0 0-15,0-4 0 0,3 1 0 0,4 0 0 16,1-4 0-16,-1 1 0 0,3-4 0 0,1-3 0 15,-1 1 0-15,4-7 0 0,1 0 0 0,-1 0 0 16,0-7 0-16,3 1 0 0,-2-3 0 0,2-1 0 16,-3-2 48-16,0-4 12 0,1 0 4 0,-1 1 0 15,-4-1-52-15,1 0-12 0,-4 1 0 0,0-1 0 16,-4 0 0-16,-3 4 0 0,0-4 0 0,-3 0 0 16,-4 1 0-16,-4 2-10 0,1-3 2 0,-4 4 0 15,-1-1 8-15,-2 4 11 0,3 0-3 0,0 2 0 16,-1 4-57-16,1 0-12 0,0 6-3 0,4 0 0 15,-1 0 0-15,4 7 0 0,0-4 0 0,3 4 0 16,4-4-51-16,0 3-10 0,4 1-3 0,0-1 0 16,3 0-90-16,0 1-18 0,0-1-4 0</inkml:trace>
  <inkml:trace contextRef="#ctx0" brushRef="#br1" timeOffset="85246.11">22775 9873 2188 0,'0'0'48'0,"0"0"11"0,0 7 1 0,0-7 1 16,4 6-49-16,-4-6-12 0,0 0 0 0,0 0 0 15,0 0 156-15,0 0 29 0,0 0 6 0,0 0 1 0,0-6-103 0,3-4-20 0,-3-2-4 0,4-1-1 16,-4 1-51-16,3-4-13 0,1 0 0 0,3 1 0 16,-3 2 0-16,3-3 0 0,0 1 0 0,0 2 0 15,0 1 54-15,0-1 8 0,0 0 2 16,3 4 0-16,-2 0-52 0,-1-1-12 0,3 1 0 0,1 3 0 16,-4 2 0-16,3 4 0 0,1 0 0 0,0 0 0 15,-1 7 54-15,1-1 8 0,-1 0 2 0,1 1 0 16,-1 2-52-16,-2 3-12 15,-1 4 0-15,3-3 0 0,-6 2 0 0,3 4 0 0,-4-3 0 0,1 3 0 16,-1 3 0-16,1-4 0 0,-4 1 0 0,0 0 0 16,0-3 0-16,0-1 0 0,0-2 0 0,0-4 0 15,0-2-152-15,0-7-32 16,0 0-8-16</inkml:trace>
  <inkml:trace contextRef="#ctx0" brushRef="#br1" timeOffset="85682.48">23223 9459 2033 0,'0'-6'85'15,"0"6"-68"-15,4-3 45 0,-4 3 9 0,3-3 1 0,-3 3 1 16,7 0-7-16,-7 0-2 0,8 3 0 0,-1 3 0 15,-4 4 52-15,4-1 9 0,-3 7 3 0,6 3 0 16,-6 3-52-16,3 0-9 0,-4 3-3 0,4 0 0 16,-3 0 0-16,3 0 0 0,-3 0 0 0,3 3 0 15,0-3-51-15,0 0-13 0,0 0 0 0,0 0 0 16,3-6 0-16,-3 3 0 0,4-3 0 0,-4 0 0 16,4-7 0-16,-4 1 0 0,0-4 0 0,-4-2 0 15,4-4 0 1,-7-3 0-16,0 0 0 0,0 0 0 0,0-10-100 0,0-2-22 0,-3-4-5 0</inkml:trace>
  <inkml:trace contextRef="#ctx0" brushRef="#br1" timeOffset="89525.05">23160 9632 1185 0,'0'0'50'0,"0"0"-40"0,0 0 138 0,-4 3 27 0,1 3 5 0,3-6 2 16,0 0-3-16,-4 3-1 0,4-3 0 0,0 0 0 16,0 0-66-16,0 0-14 0,0 0-2 0,0 0-1 15,7 7-31-15,-3-1-7 0,3-3-1 0,0-3 0 16,4 3-16-16,-1 0-3 0,4-3-1 0,-3 0 0 15,3 4-15-15,4-4-3 0,-4 0-1 0,0 0 0 16,3 0-6-16,-2 3-2 0,-1-3 0 0,0 0 0 16,0 3-9-16,0-3 12 0,0 0-12 0,0 0 12 15,0 0-12-15,0 0 0 0,-3 0 0 0,3 0 0 16,-3 3-20-16,-4-3-5 0,3 0-2 0,-3 0 0 16,0 3-126-16,-7-3-26 0,8 3-5 0</inkml:trace>
  <inkml:trace contextRef="#ctx0" brushRef="#br1" timeOffset="90559.63">23664 9886 1037 0,'0'0'44'15,"0"0"-36"-15,0 0 53 16,0 0 11-16,0 0 1 0,0 0 1 0,0 0 6 0,0 0 2 0,0 0 0 0,0 0 0 15,0 0 28-15,0 0 6 0,0 0 0 0,-3 3 1 16,3-3-5-16,-7 3-2 0,0-3 0 0,3 0 0 31,-3 3-24-31,4-3-5 0,-4 0-1 0,3 0 0 0,4 0-17 0,-7-3-4 0,3 0-1 0,-3 0 0 16,7 0-42-16,-3-4-8 0,3-2-8 0,0 3 12 16,0-7 24-16,3 1 4 0,-3-1 2 0,4 1 0 15,3-4-31-15,-4 3-11 16,5-2 0-16,-1 2 9 0,0 4-9 0,0-1 0 0,3 1 0 15,-3 3 0-15,4-1 0 0,-4 4 0 0,4 0 0 0,-1 3 0 16,-3 0 0-16,4 0 0 0,-4 3 0 0,3 0 0 16,-3 4-11-16,4-1-1 0,-4 0 0 0,0 4 0 15,0-1-85-15,4 0-18 16,-4-2-3-16,3 2-1 0,-2-3-50 0,2-2-11 0,1-1-1 0,-1 0-1 16,-3-3 18-16,4-3 4 0,-1 3 1 0,1-7 0 15,-4 4 82-15,0-6 16 0,0 3 3 0,0-4 1 16,-3 1 44-16,-1 3 13 0,1-1 0 0,-1 1 0 15,-3 0 75-15,0 6 22 0,0-3 5 0,0 3 1 16,-3-4 20-16,-1 4 4 0,1 4 1 0,-4-1 0 16,3 3 12-16,-3 0 2 0,4 7 1 0,-8-1 0 15,8 1-75-15,-5 3-16 0,1 2-2 0,0 1-1 16,4 0 12-16,-4 3 3 0,3 0 0 0,4 3 0 16,-3-6 0-16,3 0 0 0,3-4 0 0,1 1 0 15,-1-4-52-15,1 1-12 0,3-4 0 0,0-2 0 16,4-1 0-16,-1-3 0 0,1-3 0 0,-1 0 0 15,4-3 0-15,4-3 0 0,-4-4 0 0,4 1 0 16,-4-7 38-16,4 4 5 0,-4-4 1 0,0-3 0 16,0 7-20-16,-4-4-3 0,-2 0-1 0,-1 4 0 15,-4-1-20-15,1 1-13 0,-4-1 1 0,-4 1 1 0,1 2 11 16,-8-2 16-16,0-1-4 0,1 4-1 0,-4-4-11 0,-4 4 0 16,0-1 0-16,1-2 0 0,-1 6-12 0,4-4-5 0,0 4-1 0,0 3 0 15,3-4-74 1,1 4-14-16,-1 0-3 0,8 0-1 0,-5 3-14 0,8 0-4 0,0 0 0 0</inkml:trace>
  <inkml:trace contextRef="#ctx0" brushRef="#br1" timeOffset="90843.66">24134 9359 1607 0,'3'-9'68'0,"1"2"-55"15,-1 1 87-15,1 3 16 0,-4 3 4 0,3-3 1 16,-3 3 5-16,4 3 1 0,-1 3 0 0,1 1 0 16,-1 2 1-16,1 4 1 0,-1 2 0 0,1 1 0 15,-1 6-52-15,1 3-10 0,-1 3-3 0,-3 3 0 16,4 1-51-16,3-4-13 0,-3 3 0 0,-1 1 0 16,1-4 54-16,-1 3 8 0,1-2 2 0,-1 2 0 15,1-3-52-15,3-3-12 0,-4 3 0 0,1-2 0 16,-1-5 0-16,1 1 0 0,-1-3 0 0,1 0 0 0,-1-3 0 15,1-1 0-15,-4-5 0 0,4-1 0 16,-4-3-48-16,0-6-13 0,0 0-3 0,0 0 0 16,3-9-102-16,-3 0-21 0,0-7-4 0</inkml:trace>
  <inkml:trace contextRef="#ctx0" brushRef="#br1" timeOffset="91493.29">24317 9372 2030 0,'-4'6'57'0,"4"0"14"0,-3 4-57 16,3-1-14-16,0 4 0 0,0-1 0 0,0 4 98 0,0 6 17 0,0 0 3 0,0 6 1 15,0-3-37-15,3 3-7 0,-3 0-2 0,4 4 0 16,0-1-7-16,-1-3-2 0,-3 1 0 0,7-1 0 16,-3-3-51-16,-1-3-13 0,1 3 0 0,-1-6 0 15,4 0 53-15,-3-4 8 0,3 1 2 0,0-7 0 16,0 1-53-16,0-7-10 0,4 3 0 0,-1-3 0 15,-3-3 0-15,4 0 0 0,-1-3 0 0,1 0 8 16,0 0-8-16,-4 3 0 0,3-3 0 0,1 0 0 16,-1-1 0-16,1-2 0 0,0 3-8 0,-1-3 8 15,1 3 0-15,-1-4 0 0,1 1 0 0,-1 0 0 16,1 0 0-16,0-7 0 0,-4 4 0 0,3-4 0 16,1 0 0-16,-4 1 0 0,0-1 0 0,4 1 0 15,-8-1 0-15,4-2 0 0,0 5 0 0,-3-2 8 16,-1 2-8-16,-3 1 0 0,4-1 0 0,-4 7 0 15,0 3 0-15,0 0 0 0,0 0 0 0,-7 0 0 0,0 7 12 0,0 2 2 16,-4 4 0-16,4-1 0 16,0 7-14-16,-4 0 0 0,4 3 8 0,-3 3-8 15,6-3-10-15,-3 0-5 0,4 0-1 0,3 0 0 16,0-4 34-16,3-2 6 0,4 3 2 0,0-3 0 16,0-4-42-16,0-3-8 0,0 1-1 0,0-4-1 0,4 0 44 0,0-2 9 0,-1-1 1 0,1-3 1 31,-1 0-46-31,1-3-10 0,0-4-1 0,-1 1-1 0,4-7 29 0,-3 4 0 0,-1-7 0 0,1 4 0 15,0-4 45-15,-4 1 15 0,0-1 4 0,0 0 0 16,0 0-52-16,-4 4-12 0,1-4 0 0,-4 1 0 16,0 2 0-16,0 0 0 0,-4 1 0 0,4-1 0 15,-3 4 0 1,-1 0 0-16,1-1 0 0,-1 1 0 0,1 3 0 0,3-1 0 0,-4 1 0 0,4 0 0 16,0-1 0-16,4 4 0 0,-1-3 0 0,4 0 0 15,0 3 20-15,4-4 0 16,-1 4 1-16,1 0 0 0,3-3-5 0,0 3-2 0,0 0 0 0,4-1 0 15,0 1-2-15,-1 0-1 0,1 0 0 0,3 0 0 16,-3 3-3-16,-1-3-8 0,1 3 12 0,-4 3-4 16,0-3-8-16,0 3 0 0,-3 0 0 0,-4 0 0 15,0 0-57-15,0 4-11 0,-3-1-1 0</inkml:trace>
  <inkml:trace contextRef="#ctx0" brushRef="#br1" timeOffset="96792.17">26007 9613 1958 0,'0'0'87'0,"0"0"17"0,-4-3-83 0,4 3-21 0,-3-6 0 0,-1 3 0 16,4 3 87-16,-3-4 13 0,3 4 2 0,-7-3 1 15,3 0-5-15,-3 3-1 0,0 0 0 0,0 3 0 16,0 0-33-16,3 4-6 0,-3-1-2 0,-3 3 0 16,3 1 7-16,0 2 1 0,-4 4 0 0,4 0 0 15,0 2-45-15,3 4-9 0,-3 0-2 0,4 0 0 16,3 0 7-16,0-3 1 0,0 0 0 0,3 0 0 15,1-4-8-15,3 1 0 0,-4-3-8 0,8-1 12 16,-4-2-12-16,4-4 0 0,-1 0 8 0,1-3-8 16,-1-3-24-16,5-3-7 0,-5 0-1 0,4-3-1 15,0-4 57-15,-3 1 11 0,3-4 2 0,-3 1 1 16,3-1-25-16,-4 1-5 0,-3-1 0 0,4 1-8 0,-4-4 15 16,-3 3-4-16,-1 4-1 0,-3-4 0 15,0 4 0-15,0-3 0 0,-3 2 0 0,-5 1 0 0,1-4-1 16,0 4 0-16,0-4 0 0,-3 4 0 0,-1 3-9 0,4-4 8 0,-4 4-8 0,1-4 8 15,3 7-8-15,0 0 0 0,0 0 0 16,0 3 0-16,7 0 0 0,0 0-19 0,0 0 3 0,0 9 1 31,3 1-85-31,-3-1-18 0,4 1-3 0,-1-1-1 16,4 4 20-16,0-1 4 0,0 1 1 0,0-1 0 16,4 1-19-16,-4-1-4 0,4-2-1 0,-4 2 0 0,3-2 65 15,1-4 12-15,0 3 4 0,-1-2 0 0,1-1 40 0,-4 0 0 0,3 0 0 0,-3-2 0 16,0-1 44-16,-7-3 12 0,11 0 1 0,-4 0 1 15,-7 0 58-15,7 0 11 0,-3-3 2 0,-1-4 1 16,1 4-54-16,-1-6-12 0,1 2-1 0,-1-2-1 16,1-3-50-16,-1-1-12 0,1-3 0 0,-1 1 0 15,4 2 37-15,-3-3 5 0,0 1 1 0,3 2 0 16,-4 1-32-16,4 2-11 0,-3 1 0 0,3-1 9 16,0 4 7-16,0 3 2 0,0 0 0 0,0 0 0 15,4 3 7-15,-4 0 2 0,3 3 0 0,-3 0 0 16,0 3-2-16,0 4 0 0,0-1 0 0,-3 4 0 15,-1-1-1-15,5 7-1 0,-5-3 0 0,1 3 0 16,-1-1-7-16,-3 1-2 0,0 0 0 0,0 0 0 16,0 0-6-16,4-4-8 0,-4 1 11 0,3 0-11 15,-3-4 0-15,0 1 0 0,4-7 0 0,-4 0 0 16,0-6-57-16,0 0-12 0,0 0-3 0,7-3 0 16,-4-3-20-16,4-4-4 0,0-2 0 0,4-1-1 15,-4-2-55-15,0-4-10 0,4 0-2 0,-4 0-1 16,0 0-34-16,3 1-6 0,1-4-2 0,-4 3 0 15,0 3 115-15,4 0 22 0,-4 4 5 0,0-1 1 16,0 1 0-16,0 2 0 0,-4 1 0 0,4 3 0 0,-3 0 144 16,-1-1 28-16,-3 7 7 0,0 0 1 0,4-3 47 0,-4 3 9 0,0 0 3 15,0 0 0-15,0 0-15 0,0 0-2 0,0 0-1 0,0 0 0 16,0 0-44-16,-4 3-9 0,1 4-1 0,-1-1-1 16,-3 0-61-16,0 0-12 0,4 1-2 0,-4 2-1 15,0 0 30-15,0-2 5 0,0 2 2 0,0-3 0 16,3 1-50-16,0-1-13 0,4 0 0 0,0-6 0 15,0 0 0-15,0 0 0 0,0 0 0 0,0 0 0 16,0 0 20-16,0 0-2 0,4-3 0 0,3-3 0 16,0 3-29-16,4-1-5 0,-4 1-2 0,3 0 0 15,1 0 66-15,-1 3 12 0,1 0 4 0,0 0 0 16,-1 0-52-16,4 3-12 0,-3 0 0 16,0 0 0-16,-1 4-15 0,1-1-5 0,-4 0-2 0,0 4 0 15,0-1 35-15,-4 4 7 0,-3-1 2 0,0 1 0 16,0-4-11-16,-3 4-3 0,-4-1 0 0,3-2 0 15,-3-1 5-15,0 0 1 0,0 1 0 0,-3 2 0 16,2-5-14-16,-2 2 0 0,3-3 0 0,-4 1 0 16,8-1-8-16,-4-3 8 0,7-3 0 0,0 0 0 15,0 0-8-15,0 0 8 0,0 0 0 0,0 0 0 16,0 0 0-16,0 0-8 0,7-3 8 0,3 0 0 16,1 0 0-16,-1-4 0 0,5 1 0 0,-1 0 0 15,0 3 0-15,3-7 0 0,1 4 0 0,0-3 0 0,-1-1 0 0,1 1-8 16,-4-1 8-16,4 1 0 0,-4-4 0 0,3 1 0 15,-6-1 0-15,3-2 0 0,0 2-8 16,-7 1 8-16,4 2 0 0,-4-2 0 0,0 2 0 0,-3 1 0 16,-1-1 0-16,1 4 0 0,-4 0 0 0,0 6 0 0,0-6 0 0,0 6 0 15,0 0 0-15,0 0 0 16,-7 3 0-16,0 3 0 0,-1 0-12 0,1 4 2 16,0 2 0-16,0 1 0 0,0 2 10 0,0 1 12 0,0 3-2 0,4 0-1 15,-1-4-9-15,1 4-12 0,-1-6 2 16,4 2 1-16,0-2 9 0,4 0 12 15,-1-1-2-15,4-3-1 0,0 1-9 0,4-4 0 0,-4 0 9 0,3 1-9 16,1-4 0-16,0 0 0 0,3-3 0 0,-4 0 0 16,4-3-12-16,-3 0 2 0,3 0 1 0,0-1 0 15,-3-2 9-15,-1 0 0 0,4-4 0 0,-3 4 0 16,0-3-41-16,-1-1-13 0,-3 1-2 0,0-4-1 16,0 4-56-16,-3-4-11 0,-1-2-3 0,1 2 0 15,-1-2-170-15,-3-4-35 0</inkml:trace>
  <inkml:trace contextRef="#ctx0" brushRef="#br1" timeOffset="97030.83">27174 9394 2469 0,'0'0'109'0,"8"6"23"16,-5 0-105-16,4 4-27 0,0-1 0 0,-3 4 0 15,3-1 89-15,0 4 13 0,0-1 2 0,0 4 1 16,0 0-27-16,4 3-6 0,-4 0 0 0,3 3-1 15,-3-3-14-15,0 0-2 0,-3 0-1 0,6 0 0 16,-3-3-25-16,1 3-5 0,-1-4 0 0,0 1-1 16,0-3-15-16,-4-4-8 0,4 1 8 0,0-4-8 15,-3 1 0-15,-1-4 0 0,-3-6 0 0,0 0-8 16,0 0-58-16,0 0-11 0,0 0-3 0,0 0 0 16,0 0-34-16,-3-6-7 0,-4-4-2 0,0 1 0 15,0 0-160-15,-4-4-32 0</inkml:trace>
  <inkml:trace contextRef="#ctx0" brushRef="#br1" timeOffset="97196.65">27037 9641 2880 0,'0'0'128'0,"0"0"25"16,0 0-122-16,0 0-31 0,0 0 0 0,7 3 0 15,0 1 108-15,4-1 16 0,-1-3 4 0,8 0 0 16,3 0-52-16,4-3-9 0,3-1-3 0,0 1 0 16,0-3-51-16,1 3-13 0,-5 0 0 0,12-3 0 15,-5 2 0-15,8-2 0 0,3 0 0 0,4 0 0 16,0-1 0-16,0-2 0 0,0 3 0 0,3-4 0 15,-6 4-48-15,-5-3-13 0,-2 2-3 0</inkml:trace>
  <inkml:trace contextRef="#ctx0" brushRef="#br1" timeOffset="127595.97">13868 6368 1756 0,'-4'-10'78'0,"4"1"16"16,-3 0-75-16,-1-4-19 0,4 1 0 0,-3-1 0 0,3 0 91 0,-4-2 14 0,4-1 3 0,0-3 1 31,-3 4-30-31,3-4-7 0,-4 0 0 0,0-3-1 0,1 3-21 0,-1 0-4 0,1-3-1 15,-1 1 0-15,1-1-5 16,-1 3 0-16,1-3-1 0,3 0 0 0,-4 0-15 16,-3-3-4-16,4 0 0 0,-1 0 0 0,1 3-11 15,-1-3-9-15,-3 3 12 0,4-3-12 0,-1 6 24 0,4-3-1 16,-4 3-1-16,1 3 0 0,3 1-22 0,0-1 0 0,0 3 0 0,0-2 0 16,0 2 0-16,3 1-10 0,-3 2 1 0,4 1 0 15,0-1 9-15,-1 4-12 0,-3-3 12 0,4 3-12 16,3-4 12-16,-7 4 0 0,3 0 0 0,1-1 0 0,-1 1 0 15,-3 6 0-15,7-3 0 0,-7 3 0 0,7-6 0 16,-3 2 9-16,3-2-9 0,0 3 10 16,-7 3-10-16,7-6 12 0,4 3-12 0,-1-4 12 0,-3 4-12 15,4-3 0-15,-1 0 0 0,5-1 8 0,-5 4-8 0,1-3 0 16,-1 0 0-16,1-1 8 0,3 1-8 0,-3 3 0 16,-1 0 0-16,1-3 0 0,3 3 0 0,-4-1 0 15,1-2 0-15,0 3 8 0,3 3-8 16,-4-3 0-16,1 0 0 0,3 3 0 0,-3 0 0 0,-1 0 0 0,1 0 0 15,-1 0 0-15,4 0 0 0,-3 3 0 16,0-3 0-16,3 0 0 0,-4-3 0 0,4 3 0 16,-3 0 0-16,3 0 0 0,-3-3 8 0,3 3 10 0,0 0 2 15,0 0 0-15,0 0-20 0,4-4 10 16,-1 4-10-16,1 0 8 0,0 0-25 0,-1 0-6 16,1 0-1-16,3 0 0 0,-3-3 49 0,-1 3 10 0,5-3 1 0,-5 0 1 31,1 0-59-31,3 0-12 0,-3 0-2 0,3 0-1 0,0-1 37 0,0 1 0 0,4-3 0 0,-4 3 0 15,4-3 23-15,-1 2 12 0,1 1 2 0,3 0 1 16,1 0-26-16,-5 3-12 0,4 0 10 0,1-3-10 16,-5 3 8-16,1 0-8 0,0 0 0 0,3 0 9 15,-3 0-1-15,3 0 0 0,0 0 0 0,0 0 0 16,1-3-8-16,-1 3 12 0,4 0-12 0,-1-3 12 16,1 3-12-16,0-4 8 0,0 4-8 0,-1-3 8 15,-3 0-8-15,8 3 0 0,-4-3 9 0,3 0-9 0,0 3 0 16,4-3 0-16,0 0 0 0,3 3 0 15,0-3 0-15,1-1 0 0,-1 1 0 0,0 3 11 0,-3-6-11 16,3 3 0-16,1 0 0 0,6 0 0 0,-3-1 0 0,0 1 0 16,3 0 0-16,1 3 0 15,-4-3 0-15,-1 0 0 0,1 3 0 0,7 0 0 16,-3-3 0-16,3 3 0 0,3 0 0 0,0 0 0 0,-3-3 0 0,0-1 0 16,0 4 0-16,7-3 0 0,-3 0 0 0,-1 3 0 15,0-3 0-15,4-3 0 0,-3 3 0 0,-4-4 0 16,3 4 0-16,4-3 0 0,0 3 0 0,0 0 0 15,-3-4 0-15,3 4 0 0,0 0 0 0,-4 0 0 16,0 3 0-16,8-3 0 0,-1 0 0 0,-3 0 0 16,-3 3-11-16,3 0 11 0,-11 0 0 0,4-3 0 15,0 3 0-15,0 0 8 0,-4-4-8 0,-3 4 0 16,4-3-8-16,-5 3 8 0,-2-3 0 0,-4 0 0 0,-4 0 0 0,0 3 11 16,0-3-11-16,-3 3 0 15,-4 0-10-15,1-3 10 0,-1 3 0 0,-3 0 0 0,-1 0 0 0,1 0 0 16,-4 3 0-16,0-3 0 0,-3 0 0 0,0 3 0 15,-4-3 0-15,0 0 0 16,0 3 0-16,-4-3 0 0,1 3 45 0,-4 0 15 0,-7-3 4 0,7 3 0 16,-7-3-52-16,0 0-12 0,0 0 0 0,7 7 0 15,0 2 0-15,-7-9 0 0,0 0 0 16,4 6 0-16,-4 1 54 0,3-1 8 0,-3 3 2 0,0 1 0 16,0-1-52-16,0 0-12 0,4 4 0 0,-4 3 0 15,0 3 0-15,3-1 0 0,-3 7 0 0,4 4 0 16,-4-1 0-16,3 6 0 0,1 1 0 0,3 6 0 15,-3-4 0-15,3 4 0 0,-4-3 0 0,1 2 0 16,3-2 0-16,-4 0 0 0,8 2 0 0,-4-2 0 16,0-3 0-16,4-1 0 0,-4 0 0 0,0 1 0 0,3-4 0 0,-3 1 0 15,0-7 0-15,0 3 0 16,0-6 0-16,0 0 0 0,1-3 0 0,-1 0 0 16,-4-4 0-16,4-2 0 0,0-1 0 0,-3 1 0 15,-1-4 0-15,1 1 0 0,-4-4 0 0,0-6 0 16,0 0 0-16,0 0 0 0,0 0 0 0,0 0 0 15,0 0-48-15,0-6-13 0,-4-1-3 0,1-2 0 16,-1 3-51-16,1-1-10 0,-1-2-3 16,1 3 0-16,-1-1-102 0,1 1-21 0</inkml:trace>
  <inkml:trace contextRef="#ctx0" brushRef="#br1" timeOffset="161697.57">988 11463 2276 0,'0'0'96'0,"0"0"-77"16,0 0 94-16,0 0 19 0,0 0 4 0,0 0 1 15,0 0-33-15,0 0-8 0,0 0 0 0,0 0-1 16,0 0-43-16,10 0-8 0,-6 3-1 0,6 0-1 16,1-3-5-16,0 3-1 0,-1-3 0 0,4 4 0 15,0-1-5-15,8 0-2 0,-1-3 0 0,0 3 0 16,-3-3-5-16,3 0 0 0,0 3-1 0,4 0 0 15,-11-3-8-15,7 3-2 0,0 1 0 0,4-4 0 16,-11 3 4-16,7-3 1 0,0-3 0 0,-3 3 0 16,-1-4-18-16,1 4 0 0,3-3 0 0,0 3 0 15,-6 0 12-15,2 0-2 0,-3 0 0 0,0 0 0 16,1 3-10-16,-5 1 10 0,8-1-10 0,-11 0 10 16,3 0-10-16,-3-3 0 0,4 3 9 0,-7-3-9 15,3 3 0-15,-4 0 8 0,-3-3-8 16,0 0 0-16,0 0-12 0,0 0-6 0,0 0-2 0,0 0 0 15,0 0-86-15,0 0-18 0,-3-6-3 0</inkml:trace>
  <inkml:trace contextRef="#ctx0" brushRef="#br1" timeOffset="169790.57">2678 11187 1440 0,'0'-12'30'0,"0"12"6"0,3-4-28 0,4-2-8 0,-7 3 0 0,0-3 0 15,0-1 133-15,0 1 26 0,0 3 5 0,0 3 0 16,0 0-28-16,0 0-7 0,0 0-1 0,0 0 0 16,0 0 0-16,0 0 0 0,0 0 0 0,0 0 0 15,4 0-102-15,-4 0-26 0,10 6 0 0,1 4 0 16,-1 2 56-16,1 4 7 0,0 3 1 0,-1 3 0 15,4 0 0-15,-3 6 0 0,-1 0 0 0,5 3 0 0,-5-2-52 16,1-1-12-16,-1 0 0 0,-3-3 0 16,4 0 9-16,-4-3 3 0,4 0 0 0,-4-3 0 15,3 0-12-15,-3-3 0 0,-3-4 0 0,3 1 8 16,-4-4-8-16,8-3 0 0,-11-6 0 0,0 0 0 16,0 0-9-16,0 0-4 0,0 0-1 0,-7-3 0 15,3-3-93-15,1 0-18 0,-4-4-4 0</inkml:trace>
  <inkml:trace contextRef="#ctx0" brushRef="#br1" timeOffset="170151.73">2441 11112 2501 0,'-21'6'71'0,"14"-6"15"0,0 0-69 15,0 3-17-15,3 0 0 0,4 1 0 0,-7-1 108 0,7-3 17 0,-3 3 4 0,3-3 1 16,0 0-53-16,0 0-10 0,0 0-3 0,10 6 0 16,-6 0 6-16,10-3 1 0,-3 1 0 0,6-4 0 15,1 0-28-15,3-4-6 0,4 1-1 0,-1 0 0 16,5 3-8-16,-1-6-1 0,-3 0-1 0,6 3 0 16,1-1-6-16,-4-2-2 0,8 0 0 0,-1 3 0 15,-3 0-18-15,3-1 0 0,0 1 8 0,11 0-8 16,-14 0-16-16,3 0-8 0,0 3 0 0,1 0-1 15,-8 0 45-15,4 3 10 0,-8 0 2 0,1 0 0 16,0 0-32-16,3 4 0 0,-10-1 0 0,3-3 0 16,0 0 0-16,-7 0 0 0,-3 4 0 0,3-4 8 0,-7-3-8 15,3 3 0-15,-6 0 0 0,-4-3 0 0,0 0 0 0,0 0-8 16,0 0 8-16,0 0-10 16,-4 0-76-16,-6 0-15 0,3-3-3 0,-4 3-1 15,4 0-172-15,-4 0-35 0</inkml:trace>
  <inkml:trace contextRef="#ctx0" brushRef="#br1" timeOffset="170532.05">2805 11767 2310 0,'-11'3'97'0,"7"0"-77"0,-3 1-20 0,4 2 0 16,-4 0 106-16,3-3 18 0,-6 0 3 0,10-3 1 15,0 4-8-15,0-4 0 0,0 0-1 0,0 6 0 16,0-6-53-16,0 0-10 0,3 6-3 0,4-3 0 16,4 0-26-16,-1-3-6 0,-2 0-1 0,2 0 0 15,8-3 35-15,-4 0 6 0,7 0 2 0,-7 0 0 16,7-3-31-16,4 2-7 0,0-2-1 0,-1 3 0 0,1-3-14 15,3 3-10-15,-3 3 12 0,-4-4-12 0,4 1 8 0,-11-3-8 16,7 0 0-16,-3 6 0 0,-1 0 8 0,5 0-8 16,-8 0 0-16,0 0 5 0,0 3-5 0,4 0 0 15,-8 0 0-15,4-3 0 0,0 3-16 0,4-3-4 16,-4 0 0-16,0 0 0 16,0 3-94-16,4 1-19 0,-4-1-4 0,0 0-851 15,4 0-171-15</inkml:trace>
  <inkml:trace contextRef="#ctx0" brushRef="#br1" timeOffset="170919.5">3605 11802 2959 0,'0'0'65'0,"0"0"14"0,0 0 2 0,0 0 2 0,0 0-67 0,0 0-16 0,0-10 0 0,-7 4 0 15,7-7 53-15,0 4 7 0,0-7 2 0,7 4 0 16,-7-7-29-16,4 3-5 0,-1 1-2 0,5-4 0 16,2-3-9-16,1 0-1 0,-8 3-1 0,11 3 0 15,-3 1-15-15,-1 2 9 0,5 1-9 0,2 2 8 16,-6 1 4-16,3-1 0 0,0 4 0 0,4 6 0 0,-4 0 13 15,0 0 3-15,0 3 1 0,4 4 0 16,-8 2 3-16,1 4 0 0,3 2 0 0,-3 7 0 16,-4 0-8-16,0 3-2 0,3 3 0 0,-6 1 0 0,3-7-22 0,-4 3 0 15,4 0 0-15,-7 0 0 16,4-3-24-16,-1-3-5 0,4-1-2 0,-7-2 0 16,0-3 51-16,4-1 9 0,-4-2 3 0,7-1 0 15,-7-9-104-15,0 0-21 0,0 0-4 0,0-9-1 16,0-1-173-16,0-2-34 0</inkml:trace>
  <inkml:trace contextRef="#ctx0" brushRef="#br1" timeOffset="171240.81">4110 11403 1982 0,'0'0'56'0,"0"0"12"0,0 0-54 0,0-3-14 0,3-3 0 0,1 0 0 16,-1 3 116-16,8 0 20 0,-7-1 4 0,3 1 0 16,-4 3-9-16,4 0-3 0,7 3 0 0,-10 1 0 15,6 5-51-15,-3 0-10 0,4 7-3 0,-4 0 0 16,4 3 29-16,-1 2 6 0,1 1 1 0,3 3 0 16,-3 1-56-16,-1 2-10 0,1 0-2 0,-1 3-1 15,1-2-17-15,-1-1-3 0,-2-6-1 0,-1 0 0 16,3-3-10-16,-6-1 0 0,-1 1 0 0,4-6 0 0,-7 2 0 15,4-5 0-15,-4-1 0 0,0-3 0 16,0-6-36-16,-4 4-8 0,1-1-3 0,-1-3 0 16,-3-7-53-16,-3-2-12 0,-1 0-1 15,0-4-1-15,-3-3-116 0,4-2-23 0,-8-1-5 16,4 0-834-16</inkml:trace>
  <inkml:trace contextRef="#ctx0" brushRef="#br1" timeOffset="171609.19">4106 11595 1958 0,'0'0'43'0,"0"0"9"0,0 0 1 0,0 9 3 0,0-3-45 0,4 7-11 0,-1-4 0 0,1 1 0 15,-1 2 104-15,8-2 20 0,-7 2 3 0,3-2 1 16,3-4 0-16,-3 0 0 16,4 4 0-16,-1-4 0 0,1 0-48 0,3 0-8 0,4-2-3 0,-1-1 0 15,1 0-8-15,7-3-1 16,-11 3-1-16,7-3 0 0,0-6-59 0,4-1 0 0,-7-2-15 16,3 0 3-16,0-1 12 0,0 1 8 0,0-4-8 0,-3 1 11 15,-4-4-11-15,4 4 8 0,-4-1-8 0,-4 4 8 16,1-1-8-16,-1 1 0 0,-6-1 0 0,3 1 0 15,-7 0 0-15,0 2 0 0,0 7 0 0,0 0 0 16,0-6 40-16,-7 3 4 0,3 3 0 0,-3 3 0 16,4 0-20-16,-4 3-4 0,0 1-1 0,0 5 0 15,-4 1-9-15,8 2-2 0,-8 4 0 16,4 3 0-16,0 3 0 0,0-3 0 0,7-3 0 0,-4 3 0 16,4-3 0-16,0 0 0 0,0-4 0 15,4 1 0-15,3 0-8 0,0-4 0 0,0-2 0 0,4-1 0 16,-1 0 0-16,1-2 0 0,3-4 0 0,7-3 0 15,-10 0 0-15,6-3 0 0,1-4 0 0,0 1 0 16,-1-3 0-16,8-1 0 0,-11 1-10 0,7-1 10 16,-7 1-70-16,0 0-8 15,4-1-2-15,-7 4-949 0,-4 0-191 0</inkml:trace>
  <inkml:trace contextRef="#ctx0" brushRef="#br1" timeOffset="172340.27">4978 11579 2419 0,'0'0'53'0,"0"0"11"0,-7-3 3 0,0 3 1 0,0 0-55 0,-1 0-13 0,5 0 0 0,-4 0 0 16,3 3 105-16,-3 0 19 0,4 0 3 0,3-3 1 16,-4 3-64-16,-3 1-13 0,4 2-3 0,3 0 0 15,0-6-25-15,-7 3-6 0,7 7-1 0,-4-4 0 16,4 7 16-16,0-4 2 0,-3 3 1 0,3 1 0 0,0 3-19 15,3-4-4-15,-3 1-1 0,4 6 0 0,3-4-11 0,-7 4 12 16,10-3-12-16,-6-4 12 16,3-2-12-16,0-4 0 0,3 0 0 0,1-3 0 0,3 0 0 15,4-6 0-15,-8-3 0 0,8 0 0 0,0 0 0 0,-8-1 8 16,4-5-8-16,-3 2 0 0,0-2 0 0,-1-1 0 16,-3-2 0-16,0-1 0 0,0 0 0 15,-3 1 0-15,-1 2 0 0,-3 0 0 0,0 1 0 0,0 6 0 16,0-4 0-16,-3 7 0 0,-1-3 0 0,1 3 0 15,-1 0 0-15,-3-1 0 0,7 4 8 0,-7 4-8 16,0 2 0-16,0 6 8 0,3 4-8 0,4-7 0 16,0 4 0-16,0 18 0 0,4 1 0 0,0-17 0 15,-1 4 0-15,4 6 0 0,0 3 30 0,4 1 4 16,-4-1 1-16,3 6 0 16,5-2-12-16,-5 2-3 0,-3 1 0 0,4-1 0 15,-1 1 0-15,1-1-1 0,-4 1 0 0,0-1 0 16,0 1-7-16,-3-4-2 0,3 0 0 0,-7-2 0 0,0-1-10 0,0-3 8 15,-11 0-8-15,4-3 8 0,0-3-8 16,-4 0 0-16,-6-4 9 0,3-2-9 0,0-4 0 0,-8-3 8 0,1-6-8 0,0-3 0 16,3-3 0-16,-6-6 0 0,-1-1 0 0,4-6 0 31,-4 0 0-31,7-3 0 0,-3 4 0 0,4-4 0 0,3 0 0 16,-1 0 0-16,8 0 0 0,-3 3 0 0,6-3 0 15,1 3 0-15,3-3 0 0,3 0 0 0,4 4 0 0,0-8 0 0,4 1 0 16,0 3 0-16,6 0 0 0,1 1 0 15,-1 2 0-15,5 0 0 0,-1 3 0 0,-4 4 0 16,5 2 0-16,-1 1 0 0,3-1-56 0,-2 1-7 0,2 3-1 0,1 0-976 16,-4-1-196-16</inkml:trace>
  <inkml:trace contextRef="#ctx0" brushRef="#br1" timeOffset="173033.88">5482 11824 1792 0,'0'0'51'0,"0"0"10"0,0 0-49 0,0 0-12 15,-7 0 0-15,4 0 0 0,-8 0 208 0,7 3 38 16,-3-3 8-16,0-3 2 0,0-1-116 0,-3 1-24 0,6 0-4 0,-3-6 0 15,4-1-25-15,-8 1-5 0,4 0-1 0,3 2 0 16,1 1-63-16,3-3-18 0,-7-1 0 0,3 1 8 16,4-4 1-16,0 1 0 0,0 2 0 0,0 1 0 15,0-4-9-15,4 1 0 0,3 2 9 16,-7 1-9-16,3 0 0 0,5-1 0 0,-1 4 0 0,3 0 8 16,1 3-8-16,-1-1 0 0,1 1 0 0,3 0 0 15,0 3 0-15,4 3-12 0,-4-3 12 0,7 0-12 16,0-3-56-1,4 3-11-15,-4-3-2 0,4 0-1 0,-1 3 20 0,-9-3 4 0,6 3 1 16,-4 0 0-16,1-3-3 0,-4-4-1 0,0 4 0 0,-3 3 0 16,-1-3 49-16,1 0 12 0,-7 0 0 0,3 0 0 0,-7 0 0 15,3-4 0-15,-3 1 0 0,0 6 0 0,0 0 48 0,0 0 13 16,-3 3 3-16,-4 0 0 0,3 7 0 0,0 2 0 16,-6 4 0-16,-1 6 0 0,4 0 0 0,4 0 0 15,-4 0 0-15,3 3 0 0,1 3-52 16,3-3-12-16,-7 0 0 0,7-6 0 0,0 0 54 0,7-4 8 15,-7-2 2-15,3 0 0 0,4-7-64 16,0 0-18-16,0 0-1 0,4-6 0 0,-1 0 31 0,-2-3 5 16,-1-6 2-16,3-1 0 0,1-2-32 0,-1-4-7 15,-3 0 0-15,0-2-1 0,4 2 21 0,-4 0 0 16,0 1 0-16,-3-1 0 0,-1 3 0 0,1-2 0 16,-1-1 0-16,1 4 0 0,-4-1 10 0,0 4 10 15,0 5 1-15,0 4 1 0,0 0-32 0,0 0-6 16,0 0-2-16,0 0 0 0,0 10 34 0,3 2 8 0,1 1 0 15,-4-1 1-15,7 7-7 0,-4-3-2 0,4 3 0 16,1 0 0-16,2-4-5 0,-3 1-2 0,4 3 0 0,-1-7 0 31,4 1-33-31,-3 3-6 0,0-7-2 0,-1 0 0 0,4 1 52 0,-3-4 9 16,-1 0 3-16,5 1 0 0,-8-1-40 0,3-6-8 0,-3 3-2 16,-7-3 0-1,11-3-94-15,-11 3-20 0,7-3-3 0,-7 3-1338 0</inkml:trace>
  <inkml:trace contextRef="#ctx0" brushRef="#br1" timeOffset="176379.24">6255 11222 1337 0,'0'-32'28'0,"3"23"6"16,-3-1-34-16,0 1 0 0,0 3 0 0,0-1 0 15,0-2 145-15,0 3 23 0,0 0 4 0,0-1 0 16,0 1-20-16,0 3-4 0,0-3 0 15,0 6-1-15,4-4-15 0,-4 1-4 0,0-3 0 0,0 6 0 16,0 0-57-16,3-3-12 0,-3 3-3 0,0 0 0 16,7 0-38-16,0 0-8 0,1 3-2 0,-5 3 0 15,4 1 33-15,4 5 7 0,-8 1 0 0,8 2 1 16,-8 7 3-16,4 3 0 0,0 4 0 0,-3 5 0 16,3 4-13-16,-3-1-3 0,-1 4 0 0,1 3 0 15,3-3-14-15,-7-4-3 0,3 4-1 0,4-3 0 16,-3-4-10-16,3-5-8 0,-4-1 9 0,1 0-1 15,3-6-8-15,0 0 0 0,-3-3 0 0,6 3 0 0,-6-4 0 0,3-5 0 16,0-1 0-16,0-2 0 0,0-1-17 0,0-6-3 16,0 1-1-16,0-4 0 15,0-4-63-15,0-2-13 0,0 3-3 0,4-3 0 16,-1 6-135-16,1-3-27 0</inkml:trace>
  <inkml:trace contextRef="#ctx0" brushRef="#br1" timeOffset="177218.78">7493 11488 1552 0,'0'0'44'0,"0"0"10"0,-4-6-43 0,4 3-11 0,0-4 0 0,0-2 0 16,-3 6 140-16,3-3 27 0,0 6 5 15,0-7 0-15,-4 1-36 0,4 3-8 16,0 3-2-16,0 0 0 0,0 0-28 0,0 0-6 0,-7-3 0 0,7 3-1 15,0 0-22-15,-3 6-4 0,-1-3-1 0,1 4 0 16,-1-1-4-16,1 0-2 0,3 7 0 0,-4-1 0 16,4 1-46-16,-3 2-12 0,3 1 0 0,0 0 0 15,0 3 0-15,0 2 0 0,0-2 0 0,3 6 0 16,-3-3 53-16,4 3 9 0,-1-6 2 0,4 3 0 16,-3 0-52-16,3-3-12 0,0-3 0 0,-4 2 0 15,5-2 0-15,2-3 0 0,-3-4 0 0,4 0 0 16,-4-5 0-16,3-4 0 0,1 0 0 0,0-4 0 15,-1-2 0-15,1-3 0 0,-1-4 0 0,-3-2 0 0,4-1 0 0,-4 0 0 16,0 1 0-16,4 2 0 0,-4 0 0 0,0 7 0 16,-4-3 0-16,4 2 0 0,-3 4 0 0,-4 3 0 15,0 0 0-15,7 7 0 16,-4 2 0-16,5-3 0 0,-5 1 0 0,1 2 0 0,-1 4-12 0,1 2-4 16,3-2-2-16,0 2 0 0,0 1 29 0,-4 0 5 15,4-4 2-15,4 1 0 0,0-1-18 0,-4-2-12 16,3-4 1-16,4 0 1 15,0-3 10-15,1 1 14 0,-1-4-3 0,3-4-1 0,-3-2-10 0,0 0 0 16,-3-3 0-16,3-4 0 0,-3 4 0 0,-1-4 0 16,1-3 0-16,-8 1 0 0,5-1 0 0,-5 0 0 15,1 1 0-15,-1-4 0 0,-3 3 0 0,-3-3 0 16,-1 4 0-16,4-4 0 0,-7 3 0 0,0-3 0 16,-4 4 0-16,4-4 0 0,-3 3 0 0,3 4 0 15,-4-4 0-15,0 7 0 0,1 2 0 0,-1 1 0 0,1 6 0 0,-1 0 0 16,4 0 0-16,-3 6 0 0,6 1 0 0,-3-1 0 31,7 3-49-31,0 1-12 0,3 2-3 0,1 4 0 0,0-7-102 0,6 4-21 16,-3-1-4-16,4 1-1101 0</inkml:trace>
  <inkml:trace contextRef="#ctx0" brushRef="#br1" timeOffset="177378.91">8160 11833 3110 0,'0'0'68'0,"0"0"15"0,0 0 2 16,0 0 3-16,0-3-71 0,-7 0-17 0,3 0 0 0,1-4 0 16,-1-2 55-16,1 3 7 0,-4-4 2 0,3-2 0 0,0-1-52 15,1-2-12-15,-4-1 0 0,3 0 0 16,-3 0-172-16,4 1-38 0,-1-4-7 0</inkml:trace>
  <inkml:trace contextRef="#ctx0" brushRef="#br1" timeOffset="177523.32">8040 11447 2188 0,'-7'-9'48'0,"7"9"11"0,-7-3 1 0,3 0 1 15,4 3-49-15,0 0-12 0,0 0 0 0,0 0 0 0,0 0 54 0,0 0 8 0,0 0 2 0,11 0 0 16,-4 3-52-16,0 0-12 0,3 6 0 0,1 1-714 31,0-7-146-31</inkml:trace>
  <inkml:trace contextRef="#ctx0" brushRef="#br1" timeOffset="177788.87">8297 11811 2269 0,'0'0'64'0,"0"0"15"0,0 0-63 0,-3-6-16 0,-1-4 0 0,4 1 0 16,-3-4 109-16,3-2 19 0,0-1 4 0,3 0 1 16,-3-2-50-16,4-1-11 0,3 0-1 0,-4-3-1 15,4 3-10-15,1 0-3 0,2 1 0 0,-3-1 0 16,4 6-14-16,-1 1-3 0,1-1-1 0,-1 1 0 15,1 2-15-15,0 1-2 0,3 3-1 0,-4 2 0 16,1 4 35-16,0 4 6 0,-1-1 2 0,-3 6 0 0,4 7-52 0,-4-1-12 16,0 7 0-16,0 3 0 15,-4 7 0-15,1-4 0 0,-1 0 0 0,1 0 0 0,0 4 0 0,-4-4 0 16,0 0 0-16,3 0 0 16,-3-6-48-16,4 0-13 0,-4-6-3 0,3 0 0 15,-3-1-102-15,4-5-21 16,-1-4-4-16,-3-6-1 0</inkml:trace>
  <inkml:trace contextRef="#ctx0" brushRef="#br1" timeOffset="178334.2">8932 11222 2188 0,'0'0'48'0,"0"0"11"0,0 0 1 0,4 3 1 0,-1 3-49 0,1 0-12 0,-1 1 0 0,-3 2 0 16,0 0 156-16,0 4 29 0,4 3 6 0,0-1 1 15,-4 4-73-15,0-3-15 0,3-1-2 0,-3 4-1 16,4 0-37-16,-1 0-8 0,1 3-2 0,-1 0 0 15,4 0-14-15,0 6-2 0,0-3-1 0,0 0 0 16,4-3-29-16,0-3-8 0,-4 0 0 0,3 0 0 16,1-7 0-16,-4 1 0 0,3-4 0 0,-3-3 0 15,1 1 0-15,2-4 0 0,-3 0 0 0,-7-3 0 16,0 0 0-16,0 0 0 0,0 0 0 0,0 0 0 0,0 0 0 16,-3-6 0-16,-1-4 0 0,-6 4 0 15,2-4 0-15,-2 4 0 0,-1 0 0 0,-3 0 0 0,-3 3 0 0,-1-1 0 16,0 1 0-16,-3 3 0 0,3 3 0 0,-3 1 0 15,0 2 0-15,3 6 0 0,-3 1 0 0,4 3 0 16,3 2 0-16,-4 1 0 0,7-3 0 0,1 0 0 16,3 2 0-16,3 1 0 0,1 0 0 15,6 0 0-15,1-7 0 0,3 4 0 0,0-3 0 0,3-1 0 16,1-3 8-16,3-2-8 0,4-1 11 0,-1-3-3 16,1-3 0-16,3 0 0 15,4 0-8-15,0-6 8 0,-4 0-8 0,7-1 8 16,-3 1-8-16,-1-3 0 0,1 2 0 0,0-2 0 15,-4 0-29-15,0-4-8 0,0 0-2 0,-3 1 0 16,0-1-121-16,-4 1-25 0,0 2-5 0,0-2-1168 0</inkml:trace>
  <inkml:trace contextRef="#ctx0" brushRef="#br1" timeOffset="178799.24">9507 11595 2304 0,'-3'-7'51'0,"-1"4"10"0,1-3 3 0,-1 6 0 0,4 0-52 0,-7 0-12 0,0-3 0 0,4 6 0 15,3-3 131-15,-4 6 23 0,-3 16 165 16,4-6-236-16,-1 0-15 0,4 6-4 0,-4 0 0 0,4-1-51 0,4 1-13 15,-4-3 0-15,4 6 0 0,-1-3 54 0,4 0 8 16,-3-3 2-16,6-3 0 0,-3-1-20 0,4-2-3 16,3-4-1-16,0 1 0 15,0-7-28-15,4-3-12 0,-1-3 11 0,-2-4-11 0,2-2 0 0,-3-3 0 16,-3-7 0-16,3-3 0 0,-3 0 0 0,-1 0 0 16,1 0 0-16,-1 3 0 0,-6 7 0 0,3-1-10 15,0-6 10-15,-3 4-8 16,-1 2-5-16,-3 4-1 0,4 2 0 0,-4 1 0 0,0 0-8 0,0 3-2 0,0 3 0 0,0 6 0 15,-4-3 36-15,4 0 6 0,0 7 2 0,0 2 0 16,4 4-12-16,-1 3-8 0,1-1 9 0,-1 4-9 16,1 3 10-16,3 1-10 0,-4 2 10 15,4-3-10-15,0 3 10 0,4-6-10 0,-4 0 10 16,4 3-10-16,-1-6 8 0,1 0-8 0,-1-4 0 0,1 1 0 16,-4 0-24-1,4-7-10-15,-4-3-2 0,0 1-1 16,-7-7-124-16,0 0-25 0,0 0-5 0</inkml:trace>
  <inkml:trace contextRef="#ctx0" brushRef="#br1" timeOffset="179245.2">9998 11770 2419 0,'0'7'53'0,"7"2"11"0,0 4 3 0,0 2 1 0,3 1-55 0,1 3-13 16,0 3 0-16,3 0 0 0,0 0 73 0,0 0 12 15,-3 3 3-15,3 3 0 16,0 0 0-16,0-3 1 0,-4 3 0 0,5 1 0 16,-8-4-21-16,3 3-4 0,1-3 0 0,-4 0-1 15,0 0-21-15,-4-3-4 0,1 3-1 0,0-6 0 0,-4 0-21 16,0-4-4-16,-4-2 0 0,0 3-1 16,-3-10-11-16,4-3 0 0,-4 0 0 0,0-3 0 0,-4-3 0 0,1-3 0 15,-1-10 0-15,0-3 0 0,1-9-10 0,-1 0 10 16,1 0 0-16,-1-7-9 0,4 1 9 0,0-4 0 15,0-3 0-15,3 1-8 0,1-1-13 0,-1 3-3 0,4 1 0 16,4-1 0-16,-1 3 40 0,1 1 7 0,3-1 1 16,4 1 1-16,-4-1-25 0,7 1 8 15,-4-1-8-15,8 4 0 0,-4 0 35 0,4 3 1 0,3 2 1 16,4 4 0-16,-4 1-29 0,0 2-8 0,0 6 0 0,0 4 0 16,0 3 0-16,-6 9 8 0,2 0-8 0,-3 9 8 15,-3 1 8-15,-4 6 3 0,0-1 0 0,-4 8 0 16,1 8-8-16,-8-3-2 0,-3 1 0 0,0 2 0 15,-3-2-6-15,-1-1-3 0,1-3 0 0,-4-3 0 16,-1 0-26-16,1-3-5 0,-7-3-1 0,3-3 0 0,1-4 32 16,-4-5 0-16,3-4 0 0,0-3 0 15,1-10-160-15,-1 1-25 0,0-7-6 16</inkml:trace>
  <inkml:trace contextRef="#ctx0" brushRef="#br1" timeOffset="180135.03">2004 10601 1591 0,'0'0'35'16,"0"-6"7"-16,0-4 2 0,0 1 0 0,0 2-35 0,7-2-9 0,-7 0 0 0,0 2 0 16,3-2 106-16,4 0 19 0,-3 2 4 0,-1 1 1 15,5 0-18-15,-5-1-4 0,4 1-1 0,-3 3 0 16,3 3-2-16,-4-3 0 0,-3 3 0 0,4 3 0 0,3 3-6 16,-4 7-2-16,-3-1 0 0,0 7 0 15,-3 3-31-15,3 0-6 0,-7 3-2 0,3 7 0 16,1-1-27-16,-8 0-6 0,4 1-1 0,4-1 0 15,-5-3-16-15,5-3-8 0,-1-3 8 0,-3 0-8 0,4 0 25 16,3-6 0-16,-7-7 0 0,3 1 0 16,4-10-125-16,0 0-24 0,0 0-6 0,4-7-1 15,3-2-35-15,-7-4-7 0,3-5-2 0,8 2 0 16,0-3-105-16,-1 0-22 0,8-25-4 0,-1 13-1 0</inkml:trace>
  <inkml:trace contextRef="#ctx0" brushRef="#br1" timeOffset="180315.07">2233 10500 1512 0,'4'-12'43'0,"3"6"9"0,-7-1-42 0,3 1-10 0,-3 0 0 0,0 6 0 15,0 0 164-15,0 0 32 0,0 0 5 0,0 0 2 16,0 0-18-16,7 9-3 0,-7 7-1 0,0-4 0 16,0 7-73-16,0 0-14 0,-7 0-3 0,7 3-1 15,0 0-22-15,-3 0-5 16,3 3-1-16,-7 0 0 0,7 3-18 0,-4 3-3 0,4-2-1 0,-7-1 0 16,7-6-23-16,0-3-5 0,0-4 0 0,-3 1-1 15,6-3-11-15,-3-4 0 0,0-3 0 0,7 1 0 31,-7-7-103-31,0 0-19 0,0 0-4 0,0 0-854 0,0 0-172 0</inkml:trace>
  <inkml:trace contextRef="#ctx0" brushRef="#br1" timeOffset="181168.1">10756 10689 2030 0,'0'0'57'0,"-3"3"14"0,-4-3-57 0,3 0-14 0,-3 3 0 0,7-3 0 15,0 0 156-15,0 0 29 0,-3 3 6 0,3-3 1 16,0 6-103-16,0 1-20 0,3-1-4 0,1 0-1 15,3 3 0-15,-4 1 0 0,4 2 0 0,0-2 0 16,0 2 0-16,0 1 0 0,4 3 0 0,-4-4 0 16,0 7-37-16,4-3-8 0,-1-1-2 0,-3 1 0 15,4-3-6-15,-4-1-2 0,0 1 0 0,0-7 0 16,-3-3-9-16,3 3 0 0,-4-3 0 0,8-3-85 16,-8 0-13-16,1-3-2 0,3 0-1 15,-4-6-95-15,1-1-18 0,-1 1-4 0,1-7-558 16,-4-3-112-16</inkml:trace>
  <inkml:trace contextRef="#ctx0" brushRef="#br1" timeOffset="181334.48">10922 10616 1828 0,'0'0'40'0,"0"0"9"0,0-6 2 0,0 6 0 0,0 0-41 0,0 0-10 15,0 0 0-15,0 0 0 0,4 10 178 0,-1-1 34 16,1 7 6-16,-1-1 2 16,1 1-68-16,-1 6-14 0,1 0-2 0,-1 3-1 0,4-6-43 0,-3 3-8 15,3-3-1-15,-4 3-1 0,4-1-39 0,1-2-8 16,-1-3-2-16,0-3 0 0,0-1-15 0,0-3-3 15,0-2-1-15,-7-7 0 16,10 3-79-16,4 0-16 0,-3-3-3 0,0 0-924 16,-1 0-184-16</inkml:trace>
  <inkml:trace contextRef="#ctx0" brushRef="#br1" timeOffset="181766.35">12090 11472 3265 0,'0'0'72'0,"0"0"14"0,0 0 3 0,0 0 3 0,0 0-73 0,0 7-19 16,0-7 0-16,0 0 0 0,3 3 72 0,8 3 10 15,-4-3 2-15,3 0 1 0,5 4-48 0,2-4-9 16,4 0-3-16,4 0 0 0,0-3-14 0,3 3-3 16,0-3-8-16,0 0 12 0,-3 0-8 0,3-3-4 0,-3 0 0 0,7 0 0 15,-8 0 0-15,5 0 0 0,-5-4 0 0,5 4 0 32,-5 3-59-32,1 3-11 0,-4 0-2 0,0 4-1494 0</inkml:trace>
  <inkml:trace contextRef="#ctx0" brushRef="#br1" timeOffset="204412.35">13839 11494 1299 0,'4'-6'55'16,"3"3"-44"-16,-3 0 117 0,3-3 24 0,-4-1 5 0,4 1 1 15,-3 3-13-15,-1-3-2 0,4-1-1 0,-3 1 0 16,-1 0-21-16,1 0-4 0,-1-1-1 0,-3 1 0 15,0 0-26-15,-3 3-6 0,-1-4 0 0,1 4-1 16,-4-3-20-16,0 3-4 0,0 0-1 0,-4 0 0 16,1 9-18-16,-1-3-4 0,0 3-1 0,1 4 0 15,-4-1-15-15,3 7-2 0,-3-1-1 0,0 4 0 16,0 3-8-16,0 3-1 0,3 0-8 0,-3 0 12 16,3 7 18-16,1-1 3 0,-1 0 1 0,4 1 0 15,4-1-48-15,-4 1-10 0,3-4-1 0,4 3-1 0,0-6 26 16,4-6 0-16,-1 0 0 0,1 0 0 15,6-4 16-15,-3 1 8 0,4-3 1 0,3-4 1 16,0 3-44-16,7-2-9 0,-3-7-1 0,7-3-1 16,3-3 19-16,0-3 10 0,4-4-10 0,-4 1 10 15,0-4-30-15,-3 1 0 0,0-4 0 0,-1 0 0 0,-3 1 7 0,1-7 2 16,-5 3 0-16,1-6 0 16,3 3-18-16,-7-3-3 0,4 0-1 0,-4 0 0 0,-3 3 35 0,-1 0 8 15,1 3 0-15,-4 3 0 0,-4 1 0 0,4 2 0 16,-7 4 0-16,0 2 0 0,0 1 0 0,0 3 0 0,0 0 0 0,-3 0-8 15,-4 3 32-15,3 3 6 0,1 3 2 16,-4 0 0-16,0 4-8 0,3 2-2 16,-3 1 0-16,0 6 0 0,0-1-6 0,3-2-2 0,-3 3 0 15,4 3 0-15,-1-3-4 16,1 0-1-16,-1-1 0 0,4 1 0 0,-3 0-9 16,3 0 8-16,3-4-8 0,-3 1 8 0,7-3-8 0,-3-4 0 15,-1-3 0-15,4 1 0 0,-7-7 0 0,7 3 0 0,0-3 0 0,4-7 0 16,0 1 0-16,-1-6 0 0,1-1 0 15,-1-3 0-15,-3-2 0 0,4-1 0 0,-4 0 0 0,0 0 0 16,0 0 0-16,-3 4 0 0,-1-4 0 0,4 3 0 16,-3 4 0-16,-1-1 0 0,-3 4 0 0,4-1 0 15,-4 7 0-15,0 3 0 0,0 0 0 0,0 0 0 16,3 6-10-16,1 4-4 0,-1 2-1 0,1 1 0 16,0-1 25-16,3 4 5 0,-4 0 1 0,4 3 0 15,0-1-26-15,4 1-5 0,-4-3-1 0,3 3 0 0,1-4 38 16,0 1 7-16,-1-3 2 0,4-1 0 0,-3-2-19 0,-1-4-4 15,1-3-8-15,3 3 12 0,-3-3-12 16,-1-3 11-16,-3 0-11 0,4-3 10 0,-4-3-10 0,0-3 8 16,0-1-8-16,0-2 8 15,0-7 0-15,0 0-8 0,-3 0 12 0,-1-3-4 0,1 3-8 16,-1 1 10-16,-3-1-10 0,4 3 10 0,-4-3-10 0,3 4 0 16,1 2 9-16,0-3-9 0,-1 7 0 0,4-3 0 15,0 2 0-15,0 1-8 0,0 2 8 0,0 4 0 16,4 3 0-16,-1 0 0 0,1 0 8 15,0 3 0-15,3 4 0 0,0-1 0 0,0 0 7 0,0 10 1 0,4 0 1 16,-1 6 0-16,-6-4-29 0,3 7-7 0,-3 1-1 16,-1-1 0-16,-3-3 20 0,0 3 0 15,0-3 0-15,-3-4 0 0,-1 1 22 0,1 0 8 16,0 0 2-16,-1-3 0 16,1-4-52-16,-1 1-9 0,-3-4-3 0,4-3 0 15,-4 1-25-15,0-7-6 0,0 0-1 0,0 0-956 0,10-4-191 0</inkml:trace>
  <inkml:trace contextRef="#ctx0" brushRef="#br1" timeOffset="205666.1">16238 11494 2188 0,'0'0'48'0,"0"-6"11"0,-3 0 1 0,3 3 1 0,-4-4-49 0,4 7-12 15,-7 0 0-15,4-3 0 0,-4 3 105 0,0 3 19 16,-4 1 3-16,4 2 1 0,-4 0 0 0,1 0 0 16,-4 1 0-16,0 2 0 0,-1 4-52 0,1-4-9 0,4 4-3 0,-4 2 0 15,0 1-51-15,-1 3-13 16,1 0 0-16,0 6 0 0,0-3 54 0,0 6 8 16,3 0 2-16,1 0 0 0,3 0-64 0,3-6 0 0,-3 3-9 0,4-3 0 15,3 0 9-15,0-3 12 0,0-3-2 0,3 3-1 16,1-4-9-16,-1-2 0 0,8-4 0 0,-4 1 0 15,7-4 0-15,0 0 0 16,0-3 0-16,0-3 0 0,4-3 0 0,3 0 0 0,-3-6 0 0,3-1 0 16,0-2-18-16,4-1-6 0,-4 1 0 0,-3-7-1 31,-1 3-63-31,4-3-12 0,-6 1-2 0,2-4-1 0,1 0 31 0,-4 0 7 0,-3 3 1 16,3-3 0-16,0 3 0 0,0 3 0 0,-4 1 0 0,1 2 0 15,0-2 0-15,-4 2 0 0,3 4 0 0,-6-1 0 16,3 4 51-16,-4 0 13 0,1-1 0 0,-4 7 0 0,3-3 0 15,-3 3 0-15,0 0 0 0,0 0 0 0,0 0 28 0,0 0 9 16,0 0 2-16,0 0 0 0,0 0 20 0,0 0 4 16,0 0 1-16,0 7 0 15,0-1 20-15,-3 3 4 0,-1 1 0 0,1 2 1 16,-1 1-20-16,-3 2-4 0,0 4-1 0,4 0 0 0,-4 0 0 16,0 0 0-16,-1-1 0 0,5 1 0 0,-1-3-51 15,1 0-13-15,-1-1 0 0,1-2 0 0,3-1 0 16,-4-2 0-16,4-1 0 0,0 1 0 0,4-4 0 0,-1 0 0 15,-3 0 0-15,0-6 0 0,7 4 0 0,0-1 0 16,1-3 0-16,-1 0 0 0,0-3 0 0,0-1 0 16,0-2 0-16,0 0 0 0,0-4 0 0,3 1 0 15,-2-3 0-15,-1-4 0 0,0 0 0 0,0-3 0 0,0-3 0 0,0 4 0 16,-4-4 0-16,4 0 0 0,-3 0 0 0,3 3 0 16,-4 3 0-16,1 1 0 0,0 2 0 0,-1 4 0 15,1-1 0-15,-1 4 0 0,-3 6 0 0,0 0 0 16,0 0 0-16,0 0-8 0,0 9 8 0,4 1-10 15,-1 2 10-15,-3 7 8 0,4 0-8 0,-1 3 11 16,4 3-11-16,-3-3 0 0,-1 0 0 0,4 0 0 16,-3 0 19-1,3-7 1-15,0 4 1 0,4-6 0 0,-4 2-21 0,3-5 9 0,-3 2-9 16,4-2 0-16,-4-4-12 0,4 0-10 0,-1-2-2 0,1-1 0 16,-1-6 24-16,-3-1 18 0,4 1-3 0,0-3-1 15,-1-3-83 1,-3-4-17-16,4 0-3 0,-1-2-1 15,-3-4-74-15,0 0-14 0,4 0-3 0,-4-3-1 0,4 0-78 0,-4-3-16 0,0 3-4 0,0 0 0 16,0 1 92-16,0 2 17 0,-4 3 4 0,5 0 1 16,-5 1 133-16,1-1 33 0,-1 0 0 0,1 7 0 15,-4-4 147-15,0 4 36 0,0 0 7 0,0 2 2 0,0 1-59 0,0 6-11 16,0 0-2-16,0 0-1 0,0 6 7 0,0 4 2 16,0-1 0-16,0 7 0 0,0-4-30 0,0 7-6 15,0 3 0-15,0-3-1 0,0 3-3 0,3 0-1 16,-3-3 0-16,4 3 0 0,-1-4-27 0,-3 4-4 15,4-3-2-15,-1-3 0 16,4-1-25-16,-3 1-5 0,3-3 0 0,-4-1-1 0,4-2-15 0,1-4-8 16,2 0 10-16,1-3-10 0,-1-3 10 0,1 0-10 15,-1-6 10-15,1 0-10 0,3-7 0 0,-7 1 0 16,4-4 0-16,-1 0 0 0,-3-2 0 0,4-1-20 16,-4 0 4-16,0 0 0 0,0 3 5 0,0 4 2 15,-3-1 0-15,-1 7 0 0,1 0 9 0,-4 6 0 16,0 0 0-16,0 0 0 0,3 6 0 0,1 3 0 15,-4 4 10-15,3 3-10 0,1-1 15 0,-1 1-3 0,-3 3-1 16,4-3 0-16,0 2-1 0,-1 1 0 0,1-3 0 0,3 0 0 16,-4-4-10-16,1 4 0 0,3-1 9 0,-4-2-9 15,4 0 0-15,-3-4 0 0,3 3 0 0,-4-2 0 16,1-4 0-16,3 0 0 0,-7-6 0 0,0 0-8 16,0 0-103-16,0 0-20 0,11-9-4 0,-1 0-1 15,1-4-140-15,-4-3-29 0</inkml:trace>
  <inkml:trace contextRef="#ctx0" brushRef="#br1" timeOffset="206335.34">17413 11519 2419 0,'0'0'53'0,"0"0"11"0,0 0 3 0,0 0 1 0,0 0-55 0,0 7-13 16,-3 2 0-16,3 1 0 16,0 2 105-16,-4 1 19 0,4-4 3 0,0 4 1 0,-3 2-52 0,3-2-9 15,0 3-3-15,0-1 0 0,-4 1-7 16,4 0-1-16,-4-1-1 0,1 4 0 0,-1-6-37 0,4 2-7 15,-3-2-2-15,-1-1 0 0,1-2 44 0,-4-1 9 16,3-3 2-16,-3-2 0 0,0 2-52 0,7-6-12 16,0 0 0-16,0 0 0 0,-3 0 0 0,3 0 0 15,0 0 0-15,-4-6 0 0,4-1 0 0,4 1 0 16,-4 0 0-16,3-1 0 0,1-2 0 0,3-3 0 16,0 2 0-16,0 1 0 0,0-1 0 0,0 4 0 15,4-3 0-15,-4 2 0 0,0 1 0 0,3 3 0 0,1 0 0 0,-1 3 0 16,1 0 0-16,0 3 0 0,3 0 0 15,-4 6 0-15,-3 1 8 0,4 2 0 0,-4 1-8 0,-4 3 12 16,1-1-4-16,0 4 0 0,-4 0-8 0,0 0 12 16,0 0-20-16,-4-1-5 0,0 1-1 0,-3 3 0 15,0 3 28-15,-3-3 6 0,-1 0 0 0,1-3 1 16,-1 0-21-16,0-4 0 0,-3 1 0 0,4 0 0 16,-1-7-12-16,4 1-8 0,4-4 0 0,-1 0-1 15,4-6 21-15,0 0 0 0,0 0 0 0,0 0 0 16,4-6 0-16,-1-4 0 0,4 1 0 0,0 0 0 15,7-4 8-15,0 1 5 0,1-1 2 0,2 0 0 16,1 1-15-16,-1-1 0 0,1 4 0 0,3-4 0 0,-3 1-12 0,3 3-1 16,0-1-1-16,0 1 0 15,4-1 14-15,0 1 0 0,0 3 0 0,3-4 0 16,-4 1 0-16,5-1 0 0,-5-2 0 0,5 2 0 0,-5-2 0 0,-3 2 0 16,1-2 0-16,-5 3 0 0,1-4 0 0,-8 4 0 15,1-4 0-15,-4 4 0 0,-3-1 0 0,-4 4 0 16,0 0 0-16,-7-1 0 0,0 7 0 0,-4 0 0 15,-3 4 0-15,0 2 0 0,-4 0 0 0,4 7 0 16,-4 2 0-16,1 1 0 0,-1 3 0 0,4 0 0 16,0-1 0-16,3 1 0 0,1-3 9 0,3 0 5 15,0 2 1-15,3-2 0 0,4 0-24 0,0-1-5 16,4 1-1-16,-1-3 0 0,8-1 15 0,-1 4 0 16,4-7 0-16,4 1 0 0,3-4 0 0,0 0 0 15,8-3 0-15,-5 1 0 0,1-4 0 0,0-4 0 16,-1 4 0-16,-3-3 0 0,1 0 0 0,-1 0 0 0,-7-3 0 0,4 3 0 31,-8-4-54-31,1 1-8 0,-4 0-2 0,0 3-1459 0</inkml:trace>
  <inkml:trace contextRef="#ctx0" brushRef="#br1" timeOffset="207136.38">19357 11629 2188 0,'0'0'48'0,"0"0"11"0,0-6 1 0,0-3 1 0,0 2-49 0,0-2-12 0,-4 3 0 0,4-4 0 16,0 1 120-16,0-1 22 0,-3 1 4 0,3 3 1 15,-4-4-51-15,4 1-11 0,-3 3-1 0,-4 2-1 16,3-2 5-16,-3 6 2 0,0 0 0 0,0 3 0 0,-4 4-46 0,4-1-8 16,-3 3-3-16,-4 4 0 0,3 6-1 0,1-4-1 15,3 7 0-15,-4 3 0 0,0 0-31 0,4 7 0 16,0-1 0-16,0-3 0 0,4 4 0 15,3-7 0-15,-4 0 0 0,8-3 0 0,-4 0 0 0,10 3 0 16,-3-3 0-16,7-6 0 0,-3-1 20 0,3-5-1 16,0-4-1-16,7-3 0 15,-3-3-29-15,3 0-5 0,0-6-2 0,1-4 0 16,-5 1 18-16,4-4 0 0,-3 1 0 0,0-4 0 16,-1 0 0-16,1-2 0 0,-4-4 0 0,0 0 0 15,-3 0 0-15,-4 0 0 0,0-3 0 0,-7 3 0 0,0 0 0 0,-4 3 0 16,-6-3 0-16,3 3 0 15,-7 1 0-15,3 2 0 0,-7 3 0 0,1 1 0 0,-1-1 0 0,0 4 0 16,1-1 0-16,-1 4 0 0,0 3 0 0,1 0 0 16,-1 6 0-16,4-3 0 0,0 3 0 0,3 3 0 0,4 1 0 0,4 2 0 31,3-3-106-31,0 4-18 0,7-1-3 0,0-3-1 16,3 1-204-16,1-4-42 0</inkml:trace>
  <inkml:trace contextRef="#ctx0" brushRef="#br1" timeOffset="207857.66">19590 11498 2553 0,'-7'0'53'0,"3"3"12"0,4-3-52 0,0 0-13 0,0 0 0 0,0 9 0 16,0 4 105-16,0-1 19 0,4 1 3 0,-1 6 1 15,1-1-52-15,3 4-9 0,-4 0-3 0,8 6 0 16,-4-2 0-16,0 2 0 0,4 3 0 0,-1 0 0 15,-3-5-51-15,4-5-13 0,-1 1 0 0,5 0 0 16,-5-6 54-16,4-3 8 0,-3-1 2 0,-1 1 0 16,1-4-52-16,0-3-12 0,-1 1 0 0,1-1 0 15,-1-3 0-15,-3-3 0 0,0-3 0 0,4 0 0 16,-4-3 0-16,0-4 0 0,0 1 0 0,0-7 0 16,0 0 0-16,0-2 0 0,-3-4 0 0,3 0 0 15,-4-3 0-15,5-1 0 0,-1 1 0 0,0 0 0 16,-4 3 0-16,4 0 0 0,-3 0 0 0,3 7 0 0,-4 2 0 0,1 1 0 15,-1 2 0-15,1 7 0 0,-4 3 0 0,0 0 0 0,0 0 0 16,7 6 0 0,0 7 0-16,-3 3 0 0,3-1 0 0,-4 7 0 0,4-3 0 0,0 3 0 15,0 0 0-15,4-3 0 16,-4 0 0-16,4-4 0 0,3-2 0 0,0-1 0 0,0-2 20 0,3-4 0 16,1-3 1-16,0 0 0 0,-1-3-21 0,-2 0 8 0,2-3-8 15,-3 0 0-15,4-3 0 0,-4-4 0 16,-3 1 0-16,3-4 8 0,-4 1-8 0,1-4 0 15,-4 1 0-15,0-1 0 0,-3-3 0 0,-1 3 8 0,-3-2-8 0,0 2 0 16,-3 3 0-16,-1 1 9 0,-3 6-9 0,3-1 0 16,-3 7 0-16,0 0 0 0,-3 7 0 0,3-1 0 15,-4 9 0-15,0 4 0 0,4 3 0 0,-3 6 0 16,3-2 0-16,0 2 0 0,3-3 0 0,1 3 0 16,3-3 0-16,3-3 0 0,1 0 0 0,-1-3 0 15,4-3 0-15,4-1 0 0,-4-2 0 0,7-4 0 16,0 1 0-16,0-7 0 0,4 3 0 0,0-6 0 15,-1-3 0-15,1 0 8 0,3-4-8 0,0 1 9 16,-3-3-9-16,-4-1 0 0,4 1 0 0,-4 3 0 16,-4-4 0-16,-3 1 0 0,0-1 0 0,-3-2 0 15,-1 2-26-15,1-2-5 0,-4-4-1 0,-4 4 0 16,1-1 32-16,-1 1 0 0,1-4 0 0,-1 7 0 16,-3-4 0-16,0 4 0 0,0-1 0 0,0 4 0 15,4 0 0-15,-1-1 0 0,1 1 0 0,3 6 0 16,0 0 0-16,0 0 0 0,0 0 0 0,0 0 0 15,7-3 0-15,0 3 0 0,0-3 0 0,3 3 0 16,1-3 0-16,3 3 0 0,0 0 0 0,4 0 0 16,-1-3 0-16,1 3 0 0,3 0 0 0,0-4 0 15,0 4-57-15,-3 0-6 0,3 0-1 0</inkml:trace>
  <inkml:trace contextRef="#ctx0" brushRef="#br1" timeOffset="208436.31">20863 11469 2526 0,'0'-12'52'0,"0"12"13"16,0 0-52-16,0 0-13 0,0 0 0 0,0 0 0 16,0 0 111-16,0 0 19 0,0 0 4 0,0 0 1 15,0 0-37-15,0 0-7 0,0 0-2 0,0 0 0 16,0 0-25-16,4 6-6 0,-4-6-1 0,0 9 0 15,-4 1-9-15,1-1-1 0,-1 1-1 0,1 2 0 16,-4 1-25-16,-4-1-5 0,0 1 0 0,-3 3-1 0,4-4-24 16,-1 4-5-16,-3-4-1 0,4 1 0 15,2-1 15-15,-2-5 0 0,3 2 0 0,3-3 0 0,4-6 0 0,0 0 0 0,0 0 0 0,0 0 0 16,7 3 0-16,0-3 0 16,8 4 0-16,-5-4 0 0,8-4 0 15,3 4 0-15,0-3 0 0,0 0 0 16,4 0 23-16,3 0 7 0,0 3 2 0,1-3 0 0,-1 3-52 15,-3 0-9-15,-4 3-3 0,0 0 0 0,-4 3 32 0,-2 4 0 0,-5 2 0 16,1 1 0-16,-8 2 0 0,4 4 0 0,-7 3 0 16,0 0 0-16,-3-3 0 0,-1 0 0 0,-3 3 0 0,0-3 0 15,-7-1 0-15,0 1 0 0,0-3 0 0,-4 3 0 16,1-4 0-16,-1-2 0 0,-3 3 0 0,0-7 0 16,3 0 20-16,4 1 9 0,-4-7 3 0,8 0 0 15,3-3-52-15,0 0-9 0,3-3-3 0,4-3 0 16,4-4-180-16,3-2-36 0,0-1-7 0</inkml:trace>
  <inkml:trace contextRef="#ctx0" brushRef="#br1" timeOffset="208680.07">21297 11886 3225 0,'-7'7'92'0,"4"-4"19"15,-4 3-89-15,3-3-22 0,4-3 0 0,0 0 0 16,0 0 56-16,-7-6 6 0,3 3 2 0,4-7 0 15,-3 1-1-15,-1-7 0 0,1 1 0 0,-1-4 0 16,-3-6-38-16,4 0-7 0,-8-7-2 0,4 1 0 16,0-4-24-16,-4 1-6 0,-3-1-1 0,4 4 0 15,-1 0 15-15,1-1 0 0,-1 4 0 0,0 3 0 16,4 3 0-16,0 3 0 0,0 4 0 0,4 2 0 0,-4 4 0 0,3-1 0 0,4 7 0 0,0 3 0 31,0 0-105-31,4 6-19 0,3 4-3 0,0 2-1 0,0 1-51 16,0 3-10-16,4-1-3 0</inkml:trace>
  <inkml:trace contextRef="#ctx0" brushRef="#br1" timeOffset="208929.68">21216 11937 2419 0,'-3'9'107'0,"-1"-3"22"16,4-6-103-16,0 0-26 0,0 0 0 0,0 0 0 16,0-6 108-16,0 0 16 0,0-7 3 0,7 1 1 15,-3-1-20-15,6-3-3 0,-3 1-1 0,7-4 0 16,-3 3-12-16,3-3-4 0,-3-3 0 0,6 4 0 15,1-1-67-15,0 3-13 0,3 0-8 0,0 1 8 16,0 2 5-16,-3 1 2 0,3 2 0 0,-4 1 0 16,1 3-3-16,3 6-1 0,-7 0 0 0,1 9 0 15,-5 0-33-15,1 7-6 0,-4 0-2 0,0 6 0 16,-4 0 30-16,1 3 0 0,-4 0 0 0,0 3 0 16,-4-6 0-16,1 3 0 0,-1 0 0 0,1 0 0 15,-1-6 0-15,-3 3 0 0,4-6 0 0,-1-1 0 16,1-2-175-16,3-4-29 0,-4-2-5 0</inkml:trace>
  <inkml:trace contextRef="#ctx0" brushRef="#br1" timeOffset="209378.14">21773 11676 1824 0,'8'-15'76'0,"-5"5"-60"15,1 1 145-15,-4 3 30 0,-4 2 5 0,4 4 2 16,-7 0-61-16,0 0-12 0,0 4-2 0,-4 2-1 16,1 6 5-16,-4 4 1 0,-1 0 0 0,1 6 0 15,0 0-72-15,0 0-13 0,4-1-3 0,-5 5-1 16,5-5 1-16,-1 1 0 0,4 0 0 0,0-3 0 15,4 0-20-15,-1-3-3 0,4-1-1 0,0-2 0 16,4-1-16-16,3-2 0 0,0-4 0 0,3 0 9 31,1-2-9-31,3-4 0 0,0-4 0 0,7-2 0 0,0 0-26 16,1-7-5-16,6 1-1 0,-3-1 0 0,-1-2 52 0,4-1 9 0,-3 0 3 0,0 1 0 16,-7 2-24-16,-4 0-8 0,0 4 0 0,-4 3 0 15,-3-1 0-15,-7 7 0 0,0 0 0 0,0 0 0 16,-7-3 0-16,-7 3 0 0,0 0 0 0,-4 0 0 15,-3 0 0-15,0 0 0 0,-7 0 0 0,3-3 0 16,4 3-26-16,3 0-5 0,1-3-1 0,-1 3 0 16,8-3-25-16,2 3-6 0,1-3-1 0,7 3 0 15,0 0-51-15,4-6-10 0,3 2-3 0,4 1 0 16,3 3-153-16,-4 0-31 0</inkml:trace>
  <inkml:trace contextRef="#ctx0" brushRef="#br1" timeOffset="209839.65">22186 11507 2466 0,'-10'-6'52'0,"10"6"10"0,0 0-50 0,0 0-12 0,0 0 0 16,0 0 0-16,0 0 72 0,0 0 12 0,0 0 3 0,0 0 0 15,0 0-19-15,0 0-3 0,0 0-1 0,3 9 0 16,-3 0 51-16,4 1 9 0,-4 2 3 0,0 1 0 15,0 3-50-15,-4-1-9 0,1 1-3 0,-1 3 0 16,1 0-33-16,-1-1-8 0,-3 1 0 0,3 0-1 16,1 0-11-16,-1-3-3 0,1-4 0 0,-1 4 0 15,1-4-6-15,3-2-3 0,0-1 0 0,3 1 0 16,-3-4 0-16,4 3 0 0,-1-3 0 0,1 1 0 16,3-1 0-16,-3 0 0 0,-1 4 0 0,1-4 0 15,-1 3-28-15,1-2-3 0,-1 2 0 0,1-3 0 16,-4 1 31-16,3-1 0 0,-3 0 0 0,4 0 0 15,-4-6 0-15,3 4 0 0,1 2 0 0,-1-3 0 16,4-3 20-16,0 0 9 0,0 0 3 0,4-3 0 16,0-3-52-16,-1-1-9 0,4-2-3 0,0-1 0 15,1 1 32-15,-5-3 0 0,4-1 0 0,-3 4 0 16,-1-4 0-16,1 0 0 0,0-2 0 0,-4 2 0 0,0 1 0 0,0-4 0 0,-4 0 0 0,1 1 0 16,-4-1 0-16,-4-3 0 15,-3 4 0-15,0-1 0 0,-3 0 0 16,-5 1 0-16,-2 2 0 0,-1 4 0 0,1-1 0 0,-5 4 0 15,1 0 0-15,0 2 0 0,0 4 12 0,0 0 9 16,3 0 2-16,0 4 0 0,4-1-139 16,0-3-28-16,7 3-6 0</inkml:trace>
  <inkml:trace contextRef="#ctx0" brushRef="#br1" timeOffset="210303.98">22550 11432 1580 0,'7'-7'67'16,"-4"4"-54"-16,-3 3 143 0,7-3 29 0,-7 3 6 0,4 0 1 15,-4 0-52-15,7 3-9 0,0 0-3 0,-4 4 0 16,4 2 0-16,-3 1 0 0,-1 2 0 0,5 7 0 15,-1-3-51-15,-4 2-10 0,4 4-3 0,-3 0 0 16,3 3 5-16,3 0 1 0,-3 7 0 0,4-4 0 16,0 0-61-16,-1-3-9 0,1 0 0 0,-1 0-12 15,1-6 32-15,-1 0 6 0,1 0 2 0,0-7 0 16,-4 1-45-16,0-4-9 0,0 1-2 0,0-4 0 16,-4 0 28-16,1-3 0 0,-4-3 0 0,0 0 0 15,0 0-56-15,0 0-7 0,0 0-1 0,-7-3 0 16,0-3-51-16,-4 3-10 0,-3 0-3 15</inkml:trace>
  <inkml:trace contextRef="#ctx0" brushRef="#br1" timeOffset="210534.67">22419 11726 2795 0,'0'0'58'0,"0"0"14"16,0 0-57-16,0 0-15 0,7-3 0 0,0 0 0 15,7 0 156-15,0-3 29 0,0 3 6 0,8-1 1 16,2 1-103-16,8 0-20 0,0 0-4 0,7 0-1 16,-1 0-25-16,1 0-6 0,0 0-1 0,3-1 0 15,-3 4-23-15,-7 0-9 0,3 0 0 0,-3 0 0 16,-4 4-26-16,0-1-5 0,-6-3-1 0,2 3 0 16,-6 0 32-16,0 0 0 0,-8 0 0 0,1 0 0 15,-4 0-77-15,0 4-10 0,-4-1-1 0</inkml:trace>
  <inkml:trace contextRef="#ctx0" brushRef="#br1" timeOffset="-188485.6">1277 14545 2779 0,'-7'10'123'0,"3"-1"25"0,4-6-118 0,-7 3-30 0,4-2 0 0,3-4 0 16,3 6 56-16,4 0 4 0,-3 0 2 0,3 1 0 15,4-1-26-15,-4-3-4 0,3 0-2 0,8 0 0 16,-4-3 10-16,-3 0 3 0,10 0 0 0,-7 0 0 15,0 0-18-15,0 0-3 0,4 0-1 0,-1 0 0 16,1 0-8-16,-4 0-1 0,7 0-1 16,0 0 0-16,-6 0-11 0,9 0 0 0,-3-3 0 15,1 3 0-15,-8 3 0 0,10-3-14 0,-9 4 2 0,6-1 0 16,0 0-75-16,-7 0-14 0,7 3-3 16</inkml:trace>
  <inkml:trace contextRef="#ctx0" brushRef="#br1" timeOffset="-187647.2">3023 14357 1824 0,'0'-9'76'16,"0"2"-60"-16,0 1 140 16,0 0 29-16,0 0 6 0,0-1 1 15,0 7-52-15,0 0-9 0,0-3-3 0,0 3 0 16,-7 0-51-16,4 3-10 0,-8 1-3 0,1 2 0 0,-1 0 0 0,0 3 0 15,-3 1 0-15,0 2 0 16,-3 1-51-16,-1-1-13 0,0 4 0 0,1 0 0 0,-5 0 54 0,1 2 8 0,0 1 2 0,3-3 0 16,1 0-52-16,-1 2-12 0,-3-5 0 0,7-1 0 15,-4 4 0-15,4-3 0 0,0 2 0 0,7-5 0 16,3-1 0-16,4-9 0 0,0 0 0 0,0 0 0 16,0 6 0-16,0-2 0 0,11-1 0 0,3-3 0 15,-3-3 0 1,10-1 0-16,-3-2 0 0,3 0 0 0,10 0 0 15,-6-1 0-15,3 1 0 0,4 0 0 0,0-4 0 0,3 4 0 0,-10 0 0 0,3 3 0 16,0 6 0-16,-3 0 0 0,-4 3 0 0,-3 4 0 16,-1-1 0-16,-2 4 0 0,-1 2 0 15,-4 1 0-15,1 0 0 0,-11-1 0 0,3 1 0 0,-3 3 0 16,-3 3 0-16,-4-3 0 0,0 6 0 0,0-3 0 16,-4-4 0-16,-3 1 0 0,0 0 0 0,3 3 0 15,-10-6 0-15,7-1 0 0,-7-2 0 0,0-4 0 16,3-2 0-16,0-1 0 0,1-6 0 0,-1 3 0 15,8-6 0-15,-5 0 0 0,5 0 0 0,6-1 0 16,-3-5-48-16,7 0-13 0,0-1-3 0,7 1 0 16,4-7-102-16,-4 0-21 0,11 1-4 15</inkml:trace>
  <inkml:trace contextRef="#ctx0" brushRef="#br1" timeOffset="-187344.74">3344 14668 2257 0,'-3'15'100'0,"3"-2"20"0,-4 2-96 16,4-2-24-16,-7-4 0 0,7 4 0 0,-3 3 131 0,3-4 21 0,0 1 4 0,0-1 0 16,0 1-64-16,3-1-14 0,4 1-2 0,0-4-1 15,4 1-33-15,0-7-6 0,-1-3-2 0,4-3 0 16,-3 3-14-16,3-7-4 16,4 4 0-16,-4-3 0 0,0-7-2 0,3 1-1 0,-6-1 0 0,0-2 0 15,3 2 6-15,-11 4 1 0,4-4 0 0,0 1 0 16,-3 2 6-16,-4 1 2 0,3-1 0 0,-6-2 0 15,-1 2 0-15,1 4 1 0,-1-3 0 0,-6 3 0 16,-1-1-29-16,1 1 0 0,-5 0-11 0,-2 3 11 16,3-1 0-16,0 4 0 0,-1-3 0 0,5 3 0 15,-8 0 0-15,8 0 0 0,3 3 0 0,-4-3 0 16,4 4-110 0,7-4-14-16,0 0-4 0,0 0 0 0,0 0-93 0,11 0-19 0,-1 0-4 0</inkml:trace>
  <inkml:trace contextRef="#ctx0" brushRef="#br1" timeOffset="-187102.43">3792 14796 2747 0,'-7'0'116'16,"4"-3"-93"-1,-4-6 95-15,0-1 19 0,0-2 4 0,3-7 1 16,-3 0-58-16,4-3-11 0,-8 0-2 0,0-28-1 15,-3 6-56-15,14 28-14 0,-10-9 0 0,3 0 0 0,0-6 48 0,-1 3 8 16,-2-4 0-16,6 1 1 0,-3 3-45 0,0-1-12 0,0 8 0 0,4-1 0 16,3 6 0-16,0 3 0 15,-7 1 0-15,7 6 0 16,7 2-111-16,-7 1-24 0,3 3-5 16,8 3-833-16,-1 4-167 0</inkml:trace>
  <inkml:trace contextRef="#ctx0" brushRef="#br1" timeOffset="-186502.72">3993 14517 2296 0,'0'0'51'0,"0"0"10"0,0 0 3 0,0 0 0 0,0 0-52 0,0 0-12 0,0 0 0 0,0 0 0 15,0 0 125-15,4 9 23 0,0 4 4 0,-1 0 0 16,1 5-54-16,3-2-11 0,-7 6-3 0,3 0 0 16,4 3-24-16,-7 3-4 0,0 4-2 0,4-4 0 15,3-3 7-15,-4 0 2 0,1 0 0 0,3-6 0 16,-4-3-51-16,4-4-12 0,4-3 0 0,-7-2 0 16,-4-7 0-16,10 3-18 0,-10-3 4 0,14 0 1 15,-3-6 21-15,-1-7 4 0,1-3 0 0,0-2 1 16,-4-1-13-16,0-3 0 0,3 0 0 0,1 0 0 15,-8 0 0-15,8 3-10 0,-4 0 2 0,0 4 0 16,0 2 8-16,4 4 0 0,-8-1 0 0,4 7 0 16,-7 3 0-16,0 0 0 0,0 0 0 0,0 0-8 15,14 3 8-15,-10 7 0 0,7-4 0 0,-4 7 0 16,0-1 8-16,0 1-8 0,3-1 8 0,-6 4-8 0,3-7 20 16,0 4-1-16,4-1 0 0,-4-2 0 0,3-7-19 15,1 0 10-15,-11-3-10 0,17 0 8 16,-6 0-8-16,3-3 8 0,4-3-8 0,-8 2 8 0,1-5-8 0,3 3 0 15,-3 0 0-15,-1-4 0 0,4 1 0 0,-10-1 0 0,3-2 0 0,-4-1 0 16,1 1 0-16,-1-1 0 0,-6 1 0 0,3 2 0 16,-7 1 0-16,0 3 0 0,-4 2 0 0,4 1 0 15,-3 3 0-15,-1 0 0 0,-3 0 0 0,3 7 0 16,1 2 0-16,-1 3 0 0,-3 7 0 0,7 3-11 16,3-3 11-16,-3 0 0 0,4 0 0 0,3 3 0 15,0 0 0-15,0 0 0 0,3-1 0 0,4 1 0 16,1-6 0-16,2 0 0 0,1-4 8 15,-1 1-8-15,1-7 0 0,3 0 0 0,4-2 0 0,-4-1 0 16,7 0-14-16,-7-6-7 0,7 0-2 0,-3-1 0 16,3-2 23-16,0-3 0 0,0-1 0 0,-3-2 0 15,0-1-163-15,-1 1-28 0,1-1-5 0</inkml:trace>
  <inkml:trace contextRef="#ctx0" brushRef="#br1" timeOffset="-186036.6">4935 14144 2649 0,'0'0'58'0,"0"0"12"0,0 0 2 0,4 6 4 0,3 0-61 15,4 4-15-15,-8-1 0 0,4 4 0 0,0-1 105 0,0 4 19 0,4 3 3 0,-4 0 1 16,0 3-52-16,0 0-9 0,7 3-3 0,-3-3 0 16,-4 3 0-16,0-3 0 0,3 0 0 0,1 0 0 15,0-1-51-15,-1 1-13 0,4-6 0 0,-3 0 0 16,3-1 0-16,-3-2 0 0,-1-4 0 16,1 1 0-16,3-1 0 0,-11-3 0 0,4 1 0 0,-3-1 0 15,-4-6 0-15,0 6 0 0,0-3 0 0,-4 4 0 16,-3-7 0-16,4 0 0 0,-11 0 0 0,3-3 0 15,-7-1 0-15,1 1 0 0,-1 0 0 0,-3 0 0 16,3 0 0-16,-6 3 0 0,-1 0 0 0,4 3 0 16,0 3 0-16,-1 4 0 0,5 2 0 0,-1 1 0 15,8-1 0-15,-1 4 0 0,0 0 0 0,8-1 0 16,-1 1 0-16,4 0 0 0,4-1 0 0,-1 1 0 16,8-3 0-16,0-1 0 0,6-2 0 0,-6-4 0 15,6 0 0-15,5-6 0 0,-1 0 0 16,4 0 0-16,-4-3 0 0,3-3 0 0,1 3 0 0,0-7 0 15,7 1 0-15,-11-1 0 0,3-2 0 0,-2-1 0 16,-1 4-100-16,0-1-22 0,0-2-5 0</inkml:trace>
  <inkml:trace contextRef="#ctx0" brushRef="#br1" timeOffset="-185441.7">6512 14091 1937 0,'0'0'55'0,"0"0"12"0,0 0-54 0,0 0-13 0,0 0 0 0,0 0 0 16,0 0 112-16,0 6 19 0,4 3 4 0,3 4 1 15,0 6-49-15,4-7-10 0,-8 7-1 0,8 3-1 16,3 3 5-16,0 3 0 0,0 0 1 0,0 1 0 0,0 2-9 0,4 10-1 16,-1-4-1-16,-2 1 0 0,-1-7-19 15,-4 1-4-15,1-4-1 0,-4 0 0 16,3-6-18-16,-6 0-4 0,3-6-1 0,-7-1 0 15,4 1-8-15,-8-3-2 0,4-4 0 0,0-3 0 16,-11-6-13-16,8 0 9 0,-4-3-9 0,-4-3 8 16,4-3 14-16,-3-4 2 0,3-3 1 0,-4 4 0 15,4-4-41-15,0 0-8 0,0 4-1 0,0-4-1 0,0 1 26 0,7 2 0 0,-4-3 0 0,8 4 0 16,-1-1 0-16,4 4 0 0,4-4 0 0,-4 4 0 16,4 3 18-16,6-4 6 0,-3 1 0 0,7-1 1 15,1 7-25-15,2 0 0 16,1-3 0-16,3 0 0 0,0-1 0 0,1 7 0 0,-8 7 0 15,4-1 0-15,-4 0 0 0,0 7 0 0,-7 5 0 16,-3 1 0-16,-4 0 0 0,0 3 0 0,-7-3 0 0,-4 3 0 31,-3 0 0-31,-3 0 0 0,-1 3 0 0,-7 0 0 0,-3 0 0 0,-4-3 0 16,1-3 0-16,-1 0 0 0,-3-4 0 0,3 1 0 0,-3-7 0 0,0-2 0 16,10-1 0-16,-7-3 0 0,8 0 0 0,3-3 0 15,3 0-97-15,0-3-25 16,8-6-5-16,3-1-1 0,3-2-102 0,5-4-21 0,2 0-4 15,8-3-871-15</inkml:trace>
  <inkml:trace contextRef="#ctx0" brushRef="#br1" timeOffset="-184971.09">7264 14445 2649 0,'-4'6'58'0,"-3"7"12"0,0 2 2 0,0 7 4 0,0 0-61 0,3 3-15 15,-6 4 0-15,6-1 0 0,1 0 105 0,-1 0 19 16,4-3 3-16,0 0 1 15,0-3-52-15,4 0-9 0,-1-3-3 0,4 0 0 0,4-3-51 0,0-7-13 16,10 0 0 0,-7-5 0-16,0-4 0 0,4 0 0 0,-4-4 0 15,0-5 54-15,3-3 8 0,1-7 2 0,-4 0 0 16,4 0-103-16,-8-3-20 0,1-3-4 0,3 3-1 47,-3 0 52-32,-4 0 12-15,0 3 0 0,0 1 0 0,-4 2 0 0,1 3 0 0,3 4 0 0,-7 3 0 0,3-1 0 0,-3 7 0 0,0 0 0 0,4 7 0 0,-4 2 0 16,4 4 0-16,-1-1 0 0,1 10 0 0,3 0 48 0,-4 3 13 0,4 6 3 0,-3 4 0 0,3-1-52 0,0 4-12 16,-4 0 0-16,8 6 0 0,-7-7 0 0,-1 4 0 0,4-3 0 0,-3 6 0 15,-4-4 0-15,3 1 0 0,-3 0 0 0,0 3 0 16,-7-10 0-16,4 4 0 0,-4-4 0 0,-8-5 0 16,5-1 0-16,-8-6 0 0,1-3 0 0,-5-7 0 15,-2 1 0-15,-5-7 0 0,-2-3 0 0,-1-3 0 16,4-3 0-16,0-3 0 0,3-4 0 15,4-2 0-15,-1-4 0 0,5-6 0 0,6-3 0 0,-3 0 0 16,11-3 0-16,-1-1 0 0,1-2 0 0,10 0 0 16,0 3 0-16,3-1 0 0,4 1 0 0,4 0 0 15,3 3 0-15,4 0 0 0,3-4 0 0,0 4 0 0,1 3 0 16,-1 0 0-16,0 7 0 0,-3 2 0 16,-1 7-100-16,1 0-22 0,0-1-5 0,-8 7-1 0</inkml:trace>
  <inkml:trace contextRef="#ctx0" brushRef="#br1" timeOffset="-183819.92">9035 14495 1168 0,'-4'-12'33'0,"1"5"7"0,3 1-32 0,0 0-8 16,-4-1 0-16,1 1 0 16,3 0 112-16,-4 0 21 0,4-1 4 0,-4 1 1 15,1 0-11-15,3 6-3 0,0 0 0 0,0 0 0 16,0 0-24-16,0 0-4 0,0 0-2 0,0 9 0 15,3 4-26-15,1 6-4 0,0 3-2 0,3 3 0 0,3 3-15 0,-3 6-3 16,7 1-1-16,-3 9 0 0,3 0 9 0,0 0 1 16,-3 3 1-16,3 0 0 15,-4-7-2-15,1 1-1 0,3-3 0 0,-3-1 0 0,-1-5-13 0,-3-1-2 16,0-3-1-16,0-3 0 16,1-6-15-16,-5-3-2 0,1-4-1 0,-4-2 0 15,3-4-1-15,-3-6-1 0,0 0 0 0,0 0 0 16,-10-6 0-16,2-4 0 0,-2-5 0 0,-4-1 0 15,0 0-15-15,-4-6 0 0,0 0 8 0,-3-3-8 0,0-3 0 0,0-3 0 0,3-1 0 16,-3-2 0-16,7-1 26 0,0 4 2 16,3-3 1-16,1-1 0 0,3 4-29 0,3 3 0 0,4-1 0 0,0 4 0 31,7-3-20-31,0 3-9 0,4 0-3 0,6 0 0 0,1 0 32 0,3 0 0 0,4 0-8 0,3-1 8 16,-3 8 0-16,3 2 0 0,4-3 0 0,-4 7 0 15,4 2 0-15,-4 1 0 0,0 3 0 0,-3 2 0 16,0 4 26-16,-8 4 5 0,1 2 1 0,-8 6 0 15,1 4-32-15,-4 6 0 0,0 0 0 0,-3 6 0 16,-4-3 14-16,-4 3-3 0,-3-2-1 0,-3 2 0 16,-5 0-10-16,-2-3 10 0,-1 0-10 0,-3 3 10 0,3 1-10 15,-3-4 0-15,0-7 0 0,0 1 0 16,3-6-38-16,1-4-3 0,-1 1-1 0,4-7 0 16,3 3-47-16,1-6-10 0,3 0-1 0,3-6-1 15,1-7-66-15,6 1-13 0,1-4-2 16,3-3-1-16,3 0-73 0,4 1-14 0,15-26-3 0,-1 9-1 15</inkml:trace>
  <inkml:trace contextRef="#ctx0" brushRef="#br1" timeOffset="-183489.08">9596 14323 2030 0,'0'0'57'0,"0"0"14"0,0 0-57 0,-4 6-14 0,-3 0 0 0,3 4 0 16,1 2 136-16,-4 1 25 0,3-1 5 0,1 7 1 15,-1 6-59-15,4-3-11 16,-3 3-2-16,3-3-1 0,3 3-28 0,-3 0-6 0,4-3 0 0,-1-3-1 15,4 0-3-15,0-3 0 0,-3-4 0 0,7 1 0 16,-4-4-34-16,7 0-7 0,-4-5-2 0,1-1 0 16,3-3-13-16,4-3 0 0,-4-7-9 0,3 1 9 15,1-4 0-15,-4-2 0 0,4-4 0 0,-4 3 0 16,0-3 0-16,0 0 0 0,0 4 0 0,0-1 0 16,-3-3 0-16,0 7 0 0,-1 2 0 0,-3 1 0 15,0 6 0-15,0 3 0 0,0 0 0 0,0 6 0 16,-3 3 0-16,-1 4 0 0,4 3 8 0,-3-1-8 15,-4 4 32-15,4 0-1 0,-1 0 0 0,1 0 0 16,-4-1-10-16,3 1-1 0,1 0-1 0,-1 0 0 16,1 0-19-16,3-4 0 0,-4-2 8 0,4-1-8 15,0 1-20-15,0-4-8 16,1 1-2-16,-1-7 0 0,0 0-93 0,0-3-18 0,0-6-4 0,0-1-787 16,0-2-158-16</inkml:trace>
  <inkml:trace contextRef="#ctx0" brushRef="#br1" timeOffset="-183257.27">10146 14216 2056 0,'0'0'58'0,"0"0"14"0,0 0-58 0,0 0-14 15,0 0 0-15,3 6 0 0,-3 7 125 0,4-4 23 0,3 4 4 16,-3 2 0-16,-1 4-44 0,4 3-10 0,-3 0-2 0,3 3 0 16,0 0-25-16,0 0-6 0,0 1-1 0,0-5 0 15,0 5 12-15,-3-4 3 0,3-1 0 0,-4-2 0 16,1 3-45-16,3-3-9 0,-4 0-1 15,1 0-1-15,-1-4-23 0,4-2 0 0,-3-1 0 0,-1-2 8 32,1-7-89-32,-4-3-18 0,0 0-3 0,0 0-1 15,0 0-71-15,-4-3-14 0,1-7-4 0,-8 1 0 0</inkml:trace>
  <inkml:trace contextRef="#ctx0" brushRef="#br1" timeOffset="-183076.66">10029 14505 2779 0,'0'0'61'0,"0"0"13"0,0 0 2 0,8 0 2 0,-1-4-62 0,0 1-16 0,3 3 0 0,1 0 0 16,3 3 100-16,0-3 16 0,0 0 4 0,4 4 1 15,-1-1-49-15,5-3-9 0,-1 6-3 0,3-6 0 0,-2 0-35 0,2 0-7 16,1 0-2-16,3 0 0 0,-7 0 6 0,4 0 1 16,0-3 0-16,-1 3 0 15,1 0-151-15,-4-3-29 0,1 0-7 0,-5-1-1258 16</inkml:trace>
  <inkml:trace contextRef="#ctx0" brushRef="#br1" timeOffset="-182719.32">10608 14210 2271 0,'0'0'50'0,"4"-3"10"0,-1-4 3 0,-3 1 1 0,0 0-52 0,0 6-12 0,0 0 0 0,0 0 0 16,0 0 138-16,0 0 25 0,0 9 5 0,0 1 0 16,0 2-44-16,4 1-8 0,-4 2-3 0,3 4 0 15,1 3-55-15,-1 0-11 16,1 3-3-16,3 0 0 0,-4 3-16 0,8 4-3 0,-1-4-1 0,5 0 0 15,-5-3-11-15,4 0-2 0,-3-6-1 0,3 3 0 16,0-6-10-16,0 0 0 0,-3-4 0 0,3 1 0 16,-4-1 0-16,1 1 0 0,-4-1 8 0,-3 1-8 15,3-4-16-15,-4-3-4 0,-3-6-2 0,4 7 0 16,-4-7-68 0,-4 3-14-16,-3 0-2 0,0-3-1 0,0-3-68 0,-4 0-13 0,-3-7-4 15,-3 1-998-15</inkml:trace>
  <inkml:trace contextRef="#ctx0" brushRef="#br1" timeOffset="-182553.05">10527 14555 2008 0,'0'0'57'0,"0"0"12"0,0 0-55 0,0 0-14 16,0 0 0-16,7-3 0 0,0 3 185 0,0 0 35 15,4-4 6-15,-1 1 2 0,4 3-68 0,0-3-12 16,4 3-4-16,0-3 0 0,-1 0-49 0,8 0-11 16,-4-4-1-16,4 4-1 0,0 0-61 0,-4 3-12 15,3-3-9-15,1 0 12 0,0-3-12 0,0 3 0 16,-4-1 0-16,0 4 0 15,0-3-140-15,-3 3-20 0,-1 3-4 0,-3-3-1263 0</inkml:trace>
  <inkml:trace contextRef="#ctx0" brushRef="#br1" timeOffset="-182226.27">11176 14686 2986 0,'0'0'84'0,"0"0"20"0,-4 0-84 0,4 0-20 0,0 0 0 0,0 0 0 0,0 0 92 0,0 0 15 16,0 0 2-16,0 0 1 0,-3-6-74 0,-1 3-14 16,4-6-3-16,0-1-1 0,0-2-18 0,0-1 0 15,0-15 0 1,-3 15 0-16,3-6 0 0,0 1 0 0,0-1 0 16,-4-3-201-16,1 0-44 0,-1-3-9 0</inkml:trace>
  <inkml:trace contextRef="#ctx0" brushRef="#br1" timeOffset="-182089.19">11053 14241 2419 0,'-8'3'107'0,"5"0"22"0,3-3-103 16,0 0-26-16,-4 7 0 0,1-4 0 0,3-3 56 0,3 9 7 0,-3-3 1 0,4 1 0 15,-1-4-52-15,1 6-12 0,7-2 0 0,-4 2 0 16,3 4 0-16,1-7-12 0,3 3 3 0,0-3 0 31,-3 4-191-31,3-1-37 0,10 10-8 0,-2 0-2 0</inkml:trace>
  <inkml:trace contextRef="#ctx0" brushRef="#br1" timeOffset="-181356.85">11423 14580 2030 0,'0'12'57'0,"0"-12"14"0,0 0-57 0,0 0-14 0,0 0 0 0,0 0 0 15,0 0 105-15,0 0 19 0,0 0 3 0,0-6 1 16,0-3 0-16,0-1 0 0,3-2 0 0,1-4 0 16,0 0-103-16,3-2-25 0,-4-1 0 0,8 0 0 0,-1 0 56 0,1 0 7 15,-1 0 1-15,1 7 0 16,0-1-37-16,-1 7-7 0,4 0-2 0,-3 6 0 0,3 0 6 0,0 3 0 15,0 0 1-15,-3 6 0 0,-1-2-3 0,-3 5-1 16,1 4 0-16,-1 6 0 0,-7 3 35 0,3 0 6 16,-6 0 2-16,3 3 0 0,-7-3-52 0,3 4-12 15,-3-1 0-15,0 0 0 0,0-3 0 0,0-3 0 16,3 0 0-16,-3-6 0 16,4-1-48-16,3-5-13 0,0-4-3 0,0-3 0 15,0-6-58-15,7-3-12 0,-4-7-2 0,4-2-1 16,4-1-37-16,-4-3-7 0,4 0-2 0,3-3 0 15,-4 0-58-15,4 1-12 0,-7-8-3 0,4 7 0 16,3-3 82-16,-3 3 16 0,6-3 3 0,-3 3 1 0,-3 0 195 0,0 4 39 0,-1 2 8 0,-3 3 2 31,-3 4 155-31,-4 9 31 0,0 0 7 0,0 0 1 0,3 6-49 0,-3 7-10 0,0-1-1 0,0 4-1 16,-3 3-101-16,3 0-20 16,0-1-4-16,0 1-1 0,0 3-41 0,3-3-9 15,1 0-2-15,-1-4 0 0,4 4-20 0,4 0-4 16,-4-3-1-16,4-1 0 0,3-2-12 0,0-4-8 0,3-2 8 0,-2-1-8 15,2-3 0-15,-3-3 0 0,4-3 0 0,-4-3 0 16,0-4-29-16,0 1-1 16,-3-1 0-16,-1-5 0 0,-2 2 19 0,-5-2 11 0,-3-1-12 0,0-3 12 15,0 3 0-15,-3-2 0 0,-5 2 8 0,1 0-8 16,0-3-23-16,0 7-10 0,0 2-3 0,0 1 0 16,0 6 7-1,0 0 1-15,4 3 0 0,-1 6 0 0,0 3 52 0,4 4 12 0,0 3 1 0,4 6 1 16,-4 0-19-16,4 6-4 0,3 0-1 0,0 6 0 0,0 4 4 0,0 6 1 15,0 3 0-15,3 3 0 0,1-6-2 16,-4 0 0-16,4-3 0 0,-4 9 0 16,0-6-4-16,0 6-1 0,-4-3 0 0,-3 3 0 15,0-6-4-15,0 0 0 0,-3-3-8 0,-4-4 12 16,0-2-12-16,-4-7 0 0,1-3 0 0,-1-3 0 0,-7-3 9 0,1-7-9 16,-1-2 8-16,0-4-8 15,-3-6 8-15,4-3-8 0,-5 0 8 0,1-7-8 0,7-5 0 0,-4 2 0 16,4-6 0-16,0 1 0 0,4 2 11 0,-1-9-3 15,8-3-8-15,-1-4 12 0,4 1-4 0,4 0-8 16,3-4 11-16,3 4-11 0,1-1 10 0,3 4-10 16,0 0 8-16,0 3-8 0,4 3 0 0,-1 0 0 0,5 3 8 15,-1 0-8 1,3 4-47-16,1 2-11 0,0 4-2 0,3-1-1 16,0 1-163-16,0-1-33 0</inkml:trace>
  <inkml:trace contextRef="#ctx0" brushRef="#br1" timeOffset="-180836.51">13642 14457 2250 0,'-11'-9'49'0,"8"3"11"0,-4-4 1 0,0 4 3 0,0-3-52 16,3 2-12-16,-3 1 0 0,0 0 0 0,3 0 139 0,-3 6 25 0,0 3 4 0,-3 0 2 31,-1 6-69-31,-3 7-13 0,0 3-4 0,0 3 0 16,0 0-23-16,3 0-5 0,-3 3 0 0,3 3-1 0,-3-6-15 0,7 3-2 15,0-3-1-15,0 3 0 0,4-3-13 0,-1-3-4 16,1 0 0-16,3-7 0 0,3 1-20 0,-3-13 0 16,0 0 0-16,14 0 8 0,4-3-8 0,3-7 0 15,0-2 0-15,4-7 0 0,-4 0 0 0,4-3 0 16,-1-3 0-16,1 3 0 0,-4 0 0 0,1 0 0 0,2 0 0 0,-3 10 0 15,-3-1 0-15,0 10 0 0,-4 0 0 0,-14 3 0 16,14 3 0-16,-4 0 0 0,1 10 0 0,0-1 0 16,-4 1 0-16,0-1 0 0,-4 4 0 0,1 3 0 15,-1-4 0-15,1 4 0 0,-1-3 0 0,1 3 0 16,-1-4 0-16,1 1 0 0,-1 0 0 16,8-7 0-16,-11-9-12 0,14 10-4 0,0-7-1 0,7 0 0 31,-3-3-230-31,3 0-45 0</inkml:trace>
  <inkml:trace contextRef="#ctx0" brushRef="#br1" timeOffset="-180404.84">15212 14614 2986 0,'0'0'84'0,"0"0"20"0,0 0-84 0,0 0-20 0,0 0 0 0,0 0 0 16,-4-3 107-16,-3 0 17 0,4-3 3 0,-1-4 1 15,1 4-52-15,-4-3-9 0,3-1-3 0,1-5 0 16,-5 2-51-16,1-3-13 0,0-6 0 0,4-3 0 16,-8-9 0-16,4-1 0 0,-3-2 0 0,3-7 0 15,-4 0 0-15,0-3 0 0,1-3 0 0,-1-4 0 16,-3 4 0-16,4 0 0 0,-5-3 0 0,-2 3 0 16,3 9 28-16,3 6 2 0,-3 4 1 0,3 6 0 15,1 6-31-15,-1 3 8 0,1 4-8 16,3 6 4-16,0 2-37 0,7 8-7 0,-4-1 0 15,4 9-1-15,4 1-54 0,-1 6-10 0,4 3-3 16,4 3 0-16,-1 0-93 0,4 6-19 0,-3 0-4 0</inkml:trace>
  <inkml:trace contextRef="#ctx0" brushRef="#br1" timeOffset="-180207.36">15462 14564 3225 0,'-3'9'92'0,"-4"1"19"0,3-4-89 0,4-6-22 16,0 0 0-16,0 0 0 0,0 0 56 0,0 0 6 16,-3-3 2-16,-1-3 0 0,-3-1-16 0,7-2-4 15,-3-3 0-15,-1-1 0 0,4-3-20 0,-4-2-4 16,1-4 0-16,-1-4-1 0,-3 5-19 0,4 2 0 16,-4-3 0-16,3 3 0 15,-3 0-78-15,4 7-16 0,-4-1-3 0</inkml:trace>
  <inkml:trace contextRef="#ctx0" brushRef="#br1" timeOffset="-180060.53">15349 14087 2747 0,'-17'4'78'0,"-1"-1"17"0,4 3-76 0,0 0-19 0,3 1 0 0,4-1 0 16,0 0 55-16,4 0 7 0,6 1 2 0,1-1 0 15,3-3-84-15,3 0-17 0,4-3-3 0,4 3-1 16,-4 0-171-16,7 1-33 0,15 14-7 0,-12-8-2 0</inkml:trace>
  <inkml:trace contextRef="#ctx0" brushRef="#br1" timeOffset="-179568.27">15734 14533 2394 0,'0'0'52'0,"-4"3"12"0,4-3 1 0,-3 6 3 0,3 0-55 0,-4 1-13 16,4-1 0-16,0-6 0 0,0 0 108 0,0 0 20 15,0 0 3-15,0 0 1 0,-7 0-41 0,4-6-8 16,-4-4-2-16,3 1 0 0,1-4-25 0,-1-2-4 16,4 2-2-16,-3-6 0 0,3-6-20 0,3 3-4 15,-3-3-1-15,4 3 0 0,-1 0 11 0,1 3 3 16,-1 4 0-16,1-1 0 0,3 0-31 0,0 4-8 0,3-1 0 16,-3 1 0-16,1 6 0 0,2-1-13 0,-3 4 3 15,4 3 1-15,-4 0 9 0,0 3 8 0,0 4-8 0,4 2 11 16,-4 3-3-16,-4 1 0 0,4 6 0 0,-3 6 0 15,-4-3 1-15,3 3 0 0,-3-3 0 0,0 3 0 16,0 0-18-16,0-3-4 0,-3-3-1 0,-1 0 0 16,4-4 28-16,-3-5 6 0,3-1 0 0,0-3 1 15,-4 1-33-15,4-4-8 0,0-3 0 0,0 0-1 16,4-6 33-16,-1-4 8 0,4-2 0 16,0-1 1-16,-3-3-33 0,3 1-8 0,0-1 0 0,0-3-1 15,0 0 21-15,4 4 0 0,-4-1 0 0,3 3 0 16,1-2 0-16,-1 2 0 0,1 4 0 0,3 3 0 0,-3-4 0 0,3 4 0 15,0 0 0-15,0 3 0 16,-3 3 0-16,-11 0 0 0,14 0 0 0,0 0 0 0,-14 0 18 16,14 6 8-16,0 6 2 0,-3 1 0 0,3 3-20 0,-4-1-8 15,-3 1 8-15,0 6-1 0,0 0-7 0,-3 0 0 16,0-3 0-16,-1-1 0 0,1 4 0 0,-4-3 0 16,0-3 0-16,-4 3 0 0,1-1-17 0,-1-2-3 15,0-6-1-15,-3-1 0 16,4-3-95-16,-4-3-18 0,7 0-4 0,-4-3-848 15,4-3-170-15</inkml:trace>
  <inkml:trace contextRef="#ctx0" brushRef="#br1" timeOffset="-179385.11">16408 14573 3110 0,'-11'13'68'0,"4"-10"15"0,7-3 2 0,-3 3 3 0,3-3-71 0,0 0-17 15,0 0 0-15,0 0 0 0,-4 0 55 0,4 0 7 0,-4-6 2 0,1-3 0 16,3-1-52-16,0-2-12 0,-4-4 0 0,4 0 0 16,-3-6-151-16,-1 4-33 0,-3-4-6 15</inkml:trace>
  <inkml:trace contextRef="#ctx0" brushRef="#br1" timeOffset="-179229.74">16228 14066 2796 0,'-7'9'118'15,"3"0"-94"-15,1-2 83 0,-1-1 17 16,4-6 3-16,0 0 1 16,0 3-52-16,4 3-9 0,-1 1-3 0,4-1 0 15,0 0-51-15,4-3-13 0,-1 4 0 0,1-1 0 16,3 0-100-16,0 0-22 0,0 1-5 0</inkml:trace>
  <inkml:trace contextRef="#ctx0" brushRef="#br1" timeOffset="-179039.75">16796 14586 3070 0,'0'6'68'0,"-4"1"13"0,4-1 3 0,0-6 3 0,0 0-70 15,0 0-17-15,0 0 0 0,0 0 0 0,0-6 64 0,0-4 8 16,0 1 3-16,0-7 0 0,-3 0-9 0,-1-6-2 0,1-6 0 0,-4 0 0 16,0-6-51-16,-1-1-13 0,-2-3 0 0,-1-2 0 15,1 2 0-15,-1 0-13 0,4 1 2 0,-3 2 1 31,-1 7-42-31,4 3-9 0,-4 3-2 0,4 9 0 16,-3 4-109-16,-1 3-21 0,0 9-5 0</inkml:trace>
  <inkml:trace contextRef="#ctx0" brushRef="#br1" timeOffset="-178872.2">16521 14379 3272 0,'0'0'72'0,"3"6"16"15,4 1 2-15,4-1 1 0,3 0-73 0,4-3-18 0,3 0 0 0,0-3 0 16,4-3 60-16,-1 0 8 0,1 0 1 0,0 0 1 15,-4 0-40-15,3 0-8 0,1-1-2 0,-4-2 0 16,4 0-20-16,0-3 0 0,-1 2 0 0,8-5 0 16,-4 2-48-16,4 4-13 0,-4-3-3 0,1 6-1 15,-5-1-97-15,5 4-19 0,-1 0-4 0</inkml:trace>
  <inkml:trace contextRef="#ctx0" brushRef="#br1" timeOffset="-178449.71">17854 14426 2188 0,'0'0'48'0,"0"-9"11"0,4-1 1 0,-1-2 1 0,1-4-49 0,3 0-12 0,3-2 0 16,1 5 0-16,-4-3 108 0,0 4 20 0,0 2 3 15,0 4 1-15,-7 6-7 0,0 0-1 0,0 0 0 0,-7 6 0 16,0 1-48-16,-4 5-9 0,1 7-3 0,-1 0 0 16,-3 6 4-16,0 0 0 0,0 3 0 0,0-3 0 15,3 0-58-15,1-3-10 0,-1 0 0 0,4-3 0 16,3 0 18-16,4-3 11 0,4-1 3 0,3-2 0 16,0-4-52-1,0 1-9-15,7-7-3 0,4 0 0 0,7-6 52 0,-1-3 9 0,8-1 3 0,-4-5 0 16,1-1-52-16,-1 4-9 15,-4-7-3-15,1 4 0 0,-4-4 51 0,-3 3 9 0,-4 1 3 0,0-1 0 16,-3 1-31-16,-4 2 8 0,-4 1-8 0,-3-1 4 0,0 1-4 16,-7 0 0-16,0-1 0 0,-3 4 0 15,-8-3 0-15,0-1 0 0,-6 1 0 0,-1 2 0 16,-3 1 0-16,0 3 0 0,-4 0 0 0,4 3 0 16,3 0-26-16,4 0-5 0,3-3-1 0,0 3 0 15,4 3-76-15,4 0-16 0,3-3-4 0,7 0 0 16,0 0-102-16,7 6-21 0,3-3-4 0</inkml:trace>
  <inkml:trace contextRef="#ctx0" brushRef="#br1" timeOffset="-178133.78">18281 14652 2649 0,'-18'9'58'0,"11"-9"12"0,0-3 2 0,-3 0 4 0,-1-3-61 0,4-1-15 15,0-2 0-15,-4 0 0 0,4-4 84 0,4 1 15 16,-1-1 2-16,1-3 1 0,-1 4-61 0,4-4-12 0,4 4-2 0,-1-4-1 16,1 0 30-16,3 1 7 0,0-1 1 0,3-3 0 15,1 0 0-15,0 4 0 0,3-1 0 0,3 0 0 16,-3 4-52-16,8-1-12 0,-1 7 0 16,-4 0 0-16,5 2 0 0,-1 1 0 0,0 3 0 0,0 3 0 15,0 1 25-15,0 2 3 0,-3 0 0 0,3 10 0 16,0 3-45-16,-10-1-9 15,0 4-2-15,-1 7 0 0,-6-1 28 0,-1 0 0 0,-3-3 0 0,0 3 0 16,-3-6 0-16,-1 3 0 0,1-3 0 0,-4 0 0 16,0-3 0-16,3-6 0 0,-7 2 0 0,4-2-8 15,0-4-163-15,0 1-32 0,0-4-6 0</inkml:trace>
  <inkml:trace contextRef="#ctx0" brushRef="#br1" timeOffset="-176519.06">20204 14056 1993 0,'0'-6'56'0,"0"-7"27"0,0 10-83 0,3-3 0 0,-3 6 0 16,0 0 132-16,0 0 24 0,0 0 5 0,0 0 1 16,4 3-28-16,3 0-6 0,-4 7 0 0,4-1-1 15,-3 7-30-15,-1 2-5 0,1 4-2 0,-1 4 0 16,1 11-27-16,3 1-6 0,-7-1-1 0,7 7 0 16,-3-6-27-16,-1 0-5 0,1-1-2 0,3-2 0 15,-4-4-22-15,4-6 9 0,0-3-9 0,-3-3 0 16,3-10 0-16,0 1 0 0,-4-1 0 15,-3-9 0-15,0 0-48 0,0 0-3 0,8-3-1 16,-5-3 0-16,-3-4-29 0,0 1-7 0,-3-4 0 0,-1 1-1 16,-3-4-87-16,0-3-18 0,-4-3-3 0</inkml:trace>
  <inkml:trace contextRef="#ctx0" brushRef="#br1" timeOffset="-176151.66">19861 14053 1579 0,'-7'-9'32'0,"0"-1"10"16,4 1-34-16,-1-4-8 0,-3 4 0 0,7-4 0 16,-3 4 207-16,-1 3 39 0,4-4 8 0,-3 4 2 0,3 3-103 0,0 3-20 0,0-6-4 0,0-1-1 15,0 7-29-15,0-6-7 0,0 6 0 0,0 0-1 16,0 0-31-16,7 0-7 0,-4 0-1 0,8 0 0 16,-4 3-2-16,3 0-1 0,1 0 0 0,7 4 0 15,-4-4-34-15,7 0-7 0,0 3-8 0,7-3 11 16,1-3 4-1,6 3 1-15,0-3 0 0,4 0 0 0,3-3-6 0,-3 0-1 0,0-3 0 16,3 3 0-16,-7-3-9 0,4 2 0 0,-3 4 0 16,2-3 7-16,-6 3-7 0,0 3 0 15,-4-3 0-15,0 0 0 0,-7 4 0 0,1-4 0 16,-5 0 0-16,-3 0 0 0,-3 0 0 0,0-4 0 0,-8-2 0 0,-3 6 0 16,0 0 0-16,0 0 0 0,0 0 0 0,0 0 0 15,0 0-26-15,0 0-5 0,-3 0-1 0,-5 3 0 16,1 0 32-16,0 1 0 0,0 2 0 0,-3 0 0 15,-1-3-84-15,1 0-16 0,-5 4-4 0,1-1-1 16,0 0-114-16,0 0-22 0,-4 4-5 0</inkml:trace>
  <inkml:trace contextRef="#ctx0" brushRef="#br1" timeOffset="-175854.83">19988 14539 2747 0,'-10'6'78'0,"3"4"17"16,0-4-76-16,3 0-19 0,-3-3 0 0,7 0 0 16,0-3 55-16,0 0 7 0,0 0 2 0,0 0 0 0,7 7 51 0,0-4 10 15,4-3 3-15,-1 3 0 16,5 0-52-16,2 0-9 0,4 0-3 0,0-3 0 16,1 0-25-16,6-3-6 0,-3-3-1 0,3 3 0 15,4 0-51-15,-1 3-10 0,1-3-3 0,0 3 0 0,3 0 32 0,-3 0 0 0,0-4 0 16,3 4 0-16,0 0 0 0,0 0 0 0,-6-3 0 0,2 6 0 15,-6 1 0-15,0-1 0 0,-4-3 0 0,-3 3 0 16,-1-3 0-16,-3 3 0 0,0 0 0 0,-3-3 0 16,-4 0 0-16,0 0 0 0,-3 0 0 0,3 0 0 15,-4 0 0-15,-3 0 0 0,0 0 0 0,0 0 0 16,0 0-108 0,0 0-16-16,4-3-4 0,-4 3 0 0</inkml:trace>
  <inkml:trace contextRef="#ctx0" brushRef="#br1" timeOffset="-175479.78">21967 14053 2538 0,'0'0'56'0,"0"6"11"0,0 1 2 0,4 5 3 0,0-3-58 0,-1 4-14 15,1 0 0-15,-1 5 0 0,1 1 121 0,3 6 22 16,-4-3 4-16,4 3 1 0,0-3-60 0,0 3-11 0,0 0-2 0,4 4-1 15,-4-7-38-15,4 3-7 0,-4-3-1 0,0-4-1 16,0-2-18-16,-4-3-9 0,4-4 10 0,-3 0-10 16,-1-2 32-16,-3-7 1 0,0 0 0 0,0 0 0 15,0 0-91-15,0 0-18 0,0 0-4 0,0 0-1 16,0 0-24-16,-3-7-5 0,-1-2-1 0,-3 0-794 16,0 2-159-16</inkml:trace>
  <inkml:trace contextRef="#ctx0" brushRef="#br1" timeOffset="-174806.43">21876 14376 2451 0,'0'0'54'0,"0"0"11"0,0 0 3 0,0 0 0 0,0 0-54 0,0 0-14 16,7 0 0-16,3 3 0 16,5 0 85-16,-5 0 15 0,8 4 2 0,-4-4 1 15,3 0-26-15,1 0-5 0,0-3 0 0,-1 0-1 16,5-3-14-16,-1-3-2 0,-4-1-1 0,5 4 0 0,-1 0-28 0,0 0-6 15,0-3 0-15,0-1-1 16,0 1 7-16,1-3 2 0,-5-1 0 0,4 1 0 0,-3-7-19 0,0 1-9 16,-1 2 10-16,-3 0-10 15,0-2 8-15,-3 2-8 0,0 1 0 0,-4-1 0 16,0 4 8-16,0-1-8 0,-4 4 0 0,1 0 9 0,-4 3 14 0,3 3 2 16,-6 0 1-16,3 3 0 15,-4 0-26-15,1 3-16 0,-1 0 3 0,1 4 0 0,-4 2 13 0,0 1 16 16,-4 0-3-16,4-1-1 0,0 1-1 0,0 2-1 0,0 1 0 0,0 3 0 15,3 0-2-15,4-1-8 0,-3 1 12 0,6-3-4 16,1-4-8-16,-1 1 0 0,1 0 0 0,3-4 8 16,3-3-8-16,1 0 0 0,-4 4 0 0,7-7 0 15,-3 3-12-15,-1-6-5 0,5 0-1 0,-5 0 0 16,4-3 18-16,-3 3 0 0,-1-3 0 0,1 0 0 16,0 0 10-16,-1-4 6 0,-3 4 0 0,4 0 1 15,-4 0-27-15,-4 0-6 0,4 0 0 0,-7 3-1 16,7-3 32-16,-3-4 6 0,3-5 2 0,-3 6 0 15,-4 6-37-15,0 0-7 0,7-4-2 0,-4-2 0 16,4 0 37-16,-7-4 7 0,4 4 2 0,-1-3 0 16,1-1-23-16,-1 1 0 0,-3-4 0 0,0 1 0 15,-3 3-14-15,3-1-7 0,0 4-2 0,-4 0 0 0,4 2 37 16,-3 1 7-16,-1 3 2 0,1 0 0 16,-1-3-23-16,1 0 0 0,-1-3 0 0,1 3 0 15,-1-1 0-15,4 4 0 0,0 0 0 0,0 0 0 16,-7 0-14-16,3-3-7 0,1 3-2 0,3 0 0 15,-7 0 37-15,7 0 7 0,0 0 2 0,-4 3 0 16,4 4-23-16,-7-1-10 0,4 0 1 0,-1 1 0 16,1-1-4-16,3-3-1 0,0-3 0 0,-4 6 0 0,4-6 14 0,0 0 0 15,0 0 0-15,0 0 0 0,0 0 0 0,0 0 0 0,0 7 0 0,0-7 0 16,0 0 0-16,0 0 8 16,0 0 0-16,0 0-8 15,0 0-50-15,0 0-17 0,0 0-3 0,0 0-1 16,4 6-30-16,-4-6-7 0,0 0 0 0,7 6-1 15,0-3-133-15,-4 0-26 0,4 4-6 0</inkml:trace>
  <inkml:trace contextRef="#ctx0" brushRef="#br1" timeOffset="-174460.6">22578 14345 877 0,'0'0'18'0,"0"6"5"16,0-6-23-16,0 6 0 0,0-6 0 0,0 0 0 15,0 6 50-15,0-6 6 0,0 0 0 0,0 0 1 16,0 0 37-16,0 0 7 0,0 0 2 0,0 0 0 15,0 0 37-15,0 0 7 0,0 0 1 0,0 0 1 16,0 0 12-16,0 0 3 0,0 0 0 0,0 0 0 16,0-3-55-16,0-3-10 0,0 0-3 0,0-1 0 15,-4-2-13-15,4 3-3 0,-3-4-1 0,-1 1 0 16,4 3-39-16,-3-4-7 0,3 4-1 0,-4 0-1 16,4-4-11-16,0 4-3 0,0-3 0 0,0 2 0 15,4 1-17-15,-4-3 0 0,3 2 0 0,1-2 0 16,-1 3 0-16,1-1 0 0,-1 1 0 0,4 3 0 15,0-3 0-15,0 3 0 0,4 0 0 0,-4-1 0 16,4 1 0-16,-1 3 0 0,1-3 0 0,3 0 0 16,0 3 0-16,0-3 0 0,4 0 0 0,-4 3 0 0,4-3 32 0,-4 3-1 15,0 0 0-15,3 0 0 0,-6 0 1 16,3 3 1-16,-3-3 0 0,-1 3 0 16,1 3-77-16,-4 0-16 0,0 1-4 0,4-1 0 15,-4 3-72-15,-4-2-16 0,4-1-2 0</inkml:trace>
  <inkml:trace contextRef="#ctx0" brushRef="#br1" timeOffset="-173905.33">22955 14429 2553 0,'-7'16'53'0,"7"-16"12"0,0 0-52 0,0 0-13 0,0 0 0 0,0 0 0 16,0 0 96-16,0 0 17 0,0 0 3 0,0 0 1 15,0 0-44-15,4-6-9 0,-4-1-1 0,3-2-1 16,1 3-39-16,-1-7-8 0,1 1-2 0,-4-1 0 16,3-6 40-16,-3 4 8 0,4-1 2 0,-1 0 0 15,-3 1-50-15,4-1-13 0,-1 0 0 0,1 4 0 0,0-1 0 16,-1 1 0-16,1 2 0 0,-1-2 0 16,4 5 56-16,-3-2 7 0,3 0 1 0,0 2 0 15,-4 1-52-15,4 0-12 0,0-1 0 0,-3 1 0 16,3 3 0-16,-3 3 0 0,3 0 0 0,0 3 0 15,-4 3 0-15,4 4 0 0,-3 2-9 0,-1 4 9 16,1 0 0-16,-4 6 13 0,0-3-1 0,3 2 0 0,-3-2-3 0,-3 0-1 16,3 3 0-16,0-3 0 0,0 0 0 0,0-4-8 15,-4-2 12-15,4-1-4 0,0 1-8 0,4-4 0 16,-4-5 0-16,3 2 0 0,1-3 0 0,-1-3 0 0,4-3-10 16,1 0 10-16,-1-7 0 0,0 4 0 15,0-3 0-15,3-4 0 16,1 0 8-16,-1-2-8 0,1-7 0 0,3 6 0 0,0 1 0 0,-3-1 0 0,-1 0 0 0,5 4 0 15,-5-1 0-15,1 4 0 16,3-1 0-16,-4 4 0 0,5 3 0 0,-5-3 0 16,4 2 0-16,0 1 0 0,0 0-12 0,1 0-8 15,-1 3-3-15,0 3 0 0,-4 3 23 0,4 1 0 0,1-1 0 0,-1 7 0 16,-4 2 21-16,1 7 9 0,-4 0 2 0,0 6 0 16,0-3-24-16,-3 4-8 0,-4-4 0 0,3 0 0 15,1 3 0-15,-1-6 0 0,-6 0 0 0,3-3 0 16,0 0 0-16,0-4 0 0,0-2 0 0,-4-4 0 15,4 1 0-15,0-7 0 0,0-3 0 0,0 0 0 16,0 0-77-16,0 0-15 0,-3-3-4 0,3-7 0 16,0 4-179-16,0-4-36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1:15:25.17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1806 4380 1579 0,'0'0'32'0,"0"0"10"0,0 0-34 0,0 0-8 0,0 0 0 0,0 0 0 16,0 0 41-1,0 0 7-15,0 0 0 0,0 0 1 0,0 0 9 0,0 0 2 0,7 0 0 0,-7 0 0 16,4-3-33-16,3 3-7 0,3 0 0 0,-10 0-1 15,4-3 36-15,0 3 7 0,3 0 2 0,3 0 0 16,-6 0 0-16,6 0 0 0,-6 0 0 0,6 0 0 16,-3-3-16-16,4 3-2 0,-4 0-1 15,4 0 0-15,-4 0-18 0,3 0-4 0,4 3-1 0,-3-3 0 16,3 3-6-16,0 0 0 0,4-3-1 0,-1 3 0 16,1 0-2-16,0-3 0 0,-1 0 0 0,5 0 0 15,-5 0-13-15,4 0 9 0,1 0-9 0,-8-3 8 16,7 3-8-16,0 0 12 0,-3-3-12 0,3 3 12 15,0 0 8-15,4 0 3 0,-4 0 0 0,4 0 0 16,3 0-23-16,0-3-13 0,0 0 1 0,4 3 1 16,-4 0 11-16,4 0 0 0,0 0 0 0,-4 0 0 15,4 0 0-15,-4-3 0 0,4-1 0 0,-1 1 0 16,5 3 0-16,-8 0 16 0,4 0-4 0,3 0-1 16,0 0-11-16,0-3-12 0,8 3 2 0,-8-3 1 15,0 3 9-15,1 0 0 0,-1 0 8 0,4-3-8 16,3 3 8-16,-3-3-8 0,7 0 8 0,0 3-8 15,-1-4 0-15,-6 4 8 0,4 0-8 0,2 0 0 0,-6 0 0 16,4-3 0-16,2 3 0 0,-2-3 0 0,-1 0 0 0,7-3 0 16,-3 3 0-16,7-1 0 0,-10-2 0 0,2 3 0 15,1-3 0-15,0 3 0 0,7 0 0 16,-7-1 0-16,7 4 0 0,0 0 0 0,-4 0 0 0,8-3 0 16,-12 0 0-16,8 0 0 0,0 0 0 15,-3 0 0-15,6 0 0 0,1-1 0 0,-8 1 0 0,4 0 0 16,0 0 0-16,0 0 0 0,0 0 0 0,3 3 0 15,4-3 0-15,0 3 0 0,-4-4 0 0,1 4 0 0,-1 0 0 0,4 0 0 16,0 4 0-16,0-1 0 16,4 0 0-16,3 3 0 0,-4-6 0 0,4 3 0 0,-10-6 0 0,10 3 0 15,-4 3 0-15,1-3 11 0,3 3-11 0,7 1 12 16,-7-1-12-16,0-3 0 0,0 0-12 0,7 3 12 16,-3-3 0-16,-4 6 12 0,3-3 0 0,8 4 0 15,-4-4-12-15,0 0-17 0,4-3 4 0,3 3 1 16,0 0 12-16,-4 3 0 0,5 1 0 0,6-4 0 15,-11 0 0-15,1 0 0 0,3-6 0 0,7 3 0 16,-6 0 0-16,-1-3 0 0,0 3 0 0,11-3 0 16,-8 3 0-16,1 0 0 0,3 0 0 0,7 3 0 15,-7 0 35-15,1-3 9 0,-1 3 3 0,14 0 0 16,-14 0-33-16,4-3-6 0,0 3-8 0,14 1 11 16,-15-4-11-16,1-4 0 0,3 4 0 0,8-3 8 15,-8 6 1-15,-3 1 0 0,3 2 0 0,11-3 0 16,-11 0-9-16,4 0 0 0,-4-3 0 0,14 0 0 15,-10 3 0-15,3 1 0 0,1-1 0 0,10 0 0 16,-11 0 0-16,4 0 0 0,-4-3 0 0,18 3 0 0,-11 0 0 0,1-3 0 0,-1 3 0 16,18-3 0-16,-14 4 0 0,0-1 0 15,0 0 0-15,17-3 0 16,-17 0 0-16,0 0 0 0,3-6 0 0,15 6 0 16,-15 3 0-16,1 0 0 0,3 0 0 0,14 3 0 0,-14-3 0 0,0 1 0 15,0-1 0-15,21 0 0 0,-14-3 0 0,-4 3 0 0,4-3 0 0,21 0 0 16,-17 3 0-16,3-3 0 0,-3 3 0 0,20 0 0 15,-17 4 0-15,0-4 0 0,7 0 0 0,18 0 0 16,-25 0 0-16,4-3 0 0,-1 0 0 0,22 0 0 16,-21 0 27-16,3 0 3 0,0-3 1 0,25 3 0 15,-22 0-50-15,5 3-9 0,2-3-3 0,22 3 0 16,-25-3 51-16,4 3 11 0,0-3 1 0,28 0 1 16,-29 0-1-16,5 0-1 0,2 0 0 0,26 0 0 15,-29 4-31-15,0-1 0 0,4 0 0 0,28 0 0 16,-32 0-45-16,7 0-15 0,4-3-4 15,32 0 0-15,-39 0 52 0,3 0 12 0,4 0 0 0,28 0 0 0,-32 0 28 16,4-3 9-16,0 0 2 0,35-3 0 16,-39 3-31-16,4-1-8 0,3 1 0 0,25 3 0 15,-32-3 0-15,-3 0 0 0,0 3 0 0,28-3 8 16,-32 3-8-16,4 0 0 0,0 3 0 0,20-3 8 16,-30 3-8-16,2-3 8 0,-6-3-8 0,21 3 8 15,-29 0-8-15,-3 0 0 0,-3 0 0 0,17 0 0 16,-32 0 10-16,1 0 7 0,-8 0 2 0,11 0 0 15,-17-3-19-15,-5 3 0 0,-2-3 0 0,2 3 0 0,-13 0 0 16,-7 0 0-16,-4 0 0 0,0 3 0 0,-7-3 8 0,-7 3-8 16,-4 0 12-16,1 0-12 0,-8-3 14 0,0 3-4 0,1-3-1 15,-1 4 0-15,-6-4-9 0,2 3 12 0,-2-3-12 16,-1 0 12-16,-7 0-12 0,-3-3 12 0,0-1-12 0,-11-2 12 16,0-3-4-16,4-1 0 0,-4 4 0 0,0 0 0 15,0 0-8-15,-3 6 8 0,0 3-8 0,3-3 8 16,-4-10-8-16,-6 7 8 0,0 9-8 0,-4-2 8 15,0-4-8-15,-7 0 8 0,0 0-8 0,3 3 8 16,-3-3-8-16,7 3 0 0,-3 0 9 0,-4 3-9 16,0-6 0-16,3 3 0 0,1 0 0 0,-4-3 0 15,0 0 0-15,3 7-13 0,-3-1 1 0,0-3 1 16,0-3-81-16,0 0-16 0,-3 6-3 0,-1-2-853 16,1-1-170-16</inkml:trace>
  <inkml:trace contextRef="#ctx0" brushRef="#br0" timeOffset="4154.63">2709 5010 2029 0,'0'0'85'16,"0"0"-68"0,0 0 86-16,0 0 17 0,0 0 3 0,0 0 1 15,0 0-47-15,-7-3-9 0,7-3-1 0,0 6-1 16,0 0-12-16,0 0-2 0,0 0-1 0,0 0 0 16,0 0-3-16,7 3-1 0,-3 6 0 0,3 1 0 15,-4-1 12-15,1 7 2 0,3-4 1 0,4 7 0 16,-8 6-9-16,4 7-1 0,-3 5-1 0,-1 4 0 0,4 0 5 0,-3-1 0 0,-4 8 1 0,7-1 0 15,-4 0-45-15,4-7-12 0,-7-2 0 16,4 0 0-16,0-4 0 0,3-6 0 0,-4 1 0 0,4-4 0 16,-3-7 0-16,-4 1 0 15,7 0 0-15,-7-3 0 0,0-7 0 0,0 1 0 0,0-4 0 0,0 0 0 32,0-6-49-32,0 0-12 0,0 0-3 0,0 0 0 15,0 0-51-15,0 0-10 0,0-6-3 0,3-7-784 0,-3 4-158 0</inkml:trace>
  <inkml:trace contextRef="#ctx0" brushRef="#br0" timeOffset="4539.04">3104 5158 2553 0,'0'0'53'0,"-7"0"12"16,4 3-52-16,-4 0-13 0,3 0 0 0,-3 3 0 15,4 0 103-15,-1 4 17 0,-6 2 4 0,3 1 1 16,-4 3-45-16,7-1-8 0,-10 1-3 0,4 0 0 0,-1 6-17 0,-3 0-4 15,3-4-1-15,-6 4 0 0,-1 3-8 0,8-6-2 16,-8 3 0-16,4 0 0 0,0-6-8 0,0-1-1 16,7-2-1-16,-4-4 0 0,7 4-11 0,-3-4-1 15,4-2-1-15,3-7 0 0,0 0-14 0,0 0 0 16,0 0 8-16,0 0-8 0,3 0 0 0,8 0 0 16,0-7 0-16,-1 1 0 0,11 0 0 0,-7-4 0 15,8 1 0-15,-8 3 0 16,7-4 0-16,0 1 0 0,-3 3 0 0,3-1 0 0,0 1 0 0,0 3 0 0,-3 3 0 15,3 0 0 1,0 3 13-16,-7 3-3 0,7 4-1 0,-6-1 0 0,-5 7 3 0,4-4 0 16,-3 4 0-16,-4 0 0 0,7 3-3 0,-10-4 0 0,3 7 0 15,-7 0 0-15,0 0-6 0,0 0-3 16,0 0 0-16,-7 0 0 0,3 0 0 0,4-3 0 0,-11 3 0 0,1-4 0 16,6-2-14-16,-6-3-2 0,3-1-1 0,3-2 0 15,1-4-83-15,3 0-16 16,0-6-3-16,0 0-883 0,0-6-177 0</inkml:trace>
  <inkml:trace contextRef="#ctx0" brushRef="#br0" timeOffset="7017.07">2773 6929 1094 0,'7'-6'46'0,"-7"3"-37"15,0 3 44-15,0-7 9 0,0 7 2 0,0-3 0 16,0 3 51-16,0 0 10 0,0 0 3 0,3-3 0 15,-3 3 4-15,0 0 0 0,0 0 1 0,0 0 0 16,0-6-29-16,0 6-5 0,0 0-2 0,7-6 0 16,-7 6-5-16,0 0-2 0,0 0 0 15,4 0 0 1,0 3-72-16,3 0-18 0,-4 3 0 0,4 4 0 0,4 2 57 0,-1 4 8 0,-3 6 2 0,4 0 0 16,0 3-27-16,-1 3-4 0,1 0-2 0,-1 7 0 15,-6-1 2-15,3 4 1 0,-4-1 0 0,1 1 0 16,3 0-11-16,-7-1-2 0,4-2-1 0,3 2 0 15,-7-5-10-15,-7-1-1 0,7 0-1 0,0 1 0 16,-4-4-11-16,4 3 0 0,-7-2 0 0,3 2 8 0,1-3-8 0,3 0 0 16,-7 1 0-16,3-4 0 0,4 0 0 15,-7-3-14-15,7-3 3 0,0-7 1 16,0 1-42-16,-3-7-9 0,3 0-2 0,0-6 0 16,0 0-36-16,0-3-7 0,-7-6-2 0,3-7 0 15,4 3-70-15,0-5-14 0,0-1-4 0</inkml:trace>
  <inkml:trace contextRef="#ctx0" brushRef="#br0" timeOffset="7453">3186 7133 2649 0,'0'3'117'0,"-7"0"25"0,3 3-114 0,4-2-28 0,0 2 0 0,-7 3 0 16,3 1 57-16,-3 2 6 0,4 7 1 16,-4 0 0-16,3 3 4 0,-6 0 2 0,6 3 0 0,-6 3 0 15,-5-3-31-15,5 0-7 0,-1 0 0 0,1 0-1 16,-1-6-6-16,1 3-1 0,-1-3 0 0,7 0 0 16,-10-7-8-16,7-2-1 0,4-1-1 0,-4-3 0 15,3 1-14-15,-3-1 9 0,4-3-9 0,3-3 8 16,0 0-8-16,0 0 0 0,0 0 0 0,10-3 0 0,-6-3 0 0,3-1 0 15,3 1 0-15,4 0 0 0,-3-4-15 0,0 1 2 16,3 0 0-16,7-4 0 0,-7 4 25 16,0 2 6-16,7 1 1 0,0 0 0 0,-6 3 21 0,6 3 4 15,-7 0 0-15,7 6 1 0,-10 3-36 16,3 4-9-16,0 3 0 0,-4 2 0 0,-3 1 0 0,4 6 0 16,-11 4 0-16,4-1 0 0,-4 3 28 0,0-3 3 15,-4 4 1-15,4 2 0 0,-7-2-24 0,3-4-8 16,4 0 0-16,-7-3 0 15,4-6-44-15,3 0-9 0,0-7-2 0,0-2 0 16,0-4-105-16,10 0-22 0,-6-6-4 0,10-3-1178 0</inkml:trace>
  <inkml:trace contextRef="#ctx0" brushRef="#br0" timeOffset="9585.94">2886 9638 557 0,'0'0'11'0,"-7"3"5"0,7-3-16 0,0 0 0 0,-4 7 0 0,4-7 0 15,0 0 0-15,0 0-12 0,0 0 3 0,0 0 0 16,0 0-2-16,0 0 0 0,0 0 0 0,0 0 0 16,4-4 25-16,3 1 5 0,-7 0 1 0,3 0 0 15,4-3 42-15,-7 3 9 0,0 0 1 0,0 3 1 16,0-7-8-16,0 7-1 0,0 0-1 0,0 0 0 16,0 0-32-16,0 0-7 0,0-3 0 0,0 3-1 15,0 0-15-15,0 0-8 0,-7-3 8 0,7 0-8 16,0 3-12-16,0 0-8 0,-3-3 0 0,3 3-1 15,0-7-23-15,0 4-5 0,0-3-1 0,0 3 0 16,0-3 25-16,0-1 5 0,0 4 0 0,0-3 1 16,0 0 19-16,0-4 0 0,0 1 0 0,0 3 0 15,0-1 28-15,0-2 10 0,0-1 2 0,0 1 0 16,0 0 36-16,0-1 8 0,0 1 2 0,0-4 0 16,0 1-13-16,0-1-2 0,0 1-1 0,3-4 0 0,-3 3 54 0,0 4 12 0,0-3 1 15,7 2 1-15,-7-2-32 16,4 5-6-16,3-2-2 0,-7 6 0 0,0 3-11 0,0 0-3 15,0 0 0-15,0 0 0 0,0 0-6 0,0 0-2 0,3 6 0 16,1 7 0-16,3 2-12 16,-7 7-4-16,4 6 0 0,3 4 0 0,-7 2-12 15,3 7-4-15,4 0 0 0,-3 6 0 0,-4-3-7 0,7 3-1 0,-7 0-1 0,3 6 0 16,-3-6-14-16,4 6-2 0,-4-2-1 0,7-4 0 16,-7-7-9-16,3-2-1 0,-3-3-8 0,7-4 12 15,-7-3-12-15,0 0 0 0,0-6 0 0,4 3 0 16,-4-9 0-16,7 0 0 0,-7-1-13 0,0-5 4 15,0-4-59-15,0-6-12 16,0 0-3-16,0 0 0 0,4-6-50 0,-1-4-11 0,-3-2-1 0</inkml:trace>
  <inkml:trace contextRef="#ctx0" brushRef="#br0" timeOffset="9969.42">3210 9691 2091 0,'4'-9'92'0,"-4"3"20"15,0 0-89-15,7-1-23 0,-7 7 0 0,0 0 0 16,0 0 114-16,0 0 18 0,0 0 4 0,-7 10 1 16,3-1-44-16,-6 4-9 0,3 2-1 0,0 4-1 15,-4 3-19-15,0 0-4 0,1 3-1 0,-4 3 0 0,3 4-42 0,1-4-8 16,-5 0-8-16,5 0 12 0,-1 1 42 0,-3-1 9 16,4-6 1-16,3 0 1 0,3-4-37 0,-7-2-7 15,11-3-1-15,-7-4-1 0,4 1-11 0,3-10-8 0,3 3 12 0,4-3-12 16,-3-3 0-16,3-4 0 0,4 1 0 0,-1-7 0 15,4 1 0-15,7-4 0 0,-6 1 0 0,6 2 0 16,3-3 0-16,-2 7 0 0,2-4 0 0,1 7 0 16,0 3 0-16,-1 0 0 0,8 3 9 0,-11 3-9 15,4 6 19-15,-11 4-3 0,7 3 0 0,-7 2 0 16,-3 4 9-16,0 0 2 0,-8 3 0 0,4 0 0 16,-7 1-12-16,-7-1-3 0,4 0 0 0,3 3 0 15,-11 0-12-15,0-3 9 0,1 0-9 0,6-6 8 16,-6-3-8-16,-4-1 0 0,3 1 0 0,0-3-11 15,1-7-57-15,-1 0-12 16,8-6-3-16,-8-3 0 0,11 0-31 16,-7-3-6-16,4-4-2 0,6 1 0 0,-3-7-135 0,7 4-27 0</inkml:trace>
  <inkml:trace contextRef="#ctx0" brushRef="#br0" timeOffset="12068.38">4692 3251 1267 0,'0'0'28'0,"0"0"5"0,0 0 2 0,0 6 1 0,0 1-36 0,3 2 0 0,-3-3 0 0,4 1 0 16,-4-1 58-16,4-3 5 0,-4 3 1 0,3 1 0 15,4 2 27-15,-7-3 5 0,0 4 2 0,0-4 0 16,4 3-23-16,-4 4-5 0,7 3-1 0,-7-4 0 16,0 1-35-16,3 2-7 0,-3 1-2 0,4 0 0 15,-1-1 23-15,-3 1 5 0,4 0 1 0,-4-1 0 16,0 4-35-16,0-3-7 0,3 6-2 0,1-3 0 31,-4 3 6-31,0 0 2 0,3-1 0 0,-3 5 0 0,0-4-2 0,0 3-1 0,0 0 0 0,4 3 0 16,-4 0 4-16,0 3 1 0,0 4 0 0,0-1 0 15,0 1 3-15,0-1 1 0,0-2 0 0,0 2 0 16,0 4-24-16,0 0-16 0,7 2 2 0,-7 4 1 0,4 0 41 0,-4 0 8 16,7-3 1-16,-4 9 1 0,-3 0-23 0,4 0-5 15,-1 0-1-15,1 4 0 16,-1-4-1-16,4 3 0 0,-7-3 0 0,11 13 0 0,-11-3-8 0,3 2 12 15,4 1-12-15,-3 9 12 0,-1-3-12 0,5 6 0 16,-8 4 0-16,3 9 8 0,4-10-8 0,-7 4 0 16,4-4 0-16,-4 16 0 0,3-6 0 0,1 0 0 15,-1-1 0-15,1 14 0 0,-1-7 0 0,1 3 0 16,6-3 0-16,-6 13 0 0,-1-10 36 0,5 3 3 16,-1 4 0-16,0 12 0 0,0-16-25 0,-4 7-5 0,4-1-1 0,-3 13 0 15,3-9 8-15,-4-22 0 0,8 6 1 0,-11 6 0 16,11 7-17-16,-8 3 0 0,1 3 0 0,3 3 0 15,0 3 0-15,0 31 0 0,0-6 0 0,3 16 0 16,-3-25 0-16,1-3 0 0,2 0 0 0,1 15 0 16,-8-25 8-16,4 4-8 0,0-1 12 0,4 13-12 15,-4-22 0-15,4 3 0 0,-4 0 0 0,3 10-12 16,-3-23 12-16,0 1 0 0,0 3 0 0,0 3 0 0,0-19 48 16,1-3 13-16,-8 3 3 0,3 6 0 15,4-15-52-15,-7-1-12 0,4-8 0 0,-4-1 0 0,3-9 0 16,-3 0 0-16,0-4 0 0,0 4 0 15,0-13 54-15,4-2 8 0,-1-7 2 0,-3-4 0 0,4-2-52 0,-4-7-12 16,7-2 0-16,-7-1 0 0,0-9 0 16,3-4 0-16,4 1 0 0,-7-4 0 0,4-5 0 15,-4-1 0-15,3 0 0 0,-3-3 0 0,4-3 0 0,-4 0 0 16,0-3 0-16,0 0 0 0,0-3 0 0,-4 3 0 16,4-4 0-16,-3 1 0 15,-1 0-48-15,4 0-13 0,-7-4-3 0,7 4 0 16,-3 0 0-16,3-4 0 0,-7 1 0 0,7-4 0 15,-4 4-51-15,4 0-10 0,0-1-3 0,0-2-1126 0</inkml:trace>
  <inkml:trace contextRef="#ctx0" brushRef="#br0" timeOffset="14837.15">5263 3251 1728 0,'0'0'76'0,"0"0"16"16,0 0-73-16,0 0-19 0,0 0 0 0,0 0 0 15,0 0 55-15,0 0 7 0,0 0 2 0,0 0 0 16,0 0 0-16,0 0 0 0,0 6 0 0,0 4 0 15,0-1-14-15,0-3-2 0,0 4-1 0,0-1 0 16,0 1-24-16,8-1-5 0,-8 1-1 0,0 2 0 16,3 1 27-16,1 5 4 0,-1 1 2 0,4 3 0 0,0 3-29 0,-3 0-5 15,3 7-2-15,-4 5 0 0,4 1 40 0,-3 0 8 16,3-1 2-16,0 4 0 0,0-3-52 0,-3-4-12 16,-1-3 0-16,4 4 0 0,-3-10 0 0,-1 0 0 15,1-6 0-15,6 0 0 0,-10-4 0 0,4-5 0 0,-4-1 0 0,0-9 0 16,0 0 8-16,0 0 0 0,0 0-8 0,7-9 12 15,-7-1-12-15,0-2-8 0,0-4 8 16,0-3-13 0,0 7-92-16,0-7-19 0,0 6-3 0,0-2-1025 0</inkml:trace>
  <inkml:trace contextRef="#ctx0" brushRef="#br0" timeOffset="15412.03">5172 3254 2030 0,'-11'-3'57'0,"4"-3"14"15,0 0-57-15,4-1-14 0,-5 4 0 0,5-3 0 16,3 6 54-16,0-6 8 0,3-4 2 0,5 7 0 15,-5-6 0-15,4 2 0 0,0-2 0 0,4 3 0 16,6-4-21-16,-6 4-4 0,3-3-1 0,4 2 0 16,-1-2-10-16,5 3-1 0,-5-1-1 0,4 1 0 15,4 3 30-15,-4 0 7 0,4 3 1 0,-4 3 0 16,4 0-52-16,-4 3-12 0,0 4 0 0,-3 2 0 0,-1 1 54 0,-3-1 8 16,1 7 2-16,-1 3 0 15,-7 0-52-15,0 6-12 0,0 4 0 0,-7-1 0 16,7 0 0-16,-14 1 0 0,7-4 0 0,-7 7 0 0,0-4 54 0,-4 0 8 0,1-3 2 15,-5 7 0-15,1-7-52 0,-3 4-12 0,3-4 0 0,-1 0 0 16,-6-9 0-16,7 0 0 0,4-4 0 0,-8 1 0 16,11 0-12-16,-4-7-4 0,1 0-2 0,3-5 0 15,0-1 10-15,7-3 8 0,0 0-12 0,0 0 12 16,0 0-9-16,3-7 9 0,4 1 0 0,0-3-9 16,4 2 29-16,-1-5 5 0,1 3 2 0,3-4 0 31,0 0-73-31,4 1-14 0,3 3-4 0,4-1 0 0,-8 4 82 0,5 0 16 15,-5 6 3-15,1 0 1 0,3 3-18 0,-7 3-4 0,0 0-1 16,0 7 0-16,0 2-3 0,-3 1-1 0,-7 0 0 0,3 6 0 16,-4-3 42-16,1 3 9 0,-4-1 2 0,3-2 0 15,-3 3-52-15,0-6-12 0,0 3 0 0,-3-7 0 16,3 1-12-16,0-4-4 0,-4 1-2 0,4-4 0 16,0-6-46-16,0 0-8 0,0 0-3 0,0 0 0 15,0-6-80-15,4-1-16 0,-1-2-3 16,4-4-680-16,0 1-136 0</inkml:trace>
  <inkml:trace contextRef="#ctx0" brushRef="#br0" timeOffset="15566.97">5951 3894 2419 0,'-3'9'53'0,"3"-2"11"0,-4-1 3 0,1 3 1 16,-1-2-55-16,1-4-13 0,3-3 0 0,0 0 0 0,0 0 105 0,0 0 19 0,0 0 3 0,0 0 1 15,0 0-52-15,0 0-9 0,0-7-3 0,-4 1 0 16,4-6-51-16,0-1-13 0,0 4 0 0,0-7 0 31,-3 0-48-31,3 1-13 0,-4-1-3 0,4-3-1254 0</inkml:trace>
  <inkml:trace contextRef="#ctx0" brushRef="#br0" timeOffset="16334.68">5842 3571 2188 0,'0'0'48'0,"0"0"11"0,0 0 1 0,0 0 1 0,0 0-49 0,4 3-12 0,-1 3 0 0,4-3 0 16,-3 4 0-16,3-4 0 0,3 0 0 0,4-3 0 16,-3 3-16-16,3-3-7 0,-3 0-1 0,6-3 0 15,1 0-73-15,0 0-15 0,-1-4-4 0,4 1 0 16,1 0 40-16,-5-3 8 0,4 2 2 0,-3 1 0 16,-4 3 66-16,0 3 9 0,-3-6 4 0,-4 6 1 0,0 0 112 0,-7 0 22 15,0 0 5-15,0 0 1 0,0 0 10 0,0 0 1 16,-4 6 1-16,1 0 0 0,-4 0-94 0,0 4-20 15,0-1-3-15,-4 1-1 0,1 2-14 0,-1-2-3 16,0 2-1-16,1 1 0 0,-1-1-4 0,4-2-1 16,0-1 0-16,4 0 0 0,-8 1 9 0,7-4 2 15,1-3 0-15,3-3 0 0,0 0-7 0,0 0-1 16,0 0 0-16,0 0 0 0,3-3-15 0,5-3-3 0,-1 0-1 0,0-1 0 16,3-2 3-16,1 3 1 0,-1-1 0 0,1 1 0 15,3 0 4-15,4 3 1 0,-8 0 0 16,4 3 0-16,-3-4-2 0,3 4-1 0,-3 4 0 0,3-1 0 15,-4 6 15-15,-3-3 3 0,4 4 1 16,-4-1 0-16,0 4-22 0,0-1-4 0,-3 4 0 16,-1 0-8-16,1-1 0 0,-1 1 0 0,-3 3-10 0,0-4 10 15,-3-2 0-15,-1 3 16 0,1-1 0 0,-4-2-1 16,3-1-7-16,-3-2-8 0,-4-1 11 0,4 1-11 16,-3-7 0-16,-1 0 0 0,1 0 0 0,3-3 0 15,-4 0 0-15,4-3-17 0,-4-3 1 0,4-1 1 16,4 4-57-16,-1-3-12 0,1 0-3 0,3-1 0 15,3 1-21-15,1 0-4 16,-1-4 0-16,4 4-1 0,4 0 36 0,-7 3 7 16,6 0 2-16,1 0 0 0,-1-1-9 0,1 1-2 0,-1 0 0 15,5 0 0-15,-5 3 57 0,1 0 11 0,-1-3 3 0,4 3 0 16,-3-3 29-16,0 0 7 0,3 3 0 0,0-4 1 16,0-2 28-16,0 0 6 0,0 3 1 0,0-4 0 15,-3 1 22-15,3-3 5 0,-3 3 1 0,3-4 0 0,-4-2-48 16,1 2-8-16,-1-5-3 0,-3 2 0 15,0 0-13-15,-3 1-4 0,0 2 0 0,-1 1 0 0,-6 3-4 16,-1 0 0-16,0 2-1 0,-6 4 0 16,3 0 0-16,-4 4 0 0,1 8 0 0,-1-3 0 0,1 4-3 0,-5 6 0 15,5 0 0-15,-4-1 0 0,3 1 9 0,1 0 2 16,2 3 0-16,5-3 0 0,-4 3 5 0,7-3 0 16,0-1 1-16,0 1 0 0,3-3 13 0,4-4 2 0,1 1 1 15,-1 0 0 1,3-4-33-16,1-3-8 0,3 0 0 0,0 1 0 15,0-7-19-15,4 3-5 0,-1-3-2 0,1-3 0 16,0 3-19-16,-1-3-4 0,-3 3-1 0,4-4 0 16,-4-2-169-16,-3 3-33 0</inkml:trace>
  <inkml:trace contextRef="#ctx0" brushRef="#br0" timeOffset="16771.41">6805 3380 1552 0,'0'0'44'0,"0"0"10"0,0 0-43 0,0 0-11 0,4-7 0 0,-1 4 0 0,1-3 104 0,-1 3 20 0,1 0 3 0,3 3 1 16,0 0-8-16,0 3 0 15,3 3-1-15,1 4 0 0,0 2 10 0,-1 7 3 0,4 0 0 0,0 6 0 16,1-3-28-16,-5 3-4 0,4 3-2 0,4 0 0 15,-11 0-33-15,4 4-6 0,-1-4-2 0,1 3 0 16,-4-2-30-16,0-4-7 16,0-3 0-16,0 0-1 0,0-4-19 0,-3 1 8 15,-1-6-8-15,1-1 0 0,-1-2 0 0,1-4 0 16,-4-6 0-16,0 0-12 16,0 0-74-16,0 0-14 0,-4-6-4 0,1-1 0 15,-1-2-103-15,-3-3-21 0,-4-1-4 0</inkml:trace>
  <inkml:trace contextRef="#ctx0" brushRef="#br0" timeOffset="17086.13">6579 3304 2649 0,'0'0'58'0,"0"0"12"0,-3-3 2 0,3 3 4 0,0 0-61 0,0 0-15 0,0 0 0 0,0 0 0 16,0 0 54-16,0 0 8 0,7 0 2 0,3 0 0 15,1 0 18-15,0 0 4 0,3 0 1 0,0 0 0 16,3-6-26-16,5 6-5 0,-1 0 0 0,3-3-1 0,5 0-4 0,-1-4-1 16,4 1 0-16,6 3 0 0,-6-3-38 0,4 0-12 15,-1 2 8-15,0 1-8 0,-3 0 12 0,0 3-2 16,-8 0 0-16,4 0 0 0,-3 0-18 0,-4 0-4 16,1 3-1-16,-5-3 0 0,-3 0 21 0,-14 0 4 15,0 0 0-15,0 0 1 0,0 0-13 0,0 0 0 16,0 0 0-16,0 0 0 0,0 0 0 0,0 0-16 15,0 0 1-15,0 0 1 16,7 0-91-16,-7 3-19 0,4 1-3 0,-4-1-1 16,0 6-102-16,0-3-21 0,-11 10-4 0,4 3-1 0</inkml:trace>
  <inkml:trace contextRef="#ctx0" brushRef="#br0" timeOffset="17300.66">7401 3928 2880 0,'0'0'64'0,"-7"4"12"0,4-1 4 0,-4 0 0 0,3-3-64 0,4 0-16 0,-7 0 0 0,4-3 0 16,-1-4 54-16,0 4 8 0,4-6 2 0,-3-1 0 16,-1 1 0-16,1 0 0 0,-1-7 0 0,1 0 0 15,-1 1-52-15,-3 2-12 0,4-3 0 0,-4 1 0 16,0 8-100-16,0-8-22 0,3 2-5 0,-3 4-1229 15</inkml:trace>
  <inkml:trace contextRef="#ctx0" brushRef="#br0" timeOffset="17468.09">7232 3486 2508 0,'-11'0'71'0,"11"0"16"0,-7-3-70 0,4 3-17 16,-1-3 0-16,4 3 0 0,0 0 55 0,0 0 7 0,0 0 2 15,0 0 0-15,0-6-52 0,0 6-12 0,4-3 0 0,3-1 0 32,0 1-115-32,0 3-25 0,4 3-6 0,-4 1-885 0</inkml:trace>
  <inkml:trace contextRef="#ctx0" brushRef="#br0" timeOffset="18427.91">7500 3828 1422 0,'0'0'31'0,"0"0"6"0,0 0 2 0,0 0 1 0,0 0-32 0,0 0-8 0,4 6 0 0,-4-6 0 16,0 0 85-16,0 0 15 0,0 0 4 0,0 0 0 15,3 3-4-15,-3-3 0 0,0 0 0 0,0 0 0 16,0 0-21-16,0 0-5 0,0 0-1 0,0 0 0 15,0 0 44-15,0 0 9 0,0 0 2 0,0 0 0 16,0 0-73-16,0 0-15 0,0 0-2 0,0 0-1 0,0 0-8 0,0 0-1 16,0 0-1-16,4-6 0 15,-4 0-27-15,0-3 0 0,3-1 0 0,-3 1 0 0,0 2 0 0,4-5 0 16,-4 2 0-16,3-2 0 0,-3-1 0 0,4-2 0 16,-4 2 0-16,3 1 0 0,1-1 0 0,-1 4 0 15,1-1 0-15,-1 1 0 0,1 3 56 0,-1 2 7 0,5 1 1 16,-8 3 0-16,3 0-52 0,4 3-12 0,0 1 0 15,0-1 0-15,4 6-11 0,-4 1-5 0,0-1 0 0,0 0-1 16,0 4 17-16,0-1 0 0,0 1 0 0,0 3 0 16,-3-4 9-16,-1 4 6 15,-3-4 1-15,4 1 0 0,-4 6-7 0,0-4-1 16,0 1 0-16,0 0 0 0,-4 3 0 0,4-13 0 0,-3 3 0 16,3-2 0-16,0-7-8 0,0 0 0 0,0 0 0 0,0 0 0 15,-4-7 0-15,1-2 0 0,3-4 0 0,0 1 0 16,0-1 0-16,3-2 0 0,1-1 0 0,-1 0 0 15,1 4 0-15,-1-1 0 0,4 1 0 0,0-1 0 16,-3 1-10-16,7-1-4 0,-4 4-1 0,0-1 0 16,0 1 15-16,0-1 15 0,0 1-3 0,3 3-1 15,-3-1 0-15,0 1 0 0,4 3 0 0,0 0 0 16,-1 0 4-16,1 3 1 0,-1 3 0 0,1 3 0 16,-4 4 8-16,4-1 1 0,-8 4 1 0,4 2 0 15,-3 1-26-15,-1 3 0 0,1 3 0 0,-4 0 0 0,3 0 8 16,-3-4 0-16,4 1 0 0,-4 0 0 0,0 0-8 0,3-7-9 15,-3 4 9-15,0-7-13 16,0 1 13-16,4-4 0 0,-4-3 0 0,0-3 0 0,0 0 0 0,0 0 0 16,0 0 0-16,0 0 0 0,0 0 0 15,10-3 0-15,-2-3 0 0,-1 0 0 0,0-4 0 0,-4 4 0 16,4-4 0-16,0 1 0 0,-3 3 0 0,3-4 0 16,0 7 0-16,-7 3 0 0,11-6 0 0,-1 0 0 15,-3 3 0-15,4-7 0 0,-1 4 0 0,1 0 0 16,-1-1 0-16,1 1 0 0,3 0 0 15,-7 0 0-15,4-4 0 0,-4 4 0 0,3 0 0 0,-6 2 0 0,3-5 0 0,0 3 0 16,-3-4 0-16,-4 4 0 0,0-3 0 16,0 2 0-16,0 1 0 0,-4-3 0 15,1 2 0-15,-1 1 0 0,-3 0 0 0,0 3 0 0,0 0 0 16,0 3 0-16,0 0 0 0,-4 3 0 0,4 3 0 0,0 3 0 16,-4 1 0-16,4-1 0 0,0 4 0 0,0 2 0 15,4-2 0-15,-1 3 0 0,1-1 0 0,-1 4 0 16,4-3 0-16,4 3 0 0,-4 3 0 0,7-7 0 15,0 1 0-15,0 0 0 0,3-4 0 0,1 4 0 16,3-4 0-16,0-2 0 0,4-1 0 0,3-2 0 16,-3-1 0-16,3-3 0 0,4-3 0 0,3 0 0 15,0-3 0-15,0-3 0 0,-3-1 0 0,3 1 0 16,-3-3 0-16,-4 2 0 0,0-2 0 16,-3-1 0-16,-4 1 0 0,0 3 0 0,-3-4 0 0,-4 4 0 15,0 0 0-15,-4-4 0 0,1 4 0 0,-1 3 0 16,-3-3-105-16,0 6-19 15,-3 0-3-15,3 3-1 0</inkml:trace>
  <inkml:trace contextRef="#ctx0" brushRef="#br1" timeOffset="27370.24">6424 5023 1390 0,'0'0'59'15,"0"0"-47"1,0-7 125-16,0 4 26 0,-7-3 5 0,7 0 0 16,0 3-33-16,0-4-7 0,-3 1-2 0,3 6 0 15,0-3-41-15,0-3-8 0,0-1-1 0,0 4-1 16,0 3 19-16,0 0 4 0,0 0 1 0,0 0 0 16,0 0-42-16,0 0-8 0,0 0-1 0,0 0-1 15,0 0-21-15,0 0-4 0,0 0-1 0,0 0 0 16,3 10 3-16,4-1 1 0,-7 7 0 0,4-4 0 0,-1-2-8 0,1 2-1 0,-1 4-1 0,1 3 0 31,-1 3 0-31,1 0 0 0,3 6 0 0,0-3 0 0,-4 3 1 0,4 0 1 0,-3 4 0 0,3-1 0 16,-3 0-1-16,-1 4 0 0,1-4 0 0,6 4 0 15,-10-4-16-15,7-3 0 0,0-3 0 0,0 1-9 16,-3-5 9-16,7 1 0 0,-8 0 8 0,4-6-8 16,-3 0 0-16,3-1 0 0,-4-5 0 0,1 2 0 15,-1-5 0-15,1 2 0 0,-4 0 0 0,3-2 0 16,1 2 11-16,-4 1-3 0,3-4 0 15,-3 3 0-15,0 1-8 0,0-4 0 0,0 3 0 0,0-2 0 16,0 2 0-16,0-3 0 0,0-6 0 0,0 0 0 16,0 0 0-16,0 0 0 0,0 0 0 0,0 0 0 15,0 0 0-15,0 0 0 0,0 0 0 0,0 0 0 16,-3-6 8-16,-1 0 0 0,-3-1 0 0,4 1 0 16,-1 0-8-16,1-4 0 0,-4 4 0 0,3 0 0 15,1-3-10-15,-4-1-4 0,-1 1-1 0,1-1 0 16,0 1 28-16,-3-1 6 0,6 1 1 0,-10-3 0 15,4-1-32-15,-1-3-7 0,0 4-1 0,-3-1 0 0,0 1 20 0,0-1 0 16,0 4 0-16,3-1 0 16,-3 1 0-16,4 0 0 0,-4-1 0 0,3 1 0 0,0 2 20 0,1-2 8 15,-1 3 2-15,-3-4 0 16,4 7-48-16,2-3-10 0,1 3-1 0,0-3-1 0,0 2 30 0,0-2 0 16,4 3 0-16,-4 0 0 0,3 0 0 0,4 0 0 0,0-1 0 0,0 4 0 15,0 0 0-15,-7-6 0 0,4 3 0 0,3 0 0 16,0 3 0-16,0-6 0 0,0 6 0 0,0 0 0 15,0 0 0-15,0 0 0 0,0 0 0 0,0 0 0 16,3-3 0-16,-3 3 0 0,0 0 0 0,7 0 0 16,0 0 0-16,0 3 0 0,4 3 0 0,-1-3 0 15,-3 0 16-15,8 3 8 0,-1-6 3 0,0 4 0 16,0-1-27-16,4-3 0 0,3-3 0 0,0 3 0 16,0-4 0-16,4-2 0 0,-4 0 0 0,4 0 0 15,-1 3 8-15,5-4-8 0,-12 1 8 0,4 0-8 31,0 3-20-31,4-1-8 0,-7 1-3 0,3-3 0 0,-3 6 31 0,-1-3 0 0,1 3 0 0,-8-3 0 16,5 3 16-16,-8 0 10 0,0 0 2 0,0 0 0 16,-7 0-28-16,0 0 0 0,0 0 0 0,3 6 0 15,4 3 0-15,-7-2 0 0,0-1 0 0,0 3 0 16,0-2-22-16,0 5-3 0,-7 1-1 0,4-4 0 0,-1 4 44 16,-3-4 9-16,4 7 1 0,-4-4 1 15,3-2-46-15,-3 2-10 0,0-2-1 0,0-1-1 0,0 0 29 0,0 4 0 16,0 0 0-16,-4-1 0 0,4 1 0 0,0-1 0 15,0 1 0-15,3-1 0 16,1-2 0-16,-4 2 0 0,7-2 0 0,-4-1 0 16,8-3 0-16,-4-6 0 0,0 0 0 0,7 7 0 15,-7-4-57-15,3 0-6 0,5-3-1 0,-1 0 0 16,0-3-102-16,3-4-21 0,-3 4-4 0,-3 0-1101 0</inkml:trace>
  <inkml:trace contextRef="#ctx0" brushRef="#br1" timeOffset="39052.57">6403 7208 1048 0,'0'-6'44'0,"-4"0"-35"16,4 6 104-16,0-4 21 0,0-2 4 0,-3 3 1 16,3-3-17-16,0 3-3 0,0 0-1 0,0-4 0 15,0 7-25-15,0-3-5 0,0 0 0 0,0-3-1 16,0-1-19-16,0 4-3 0,0-3-1 0,0 3 0 16,0 3-15-16,0-3-3 0,0-4-1 0,0 7 0 15,0-3-9-15,0 3-1 0,0 0-1 0,0 0 0 0,0 0 4 0,0 0 1 16,0 0 0-16,0 0 0 15,0 0-7-15,0 10-2 0,3 2 0 0,-3 1 0 16,4 3-8-16,-4-1-2 0,3 1 0 0,1 3 0 0,0 3-4 0,6 0 0 16,-10 3-1-16,7 3 0 0,0 3-5 0,0-3-1 15,-3 1 0-15,6 2 0 16,-3-3-9-16,0 4 12 0,1-4-12 0,-1 0 12 16,0 0-12-16,3 1 0 0,-3-1 9 0,0 0-9 15,4-3 0-15,-8-3 0 0,5 0 0 0,-1 0 8 16,0-3-8-16,0 3 0 0,-4-7 0 0,4 4 0 15,0-6 0-15,-3-1 0 0,-1-2 0 0,1 2 0 16,-4-2 0-16,0-10 0 0,3 6 0 0,-3-6 8 16,0 6-8-16,0-6 0 0,0 6 0 0,0-6 0 15,0 0-16-15,0 0-7 0,-3 7-1 0,3-7-1 16,-4 6 41-16,4-6 9 0,0 0 2 0,-3 3 0 0,3-3-27 16,-4 3 0-16,4-3 0 0,-7 3 0 0,4-3 0 15,3 0 0-15,-4 0 0 0,-3 0 0 0,4-3 0 16,-4 3 0-16,3-3 0 0,1 0 0 15,-5-3 0-15,5-1 0 0,-4-2 8 0,3 0-8 0,-3-1 0 0,0-2 0 0,-3 2 0 0,-1-2 8 16,0-1-8-16,1 1 8 0,-4-1-8 0,3 4 8 16,-3 2-8-16,4-2 12 0,-5 3-12 0,5-1 12 15,-1 1 9-15,4 3 3 0,-3 0 0 0,3 0 0 16,-1 0-24-16,1-1 0 0,0 1 0 0,-3 3 0 0,6-3 0 16,4 3 0-16,-7 0 0 0,7 0 0 0,0 0 0 0,-3-3 0 15,-4 3 0-15,7 0 0 0,0 0 0 0,0 0 0 16,0 0 0-16,0 0 0 0,0 0 0 0,0 0 0 15,0 0 0-15,0 0 0 0,7 3 0 16,0-3 0-16,3 0 0 0,-3 0 0 0,4 0 0 0,3-3 0 16,-3 0 0-16,10 0 0 0,-7-3 0 15,7-1 0-15,-3-2 0 0,3 3 0 16,-3-4 0-16,-1 1 0 0,4-1 0 0,1 4 0 0,-8-3 0 0,3 2 0 16,1 1 0-16,-4 3 0 0,4-3 0 15,-4 3 0-15,-4-1 0 0,4 1 0 0,-3 3 0 0,0 0 0 0,-4 0 0 0,0 3 0 16,0 1 0-16,-7-4 0 15,3 6 0-15,-3 3 0 0,4 1 8 0,-4 2 0 0,-4-2 0 16,4 5 0-16,-3-2 12 0,-1-1 4 0,1 4 0 0,-1 0 0 16,1-4 7-16,-4 1 1 0,3 6 1 15,1-4 0-15,-1-2-33 16,-3 3 0-16,3-4 0 0,1 1 0 0,-4-1 0 0,3 1 0 16,1-4-15-16,-1 1 5 0,1-4 10 0,3 3 12 0,-4-3-2 0,4 4-1 15,0-10-45-15,0 0-10 0,0 0-2 16,-3 6 0-16,3-6-129 0,3 6-27 0,1 1-4 0</inkml:trace>
  <inkml:trace contextRef="#ctx0" brushRef="#br0" timeOffset="48705.68">6237 10156 658 0,'0'0'14'0,"0"0"3"0,0 0 1 0,0 0 2 16,0 0-20-16,0 0 0 0,-7 6 0 0,7 0 0 15,0-3 64-15,-3 3 10 0,3 1 2 0,-4-1 0 16,4-6-10-16,0 6-2 0,0-6 0 0,-4 7 0 16,4-7 10-16,0 3 2 0,0 3 0 0,0-6 0 0,0 3 16 0,0 3 3 15,0-2 1-15,0-4 0 0,0 0 6 0,0 0 2 16,0 6 0-16,0-6 0 0,0 0-31 0,0 0-5 15,4 3-2-15,0 0 0 0,-4-3-16 0,3 0-3 16,4 0-1-16,-3 0 0 0,3-3-17 0,0-3-3 16,0 3-1-16,3-4 0 0,-6 1-15 0,7-3-10 15,-4-1 12-15,0 1-12 0,0-1 13 0,0 1-4 16,0-4-1-16,3 1 0 0,-3 2 1 0,0 1 0 0,4 0 0 0,-4 2 0 16,-3 1 3-16,6 3 0 0,1 3 0 15,-8 3 0-15,4 0 11 0,0 7 2 0,1-1 1 0,2 4 0 16,-3 2 2-16,0 1 0 0,4 3 0 15,-4 0 0-15,0-1 0 0,3-2 0 16,1 3 0-16,-4-3 0 0,7-4-7 0,-7 1-1 0,7-1 0 16,1-2 0-16,-5-4-8 0,4-6-3 0,0 0 0 0,0-3 0 15,4-7 3-15,3 1 0 0,-3-7 0 16,3 4 0-16,0-4 4 0,0 0 0 0,-7 1 1 0,4-1 0 16,0 0-7-16,-4 1-2 0,-4 2 0 0,5 4 0 15,-5-4-8-15,-3 4 0 0,0-1 9 0,0 4-9 16,-3 0 8-16,-4 0-8 0,0 2 8 0,0 4-8 15,-4-6 8-15,1 3-8 0,-1-3 8 0,-3-1-8 16,0 4-72-16,4 0-20 0,-4 0-3 0,0 0-1297 16</inkml:trace>
  <inkml:trace contextRef="#ctx0" brushRef="#br0" timeOffset="58070.4">8918 2853 1248 0,'-3'-3'25'0,"3"3"-25"15,0 0 0-15,0-3 0 0,0 0 96 0,0 3 15 16,0 0 2-16,0 0 1 0,0 0-29 0,0 0-5 15,0 0-2-15,0 0 0 0,0 0 14 0,0-7 4 16,0 7 0-16,3-3 0 0,-3 3-28 0,0 0-6 16,0 0-1-16,0 0 0 0,0 0 5 0,0 0 1 15,0 0 0-15,0 0 0 0,0 0-35 0,0 0-6 16,0 0-2-16,0 0 0 0,0 0 4 0,0 0 1 16,0 0 0-16,4 6 0 0,-1 1-8 0,1-1-1 15,-4 0-1-15,0-6 0 0,3 6-3 0,1-2-1 16,-1 2 0-16,-3 0 0 0,0 0 0 0,0 1 0 15,0-4 0-15,0 6 0 0,0-6 1 0,0 4 1 16,0 2 0-16,0 0 0 0,0-2-4 0,0 2-1 16,0 1 0-16,0 2 0 0,0-3-2 0,0 1-1 0,0 6 0 0,0-10 0 0,0 6-9 15,0 1 0-15,0 3 9 0,0-10-9 0,0 6 0 0,0 1 9 16,0-1-9-16,0-2 0 0,0 2 12 16,0 1-4-16,0 0 0 15,0 2-8-15,-3-2 12 0,-1 2-4 0,4 1 0 0,0-3-8 0,-3 2 12 0,3-2-4 16,0 3 0-16,0-1-8 15,3 1 10-15,-3-4-10 0,0 7 8 0,4-3-8 0,-4 0 0 16,3-1 8-16,-3 1-8 0,4 0 0 0,-1-1 0 16,1 1 0-16,-4 0 8 0,4 2-8 0,-4-2 0 15,0 3 0-15,3 0 0 0,-3-4 8 0,0 1-8 0,0 3 8 16,0 0-8-16,0 0 8 0,0 3 4 0,0-4 0 16,0 4 0-16,0 0 0 0,0 0-12 0,0-3-12 15,0 3 2-15,0 3 1 0,4 0 9 0,-1 0 12 16,-3 0-2-16,4 0-1 0,-4-3-9 0,3 3-11 15,-3 0 3-15,0 1 0 0,0-1 8 0,0 6 0 16,0-3 0-16,0 4 0 0,0 2 0 0,0 1 0 16,0-1 0-16,0 1 0 0,0-4 0 0,0-3 0 15,4 3 0-15,-4 4 0 0,0-7 0 0,0 4 0 16,3 2 0-16,-3 4 0 0,4-4 0 0,-4 1 0 16,0-1 0-16,3 4 0 0,-3-7 0 0,0 4 0 15,4-1 0-15,-1 4 0 0,1-1 0 0,-1 1 0 16,-3-7 0-16,4 4 0 0,-1-4 0 0,1 4 0 15,-1 5 0-15,1 7 0 0,0 4 0 0,-1-1 0 16,1 0 0-16,3 0 0 0,-4 0 0 0,1-3 0 16,-1 0 0-16,1 4 0 0,-1-4 0 0,1 0 0 0,-1 0 0 15,4 3 0-15,-3-3 0 0,-1 0 0 0,5 3 0 16,-5 3 0-16,1 1 0 0,-1-4 0 0,4 3 0 16,-3 0 0-16,-1-2 0 0,4 2 0 0,0 3 0 0,0 7 0 0,-3 0 0 0,3-4 0 15,0-2 0-15,0 2 8 0,0-2-8 16,0-1 0-16,0 4 0 0,0 6 0 0,0-1 0 15,0 1 0-15,0 0 0 0,1 9 0 0,-1-9 0 0,0 6 0 16,0-3 0-16,0 7 0 0,0-7 0 0,0 3 0 16,0 3 12-16,0 7-4 0,-4-7-8 0,5 0-13 15,-1 7 3-15,0 12 1 0,0-13 9 0,0 7 0 16,0 0 0-16,-4 9 0 0,4-9 0 0,-3 3 0 16,3 0 0-16,0 9 0 0,0-9 0 0,4 0 12 15,-4 3-2-15,0 6-1 0,0-9-9 0,-4-19 0 16,4 10 0-16,0-1 0 0,1 4 0 0,-1 3-12 0,0 3 2 15,0 3 1-15,0-3 9 0,0 22 0 0,0-4 0 0,0 10 0 16,0-15 0-16,0-7 12 0,0-6-2 0,-3 9-1 16,3-9-9-16,-4 0-9 0,4-6 9 0,0 3-13 15,-3-16 13-15,-1 3 0 0,1 0 9 16,-1 4-9-16,1-13 12 0,-1-7-3 0,-3 1-1 0,4-4 0 16,-4-3-8-16,0 1 0 0,0-1-12 0,0 0 12 15,0-3 0-15,0-6 0 0,0-6 0 0,0 0 0 16,0-7 15-16,-4-3 10 0,4 0 3 0,0-6 0 15,-3 0 6-15,3-3 2 0,-4-3 0 0,4-4 0 16,0 1-36-16,0-1 0 16,0-2 0-16,4-1 0 0,-4-2 0 0,0-1 0 0,0 0 0 0,-4 0 0 15,4-3 0-15,0 1 0 0,0-4 0 0,0 0 0 0,0 0 0 0,0 0 0 16,0 0 0-16,0 0 0 0,0 0-13 0,0 0-10 16,0 0-1-1,0 0-1-15,0 0 25 0,0 0 0 0,0 0 0 0,0 0-8 16,0 0-29-16,0 0-6 0,0 0-1 0,0 0 0 15,0 0-97-15,0 0-20 0,0 0-4 0,0 0-1144 16</inkml:trace>
  <inkml:trace contextRef="#ctx0" brushRef="#br0" timeOffset="62140.14">9701 3392 1967 0,'0'0'56'0,"0"-6"12"16,0 0-55-16,0-4-13 0,0 4 0 0,0-3 0 15,0 2 68-15,0 1 10 0,0 0 2 0,-3-4 1 0,3 4 38 16,0 0 7-16,-4 0 2 0,1 2 0 0,-1 1-1 0,1-3 0 16,-1 3 0-16,1 3 0 15,-4 0-44-15,0 3-9 0,3 3-2 0,-7-3 0 0,4 7-12 0,0-1-2 16,-3 4-1-16,-1-1 0 16,1 7-45-16,-4 3-12 0,3 0 0 0,0 6 0 0,-3-3 12 0,4 7-4 15,-1-1 0-15,0 0 0 0,1 4 0 0,3-1 0 16,0 1 0-16,3 3 0 0,4-4-20 0,0 0-4 15,0 1 0-15,4-4-1 0,3 1 30 0,3-7 7 16,1-3 0-16,3-3 1 0,4-4-21 0,-1 1 0 0,1-10 0 16,7 0 0-16,-4-6-15 0,4-6-4 0,-1 0-1 0,8-10 0 15,0-3 35-15,0-3 6 16,-1 4 2-16,5-14 0 0,-1 7-37 0,-3-3-7 0,-4 0-2 0,0 0 0 16,-7 2 34-16,0 1 6 0,-3 3 2 0,-4 0 0 15,-3 1-19-15,-4 2 0 0,-4 3 0 0,1 0 0 16,-8 1 9-16,1-1-9 0,-8 0 0 0,1 1 9 15,-8-1-9-15,-3 3 12 0,-4-2-12 0,-3-4 12 16,7 6-12-16,-4 1 0 0,0 2 9 0,1 1-3 16,2 0-6-16,1 6 0 0,4-4 0 0,-1 1 0 15,7 3 0-15,1 3 0 0,-1 0 0 0,11 0 0 16,0 0-80-16,0 0-12 16,7 6-2-16,0 4-1 0,0-1-129 15,8 0-25-15,-1 4-6 0</inkml:trace>
  <inkml:trace contextRef="#ctx0" brushRef="#br0" timeOffset="63331.11">10245 3624 1728 0,'0'0'38'0,"0"0"8"0,0 0 2 0,0 0 0 0,0 0-39 16,0 0-9-16,0 0 0 0,0-6 0 0,-4 0 104 0,4-1 20 15,0 7 3-15,0-3 1 0,0-3-1 0,0 0 0 16,0 6 0-16,0 0 0 0,0 0-50 0,0 0-9 0,0 0-3 0,0 0 0 16,0 0-1-16,0 0 0 0,0 0 0 0,4 6 0 15,-4 3 0-15,0 4 0 0,3 0 0 0,-3 2 0 16,4 4-51-16,-4 3-13 0,0-3 0 0,3 6 0 15,-3-6 0-15,4 3 0 0,-4 0 0 0,3 0 0 16,1-4 54-16,-1 1 8 0,4-3 2 0,-3 3 0 16,3-10-52-16,-3 4-12 0,3-4 0 0,-4-3 0 15,-3-6 0-15,0 0 0 0,0 0 0 0,14 0 0 16,0 0-12-16,0-6-6 0,-3-3-1 0,3-4 0 16,-7 4 19-16,4-10 0 0,-1 0 0 0,1 0 0 15,-4-3 0-15,0 7 0 0,4-4 0 0,-4 3 0 16,-4 0 0-16,4 4 0 0,-3-1 0 0,3 4 0 15,-4 0 0-15,-3-1 0 0,4 4 0 0,-1 0 0 0,1 2 0 16,0 1 0-16,-4 0 0 0,3 0 0 16,-3 3 0-16,4 0 0 0,-1 3 0 0,-3 0 0 0,4 0 0 15,-1 1 0-15,1-1 0 0,-4 0 0 0,3 0 14 0,1 3 3 16,-1-3 1-16,1 4 0 0,-1-4-18 0,4 0 0 16,-7-3 0-16,0 0 0 0,0 0 0 0,0 0 0 15,0 0 0-15,0 0 0 0,0 0 0 0,0 0 0 16,14-3 0-16,-14 3 0 0,15-3 0 0,-1-4 0 15,-7 1 0-15,3 3 0 0,-3 0 0 0,-3-3 0 0,3 2 0 0,-3 1 0 16,-1 0 0-16,1 3 0 0,-1-3 0 0,-3 3 0 16,4-3 0-16,-1 0-14 0,-3 3 2 0,4-3 1 15,-4-1 11-15,3 4 0 16,-3-3 0-16,0 0 0 0,0 0 0 0,4 3 0 0,-8-9 0 0,4 6 0 16,0-4 0-16,0 4 0 15,0-3 0-15,0 3 0 0,0-4 0 0,-3 4 16 0,3 0-4 0,0 3-1 16,0-3-11-16,-4 3-16 0,4 0 4 0,0-3 1 15,-7 3 11-15,7 0 16 0,-3 0-4 0,-1 0-1 16,1 0-11-16,3 0 0 0,0 3 0 0,-4-3 0 16,0 0 0-16,1 0 0 0,-1 3 0 0,1-3 0 15,-1 0 0-15,1 3 0 0,-1 0 0 0,1 1 0 16,-1-1 0-16,1 0 0 16,-1 0 0-16,1 3 0 0,-1 1 0 0,4-1 0 15,-7 3 0-15,7-3 0 0,-3 4 0 0,-1 2 0 0,-3-2 0 0,7-1 0 16,-4 4 0-16,4-1 0 0,-3-2 0 0,3 2 0 15,0 1 9-15,0-1 0 0,0 1 0 0,3-1 0 16,-3 1-9-16,4 0-12 0,-1-1 2 0,5 1 1 0,-5-1 17 0,4 1 4 16,0-4 1-16,0 4 0 0,0-7-13 0,4 0 0 15,-4-3 8-15,7 4-8 0,-3-4-9 16,3-3-5-16,0 0-1 0,0-7 0 0,0 4 15 16,0-3 0-16,0 0 0 0,0 3 0 0,1-7 0 0,-5 1 12 15,1 3-3-15,3-4 0 0,-7 4-9 0,3 3 0 0,-3-4 0 16,-7 7 0-16,0 0 0 0,8-3 0 15,-8 3 0-15,0 0 0 16,0 0-47-16,0 0-1 0,0 0-1 0,0 0 0 16,0 0 9-16,10 3 1 0,-10-3 1 0,11 4 0 15,-11-4-5-15,7 3-1 0,-7-3 0 0,10 6 0 0,-10-6 31 0,0 0 13 0,7 3-12 0,-7-3 12 16,0 0 0-16,7 6 0 0,-7-6 9 16,0 0-1-16,0 0 41 0,0 0 9 0,11-3 2 15,-11 3 0-15,11-6-43 0,-4 0-8 0,-4-4-1 0,1 1-8 16,-4 0 32-16,0 2 0 0,0-2 0 0,-4-1 0 15,1 1-8-15,-1 0-3 0,-3-4 0 0,0 1 0 16,0-4-12-16,0 3-9 0,0 1 12 0,0-1-12 16,0 4 8-16,3-1-8 0,-3 1 0 0,4 3 0 15,-1-4 0-15,4 4 0 0,0 0 0 0,0 6 0 16,0 0 0-16,4-3 0 0,3 0 0 0,0-1 0 16,0 4 0-16,3 0 0 0,1 4 0 0,3-1 0 15,-3 0 0-15,3 3 0 0,-4-6 0 0,4 3 0 16,-3 0 0-16,3 0 0 0,-3-3 0 0,3 4-9 15,-4-4-62-15,5 3-12 16,-5-3-2-16,4 3-920 0,-3-3-184 0</inkml:trace>
  <inkml:trace contextRef="#ctx0" brushRef="#br0" timeOffset="63862.58">11370 3530 1638 0,'0'0'36'0,"0"0"7"0,0 0 1 0,0 0 3 0,0 0-38 0,0 0-9 0,-3-3 0 0,3 3 0 16,0 0 40-16,0 0 5 0,0-6 2 0,0 3 0 15,0-4 32-15,0 7 6 0,-4-3 2 0,4 0 0 16,-4 0 37-16,1 0 8 0,-1 0 2 0,1 3 0 15,-4-7-20-15,3 7-4 16,-3 0-1-16,0 0 0 0,-3 0-28 0,3 7-5 0,-4-4-2 0,0 0 0 16,1 3-29-16,-1 1-5 0,1 2-2 0,-1 0 0 15,0-2-12-15,1 2-2 0,-1 0-1 16,1 1 0-16,3-4-6 0,-4 0-1 0,8 4 0 0,-1-4 0 16,0-3-16-16,4 3 10 0,0-6-10 0,0 0 8 15,0 0-8-15,0 0 10 0,11 4-10 0,0-1 10 16,-1-3-10-16,4 0 0 0,-3 0-12 0,0 0 12 15,6 0 0-15,-6 0 0 0,6-3 0 0,-3 3 0 0,1 0 0 16,2 0 0-16,1 0 0 0,-4 0 0 0,0 3 0 16,-3-3 12-16,3 3-12 0,-4 0 12 0,-10-3-1 0,11 6 0 15,0 1 0-15,-4-1 0 16,-4 3 0-16,4-3 0 0,-3 1 0 0,-1 2 0 0,-3 1-11 0,-3 2 12 16,-1-2-12-16,-3 2 12 0,0-3-12 0,-4 4 0 15,-3-4 0-15,0 1 7 0,-3-1-7 0,-1-3 0 16,0 1 0-16,-3-1 0 0,4 3 0 0,-1-9 0 15,0 4 0-15,4-1 0 16,4-3-35-16,-1-3-6 0,0-1-2 0,8-2 0 16,-1 0-59-16,4 0-12 0,4-1-2 0,3-2-1 15,4 0-115-15,-1-1-24 0</inkml:trace>
  <inkml:trace contextRef="#ctx0" brushRef="#br0" timeOffset="64090.21">11656 3768 2880 0,'0'0'64'0,"0"7"12"0,0-7 4 0,0 0 0 0,0 0-64 16,0 0-16-16,0 0 0 0,0 0 0 0,0 0 54 0,0 0 8 0,-4-3 2 0,-3-4 0 15,4-2 7-15,-1 0 1 0,1-7 1 0,-1 0 0 16,1-6-14-16,-1 0-3 0,1-3-1 0,-1 0 0 16,-3 0-43-16,0-3-12 0,3 6 0 0,-3-9 0 15,0 12 0-15,4-6 0 0,-1 3 0 0,-3 3 0 16,4 3 0-16,-1 4 12 0,1 2-4 0,3 4 0 15,-4 0-38 1,4 6-7-16,0 0-2 0,0 0 0 0,0 0-82 0,0 0-17 0,4 6-3 16,-1 7-798-16,1-4-159 0</inkml:trace>
  <inkml:trace contextRef="#ctx0" brushRef="#br0" timeOffset="64362.97">11635 3772 2649 0,'0'0'58'0,"0"0"12"0,0 0 2 0,0 0 4 0,0 0-61 0,0 0-15 15,0-7 0-15,3-2 0 0,1 0 54 0,-1-4 8 16,4 0 2-16,0 1 0 0,-3-1 14 0,6-2 3 16,-3 2 1-16,1 1 0 0,2-1-22 0,1 4-4 0,-1-1 0 0,1 4-1 15,3-3 0-15,-3 2 0 0,3 4 0 0,0 0 0 16,0 0-37-16,0 3-7 0,-3 0-2 0,3 3 0 16,-4 0 6-16,-3 7 1 0,4-1 0 0,-4 4 0 15,-3 2-8-15,3 1 0 0,-4 9-8 0,-3-3 12 16,0 6-8-16,-3-3-4 0,-1 3 0 0,1-2 0 15,-1 2 0-15,-3-3 0 0,0-3 0 0,0 0 0 16,0-7 0-16,0 1 0 0,0-7 0 16,3 1 0-1,1-4-54-15,3-6-10 0,0 0-3 0,0 0 0 16,0-6-155-16,3-7-31 0</inkml:trace>
  <inkml:trace contextRef="#ctx0" brushRef="#br0" timeOffset="64850.83">12224 3687 2469 0,'0'0'54'0,"0"0"11"0,0 0 3 0,0 0 2 0,0 0-56 0,0 0-14 0,0 0 0 0,0 0 0 0,0 0 126 0,0 0 22 15,0 0 5-15,0 0 1 0,0 0-50 0,0 3-9 16,-7 3-3-16,3 1 0 0,-3 2-25 0,0 4-6 16,0-4-1-16,0 4 0 0,0-1-32 0,0 10-6 15,3-3-2-15,-3 0 0 0,4 3-6 0,-1-4-2 16,1 1 0-16,-1-3 0 15,1-4-35-15,3 4-7 0,0-6-2 0,3-1 0 0,1 0 52 0,-1-2 9 0,4-4 3 0,0 0 0 16,0 0-24-16,4-3-8 0,0 0 0 0,3-3 0 16,0 0 0-16,0 0 0 0,0-1 0 0,0-2 0 15,0 3-26 1,0-3-5-16,0 3-1 0,1-4 0 0,-1 1 32 0,-4 0 0 0,1 0 0 0,-4-1 0 16,0 4 20-16,0-3 9 0,-3 0 3 0,-1-1 0 15,-6 1-24-15,-1 3-8 0,0-3 0 0,1-4 0 16,-8 4 0-16,4-3 0 0,-3 2 0 0,-4-2 0 15,-1 3-12-15,5 3 2 0,-4-4 0 0,0 4 0 16,0-3-49-16,3 3-9 16,0 0-3-16,4 3 0 0,-3 0-60 0,6 0-12 0,4 0-2 0,0 0-1 15,0 0-157-15,0 0-31 0</inkml:trace>
  <inkml:trace contextRef="#ctx0" brushRef="#br0" timeOffset="65205.22">12450 3665 2762 0,'-18'13'116'0,"11"-10"-92"15,0 6-24-15,0 1 0 0,0-1 128 0,-4 3 20 0,4 1 5 0,0 0 1 16,0 5-63-16,0-2-13 0,0 0-2 0,3-1-1 16,1 1-30-16,3 0-5 0,0 3-2 0,0-7 0 15,3 4-14-15,1-4-4 0,-1 1 0 16,4-4 0-16,0 1-20 0,4-4 0 0,0-3 0 0,-1 0 8 15,4 0-8-15,0-6 0 0,4 0 0 0,0 0 0 16,-4-6 0-16,3-1 0 16,1 1-8-16,0-7 8 0,-4 0 0 0,0 4 0 0,0-4 0 0,0 4 0 15,-3-4 0-15,-4 3 0 0,0-2 0 16,-4 8 8-16,1-5 0 0,-4 6 0 0,-4-4 0 16,1 4 0-16,-4-3-8 0,0 2 0 0,-4 4 0 15,-3 0 6-15,3 0-6 0,1 3 0 0,-4 0 0 0,3 0 0 16,1 3-16-16,3-3-2 0,3 3-1 0,4-3 0 15,0 0-81-15,0 0-17 0,0 0-3 16,0 0-1-16,0 3-135 0,7 0-28 0</inkml:trace>
  <inkml:trace contextRef="#ctx0" brushRef="#br0" timeOffset="65491.41">12883 3446 2649 0,'0'0'58'15,"0"0"12"-15,4-7 2 0,0 1 4 0,-4 3-61 0,0 3-15 0,0 0 0 0,0 0 0 0,0 0 54 0,0 0 8 16,0 0 2-16,7 0 0 16,-7 0 51-16,10 6 10 0,-6 0 3 0,3 4 0 0,0 2-59 0,-4 1-11 15,1-1-2-15,3 4-1 0,-4 3-16 0,4 3-3 16,-3-6-1-16,3 9 0 0,0 0-23 0,0 0-12 16,-3 3 12-16,3 0-3 15,0-3-35-15,3 0-5 0,-6 0-1 0,7-3 0 0,-4 0 52 0,0-3 9 16,0 0 3-16,3-3 0 15,-6-4-52-15,3 1-9 0,-4-4-3 0,4-3 0 0,-7-6 32 0,0 0 0 16,0 7 0-16,0-7 0 0,0 0 0 0,0 0 0 0,-7-7 0 0,0 1 0 31,0-3-87-31,-7-4-11 0,0 1-2 0,-4-1-1 0,4-3-120 0,-3 4-24 16,-1-4-5-16,-3 1-550 0,0 2-109 0</inkml:trace>
  <inkml:trace contextRef="#ctx0" brushRef="#br0" timeOffset="65692.13">12707 3681 2739 0,'-14'9'60'0,"14"-9"13"0,-4 3 3 0,4-3 0 15,0 0-60-15,0 0-16 0,0 0 0 0,0 0 0 16,0 0 113-16,7 0 20 16,1-3 4-16,2 0 1 0,4 0-36 0,0 0-7 0,4 0-2 0,3-1 0 15,0 1-74-15,4 3-19 0,-4 0 0 0,7 0 0 16,4 0 29-16,0 0 3 0,0 0 0 0,6 0 0 16,-6 0-52-16,3 0-9 0,-6 0-3 0,2-3 0 15,-2 3 32-15,-5 3 0 0,5-3 0 0,-1 3 0 16,-3-3 0-16,-4 4 0 0,3-1 0 0,-6 0 0 0,3 3 20 0,-3 0 9 15,-1-2 3-15,-2 2 0 16,-1-3-157-16,0 3-31 0,-4-3-7 0</inkml:trace>
  <inkml:trace contextRef="#ctx0" brushRef="#br2" timeOffset="72876.28">10573 5010 1659 0,'0'0'36'0,"0"0"8"0,0 0 2 0,-4-3 1 0,4-3-38 0,0-1-9 16,0 7 0-16,0 0 0 0,0 0 68 0,0 0 12 15,0 0 3-15,0 0 0 0,0-6-15 0,0 6-4 0,0 0 0 0,0 0 0 16,0 0 52-16,4 10 9 0,-1-1 3 0,1 4 0 16,3 2-52-16,-4 1-9 0,1 6-3 0,-1 3 0 15,5 3-51-15,-5 4-13 0,4 2 0 0,-3-3 0 16,6 4 55-16,-3-1 8 0,0-2 1 16,4 2 1-16,-4-2-53 0,0-1-12 0,4-3 0 0,-4 0 0 15,3-6 52-15,-3 3 9 0,0-3 3 0,0-3 0 16,0 0-52-16,-3-6-12 0,0-4 0 0,3 3 0 15,-7-2 0-15,3-4 0 0,-3-6 0 0,0 0 0 16,0 0-9-16,0 0-5 0,-3-6-1 0,-1-4 0 16,4 4 4-16,-3-3 1 0,-1-1 0 0,0 1 0 15,4 0-86 1,-3-1-18-16,3 4-3 0,-4 0-1 0,-3-1-79 16,4 1-16-16,-1-3-3 0</inkml:trace>
  <inkml:trace contextRef="#ctx0" brushRef="#br2" timeOffset="73591.49">10340 5208 1263 0,'0'0'28'0,"0"0"5"0,0 0 2 0,0 0 1 0,0 0-36 0,0 0 0 0,0 0 0 0,-4 6 0 16,4-6 108-16,-3 3 14 0,-1 3 3 0,4 1 1 15,-3-1 0-15,3 3 0 0,-4-2 0 0,4-7 0 16,0 0-25-16,0 6-5 0,0 0 0 0,0-6-1 15,0 0-19-15,0 0-4 0,0 0-1 0,0 0 0 16,0 0-22-16,0 0-4 0,0 0-1 0,7-3 0 16,0 0-8-16,4-3-3 0,-4-4 0 0,4 1 0 15,-1-1-12-15,1-2-2 0,-1-4-1 0,1 0 0 16,0 1-8-16,-1-1-2 0,1-3 0 0,-1 0 0 16,1 1-8-16,-1-4-11 0,1 3 3 0,0 0 0 0,-4 0 18 15,3 4 4-15,1-1 1 0,-4 0 0 16,0 4-15-16,4 2 8 0,-4 1-8 0,0 0 0 15,-4 5 21-15,1 1-1 0,-1 3-1 0,4 0 0 0,-3 3 5 0,3 1 2 16,-4-1 0-16,4 3 0 0,1 3-2 16,-1 1-1-16,3-1 0 0,-3 7 0 0,4-1 15 15,-1 1 3-15,-3 0 1 0,4 0 0 0,0-1-42 16,-1-5-17-16,1-4 1 0,3 0 0 0,-4 4 25 16,-2-4 6-16,2 0 1 0,1-3 0 0,-4 3-16 15,3 4 0-15,-3-1-9 0,0 1 9 0,0-4 0 0,-3 0 0 16,3 4 0-16,-3-4 10 15,-1 3-10-15,1 1 8 0,-1-1-8 0,1-3 8 0,-4 1-8 0,3-1 0 16,-6 0 0-16,3-3 8 0,0-3-8 0,-4 7 0 0,1-4 0 0,-4 0 8 16,0 0-8-16,-1-3 0 0,-6 0 0 0,4-3 8 15,-1 0 0-15,-6 0-8 0,-1 0 12 0,0 3-4 16,-3 0-20-16,0 3-4 0,0 3 0 0,-4 0-1 16,4 0 37-16,-4 4 8 15,4-1 2-15,0 1 0 0,0-1-30 0,0 0 8 16,3-2-8-16,0 2 0 0,8-6 0 0,-1 4 0 0,4-7 0 0,7 0 8 15,0 0-36 1,4-7-4-16,3-2-2 0,3-1 0 16,1 1-107-16,-1-7-22 0,8 1-4 0,-11 5-1 0</inkml:trace>
  <inkml:trace contextRef="#ctx0" brushRef="#br2" timeOffset="74893.96">10474 7249 439 0,'0'0'9'0,"0"0"3"0,0-6 0 0,0-1 0 15,0 7-12-15,-4-6 0 0,1 0 0 0,3 3 0 0,0-4 26 0,-4 1 2 0,4 6 1 16,0-6 0-16,0 0 34 0,0 2 6 0,-3-2 2 0,3 0 0 16,0 0 33-16,0 3 6 15,0 3 2-15,-4-7 0 0,4 1-24 0,0 6-5 0,0 0-1 0,0 0 0 16,0 0 31-16,0 0 7 0,-3-3 0 0,3 3 1 15,0 0-33-15,0 0-6 0,0 0-2 0,0 0 0 16,-4 6-20-16,4 7-4 0,0 2 0 0,0 4-1 16,4 3 1-16,-4 3 1 0,3 7 0 0,1 5 0 15,3 4-4-15,0 0-1 16,-3 3 0-16,6-1 0 0,-3-2-15 0,0 3-3 0,0-3-1 0,4 0 0 16,-4-7-33-16,0-2-16 0,0 2 2 0,0-6 0 15,0-6 37-15,-3 0 7 0,3-3 2 0,-4-3 0 16,-3-7-19-16,4 4-3 0,-1-7-1 0,-3-6 0 15,0 0 5-15,0 0 1 0,0 0 0 0,0-6 0 16,-3-4-3-16,-1 1 0 0,1-4 0 0,-1-2 0 16,1-1-12-16,-1 0 0 0,-3-3 0 0,0 1 0 0,0-1-23 0,3 0-1 15,-3 0 0-15,0 0 0 16,0 0-80-16,0 1-16 0,0-1-3 0,0 0-1 16,0 7-37-16,0-4-8 0,0 3-2 0,0 1-492 15,0-1-98-15</inkml:trace>
  <inkml:trace contextRef="#ctx0" brushRef="#br2" timeOffset="75441.5">10195 7377 1728 0,'0'0'38'0,"0"0"8"0,-3 7 2 0,3-1 0 0,-4 0-39 0,1 1-9 0,3 2 0 0,0-3 0 16,0 1 104-16,-4-1 20 0,4 0 3 0,0-6 1 16,0 0 0-16,0 0 0 0,7 3 0 0,-7-3 0 15,7-6-52-15,0 0-9 0,0-1-3 0,4-2 0 16,-4-4-38-16,4-2-8 0,-1-1-2 0,-3 0 0 15,4-2 3-15,-1-4 0 0,1-3 0 0,0-1 0 16,-1-2-6-16,1 3-1 0,3 0 0 0,-4 3 0 0,1 3-4 16,0 4 0-16,-1-1-8 0,1 3 12 0,-4 4-12 0,3 3 11 15,-3 3-11-15,-7 3 10 0,8 0 7 0,-1 3 2 16,0 3 0-16,3 7 0 0,-3-1 25 0,0 4 4 16,0 3 2-16,4 3 0 0,0-1-50 0,-1 1 0 15,1 0-16-15,-1-3 4 0,4 0 12 0,1 0 15 16,-1 0-3-16,-4-4-1 0,4-2-11 15,0-1 0-15,1-2 0 0,2-4 0 0,-6-3 0 16,3-3 0-16,-4 3 0 0,-2-3 0 0,-5 0 0 0,-3 0 0 16,7-3 0-16,-7 3 8 0,0 0 11 0,0 0 1 15,-10 0 1-15,-1 0 0 0,-3 3 16 0,-4 4 3 0,-3 2 1 0,3 4 0 16,-6-1-29-16,-1 1-12 16,0-1 11-16,-6 4-11 0,2 0 9 0,-2-1-9 0,2 4 8 15,-2-3-8-15,6-4 0 0,4 4 0 0,3-7 0 16,4 1 0-1,7-4-44-15,0-3-10 0,7-3-2 0,0 0-1 16,10-3-171-16,5-6-35 0,20-23-6 0,-3 4-2 0</inkml:trace>
  <inkml:trace contextRef="#ctx0" brushRef="#br1" timeOffset="82092.33">10315 9494 1958 0,'0'0'43'0,"0"0"9"0,0 0 1 0,0 0 3 0,0-3-45 0,0 3-11 0,-3-3 0 0,3 3 0 15,0-7 53-15,-4 4 9 0,4-3 2 16,0 6 0-16,0 0 0 0,0 0 0 0,0 0 0 0,0 0 0 16,0-3 0-16,0 3 0 0,0 0 0 0,0 0 0 15,0 0 2-15,0 6 1 0,4 0 0 0,-4 4 0 16,3 5-31-16,1 1-5 0,3 6-2 0,0 3 0 16,0 0-1-16,0 7 0 0,4-1 0 0,-1 3 0 15,1 1 3-15,-1 3 0 0,1-1 0 0,-1 1 0 16,1-1-5-16,0 1-1 0,-1 0 0 0,1-1 0 15,-1-2-9-15,1-7-1 0,0-3-1 0,-1 0 0 16,-3-3-5-16,4-3-1 0,-1-3 0 0,-3-4 0 16,-3 1-8-16,-1-1 8 0,5-2-8 0,-5-4 8 0,-3 0-8 0,4-3 0 15,-4-3 9-15,0 0-9 0,0 0 9 16,0 0-9-16,0 0 12 0,-7 7-12 0,-1-7 11 16,-2 0-11-16,3 3 10 0,0-3-10 15,-7 0 8-15,3-3-8 0,1 3 0 0,-1 0 0 16,-3-3 33-16,3-1 1 0,-3-2 0 0,0 3 0 0,0-3-34 15,0-4 0-15,0 1 0 0,0-1 0 16,-4 1-20-16,4-3-12 0,3 2-1 0,-3-2-1 16,4 2 34-16,-5 1 0 0,5 3 0 0,-1-1 0 0,1 4 0 0,3-3 0 15,0 3 0-15,7 3 0 0,-7-7 20 0,7 7 12 16,0 0 1-16,0 0 1 0,0 0-34 0,0 0 0 0,0 0 0 0,0 0 0 16,3 0 0-16,1 0 0 15,3 4 0-15,3-4 0 16,1 0-16-16,-1-4-11 0,4 4-1 0,4 0-1 0,0-6 29 0,6 3 0 15,1-6 0-15,0-4 0 0,3 1 0 0,-3-4 0 0,3 0 0 0,-3 0 0 16,3 4 17-16,-3-1 10 0,-1 1 1 0,1-4 1 16,-4 4-29-16,0 2 0 0,0 1 0 0,-3-1 0 15,-4 4-16 1,0 3-10-16,-3 0-2 0,0 3 0 0,-8 0 28 0,4 6 14 0,-7 0-2 16,0 7 0-16,0 3 17 0,-7 2 3 0,0 4 1 0,-4 3 0 15,1 4-14-15,-4-1-3 0,0 0-1 0,-1 0 0 16,1 1-15-16,4-1 0 0,-4 0 0 0,3 0 0 15,1-3 0-15,-1 0 0 0,4-3 0 0,0-3 4 16,0-3-30-16,3 0-5 16,1-7-1-16,3-3 0 0,0-6 0 0,0 0-1 0,3-6 0 0</inkml:trace>
  <inkml:trace contextRef="#ctx0" brushRef="#br0" timeOffset="93942.56">3560 5781 1695 0,'0'0'37'0,"0"0"8"0,0 0 2 0,0 0 1 0,0 0-39 0,0 0-9 0,0 0 0 0,0 0 0 15,0 0 60-15,0 7 11 0,0-1 1 0,-8 0 1 16,8 1 43-16,8-1 8 16,-8 3 1-16,0 4 1 0,3 2-48 0,-3 1-10 0,7 9-1 0,-3 0-1 15,-1 0-2-15,4 4 0 0,4-1 0 0,-8 3 0 16,4 1 0-16,-3-4 0 0,7 0 0 0,-1-3 0 16,-6 0-51-16,6-3-13 0,-3 0 0 0,7 0 0 15,-10-6 29-15,3-1 3 0,4-2 1 0,-8-4 0 0,8-2-21 16,-8-1-12-16,4-3 12 0,-7-3-12 0,4-3 10 0,3 0-10 15,-7-4 8-15,0-2-8 0,0-3 12 0,0-1-2 16,-7-3-1-16,3 1 0 0,-3-1-9 0,4-3 12 16,-8 0-12-16,8-3 12 0,-8-3-12 0,0 0 0 0,1 0 0 15,3 0 8-15,0 3-8 0,0-3 0 0,3 0 9 16,-3-3-9-16,4-1 0 0,-1 4 0 0,4-3 0 16,4 3 0-16,-1 0 0 0,4 3 0 15,-3-3 0-15,6 3-8 0,1 3 8 0,3 0 0 16,-4 1 0-16,12-1 0 0,-8 0 0 15,0 3 9-15,7 1-9 0,0 2 0 0,0 4 0 0,-7 2 0 16,8 1 0-16,-12 6 0 0,4-3 51 0,-3 6 3 0,0 7 1 0,-8-1 0 16,1 7-26-16,-1 2-5 0,-3 1 0 0,0 6-1 15,-7 0-12-15,4 4-3 16,-8-1 0-16,-3 3 0 0,3-3-8 0,-6 1 0 0,-1-1 0 0,-3-6 0 16,3 0 0-16,1-7 0 0,2-2 0 0,5-1 0 15,-8-2 0-15,8-4-12 0,3 0 4 0,-4-2 8 31,4-4-88-31,3 0-11 0,-3-4-1 0,7 4-1 0,-3-6-127 0,6 3-26 0</inkml:trace>
  <inkml:trace contextRef="#ctx0" brushRef="#br0" timeOffset="96075.09">3538 8105 1580 0,'4'6'67'0,"-4"0"-54"15,0 1 92-15,7-1 19 0,-7-3 3 0,3 3 1 16,5-2-22-16,-8-1-4 0,10 0-1 0,-6 0 0 16,6-3-8-16,-6 0-1 0,6-3-1 0,1 0 0 15,-4-4-73-15,7 1-18 0,-3-6 0 0,-4-1 0 16,3 1 55-16,1-4 7 16,-4 0 2-16,4 0 0 0,-4-2-18 0,3-1-3 0,-3 3-1 0,4-3 0 15,-8 7-22-15,4-4-4 0,0 4 0 0,1-1-1 16,-5 4-7-16,-3 2 0 0,7 1-8 0,-7 6 12 15,0 0 5-15,0 0 1 0,0 0 0 0,0 0 0 0,0 0 22 0,-10 6 5 16,10 4 1-16,-8 2 0 0,1 4-37 0,4 3-9 16,-1 0 0-16,1 6 0 0,3 0 0 15,3 0 0-15,-3 0 0 0,0 0 0 0,4-3 53 0,-1 0 9 16,4-6 2-16,1-1 0 0,2-2-52 0,-3-4-12 16,4 1 0-16,-1-4 0 15,1-3-24 1,-1 0-8-16,1-6-2 0,0-3 0 0,-1 3 25 0,-3-7 9 0,0 1 0 0,4-4-9 15,-11 1-43-15,3-4-8 0,5 4-1 0,-8-4-1 16,0 0-130-16,0 1-25 0,0-1-6 0</inkml:trace>
  <inkml:trace contextRef="#ctx0" brushRef="#br0" timeOffset="96244.65">3729 7700 2934 0,'0'0'64'0,"0"0"14"0,0 0 2 0,0 0 3 0,0 0-67 0,0 0-16 0,0 0 0 0,0 0 0 16,0 0 43-16,0 0 5 0,0 0 0 0,0 0 1 15,7 4-99 1,4-4-20-16,-8 0-4 0,8 0-802 0,-1 0-161 0</inkml:trace>
  <inkml:trace contextRef="#ctx0" brushRef="#br0" timeOffset="97276.99">3874 10043 1318 0,'0'-7'56'0,"0"1"-45"0,0 0-11 0,0 0 0 15,0-1 108-15,0 1 20 0,0 3 4 0,0 3 1 16,0 0-25-16,0 0-4 0,0 0-2 0,0 0 0 15,0 0-5-15,0 0-1 0,0 6 0 0,3 4 0 16,1 5-30-16,-1 4-6 0,1 3-2 0,6 6 0 16,-10 0 17-16,4 4 3 0,3 2 1 0,-4 1 0 15,4-1-29-15,-7-2-6 0,7 2 0 0,0-3-1 16,4 1-10-16,-11-1-1 0,11-3-1 0,-8-3 0 16,1 1-9-16,3-8-2 0,-4-2 0 0,4 0 0 15,-3-4-10-15,3-2-2 0,-7-4-8 0,0-3 12 16,3 0-1-16,-3-3-1 0,0-3 0 0,0 0 0 15,-3-3-10-15,3-1 10 0,-7-2-10 0,3 0 10 0,-3-4-1 16,0-3 0-16,0 4 0 0,-3-1 0 16,-1-2-9-16,-3 2 12 0,0 4-12 0,3-1 12 15,-10 1-12-15,7 3 10 0,-7-1-10 0,0 4 10 16,3 3-10-16,0 3 12 0,4 4-12 0,0 2 12 0,4 4 18 0,-5-1 4 16,5 1 1-16,-1 5 0 0,1 4-47 0,3-3-8 15,0 0-3-15,7 3 0 0,0-3 37 0,0 0 7 16,0-1 2-16,3-2 0 0,1-3-37 0,3-1-7 15,-4 4-2-15,8-7 0 0,-1-2 23 0,1-1 0 0,3-3 0 16,0 0 0-16,4 0 0 0,3-3 8 0,-7 0 0 0,7-3 0 16,-3 0 0-16,3 3 0 0,0-3 0 0,-7 0 0 15,0-4 0-15,4 1-8 0,-4 0 12 16,0-4-4-16,-3 4-8 0,-1-3 0 0,1-1 0 0,0 1 0 31,-1 0-63-31,-6-4-14 0,3 0-3 0,-7 1-930 0,3 3-186 0</inkml:trace>
  <inkml:trace contextRef="#ctx0" brushRef="#br0" timeOffset="125207.86">13780 4424 850 0,'0'0'17'0,"0"0"6"0,0 0-23 0,0 0 0 16,0 0 0-16,0 0 0 0,0 0 48 0,0 0 4 15,0 0 2-15,0 0 0 0,0 0-30 0,0 0-7 0,0 0-1 16,0 0 0-16,0 0-16 0,0 0 0 0,0 0-11 0,0 0 11 15,0 0 44-15,0 0 16 16,0 0 4-16,0 0 0 0,0 0-52 0,0 0-12 0,0 0 0 0,0 0 0 31,0 0 53-31,0 0 8 0,0 0 2 0,0 0 0 0,0 0-50 0,0 0-13 0,0 0 0 0,0 0 0 16,0 0 40-16,0 0 2 0,0 0 1 0,0 6 0 16,-4 0-31-16,4 1-12 0,0-4 11 0,0-3-11 15,0 6 20-15,0-6-3 0,0 0 0 0,0 0 0 16,-4 6 15-16,4-6 2 15,0 3 1-15,0 4 0 16,0-7 7-16,0 6 2 0,0-3 0 0,0-3 0 0,0 0-12 0,0 0-3 0,0 0 0 0,0 0 0 16,0 0-5-16,0 6 0 0,0 4-1 0,0-4 0 15,4 0-10-15,-4 1-1 0,0-1-1 0,4 0 0 16,-4 4-1-16,0-4 0 0,0 3 0 0,0 1 0 16,0-1 2-16,0-3 0 0,0 1 0 0,3-1 0 15,-3 0-12-15,0 4 12 0,0-4-12 0,0 3 12 0,0 1-4 16,0-4 0-16,0-6 0 0,4 6 0 0,-4 4-8 0,0-4 8 15,0 0-8-15,0 4 8 0,0-4-8 0,0 3 0 16,0 4 0-16,3-4 0 16,-3-3 0-16,0 4 0 0,0-1 8 0,4 1-8 15,-4-1 8-15,0 0-8 0,0 1 12 0,3 2-4 0,-3-5-8 16,0 5 0-16,4 1-12 0,-4-4 12 0,3 4 0 0,1-4 0 16,-4-3 0-16,0 4 0 0,3-1 0 0,-3 1 0 15,4-1 0-15,-4 0 0 0,0 4 0 0,3-4 0 16,-3 1 0-16,0-1 0 0,0 4 0 0,0-4 8 15,0 7-8-15,0-4 0 0,0-2 11 0,0 2-3 16,4 4-8-16,-4 0 12 0,0-1-12 0,0 1 0 16,0 3 0-16,3-4 0 0,-3-2 0 0,0 3 0 15,0-4 0-15,4 1 0 0,-4 2 0 0,0-2-8 16,0 3 8-16,3-4-13 0,-3 4 13 0,4-4 0 16,-4 4 0-16,0-3 0 0,0 2 0 0,0-2 0 0,0 3 0 0,0-1 0 15,0-2 0-15,3 2 0 0,-3 1 0 0,0 0 0 16,0 0 0-16,0 2 0 0,0-2 0 0,0 3 0 15,0-4 0-15,0 1 0 0,0 0 0 0,0 0 0 16,0-1 0-16,0 4 0 0,4 0 0 0,-4 0 0 16,0-4 0-16,0 4 0 0,0 0 0 0,0-3 0 15,4 2 0-15,-1 1 0 0,-3-3 0 0,0 3 0 16,0 0 0-16,0-4 0 0,4 4 0 0,-4-3 0 16,0 3 0-16,3-1 0 0,-3 1 0 0,4 0 0 15,-4 0 0-15,3-4 0 0,-3 4 0 0,0 0 0 16,0 0 9-16,4 0 5 0,-4 0 1 0,3 2 0 0,-3-2-15 0,4 3 0 15,-4 0 0-15,0 0 0 0,0 0 0 16,0 0 0-16,0 0 0 0,3 0 0 16,-3 0 0-16,4 0 0 0,-4 0 0 0,0 0 0 15,3 0 0-15,-3 0 0 0,4 0 9 0,-1 0-9 0,1-4 0 0,-1 4 0 16,-3 0 8-16,4 3-8 0,0 0 0 0,-1-3 0 16,1 0 0-16,-1 3 0 0,-3-3 0 0,4 3 0 15,-4 0 0-15,3 1 0 0,-3-1-13 0,4 0-5 16,-4 0-1-16,3 3 0 0,-3-3 31 0,4 0 5 15,-4 0 2-15,3 4 0 0,1-4-19 0,-4 3 0 16,3-3 0-16,1 3 0 0,-1-6 0 0,-3 6 0 16,4-6 0-16,-4 6 0 0,3-2 9 0,1-1-9 15,-1 3 0-15,1 0 9 0,0-3-9 0,-4 0 0 16,3 3 0-16,1-2 8 0,-4-1-26 0,0 0-6 16,3 3 0-16,-3 0-1 0,4 0 43 0,-4 1 9 0,0-1 1 0,3 0 1 15,-3 0-20-15,0 0-9 0,0-2 8 0,4 2-8 16,-4 0 8-16,3-3-8 0,-3 0 0 0,4 3 8 15,-4-3 16-15,3 4 4 0,-3-4 0 0,4 0 0 16,-1 3-28-16,1-3 0 16,-4 3 0-16,0 1 0 0,3-1 0 0,-3 0 0 0,0 0 0 0,0 4 0 15,4-1-12-15,-4 0-7 0,0 1-1 0,0 2-1 16,0-2 33-16,3-1 8 0,-3 0 0 0,4 1 1 16,-4-1-31-16,0-3-6 0,4 0-2 0,-4 1 0 15,3 2 18-15,-3 0 0 0,0-2 0 0,4 5 0 0,-1-3 16 16,1-2 0-16,-4 2 0 0,3 0 0 15,1-2-16-15,-4-1-15 0,3-3 3 0,1 3 1 0,-4 0 11 0,3 0 0 16,1-2-9-16,-1 2 9 16,-3 3 0-16,0-3 18 0,4 4-3 0,-4-1-1 0,3 0-14 0,-3-2-13 15,4 2 2-15,-4 0 1 0,0-2 10 0,0 2 14 16,3-3-3-16,-3 0-1 0,0 1-10 0,4-1-16 16,-4 3 4-16,3 1 1 0,-3-4 11 0,0 3 16 15,0-3-4-15,4 4-1 0,-4-1-11 0,0 0 0 16,4 1 0-16,-4-1 0 0,3-3 0 0,1 1 0 15,-4-1 0-15,0 0 0 0,3 0 0 0,1 0 0 16,-4 1 0-16,3 2 0 0,-3 0 0 0,4 1 0 16,-4 2 0-16,3 1 0 0,-3-1 0 0,4 1 0 15,-4-4 0-15,0 4 0 0,3-4 0 0,-3 0-9 16,0 4 9-16,0-1-13 0,4 1 13 0,-4-1 8 0,3 1 0 16,-3-1-8-16,4 1 0 0,-4-1 0 0,0 1 0 0,3-1 0 15,-3 1 0-15,4-4 0 0,-1 0 0 0,-3 4 0 16,4-1 0-16,0 1 0 0,-4 2 0 0,3 1 0 15,-3-3 0-15,4 2 0 0,-1 4 0 0,-3 0 0 16,4-4 0-16,-1 1 0 0,-3 0 0 0,4 2 0 16,-4-5 0-16,3-1 0 15,1 4 0-15,-4 3 0 0,0-4 0 0,3 4 0 0,1-6 0 16,-1 5 0-16,-3-2 0 0,4-4 0 0,-4 1 0 0,3 3 0 16,-3-1 0-16,4-2 0 0,-4-1 0 0,3 4 0 15,-3-4 0-15,0 4 0 0,4-4 0 0,-1 1 0 0,-3-1 0 16,4-2 0-16,-4 2 0 0,4-2 0 15,-1-4 58-15,1 3 5 0,-4-3 1 0,3 4 0 0,1-4-64 16,-1-3-15-16,-3 0-1 0,4 0-1 0,-1 0 17 16,1 0 16-16,-1-3-4 0,-3 0 0 15,4 0 4-15,-1-3 1 0,-3 0 0 0,0-3 0 16,4-1-17-16,-4-2-16 0,0-1 4 0,0 1 0 0,0-7 36 0,0 0 7 16,0-6 1-16,0 0 1 0,0 0-21 0,0 0-12 15,0 0 12-15,0 0-12 0,0 0 0 0,0 7 0 16,0-7 0-16,0 0 0 0,0 0-12 0,0 0 1 15,-4 3 0-15,4-3 0 16,0 0-221-16,-3 3-45 0,-8-3-9 0,11 0-2 0</inkml:trace>
  <inkml:trace contextRef="#ctx0" brushRef="#br0" timeOffset="127968.34">13709 4443 932 0,'0'0'20'16,"0"0"5"-16,0 0 1 0,0 0 0 0,0 0-26 0,0 0 0 0,0 0 0 0,0 0 0 0,0 0 28 0,0 0 1 15,0 0 0-15,0 0 0 0,0 0-29 0,0 0 0 16,0 0 0-16,0 0 0 0,0 0 57 0,0 0 6 16,0 0 1-16,0 0 0 0,0 0-8 0,0 0 0 15,0 0-1-15,0 0 0 0,0-7-37 0,0 7-7 16,0 0-2-16,0 0 0 0,0 0 24 0,0-3 5 16,3-3 1-16,-3 0 0 0,0 6-19 0,4-3-4 15,-4-4-1-15,0 7 0 0,0 0-4 0,0-3-1 16,4-3 0-16,-4 6 0 0,0 0 27 0,0 0 6 15,0 0 1-15,0-6 0 0,0 2-20 0,0-2-3 0,0 6-1 0,0-6 0 16,0-3 12-16,3 2 3 16,-3 1 0-16,0 0 0 0,0 3-5 0,0-4-1 0,0 4 0 0,0-3 0 15,0 0-29-15,0-1 0 0,4 1 0 0,-4 0 0 16,0-4 0-16,3 4 0 0,-3-3 0 0,0 2 0 16,4 1 0-16,-4 0 0 0,0 3 0 0,0-4 0 15,0-2 0-15,0 6 0 0,3-3 0 0,-3 3 0 16,0-4 0-16,0 1 0 0,0 0 0 0,0-1 0 15,0-2 0-15,0 3 0 0,0-4 0 0,0 1 0 16,-3 0 57-16,3-4 6 0,0 0 1 0,0 1 0 16,0-4-64-16,0-3 0 0,0 4 0 0,-4-1-13 15,4 0 13-15,-3-2 10 0,-1 2-2 0,4-3 0 16,0 3-8-16,0 1 0 0,-3-4 0 0,3 0 0 0,0-3 0 16,-4 3 0-16,4-3 0 0,0 0 0 15,0 1 53-15,-4-1 9 0,4 0 2 0,-3-3 0 16,3-1-52-16,-4 1-12 0,4 0 0 0,-3 0 0 15,3 3 0-15,-4-3 0 0,1 0 0 0,3 0 0 16,-4 0 0-16,1 0 0 0,-1-3 0 0,1-1 0 0,3 1 33 0,-4 0 4 16,4-3 1-16,-3-1 0 0,3 4-22 0,-4-3-5 15,1-1-1-15,3 4 0 0,-4-3 2 0,4 3 1 16,-3 2 0-16,-1-2 0 0,1 0-13 0,-1 3 0 16,-3-3 0-16,7 3 0 0,-4 0 0 15,1 3 11-15,3 0-11 0,-4-3 10 0,4-1-10 0,-3 1 0 0,3 0 0 0,-4 0 0 16,4 3 0-16,-3 7 0 15,3-1 8-15,0 3-8 0,0 4 0 0,0-4 0 0,0 7 0 0,0 6 0 32,-4-3-52-32,4 3-13 0,0 0-3 0,0 0 0 15,0 0-151-15,0 0-30 0</inkml:trace>
  <inkml:trace contextRef="#ctx0" brushRef="#br0" timeOffset="131228.03">14288 3364 2419 0,'0'0'53'0,"0"0"11"0,0 0 3 0,-4 0 1 0,4-3-55 0,0 3-13 15,-4-3 0-15,1 0 0 0,-4 3 105 0,3-4 19 16,1 4 3-16,-1-3 1 0,1 3-103 0,-1 0-25 16,1 0 0-16,-4 0 0 0,0 3 70 0,0 1 9 15,-4-1 1-15,4 6 1 0,-4 1-28 0,4-1-5 0,-3 4-2 0,-1-1 0 16,-3 4-16-16,3-1-3 0,1 1-1 0,-4 3 0 16,0 0-11-16,3-4-3 15,-3 4 0-15,3 0 0 0,1-3 12 0,-1-1 3 0,1 1 0 0,-1-3 0 16,4 2-27-16,3-5-14 0,1-1 2 0,3-3 0 15,0-6 12-15,3 7 0 0,1-4 0 0,3 3-9 16,4-3 9-16,-1-3 0 0,1 3 0 0,3-3 0 16,3 0 0-16,1 0 19 0,3-3-3 0,0 3-1 15,8 0-25-15,-1-3-5 0,0 3-1 0,4 0 0 16,0 0 26-16,-1 3 5 16,-2 0 1-16,-5 7 0 0,1-1-16 0,-7 4 0 0,-1 2 0 0,-3 1 0 15,-3 3 0-15,0 3 0 0,-8 0 0 0,1 3 0 16,-4-3 28-16,-4 3 2 0,-3-3 1 0,0 3 0 15,-4-6-50-15,-3 3-9 0,-3-4-3 16,-1 1 0-16,-3-3 51 0,0-4 9 0,-1 1 3 0,1-4 0 16,0 1-24-16,4-4-8 0,2-3 0 0,1-3 0 15,4-3-26-15,-1 0-5 16,1-3-1-16,2-4 0 0,5 4 32 0,-1-7 0 0,4 4 0 0,4-7 0 16,3 4-96-16,0-1-14 0,0 4-2 0,7-4-1 15,0 1-37-15,0 2-7 0,4 1-2 0,3 3 0 16,-3-1-74-16,3 1-15 0,-3 6-4 0,-1-3 0 15,1 0 99-15,-4 3 19 0,4 0 4 0,-4 3 1 0,0 0 113 0,-3 0 24 16,-1-3 4-16,1 3 0 0,-1-3 93 0,1 0 19 0,-4 4 3 0,0-4 1 31,4 0 70-31,-4 0 14 0,0-4 4 0,0 1 0 0,0-3-90 0,0 3-18 16,3-3-3-16,-3-4-1 16,4-2-32-16,0-1-6 0,3 1-2 0,-4-1 0 0,4-3-13 0,-3 1-3 0,-4-1-1 0,4 0 0 15,-1 1-32-15,1-1-7 0,-4 3 0 0,0-2-8 16,0 5 9-16,-3 1-9 0,-1 3 0 15,-3-1 9-15,0 7-9 0,0 0 10 0,0 0-10 0,-3 4 10 16,-5-1 6-16,1 3 0 0,-3 3 1 0,-1 1 0 16,1 5-1-16,-1 1-1 0,1 3 0 0,-1 3 0 15,4 0-5-15,-4 0-1 0,4 0 0 0,0 0 0 16,0 0 1-16,7-4 0 0,-3-2 0 0,3 0 0 16,3-1 4-16,1-2 1 0,-1-4 0 0,4 1 0 15,4-1-15-15,-1-2 0 0,5-1 0 0,-1-3 0 16,3 0 0-16,1-6 0 0,3 0 0 0,0 0 0 15,0-4 0-15,4 1 0 0,-4-3 0 0,0 2 0 16,-3-2-37-16,-4 3-11 0,4-4-1 16,-4 1-1-16,-3 3-74 0,3-4-16 0,-4 1-2 0,1-4-777 15,-1 4-155-15</inkml:trace>
  <inkml:trace contextRef="#ctx0" brushRef="#br0" timeOffset="131495.45">15117 3474 2354 0,'0'0'52'0,"0"0"10"0,-4 6 2 0,0-3 3 0,4 3-54 0,0 4-13 15,0-1 0-15,0 4 0 0,0-1 112 0,0 1 20 16,4 6 4-16,3-1 1 0,-7 1-51 0,7 3-10 16,-3 3-3-16,3 0 0 0,0 1-7 0,-4-1-2 0,4-3 0 0,0 6 0 15,0-3 0-15,1 0 0 0,-1-3 0 0,0 0 0 16,3 0-51-16,-3-3-13 0,0-4 0 0,4 1 0 15,-4 0-14-15,-4-4-6 0,5-2 0 0,-5-1-1 16,1-3 12-16,-4-6 9 0,0 0-12 0,0 0 12 16,0 0-88-16,0 0-10 15,-4-9-2-15,-3-1-1 16,0-2-78-16,0-4-15 0,-4 1-3 0,-3-1-606 0,0-3-121 0</inkml:trace>
  <inkml:trace contextRef="#ctx0" brushRef="#br0" timeOffset="131865.85">14997 3756 1672 0,'-11'3'48'0,"4"3"9"16,3-3-45-16,-3 4-12 0,0-1 0 0,0 3 0 15,0-2 130-15,7 2 24 16,-3 1 5-16,3-4 1 0,3 0-26 0,1 0-5 0,3 1-1 0,0-1 0 16,0-3-45-16,3 0-10 0,5-3-1 0,-1 0-1 15,3 0-11-15,-3-3-3 0,8 0 0 0,-5 0 0 16,4-4-45-16,1 1-12 0,-1-3 0 0,3-1 0 0,-2 1 24 0,-1 3 4 16,3-1 0-16,-2-2 0 15,-5-4-58-15,1 1-11 0,0-1-3 0,-1 1 0 16,-3-4-108-16,-3 4-21 0,3-7-5 15,-3 3-1-15,3 0-161 0,-7 1-33 0,14-23-7 32,-7 1 460-32,-3 11-25 0,-11 23-6 0,0 3-1 0,0 0 0 0,0 0-38 15,0 0-10-15,0 0 0 0,0 0 0 0,0 3 162 0,0 7 30 16,0-4 7-16,-4 4 1 16,4 5-116-16,4-2-22 0,-4 6-5 0,0-1-1 15,3 1 58-15,1 3 11 0,-1 3 3 0,4-3 0 0,-3 0-103 0,3 0-25 0,0 0 0 0,0 0 0 16,0 0 48-16,4-3 4 15,-4 3 0-15,0-7 1 0,3 1-33 0,-3 0-8 0,0-4 0 0,4 1-1 16,-4-1-11-16,0-2 0 0,-3-4 0 16,-1 3 0-16,1-5 0 0,-4-4 0 0,0 0 0 0,0 0 0 31,0 0-100-31,0 0-23 0,-4 0-4 0,-6-4-785 0,3-2-158 0</inkml:trace>
  <inkml:trace contextRef="#ctx0" brushRef="#br0" timeOffset="132241.89">15413 3841 2293 0,'0'0'50'0,"0"0"10"16,0 0 3-16,0 0 2 0,0 0-52 0,0 0-13 0,10-4 0 0,-2 1 0 15,2 0 98-15,1 0 17 0,-1-3 3 0,1 3 1 16,3 0-60-16,4-1-12 0,-1-2-3 0,1 3 0 16,3 3 16-16,-3-3 4 0,-1-3 0 0,4 6 0 0,1 0-64 0,2 0 0 15,-2 3-16-15,2 0 3 0,1 0 13 0,-4 3 0 16,0 1 0-16,-3 2 0 0,3 0-17 15,-7 4 2-15,4-4 1 0,-4 7 0 16,0 0-14-16,-3-10-2 0,-1 6-1 0,1-2 0 0,-1-1 20 0,-3 1 11 16,0-4-12-16,1 0 12 0,-5 0 8 0,-3-6 9 15,0 0 2-15,0 0 0 0,0 0 25 0,0 0 6 16,4-6 1-16,3-3 0 0,-7-7 4 0,3 0 1 0,-3-2 0 0,0-4 0 16,0-3-16-16,-3 0-2 0,-4-1-1 0,3-8 0 15,-3-1-6-15,-4 4-2 0,1-3 0 0,-1 2 0 16,1-2-29-16,-1 6 0 0,0-1 0 15,1 4 0-15,-1 3 9 0,1 0-9 16,-1 7 8-16,1 2-8 0,3 1 0 0,-1 2 0 16,-2 4 0-16,3 3 0 15,3 0-61-15,-3 6-11 0,4-3-3 0,-1 6 0 16,4 0-88-16,0 4-17 0,0 2-4 0</inkml:trace>
  <inkml:trace contextRef="#ctx0" brushRef="#br0" timeOffset="132578.18">16140 3825 2833 0,'3'6'62'0,"1"0"13"15,-1 4 2-15,4-4 3 0,0 0-64 0,0 1-16 0,4-4 0 0,0 3 0 0,-4-3 65 0,3-3 10 16,1 0 1-16,-4-3 1 0,3-3-10 0,-3 0-3 16,4-4 0-16,-4-2 0 0,0-1-41 0,-3 1-9 15,3-4-2-15,-4 6 0 0,1-8 0 0,-4 2-1 16,0 0 0-16,0 4 0 0,-4-4-11 0,4 4 0 15,-7 2 9-15,4 7-9 0,-4 0 0 0,0 3 0 16,-4 3 0-16,0 6 8 0,1 1 23 0,-1 2 5 16,1 4 0-16,-1 3 1 15,0 0-59-15,1 3-12 0,3 0-2 0,0 3-1 0,3-3 37 0,4-4 0 16,0 1 0-16,4 0 0 0,-1-3 10 0,4-1 0 16,4-2 0-16,0-1 0 0,3-2 11 0,0-4 3 15,0 0 0-15,3-2 0 0,1-1-24 0,3 0 0 16,-3-3 0-16,3 3-12 0,0-3 12 0,0 0 0 15,1 3 0-15,-1 0 0 16,-4 0-27-16,1 0-3 0,0 1-1 0,-1-4 0 16,-3 0-151-16,4 0-30 0,-7-4-7 0</inkml:trace>
  <inkml:trace contextRef="#ctx0" brushRef="#br0" timeOffset="133170.6">17032 3464 1497 0,'0'0'32'0,"0"0"8"0,0-6 0 0,-3 0 4 0,3-4-36 0,0 1-8 0,-4 0 0 0,4-1 0 16,0-2 148-16,0 2 28 0,0 1 6 0,0 3 1 15,4-4-53-15,-4 10-10 0,0 0-3 0,0 0 0 16,0 0-21-16,3 6-5 0,-3 4-1 0,7-1 0 15,-3 7-17-15,-1 6-3 0,4 0-1 0,0 6 0 16,-3 0-13-16,3 13-2 0,0 0-1 0,0 0 0 16,0-4-5-16,0-2-2 0,0-4 0 0,4 3 0 15,-4-5-20-15,0-4-4 0,0-3-1 0,0 0 0 16,0 0-13-16,-3-13-8 0,3 4 8 0,0-4-8 0,-4-3 0 16,1 1 0-16,-4-7 0 0,3 0 0 15,-6 0-51-15,3-7-11 0,-4 1-2 0,1-3-1 16,-1-4-87-1,-6-3-18-15,3 1-3 0</inkml:trace>
  <inkml:trace contextRef="#ctx0" brushRef="#br0" timeOffset="133431.72">16704 3427 2419 0,'0'0'53'0,"0"0"11"0,0 0 3 0,0 0 1 0,0 0-55 0,0 0-13 16,0 0 0-16,0 0 0 0,0 0 116 0,7 0 21 0,4 0 4 0,-1 0 1 15,4-3-40-15,0 3-8 0,8 0-2 0,-1 0 0 16,4 0-24-16,3-4-6 16,3 1-1-16,5-3 0 0,6 0-29 0,-3 0-5 0,3-1-2 0,-3 1 0 15,0-3-25-15,-11 5 0 0,0-2 0 0,1 0 0 16,-1 3 0-16,3-4 0 0,-2 4 0 0,-5 3 0 16,1-6 28-16,3 3 0 0,-3 3 0 0,0 0 0 15,-4 0-28-15,-3-3 0 0,-4 3 0 16,0 3 0-16,-4-3-104 0,-3 3-12 15,0 3-4-15,-3-3-892 0,-1 7-178 0</inkml:trace>
  <inkml:trace contextRef="#ctx0" brushRef="#br0" timeOffset="133787.59">17554 3781 2176 0,'0'0'62'0,"0"0"13"0,0 0-60 0,0 0-15 0,0 0 0 0,0 0 0 0,0 0 164 0,4 9 31 0,-4-5 5 0,3 5 2 16,-3-3-73-16,4 4-14 0,-1-1-3 0,1 0-1 16,-1 1-43-16,1-4-8 0,-1 4-1 0,1-4-1 15,0 0-30-15,-1 0-5 0,1 1-2 0,-1-1 0 16,-3-6-21-16,0 0 8 16,4 6-8-16,-1-3 0 15,-3 4-60-15,0-7-17 0,0 0-3 0,0 0-1 16,0 0-166-16,0 0-33 0</inkml:trace>
  <inkml:trace contextRef="#ctx0" brushRef="#br0" timeOffset="133948.22">17448 3593 2419 0,'-7'0'53'0,"0"3"11"0,0-3 3 0,0 0 1 16,4 0-55-16,3 0-13 0,0 0 0 0,0 0 0 0,0 0 84 0,0 0 15 15,0 0 2-15,0 0 1 0,0 0-78 0,0 0-16 16,7 6-8-16,0-3 8 15,0 4-40-15,0-4-8 0,3 0-2 16,-2 0 0-16,2 0-182 0,1 0-36 0,10 1-7 0,-4-4-1 0</inkml:trace>
  <inkml:trace contextRef="#ctx0" brushRef="#br0" timeOffset="134845.1">17766 3806 1897 0,'0'0'41'0,"0"0"9"0,0 0 2 0,-4 3 2 0,4 4-43 0,0-7-11 0,0 0 0 0,0 0 0 15,0 6 90-15,0-6 16 0,0 6 3 0,0-6 1 16,4 6-9-16,-4-6-1 0,3 7-1 0,-3-7 0 16,4 6-28-16,-4-6-6 0,0 0-1 0,0 0 0 15,0 6 0-15,0-6 0 0,0 0 0 0,0 0 0 16,0 0 9-16,0 0 2 0,0 0 0 0,0 0 0 15,0 0-45-15,0-6-9 0,0-4-1 0,0 4-1 16,0-3-9-16,0-1-2 0,0 1 0 0,3-4 0 16,1-2 1-16,0-1 0 0,3 4 0 0,-4-1 0 15,1-3-9-15,-1 4 0 0,4-1 0 0,0 4 0 16,0-4 0-16,0 4 0 0,-3 3 10 0,3-1-10 16,0 1 12-16,0 6-4 0,4-6 0 0,-4 6-8 15,3 0 13-15,1 0-4 0,-4 6-1 0,4 0 0 16,-4-3 0-16,0 7 0 0,0-1 0 0,0 4 0 15,0-1 0-15,-4 1 0 0,1 3 0 0,-4-1 0 16,3-2-8-16,-3-1 8 0,0-2-8 0,0-1 8 0,0 1-24 16,0-4-4-16,0-6-2 0,0 6 0 0,0 0 36 0,0-6 7 15,0 0 2-15,0 0 0 0,4-6-23 0,-1 0 0 16,1 0 0-16,3-4 0 0,-3 1-19 0,3-7-1 16,3 4-1-16,-3-1 0 0,0-3 33 0,4 4 8 15,-1 2 0-15,-2 1 1 0,6 0-21 0,-4 2 8 16,-3-2-8-16,4 6 0 0,-1 0 0 0,1-1 0 15,0 4 0-15,3-3 0 0,-7 3-14 0,3 3-7 16,1 1-2-16,0 2 0 0,-4 3 23 0,0-2 0 16,0 5 0-16,0 1 0 0,-4-1 21 0,1 4 9 15,-1 0 2-15,1 2 0 16,-4-2-52-16,0 3-9 0,3 0-3 0,-3-1 0 0,0-2 32 0,4 0 0 0,-4-4 0 16,0 1 0-16,0-1 0 0,3-2 0 0,-3-4 0 0,0-6 0 15,0 0 0-15,4 3 0 0,-4-3 0 0,0 0 0 16,7-3 0-16,0 0 0 15,-3-3 0-15,6-4 0 0,-3 1 20 0,0 3 9 0,4-4 3 0,-4 1 0 32,4-4-52-32,-4 1-9 0,3-1-3 0,1-2 0 0,3 2 32 0,-4 0 0 0,1 1 0 0,0-4 0 15,3 1 0-15,-4-1 0 0,1 0 0 0,-4-3 0 16,0 4 0-16,0 2 0 0,-3-6 0 0,-1 7 0 16,1-1 0-16,-1 4 0 0,-3-1 0 0,0 4 0 15,-3 0 0-15,3 6 0 0,0 0 0 0,0 0 0 0,-4 3 0 0,-3 0 0 16,0 3 0-16,-4 7 0 15,4 0 0-15,0-1 0 0,-3 4 0 0,3 3 0 0,0-1 0 16,3 1 0-16,-3-3 0 0,4 0 0 0,3 2 0 0,0-2 0 16,0-3 0-16,3 2 0 0,1 1 0 0,3-4 0 15,0-2 0-15,3-1 0 0,1 1 0 0,3-4 0 16,0 0 0-16,0-3 0 0,4-3 20 0,-1-3 9 16,1 3 3-16,3-3 0 15,0-3-52-15,1 0-9 0,-1-1-3 0,0 1 0 0,0 0 32 0,-3-1 0 16,-1 4 0-16,-3-3 0 0,1 3 0 0,-5 0 0 15,-3 0 0-15,0 0 0 0,0-4 0 0,-7 7 0 16,4-3 0-16,-4 0 0 0,-4 0 0 0,4 0 0 16,-3 0 0-16,-1-1-1064 15,-3 4-208-15</inkml:trace>
  <inkml:trace contextRef="#ctx0" brushRef="#br0" timeOffset="139027.95">15660 5299 1276 0,'0'0'36'0,"-4"3"8"0,4-3-35 0,0 0-9 0,-3 3 0 0,-1 3 0 16,1-3 144-16,3-3 26 0,0 0 6 0,0 0 0 15,0 0-69-15,0 0-15 0,0 0-2 0,0 0-1 16,0 0 4-16,0 7 1 16,0-7 0-16,0 0 0 0,0 0-26 0,0 0-4 15,0 0-2-15,0 0 0 0,0 0 1 0,0 0 0 16,0 0 0-16,0 0 0 0,7 3-13 0,-7-3-2 16,3-3-1-16,4 3 0 0,0-4-13 0,-3-2-2 0,3 0-1 0,0-4 0 15,0-2-7-15,0-1 0 0,4 1-1 0,-4-1 0 16,3-2-23-16,1 2 0 0,0-3 0 0,-1 1 0 15,4 2 0-15,-3-2 0 0,-4 2 0 0,7 4 8 16,-3-1-8-16,-1 4 8 0,1 3-8 0,-1 3 8 16,-3 3 4-16,0 0 2 0,4 3 0 0,0 4 0 15,-4 2 25-15,3 1 5 16,1 2 0-16,3-2 1 0,-3 0-36 0,3 2-9 0,-4-2 0 0,4-1 0 16,0 1-11-16,4-1-4 0,0-2-1 0,-1-4 0 0,5 0 27 0,-1-3 5 15,0 1 0-15,0-8 1 16,0 1 0-16,0 0 0 0,1 0 0 0,-1 0 0 0,0-3-3 15,-4-1-1-15,1 4 0 0,0-3 0 16,-1 3-35-16,-2-3-7 0,-1-1-2 16,0 1 0-16,0 0 50 0,-4-4 9 0,1 1 3 0,0-4 0 15,-4 1-31-15,0-4 8 0,-4 1-8 0,1-4 4 16,-1 3-30-16,1 0-5 0,-4 4-1 0,-4-4 0 0,4 4 50 0,-3-1 10 16,-1 1 1-16,4 2 1 15,-3 1-116-15,-1 6-23 0,1-1-5 0,3 4-907 16,0 0-182-16</inkml:trace>
  <inkml:trace contextRef="#ctx0" brushRef="#br2" timeOffset="145504.14">15822 6967 1314 0,'0'0'37'0,"0"0"8"0,0-7-36 0,-3 1-9 16,3 0 0-16,0 3 0 0,0-3 104 0,-4-1 20 0,4 1 3 0,0 6 1 15,0 0 0-15,0-3 0 0,0-3 0 0,0 6 0 16,0-4 0-16,0 4 0 0,0 0 0 0,0 0 0 16,0 0-52-16,0 0-9 0,4 7-3 0,-1 2 0 15,4 1 0-15,-3 2 0 0,3 4 0 0,0 3 0 16,-4 2-51-16,4 5-13 0,0 5 0 0,0 7 0 16,-3-1 54-16,3 4 8 0,0 0 2 0,4-1 0 15,-4 1-52-15,0-3-12 0,0 3 0 16,-4-4 0-16,4 1 54 0,1-7 8 0,-1 1 2 0,0-1 0 15,-4-6-75-15,1 0-14 0,-1-6-3 0,1 3-1 16,-1-6 29-16,-3-4 0 0,4-3 0 0,-4-2 0 0,3-1 17 16,-3-6 10-16,0 0 1 0,0 0 1 15,-3-3-74-15,-1-3-15 0,1-4-4 16,-4 1 0-16,3-4-51 0,-3-2-10 0,4-1-3 0,-4 0-784 16,-1 1-158-16</inkml:trace>
  <inkml:trace contextRef="#ctx0" brushRef="#br2" timeOffset="146144.23">15558 7098 806 0,'0'0'17'0,"0"0"4"0,0 0 1 0,0 0 2 16,0 0-24-16,0 0 0 0,0 0 0 0,-4 7 0 0,0-4 55 0,4-3 6 15,0 0 2-15,0 0 0 0,0 0 20 0,-3 6 4 16,-1 0 1-16,1 1 0 0,3-7 13 0,0 6 3 16,0-3 1-16,0-3 0 0,0 0 19 0,0 6 3 15,0-6 1-15,0 10 0 0,0-10 0 0,0 0 0 16,3 6 0-16,-3-6 0 0,7 3-42 0,1-3-8 15,2 0-2-15,1-3 0 0,-1-6-20 0,1-1-5 0,-1-6-1 0,8 1 0 16,-4-4-21-16,0 0-4 0,0-6-1 16,4 3 0-16,-4-3-12 15,0 3-2-15,0-3-1 0,4 0 0 16,-7 3-32-16,3 0-6 0,-7 3-2 0,3 0 0 0,-3 7 61 0,4-1 12 0,-4 4 2 0,0 3 1 16,-3-1-23-16,3 7-5 0,0 0-1 0,-4 10 0 15,4-1 12-15,-3 4 3 0,3-1 0 16,0 7 0-16,0 3 4 0,4 0 1 0,-1 0 0 0,1 3 0 15,-1-3-19-15,4 0-3 0,1 0-1 0,-1 0 0 16,0-6-13-16,3-1 8 0,-2-2-8 0,2-1 0 16,1-2 8-16,-1-4-8 0,1 0 0 0,-4 0 0 15,-3-2 0-15,3-1 0 16,-4 0 0-16,-2 0 0 0,-1 0-12 0,0-3-8 0,-7 0-1 0,0 0-1 16,0 0-142-16,0 0-28 15,0 6-5-15,0 1-2 0</inkml:trace>
  <inkml:trace contextRef="#ctx0" brushRef="#br2" timeOffset="148431.12">15667 7280 1728 0,'0'0'38'0,"0"0"8"0,0 0 2 0,0 0 0 0,0 0-39 0,-4 0-9 0,1 0 0 0,3 0 0 16,0 0 156-16,0 0 28 16,0 0 7-16,0 0 1 0,0 0-103 0,-4 0-20 15,4 0-4-15,0 0-1 0,-3 0 38 0,3 0 7 0,0 0 2 0,0 0 0 16,0 0-24-16,0 0-5 15,0 0-1-15,3-6 0 0,4 3-65 0,0-3-16 0,0-1 0 0,8 4 0 16,-5 0 27-16,4 0 1 0,0-3 1 0,4 3 0 16,0-1-16-16,-1 1-3 0,1 3-1 0,3 3 0 15,0 1-9-15,0-1 0 0,4 6 9 16,3-6-9-16,1 0 0 0,-5 0 8 16,4 1-8-16,1-1 0 0,-5 3 0 0,5-3 0 0,-5-3 0 0,-3 0 8 15,1-3-8-15,-1 3 0 0,-7-3 0 0,4 3 0 31,-4-6-54-31,-4 2-9 0,1-2-1 0,-1 0-933 0,-3-3-187 0</inkml:trace>
  <inkml:trace contextRef="#ctx0" brushRef="#br1" timeOffset="155615.66">15586 9591 1094 0,'0'-9'46'0,"0"9"-37"15,-4-7-9-15,4 1 0 0,0 0 104 0,0 0 20 16,0-1 3-16,0 1 1 0,0 0-20 0,0 0-4 16,0-1-1-16,0 1 0 0,0 3-15 0,4-3-2 15,-4-1-1-15,0 7 0 0,0 0 7 0,0-3 0 16,0-3 1-16,0 6 0 0,0 0-3 0,0 0-1 0,0 0 0 0,0 0 0 16,0 0-19-16,0 0-4 15,0 0-1-15,0 0 0 0,0 6-41 0,0 7-9 0,0-1-2 16,0 4 0-16,3 6-13 0,1 3 0 15,3 3 0-15,0 4 0 0,0-1 43 16,4 3 5-16,-1 4 2 0,1 0 0 0,-1-1-27 0,4 4-6 16,-3-3-1-16,3-1 0 0,-3-2-16 0,3-1 0 0,-4-5 0 0,1 2 0 15,0-3 0-15,-1-6 0 0,1 3 0 0,-1-6 0 16,-3 0 48-16,0-4 13 0,0 1 3 16,1-3 0-16,-5-4-52 0,1 4-12 0,-1-4 0 0,-3 0 0 15,0 1 0-15,4-4 0 0,-4 4 0 0,-4-4 0 16,1 0-13-16,3-6-6 0,-4 0-1 0,-3 0 0 15,3 0 20-15,-3-3 0 0,0-3 0 0,-3-1 0 16,-1-2 0-16,1-4 0 0,-5-2 0 0,-2-1 0 16,-1 0 0-16,1-2 0 0,-1-1 0 0,-3 3 0 15,3-3 0-15,0 4 0 0,-3-4 0 0,4 3 0 0,-1 0 12 16,4 1 7-16,-4 5 1 0,4 1 0 0,4 0-20 0,-5 2 0 16,5 4 0-16,-1 3 0 0,1-3 0 0,3 3 0 15,7 0 0-15,0 0 0 16,0 0 0-16,0 0 0 0,0 0 0 0,0 0 0 0,0 0-12 0,3 0-7 15,4 0-1-15,4-3 0 0,-1 3 20 0,8-3 0 16,-4-4 0-16,11 1 0 0,-4-3 17 16,7-1 1-16,4 1 0 0,0-4 0 0,3-2-18 15,-3-4 0-15,0 0 0 0,-1 0 0 0,1 0 0 0,-4 4 0 16,0 2 0-16,-3 4 0 0,0 3 0 0,-7 6 0 16,-1 3 0-16,-3 3 0 0,-3 3 0 0,-8 7 0 15,1 6 0-15,-4 3 0 0,-4 0 0 0,-3 7 0 0,-3-1 0 0,-1 3 0 16,-3 1 0-16,0-1 0 0,0-2 0 15,0 2 0-15,3-2 0 0,1-4 0 16,-5 0 0-16,8-3 0 0,-3 0 29 0,6-9 3 0,-3 0 0 0,4-7 0 16,-1-3-32-16,4-6-16 15,0 0 1-15,4-6 1 16,3-10-130-16,0 1-25 0,0-4-6 0</inkml:trace>
  <inkml:trace contextRef="#ctx0" brushRef="#br0" timeOffset="169926.89">18754 2702 1267 0,'0'0'28'0,"0"0"5"0,0 0 2 0,0 0 1 0,0 0-36 0,0 0 0 0,0 0 0 0,0 0 0 16,3-3 109-16,-3 3 15 0,0 0 4 0,0 0 0 16,4-6 0-16,-4 6 0 0,0 0 0 0,0 0 0 15,0 0-52-15,0 0-9 0,0 0-3 0,0 0 0 16,0 0 0-16,0 0 0 0,0 0 0 0,0 0 0 16,0 0 0-16,0 0 0 0,3 6 0 0,1 7 0 15,-4-10-8-15,0 3-3 0,3 1 0 0,-3 2 0 16,4-3-33-16,-1 4-8 0,-3-1 0 0,4 0-1 15,-1 1 7-15,1-1 2 0,-1 4 0 0,1-1 0 16,0 1-32-16,-1-1-7 0,1-2-1 0,-1-1 0 16,1 7 68-16,3-4 12 0,-7 1 4 0,7-1 0 15,-4 4-52-15,-3 0-12 0,4 0 0 0,-1 2 0 0,1-2 0 0,-4 3 0 16,3-3 0-16,1 2 0 0,-4-2 0 0,3 0 0 16,1 2 0-16,-4 4 0 0,4-3 0 15,-4 3 0-15,3 0 0 0,-3 3 0 0,0 3 0 0,4 1 0 16,-4-1 0-16,0 3 0 0,0 1 0 0,0-1 0 15,0 0 0-15,0 4 0 0,0-4 0 0,0 1 0 16,0 2 0-16,0 4 0 0,-4-1 0 0,4 1 0 16,-3-4 0-16,3 7 0 0,0 0 0 0,0 0 0 0,0-4 0 0,0 7 0 15,0-3 0-15,0 0 0 0,0 3 0 0,0 3 0 16,0-3 0-16,0 3 0 0,0-4 0 0,0 4 0 16,0-6 0-16,0 6 0 0,0 0 0 15,-4 7 0-15,4-1 0 0,0 3 0 0,-4-5 0 16,4 2 0-16,-3 0 0 0,3-3 0 0,-4-3 0 15,4 10 0-15,-3-1 0 0,3 1 0 0,-4-4 0 0,4 7 0 16,0-7 0-16,0 3 0 0,0-2 0 0,0 2 0 16,0-3 0-16,4 4 0 0,-4 2 0 0,3 4 0 15,-3-6 0-15,0 2 0 0,0-2 0 0,4 8 0 16,-4-2 0-16,0 0 0 0,3-1 0 0,-3 7 0 16,4-9 16-16,-4 6 0 0,0 6 0 0,0 3 0 15,0-6-26-15,0 0-5 16,0 0-1-16,0 6 0 0,0-9 16 0,0 3 0 0,0 0 0 0,0 10 0 15,0-10 0-15,0 3 0 16,0 0 0-16,0 13 0 0,4-7 14 0,-4-3 6 16,3 7 0-16,1 2 1 0,-4-5-33 0,3-1-8 0,-3 4 0 0,4 9-1 0,-1-7 21 15,1 1 0-15,-1 0 0 0,4 12 0 0,-3-9 13 0,-1-1 7 16,4 7 2-16,0 10 0 16,0-16-35-16,1 3-7 0,-5-4-2 0,4 14 0 0,0-13 36 0,-3 6 7 15,6-3 2-15,-3 15 0 0,-3-12-37 0,3-3-7 16,0 0-2-16,0 16 0 0,0-10 70 0,0-3 13 15,-3-3 4-15,6 12 0 0,-6-12-52 0,3 3-12 16,0 4 0-16,0 5 0 0,0-9 0 0,0 0 0 0,0-3 0 16,4 13 0-16,-8-17 0 0,8 4 0 0,-8-3 0 15,4 9 0-15,0-15 0 0,1-1 0 16,-5 1 0-16,4 6 0 0,-3-7 0 0,3 1 0 16,-7-7 0-16,3 3 0 0,1-6 0 0,-4-3 0 15,0-6 0-15,0 6 0 0,0-9 0 0,0-1 0 16,0-5 0-16,0 2 0 0,-4-6 24 0,4 0 1 15,-3-3 1-15,3-3 0 0,0 0-18 0,-4-6-8 0,4-1 8 0,-3 1-8 32,-1-7-19-32,4-2-9 0,-3-4-1 0,-1 0-1 0,1-3 30 0,-1-3 0 0,4-1 0 0,-4-2 0 15,4-3 0-15,-3-1 0 0,-1-6 0 0,4 1 0 16,-3-1 0-16,3-3 0 0,-4-3 0 0,4 0 0 16,0 0 0-16,0 0 0 0,0 0 0 0,-3-3 0 15,-4-6-108 1,3 2-16-16,4 1-4 0,-3 3-1331 0</inkml:trace>
  <inkml:trace contextRef="#ctx0" brushRef="#br0" timeOffset="172157.37">19255 3348 836 0,'0'0'24'0,"3"-6"4"0,-3 6-28 0,4-6 0 16,-1 0 0-16,1-4 0 0,-1 4 81 0,1-4 11 0,-4 7 1 0,3-9 1 15,4 2 3-15,-7-2 1 0,4 2 0 0,-1 4 0 16,1-6-27-16,-4 2-6 0,3 1-1 0,1-1 0 15,0 4 0-15,-1-6 0 0,1 5 0 0,-1-2 0 16,1 3 0-16,-4-4 0 0,3 4 0 0,1 0 0 16,-4-1 103-16,3 4 20 0,-3 3 4 0,0 0 1 15,0 0-103-15,0 0-20 0,0 0-4 0,-7-3-1 16,4 3 0-16,-8 0 0 0,8 6 0 0,-8 1 0 16,0 2 0-16,1-3 0 0,-1-3 0 0,-3 10 0 0,4 9-51 0,-5-6-13 15,-2-1 0-15,3 4 0 0,3-6 0 0,-3 2 0 16,7-2 0-16,-4-1 0 0,4 1 0 15,0-4 0-15,4 4 0 0,-4-4 0 0,7 1 0 16,0-4 0-16,0 3 0 0,3 1 0 16,4-4 0-16,0 4 0 0,4-7 0 0,3 3 0 0,0-3 0 0,4 0 0 15,-1-3 0-15,1 3 0 0,7-3 0 0,-4 0 0 16,4 0 0-16,-1 3 0 0,1-3 0 0,3 0 0 16,0 4 0-16,4-4 0 0,-4 3 0 0,1 3 0 15,-1 0-9-15,0 7 9 0,-3-1 0 0,-4 4 0 0,0 0 0 0,-7 3 10 16,0-1 6-16,-3 1 2 15,-4 3 0-15,0 0 0 0,-7 0-6 0,0 3 0 0,-4-6-1 0,-3 3 0 16,-3 0-11-16,-1-3 0 0,-3-4 9 0,0 1-3 16,0-4-6-16,0 1 0 15,0 0 0-15,0-7 0 0,-1 3 0 0,1-6 0 0,0 1 0 16,0-1 0-16,4-3-26 16,-1 0-5-16,0-3-1 0,8-4 0 0,-4 1-25 0,7-3-6 15,0-1-1-15,0 1 0 0,3-1-102 0,4-5-21 16,4-1-4-16</inkml:trace>
  <inkml:trace contextRef="#ctx0" brushRef="#br0" timeOffset="172446.52">19914 3301 2880 0,'0'0'64'0,"0"0"12"15,0 0 4-15,0 0 0 0,0 0-64 0,-3 7-16 0,3 2 0 0,3 7 0 0,-3-1 76 0,7 4 12 16,-3 0 2-16,-1 3 1 16,4 6-32-16,-3-3-7 0,3 3 0 0,0 4-1 15,0-7-16-15,4 3-3 0,-4 0-1 0,0 1 0 0,3-4-13 0,-2 0-2 16,2-3-1-16,-3-4 0 0,4-2-15 0,-4 0 8 16,-4-4-8-16,4 1 0 0,0-7 0 0,-3 0 0 15,-1 1 0-15,-3-7 0 16,0 0-30-16,0 0-9 0,0 0-1 0,-7-7-1 15,0 1-57-15,0-3-11 0,-3-1-3 0,-1-5 0 16,1 2-120-16,-5-6-24 0,5 4-4 0,-1-4-817 0</inkml:trace>
  <inkml:trace contextRef="#ctx0" brushRef="#br0" timeOffset="173154.62">19854 3546 1641 0,'0'0'36'0,"0"0"7"0,-3 3 1 0,-4-3 4 0,3 3-39 0,4-3-9 0,-3 6 0 0,3-6 0 16,0 7 124-16,0-1 22 0,3 0 5 0,1 0 1 15,3 1-20-15,0-1-3 0,0 0-1 0,0 1 0 16,4 2-51-16,3-6-10 0,0 3-3 0,0-2 0 15,0-1 0-15,4 0 0 0,3-3 0 0,0 0 0 16,4-3-12-16,-1-4-2 0,5 4-1 0,-5-3 0 16,1-3-25-16,-4-1-6 0,4 1-1 0,-4-1 0 15,0 1-8-15,-3-4-1 0,-1 1-8 0,-2 2 12 16,-1 1-4-16,0-3-8 0,-7 2 11 0,3 1-11 16,-6-1 18-16,3 4-3 0,-7-3-1 0,0 9 0 0,0 0 17 15,0 0 3-15,-4 0 1 0,-3 3 0 16,0 0-35-16,0 3 0 0,0 7 0 0,-3-7 0 15,3 7 0-15,0 2 0 0,-4 1 12 0,4 0-12 0,0 2 12 0,0 1-12 16,3 0 12-16,1 0-12 0,3 3 8 16,-4-3-8-16,8-1 0 0,-4-2 0 15,3 0 0-15,4-7 0 0,-3 4 0 0,3-4 0 0,0-3 0 0,4 1 0 16,-1-4 0-16,1-3 0 0,3 0 0 0,-4 0 0 16,5-7 0-16,-1 4 0 0,3 3 0 0,-3 3 0 15,1-3 0-15,-1-3 0 0,0 3 0 0,-4-6 0 16,4 3 0-16,-3-3-12 15,0-1-50-15,-1 1-10 0,-3-3-1 0,4-4-1 16,-1 1-44-16,1-1-9 0,-4 1-1 0,4-4-1 16,-4 3-11-16,3-2-1 0,-3 2-1 0,0-3 0 15,4 4 88-15,-4-1 18 0,-3 1 3 0,3-1 1 0,0 4 32 0,-4-1 8 0,1 1 0 0,-1 3 1 16,-3-4 67-16,4 4 14 16,-4 0 2-16,0 6 1 0,0 0 15 0,0 0 2 0,0 0 1 0,-4 3 0 15,1 0-31-15,-4 3-5 0,0 4-2 0,-4-1 0 16,4 7-29-16,-4-4-7 0,1 7-1 15,-1 0 0-15,4 0-9 0,0 3-3 0,-3-3 0 0,6 3 0 16,0-4-6-16,1 1-2 16,3-3 0-16,3-4 0 0,-3-2-16 0,4-1 10 0,3 1-10 0,0-4 8 15,-3-3-8-15,3 0 0 0,3-3 0 0,-3-3 0 16,4 0 0-16,-1-3 0 0,-2-4 0 0,2-2 0 16,-3-1 0-16,0-3 0 0,4 1 0 0,-4-1 0 15,-4 4-8-15,4-1 8 0,1 0 0 0,-1 4 0 16,-4 0 0-16,4 2 0 0,-3 4 0 0,-4 3 0 15,0 0 0-15,3 3 0 0,1 4 0 0,3 2 0 0,-4 0 0 16,1 4 0-16,-1 3 11 0,1-4-11 16,-1 4 15-16,1 0-3 0,3-4-1 0,-3 4 0 15,3-4-11-15,0-2 0 0,0-1 0 0,0-3 0 0,0 4 0 0,0-7-12 16,0 0 4-16,4-3 8 16,-1 0-109-16,-3-6-15 0,4 0-2 0,-1-4-1 15,1-6-103-15,-1-2-21 0,1-4-4 0</inkml:trace>
  <inkml:trace contextRef="#ctx0" brushRef="#br0" timeOffset="174007.45">20973 3257 2538 0,'0'0'56'0,"0"0"11"0,0 0 2 0,0 0 3 0,0 0-58 0,-4 7-14 0,1 5 0 0,-1 1 0 16,4 2 84-16,0 4 15 16,0 0 2-16,4 6 1 0,-4 0-22 0,3 0-4 15,1 0 0-15,-1 4-1 0,1-4-10 0,3 3-1 0,-4-6-1 0,1 6 0 16,3-6-20-16,0 3-4 0,-4-3-1 0,8-3 0 15,-4 0-22-15,0-4-4 0,4-2 0 0,-4-1-1 16,3-5-11-16,-3-1 0 0,0-3 0 0,-7-3 8 16,0 0-8-16,11-3 0 0,-7 0 0 0,3-3 0 15,-4-7 0-15,1 4 0 0,-4-1 8 0,0 1-8 16,-4-1 0-16,1 4 0 0,-4-3 0 0,-4-1-11 16,0 7 11-16,1 0 0 0,-4 3 0 0,-4 3 0 15,0 7 0-15,1 2 0 16,-4 1 0-16,3 6 0 0,0-1 0 0,8-2 0 0,-4 3 0 0,3 3 0 15,4-3 0-15,4-1 0 0,3 1 0 0,0-3 0 16,7 0 0-16,0-4 0 0,3 1 0 0,1-7-8 0,6 0 8 0,1-3 11 16,-4 0-3-16,7-3 0 0,-3 0-8 0,3-3 0 15,-3 0 0-15,3-3 0 16,-3 0 0-16,-1-7 0 0,4 7 0 0,-3-7 0 16,-4 4-22-16,0-1-3 0,0-2-1 0,-3 3 0 15,3-4-66-15,-3 0-14 0,-4 4-2 0,0 0-1 16,-4-4-67-16,1 4-12 0,-1-4-4 0,1-3 0 15,-4 1-51-15,3 2-10 0,-3 4-3 0,0-1 0 16,0-2 147-16,0 6 29 0,0 2 5 0,0 4 2 0,0 0 117 0,0-6 23 0,0 6 5 0,0 0 0 16,0-3 96-16,0 3 20 0,0 0 3 0,0 0 1 15,0 3-52-15,0 3-9 0,0 4-3 16,4 2 0-16,-1 1 0 0,-3 0 0 0,4 5 0 16,0-2 0-16,-4 3-51 0,3 0-10 0,4-1-3 0,0-2 0 15,0 0 0-15,0-4 0 0,4 1 0 0,-1-4 0 16,1 1-51-16,0-4-13 0,3 0 0 0,3-3 0 15,-3-3 0-15,1 0 0 0,-1-3 0 16,0 0 0-16,-4 0 0 0,1-6 0 0,0-1 0 0,-1 1 0 16,1-1 0-16,-4-2-15 0,0-1 3 0,0 4 1 15,0 3 11-15,-4-4 0 0,1 1 0 0,0 2 0 16,-1 1 0-16,1 0 0 0,-4 6 0 0,0 0-8 16,0 0 16-16,0 0 4 0,0 0 1 0,0 0 0 15,0 12-13-15,3-2 0 0,1 6 0 0,-4-1 0 16,3 4 0-16,1 3 0 0,-1 6 0 0,1-3 0 15,3 4 0-15,-4-1 0 0,4-3 0 0,0 3 0 0,-3 0 0 0,3-3 0 16,-3 4 0-16,-1-4 0 0,1-3 0 0,-1 0 0 16,-3-4 0-16,0 1 0 0,0 0 0 0,-3 0 0 15,-4-4 0-15,3-2 0 0,-7 0 0 0,1-4 0 16,-4 0 0-16,0 1 0 0,-4-7 0 0,0-3 0 16,1 0 0-16,-4-3 0 0,6-3 28 0,-2-1 4 15,-1-5 0-15,4-1 0 0,3 1-32 0,4-4 0 16,4 0 0-16,-1 1 0 0,1-4 0 0,6 0 0 15,1 3 0-15,-1-6 0 0,8 4 0 0,0-1 0 16,-1 3 0-16,4 4 8 0,0-4-8 0,0 3 0 16,1 7 0-16,2-3 0 0,-3-1 0 0,0 4 0 15,4 0 0-15,-4 3 0 0,0-1-20 0,0 4 0 16,1-3 0-16,-1 3 0 16,0 0-197-16,0 0-40 0,-4-3-8 0,-2 0-2 0</inkml:trace>
  <inkml:trace contextRef="#ctx0" brushRef="#br0" timeOffset="174611.72">22317 3145 2138 0,'0'0'47'0,"-4"-7"9"0,4-2 3 0,0-1 1 0,0-2-48 15,0-1-12-15,0 4 0 0,0-4 0 0,4 4 118 0,-4 3 21 16,3-7 4-16,-3 7 1 0,0 3-40 0,0 3-8 15,0 0-2-15,0 0 0 0,-7 0-12 0,0 0-2 16,-3 6-1-16,3 0 0 0,-4 4-27 0,-3 2-6 0,3 4-1 0,-3 3 0 16,4-7-14-16,-1 1-3 0,-3-1-1 0,3 1 0 15,1-1-9-15,-1 1-2 0,4 0 0 0,-4-1 0 16,4 1-6-16,-3 5-2 0,3-2 0 16,3 0 0-16,1-4-8 0,-1-2 12 0,4 2-12 0,0 1 12 15,0-1-12-15,4-5 0 0,-4 2-12 0,3-3 12 16,-3-6-20-16,11 7 4 0,-1 2 1 0,1-3 0 15,0-3 24-15,3-3 5 0,0 0 1 0,7 0 0 16,-3 0-15-16,6 0 0 0,1 0 0 0,0 0 0 16,-1 0-12-16,5 4-1 0,-5-1-1 0,5 0 0 15,-5 3 14-15,-3 4 0 0,1-4 0 0,-5 3 0 16,1 4 0-16,-4 2 0 0,0-2 0 0,-3 3 0 16,-4-4 0-16,0 4 0 0,-7 0 0 0,-4-1 0 15,1 4 0-15,-4-3 0 0,0 2 0 0,-4-2 0 16,0 0 23-16,-3 0 7 0,0 2 2 0,0-2 0 15,-4-3-24-15,4 2-8 0,-3-2 0 0,-1-1 0 16,0-2-26-16,1-1-5 0,-1-3-1 0,4-2 0 16,0-1-25-16,3-3-6 0,4 0-1 0,0-3 0 15,7 3-159-15,4-4-32 0,-1-5-6 0,4 0-2 0</inkml:trace>
  <inkml:trace contextRef="#ctx0" brushRef="#br0" timeOffset="174887.1">22807 3267 2482 0,'0'0'70'0,"-7"6"16"0,4 0-69 0,-5 4-17 15,1 2 0-15,4-5 0 0,-4 5 112 0,3 1 18 0,1 2 4 0,3-2 1 16,0 6-57-16,0 0-11 0,0-7-3 0,7 10 0 16,-4-3 52-16,1 0 9 15,3 6 3-15,0-10 0 0,0 4-97 0,-3 0-19 16,6-3-4-16,-3 2-8 0,0-2 13 0,0 3-4 0,0-3-1 0,0 2 0 15,0 4-8-15,1-3 12 0,-1 3-12 0,-4-6 12 16,4 0-12-16,-7-4 0 0,4 1 0 0,-1-1 8 16,1-2-8-16,-4-4-11 0,0 0 3 0,0-6 0 15,0 6-20-15,0-6-4 16,0 0-1-16,-11-6 0 0,4 0-62 0,-3-4-12 16,-5 1-2-16,1-7-1 0,-3 1-117 0,-1-1-23 0,-3 0-5 15</inkml:trace>
  <inkml:trace contextRef="#ctx0" brushRef="#br0" timeOffset="175896.46">22701 3593 2700 0,'0'0'60'0,"0"0"12"0,0 0 2 0,0 0 1 0,7 3-60 0,4 0-15 0,-4 0 0 0,4 0 0 16,-1 1 94-16,4-1 16 16,4-3 3-16,-4 3 1 0,4 0-43 0,-1-3-9 0,1 0-2 0,3 0 0 15,0-3-32-15,0 3-8 0,1 0 0 0,-1-3-1 0,0-4-27 0,4 1-6 16,-4 0-1-16,0 0 0 0,0-1 15 0,0 1 0 15,-3 0 0-15,3 0 0 0,-3-1 12 0,-1 1 4 16,-3-7 2-16,1 4 0 16,-5 0-29-16,1-1-5 0,-4 4-2 0,-4 3 0 0,1 3 38 0,-4 0 7 15,-4 3 1-15,1 3 1 0,-4 1 5 0,0 2 1 0,-4 3 0 0,1 4 0 16,-1 3-35-16,0 3 0 0,-3 3 0 16,4 0 0-16,3 0 23 0,-4-3-3 0,4 0 0 15,3 0 0-15,1-6-8 0,3 2-3 16,-4-2 0-16,8-3 0 0,-1-1-9 0,-3-12 0 0,4 13 0 0,-4-13 0 31,0 0-28-31,14 3 1 0,-3 0 1 0,3-6 0 0,-4-6 44 0,1-1 9 0,0 1 1 0,-1-4 1 31,1-6-46-31,-4-3-10 0,0 4-1 0,0-4-1 0,-4 0 29 0,1 3 0 0,-1 0 0 0,-3-3 0 16,4 3 0-16,-4 7 0 0,0-1 0 0,0 4 0 16,0-1 0-16,0 4 0 0,0 3 0 0,0 0 0 15,0 3 0-15,0 0 18 16,0 0-2-16,0 0-1 0,3 6-24 0,-3 7-5 0,8-1-1 0,-5 7 0 15,1-3 15-15,3 6 0 0,0 3 0 0,0 0 0 16,0-6 0-16,3-1 0 0,1 4 0 0,0 0 0 0,-4-3 0 0,7 0 0 16,-4-6 0-16,4-1 0 0,1 1 0 0,-1-1 0 15,0-2 0-15,3-4 0 0,-6 0 0 16,3-3 0-16,-3 0 0 0,-1-3 0 0,1 0 0 0,-1-3 0 16,-10 3 0-16,11-6 0 0,-4 0 0 0,4-1 8 15,-11 7 0-15,10-6-8 16,-3 0 0-16,-7 6 0 0,0 0 0 0,11-3 0 0,-4 0 0 15,-7 3 0-15,0 0 0 0,11-7 0 0,-11 7 8 0,7-9-8 16,-4 3 0-16,1-7 0 0,-4 4 8 0,0-4-8 16,0 1 9-16,-4-4-9 0,1 3 10 0,-1-5-10 15,1-4 10-15,-5 0-10 0,1-3 8 0,-3 0-8 16,3 3 0-16,-4 0 0 0,4 0-10 0,-3 3-8 16,2 0-2-16,1 3 0 0,0 4 20 0,0 2 0 15,0 1 0-15,0 3 0 0,4-1 0 0,-1 4 0 16,-3 0 0-16,4 6 0 15,-1 0-31-15,1 4-2 0,3 5-1 0,0 1 0 0,0 3 9 0,3-1 1 16,1 1 1-16,-1-4 0 0,4 4 23 0,-3 0 8 0,6 3 0 16,-3-4 0-16,4 4-18 0,3-6-4 0,0-1-1 0,0 1 0 15,0-4 63-15,4 1 13 16,0-4 3-16,3 0 0 0,0 0-64 0,0-6-23 0,0 0 1 0,0-3 0 16,1-3 35-16,-5 0 7 0,1-4 2 15,0-2 0-15,-4-1-34 0,0 1-6 0,-4-1-2 0,1-3 0 16,0 4 20-16,-4-1 0 0,-4 1 0 0,1 2 0 15,-4 1 12-15,0 0-4 0,0 5-8 0,-4-2 12 16,-3 6-3-16,0 0-1 0,-4 3 0 0,1 4 0 16,-1 5 0-16,1 1-8 0,-4 2 12 0,3 7-4 0,0 0-8 0,1 3 0 15,3 0 0-15,0-3 0 16,3-3 11-16,4 0-3 0,0 3-8 0,4-6 12 16,3-1-12-16,0 1 11 0,0-4-11 0,3 1 10 15,1-4-10-15,0 1 10 0,3-7-10 0,3 0 10 0,1 0-10 0,0 0 0 16,-1-6 0-16,4 0 0 0,1 0 0 0,-1-3 0 15,0-4 0-15,0 1 0 0,-3-1 0 0,3 1 0 16,-7 6 0-16,0-3 0 0,-3-1 0 0,-1 4 0 16,-3-3 9-16,-7 6-9 15,0 0-16-15,0 0-8 0,0 0-2 0,0 0 0 0,0 0 14 0,0 0 2 16,0-3 1-16,-3 3 0 16,-1-3-88-16,1 3-18 0,3-3-3 0,0 3-1 15,0 0-166-15,0 0-34 0</inkml:trace>
  <inkml:trace contextRef="#ctx0" brushRef="#br0" timeOffset="176879.66">24522 3138 1552 0,'-7'3'44'0,"7"-3"10"0,-4 4-43 0,4 5-11 15,-4-6 0-15,1 6 0 16,3 4 104-16,0 3 20 0,0 6 3 0,0 6 1 16,0 3-1-16,0 4 0 0,3 2 0 0,1 7 0 15,0-6 1-15,-1-1 1 0,4 1 0 0,-3 3 0 16,3-10-76-16,0 1-15 0,0 2-3 0,3-3-1 0,-3-5 6 0,4-8 2 15,-4-2 0-15,4-3 0 0,-1-4-15 0,-3-3-3 16,0-3-1-16,0-3 0 0,0-3 5 0,1-3 0 16,-8-10 1-16,3 1 0 0,1-7-29 0,-1 3 0 15,-3-3 0-15,0 3 0 0,-3 0 0 0,-4-3 0 16,3 0 0-16,-7-3 0 0,4-3 0 0,-3 0 0 16,-1 0 0-16,-3-4 0 0,0 4 8 0,0-3-8 15,0-1 0-15,0 1 9 0,0 6-9 0,-1-3 0 0,5 6-10 0,-4 3 10 16,3 0 0-16,1 3 0 0,3 4 0 15,-1-1 0-15,1 4 0 0,4 0 0 16,-1 5 0-16,4 4 0 0,0 0-20 0,0 0-4 0,4-3 0 0,3 3-1 16,-4 0 25-16,8 0 0 0,-4 0 0 0,4 0-8 15,3 3 8-15,0-3 11 0,4 0-3 16,-1 0 0-16,1-3 8 0,-1 0 2 0,5 0 0 0,-1 0 0 16,3 0 14-16,1 0 2 15,0-1 1-15,3 1 0 0,4 0-11 0,-4 0-3 0,4 0 0 0,0 0 0 16,-4 3-9-16,0 0-3 0,0 0 0 0,-7 0 0 15,1 0-9-15,-5 0 12 0,1 0-12 0,-4 0 12 16,-3 3-12-16,-4-3 0 0,0 0 0 0,-7 0 8 16,0 0-8-16,0 0 0 0,0 0 0 0,0 0 0 0,0 0 0 15,-11 0-12-15,0 0 2 0,1 3 1 16,-8 0-126-16,1 0-25 0,-1 7-4 0,-3-4-795 16,0 3-158-16</inkml:trace>
  <inkml:trace contextRef="#ctx0" brushRef="#br0" timeOffset="177113.55">24578 3536 2880 0,'0'0'64'0,"0"0"12"0,0 0 4 0,4-3 0 16,3 3-64-16,3 0-16 0,-3 0 0 0,7-3 0 0,-3 3 97 0,7-3 17 16,-4-3 3-16,7 0 1 0,-3 2-35 0,3 1-7 15,0-3-2-15,4 3 0 0,-4 0-59 0,3 3-15 16,-2 0 0-16,2 0 0 0,1 0-16 0,-4 0-7 15,0 0-1-15,-3 3 0 16,0-3-24-16,-4 0-4 0,0 3-2 0,-4 0 0 16,-3 0-48-16,-7-3-10 0,0 0-1 0,4 10-1 15,-1-1-27-15,-6-3-6 0,-4 7-1 0,0-10 0 0,-4 3-81 0,-3 4-17 16,-25 12-3-16,4-7-1 0</inkml:trace>
  <inkml:trace contextRef="#ctx0" brushRef="#br0" timeOffset="177795.26">24680 3803 2847 0,'0'0'63'0,"0"0"13"0,0 0 2 0,0 0 2 0,0 0-64 0,7 3-16 0,0-3 0 0,1 0 0 0,-1 0 61 15,3-3 10-15,1 0 1 0,3 0 1 16,3-4-7-16,1 7-2 0,0 0 0 0,3-6 0 16,0 6-51-16,0 0-13 0,4 0 0 0,0 0 0 15,-1 6 18-15,1-6 1 0,0 4 0 0,-1-4 0 0,-2 3-19 0,-5 0-19 16,4 0 4-16,-3 3 1 15,0 1-95-15,-1-1-19 0,1 0-4 0,0 0-1 0,-1-3 106 0,1 1 27 16,0-4 0-16,-4 0 0 0,0 3 0 0,3 0 0 16,-3-3 0-16,-3 3 0 0,0-6 0 0,3 3 0 15,-7-3 0-15,3 3 0 0,-6 3 46 0,-4-3 14 16,0 0 4-16,0 0 0 0,7-6-52 0,0 2-12 16,-7 4 0-16,0 0 0 0,-3-6 54 0,3-3 8 15,-8-1 2-15,5-2 0 16,-1 2-25-16,-3-5-5 0,-3-4-1 0,-1 3 0 15,4 1-1-15,-3-4-1 0,-1 3 0 0,4 0 0 0,-4 1-31 16,4 2 0-16,0 4 0 0,0-1 0 0,0 1 0 0,4 0 0 16,-1-1 0-16,1 4 0 0,-1 0 0 0,4-1 0 0,0 1 0 0,0 6 0 15,4-3 0-15,-1 0 0 0,8 3 0 0,-4 0 0 32,3 3-45-32,1 0-15 0,-1 0-4 0,1 0 0 15,3 4 14-15,0-1 2 0,0 0 1 0,0 0 0 0,8 4-65 0,-5-1-14 0,1 1-2 16,0 2-1-1,-1 1 42-15,-3 2 9 0,0-2 2 0,1 3 0 0,-1-1 5 0,-7 1 2 0,0 0 0 16,3-1 0-16,-3-2 56 0,-3-1 13 0,3-5 0 0,-4 2 0 16,1 1 102-16,0-4 21 0,-4-6 4 0,0 0 1 15,3 3-32-15,-3-3-7 0,0 0-1 0,-3-3 0 0,3-7-6 0,-4 4-2 16,0-3 0-16,4 2 0 16,-7-11-32-16,4 2-8 0,3 0 0 0,-4 1-1 0,1-4-20 15,-1 3-4-15,4 0-1 0,-3 1 0 0,3-1-6 0,3 0 0 16,-3 1-8-16,4-1 12 0,3 3-2 0,-4 1-1 15,4-1 0-15,1 1 0 0,-1-1 8 0,3 4 2 16,4 0 0-16,-3 2 0 0,-1 4-19 0,5 0 0 16,2 0-8-16,1 3 8 0,-4 0 0 0,4 0 13 15,-4 0-1-15,7 6 0 0,-3 0-12 0,-1-2 9 16,4 2-9-16,-3 0 8 0,0 0-8 0,-1 1 0 16,-3-1 9-16,0 3-9 0,1-6 0 0,-15-3 0 15,0 0 0-15,10 7 0 16,-3-1-103-16,-7-6-15 0,0 0-3 0,0 0-1362 0</inkml:trace>
  <inkml:trace contextRef="#ctx0" brushRef="#br1" timeOffset="187686.88">20458 7149 537 0,'0'0'15'0,"0"0"4"16,0 0-19-16,0 0 0 0,0 0 0 0,0 0 0 0,0 0 35 0,0 0 3 16,0 0 1-16,0 0 0 0,0 0 5 0,0 0 0 15,0 0 1-15,0 0 0 0,0 0 7 0,0 0 2 16,0 0 0-16,0 0 0 0,0 0 12 0,0 0 2 16,0 0 1-16,0 0 0 0,0 0 9 0,0 0 2 15,0 0 0-15,0 0 0 0,0 0 26 0,0 0 6 0,0 0 0 0,0 0 1 16,0 0-39-16,0 0-8 0,0 0-2 0,0 0 0 15,0 0 0-15,0 0 0 0,0 0 0 0,0 0 0 16,0 0-10-16,0 0-2 0,0 0-1 0,0 0 0 16,0 0-15-16,0 0-2 0,0 0-1 0,0 0 0 15,0 0-9-15,0 0-1 0,0 0-1 0,0 0 0 16,0 0 4-16,0 0 1 0,0 0 0 0,0 0 0 16,0 0 1-16,0 0 0 0,0 0 0 0,0 0 0 15,0 0-3-15,0 0 0 0,0 0 0 0,-4 3 0 16,1 3-8-16,-1 0-1 0,0 1-1 0,4 2 0 15,0 0-5-15,4 7-1 0,0 3 0 0,-1 3 0 16,1 3 0-16,3 3 0 0,3 3 0 0,1 4 0 0,-1-1-1 16,-3 4-8-1,4 0 12-15,3-1-4 0,-3 1-8 0,-1-4 0 0,4 4 9 0,-3 0-9 16,3-7 26-16,-3 4 1 0,3-4 0 0,-4 0 0 16,1-3-40-16,0-2-8 0,-1-1-2 0,1 3 0 15,-4-6 23-15,3 3 0 0,-3 0 8 0,0 0-8 0,-3-3 0 0,3 3 8 16,-3-6-8-16,3 0 0 0,-7 0 8 0,3-7-8 15,-3 1 0-15,4-4 8 0,-4-3-8 0,0-6 8 16,0 0-8-16,0 0 8 0,-7-3-8 0,3-6 0 16,1-1 0-16,-4-5 0 0,-1-1 0 0,1-3 0 0,-3 0 0 0,3 1 8 15,-7-1-8-15,3 0 0 0,1-3 0 0,-5 6 8 16,-2-3-8-16,3 4 0 16,-4-4 0-16,0 0 8 0,1 3-8 0,-1 4 0 15,0-1 0-15,1 4 8 0,-4 0-8 16,7-1 0-16,-1 4 0 0,1 0 8 0,0-1-8 0,4 4 0 15,-1-3 0-15,0 0 0 0,1 6 0 0,3-3 12 0,0-1-4 16,0 1 0-16,3 0-8 16,-3-3 8-16,4 3-8 0,3 3 8 0,0 0-8 0,0 0 0 15,0 0-10-15,0 0 10 0,3-3 0 16,1-1 0-16,-1 1 0 0,4 3 0 0,0 0 0 0,4 0 0 16,-1 3 0-16,8 1 0 0,0-1-12 0,3-3 12 0,0-3-13 0,7 3 5 15,1-4 8-15,2-2 0 0,-3 0 10 0,4 0-10 16,0-1 0-16,3-2 0 0,-3 3 0 0,3-1-10 15,-3 1 10-15,3-3 0 0,-3 2 8 0,3 1-8 16,1 0 0-16,-5 3 0 0,-6 0 0 0,3 0 0 16,-7 3 0-16,-3 0 0 0,-4 3 0 0,0 0 8 0,-7 0 4 15,0 0 0-15,-7-3 1 0,0 6 0 0,-3 7 27 0,-1-1 4 16,-6 1 2-16,-4 3 0 0,-4-1-18 0,-7 4-4 16,4 0-1-16,-4 6 0 0,1-3-37 15,3 3-7-15,-1-6-2 0,5 3 0 0,-1-6 23 0,4-1 0 16,0 1 0-16,7-4 0 15,3 1-69-15,4-4-10 16,7-2-1-16,0-4-930 0,8 0-186 0</inkml:trace>
  <inkml:trace contextRef="#ctx0" brushRef="#br1" timeOffset="191016.22">20200 4951 975 0,'0'0'21'0,"0"0"5"0,0 0 1 0,0 0 1 0,0 0-28 0,0 0 0 16,0 0 0-16,0-7 0 0,0-2 70 0,0 3 9 15,4-1 1-15,-4 7 1 0,0 0-65 0,0 0-16 16,0-6 0-16,3 0 0 0,-3 0 67 0,0 6 9 16,0 0 3-16,0 0 0 0,0-4 1 0,0 4 1 15,0 0 0-15,0 0 0 0,0 0-4 0,0 0-1 16,0 0 0-16,0 0 0 0,0 4-28 0,0-4-5 15,-3 6-2-15,3-6 0 0,-4 3-12 0,4-3-2 16,0 0-1-16,0 6 0 0,0 1-2 0,0 5 0 0,0 1 0 0,0-1 0 16,4 1 0-16,-4 5 0 15,3 4 0-15,1 7 0 0,3-1 2 0,-4 3 0 16,4 4 0-16,0 5 0 0,0-2-15 0,0 6-3 0,1-3-8 0,2 6 12 16,-3 0 33-16,0-3 7 0,4-7 0 0,-1 1 1 15,1 0-19-15,0-7-4 0,-1 0-1 0,1-2 0 16,-1-8-37-16,-3 5-8 0,0-8-2 0,0 1 0 15,-3-3 66-15,-4 0 12 0,4-4 4 0,-4 1 0 16,0-4-56-16,0-3-8 0,-4 1 0 0,4-7-10 16,-4 3 18-16,1-3 3 0,-4 0 1 0,0 0 0 15,0-3-2-15,0 3 0 0,-4-4 0 0,1 1 0 16,2 0-10-16,-2 0 0 0,-1 0 9 0,4 0-9 16,-3 0 0-16,-1-1 0 0,4 1 0 0,-4-3 8 15,1 0-24-15,-1 0-4 0,1-4 0 0,-1 4-1 16,4-4 33-16,-4-2 6 0,1 3 2 0,-1-4 0 15,-3 0-32-15,4 4-7 0,-4-7-1 0,3 7 0 0,-3 0 34 16,3-1 6-16,1 1 2 0,-1-1 0 16,0 4-14-16,1 0-8 0,-1 0 10 0,4 2-10 0,4 4 14 0,-1-3-3 15,-3 0-1-15,7 3 0 16,0 0-10-16,0 0 10 0,0 0-10 0,0 0 10 0,0 0-10 0,11 3 0 16,-4 0 0-16,3-3 0 0,1 0 0 0,0 0 0 15,3 0 0-15,-4 0 0 0,4 0 15 0,-3-3-3 16,3 0 0-16,0 3 0 0,0-3 8 0,0 3 2 15,0-3 0-15,4 0 0 0,-4-4-3 0,7 4-1 0,-3-3 0 0,7 0 0 16,-4 3-18-16,4-1 0 0,-1-2 0 0,1-3 0 16,3-1 0-16,0 1 0 0,1 0 0 0,-1-1 0 15,-3-2 0-15,-1 2 0 0,-3 1 0 16,-3 3 0-16,0-1 0 0,-4 1 0 0,0 3 0 16,-3 0 0-16,-8 0 0 0,-3 3 0 0,0 0 0 0,0 0 0 15,0 0 32-15,-3 9 0 0,-5 7 0 0,-2 2 0 16,-1 1-20-16,-6 3-4 0,-1 6 0 0,0 4-8 15,-3-4 0-15,4 3 0 0,-5-2-10 0,5 2 10 16,-1 0 12-16,4-2 11 0,0-1 1 0,0-3 1 16,3 3-40-16,4-3-8 0,-3-3-1 0,6-3-1 15,1 0 41-15,-1-7 8 0,4-2 1 0,0-1 1 32,0-9-56-32,0 0-11 0,0 0-3 0,4-6 0 0,3-4-104 0,-4-2-20 0,4-10-5 15</inkml:trace>
  <inkml:trace contextRef="#ctx0" brushRef="#br0" timeOffset="197734.23">20144 10087 1489 0,'-4'9'42'0,"1"-3"10"0,3 1-42 0,0-4-10 0,-4 3 0 0,1 0 0 16,3 4 115-16,-4-4 21 0,4 3 4 0,0-2 0 16,0-1-22-16,0-6-5 0,0 0-1 0,0 0 0 15,0 0-35-15,0 0-7 0,7 3-2 0,0-6 0 16,4-7-8-16,-1 1-1 0,1-7-1 0,3 1 0 16,0-4-29-16,4-3-5 0,-4-3-2 0,3 0 0 15,1 0 20-15,0 0 4 0,-1-1 1 0,1 1 0 16,0 3-30-16,-1 0-5 0,-3 7-2 0,4 2 0 15,-4 1-2-15,-3 9-8 0,3 3 12 0,-4 3-4 16,-3 9 9-16,4 4 2 0,-4 6 0 0,4 0 0 0,-1 0 8 16,1 6 1-16,-1 3 1 0,1 4 0 15,0-7-1-15,3-6-1 0,0 3 0 0,0-6 0 16,0-3-7-16,4-1 0 0,-1 1-1 0,5-7 0 16,-1 1-9-16,0-4-2 0,4-3 0 0,3-3 0 15,0-6-8-15,4-4 0 0,3-2 9 0,0-4-9 0,-3-3 9 16,3 1-9-16,-6-11 12 0,2 1-12 0,-6 0 12 0,-4 0-12 15,0 3 12-15,-7 0-12 0,1 0 16 16,-8 3-4-16,0 3-1 0,0 0 0 16,-7 6-43-16,-4 1-9 0,1 2-2 0,-4 1 0 15,0 3-145-15,-4 3-30 0,-14 3-6 0,4-4 0 0</inkml:trace>
  <inkml:trace contextRef="#ctx0" brushRef="#br0" timeOffset="209114.58">2219 8986 1389 0,'0'0'30'0,"0"0"6"0,0 0 2 0,0 0 2 0,0 0-32 16,0 0-8-16,0 0 0 0,4-6 0 0,-4 6 16 0,0-3 2 0,10-4 0 0,-10 4 0 15,0 3-18-15,0 0 0 0,11 0 0 0,-8 0 0 16,-3 0 0-16,11 0 0 0,-8 0-8 0,-3 0 8 16,0 0 0-16,7 3 0 0,-3 0 8 0,3 1-8 15,4-1 40-15,-8 0 0 0,8 0 1 0,-8-3 0 16,8 3 0-16,-4-3 0 15,7 0 0-15,-3 0 0 0,3 0-2 0,0 0-1 0,3 0 0 16,1-3 0-16,3 6 6 0,4-6 2 0,-4 3 0 0,4-3 0 16,-1 3-21-16,5-3-4 0,-5 0-1 0,-2 3 0 15,2-4 11-15,4 4 1 0,-3-3 1 0,3 0 0 16,8 3-24-16,-12 3-9 0,5-6 0 0,2 3 9 16,1-3-9-16,3 0 0 0,1 3 0 0,-1-3 0 15,0 3 8-15,0-3-8 0,1 0 12 0,3-1-4 16,3-2 0-16,-3 3 0 0,7-3 0 0,-1 3 0 0,1-1 5 15,0 1 1-15,-4 0 0 0,8 0 0 0,-11-3 15 0,6 6 3 16,1-3 1-16,0-1 0 0,4 1-25 16,3 0-8-16,-4 0 0 0,-3 3 0 0,3 0 12 15,4-3-4-15,-4 3 0 0,1-3-8 0,6 3 15 0,1 0-4 16,-1 0-1-16,1 0 0 0,3-3-2 0,-7 3-8 16,3 0 12-16,4-3-4 0,3-1-8 0,-6 4 0 15,3 0 0-15,0-3 0 0,0 0 0 0,0 0 0 16,3 0 9-16,-3 0-9 0,4 3 0 0,-1-3 0 15,-3-1 0-15,0 4 0 0,7-3 0 0,-7 0 12 16,7 0 0-16,-7 3-1 0,4 0 1 0,-1 0 1 0,-3-3 0 16,4 3 0-16,-1-3 3 0,4 3 0 15,0-3 0-15,7-1 0 0,-10 4-7 0,3-3-1 16,3-3 0-16,1 3 0 0,-1 3-8 0,-2-3 0 0,2-3-12 0,1 6 12 16,3-4 0-16,-4 1 0 0,4 3 0 0,0 0 0 15,-3 0 0-15,0 0 0 0,3-3 0 0,0 3 0 16,0 0 0-16,-4 3 0 0,1-3 0 0,-1 0 0 15,1 3 12-15,3-3 3 0,4 4 1 0,-4-1 0 16,3 0-7-16,1-3-1 0,0 0 0 0,6 3 0 16,4-3 0-16,1 0 0 0,-1 0 0 0,4 0 0 15,-1-3-8-15,1 3 0 0,0 0 0 0,3 0 0 16,4 0 0-16,0 0 0 0,-8 0 8 0,8-3-8 16,3 3 9-16,1-3 0 0,-1 3 0 0,4 0 0 15,3 0 3-15,-3 0 0 0,3 0 0 0,1 0 0 16,6 0 0-16,-3 0 1 0,3-4 0 0,4 4 0 15,4-3-13-15,-1 0 0 0,-3 0 0 0,4 3-10 0,3-3 10 16,3 3 0-16,4-3 8 0,0 0-8 0,0-1 12 16,1 1-3-16,6 3 0 0,0-3 0 15,-4 0 3-15,1 0 1 0,3 0 0 0,0 3 0 16,11 0-2-16,-4-3-1 0,0 0 0 0,7-1 0 0,4 4 2 0,3-3 0 16,4 3 0-16,4 0 0 0,2-3-1 0,1 0 0 15,0 3 0-15,7-3 0 0,0 0-3 0,0 3-8 16,0 0 12-16,3 0-4 0,8-3-8 0,-4-1 12 15,7 1-12-15,0 0 12 0,3 0 3 0,1 3 1 16,3-3 0-16,0 0 0 0,4 3 5 0,-1 0 2 0,4 0 0 0,1 3 0 16,-5 0-5-16,1 0-1 15,-1 3 0-15,1 1 0 0,0 2-4 0,3-3-1 0,-4 4 0 16,4-1 0-16,-3 1 0 0,0-1-1 0,-4 0 0 16,0 4 0-16,0-4-11 0,-3 4 10 0,-1-4-10 0,-3 4 10 15,0-1-2-15,-3 1-8 0,-1 3 12 0,-3-4-4 16,-3 1-8-16,-5-4-9 0,-6 4 9 0,-3-1-13 15,3 1 25-15,-8 2 6 0,1-2 1 0,-4 3 0 16,-6-4-5-16,-8 1-1 0,0-1 0 0,-7 1 0 16,0-1-13-16,-7 1 0 0,-14 3 0 0,-3-4 0 15,-1 1 0-15,-10-1 0 0,-4 1 0 0,-10-1 0 16,0-2 0-16,-4-4 9 0,-7 0-9 0,-7 0 8 16,-7 1-8-16,-3-4 0 0,-8 0 0 0,-7 0 0 15,-6-3 0-15,-4 0 0 0,-4 0 0 0,-7-3 0 16,-7 3 0-16,0 0 0 0,-7-3 0 0,1 3 0 0,-5-3 0 15,-3 3 0-15,0-3 0 0,-7 3 0 0,0 0 0 0,0 0-12 16,0 0 2-16,0 0 1 16,0 0-41-16,0 0-8 0,0 0-2 0,-3-7 0 15,-4 4-67-15,0 0-13 0,0 0-4 0,-8 0-778 16,1 0-156-16</inkml:trace>
  <inkml:trace contextRef="#ctx0" brushRef="#br0" timeOffset="211063.2">2208 6675 1265 0,'0'0'36'0,"0"0"8"0,0 0-36 0,11-3-8 0,-7 3 0 0,6-3 0 16,-6 0 36-16,6 3 6 0,1 0 1 0,-1 0 0 15,1 0-27-15,0-3-6 0,3 3-1 0,0 0 0 0,3-4-9 0,-2 4 10 16,-5 0-10-16,8 0 10 16,-1-3-10-16,1 3 0 0,3-3 9 0,0 0-9 15,1 3 33-15,-5-3 3 0,4 0 0 0,4 0 0 16,-4-1 8-16,0 1 3 0,4 0 0 0,-4 0 0 0,4 0 1 0,0 0 1 16,-1 0 0-16,1 0 0 0,3-1-13 0,0 4-4 15,4-3 0-15,-4 0 0 0,1 3-12 0,6 0-4 16,-7 0 0-16,7 0 0 0,-3 0-4 0,3 0-2 15,1-3 0-15,-1 3 0 0,11-3-10 0,-7 3 10 16,3-3-10-16,-3 0 10 0,7 3 1 0,0 0 0 16,-1-4 0-16,1 1 0 0,0 0 0 0,3 0 0 15,-3 0 0-15,4 0 0 0,3 0 4 0,3 0 1 16,-7 3 0-16,1-4 0 0,3 1-2 0,0 0 0 0,0 0 0 0,3 0 0 16,4 3-4-16,0 0-1 0,-4 0 0 15,4 0 0-15,0-3-9 0,-3 3 12 0,3-3-12 0,3 3 12 16,1 0-12-16,3 0 0 0,-4 0 9 0,1 0-9 15,6 0 8-15,-6 0-8 0,6 0 8 16,1 0-8-16,-4 0 8 0,4 0-8 0,-1-4 10 0,4 4-10 16,4 0 12-16,-1 4-4 0,-2-4-8 0,-1 0 12 15,0-4 4-15,0 4 1 0,3 4 0 0,1-4 0 16,0 0-3-16,-1 0-1 0,1 0 0 0,3 0 0 16,0 3-5-16,0-3-8 0,0 0 11 0,4 0-11 15,3 0 8-15,0 3-8 0,-3-3 0 0,0 0 0 16,3 0 0-16,4 0 0 0,-1 3 0 0,1-3 0 15,3 0 0-15,-3-3 16 0,7 3-3 0,0 0-1 0,-4-3-12 16,4 3 0-16,3 0 0 0,0 0 0 0,1-3 0 16,-1 3 12-16,4-4-1 0,0 4-1 0,-4-3 8 0,4 3 2 15,3 0 0-15,0-3 0 0,1 0-20 16,3 0 0-16,3 0 0 0,-3 0 0 0,3-1 0 16,1 1 0-16,3 0 0 0,-4 0 0 0,4 0 0 15,0 0 0-15,4 0 0 0,-1 0-9 0,1-4 9 16,3 1 0-16,-4 3 8 0,4 0-8 0,0 0 8 0,7 3-8 15,-3-4 10-15,3 1-10 0,0 6 14 0,0-6-3 16,3 0-1-16,-3 3 0 0,4 0-10 0,3 3 12 16,0-3-12-16,0 3 12 0,0-6-12 0,8 6 0 15,-5-3 9-15,8 4-9 0,3 2 0 0,0-3 0 16,4-3 0-16,0 3 8 0,3 0-8 0,4 0 0 16,3 1 0-16,4-1 0 0,0 3 0 0,7-3 0 15,3 0 0-15,1 0 0 0,3 4 0 0,0-4 0 0,3 0 10 0,1 0-10 16,-1 0 16-16,11 0-4 0,4 4 0 0,0-1 0 15,3-3-1-15,3 6-1 0,5-2 0 0,2-1 0 16,5 0 0-16,-5 0 0 0,4 4 0 0,1-1 0 16,-1 1-10-16,4 2 0 0,-4-2 9 0,4 2-9 15,0-2 0-15,3 2 8 0,-3 1-8 0,-1-1 0 16,1 4 9-16,0-4-9 0,-4 1 12 0,0 0-12 16,1 2 12-16,-5-2-4 0,1 2 0 0,-4 1-8 15,1-3 46-15,-5 2 2 0,-3 1 1 0,-7 3 0 16,1 0-29-16,-5 6-7 0,-3-3-1 0,0 0 0 15,-3 0-12-15,-4-1 0 0,0 1 0 0,-7-3 0 0,-8 0 0 16,-6-3 0-16,-4 3 0 0,-6-4 0 16,-8 4 0-16,-4-3 14 0,-9-1-4 0,-12 1-1 15,-7 0-9-15,-10-4 0 0,-7 1 0 0,-4-4 0 16,-7 1 0-16,-10-1 0 0,-11 4 0 0,-7-7 0 16,-11 0 8-16,-3-3-8 0,-3 4 0 0,-8-4 8 0,-3 0-8 0,-4 0 0 15,-7 3 0-15,-3-3 0 16,-1-3-44-16,-6 0-12 0,-4 0-1 0,-7 0-1 15,0 0-110-15,0 0-21 0,-18-6-5 0,-6-3-1 0</inkml:trace>
  <inkml:trace contextRef="#ctx0" brushRef="#br0" timeOffset="213301.65">2769 11313 1681 0,'0'0'36'0,"11"0"8"0,-1-4 2 0,5 4 2 0,-5-3-38 0,4 0-10 16,0 0 0-16,8 0 0 0,-1 6 34 0,3-3 5 16,1 0 1-16,7 0 0 0,-7-3-31 0,6 3-9 15,-2-3 0-15,6 0 0 0,-3-1 13 0,3 1-4 16,4 0-1-16,-4 0 0 0,7 0-8 0,-3 0 0 16,7 0 0-16,-4-4 0 0,4 4 0 0,-7 0 20 15,10-3-3-15,-3 0 0 0,0-1 7 0,7 4 2 16,-4-3 0-16,8 3 0 0,-8-7 3 0,8 4 1 15,-1 0 0-15,1 0 0 0,2 2 8 0,5 1 2 0,-1 0 0 16,8 0 0-16,-11-3-26 0,7 3-5 16,4-4-1-16,3 4 0 0,3-3 2 0,-3 0 0 15,4-4 0-15,3 4 0 0,0 0-10 0,0-4 0 0,1 1 0 0,6-1 0 16,0-2 0-16,4 3 0 0,3-1 0 0,0 1 8 16,-3-4 0-16,3 1-8 0,4 2 12 0,-4-2-4 15,4 2 6-15,0 1 1 0,-1-1 0 0,1-2 0 16,7 3 5-16,-7-1 2 0,3 1 0 0,4 2 0 15,0 1-22-15,0-3 0 0,7-1 0 0,-4 1 0 16,4 3 0-16,0-4 0 0,3 4 0 0,1-3 0 16,-1 2 0-16,0-2 0 0,4-1-12 0,4 1 4 15,-4 3 8-15,0-4 0 0,0 7 0 0,3-3 0 16,1-3 17-16,3-1-1 0,0 1 0 0,3-1 0 16,4 4 6-16,0-3 1 0,-3 2 0 0,3 1 0 0,0 0 5 15,3 0 2-15,5-4 0 0,-1 7 0 16,3 0-30-16,1 0 0 0,3 0 0 0,0 0 0 15,0-1 0-15,4 4 8 0,-4 0-8 0,4 0 0 0,0 0 8 16,3 0 0-16,0 0-8 0,4 0 12 0,-4 4-12 16,0-4 0-16,1 3 0 0,-1 0 0 0,11-3 0 0,-4 0 0 15,4 0 0-15,-1 0 0 0,5 3 0 32,-1-3 9-17,4 3-9-15,3-3 8 0,1 3 13 0,6 0 3 0,1 0 0 0,3 1 0 16,0-1 3-16,3 0 1 0,4 0 0 0,0 0 0 0,0 3-20 0,4 1-8 0,3-4 8 0,0 3-8 15,7 0 12-15,4 4-4 0,-1-4 0 0,1 3 0 0,3 1-8 0,4-1 0 0,3 1 0 0,0 2 0 16,4-2 0-16,0-1 10 0,3 0-10 0,4 1 10 16,4 6 1-16,2-4 0 0,-2 4 0 0,3-1 0 15,0 1 7-15,-1 0 2 0,-2-1 0 0,-1 4 0 16,1 0-5-16,-5 0-1 0,1 0 0 0,-7 3 0 16,-4-4-3-16,0 1-1 0,1 3 0 0,-8 0 0 15,-3 6-2-15,-4-3 0 0,-11 4 0 0,-3-4 0 16,0 0 7-16,-14 3 1 0,-10-3 0 0,-8 3 0 15,-10 1 0-15,3-4 1 0,-4-3 0 0,-9 3 0 16,-8-3 5-16,-4 0 1 0,-3-4 0 0,-10-2 0 16,-15 0-15-16,-3-4-8 0,-8 1 8 0,-2-1-8 15,-8 1 0-15,-11 0 0 0,-6-4 0 0,-8-3 0 16,-10-3 0-16,-4 0 0 0,-3 1 0 0,-4-1 0 16,-3-3 0-16,-7-3 0 0,-4 3 0 0,-3-4 0 15,-8 4-11-15,-3-3 11 0,-3 0-13 0,-1-3 5 16,1 0-52-16,-4 3-9 0,-4-4-3 0,1 1 0 15,-8 3-84-15,1 0-18 0,-1 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38:41.82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21601 12159 1456 0,'-4'-3'41'0,"4"3"9"16,-3 0-40-16,3 0-10 0,-8-3 0 0,8 3 0 15,-3-3 74-15,3 3 13 0,-4-3 2 0,4 3 1 16,0 0 30-16,0 0 7 0,-7 0 1 0,7 0 0 16,0 0 0-16,-3 3 0 0,-4-3 0 15,7 0 0-15,0 0-47 0,0 0-9 0,0 0-1 0,0 0-1 16,0 0-25-16,0 0-5 0,0 0 0 0,0 0-1 15,0 0-19-15,0 0-3 0,0 0-1 0,7-3 0 16,-4-1-16-16,4 1 10 0,4 0-10 16,0-3 8-16,-1 3-8 0,4 0 8 0,-3-4-8 0,7 4 8 15,-1 3-8 1,-3-3 0-16,4 3 0 0,3 0 0 0,-3 0 0 0,3 0 0 0,0 0 0 0,0 0 0 0,4 0 0 16,-4 0 0-16,0-3 0 0,4 3 0 15,0-3 0-15,-4 3 0 0,0 0 0 0,0-3 0 0,4 3 0 0,-8-3 0 0,5-4 0 16,-1 4 0-16,-4 0 0 0,5 3 0 0,-5-3-9 0,4 3 9 15,-3 0 0-15,0-3 8 0,-1 3 0 0,-3 0 1 16,4 0-9-16,-7 3 0 0,3 0 9 0,-4 0-9 16,1 0 8-16,0 0-8 0,-1 1 8 0,1-1-8 15,-4-3 8-15,0 0-8 0,-4 3 8 16,4-3-8-16,-3 0 12 16,-4 0-1-16,7 0-1 0,0 0 0 0,-7 0 0 0,0 0 0 0,0 0 0 0,4 0 0 15,-4 0 11 1,7-3 3-16,-7 3 0 0,3 0 0 15,-3 0-24-15,0 0-15 0,0 0 3 0,7 0 0 0,-7 0 12 0,0 0 16 0,4-3-3 0,-4 3-1 16,0 0-12-16,0 0-12 0,0 0 3 0,7 3 0 16,-7-3 9-1,0 0 12-15,0 0-2 0,3 0-1 0,-3 0-9 0,0 0 0 0,7-3 0 0,-3-1 0 0,-1 4 0 16,1-3 0-16,-1 0 0 0,-3 3 0 16,8-3 0-16,-8 3 0 0,3 0 0 0,-3 0 0 15,0 0 0-15,0 0 0 0,0 0 0 0,7 0 0 0,-7 0 0 16,4 0 8-16,-4 0-8 0,0 0 8 15,0 0-8 1,0 0 0-16,0 0 0 0,0 0-11 0,0 0 11 0,0 0 0 0,0 0 0 0,0 0 0 16,0 0 49-16,0 0 12 0,0 0 3 0,7 0 0 15,-7 0-52-15,3 0-12 0,-3 0 0 0,7-3 0 16,-7 3 0-16,4-3 0 0,-1 0 0 0,4-1 0 0,-7 4 0 16,0 0 0-16,4 0 0 0,-4 0 0 15,7 4 0-15,-7-4 0 0,0 0 0 0,0 0 0 16,3 0 0-16,-3 0 0 0,0 0 0 0,8 0 0 0,-8 0-23 0,7-4-7 0,-7 4-2 0,7 0 0 31,-4 0 52-31,4 0 9 0,0 0 3 0,0-3 0 16,-7 3-32-16,4 0 0 0,3 0 0 0,0-3 0 0,0 3 0 0,0 0 0 0,0 3 0 0,0-3 0 15,-7 0 0-15,7 0 0 0,-7 0 0 0,7 0 0 16,-7 0 0-16,4 3 0 0,-4-3 0 0,0 0 0 16,7 0 0-16,-7 0-16 0,7 4 1 0,-7-4 1 15,7 3 14-15,-7-3 0 16,7 0 0-16,0 0 0 0,-7 0 0 15,7-3 0-15,-3 3 0 0,-4 0 0 0,7-4 0 0,-7 4 0 0,7-6 0 0,-7 6 0 16,0 0 8-16,0 0-8 0,0 0 0 0,0 0 0 31,0 0 0-31,0 0 0 0,0 0 8 0,0 0-8 0,0 0 0 0,0 0 0 0,0 0 8 0,0 0-8 16,0 0 0-16,0 0 0 0,0 0 0 0,0 0 0 0,0 0 0 0,0 0 0 16,0 0 0-16,0 0 0 15,-7 0 0-15,3 0 0 0,1-3 0 16,-1 0 0-16,-3 3 0 0,4 0 0 15,-4 0 0-15,-1 0 0 0,1 3 11 0,0-3-11 0,0 0 10 0,4 3-10 16,-8-3 0-16,4 3 0 0,0 0 0 16,0-3 0-16,-4 4 0 0,4-4 0 0,-3 3 0 0,-1-3 0 15,4 0 0-15,-7 0 0 0,3 0 0 0,1-3 0 0,-1 3 0 0,4 0 0 0,-3-4 0 0,-1 4 0 16,1 0 0 0,-5 4 0-16,5-4 0 0,-1 3 0 0,-3 0 0 15,4 0 0-15,-1 3 0 0,-3-3 0 16,3 1 0-16,-3-4 0 0,0 3 0 0,3 0 0 0,-3-3 0 0,4 3 0 0,-4-3 0 0,3 0 0 15,0 0 0-15,1-3 0 0,-1 3 0 0,1 0 0 16,-1 0 8-16,-3 0-8 0,3 0 0 0,-3 0 0 16,0 0 10-16,4 0-10 0,-1 0 10 0,-3 0-10 15,3 0 8-15,-3 0-8 0,4 0 0 0,-4 3 0 16,-1-3 0-16,1 3 8 0,0 3-8 0,0-2 0 31,-4-1 0-31,4 0 0 0,0 0 8 0,0 0-8 16,-3 0 0-16,2-3-16 0,-2 3 3 0,3-3 1 0,0 0 23 0,-1 0 5 15,1 0 0-15,4 0 1 0,-1 0-17 0,1 0 0 0,-1-3 8 0,0 3-8 16,1 3 0 0,3-3 0-16,0 0 0 0,0 3 0 0,0-3 0 0,3 0 0 0,1 0 0 0,3 0 0 15,-8 0-9-15,8 0-9 0,0 0-2 0,0 0 0 16,0 0 33-16,0 0 7 0,0 0 0 0,8 0 1 16,-1 0-21-16,3 0 0 0,-3 4 0 0,7-4 0 0,0 0 0 0,4 0 0 0,0 0 0 0,6-4 0 31,-2 4 0-16,2-3 0-15,1-3 0 0,3 3 0 0,0 0-17 0,-3-3-2 0,3 2 0 0,1-2 0 0,-1 3 34 16,0 0 6-16,4 0 2 0,0 0 0 16,-1-1-23-16,1 4 0 0,0-3 0 0,3 0-8 15,-7 0-9-15,0 0-2 0,-3 0 0 0,3 0 0 0,-6-1 19 0,2 1 0 0,-3 0 0 0,1 3 0 16,-1-3 0-16,-4 0 0 16,5 3 0-16,-5-3 0 0,-3 0 14 0,-3 3 6 15,-1-3 2-15,5 3 0 16,-8 0-12-16,0-4-2 0,-7 4-8 0,7 0 12 15,-7 0-12-15,0 0 0 0,7 0 0 0,-7 0 0 0,0 0 0 0,0 0 0 0,0 0 0 0,0 0 0 16,0 0-9-16,0 0-5 0,0 0-1 0,0 0 0 16,0 0-116-16,0 0-23 15,0 0-5-15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22:55.56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16323 18763 1000 0,'0'0'22'0,"0"0"5"0,0 0 1 0,0 0 0 0,0 0-28 16,0 0 0-1,0 0 0-15,0 0 0 0,0 0 67 0,0 0 8 16,0 0 1-16,0 0 1 0,0 0-13 0,0 0-2 0,4-7-1 0,-4 4 0 16,0 3 3-16,0 0 0 0,3-6 0 0,-3 6 0 15,4-6 0-15,-4 2 0 0,3-2 0 0,-3 6 0 0,0-6 0 0,4 0 0 16,-4 6 0-16,0 0 0 16,0-7-52-16,3 1-12 0,-3 0 0 0,4 0 0 0,-4 2 40 0,3-2 6 15,-3 0 1-15,0 0 0 0,4 2-17 0,-4-2-3 16,0 0-1-16,0 0 0 0,0-1 23 0,0 1 5 15,0 0 1-15,0-4 0 16,0 4-44-16,0-3-11 16,3 2 0-16,-3 1 0 0,0 0 0 0,0-3 0 0,0 2 0 0,0 1 0 15,0-3 13-15,0 2 1 0,0-2 0 0,4 0 0 16,-4-1-6-16,0 1 0 0,0-1-8 0,0 1 12 16,0-4-26-16,0 4-6 0,0-4 0 0,0 4-1 0,0-4 68 0,0 4 13 0,0 0 4 0,0-1 0 31,0 1-52-31,0-1-12 0,0-2 0 0,-4 2 0 15,4 1 0-15,0-3 0 0,0-1 0 0,-3 4 0 0,3-4 0 0,0 0-12 0,0 1 3 0,0 3 0 16,0-1 9-16,0-2 0 0,0-4 8 0,-4 0-8 16,4 7 8-16,0-4-8 0,-3 1 10 0,3-4-10 15,0 4 0-15,3-4 0 0,-3 3 0 0,0 1 0 16,0-1 0-16,0-2 0 0,0 2 0 0,4-3 0 16,-8 4 0-16,4-4 0 0,0-3 0 0,0 4 0 15,0-1 0 1,0 0 0-16,-3 1 0 0,-1-4 0 0,4 3 0 0,-3-3 0 0,3 4 8 15,0-1-8-15,-4-3 8 0,1 0-8 0,3 0 11 0,0 1-11 0,-4 2 0 16,4-3 0 0,0 3 0-16,0-2 0 0,-3 2 8 15,3-6-8-15,0 3 0 0,-4 0 0 0,4-3 0 0,0 4 0 0,-3-1 0 0,3 0 0 16,0-3 8-16,-4 3-8 0,4 0 0 0,0-2 0 16,0-1 0-16,0 0-11 15,-4 0 0-15,4 0 0 0,0 0 11 0,0 0 0 0,0 0 0 0,0 0 0 16,0 3 0-16,0 0 0 0,-3-3 0 0,3 0 0 15,0-3 0 1,0 3 14-16,0 4-3 0,0-8-1 0,0 5-10 0,0-5-14 0,0 4 3 16,0-3 1-16,0 0 10 0,0 0 14 0,0 0-3 0,0 0-1 0,-4 0-10 0,4-3-14 15,0 3 3-15,0 0 1 0,0 3 10 0,0-3 14 16,-3 3-3 0,3-7-1-16,0 4-10 0,0-3 0 0,-4 0 0 0,4 0 0 0,-3-1 0 0,3 1 0 0,0-3 0 0,0 0 0 31,0 2 0-31,0 4 0 0,0-3 0 0,0 0 0 15,0 0 0-15,0-1 0 0,0-2 0 0,0 3 0 16,-4 0 0-16,4-1 0 0,0-2 0 0,0 0 0 16,0-1 0-16,0 1 0 0,-3 0 0 0,3-1 0 0,0-2 0 0,0 5 0 0,3 1 0 0,-3-3 0 15,0 3 0 1,0-1 0-16,0-2 0 0,0 3 0 16,0-3 0-16,0 2-14 0,0-2 3 0,0-4 1 0,0 4 10 0,4 0 14 0,-4 3-3 0,0-4-1 15,0 1-10-15,0-1 0 0,0 1 0 0,0-3 0 16,0 2 0-16,0 1 0 0,0 0 0 0,0-1 0 15,0-2 0-15,0-1 0 0,0 1 0 16,0-1 0-16,0 1 0 0,0-4 0 0,0 4 0 0,0-1 0 16,0 4 0-1,0-4 0-15,0 1 0 0,0-1 0 0,0 1 0 0,0-4-12 16,0 4 0-16,3-4 1 0,-3 4 11 0,0-1 0 0,0 4 0 0,0-4 0 16,0 4 0-16,0 0 0 15,4-4 0-15,-4 1 0 0,0 2 0 0,0 1 14 0,0-7-3 16,0 4-1-16,0 2-10 0,0-2 0 0,0 3 0 0,0-4 0 0,0 1 0 0,0 2 0 31,0-2 0-31,-4-1 0 0,4 1 0 0,0-1 0 0,0 1 0 0,0-4 0 16,0 4 0-16,0-4 0 0,4 4 0 0,-4-1 0 0,0 1 0 0,0-1 0 0,0 1 0 0,0-1 0 31,0 4 0-31,0-4 0 0,0 1 0 0,0-4 0 16,0 4 8-16,-4-4-8 0,4 7 0 0,0-4 8 15,0 4-17-15,0-7-4 0,0 1-1 0,0 2 0 0,0-3 25 0,0 4 5 16,0-4 0-16,0 1 1 0,0-1-27 0,0 0-6 0,4 1 0 15,-4-4-1 1,0 3 29-16,3 1 5 0,-3-4 2 0,4 0 0 0,-4 4-19 0,0-4 0 16,3-3 0-16,-3 3 0 0,4 0 0 15,-4-2 0 1,0 2 0-16,4 0 0 0,-4-3-16 0,0 3-1 0,0 4 0 0,0-7 0 0,0 3 28 0,0 0 5 0,0 1 2 0,0-4 0 16,0 3-29-1,-4 0-5-15,4 0-2 0,0-3 0 16,0 4 30-16,0-1 5 0,0-3 2 0,0 0 0 0,0 3-19 0,0-3 8 0,0 1-8 0,0-4 0 15,0 6 0-15,0 0 0 16,0 0 0-16,0 1 0 0,0-1-13 0,-4-3-7 0,4 3 0 16,0-3-1-16,-3 7 35 0,3-1 7 15,0-3 2-15,0 0 0 0,0 4-37 0,0-4-7 0,0-3-2 0,0 0 0 16,0 3 36-16,0 1 7 0,0-1 2 0,0-3 0 31,0 3-22-31,0-3 0 0,0 4 0 0,-4-4 0 0,4 0-13 0,0 6-7 16,0-3-2-16,-3 1 0 0,3-1 38 0,0 0 7 0,-4 4 1 0,4-4 1 15,0 3-16-15,0 1-9 0,-3 5 10 16,3-2-10-16,0-1 0 0,0-2 8 0,0-1-8 0,0-3 0 16,0 0-22-16,-4 4-7 0,4-1-2 15,-3 1 0-15,3 2 49 0,0 4 10 0,0-1 1 0,0 1 1 16,0 0-30-16,0-4 0 0,0 1 0 0,0-4 0 16,0 0 0-16,0 1 0 0,0 2 0 0,0-2 0 0,0 2 0 15,0 4 8-15,0-4-8 0,0 4 0 0,0 3 0 0,0-4 0 16,0 1 0-16,0-3 0 15,0 2 0-15,0 1 8 0,0-1-8 0,0-2 0 16,0-1 0-16,0 4 0 0,0 0 0 0,0-1 0 16,0 1 0-16,0 0 8 0,0 2-8 0,0-5 0 15,0 3-25-15,0-4-8 0,0 4-2 0,0-7 0 16,0 4 56-16,0-1 11 0,0 1 3 0,0-1 0 0,0 4-27 0,0-4-8 16,0 4 0-16,0-3 0 0,0 2 0 0,0-2 0 15,0 2 0-15,0-2 0 0,0 2 26 0,0 1 2 0,0 0 0 0,0-1 0 0,0 1-37 16,0 0-7-1,0 2-2-15,0-2 0 0,0 3 18 0,0 0 0 16,-4-4 0-16,4 4 0 0,0 0 0 0,0 0 0 0,0-4 8 0,-3 1-8 0,3 0 0 0,0-1 0 16,0 1 0-16,0 3 0 15,0-4 0-15,0 4 0 0,0 0 0 0,0 0 0 16,0-4 8-16,0 4-8 0,0 0 0 0,0 0 0 16,0-1 8-16,-4-2-8 0,4 0 0 0,0-1 0 0,0 1 0 15,-3 0 8-15,3-1-8 0,0-2 0 0,0 6 0 0,0-1 0 31,0-2 0-31,0 3 0 0,0 0 8 0,0-1-8 16,0-2 0-16,0 3 9 0,0-4-9 0,0 1 0 0,0 0 0 0,0 2 8 0,0-2-8 0,0 3 0 31,0-3 0-31,0-1 0 0,0 4 0 0,0 0 0 0,0-4 0 0,0 1 0 16,0 0 0-16,0-1 0 0,0 1 8 0,0-4-8 0,0 4 0 16,0 0 0-16,0-1 0 0,0 1 0 15,0 0 0-15,0 3 0 0,0-4 0 0,0 1 0 16,0 3 0-16,0-4 0 0,0 1 0 0,0 0 0 0,0-1 0 0,0 1 0 0,0-1 0 0,0 1 8 31,0 0-8-31,0-1 0 0,0 4 0 0,0-3 0 0,0 3 0 0,0-4 0 16,0 4 8-16,0-6-8 0,0 5 0 0,0-2 0 15,0 0 0 1,0-1 0-16,0 1 0 0,0 0 0 0,0-1 8 16,0-2-8-16,0 2 0 0,0 1 0 0,0 3 0 0,0-4 8 0,0 4-8 0,0-3 0 15,0 3 0-15,0-7 0 0,0 7 0 0,0-3 0 0,0 2 0 0,0-2 0 16,0-4 0-16,0 1 0 15,0 6 8-15,0-4-8 0,0 4 0 16,0 0 0-16,0 3 0 0,0 0 0 0,0-3 0 0,0-1 0 0,0 1 0 16,0 3 0-16,0-3 0 0,0 3 0 15,0 0 0-15,0 0 0 0,0-4 0 0,0 1 0 16,0 0 8-16,0 0-8 0,0 3 0 0,0-4 0 0,0 7 0 0,0-3 0 16,0 3 0-16,0-6 0 0,0 0 0 15,0-3 0-15,0 2 0 0,0 4 0 16,0-3 0-16,0 0 0 0,0-3 0 0,0 2 0 0,0 1 8 0,0 0-8 0,0 0 0 0,0-1 0 15,0 1 0-15,0-3 0 16,0 3 0-16,0-1 8 0,0 1-8 0,0 0 0 16,0 0 0-16,0 0 0 0,0 2 0 0,0-2 0 15,0 0 0-15,0 0 0 0,0 0 8 0,0-1-8 0,0 4 0 0,0 0 0 16,0 0 0-16,0 0 0 0,0 0 0 0,0 0 0 16,0 3 0-16,0 0 0 0,0-3 0 0,0 0 0 15,0 0 0-15,0-4 0 16,3 1 0-16,-3 6 0 0,0-6 0 0,0 0 0 0,0 6 0 15,0 3 0-15,0-6 0 0,0 3 0 0,4 3 0 0,-4-3 0 0,0 3 0 16,0-2 0-16,0 2 0 0,0-6 0 16,-4 3 0-16,4 0 0 0,0-3 0 15,0 3 0-15,-3 0 0 0,3 0 0 0,0 0 0 16,0 0 0-16,0 0 0 0,0 3 0 0,0-6 0 0,0 3 0 16,0 3 0-16,0-3 0 0,-4 4 0 0,4-1 0 0,0 0 0 15,0 0 0-15,-3 0 0 0,3 4 0 16,0-4 0-16,0-3 0 0,0 3 0 0,0-3 0 15,0 6 0-15,0-2 0 0,-4-4 0 16,4 3 0-16,0 0 0 0,0 0 0 0,0-6 0 0,-3 3 0 0,3 0 0 0,0 0 0 16,0 0 0-16,0 4 0 0,0 2 0 0,0-9 0 15,0 6 0-15,0-3 0 0,0 3 0 0,-4-3 0 16,4 3 0-16,0 1 0 0,-4-7 0 0,4 3 0 16,0 3 0-16,-3 0 0 0,3 3 0 0,0-3 0 15,0-2 0-15,0 2 0 0,0 0 8 0,-4-22-8 16,4 22 0-16,0 1 0 0,0-1 0 0,0 0 0 0,0-3 0 31,0 6 0-31,-3 1 0 0,3-4 0 0,0 3 0 16,0 4 0-16,0-7 0 0,0 0 0 0,0 3 0 0,0-3 0 0,0 1 0 15,0 5 0-15,0-6 0 0,0 0 0 0,-4 4 0 0,4-1 0 0,0 0 0 32,0 4 0-32,-3-7 0 0,3 3 0 0,0 4 0 0,0-7 0 0,0 0 0 15,0 0 0-15,0 4 0 0,0-4 0 0,0 3 0 0,0 1 0 0,-4-1 0 0,4 0 8 0,0 1-8 31,0-1 0-31,0-3 0 0,0 3 0 16,0 1 0-16,0 2 0 0,0-6 8 0,0 1-8 0,-3 2 0 16,3 0 8-16,0-3-8 0,0 4 0 0,0-1 8 15,0-3-8-15,0 3 0 0,-4 1 9 0,4-1-9 0,0-3 8 16,0 4-8-16,-3-1 8 0,3 0-8 0,0 1 0 0,0-1 9 16,0 7-9-16,-4-10 0 0,4 3 9 0,0 7-9 15,-3-7 0-15,3 3 9 0,0-2 11 0,0 5 3 16,0-8 0-16,0 5 0 15,0 0-35-15,0-5-6 0,0 2-2 0,0 0 0 0,0-3 20 0,0 7 0 0,0-1 0 16,0 4 0-16,0-7 0 0,0 1 0 0,3 5 0 0,-3-9 0 31,0 10 0-31,0-7 0 0,-3 7 0 0,3-7 0 0,0 4 0 0,0-1 8 16,0 4-8-16,0-7 0 0,0 7 8 0,-4-4-8 16,4 4 0-16,0-7 9 0,0 7-9 0,0-1 0 0,0 1 0 0,-3 3 0 31,3-7 0-31,0 4 0 0,0 2 8 0,0-2-8 0,-4 3 0 0,4-1 0 15,0 1 0-15,0-3 0 0,-3-1 0 0,3 4 0 0,0-3 0 0,0 2 0 16,0 1 0 0,-4-3 0-16,4 2 8 0,0 1-8 0,-3 0 0 0,3-4 0 15,0 10 0-15,0-6 0 0,0 0 0 0,0 0 0 0,0-1 0 0,0 1 0 32,-4 3 0-32,4 3 0 0,0 0 0 0,0-6 0 0,0 3 0 15,-4-4 0-15,4 7 0 0,0 0 0 0,0 0 0 0,0-3 0 0,0 0 0 0,0 3 0 0,0 0 0 0,0 0 0 16,0 0 0-16,0 0 0 0,-3-3 0 0,3 3 0 15,0 0 8-15,-4 0-8 0,1 0 0 0,3 0 0 16,-4 0 0-16,4 0 8 0,-3 0-8 16,3 0 8-16,-4 0-8 0,1 3 8 15,-1-3-8-15,1 3 0 0,3-3 0 0,0 0 0 0,-4 0 0 0,1 3 0 16,-1-3 0-16,1 0 0 0,-1 3 0 0,1-3 0 16,-1 4 0-16,0-1 0 0,1 0 0 0,-1-3 0 15,1 3 0-15,-4 3 8 16,3-6-8-16,1 6 0 0,-1-2 9 0,1 2-9 0,-1-3 0 0,-3 3 0 0,4-3 0 0,-4-3-12 15,0 7 21-15,3-4 4 16,0 0 1-16,1 3 0 0,-1 1-14 16,1-4 0-16,-1 6 0 0,1-3 0 0,-4 1 0 0,3-7 8 0,4 3-8 0,0-3 0 31,-3 6 0-31,-4-3 0 0,3 3 0 0,1-2 0 0,-1-1 8 0,1 6-8 16,-1-6 0-16,0 3 9 0,-3-2-1 0,4-1 0 0,-1 0 0 0,1 3 0 0,-4 0 23 15,3 1 4 1,-3-1 1-16,4 7 0 0,-4-7-36 0,0 0 0 15,3 3 0-15,-3-2 0 0,3 5 0 0,1-2 0 0,-1-7 0 0,-3 6 0 0,4-2 0 0,-1 2 0 32,1 3 0-32,-1-2 0 0,1-4 0 0,-1 4 0 15,1 2 0-15,-1 1 0 0,-3-4 0 0,4 0 0 0,-1 4 0 0,4 3 0 0,-4-7 0 0,1 0 0 16,-1 7 0-16,1 0 0 16,-1-4-11-16,1 1-9 0,-1-1-1 0,1 1-1 15,-1-4 35-15,4 1 7 0,-7 2 2 0,4-2 0 0,-1 2-35 0,4-5-7 0,-7 5-2 0,4-6 0 31,-1 4 22-31,1-1 0 0,-1-3 0 0,4 1 0 16,0-7 13-16,-4 6 7 0,4-6 2 0,0 0 0 0,0 0-35 0,0 0-7 0,-3 6-2 0,3-6 0 16,0 0 35-16,0 0 7 15,0 0 2-15,0 0 0 0,0 0-22 0,0 0 0 16,0 0 0-16,0 0 0 0,7 0-15 0,-3-3-7 0,3 3-2 16,-4-6 0-1,4 3 24-15,-3 0 0 0,3-1 0 0,-4-2 0 0,4-6 20 0,-3 5 1 16,3-5 1-16,0 6 0 0,-4-7-22 0,1-3 0 15,3 1 0-15,0 2 0 0,-3-6 0 0,3 7 0 0,3-1 0 16,-3-2 0 0,0-1 0-16,0 0 0 0,1 4 0 0,2-7 0 0,-3 0 0 0,4 3 0 15,-1 1 0-15,1-1 0 0,-4 3-15 0,4-5-7 0,-4 2-2 0,0 7 0 0,3-10 24 0,1 6 0 32,-4 4 0-32,0-4 0 0,0 1 0 0,4 2 0 0,-4-5 0 0,0 8 0 15,0-5 0-15,0 2 0 0,0 1 0 0,3 0 0 16,-6 5 0-16,3-5 0 15,0 0 0-15,0 2 0 0,0 1 0 0,-3 3 0 0,3-3 0 0,-4 3 0 0,1-1 0 16,-4 4 0-16,0 0 0 0,0 0 0 16,3-3-8-16,-3 3 8 0,4-6 0 0,-4 6 0 15,3-3 0-15,-3 3 0 0,0 0 0 0,0 0 0 0,0 0 0 0,0 0 0 16,0 0 0-16,0 0 0 0,4-6 0 0,-4 6 0 16,0 0 0-16,0 0 0 0,0 0 0 15,11-4 0-15,-11 4 0 0,7 0 0 16,-7 0 0-16,7-3 0 0,-7 3 0 0,0 0 0 0,7 0-8 0,-7 0 8 15,7 0 0-15,-7 0 0 0,0 0 18 0,7 0 8 0,-7 0 2 0,7 3 0 32,0 1-45-32,-7-4-9 0,3 6-2 0,4 0 0 0,-3 0 28 15,0-6 0-15,3 10 0 0,-4-4 0 16,1 0 0 0,3 1 0-16,-4 2 0 0,4 0 0 0,-3-5 20 0,3 5 5 0,-4-3 2 0,4 1 0 15,1-1-43 1,-5 3-9-16,4-3-2 0,0-2 0 0,-3 2 27 0,3 3 0 0,0-2 0 0,-4 2 0 0,4 0 0 15,-3 1 0-15,3-7 0 0,0 9 0 0,0-5 19 0,-3 5 5 16,3 1 2-16,0-4 0 0,0 4-26 16,0 6 0-16,-4-10 0 0,4 7 0 0,0-4-16 15,1 7-8-15,-1-10-1 0,0 7-1 0,3-3 26 0,-3-1 0 0,0-2 0 0,0 2 0 16,4 4 0-16,0-4 0 0,-4-2 0 0,3 5 0 16,-3 1 0-16,4-6 0 0,-4 2 0 0,0 1 0 0,4 2 0 0,-4-5 0 15,0-1 0-15,3 1 0 16,-6-1 0-16,3 3 0 0,-4-8 0 0,4 2 0 15,-3 3 0-15,-1-2 0 0,1-1 0 0,-1 0 0 16,1 3 0-16,-4-9 0 16,4 7 0-16,-1-4 0 0,-3 3 0 0,0-6 0 0,0 6 0 0,0-6 0 15,0 0 0-15,0 7 0 0,0-7 0 0,0 0 8 16,0 6-8-16,0-6 0 0,0 0 0 0,0 0 8 0,0 0-8 0,0 0 0 16,0 9 8-16,0-9-8 15,-7 4 10-15,0-4-2 0,0 3-8 0,3-3 12 0,-6 0-12 0,3 3 9 16,0-6-9-16,-4 3 8 0,1 0-8 0,-1 0 0 31,0 0 9-31,-3 0-9 0,4 0 8 0,-4 0-8 0,3 0 10 0,-3 3-10 16,0-3 11-16,0 0-11 0,0 0 12 0,-4 0-12 0,0 0 0 0,4-3 0 15,-4 3-12-15,4-3 3 0,-3-1 9 0,-1-2 0 16,0 3 0-16,1 3 0 0,-1-3 24 0,1 3 6 16,2-3 2-16,-2 3 0 0,-1 0-24 0,1 0-8 15,-5 0 0-15,5 0 0 0,-4 0 0 0,3 3 0 0,-3-3 0 0,3 0 0 16,4 3 0-16,-4-3 0 0,4 0 0 0,0 0 0 15,-4 0-26-15,4 0-5 16,0 0-1-16,0 0 0 0,0 0 32 0,0 3 0 16,3-3 0-16,1 6 0 0,-1-6 0 0,1 0 0 15,3 4 0-15,-4-4 0 0,4 3 20 0,0 0 9 0,0 0 3 0,0-3 0 16,0 3-32-16,3 0 0 0,-3-3 0 0,4 3 0 31,3-3-22-31,0 0-7 0,0 0-2 0,0 0 0 0,0 0 51 0,0 0 9 0,0 0 3 0,0 0 0 16,0 0-52-16,0 0-9 0,0 0-3 0,0 0 0 15,0 0 52-15,0 0 9 0,0 0 3 0,0 0 0 16,0 0-24-16,0 0-8 16,0 0 0-16,0 0 0 15,0 0-26-15,0 0-5 0,0 7-1 0,0-7 0 0,0 0 32 0,0 0 0 0,0 0 0 0,0 0 0 0,0 0 0 0,0 0 0 32,0 0 0-32,0 0 0 0,0 0 0 0,0 0 0 0,0 0 0 0,0 0 0 15,0 0 0-15,0 0 0 0,0 0 0 0,0 0 0 0,-4-4 0 0,4 4 0 16,0-6 0-16,0 0 0 0,4 0 0 15,-4-1 0-15,3-2 0 0,1 0 0 0,-1-1 0 16,1 1 0-16,-1-1 0 0,4-2 0 16,0-1 0-16,-3 1 0 0,6-1 0 0,-3-6 0 15,1 1 0-15,2-1 0 0,1 0 0 0,-1 0 0 0,1-3 0 16,-4 3 0-16,4-3 0 0,-1 0 0 16,1 4 0-16,-1-7 0 0,1 3 0 0,-1-7 0 0,1 11 0 0,-4-7 0 15,4 9 0-15,-1-9 0 0,-3 6 20 0,0 6 9 0,0-5 3 0,4-1 0 31,-4 9-52-31,4-8-9 0,-4 5-3 0,0 0 0 0,3-2 52 0,-3-1 9 16,-3 0 3-16,3 7 0 0,0-10-52 16,0 7-9-16,0 2-3 0,0 1 0 15,-3-4 51-15,3 1 9 0,-4 2 3 0,1 4 0 16,3-10-50-16,-4 10-9 0,1 0-3 0,-1 0 0 0,1-1 31 0,0 1 0 0,-4 6 0 0,0 0 0 16,0 0 0-16,0 0 0 0,0 0 0 0,0 0 0 15,0 0 19-15,0 0 9 0,0 0 3 0,0 0 0 31,0 0-31-31,0 0 8 0,0 0-8 0,7 0 4 16,0 3-30-16,-4 0-5 0,1 4-1 0,3 2 0 0,-4-3 32 0,4 7 0 0,0-4 0 0,0-3 0 16,-3 7 0-16,3 3 0 0,0-4 0 15,4 1 0-15,-4 2 0 16,0 1 0-16,0-3 0 0,0 2 0 0,3 4 0 0,-2-6 0 0,2 2 0 0,1 4 0 0,-1-6 0 0,-3 2 0 0,4 4 0 16,-1-3 0-1,1 0 0-15,0 6 0 0,-1-7 0 0,1 4 0 16,-1 3 0-16,1-6 0 0,-4 6 0 0,4-10 0 15,-1 1 0-15,1-1 0 0,-1 4 0 0,1-7 0 0,0 7 0 0,-1-7 0 16,1 7 0-16,-1-6 0 0,1-1 0 0,-4 3 0 16,4-5 0-16,-4 5 0 0,0-5 0 0,0 5 0 15,-4-6 0-15,4 4 0 0,-3-1 12 0,-1-3 9 16,-3-2 2-16,4 2 0 16,-4-6-64-16,0 0-13 0,0 0-2 0,0 0-1 15,0 0-99-15,0 0-19 0,0 0-4 0</inkml:trace>
  <inkml:trace contextRef="#ctx0" brushRef="#br1" timeOffset="12378.42">22289 10416 1220 0,'0'0'27'0,"0"0"5"0,0 0 2 0,0 0 0 0,0 0-34 0,0 0 0 16,0 0 0-16,0 0 0 0,0 0 88 0,0 0 12 15,0 0 1-15,0 0 1 0,0 0-15 0,0 0-3 16,0 0-1-16,0 0 0 0,0 0 13 15,0 0 4-15,0 0 0 0,0 0 0 0,0 0-21 0,0 0-4 32,0 0-1-32,0 0 0 0,0 0-14 0,0 0-2 0,3 6-1 0,1-3 0 15,-4-3-20-15,3 6-4 0,-3-6-1 0,4 7 0 0,3-1 7 0,-7-6 1 16,0 0 0-16,3 6 0 0,4-3-20 0,0 4-4 16,0-1-1-16,-3 0 0 0,3 0-2 0,-4 1 0 15,-3-7 0-15,8 6 0 16,-1 0 11-16,0-3 3 0,0 4 0 0,-4-1 0 0,4-3-27 0,0 3-12 15,-3 1 0 1,3-4 1-16,0 3 11 0,0 0 8 0,0 1-8 0,0-1 11 0,0 0 2 16,0 0 1-16,0 4 0 0,4-4 0 15,-4 4-14-15,0-4 0 0,0 3 0 0,4 1 0 0,-4-1 0 0,3 0 0 16,1 1 0-16,-1-1 0 0,1 1 0 0,0 2 0 0,-1 1 8 0,1-1-8 16,3-2 13-16,-4 2-3 0,1 1-1 0,3-1 0 15,-3 1-9-15,3-1 0 16,0 4 0-16,0-3 0 0,0-1 0 0,0 1 0 15,4-1 0-15,-4 1 0 0,0-1 0 0,0 4 0 16,4-7 0-16,-4 4 0 0,0-1 0 0,0 1 0 0,4 3 0 0,-4-4 0 16,0 4 0-16,0 0 8 0,0-1-8 0,0 1 8 0,1 0 1 0,2-4 0 31,-3 4 0-31,4 0 0 0,0-1 1 0,-1 1 0 0,-3 0 0 0,4-1 0 16,-4 4-1-16,7-3 0 0,-3 6 0 0,0-4 0 15,3-2 3-15,0 0 0 0,-3-4 0 0,-1 1 0 0,4 3-12 0,-3-1 10 16,0 1-10-16,-4 0 10 0,3-4-10 0,-3 4 12 15,1 0-12 1,-1-1 12-16,0-2-1 0,3 2 0 0,-2 1 0 0,-1 0 0 16,0-1-1-16,3 1 0 0,-2 0 0 0,-1 3 0 15,3-4 16-15,-6 1 3 0,3 3 1 0,-3-4 0 0,-1 1-30 0,1-3-10 16,-1-1 0-16,1-2 0 16,-4-1 10-16,0 0 11 0,-3 1-3 0,-1-4 0 15,1 0-8-15,-4-6 0 0,0 0 0 0,0 0 0 0,0 0 0 0,0 0 0 0,0 0 0 0,0 0 0 31,0 0 0-31,0 0 0 0,0 0 0 0,-7 0 0 16,-1 0-30-16,1-3-8 0,0 3-2 0,0-3 0 0,0-3-86 0,-3-4-18 16,-1 1-3-16,0-3-795 15,-3-1-159-15</inkml:trace>
  <inkml:trace contextRef="#ctx0" brushRef="#br1" timeOffset="13995.55">22214 10322 2070 0,'0'0'45'0,"0"0"10"0,0 0 1 0,0 0 3 15,0 0-47-15,0 0-12 0,0 0 0 0,0 0 0 0,0 0 101 16,4 6 19-16,-4-6 3 0,7 6 1 0,-7-6-48 0,7 3-10 16,-7-3-2-16,4 4 0 0,-4-4-32 0,7 3-6 31,0-3-2-31,0 0 0 0,0 0 13 0,0-3 3 16,0 3 0-16,0-4 0 0,0-2-23 0,0 3-4 0,-3 0-1 0,3 0 0 15,0 0 4-15,0-1 0 0,3-2 0 0,-3 0 0 0,0 3 9 0,4-3 3 16,-4-1 0-16,4 1 0 0,-1 3-28 0,1-3 0 31,-4-1-9-31,4-2 9 0,3 3 0 0,-4-1 0 0,1-2 0 0,-1 0 0 0,4 2 9 0,-3-2-9 31,7-1 8-31,-4 4-8 0,0-6 0 0,0 2 8 0,4 1-8 0,-1-1 0 16,1 1 12-16,0 0-4 0,-1-1 0 0,1 1 0 16,3-1-8-16,0-2 0 0,0-1 0 0,1 4 0 15,-1-4 0-15,-4 4 0 0,5-4 0 0,-5 1 0 16,1 2 0-16,-1-2 0 0,1-1 0 0,0 1 0 0,-1-1 0 0,1 1 0 0,0-4 0 0,-1 4 0 15,1-1 0-15,-4-3 0 0,7 1 0 16,-7 2 0-16,4 1 0 16,-4-1 0-16,0 4 0 0,0-1 0 15,-3-2 0-15,3 2 8 0,0-2-8 0,0 2 0 0,0 4 0 16,0-3 0-16,-3-1 8 0,0 4-8 0,3-3 0 0,-4 2 0 0,1 1 0 0,-1-3 8 16,1 2-8-16,-4 1 0 0,4-3 0 0,-4 5 8 15,3-2-8-15,-3 0 0 0,0 0 0 16,4-1 8-16,-7 1-8 0,3 0 0 15,0 0 0-15,-4-1 0 0,4 1 0 0,-3 0 0 0,3 3 8 0,0-4-8 16,-4 1 0-16,4 3 0 0,0-3 0 0,1-1 0 16,-5 1 0-16,4 3 0 0,-3-3 0 0,3 3 0 15,-4-1 0-15,4 1 0 16,-3 3 0-16,3-3 0 0,0-3 0 0,-4 3 0 0,1 0 0 0,0 0 12 16,-1-1-12-16,1 1 0 0,-4 3 0 0,3-3-11 15,-3 3 11-15,4-3 0 0,-4 3 10 0,3-3-10 0,1 0 8 0,-4 3-8 31,3-3 0-31,-3 3 0 0,4-4 0 0,-1 1 0 0,4 0 0 0,-3 0 0 16,-1 0 0-16,-3 3 0 0,4 0 0 0,3-3 0 16,-4 0 0-16,-3 3 0 0,0 0 0 0,8 0 0 0,-8 0 11 0,0 0-11 15,0 0 12-15,0 0-12 0,0 0 0 0,0 0 0 16,0 0 0-16,0 0 0 16,0 0 8-16,0 0 2 0,0 0 0 0,0 0 0 15,0 0 8-15,0 0 2 0,3 0 0 0,-3 0 0 0,0 0-20 0,0 0 0 0,0 0 0 0,11 0 0 31,-8 3 0-31,-3-3 0 0,0 0 0 0,0 0 0 0,0 0 0 0,0 0 0 16,0 0 0-16,0 0 0 0,7 3 0 0,-7-3 0 0,0 0 0 0,0 0 0 16,0 0 0-16,7 3 0 15,-7-3 0-15,4 3 0 0,-4-3 0 0,0 0 0 16,7 3 0-16,-7-3 0 0,3 7 10 0,-3-7-2 16,0 0 0-16,0 0 0 0,0 6-8 0,4 0 0 0,-1 0 0 0,-3-6 0 31,8 4 0-31,-8-4 0 0,0 6 0 0,7 0 0 0,-4 0 0 0,1-3 8 15,-1 4-8-15,4-4 8 0,-3 3-8 0,3 0 0 0,-4 1-12 0,1 2 12 0,3-3 0 16,-4 1 0 0,1 2 0-16,-1-3 0 0,5 1 0 0,-5-1 0 15,1 0 0-15,3 4 8 0,-4-4-8 0,4 0 0 0,0 3 0 16,-3-2 0-16,3 2 0 0,0-3 0 16,0 4 0-16,-3-1 8 0,3-2-8 0,-4 2 0 0,4 0 0 0,0 1 0 15,0-1 0-15,0 4 0 0,0-1 0 0,0-2 0 0,0 2 0 0,4 4 0 16,-4-4 0-16,0 4 0 15,4-3 0-15,-4 2 8 0,3 1-8 0,-3 0 0 16,4-1 10-16,0-2-10 0,-1 3 12 0,1-1-12 0,-1 1 8 0,1 0-8 16,3-1 0-1,0 4 0-15,-3-3 0 0,3-4 0 0,-4 4 0 0,5-3 0 16,2 2 0-16,-3 1 0 0,0 0 0 0,1-1 0 0,2 1 0 0,-3 0 0 16,0-1 0-1,1 1 0-15,-1 3 0 0,0-4 0 0,0 4 10 0,-4 3-10 0,1-6 0 16,0 3 0-16,-1-1 8 0,1 1-8 0,-1-3 0 15,1 3 0-15,0 0 9 0,-1-1-9 0,1 1 9 0,-1 0-9 0,1-3 12 0,3 3-12 32,-3 2 0-32,-1-2 0 0,4-3 0 0,0 6 0 0,-3-3 0 0,3 0 0 15,-3-1 0-15,-1 1 0 0,4 3 0 0,0-3 0 0,-3 3 0 0,0-3 0 16,3 0 0-16,-4-1 0 16,1-2 0-16,-1 0 0 0,-2-1 0 0,2-2 0 15,-3 3 0-15,4-1 0 0,-1-2 10 0,-3-1 8 0,0-2 2 0,-3 2 0 16,3 1-7-1,0-1-1-15,-3-2 0 0,-1-1 0 0,1 1-12 0,-1-4 0 16,1 3 0-16,-4-2 0 0,0-7-13 0,0 6 1 0,0-6 0 0,0 0 0 16,0 0 12-16,-4 3 15 0,1 3-3 0,-1-3-1 15,1 0-58-15,3-3-11 0,-4 4-2 0,-3-1-1 16,7-3-105-16,0 0-21 16,0 3-4-16,0-3-1 0</inkml:trace>
  <inkml:trace contextRef="#ctx0" brushRef="#br1" timeOffset="15381.95">23506 11883 1922 0,'0'0'42'0,"0"0"9"0,0 0 1 0,0 0 3 0,0 0-44 0,0 0-11 0,0 0 0 0,0 0 0 31,0 0 68-31,0 0 12 0,0 0 3 0,0 0 0 0,0 0-20 0,0 0-4 16,0 0-1-16,7-6 0 0,0 3-6 0,0-3 0 0,0-1-1 0,0 1 0 31,7-3-5-31,0 2-1 0,-3-2 0 0,6-4 0 0,1 1-13 0,3-1-2 16,0 1-1-16,0-4 0 0,1 0 6 0,2-2 1 0,1-1 0 0,0 0 0 0,3 0-9 0,0 0-2 15,4-3 0-15,0-3 0 16,3 3-8-16,4-6-1 0,-4 3-1 0,7-6 0 15,-6 6 0-15,-1-4 0 0,0-2 0 0,0 0 0 16,4 2 1-16,-3 1 0 0,-1 0 0 0,0 3 0 0,4-3-2 16,-4 3 0-16,-3 3 0 0,3 3 0 15,-7 0 10-15,-3 3 1 0,-4 1 1 16,4 2 0-16,-7-3-26 0,-1 7 0 0,1-3 0 0,0 2 0 0,-4 4 0 16,0 0 0-16,0-1 8 0,-4-2-8 15,-2 6 11-15,2-4 0 0,-3 4 0 0,0 0 0 16,0 0-3-16,-3 0 0 0,-4 3 0 0,0 0 0 0,0 0-8 0,0 0 0 15,0 0 0-15,0 0 0 16,3-3 0-16,-3 3 0 0,0 0 0 0,0 0 0 16,0 0 0-16,0 0 0 0,0 0 0 0,4-3 0 0,-1-4 0 0,1 4-17 15,-4 3 4-15,7 0 1 0,-4-3-44 16,-3 3-8-16,0 0-1 0,8 0-1 16,-1-3-54-16,-7 3-12 0,0 0-1 0,0 0-735 15,0 0-146-15</inkml:trace>
  <inkml:trace contextRef="#ctx0" brushRef="#br0" timeOffset="22444.71">23876 9964 1041 0,'0'0'29'0,"0"0"7"0,0 0-28 0,0 0-8 15,0 0 0-15,0 0 0 16,0 0 97-16,0 0 19 0,0 0 3 0,0 0 1 0,0 0-30 0,0 0-6 15,0 0 0-15,0 0-1 0,0 0-11 0,0 0-3 16,0 0 0-16,0 0 0 0,0 0-9 0,0 0-3 0,0 0 0 0,0 0 0 16,0 0 6-16,0 0 1 0,7-3 0 0,0 0 0 15,0 0 15-15,0 0 3 16,0-4 1-16,0 1 0 0,4 0-51 0,-4 0-9 0,0 3-3 0,0-1 0 16,4-5-3-16,-1 3-1 0,4-1 0 0,0-2 0 31,1 0-8-31,-1 2-8 0,0-2 12 0,0 3-12 0,-3-1 8 0,3-2-8 15,0 3 0-15,3-1 0 0,-6 4 21 0,3-3-2 16,0 0-1-16,-3-1 0 0,3-2-18 0,0 3 0 0,-3 0 8 0,-1-1-8 16,1 1 0-16,-1 0 0 15,1 3 0-15,-4-4 0 0,0 4 0 0,4 0 0 0,-8 3 0 0,1-3 0 16,-4 3 0-16,0 0-16 0,3-3 4 0,-3 3 0 31,0 0 12-31,0 0 0 0,0 0 0 0,0 0 0 0,0 0 0 0,0 0 16 16,0 0-3-16,0 0-1 0,0 0-102 0,0 0-21 0,0-3-4 0,0 3-1 31,4-3-70-31,-4-1-14 0,3 1-4 0,1 0-716 0</inkml:trace>
  <inkml:trace contextRef="#ctx0" brushRef="#br0" timeOffset="23013.42">24299 9767 1146 0,'0'0'32'0,"0"0"8"16,0 0-32-16,0 0-8 0,0 0 0 0,0 0 0 0,0 0 104 0,0 0 19 16,0 0 4-16,0 0 1 0,0 0-36 0,0 0-6 0,0 0-2 0,0 0 0 15,0 0-8-15,0 0-1 0,0 0-1 0,0 0 0 16,0 0 3-16,0 0 1 0,0 0 0 0,0 0 0 16,0 0-21-16,0 0-4 0,0 0-1 0,0 0 0 15,0 0-19-15,0 0-4 16,0 0-1-16,0 0 0 0,7 6-12 0,-3-3-4 15,-1 3 0-15,5 1 0 0,-1-1 0 0,3 3 0 0,-3-2 0 0,0 2 0 0,4 0 0 0,-4 1-1 16,0-1 0-16,0 4 0 16,0-4 1-16,0 4 0 15,4-1 0-15,-1 1 0 0,-3-4 7 0,0 1 1 0,0 2 1 0,4 1 0 16,0-4-32-16,-1 1-6 0,-3-1-2 16,4 3 0-16,-1-2 36 0,-3-1 7 0,4 1 2 0,-4-1 0 0,4 1-17 0,-1 2-9 15,-3-6 10 1,4 4-10-16,-4-4 0 0,4 0 8 0,-4-3-8 0,0 4 0 0,0-1 28 0,0 0 4 15,0 1 0 1,-4-4 0-16,4 3-32 0,-7-6 0 0,0 0 0 0,4 3 0 16,3 0 0-16,-7-3 0 0,0 0 0 0,4 6 0 15,-4-6-96-15,0 0-26 0,0 7-5 0,0-7-1 16,0 0-51 0,0 0-10-16,3 6-3 0,-3-6-793 0</inkml:trace>
  <inkml:trace contextRef="#ctx0" brushRef="#br0" timeOffset="23379.56">24659 10140 1459 0,'0'0'41'0,"0"0"10"0,0 0-41 0,0 0-10 16,0 0 0-16,-3 3 0 0,-1 0 73 0,4-3 13 0,0 0 2 0,0 0 1 31,-3 6-29-31,3-6-5 0,0 0-2 0,0 0 0 0,-4 0-6 0,4 0-2 0,-7 4 0 0,0-1 0 16,7-3 39-16,-4 3 8 0,-3 3 2 0,4 0 0 16,-4-3-24-16,0 4-5 0,-4-4-1 0,1 6 0 0,-5-2-7 0,5 2-1 15,-4 0-1 1,0 1 0-16,0 2-14 0,-4-2-2 0,0 2-1 0,1 4 0 0,-1-3-11 0,4 2-3 0,-4-2 0 15,4-1 0 1,4 1-10-16,-5-1-2 0,5-2-1 0,3-1 0 16,-4 1-11-16,4-4 0 0,0 0 0 0,4 0 0 15,3-6 0-15,0 0 0 0,0 0 0 0,0 0 0 16,0-6 0-16,0 6 0 0,-4-6 0 0,4 6 0 16,0 0-114-16,0 0-25 0,0 0-5 0,0-3-690 15,0 3-138-15</inkml:trace>
  <inkml:trace contextRef="#ctx0" brushRef="#br0" timeOffset="23949.53">22416 10952 1552 0,'0'0'44'0,"0"0"10"0</inkml:trace>
  <inkml:trace contextRef="#ctx0" brushRef="#br0" timeOffset="24522.03">22564 10899 570 0,'0'0'16'0,"0"0"4"16,3 0-20-16,-3 0 0 0,7 0 0 0,0 0 0 0,0-3 54 0,-7 3 6 16,0 0 2-16,7 0 0 15,0-4-30-15,1 1-7 0,-1 3-1 0,-4-3 0 0,-3 3-16 0,7 3-8 16,-7-3 0-16,7 0 8 0,-3-3 10 0,-4 3 2 15,0 0 0-15,0 0 0 16,0 0 40-16,0 0 9 0,0 0 2 0,0 0 0 16,7-3 3-16,-7 3 1 0,0 0 0 0,0 0 0 15,0 0-24-15,0 0-5 0,0 0-1 0,0 0 0 0,3 0-19 0,-3 0-4 0,0 0-1 0,7-3 0 16,-7 3 13-16,0 0 2 0,0 0 1 0,7-3 0 16,-7 3 16-16,0 0 3 0,0 0 1 0,8-3 0 15,-8 3 7-15,0 0 2 0,0 0 0 16,0 0 0-16,0 0-2 0,0 0-1 0,0 0 0 0,0 0 0 31,0 0-16-31,0 0-3 0,0 0-1 0,-4 3 0 0,0 0-19 0,-3 0-3 16,0 0-1-16,4 0 0 0,-4 4-2 0,-4-1-1 0,4 0 0 0,0 3 0 0,-4-5 3 15,1 2 0-15,-1 3 0 0,-3 1 0 16,0 2 4-16,0-2 2 0,0-1 0 0,3 0 0 16,-3 4-3-16,0 0-1 0,3-4 0 0,1 3 0 0,-4-5-11 15,7 2-3-15,-4 1 0 0,4-4 0 16,-3 3 3-16,6 1 0 0,-3-4 0 0,3-3 0 15,-3 3-11-15,7 1-12 0,-3-4 2 16,3-3 1-16,0 0 9 0,0 0 12 0,-4 6-2 0,4-6-1 0,0 0-9 0,0 0-17 16,0 0 4-1,0 0 1-15,0 0-4 0,0 0-1 0,0 0 0 0,0 0 0 16,0 0-19 0,0 0-3-16,0 0-1 0,0 0 0 0,0 0-66 0,0 0-14 0,0 0-2 0,0 0-1 15,0 0-57-15,7 3-11 0,0 0-2 0,-7-3-1 0</inkml:trace>
  <inkml:trace contextRef="#ctx0" brushRef="#br0" timeOffset="24949.98">22430 11137 1263 0,'0'0'28'15,"0"0"5"-15,0 0 2 0,0 0 1 0,-4 3-36 0,4-3 0 0,-7 3 0 0,7-3 0 0,-3 0 52 0,3 0 3 0,-4 3 1 0,4-3 0 16,0 0-38-16,0 0-7 0,0 0-2 0,0 0 0 16,0 0 26-16,0 0 5 0,0 0 0 0,0 7 1 15,0-7 37-15,0 0 7 0,0 6 2 0,0-6 0 16,0 3-70-16,0-3-17 0,0 6 0 0,0-6 0 0,0 7 55 0,4-1 7 16,-4 0 2-16,3-3 0 0,1 4 0 0,-1-4 0 31,1 3 0-31,-1 0 0 0,1 0 0 0,-1 4 0 0,4-4 0 0,0 0 0 15,0 4-52-15,-3-4-12 0,3 4 0 0,0-1 0 16,4 0 0 0,-1 1 0-16,1-1 0 0,-1 1 0 0,1-1 0 0,3 3 0 0,0-2 0 0,0 2 0 15,0 4 0-15,0-6 0 0,1-1 0 0,-1 3 0 16,0-2 28-16,3 2 4 0,-2 1 0 0,-1 0 0 0,-4-4-32 0,4 0 8 16,-3 4-8-16,0-7 0 15,-1 0-24-15,-3 1-7 16,0-1-1-16,0 0-1 0,0 0-42 0,-7-6-8 15,4 4-1-15,-4-4-1 0,0 0-134 0,0 0-26 0</inkml:trace>
  <inkml:trace contextRef="#ctx0" brushRef="#br0" timeOffset="25359.72">22691 11557 1302 0,'0'0'36'0,"0"0"10"16,0 0-37-16,0 0-9 16,-7 3 0-16,7-3 0 0,0 0 56 0,0 0 8 15,0 0 3-15,0 0 0 0,0 0-13 0,0 0-2 0,0 0-1 0,0 0 0 16,0 0 21-16,0 0 4 0,0 0 0 0,0 0 1 15,7-3 6 1,-4 3 1-16,-3 0 0 0,7-3 0 0,0 3-32 0,0-3-7 16,0 0-1-16,0 0 0 0,1-4 16 0,-1 1 4 0,3 0 0 0,1-1 0 0,-1-2-52 0,4 0-12 31,-3 2 0-31,3-2 0 0,-3 3 54 0,3-1 8 0,0 1 2 0,0-3 0 16,0 3-52-16,0-4-12 0,0 4 0 0,1-4 0 15,2 1 0-15,-3 0 0 0,0-4 0 16,4 4 0-16,-4-4 0 0,0 4 0 0,0-4 0 0,0 1 0 0,1 2 23 15,-5 1 1-15,4-4 1 0,-3 4 0 16,-1 3-17-16,1-4-8 0,-4-2 8 0,0 2-8 16,4 4 9-16,-8 0-9 0,1 3 10 0,-4 3-10 0,0 0 0 0,0 0 0 0,0 0 0 0,0 0 0 31,0 0-122-31,0 0-18 0,0 0-3 0,0 6-1041 16</inkml:trace>
  <inkml:trace contextRef="#ctx0" brushRef="#br0" timeOffset="26617.07">22440 11237 1036 0,'0'0'23'0,"0"0"5"0,0 0 0 0,0 0 1 0,0 0-29 0,0 0 0 0,0 0 0 0,0 0 0 31,7 0 57-31,-3-3 6 0,3 0 1 0,-4 0 0 0,4 3 40 0,-3-3 8 16,3 0 1-16,0-1 1 0,0 1-29 0,4-3-5 0,-4 0-2 0,3 0 0 16,1-7-30-16,3 4-5 15,-3-4-2-15,3 4 0 16,0-1-1-16,3-2 0 0,-2-4 0 0,2 3 0 16,-3 4-15-16,4-3-3 0,0-1-1 0,3 4 0 0,-7-1-7 0,4 1-2 0,-4-1 0 0,0 1 0 31,-4 3-12-31,-3-1 0 0,4 4 0 0,-4 3 0 15,-7 0 0-15,0 0 0 0,0 0 0 0,0 0 0 0,0 0-34 0,0 0-10 0,0 0-1 0,0 7-1 32,0-1-137-32,0-6-27 0,0 6-6 0</inkml:trace>
  <inkml:trace contextRef="#ctx0" brushRef="#br0" timeOffset="27072.63">22574 11309 1074 0,'0'0'30'0,"0"0"8"0,-7 0-30 0,4 4-8 15,-4 2 0-15,3-3 0 0,4-3 52 0,0 0 10 0,0 0 2 0,0 0 0 32,0 0 0-32,0 0 0 0,-3 6 0 0,3-6 0 0,0 0 0 0,0 0 0 15,0 0 0-15,0 0 0 0,0 0 12 0,3-3 2 16,1-3 1-16,-4 6 0 0,0 0-6 0,0 0-1 0,3-3 0 0,-3 3 0 15,7-7-24-15,-3 4-6 0,-1 0-1 0,4 0 0 16,-3 0 19-16,3 0 3 0,-4-4 1 0,4 1 0 16,4 0-52-16,-4 0-12 0,4-4 0 0,3 1 0 15,0-4 0-15,4 4 0 16,3-7 0-16,-4 4 0 0,1-4 31 0,3 0 3 0,0 1 1 0,-3 2 0 16,0-6-5-16,-4 7-1 0,3-1 0 0,-6 4 0 15,3-1-29-15,-3 1 0 0,-4 0 0 0,3 2 0 16,-3 1 0-16,-3 3 0 15,-4 3 0-15,0 0 0 0,0 0-45 0,0 0-15 0,0 0-4 0,0 0 0 32,0 0-102-32,0 0-21 0,0 0-4 0,0 0-478 0,0 0-96 0</inkml:trace>
  <inkml:trace contextRef="#ctx0" brushRef="#br0" timeOffset="27555.39">22708 11382 1101 0,'0'0'31'0,"0"0"7"0,-3 3-30 0,3-3-8 0,0 0 0 0,0 0 0 16,0 0 98-16,0 0 18 0,0 0 4 0,0 0 1 0,0 0-40 0,0 0-8 16,0 0-1-16,0 0-1 0,0 0-2 0,0 0 0 0,0 0 0 0,0 0 0 0,0-3-1 0,3-4-1 15,-3 7 0-15,0-3 0 16,0 3-12-16,0-6-3 0,0 6 0 0,0-3 0 15,4-4 8-15,-4 7 0 0,3-3 1 0,1-3 0 16,-1 0-49-16,1-1-12 0,3 1 0 0,-3 0 0 0,3-3 20 0,3 2 0 16,-3-2 1-16,4-1 0 0,-1 1 18 0,5-3 3 15,-5 2 1-15,4-2 0 32,0 2-35-32,0-2-8 0,1-1 0 0,2 4 0 0,-3-4 0 0,0 1 0 0,1 2 0 0,2-2 0 15,-3 2 0-15,0 1 0 0,0 3 0 0,-3-4 0 16,0 1 0-16,-1 2 0 0,1 1 0 0,-4 0 0 15,0 0-64-15,0-1-14 0,0 4-3 0,0 0-723 16,0-3-145-16</inkml:trace>
  <inkml:trace contextRef="#ctx0" brushRef="#br0" timeOffset="28452.78">23996 10068 1378 0,'0'0'30'0,"0"0"6"0,0 0 2 0,0 0 2 16,0 0-32-16,0 0-8 0,0 0 0 0,0 0 0 0,0 0 94 0,0 0 18 16,0 0 3-16,0 0 1 0,7 3-33 0,-7-3-7 15,0 0 0-15,7 0-1 0,-3 0-11 0,3 0-3 16,-7 0 0-16,7-3 0 15,0 0-32-15,3-1-6 0,-3 1-2 0,0-3 0 16,4 3 16-16,0-3 3 0,-1-1 1 0,1 1 0 16,-1-3-18-16,1 2-4 0,0 1-1 0,-1 0 0 0,1 0 18 0,-1-1 3 15,1-2 1-15,-1 3 0 0,1-1-26 0,-4 1-5 0,4 0-1 0,-1 0 0 16,1-1-8 0,-4 1 0-16,0 3 0 0,4-3 0 0,-4 3 0 0,3-4 0 15,-3 4 9-15,0-3-9 0,4 3 0 16,-8 0 0-16,4-1 0 0,-3 1 0 15,-4 3-12-15,0 0 4 0,0 0 0 0,0 0 0 16,0 0-80-16,0 0-16 0,0 0-4 16,0 0 0-16,0 0-108 0,0 0-23 15</inkml:trace>
  <inkml:trace contextRef="#ctx0" brushRef="#br0" timeOffset="29013.6">24067 10228 1098 0,'0'0'24'0,"0"0"4"0,0 0 2 0,0 0 2 0,0 0-32 0,0 0 0 0,0 0 0 0,0 0 0 0,0 0 58 0,0 0 6 0,0 0 0 0,0 0 1 31,0 0-32-31,0 0-6 0,0 0-2 0,0 0 0 15,0 0 53-15,0 0 10 0,0 0 3 0,0 0 0 16,0 0-11-16,0 0-3 0,0 0 0 0,0 0 0 0,0 0-9 0,0 0-3 16,3-7 0-16,4 1 0 0,-3 3-27 0,3-3-6 0,0-1 0 0,0 1-1 15,3 0 1-15,-3 0 0 16,0-4 0-16,4 4 0 0,0-3-16 0,-1-1-4 16,1-2 0-16,3 2 0 0,-3-2 0 0,3 2 0 0,-4-2 0 0,4-1 0 15,-3 4-4-15,3-4-8 16,0 1 11-16,-3-1-11 0,-1 4 33 0,1-4 0 15,-1 4 0-15,-2 2 0 0,2-2-25 16,-3 3-8-16,0 3 0 0,-3-4 0 0,-4 7 0 0,7-3 0 0,-7 3 0 0,0 0 0 31,0 0-22-31,0 0-8 0,0 0-2 0,3 0 0 16,-3 0-51-16,7-3-10 0,-7 3-3 0,7 0 0 16,-7 0-61-16,7 0-13 0,-7 0-2 0,4 0-393 0,-4 0-79 0</inkml:trace>
  <inkml:trace contextRef="#ctx0" brushRef="#br0" timeOffset="29425.68">24141 10309 1172 0,'0'0'33'0,"-4"3"7"0,1 4-32 0,-1-4-8 0,0 3 0 0,1-3 0 0,3-3 72 0,-4 3 12 16,4-3 2-16,-3 7 1 0,3-7 5 0,0 0 2 0,0 0 0 0,0 0 0 16,0 0-24-16,0 0-5 0,0 0-1 0,0 0 0 15,0 0 8 1,0 0 0-16,10-4 1 0,-6 1 0 0,3 0-13 0,0 0-4 15,0 0 0-15,0-3 0 0,4-1-26 0,-4 1-6 0,3 0 0 0,-2 0-1 16,2-1 17-16,-3 1 3 0,4-3 1 0,3-1 0 16,0-2-18-16,0 2-3 0,0-2-1 0,4 2 0 31,-1-2 16-31,5 2 3 0,-5-2 1 0,4 2 0 0,-6 1-42 0,2-4 0 16,1 4-16-16,-1 0 5 0,-2-1 11 0,2 1 11 0,-6 3-3 15,3-1 0-15,-4-2-30 0,1 3-6 0,0-1-2 0,-4 4 0 16,0-3-139-16,0 3-28 15,-4 0-6-15</inkml:trace>
  <inkml:trace contextRef="#ctx0" brushRef="#br2" timeOffset="48876.18">23470 10660 885 0,'0'0'19'0,"0"0"4"0,0 0 1 0,0 0 2 0,0 0-26 0,0 0 0 16,0 0 0-16,0 0 0 0,-7-3 83 0,7 3 11 0,-3 0 2 0,3 0 1 15,0 0-19-15,-7 0-4 0,3 0-1 0,-3 0 0 32,0-3 29-32,0 3 6 0,0-3 0 0,0 3 1 15,3-3-37-15,-3 3-8 0,4-3-2 0,-4 3 0 0,3 0-33 0,-3-3-6 0,0 3-2 0,4-4 0 16,-5 1 34-16,5 0 6 0,-4-3 2 0,3 0 0 31,1 2-19-31,-1 1-4 0,-3-3-1 0,7 0 0 0,-3 3-11 0,-1-4-1 16,1 4-1-16,3 0 0 0,0-3-26 0,-4 3 0 0,4-4 0 0,0 4 0 0,0 3 34 0,0 0 2 31,4-6 0-31,-1 0 0 0,-3 6-36 0,4-3 0 0,-1-1 0 0,1-2-9 16,-1 3 9-16,1-3 0 0,3 3 0 0,0 0 0 31,0 3 0-31,0-4 0 0,0 4 0 0,0-3 11 0,0 3 14 0,0 3 3 0,0-3 1 0,0 7 0 15,0-4-29-15,-3 3 0 0,3 3 0 0,-3 1 0 0,-1-1 0 0,-3 1 0 16,0-1 0-16,0 1 0 16,0-1 0-16,0 0 0 0,-3 4 0 0,-1-4 0 0,1-2 0 15,-1-1 0-15,-3 0 0 0,0-3 0 0,0 3 57 0,0-2 6 16,0-4 1-16,0 0 0 0,0 0-64 0,0-4-18 16,-4 4-1-16,4-3 0 0,0-3 19 15,0 3 0-15,0 0 8 0,3-3-8 0,1-1 8 0,-1 4-8 16,4 3 0-16,0 0 9 0,-3-6-9 0,3 0 0 0,0-1 0 0,3 1 0 31,-3 0 0-31,4 0 16 0,-1 2-2 0,4-2-1 16,-3 0-25-16,3 0-4 0,0-1-2 0,0 4 0 0,0-3 18 0,0 3 0 0,4 0 0 0,-1-1 0 15,-3 1 16-15,0 3 0 16,0 3 0-16,-3 1 0 0,3-1-16 0,-7-3 0 0,4 3 0 16,-1 6 0-16,1-2 0 15,-4 2 0-15,0-3 0 0,-4 1 0 16,1-1 0-16,-1 0 0 0,-3 3 0 0,3-2 0 0,-3-1 0 0,0 0 0 15,0 1 0-15,0-4 0 0,0-3 0 0,0 0 0 0,4 0 0 0,-5 0 0 16,1-3 26-16,4-1 2 16,-4 1 1-16,3-3 0 0,1 3-46 0,-1-3-10 15,4 2-1-15,-3-2-1 0,3 6 29 0,0-6 0 0,0 0 0 0,0 6 0 16,3-7 0-16,-3 4 0 0,0 3 0 16,4-6 0-16,3 3 12 0,-4 0 9 0,1 0 2 0,3-4 0 15,-4 4-37-15,5 0-7 0,-1 0-2 0,0 0 0 16,0 3 23-16,0-3 0 0,0 3 0 0,0 0 0 0,-4 0 15 0,-3 0 7 31,0 0 2-31,7 3 0 0,-3 3-24 0,-4-6 9 0,0 0-9 0,4 6 0 16,-1 1-15-16,-3-1-9 0,-3 3-3 0,3-2 0 15,0-7 49-15,-4 6 10 0,-3-3 1 0,3 0 1 16,-3 0-26-16,0-3-8 0,0 3 0 0,0 0 0 0,0 1 9 16,0-4-9-16,0 0 0 15,0 0 9-15,0 0-9 0,0-4 0 0,3-2 0 0,-3 3 0 0,4 0 0 0,-1 0 0 16,1 0 0-16,-1 0 0 0,1-4 0 15,3 7 8-15,0 0-8 0,0 0 0 0,0 0 23 16,0 0-1-16,3-6 0 0,-3 6 0 0,4-3-22 0,-4 3 0 16,3-3 0-16,4 0 0 0,0-1 0 0,0-2 0 0,4 3 0 0,0-3 0 15,-4-1 0-15,3 4 0 0,-3 0 0 16,4 0 0-16,-4 0-12 0,0 3-8 0,-7 0 0 0,7 3-1 31,-3 0 33-31,-4-3 6 0,0 0 2 0,3 10 0 0,-6-4 3 0,-1 3 1 16,0 1 0-16,-3-1 0 0,4 4-13 0,-4-4-3 15,0-3 0-15,0 1 0 0,-4-1 0 0,8-3 0 0,-4 0 0 0,-1 0 0 16,1-3 14-16,4 0 2 0,-4 0 1 0,0 0 0 16,3-3-40-16,4 3-8 15,-7 0-1-15,4-3-1 0,-1 6 40 0,4-3 8 0,-3-3 1 0,3 3 1 16,-7-3-73-16,7 3-16 16,0 0-2-16,0 0-1 0,0 0-149 15,0 0-29-15,7-13-7 0,-7 13 0 0</inkml:trace>
  <inkml:trace contextRef="#ctx0" brushRef="#br2" timeOffset="53576.46">16323 10990 220 0,'0'0'0'0,"0"0"12"0,0 0-12 0,0 0 0 16,0 0 0-16,0 0 0 15,-3 6 12-15,3-6 0 0,0 0 0 0,0 0 0 16,0 0 45-16,0 0 9 0,0 0 2 0,0 0 0 15,0 0-13-15,0 0-3 0,0 0 0 0,0 0 0 16,0 0 0-16,0 0 0 0,0 0 0 0,0 0 0 0,7 3-35 0,0-3-7 0,-7 0-2 0,7 0 0 31,0 0-8-31,0 0 0 0,0-3-10 0,-7 3 10 16,3 0 0-16,4 0 0 0,0 0 0 0,1 0 0 0,-1 0 9 0,0 3-9 0,-4-3 0 0,4 3 9 31,0-3 4-31,-3 0 1 0,3-3 0 0,0 0 0 16,0 3-2-16,0 0 0 0,0-3 0 0,4 3 0 0,-8-3-12 0,8 3 0 15,-4-4 0-15,3 4-10 0,-3 0 30 0,4 0 7 0,0 4 1 0,-1-4 0 16,1 0-20-16,3 0-8 16,-3 0 8-16,-1 0-8 0,1 0 0 0,-4 0 0 15,3-4 0-15,1 4 0 0,-1 4 0 0,-2-4 0 16,2 0 0-16,-3 0 0 0,4 3 8 0,-4-3-8 0,0 0 8 16,3 0-8-16,-2 0 8 0,-1 0-8 0,3 0 8 0,-3 0-8 15,4 3 8-15,-4-3-8 0,3-3 0 0,1 3 8 16,-4-3 0-16,4 3-8 0,-1 0 12 0,-3 0-4 15,4-4-8 1,-1 4 0-16,1 0 0 0,3-3 8 0,-3 3-8 0,-1 0 0 0,1-3 0 16,-1 3 0-16,1 0 0 0,0 0 12 0,-1 0-12 0,1 0 12 15,-1 3-12-15,1-3 0 0,3 3 0 0,-3-3 0 0,3 0 0 0,0 0 0 32,0 0 0-32,-3 0 0 0,3 0 0 0,-4 4 0 0,4-4 0 0,-3 0 0 15,3 0 0-15,0 0 0 0,-3 3 10 0,3-3-10 0,-4-3 0 0,1-1 0 16,0 1 0-16,3 3 0 15,-4-3 0-15,4 3 0 0,-3 0 0 0,3 0 0 16,-3 0 0-16,3 0 0 0,0-3 0 0,-3 3 0 16,3-3 0-16,-4 3 0 0,4 0 0 15,-3 0 0-15,3 0 0 0,0 0 0 0,-3-3 0 0,3 3 0 16,0 0 0-16,0 0 0 0,4-3-9 0,-4 3 9 16,3 0 0-16,-2-3 0 0,-1 3 9 0,3 0-9 0,-3 0 10 0,1 0-10 15,-1 0 8-15,3 0-8 0,-3 0 0 0,4-4 0 0,0 1 0 0,-1 3 0 16,-3-6 0-16,4 3 0 15,0 3 0-15,-1 0 0 0,1 0-9 16,0-3 9-16,3 3 0 0,-4 0 0 0,1-3 0 0,3 3 0 0,0-4 0 0,1 4 0 31,-1 0 0-31,3-3 0 0,-2 3 0 0,-1-3 0 16,0 0 0-16,-3 3 0 0,3 0 0 0,0 0 0 0,-3 0 0 0,3 0 0 16,-4-6 0-16,5 6 0 0,-5 0 0 0,1 0 0 0,-1-3 0 0,1 3 0 31,3-4 0-31,-3 4 0 0,0-3 0 0,-1 3 0 0,1 0 0 0,-1 0 0 15,1 3 0-15,0-3 0 0,-1 4 0 0,1-4 0 0,0 0 0 0,-1 0 0 0,1 3 0 0,-4 0 0 32,4-6 0-32,-4 3 0 0,0 3 0 0,4-3 0 0,-4-3 0 0,0 3 0 15,0 0 0-15,0 3 0 0,0-3 0 0,-3-3 0 16,6 3 0 0,-3 0 0-16,1 0 0 0,-1 3 0 0,0 0 0 0,0-3 0 0,-4 0 0 15,5 0 0-15,-5-6 14 0,4 6-3 0,0 0-1 0,0 0 0 16,1 0-10-16,2 3 0 0,-3 0 0 0,4 0 0 15,0-3 0-15,-4 3 0 0,3-3 0 0,-3 0 0 16,4 0 0-16,-4 0 0 0,4-3 0 0,-4 6 0 16,0 0 20-16,0 1 1 0,4-8 1 0,-4 4 0 15,0 0-22-15,4-3 0 0,-4 3 0 0,3-3 0 0,-2 0 0 0,2 3 0 16,-3-3-12-16,4 3 4 0,-4 0 8 16,4 3 0-16,-1-3 0 0,1 3 0 0,-4-6 8 0,4 3-8 15,-4 0 10-15,3 0-10 16,1 3 0-16,0-3 0 0,-1 0 0 0,1 3 0 0,-4 4 9 0,4-7-9 0,-1-4 8 0,1 1-8 15,0 3 18 1,-1-3-2-16,1 3 0 0,0-3 0 0,-1 0-16 16,1 0 8-16,0 0-8 0,-1 3 0 0,1 3 8 0,-1 0-8 15,-2-3 0 1,2 0 0-16,1-3 8 0,-1 0-8 0,1 3 12 0,-4 0-12 16,4 0 8-16,-4 0-8 0,4 6 0 0,-4-3 0 0,3-3 0 0,-3 0 0 0,1 3 0 0,-1-3 0 15,0 0 0-15,0 0 0 0,0-3 0 0,4 3 0 31,-4 0 10-31,3 3-10 0,1-3 8 0,0 0-8 0,-1-3 0 0,1 0 0 0,0 0 0 0,-4 3-11 32,3-3 11-32,-3 3 0 0,8-4 10 0,-5 4-10 0,1 4 12 0,0-4-3 0,3 0-1 0,-4-4 0 15,5 4-8-15,-5 0 0 16,1 0 0-16,-1-3 0 0,1 0 0 0,0 3 0 16,3-3 0-16,-3 3 0 0,3-6-12 0,0 3 1 0,0 0 1 0,-3-1 0 0,3 4 18 0,0-3 3 15,0 0 1 1,-3 3 0-16,3-3-12 0,-3 0 0 0,3 3 0 15,-4 3 0-15,5-3 0 0,-1 0 0 0,-4-3 0 0,5 0 0 16,-5 3-14-16,1 0 2 0,-1 0 0 0,1 0 0 16,0-3 35-16,3-1 7 0,-3 1 2 0,3 0 0 0,-4 0-32 0,5 3-21 15,-1 0 3-15,0-3 1 0,0 0 29 0,0 0 5 0,-3 3 2 0,3 0 0 32,-3 0-29-32,3 0-6 0,-4 3 0 0,5-3-1 15,-5 0 17-15,4 0 0 0,-3 0 0 0,0 0 0 16,-1 0 0-16,1 0 0 0,0-3 0 0,-4 3 0 0,3-7 0 0,1 4 0 0,-4 0 0 0,4 3 0 31,-1-6 10-31,1 3-1 0,0 0 0 0,-1-1 0 16,1 1 6-16,0 0 1 0,-4 3 0 0,0 0 0 0,0-3-16 15,4 0 0-15,-4 0 8 0,0 0-8 0,0-1 0 16,0 1 8-16,0 0-8 0,0 3 0 16,0-3 0-16,0 0 8 0,-3-3-8 0,0 3 0 0,3-1 0 0,-4 4 9 15,1-3-9-15,-1 0 8 0,5 0-8 0,-5 0 0 0,1 0 0 0,3 0 0 16,0-1 0-16,0 4 0 0,-3-3 0 0,3 0 0 0,-4 0 0 0,1 0 0 31,3 0 0-31,0 3 0 0,0-3 0 0,-3-1 0 0,3 4 0 16,-3-3 0-16,3 0 0 0,0 3 0 0,0-3 0 0,0 3 0 15,-3 0 0-15,6 0 0 0,-3 0 0 0,0 0 0 16,1 0 0-16,2 3 0 0,-3-3 0 0,0 3 0 0,1 0 0 0,-1 1 0 16,0-4 0-16,-4 3 0 15,4 0 0-15,-3-3 0 0,3 0 0 0,-3 0 0 16,3-3 0-16,0 3 0 0,0 0 0 0,0 0 0 0,0 0 0 0,0 0 8 15,4-3 0-15,0 3 0 0,-4 0-8 16,3 0 0-16,1 0 0 0,0 0 0 16,3-4 0-16,0 4 0 0,0 0 0 0,0 0 0 15,1 0 0-15,-5 0 0 0,1 0 0 0,3-3 0 0,-7 3 0 0,4 0 0 32,-1 0 8-32,-3 0-8 0,4 3 0 0,-4-3 0 0,4 0 0 0,-1 0 0 15,5-3 0-15,-5 0 0 0,1 3 0 0,3 0 0 0,-3 0 0 0,-1 0 0 0,1-3 8 0,3 3-8 31,-3 0 0-31,3 0 0 0,0 0 0 0,0 0 0 0,0 3 0 16,-3-6 8-16,3 3-8 0,0 0 12 0,-3 3-12 0,0-3 0 16,-1 0 0-16,1 0 0 0,-4 0 0 0,4 0 0 0,-1 0 0 0,1 0 0 15,-4-3 0-15,4 3 0 0,-1 0 0 0,1 0 0 16,-4-3 0-16,4 3 0 16,-4 0 0-16,4 0-11 0,-1-3 11 0,-3 3 0 15,4 0 0-15,0 0 0 0,-1 0 0 0,-3 3 0 0,4-3 0 0,-4 0 0 16,0 3 0-16,0-3 0 0,-3 0 0 0,3 0-8 15,-3 3 8-15,-1-3 0 0,1 0 0 0,-1 3 0 16,-3-3 0-16,4-3 9 0,-4 3-1 0,0 0-8 16,0 0 0-1,4 0 0-15,-4 0-10 0,0 0 10 0,3 0 0 0,1 0 0 0,-4 3 9 0,4-3-1 16,-1 0 2-16,1 3 1 0,-1-3 0 0,-3 0 0 0,4 0-11 16,-4 4 0-16,4-4 0 0,-8 0 8 15,-3 0-8-15,0 0 0 0,0 0 9 16,0 0-9-16,0 0 0 0,0 0 9 0,0 0-9 15,0 0 0-15,0 0 20 0,0 0-2 0,0 0-1 0,0 0 0 16,0 0-17-16,0 0 0 0,0 0-8 0,0 0 8 31,0 0-95-31,0 0-13 0</inkml:trace>
  <inkml:trace contextRef="#ctx0" brushRef="#br2" timeOffset="62008.78">22864 9883 754 0,'0'0'21'0,"0"0"5"0,0 0-26 0,0 0 0 0,0 0 0 0,0 0 0 15,0 0 88-15,0 0 13 0,0 0 3 0,0 0 0 16,0 0 5-16,0 0-61 16,0 0 0-16,0 0-11 0,0 0-2 0,0 0-1 0,0 0 0 15,0 0 10-15,0 0 3 16,0 0 0-16,0 0 0 0,0 0-3 0,0 0 0 15,0 0 0-15,0 0 0 0,0 0 5 0,0 0 1 0,0 0 0 0,0 0 0 16,0 0-6-16,0 0-2 0,0 0 0 0,0 0 0 16,0 0-22-16,0 0-5 0,0 0-1 0,0 0 0 0,-4-3 0 0,4 3 0 15,-4-4 0-15,1 1 0 0,3-3 2 0,0 6 0 32,-4-3 0-32,4 3 0 0,-3-3 4 0,-1-3 0 0,4 6 1 0,-3-4 0 15,3-2-5-15,0 6-2 0,-4-3 0 0,4 3 0 0,-3-3-4 0,3 3-1 16,0-3 0-16,0 3 0 0,-4-7 1 0,4 7 0 31,-3-3 0-31,3 3 0 0,0-3-10 0,0-3 12 0,-4 3-12 0,4 3 12 16,-3-3-4-16,-1-4-8 0,4 4 12 0,0 3-4 0,-3-6-8 0,3 6 10 15,-4-3-10-15,4 3 10 0,-3-3-10 0,-1-4 8 16,1 4-8-16,-1 0 8 16,4 0-8-16,0 3 0 0,-4-3 0 0,-3 0 8 15,4-4-8-15,3 4 0 0,-4 0 9 0,1 0-9 0,3 3 13 16,-7-6-1-16,3 3-1 0,1 0 0 0,-1-4-3 0,4 4 0 0,-3 0 0 0,3 3 0 31,-4-6 0-31,1 3 0 0,-1-1 0 0,1-2 0 0,-1 3-8 0,4 3 0 16,-4-3 0-16,1 0 0 0,-1 0 0 0,4 3 0 15,-3-4 0-15,-1 1 0 0,-3-3 0 0,4 3 0 0,-4-3 0 0,3 3 0 16,-3-4 0-16,4 4 0 0,-4-3 0 0,3 0 0 16,1-1 28-16,-5 4 3 0,5-3 1 0,-4 0 0 15,3 3-32-15,4-4 0 0,-3 1 0 0,-1 3 0 16,1-3 0-1,3-1 0-15,-4 4 0 0,1 0 0 0,-1 0 12 0,1 0-3 16,-1 0-1-16,4 3 0 0,-3-7-8 0,-1 4 8 16,1-3-8-16,-5 0 8 0,5-1 0 15,-4 4 0-15,3 0 0 0,-3-3 0 0,4 0-8 0,-4-1 0 0,3 1 0 16,1 0 0-16,-4-1 0 0,0-2 0 0,3 3 9 0,-3 0-9 0,3-1 12 0,1 1-3 31,-1 0 0-31,-3-1 0 0,4-2-9 0,-1 3 0 16,1 0 0-16,-4-1 0 0,3 1 16 0,1 0 4 0,-1-1 0 0,-3-2 1 0,4 3-8 0,-1-1-1 15,0 1-1-15,-3 0 0 16,4 0-2-16,-4-1 0 0,0 1 0 0,3 0 0 16,-3 0-9-16,4-1 0 0,-4 1 0 0,3 0 0 0,-3-1 0 15,4 1 0-15,-1-3 0 0,-3 3 0 0,3-4 0 0,1 4 8 16,-4-4-8-16,0 4 8 0,3-3 0 16,-3-1 0-16,0 4 0 0,0-3 0 15,4-1-8-15,-5 4 0 0,1-7 0 0,0 4 8 0,0 3 0 0,0 0 0 0,0-1 0 0,4-2 0 16,-4 3-8-16,0-4 0 0,0 4 0 0,-1 0 8 15,1-1 18-15,0 1 3 0,0 0 1 0,0 0 0 16,4-1-30-16,-4 1 0 0,0 0 0 0,3-1 0 31,-3 1 0-31,0 0 0 0,0-3 8 0,3-4-8 0,-3 4 0 0,4-1 0 16,-4-2 0-16,0-1 0 0,3 4 0 0,-3-4 0 0,0 1 0 16,4 2 0-16,-5 1 0 0,1-1 0 0,0 1 0 0,0 3 0 0,0-1 8 0,4-2 0 31,-4 3-8-31,3-1 12 0,-3-2-4 0,4 3-8 15,-5 0 11-15,5-1-11 0,-4 1 10 0,3 0-10 16,-3-1 8-16,0-2-8 0,0 3 8 0,4-4-8 0,-4 1 0 0,0 0 8 16,0 2-8-16,3-2 8 0,-3-1-8 15,3 4 8-15,-3-3-8 16,4-1 0-16,-4 1 0 0,3 0 0 0,-3-1 12 0,0 1 1 0,4 2 0 0,-1-2 0 16,1 3-13-16,-5-4 0 15,5 4 0-15,-4 0-10 0,3 0 10 0,-3-4 0 0,0 4 0 0,4 0 0 16,-4-1 8-16,0-2-8 0,0 3 8 0,0-4-8 0,-1 1 8 0,1-1-8 15,-3 1 8-15,3 0-8 0,0-1 0 0,0-2 8 16,0 2-8-16,0 1 0 0,-1 3 8 0,5-4-8 16,-4 1 8-16,0 3-8 15,0-4 0-15,0 4 8 0,3-4-8 0,-3 1 0 0,4 0 0 0,-4 2 9 0,0-2-9 16,3 3 0-16,-3-4 12 0,3 4-4 0,-3-3 0 16,0 2-8-16,4 1 0 0,-4 0 0 15,3 0 0-15,1-1 0 16,-1 1 13-16,-3 0-4 0,4-4-1 0,-5 4 0 15,1 0-8-15,4-4 0 0,-4 4 0 0,3-3 0 0,-3 2 0 0,4 1 0 16,-4 0 0-16,3 0 0 0,1-4 0 0,-1 4 0 16,1-3 0-16,-4 2 8 0,3-2-8 0,0 3 0 0,1-1 0 0,-4 1 8 15,3-3-8-15,1 2 0 16,-1 1 9-16,1-3-9 0,-4 6 0 16,7-4 9-16,-4 4-9 0,1 0 0 0,3 3 11 15,0 0-11-15,-4-6 10 0,-3 3-10 0,4 3 9 0,-1-4-9 0,4-2 8 0,-4 3-8 16,1 0 23-1,3 3-1-15,-4 0 0 0,4 0 0 0,0 0-30 0,-3-3-7 16,3 3-1-16,0 0 0 0,0 0 26 0,0 0 5 0,0 0 1 0,0 0 0 16,0 0-16-16,0 0 0 15,0 0 0-15,0 0 0 0,-7 0 0 0,7 0 0 0,0 0 0 16,0 0 0-16,0 0-56 16,0 0-13-16,-4 0-3 0,4 0-1 0,0 0-38 15,0 0-7-15,0 0-2 0,0 0 0 0,0 0-108 0,0 0-21 0,0 0-5 0,-3 3-1 0</inkml:trace>
  <inkml:trace contextRef="#ctx0" brushRef="#br2" timeOffset="63420.05">21463 8139 1497 0,'0'0'32'0,"0"0"8"0,0 0 0 0,0 0 4 0,0 0-36 0,0 0-8 16,-4-3 0-16,4 3 0 15,0 0 87-15,0 0 15 0,0 0 3 0,0 0 1 16,0 0-40-16,0 0-8 0,0 0-2 0,0 0 0 16,0 0-20-16,0 0-5 0,0 0-1 0,0 0 0 0,0 0 27 0,0 0 6 15,0 0 1-15,0 0 0 0,0 0 3 0,0 7 1 16,4 2 0-16,-4 0 0 15,0 1-25-15,0-1-5 0,0 4-1 0,0-1 0 0,0 4-1 0,4 0 0 32,-4-1 0-32,0 1 0 0,0 0-7 0,3-4-1 0,-3 4-1 0,0 3 0 15,0-7-12-15,0 4-3 0,0-4 0 0,0 1 0 0,0 0-12 0,0-4 0 0,0 0 8 16,0 4-8 0,0-7 0-16,0 0 0 0,0 4 0 0,0-4 0 15,0 0 0-15,0 1 0 0,0-7 0 0,0 0 0 0,0 0 0 0,0 6 0 16,0 0 0-16,0 0 0 15,0 1 0-15,0-7 0 0,0 0 0 0,0 0 0 0,0 0 0 0,0 0 0 16,0 0 0-16,0 0 0 0,0 0 0 0,0 0 0 16,0 0 0-16,4-7 0 0,-4-2 0 0,3 3 0 15,-3-4 0-15,0 1 0 0,0 0 11 0,0-4-1 0,0 0 0 0,0 4 0 16,0-3-10-16,0 2-12 16,0 1 2-16,0-1 1 0,0-2 9 0,0-1 0 0,0 1 0 0,4-1 0 15,-4 1 0-15,3-1 0 0,-3 1 0 0,4-1 0 16,-4-3 0-16,0 4 0 0,0-1 0 0,3-2 0 15,-3 2 0-15,4 0 0 16,-4-2 0-16,3 2 0 0,-3 1 0 0,0-1 0 0,0 1 0 0,4 2 0 16,-4 1 0-16,0-1 0 0,3 1 0 0,-3 3 0 0,0-1 0 15,0 1 0-15,0-3 0 0,4 2 0 16,-4 7 0-16,0 0 0 0,0-3 0 0,0 3 8 16,0-6-8-16,0 6 0 0,0 0 0 0,0 0 0 15,3-3 0-15,-3 3 0 0,0-9 0 0,0 9 0 16,0 0 0-16,0 0 8 0,0 0-8 0,0 0 0 0,0 0 11 15,0 0-3-15,0 0 0 16,0 0 0-16,0 0 5 0,4 6 1 0,-4-6 0 0,3 6 0 16,-3-6-26-16,8 3-6 0,-8-3-1 0,3 3 0 0,-3-3 40 0,0 0 8 15,0 0 2-15,4 3 0 0,3 1-31 0,-7-4 0 16,3 0 0-16,4 3 0 0,-7-3 0 0,4 3 0 16,3-3 0-16,0 3 0 0,0-3 0 0,0 3 8 15,0 3-8-15,0-2 0 0,0-1 0 0,0 3 8 16,0-3-8-16,0 3 0 15,4 4-22-15,-1-1-10 16,1-3-3-16,-4 1 0 0,4 2 59 0,-1 1 12 0,1-1 3 0,-1-3 0 0,-3 4-28 0,4-4-11 16,0 3 8-16,-4-2-8 15,3-1 8-15,1 0-8 0,-1 0 8 0,1 1-8 16,0-4 0-16,-4 3 0 0,3 0 0 0,1 1 0 0,-1-4 0 0,-3 0 0 16,4 0 0-16,-4-3 0 0,0 0 0 0,0 0 0 15,-7 0 0-15,7 3 0 0,-7-3-8 0,4 3 8 0,-4-3 0 16,7 3 0-16,-7-3 0 0,0 0 0 15,0 0 0-15,7 0 0 0,0 4 0 0,-3-1 0 16,-4-3 0-16,7 6 0 0,-7-6 0 16,3 3 0-16,-3-3 0 0,0 0 0 15,0 0 0-15,7 6 0 0,-7-6 0 0,0 0 8 0,0 0-8 0,0 0 0 16,0 0 0-16,0 0 0 0,0 0 0 0,0 0 0 0,0 0 0 0,0 0 0 16,0 0 0-16,0 0 0 0,0 0 0 0,0 0 8 0,0 0 2 0,0 0 0 15,0 0 0-15,0 0 0 16,-3 7 0-16,-1-1 0 15,1 0 0-15,-1-3 0 0,1 4-2 0,-1-1-8 16,4-3 12-16,-7 0-4 0,3 0-8 0,1-3 12 0,-4 3-12 0,0 4 12 0,-4-4-4 0,4 0 0 31,-3-3 0-31,-1 3 0 0,-3 0 5 0,3 0 1 0,-3 4 0 0,0-1 0 16,0-3-2-16,0 3 0 0,0 1 0 0,0-1 0 16,3 0 4-16,-3 0 0 0,-4 4 0 0,4-1 0 15,4 1 0-15,-1-1 0 0,-3-3 0 0,3 4 0 0,1-4-16 0,-1 0 0 0,4 0-12 0,0-2 12 31,-4 2 0-31,4-6 0 0,0 3 10 0,0 0-2 16,0 0-8-16,0 0 9 0,0 1-9 0,4-1 10 0,-1-3-10 0,-3 3-9 16,3-3 9-16,4 0-13 0,-3 3 13 0,-1-3 10 15,1 3-2-15,3-3 0 0,0 0-8 0,0 0-11 0,-4 0 3 16,4 0 0-16,0 0 8 0,0 0 0 16,0 0 0-16,0 0 0 0,0 0 0 0,0 0-8 15,-3 0 8-15,3 0 0 0,0 0-67 0,-4-3-8 0,4 3-1 16,0 0-1-16,0 0-148 0,0 0-30 0</inkml:trace>
  <inkml:trace contextRef="#ctx0" brushRef="#br3" timeOffset="86702.12">16457 11096 925 0,'0'0'26'0,"0"0"6"0,0 0-32 0,0 0 0 31,0 0 0-31,0 0 0 0,0 0 114 0,0 0 16 0,-3 6 3 0,-1 1 1 16,4-7 4-16,0 0 1 0,0 0 0 0,0 0 0 0,0 0-44 0,0 0-9 31,0 0-2-31,0 0 0 0,0 6-29 0,0-3-7 0,0-3 0 0,0 10-1 0,0-10-22 0,0 6-4 16,0-6-1-16,0 6 0 0,0 0 6 0,0 4 1 0,0-1 0 0,0 1 0 31,0-1-7-31,0 0-2 0,0-2 0 0,4-1 0 0,-1 0 6 16,-3 0 0-16,4 1 1 0,-1-1 0 0,4 0 0 15,-3 4 0-15,-1-1 0 0,4-3 0 0,0 1-5 0,-3-1-2 16,3 3 0-16,0-2 0 0,0-1-6 0,4 3 0 0,-1 1-1 0,-3 5 0 31,4-2-1-31,-1 3 0 0,-2-1 0 0,6-2 0 0,-4-1-10 0,1-2 12 16,-1 2-12-16,1-2 12 0,0-1-12 0,-1 4 12 0,4-4-12 0,-3 4 12 0,3-1-4 0,-3-2-8 31,3-1 12-31,0 3-4 0,0 1-8 0,0 0 10 16,0-7-10-16,0 3 10 0,0 4-10 0,0-4 10 0,1 1-10 0,-1-1 10 0,3 0-10 0,-3 1 0 31,0-1 0-31,1 1 0 0,2-4 8 0,1 0-8 15,-4 0 0-15,4 4 8 0,-1-1-8 0,1 1 0 0,-4-1 0 0,4-3 8 0,-1 1-8 0,-3-1 0 0,4 6 0 0,-4-2 0 32,0-1 0-32,4-2 0 0,-4-4 8 0,0 3-8 15,0 0 0-15,0 0 0 0,4 1 0 0,-4-1 8 0,4 0 9 0,-1 1 2 16,-3-4 0-16,4 0 0 16,-4 0-30-16,4 3-5 0,-4-3-2 0,4 0 0 0,-1 1 18 0,1-1 0 15,0 0 0-15,3 0 0 16,-4-3 13-16,1 3 3 0,0-3 1 0,-4 0 0 0,3 0-17 15,-3 0 0-15,4 0-11 0,-4 0 11 16,0 0 0-16,4 0 8 0,-4 0 0 0,0 0 1 16,4 0-9-16,-4 0 0 0,4-3 0 0,-1 3 0 0,-3 0 0 0,4 0 0 31,-4 0 0-31,4-3 0 0,-1 0 0 0,-3 0 20 0,8-1-3 0,-5 4 0 16,-3-3-27-16,4 3-6 0,0-3 0 0,-1-3-1 0,1 3 31 0,0 3 6 0,-4 0 2 0,3 0 0 15,-3-6-13-15,1 2-9 16,-1 1 12-16,0 3-12 15,-4 0 12-15,4-3-4 0,-3 0 0 0,3 3-8 0,-3 0 10 0,3-3-10 0,0 3 8 0,0-3-8 0,0-4 8 16,-3 4-8 0,3 3 0-16,0-3 8 15,0 0-8-15,0-3 0 0,-3 3 0 0,3-4 8 0,0 4-8 0,4 0 0 0,-4 0 9 0,0 0-9 16,4 0 18-16,-1 0-1 0,-3-1 0 0,4 1 0 16,-4 0-17-16,0 0 0 0,0 3 0 0,4-3 0 15,-4 0 0-15,-3 0 0 0,3 3 0 16,0-4 0-16,0 1 0 0,-3 3 0 15,3 0 0-15,0-3 0 0,-4 3 0 0,8 0 0 0,-4 0 0 0,0-3 0 16,0 0 0-16,0-3 0 0,1-1 0 0,2 4 0 16,-6 3 0-16,3-3 0 0,0 3 0 0,4 0 0 0,-1 0 0 15,1 0 0 1,-4-3 0-16,4 3 0 0,-1-3 0 0,1 0 0 0,0 3 0 0,-1 0 0 16,-3 0 0-16,4 0 0 0,-4-3 0 0,4 6 0 0,-4 0 0 0,3 0 0 31,-2 0 0-31,-1 0 0 0,3 0 0 0,-3-3 0 0,1 4 0 0,-1-1 0 0,3 0 0 15,-3 0 0-15,0 3 0 0,1 0 0 16,2 1 0-16,-6-4 0 0,3-3 0 0,0 3 0 16,4 0 0-16,-4 0 0 15,3 4 0-15,1-1 0 0,0 3 22 0,-4-2 1 0,3 2 0 0,1 0 0 0,-4 1-37 0,4-1-7 0,-4 4-2 16,0-4 0-16,4 0 23 16,-4 1 0-16,0-1 0 0,0 1 0 0,0 2 0 0,4-2 0 0,-8-4 0 15,8 0 0 1,-4 4 0-16,0-1 0 0,-3 0 0 0,3 1 0 0,-3-1 18 0,3 1 8 15,-4 2 2-15,4 1 0 0,0-1-17 0,4 4-3 0,0 0-8 0,-1-1 12 16,1-2-12-16,-4 3 11 0,0-1-11 16,0 1 10-16,0 3 11 0,1 0 3 15,-1-4 0-15,0 7 0 0,-4-6-24 0,4-1-18 0,1 4 3 0,-5 0 1 16,4-3 14-16,-3-1 8 0,-1 1 0 0,5 0-8 0,-5-4 12 16,1 1-4-1,3-1 0-15,-4 1-8 0,5 3 11 0,-5-1-11 0,1-2 10 16,3-1-10-16,-4 4 9 0,1-3-9 0,-4-1 8 0,4 4-8 15,-1-4 9 1,-3 1-9-16,4-1 10 0,-4 4-10 0,3 0 8 0,-2 0-8 16,-1-1 0-16,0 1 9 0,0 0-21 0,0-4-4 0,-4 1 0 0,4-1-1 0,0 1 17 0,0 2 0 31,-3-5 0-31,3-1 0 0,-3 1 0 0,-1-1 0 0,1-3 0 0,-4-6 0 16,0 0 0-16,0 0 0 0,0 7 0 0,0-7 0 0,0 0 0 0,0 0 0 15,0 0 0-15,0 0 0 16,0 0-106-16,0-4-18 0,0-5-3 0,0 0-854 15,3-1-171-15</inkml:trace>
  <inkml:trace contextRef="#ctx0" brushRef="#br3" timeOffset="88456.71">20161 12586 1274 0,'0'0'28'0,"-3"3"5"0,-4 0 2 0,3 0 1 0,4-3-28 0,-3 3-8 0,-4 0 0 15,7-3 0 1,-4 3 67-16,4-3 12 0,0 0 2 0,0 0 1 15,0 0-17-15,0 0-3 0,0 0-1 0,0 0 0 0,0 0 0 0,0 0 0 16,0 0 0-16,0 0 0 0,0-3 20 0,0 3 4 0,-3-3 1 0,-1 0 0 31,4 0-11-31,0-3-3 0,-4 2 0 0,4-2 0 0,0 0-19 0,0 0-4 0,-3-1-1 0,3-2 0 0,0 3-19 0,0-1-4 32,0 4-1-32,3-3 0 0,-3-3-11 0,4 2-2 15,0 1-1-15,-1-7 0 0,1 4-2 0,-1 0-8 0,1-1 12 0,-1-2-4 0,4-1 4 16,-3 4 0-16,3-4 0 0,0 1 0 15,-4-1 4-15,4 1 0 0,0-1 1 16,1 1 0-16,-1-1-1 0,-4 0-1 0,4 1 0 16,-3-1 0-16,3 1-2 0,0-4 0 15,0 4 0-15,-4-1 0 0,4 1-4 0,-3 2-1 0,3-6 0 16,0 7 0-16,0 0-8 0,4-1 0 0,-4 1 9 0,0-1-9 16,3-2 10-16,1-1-2 0,-4-2-8 0,4 2 12 15,-1 1 0-15,1 2-1 0,-4-2 0 0,3-1 0 16,1 4 1-16,-4-1 0 0,4 4 0 0,-1-3 0 0,-3 2-12 0,4 1 10 15,3-3-10 1,-3 2 10-16,3-2 8 0,0 3 2 0,0-7 0 0,0 4 0 16,4-1-30-16,-8 1-6 0,8-4 0 0,-4 4-1 0,4 0 27 0,-4-4 6 0,3 4 0 0,-2-1 1 15,2-2-8-15,-3 2-1 16,0 1-8-16,-3-1 12 16,3 1-1-16,0 0-1 0,-3-4 0 0,3 1 0 0,0 5-10 15,0 1 10-15,-3 0-10 0,3 3 10 0,-4 3-10 0,1-4 0 16,3-2 9-16,-3 3-9 0,-1 3 0 15,4-3 0-15,-3 0 0 0,3 0 8 16,0-4-8-16,0 1 9 0,0 0-9 0,4 0 10 0,-7 9 18 0,3 0 4 0,0-3 1 0,-4-3 0 31,5 0-33-31,-5-1 0 0,1 1 0 0,-1 0 0 0,1 0 0 0,-1 3 0 16,1 3 0-16,0-6 0 0,-1-3 0 0,1-1 0 0,-1 4 0 0,4 3 0 16,-3 3 0-16,0-3 0 0,3-6 0 0,0 3 0 15,0 3 0-15,0 0 0 0,0-3 0 0,-3 3 0 16,3 0 0-16,0 0 0 0,0-6 0 15,0 3 0-15,0 3 0 0,0 0 0 0,1 6 12 0,-1-3-12 16,3-3 10-16,-6-3-10 0,3 3 8 0,0 0-8 0,0 9 10 0,0-6-10 31,-3-9 12-31,-1 6-12 0,5 6 0 0,-5-3 0 0,1 4 0 0,-1-1 0 16,1 0 0-16,3-3 0 0,-3 4 0 0,-1-4 0 16,1-3 0-16,3 0 0 0,-4 0 0 0,5 0 0 0,-1 6 8 0,0 0-8 31,0-2 0-31,0 2 0 0,0 0 8 0,0 0-8 0,-3 4 0 0,3-1 0 15,0-3 8-15,4 4-8 0,-4-4 0 0,3 3 0 0,-2-2 8 16,2-1-8-16,1 0 0 0,-1 1 0 16,1 2 0-16,0 0 0 0,-4 1 0 0,4-4 0 15,-4 0 0-15,3 4 0 0,-3-4 0 0,4 0 0 16,-4 1 0-16,0-1 0 0,0-3 0 0,4 0 0 0,-4 3 8 0,0 1-8 16,4-1 0-16,-4-3 0 15,0 3 9-15,4 1-9 0,-4-4 0 0,3 3 9 0,-2 0-28 16,2 1-5-16,1-1-2 0,-1 0 0 0,1-3 26 0,0 3 0 0,-1 4 0 0,1-7 0 15,-4 0 0-15,4 0 0 16,-4 0 0-16,0 1 0 16,0-1 0-16,0-3 0 0,0 0 0 0,4 3 0 0,-4 0 20 0,0 0 10 15,0 0 2-15,0-3 0 0,4 3-24 0,-4 1-8 16,4-4 0-16,-1 3 0 0,1-3 0 0,0 3 0 0,-1-3 0 16,1 3 0-16,0 0 0 15,-1 0 0-15,1 0 0 0,3 0 0 0,-3 1 0 0,3-1 0 16,-3 0 0-16,3 0 0 0,-4-3 0 0,1 0 0 0,-4 0 0 0,4 0 0 15,-4 3 0-15,3-3 0 0,-2 0 0 0,2 0 0 32,1-3-26-32,-4 0-5 0,7 0-1 0,0 3 0 0,0-3 52 0,1 3 9 15,-5-4 3-15,8 1 0 0,-4 0-24 0,29-3-8 0,-29 3 0 32,3-7-26-32,-2 4-5 0,-1 3-1 0,-4-3 0 0,1-1 51 0,0 1 9 15,-1-3 3-15,-3-1 0 0,1 4-31 0,-1 0 8 0,0-4-8 0,0 1 4 0,-4 0-4 0,5-1 0 31,-1 1 0-31,0-1 0 0,-4-2 0 0,1-1 0 0,0 1 0 0,-1-4 0 16,1 4 0-16,-1-4 0 0,1-3 0 0,-1 0 0 0,-3 0 0 0,1 4 0 16,-1 2 0-1,0 1 0-15,0-4 0 0,0 0 0 0,0-3 0 0,3 1 0 0,-3 5 0 16,1-6 0-16,-5 1 0 0,4-4 0 0,0 0 0 0,-3 0 0 0,-1 6 0 0,4 0 0 31,-3-3 0-31,-1 1 0 0,1-1 0 0,-1 3 0 16,-3-3 0-16,4 1 0 0,-1-4 0 0,1 3 0 0,-4 0 0 0,0 0 0 0,3 0 0 0,-3-3 0 15,4 4 0-15,0-4 0 0,-4 3 0 16,3 0 0-16,1 3 0 0,-4 1 0 0,0-1 0 0,0 3 0 16,0 1 0-16,0-1 0 0,0 4 0 15,0 0 0-15,3-4 0 0,-3 4 0 0,-3-1 0 0,3 4 0 16,0-3 0-16,0 2 0 16,0-2 0-16,0 3 0 15,0-1 0-15,-4 1 0 0,4 0 0 0,0 3 0 16,0 3 0-16,0 0 0 0,0 0 0 0,0 0 0 0,0 0 0 0,0-7 0 0,-3 1 0 0,3 6 0 15,0 0 0-15,0 0 0 0,0 0 0 0,0 0 0 0,0 0-9 0,-4 0-2 32,4 0 0-32,-7 6 0 15,3-3-107-15,1 1-22 0,3-4-4 0,-7 6-1332 0</inkml:trace>
  <inkml:trace contextRef="#ctx0" brushRef="#br3" timeOffset="91829.74">19241 13263 2206 0,'-4'9'63'0,"0"-2"13"0,4-1-61 0,0 0-15 0,0 0 0 0,4 1 0 16,0-4 68-16,3 3 10 0,0-3 2 0,0 0 1 15,3-3-65-15,1 0-16 0,-1 0 0 0,5-3 0 31,-5 3 55-31,4-6 7 0,0 0 2 0,-3-1 0 0,3 1-14 0,0-3-2 16,-3-4-1-16,3 4 0 0,-4-1-24 0,-3 1-5 0,4 3-1 0,-4-1 0 16,-3-2 38-16,3 0 7 0,-4 2 2 0,1 1 0 0,-4 6-52 0,0-6-12 31,0-1 0-31,0 1 0 0,0 0 0 0,-4 3 0 0,1 0 0 16,3 3 0-16,-7-4 54 0,-4 4 8 0,4 0 2 0,0 0 0 0,0 0-52 0,-4 4-12 15,1-1 0-15,3 3 0 16,-4 3 0-16,1 1 0 0,-1-1 0 0,0 4 0 15,1-1 0-15,3 1 0 16,-4-1 0-16,1 4 0 0,-1 0 0 0,4-4 0 16,0 4 0-16,0-3 0 0,0-1 0 0,3 1 0 0,1 2 0 0,-1 1 0 15,4-3 0-15,0-1 0 0,4 1 0 0,-4 2 0 0,7 1 0 16,-4-3 0-16,4-4 0 0,0 0 0 0,4 4 0 0,0-1 0 16,-4-2 0-16,3-4 0 0,1 0 0 0,3 1 0 15,-4-4 0-15,5 0 0 0,-1 0 0 0,-4-3 0 0,4-3 0 0,0 0 0 16,1 3 8-16,-1-3 0 0,0-4-8 0,0 4 12 15,-3 0-12-15,3 0 0 0,-7 0 8 16,3 0-8-16,-3 0 0 0,4 3 0 16,-4 0 0-16,0 0 0 15,-7 0 0-15,7-4 0 0,-7 4 0 0,7 0 0 16,0-3-48-16,-7 3-5 0,0 0-2 0,7-3 0 0,-3 0-86 16,3 0-18-16,-4 0-3 0,1 0-1 15,3-4-123-15,-4 4-25 0,1-3-5 16</inkml:trace>
  <inkml:trace contextRef="#ctx0" brushRef="#br3" timeOffset="92188.26">19770 13529 1810 0,'0'0'40'0,"0"0"8"0,0 0 1 0,0 0 3 31,0 0-42-31,0 0-10 0,0 0 0 0,0 0 0 0,0 0 152 0,0 0 28 0,0 0 5 0,0 0 2 16,0 0-62-16,0 0-12 0,0 0-2 0,0 0-1 0,0 0-36 0,0-6-7 16,-4 0-2-16,1 0 0 0,3-4-22 0,-4 4-5 0,1-4-1 0,-1-2 0 15,4-4-9-15,-3 4-1 16,-1-7-1-16,4 6 0 16,-4-2-17-16,4 2-9 0,0-3 10 0,0 4-10 15,0-1 12-15,0 1-4 0,4-1-8 0,0 4 12 0,-1 3-12 0,1-4 9 0,-1 4-9 0,1-3 8 31,3 5-8-31,0 1 0 0,0-3 0 0,0 0 0 16,0 3 0-16,0-1 0 0,4 1 0 0,-4 0 0 0,3 0 0 0,1 0 0 16,-1 0 0-16,1 0 0 0,-4-1 0 15,4 1 0-15,-1 0 0 0,-3 0 0 0,4 3 8 0,-4 0-8 0,0 0 8 0,0 0-8 16,0 0 0-16,0 0-17 16,0 3 2-16,0 0 1 0,-3 4-148 15,3-4-30-15,-4 3-5 0,1 0-1100 0</inkml:trace>
  <inkml:trace contextRef="#ctx0" brushRef="#br3" timeOffset="92524.21">20091 13470 1956 0,'0'0'56'0,"0"6"11"31,0-6-54-31,0 6-13 0,-4 4 0 0,4-4 0 0,0-6 172 0,0 0 32 0,0 0 7 0,-3 3 1 15,3-3-95-15,0 0-18 0,0 0-4 0,0 0-1 0,0 0-22 0,-7 3-4 16,3-6 0-16,1 0-1 16,-1 0-19-16,-3-7-3 0,3 1-1 0,1 0 0 15,-4-1-15-15,3-2-3 0,1-1-1 0,-1-3 0 0,1 4 1 0,-1-4 0 16,1 4 0-16,-1-1 0 0,1 1-14 0,3 2-2 16,0-2-1-16,0-1 0 0,3 7-9 0,1-4 12 0,-4 1-12 0,3 3 12 15,-3 6-12-15,7-6 0 16,-7 6 0-16,11-7 0 0,-1 1 0 0,1 3 0 15,3 3 0-15,-3 0 0 0,3 0 0 16,-4-3 0-16,1 3 0 0,3 0 0 16,-3 3 0-16,-1 0 0 0,1 0 0 0,-1 0 0 15,1 4-40-15,-4-1 0 0,4-3 0 0,-4 3 0 16,0 0-48-16,0-2-9 0,0 2-3 0,0-3 0 0,-7-3-125 16,7 3-26-16,-7-3-5 0,11 3-869 15</inkml:trace>
  <inkml:trace contextRef="#ctx0" brushRef="#br3" timeOffset="92874.55">20345 13247 2188 0,'0'0'48'0,"0"0"11"0,0 0 1 0,0 0 1 15,0 0-49-15,0 0-12 0,0 0 0 0,0 0 0 0,0 0 105 0,0 0 19 32,0 0 3-32,0 6 1 0,-4 4-17 0,1-1-3 0,-1-2-1 0,1 5 0 0,-1-3-33 0,1 4-6 0,-1 0-2 0,4-1 0 0,-4 4-14 0,4-4-2 15,0 1-1-15,4 3 0 16,-4-4-21-16,4-3-5 15,-1 4-1-15,4-4 0 0,-3 1-8 0,3-7-2 0,3 3 0 0,1-3 0 0,-1 1-12 0,5-4 0 16,-1-4 0-16,0 1 0 0,0-6 0 0,4-1 0 16,3-2-12-1,0-1 12-15,-3 1 0 0,-1-1 0 16,1-2 0-16,-1-1 0 0,-2 3 0 0,-5-2 0 0,1 5 0 0,-4 1 0 16,-4-1 0-16,1 4 0 0,-1 0 11 15,-3 3-11-15,-3-3 13 0,3-1-4 0,-7 7-1 0,3-3 0 0,-6 0-8 0,3 0 8 16,-4 0-8-16,0 0 8 0,1 6-8 0,-4-3 0 15,3-3 0-15,1 3 0 0,-1 0 0 0,0 0 0 16,1 0 0-16,3 0 0 0,0 3-17 0,3-3 1 16,-3 3 0-16,7-3 0 15,0 0-55-15,0 0-10 0,0 0-3 0,0 0 0 16,11 6-24 0,-4 4-4-16,3-1-2 0,1 0 0 0,0 1-80 0,-1-1-16 0,4-3-3 0,0 4-835 15</inkml:trace>
  <inkml:trace contextRef="#ctx0" brushRef="#br3" timeOffset="93216.7">20782 13398 1552 0,'0'0'44'0,"7"6"10"0,0 0-43 0,-3 0-11 16,3-2 0-16,0-1 0 0,-7-3 196 0,0 0 36 0,0 0 8 0,0 0 2 31,0 0-72-31,0 0-14 0,0 0-4 0,0 0 0 0,0-7-50 0,0 1-10 16,0-3-3-16,-4-1 0 0,1-5-37 0,-1 2-7 0,4-3-1 0,-3 1-1 0,3-1-18 0,-4 4-3 16,4-4-1-16,-3 0 0 15,3 4 7-15,0-1 0 0,0 1 1 0,3-1 0 16,1 1-29-16,-1-1 0 0,1 0 0 0,3 1 0 31,0 2 12-31,0-2-4 0,4 3-8 0,-1-1 12 0,1 4-2 0,3 0-1 0,-4-1 0 16,1 1 0-16,0 3 4 0,3 0 1 0,0 3 0 0,0 0 0 15,0 0-14-15,4 3 0 0,-4 0 8 0,0 3-4 0,0-3-4 16,0 4 0-16,-3-1 0 0,3 0 0 0,-4 4 0 16,-3-1 0-16,4-3 0 0,-4 1 0 0,0-1 0 0,0 0 0 15,0 0 0 1,0-2 0-16,-7-4-59 0,0 0-11 15,4 0-2-15,-4 0-1 0,0 0-196 0,0 0-39 0,0-13-8 0,0 13-2 0</inkml:trace>
  <inkml:trace contextRef="#ctx0" brushRef="#br3" timeOffset="93758.55">19177 14335 2030 0,'0'0'57'0,"0"0"14"0,0 0-57 0,4 6-14 0,-4-6 0 0,3 7 0 15,4 2 105-15,-3 4 19 0,3-4 3 0,0 4 1 16,3-1 0-16,-3 4 0 0,4 3 0 0,0 3 0 0,-4-4-52 0,3 1-9 0,1-3-3 0,-4 0 0 16,0-1-51-16,0 1-13 0,0 0 0 0,-3-4 0 15,-1-6 54-15,1 1 8 0,-1-1 2 0,-3-6 0 16,0 0-52-16,0 0-12 16,0 0 0-16,0-6 0 15,0-4-100-15,0 1-22 0,-3-4-5 0,-1-2-785 0,4-1-158 0</inkml:trace>
  <inkml:trace contextRef="#ctx0" brushRef="#br3" timeOffset="93952.13">19166 14241 2880 0,'0'0'64'0,"-3"6"12"0,-4 1 4 0,3-4 0 32,-3 0-64-32,7-3-16 0,0 0 0 0,0 0 0 0,4 9 44 0,-4-9 5 0,0 0 2 0,7 7 0 15,0-4-31-15,0 0-5 0,4-3-2 0,-1 0 0 16,1-3-105-16,3 3-20 0,0 0-5 0,0 3-1147 0</inkml:trace>
  <inkml:trace contextRef="#ctx0" brushRef="#br3" timeOffset="94240.1">19562 14548 2188 0,'0'0'48'0,"-4"7"11"0,4-7 1 0,-4 3 1 0,4-3-49 0,0 0-12 0,0 0 0 0,-7-3 0 16,4 0 105-16,-1-1 19 15,4-2 3-15,-3-3 1 0,3-1-52 0,0-2-9 0,0-1-3 0,0 1 0 16,3-1-51-16,-3-6-13 0,4 4 0 0,-1 2 0 16,1 1 54-16,-1-1 8 0,1 0 2 0,3 1 0 31,0 3 0-31,0-4 0 0,0 4 0 0,0 2 0 0,0-2-40 0,4 0-8 0,0-1-2 0,-1 4 0 16,4 0 9-16,0 2 1 0,4 1 1 0,-4 3 0 15,0 0 0 1,0 3 0-16,0 4 0 0,-3 2 0 0,0 4-1 0,-1-1-1 15,-3 1 0-15,0-1 0 0,0 7-11 0,0 0-3 0,-3 0 0 0,-1-4 0 32,1 4-33-32,-1 0-6 0,-3-3-2 0,4-4 0 0,-4 1 32 0,0-1 18 15,4-2-2-15,-4-1-1 0,3-3-94 0,1 1-18 0,-4-7-4 0,0 0-1 16,0 0-146-16,7-3-30 0</inkml:trace>
  <inkml:trace contextRef="#ctx0" brushRef="#br3" timeOffset="95036.61">20620 14338 1821 0,'0'0'52'0,"0"0"11"0,-4-6-51 0,1 3-12 16,-1-3 0-16,4 6 0 16,0 0 152-16,0 0 28 0,0 0 6 0,0 0 1 15,0 6-101-15,0 0-20 0,4 0-4 0,-1 4-1 0,4 2 3 0,0 7 0 16,1 0 0-16,-1 3 0 16,0 0-8-16,3 3 0 0,-3 0-1 0,0 0 0 15,4 0-1-15,-4 0 0 0,-4 0 0 16,5 1 0-16,-1-5-28 0,0 5-6 0,-4-1 0 0,1 0-1 15,-1-3 36-15,1-4 7 0,-1 1 2 0,-3-3 0 16,4-3-52-16,-4-1-12 0,0-3 0 0,0 1 0 0,0-4 0 16,3-3 0-16,-3-3 0 0,-3 0 0 0,3-3 0 0,-4-3 0 15,-3-4 0-15,4 1 0 16,-4-7 0-16,3-2 0 0,-3-8 0 0,0 1 0 16,0 3-11-16,0-3-5 0,0 0 0 0,0-3-1 15,3 3 17-15,-3-3 0 0,4 0 0 0,3-1 0 0,-4 4 0 0,4 0 0 16,0 0 0-16,4 0 0 0,-1 3 0 15,4 3 0-15,0 0 0 0,0 1 0 0,4-1 0 16,0 3 0-16,-1-3 0 0,1 4 0 0,3-1 0 0,0 3 0 0,0 1 0 0,4-1 0 31,-1 1 0-31,1 5 0 0,0-2 0 0,-1 3 0 16,-3 3 0-16,4 3 0 0,-4 3 0 0,-3 3 9 0,-1-3 9 0,1 7 2 0,-8 5 0 0,4 1 0 16,-7 0-20-16,0 2 0 0,0 4-13 0,-7 0 5 15,4 0 28-15,-8-3 7 0,4 0 1 0,-3-3 0 0,-4 6-28 0,-1-7 0 16,-2 1 0-16,-1 3 0 15,0-4-20-15,1 1-5 0,-1-3-2 16,1-1 0-16,2-6 27 0,-2 1 0 0,6-4 0 0,-3 0 0 31,4-6-56-31,2 0-7 0,1 0-1 0,0-1 0 0,7-2-25 0,0-3-6 0,0-4-1 0,7 1 0 32,0 2-51-32,4-2-10 0,0-4-3 0,3 4 0 0,-4 2-77 15,8 1-16-15,-4-7-3 0,4 3-1 0</inkml:trace>
  <inkml:trace contextRef="#ctx0" brushRef="#br3" timeOffset="95352.83">21064 14247 1958 0,'0'0'43'0,"0"0"9"0,0 0 1 0,0 0 3 0,0 0-45 0,0 0-11 16,0 0 0-16,0 7 0 0,0-7 156 0,-3 6 28 15,-1 3 7-15,1 4 1 0,3-1-103 0,-4 4-20 16,1 3-4-16,-1-3-1 16,4 6 0-16,0-7 0 0,-3-2 0 0,6-1 0 0,-3 1 0 0,4-1 0 15,-1-2 0-15,1-1 0 0,-1 1-51 0,4-4-13 0,4 3 0 0,-4-2 0 31,4-7 54-31,-1-4 8 0,1-2 2 0,-1 0 0 16,1 0-52-16,0-4-12 0,3 1 0 0,-4-4 0 0,1-2 0 0,-1-1 0 0,1 3 0 0,-4 1 0 31,0-1 0-31,-3 1 0 0,-1 2 0 0,1 1 0 0,-1-4 0 0,-3 4 0 16,-3 3 0-16,-1-1 0 0,1-2 0 0,-4 3 0 0,-4-4 0 0,4 4 0 16,-4 0 0-16,1 3 0 0,-4 0 0 0,0 3 0 15,-1 3 0-15,1 3 0 0,0 0 0 16,0 0 0-16,3-2 0 0,1 2 0 0,-1-3 0 0,1 3 0 31,3 1-48-31,3-1-13 0,4-6-3 0,0 0 0 16,0 6-51-16,0-6-10 0,11 0-3 0,-1-3 0 15,1 3-51-15,-1 0-10 0,5 0-3 16,-1 0 0-16</inkml:trace>
  <inkml:trace contextRef="#ctx0" brushRef="#br3" timeOffset="95683.33">21407 14103 2736 0,'0'0'60'0,"0"0"13"0,-4 3 3 0,-7 4 0 16,4-4-61-16,-3 0-15 0,3 3 0 0,-4-3 0 0,1 4 90 0,-1-1 15 0,-3 3 3 0,3 1 1 31,4-1-38-31,0-3-8 0,-3 1-2 0,-1-1 0 0,4 0 1 0,0 0 0 16,0 1 0-16,0-4 0 0,7-3-50 0,0 0-12 16,0 0 0-16,0 0 0 0,0 0 0 0,0 0 0 0,0 0 0 0,0 0 0 31,0 0 0-31,0 0 0 0,0 0 0 0,7-3 0 0,3-1 0 0,1 1 0 15,0 3 0-15,3-3 0 0,0-3 0 0,3 3 11 16,1 0-11-16,0 3 10 16,-1-3-10-16,1 3 0 0,0 0 0 0,-1 3 0 0,-3 3 12 0,1-3-2 15,-1 0-1-15,-4 3 0 0,1 4 3 0,-4-1 0 0,0 1 0 0,-4 2 0 32,-3-2-32-32,4 5-5 0,-4 4-2 15,-4-3 0-15,1-4 47 0,-4 1 10 0,3-1 2 0,-6 1 0 0,3 0-52 16,-7-4-9-16,3-3-3 0,0 0 0 0,-3 1 52 0,0-4 9 0,4 0 3 0,-4 0 0 15,3-6-66 1,4 0-13-16,0 0-2 0,0 0-1 0,3-7-114 0,4 4-22 16,0-3-5-16</inkml:trace>
  <inkml:trace contextRef="#ctx0" brushRef="#br3" timeOffset="102425.91">22916 9898 1267 0,'0'0'28'0,"0"0"5"0,0 0 2 0,0 0 1 0,0 0-36 0,0 0 0 15,0 0 0-15,0 0 0 0,0 0 108 0,0 0 16 0,0 0 2 0,0 0 1 16,0 0-67-16,0 0-12 0,0 0-4 0,0 0 0 16,0 0-18-16,0 0-4 0,0 0-1 0,0 0 0 0,0 0 19 0,0 0 4 31,0 0 1-31,0 0 0 0,0 0 31 0,0-6 5 0,0 6 2 0,4-6 0 16,-4 0-15-16,0 6-4 0,0 0 0 0,-4-7 0 15,4 1-51-15,0 0-13 0,0 6 0 0,0-3 0 0,0-4 34 0,0 7 4 31,0-6 1-31,0 6 0 0,4-6-11 0,-4 0-3 0,0 6 0 0,4-7 0 16,-4 1-25-16,0 0 0 0,3-1 0 0,-3 1 0 16,0 0 0-16,0 3 0 0,0 3 0 0,0 0 0 0,0-6 30 0,0 6 1 15,0-7 0-15,0 7 0 0,0-6-15 0,0 6-4 16,0-6 0-16,0 6 0 16,0-7 8-16,0 1 0 0,0 6 1 0,4-6 0 0,-4 6-21 0,0 0-10 15,0-6 1-15,0-1 0 0,0 1 9 0,3 0 0 16,-3 0 0-16,0 2-8 0,0-2 8 0,0 0 8 15,0 0-8-15,0-1 11 0,0 1-3 0,0 0 0 16,0 3 0-16,0-4 0 0,4 4-8 0,-4-3 0 0,3 3 9 0,-3-3-9 16,0 2 0-1,0 4 0-15,0 0-10 0,0 0 10 0,0-6 0 0,0 3 0 16,4-3 0-16,-4-4 0 0,-4 4 0 0,4-3 0 16,0-1 0-16,-3 4 0 0,3 0 0 0,0-4 14 15,0 4-1-15,0 0 0 0,0-4-13 0,0 4 9 0,0-3-9 0,0 2 8 16,0 1-20-16,-4 0-4 15,4-4 0-15,0 1-1 0,0 0 17 0,0-1 0 16,0 4 0-16,-3 0 0 0,3-4 20 0,0 1 8 0,0 0 2 0,0 2 0 16,0-2-20-16,0-1-10 0,0-2 10 0,0-1-10 15,0 4 9-15,0 3-9 0,0-4 8 0,-4 4-8 16,4-3 11-16,-3-1-3 0,3 1-8 16,0-1 12-16,0 4-2 0,-4-3-1 0,4-1 0 0,0 1 0 15,0 3-9-15,0-4 12 0,0 1-12 0,0-1 12 16,0 1-12-16,0 3 0 0,-4-4 9 0,4-2-9 0,0-1 8 15,-3 1-8-15,3-1 10 0,0-3-10 16,-4 4 8-16,4-4-8 0,0 4 0 0,-3-4 0 0,3 0 0 0,-4 1 0 16,4-1-11-16,-3 0 11 15,3 1 10-15,-4-1 10 0,4 0 1 0,0 1 1 16,0 2-14-16,-3-3-8 16,-1 4 10-16,4-1-10 0,-3 1 8 0,-1-1-8 15,4-2 0-15,0 2 9 0,0-3 20 0,-3 4 4 0,3-1 1 0,0 1 0 16,-4-1-50-16,4 1-11 0,4-4-1 0,-4-3-1 0,-4 3 29 0,4-2 0 15,0 2 0-15,0 0 0 0,0 1 0 0,0-1 0 0,0 3 0 0,0-2 0 32,0-1 9-32,0 0-1 0,-3 4-8 0,3-4 12 15,0 0-12-15,0 4 0 0,0-1 0 0,0 1 0 0,0-4 0 0,0 4 8 16,0-4-8-16,-4 3 0 0,4-2 8 0,0 2-8 16,-3-3 0-16,3 4 0 0,0-1 8 0,-4 1-8 0,4-1 0 0,0 1 0 0,0-1 16 15,0 1-4 1,-4-4 0-16,4 0 0 0,0 1-12 0,0-1 0 15,-3 3 0-15,3-2 0 0,0-1 0 0,-4 4 0 16,4-4 0-16,0 0 0 16,0 0 0-16,-3 1 0 0,3-1 0 0,-4 0 0 0,4 4 0 0,0-1 0 0,-3 1 0 0,3-1 0 15,-4 1 0-15,4-1 0 16,0-2 0-16,-3 2 0 0,3 0 0 0,0 1 0 0,0-4 0 16,0 7 0-16,0-1 0 0,-4 1 9 15,4 0-9-15,0-4 12 0,0 1-12 0,0 2 0 0,-3-2 0 0,3-4-11 16,0 3 11-16,0 4 0 0,-4-4 0 0,4 4 0 0,0 0 0 0,0-1 8 15,0-6-8-15,-3 4 0 16,3 3 0-16,0-4 9 0,0 4-9 0,-4-1 0 16,4-2 0-16,0 2 0 0,-3 1-12 0,3-1 3 0,-4 4 18 15,4-3 4-15,-3-1 1 0,3 4 0 16,-4-3-14-16,4-1 0 0,0 1 0 0,0-1 0 0,0 1 0 0,0 3 0 16,0-4 0-16,0 1 0 0,0 0 0 15,0 2 0-15,-3-2 0 0,3 3 0 16,0-4 0-16,0 4 0 0,0 3 0 0,0 3 0 0,0-6-8 0,0 6-5 15,-4-7-1-15,4 7 0 0,0 0 28 0,0 0 6 0,0 0 0 0,-4-3 1 16,4 3-21-16,0-3 8 16,0 3-8-16,0 0 0 0,0 0 10 0,0 0-2 15,0 0-8-15,-3-3 12 0,3 3-12 0,0 0 0 0,0-6 0 0,0 6 0 16,0 0 0 0,0 0 0-16,0 0 0 0,0 0 0 15,0 0 0-15,0 0-8 0,-7 0 8 0,7 0 0 0,0 0 0 0,0 0 0 0,0 0 0 0,0 0 0 16,0 0 0-16,0 0 0 0,0-4 0 0,0 4 0 15,0 0 0-15,-7 0 0 16,7-6 0-16,0 6 0 0,-4-3 0 0,4 3 0 0,0 0 0 0,0 0 0 16,0 0 0-16,0 0 0 0,0 0 0 0,0 0 0 0,0 0 0 0,0 0 0 15,0 0 9-15,0 0-9 16,-3 0 0-16,3 0 0 0,-4-3 0 0,4 3 0 16,0 0 0-16,0 0 0 0,0 0 0 0,0 0 0 15,0 0 0-15,0 0 0 0,0 0 0 0,0 0 0 16,-3 0 0-16,3 0 0 0,0 0 0 15,0 0 0-15,0 0 0 0,0 0 0 0,0 0 0 0,0 0 0 0,0 0 0 0,-4 0 0 0,4 0 0 0,0 0 0 32,0 0-27-32,0 0-1 0,0 0 0 0,0 0 0 15,0 0 45-15,0 0 9 0,-3 0 2 0,3 0 0 0,0 0-28 0,0 0 0 0,0 0 8 0,0 0-8 16,0 0 0-16,0 0 0 16,0 0 0-16,0 0 0 0,0 0 0 0,0 0 0 15,-4 0 0-15,4 0 0 0,0 0 0 0,0 0 0 0,0 0 0 0,0 0 0 31,0 0 0-31,0 0 0 0,-7 3 0 0,7-3 0 0,0 0 0 0,0 0 0 16,0 0 0-16,0 0 0 0,0 0 0 0,0 0 0 0,0 0 0 0,0 0 0 16,-3 3 0-16,3-3 0 0,0 0 0 15,0 0 0 1,0 0-24-16,-8 0-3 0,5 3-1 0,3-3 0 0,-7 0 46 0,3 3 9 16,-3-3 1-16,4 7 1 0,-4-4-29 0,3 0 0 0,4-3 0 0,-3 3 0 15,-4 0 0-15,3 0 8 16,-3 4-8-16,4-1 0 0,-5-3 0 0,5 6 0 0,-8-2 0 15,4 2 0-15,4 1 0 0,-4 2 0 16,0 1 8-16,0 2-4 0,-4 1-4 0,4 0 0 16,0-1 0-16,0 1 0 0,0-3 0 0,0-4 0 0,3 0 0 0,1 4 0 15,-4-4 0-15,7-2 0 0,0-7 0 0,-4 6 0 0,4-6 0 0,0 0 0 16,0 0 0-16,0 0 0 16,0 0 0-16,0 0 0 0,0 0 0 0,0 0 0 15,0 0 0-15,0 0 0 0,0 0 0 0,0 0 0 0,4-3 0 0,3 3 0 16,-4-3 0-16,4-4-10 15,0 4 10-15,-3-6 0 0,3 3 0 0,0-4 0 16,-4 1 0-16,12-13 0 0,-5 9 0 0,-3-2 0 0,0-1 0 0,4 0 0 16,-4 4 0-1,4-4 0-15,-4 0 0 0,3 1 0 0,1 2 0 16,-4-3 0-16,0 7 0 0,0-4 0 0,-4 1 0 16,8-4 0-16,-7 4 0 0,3 2 0 0,0 1 0 0,-4-1 0 0,4-2 0 31,-3-1 0-31,3 1 0 0,-4-1 0 0,4-2 0 0,-3 2 0 0,-1 1 0 15,5-1 0-15,-5 0 0 0,-3 7 0 0,7 0 0 0,-3 0 0 0,-4 6 0 16,0 0 0 0,0 0 0-16,0 0 0 0,0 0 0 0,0 0 0 0,0 0 0 15,0 0 0-15,3 3 0 0,4 3 0 0,-3-3 8 0,-4-3-8 0,3 10 0 0,1-1 0 0,-1 0 0 32,-3 1 0-32,4-1 0 0,-1 1 0 0,1-1 2 0,-1 0-2 15,1-2 0-15,-1 5 0 0,1-2 0 0,3-1 0 0,-3 4 0 0,3-1 0 0,0-2 0 16,-4 2 0-16,4 1 0 15,0-4 0-15,0 4 0 0,0-1 0 16,4 4 0-16,-4-7 0 0,4 4 0 0,-1-1 0 0,1 4 0 0,-4 0 0 16,3-4 0-16,-2 7 0 0,-1-6 0 15,0 2 0-15,0-2 0 0,0-1 0 0,-4 1 0 16,1-1 0-16,3-2 0 0,-7-1 0 0,7 1 0 0,-4-4 0 16,1 0 0-16,-4-6 0 0,0 0 0 0,0 0 0 0,0 0 0 15,0 0 0-15,0 0 0 0,0 0 0 0,0 0 0 16,0 0 0-16,0 0 0 0,0 0 0 0,-7 0 0 15,0-3-26-15,0 3-5 0,0-6-1 0,-4 3 0 16,-3-4 52-16,0 4 9 0,0 3 3 0,0 0 0 16,-4 3-24-16,-3-3-8 15,3 3 0-15,-6 4 0 16,2-4-26-16,-2 3-5 0,-4 0-1 0,-1 4 0 0,-2-1 52 0,2-3 9 0,5 4 3 0,-1-4 0 16,4 0-24-16,3 1-8 0,-3-1 0 0,7-3 0 15,0 0-26-15,3-3-5 0,4 0-1 0,0 0 0 0,7-3 32 16,0 3 0-16,0-6 0 0,4 0 0 15,3 2-57-15,3-2-6 0,1 3-1 0,-1 0-956 16,4 0-191-16</inkml:trace>
  <inkml:trace contextRef="#ctx0" brushRef="#br3" timeOffset="108248.82">22049 9146 1690 0,'0'0'48'0,"0"0"11"0,0 0-47 0,0 0-12 0,0 0 0 0,0 0 0 16,0 0 73-16,0 0 13 0,0 0 2 0,0 0 1 31,0 0-18-31,-4-6-4 0,4-1-1 0,0 1 0 0,-3 0 8 0,3 0 2 0,0-1 0 0,0 7 0 16,0-3-4-16,0-3 0 0,0 0 0 0,0 6 0 15,0 0-22-15,0 0-5 0,0 0-1 0,-4-7 0 0,4 1-3 0,-3 3-1 16,3 3 0 0,0-6 0-16,0-1-19 0,0 1-4 0,0 6-1 0,0-6 0 15,0 0 4-15,0-1 0 0,0 1 0 0,0 0 0 16,0-1-3-16,0 1 0 0,0 0 0 0,0-3 0 16,0-1 3-16,3 4 0 0,-3 0 0 0,0-1 0 0,0-2 0 15,0 3 1-15,4-1 0 0,-4 4 0 0,3-3-5 0,-3 0 0 16,4 3-1-16,-1-4 0 0,-3 1-7 15,4 0-8-15,-1-1 11 0,1 1-11 0,-1 0 9 16,4 0-9-16,-3-1 0 0,3 1 9 0,0-3 20 0,0 2 4 16,0-2 1-16,0 3 0 0,0-4-34 0,0 1 0 0,0 0 0 0,0-1 0 15,4 4 0-15,-4 0 0 0,4 2 0 0,-4-5 0 16,0 0-11-16,0-4-9 0,0-3-1 16,3 7-1-16,1 0 35 0,0-1 7 0,-1-2 2 0,4-1 0 31,0 1-34-31,-3-1-6 0,3 0-2 0,-3 1 0 0,3-1 20 0,0 1 0 15,0 2 0-15,-3-2 0 0,-1 3 17 0,4-4 1 0,-3 4 0 0,-1-1 0 16,1 4-18-16,3 0 0 16,-3-1 0-16,-1 4 0 0,4-6 0 0,0 3 0 0,-3-1 0 0,3 1 0 15,0 0 0-15,0-1 0 0,1 1 0 0,-1 0 0 0,0-4 0 16,3 4 0-16,-3 3-8 0,1-3 8 16,2 3 0-16,-3-4 0 0,4 4 0 0,0 0 0 15,-1 0 0-15,-3 0 8 0,4 0-8 0,-4 3 0 0,4-3 11 0,-4 3-11 16,-4 0 10-16,1-4-10 15,3 4 11-15,-3-3-11 0,-1 3 12 0,1-3-12 16,-1 0 11-16,1 3-11 0,0 0 10 0,-4 0-10 0,3 3 0 0,1-3-21 16,-4 0 3-16,4 0 1 0,-4 3 38 0,3 0 8 15,-3 1 2-15,0-1 0 16,0 0-31-16,0 0 8 0,0-3-8 0,0 3 4 0,1 3-4 0,-1-2 0 31,-4-1 0-31,4 0 0 0,0-3 0 0,0 0 0 0,0 3 0 0,0-3 0 16,0 0 0-16,1 0 0 0,-1 0 0 0,-4 0 0 15,4-3 0-15,0 3 0 0,-7 0 0 0,7 0 0 0,0-3 0 0,-7 3 0 16,4 0 0-16,3 0 0 0,-7 0 0 0,0 0 0 16,0 0 0-16,0 0 0 0,0 0 0 0,7 3 0 15,-7-3 0-15,0 0 0 16,0 0-41-16,0 0-8 0,0 0-2 0,0 0 0 16,0 0-56-16,0 0-11 0,0 0-2 0,0 0-845 15,-4 3-169-15</inkml:trace>
  <inkml:trace contextRef="#ctx0" brushRef="#br3" timeOffset="109225.46">22518 8741 1337 0,'0'0'28'0,"0"0"6"16,0 0-34-16,0 0 0 0,0 0 0 0,0 0 0 15,0 0 109-15,-7 0 15 0,7 0 4 0,-4-3 0 16,4 3 0-16,-3-3 1 0,-1 3 0 0,4 0 0 0,-7 0-39 0,7 0-8 16,-3 0-2-16,-4 0 0 0,3 0-26 0,0 3-6 15,-3 0 0-15,4 1-1 16,-1-1 13-16,-3 3 4 16,4 0 0-16,-1 1 0 0,1 2-4 0,-1-3-1 0,-3 4 0 0,4-1 0 0,-1 0-30 0,1 4-5 0,-4-4-2 0,7 1 0 31,-8 2-3-31,5 1-1 0,-1-4 0 0,1 4 0 15,3-1 0-15,-4-2 0 0,4 2 0 0,0 1 0 0,0-4-6 16,0 4-2-16,4 2 0 0,-4-2 0 16,3 0-10-16,1-1 0 15,-1 1 0-15,5-4 0 0,-5 0 0 0,4 1 0 0,0-1 0 0,0 1 0 0,0-7 0 16,4 3 0-16,-1-6 0 0,1 0 0 0,0-3 14 0,3-3-2 16,-4 3-1-16,4-1 0 0,-3-5-11 0,3 3 0 15,-3-1 9-15,-1 1-9 0,-3-3 8 0,4 2-8 0,-4-2 10 0,0 3-10 31,-3-4 15-31,3 1-3 0,-4 0-1 0,1-4 0 16,-4 4 0-16,3-4 0 0,-3 4 0 0,0-1 0 0,0 1-11 0,0-1 10 0,0 1-10 0,0 0 10 16,0-1-10-16,-3 1 0 0,-1-1 0 0,4 1 8 15,-3 0-8-15,3-1 0 0,-4 4 0 0,1-3 0 16,-1-1 0-16,0 4 0 0,-3 0 8 16,4-1-8-16,-1 1 13 0,4 6 1 15,-7-3 0-15,0 0 0 0,0-3-14 0,0 2 0 16,7 4 0-16,-3-6 0 0,-8 0 0 0,4 3 0 15,0 0 0-15,0-1 0 0,0 1 0 0,7 3 0 0,0 0 0 0,-7 0 0 32,7 0-48-32,-7 0-13 0,0 0-3 0,7 0 0 15,0 0-84-15,-7 3-16 0,7-3-4 0,-7 7-1 0,7-7-105 0,-4 3-21 16,-3 9-4-16,7-12-1 0</inkml:trace>
  <inkml:trace contextRef="#ctx0" brushRef="#br3" timeOffset="109491.21">22433 8936 2188 0,'0'0'48'0,"0"0"11"0,0 0 1 0,0 0 1 0,0 0-49 0,0 0-12 0,0 0 0 0,0 0 0 16,0 0 156-16,0 0 29 0,0 0 6 0,0 0 1 15,0 0-107-15,0 0-21 0,7 0-4 0,0-3 0 16,0 3-2-16,4 0 0 0,-1 0 0 0,1 0 0 15,0-3-19 1,-1 3-4-16,4 0-1 0,0 0 0 0,1-4 6 0,2 4 0 0,-3-3 1 0,4 0 0 31,0-3-84-31,-1 3-17 0,-3 0-3 0,0-1-1 0,1-2 78 0,-1 3 15 16,-4 0 3-16,4-3 1 16,-3 3-155-16,0-1-31 0,-1-2-7 0,1 3-1216 0</inkml:trace>
  <inkml:trace contextRef="#ctx0" brushRef="#br3" timeOffset="110534.33">23340 8745 1220 0,'0'0'27'16,"0"0"5"-16,-4 0 2 0,4 0 0 0,-7 0-34 0,4 0 0 0,3 0 0 0,-7-4 0 0,7 4 101 15,0 0 14-15,-4-3 2 0,4 3 1 0,0 0-14 0,-3-3-4 0,-1 0 0 0,4 3 0 16,0 0-19-16,0 0-4 0,0 0-1 0,-3-3 0 16,3-3 5-1,3-1 1-15,-3 1 0 0,4 0 0 0,-1 0-5 0,4-4-1 16,0 1 0-16,0-7 0 0,4 0-16 0,-1 1-4 0,1-1-1 0,3-3 0 15,4 0-30-15,-1 1-5 0,5-1-2 0,2 0 0 0,1 0-18 16,3 3 0-16,4 1 0 0,7-1 0 16,0 0 32-16,-1 1 4 0,1-1 0 0,3 4 0 15,-6-1-8-15,6 0-2 0,4 1 0 0,3 2 0 0,-6 1-7 0,3 0-2 16,-4-1 0-16,4 1 0 16,-7 3-25-16,-1 2-6 0,-2-2-1 15,-1 3 0-15,0 3 43 0,0 0 9 0,-6 0 2 0,2 3 0 0,-6-3-28 0,3 0-11 31,-6 0 8-31,-5-3-8 0,4 3 22 0,-7 0-1 0,-3 0 0 0,0-3 0 16,-11 3-21-16,0 0 0 0,0 0 0 0,0 0 0 16,0 0-33-16,0 0-11 0,0 0-3 0,0 0 0 31,0 3-78-31,-4-3-16 0,-3 3-3 0,0 0-1224 0</inkml:trace>
  <inkml:trace contextRef="#ctx0" brushRef="#br3" timeOffset="111941.7">23368 8375 576 0,'0'0'25'0,"0"0"6"15,0 0-31-15,0 0 0 0,0-7 0 0,0 4 0 0,0 3 57 0,0 0 6 32,0 0 1-32,0 0 0 0,0-6-4 0,0 6-1 15,0-3 0-15,0 3 0 0,-4-3-43 0,4 3-16 0,-3 0 11 0,3 0-11 32,-4-4 0-32,4 4-10 0,-3 0 0 0,3 0 0 0,-4-3 10 0,4 3 0 15,0 0 0-15,0 0 0 0,-3-3 29 0,3 3 8 0,-4-3 2 0,4 3 0 0,0 0 25 0,-3-3 4 31,3 3 2-31,-4-6 0 0,4 3 10 0,0 3 3 0,0 0 0 0,0 0 0 16,0 0-8-16,0 0-2 0,0 0 0 0,0 0 0 0,0 0-9 0,0 0-1 16,0 0-1-16,0 0 0 0,0 0-5 0,0 0-1 15,0 0 0-15,0 0 0 0,0 0 12 0,0 0 1 32,0 0 1-32,0 0 0 0,0 0-10 0,0 0-1 0,0 0-1 0,-3 3 0 15,-1 0-14-15,1 0-4 0,3 0 0 0,-7 0 0 0,3 3-8 0,1 1-1 0,-1-1-1 0,1 0 0 16,-1-3-20-16,0 4-10 15,1-1 10-15,-1 0-10 0,-3-3 39 0,4 4 1 16,-4-1 1-16,0-3 0 16,-4 3-14-16,4 1-3 0,0-1-1 0,-4 0 0 0,4 0-23 0,-3 1 0 0,3-1 0 0,0 0 0 15,0 0 0-15,0 1 0 0,0 2 0 0,3-3 0 16,-3 1 0-16,3-4 0 16,4 3 0-16,-3 0 0 0,3-6 0 0,0 4 0 0,0-4 0 0,0 6 0 31,0-6 13-31,0 0-1 0,0 0-1 0,0 0 0 15,0 0-11-15,0 0-16 0,0 0 4 0,0 0 1 0,0 0 11 0,0 0 0 0,3 6 0 0,-3-6 0 0,0 0 0 0,4 6 0 32,-4-6 0-32,3 7 0 0,-3-7 0 0,0 0 0 0,0 0 0 0,4 3 0 15,-4 3 0-15,4 0 0 16,-4 1 0-16,0-7 0 0,0 0 8 0,3 6 4 0,-3 0 1 16,4 0 0-16,-4-6-5 0,0 0-8 0,0 4 11 0,0-4-11 0,7 3 10 0,-4 3-10 15,4-3 8 1,0 0-8-16,-3 0 12 0,3 0-4 0,0 1 0 15,0 2 0-15,0 0-8 0,-3 4 0 0,6-1 0 0,-3 0 0 16,-3 1 0-16,6-1 0 0,-6 4 0 16,6-1 0-16,-6 4 0 0,3-4 8 0,0-2-8 0,0-1 0 15,4 4 0-15,-4-4 0 0,0-2 8 0,0 2-8 0,0-3 25 0,0 0 3 0,4 1 1 0,-4-4 0 32,0 0-43-32,3 0-9 0,-3-3-1 0,0 3-1 0,0-3 40 15,4 0 8-15,-7 0 1 0,3 0 1 0,-7 0-25 0,0 0 0 0,7 3 0 0,0-3 0 16,0 0 0-1,-7 0 0-15,0 0 0 0,7-3 0 16,-7 3 0-16,0 0 0 0,7 0 0 0,-7 0 0 0,3 0 0 0,-3 0 0 0,0 0 0 16,7-3 0-16,-7 3 0 0,0 0 0 15,0 0 0-15,7 0 0 16,-7 0 0-16,4-6 0 0,0 0 0 0,-1-4 0 0,-3 4 0 16,0 6 0-16,0 0 0 0,4-6 0 0,-4-4 0 0,3 1 0 0,-3-1 0 0,0 1 0 15,0 0 0-15,0-1 0 16,0 1 0-16,0-1 0 15,0-2 0-15,-3 2 0 0,3-5 0 0,-4 2 0 0,1 1 0 0,-5-4 0 0,5 0 0 0,-8-2 0 16,8-1 11 0,-8 0-3-16,4 0-8 0,0 0 12 0,-3 0-3 0,-1 1-1 0,0 2 0 15,1 0 0-15,3-3-8 0,-4 7 12 16,4-4-12-16,0 4 12 0,0-1-27 0,0 4-5 0,0 2 0 16,3-2-1-16,-3 3 21 0,4-4 0 0,3 1 0 0,-4 3 0 15,4-1 0-15,0 4 0 0,4-3 0 0,-1 0 0 16,1 0-139-16,6 2-23 15,1 1-5-15,-7 3-1252 0</inkml:trace>
  <inkml:trace contextRef="#ctx0" brushRef="#br3" timeOffset="113276.54">25026 8045 2188 0,'0'0'48'0,"0"0"11"0,0 0 1 0,0 7 1 0,-3-1-49 0,-1 0-12 0,0 4 0 0,4 2 0 31,-3 1 85-31,3-1 15 0,0 7 2 0,0 0 1 0,3 0-34 16,-3-1-6-16,4 1-2 0,0-3 0 0,-1 3-17 0,1 0-4 16,-1-1-1-16,4 1 0 0,0-3-10 0,0 3-1 15,0-4-1-15,0 1 0 0,0-7 4 0,-3 1 1 0,3-4 0 0,0 0 0 0,-7-6-8 0,0 0 0 16,0 0-1-16,4 0 0 15,3-3 9 1,-4-3 3-16,-3-3 0 0,4-1 0 0,-4-2-21 0,0-1-4 0,0-3-1 0,0 4 0 16,0-4-9-1,0-3 8-15,-4 1-8 0,1-1 8 0,-1-6-8 0,-3 6 0 16,0 0 0-16,4 0 8 0,-8 0-8 0,7 4 0 16,-6-4 0-16,6 6 8 0,-3-2-8 0,0 8 0 0,4 1 0 0,-4 0 0 0,3 0 0 15,1-4 0 1,-5 1 0-16,5-1 0 0,-1 7 0 0,1-3 0 0,-1 0 0 0,1 3 0 15,3 3-12-15,0 0-4 0,-4-4 0 0,4 4-1 0,-3 0 17 0,3 0 0 32,0 0 0-32,0 0 0 0,0 0 14 0,0 0 6 0,0 0 2 0,0 0 0 15,0 0-22-15,0 0 0 0,0 0 0 0,0 0 0 0,0 0 0 0,0 0 0 16,3 7 0-16,-3-7 0 16,0 0 0-16,0 0 0 0,0 0 0 0,0 0 0 0,0 0 0 0,0 0 9 15,0 0-9-15,0 0 0 0,0 0 38 0,0 0 1 0,0 0 0 0,0 0 0 16,4-7-31-16,-4 7-8 15,0 0 0-15,0 0 0 16,0-6-26-16,3 3-6 0,-3-3-2 0,0-1 0 16,0 4 34-16,0 0 0 0,0-3 0 0,0 3 0 0,0 0 0 0,-3 3 8 0,3-7-8 0,-4 4 9 15,4 0-9-15,-3 3 0 0,-1-3 0 16,1 0 8-16,3 0-8 16,-4 0 0-16,4-4 0 0,-3 4 0 0,3-3 24 0,-4 3 0 15,1-3 0-15,-1 2 0 0,4-2-24 0,-3 0 0 16,3-4 0-16,-4 1 0 0,4 0 0 0,-3-1 0 0,-1 1 0 0,0-1 0 0,1 1-11 15,-1 0-7 1,1 2-2-16,-1 1 0 0,4 0 20 0,-3 3 0 16,-1-1 0-16,1 4 0 0,3-3 17 0,-4 3 1 15,4 0 0-15,0 0 0 16,0 3-18-16,0-3-12 0,0 0 1 0,0 0 1 0,0 0 10 0,0 0 0 16,0 0 0-16,0 0 8 0,0 0-8 0,0 0 12 15,0 0-4-15,0 0 0 0,0 0 0 0,0-6 1 0,4-3 0 0,-1 3 0 0,1-1-9 0,-4 4 10 31,3 0-10-31,1 0 10 16,-1 0-10-16,4 0 0 0,-7 3 0 0,8-4 0 16,2-2-9-16,1 3-4 0,-4-3-1 0,7 3 0 0,-4-4 22 0,5 7 5 0,-5 0 1 0,1 0 0 15,3 0-14-15,0 4 11 0,-3-1-11 0,3-3 10 16,0 0-10-16,0 0 8 0,0 0-8 0,0 0 8 0,0 0 1 0,4 0 0 16,-4 3 0-16,0 0 0 0,4-3-9 0,-4 0 0 15,3-3 0-15,1 0 0 0,-4 0 0 16,4-1 0-16,-4-2 0 0,4 3 0 15,-4 0 0-15,0-3 0 0,-4 2 0 0,1 1 0 16,-4-3 0-16,0 3 0 0,-3-3 0 0,-4 6 0 0,0 0-10 0,0 0 10 16,0 0-13-16,3-7 5 0,-6 1-38 0,-1 6-7 0,1 0-2 0,-5 3 0 31,1-3-84-31,0 0-17 0,-3 0-3 0,-1 6-1217 16</inkml:trace>
  <inkml:trace contextRef="#ctx0" brushRef="#br3" timeOffset="113475.82">25090 8020 2642 0,'0'0'58'0,"0"0"12"0,0 0 2 0,0 0 3 0,0 0-60 0,0 0-15 0,0 0 0 0,3 3 0 31,-3-3 73-31,11 0 12 0,-4 0 3 0,3 0 0 0,1 0-23 0,-1-3-4 16,5 0-1-16,-5 0 0 0,4 0-18 0,0 0-4 0,4-4-1 0,-4 1 0 0,4 3-22 0,-4-3-5 15,0 3-1-15,0 3 0 0,-3-4-9 0,-1 4 10 16,1-3-10-16,-1 0 10 0,-2 6-10 0,-1-3 0 31,0-3 0-31,-7 3 0 16,0 0-68-16,0 0-10 0,0 0-2 0,0 0 0 0,0 6-79 0,0 4-16 0,-7-4-3 0</inkml:trace>
  <inkml:trace contextRef="#ctx0" brushRef="#br3" timeOffset="113770.23">25075 8340 2747 0,'0'0'78'0,"-3"3"17"0,3-3-76 32,0 0-19-32,0 0 0 0,0 0 0 0,0 0 80 0,0 0 12 0,0 0 2 0,3 3 1 0,5 0-50 0,-1-3-9 0,3 0-3 0,1 0 0 15,-1 0 25-15,4-3 5 0,1 0 1 0,2 3 0 16,-3-3 0-16,4 0 0 15,3 0 0-15,-3 0 0 0,-1-4-52 0,-3 7-12 16,1 0 0-16,-1 0 0 0,0-3 0 0,0 3 0 0,4-3 0 0,-1 0 0 31,-3 3-100-31,7 0-22 0,1-3-5 0,-5 3-1 16,1 0-102-16,0 0-21 0,17 0-4 0,-14 0-1 0</inkml:trace>
  <inkml:trace contextRef="#ctx0" brushRef="#br3" timeOffset="114706.59">25629 8306 2030 0,'0'0'57'0,"0"0"14"0,0 0-57 0,0 0-14 16,0 0 0-16,0 0 0 0,0 0 208 0,0 0 38 0,0 0 8 0,0 0 2 0,0 0-154 0,-3-7-30 16,3 1-7-16,-4-3-1 0,1-1 0 0,-1 1 0 0,1-4 0 0,-1 1 0 31,1-4-51-31,-1 0-13 0,1-2 0 0,-1 5 0 0,1 0 54 0,3 1 8 16,-4-4 2-16,0 1 0 0,4 2-52 0,-3 1-12 15,-1-1 0-15,4-6 0 0,-3 3 0 0,3 1 0 0,0 2 0 0,3 1 0 16,-3-1 0-16,4 4 0 0,-1-1 0 0,1 4 0 15,3-3 0-15,-3 2 0 0,-4 7 0 0,10-3 0 16,4 0-48 0,-3 0-13-16,3 3-3 0,4 0 0 0,-8 0 52 0,8 3 12 15,-4 3 0-15,0-2 0 16,4 2-105-16,-4 0-19 0,3 0-3 0,1 4-1 16,0-4 8-16,-1 3 2 0,-3 1 0 0,1 2 0 0,-5-2-16 0,1-1-3 0,-1 1-1 0,-3-1 0 15,0 0 38 1,0 4 8-16,1-4 2 0,-5 4 0 0,-3-1 42 0,4-2 8 15,-4 2 1-15,0 1 1 0,-4-4 82 0,1 4 16 0,-1-4 3 0,4 1 1 0,-4-1 37 0,1-3 8 16,-1 4 2 0,4-7 0-16,0 3-7 0,-3-3-2 15,3-3 0-15,0 0 0 0,0-3 4 0,-4 0 1 0,4 0 0 0,0-3 0 16,-3 3-32-16,3-4-7 0,0-2 0 0,-4-1-1 16,1 1-7-16,-1 0-2 0,1-4 0 0,-1-3 0 15,1 1 7-15,-1 2 2 0,-3 1 0 0,0-1 0 16,4-3-54-16,-1 4-13 0,0-1 0 0,4 1 0 0,-3 2 0 0,3-2-12 15,3 2 3-15,-3 1 0 0,0 0 9 16,4-1 12-16,0 4-2 0,-1 0-1 16,1-1-9-16,3 4 0 0,-4 0 0 0,8 0 0 0,-4 0 0 0,0 3 0 0,0-3 0 0,0 6 0 31,0 0 0-31,4 0 0 0,-1 0 0 0,-3 4 0 16,4-4-54-16,-4 3-13 0,3 0-2 0,1 0-1 0,0-2-42 15,-1 2-9-15,1 0-2 0,3-3 0 16,-4 0-54-16,1 1-11 0,0-4-3 0,-1 0 0 15,1 0 82-15,-4 0 16 0,0-4 3 0,0 1 1 0,0 0 21 0,-3-3 5 0,-4 6 1 0,7-3 0 16,-7 3 104-16,3-7 21 16,-3 7 4-16,0 0 1 0,0 0 63 0,0 0 13 15,0 0 2-15,0 0 1 0,0 0-67 0,-3 7-12 0,-1 2-4 0,1 4 0 0,-1-4 0 0,-3 4 0 32,3 2 0-32,-3 1 0 0,7 3-13 0,-3 0-3 15,-1-4-1-15,1 7 0 0,3-6 1 0,0 0 0 0,3-1 0 0,1-2 0 16,-4-1-12-16,3 1-3 15,1-4 0-15,3-2 0 0,0-1-21 0,4-3-12 0,-4 0 12 0,3-3-12 16,1 0 11-16,-1-6-11 16,5 0 10-16,-5-1-10 0,1-2 12 0,3 0-3 0,-4-4-1 0,1 0 0 0,-4-2 1 0,0 5 0 31,0-2 0-31,-3-1 0 0,-1 1 2 0,1-1 0 0,-8 4 0 0,4-4 0 16,-3 4 0-16,-4-1 0 0,0 1 0 0,-4 0 0 0,4 2-11 0,-4-2 8 31,1 0-8-31,-1-1 8 0,1 7 2 0,-1-3 0 0,0 3 0 0,-3-1 0 15,4 4-59-15,3-3-12 0,0 3-3 0,7 0 0 16,0 0 0-16,0 0 0 0,0 0 0 0,0 7 0 16,0-1-51-16,7 3-10 0,-4 1-3 0,8 2 0 15,-4-2-102-15,3 2-21 0,1 1-4 0,0-1-1 0</inkml:trace>
  <inkml:trace contextRef="#ctx0" brushRef="#br3" timeOffset="114982.45">26384 8196 2185 0,'11'3'48'0,"-11"-3"9"0,0 0 3 0,0 0 2 0,3 0-50 0,-3 0-12 0,0 0 0 0,0 0 0 15,0 0 157-15,0 0 29 16,4-6 6-16,-4-1 0 0,0 4-102 0,-4-6-21 16,1-1-4-16,-1-2-1 0,1-1 0 0,-1 1 0 0,4-4 0 0,-3 1 0 31,-1-7-51-31,4 6-13 0,0 0 0 0,0 1 0 0,4-1 54 0,-4 3 8 16,3 1 2-16,1-1 0 0,3 1-52 0,-4 2-12 15,4-2 0-15,-3 2 0 0,7 1 0 0,3 3 0 0,-4-1 0 0,4 1 0 16,0 0 0-16,4 3 0 15,-4 0 0-15,7 3 0 0,-7 0 0 0,4 0 0 16,0 0 0-16,3 0 0 0,-7 0 0 0,4 0 0 16,-4 3 0-16,0 0 0 0,0-3 0 0,0 3 0 15,-7 0 0-15,4 3 0 0,-4-6 0 0,-4 4 0 0,4-1 0 0,-3 3 0 16,-1-3-100-16,5 3-22 0,-8-6-5 16,0 7-1332-16</inkml:trace>
  <inkml:trace contextRef="#ctx0" brushRef="#br3" timeOffset="115524.14">25643 8901 2269 0,'0'0'64'0,"0"0"15"15,0 0-63-15,0 0-16 0,0 7 0 0,4 5 0 16,-4 4 105-16,7 0 19 0,-3 5 3 0,3 5 1 0,0-5-52 0,-4 5-9 0,4-1-3 0,0 0 0 31,4 0 0-31,-8-3 0 0,4 0 0 0,-3-7 0 16,3 1-51-16,0-3-13 0,0-4 0 0,-3-3 0 16,-4-6-48-16,0 0-13 0,7-3-3 0,-4-3 0 31,1-7-51-31,-1-2-10 0,-3-4-3 0</inkml:trace>
  <inkml:trace contextRef="#ctx0" brushRef="#br3" timeOffset="115679.84">25686 8814 2617 0,'-11'3'57'0,"11"-3"12"0,-7 0 3 0,0 0 2 0,0 0-59 0,3 0-15 0,4 0 0 0,0 0 0 0,0 0 61 0,0 0 10 16,0 0 1-16,0 0 1 15,0 0-58-15,4-7-15 0,0 1 0 0,6 0 0 16,1 0-100-16,-1 2-24 0,1 1-4 0,3 3-1023 31</inkml:trace>
  <inkml:trace contextRef="#ctx0" brushRef="#br3" timeOffset="116065.94">26053 9071 2188 0,'0'0'48'0,"0"0"11"0,0 0 1 0,0 0 1 0,0 0-49 0,0 0-12 16,-4-7 0-16,4 1 0 0,0-3 105 0,-3-1 19 0,3-2 3 0,-4-1 1 16,1 1-52-16,3-4-9 15,-4 0-3-15,0 1 0 0,4 2 0 0,-3 1 0 16,3-1 0-16,0 0 0 0,-4 4 0 0,4 0 0 16,0-4 0-16,4 4 0 0,-4-1-51 0,3 1-13 0,1 3 0 0,3-1 0 15,0-2 0-15,0 3 0 16,0-1 0-16,4 4 0 0,3 0 0 0,0 0 0 15,4 3 0-15,-4 0 0 16,3 3 54-16,5-3 8 0,-5 3 2 0,1 0 0 0,3 4-52 16,-3-1-12-16,-1 0 0 0,-3 4 0 0,1 2 0 0,-5 1 0 0,-3 2 0 0,0 4 0 15,-3 0 0-15,-1 0 0 16,1 0 0-16,-4 3 0 0,-4 0 0 16,4 3 0-16,-3-3 0 0,-1 0 0 0,-3-4 0 0,4-2 0 0,-1-3 0 15,-3-7 0 1,4 0-100-16,3-6-22 0,0 0-5 0,0 0-1 15,0 0-102-15,0 0-21 0,3-9-4 0,1-4-1 0</inkml:trace>
  <inkml:trace contextRef="#ctx0" brushRef="#br3" timeOffset="116990.09">25848 9732 1074 0,'0'0'30'0,"-3"-3"8"0,3-3-30 0,-4 0-8 0,4-1 0 0,0-2 0 0,4-1 52 16,-4 1 10-16,0 0 2 0,3-1 0 0,-3 1 51 0,4-1 10 15,-4 1 3-15,0 3 0 0,0-4 0 0,0 4 0 16,0 0 0-16,0 6 0 0,-4-3 0 0,4 3 0 0,-7-3 0 0,3 6 0 15,-6-3 0-15,3 6 0 0,0 0 0 0,0 4 0 16,0-1-103-16,0 0-25 16,-4 7 0-16,0 0 0 0,4-1 56 15,-3 4 7-15,3 0 1 0,-4 3 0 0,8 0-52 0,-4 3-12 16,3 0 0-16,4 3 0 0,0-3 54 0,0 4 8 16,0-4 2-16,4 3 0 0,-1-3-52 0,4 0-12 15,0-3 0-15,4 0 0 0,3-3 0 0,0-3 0 16,0-4 0-16,4-2 0 0,-4-4 0 0,7-3 0 0,-3-3 0 0,3-3 0 15,-4-3 0-15,1-4 0 0,0-2 0 16,-1-4 0-16,1 0 0 0,-4-6 0 0,0 3 0 16,4-3 0-16,-8 4 0 0,1-1 0 15,0 0 0-15,-8 0 0 0,1 0 0 0,-1 4 0 0,-3-4 0 0,-3 3 0 16,-1 1 0-16,1-1 0 0,-1 3 0 16,-3-2 0-16,-4 2 0 0,4 1 0 0,-3-1 0 0,-1-3 0 0,-3 4 0 0,4-1 0 31,-1 4 0-31,0-1 0 0,4 1 0 0,-3 3 0 15,3 3 0-15,-4 0 0 0,4-1 0 0,0 1 0 0,0 3 0 0,7 0 0 32,0 0-100-32,0 0-22 0,0 0-5 0,0 10-1 15,3-4 0-15,1 3 0 0,3 1 0 0,4-1-716 0,-1-3-144 0</inkml:trace>
  <inkml:trace contextRef="#ctx0" brushRef="#br3" timeOffset="117360.98">26257 9952 1036 0,'0'0'23'0,"0"0"5"0,0 0 0 0,0 0 1 0,0 0-29 0,0 0 0 0,0 0 0 0,0 0 0 0,7 0 0 0,-7 0 0 16,0 0 0-16,4 0 0 0,-4 0 0 0,7 3 0 0,-7-3 0 0,0 0 0 16,0 0 57-16,7 3 6 0,-7-3 1 0,3 6 0 31,-3-6 102-31,0 0 21 0,0 7 4 0,0-1 1 0,0 0 0 0,0-6 0 15,0 0 0-15,0 0 0 0,0 0-103 0,0 0-20 0,0 0-4 0,0 0-1 16,0 0 0-16,-3-3 0 16,-1 0 0-16,1-3 0 0,-1-1 0 0,1-2 0 0,-1-1 0 0,1-2 0 15,-1-7-51-15,1 3-13 0,-4-2 0 0,7-1 0 0,-4 0 0 0,1 3 0 32,-1 1 0-32,4-4 0 0,-3 6 54 0,3-2 8 0,0 2 2 0,3 1 0 15,-3 2-52-15,4 1-12 0,3 2 0 0,-4 1 0 16,4-3 0-16,0 6 0 0,0-1 0 0,4 1 0 0,-4 3 0 0,0 0 0 15,4 0 0-15,-1 3 0 0,-3 1 0 0,4 2 0 16,-1-3 0-16,5 3 0 0,-5-3 0 0,1 4 0 16,-1-4 0-16,1 0 0 15,-1 0-48-15,1 0-13 0,-4 0-3 0,4 4 0 16,-1-4-72-16,1 0-16 0,-4 3-2 0,0-3-1176 0</inkml:trace>
  <inkml:trace contextRef="#ctx0" brushRef="#br3" timeOffset="117537.34">26599 9945 2880 0,'0'0'64'0,"-3"4"12"0,-4-1 4 0,0 0 0 15,7-3-64-15,-4 0-16 16,4 0 0-16,0 0 0 16,0 0 105-16,0 0 19 0,0 0 3 0,0-6 1 0,-3-4-103 0,3 1-25 0,0-4 0 0,0 4 0 15,0-7 0-15,0 4 0 16,0-1 0-16,0-3 0 15,0-2-148-15,0 2-36 0,-4-3-6 0,4 0-2 0</inkml:trace>
  <inkml:trace contextRef="#ctx0" brushRef="#br3" timeOffset="117679.25">26554 9538 2617 0,'0'0'57'0,"-4"0"12"0,-3 0 3 0,0 3 2 0,0-6-59 0,3 3-15 31,-6 3 0-31,6 0 0 0,4-3 61 0,0 0 10 0,0 0 1 0,0 6 1 0,0 1-58 0,4-1-15 16,-1 0 0-16,4 0 0 15,0 1-100-15,4-1-22 0,-4 0-5 0,4 4-1025 16</inkml:trace>
  <inkml:trace contextRef="#ctx0" brushRef="#br3" timeOffset="118155.7">26765 9757 2187 0,'0'0'62'0,"4"7"14"0,-4-1-61 0,3 0-15 16,1-3 0-16,3 0 0 0,0 1 112 0,-4-1 20 0,8-3 4 0,-4 0 1 0,0 0-48 0,4-3-9 0,-4-4-3 0,3 1 0 15,-3 3-18-15,1-3-4 0,-1-1-1 0,0 1 0 16,0-3-35-16,-4 2-7 16,1 1-2-16,-4 0 0 0,3 0 43 0,-3-1 9 15,-3 1 2-15,3 0 0 0,-4 3-64 0,1-1-15 0,-1 1-1 0,-3 3-1 16,0 0 17-16,0 3 0 0,0 4-8 0,-4 5 8 16,4-2 0-16,0 2 0 0,-3 4 0 0,3 3 0 15,3-4 0-15,-3 7 0 0,3-3 0 0,1 0 0 16,3 3 0-16,0-3 0 0,0 0 0 0,3-4 0 15,5-2 14-15,-5-1 3 16,8 1 1-16,-4-4 0 0,3-2-18 0,-3-1 0 0,4-3 0 0,0 0 0 16,-1-3 0-16,4 0 0 0,-3-3 0 0,-1-3 0 0,-3 3 0 0,4-7 0 31,0 1 0-31,-4-1 0 0,3-5 36 0,-3 2 4 0,0 1 1 16,-3-4 0-16,3 3-14 0,-4-2-3 0,5 2-1 0,-5 1 0 15,4-1-23-15,-3 4-16 16,-1-1 2-16,4 1 1 0,-3 3 21 0,3-1 4 15,-4 1 0-15,4 0 1 0,0-1-13 0,0 4 0 0,-3 0 0 0,7 3 0 16,-1-3 0-16,-3 6-15 16,4-3 3-16,-1 6 1 0,1 1 19 0,0-1 4 0,-1 7 1 0,1-4 0 15,-1 7 1-15,-3-1 0 0,4 4 0 0,-4 0 0 0,-3 0 2 0,-1 3 0 32,1-3 0-32,-1-1 0 0,-3 1-12 0,4 0-4 0,-4-3 0 0,0-1 0 15,3-5-28-15,-3-1-6 0,0-3-1 0,0-6 0 16,0 0-165-16,0 0-32 0,7 0-8 15</inkml:trace>
  <inkml:trace contextRef="#ctx0" brushRef="#br3" timeOffset="118495.86">27365 9585 2072 0,'0'0'59'0,"4"9"12"16,-1 4-57-16,1 3-14 0,-1-1 0 0,4 4 0 16,-3 0 148-16,-1 0 26 15,1-1 6-15,-1 4 0 0,4 0-41 0,-3 0-9 0,3 3-2 0,-4 0 0 0,1-3-44 0,3 0-8 31,-3 3-3-31,3-6 0 0,-4 0-34 0,1 0-7 16,-1-3-2-16,1-1 0 0,-4-2-18 0,3-4-3 0,-3-3-1 0,0 1 0 0,0-7-8 0,0 0-17 16,0 0 4-1,0 0 1-15,0 0-56 16,-3-7-12-16,-1-2-1 0,-3-4-1 0,0 4-102 0,0-3-20 0,0-1-4 0,-4 0-992 16</inkml:trace>
  <inkml:trace contextRef="#ctx0" brushRef="#br3" timeOffset="119196.59">27284 9776 2419 0,'0'0'53'0,"0"0"11"0,0 0 3 0,7 3 1 0,-4-3-55 0,4 3-13 0,1-3 0 0,-1 4 0 0,3-1 104 0,1 0 19 16,3-3 3-16,0 0 1 0,0 3-54 0,0-3-10 0,4 0-3 0,-1 0 0 16,-2-3-26-1,2 3-6-15,1-3 0 0,0 0-1 0,3-1-39 0,0 1-8 0,-4-3-2 0,1 3 0 16,-4 0 42-16,0-4 9 0,4 4 2 0,-7-3 0 15,-1 0-31-15,1 3 0 16,-4-4 0-16,0 4 0 0,0 0 0 0,0 0 0 0,-7 3 0 16,0 0 0-16,0 0 10 0,0 0-10 15,0 0 10-15,0 0-10 0,0 0 32 0,-4 3 0 16,1 3 0-16,-1 4 0 0,1 2-5 0,-4 1-1 0,0-1 0 0,3 7 0 0,-3-3 6 0,4 3 2 16,-1 0 0-16,1-1 0 15,3-2-34-15,0 0 0 0,0-4 0 16,3 1 0-16,1-4 0 0,-1 4-17 0,4-7 1 0,-3 0 1 15,-4-6 15-15,7 0-12 0,0 3 12 0,0-3-12 0,0-3 26 0,0 0 6 16,0-3 0-16,0-4 1 16,0 1-21-16,0-3 0 0,-3-1 0 0,3-3 0 15,-4 1 0-15,1 2 0 0,-4-3 0 0,3 4 0 16,1-1-12-16,-4 1-8 0,0 2 0 16,3-2-1-16,-3 2 33 0,0 1 8 0,0 3 0 0,0 6 1 15,0 0-21-15,0 0 0 0,0 0 0 0,0 0 0 0,0 0 0 0,0 0 0 0,4 9 0 0,-4 1 0 31,4-1 0-31,-1 7 0 0,4-1 0 0,-3 4 0 0,3 0 0 0,0-3 0 16,0-1 0-16,3 4 0 0,-3-3 0 0,4-1 0 16,-4 1 0-16,4-3 0 0,3-1 0 0,-4 1-16 15,1-4 2-15,0 1 1 0,3-1 13 0,0-3 0 0,0 1 0 0,-4-1 0 16,5-3 0-16,-1 0 0 16,-4 0 0-16,4 0 0 0,-3 0 0 0,0-3 0 15,-1 0 0-15,1 0 0 0,-4-3 0 0,0 0 0 0,0-3 0 0,-4 0 0 16,1-1 21-16,-1-2 7 0,1 0 2 0,-4-4 0 15,0 0-18-15,-4-2-3 16,1-4-1-16,-1-3 0 0,1 0-26 0,-4 0-6 31,0-3 0-31,0-3-1 0,-4 3 25 0,-3-3 0 0,3-4 0 16,-3 1 0-16,4-4 20 0,-1 1 10 0,1-1 2 0,-1-2 0 16,4-1-52-16,3 4-9 0,-3 2-3 0,4 4 0 0,-1 6 32 0,1 6 0 0,-1 4 0 0,1 2 0 15,3 4 0-15,0 0 0 0,0 6 0 0,0 0 0 16,0 0-122-16,0 0-18 0,-4 9-4 0,1-2-1 31,-1 2-131-31,1 4-25 0</inkml:trace>
  <inkml:trace contextRef="#ctx0" brushRef="#br3" timeOffset="119380.08">27862 9666 2649 0,'0'0'58'0,"0"7"12"0,-3-1 2 0,-1 0 4 0,4-6-61 0,4 6-15 16,-4 1 0-16,3-1 0 0,1 0 140 0,3-3 24 15,0 4 6-15,4-4 1 0,-4 0-69 0,7 0-14 0,0 0-2 0,0-3-1 16,4 0-68-16,3 0-17 16,0-3 0-16,0 3 0 0,4-3 0 0,-4 0 0 15,0 0 0-15,-3 0 0 0,-1 3 0 0,1 0 0 0,0 0 0 0,-1 0 0 16,-3 3 0-16,1-3 0 0,-1 3 0 0,3 0 0 31,-3 0-84-31,1 0-20 0,-1 4-4 0,-4-1-884 0,-3 3-178 0</inkml:trace>
  <inkml:trace contextRef="#ctx0" brushRef="#br3" timeOffset="119630.1">28395 9895 3110 0,'-7'10'68'0,"0"-4"15"0,3-3 2 0,-3 0 3 16,0-3-71-16,4 3-17 0,-4-3 0 0,3-3 0 0,-3 3 106 0,4-3 18 0,-1-3 3 0,1 3 1 0,-1-7-103 0,4 1-25 15,-3-1 0-15,-1 1 0 16,4-7 0-16,-4 1 0 0,4-4 0 0,-3 0 0 15,-1 0-46 1,1-3-14-16,3 0-4 0,-4-3 0 0,4 0-102 0,-3 3-21 0,3-3-4 0,-4 6-1 31,4 4-102-31,0-4-21 0,-3-9-4 0,-4 9-1 0</inkml:trace>
  <inkml:trace contextRef="#ctx0" brushRef="#br3" timeOffset="119689.95">28307 9463 2419 0,'0'0'53'0,"0"0"11"0,-4-4 3 0,-3-2 1 0,4 3-55 15,-4 3-13-15,3-3 0 0,-3 3 0 0,4 0 130 0,3 0 23 0,-7 0 5 0,7 0 1 31,0 0-101-31,0 0-20 0,0 0-4 0,0 0-1 16,0 6-33-16,0-6 0 0,0 6 0 0,3 1 0 0,4-1-198 0,0 0-46 0,4-3-10 0,-4 1-2 16</inkml:trace>
  <inkml:trace contextRef="#ctx0" brushRef="#br3" timeOffset="120064.75">28515 9623 2649 0,'-7'15'58'0,"3"-5"12"0,1 2 2 0,-4 1 4 0,3-1-61 16,1 1-15-16,3 6 0 0,-4-4 0 0,1 7 54 0,3-3 8 0,0 0 2 0,3 3 0 16,1 0 0-16,-1 0 0 0,1-4 0 0,3 4 0 15,0-3 0-15,0-3 0 0,4 0 0 0,-4-4 0 16,3 1-64-16,1-7-8 0,-1 0-4 0,1 0-1 16,0-6 36-16,-1 0 7 15,1-3 2-15,-1-3 0 0,-3 0-41 0,4-4-8 0,0-2-2 0,-4-4 0 16,3 1 19-16,-3-1 0 0,0 0 0 0,0-3 0 0,0 1 48 0,-3-1 12 31,-4 0 4-31,3 3 0 0,-3 1-52 0,0-1-12 0,-3 0 0 0,-1 4 0 16,4-1 0-16,-3 4 0 0,-4-1 0 0,0 4 0 0,0-3 0 0,0-1 0 15,0 4 0 1,0 3 0-16,0 0 0 0,-1 3 0 16,-2 0 0-16,6 3 0 0,-3 0-48 0,0 6-13 0,4-2-3 0,-1 2 0 15,1 0-51-15,3 1-10 0,-4-1-3 0,8 1 0 16,-1 2-51-16,-3-2-10 0,7 2-3 0</inkml:trace>
  <inkml:trace contextRef="#ctx0" brushRef="#br3" timeOffset="120306.58">28787 9892 2508 0,'0'0'71'0,"0"0"16"0,3 6-70 16,1 1-17-16,-4-1 0 0,0-6 0 0,0 0 157 0,0 0 28 0,0 0 6 0,0 0 1 16,7-3-103-16,-4-3-20 0,1-4-4 0,3-2-1 15,-4-1-10-15,4 1-2 16,1-4-1-16,-1 3 0 0,0-2-31 0,3-1-5 0,1 3-2 0,-1 1 0 15,1-1-1-15,3 1-1 0,0 2 0 0,-3 1 0 16,3 0-3-16,-4 2 0 16,5 1 0-16,-5 3 0 0,1 0 4 0,-1 0 1 15,1 3 0-15,0 0 0 0,-4 3-9 0,3 0-4 0,1 3 0 0,-4 0 0 16,3 4 0-16,-3 2 0 16,-3 1 0-16,3 3 0 15,-3 2-26-15,-1 4-5 0,1 0-1 0,-1 3 0 0,-3 4 32 0,0-4 0 16,0 0 0-16,0 3 0 0,0-3 20 0,-3-3 9 0,3-3 3 0,-4 0 0 15,1-4-24-15,-5-2-8 0,5-1 0 16,-1-2 0-16,4-4-139 0,-3-3-27 0,-1-3-6 0</inkml:trace>
  <inkml:trace contextRef="#ctx0" brushRef="#br3" timeOffset="166076.67">23467 10522 541 0,'0'0'15'0,"-4"4"4"0,4-4-19 0,-3 6 0 31,-1-3 0-31,1 3 0 0,3-6 34 0,0 3 3 16,-4 0 1-16,4-3 0 0,-3 4-8 0,3-4-2 0,-4 6 0 0,4-6 0 16,0 0 3-16,0 3 0 0,0-3 0 0,0 0 0 0,0 0-18 0,0 0-3 15,-3 6-1-15,3-6 0 0,0 0-9 0,0 0 0 32,0 0 0-32,0 7 0 0,0-7-40 0,-4 3-9 0,4 3-3 0,0-6 0 31,-3 6-16-31,3-6-4 0,-4 7-1 0,0-1 0 15,1-3 32-15,3-3 6 0,-4 6 2 0,4-6 0 0,0 0 25 0,0 0 8 0,0 0 0 0,0 0 0 16,-3 3 0-16,3-3 0 0,-4 13 0 0,4-13 0 0</inkml:trace>
  <inkml:trace contextRef="#ctx0" brushRef="#br3" timeOffset="175348.88">21639 14116 2188 0,'0'0'48'0,"0"0"11"0,0-7 1 0,0 7 1 0,4-3-49 0,-1 0-12 0,-3 3 0 0,0 0 0 16,0 0 105-16,4 3 19 16,3 4 3-16,-3-1 1 0,-1 3-23 0,1 1-4 15,-1 2-1-15,1 1 0 0,3-1-57 0,-4 4-12 16,1-4-3-16,-1 4 0 0,1 0 22 0,3 0 4 15,-4-4 1-15,1 4 0 0,-1-4-39 0,1 1-8 0,0-1-8 0,-4 1 11 16,3-4-11-16,1-2 0 0,-4 2 0 0,3 0 0 31,-3-2-26-31,0-1-10 16,0-6-3-16,0 0 0 0,0 0-147 0,0 0-30 0,0 0-5 0</inkml:trace>
  <inkml:trace contextRef="#ctx0" brushRef="#br3" timeOffset="175510.76">21650 13984 2497 0,'-11'-9'71'0,"8"9"15"0,-4 0-69 15,3-4-17-15,1-5 0 0,-1 3 0 0,4 6 80 0,0 0 13 0,0 0 3 0,0 0 0 0,0 0-63 0,0 0-12 16,0-6-2-16,0 6-1 31,0 0-103-31,4 0-21 0,-1-4-4 0,1 1-1032 0</inkml:trace>
  <inkml:trace contextRef="#ctx0" brushRef="#br3" timeOffset="175745.45">21752 13890 2070 0,'0'0'45'0,"0"0"10"0,4 6 1 0,-1 4 3 15,1 5-47-15,-1 1-12 0,4 0 0 0,4-1 0 0,-4 4 47 16,4 0 7-16,-1 0 2 0,1 0 0 0,3 3-20 0,-3-1-3 31,3 1-1-31,-4 0 0 0,1-6 12 0,-1 3 1 0,1 0 1 0,0-1 0 0,-4-2-15 16,0-3-3-16,0-4-1 0,0 1 0 0,-4 2-18 0,4-3-9 0,-3-2 10 0,-1-4-10 31,-3-3-49-31,0 0-16 0,0 0-3 0,0 0-1 16,0 0-163-16,-7-6-33 0</inkml:trace>
  <inkml:trace contextRef="#ctx0" brushRef="#br3" timeOffset="175972.08">21770 14188 2426 0,'0'0'68'0,"0"0"16"0,0 0-67 0,0 0-17 0,7 0 0 0,0 0 0 0,0-3 102 16,4 0 17 0,-1-1 3-16,1-2 1 15,3 3-39-15,0 0-7 0,4 0-1 0,-4 0-1 0,0-1-29 0,0-2-6 0,4 0 0 0,-4 3-1 0,0-3-22 0,0 2-4 16,0 4-1-16,-3-3 0 15,3 3-12-15,-4 3 0 0,1-3 0 0,-4 4 0 16,4-1 8-16,-4-3-8 0,3 3 0 0,-3 3 0 16,0 0-13-16,4-3-9 0,-8 1-2 0,5 2 0 15,-1-3-94-15,0 3-19 0,-4 1-4 0,1-4-1122 0</inkml:trace>
  <inkml:trace contextRef="#ctx0" brushRef="#br3" timeOffset="176289.46">22324 14288 3326 0,'-11'10'95'0,"11"-10"19"0,-3 0-91 0,3 0-23 0,-4-4 0 0,1-2 0 0,-1 3 85 0,1-3 13 0,-1-1 2 0,1 1 1 15,-1-6-75-15,4-1-15 0,-4-3-3 0,1 1-8 16,-1-4 0-16,1 0 0 16,-4-3-10-16,3 0 10 0,-3 0-44 15,4 0-2-15,-4-3 0 0,3 3 0 0,1 0-89 0,-1 4-17 0,1-1-4 0,3 0-1 31,-4 3-71-31,0 4-15 0,4 2-2 0,-3 1-1 16,-1-1 118-16,1 1 24 0,-1 0 5 0,1 2 1 0,-1 1 158 0,1 3 31 0,-4 3 6 0,3-3 2 16,-3 3 74-16,4 0 15 0,-4 0 4 0,0 0 0 15,3 6-58-15,4-6-11 16,-4 6-3-16,4 1 0 0,-3-1-77 0,3 0-16 16,0 0-3-16,3 1-1 0,5-1-23 0,-5 3-20 0,4-2 4 0,0-1 1 31,-3 3-46-31,6-5-10 0,1-1-1 0,-1 3-1 15,5-3-139-15,-5 3-28 0</inkml:trace>
  <inkml:trace contextRef="#ctx0" brushRef="#br3" timeOffset="176600.02">22426 14000 2649 0,'-10'6'58'0,"2"0"12"0,1 4 2 0,0-1 4 0,0 0-61 16,0 4-15-16,-3 6 0 0,3 0 0 0,0-1 105 0,3 1 19 0,0 3 3 0,1 0 1 31,-1-3-52-31,4 0-9 0,0 0-3 0,0-1 0 15,4 1-40-15,3 0-9 0,0-3-2 0,0-1 0 16,0-8-5-16,4-1-8 0,-1 0 11 0,1-6-11 16,3 0-8-16,4-3-9 0,-4-6-2 0,3 2 0 0,1-2 19 0,3 0 0 0,-3-4 0 0,0-3 0 15,-4 1 16 1,-4-1 8-16,4 0 0 0,-7 1 1 0,4 2-10 0,-8 1-3 16,5-1 0-16,-8-3 0 0,0 4 3 0,0-1 0 15,-8-2 0-15,1 2 0 0,-3 0-3 0,-1-2 0 0,-3-1 0 0,0 4 0 31,0-1-12-31,-4 4 0 0,4-1 0 0,0 7 0 0,3-3 0 0,1 3 0 16,-1-4 0-16,1 4 0 0,3 6-56 16,0 1-13-16,3 2-3 0,4 0-1 15,-3 3-92-15,6 4-19 0,-3-4-3 0,4 4-1095 0</inkml:trace>
  <inkml:trace contextRef="#ctx0" brushRef="#br3" timeOffset="176892.14">22708 14263 2649 0,'0'0'58'0,"0"0"12"0,-3 6 2 0,3-6 4 0,0 0-61 0,0 0-15 0,-4-6 0 0,4-3 0 0,0-1 78 0,4-2 13 0,-4-4 2 0,3 0 1 0,1 4-26 0,3-4-4 15,0-3-2-15,0 4 0 16,4-4-17-16,-4 3-3 0,3-3-1 0,1 4 0 16,3-1-12-16,0 7-2 0,0 5-1 0,0-2 0 0,0-6-3 0,0-1-1 0,1 4 0 0,-5 2 0 31,4 4-1-31,0 6 0 0,-3 1 0 0,0 5 0 0,3-3 0 0,-7 10 0 15,3 0 0-15,-3 2 0 0,-3 7-21 16,-1-3 0-16,1 7 0 0,-1 2 0 16,-3-3 0-16,0 4 0 0,0 2 0 0,-3-3 0 15,3-5 0-15,-4-8 0 0,4 1 0 0,-3 3 8 0,-1-6-6 0,1-4-2 16,-1 1 0-16,1-4 0 16,-1-6 0-16,1 1 0 0,3-8 0 0,-4-2 0 15,4-3-131-15,0-7-22 0,0 0-5 0</inkml:trace>
  <inkml:trace contextRef="#ctx0" brushRef="#br4" timeOffset="-205502.59">21442 8023 828 0,'0'0'18'0,"0"0"4"0,0 0 1 0,0 0 0 0,0 0-23 0,0 0 0 0,0 0 0 0,0 0 0 15,0 0 52-15,0 0 7 16,0 0 1-16,0 0 0 0,0 0 5 0,0 0 2 0,0 0 0 0,0 0 0 16,0 0-1-16,0 0 0 0,0 0 0 0,3-6 0 15,-3 6-19-15,0-3-4 16,0-3-1-16,0 6 0 0,0 0 1 0,0 0 0 15,0 0 0-15,0 0 0 0,0 0-11 0,0 0-1 16,0 0-1-16,0 0 0 0,0 0-2 0,0 0 0 0,0-3 0 0,0 3 0 31,0 0-9-31,0-7-3 0,0 7 0 0,0-3 0 0,0-3-2 0,0 6-1 16,0-6 0-16,-3-1 0 0,3 4 15 0,0 3 2 0,-4-3 1 0,4-3 0 0,0 3-18 0,-3-4-3 31,3 7-1-31,0 0 0 0,0 0-9 0,-4-3 8 0,4 3-8 0,0 0 8 16,0 0-8-16,-3-3 12 0,-1-3-12 15,1 3 12-15,3 3-12 0,0 0 0 16,-4-3 0-16,4 3 8 0,0-7-8 0,-3 1 0 16,3 3 9-16,0 3-9 0,-7-3 8 0,3 0-8 0,4 3 8 0,0-3-8 15,-3-1 0-15,3 4 9 0,-4-6-9 0,4 6 0 0,-4-3 14 0,1 0-4 16,-1 0-1-16,4 3 0 0,0 0-9 0,0 0 10 31,-3-3-10-31,3 3 10 0,-4-7 7 0,4 7 2 0,-3-3 0 0,3 3 0 0,-4-3-19 16,4 3 0-16,0 0 0 0,0 0 0 0,0 0 0 0,-3-3 0 0,-1 0 0 15,4 3 0 1,0 0 11-16,-7-3-2 0,7 3 0 0,-3-7 0 16,-1 4-9-16,4 3 8 0,-3-3-8 0,3 3 8 15,-4-3-8-15,1-3 0 0,-1 3 0 0,4 3 0 0,-4-4 8 0,4 4 0 32,0 0 0-32,0 0 0 0,-3-9-8 0,-1 6 0 0,4 3 0 0,-3-6 0 15,3 6 0-15,0-4 0 0,0 4 0 0,0 0 0 0,-4-3 0 0,4 3 8 16,-7-6-8-16,7 3 8 0,-7 0-8 0,4-4 0 0,3 4 0 0,0 3 0 15,-7-3 0-15,7 3 0 16,-4-6 0-16,1 3 0 0,3-3 0 0,-4 2 0 0,1 1 0 0,-1-3 0 16,4 3 0-16,-3 0 0 0,-1 0 0 15,0-4 0-15,4 4 0 0,-3-3 0 0,3 6 0 16,-4-3 0-16,1-3 0 0,-1 2 0 0,4 4 0 0,-3-3 0 16,-1-3 0-16,1 3 0 0,-1 0 0 15,1-4 0-15,-1 4 0 0,4 0 0 0,-3-3 0 16,-1 0 0-16,1-1 0 0,3 1 0 0,-4 0 0 15,1 3 0-15,-1-4 0 0,0 1 0 0,4 0 0 0,-3 0 0 16,-1 2 0-16,1-2 0 0,-1 0 8 0,1 3-8 0,-1-3 0 0,4-1 8 31,-3 1-8-31,-1 0 0 0,1-1 0 0,-1 4 0 0,1-3 8 0,-1 0-8 16,4-1 0-16,-3 1 0 0,-1 3 0 0,1-3 0 16,-1 3 0-16,1-4 0 0,-1 1 0 0,0 3 0 0,4-3 0 0,-3-1 0 31,-1 4 0-31,-3-3 0 0,7-3 0 0,-3-1 0 0,-4 4 0 0,7 0 0 15,-4-1 0-15,1 1 0 0,-1-3 0 0,-3 2 0 0,4 1 0 0,-1 0 0 16,-3 0 8-16,3-1-8 16,1 1 0-16,-1-3 0 0,1 2 0 15,-1 1 0-15,-3 0 0 0,4 0 0 0,-1-1 0 0,-3 1 0 0,4 0 0 0,-1 0 0 32,-3-1 8-32,0-2-8 0,4 3 0 0,-1-4 0 0,-3 4 0 0,3-4 0 15,-3 4 0-15,4-3 0 0,-4 3 0 0,3-1 0 0,-3-2 0 0,4 3 0 0,-4-4 0 0,0 4-11 16,-1-3 11-16,5 2 0 15,-4-2 0-15,0-1 0 0,3 1 0 16,-3 0 0-16,0 2 0 0,4-2 0 0,-4 0 30 0,3-1 2 0,-3 1 0 0,0-1 0 16,0 1-32-16,0 3 0 15,3-4 0-15,-3 1 0 0,0-1 0 0,0 1 0 16,0 0 0-16,0-1 0 0,0 1 0 0,3 3 0 0,-6-4 0 0,6 1 0 16,-3-1 0-16,0 1 0 0,0-1 0 0,0 1 0 15,0 0 0-15,0-1-20 0,0 4 4 0,0-3 0 0,0-1 16 16,0-2 17-1,0 5-3-15,3-2-1 0,-6 3-13 0,6-4-16 0,-3-2 3 0,0 2 1 16,0 1 12 0,0 0 16-16,0-1-3 0,0 1-1 0,0-1-12 0,3 1-16 15,-3-4 3-15,0 4 1 0,0-4 12 0,0 4 0 0,0 0 0 0,0-1 0 16,0 1 0-16,0-4 0 0,0 4 0 0,0-1 0 16,-4 1 12-16,4 0 1 0,-4-1 1 0,4 1 0 0,0-1-14 15,0 1 0-15,-3 0 0 0,3-4 0 0,-4 4 0 0,4-1 0 31,-4-2 0-31,4 2 0 0,0 1 0 0,0-4 0 0,0 4 0 0,-3 0 0 16,3-1 0-16,-1-2 0 0,1 2 0 0,-3 1 0 0,3-1 0 0,0-2 0 0,0-1 0 0,-4 4 0 31,4-4 0-31,-4 4 0 0,4-4 0 0,-3 4-10 16,3-4 10-16,0 1 0 0,-4-1 8 0,1 1-8 0,2-1 0 0,1 1 0 16,0-4 0-16,0 3 0 0,-3 1 0 0,3-1 0 15,0 1 0-15,0-1 0 0,-4 1 0 0,4-1 0 0,0 1 0 0,0 2 0 16,0-2 0-16,-4-1 0 15,4 1 0-15,-3-1 0 0,2 1 0 0,-2-1 0 16,3 0 0-16,-4 1 0 0,1-1 0 0,-1 1 0 0,1-1 0 0,-1 1 0 16,0-1 0-16,1-2 0 0,-4 2 0 0,3 0 0 15,0 1 0-15,1-1 0 16,-1 1 0-16,1-1 0 0,3-2 11 0,-4-1-3 0,4 0 0 16,-4-3 0-16,1 4-8 0,-1-1 0 0,4 0 0 15,-3 1 0 1,-1-1 0-16,0 0 0 0,1 1 0 0,3-1 0 0,-4 3 0 0,1-2 0 15,3-1 0-15,-4 0 0 0,0 1 0 0,1-1 0 0,-1 0 0 0,4 1 0 0,-3 2 0 0,-1-2-9 32,0-1 9-32,1 0-13 0,3 1 13 0,-4-1 8 0,1-3 0 0,3 3-8 15,-4 1 0-15,0-1 0 0,1-3 0 0,3 3 0 0,-4-2 0 0,1 2 0 16,-1-3 0-16,0 4 0 16,1-4 10-16,-1 3-10 0,-3-3 8 0,7 4-8 15,-7-1 0-15,3 0 0 0,4 0 0 0,-3-2 0 16,-1-1 0-16,4 3 0 0,-7-3 0 0,3 4 0 0,1-1 0 0,-1 0 0 15,1-2 0-15,-1 2 0 0,1-3 0 0,-1 3 0 16,0 1 0-16,1-4 0 0,-1 0 0 0,1 0 0 16,-1 4 0-16,0-1 0 0,1-3 0 0,-1 3 0 15,4 1 0-15,-3-4 0 0,-1 3 0 0,1 1 0 16,-1-1 0-16,4 0 0 0,-4 1 0 0,4-1 0 0,-3 3 0 16,-1-6 0-16,-3 7 12 0,3-7-4 15,1 3 0-15,-1 4 0 0,-3-4-8 0,4 4 0 16,-1-4 0-1,0 3 0-15,1 1 0 0,-1-4 0 0,1 1 0 0,-1-1 0 0,0 0 0 0,1 1 0 16,-1-1 0-16,1 0 0 0,-1 1 0 0,1-1 0 16,-1-3 0-16,0 3 0 0,1-2 0 15,-1 2 0-15,-3 3 0 0,3-6 0 0,1 4 0 0,-1-1 0 16,1 0 9-16,-1 1-9 0,1 2 0 0,-1-2 0 0,0-1 0 16,1 0 8-16,-1-3-8 0,1 7 8 0,-1-4-8 0,0 0 8 0,1-2-8 15,3 2 0 1,-4 0-8-16,-3-2 8 0,4 2 0 0,-1-3 0 0,0 3 0 0,4 1-8 15,-3-1 8-15,-1-3 0 0,1 4 0 0,-5-1 0 0,5 0 0 0,-1 0 0 16,1 4 0-16,-4-4 0 16,3 1 0-16,0-1 0 0,1 0 0 0,-1 1 0 15,1-1 0-15,-1 0 0 0,-3 4 0 0,3-7 0 0,4 3 0 0,-3 4 0 32,-1-1 0-32,1-3 0 0,-1 1 0 0,0-1 8 0,1 0-8 0,-1 1 8 15,1-4-8-15,3 3 0 0,0 1-8 0,-4-1 8 16,4 0 0-16,-4 0 0 0,4 1 0 0,-3-1 0 0,3 4 0 0,0-4 0 15,-4 3 0-15,4 1 0 16,-4-4 0-16,4 4 0 0,-3-1 0 0,3 1 0 16,-4-1 0-16,4 0 0 0,-4 1 0 0,1-4 8 0,-1 4-8 0,1-1 0 15,-1 1-8-15,1-4 8 16,-1 0 0-16,0 4 0 0,1-1 0 0,3 1 0 16,-4-1 0-16,1 1 8 0,3-4 0 0,-4 3 0 0,4 1-8 0,-4-1 0 0,8-2 0 0,-8-1 0 15,1 3 0-15,3-2 0 16,0 2 0-16,-4 1 0 0,4-1 0 0,0 0 0 15,0 1 0-15,-4-1 0 0,1 4 0 0,3-4 8 16,-1 1-8-16,-2 2 8 0,3-2-8 0,-4-1 0 0,4 4-8 16,0 0 8-16,0-4 0 0,0 1-8 0,0-1 8 0,0 4 0 15,0-4 0-15,3 4 0 0,-3-4 0 0,0 1 0 16,0 2 0-16,0 1 0 0,0-1 9 0,-4-2-9 16,8 2 0-16,-8 1 0 15,4 0 0-15,0 2 0 0,0-5 0 0,-3 2 0 16,3 1 0-16,0 0 0 0,-1-1 0 0,1 1 0 0,0-1 0 15,-3 4 0-15,6-7 0 16,-6 4 0-16,3-3 0 0,0 2 0 0,-4 4 0 0,4-7 0 16,3 7 0-16,-6-6 0 0,3 5 0 0,0 1 13 0,0-7-1 0,3 4 0 0,-6 3-12 0,6-4-16 31,-3 1 3-31,0 3 1 0,3-4 12 0,-3 4 0 0,0-3 0 0,0-1 0 16,4 4 0-16,-4 0 16 0,0-4-3 0,-1 1-1 0,5-1-12 0,-4 4-16 15,0 0 3-15,0 0 1 16,0 2 12-16,0-8 16 0,0 6-3 15,0-1-1-15,0-2-12 0,3 0 0 0,-3 5 0 16,3-5 0-16,-3 3 0 0,4-1 0 0,-4 1 0 0,3-3 0 0,-3 3 0 0,4 2 0 31,-4-5 0-31,3 3 0 0,-3-4 0 0,3 4 0 0,-3-3 0 0,4 2 0 16,-4 4 0-16,3-6 0 0,1 3 0 0,-1-1 0 0,-3-2 19 0,4 3-3 16,-4-1 0-16,3 4 0 0,-3-9-24 0,0 5-6 15,3 1-1-15,1 0 0 0,-1 0 15 0,-3-1 0 0,4 1 0 0,-1 3 0 16,-3-10 0-16,0 7 0 0,4 0 0 0,-1-4 0 15,-3 7 14 1,4-3 2-16,-1 3 1 0,-3-7 0 0,3 4-17 16,1 0 0-16,-4 0 0 0,3-1 0 0,-3 1 0 0,4 3 0 0,-1 0 0 0,1-3 0 15,-4-4 0-15,0 4 0 16,3 3 0-16,1-4 0 0,-1 1 0 0,-3 3 0 16,0-3 0-16,3 3 0 0,1-7 0 0,-4 4 0 15,3 0 0-15,1-1 0 0,-4 1 0 0,3 0 0 0,-3 0 0 0,4 2 0 16,-5-5 0-16,1 3 0 0,0 0 0 0,4-1 0 15,-4 1 9-15,3 0-1 16,-3-1-8-16,4 1 12 0,-4-3-12 0,3 3 0 0,-3-1 0 16,0-2 0-16,0 3 0 0,3-1 0 0,-3-2 0 0,0 3-10 15,4-4 10 1,-4 4 0-16,3-3 10 0,-3 2-10 0,4 1 0 0,-4-3 0 16,-1-1 0-16,1 4 0 0,4-4 0 0,-4 1 0 0,0 3 0 0,3-7 0 0,-3 7 0 0,4-3 0 15,-1-1 0-15,-3 4 0 0,0-7 8 16,4 7-8-16,-5-3 0 0,5-1 0 15,-4 1 9-15,0 6-9 0,3-10 8 0,-3 4-8 0,4-1 9 0,-4 4-9 32,0 0 10-32,3 3-10 0,-3-10 9 0,3 7-9 0,-3 0 8 0,4-1-8 0,-4-2 0 15,3 3 8-15,-3 3-8 0,4-7 0 0,-4 1 0 0,0 2 8 0,0-2-8 0,3 3 0 32,-3 0 0-32,0-1 0 0,0-5 0 0,0 2 0 0,0 4 0 0,0-3 0 15,0 5 0-15,0-5 0 0,0-3 0 0,-1 5 0 16,1-2 10-16,0-1-10 0,0 7 19 0,4-3-3 15,-4-7-1-15,0 7 0 0,3 0-15 0,-3 0 0 16,0-1 0-16,4 1 0 0,-1-6 0 16,0 5 0-16,-3-2 0 0,0 3 0 15,4-4-9-15,-1 7-5 0,1-9-1 0,-1 5 0 0,-3 1 15 0,4 0 0 16,-4-4 9-16,3 7-9 0,-3-3 0 0,3 3 8 0,1-7-8 16,-4 4 0-16,3 0 0 0,1 0 0 15,-1-1 0-15,1 4 0 0,-1-3 0 0,1 3 0 0,-1 0 0 0,1 0 0 16,-1-7 0-16,1 4 0 15,-1 3 0-15,1-4 0 0,-1 1 0 0,1 0 0 0,-1 3 0 0,0 3 0 16,1-3 0-16,-1-7 0 0,1 7 0 0,-1-3 0 0,1 3 0 0,-1-4 0 31,1 4 0-31,-1-3 0 0,1 3 0 0,-1 0 0 16,4 0 0-16,-3-1 0 0,-1-5 8 0,1 3-8 0,-1 3 0 0,1-4 0 16,-1 4 0-16,0-3 8 0,4 0-8 0,-3 3 0 0,-4-1 0 0,7 1 0 15,-4 0 0-15,1-3 0 0,3 6 8 0,-4-6-8 31,4 2 0-31,0 4 0 0,-3-3 8 0,3 3-8 0,-4-3 0 0,1 0 0 16,-1-3 0-16,4 3 0 0,-3-4 0 0,-1 7 0 0,1-3 0 16,-1 0 0-16,1-3 0 0,3 6 0 0,-4-3 0 0,4 3 0 15,0-3 0-15,-3-4 0 0,-1 4 0 0,4 3 0 32,0 0 0-32,0 0 0 0,-4-3 0 0,4 3 8 0,-3-3-8 0,3 3 0 15,-4 0 0-15,4 0 0 0,-3-3 0 0,3 3 0 0,-4-3 0 0,4 3 0 0,-3-4 0 0,3 4 0 31,-4 0 0-31,4 0 0 0,0 0 0 0,0 0 0 0,-3-3 0 0,3 3 0 16,-4 0 0-16,4 0 0 0,0 0 0 0,0 0 0 0,0 0 8 0,0 0-8 31,0 0 0-31,0 0 0 0,0 0 0 0,0 0 0 0,0 0 0 0,0 0 0 16,0 0 0-16,0 0 0 0,-3 0 0 0,3 0 8 16,-4 3-8-16,4 1 0 0,0-4 0 0,0 0 0 15,0 0 0-15,-3 6 0 0,-1 0 0 0,4-6 0 0,0 6 0 0,-3 1 0 0,3 2 0 0,0-3 0 31,-4-2 0-31,4 5 0 0,0-3 0 0,0 4 0 0,0 2 0 0,0-2 0 16,-3-1 0-16,3 3 0 0,0 1 0 0,0 3 0 16,0-4 0-1,0 1 0-15,0 9 0 0,0-7 0 0,0 1 0 0,0 3 0 0,0-3 0 16,0-1 0-16,0 4 0 0,0-3-8 16,0-1 8-16,-4 1 0 0,4 0-8 0,0-7 8 0,0 1 0 0,0 2 0 0,0-6-10 0,-4 1 10 31,4 2-8-31,0-9 8 0,0 0 0 0,0 0-10 15,-3 6 10-15,-1-3 0 0,1 4 0 0,3-7-8 0,0 0 8 0,0 9 0 0,0-9 0 0,0 0 0 16,0 0 0-16,0 0 0 16,0 0-9-16,0 0 9 0,0 0 0 0,0 0-9 15,0 0 9-15,0 0-8 0,0-9 8 0,0 2-8 0,0-2 8 0,0 0 0 32,0-1 0-32,0-5 0 0,0-1 0 0,3-3 0 0,1 3 0 0,-4-2 0 0,3 2 0 15,-3-6 0-15,4 3 0 0,0 4 0 0,-1-7 0 0,-3 3 0 16,4 3 0-16,-1 0 0 0,-3 1 0 0,4-7 0 15,-1 6 0-15,-3 4 0 0,4-4 0 0,-1 3 0 0,-3 1 0 16,4 2 0-16,-4-2 0 0,3 6 0 16,-3 6 0-16,0 0 0 0,4-4 0 0,-4 4 0 15,0 0 0-15,3-3 0 0,4-3 0 0,-7 6 0 0,4 0 0 0,3 3 0 32,-7-3 0-32,7 3 0 0,4 0 0 0,-4 1 0 0,0-1 0 0,0 6 0 15,0-6 0-15,3 0 0 0,-3 1 0 0,4-1 0 16,-4 6 0-16,4-3 0 0,-1 1 0 0,1-1 0 0,-1 6 0 0,5-8 0 31,-5 5 0-31,1 0 0 0,-1-2 0 0,4 2 0 0,-3 4 0 0,0-10 0 16,3 6 0-16,-4 1 0 0,4-1 0 0,-3-3 0 0,3 4 0 0,-3-7 0 15,-4 3 0-15,3-3-8 0,-3 3 8 0,-3-2-8 16,3-1 8 0,-7-3 0-16,0 0 8 0,3 3-8 0,-3-3 0 0,0 6 9 0,-3 4-9 0,-1-7 0 15,-3 3 0-15,0-3 0 0,0 6 0 16,0 1 0-16,-3 2 0 0,-1 1 0 0,0-4 0 0,1 4 0 15,-8-1 28-15,4 1 3 0,-4-4 0 0,1 4 0 16,-4-4-15-16,3-2-4 0,-3 2 0 0,3-3 0 0,1 1-12 0,-1-1 11 16,4 0-11-16,-4-3 10 0,8 0-10 0,-4 0 0 15,3 1 0-15,0-1 0 16,1 3-32-16,-1-3-8 0,4 0-1 0,0-3-1 16,0 0-167-16,7 0-34 0</inkml:trace>
  <inkml:trace contextRef="#ctx0" brushRef="#br4" timeOffset="-196402.94">21371 7986 1335 0,'0'0'29'0,"0"0"7"0,0 0 0 0,0 0 2 16,0 0-30-16,0 0-8 0,0 0 0 0,0 0 0 31,0 0 52-31,0 0 10 0,0 0 2 0,0 0 0 0,0 0-32 0,0 0-7 15,0 0-1-15,0 0 0 0,4-10 13 0,-1 7 3 0,-3 3 0 0,0-6 0 0,0 6-16 0,0-6-4 32,0 6 0-32,0-7 0 0,0 1 20 0,-3 3 3 15,3-3 1-15,0 6 0 0,-4-7-16 0,4 1-4 0,-3 0 0 0,-1 3 0 0,1 0 11 0,-1-4 1 16,4 1 1-16,-3 0 0 16,3 0-13-16,-4-1-2 0,1 1-1 0,-1 0 0 15,1 3-12-15,-1-4-9 0,4 4 12 0,-4 0-12 0,4-3 0 16,-3 3 0-16,-1 0 0 0,1-4 0 0,-1 1 13 0,4 3-4 15,0 3-1 1,-3-3 0-16,-1-4 20 0,1 4 3 0,-1 3 1 0,1-3 0 16,-1 0-16-16,1 0-4 0,-4 0 0 0,3 0 0 0,-3-4-4 0,7 1-8 31,-3 3 11-31,-1-3-11 0,0-1 8 0,4 1-8 0,-3 0 0 0,-1 0 0 16,4 2 0-16,-3-2 0 0,-1 0 0 0,1 3 0 0,-1-3 0 0,4 2 0 15,-3 1 0-15,3-3 0 0,-4 3 0 0,1 0 0 0,-1 0 0 0,1-4 0 16,-1 1 0-16,1 0 0 0,-1-1 0 0,1 4 0 31,-5-3 10-31,5 3-10 0,-1 0 8 0,1 0-8 16,-1-4 12-16,1 1-4 0,-1 3 0 0,1 0 0 0,-1-3-8 0,-3 2 0 0,4 1 0 0,-1 0 0 15,1 0 0-15,-1-3 0 16,1 3 0-16,-1 0 0 16,4 3 12-16,0-7 0 0,-7 1 0 0,3 3 0 0,-3-3 6 0,4 6 2 15,-1-4 0-15,1 1 0 0,-4-3-20 0,3 0 0 0,1 3 0 0,-4-4 0 16,3 4 10-16,-3 0-2 0,4 0 0 0,-5 0 0 15,5-3-8-15,-4-1 0 0,3 4 0 0,1 0 0 16,-4-3 0-16,3 3 0 0,-3-4 0 0,4 4 0 0,-1-3 0 0,1 3 0 16,-1 0 0-16,-3-1 0 15,4 1 0-15,-1-3 0 0,-3 3 0 0,0 0 0 16,3 0 0-16,1 0 8 0,-4-1-8 0,0-2 8 16,0 3 2-16,3 0 0 0,-3-3 0 0,-4 2 0 0,4-2 3 0,0 3 1 31,0-3 0-31,0 3 0 0,4-4 11 0,-4 4 3 15,0 0 0-15,0 0 0 0,3-3-28 0,-3 3 0 16,3-4 0-16,-3 4 0 0,4-3 0 0,-1 3 0 0,-3-4 0 0,4 4 0 0,-1 0 0 0,-3 0 0 16,0 0 0-16,0 0 0 15,0 0 12-15,3-4-4 0,-6 4 0 0,3 0 0 16,0 0 4-16,0 0 0 0,0 0 0 0,-4 0 0 0,1-1 0 0,2 1 0 16,1 0 0-16,-3 0 0 15,-1-3-12-15,4-1 0 0,0 4 0 0,-3-3 0 16,2 0 0-16,-2 3 0 0,3 0 0 0,0-4 0 0,0 4 28 0,0 0 3 15,-4 0 1 1,4 0 0-16,0 0-32 0,-4-1 0 0,1 1 0 0,3 0 0 0,-4 0 0 0,1 0 0 16,3 0 0-16,-4 0 0 0,0 0 0 0,1-1 0 0,-4 4 0 0,3-3 0 15,1-3 0-15,-1 3 0 0,-3 0 0 0,3-4 0 16,1 4 12-16,-1 0-3 0,4-3-1 0,-4 3 0 16,1-4-8-16,-4 4 0 0,3 0 0 0,1 0 0 15,-5-3 0-15,5 3 0 16,-1 0 8-16,1-1-8 0,-1 1 9 15,1 0-9-15,-1-3 10 0,0 3-10 0,1 3 8 0,3-3-8 16,-4-1 0-16,1 4 0 0,-1-3 8 0,0 0-8 0,1 0 0 0,-1 0 0 0,1 0 0 16,-1 3 0-1,0-3 0-15,-3-1 0 0,4-2 9 0,-1 3-9 16,-3 0 8-16,4 0-8 0,-1 0 0 0,0 0 0 0,-3-1 0 0,4 1 0 0,-4 0 10 0,3 0-10 16,-3 0 12-16,3 3-12 15,1-3 9-15,-1 0-9 0,-3 3 0 0,3-4 9 16,1 1-9-16,-1 0 0 0,1 0 0 15,-1 0 0-15,0 0 0 0,-3-3 0 0,4 2 0 0,-1-2 0 16,-3 3 0 0,4 0 0-16,2 0 0 0,-2-4 0 0,-4 4 0 0,3 0 0 0,4-3 0 0,-3 3 0 15,-1 0 0-15,0-1 0 0,1 1 0 0,-1-3 0 0,1 3 0 0,3 0 0 16,-4 3 0-16,0-3 0 0,1 0 0 0,-1-1 0 16,1 1 0-16,-4 3 0 0,3-3 0 0,0 0 0 0,-3-3 0 15,4 3 0-15,-4-1 0 0,3-2 0 0,-3 0 0 0,3 3 0 16,1-3 0-16,-1-1 0 0,1 4 0 15,-1-3 0-15,-3 3 0 16,3-4 0-16,1 4 0 0,-4 0 0 0,3-6 0 0,0 6 0 16,-3-1 0-16,4 1 0 0,3 0 0 0,-4 3 0 0,0-3 0 0,1-3 0 31,-1 3 0-31,1 0 0 0,-1-1 0 0,1 1 0 0,-1 0 0 16,0 0 0-16,1-3 0 0,-1-1 0 0,1 4 0 0,-1 0 0 0,0 0 0 0,-3 0 0 15,4-3 0-15,-4-1 0 16,3 4 0-16,1 0 0 0,-5-3 24 0,1 0 7 0,4 2 1 15,-4-2 0 1,3 3-32-16,0 0 0 0,-3 0 0 0,4 0 0 0,-1-4 0 0,1 4 0 0,-5 0 0 0,5 0 0 16,-1-3 0-16,1-1 0 15,-1 4 0-15,1-3 0 0,-5 3 0 0,5 0 0 0,-1-4 0 0,-3 4 0 16,4-3 0-16,-5 3 0 0,5-3 0 0,-1-1 0 16,1 4 0-16,-1-3 0 0,1 3 0 0,-1 0 0 15,0-4 0-15,1 4 0 0,-1 0 0 0,1-3 0 16,-1 3 0-16,0 0 0 0,1-1 0 0,-1 1 0 0,-3 0 0 0,4 0 0 31,-1 0 0-31,-3 0 0 0,3 0 0 0,-3-1 0 0,0 1 0 0,4-3 0 16,-5 3 0-16,5 0 0 0,-1-3 0 0,1 2 0 0,-1 1 0 0,0 0 0 15,-3-3 0-15,4 3 0 0,-4-4 11 0,3 4-11 16,1-3 12-16,-5 3-12 16,5 0 0-16,-1-3 0 0,1 2 0 0,-1-2 0 15,0 0 8-15,1 3-8 0,-1-4 0 0,1 4 0 0,-1-3 0 16,1 0 0-16,-1 3 0 0,0-4 0 0,1 4 0 0,-1-3 0 15,1 3 0 1,-1-3 0-16,0-1 0 0,-3 4 0 0,4-3 0 0,-4 0 0 16,3 2 0-16,-3-2 0 0,3 3 0 0,-3-3 0 15,0-1 0-15,4 4 0 0,-1 0 0 0,0-3 0 0,1 3 0 0,-1-3 0 0,1-1 0 0,-1 1 0 32,-3 0 0-32,3-1 0 0,1 1 0 0,-4 0 0 0,3 0 0 0,-3-1 0 15,3 1 0-15,1 0 0 0,-1-4 0 0,1 4 0 0,-1 0 0 0,1-4 0 16,-1 4 0-16,0 0 0 0,1-3-12 15,-1 2 3-15,1-2 9 0,-1 3 11 16,-3-1-3-16,3 1 0 0,1 3-8 0,-1-3-11 0,1-4 3 0,-5 4 0 0,5 3 8 0,-4-3 11 31,0-1-3-31,3 1 0 0,-3 0-8 0,3-1 0 16,-3-2 0-16,4 3 0 0,-4 0 0 0,3-1 0 0,0 1 0 0,-3-3 0 16,0 2 0-16,4-2 0 15,-5 3 0-15,1-1 0 0,4 1 0 0,-4-3-11 16,3 2 3-16,-3 1 0 0,3-3 8 0,1 2 0 0,-1 1 0 0,1 0 0 15,-1-3 0-15,0 2 0 0,1-2 8 0,3 3-8 0,-4-1 0 0,1 1 0 16,-1-3 0-16,4-1-8 16,-4 4 8-1,1-3 11-15,-1 2-3 0,1 1 0 0,-1-3-8 0,1 2 0 16,-1 1 0-16,0-3 0 0,1-1 0 0,-1 4 0 0,1-3 0 0,-1 2 0 0,0 1 0 0,1-3 0 31,-1 2 0-31,1-2 0 0,-1 3 0 0,1-1 0 0,2-2 0 0,-2 0 0 0,-1-1 0 16,1 1 0-16,-1 2 0 0,4-2 0 0,-3 3 0 0,-1-4 0 0,0 1 0 0,1 0 0 15,3 2 0 1,-4-2 0-16,1 3 0 0,-1-4 0 0,4 1 0 16,-4 3-11-16,1-4 3 0,3 4 0 0,-4-4 8 0,4 4 0 0,0-3 0 0,-4 3 0 31,4-4 0-31,-3 4 0 0,3-4 8 0,0 4-8 0,0 0 0 0,0 0 0 16,-4-4 0-16,4 4-8 0,0-3 8 0,0-1 11 0,-4 1-3 0,4 2 0 15,-3 1-8-15,3-3 0 0,-4 3 0 0,4-1 0 16,-4-2 0-16,4 3 0 15,0-1 0-15,-3-2 0 0,3 3 0 0,-4-1 0 16,0-2 0-16,4 3 0 0,0-4 0 0,0 1 0 0,-3 3 0 0,3-4 0 16,0 1 0-16,-1-1 0 0,-2 1 0 0,3 0 0 15,0-1 0 1,0 4 0-16,0-4 0 0,0 1 0 0,3 0 0 0,-3 2 0 16,0 1 0-16,0-3 0 0,0 2 0 0,0-2-11 0,0 3 3 0,0-1 0 0,0-2 8 0,3 3 11 31,-3-4-3-31,0 4 0 0,0 0-8 0,3 0-11 0,-3-4 3 0,4 4 0 15,-4-4 8-15,3 4 11 0,-3-3-3 0,4 3 0 0,-1-1-8 0,-3 4-11 32,4-6 3-32,-1 2 0 0,0 1 8 0,1 0 0 15,-4 0 0-15,3-4 0 0,1 4 0 0,-4-3 0 0,3 5 0 0,1-2 0 0,-1-3 0 0,-3 2 0 16,4-2 0-16,-1 3 0 16,-3 0 0-16,4-4 0 0,-1 4 0 0,0-4 0 15,1 4 0-15,-4 0 0 0,3 0 0 16,-3-1 0-16,4 4 0 0,-1-3 12 0,-3 0-4 15,4-4 0-15,-4 4-8 0,3 0 0 0,-3-1 0 0,3 1 0 16,1-3 0-16,-1 3 0 0,1-4 0 0,-1 4 0 16,-3 0 0-16,4-1 0 0,-1-2 0 0,1 3 0 0,-1-1 0 0,-3-2 0 0,4 3 0 15,-4-1 0-15,3 1 0 0,1 0 0 32,-1 0 0-32,-3-1 0 0,3-2 0 0,1 6 0 0,-1-7 0 0,1 4 0 15,-1 0 0-15,1 0 0 0,-1-1 0 0,1-2 0 0,-1 3 0 0,1-1 0 0,-1 1 0 0,1 0 0 31,-1 0 0-31,1 2 0 0,-1-2 0 0,0 0 0 0,4 0 0 0,-3 2 0 16,-1-2 0-16,1 0 0 0,3 0 0 0,-4-1 0 0,4 1 0 0,-3 0 0 0,-1 0 0 0,1-1 0 31,3 1 0-31,-4-3 0 0,4 2 0 0,-3-2 0 16,-1 3 0-16,4-4 0 0,-3 4 0 0,-1 0 0 0,1-1 0 0,-1-2 0 0,1 3 0 0,-1-4 0 31,1 4 0-31,-1 0 0 0,0 0 0 0,1-1 0 0,3 1 0 0,-4 3 0 16,1-3 0-16,3-4 0 0,-4 4 0 0,1 0 0 0,-1-1 0 15,4-2 0-15,-3 0 0 0,-1-1 0 16,4 4 0-16,0-4 0 0,-3 1-9 0,-1 3 9 0,4-4 0 0,-3 1 0 16,3 3 0-16,-4-4 0 0,1 1 0 0,-1 3 0 15,4-4 0-15,-3 1 8 0,-1-1-8 16,4 4 0-16,-4-3 0 0,1 2 0 0,-1 1 0 0,1-3 0 31,3-1 0-31,-4 4 0 0,1 0 0 0,3 0 0 0,-4-4 0 0,4 4 0 16,-3-4 0-16,3 1 0 0,-4 0 0 0,1 2 0 0,3-2 0 0,0 3 8 0,-4-4-8 0,4 4 0 31,-3-3 0-31,3-1 0 0,0 1 0 0,-4-1 0 16,4 1 0-16,0 0 8 0,-3-1-8 0,-1 1 0 0,4 2 0 0,-3-2 0 0,3 0 8 0,-4 2-8 31,1-2 0-31,3 0 0 0,-4-4 0 0,4 4 8 16,0-1-8-16,-4 1 0 0,4-1 9 0,0-2-9 0,-3 2 0 0,3-2 0 0,0 3 0 0,0-1 0 15,-4 1 0-15,4-1 0 16,0 1 0-16,0 0 0 0,-3-1 0 0,3 1 0 15,0-1 0-15,-4 4 0 0,4-3 0 0,-3-4 0 0,3 4 0 0,0-1 0 32,0 1 0-32,-4-1 0 0,1 1 0 0,3 3 0 0,0-4 0 0,-4 1 0 15,4 0 0-15,0-1 0 0,0-2 0 0,-3 2 0 16,3 1 0-16,0-1 0 0,0 1 0 0,0 0 0 0,0-4 0 0,0 4 8 16,-4-1-8-16,4 1 0 0,0 3 0 0,0-4 0 31,0 1 0-31,0 2 0 0,0-5 0 0,0 2 0 0,0-2 0 0,0 6 0 15,-3-7 0-15,3 4 0 0,0-1 0 0,0 1 0 0,0 0 0 0,0 2 0 0,0-2 0 0,0-1 0 32,0-2 0-32,0 6 0 0,0-4 0 0,0 1 0 0,0-1 0 0,0 1 0 15,0 0 0-15,0-1 0 0,0 1 0 0,0-1 0 0,0 1 0 0,0 0 0 16,0-1 0-16,0 4 0 16,-4-7 0-16,4 4 0 0,0-4 0 0,-3 7 0 15,3-3 0-15,0-1 0 0,0 1 0 0,-4 3 0 0,8-7 0 0,-8 7 0 16,4-4 0-16,0 1 0 0,0 0 0 0,0-1 0 15,0 1 0-15,0 3 0 0,0-7 0 0,0 4 0 0,0-1 0 0,-3 1 0 16,3-1 0-16,0-2 0 16,0 2 0-16,-4-2 0 0,4-1 0 15,0 4 0-15,-4-4 0 0,4 1 0 16,0 2 0-16,0-2 8 0,0 2-8 0,0-2 8 0,0 3-8 0,0-1 8 0,0 1-8 16,4-1 8-16,-8 4-8 0,4-3 0 0,0 2-11 0,4-2 11 31,-4 0 12-31,0 2 8 0,0-2 1 0,0-1 1 0,0 1-35 0,0 3-7 15,0-4-2-15,0 1 0 0,-4 3 22 0,4-4 0 0,-3 1 0 0,3 3 0 16,0-4 0-16,0 1 0 16,-4 3 0-16,4-4 0 0,-3 4 18 0,3 0 2 0,0-4 0 0,-4 1 0 15,4-1-20-15,0 1 0 16,0 0 0-16,0 5 0 0,-3-8 0 0,3 6 0 16,0-1 0-16,0-2 0 0,0 3 0 0,0-1 0 0,0-2 0 0,0 3 0 15,0-1 0-15,0 1 0 0,0-3 0 0,0 2 0 0,-4 1 0 0,4 0-11 16,0 3 2-16,0-3 0 15,0-1 9-15,0 4 12 0,0 3-2 0,0-6-1 16,0 0-9-16,0 2 0 0,0 4 0 0,0-6 0 0,0 3 0 0,0-6 0 16,-3 5 0-16,3-2 0 15,3 0 0-15,-3 0 0 0,0 6 0 0,0-7 0 0,0 1 0 0,0 3 0 16,0 3 0-16,0 0 0 0,-3-9 0 16,3 2 0-16,0 4-10 15,0 3 10-15,0 0 0 0,0 0 0 0,0 0 0 0,0 0 0 16,3-6 0-16,-3 6 0 0,-3-6 0 0,3-1 0 15,0 7 0-15,0-6 0 0,0 3 8 0,0 0-8 16,0-3 0-16,0-1 0 0,0 7 0 0,0-6 0 16,0 3 0-16,0-3 0 0,0-1 0 0,0 1 0 15,0 3 0-15,0 3 0 0,0 0 0 0,0 0 0 0,0-3 0 0,0 3 0 16,0 0 0-16,0-3 0 0,0 3 0 0,0 0 0 16,0-10 0-16,0 10 0 15,0-6 0-15,0 6 0 0,-4-3 0 0,4-3 0 16,0-1 0-16,0 1 0 0,0 3 0 0,0-3 0 0,0 6 0 0,0-7 0 15,0 7 0-15,-3-6 0 0,3 0 0 0,0 3 0 16,0-4 0-16,0 7 0 0,-4-6 0 0,4 6 0 0,0-3 0 0,0 3 0 16,0 0 0-16,0-6 10 0,-3 3-10 0,3 3 12 15,0-4-12-15,0-2 0 0,0 6 0 0,0 0-11 16,0-6 11-16,0 3 0 0,0-3 8 0,0 6-8 16,-4-4 0-16,4 4 0 0,0-6 0 0,0 6 0 31,0 0 0-31,0 0 0 0,-3-3-9 0,3 3 9 0,0-3 0 0,0 3-9 15,0 0 9-15,0 0 0 0,0 0-56 0,0 0-4 16,0 0 0-16,0 0-1 0,0 0-79 0,0 0-15 0,0 0-3 0,0 0-736 16,0 0-147-1</inkml:trace>
  <inkml:trace contextRef="#ctx0" brushRef="#br4" timeOffset="-195632.74">16037 2687 1497 0,'0'0'32'0,"0"0"8"0,0 0 0 0,0 0 4 0,0 0-36 0,0 0-8 0,0 6 0 0,0 0 0 15,0-6 104-15,4 7 20 0,-4-7 3 0,0 9 1 0,0-9-52 0,0 3-9 16,0-3-3-16,0 0 0 0,0 0 52 0,3 6 9 16,-3 1 3-16,0-7 0 0,0 0-52 0,0 0-9 31,0 0-3-31,0 0 0 0,0 0-51 0,0 0-13 0,0 0 0 0,0 0 0 15,0 0 54-15,0 0 8 0,0 0 2 0,0 0 0 0,7-3-52 0,-3-1-12 0,-1 1 0 0,1-3 0 32,3-3 0-32,0 2 0 0,0-2 0 0,0-4 0 15,0 1 0-15,-3-1 0 0,3 1 0 0,0-4 0 0,-4 7 16 0,4-7 1 16,-3 0 0 0,0 4 0-16,3-4-9 0,-4 4-8 0,4-1 12 0,-3 4-12 0,-1 2 9 15,4-2-9-15,-3-1 0 0,3 1 9 0,-4 3-9 0,4 3 0 16,1 0 0-16,-5-1 8 15,1 4-8-15,3-9 0 0,-4 6 0 0,4-3 8 0,-3 2-8 0,-4 4 0 16,7 0 0-16,-4-3 0 0,4 0 0 0,-3 0 0 16,-4 3 8-16,7-3-8 0,-7 3 0 0,0 0 0 15,7 3 0-15,0 0 8 0,0 0 0 0,0 4 0 16,0-1 0-16,-3 3 0 0,3-2 2 0,0-1 0 0,0 3 0 0,-4 4 0 16,5-1-1-16,-1-2 0 15,0-4 0-15,0 7 0 0,0-7 1 0,0 3 0 0,0 1 0 0,0-7 0 16,3 3-10-16,-2 0 0 0,-5-3 0 15,4 4 0-15,-7-7 0 0,7 3-9 16,-7-3 9-16,7 3-13 0,-7-3 13 0,0 0 0 0,0 0 0 0,0 0 0 16,4 3 17-16,-4-3 7 15,0 0 0-15,0 0 1 0,0 0-40 0,0 0-8 0,0 0-1 0,0 0-1 16,0 0-134-16,0 0-26 0,0 0-6 0,0 0-1 0</inkml:trace>
  <inkml:trace contextRef="#ctx0" brushRef="#br4" timeOffset="-189412">21452 7961 1314 0,'0'0'37'0,"0"0"8"0,0 0-36 0,0 0-9 0,0 0 0 0,0 0 0 31,0 0 53-31,0 0 9 0,0 0 2 0,0 0 0 0,0 0-14 0,0 0-2 16,0 0-1-16,0 0 0 0,0 0-24 0,0 0-5 15,0 0-1-15,0 0 0 0,0 0 35 0,0 0 6 16,0 0 2-16,0 0 0 0,0 0-10 0,0 0-2 0,0 0 0 0,0 0 0 15,0 0-22-15,0 0-5 0,0 0-1 0,0 0 0 16,0 0 38-16,0 0 7 0,0 0 2 0,0 0 0 16,0 0-56-16,0 0-11 0,0 0 0 15,0 0 0-15,0 0 46 0,0 0 14 16,0 0 4-16,0 0 0 0,0 0-52 0,0 0-12 16,0 0 0-16,0 0 0 0,0 0 0 0,0 0 0 0,0 0 0 0,0 0 0 0,0 0 0 0,0 0 0 31,0 0 0-31,0 0 0 0,0 0 0 0,0 0 0 0,0 0 0 0,0 0 0 15,0 0 0-15,0 0 0 0,0 0 0 0,0 0 0 16,0 0 34-16,0 0 4 0,0 0 1 0,0 0 0 16,0 0-26-16,0 0-5 0,0 0 0 0,0 0-8 0,0 0 21 0,0 0-2 15,0 0-1-15,0 0 0 0,0 0-18 0,0 0 0 16,0 0-11-16,0 0 11 16,0 0 0-16,0 0 0 0,0 0 8 0,0 0-8 0,0 0 0 0,0 0 0 15,0 0 0-15,0 0 0 0,0 0 0 0,0 0 0 16,0 0 0-16,0 0 0 15,0 0 0-15,0 0 0 0,0 0 0 0,0 0 0 0,0 0 0 0,0 0 0 16,0 0 0-16,0 0 0 0,0 0 57 0,0 0 6 0,0 0 1 16,0 0 0-16,-7 0-52 0,7 0-12 15,0 0 0-15,0 0 0 0,-3 0 0 0,3 0 0 16,0 0 0-16,0 0 0 0,0 0 0 16,-7 0 0-16,7 0 0 0,0 0 0 0,0 0 0 0,0 0 0 15,0 0 0-15,0 0 0 0,-4 0 0 0,4 0 0 0,0 0 0 16,0 0 0-16,-3 3 20 0,-4-3 0 0,3 0 1 0,4 0 0 31,0 0-13-31,-3 0-8 0,-4 0 8 0,7 0-8 0,-4-3 9 0,4 3-9 16,-7 0 12-16,7 0-12 0,0 0 13 0,-4-3-4 15,-3 3-1-15,7 0 0 0,0 0-8 0,0 0 0 0,-3 0 0 0,3 0 8 16,0 0-8-16,0 0 0 0,-7-4 0 0,7 4 0 0,-7 0 10 0,7 0 0 31,0 0 0-31,-7 0 0 0,7 0-10 0,0 0 0 0,-4 4 0 0,4-4 0 16,0 0 0-16,-7-4 0 0,0 4 11 0,7 0-11 15,0 0 11-15,-3 0-11 16,-5 0 12-16,8 0-12 0,-7 0 23 0,4 4-3 0,3-4 0 0,-7 0 0 0,3 0-20 0,4 0 8 31,0 0-8-31,0 0 0 0,0 0 0 0,-7 0 0 16,4 0 0-16,3 0 0 0,-7 3 0 0,7-3 0 0,-7 0 0 0,7 0 0 16,-4 0 0-16,-3 0 0 15,4 0 0-15,-5 0 0 0,8 0 8 0,0 0-8 0,-3 0 8 0,-4 0-8 16,0 0 0-16,0 0 8 0,3 0-8 0,-3 0 0 0,4 0 0 0,3 0 9 0,-7 3-9 15,3 0 0 1,4-3 10-16,-7 0-10 0,3 0 8 0,-3 0-8 16,4 3 8-16,-4-3-8 0,3 0 0 0,-3 0 8 0,4 0-8 0,-1 0 0 0,-3 0 0 0,4 0 8 31,-4 0-8-31,3 0 0 0,4 0 0 0,-7 0 8 16,3 0-8-16,-3 0 0 0,4 0 9 0,-1 0-9 0,-3 3 0 0,4-3 0 15,-4 3 0-15,3-3 8 0,1 3-8 0,-1-3 0 0,-3 0 0 0,4 4 0 16,-5-4 0-16,5 0 0 0,-4 3 0 0,3-3 8 15,-3 3-8-15,4-3 0 16,-4 0 0-16,0 0 8 0,0 0-8 16,3 0 0-16,-3 0 8 0,0 0-8 0,0 0 0 0,0 3 0 0,3-3 0 0,-3 0 8 15,4 0-8-15,-4 3 0 0,0-3 0 0,0 3 0 16,0-3 0-16,-1 3 0 16,5-3 0-16,-4 4 0 0,0-4 0 0,0 0 0 15,0 3 0-15,3-3 0 0,-3 0 0 0,7 0 0 0,-7 0 0 0,-3 0 0 16,2 0 0-16,5 0 0 0,-8 0 0 0,4 0 0 0,0 3 0 0,-3-3 0 31,3 0 0-31,0 3 0 0,-1 0 0 0,-2-3 0 16,3 0 0-16,0 0 0 0,0 3 0 0,0-3 0 0,0 3 0 0,0-3-8 15,0 0 8-15,-1 0 0 0,1 0 0 0,0 0 0 16,0 0 0-16,0 0 0 0,-3 0 0 0,3 0 0 0,0 4 0 0,-1-4 0 16,1 0 0-16,0 0 0 15,-3 3 14-15,3-3-2 0,-4 0 0 0,4 3 0 16,0 0-12-16,0-3 0 0,-4 0 0 0,1 3 0 0,3-3 0 0,0 0 8 15,-4 3-8-15,1-3 0 0,-1 3 0 0,4-3 0 16,-4 0 8-16,1 3-8 16,-1 1 0-16,1-4 11 0,-1 3-11 0,0 0 10 15,4-3-10-15,-3 0 0 0,-1 3 0 0,4-3-11 0,-3 0 11 0,2 3 0 16,-2-3 0-16,3 0 0 0,-4 0 0 0,1 0 0 16,-1 0 0-16,1 0 0 15,-1 0 0-15,0 0 0 0,4 0 0 0,-3 0 0 0,-1 3 0 0,1-3 0 16,2 0 0-16,-2 0 8 0,-1 3-8 0,1-3 0 15,-1 0 0-15,1 4 0 0,3-4 0 0,-4 3 0 0,0-3 0 16,1 3 0-16,3 0 0 0,-4-3 0 0,1 3 0 0,-5 0 0 16,5-3 0-16,-1 0 0 15,-3 0 0-15,4 3 0 0,-5-3 0 0,5 0 0 16,-4 4 0-16,0-4 0 0,0 0 12 0,3 0 0 16,-3 0 1-16,0 3 0 15,3-3-13-15,-3 0-16 0,3 3 3 0,-3-3 1 0,4-3 12 0,-1 3 0 0,-3 3 0 16,3-3 0-16,-3 0 0 0,0 0 0 0,4 0 0 0,-4 0 0 15,-1 0 0-15,5 0 0 0,-4 0 0 0,3 0 0 16,-3 0 0-16,0 0 0 0,3 3 0 0,-3-3 0 16,0 0 0-16,0 3 0 0,0-3 0 0,0 0 0 15,0 3 0-15,0-3 0 16,-4 0 0-16,4 3 0 0,0 0 0 0,0-3 0 0,0 4 0 16,-1-1 0-16,1 0 0 0,0-3 16 15,0 3-3-15,-4 0-1 0,1 0-12 0,3-3 0 0,0 0 0 0,-4 3 0 16,4-3 0-16,0 0 0 0,-4 0 0 0,4 0 0 15,-4-3 0-15,4 3 0 0,0 0 0 0,-4 0 0 0,4 3 0 0,0-3 0 16,0 4 0-16,-4-4 0 0,4 3 0 0,-3-3 0 16,-1 3 0-16,0 0 0 15,1 0 0-15,-1 0 0 0,1-3 0 0,-1 3 0 0,4-3 0 0,-4 3 0 16,1 1 0 0,2-4 0-16,-2 3 0 0,-1-3 0 0,0 3 0 0,1-3 0 0,-1 0 0 15,4 0 0-15,-4 0 0 0,4 0 0 0,-3 0 0 0,-1 3 0 16,4-3 0-1,-4 0 0-15,4 3 0 0,-3-3 0 0,-1 3 0 0,0-3 0 16,4 3 0-16,-3 1 0 0,-1-4 0 0,0 3 0 0,4-3 0 0,0 3 0 0,-4-3 0 0,4 0 0 16,-3 0 0-16,3 0 0 0,-4 3 0 0,0-3 0 15,1 0 0-15,-1 0 0 0,0 0 0 0,4 0 0 16,-3 0 0-16,2 3 0 0,-2-3 0 0,-1 0 0 16,1 3 0-16,2-3 0 15,-2 0 0-15,-1 3 0 0,1 1-10 0,-1-1 10 0,0 0-8 16,1 0 8-16,-5 0 0 0,5 0 0 15,-1 0 12-15,1 0-4 0,2-3-8 0,-2 4 0 16,-1-4 0-16,4 0 0 0,-4 3 0 0,1-3 0 0,-1 0 0 0,0 0 0 0,4 0 0 0,-3 0 0 16,3 0 0-16,-4 0 0 15,0 0 0-15,4 0 0 0,-3 0 0 0,-1 0 0 16,0 0 0-16,1 3 0 0,-1-3 0 16,0 3 0-16,-3 0 0 0,4-3-8 0,-5 3 8 0,5-3 0 0,-1 3 0 15,1-3 0-15,-1 4 0 0,0-1 0 16,1-6-10-16,-5 3 10 0,5 0-12 0,-4 0 12 0,3 0 0 0,0 0 0 15,1 0 0-15,-1 3 0 0,4-3 0 0,-4 0 12 16,1-3-3-16,-1 3-1 16,0 3-8-16,1-3-12 0,-1 3 2 0,0-3 1 15,1 0 9-15,3 0 0 0,-7 0 0 0,6 3-8 16,-2-3 8-16,3 0 9 0,-4 0-1 0,4 0-8 16,0 0 0-16,-4 3 0 0,1-3 0 0,-1 0 0 0,4 0 0 0,0 0 0 15,-4 0 0-15,4 0 0 0,0 0 0 0,-4 0 0 0,4 0 0 0,0 0 0 31,0 0 0-31,0 0 0 0,0 0 0 0,0 3-9 0,-1-3 9 0,1 0 0 16,-3 3 0-16,3-3-8 0,-1 0 8 0,-2 0 0 0,3 0 0 0,-4 0 0 16,4 0 0-16,-4 0 9 15,4 0-1-15,0 0-8 0,0 0 0 0,0 0 0 16,-4 0 0-16,4 0 0 0,-4 0 0 0,4 4 0 0,0-4 0 16,0-4 0-16,0 4 0 0,0 0 0 0,0 0 0 0,3 0 0 15,-3 0 0-15,0 0 0 0,3 4 0 16,1-4 0-16,-4 0-8 0,0 0 8 0,3 3 0 15,0-3-9-15,-3 0 9 0,4 0 0 16,-1 0 0-16,-3 3 0 0,3-3 0 0,-3 0 0 16,4 0 0-16,-4 0 0 0,3 3 0 0,1-3 16 0,-1 0-4 0,0 0-1 15,1 0-11-15,-1 0 0 0,1 0 0 0,-1 3-11 16,4-3 11-16,0 3 0 0,0 0 0 0,0-3 0 16,0 0 0-16,0 0 0 0,0 0 0 0,0 0 0 15,0 0 0-15,-1 0 0 0,1 0 0 16,0 3 0-16,4-3 0 0,-4 0 0 0,3 4 8 0,-3-4-8 15,4 3 0-15,-1-3 0 0,-3 0-10 0,4 3 10 16,-5-3-8-16,8 0 8 0,0 0 0 0,0 0 0 0,-3 3 0 0,3-3 0 16,-4 3 0-16,4-3 0 0,0 0 0 0,0 0 0 15,0 0 0-15,0 0 0 16,-3 6-10-16,3-6 10 0,0 0-8 0,0 0 8 0,0 0 0 0,0 0 0 16,3 7 0-16,-3-7 0 0,0 0 0 0,0 0 0 0,0 0 0 0,0 0-8 15,4 6 8-15,-4-6 0 16,0 0 0-16,0 0 0 0,0 0 0 0,3 3 0 0,-3-3 0 0,8 6 0 15,-5 1 0 1,-3-7 0-16,0 0 0 0,7 3 0 0,0 0 0 0,0 0 0 0,-3 0 0 0,3 0 0 16,-7-3 0-16,7 0 0 0,0 3 0 0,0 1 0 15,0-1 0-15,0 0 0 0,-3 0 0 16,3 0 0-16,-7-3 0 0,3 3 0 16,4 0 0-16,0 1 0 0,0 2 0 0,0-3 0 15,0 0 0-15,1 3 0 0,2 1 0 0,1-1 0 16,-1 3 0-16,1-2 0 0,-1-1 0 0,1 0 0 15,0 0 0-15,3 1 0 0,-4 2 0 0,1-3 0 0,-1 1 0 16,1-1 0-16,0 0 0 0,-1 0 0 0,-3 1 0 0,0-1 0 16,0 0 0-16,0 0 0 0,1 1 0 15,-1-1 0-15,0-3 0 0,0 0 0 0,-4 4 0 16,-3-7 0-16,0 0 0 0,4 0-8 0,-4 0 8 0,0 0 0 16,0 0 0-16,0 0 0 0,0 0 0 0,0 0-8 0,3-7 8 0,-3 1 0 15,0 3 0-15,-3-3 0 0,-1-1 8 0,4 1 6 16,-3 0 2-16,-1 3 0 15,-3-4-26-15,4 1-5 0,-4 3-1 0,-1-3 0 16,1-1 16-16,0 1 0 0,-3 0 0 0,3-4 0 0,0 4 0 16,-4 0 0-16,0-3 0 0,-3-1 0 0,0 4 0 0,4-7 0 0,-4 4 12 15,-1 0-12 1,5-1 0-16,-1 1 0 0,1-1 0 0,-1 1 0 16,1-4 0-16,-1 4 0 0,0-4 0 0,4 4 0 0,-3-4 0 15,-1 4 0-15,1 0 0 0,-1-4 0 16,4 1 0-16,-4 2 20 0,4 1-4 0,-3-1 0 0,3 1-27 0,0 3-5 15,3-1-2-15,-3 4 0 0,3 0 18 0,1 0 0 16,-1 0 0-16,4 3 0 0,0 0 0 0,0 0 0 16,0 0 0-16,0 0 0 0,0 0 16 0,0 0 0 15,0 0 0-15,0 0 0 0,0 0-26 16,0 0-5-16,0 0-1 0,0 0 0 0,0 0 16 0,0 0 0 16,0 0 0-16,0 0 0 0,7 0 0 0,1-3 0 15,-1 3 0-15,0-3 0 0,0-1 0 0,3 1 0 0,-3 0 0 0,4 0 0 0,-4-3 0 0,4 3 0 16,-4-4 0-16,3 4 0 15,1-3 0-15,-1 0 0 0,4 3 0 0,1-4 0 16,-1 1 0-16,-4 0 0 0,4-1 0 0,-3 1 0 0,3 0 0 16,-3 3 0-1,-4-3 0-15,3 2 0 0,-3-2 0 0,0 0 0 0,0 0 0 0,-3 2 0 16,-4 4 0-16,7-3 0 0,-3 0 0 0,-4 3 0 0,0 0 0 0,3-6 0 16,-3 6 0-1,0 0 0-15,0 0 0 0,0 0 0 0,0 0 0 0,0 0 0 16,-3-6 0-16,3 6 0 0,-4 0 0 0,1-4 0 15,-5 1-94-15,1 0-16 0,0 3-3 0,-3 0-880 16,3-3-176-16</inkml:trace>
  <inkml:trace contextRef="#ctx0" brushRef="#br4" timeOffset="-186629.54">16351 8237 1202 0,'0'0'26'0,"0"0"6"0,0 0 0 0,0 0 3 0,0 0-35 0,0 0 0 0,0 0 0 0,0 0 0 15,0 6 96-15,4 0 13 0,-4 0 3 0,0 1 0 0,0-7-32 0,0 0-5 16,0 0-2-16,3 6 0 0,-3-6-38 0,4 6-8 16,-4-6-2-16,0 0 0 0,0 0 31 0,0 0 5 0,0 0 2 0,0 0 0 31,0 0-23-31,0 0-5 0,0 0-1 0,0 0 0 0,0 0 10 0,0 0 1 16,0 0 1-16,0 0 0 0,0 0 0 0,0 0 0 0,0 0 0 0,0 0 0 15,0 0-34-15,0 0-12 16,0 0 0-16,0 0 9 0,0 0 34 0,0 0 6 0,0 0 2 0,0 0 0 15,0-6-31-15,3 3-5 0,-3 3-2 0,0-3 0 16,0-4-13-16,4 4 0 16,-4-3 0-16,0 3 0 0,0-3 0 0,0-1 0 15,0 4 0-15,0-3 0 0,0 3 0 0,0 3 0 0,0 0 0 0,0 0 0 16,0-6 34-16,-4 2 4 0,4-2 1 0,0 6 0 0,0 0-25 0,0 0-5 16,0 0-1-16,0-3 0 0,0-3 0 0,0-1 0 31,0-2 0-31,0 3 0 0,0-1 0 0,-3 4-8 0,3-6 12 0,0 6-4 15,0 3-8-15,0-6 0 0,0-1 0 0,-4-2 8 0,4 6 3 0,0-4 0 0,0 1 0 0,0 6 0 32,0-3-11-32,0 3-16 0,0-6 4 0,-3 0 1 15,3-1 25-15,0 7 5 0,0 0 1 0,0 0 0 16,0-6-20-16,0 0 10 0,0 6-10 0,0-3 8 0,0-4-8 0,0 1 0 0,0 3 9 16,0 3-9-1,0-6 8-15,0-1-8 0,0 4 8 0,0-3-8 16,0 0 8-16,0-1-8 0,0-2 10 0,0 3-10 0,0-1 12 0,-4 1-3 0,4 3-1 0,0 3 0 31,0-6-8-31,-3-1 0 0,3 1 0 0,0 0 0 16,-4 0 9-16,4 3 0 0,0-4 0 15,0 1 0-15,0 3-9 0,0-3 0 0,-3-1 0 0,3 4 8 16,0-6 0-16,0 6-8 0,0 3 12 0,0-7-4 0,0 1 0 0,0 0 0 16,0 0 0-16,-4-1 0 0,4 1-8 0,0 0 0 0,-3-4 0 0,3 4 0 15,0 0 0-15,-4-4 0 0,4-2 0 16,0 2 0-16,0 4 0 0,0-3 8 15,0 2-8-15,0 1 0 0,-3 0 8 0,3 0-8 0,0-1 0 0,0 1 8 0,0 3-8 0,0-6 0 32,0-1 9-32,0 4-9 0,0 0 0 0,0-1 0 15,0 1 0-15,0 0 0 0,0-4 0 0,0 1 8 0,0 0-8 0,-4-1 0 16,4 1 8-16,0-1-8 0,-3 1 8 0,3 0-8 16,0-1 0-16,0 1 0 0,-4-1 0 0,4 1 0 0,0-4 0 15,-4 4 0-15,4 3 0 16,0-1 0-16,-3-2-12 0,3 3-8 0,0 0 0 0,0-4-1 15,-4 1 39 1,4-1 8-16,0 1 2 0,0-1 0 0,-3 1-28 0,3 0 8 16,0-1-8-16,-4 1 0 0,4-1 32 0,0 1 2 0,0-3 0 0,-3 5 0 31,3-2-51-31,0 3-11 0,0-7-1 0,-4 4-1 0,4-1 48 0,0 4 10 16,0-3 1-16,-3-1 1 0,3 1-46 0,0-1-8 0,-4 1-3 0,4 3 0 15,0-4 27-15,0 1 0 0,0-1 0 0,0 4 0 16,0-3 19-16,0-1 5 0,0 1 2 0,0 0 0 0,0-1-26 0,0 4 0 15,0-4 0-15,0 1 0 0,0-4 0 0,0 4 0 0,0 0 0 0,-3-4 0 32,3 4-11-32,0-1-7 0,0 1-2 0,0-1 0 15,-4 1 32-15,4 0 7 0,0-1 1 0,-3 4 0 0,3-3-31 0,0-1-5 0,0 1-2 0,0-1 0 16,0 1 29-16,0 0 5 16,0-1 2-16,-4-2 0 0,4-1-26 0,0 4-6 0,0-4-1 0,0 1 0 15,0-1 24-15,-3 1 5 0,3 2 1 16,0-2 0-16,0 2-15 0,0-6-18 0,0 7 4 0,0-3 1 15,0 2 21-15,-4-2 4 0,4-1 0 16,0 0 1-16,4 4-13 0,-8-3-13 0,4-1 2 0,0 4 1 16,0-4 10-16,0 1 14 15,-3-1-3-15,3 4-1 0,0-4-10 0,0 0 0 0,0 1-12 0,0 3 12 16,0-1 0-16,0 1 0 0,-4-4 0 0,4 4 0 16,0-1 0-16,0 1 0 0,0 0 0 15,0-1 0-15,0 1 0 0,0-1 0 0,0 1 0 16,0-4 0-16,0 1 0 0,-4 2 0 0,4-2 0 15,0-1 0-15,-3-2 0 0,3 2 0 0,0 1 0 0,0-1 0 16,0 0 8-16,0 1-8 0,0-1 8 0,0 1-8 16,0-1 0-16,0 1 0 0,0-1 0 0,0 1 0 15,0-1 0-15,0 1 0 0,0-1 0 0,0 1 0 16,-4-1 0-16,4-3 0 0,0 4 8 0,0-4-8 0,0 4 0 16,0-4 0-16,0 3 0 0,0-2 0 15,0-1 0-15,0 3 0 0,0-2 8 0,0 2-8 0,0-2 0 16,0-1 0-16,0 3 0 0,0 1 0 15,0-1 0-15,0-2 0 0,0 2 0 0,0 0 0 16,4 1 0-16,-4-1 0 0,0 1 0 0,0-1 0 16,0-2 0-16,0-1 0 0,0 3 0 0,0-2 0 0,0-1 0 0,0 0 0 0,0 1 0 15,0-1 0 1,0 3 0-16,0-2 0 0,0 2 0 0,3 1 0 16,-3-1 0-16,0 4 0 0,4-1 0 0,-4 1 0 0,-4 0 0 0,4-1 0 0,4 4 8 0,-4 0-8 15,0-4 0-15,0 4 0 16,0-3 0-16,0 2 0 0,0 4 0 15,4 0 0-15,-4-3 0 0,0-1 0 0,0 4 0 0,0-3 0 16,0 0 0-16,0 6 0 0,0 0 0 0,0-7 0 16,0 1 0-16,0 0 0 0,0 3 0 0,0 3 0 0,0 0 0 0,0 0 0 0,0 0 0 0,0 0 0 15,0-6 0-15,0 6 0 16,0 0 0-16,0 0 0 0,0 0-14 0,3-4 5 16,-3 4 9-16,0 0 12 0,0 0-2 0,0-3-1 0,0-3-9 0,0 6 0 15,0 0 0 1,0 0 0-16,0 0 0 0,0 0 0 0,0-6 0 0,0 6 0 15,0 0 0-15,0 0 0 0,0 0 0 0,0 0 0 16,0 0 0-16,0 0-12 0,0 0 2 0,0 0 1 0,0 0 9 0,0 0 14 31,0 0-3-31,0 0-1 0,0 0-10 0,0 0 10 0,0 0-10 0,0 0 10 16,0 0-10-16,0 0 0 0,0 0-10 0,0 0 10 16,0 0 0-16,0 0 0 0,0 0 0 0,0 0 0 0,0 0 0 0,0 0 0 15,0 0 0-15,0 0 0 0,0 0 0 16,0 0 0-16,0 0 0 0,0 0 0 15,0 0 0-15,0 0 0 0,0 0 0 0,0 0 10 0,0 0-10 16,0 0 0-16,0 0 0 0,0 0-11 0,0 0 11 0,0 0 0 16,0 0 0-16,0 0 0 0,0 0 0 0,0 0 0 15,0 0 0-15,0 0 0 0,0 0 0 0,0 0 0 16,0 0 0-16,0 0 0 0,0 0 0 0,-3 6 0 16,3-6 0-16,-4 6 0 0,0 1 0 0,1-1 0 0,-1-3 0 0,1 3 8 15,-1 0-8-15,1 1 0 0,-1-1 0 0,-3 3 0 16,4-2 0-16,-4 2 8 0,0-3-8 0,3 4 0 15,-6 2 8-15,2 1-8 16,-2-1 8-16,3 7-8 0,-4-3 0 0,1 3 8 0,-1 3-8 16,0 3 0-16,1-3-14 0,-1 0-7 15,1-4-2-15,3 4 0 0,0-6 23 0,0 0 0 16,-4-4 0-16,7 1 0 0,-3-4 0 0,4 1 0 0,-1-4 0 0,1-3 0 0,-1 0 0 0,4 3 0 16,-3-2 0-1,3-4 0-15,0 0 0 0,-4 6 0 16,4-6 0-16,0 0 0 0,0 0 0 0,0 0 0 0,0 0 0 0,0 0 0 15,0 0 0-15,0 0 0 0,0 0 0 0,0 0 0 0,0 0 0 0,0 0 0 32,0 0 0-32,4-6 0 0,-1 2 0 0,1-2 0 0,3-6 0 0,-4 5 0 0,4-2 0 15,1 0 0-15,2-1 0 0,-3-2 0 16,4-1 0 0,-1-3 0-16,1 1 0 0,3-1 0 0,-3-3 12 0,-1 4 6 0,4-4 2 15,-3 3 0-15,-1 0-32 0,1 1-7 0,0-1-1 0,-1 3 0 0,1 1 28 0,-1 3 4 16,1-1 2-16,0 1 0 0,-4-1-14 15,3 1-10-15,-3 0 2 16,4 2 0-16,-4 1 8 0,0 0 0 0,0-1 0 0,0 1 0 0,0-3-12 0,0 2 4 0,-3 1 0 0,3 3 0 16,0-3 8-1,-4 0 0-15,4 2 0 0,-7 4 0 0,4-6 0 0,-4 6 0 16,0 0 0-16,0 0 8 0,0 0-8 0,7 0 0 0,-7 0 0 0,3 0 0 16,-3 0 0-16,0 0 0 0,0 0 0 15,8 3 0-15,-5 0 0 16,4 4 0-16,-3-4 0 0,-1 3 0 15,1-3 0-15,-1 3 0 0,-3 1 0 0,4-1 0 0,3-3 0 0,-4 3 0 16,1 1 0-16,3-1 0 0,-4 0 0 0,5 4 0 0,-1-4 0 0,0 6 0 0,0-2 0 16,0-1 0-1,3 4 0-15,-3-1 0 0,4 1 0 0,-4-1 0 0,0 1 0 0,4 3 0 16,-4-1 0-16,0 1 11 0,0 0-11 0,0-4 12 16,0 1-12-1,0-4 0-15,-3 4 0 0,3-1 0 0,-4-5 0 0,1 2 0 0,-1-6 0 16,1 3 0-16,-4-6 0 0,0 0 0 0,0 0 0 15,0 0 0-15,0 0 0 0,0 0 0 0,0 0-12 0,0 0 12 0,0 0 0 0,3 10 13 32,-3-10 0-32,0 6 0 0,0-6-13 0,0 0 0 0,0 6 0 0,4-3 0 15,-4-3 0-15,0 0-18 0,0 7 4 0,0-7 1 0,0 0 13 0,0 6 10 32,0-6-2-32,0 6 0 0,0-6-8 0,0 0 0 0,0 0 0 0,0 0 0 15,0 0 0-15,0 0-9 0,0 0 0 0,0 0 0 0,0 0 9 0,0 0 0 0,0 0 0 0,0 0 0 31,-4 0 0-31,1 0 9 0,-4 0-1 0,3 0-8 16,1-3 0-16,3 3 0 0,0 0-10 0,-7 0 10 16,3 0-88-16,4 0-11 0,0 0-1 0,0 0-1 15,0 0-83-15,0 0-16 0,0 0-3 0,0 0-1018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28:32.43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977 705 1552 0,'0'0'44'0,"0"-6"10"0,0-4-43 0,0 4-11 0,0-3 0 0,0-1 0 0,0 7 91 0,0-6 16 0,0-4 3 0,0 7 1 31,-3-3 27-31,3-1 6 0,0 7 0 0,-7-3 1 16,7 3-65-16,-4-7-12 0,4 7-4 0,-7 0 0 0,4 0 0 0,3 3 0 0,0 0 0 0,-11 0 0 16,7 0 0-16,-6 3 0 15,3 3 0-15,-4 7 0 0,8-7-9 0,-8 10-3 16,-3-1 0-16,3 4 0 0,-3 6-32 0,-7 0-6 0,7 0-2 0,-4 4 0 15,4 2 21-15,4-9 4 16,-4 9 1-16,3-2 0 16,0 5-23-16,1 4-5 0,-1-4-1 0,8 7 0 0,-4 0 7 0,3 6 0 15,1-3 1-15,3 3 0 0,0-7-17 0,3-5-19 0,1-1 4 16,3-2 1-16,3-1 22 0,4-6 5 16,0-3 1-16,8-3 0 0,-1-3-24 0,4-1-5 15,-4-2-1-15,3-7 0 0,1 4 16 0,0-4 0 0,7-3 0 16,-8-3 0-16,1-3 0 0,7-3 0 0,-4 2 0 0,4-2 0 15,-1-10 10-15,-6 4 5 0,3-4 1 0,4-3 0 16,-11 1-16-16,4 2 0 0,-11-9 0 0,7 0 0 0,-7-7 0 0,4-2 0 0,-4 3 0 0,-10-10 0 31,3 3 0-31,-4 4 0 0,-3-1 0 0,0-2 0 16,-3 5 0-16,-4 4 8 0,3-3-8 0,-7 6 0 0,1-1 19 0,-1 4-3 16,-3 1 0-16,0-1 0 15,-4 6-7-15,4 0-1 0,0 1-8 0,-3 5 12 16,-1-6-12-16,0 4 0 0,4 3 8 0,0 2-8 0,3 1 0 0,-3-7 0 15,4 7 0-15,-1 3 0 16,8-3-27-16,-4 3-5 0,-4 0 0 0,8-1-1 16,3 4-50-1,0 0-9-15,-8 4-3 0,8-4 0 0,0 0-99 0,8 9-20 16,-5 0-4-16,8 7-989 0</inkml:trace>
  <inkml:trace contextRef="#ctx0" brushRef="#br0" timeOffset="1230.74">1510 1304 1497 0,'0'0'32'0,"0"0"8"0,0 0 0 0,0 0 4 0,0 0-36 0,0 0-8 0,0 0 0 0,0 9 0 15,3-2 110-15,4 2 20 0,-3 7 4 0,0-1 1 0,3 1-20 0,-4 3-4 0,4 6-1 0,-3 3 0 32,6 0 23-32,-6 4 5 0,3-1 1 0,-4 0 0 15,4-2-66-15,4 2-13 0,-7-9-2 0,3 6-1 16,0-9-10-16,0 3-3 0,-4-3 0 0,4 3 0 0,-3-3-20 0,6-7-5 16,-10 4-1-16,4-4 0 0,3 1-10 0,-7-10-8 0,0-3 9 15,0 0-9-15,0 0 8 0,0 0-8 16,0 0 0-16,0 0 9 0,-7-3 2 0,3 0 0 0,-6-7 0 15,-1 1 0-15,-3-7-2 0,4 7 0 16,-5-13 0-16,5 3 0 0,-1-3 29 0,-3-3 6 0,4 0 0 0,-1 0 1 31,-3 6-64-31,7-6-13 0,-4 6-2 0,8-9-1 0,-1 6 56 0,-3-3 11 16,7 3 3-16,0 0 0 0,0-3-35 0,0 6 0 16,7-3 0-16,-3 0 0 0,-1 3 0 0,4 1 0 0,4-4 0 15,-8 0 0-15,8 0-16 0,3 0-11 0,4 0-1 16,-4 3-1-16,7 3 46 0,4 1 10 0,-11-1 1 0,7 7 1 15,4 2-29-15,-11 1 0 16,3 3 0-16,-17 3 0 0,15 6 0 0,-5-3 0 0,1 10 0 0,3-1 0 16,-11 4 0-16,4-6 0 0,-7 8 0 0,0 4 0 0,-7-6 0 0,4 3 0 0,-1 3 0 15,-6-7 0 1,3 1 0-16,-4 0 0 16,-3 3 0-16,0-4 0 0,3 1 0 0,-10-4 0 0,7 4 0 0,0 0 0 15,-4-7 12-15,4 1-4 0,4-1-8 0,-1-3 12 16,0 1-12-16,8-1 0 0,-8-3 0 0,11 0 0 15,-3-3 0-15,-4 0-8 0,7 0 8 16,7 0-13-16,-4 0 13 0,-3 0 0 0,0 0 0 0,0 0 10 0,14-3-10 0,4-6 0 16,-4 5 0-16,0-2 0 0,7 3 0 15,-6-3 0-15,2 3 0 0,-3-1 0 0,0 1 0 16,-14 3 0-16,22 0 0 0,-8-3 0 16,-14 3 0-16,17 0 0 0,-17 0 0 0,18-3 0 0,0 0 0 0,-4 3 0 15,-4-6 8-15,1-4-8 0,3 4 0 0,-3 0 0 0,-1-4 0 0,-6 1 0 31,6 0 0-31,-6-7 0 0,3 0 0 0,-4 7 0 16,4-10 0-16,-3 6 0 0,-4-2 0 0,7-1 0 0,-7 0 0 0,4 4 0 0,-4 2 0 0,0-2 0 16,0 2 0-16,0 4 0 0,0 3 0 0,0-3 0 15,0 3 0-15,0 0 0 0,0 3 0 0,0 0 0 16,0 3 0-16,0 0 0 16,3 6-12-16,-3-3 12 0,0 4 0 0,0 2 0 0,7-2 0 0,-7 2 0 15,0 1 0-15,0 3 0 0,4-4 0 0,3 4 0 16,-4 3 0-16,4-10 0 0,-3 7 0 0,-1-4 0 0,4 4 0 0,4-7 0 15,-7 4 0-15,6-4 0 16,1 1 0-16,-1-4 0 0,-10-6 0 16,14 3 0-16,0 0 0 0,-14-3 0 0,18 0 0 15,-18 0 0-15,18 0 0 0,-18 0 0 0,17-3 0 0,-6 0 0 0,0-3 0 0,-4-4 0 32,0 4 0-32,-4-3 0 0,4-1 0 0,-3 4 0 0,3-3 14 0,-4-4-4 15,-3 4-10-15,0-4-12 0,4 4 2 0,3-4 1 16,-7 1 17-16,3-4 3 0,-3 6 1 0,8-5 0 0,-5 2-12 0,4 1 0 15,-3 5 0-15,-1-5 0 0,4 2 0 0,4 1-17 0,-8 3 4 0,4 0 1 32,4 2 12-32,-11 4 15 0,0 0-3 0,0 0-1 15,14 4-11-15,0-1 8 0,7 3-8 0,-10 3 8 0,3 1 0 0,-3 5 0 0,-1-5 0 0,1 9 0 16,3-1-24-16,-11-5-6 16,8 6-1-16,-4 0 0 0,4-4 23 0,-11 1 0 15,7 3 0-15,0-7 0 0,-7 4 0 0,3 0 0 0,4-7 0 0,-7 0 0 16,0 1 21-16,0-4 9 0,-7 0 2 0,7-2 0 15,0 2-41-15,-3-6-8 0,3 0-2 0,0 0 0 32,0-6-111-32,0 2-22 0,0-2-5 0,3 0-1293 0</inkml:trace>
  <inkml:trace contextRef="#ctx0" brushRef="#br0" timeOffset="2461.46">3027 827 1393 0,'0'0'30'0,"0"0"6"0,-4-6 2 0,-3 0 2 0,7 0-32 0,-3 2-8 0,3-2 0 0,-7-3 0 0,7-1 77 0,-4 4 14 32,4-3 2-32,0 2 1 0,-7 4-25 0,7-3-5 0,-3-3 0 0,3 5-1 15,0-2 1-15,0 0 0 0,0 6 0 0,3-3 0 16,-3-3 0-16,0 6 0 0,0 0 0 0,0 0 0 0,0 0 40 0,0 0 9 15,0 0 2-15,0 0 0 0,0 0-32 0,7 6-7 0,-3 3 0 16,3 4-1 0,-7 2-19-16,3 7-4 0,4 3-1 0,-7 4 0 15,0-1-7-15,0 9 0 0,0-2-1 0,0 6 0 0,4 3-6 0,-4 0-1 16,0-4 0-16,0 7 0 0,0-12-24 0,0-1-4 0,-4 1-8 0,4 2 11 16,0-11-11-16,0 2 10 0,0-3-10 15,0 0 10 1,0-6-10-16,0 6-16 0,4-13 4 0,-4 7 1 0,0-3 21 0,0-7 4 0,3 4 1 0,-3-7 0 15,7 0-15-15,-7-6 0 0,0 0 0 0,0 0 0 32,4-3 0-32,3 3 0 0,4-6 0 0,-8 3 0 15,8-7 8-15,-1 4-8 0,1 3 11 0,-1-6-11 0,5-1 8 0,-5 4-8 0,4 3 0 0,7-4 0 32,-6 1 0-32,-1 3 0 0,3 0 0 0,-6 3 0 0,7 0 0 0,-1-3 0 15,1 0-10-15,3-4 10 0,0 4 0 0,4 0 0 0,-4-3 0 16,4 3 0-16,-11 0 0 0,7-4 0 15,-7 1 0-15,4 3 0 0,-11 3 0 0,10-6 0 16,-13 3 0-16,7-4 0 0,-4 1 0 0,0 3 0 0,0 0 0 0,-7 3 0 0,3-3 0 0,4-1 8 31,-7 4-8-31,0 0 8 0,0 0-8 0,0 0 0 0,0 0 0 0,0 0 0 16,0 0 0-16,0 0 0 0,0 0 0 0,0 0 0 16,0 0 0-16,0 0 0 0,0 7 0 0,0 2 0 0,0 4 0 0,0-7 12 15,0 3-2-15,0 4 0 0,0-1-10 0,4 1 0 16,-4-1 0-16,0 4 0 15,3-6 0-15,1 2 0 0,-1-2 0 0,1 2 0 16,3-3 0-16,4 1 0 0,-8-4 0 0,4-3 0 16,-3 0-28-16,6-3 0 0,1 0-1 0,3 0 0 15,-3 0 46-15,-1-3 10 0,4 3 1 0,-3-3 1 16,-1-3-46-16,1 0-10 0,0-4-1 0,-4 4-1 16,3-7 45-16,1 7 10 0,-4 0 2 0,3-10 0 0,-3 7-28 0,1-4 0 15,2 4 0-15,-6-7 0 16,-1 4 0-16,1-4 0 0,-4 7 8 0,0-7-8 0,0 3 0 15,-4 1 0-15,1-1 0 0,-1 1 0 0,4-1 0 16,-7 4 8-16,4 2-8 0,-5-5 7 0,5 6-7 0,-4-1 0 16,3 1 0-16,1 0 0 15,-4 3-26-15,3 0-5 0,4 3-1 0,-10 0 0 0,10 0 52 0,-11 0 9 0,8 0 3 0,-8 3 0 32,4 0-52-32,-4 3-9 0,8 0-3 0,-4-3 0 0,0 4 32 0,0-1 0 0,3 3 0 0,-3-2 0 15,4-4 20-15,-1 6 9 0,0-2 3 0,1-1 0 31,3-3-76-31,0 3-16 0,0 4-2 0,0-10-1 16,0 0-129-16,7 3-27 0,0-3-5 0,0 0-1088 0</inkml:trace>
  <inkml:trace contextRef="#ctx0" brushRef="#br0" timeOffset="2953.95">3937 1251 2538 0,'0'0'56'0,"0"0"11"0,-4 3 2 0,-3 0 3 0,4 3-58 0,-1 0-14 0,-3 1 0 0,4-1 0 0,-4 7 107 0,3-7 18 15,4 3 4-15,-7 4 1 0,4 2-56 0,3-2-11 0,-4 0-3 0,4 2 0 16,0 1-22-16,4-7-5 0,-4 4-1 0,3-1 0 16,4 1-12-16,-3-4-4 0,3 1 0 0,-4-1 0 15,8-3-16-15,-1 4 8 16,-6-4-8-16,7-6 0 0,-1 3 8 0,1-3-8 0,-1 0 0 0,1 0 0 16,0-3 0-16,3 3 0 0,-4-6 0 0,1-4 0 15,-4 4 0-15,3 0 10 16,1 0-10-16,-4-1 8 0,-3 1-8 0,-1 3 0 0,1 0 0 15,-1-7 0-15,1 1 0 0,-4 0 8 16,0-1 0-16,0 4 0 0,-7-10 4 0,3 4 0 0,1 2 0 0,-1 1 0 16,-7 6 8-16,4-10 3 0,4 7 0 0,-8 0 0 15,8-1-23-15,-8 1 0 0,4 3 0 0,4 0 0 0,-8 0 0 0,8 3 0 16,3 0 0-16,0 0 0 16,0 0-80-16,0 0-20 0,-8 3-4 0,8 3 0 15,0-6-38-15,0 6-7 0,4 4-2 0,0-1-1117 16</inkml:trace>
  <inkml:trace contextRef="#ctx0" brushRef="#br0" timeOffset="3459.06">4205 1295 1769 0,'0'0'50'0,"0"0"11"15,0 0-49-15,0 0-12 0,-7 0 0 0,7 0 0 16,-3 3 161-16,3-3 30 0,0 6 5 0,-4 0 2 0,4 4-98 0,4-1-19 0,-4 4-4 0,3-1-1 15,1 4-19-15,6 6-4 0,-6-7-1 0,3 7 0 16,-4 0 23-16,4 3 4 0,7 1 1 0,-10 8 0 16,7-9-14-16,-4 3-2 0,7-3-1 0,-4 0 0 15,1 1-26-15,-4-4-5 0,4-4 0 0,-1 1-1 32,1 0-11-32,-4 0-1 0,7 3-1 0,-11-7 0 0,8 4-18 0,-4-3 0 15,0 0 0-15,0-4 0 16,4-2 0-16,-11 2 0 0,3-12 0 0,-3 0 0 0,0 0 0 15,0 0 0-15,0 0 0 0,-3-3 0 0,3-10 0 0,-11 1 0 16,4-7 0-16,4 0 0 0,-4 0 0 0,-1 1 0 0,1-4 0 0,4 0 0 16,-8 3 0-16,4-6 0 0,0 3 0 0,7 0 0 0,-7-3 0 0,7 0 0 15,-3 0 0-15,3 0 0 0,3-1 0 16,-3 5 0-16,7-1-8 0,-3 0 8 16,-1 3 0-16,4-6 0 0,4 6 0 0,-1-3 0 0,-2 3 8 0,2 3-8 15,8-2 0-15,-8 2 0 16,4 3 0-16,8-2 0 0,-8 2 0 0,7 4 0 15,-7 3 0-15,7-4 0 0,0-2 0 0,4 8 0 16,-11-2 20-16,0 6 1 0,4 3 0 0,-4 0 0 0,0 4-8 0,-3 5-1 16,-1-5-1-16,1 5 0 15,-8 1-35-15,-3-4-6 0,0 7-2 0,0-7 0 16,-3 7 52-16,-8-1 9 0,1-5 3 0,-1 6 0 16,1-4-24-16,-12 7-8 0,5-7 0 0,-8 4 0 15,4 0-26-15,-4-10-5 0,0 3-1 0,4-2 0 16,-3-1 52-16,2-3 9 0,1 3 3 0,7-2 0 31,-7-4-52-31,7 0-9 0,0-4-3 0,3 4 0 0,4-6 32 0,4 3 15 0,3-3-2 16,0-1 0-16,10-2-149 0,-3 6-29 0,4-10-7 0,6 7-1263 0</inkml:trace>
  <inkml:trace contextRef="#ctx0" brushRef="#br0" timeOffset="4409.42">5546 965 1792 0,'0'0'51'0,"-4"-6"10"0,4 0-49 0,0-4-12 0,0-2 0 0,0-1 0 31,0 1 124-31,0-4 21 0,4 4 5 0,-4-4 1 0,3 6-47 0,-3-2-8 15,0-1-3-15,4 1 0 0,-4 6-13 0,-4-1-4 0,1 1 0 0,-1 0 0 16,1 3 17-16,-4 3 3 0,3 3 1 0,-10 3 0 0,7 3-53 0,-4-2-10 31,-3 5-2-31,0 4-1 0,3 3 26 0,-10 6 6 0,7-3 1 0,-7 9 0 16,7-3-49-16,-4 7-15 0,4-4 8 0,4 7-8 0,-5-1 12 0,5 1-2 31,3-7 0-31,0 4 0 0,0 3-10 0,3-10 8 0,-3 3-8 0,7 4 8 16,0-7-8-16,0 0 0 0,7 0 0 0,-3 0 0 15,3 4 8-15,0-7-8 16,0 3 0-16,7-9 8 0,0 0-8 0,4-4 0 0,3-2 0 0,-7 0 8 16,7-10-8-16,0 0-12 0,1-3 2 0,6-6 1 0,-4-1 9 0,1-2 0 15,0-4 0-15,3-6 0 16,-3-2 0-16,-1 5 0 0,-2-9 0 0,2 3 0 16,-10-3-16-16,8 3 3 0,-8-6 0 0,-4 9 0 0,4-6 13 0,-3 3 0 15,-4 6 0-15,0 0 0 0,0 4 0 0,-3 6 0 16,-4-1 0-16,0 7 0 0,0 0 0 0,0 0 0 15,-4 3 0-15,-3 4 0 0,0-1 0 0,0 10 0 0,3 2 0 0,-3-2 0 16,0 3 0 0,4 3 0-16,-1-3 0 0,1 3 0 0,3-7 16 15,0 7 5-15,0-3 2 0,0 0 0 0,3-3-37 0,1-1-7 16,-1 1-2-16,4 0 0 0,4-1 37 0,-4-5 7 0,7-1 2 0,-3-3 0 16,3-6-23-16,-4 0 0 15,5-6 0-15,-1 0 0 0,0-4 0 0,0 4 0 16,-4-6 0-16,1-4 0 0,3 3 0 0,-10 1 0 0,3-7 0 0,-4 7 0 31,-3-1 0-31,0-3 0 0,0 4 0 0,-3-4 0 0,-1 7 0 0,-3-10 9 16,-3 3-9-16,-1 4 10 0,-3-4-30 0,0 3-5 0,3 1-2 0,-3 6 0 0,7-4 27 0,-11 4 0 15,8 3 0-15,3 3 0 16,-4 0 0-16,4 0 0 0,7 0 0 0,0 0 0 16,0 9-108-16,0 1-16 0,0-4-3 0,7 6-1 15,4 1-51-15,-8 0-10 0,8-4-3 0,-1 7-998 16</inkml:trace>
  <inkml:trace contextRef="#ctx0" brushRef="#br0" timeOffset="4706.32">6047 1570 1958 0,'7'16'43'0,"-4"-13"9"0,1 4 1 0,-1-1 3 0,-3 0-45 0,0 0-11 0,0-6 0 0,0 0 0 0,0 0 148 0,0 0 28 16,0 0 6-16,0 0 1 0,0 0-88 0,0-9-18 16,-3-4-3-16,-1 4-1 0,4-10-7 0,0 0-2 15,0 1 0-15,4-1 0 16,-1 0 0-16,1-3 0 0,3 3 0 0,-4 7 0 15,4-7-51-15,0 0-13 0,1 7 0 0,2-4 0 0,1 0 23 0,-1 7 1 16,1-4 1-16,3 7 0 16,-3 0 11-16,-1 3 3 0,4-1 0 0,-7 4 0 15,4 4-31-15,-1-1-8 0,1 6 0 0,0 4 0 0,-1-7 0 0,-3 6 0 16,0 4 0-16,0 3 0 0,-3-3 0 0,3 2 0 0,-3 4 0 0,-4 0 0 16,3 3 0-16,1-3 0 15,-4 0 0 1,0 0 0-16,3 0 0 0,-3-6 0 0,0 0 0 0,0 2 0 15,4-11-50-15,-4-1-11 0,7 3-3 0,-7-9 0 16,0 0-153-16,3 0-31 0,4-3-7 0</inkml:trace>
  <inkml:trace contextRef="#ctx0" brushRef="#br0" timeOffset="5728.77">6639 1122 2419 0,'0'0'53'0,"4"-6"11"0,-4 0 3 0,3-1 1 15,-3 4-55-15,0 3-13 0,0 0 0 0,0 0 0 0,0 0 150 0,0 0 27 16,0 0 6-16,0 6 1 0,4 7-86 0,-4 0-17 15,0 5-3-15,7-2-1 0,-7 3-33 16,0 3-6-16,3 0-2 0,1 3 0 16,0 0-4-16,-1 0-2 0,4 0 0 0,-3 0 0 0,3-3-11 0,0 0-3 15,0 0 0 1,0 0 0-16,0 0-6 0,0 3-2 0,0-6 0 0,0 0 0 16,0-1-8-16,0-2 0 0,-3 6 0 0,-1-13 0 0,1 7 0 0,-4-6 0 0,3 2 0 0,4-3 0 31,-7-9 0-31,0 0 0 0,0 0 0 0,0 0 0 0,0 0-13 0,0 0-5 15,-10-6-1-15,3-6 0 16,-4-1-46-16,4 1-10 0,-4-1-1 0,-3-9-1 0,0 3-40 16,0 0-8-16,0 1-2 0,0 2 0 0,-4-3-103 0,8 7-21 0,-4-1-4 0,3 7-1 31,0-4 172-31,1 4 35 0,-1 0 6 0,1 3 2 0,3 3 41 0,0 0 0 16,3 0 0-16,4 0 8 0,0 0 96 0,0 0 20 0,0 0 4 0,0 0 1 15,0 0-24-15,0 0-5 0,0 0 0 0,0 0-1 16,4 3-28-16,6-3-6 0,-3 3-1 0,7 0 0 0,-3-3 2 0,-1 0 0 15,12 3 0-15,-8-3 0 16,7 0-35-16,-3 3-7 0,3-3-2 16,3 0 0-16,5 0-22 0,-5 0 9 0,5 0-9 0,2 0 0 15,-2 7 0-15,-1-4 0 0,-4 0 0 0,1 3 0 0,-4 0-24 0,0 4 2 16,-3-1 0-16,0 4 0 16,-4-7 3-16,0 4 1 15,-3 2 0-15,-4-3 0 0,0 7 18 0,0-10 0 0,-4 4 0 0,1-1 0 16,-1 1 26-16,-3-1 2 0,-3-3 1 0,3-3 0 0,0-3 24 0,-4 7 5 0,4-7 1 0,0 0 0 31,-7 0-3-31,4-3-1 0,-1-4 0 0,-3 1 0 0,0-7-42 0,4-2-13 16,-5 2 8-16,5-9-8 0,-4 4 8 0,3 5-8 15,-3-9 9-15,4 6-9 0,-1 1 0 16,4-4 8-16,-3 3-8 0,3 7 0 0,0-10 0 0,0 6 0 16,3-2 0-16,1 8 0 0,-1-8 0 0,1 9 0 15,3-4 0-15,0 4 0 0,0 3 0 0,0 0 0 16,4 3 0-16,-1-4 0 0,1 4-12 0,-1 4 4 0,4-4 8 0,1 3-13 15,-1-3-40-15,3 0-8 0,1 3-2 0,3 0 0 16,-3-3 14-16,-1 0 2 0,8 3 1 0,-4 0 0 16,-3-6 22-16,0 3 5 0,-1 0 1 0,-3 3 0 15,-3-3 18 1,-1 0 9-16,-2 3-1 0,-8-3 0 0,0 0 35 0,7 4 6 0,-7-4 2 16,0 9 0-16,0 3 5 0,0-2 0 0,-4 2 1 0,1 4 0 0,-1 3-24 15,0-7-5-15,1 7 0 0,-4 0-1 16,3 3-14-16,4 3-2 0,-3-3-1 0,3 0 0 15,0-6-10-15,3 2 10 0,4 1-10 16,-3-9 10-16,7-1-10 0,-4 1 0 0,3-4 0 0,1 3 8 16,-1-6-5-16,1 0-3 0,3-6 0 0,0 0 0 0,0 0 0 15,0-6 0-15,0 2 0 0,1-5 0 16,-1-1 0-16,-4-2 0 0,4-1 0 0,-3 0 0 16,0-3 0-16,-4 4 0 0,0-1 0 0,-4 0 0 15,-3 4 0-15,0-4 0 0,-3 7 0 0,-1-4 0 16,-6 1-26-16,-1-1-5 0,0 7-1 0,-3 0 0 0,0-4 32 0,-3 7 0 15,-1 3 0-15,0 0 0 0,4 0 0 0,0 3 0 16,0 4 0-16,0-4 0 0,3 0 0 0,4 0 0 0,0-3 0 0,4 6 0 31,3-6-57-31,0 0-6 0,0 0-1 0,3 3 0 0,8-3-153 16,-1 0-31-16,1-3-7 0,-1 0-1 0</inkml:trace>
  <inkml:trace contextRef="#ctx0" brushRef="#br0" timeOffset="6029.18">7691 978 2188 0,'0'-19'48'0,"0"13"11"0,3-4 1 0,-3-2 1 0,4-1-49 0,-4 1-12 16,3 5 0-16,1-2 0 0,-1 0 116 0,1 2 21 0,-1 4 4 0,-3 3 1 16,0 0-30-16,4 0-7 0,-4 0-1 0,10 3 0 0,-6 7-13 15,3 2-3 1,0-2-1-16,0 9 0 0,0 3-19 0,-3-1-4 0,-1 11-1 0,4-1 0 15,-3 10-63-15,3 0 0 0,-4 3-16 0,4 0 3 0,0 3 35 0,1-7 7 16,-1-2 2-16,0 6 0 16,0 0-31-16,0-4 0 0,3-2 0 0,1 6 0 15,-1-13 0-15,-2-2 0 0,2-4 0 0,1-3 0 0,-4-4 0 0,3 1 0 16,-3-12 0-16,0-1 0 16,1 0-19-16,-1-3-9 15,-7-3-3-15,0 0 0 0,3-9-99 0,1 3-20 0,-4-7-4 0,-4 0-1278 0</inkml:trace>
  <inkml:trace contextRef="#ctx0" brushRef="#br0" timeOffset="6906.14">709 2129 1850 0,'0'0'40'0,"0"0"9"0,0 0 2 0,0 0 1 0,0 0-41 0,0 0-11 0,4-4 0 0,3 4 0 0,-4 0 121 0,4 0 23 0,4 0 4 0,-8 0 0 31,8 0-60-31,0 0-12 0,-8 0-2 0,8-3-1 0,-1 3-7 0,1 0-2 16,-1 0 0-16,5 0 0 0,-5-6-13 0,4 6-3 0,4 0-1 0,-4 0 0 31,0-3-21-31,0 3-4 0,7 0-1 0,1 0 0 0,2-3-21 0,1 3 0 16,7 0 0-16,-4-3-8 0,11 3 8 0,-1-3 12 15,1 3-2-15,7-4-1 0,0 1-9 0,0 3 0 0,7 3 0 0,7-3 8 16,0 4-8-16,0-4-16 0,7 3 4 0,7 3 1 0,3-3 11 0,-2 6 0 16,13-5 0-16,7-1 0 15,-10 0 0-15,13 3 0 0,1-3 0 0,18 0 0 16,-12 1 0-16,8-1 0 0,4-3 0 0,20 3 0 15,-10 0 0-15,4-3 0 0,-1 0 0 0,29-3 0 0,-18 3 49 0,4-3 12 32,7-4 3-32,27 4 0 0,-27-3-52 0,0 3-12 15,10-3 0-15,25-7 0 0,-35 4 0 0,10-1 0 0,4 1 0 0,28-1 0 0,-42-2 0 16,3 6 0-16,0-4 0 0,25 1 0 0,-32-1 54 0,-3 7 8 31,-1 0 2-31,15-6 0 0,-25 6-52 0,-3-1-12 0,-8 4 0 0,11-3 0 16,-28 3 0-16,-4 0 0 0,-6 0 0 0,-1 0 0 0,-14 0 0 0,-3 0 0 0,-15-3 0 0,-3 3 0 31,-10-3 0-31,-12 3 0 0,1-3 0 0,-7 0 0 16,-11 0 0-16,0 0 0 0,-7-1 0 0,-3 1 0 0,-8 0 0 0,-3 3 0 0,0-3 0 0,0-6 0 31,-7 2 0-31,0 1 0 0,0-3 0 0,0 2 0 16,-3 1 0-16,-1 3 0 0,4-6 0 0,0 2 0 15,0 1-48-15,3 0-13 0,1-1-3 0,-1 1-1459 0</inkml:trace>
  <inkml:trace contextRef="#ctx0" brushRef="#br0" timeOffset="38977.62">5172 8967 475 0,'0'0'10'0,"-7"0"2"0,0 0 1 0,3 0 1 0,-6 0-14 0,-1 0 0 0,0 0 0 0,4 0 0 15,0 3 0-15,0-3 0 0,7 0 0 0,-3 0 0 16,-4 0 0-16,3 0 0 0,-3 3 0 0,3-3 0 15,1 0 0-15,-8 4 0 0,4-4 0 0,0 3 0 16,0 0 25-16,4 0 3 0,-4 0 0 0,3 0 0 16,-6-3-44-16,6 3-8 0,-3 1-1 0,3-4-1 0,-3 3 36 0,4-3 7 15,3 0 2-15,-7 3 0 0,3-3 1 0,4 0 1 32,-3 3 0-32,3-3 0 0,0 0-3 0,0 0-1 0,0 0 0 0,0 0 0 15,0 0-17-15,0 0 0 0,0 0 0 0,0 0 0 0,3 6 0 16,1 0 0-16,3 1 0 15,-7-7-8-15,3 3 8 0,1 0-13 0,-4-3 5 0,0 0-8 0,7 6 0 16,-7-6-1-16,7 3 0 0,-7-3 17 0,7 4-10 31,-7-4 10-31,7 3-8 0,-7-3 8 0,4 3 0 16,3 0 0-16,-4 0 0 0,-3-3 0 0,7 6 0 0,-3-2 0 0,6-1 0 0,-10-3 0 0,0 0-10 16,0 0 10-16,4 3 0 0,-4-3-16 0,7 3 3 15,-7-3 1-15,0 0 0 0,0 0 12 0,3 0 0 0,-3 0-10 0,8 0 10 31,-5 0 0-31,-3 0 0 0,7 0-9 0,0 0 9 16,0-3 0-16,-7 0 0 0,4 0 0 0,3-1 0 0,-4 1 0 0,1 0 0 16,-4 3 0-16,7-3 0 0,-4 0 0 0,5-3 0 0,-5 2 0 0,4 1 0 31,-7 0 0-31,4 3 0 0,3-3 0 0,-7 3 0 16,3-3 0-16,8 3 0 0,-11-3 0 0,0 3 0 0,0 0 0 0,3-3 0 0,4-1 8 0,-7 4-8 31,0 0 16-31,4 0 0 0,-4 0 0 0,3-3 0 0,-3 3-16 0,0 0-8 0,4-6 8 0,-4 6-13 15,0 0 13-15,0 0 8 0,0 0 0 0,0 0-8 32,0 0 30-32,0 0-1 0,0 0 0 0,0 0 0 0,0 0 2 0,0 0 0 15,0 0 0-15,0 0 0 0,0-3-6 0,0 3-1 0,0 0 0 0,0 0 0 16,0 0-16-16,0 0-8 0,0 0 8 0,0 0-8 16,0 0-14-16,0 0-8 0,0 0-2 0,0 0 0 0,0 0 24 0,0 0 0 15,0 0 0-15,0 0 8 16,0 0-18-16,0 0-4 0,0 0-1 0,0 0 0 15,0 0 7-15,0 0 8 0,-7 0-13 0,7 0 5 0,0 0 8 16,0 0 0 0,0 0 0-16,0 0-8 0,0 0-11 0,0 0-1 0,0 0-1 0,0 0 0 15,0 0-14-15,0 0-2 0,0 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30:03.3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7105 7914 1314 0,'0'0'37'0,"0"0"8"0,0 0-36 0,0 0-9 0,0 0 0 0,0 0 0 16,0 0 136-16,0-7 24 16,0 1 6-16,0 6 1 0,0 0-63 0,0 0-12 0,0-3-2 0,0-3-1 15,0 6 31-15,-4-7 7 16,4 7 1-16,0-6 0 0,0 3-103 0,0 3-25 0,0 0 0 0,0-6 0 15,0 6 56-15,-3-7 7 0,-1 4 1 0,4 3 0 16,0 0 1-16,0 0 1 0,-3-3 0 0,3 0 0 16,-4-3-26-16,1 3-4 0,3 0-2 0,-4-1 0 15,4 4-5-15,-3 0-1 0,-1-6 0 0,-3 3 0 16,7 3-7-16,-3 0-1 16,3 0-1-16,-7-3 0 0,0 3 21 0,3 0 4 0,-3 3 0 15,0-3 1-15,3 3-36 16,-3 0-9-16,4-3 0 0,-4 3 0 0,3-3 0 0,-3 4 0 0,0-1 0 0,0-3 0 0,0 3 0 0,3 0 12 31,1 0-4-31,-8 0 0 0,4 3-8 0,0-2 0 0,0-1 9 0,0 3-9 16,0-3 8-16,0 3-8 15,0 1 8-15,0-1-8 0,0-3 8 0,0 3-8 0,-4-2 10 0,4 2-10 0,0 0 8 0,0 0-8 32,3 1 0-32,-6 2 9 0,-1-3-9 0,4 4 0 0,0-1 0 0,0 0 8 15,0 4-8-15,4-4 0 0,-4 1 0 16,-1 2 8-16,5-2-8 0,-4-1 0 0,3 1 0 0,-6-1 8 15,6 4-8 1,-3-1 0-16,0 1 0 0,0-1 0 0,7-2 0 0,-11 2 0 0,4 1 8 0,4-4-8 0,-4 0 0 0,3 1 0 16,1 2 0-16,-4-2 8 15,7-1-32-15,-4 4-6 16,-3-1-2-16,4 1 0 0,3-1 52 0,-4 1 9 0,1 3 3 0,3-4 0 0,-4 4-24 0,4-4-8 16,0 4 0-16,0-3 0 0,-3 2 0 15,3 1 0-15,0-3 0 0,-4 2 0 0,4 1 0 0,4-4 0 0,-4 4 0 16,3 0 0-16,-3-1 0 0,4 4 0 0,-4-3 0 0,3 0 0 15,1-1 0 1,-1 1 0-16,4 3 0 0,0-4 0 16,-3-5 0-16,3 6 0 0,0-1 0 0,3 1 0 0,1-4 0 0,-4-2 0 0,4-4 0 0,-1 7 0 15,1-4 0-15,-1 0 0 0,1 1 0 0,3-4 0 16,-3 4 0-16,6-4 0 0,-3 0 0 16,1 4 0-16,2-4 0 15,1 0 0-15,-4 0 0 0,4-3 0 0,-1 1 0 0,4-1 0 0,-6-3 0 0,6 3 0 16,-7 0-28-16,7-3-3 0,-3 0 0 15,-1 0 0-15,1 0 31 0,3-3 0 0,-3 3 0 16,3-3 0-16,-3 3 20 0,-1-3 9 0,1-1 3 0,3 1 0 16,-3 0-52-16,-1 0-9 0,1-3-3 0,0 0 0 15,-1-1 52-15,1 1 9 0,-4-3 3 0,4-1 0 16,-4 1-24-16,0-4-8 0,0 4 0 0,4-4 0 0,-4-2 0 0,0 2 0 16,0 0 0-16,0 1 0 0,0-1 0 0,0 1 0 15,0-1 0-15,0 1 0 16,1-4 0-16,-1 4 0 0,0-4 0 0,-4 3 0 0,1 1 0 15,-4-1 0-15,4 1 0 0,-4-1 0 0,0 1 0 0,-4-1 0 16,4 1 0-16,-3-1 0 0,-1 0 0 0,1 4 0 16,-1-3 0-16,1-1 0 0,-4 0 0 0,3 4 0 15,1-4 0-15,-1 1 0 0,-3-4 0 0,0 4 0 16,4-4 0-16,-4 4 0 16,0-4 0-16,4 3 0 0,-4-2 0 0,0-1 0 15,-4 3 0-15,0 1 0 0,1-1 0 0,3-2 0 0,-4 2 0 0,4 1 0 16,-3-4 0-16,-1 0 0 0,-3 1 0 15,0 2 0-15,4-3 0 0,-4 4 0 16,3-1 0-16,-3 1 0 0,0-1 0 0,3 1 0 0,-3-1 0 0,0 0 0 16,0 1 0-16,4 3 0 0,-4-1-26 0,0 1-5 0,3-4-1 15,-3 4 0 1,0-1 52-16,0 4 9 0,0-3 3 0,0-1 0 0,-4 4-32 0,4 0 0 16,-3-1 0-16,-1-2 0 0,4 6 0 0,-4-3 0 15,1 3 0-15,-1-1 0 0,-3 1 0 0,4-3 0 16,-5 0 0-16,1-1 0 0,0 4 0 0,0 0 0 0,4 0 0 0,-8-3 0 15,4 3 0-15,0-1 0 0,0-2 0 0,-4 0 8 0,4 0-8 0,0 3 0 32,0-1 0-32,-1 1 0 0,5 0 0 0,-4 0 0 0,3 0 0 0,-3 0 0 15,0 3 0-15,3-3 0 0,1-1 0 0,-1 1 0 0,1 3 0 0,-1-3 0 0,4 3 0 16,-4 3 0 0,4-3 0-16,0 3 0 0,-3 1 0 0,3 2 0 15,0-3 0-15,0 0 0 0,3 0 0 0,-3 4 0 0,3-4 0 0,-3 3 0 16,4 3 0-16,3 1 0 0,-4-1 0 0,4 1 0 15,0-4 0-15,0 0 0 16,4 4-80-16,-4-4-15 0,0-6-3 0,7 3-1 16,-7-3-123-16,7 6-25 0,-7-6-5 15</inkml:trace>
  <inkml:trace contextRef="#ctx0" brushRef="#br0" timeOffset="633.71">7197 7851 1036 0,'0'0'23'0,"0"0"5"0,0 0 0 0,0 0 1 0,0 0-29 0,0 0 0 0,0 0 0 0,0 0 0 31,-4 0 57-31,4 0 6 0,0 0 1 0,-3-3 0 16,-1 0 51-16,4 3 10 0,-3-3 3 0,3-1 0 16,-4 1-59-16,4 0-11 0,-3 0-2 0,3 3-1 0,0-3 14 0,0 3 3 15,0 0 1-15,0 0 0 0,0 0 44 0,0 0 9 0,0 0 2 0,0 0 0 16,-4-6-52-16,4 6-9 15,0 0-3-15,0 0 0 0,0 0-51 0,0 0-13 16,-4 6 0-16,4 0 0 0,-3 4 50 0,-1-1 7 16,4 0 2-16,0 4 0 15,-3 3-23-15,3 2-5 0,-4 1-1 0,4 3 0 0,0 3-1 16,0 7 0-16,0-1 0 0,-3 3 0 0,3 4 2 0,0 3 0 16,0 0 0-16,0 2 0 0,0-5 9 0,0 3 3 0,0-4 0 0,3 4 0 15,-3-3-35-15,4-4-8 16,-1 4 0-16,1-4 0 0,-1-2 0 0,1-1 0 0,0 4 0 0,-1-4 0 15,1-3 0-15,-4-3 0 0,3 0 0 0,1-3 0 16,-1 0 0-16,-3-6 0 16,4 0 0-16,-1-4 0 0,-3-2 0 0,4-1 0 15,-4-3 0-15,3-3 0 0,-3-3 0 0,0 0 0 0,0-3 0 0,-3 0 0 16,3-3 0 0,-4-4 0-16,1 1 0 0,-1 0 0 0,-3-4 0 0,4 1 0 0,-1 2 0 15,-3-2 0-15,3-1-49 0,1 1-12 0,-1-1-3 0,1 4 0 16,-1-4-120-16,1 4-24 0,-1-1-4 0,1-2-1059 15</inkml:trace>
  <inkml:trace contextRef="#ctx0" brushRef="#br0" timeOffset="1292.16">6720 8287 1497 0,'0'0'32'0,"0"0"8"0,0 0 0 0,0 0 4 16,0 0-36-1,0 0-8-15,0 0 0 0,0 0 0 0,0 0 104 0,0 0 18 0,-3-3 4 0,3 3 1 0,-7 0 1 0,7 0 1 16,0 0 0-16,0 0 0 0,0 0-1 0,0 0 0 16,0 0 0-16,0 0 0 0,0 0-51 0,0 0-10 31,0 0-3-31,0 0 0 0,0 0-24 0,0 0-6 0,0 0-1 0,0 0 0 15,0 0-2-15,0 0-1 0,7-3 0 0,0 3 0 0,0 0-11 0,4 0-3 0,-1 0 0 0,1-4 0 32,3 1-24-32,-4 0-6 0,5-3-1 0,-1 3 0 15,0-4 35-15,3 4 8 0,1 0 0 0,3 0 1 16,0 0-15-16,4 0-3 0,3 3-1 16,-3-3 0-16,0 3 12 0,-1-4 2 0,-2 1 1 0,2 0 0 0,1 0-25 15,0 0 0-15,-1 0 0 0,5 0 0 0,-1 0 8 0,0-1-8 16,-3 1 8-16,3 3-8 15,4 0 12-15,-4 0-2 0,0 0-1 0,4 3 0 0,-7-3-9 16,-1-3 0-16,1 3 0 0,0 0 8 0,-1 0-18 0,-2 0-4 16,-1-3-1-16,0 0 0 0,-7 3 15 15,4 0 0-15,-1-3 0 0,-3 0 0 0,-3 0 20 16,0-1 8-16,-4 1 0 0,0 3 1 16,-7 0-21-16,0 0-8 0,0 0 0 0,0 0 9 15,0 0-33-15,0 0-6 0,0 0-2 0,0 0 0 0,-4-3 32 0,1 0 0 0,-1 3 0 0,1 0 0 16,-1-3 0-16,4 3 0 0,0 0 0 0,0 0 0 31,0 0-108-31,-4-6-16 0,4 6-4 0,0 0-853 0,0 0-171 0</inkml:trace>
  <inkml:trace contextRef="#ctx0" brushRef="#br0" timeOffset="4322.71">7648 8221 1767 0,'0'0'39'0,"0"0"8"0,0 0 1 0,0 0 2 0,0 0-40 0,0 0-10 0,0 0 0 0,0 0 0 0,0 0 88 0,0 0 16 0,0 0 4 0,0 0 0 32,0 0-23-32,0 0-4 0,0 0-1 0,0 0 0 0,0 0-18 0,0 0-4 15,0 0-1-15,0 0 0 0,0 0 23 0,0 0 5 0,0 0 1 0,0 0 0 16,0 0-35-16,0 0-7 16,0 0-2-16,0 0 0 0,0 0-17 0,4-3-3 15,3 0-1-15,0 0 0 0,0 3 18 0,-4-4 3 0,5 1 1 0,-5 3 0 31,1 0-35-31,-1 0-8 0,-3 0 0 0,7-3 0 0,0 3 0 0,-3-3 0 16,3 3 0-16,0-3 0 0,-4 3 0 0,4 0 0 0,-3-3 0 0,3 3 0 16,0 0 53-16,0 0 9 0,-3 0 2 0,3-3 0 15,0 3-52-15,3 0-12 0,-3 0 0 0,0-4 0 16,4 4-12-16,-4-3-4 16,4 6-2-16,-4-3 0 0,3 0 29 0,-3-3 5 15,0 3 2-15,4 0 0 0,0 0-18 0,-4 0 0 0,3 0 0 0,1 0 0 16,-1 0 0-16,1 0 0 0,0 0 0 0,-1 0 0 15,4 0 0-15,0 0 0 0,-3 0 0 0,3 3 0 0,4-6 0 0,-1 3 0 32,-3 0 0-32,8 0 0 0,-1-3 0 0,0 0 0 15,0 3 0-15,4-3 0 0,3 0 0 0,-3 0 0 0,3-1 0 0,-3-2 0 16,-1 3 0-16,1 0 0 0,0-3 10 0,3 3-10 0,-3-1 0 0,3-2 0 31,-3 0 0-31,-1 3 0 0,4 0 0 0,-3-1 0 0,3 1 12 0,1 0-4 16,-1 0-8-16,-3 0-9 0,3 0 9 0,-4 0-13 15,1 3 13-15,-4 0 0 0,0-3 0 0,-3 3 0 16,3-4 0-16,-3 1 0 0,3 3 0 0,-3-3 0 16,-1 0 0-16,1 3 0 0,-4-6 0 0,4 3 0 0,-4-1 0 0,0 1 0 15,-3-3 0 1,3 0 0-16,-4 3 0 0,1-1 0 0,-4-2 0 0,3 3 0 0,-2-3 0 16,-5 3 0-16,-3 3 0 0,7-3 0 0,-7 3 0 0,0 0 0 15,0 0 0-15,0 0 0 0,4 0 0 0,-4 0 0 16,0 0 0-16,7-4 0 0,-7 4 22 0,0 0 7 15,0 0 2-15,0 0 0 0,0 0-31 0,0 0 0 0,0 0 0 0,0 0 0 16,0 0-32-16,0 0-5 0,0 0-2 0,0 0 0 31,0 0-65-31,0 0-14 0,0 0-2 0,0 0-855 0,0 0-170 0</inkml:trace>
  <inkml:trace contextRef="#ctx0" brushRef="#br0" timeOffset="5305.6">9123 7920 1177 0,'0'0'25'0,"0"0"6"0,0 0 1 0,0 0 2 0,0 0-34 0,0 0 0 0,0 0 0 16,0 0 0-16,0 0 40 0,0 0 2 15,0 0 0-15,0 0 0 0,0 0 21 0,0 0 4 0,0 0 1 0,0 0 0 16,0 0 22-16,0 0 5 0,-7 0 1 0,7 0 0 0,0 0-17 16,0 0-3-1,0 0-1-15,0 0 0 0,0 0 22 0,0 0 5 0,0 0 1 0,0 3 0 16,0 0-63-16,-4 3-12 0,4 1-2 0,0 2-1 15,4 1 31-15,-4 2 7 0,0 4 1 16,3 6 0-16,1 0-22 0,-4 3-4 16,3 0-1-16,1 0 0 0,-4 3-1 0,3-3-1 0,1-3 0 0,-1 3 0 0,1 0-10 0,0-3-1 15,-1-3-1-15,-3 3 0 16,0-6-5-16,4-4-1 0,-4 4 0 0,3-7 0 16,-3 1-4-16,0-1-1 0,4-6 0 0,-4-3 0 15,0 0-12-15,0 0 9 0,0 0-9 0,0 0 8 16,0 0-8-16,0-6 0 0,0-3 0 0,0-1 8 0,0-5-8 0,0-1 8 0,0 3-8 0,0-2 8 15,0-1-8-15,0-3 0 16,-4 3 0-16,4-5 8 0,0 2-8 0,0-3 0 16,0 3 0-16,0 0 0 0,0-3 0 0,0 3 0 0,0-3 0 0,4 4 0 15,-4-1 0-15,0 3 0 16,0-3 0-16,0 4 0 16,0-1 0-16,0 3 0 0,0 4 0 0,0 0 0 0,0-1 0 0,0 4 8 15,0-3-8-15,0 2 0 0,0 4 0 0,0 3 0 0,0 0 0 0,0 0 0 31,0 0 0-31,0-6 0 0,0 6 8 0,0-3-8 0,0 3 0 0,0 0 0 16,0 0 0-16,0 0 0 0,0-3 0 0,0 3 0 0,0 0 0 0,0 0 0 16,7-4 13-16,-7 4-2 15,7 4-1-15,0-1 0 0,0 3-10 0,0 0 10 16,4 1-10-16,-4 2 10 0,-4-3-2 0,8 4 0 0,-4-1 0 0,0 0 0 16,3 1-8-1,-3-1 12-15,4-3-12 0,0 7 12 0,-1-4-12 0,1 1 10 0,-1-1-10 16,4 1 10-16,-3 2 6 0,3-2 0 0,-3 2 1 0,-1 1 0 15,4-4-26-15,-3 4-6 0,0-4-1 0,-1-3 0 16,1 1 16-16,-4-4 0 0,0 3 0 0,0-3 0 0,0 0 0 0,-7-3 0 16,0 0 10-16,0 0-10 0,0 7 19 0,0-1-2 15,-4 0 0-15,-3 0 0 0,0 1 2 0,-3-1 0 16,-1 3 0-16,-3 4 0 0,-4-1-35 0,1 4-8 31,-4 0 0-31,-1-1-1 0,1 1 45 0,0 0 8 16,0-1 3-16,0 1 0 0,-4-3-31 0,4-1 0 0,-4-6 0 15,4 4 0-15,-4-4 0 0,4-3 8 0,4-3-8 0,2 3 4 0,1-6-4 0,7 3 0 16,0-6 0-16,7 3 0 16,0-3-92-16,4-4-19 15,3 4-3-15,7-3-909 0,0-1-181 0</inkml:trace>
  <inkml:trace contextRef="#ctx0" brushRef="#br0" timeOffset="7513.37">9592 7613 1267 0,'0'0'28'0,"0"0"5"0,0 0 2 0,-3-7 1 0,3 7-36 0,0-3 0 0,-4-3 0 0,4 6 0 16,0 0 109-16,-4-6 15 0,4-1 4 0,0 7 0 0,0-3-52 0,0 3-9 15,0 0-3-15,0 0 0 16,0 0 34-16,0 0 6 0,0 0 2 0,0 0 0 0,0 0-26 0,0 0-4 31,0 0-2-31,0 0 0 0,0 3-19 0,0 7-4 0,0-4-1 0,0 4 0 16,4-1-19-16,-4 3-4 0,4 7-1 0,-1-6 0 16,-3 6 30-16,4 3 7 0,-1 0 1 0,1 3 0 0,-1 3-52 0,4 0-12 31,-3 0 0-31,3 10 0 0,-4-4 54 0,4 1 8 0,-3-1 2 0,3 1 0 15,-4 2-33-15,1 1-7 0,3 0 0 0,-3 2-1 0,-1 4 14 0,1-3 3 0,-1-3 1 16,1 3 0 0,-4-4-33-16,3 4-8 0,1 0 0 0,-1 3 0 0,-3-4 0 15,4-2 0-15,-1 3 0 0,1-4 0 0,-4-2 0 0,3-4 0 16,4-3 0-16,-3-2 0 0,0-8 14 0,-1 1 1 16,-3-3 0-16,4-4 0 0,-1-2-15 0,-3-4 0 15,0-6 0-15,0 0 0 16,0 0 0-16,0 0 0 0,0 0 0 0,4-9 0 0,-8-1 0 0,4 1 0 15,0-1 0-15,0-5 0 16,-3-4 0-16,3 0 0 0,-4 7 0 0,4-4 0 16,0-3-9-16,-3 3-5 0,3 4-1 0,-4-4 0 0,0-3 15 0,1 4 0 15,-1-1 0-15,1 0 0 16,-4 1-45-16,3-4-7 16,1 3 0-16,-1-3-1 0,-3-3-63 0,4 4-13 0,-4-8-3 0,3 1 0 0,-3-3-104 0,3 0-22 0,1-3-4 0,-1-4-1 31,1 4-45-31,3-4-10 0,-4-2-2 0,4 2 0 15,0 4 154-15,-3-4 30 0,3 4 7 0,0-4 1 0,0 4 204 0,0 3 42 16,0-3 8-16,0-1 2 0,-4 1 5 0,4-4 2 16,0 4 0-16,0 0 0 0,-3-1-35 0,-1 4-6 0,4 0-2 0,-3 0 0 0,3 6 1 0,-4-3 0 31,4 6 0-31,-3 0 0 0,-1 3 28 0,1 1 6 0,-1 2 1 0,1-3 0 16,-1 4-28-16,1-1-6 0,-1 4-1 0,0-1 0 15,1 1-46-15,-1 0-10 0,1 2-1 16,-1 1-1-16,4 0 29 0,-3 3 5 0,-1-4 2 0,4 1 0 15,0 0-39-15,-3 0-7 0,3-1-1 0,0 4-1 16,0 3-11-16,0-3-3 0,0 0 0 0,0 3 0 16,0-3 1-16,0 3 0 0,0 0 0 0,0 0 0 15,0 0 8-15,0 0 2 0,0 0 0 0,0 0 0 16,0 0 4-16,0 0 0 0,0 0 1 16,0 0 0-16,0 0-8 0,0 0-1 0,0 0-1 0,0 0 0 0,0 0-4 15,0 0-1-15,0 6 0 0,0-6 0 0,0 0-10 0,0 0 10 16,0 0-10-16,-4 6 10 0,4-6-10 0,0 0 0 15,0 0 9-15,0 0-9 0,0 0 0 16,0 0 0-16,0 0 0 0,0 0 0 0,0 0 0 0,4 4 0 16,-4-4 0-16,7 0 0 0,-7 0 8 0,7 3-8 15,-7-3 8-15,7 0-8 0,0 0 0 0,0 0 0 16,-3 0 0-16,3 0 0 0,-4-3 0 0,4 3 0 16,-3 0 0-16,3 0 0 0,0 0 0 0,0 0 0 0,0 0 0 0,0 0 0 15,0 0 0-15,0 0 0 0,0 0 0 0,4 0 0 0,-4 0 0 0,0 0 0 16,3 0 0-16,-2 0 0 15,2 0 0-15,1 0 0 0,-1 0 0 0,1 0 0 16,3 0 0-16,0 0 0 0,0 0 0 0,4-4 0 0,-1 4 0 0,1-3 17 16,0 0-2-1,3 3-1-15,0-3-14 0,4 0 0 0,-1 3 8 16,1-3-8-16,-4 0 0 0,4-1 11 0,-4 1-11 0,4-3 10 0,-4 3-25 0,4 3-5 31,-1-3 0-31,5 0-1 0,-1 3 32 0,0-4 6 0,4 1 2 0,3 3 0 16,0-3-19-16,1 0 0 0,-1 0 0 0,4 0 0 0,-4 0 8 15,-3 0-8-15,3 3 0 0,4-4 0 0,-4 1-13 0,4 3-7 16,0 0 0 0,7-3-1-16,-4 3 34 0,0 0 7 0,1-3 2 0,-1 0 0 0,0 0-35 15,1 0-7-15,-1-1-2 0,4-2 0 0,3 3 36 0,1-3 7 0,-1 3 2 0,4-1 0 32,-4-2-37-32,1 0-7 0,3 0-2 0,0-1 0 0,-1 4 42 15,1-3 8-15,4 3 1 0,-1-3 1 16,-6-1-46-16,-1 1-10 0,4 3-1 0,3-3-1 0,-3-1 43 0,0 1 9 15,4 0 1-15,-1 0 1 0,-3-1-17 0,-4 1-8 16,1-3 8-16,3 2-8 0,-4 4 0 0,0-3 0 0,4 6 0 0,0-3 0 16,-3-3-25-16,-1 2-1 15,-7 1 0-15,4 0 0 0,-3 0 26 0,-5 3 0 0,1 0 0 0,4-3 0 16,-5 0 18-16,5 0 9 0,-4 3 1 0,-1 0 1 16,-2 0-46-16,-5-4-10 15,1 4-1-15,0-3-1 0,-7 6 29 0,3-6 0 0,-4 0 0 16,1 0 0-16,0 3 0 0,-4-3 0 15,0-3 0-15,0-1 0 0,1 4 20 0,-5 0 9 0,1 0 3 0,3 0 0 16,-7 0-24-16,-3 0-8 0,-1-1 0 0,1 1 0 16,-4 3 0-1,-7 0 0-15,0 0 0 0,0 0 0 0,3-3 0 0,-3 3 0 0,0 0 0 0,0 0 0 0,0 0 0 0,0 0 0 16,0 0 0-16,0 0 0 16,0 0 0-16,0 0 0 15,0 0 0-15,0 0 0 0,0 0 0 0,0 0 0 0,0 0 0 0,0 0 0 16,0 0 0-16,0 0 0 15,0 0 0-15,0 0 0 0,0 0 0 0,0 0 0 0,0 0 0 0,0 0 0 16,0 0-28-16,0 0-3 0,0 0 0 0,0 0 0 0,0 0 31 0,0 0 0 16,0 0 0-16,0 0 0 0,0 0 0 15,0 0 0-15,0 0 0 0,0 0 0 16,0 0 0-16,0 0 0 16,0 6 0-16,0 1 0 0,0-1 0 0,0 0 0 0,0 0 0 0,0 1 0 15,4 2 0-15,-4 1 0 0,0 2 0 0,3 1 0 0,-3-4 0 0,0 4 0 0,4-1 0 0,-4 4 0 31,0 3 0-31,4 3 0 0,-4 0 0 0,3 12 0 16,1-6 0-16,-1 4 0 0,-3-4 0 0,4 0 0 0,-1 0 0 0,1 0 0 16,-4 4 0-16,3-1 0 0,-3 1 0 0,4 2 0 15,-1 4 0-15,1 2 0 0,-4 1 19 16,3-3 9-16,1-4 3 0,-1 4 0 16,1 0-50-16,-1-1-9 0,1 4-3 0,-1 3 0 0,1 3 31 0,0 0 0 15,-1 0 0-15,4 3 0 0,-3-6 0 0,-1-3 0 0,1 3 0 16,3 3 0-16,-4-7 20 15,4 1 9-15,-3 3 3 0,-1 0 0 0,1-3-52 0,-1 0-9 0,1-7-3 0,0 1 0 16,-1-4 32-16,1-6 0 0,-1 0 0 0,1-3 0 16,-4 0 19-16,0-3 9 0,3-4 3 15,-3 1 0 1,0-3-50-16,0-4-9 0,0-3-3 0,0-3 0 0,0-3 51 0,0 0 9 0,0 0 3 0,0 0 0 16,-3-3-52-16,-4-3-9 0,0-3-3 0,3 2 0 31,-3-5-25-31,0 2-6 0,-4-2-1 0,4 6 0 0,-3-4-127 0,-1 1-25 0,-3-4-6 0,0 7-1040 15</inkml:trace>
  <inkml:trace contextRef="#ctx0" brushRef="#br0" timeOffset="8473.19">9712 9052 1267 0,'0'0'28'0,"0"0"5"0,-4-3 2 0,-3 3 1 0,4-3-36 0,-4 3 0 0,3-4 0 0,1 1 0 15,-4 0 94-15,3 0 12 0,4 3 2 0,0 0 1 0,-3-6-21 0,3 6-4 16,-4-3 0-16,1-1-1 0,3 1 36 0,0 3 7 16,-4-6 2-16,4 6 0 0,0-3-52 0,0 3-9 0,0 0-3 0,0 0 0 15,0 0 16-15,0 0 2 0,0 0 1 0,0 0 0 16,4-3-31-16,3 0-7 16,-4 3-1-16,4-3 0 0,-3 3-17 0,3 0-4 0,0 3-1 0,3-3 0 31,-2 3-12-31,2-3-2 0,4 0-8 0,0 3 12 0,4-3-12 0,0 0 8 15,6 0-8-15,1-3 0 0,0 0 15 0,6 0-3 0,1-1-1 0,3 1 0 16,-3-3 9 0,3 3 1-16,4-3 1 0,0-1 0 0,0 4-6 0,3 3 0 15,1-3-1-15,9 0 0 0,-2 3-6 0,3 3-1 0,-4 0 0 0,4 0 0 0,0 0-8 0,0-3 0 32,3 4 9-32,4-1-9 0,4-3 10 0,-4 0-2 15,0 0-8-15,7 0 12 0,-4 0-3 0,-6 0-1 0,3 0 0 0,3 0 0 0,4 3-8 0,0-3 8 31,4 0-8-31,3 3 8 0,4-3-8 0,13 3 0 16,-3 0 0-16,8-3 0 0,-12 3 0 0,1-3 0 0,-4 4 0 0,4-4 0 0,-8-4 0 0,1 1 0 16,3 3 8-16,0-3-8 15,-7-3 16-15,-3 3 0 0,0-4 1 0,6 1 0 16,-3 3-17-16,-3-3-9 0,-1 3 1 0,-3-4 0 0,-3 4 8 0,-8 0 11 16,-3 0-3-16,0 0 0 0,-3 0-8 0,-5 0 0 15,-2-4 0-15,-1 7 0 0,-10 0 0 0,-4 3 0 16,-7-3 0-16,0 0 0 0,-10 4 0 15,0-4 8-15,-4 0-8 0,0 3 12 0,-7-3 0 0,0 0 0 16,0 0 0 0,0 0 0-16,-7 3-12 0,0-3 10 0,-1 0-10 0,1 0 10 15,0-3-10-15,0 0-9 0,0-1 9 0,0 1-13 16,0 0-79-16,0 0-15 0,-3-3-3 0,2-1-1 16,5 1-133-16,-8 3-26 0</inkml:trace>
  <inkml:trace contextRef="#ctx0" brushRef="#br0" timeOffset="9637.99">10181 8036 1609 0,'4'-13'35'0,"-4"7"7"0,3 0 2 0,-3 0 2 0,4-1-37 0,-4-2-9 0,0-1 0 0,3 1 0 0,-3 3 131 0,4 0 24 0,-4-4 5 0,3 4 0 0,-3 0-76 0,0-1-16 15,0 1-4 1,0 0 0-16,0 0 38 0,-3 2 7 0,3-2 2 0,-4 3 0 16,4 0-35-16,-3-3-6 0,-4-1-2 0,3 1 0 15,-3 3-9 1,4 0-3-16,-4 0 0 0,-4 3 0 0,4 0-20 0,0 3-5 0,0 0-1 0,0 3 0 0,-4-3-10 15,4 7-1-15,0-1-1 0,0 1 0 16,0 2-8-16,3 4-2 16,-3-1 0-16,0 4 0 0,4 0-8 0,-1 0 0 0,1-3 0 0,3 5 0 0,-4 1 0 0,4 0 0 0,0 0 0 0,0 3 0 15,4-6 0-15,-4 0 0 0,3 0 0 0,4 0 0 16,-3-1 0-16,3 1 0 0,0-3 0 16,0 3 0-16,0-4 0 0,0 1 0 0,0 0 0 0,4-4 0 31,-1 1 0-31,1-1 0 0,-1-2 0 0,5-4 0 0,-1-3 0 0,0 0 0 15,0-3 0-15,4-3 0 0,-4 0 0 0,0-3 0 0,0-4 0 16,4-2 0-16,-4 2 0 0,0-5 0 0,3-1 0 0,-2-3 0 16,2 4 0-1,-3-4 0-15,0-3 0 0,-3 3 0 16,0 3 0-16,-1 1 0 0,1 2 0 0,-4 1 0 0,0 2 0 0,-4 4 0 16,-3 0 0-16,4-1 0 0,-4 1 0 0,0 3 0 0,0 0 0 0,0 3 0 15,-4 6 0-15,1 4 0 0,-1-4 0 0,-3 3 0 16,4 1 8-16,-4 2-8 0,3 4 0 0,-3 3 8 15,4-1-8-15,-1-2 10 0,4 0-10 0,-4 3 10 16,4-7-10-16,0 4 10 0,4-7-10 0,0 4 10 0,-1-4-10 0,4 1 0 16,-3-4 0-16,-4-6 0 15,10 6 0-15,1-3 0 0,-1-3 0 0,1 0 0 16,3 0 0-16,-3-3 0 0,3-3 0 0,0 0 0 0,-4-4 0 0,5 1 0 16,-5-7 0-16,4 4 0 15,-3 2 14-15,-4-2 1 0,4-4 0 16,-4 7 0-16,0-4-15 0,-4 4 0 0,4-4 0 0,-7 4 0 15,0-4 0-15,0 4 0 0,-3-1 0 0,-1-2 0 16,-3 2 0-16,0-2 0 0,0-1 0 0,0 1 0 0,-4 2 0 0,1 1 0 0,-1 0 0 0,-3 2 0 31,3 1 0-31,1 0 0 0,-4 6 0 0,3 3 0 0,1 0 0 0,-1 0 0 16,4 0 0-16,0 0 0 16,0 4-66-16,3-1-16 0,1-3-3 0,3-3-1 0,3 9-37 0,1 1-7 0,-4-10-2 15,7 9 0 1,4-2-78-16,-4-1-16 0,3 0-3 0,-3 0-1 0</inkml:trace>
  <inkml:trace contextRef="#ctx0" brushRef="#br0" timeOffset="9984.95">10753 8259 1552 0,'0'0'44'0,"0"6"10"0,0 3-43 0,0-2-11 0,0-1 0 0,0 0 0 32,0-6 181-32,0 0 35 0,0 0 6 0,0 0 2 0,0 0-103 0,0 0-20 15,0 0-4-15,0 0-1 0,0 0-25 0,3-6-6 0,-3 0-1 0,4-4 0 0,-1-2 5 0,-3-4 1 31,4 0 0-31,-1 1 0 0,1-1-29 0,-1-3-5 16,1 0-2-16,3 0 0 0,-4 4-9 0,5 2-1 0,-1 1-1 0,0-1 0 16,0 1-7-16,3 2 0 0,-3 1-1 0,4 2 0 15,0 1 0-15,-1 3 0 0,1 0 0 0,3 3 0 0,-4 0 3 0,1 6 1 16,-4 0 0-16,4 7 0 0,-1 3 1 16,-3 3 0-16,-3-1 0 0,3 4 0 15,0 6-8-15,-4-2 0 0,4-4-1 0,-3 3 0 0,0-3-11 0,-1 0 10 16,1-4-10-16,-1 1 10 0,1 0-10 0,-4-7 0 15,3 1 0-15,-3 0 0 0,4-7 0 16,-4 0 0-16,0-6-10 0,0 0 10 16,0 0-83-16,0 0-10 0,3-9-3 0,-3-4 0 31,4 1-100-31,-1-7-21 0,1 0-4 0</inkml:trace>
  <inkml:trace contextRef="#ctx0" brushRef="#br0" timeOffset="10912.61">11102 7907 2188 0,'0'0'48'0,"0"0"11"0,0 0 1 0,0 0 1 0,0 0-49 0,0 7-12 15,3 2 0-15,-3 0 0 0,4 4 105 0,3-4 19 0,-7 4 3 0,7-1 1 16,-3 1-52-16,3 3-9 0,0-1-3 0,0 4 0 16,-4-3 27-16,8 0 5 0,-4 2 0 0,0 1 1 0,0 3-53 0,0-3-10 15,4 0-2-15,-4 0-1 16,3-1 1-16,-3 1 1 0,-3-3 0 0,3 0 0 15,-3-1-21-15,-1-2-4 0,1-4 0 0,-1-3-8 0,1 4 8 16,-4-1-8-16,3-2 0 0,-3-1 0 16,0-3 0-16,0 0 0 0,0-3-13 15,0 0 5 1,-7-3-57-16,4 0-11 0,-1-3-3 0,-7-4 0 0,4-2-60 0,-3-1-12 16,-1 1-2-16,-3-4-1 0,4 0-76 0,-5 0-15 15,1 4-3-15,0-1-1 0,0 1 45 0,0 2 10 16,0 1 2-16,3 0 0 0,-3 2 108 0,4 4 21 0,3-3 5 0,-4 0 1 0,4-1 113 0,-4 4 22 15,4 0 5-15,4 3 1 16,-1 0 62-16,-3 0 13 0,4 3 2 0,3 0 1 16,-4 1-22-16,4 2-5 0,0-6-1 0,0 6 0 0,0-3-60 15,4 3-12-15,-1 1-2 0,1-4-1 0,3 3-12 0,0 0-3 16,-4-2 0-16,8 2 0 0,-4-3 1 16,4 0 0-16,-1 3 0 0,4-2 0 15,-3-1-4-15,6-3-1 0,-2-3 0 0,-1 3 0 0,3 0-12 0,1 3-4 16,-4-3 0-16,4 3 0 0,-1 0-12 0,1 0-2 15,0 0-1-15,-1 0 0 0,1 4-9 0,0-4 8 0,-4 3-8 0,0 0 8 16,-4 1 0-16,1-1-8 0,0 3 12 0,-4-2-4 16,3-4 16-16,-6 0 2 0,-4-3 1 0,0 0 0 15,0 0 8-15,7 3 1 0,-7-3 1 0,0 0 0 32,0 0-1-32,0 0 0 0,3-6 0 0,1-1 0 0,-1-2-9 0,-3-4-3 15,4 4 0-15,-4-4 0 0,-4-2-10 0,4 2-2 0,-3-2-1 0,-1 2 0 16,4-3-11-16,-3 4 10 0,3-4-10 0,-4 4 10 15,4-1-10-15,-3 1 0 16,3 2 0-16,0 1 0 0,0 2 0 0,0-2 0 0,3 3 0 0,1-1 0 16,-4 7 9-16,7 0 0 0,0-3 0 0,0 0 0 0,0 3-17 0,0 3-4 15,0-3-1-15,4 3 0 16,-1-3 3-16,1 4 1 0,-1-1 0 0,1 3 0 16,0-3-27-16,3 0-4 0,0 4-2 0,0-4 0 0,4 3 34 0,-4-3 8 0,0 0 0 0,0 0 0 31,0-3 0-31,0 4 0 0,-3-4 0 15,3 0 0-15,0 3 0 0,-4-3-12 0,1 3 12 0,-4 0-12 16,0-3 12-16,-7 0 0 0,0 0 0 0,4 6 0 16,-1 4 0-16,-3-1 9 0,-3 4-9 15,3 2 10-15,-4 1 8 0,1 6 2 0,-1-3 0 0,1 3 0 16,-1-4 4-16,1 1 0 0,3 0 1 0,-4-3 0 0,4-1-6 0,0-2-2 0,0-1 0 0,0-12 0 31,7 7-8-31,-7-7-1 0,11 6-8 0,-1-3 12 0,1-3-12 16,-1-3 0-16,1 0 0 0,3 0 0 0,-3-7 8 0,-1-2-8 15,4-1 0-15,-3-2 0 0,0-1 0 0,-4 0 8 16,0 4-8-16,3-4 0 0,-6 0 0 0,-1 1 11 0,1 2-11 16,-1 1 10-16,-3-1-10 0,0 4 0 15,-3-4 0-15,-1 4 0 0,1-4 0 0,-4 4 8 16,0 2-8-16,-4 1 0 0,0 0-8 0,1 0-8 0,-1 3 0 0,-3-4-1 16,4 4 26-1,-4 3 6-15,3 0 1 0,-3 0 0 0,3-3-26 0,4 3-5 0,0 0-1 0,4 0 0 31,-1 3-89-31,4-3-19 0,0 0-3 0,0 0-1 16,0 0-51-16,11 10-10 0,-1-1-3 0,-3-3-614 0,4 7-123 0</inkml:trace>
  <inkml:trace contextRef="#ctx0" brushRef="#br0" timeOffset="11204.52">12160 8315 2508 0,'0'0'71'15,"0"0"16"-15,0 0-70 0,0 0-17 0,0 0 0 0,-7 3 0 0,4-3 106 0,-4 0 18 0,3 0 3 0,-3-6 1 0,4 0 0 0,-5-1 0 16,5-5 0-16,-1-4 0 16,1-3-52-16,-1 0-9 0,-3-9-3 0,4 0 0 15,-1 0-51-15,-3-4-13 0,4 1 0 0,-1 0 0 0,-3-1 0 0,0 1 0 16,-4-3 0-16,4 2 0 0,-3 1 0 0,-1-4 0 16,4 4 0-16,0 12 0 0,0-3 0 0,0 3 0 0,0 4 0 0,0 2 0 15,3 4 0-15,1 3 0 16,-4-1 0-16,3 4 0 0,4 3 0 0,0 6 0 15,-3 1 0-15,3 5 0 16,3 1-100-16,-3-1-22 0,7 7-5 0,-3 0-1 16,3 0-102-16,0 6-21 0,-4-3-4 0,5 3-1 0</inkml:trace>
  <inkml:trace contextRef="#ctx0" brushRef="#br0" timeOffset="11443.79">12340 8321 2583 0,'0'0'73'0,"0"0"16"0,0 0-71 0,0 0-18 16,0 0 0-16,0 0 0 0,0 0 135 0,0-6 23 0,-3-3 5 0,-1-1 1 16,1-2-64-16,-1-4-13 0,-3 0-3 0,3-6 0 0,-3-6-29 0,4 0-7 15,-8-3 0-15,4-4-1 16,-3 1-15-16,3 2-4 0,-7 1 0 0,3-1 0 16,4 1-40-16,-4 3-9 0,4-3-2 0,0 2 0 15,0-2 44-15,4 6 9 0,-1-3 2 0,1 6 0 16,3 3-52-1,0 3-9-15,0 1-3 0,3 8 0 0,-3-2 32 0,7 3 16 0,4-1 13 16,-8 7-93 0,4 3-15-16,4 4-3 0,-1 5-1 0,1 1-87 0,0 3-18 15,-1 5-3-15,1 1-1093 0</inkml:trace>
  <inkml:trace contextRef="#ctx0" brushRef="#br0" timeOffset="11975.14">12418 8117 2880 0,'0'0'64'0,"0"0"12"0,0 0 4 0,0 0 0 0,0 0-64 0,0 0-16 16,0 7 0-16,0-1 0 0,0-6 54 0,3 6 8 0,-3 1 2 0,7-1 0 31,-3-3-1-31,3 0 0 0,0 0 0 0,0-3 0 0,4 0-50 0,3-3-13 16,-4-3 0-16,4 0 0 0,-3-1 56 0,0-5 7 0,3-1 1 0,0 4 0 15,0-4-64-15,-3 1 0 0,3-1-16 0,-4 4 3 0,1-1 13 0,-4-2 16 16,0 2-3-16,0 1-1 15,-3 0-12-15,-1 2 0 0,-3 1 0 0,0 6 0 16,0 0 0-16,-3 0 0 16,-5-3 0-16,5 6 0 0,-4-3 0 0,-4 6 0 15,1 1 0-15,3 2 9 0,-4 0-9 0,0 10 0 0,-3 0 0 0,7 3 0 16,-3-3 0-16,6 3 0 0,-3 0 0 0,7 0 0 0,0 0 0 0,0 0 0 31,0-4 0-31,4 1 0 0,3 0 0 0,0 0 0 0,0-7 12 0,3 1-4 16,5-4-8-16,-1-2-9 0,0 2 9 0,0-6-13 0,4 0 13 0,-1-3 0 31,1-3 0-31,-1 0 0 0,-2 0 0 0,-1-7 0 0,0 4 0 0,0-3 0 16,-4-4 0-16,1 1 0 0,0-1 0 0,-4-3 0 0,0 1 0 0,0-1 0 15,0 4 0-15,-4-4 0 0,1-3 0 0,-1 3 0 16,1-6 0-16,-1 4 0 0,1 2 0 0,-4 3 0 0,4-2 0 0,-1 5 0 16,1 1 0-16,-1-1 0 15,1 1 0-15,3 0 0 0,-4-1 0 0,1 1 0 16,-1 3 0-16,4-4 0 0,-3 4 0 0,3-4 0 15,0 4 0-15,4 0 0 0,-1 0 0 0,1 3 0 0,-1-1 0 0,4 1 0 32,1 3 0-32,6 0 0 0,-4-3 0 0,5 6 0 0,-1-3 0 0,0 0 0 15,-4 3 0-15,5 1 0 0,-5-1 0 0,-3 0 0 0,1 0 0 0,-5 3 0 16,1-3 0 0,-1 0 0-16,-3 4 0 0,-3-1 0 0,-1 0 0 0,-3-6 0 15,-3 7 0-15,3-4 0 0</inkml:trace>
  <inkml:trace contextRef="#ctx0" brushRef="#br0" timeOffset="15563.64">13698 7986 1958 0,'0'0'43'0,"0"0"9"0,0 0 1 0,0 0 3 0,0 0-45 0,0 0-11 0,0 0 0 0,0 0 0 0,-3 3 103 0,3-3 18 0,0 0 4 0,0 0 1 31,0 0-48-31,0 0-10 0,-4 0-1 0,4 0-1 15,0 0-2-15,0 0 0 0,0 0 0 0,0 0 0 0,0 0 0 0,0 0 0 0,0 0 0 0,0 0 0 16,0 0-13-16,0 0-3 16,0 0-1-16,0 0 0 0,0 0-24 0,0 0-5 0,0 0-1 0,0 0 0 15,0 0 38-15,7 0 7 0,-7 0 2 0,7 0 0 16,0 0-64-16,1 0-18 16,-1 0-1-16,0 0 0 0,0 3 31 0,0-6 5 0,0 3 2 0,0 0 0 0,0 0-19 15,0 0 8-15,0 0-8 0,4 0 0 16,-4-3 13-16,0 3-4 0,3 0-1 0,1-3 0 15,-1-1 0-15,1 1-8 0,3 3 12 0,0 0-4 0,0-3-8 16,1 0 10-16,2 3-10 0,1-3 10 16,-4 0-10-16,4 3 0 0,-1-3 9 15,4 3-9-15,-7-3 0 0,8 3 8 0,-5 0-8 0,1 0 0 0,3 0 8 0,-3 0-8 32,3-4 8-32,4 4-2 0,-1 0-6 0,1 0 0 0,0 0 0 0,3 0 0 15,4-3 0-15,-1 0 0 0,1 3 0 0,0-3 0 0,0 0 0 0,-1 0 0 16,1 0 0-16,3-4 0 15,1 4-28 1,-1 3-3-16,4-3 0 0,3 0 0 0,4-3 51 0,0 3 9 0,0-4 3 16,0 4 0-16,-1 0-32 0,1 0 0 0,0 3 0 0,4-3 0 15,-5 0-22 1,1-4-7-16,-3 4-2 0,2 0 0 0,-6 0 31 0,0 0 0 0,-4 0 0 16,1-1 0-16,-1 1 0 0,-3 0 0 0,-4-3 0 0,0 0 0 0,0 3 20 0,-3-1 9 15,0 1 3-15,-1 0 0 0,1 0-24 0,-4 0-8 16,0 3 0-16,-3-3 0 0,0 0 0 0,-1 3 0 0,-3 0 0 15,-3-4 0-15,0 4 0 0,-1 0 0 16,-3 0 0-16,0 0 0 0,-7 0 0 0,0 0 0 0,0 0 0 0,0 0 0 16,0 0 0-16,0 0 0 0,0 0 0 0,4 4 0 15,-4-4 0-15,0 0 0 0,0 0 0 16,0 0 0-16,0 0 0 0,0 0 0 0,0 0 0 0,0 0 0 31,7 0-26-31,-7 0-5 0,0 0-1 0,0 0 0 0,0 0 52 0,3-4 9 0,-3 4 3 0,0 0 0 16,0 0-52-16,0 0-9 0,0 0-3 0,0 0 0 31,0-3-20-31,0 3-4 0,0 0 0 0,0 0-1 16,0 0-137-16,0 0-27 0,0 0-6 0</inkml:trace>
  <inkml:trace contextRef="#ctx0" brushRef="#br0" timeOffset="16454.77">15896 7603 1393 0,'0'0'30'0,"0"0"6"0,0 0 2 0,0 0 2 0,0-6-32 0,0 3-8 0,0 3 0 0,0-6 0 0,0-1 76 0,0 7 14 0,0 0 2 0,0-6 1 16,0 3 28-16,0 3 6 0,0 0 1 0,0 0 0 16,0 0 0-16,0 0 0 0,0 0 0 0,0 0 0 15,0 0-45-15,4 6-9 0,-1 0-2 0,1 4 0 16,-4 2-16-16,3 1-4 0,1 3-1 0,-4 2 0 15,3 4-15-15,1 3-4 0,-4 1 0 0,3-1 0 0,1 0-3 0,-1 6-1 16,1 0 0-16,0-2 0 16,-1-4-4-16,1-3-2 0,3-4 0 0,-4-2 0 15,1 0-8-15,-1-4-2 0,1-2 0 0,-1-1 0 16,-3-3-12-16,4-2 11 0,-4-4-11 0,0 0 10 16,0 0 19-16,3-7 4 0,1 1 1 0,-4-7 0 15,0 4-34-15,0 0 0 0,-4-7 0 0,1 3 0 16,-1-2 0-16,1-1 0 0,-4-3 0 15,0 0 0-15,0 1 0 0,3-4 0 0,-3 3 0 0,0-3 0 16,0 3 0-16,0 0 0 0,3-3 0 0,-3 0 0 16,4 0 0-16,3 7 0 0,-4-4 0 0,1 3 0 15,3 4 0-15,0-1 0 0,0 1 0 0,0 2 0 16,0 1 0-16,3 3-16 0,-3-4 2 0,4 4 0 16,-4 3 22-16,3-3 5 0,-3 6 1 0,0 0 0 0,0 0-14 0,7-7 0 0,-7 7 0 0,0 0 0 15,0 0 0-15,7 0 0 16,-7 0 0-16,11 0 0 0,0 7 0 0,-4-1 0 15,3 0 0-15,-3 3 0 0,4-2 0 0,-1 2 0 0,1 4 0 0,3-4 0 16,-3 1 0-16,-1-1 0 0,4-3 0 0,4 4 0 16,-4-4 0-16,4-3 0 0,-1 0 0 0,1 0 0 15,0 0 0-15,3-3 0 0,-7 0 0 0,7 4 0 16,-7-1 8 0,4 3-8-16,-4-3 0 0,4 3 0 0,-4-3 0 0,0 7 0 15,3-1 0-15,1 1 0 0,-4-4 0 0,0 3 0 16,0-2 0-16,-3-1 0 0,3 3 0 0,-3-6 0 0,-4 4 0 0,0-4 0 15,0 0 0-15,0 3 0 0,-4-3 0 0,-3-3 0 16,0 0 8-16,0 0-8 0,0 0 0 0,0 0 9 16,0 0 2-16,-3 7 0 0,-1-4 0 0,-3 0 0 15,0 3 3-15,0 0 1 0,-3 4 0 0,-1-4 0 0,-3 0-11 16,3 1-4-16,-3-1 0 16,0 3 0-16,0 1 0 0,-4-4 0 15,1 3 0-15,-1 1 0 0,-3 2-26 0,3-2-5 0,-3 2-1 0,0-2 0 16,-4-1 52-16,4 1 9 0,0-1 3 0,0 0 0 0,7-2-24 0,0-1-8 0,3 0 0 15,0-3 0-15,4 4 0 0,0-4 0 16,4 0 0-16,3-3 0 0,0 0 0 0,0 0 0 16,0 0 0-16,0 0 0 15,7 0-55-15,3-3-10 0,1-4-3 0,0 1 0 16,3 0-153-16,-4 0-31 0</inkml:trace>
  <inkml:trace contextRef="#ctx0" brushRef="#br0" timeOffset="18468.63">16683 7249 1184 0,'0'-9'26'0,"-4"-1"6"0,4-2 0 0,0-1 1 0,0 0-33 0,0 1 0 0,-3-1 0 0,3 4 0 16,0 3 93-16,0-1 12 0,0 7 3 0,0 0 0 0,0 0-6 0,0 0-1 16,0 0 0-16,0 0 0 0,0 0-25 0,0 0-4 15,3 10-2-15,1-1 0 0,3 4 34 16,-4-1 6-16,1 4 2 0,0 6 0 0,-1 0-27 0,1 6-5 0,-1 0 0 0,1 4-1 31,-1-1-11-31,1 7-3 0,-1-1 0 0,-3 4 0 0,4 3-15 0,-1 6-3 16,4 3-1-16,-7 7 0 0,4-7-14 0,-1 1-4 15,1-1 0-15,-4 0 0 0,7-3-8 16,-4 1-1-16,1 2-1 0,3-3 0 0,0-6-8 0,0-3-2 0,-3-4 0 16,3 1 0-16,0-10 16 0,-4-3 4 15,4 0 0-15,-3-6 0 0,-1 0-28 0,5-6 0 16,-5-1 0-16,1-6 0 0,-1 1 0 0,-3-7 0 0,0 0 0 0,4-10 0 15,-1-2 0-15,-3-1 0 0,0-6 0 0,0 0 0 0,0-6 0 16,0 0 0-16,-3-9 0 0,3-1 0 0,0-2 0 16,-4-7 0-16,1 0 0 0,-1 3 0 15,4 4 0-15,0-4 0 16,-3 0 0-16,3 0 0 0,0 0 0 0,-4 1 0 0,4 2 0 16,-4-3 0-16,4 1 0 0,-3-1 0 0,-1 0 0 0,4 0 0 0,-3 1 0 0,-1 2 0 15,4-3 0-15,-3 4 0 16,-1-1 0-16,4 10 0 0,-3-1 0 15,3 1 0-15,-4 0 0 0,4 0 0 0,-3 3 0 16,3 3 0-16,0 0 0 0,-4-3 0 16,4 3 0-16,-3 6 0 0,3-3 0 0,0 7 0 0,0-1 0 0,0 4 0 15,-4 3 0-15,4-4 0 0,-3 7 0 0,3 3 0 0,0 0 0 0,0 0 0 0,0 0 0 0,0 0 0 16,0 0 0-16,0 0 0 16,0 0 0-16,0 0 0 0,0 0 0 0,0 0 0 15,3 6 0-15,1 4 0 0,-1-1 0 16,-3-9 0-16,4 6 8 0,3 1-8 0,-4-1 0 15,4 0 0-15,-3 0 0 0,3 1 0 0,0-4 0 16,0 0 0-16,4 0 0 0,-1 3 8 0,1-3-8 0,3 1 0 0,-4-4 0 0,5 0 0 16,-5 0 0-16,4 0 0 0,4 3 0 0,0-3 0 15,3 0 0-15,-4 0 0 16,1 0 9-16,3 0-9 0,-3 3 0 0,-1 0 0 16,5-3-10-16,-5 3 10 0,4-3 0 0,-3 0 16 0,3 3-2 0,0-3 0 15,1 0-22-15,-1-3-5 0,3 3-1 0,5 0 0 31,-5-3 22-31,5 0 5 0,2 0 1 0,1 0 0 0,0-1-14 0,0 1 8 16,-1-3-8-16,1 3 0 0,0-3 11 0,3 3-11 0,0-1 12 0,8 1-12 16,-4 0 0-16,3 0 0 0,4 0 0 0,3 0 0 0,-3 0-14 15,0-1-6 1,0 4-2-16,0-3 0 0,3 3 22 0,-3-3 0 16,7 0 0-16,3 0 0 0,-3 0 0 0,0-3 0 0,0 2 0 0,3 1 0 0,-3 0 0 0,4 0 0 15,3-3 0-15,7 3 0 16,-11-1 0-16,8-2 0 0,-4 3 0 15,10-3 0-15,-6 3 17 0,3-4 8 0,0 1 2 0,7 3 0 16,-11-3-43-16,4 3-9 0,4-1-2 0,7-2 0 0,-8 3 43 0,4 0 9 16,-3 0 2-16,6 0 0 0,-3-1-27 0,0-2 0 15,1 3 8-15,-1-3-8 0,-4 3 0 0,-3-4 8 0,0 1-8 0,4 0 8 16,-1-4-5-16,-6 4-3 0,-4-3 0 0,0-1 0 16,-7 1 0-16,-7 3 0 15,-4-4 0-15,4 4 0 0,-11-3 0 0,0 5 0 16,1-2 0-16,-8 3 0 0,-3 3 0 0,-4 0 0 15,-4-3 0-15,1 3 0 0,-7 0 0 0,-1 3 0 16,1-3 0-16,-4 0 0 0,-4 0 0 0,-3 0 0 16,7 3 0-16,-7-3 0 0,0 0 0 0,0 0 0 0,0 0 0 0,0 0 0 15,4 0 0-15,-4 0 0 16,0 0 0-16,7 0 0 0,-7 0 0 16,3 0 0-16,-3 0 0 0,8-3 0 0,-8 3 0 0,3-3 0 0,-3 3 0 15,4-3 0 1,-4 3 0-16,0 0 0 0,0 0 0 0,0 0 0 0,3-3 0 0,1 3 0 15,-4 0 0-15,0 0 0 0,0 0 0 0,0 0 0 0,3-4 0 0,1 4 0 16,-4 0 0-16,7 0 0 0,-7 0 0 0,3 0 0 16,-3 0 0-16,7 4 0 0,0-1 0 0,0 0 0 15,-3 3 0-15,0-3 0 0,-4-3 0 0,3 7 0 16,4-1-28-16,-3 0-3 0,-1 0 0 0,1 1 0 0,-1 5 50 0,1 1 9 16,-1 6 3-16,1-1 0 15,-1 4-50 1,1 0-9-16,-4 3-3 0,3 0 0 0,1 4 51 0,-1 8 9 0,-3 4 3 0,4 3 0 15,-1 0-52-15,-3 3-9 0,8 0-3 0,-5-3 0 16,1-3 52-16,-1-1 9 0,1 1 3 0,-1 6 0 0,4 0-24 0,-3 3-8 0,3 7 0 0,0-4 0 31,-4-3 0-31,4-6 0 0,-3 3 0 0,3 3 0 16,0-3 0-16,-3 0 0 0,3 4 0 0,0-1 0 0,0-3 0 0,-4-3 0 16,8-4 0-16,-4 1 0 0,0-3 0 0,0-7 0 0,-3 1 0 15,3 2 0-15,0-9 0 0,0 0 0 16,-4-3 0-16,4 0 0 0,-7-9 0 15,4-1 0-15,-4-6 0 0,0 1 0 0,0-7 0 16,0 0 0-16,-4-10 0 0,-3-2 0 16,0-4-37-1,-3-3-7-15,-1 0-2 0,0 1 0 0,-3-1-54 0,-3 3-12 0,-1 0-1 0,-7 1-1 16,4 2-110-16,0 4-21 0</inkml:trace>
  <inkml:trace contextRef="#ctx0" brushRef="#br0" timeOffset="19300.61">16905 8607 1497 0,'0'0'32'0,"0"0"8"0,0 0 0 0,0 0 4 0,-3 0-36 0,-4 0-8 0,3 0 0 0,0 3 0 16,1-3 107-16,3 0 19 0,-4 0 4 0,4 0 1 31,0 0-5-31,0 0-1 0,0 0 0 0,0 0 0 0,0 0 3 0,0 0 0 15,0 0 0-15,0 0 0 0,0 0-52 0,0 0-9 0,0 6-3 0,7 3 0 32,-3-5-51-32,3 2-13 0,-3 0 0 0,6 0 0 0,-3-3 20 0,0 4 2 15,7-1 0-15,1 0 0 0,-1 1-7 0,3-1-2 16,4 0 0-16,4 0 0 0,-4 1 13 0,4-1 2 0,3 0 1 0,0 0 0 16,4 1-29-16,0-4 0 15,7 3 0-15,7 0 0 0,-1-6 0 0,5 4 0 0,6-4 0 0,4 3 0 0,-3-3 33 0,10 0 1 31,3 0 0-31,8 0 0 0,0-3-21 0,-4 3-4 0,7-4-1 0,7 1 0 16,0 0 3-16,0-3 0 0,1 3 0 0,9-4 0 16,-2-2 0-16,2 0 0 0,-2 2 0 0,20-5 0 15,-14 2-11-15,4-2 0 0,3 2 0 0,11-2 0 0,-10 3 17 0,-26 2 2 0,8 1 0 0,3 3 0 32,4 0-9-32,4 0-2 0,-5-1 0 0,5 1 0 15,-1 0-8-15,21 0 10 0,-6 0-10 0,3 0 10 0,-21 3-7 0,-1-3-3 0,-6 0 0 16,3-1 0-1,-14 1-26-15,-7-3-5 0,4 0-1 0,-4-1 0 16,-3-2 52-16,-11 3 9 0,-7-4 3 0,-4 4 0 0,-7-3-24 0,-3-1-8 0,-7 1 0 0,-4 3 0 31,-7-1-26-31,-7 1-5 0,-3 0-1 0,-7-1 0 0,-4 1 52 16,-8 0 9-16,1 3 3 0,-7 0 0 16,0 0-52-16,-3 3-9 0,-1 0-3 0,-3 0 0 0,0 0-11 0,-1 0-2 0,-2 0-1 0,-8 0 0 31,4-4-183-31,-4 1-37 0,-35-9-7 0,11 5-2 0</inkml:trace>
  <inkml:trace contextRef="#ctx0" brushRef="#br0" timeOffset="20304.2">17833 7641 2095 0,'0'0'46'0,"0"0"10"0,0 0 1 0,0 0 2 0,0-6-47 0,0 6-12 0,-4-4 0 0,1 1 0 0,3 3 125 0,0 0 23 0,-4 7 5 0,4-1 1 0,-3 3-72 0,3 4-14 16,-4 6-4-16,8 3 0 16,-4 0-51-16,0 6-13 15,3 3 0-15,-3 0 0 0,4 1 54 0,-1-1 8 16,1 1 2-16,3 2 0 0,0-3-52 0,0 4-12 0,-3-1 0 0,3-2 0 15,0-1 52-15,3-3 8 0,-3-3 2 0,0 0 0 0,0-6 3 0,1-3 1 16,-1 0 0-16,0-7 0 0,-4-3-66 0,4-3-27 0,-7-3 2 16,0 0 0-16,0 0 25 0,4-12 12 0,-1-4 0 0,-3-3-1 15,0-3-3 1,0 0 0-16,-3-3 0 0,-1 0 0 0,-6 3-8 0,3-3 0 0,-4-3 9 0,4 3-9 31,-7 3 0-31,3-3 0 0,-3 0 0 0,4 0 8 0,-1 0-8 0,4 0 0 16,-4 3 0-16,4-3 0 0,-3-1 0 0,3 1 0 15,3 0 0-15,-3 0 0 0,4 3 0 0,3 0 0 0,-4 4 0 0,4-8 0 16,4 8 0-16,3-1 0 0,-4 0 0 0,4 6 0 31,0-2 0-31,0 5 0 0,4 1 0 0,3 0 8 0,0 2-8 0,4 1 0 16,-1 0-11-16,1-1 11 0,3 1 0 0,0 3 0 0,1 0 0 0,-1 0 10 16,0 0-10-16,0-4 0 0,0 4 0 0,4 3 0 0,-4-3 12 0,0 0 3 15,0 3 1 1,-3 0 0-16,0 0-16 0,-4 3 0 0,-4 0 8 0,1 0-8 0,-4 4 9 15,0-1-1-15,-3 0 0 0,-1 7 0 16,1-1-26-16,-4 1-6 0,-4 3 0 0,-3-1-1 16,0 1 45-16,-4 6 10 0,1-3 2 0,-4 6 0 15,0 0-24-15,-4-3-8 0,0 3 0 0,4 0 0 0,-3-3 0 0,-1 0 0 32,0-3 0-32,1-4 0 0,-5-2 0 0,5-1 0 0,-1 1 0 0,1-4 0 15,-5-2 0-15,8-1 0 0,0-3 0 0,0-3-10 0,0 3 1 0,3 0 0 0,1-3 0 16,-1 3 0-1,4-3-60 1,0-3-12-16,4 3-3 0,3 0 0 0,0 0-61 0,0 0-13 0,7-6-2 0,0 0-1164 16</inkml:trace>
  <inkml:trace contextRef="#ctx0" brushRef="#br0" timeOffset="20665.97">18426 8230 2649 0,'0'0'58'0,"0"0"12"0,0 0 2 0,7 0 4 0,-4-3-61 0,4-3-15 0,0 0 0 0,-3-4 0 0,-1 1 105 0,1-4 19 31,-4-2 3-31,3-1 1 0,-3 0-52 0,4 1-9 0,-8-4-3 0,4 3 0 16,-3-6 0-16,3 3 0 0,-7 1 0 0,3-1 0 16,-3 0-51-16,0 0-13 0,0-3 0 0,0 0 0 15,0-3 0-15,-4 0 0 0,4 3 0 0,-3-6 0 0,3 6 0 0,0-3 0 16,0 3 0-16,3 0 0 16,-3 6 27-16,4 4 2 0,-1-1 1 0,0 7 0 15,1 0-30-15,-1 2 0 0,4 4 0 0,0 0 0 31,0 0-79-31,4 7-9 0,-4 2-1 0,3 4-1 16,5-1-42-16,-1 4-9 0,0 3-2 0,3-4-761 0,1 1-152 0</inkml:trace>
  <inkml:trace contextRef="#ctx0" brushRef="#br0" timeOffset="21307.35">18817 7851 2649 0,'0'0'58'0,"0"0"12"0,0 0 2 0,0 0 4 31,0 0-61-31,0 0-15 0,-7 0 0 0,4 3 0 0,-4 0 80 0,-1 0 14 16,-2 4 2-16,-1 2 1 0,4 0-53 0,-7 4-10 0,4 3-2 0,3-1-1 0,-4 4 26 16,4 0 6-1,0 0 1-15,0 3 0 0,3-3-22 0,1 2-4 16,-1-5-1-16,4 3 0 0,0-3-8 0,0-1-1 0,4-5-1 0,-1 2 0 0,1-5-27 0,3-1 0 16,-4-3 0-16,8-3 0 15,-4-3 0-15,4 0 0 0,-1-4 0 0,-3 1 0 16,0-6 0-16,0 2 0 0,0-2 0 0,0-4 0 0,4 3 0 0,-4-2 0 15,0 2 0-15,0-6 0 0,0 4 0 0,-3 2 0 16,-1 1 0-16,1 2 0 16,-4 1 0-16,3-1 0 0,-3 4 0 0,4 3 0 0,-4 3 0 0,0 0 0 31,0 0 0-31,0 0 0 0,0 0 0 0,0 0 0 0,7 0 0 0,-4 6 0 16,5 4 0-16,-5-1 0 0,1 4 0 0,3 2 0 0,-4-2 0 15,1 3 0-15,3-1 0 0,0-2 0 16,-4 2 0-16,1 1 0 0,6-3 0 15,-3-4 0-15,1 4 0 0,-1-4 0 0,0-3 0 0,0 1 0 0,0-4 0 16,3-3 0-16,-3 3 0 0,0-6 0 0,1 0 0 0,-1-1 0 16,-4-2 0-16,4 0 0 15,-3 0 0-15,-1-1 0 0,1-5 0 0,-1 2 0 0,1-2 0 16,-1-1 0-16,1 1 0 0,-1-1 0 0,-3 1 0 0,4-4 0 16,-1 3 0-16,1 1 0 15,-1-4 0-15,1 4 0 0,0-1 0 0,3-3 0 0,-4 4 0 16,4-1 0-16,-3 4 0 0,3 3 0 0,0-7 0 0,0 7 0 15,0 0 0-15,0 2 0 0,4 1 0 0,-4 6 0 0,0 4 0 0,3-1 0 16,4 0 0-16,-3 4 0 0,3-1 0 0,0 4 0 0,-3-4 0 16,3 4 0-16,-4-1 0 0,1 1 0 15,0 2 0-15,-1 1 0 0,1-3 0 0,-4 5 0 16,0-2 0-16,0 3 0 0,0-3 0 0,0-1 0 16,-3-2 0-16,3-1 0 15,-7 4 0-15,3-3 0 0,1-4 0 0,-4 0 0 0,3-2 0 0,-3-7 0 16,0 0 0-16,0 0 0 0,0 0 0 0,0 0 0 15,0 0 0-15,0 0 0 0,0-10 0 0,0-2 0 32,0-4-148-32,0-3-36 0,0 4-6 0,4-7-2 0,-1 6-51 15,4-6-10-15,-3 0-3 0,-1-3 0 0</inkml:trace>
  <inkml:trace contextRef="#ctx0" brushRef="#br0" timeOffset="21563.44">19459 7678 1958 0,'0'0'43'0,"0"0"9"0,4-6 1 0,-1 3 3 0,-3 3-45 0,0 0-11 15,7 0 0-15,0 0 0 0,-3 0 53 0,3 6 9 0,0 1 2 0,0 5 0 16,0-2 51-16,0 2 10 0,-3 1 3 0,3 5 0 0,0-2-36 0,0 3-6 16,3 3-2-16,-2 0 0 0,2-3-32 0,-3 3-6 15,4 0-2-15,-1 0 0 0,1-1 31 0,0 1 5 0,-1 0 2 0,1 3 0 16,-1 1-29-16,-3-5-5 16,4 1-2-16,-1 0 0 0,-2-3-36 0,2-3-10 0,-3 0 0 15,4-4 0-15,-8-3 0 0,4 1 0 0,-3-7 0 0,-4-3 0 31,0 0 0-31,3-6 0 0,1-1 0 0,-4-2 0 16,0-3-45-16,0-4-7 0,-4 3-2 0,1-2 0 16,-1-1-32-16,-3-3-6 0,0 0-2 0,0-3 0 15,-3 4-75-15,-5-1-15 0,1 0-4 0,-3 0-598 0,3 3-120 16</inkml:trace>
  <inkml:trace contextRef="#ctx0" brushRef="#br0" timeOffset="21799.65">19463 7914 2419 0,'0'0'53'0,"0"0"11"0,0 0 3 0,0 0 1 0,0 0-55 0,3 3-13 0,1 3 0 0,3-3 0 32,0 0 156-32,0 0 29 0,0 1 6 0,4 2 1 0,-1-3-86 0,1 0-17 15,-1 0-3-15,1 0-1 0,0-3-29 0,3 4-5 0,3-4-2 0,1 3 0 16,0-3-20-16,3 0-4 0,0 0-1 0,-3 0 0 16,-1 3-24-16,1 0 8 0,3-3-8 0,-3 0 7 0,-1 3-7 0,-6-3 0 15,6 3 0-15,-2-3 0 16,-5 0 0-16,4 0 0 0,0 0 0 0,1-3 0 15,-1 3 0-15,0-3 0 0,0-3 0 0,-4 3 0 16,1-4-28-16,0 4-3 0,-1-3 0 0,-3 3-1041 16,0-4-209-16</inkml:trace>
  <inkml:trace contextRef="#ctx0" brushRef="#br0" timeOffset="22620.95">21322 7691 2188 0,'0'0'48'0,"-4"3"11"0,-3 0 1 0,7-3 1 0,0 0-49 0,-3 0-12 16,3 0 0-16,0 0 0 0,0 0 156 0,0 0 29 0,0 0 6 0,0 0 1 16,0 0-103-16,0 0-20 15,0 0-4-15,0 0-1 0,0 0 0 0,3 3 0 16,4-3 0-16,4 0 0 0,0 0-51 0,-1 0-13 0,4 0 0 0,0 0 0 0,0 4 54 0,8-4 8 31,-5 0 2-31,1 0 0 0,3 0-52 0,0 3-12 0,0-6 0 0,1 3 0 16,2 0 0-16,4 0 0 0,1 0 0 0,2 0 0 15,5-4 13-15,-1 4 0 0,7-3 0 16,1-3 0-16,3 0-13 0,-1 3-18 0,1-4 4 0,7 1 1 0,-3 3 13 16,2 0 0-16,5 0 0 0,-1-4 0 15,-3 4 0-15,4 0 0 0,-1-3 0 0,4 0 0 0,0-1 23 0,4 4 7 32,-1-3 2-32,1 0 0 0,-4-1-24 0,-4-2-8 0,-3 3 0 0,3-1 0 15,-6 1-26-15,-1 0-5 0,1 3-1 0,-1 0 0 0,-7-1 32 0,1 1 0 16,-8 3 0-16,-3 0 0 15,-4 0 0-15,0 0 0 0,-3 0 0 0,-1 3 0 16,-2-3 0-16,-1 4 0 0,-7-4 0 0,0 0 0 16,-3 3 0-16,-1 0 0 0,-10-3 0 0,0 0 0 0,0 0 0 0,0 0 0 15,0 0 0-15,0 0 0 0,-3 6 0 16,-1-3 0-16,-6 4 0 0,3-1 0 16,-1-3 0-16,-2 0 0 0,3 0 0 0,-4 0 0 15,4 1-108-15,0 2-16 0,-3-3-4 16,6-3-853-16,-3 3-171 0</inkml:trace>
  <inkml:trace contextRef="#ctx0" brushRef="#br0" timeOffset="23299.23">23308 7240 1868 0,'0'0'41'0,"0"0"9"0,-3-7 2 0,3 1 0 16,-4 0-42-16,4 3-10 0,0-4 0 0,0 1 0 16,0 6 73-16,0 0 13 0,0 0 2 0,0 0 1 15,0 0 14-15,0 0 2 0,0 0 1 0,4 9 0 0,-4 1-16 0,3 2-3 32,1 7-1-32,3 3 0 0,-7 3-6 0,7 3 0 15,-4 4-1-15,1 2 0 0,-1-5-30 0,1-1-5 0,3 3-2 0,0 4 0 16,-4-7-13-16,4 0-2 0,1-3-1 0,-1 3 0 0,0-3 15 15,0-3 3-15,0-3 1 0,3 0 0 0,-3-6-36 0,0-1-9 16,1-3 0 0,2-2 0-16,-6-1 0 0,-4-6 0 0,0 0 0 0,0 0 0 0,3-9 0 0,1-1 0 15,-4-2 0-15,0-4 0 0,0 0 0 0,0 1 0 16,-4-4 0-16,1 0 0 16,-4 0 0-16,3 0 0 0,-3-3 0 0,0 0 0 0,0 1 0 15,0-1 0-15,0-4 0 0,0 1 0 0,-4 3 0 0,4-3 0 0,4 0 0 0,-5 3 0 31,5 0 0-31,-1 4 0 0,4 2 0 0,-3 3 0 16,3-2 0-16,-4 5 0 0,8 1 0 0,-4 3 0 0,3 2 0 0,-3 4 0 16,0 0 0-16,0 0 0 0,0 0 0 0,7 4 0 0,1 2 0 0,2 3 0 15,4 4 0-15,-3 2 0 16,3-2 0-16,4 6 0 0,-1-3 0 0,1-1 0 16,-4 1 0-16,7 3 0 0,0-10 0 0,4 4 0 0,0-7 0 0,-1 3 0 15,5-2 0 1,-5-4 0-16,5 3 0 0,-5-3 0 0,-3 0-8 0,4-3-4 15,-4 0-1-15,4 3 0 0,-7-3 13 0,-1 0 0 0,-3 4 0 0,0-4 10 32,-7 3-1-32,1 0 0 0,-1 0 0 0,-4 3 0 0,-6 0-9 15,-1 4 0-15,1 2 0 0,-5 1 0 0,-6 0 0 0,0 2 0 0,0 4 0 0,0 0 0 0,-4 3 28 0,-3 0 3 32,4-3 1-32,-1 2 0 0,-3 1-32 0,3-6 0 0,-3 3 0 0,3-3 0 15,1-4 0-15,-1-2 0 0,0-4 0 0,4-3 8 0,0 0-20 0,4-6-1 16,3-3-1-16,0-4 0 31,10-5-170-31,1-1-35 0</inkml:trace>
  <inkml:trace contextRef="#ctx0" brushRef="#br0" timeOffset="37989.56">4678 8359 1337 0,'0'0'28'0,"0"0"6"0,0 0-34 0,0 0 0 0,0 0 0 0,0 0 0 31,0 0 100-31,0 0 12 0,0 0 4 0,0 0 0 0,0 0-2 0,0 0 0 16,0 0 0-16,0 0 0 0,0 0 6 0,0 0 2 0,0 0 0 0,0 0 0 15,0 0-6-15,0 0 0 16,0 0-1-16,0 0 0 0,0 0-56 0,0 3-11 0,-7 3-3 0,7-6 0 16,0 0 15-16,0 0 4 0,0 0 0 0,0 10 0 31,0-10-52-31,0 0-12 0,0 0 0 0,0 0 0 0,7 6 0 0,-7-6 0 16,10 3 0-16,-6 0 0 0,3 0 40 0,-7-3 4 15,14 0 2-15,-10 0 0 0,6 4-24 0,-10-4-5 0,11 0-1 0,-11 0 0 16,7 0-16-16,-7 0 0 15,14 3 8-15,-10-3-8 0,6 0 22 0,-10 0 1 0,11 0 0 0,-11 0 0 16,10 0-23-16,1 0 0 0,-8-3 0 16,-3 3 0-1,11-4 0-15,0 4 0 0,-1-3 0 0,-3 0 0 0,0 0-14 0,4 0-7 16,-11 3-2-16,10 0 0 0,-10 0 23 0,11-3 0 0,0 3 0 0,-11 0 0 0,14 0 0 0,-4 0 0 16,-10 0 0-16,7-3 0 15,4 3 0-15,-11 0 0 0,10-4 0 0,-10 4 0 16,11 0 0-16,0 0 0 0,-11 0 0 0,14-3 0 15,-4 3 0-15,1-3 0 0,-11 3 0 0,11 0 0 0,-1-3 21 0,-10 3 9 16,0 0 2-16,14 0 0 0,-3-3-24 0,-11 3-8 16,14 0 0-16,-4-3 0 15,1 3 0-15,-11 0 0 0,14 0 0 0,-3 0 0 16,-1 0 0-16,-10 0 0 0,14-3 0 0,4 3 0 16,-18 0 0-16,14 0 0 0,-14 0 0 0,14 0 0 0,0 0 0 0,-3 0 0 0,-11 0 0 15,18 0 0 1,-18 0 0-16,10 0 0 0,4 0 0 0,-14 0 0 15,14 0-28-15,1-4-3 0,2 4 0 16,-17 0 0-16,11 0 31 0,3 0 0 0,0 0 0 0,0 4 0 16,-14-4 0-16,14 0 0 0,4-4 0 0,-4 4 0 0,4 0 0 0,-8 0 0 15,4 0 0-15,0 0 0 0,-3 0 0 0,3 0 0 0,4 0 0 0,-8 0 0 16,1-3 0-16,3 3 0 16,0 0 0-16,4 0 0 0,-4-3 0 15,0 3 0-15,7 0 0 0,-10-3 0 0,3 3 20 0,0 0 9 0,0 0 3 0,4 3 0 16,-4-3-24-1,-4 3-8-15,5-3 0 0,-1 0 0 0,0 3 0 16,0-3 0-16,0 0 0 0,0 4 0 0,4-1-26 0,-8 0-5 16,4-6-1-16,1 3 0 0,2 0 32 0,-3-3 0 15,0 3 0-15,1 0 0 0,2 0 0 0,-3 0 0 16,0 0 0-16,4 0 0 0,-4 0 0 0,7 0 0 16,-7 0 0-16,8 0 0 0,-5 0 0 0,1 0 0 0,-1 0 0 0,1 3 0 15,-4-3 0-15,4 0 0 0,-4 3 0 0,0-3 0 0,0 0 0 0,4 0 0 16,-4 0 0-1,0 0 0-15,0 0 0 0,4 0 0 0,-4-3 0 0,0 3 0 16,4 3 0-16,-4-3 0 0,-4 0 0 0,4 0 0 16,1 0 20-16,-1 0 9 0,0-3 3 0,0 3 0 15,-3 0-24-15,3 0-8 0,0 0 0 0,3 0 0 0,-3 0 0 0,-3 0 0 16,3 0 0 0,0 0 0-16,0 0 0 0,-14 0 0 15,15 0 0-15,-1 0 0 0,-4 0 0 0,-10 0 0 0,14 0 0 0,0 0 0 16,-14 0 0-16,15 0 0 0,-1 0 0 0,-14 0 0 15,10-3-28-15,-10 3-3 0,0 0 0 16,14 0 0-16,-14 0 31 0,0 0 0 0,0 0 0 0,0 0 0 0,0 0 0 0,0 0 0 0,0 0 0 16,0 0 0-1,0 0 19-15,0 0 9 0,4-7 3 0,3 4 0 16,-7 0-31-16,-7 0 0 16,3 0 0-16,4 0 0 0,-7 0-13 0,4-1-9 0,-4 1-2 0,3 3 0 15,1-3-139-15,3 0-28 0,0 0-5 0,-7 3-1204 0</inkml:trace>
  <inkml:trace contextRef="#ctx0" brushRef="#br0" timeOffset="39363.47">6248 8089 1459 0,'0'0'41'0,"0"0"10"0,-4-3-41 0,4 3-10 0,0 0 0 0,0 0 0 0,0 0 124 0,0 0 24 16,0 0 4-16,0 0 0 15,0 0-20-15,0 0-4 0,0 0 0 0,-3 3-1 16,-1 0-50-16,4 4-9 0,-7-4-3 0,7 6 0 16,-3 1-8-16,3 5-1 0,-4 4-1 0,4 3 0 0,0 3-11 0,0 3-3 15,0 1 0-15,0 5 0 0,0-3 7 0,0 4 0 0,0-1 1 0,4 1 0 16,-4-1-11-16,3 1-2 15,-3-4-1-15,7-3 0 0,-7 1-19 0,4-7-3 16,-1 0-1-16,4-4 0 0,-3-5 3 16,3-1 0-16,-7-2 0 0,3-4 0 15,-3-6-24-15,0 0-5 0,0 0-1 0,7-3 0 0,0-3 43 0,-3-7 8 16,0 1 1-16,-4-4 1 0,0-3-17 0,0 0-3 16,0 4-1-16,0-7 0 0,0 6-6 0,0-3-2 0,0 0 0 0,-4 1 0 31,0 2-9-31,1-3 0 0,-1 0 0 0,4 0 0 0,-7 4 0 0,4-4 0 15,-1 0 0-15,1-3 0 0,-1 0 0 0,1 3 0 0,-1-2 0 0,1-1 0 16,-1 0 0-16,4 3 0 16,-7-3 0-16,4 6 0 0,-1 0 0 0,4 4 0 0,-4 3 0 15,4-1 0-15,0-2 0 0,-3 5 0 0,3 7 0 0,0 0 0 32,0 0 0-32,0 0 0 0,0 0 0 0,0 0 0 0,0 0 0 0,0 0 0 15,7-3 0-15,-7 3 0 0,0 0 0 0,7 3 0 0,0 0 0 0,0 1 0 16,0 2 0-16,0 0 0 15,7 0 9-15,-10-2-9 0,7 2 0 0,-1-3 0 16,1 3 0-16,-4 0 0 0,3 1 0 0,4-4 9 0,1 3-9 0,-1 0 0 16,7-2 8-16,-7 2-8 0,7-3 0 0,0 0 0 15,-3 0 8-15,0 0-8 0,-1 1 0 16,4-1 0-16,1 0 0 0,-8 0 0 16,0-3 0-16,3 3 0 0,-3-3 0 0,1 3 0 0,-5 0 0 0,4 0 0 15,-3 1 8-15,-1-1-8 0,1-3 0 0,0 3 0 16,-4 0 0-16,0 0 10 0,3 0-10 0,-6 0 8 0,3 1-8 0,-4 2 0 15,-3-6 0-15,7 3 0 16,-3 3 0-16,-4-6 0 0,0 0 0 0,7 7 0 0,-7-7 0 0,0 6 0 16,0-6 0-16,0 6 8 15,0-3-8-15,0 3 0 0,0 1 0 0,0 2 0 0,0-3 0 0,0 1 8 16,0-7-8-16,-7 6 0 0,7 0 0 16,-4 0 0-16,4-6 0 0,-3 4 0 0,-1 2 8 0,4-6-8 15,-3 3 0-15,-1 3 8 0,4-6-8 0,-7 3 0 0,4 4 0 0,-4-1 0 16,3 0 0-16,-3-3 0 15,4 4 0-15,-4-1 0 0,3-3 0 0,-3 3 0 16,0 1 0-16,0-1 0 0,3-3 8 0,-3 3 0 0,4-3 0 0,-1 4 0 16,-3-4-8-16,7-3 0 15,-3 3 0-15,-4 0-11 0,7-3 11 16,-4 3 0-16,-3 0 0 0,0 0-8 0,0 1 8 0,0 2 0 16,0 0 0-16,-4 0 0 0,1 1 8 0,3-1-8 15,-8 3 10-15,5 4-2 0,-4-1-8 0,0 1 0 0,0 0 0 0,3-1 0 16,-3 1 0-16,3-4 0 0,-3 0 0 0,7 1 0 15,-3-7 0-15,6 3 0 0,-3 1 0 0,7-7 0 16,0 0 0-16,0 0 0 0,-4 6 0 0,4-6 0 16,0 0 0-16,0 0 0 0,0 0 0 0,4-10 0 15,-4 1-56-15,3 3-12 0,5-4-1 0,-5 4-1 16,4 3-135 0,-3-3-27-16,3 6-6 0</inkml:trace>
  <inkml:trace contextRef="#ctx0" brushRef="#br0" timeOffset="41713.33">3447 7343 1900 0,'0'0'42'0,"-4"-6"9"0,4 3 1 0,-7-1 1 0,4-2-42 0,-5 3-11 0,5-3 0 0,-4 3 0 16,3 3 123-16,4 0 22 15,-3-4 5-15,-4 1 1 0,3 0-39 0,4 3-8 0,0-3-2 0,0 3 0 16,-7-6-36-16,7 6-7 0,0 0-2 0,0 0 0 15,0 0-9-15,0 0-3 0,0 0 0 0,0 0 0 16,0 0-12-16,0 0-2 0,7 9-1 0,-3-3 0 31,3 4-6-31,-4-1 0 0,4 1-1 0,0 5 0 16,4-2-3-16,0 3 0 0,-1 6 0 0,1-4 0 0,3 4 13 0,-3 0 3 16,3 0 0-16,-4 3 0 0,8-3-36 15,-4 3 0-15,7 0 0 0,-7 1 0 0,7-5 0 16,-3 1 0-16,0-3 0 0,-1 3 0 0,1-9 20 0,0 2-2 0,-1 1-1 0,1-3 0 15,0-1-17-15,-4 1 0 16,0-1 8-16,3-2-8 0,-6-1 0 0,3-3 0 16,-3 4 0-16,-1-4 0 0,-6 0 0 0,3-3 0 15,-7-3 0-15,0 0 0 16,7 7 8-16,-7-7-8 0,0 0 0 0,0 0 0 0,0 0 0 16,0 0 0-16,0 0 0 0,0 0 0 0,0 0-36 0,0 0-2 0,0 0 0 0,0 0 0 15,-7-3-34-15,0-1-6 0,3 1-2 16,-6-3 0-16,3 3-36 15,-4-3-8-15,-3 2-2 0,3-2 0 0,-3 3-30 0,0 0-5 0,4 0-2 0,-8 3 0 16,4 0-41 0,0-3-8-16,0 3-1 0,-4 3-538 0</inkml:trace>
  <inkml:trace contextRef="#ctx0" brushRef="#br0" timeOffset="41964.5">3397 7860 1706 0,'0'0'37'0,"0"3"8"0,-10-3 2 0,10 0 1 0,0 0-38 0,-11-3-10 0,8 3 0 0,3 0 0 15,0 0 166-15,-7-6 31 0,7 3 7 0,-4-3 0 0,4 3-56 0,0-4-12 16,4 1-3-16,-4 0 0 0,7-4-36 0,-7 1-7 0,3-1-2 0,8-2 0 16,-8 3-24-16,4-1-4 15,4-6-2-15,-4 1 0 16,3-1-18-16,1 0-4 0,0-2-1 0,-1-1 0 16,4-3-15-16,-3 0-2 0,3 3-1 0,4-3 0 0,-8 3-4 0,4-3-1 0,0 0 0 0,4 0 0 15,-11-3-12-15,11 3 0 0,-8-3 8 16,1 3-4-1,3 0-4-15,-3 1 0 0,-4-1 0 0,3 3 0 0,1 0 0 0,-4 3 0 16,-4 1 0-16,5 5 0 0,-5-2 0 0,1 5 0 0,-4 1 0 0,7 0 0 16,-7 3 0-16,0 3 0 0,0 0 0 0,0 0 0 0,0 0 0 0,0 0 0 31,0 0 0-31,0 0 0 16,0 0-28-16,-7 3-4 0,7-3-2 0,-4 6-682 0,4 0-137 0,0 1-27 0</inkml:trace>
  <inkml:trace contextRef="#ctx0" brushRef="#br0" timeOffset="42793.83">4039 7751 1829 0,'0'0'52'0,"0"0"11"0,0-7-51 0,0 7-12 0,0 0 0 0,0 0 0 15,0-3 97-15,0 3 17 0,0 0 3 0,0 0 1 0,0 0-10 0,0 0-1 16,0 0-1-16,0 0 0 16,4 3-16-16,3 4-3 0,-7 2-1 0,3 4 0 15,4-1-31-15,-7 4-7 0,4 3 0 0,-4-1-1 0,7-2-24 0,-3 3-5 16,-4 0-1-1,7-4 0-15,-4 1 38 0,1 0 7 16,3-4 2-16,3 4 0 0,-6-4-52 0,-1-2-12 0,4-1 0 0,-3 1 0 16,3-4 0-16,-3 0 0 0,-4-6 0 0,0 0 0 0,0 0 0 0,0 0 0 15,0 0 0-15,0 0 0 16,0 0 0-16,0 0 0 0,10-3 0 16,-10 3 0-16,0 0 0 0,0 0 0 0,0 0 0 0,0 0 0 0,0 0 0 0,0 0 0 0,0 0 0 0,0 0 0 31,0-6 54-31,0 3 8 0,-3 0 2 0,3-1 0 0,-11 4-52 15,4 0-12-15,0-3 0 0,-4 3 0 0,4 0 0 0,-3 0 0 0,-1 0 0 16,4 3 0 0,0 1 0-16,-4 2 0 0,8 0 0 0,-8 4 0 15,1-4 0-15,6 3 0 0,-3-3 0 0,4 4 0 0,-8-1 0 0,8-2 0 0,-1 2 0 0,0 0 0 16,4-2 0-16,0 2 0 16,0-3 0-16,0 1 0 0,0-1 0 0,0-6 0 0,0 0 0 0,0 0 0 15,0 0 0-15,0 0 0 0,11 3 0 0,-11-3 0 16,14 3 0-16,-14-3 0 0,11 0 0 0,3 0 0 15,-14 0 0-15,10 0 0 16,8 0 0-16,-18 0 0 0,11-3 0 0,3 3 0 0,-14 0 0 0,14-3 0 16,-4 3 0-16,-10 0 0 0,15-3 0 15,-5 0 0-15,-3-4 0 0,0 4 0 16,4 0 0-16,-4-3 0 16,-4 0-48-16,4-1-13 0,-3 1-3 0,0-7 0 0,-1 4-102 0,-3 0-21 0,0-1-4 0</inkml:trace>
  <inkml:trace contextRef="#ctx0" brushRef="#br0" timeOffset="43555.72">3133 6942 2188 0,'0'0'48'0,"0"0"11"0,-4 6 1 0,4 0 1 0,0-6-49 0,0 0-12 0,0 0 0 16,0 0 0-16,0 3 105 0,0-3 19 0,0 0 3 0,0 0 1 0,0 0-52 0,0 0-11 31,0 3-1-31,11 1-1 0,-8-4-10 0,1 3-1 0,-4-3-1 0,10 0 0 16,1-3-10-16,0 3-1 0,-1 0-1 0,1 0 0 0,3 0 0 0,0 3 0 0,4-3 0 0,-4 0 0 31,7 0-39-31,-7-3-10 0,7 3-1 0,4 0 0 0,0 0 11 16,-1 0 0-16,1-4 8 0,3 1-8 15,-3 3 0-15,-4-3 8 0,4 0-8 0,-4 0 0 0,-4 0 0 0,5 0 8 16,-1 0-8-16,-4-1 0 0,1 4 0 0,-4 0 9 0,7-3-9 0,-7 3 0 31,1 0 0-31,2 0 0 0,-6 0 0 0,14-3 0 0,-11 3 0 0,-7 0 0 16,0 0 0 0,0 0 0-16,3 0 0 0,1 0 0 0,-8-3 0 0,1 0 0 15,3 0 58-15,-7 3 5 0,4-3 1 0,-4-4 0 0,7 1-52 0,-7 0-12 0,0-1 0 0,0-2 0 31,-7 3 0-31,3 3 0 0,-3-4 0 0,3 4 0 16,1-3 0-16,-8-3 0 0,4-1 0 0,4 4 0 0,-8-4 0 0,4 1 0 16,0-3 0-16,-3-1 0 0,-1 0 0 0,4 1 0 0,0-1 0 0,-4 1 0 15,4-1 0-15,-3 1 0 16,3 2 0-16,-1 1 0 0,5 0 0 0,3-1 0 16,-7 4 0-16,3 0 0 0,4-1 0 0,-7 1 0 0,7 6 0 0,0 0 0 0,0 0 0 0,0 0 0 31,0 0 0-31,0 0 0 15,0 0-48-15,0 0-13 0,0 0-3 0,0 0 0 0,7 6-153 0,-7 1-31 0,4 11-7 0,-4-2-1 16</inkml:trace>
  <inkml:trace contextRef="#ctx0" brushRef="#br0" timeOffset="45085.31">7137 8945 673 0,'0'0'14'0,"0"0"3"0,0 0 1 0,0 0 2 0,3-3-20 0,-3 3 0 15,0-6 0-15,0 6 0 0,4-3 136 0,-4 3 24 16,0 0 4-16,0 0 0 16,0-7-40-16,0 7-9 15,3-6-2-15,-3 6 0 0,0 0 15 0,0 0 4 0,-3-3 0 0,3 3 0 16,0 0-46-16,0 0-9 0,0 0-1 0,0 0-1 0,0 0-9 0,0 0-2 15,0 0 0-15,0 0 0 0,0 0-51 0,0 0-13 16,0 0 0-16,0 0 0 16,0 0 54-16,0 0 8 0,0 0 2 0,3 6 0 15,1-3-52-15,-1 4-12 0,-3 2 0 0,4 1 0 0,-4 2 54 0,3 4 8 0,-3-1 2 0,4 4 0 16,-4 3-14 0,3 0-2-16,1 3-1 15,0 3 0-15,-4 1-19 0,3-1-4 0,1 3-1 0,-1 4 0 0,1-1-7 0,-1 4 0 16,-3 3-1-16,7 6 0 0,-3-3 1 0,-1 3 0 15,4 0 0-15,-3 0 0 0,-1-3 8 0,1-1 3 16,-1 1 0-16,4 3 0 0,-3 0-27 16,0 0 0-16,-1 0 0 0,1-3 0 0,-1 0 9 0,1 0-9 0,-1-3 10 0,1 6-10 31,3-3 0-31,-4 0 0 0,1 0 0 0,3 0-10 16,-4-7 10-16,4 1 0 0,-3-1 0 0,0 1 0 0,3-7 8 0,0-2 4 15,-4-4 1-15,4 0 0 16,-3-6-13-16,-1-4 0 0,1-2 0 0,-4-4 0 0,3-3 0 0,-3-6 0 15,0 0 8-15,0 0-8 0,0 0-9 0,0 0-5 0,0 0-1 0,0 0 0 16,-3-9 31-16,-1 3 5 0,1 0 2 0,-1-4 0 16,1 1-37-16,-1-4-7 0,1 4-2 0,-1-4 0 31,1-2-137-31,3 2-27 0,-4-3-5 0,1-3-750 16,3 4-150-16</inkml:trace>
  <inkml:trace contextRef="#ctx0" brushRef="#br0" timeOffset="45952.07">6960 9212 1821 0,'0'0'40'0,"0"0"8"0,-3 6 1 0,-1-3 3 0,1 3-41 0,-1-2-11 16,4 2 0-16,-3-3 0 0,-1 3 88 0,4 1 15 0,0-7 3 16,-3 3 1-16,3-3-27 0,0 9-4 0,0-9-2 0,0 0 0 0,0 0-13 0,0 0-2 15,0 0-1-15,0 0 0 16,3-3-17-16,4-3-3 0,0-1-1 0,0-2 0 0,4-4 7 0,-4 1 2 16,0-7 0-16,4 0 0 0,-4-3-15 0,3 0-3 15,1 0-1-15,-4 0 0 0,3 1-15 0,-2-1-2 16,-1 0-1-16,3 0 0 0,-3 6 3 0,0-3 0 0,0 4 0 0,0 2 0 15,-3 0-12-15,3 4 12 0,-4-4-12 0,1 7 12 16,3 0-4-16,-3 3 0 0,-4 3 0 0,7 3 0 16,-7-3 4-16,7 3 1 0,-4 6 0 0,4 4 0 31,0 0 3-31,0 2 0 0,0 4 0 0,1 0 0 0,-1 0-4 0,3 3-1 16,-3-4 0-16,4 4 0 0,-4 0-3 0,3 0-8 0,5-3 12 0,-5 0-4 15,1-3-8-15,3-4 0 0,-4-2 0 0,8-1 8 16,-4 0-8-16,0 1 0 0,-3-4 0 0,3 0 0 15,0 1 0-15,-3-1 0 0,-1 0 0 16,1-3 0-16,-4 0 0 0,0 1 0 16,0-4 0-16,0 0 0 0,0 3 8 0,-7-3-8 0,0 0 0 0,0 0 8 15,0 0 0 1,0 0 0-16,0 0 0 0,0 0 0 0,-7-3 10 0,0-1 2 16,-4 1 0-16,1 3 0 0,-4 0-4 0,0 0-1 0,-4 0 0 0,-3 3 0 0,-4 4 0 0,4-1 0 15,-4 0 0-15,1 0 0 0,-1 4-3 16,0-1-1-16,-3 1 0 0,3-1 0 0,4 0 0 0,0 1 0 15,3-7 0-15,1 3 0 0,3-3-11 0,3-3-11 16,0 0 3-16,8-3 0 16,-1-3-73-16,8 0-15 0,-1-7-2 0,8 1-925 0,0-4-185 0</inkml:trace>
  <inkml:trace contextRef="#ctx0" brushRef="#br0" timeOffset="48362.13">7006 11234 1371 0,'-3'-25'30'0,"3"19"6"0,0 6 2 0,0 0 1 0,-4-6-31 0,4 6-8 0,0 0 0 0,0 0 0 15,-3-7 116-15,-1 4 23 16,4 3 4-16,0 0 1 0,-3-6-31 0,3 6-5 15,0 0-2-15,0 0 0 0,-4-3-18 0,4 3-3 0,0 0-1 0,0 0 0 16,0 0-4-16,0 0 0 0,0 0-1 0,0 0 0 16,0 0-21-16,0 0-4 0,4 9-1 0,-1 1 0 15,1 2-13-15,3-3-4 0,0 7 0 16,0-3 0-16,0 6-10 16,3 2-2-16,1 5-1 0,3 2 0 0,-3-3-1 0,3 0 0 15,3-3 0-15,1 3 0 0,0-3-10 0,-4 0-1 0,3-3-1 0,1 3 0 16,0-4-10-16,-1 1-14 0,1 0 3 0,0 3 1 0,-1 0 10 15,1 0 0-15,0-3 0 0,-4 3 0 0,3-4 0 0,-3-2 0 16,-3 0 0-16,0 0 0 16,-1-1 26-16,1-2 7 0,-4-1 2 0,0-2 0 15,-4-4-27-15,4 3-8 0,-7-9 0 16,0 0 0-16,0 0-25 0,0 0-9 16,0 0-2-16,0 0 0 0,-3-3-10 0,-1-6-2 0,1 3-1 0,-1-4 0 31,-3-2-103-31,0 2-21 0,-3 1-4 0,3-1-1051 0</inkml:trace>
  <inkml:trace contextRef="#ctx0" brushRef="#br0" timeOffset="48617.85">6992 11874 2303 0,'0'0'65'0,"0"0"15"0,0 0-64 0,0 0-16 0,-3-6 0 0,3-1 0 16,0-2 106-16,3-4 18 0,1 1 4 0,3-7 1 0,0 0-22 0,3 0-5 0,1 1-1 0,3-8 0 15,-3-5-25-15,3 3-4 16,0-3-2-16,3-1 0 0,-2 1-22 0,2-1-5 16,-3 1-1-16,4-3 0 0,0-1-15 0,-4 4-3 0,-4-1-1 0,4 4 0 0,0 3-11 0,-3 0-1 31,0 0-1-31,-1 3 0 0,1 3-10 0,-1 3 0 0,-3 4 0 0,1-1 0 15,-1 4 12-15,-4 0 1 0,1 2 0 0,-1 1 0 16,-3 6-13-16,0 0-18 0,0 0 4 0,0 0 1 16,0 0-12-16,0 0-3 0,0 0 0 0,0 0 0 31,0 0-88-31,0 9-19 0,0-9-3 0,-3 10-806 0,3-4-162 0</inkml:trace>
  <inkml:trace contextRef="#ctx0" brushRef="#br0" timeOffset="51124.1">7595 11704 1958 0,'0'0'43'0,"0"0"9"0,0-3 1 0,0-3 3 0,0 0-45 0,4 0-11 32,-4 6 0-32,0 0 0 0,0 0 104 0,0 0 20 0,0 0 3 0,0 0 1 15,0 0-52-15,0 0-9 0,0 0-3 0,3 9 0 16,-3 0 30-16,0 1 6 0,0 2 0 0,0 4 1 0,0 0-59 0,0 6-12 15,0 0-2-15,0-1-1 0,0 1 29 0,0 0 7 0,0-3 1 0,0 3 0 16,-3-3-52-16,3 0-12 16,0-4 0-16,0 1 0 0,0-3 0 0,0-1 0 15,0-2 0-15,0-4 0 0,0 0 0 0,0-6-12 16,0 0 3-16,0 0 0 16,7 0-88-16,0-6-18 0,-4 0-3 0,5-4-1 15,2-2-25-15,-3-1-6 0,0-3-1 16,4 1-612-16,-1-4-122 0</inkml:trace>
  <inkml:trace contextRef="#ctx0" brushRef="#br0" timeOffset="51533.48">7881 11704 1969 0,'0'0'43'0,"0"0"9"0,0-6 1 0,0 6 3 0,0-3-44 0,0 3-12 0,0 0 0 0,0 0 0 0,0 0 116 16,0 0 20-16,0 0 5 0,0 0 1 0,0 0-54 0,-7 3-10 16,3 0-2-16,-3 4-1 0,4-4-23 0,-4 3-4 0,0 0 0 0,3 1-1 0,-3 2-11 0,-3 0-3 15,-1 1 0-15,4-1 0 16,-4 1-5-16,4-4-2 0,-3 3 0 0,3 1 0 0,-4-1-5 0,4 0-1 15,0-5 0-15,3 2 0 0,1 0-4 0,-1-3-2 16,4-3 0-16,0 0 0 16,0 0-14-16,0 0 11 0,0 0-11 0,0 0 10 15,0 0-10-15,0 0 0 0,0 0 0 0,4-3 0 0,-1-3 0 0,1 3 0 16,-4 3 0-16,7-3 0 0,0-4 8 0,0 4-8 16,0 0 12-16,4 0-4 0,-1 0 5 0,1-3 1 0,0 2 0 0,3 4 0 15,0 4-2-15,-4-1 0 0,4 3 0 0,-3 0 0 16,0 0 0-16,-1 1-1 15,1 2 0-15,-1 4 0 0,-3-1 1 16,1 1 1-16,-1 2 0 0,-4-2 0 16,1 0-1-16,-1 2-1 0,1-2 0 0,-1 2 0 0,-3 1-11 0,0-3 0 15,0-1 9-15,0 1-9 0,0-4 0 0,0 1 0 0,0-1 0 0,-3 0-12 32,3 1-97-32,-4-4-20 0,4 0-4 0,0 1-1 15,-3-4-148-15,-1 0-30 0</inkml:trace>
  <inkml:trace contextRef="#ctx0" brushRef="#br0" timeOffset="52483.71">7003 10980 1821 0,'0'0'52'0,"0"0"11"0,0 0-51 0,-4 3-12 0,4-3 0 16,-3 7 0-16,3-7 150 0,0 0 27 16,-7 3 6-16,7-3 1 15,0 0-51-15,0 0-9 0,0 0-3 0,0 0 0 16,0 0-54-16,0 0-11 0,0 0-3 0,0 0 0 15,0 0-17-15,0 0-3 0,0 0-1 0,0 0 0 0,0 0-8 0,7-3-1 16,-7 3-1-16,3-4 0 0,4 1-2 0,-7 3-1 0,7 0 0 0,0 0 0 16,0-3 0-16,0 0 0 0,0 0 0 0,1 3 0 15,-1 3 1-15,0-3 1 16,3 0 0-16,-3 0 0 0,4 3-13 16,-1-3-8-16,1 3 10 0,3-3-10 0,0-3 8 0,0 3-8 15,4-3 0-15,0 3 0 0,-1 0 0 0,1 0 8 16,0-3-8-16,-1 3 0 0,1 0 0 0,3 0 0 0,-3 0 0 0,3 0 0 0,-4 3 0 0,-2 0 8 31,2-3-8-31,-3 0 0 0,0 0 0 0,1 0 0 0,-5 0 0 0,1 0 0 16,-1-3 0-16,-3 0 0 0,0 0 0 0,0 0 0 15,-7 3 9 1,4 0-9-16,-4 0 8 0,0 0-8 0,0 0 13 0,0 0-2 0,3-7-1 16,-3 7 0-16,0 0 0 0,0 0 0 0,0 0 0 0,0 0 0 15,0 0-1-15,4-6 0 0,-4 3 0 0,0 3 0 0,-4-6 3 0,1 3 0 31,3-4 0-31,-7 4 0 0,3-6-4 0,-3 6 0 0,0-4 0 0,0 4 0 16,0-3-8-16,-3 3 0 0,3 0 0 0,-4-4 7 0,4 4-7 0,0-3 0 0,-4-3 0 16,4 5 0-1,0-2 0-15,4 0 0 0,-4 0 0 0,3-4 0 16,4 4-56-16,-4 0-10 0,4-4-2 0,0-2-1 31,4 2-142-31,0 1-28 0,-1-10-5 0,-3 19-2 0</inkml:trace>
  <inkml:trace contextRef="#ctx0" brushRef="#br0" timeOffset="54859.07">8057 7083 2188 0,'0'0'48'0,"-3"0"11"0,-4 3 1 0,3 0 1 0,4-3-49 0,0 3-12 0,0-3 0 0,0 0 0 32,0 0 105-32,0 0 19 0,0 10 3 0,0-10 1 0,0 0-26 0,0 6-5 15,7 0-1-15,-3-3 0 0,3 3-44 0,0-2-8 0,0-1-3 0,4 3 0 16,-1-3-6-1,1-3-2-15,3 0 0 0,4-3 0 16,-1 3-3-16,4-3-1 0,1-3 0 0,-1 2 0 0,-4-2-5 0,1-3 0 0,3-1-1 0,-3 1 0 16,-1 0 9-16,-2-1 1 0,2-2 1 0,-3-1 0 15,-3-3-34-15,-1 4 0 0,1-4 0 0,-4 4 0 16,0-4 0-16,-3 3 0 0,3-2 0 0,-4 5 0 16,-3 1 0-16,0 0 0 0,0 2 0 15,-3-2 0-15,-1 3 0 0,1-1 0 0,-4 4 0 16,0 0 0-16,0 0 0 0,-1 0 0 0,-2 3 0 0,-1 0 0 15,1 0 0-15,-1 6 0 16,-3-3 0-16,3 7 0 0,-3-4 0 0,4 6 0 0,-4 4 0 0,0 0 0 16,-1 3 23-16,1-4-3 0,-3 4 0 0,3 3 0 0,-1-3-20 0,1 3 0 31,4 0 0-31,-1 0 0 0,1 0 0 0,3 3 9 0,-1-3-9 0,5 3 0 16,-1-3 10-16,1 0-10 0,3 0 8 0,0 0-8 15,3-4 8-15,4 1-8 0,1-3 0 0,-1 0 8 0,7-1-8 0,0-2 0 31,0-1 0-31,0-2 8 0,7-1-5 0,-3-3-3 0,3-2 0 0,0-1 0 16,-3-3 0-16,3 0 0 0,0 0 0 0,0-3 0 16,0-4 0-16,1 4 0 0,-5-3 0 0,4 3 0 15,1 0 0-15,-5-1 0 0,1-2 0 0,-4 0 0 16,-3 3-26-16,3-4-5 0,-4 4-1 0,-3-3 0 0,0 3 32 0,-3 0 0 16,-1 0 0-16,1-4 0 15,-4 4-11-15,4-3 11 0,-4 0-12 0,0-1 12 0,-4 1-155 16,0 3-24-16,1-3-5 0</inkml:trace>
  <inkml:trace contextRef="#ctx0" brushRef="#br0" timeOffset="56989.45">7938 6659 2329 0,'0'0'51'0,"0"0"10"0,0 0 3 0,0 0 2 0,0 0-53 0,0 0-13 0,0 0 0 0,0 0 0 16,0 0 74-16,0 0 12 0,0 0 2 0,0 0 1 31,0 0-14-31,0 0-3 0,0 0-1 0,0 0 0 16,0 0-16-16,0 0-3 0,0 0-1 0,0 0 0 0,3 0-5 0,1 0-1 16,3 0 0-16,-4 0 0 0,4-3-17 0,0 3-3 0,0 0-1 0,0 0 0 15,4-3-9-15,-4 3-3 0,4 0 0 0,3 0 0 31,-4 0-12-31,4 0-15 0,1-3 3 0,-1 3 1 0,0 0 23 0,3-3 4 16,1 3 0-16,3-3 1 0,-3 3-17 0,-1-3 0 0,5 3 0 0,-5-4 0 16,1 4 8-16,0-3-8 15,-4 0 0-15,3 0 0 0,-3 0-9 0,1 0-9 0,-1 0-2 0,-4 3 0 16,1-3 35-16,-1-1 6 0,-3 1 2 0,4-3 0 31,-4 0-23-31,-3 3 8 0,3-4-8 0,-4 1 0 0,1 0 36 0,-1 0 2 16,1-1 1-16,-4-2 0 0,0-1-31 0,0 1-8 0,0 0 0 15,-4-1 0-15,1-2 0 0,-1 2 0 0,1 1 8 0,-4-4-8 0,-4 4 13 16,4-1-1 0,-4 1-1-16,4 0 0 0,-3-1-3 0,3 1-8 0,-4 3 12 0,4-1-4 15,-4 4-8-15,4 0 8 0,0 0-8 0,0 0 8 16,0 0-8-16,0 0 0 16,4-1 0-16,-4 1 0 0,7 0-18 0,-4 0-6 0,1 0 0 0,3-3-1 15,0-1-71-15,3 1-15 0,1 0-2 0,3-4-877 16,0 4-175-16</inkml:trace>
  <inkml:trace contextRef="#ctx0" brushRef="#br0" timeOffset="62674.73">14291 6866 2188 0,'0'0'48'0,"0"0"11"0,0 0 1 0,-3-3 1 0,3 3-49 0,0 0-12 0,0-6 0 0,-4 0 0 31,0 3 105-31,4 3 19 0,0 0 3 0,0-4 1 0,0 4-48 0,0 0-8 16,-3-6-3-16,3 6 0 0,0 0-13 0,0 0-2 0,0 0-1 0,0 0 0 31,0 0-9-31,0 0-3 0,0 0 0 0,0 0 0 0,0 0-4 0,-7 3-1 16,3 4 0-16,4-7 0 0,-7 3-11 0,4 0-2 15,-4 3-1-15,3 4 0 0,1-1-2 0,-1 0-1 0,1 4 0 0,3-1 0 32,-7 4-7-32,3 0 0 0,4 3-1 0,0-4 0 0,0 1-11 0,0 3 10 15,0-4-10-15,0 4 10 0,4 0-10 0,-1-3 0 0,1 3 0 0,-1-4 0 16,4 1 0-16,-3 0 0 16,3-1 0-16,0 1 0 0,0 0 0 0,3-4 0 15,5-2 0-15,-5-1 0 0,4 0 0 0,0-2 0 0,0-1 0 0,4-3 0 16,-4-3 0-16,4 3 0 15,0-3 0-15,-1 0 0 16,1-3 0-16,-1-3 0 0,1 0 0 0,0-4 0 0,-1 4 0 0,1-4 0 0,-4 1 0 0,4-4 0 16,-1 1 0-16,1-1 0 0,-4 1 0 0,0-4 0 15,-3 4 17-15,-1-1 2 0,5 1 0 0,-1-4 0 0,-4 3-19 0,1-2 0 16,-1-1 0-16,1-3 0 16,0 3 0-16,-4 1 0 0,0-1 0 0,0 0 0 15,-4-2 0-15,1 2 0 0,-1 0 0 0,1-3 0 0,-4 7 8 0,0-1-8 16,0 1 0-16,0-1 0 15,0 1 0-15,0-1 0 0,-4 7 0 0,4-3 0 16,0 2 0-16,-3 4 0 0,-1-3 0 0,4 6 0 0,-3-6 0 0,3 6 0 16,0 0 0-16,0 0 0 15,0 0 0-15,-4 9 0 0,1-3 0 0,-1 7 0 16,1-1 0-16,-1-2 0 0,1-1 0 0,-1 1 0 0,0 2 0 0,1-2 0 16,3 2 0-16,-4 4 0 0,1-1-11 0,3 1-9 0,0 0-1 0,3 3-1 31,-3-4 38-31,4 4 7 0,-1 0 1 0,5-3 1 15,-1 2-25-15,0 1 0 0,0 0 8 0,3 0-8 0,1 0 0 16,-1-4 0-16,1 4 0 0,3-3 0 0,0-4 0 16,-3 1 0-16,3-1 0 0,0-5 0 15,0-1 0-15,0-3 0 0,0-3 0 0,1-3 0 0,2 0-19 16,-3-3-5-16,0-4-2 0,0 4 0 0,1-4 26 16,-1 1 0-16,0 3 0 0,-4-4 0 0,5 4 0 0,-5 0 0 15,-3 0 0-15,0-1 0 0,4 4 0 0,-8 0 0 0,4 0 0 0,-3 0 0 16,-1 0 0-16,1 3 0 0,-4 0 0 0,0 0 0 15,0 0 0-15,0 0 0 0,0 0 0 0,0 0 0 16,0 0-159-16,0 0-26 0,-11-4-6 16,4 1-1204-16</inkml:trace>
  <inkml:trace contextRef="#ctx0" brushRef="#br0" timeOffset="63732.92">14189 6490 1497 0,'0'0'32'0,"0"0"8"0,0 0 0 0,0 0 4 16,0 0-36-16,0 0-8 0,0 0 0 0,0 0 0 0,0 0 153 0,0 0 29 15,0 0 6-15,0 0 0 0,0-6-60 0,0 6-13 16,0 0-3-16,0 0 0 0,0 0-8 0,0 0-1 0,0 0-1 0,0 0 0 16,0 0-26-16,0 0-6 15,0 0-1-15,0 0 0 0,0 0-20 0,0 0-4 16,0 0-1-16,0 0 0 16,0 0 13-16,7 0 3 0,-7 0 0 0,10 3 0 15,1-6-48-15,-4 3-12 0,4 3 0 0,-1-3 0 0,1 0-8 0,-1 0-4 16,4 0-1-16,1 0 0 0,-1 0 13 0,0 0 0 0,3 0 0 0,1 0 0 15,0-3 0-15,3 0 0 0,-3 0 0 0,3-1 0 16,0-2 0 0,-4 3 0-16,1 0 0 0,0 0 0 0,-1 3 0 0,-2 0 0 0,-1 0 0 0,0-3 0 0,-4 3 0 15,4 0 0 1,1 0 0-16,-5 0 0 0,-10 0 15 0,14 0-4 16,-3 3-1-16,-11-3 0 0,14 0-10 0,-14 0 0 0,0 0 0 0,14 3 0 0,-14-3 0 0,0 0-11 15,14 0 3-15,-14 0 0 16,11 0 8-16,-11 0 11 0,0 0-3 0,0 0 0 15,0 0-8-15,14 0 0 0,-14 0 0 0,0 0 0 0,14-3 0 0,-14 3 0 16,0 0 9-16,0 0-9 0,0 0 13 0,0 0-1 16,0 0-1-16,0 0 0 0,3-7-20 0,1 4-4 15,-4-3-1-15,-4 3 0 16,1-6 37-16,-4 2 7 0,3-2 2 0,-6-4 0 0,-1-2-24 0,1 2-8 0,-4-3 0 16,-1 1 0-1,5-1 0-15,-4-3 0 0,0 4 0 0,-1-1 0 16,5-3-26-16,3 7-5 0,-4-1-1 0,4 0 0 0,0 1 32 0,0 3 0 15,4 2 0-15,-4-2 0 16,3 3 20-16,-3 2 9 16,3 1 3-16,1 0 0 0,-4 0-32 0,7 3 0 0,0 0 0 0,0 0 0 0,0 0-176 0,0 0-37 15,3 6-8-15,-3 1-2 0</inkml:trace>
  <inkml:trace contextRef="#ctx0" brushRef="#br0" timeOffset="71680.62">7659 9274 2613 0,'0'0'57'0,"0"0"12"0,0 0 3 0,0 0 2 0,0 0-59 0,0 0-15 0,0 0 0 0,0 0 0 0,3-3 77 0,-3 3 13 16,7 0 2-16,0-3 1 0,1 3-17 0,2 0-3 15,1 0-1-15,3 0 0 0,-4 3-22 0,4-6-5 32,1 3-1-32,2 0 0 0,-3 0-15 0,0 0-3 0,1 0-1 0,-1 0 0 15,0-3-13-15,-4 3-2 0,4 0-1 0,1 0 0 0,-5 0-9 0,4 0 0 16,-3 0 0-16,-1-3 0 31,1 3-20-31,-4 0-8 0,4 0-3 0,-4-3 0 0,0 6-142 0,-7-3-29 0</inkml:trace>
  <inkml:trace contextRef="#ctx0" brushRef="#br0" timeOffset="72391.06">5951 8663 1337 0,'0'0'28'0,"0"0"6"0,-3-6-34 0,3 3 0 0,0-4 0 0,-4 1 0 16,4 0 160-16,0 3 24 15,-3-4 6-15,3 7 1 0,0-3-50 0,0 3-9 0,0 0-3 0,0 0 0 16,0 0-1-16,0 0 0 0,0 0 0 0,0 0 0 15,0 0-51-15,-4 10-10 0,4 2-3 0,0 4 0 16,4 3-7-16,-4 0-1 0,3 2-1 0,1 5 0 0,-1-4-33 0,4-1-6 16,-3-2-2-16,-1 3 0 15,-3-3-14-15,4-3 0 0,0-1 8 0,-4-2-8 16,0-4 0-16,0 1 0 0,3-4-9 0,-3-6 9 16,0 0-72-16,0 0-9 0,-3-3-2 15,-1 0 0-15,4-4-43 0,-7-2-9 0,3 0-1 16,-3-1-1-16,0-2-139 0,0 2-28 0,-7-9-6 0,-3 7-1 0</inkml:trace>
  <inkml:trace contextRef="#ctx0" brushRef="#br0" timeOffset="72576.91">5782 8757 2534 0,'0'0'56'0,"0"0"11"0,0 0 2 0,0 0 3 0,0 0-58 0,0 0-14 0,0 0 0 0,0 0 0 0,0 0 80 0,7 3 12 16,0 0 4-16,4 1 0 0,-4-1 25 0,3 0 6 0,8-3 1 15,-11 3 0 1,7-3-72-16,0 0-13 0,0 0-3 0,4 0-1 0,0-3-11 0,-1 0-3 16,-3-4 0-16,4 4 0 0,-4-3-25 0,0 0-17 0,0 3 2 0,8-1 1 31,-8-2-52-31,0 3-10 0,3 3-3 0,-2 0-1407 0</inkml:trace>
  <inkml:trace contextRef="#ctx0" brushRef="#br0" timeOffset="75356.83">23915 6512 2419 0,'-11'-9'53'0,"11"9"11"0,-7-3 3 0,4-1 1 0,-1-2-55 0,1 3-13 0,-1 0 0 0,4-3 0 16,0 6 92-16,0 0 15 0,0 0 3 0,0 0 1 15,0 0-38-15,0 0-7 0,0 0-2 0,0 0 0 16,0 0-9-16,4 3-3 16,3 3 0-16,3 3 0 0,-3 1-9 0,4 2-3 15,-4 1 0-15,4 3 0 0,3 2-3 0,0 1-1 16,3 0 0-16,-3 3 0 0,4 0-15 0,0 0-3 0,-1 3-1 0,1 0 0 16,0 0-1-16,-4 0-1 15,3-3 0-15,1 0 0 0,0-6-24 0,-1-1-5 16,1 1-1-16,0 0 0 0,-4-1 31 0,3-2 5 0,-3 0 2 0,1-1 0 15,-1-2-23-15,-4-1 0 16,1 0 0-16,-1-2 0 0,-2-4 0 16,-5 0 0-16,-3-3 0 0,7 6 0 0,-7-6-14 0,0 0-7 15,0 0-2-15,0 0 0 0,0 0 23 0,0 0 0 0,0 0 0 0,-7-6 0 32,4 3-107-32,-5 0-17 0,1-4-3 0,0 4-1 15,4-3-102-15,-4 3-21 0,-4 0-4 0,1 0-1 0</inkml:trace>
  <inkml:trace contextRef="#ctx0" brushRef="#br0" timeOffset="75695.07">23964 7086 2757 0,'-10'3'60'0,"6"-3"13"0,1 3 3 0,-1-3 2 0,1 0-62 0,3 0-16 0,-8 0 0 0,8 0 0 31,0 0 81-31,0-6 14 0,4 0 2 0,3-1 1 15,0-5 24-15,0-1 5 0,0-2 1 0,4-1 0 0,3-6-97 0,-4 0-19 0,8-3-4 0,0 3-8 16,-1-6 0 0,1 3 0-16,-4-7-10 0,0 4 10 0,4 0 0 0,-8 3 0 0,5 0 0 0,-1 3 0 15,-4 0 0-15,1 3 0 16,-1 3 0-16,1-3 0 16,0 4 18-16,-4-1 11 0,0 4 3 0,3-1 0 0,-3 4-32 0,0-4 0 15,0 4 0-15,-3-1 0 0,3 1 0 0,-3-1 0 0,3 4 0 0,-4 0 8 31,1 0-8-31,-4 6 0 0,3-3 0 0,1-4 0 0,-4 1 0 0,0 6 0 16,0 0 0-16,3-3 0 0,-3-3-80 0,0 6-12 0,0 0-2 0,0 0-940 31,0 0-188-31</inkml:trace>
  <inkml:trace contextRef="#ctx0" brushRef="#br0" timeOffset="76602.12">24677 6866 1956 0,'0'0'40'0,"0"0"11"0,0-6-41 0,0 3-10 16,3-6 0-16,-3 5 0 0,0 4 128 0,0 0 23 15,4-6 5-15,-4 6 0 0,0 0-22 0,0 0-5 0,3-3-1 0,1-3 0 16,-1 3-48-16,-3 3-11 0,0 0-1 0,0 0-1 0,0 0-5 0,0 0-1 16,0 0 0-16,0 0 0 0,0 0-30 0,0 0-7 31,0 0 0-31,0 0-1 0,0 0 14 0,4-4 3 0,-4 4 1 0,0 0 0 0,0 0-33 0,0 0-8 16,0 0 0-16,0 0 0 15,0 0 8-15,0 0-8 0,0 0 12 0,0 0-4 0,0 0-8 0,0 0 0 16,0 0 0-16,7 0 0 0,-7 0 0 0,0 0 0 31,0 0 0-31,0 0 0 0,0 0 0 0,0 0 0 0,0 0 0 0,0 0 0 16,4 0 0-16,-4 0 0 0,0 0 0 0,0 0 0 0,0 0 0 0,0 0 8 31,0 0-8-31,0 0 8 0,0 0-8 0,7 0-16 0,-7 0 4 0,7-3 1 0,-7 3 11 16,0 0 0-16,0 0 0 0,0 0 0 15,3-3 0-15,-3 3 0 0,0 0 0 0,0 0 0 0,0 0 0 0,0 0 0 16,7 0 0-16,-7 0 0 0,0 0 23 0,0 0 6 0,7 3 2 0,0 4 0 15,-3-1-50-15,-1 0-9 0,1 0-3 0,-1 1 0 16,-3-7 51-16,4 6 9 0,0 3 3 0,-1 4 0 31,1-1-52-31,-1 7-9 0,1 0-3 0,3 3 0 0,-7-3 32 0,7 3 0 16,-4 3 0-16,1-3 0 0,-4 0 0 0,3-3 0 0,1 3 0 0,-1-1 0 16,-3-2 20-16,4 0 9 0,-4-3 3 15,3-1 0-15,1-2-24 0,-4 0-8 0,0-4 0 0,0-3 0 16,0 1 0-16,4-4 0 0,-4 0 0 0,0-3 0 15,-4-3 0-15,4 3 0 16,4-3 0-16,-4-4 0 0,-4 1-26 0,4 0-5 0,0-1-1 0,0-2 0 16,0 3-51-16,0-4-10 0,0 7-3 15,0-3 0 1,0 0-96-16,4-4-19 0,-4 4-4 0,3 0-1002 0</inkml:trace>
  <inkml:trace contextRef="#ctx0" brushRef="#br0" timeOffset="76983.95">24938 6986 1706 0,'0'0'48'0,"3"-7"11"0,1 1-47 0,-4 0-12 0,3-1 0 0,-3 1 0 0,4 0 161 0,0 0 31 0,-1-1 5 0,-3 7 2 31,0 0-71-31,0 0-13 0,4-6-3 0,-4 6-1 16,0 0-23-16,0 0-5 0,0 0-1 0,0 0 0 0,-7 6-22 0,-1 4-4 0,1 2 0 0,-3 1-1 31,3-1-13-31,-4 4-2 0,4 0-1 0,-3-4 0 0,-1 4-12 0,0 0-3 16,1-4 0-16,3 1 0 0,0-4 1 0,3 4 0 15,1-7 0-15,-1 0 0 0,4-3-25 0,0-3 0 0,0 0 0 0,0 0 0 16,0 0 0-16,0 0 0 0,0 0 0 0,0 0 0 16,4-3 0-16,3-3 0 15,0 3 8-15,0-3-8 0,0-1 0 0,3 1 0 0,1 0 9 0,-4-1-9 16,4 1 8 0,-1 0-8-16,1 0 10 0,-1 3-10 0,5-4 12 0,-5 4-4 0,1 3-8 15,3-3 12-15,-4 3-22 0,1 0-5 0,3 0-1 0,-3 3 0 31,-4 0 36-31,3 4 6 0,1-1 2 0,-4 0 0 0,4 3-20 16,-4-2-8-16,0 2 8 0,0 4-1 0,0-4-7 0,0 4 0 0,-4-4 0 0,4 4 0 16,-3-1 0-16,-1 1 0 0,1-1 0 0,-4-2 0 15,0 2 0-15,0-2 0 0,0-4 0 0,0 0 0 16,0-6-26-16,0 0-5 0,0 0-1 0,0 0 0 16,-4 6 4-16,4-6 0 0,0 0 0 0,0 0 0 15,0 0-212-15,0 0-41 0,0 0-9 0,0-6-2 0</inkml:trace>
  <inkml:trace contextRef="#ctx0" brushRef="#br0" timeOffset="77497.7">25368 6885 1724 0,'0'0'38'0,"0"0"8"0,-3-3 2 0,3 3 0 0,0-6-39 0,0 6-9 0,0 0 0 0,-4-3 0 0,4-4 105 0,0 7 19 31,0 0 4-31,0-6 1 0,0 0-52 0,0 0-10 0,0 6-3 0,0 0 0 15,0 0 52-15,0 0 9 0,0 0 3 0,0 0 0 32,0 0-52-32,0 0-9 0,0 0-3 0,4 6 0 0,-4 0 0 0,3 4 0 15,-3-4 0-15,4 3 0 0,-4 4-14 0,3 2-3 0,1 1-1 0,3 3 0 0,-7-3-22 0,7 2-5 16,-4-2-1-16,5 3 0 0,-5-3-2 0,1-4-1 16,3 4 0-16,-4-4 0 0,1-2-6 15,-1-1-1-15,1-3 0 0,-1 1 0 0,1-1-24 0,-4-6-6 16,0 0-1-16,0 0 0 0,0 0 31 0,0 0 5 15,0 0 2-15,0 0 0 16,0 0-75-16,0 0-16 0,-4-6-2 0,1-1-1 16,-1-2-39-16,1 3-8 0,-4-4-2 0,0 4 0 15,3-3-122-15,-3-1-25 0,0 1-5 0,0 6 0 0</inkml:trace>
  <inkml:trace contextRef="#ctx0" brushRef="#br0" timeOffset="77687.34">25280 7033 1792 0,'0'0'51'0,"0"0"10"0,0 0-49 0,0 0-12 16,0 0 0-16,0 0 0 16,0 0 208-16,0 0 38 0,7-4 8 0,-3 4 2 0,3 0-103 15,0-3-20-15,0 3-4 0,0-3-1 0,3 3-51 0,1 0-10 16,0 0-3-16,-1 0 0 0,4-3 0 0,0 3 0 0,1-3 0 0,2 3 0 16,-6-3-52-16,6 3-12 0,-2-3 0 0,-1 3 0 0,-4-4 0 0,4 4 10 15,-3-3-10-15,-1 3 12 16,5-3-12-16,-5 3 0 15,1-3 0-15,-1 0 8 0,1 0-8 0,-4 3-9 16,0-3 9-16,0 3-13 16,-7 0-143-16,7-3-29 0,-7 3-6 0,7 0-1204 0</inkml:trace>
  <inkml:trace contextRef="#ctx0" brushRef="#br0" timeOffset="78037.17">25749 6807 2419 0,'0'0'53'0,"0"0"11"0,0 0 3 0,0 0 1 0,4-6-55 0,-4 6-13 0,0 0 0 0,0 0 0 15,3-4 54-15,-3 4 8 0,0 0 2 0,7 0 0 0,0 0 51 0,0 4 10 0,1 2 3 0,-5 0 0 16,4 0-52-16,-3 4-9 0,3-1-3 0,0 1 0 15,0 2 0-15,-4 1-1 0,4 2 0 0,0 4 0 16,1 0-50-16,-1 3-13 0,-4 0 0 0,4 0 0 31,0 3 30-31,0-3 1 0,0 0 0 0,0-3 0 0,0-1-50 16,-3-2-9-16,3-3-3 0,-3-1 0 0,3 1 51 0,-4-4 9 0,1-3 3 0,-1-2 0 0,-3-4-32 16,0 0 0-1,0 0 0-15,0 0 0 16,4-4-60-16,-4-5-16 0,0-4-2 0,0 4-1 0,-4-4-129 0,1 1-25 15,-4-4-6-15</inkml:trace>
  <inkml:trace contextRef="#ctx0" brushRef="#br0" timeOffset="79161.95">23795 6283 1668 0,'0'0'47'0,"0"0"11"15,0 0-46-15,0 0-12 0,0 0 0 0,0 0 0 0,0 0 161 0,0 0 31 0,-4 3 5 0,4-3 2 16,0 0-58-16,0 0-11 0,0 0-2 0,0 0-1 16,0 0-36-16,0 0-7 15,0 0-2-15,0 0 0 0,0 0-18 0,0 0-3 0,0 0-1 0,0 0 0 16,0 0-10-16,0 0-2 16,0 0-1-16,0 0 0 0,0 0-16 0,4 7-3 15,-4-7-1-15,7 3 0 0,0 0-12 0,-3 0-3 0,3 0 0 0,0 0 0 16,3-3-4-16,1 3-8 0,-1-3 11 0,1 0-11 0,0 0 10 0,3-3-10 15,0 0 8-15,3 3-8 16,-2-6 0-16,2 3 0 0,1 0 0 0,3 3 0 16,-3-4-15-16,3 1-1 0,-4 0-1 0,1 0 0 15,0 3 17-15,-1-3 0 0,-3 3 0 0,1 0 0 16,-1 0 0 0,0-3 0-16,-4 3 0 0,4 0 0 0,-6 0 0 0,2-3 0 15,1 3 0-15,-1 0 0 0,1 0 0 0,-4-3 0 0,3 3 0 0,-2 0 0 16,-1-4 0-16,3 4 0 0,1-3 0 0,-4 0 0 0,0 3 0 0,0-3 0 15,0 0 0 1,0 3 0-16,0-3 0 0,-7 3 0 0,0 0 0 0,0 0 0 16,7 0 0-16,-7 0 0 0,0 0 0 0,0 0 0 0,0 0 0 0,0 0 0 15,0 0 0-15,0 0 0 0,0 0 0 0,0 0 0 0,0 0 0 0,0 0 0 32,0 0 0-32,0 0 0 0,0 0 0 0,0 0 0 15,0 0 0-15,0 0 0 0,0 0 0 0,0 0 0 0,0 0 0 0,0 0 0 16,0-3 0-16,0 3 0 0,-3-7 0 0,3 4 0 15,-4 0 0-15,1-3 0 0,-1-1 0 0,-3 4 0 0,3-6 0 16,-3 3 0 0,0-1 0-16,0-2 0 0,0 0 0 0,0-4 0 0,-3 4 0 0,3-4 0 15,-1 1 0-15,-2-4 0 0,-1 0 21 0,1 1 8 0,-4-4 2 0,3 3 0 16,0 0-31-16,4 4 8 0,-3-4-8 16,3 7 4-16,-4-4-4 0,4 4 0 0,4-1 0 0,-4 1 0 31,-1 6-128-31,5 0-26 0</inkml:trace>
  <inkml:trace contextRef="#ctx0" brushRef="#br0" timeOffset="117539.13">7207 12909 836 0,'0'0'24'0,"0"0"4"0,0 0-28 0,0 0 0 15,0 0 0-15,0 0 0 16,0 0 57-16,0 0 6 0,0 0 1 0,0-7 0 15,-3 1 0-15,3 3 0 0,-4-3 0 0,4-1 0 0,0 7 0 0,4-6 0 16,-4 0 0-16,0-1 0 0,0 1-14 0,3 0-2 16,-3 0-1-16,0-1 0 0,0 1 27 15,0 0 6-15,0 6 0 0,0-3 1 0,0-4-1 0,0 1-1 0,0 3 0 0,0-3 0 32,0 6 27-32,0-3 6 0,0 3 0 0,0 0 1 0,0 0-63 0,0 0-13 15,0 0-2-15,0 0-1 0,-7 3-3 0,4 3-1 16,3 3 0-16,0 4 0 0,-4 6-30 0,4 0 0 15,0 3 0-15,4 6 0 0,-4 0 45 0,3 7 3 0,1-1 1 0,-1 7 0 16,1-4-12-16,3 1-2 0,-4-4-1 0,1 4 0 16,-1-3-8-16,4-1-2 15,-3 4 0-15,0-1 0 0,3-5-12 0,0 2-2 16,-4 1-1-16,1-4 0 0,3-3-9 0,0 0 0 16,0-6 9-16,-4-3-9 0,1 0 0 0,3-3 0 15,-3-4 0-15,-1 1 0 0,-3-7 0 0,0 0 0 0,0-6-11 16,0 0 11-16,0 0-36 0,-7-3-2 0,0 0 0 0,-4-6 0 15,4-1-107-15,-3-2-22 0,-1-1-4 0,1 1-1057 16</inkml:trace>
  <inkml:trace contextRef="#ctx0" brushRef="#br0" timeOffset="118013.8">6922 12999 1868 0,'0'0'41'0,"0"0"9"0,0 0 2 0,0 0 0 0,0 0-42 0,0 0-10 0,0 0 0 0,7 0 0 31,0 0 96-31,0-3 18 0,0-3 3 0,3 0 1 16,1-4-30-16,3-2-5 0,-3-4-2 0,-1-3 0 0,4 1-26 0,-3-4-6 16,-1 0-1-16,1 0 0 0,0 0-21 0,-1 0-5 0,1 0-1 0,-1 3 0 15,1 0-9-15,0 0-1 0,-1 4-1 0,1-1 0 16,-4 7 1-16,0 2 0 0,0 4 0 0,0 6 0 0,0 4 18 0,4 5 4 31,-4 7 1-31,0 3 0 0,0 6 6 0,0 0 0 0,3 7 1 0,-3-1 0 16,4 4-13-16,0-4-4 0,-1 4 0 0,1 0 0 15,3-4-11-15,-4-2-2 0,5-1-1 0,-1-6 0 16,0-3-10-16,0-6 0 0,-4-1 0 0,5-2 8 0,-1-4-8 0,-4-2 0 16,1-1 0-16,-4-3 0 15,0-3 0-15,-3 0 0 0,-4 0 0 0,0 0 0 16,0 0-45-16,0-6-11 0,-4-1-3 0,4 4 0 15,-4-3-164-15,1 0-33 0</inkml:trace>
  <inkml:trace contextRef="#ctx0" brushRef="#br0" timeOffset="118675.81">7860 13545 1497 0,'0'0'32'0,"0"0"8"0,-4-6 0 0,1-1 4 0,-1-2-36 0,1 3-8 0,3 0 0 0,-4-1 0 32,4 4 134-32,-3-3 25 0,3 6 5 0,0 0 0 15,0 0-63-15,0-3-13 0,0 3-2 0,0 0-1 0,0 0-1 0,0 0 0 16,0 0 0-16,3 6 0 0,1 0-5 0,-4 7-2 0,7-1 0 0,-4 1 0 16,-3 3-17-16,4-1-4 0,-1 1-1 0,-3 0 0 15,4-1-23-15,-1 1-4 16,-3 0 0-16,8-4-1 0,-8-2-18 0,3-1-9 0,-3 0 10 0,4-2-10 15,-1-1 0-15,-3-6 0 0,4 3 0 0,-4-3 0 16,0 0-79-16,0 0-12 0,0 0-2 0,3-6-1 16,1-4-98-16,-1 1-19 15,-3 0-4-15</inkml:trace>
  <inkml:trace contextRef="#ctx0" brushRef="#br0" timeOffset="118944.63">7828 13266 2581 0,'-7'0'56'0,"0"0"12"0,0-3 3 0,0 3 2 0,3-3-58 0,-3 0-15 0,0 3 0 0,4 0 0 16,3 0 87-16,-4-4 14 15,4 4 3 1,0 0 1-16,0 0-57 0,0 0-12 0,0 0-3 0,0 0 0 16,0 0-33-16,0 0 0 0,0 0 0 0,0 0 0 15,4 4-12-15,3-1-8 0,0 3-3 0,0-3 0 31,0 3-134-31,0 1-27 0,0-1-6 0,0 0-950 0</inkml:trace>
  <inkml:trace contextRef="#ctx0" brushRef="#br0" timeOffset="119307.75">8015 13586 1829 0,'0'9'52'0,"0"-9"11"0,0 6-51 0,0 1-12 0,4-4 0 0,-1 3 0 16,-3 0 97-16,4-2 17 0,-1 2 3 0,-3-6 1 15,0 0 8-15,0 0 2 0,0 0 0 0,7-3 0 16,-3-4-52-16,-1 1-9 0,1 0-3 0,-1-4 0 0,1-5 0 0,-1-1 0 16,-3-3 0-16,4-3 0 15,-4 0-51-15,0 0-13 0,4 1 0 0,-4 2 0 16,3 0 54-16,1 3 8 0,-1 1 2 0,1 2 0 15,-1 0-64-15,1 4-13 0,-1 3-3 0,1-1 0 0,-1 1 16 0,4 3 0 32,-3 0 0-32,3 3 0 0,0 0 0 0,4 3 12 0,-4 3-4 0,3 1-8 15,1 2 22-15,-4 4-2 0,3 2-1 0,-3 1 0 0,4 3-3 0,-4 0 0 16,4-1 0-16,-4 1 0 16,0-3-5-16,0 3-2 0,0-4 0 15,-4 1 0-15,4 0-9 0,-3-1 0 0,3-2 0 0,-3-1 0 16,3 1 0-16,-4-4 0 0,1 1 8 0,-1-4-8 15,-3 0 0-15,0-6 0 0,0 0-12 0,0 0 12 16,0 0-84-16,7-3-10 0,-3-6-2 0,-1-1 0 16,1 1-120-16,-1-4-25 0,4 1-5 0</inkml:trace>
  <inkml:trace contextRef="#ctx0" brushRef="#br0" timeOffset="119457.96">8438 13636 2880 0,'0'0'64'0,"0"0"12"0,0 0 4 0,-3-3 0 0,-1-3-64 0,1-1-16 0,-1-2 0 0,1 3 0 0,-1-7 54 0,4 1 8 31,-3-4 2-31,-1 0 0 0,1-3-52 0,-1 1-12 0,1-1 0 0,-1 3-919 16,1 0-186-16</inkml:trace>
  <inkml:trace contextRef="#ctx0" brushRef="#br0" timeOffset="119620.7">8378 13225 2671 0,'-7'3'59'0,"0"0"12"0,-3 1 2 0,3-4 2 0,-4 0-60 0,4 3-15 0,0-3 0 0,7 0 0 0,0 0 44 0,0 0 5 16,0 0 2-16,0 0 0 0,0 0-51 0,0 0 0 0,7-3-14 0,0 3 3 31,4-4-141-31,-4 4-29 0,3 0-6 0,-3 4-877 16</inkml:trace>
  <inkml:trace contextRef="#ctx0" brushRef="#br0" timeOffset="119860.85">8675 13617 2419 0,'0'0'53'0,"-4"6"11"0,1 1 3 0,3-7 1 15,0 0-55-15,0 0-13 0,0 0 0 0,0 0 0 16,0 0 104-16,-4-7 19 0,-3-11 130 15,4 5-177 1,-1-6-9-16,1-3-3 0,-1-3 0 0,1-3-25 0,-1 0-6 16,-3-4-1-16,0 1 0 0,0-3-16 0,0 5-3 0,3 1-1 0,-3 6 0 15,0 0-12-15,4 3 0 0,-1 4 0 0,1 2 0 16,3 1 0-16,-4 2-20 0,4 1 4 0,0 6 0 31,-3 0-122-31,3 3-24 0,0 0-5 0,0 0-1092 0</inkml:trace>
  <inkml:trace contextRef="#ctx0" brushRef="#br0" timeOffset="120062.43">8597 13420 2649 0,'0'0'58'0,"0"0"12"0,0 0 2 16,0 0 4-16,0 0-61 0,0 0-15 0,7 0 0 0,0 3 0 0,0-3 54 0,0 0 8 15,4 0 2-15,0 0 0 0,-1 0-20 0,1 0-4 31,-1 3-1-31,4-3 0 0,-3 3-31 0,3 0-8 0,-3 0 0 0,-1-3 0 16,1 3-50-16,3 1-11 0,-3-1-3 0,3 0 0 16,-4 0-89-16,1 3-19 0,-1 1-3 0,-2-1-1 0</inkml:trace>
  <inkml:trace contextRef="#ctx0" brushRef="#br0" timeOffset="120318.06">8961 13595 3110 0,'0'0'68'0,"-7"3"15"0,-1-3 2 0,1 0 3 0,0-3-71 0,0 0-17 0,0 0 0 0,-3-3 0 15,3-4 60-15,0 1 9 16,-1-4 2-16,5-2 0 0,-4-4-63 0,0 0-8 16,3-3-9-16,-3 0 9 15,4-3-59-15,-1 0-4 0,1-3-1 0,3 3 0 16,-4 0-51-16,4 6-10 0,0-3-3 0,4 3 0 0,-4 3-204 0,0 1-42 0,0-10-8 16,0 9-2-16,0 3 308 15,7 7 500-15,-7 6-296 0,0 0-59 16,0 0-12-16,0 0-1 0,0 0-44 0,-4 6-12 0,1 1 0 0,-1-1 0 0,4 3 156 0,-3 1 28 15,-1-1 7-15,4 0 1 0,0 4-94 0,0-4-18 32,4 1-4-32,-1-1-1 0,1 4-75 0,3-4 0 0,0 1-12 0,0-1 1 15,0 0-145-15,0-2-28 0,4-1-7 0</inkml:trace>
  <inkml:trace contextRef="#ctx0" brushRef="#br0" timeOffset="120920.7">9151 13269 2269 0,'-11'10'64'0,"8"-4"15"0,-1 0-63 16,-3 0-16-16,4 7 0 15,-4-4 0-15,0 7 105 0,0-4 19 0,3 4 3 0,-3 3 1 16,4 0-48-16,-1 0-10 0,1-1-2 0,-1 4 0 0,0-6-20 0,4 3-5 0,0-7-1 0,4 1 0 16,-4-1-18-16,4-2-3 15,-1-4-1-15,4-3 0 0,-3 0-20 0,6-3 9 16,-3-3-9-16,0 0 0 0,4-6 0 0,-4-4 0 0,4-2 0 0,-1-1 0 15,-3-3 0-15,0 0 0 0,4 4 0 0,-8-1 0 16,4 0-13-16,-3 1 3 0,3-1 1 0,-3 3 0 16,-1-2 1-16,1 5 0 15,-1-2 0-15,-3 2 0 0,0 4 8 0,0 0 0 0,0 6 0 0,0 0 0 16,0 0 0-16,0 0 8 0,0 6-8 0,-3 0 8 16,-1 1 0-16,4 5 1 15,0-3 0-15,0 7 0 0,0-3 3 0,0 2 1 0,4-2 0 0,-1 3 0 16,1-4-5-16,3 1 0 0,-4-1-8 15,4 1 12-15,0-4-12 16,0 1 0-16,4-4 0 0,0 0 0 0,-4 0 0 0,3-2 0 0,4 2 0 0,-3-3 0 16,3 3-13-16,-3-3 1 15,3 0 0-15,0-3 0 0,0 4 12 0,0-4-9 16,0 3 9-16,0-3-8 0,-3-3-14 0,3-1-2 0,-3 1-1 0,3 0 0 0,-7 0 25 16,3-3 17-16,-3 0-2 15,0-1-1-15,-3-2 46 0,-1-1 8 0,1-2 3 0,-4-4 0 16,-4 1-3-16,1-4-1 0,-1-3 0 0,-3-3 0 0,0 0-53 0,0-7-14 15,0 1 0-15,-3-7 0 0,3 4 31 0,-1 6 1 16,5-4 0-16,-4 4 0 0,3-3-24 0,-3-1-8 16,4 7 0-16,-1 0 0 0,4 3 0 0,-3 0 0 0,-1 3 0 15,4 4 0-15,0 5 0 0,-3 1 0 0,3 3 0 16,0 6 0 0,0 0-28-16,0 0-4 15,0 0-2-15,0 0 0 0,0 0-125 0,0 9-25 0,0 4-4 0,-4-4-2 0</inkml:trace>
  <inkml:trace contextRef="#ctx0" brushRef="#br0" timeOffset="125278.4">8036 14263 2178 0,'0'0'48'0,"0"0"9"0,0 0 3 0,-3-6 1 0,3 0-49 0,0-1-12 0,0 7 0 0,0 0 0 15,0-6 108-15,-4 3 18 0,4 3 4 0,0 0 1 0,0 0-54 0,-7-3-10 16,4 3-3-16,-4 0 0 16,0 0-4-16,-1 6-2 0,5 0 0 0,-4 1 0 15,-4-1-20-15,1 3-4 0,3 1-1 0,-4 2 0 0,1-2-14 0,-1-1-3 16,0 0-1-16,1-2 0 0,-1 2-4 0,1-3-1 0,-1 4 0 0,0-4 0 31,1 3 1-31,-1 4 0 0,1-4 0 16,3-2 0-16,0-1-11 0,3 0 8 0,4-6-8 0,0 0 8 0,0 0-8 0,7 6 0 15,-3-2 0-15,6-4 0 16,-3-4 0-16,7-2-9 0,-3 0 9 0,3 0 0 16,0-4 0-16,4 4 0 0,-1 0 0 0,5-1 0 0,-5 1 0 15,4 3 0-15,1 0 0 0,-1 3 0 0,0 0 0 0,0 3 8 16,-7 3-8-16,4 4 12 0,-4-1 5 0,0 4 1 0,-3-1 0 15,-1 4 0-15,-3 3 3 0,-3-4 1 0,-1 4 0 0,1 0 0 0,-8-3-6 16,1-1-2 0,-4 4 0-16,0 0 0 0,0-7-3 0,-4 4-1 15,0-3 0-15,-3-1 0 0,0 1-10 0,0-4 0 0,0-3-12 0,-4 1 12 16,1-1 0-16,3-3 10 0,0 0 1 0,-1-3 0 16,5 0-11-16,-1-6-17 0,4 0 4 0,4-1 1 15,-4 1-64-15,7 0-13 0,0-3-3 0,3 2 0 16,1-5-52-16,3 2-10 0,0-2-2 0,7 2-709 15,-4 1-142-15</inkml:trace>
  <inkml:trace contextRef="#ctx0" brushRef="#br0" timeOffset="125542.64">8414 14235 2030 0,'0'0'57'0,"0"0"14"0,0 0-57 0,0 0-14 0,0 0 0 0,0 6 0 15,0 0 135-15,0 1 24 0,0-1 5 0,3 6 0 16,1 1-52-16,3 0-12 0,-4 5-1 0,4 1-1 31,-3 0-24-31,3 6-5 0,0-3-1 0,0 0 0 0,0 0-19 0,-3 3-4 16,3-6-1-16,0 3 0 0,0 0-20 0,-4-7-4 0,1 1 0 0,-1 0-1 16,1-1-19-16,3-2 0 15,-3 3 0-15,-1-4 0 16,1 1-31-16,3-1-13 0,-4 1-2 0,1-4-1 0,-1 1-36 0,1-4-7 15,-4-6-2-15,0 0 0 16,0 0-112-16,0 0-22 0,-4-6-5 0,1-1-817 0</inkml:trace>
  <inkml:trace contextRef="#ctx0" brushRef="#br0" timeOffset="126236.42">8378 14542 2084 0,'0'0'46'0,"0"0"10"0,0 0 1 0,0 0 1 0,0 0-46 0,0 0-12 0,0 0 0 0,0 0 0 16,4 0 76-16,3 3 14 0,0-3 2 0,0 0 1 0,0 0 7 0,4 3 2 15,-4-3 0-15,3 4 0 16,1-4-57-16,0 3-11 0,-1-3-2 0,4-3-1 0,0-1-31 0,-3-2 0 16,3 0 0-16,4 0 0 0,-4-4 0 0,4-2 0 15,-1 2 0-15,-3 1-10 0,4-1-12 16,-4 1-2-16,4-4-1 0,-1 4 0 15,-3 3-3-15,1 0 0 0,-5-1 0 0,1 1 0 0,-1 3 8 0,1-3 2 16,-1-1 0-16,-3 1 0 0,-7 6 18 0,8-6-12 16,-5-1 12-16,4 1-10 15,-7 3 10-15,0 3 0 0,4-6 0 0,-4 3 0 16,0 0 42-16,0-4 4 0,-4 4 1 0,1 3 0 0,-4 0 10 0,3 3 3 16,0 4 0-16,-3-1 0 0,0 0-15 0,4 3-2 0,-8 4-1 0,8 3 0 15,-4-1-18 1,0 4-3-16,0 0-1 0,3 3 0 15,1-3-6-15,-1 0-2 0,4-4 0 0,0 4 0 0,0-3-12 0,0-4 11 16,4 1-11-16,-1-4 10 0,-3-2-10 0,7-1 0 0,-7-6 0 0,0 0 0 31,11 0 0-31,-1-3-9 0,1 0 9 0,-4-4 0 16,3-2-14-16,-2-4 4 0,-1 1 1 0,3-4 0 0,-6 0 0 0,3 1 0 16,0-1 0-16,-4-3 0 0,4 7 9 0,-3-1 0 15,-1-3 0-15,-3 4-8 0,4 6 8 0,-4-4 0 0,0 4 0 0,0 0 0 16,0 3 0-16,0 3 0 0,0-4 0 0,0 4 0 0,0-3 0 0,0 6 0 15,0 1 0-15,0 2 8 16,0 3 0-16,4-2 0 0,-4 2 0 0,3 3 0 16,1 4 5-16,-1 0 2 0,1-4 0 0,-1 4 0 0,1-3-3 0,3-1 0 31,-4 1 0-31,4-1 0 0,0 1-12 0,0-4 0 0,-3 1 8 16,7-4-8-16,-4 0 0 0,3 0 0 0,-10-6 0 0,11 4 0 31,-1-1-101-31,4-6-20 0,-3-1-4 0,3-2-1 0,-3-3-42 0,-1-1-9 15,1-2-2-15,3 2-922 0</inkml:trace>
  <inkml:trace contextRef="#ctx0" brushRef="#br0" timeOffset="126328.74">9243 14573 2397 0,'0'0'52'0,"0"7"12"0,-4-1 1 0,4 0 3 0,0-6-54 0,0 0-14 0,0 0 0 0,0 0 0 16,0 0 82-16,0 0 14 15,0 0 2-15,0-6 1 16,0 0-51-16,0-4-11 0,0 1-1 0,-3-4-1 0,3 1 13 0,-4-4 4 0,1 1 0 0,-4-4 0 31,3-3-16-31,-6-3-2 0,2 0-1 0,-2-7 0 0,-1 4-17 0,1 0-4 16,-4 0-1-16,3-1 0 0,4 4-11 0,-4 6 0 0,4-3 0 0,0 7 8 31,4-1-51-31,-4 4-10 0,3 2-3 0,1 4 0 0,3 3-101 16,-4 0-21-16,4 3-4 0,-3 3-606 0,-1 3-122 0</inkml:trace>
  <inkml:trace contextRef="#ctx0" brushRef="#br0" timeOffset="126829.85">9038 14338 1728 0,'0'0'38'0,"0"10"8"0,4-1 2 0,-4 1 0 0,3-1-39 0,1 3-9 0,-1-2 0 0,1-1 0 16,3 4 115-16,0-4 21 0,0 1 4 0,0-4 0 0,0 3-71 0,0-6-14 31,4 4-3-31,-4-4-1 0,3 0 20 0,1 0 4 0,0-3 1 0,3 0 0 16,-4 0-34-16,4 0-6 0,-3-3-2 0,3 3 0 0,0-3-17 0,-3 3-3 0,3-6-1 0,0 2 0 31,0-2-13-31,-3 3 11 0,3-6-11 0,0 2 10 16,-4 4-10-16,1-3 0 0,3 0 0 0,-3-1 0 0,-1-2 0 0,1 0 0 15,-4-1 0-15,0 1 0 0,0-7 0 0,-3 7 0 0,3-4 0 0,0 1 0 16,-4 2 0-16,1 1 0 0,-1-1 0 0,1 1 0 16,-1 0 0-16,-3 5 0 0,0 4 0 0,0 0 0 15,0-6 0 1,0 6 0-16,0 0 0 0,0 0 0 0,0 0 53 15,0 0 9-15,0 6 2 0,-3 4 0 0,-1-4-52 0,1 0-12 16,3 4 0-16,-4-1 0 0,1 1 0 0,-1 2 0 16,1 1 0-16,-1-1 0 0,1 4 0 0,-1 0 0 0,1 6 0 0,-1-4 0 0,4-2 48 0,-4 0 6 31,8-1 2-31,-4-2 0 0,4 0-39 0,-1-4-7 16,4 3-2-16,4-5 0 0,-4-1 10 0,3-3 2 0,4 0 0 0,4 0 0 15,0-3-20-15,3-3 0 0,0-3 0 0,4 0 0 0,-4-1-12 16,4 1-7-1,-4-3-1-15,0-1 0 0,0 1 30 0,0 0 6 0,0-1 0 0,1 1 1 16,-5-1-55-16,1 4-11 0,-4-3-3 0,4-1 0 16,-4 1-135-16,0 3-27 0</inkml:trace>
  <inkml:trace contextRef="#ctx0" brushRef="#br0" timeOffset="128393.38">2709 9971 2372 0,'0'0'52'0,"0"0"12"0,0 0 1 0,0 0 1 0,0 0-53 0,0 0-13 0,0-7 0 0,0 1 0 16,0-3 64-16,-7-4 11 0,7 1 1 0,0-7 1 0,0 0-10 0,-3-3-3 16,3 0 0-16,0-6 0 0,-7 0 0 0,3 2 0 0,4-5 0 0,-7 0 0 15,4-1 0-15,3-5 0 16,-4-4 0-16,4-3 0 0,0 0-51 0,0 3-13 0,0-2 0 0,0-1 0 16,4 6 0-16,-1 4 0 0,4-1 0 0,-3 4 0 15,6 2 0-15,8-2 0 0,-11 3 0 0,11 0 0 16,-4-4 0-16,7 4 0 0,-7 0 0 0,11-7 0 0,-1 4 0 15,5 3 11-15,-5 3-11 16,5 0 10-16,-8 3-10 0,3 0 0 0,-2 3 0 0,-1 0-11 16,-4 3 11-16,1 1 0 0,-4-1 0 0,0 4 0 0,-3 2 0 0,-4 1 0 31,3 2 0-31,-6 1-8 16,0 0-20-16,-4 3-4 0,0 3-1 0,0 0 0 15,0 0-71-15,-4-3-13 0,0 3-3 0,-3-3-1 0,4 6-138 0,-4 0-27 0,-11 0-6 0,-3 0 0 0</inkml:trace>
  <inkml:trace contextRef="#ctx0" brushRef="#br0" timeOffset="128711.01">2663 8879 2269 0,'-10'16'64'15,"10"-7"15"-15,-7-2-63 0,7-1-16 16,0-6 0-16,0 0 0 0,0 0 105 0,0 0 19 15,0 0 3-15,7-6 1 0,3-1-52 0,1-2-9 0,3-3-3 0,-3-7 0 32,10 3-51-32,-3-6-13 0,3 0 0 0,3-3 0 0,8-3 0 0,-7 0 0 15,7-4 0-15,-4 1 0 0,4 3 32 0,3 3 4 0,-7 3 1 0,4 3 0 32,-7 3-59-32,6 4-12 0,-10 5-2 0,4 1-1 0,-7 6 81 0,-1 0 16 15,5 6 3-15,-15 4 1 0,3 2-6 0,1 1-1 16,-4 6 0-16,0-4 0 0,0 4-6 0,-3 3-2 0,3 0 0 0,-4 6 0 31,-3 0-21-31,7-2-4 0,-7-1 0 0,0-3-1 0,0 0-15 0,4-1-8 16,-4-2 10-16,0 0-10 0,0-6 0 0,0 2 0 0,3-2 0 0,4-4 0 31,-7 1-95-31,4-4-12 0,-4-6-2 0,0 0-1 16,0 0-133-16,0 0-26 0</inkml:trace>
  <inkml:trace contextRef="#ctx0" brushRef="#br0" timeOffset="129958.86">1210 10381 1728 0,'0'0'38'0,"-3"-6"8"0,-5 0 2 0,5 3 0 0,3-4-39 16,0 1-9-16,-7 0 0 0,3 0 0 16,4 6 97-16,0 0 18 0,0 0 3 0,0 0 1 0,0 0-27 0,0 0-4 15,4 9-2-15,3 7 0 0,-4 2-18 0,5 8-4 0,-5 5-1 0,8 0 0 16,-8 4 7-16,4-7 2 0,4 3 0 0,-8 4 0 0,8 2-8 15,-8 1-2-15,4 0 0 0,-3-4 0 16,3 4-26-16,4 3-6 0,-8-1-1 0,8-2 0 16,-11-7-11-16,3-2-2 0,4-4-1 0,-7-7 0 15,0 1-6-15,4-3-1 0,-4-4 0 0,0-2 0 0,0-4-8 16,0-6 0 0,0 0 0-16,0 0 0 0,0-6 0 0,-4-4 0 0,4-2 0 15,-7-1 0-15,4-2 0 0,-8-4-9 0,8 0 9 0,-8 0-10 0,0 0 10 16,-3 4 0-1,-3-1 0-15,3 4 0 0,3-1 0 0,-10 0 9 0,7 4-1 0,0 6-8 16,-4 3 8-16,4 3-8 0,0 0 0 0,3 0 0 0,1 0 0 0,-4 4 0 16,6 2 0-16,-2 4 0 15,6-1 0-15,-6 7 0 0,6-3 0 0,-3-1 0 16,4 4 0-16,3-3 0 0,0 0 0 0,0 2 0 0,0-5 0 0,0 3 0 0,3-4-8 0,4 4 8 31,-7-4 0-31,11 1 0 0,-8-4 0 0,1 4-9 16,3-4 9-16,4-3 0 0,3 4 0 0,-4-7 0 0,1 3 0 0,10-3 0 0,-7 4 0 0,7-7 0 31,-7 0 0-31,11-3 0 0,-11-4 0 0,7 1 8 16,0-3-8-16,1-1 0 0,-8 1 0 0,7-4 0 0,-7 1 0 0,0-1 0 0,4 1 0 0,-11-1 8 15,10 1-8-15,-6 2 12 0,-4-2-4 0,0-1 0 16,4 1-8-16,-1 2 0 0,-6 1 0 0,6-1 0 16,-10-2 0-16,4 2 0 0,3 1 0 0,-3 3-8 15,3-4-3 1,-7-2 0-16,3 2 0 0,-3 4 0 0,7-3 19 15,-7-1 4-15,0 4 1 0,4 0 0 0,-4-1-13 16,0 4 0-16,0-6 0 0,0 3 0 0,-4-1 8 0,4 1-8 0,0 3 0 0,-7 3 0 0,4-3 0 16,3 3-20-1,-7 0 4-15,3 3 0 0,-3 0 32 0,3 3 8 0,4 4 0 0,-10-1 1 16,10 4-17-16,-11 2-8 0,8 4 8 0,3 3-8 31,0-3 10-31,-7 0-10 0,7 0 12 0,0-1-12 0,0-5 30 0,7 3-1 0,-7-4 0 0,10 1 0 16,-6-4-29-16,-1 1 0 0,8-4 0 0,-4-3 0 31,4 3-16-31,3-3-8 0,-4-3-3 0,1 0 0 0,3 0 27 16,0-6-8-16,7 0 8 0,-7 0 0 0,4-4-15 0,-4-2 3 0,0-1 0 0,4-3 0 15,-4 1-40-15,-3-1-8 16,3-3-2-16,-4-3 0 0,4 0-75 16,-3 0-15-16,0 0-4 0,-1-3-698 0,1 3-140 0</inkml:trace>
  <inkml:trace contextRef="#ctx0" brushRef="#br0" timeOffset="130329.73">1824 10629 2245 0,'-18'6'95'0,"15"-3"-76"0,-4 4-19 0,3-4 0 16,-6 0 150-16,6 3 26 0,-7 0 6 0,4 4 1 0,4-4-87 0,-1 4-18 0,-3-1-3 0,4-3-1 31,-4 4-34-31,3-1-6 0,4 0-2 0,0 1 0 0,-7-1-14 16,7 4-3-16,0-4-1 0,0 1 0 0,0-4-4 0,0 0-1 31,0-6 0-31,0 0 0 0,0 0-9 0,7 6 8 0,-3-2-8 0,3-1 8 0,-4 0 1 0,8 0 0 15,-8-3 0-15,8 3 0 0,-4-3 14 0,4 0 2 16,-8 0 1-16,8 0 0 0,-1 0-13 0,1 0-2 0,-1 3-1 0,5-3 0 0,-5 3 24 0,4-3 5 16,0 7 1-16,4-1 0 15,-11-3-52-15,11 3-11 0,-8 1-1 0,-3-1-1 16,4 0 25-16,0 4 14 0,-4 2-2 16,-4 1 0-16,8-1 1 0,-11 1 0 0,0-1 0 0,0 1 0 15,-4-1-4-15,-6-2-1 16,3 2 0-16,3-2 0 0,-7-4-8 0,4 0 8 0,0 1-8 0,-10-1 8 0,6 0-8 15,4 0 0 1,-4-3 0-16,1 1 8 0,-1-4-17 0,-3 3-4 0,7-3-1 0,4 0 0 16,-8 0-28-16,11 0-6 0,0 0 0 0,0 0-1 15,0 0-75-15,0 0-16 0,0 0-2 0,0 0-1 16,0 0-90-16,4 0-19 16,6-3-3-16</inkml:trace>
  <inkml:trace contextRef="#ctx0" brushRef="#br0" timeOffset="130489.17">2201 11046 2534 0,'0'0'72'0,"0"0"16"0,-3 3-71 0,-4-3-17 0,3-3 0 0,-3 0 0 15,4 0 108-15,-1-4 19 0,-3-5 3 0,4 3 1 16,-5-1-87-16,5-2-16 0,-4-10-4 0,0 3-1 16,0 0-85-16,3 0-17 15,-6 0-3 1,-1-3-1168-16</inkml:trace>
  <inkml:trace contextRef="#ctx0" brushRef="#br0" timeOffset="130630.96">2011 10657 2419 0,'0'0'53'0,"0"0"11"0,0 0 3 0,0 6 1 0,0-6-55 0,3 7-13 0,8-1 0 0,-8 3 0 0,8 1 0 0,0-1 0 15,3-2 0 1,3 2 0-16,-6-3-208 15,7 4-45-15</inkml:trace>
  <inkml:trace contextRef="#ctx0" brushRef="#br0" timeOffset="131085.38">2318 10930 2188 0,'0'19'97'0,"-4"-3"20"16,4-1-93-16,-7-2-24 0,4-4 0 0,-4-3 0 0,3 1 107 0,1-7 17 16,-5 0 3-16,5-3 1 0,-4-4-52 0,3-2-9 0,-3-7-3 0,4 4 0 15,3-4-51-15,-4 3-13 0,-3 1 0 0,7-4 0 16,0-3 0-16,0 7 0 0,0-4 0 0,7 4 0 47,-3-1 54-47,-4-3 8 0,3-2 2 0,4 2 0 0,-7 3-52 0,4 1-12 0,3 2 0 0,4 4 0 15,-8 3 0-15,8 0 0 0,-1 0 0 0,-6 3 0 0,6 3 0 0,1 3 0 16,-8 0 0-16,5 7 0 0,-5 0 0 0,4-1 0 0,4 4 0 0,-8-1 0 16,1-2 54-16,3 3 8 15,-4-1 2-15,4 1 0 0,-3-3-40 0,3-4-7 16,0 3-1-16,0 1-1 0,4-4-7 0,-1-2-8 15,-6-1 11-15,10-6-11 0,-4 0 0 0,-2-3 0 16,2-3 0-16,4-1 0 0,-10 1 0 0,3-7 0 16,3 4 0-16,-6-3 0 0,6-4 0 0,-6 0 0 15,3 0 0-15,-7 4 0 0,4-4 0 0,-4 4 0 0,0-1 0 0,0 1-9 16,0 2 9-16,-4 4-10 0,4 6 10 16,-7-3-10-16,3 6 10 0,-6 3 0 0,6 1 0 0,-6 5 0 0,3 7 0 0,3 0 0 15,-3-4 0-15,4 4 0 16,-1 3 0-16,4-3 0 0,0 3 0 0,0-3 8 0,4-4 0 0,6 4 0 31,-6-6 0-31,6-1 0 0,-3-2-8 0,7 2 0 0,-3-2 0 0,0-4 0 16,3-3 0-16,-4 3 0 0,1-6 0 0,0 3 0 15,3-3-20-15,-4 0-1 0,4-3-1 0,-3-3 0 16,-1-3-94-16,5-1-20 16,-5-2-3-16,1-1-1 0,-1-3-133 0,-6-2-27 0,10-20-6 0,-7 7-1 0</inkml:trace>
  <inkml:trace contextRef="#ctx0" brushRef="#br0" timeOffset="131746.62">2889 10341 2419 0,'0'9'53'0,"0"3"11"0,0 4 3 0,0 3 1 16,0 0-55-16,0 0-13 0,7 6 0 0,-7 0 0 0,4-3 105 0,3 3 19 15,-4-3 3-15,8 0 1 0,-7 3-58 0,6-3-11 0,-3 0-3 0,4-4 0 16,-4 1-22-16,3-3-5 15,-3 0-1-15,4-4 0 0,-7 1-8 0,6-4-3 16,1 1 0-16,-8-4 0 0,4-3-4 0,-7-3-1 0,0 0 0 0,0 0 0 31,0 0 3-31,0-3 0 0,4-3 0 0,-8 2 0 16,4-2-15-16,0 0 0 0,-10 3 0 0,3-4 0 16,3 4 0-16,-10 0 8 0,3 3-8 0,-6 3 0 0,-1 7 0 0,1-1 0 31,2 7 0-31,1 3 0 0,-3-1 0 0,3 4 0 0,3 3 0 0,0-3 0 15,4 4 0-15,0-8 0 0,4 4 0 16,-4-3 0-16,7-3 0 0,7-4 0 0,-7 1 0 0,10-7 0 0,-10-6 0 16,14 3 0-16,-3 0 0 0,3-6 0 15,7-3 0-15,-7-3 12 0,8-4-1 0,-1-3-1 0,3 4 5 0,-9-1 1 16,6-2 0-16,-4 2 0 0,1 1-6 0,-4-1-1 0,-3 4 0 0,-1-1 0 16,1 4-9-16,-8 0 0 0,-3 6 0 0,0 0 0 15,0 0-75-15,0 0-20 0,7-4-4 0,-7-2-869 16,0 0-173-16</inkml:trace>
  <inkml:trace contextRef="#ctx0" brushRef="#br0" timeOffset="132513.81">1446 11761 2269 0,'0'0'64'0,"0"0"15"0,-3-3-63 0,3-3-16 0,-4 2 0 0,4 4 0 16,0 0 105-1,0 0 19-15,-7-3 3 0,7 3 1 0,-3 0-33 0,3 0-7 0,-7 0 0 0,3 7-1 0,-3-4-23 0,4 6-4 16,-1 0 0-16,-7 1-1 16,1 2-11-16,3 1-3 0,0-1 0 0,-11 1 0 15,8 3-14-15,-5-1-3 0,1-2-1 0,-3 3 0 0,10-1-11 0,-11 1-3 0,4-3 0 0,0 2 0 31,3 1-13-31,1-4 11 0,-4 1-11 0,3-1 10 16,4-2-10-16,3-1 0 0,-3-2 0 0,7-1 0 0,0-6 20 0,0 0 0 16,7 3-1-16,-3 0 0 0,6-6-35 0,5 3-8 0,2-3 0 0,-3-3-1 15,7-4 25-15,1-2 0 0,-5-1 0 16,4 1 0-16,4-1 0 0,-4 0 0 0,4 1 0 0,7 3 8 16,-8-1 1-1,-2 7 1-15,2-3 0 0,-3 6 0 0,-6 0 0 0,6 6 0 16,-7 0 0-16,7 7 0 0,-7-1-10 0,-3 4 0 15,-1 0 0-15,-6 6 0 0,-4-4 0 0,0 1 0 0,0 6 0 0,-4 0 0 16,-6 1 31-16,3-1 1 0,0-3 0 0,-4-1 0 16,0 1-24-16,-6-3-8 15,3-3 0-15,0-4 0 16,3 1-26-16,-3-7-5 0,3 1-1 0,1-4 0 16,-4-3 8-16,7-3 2 0,-4-1 0 0,7-2 0 0,4-6-67 15,0-1-14-15,0-3-2 0,0 1-1 16,4-4-177-16,3-3-35 0</inkml:trace>
  <inkml:trace contextRef="#ctx0" brushRef="#br0" timeOffset="132766.57">1707 11817 2344 0,'0'0'67'0,"0"0"13"0,0 0-64 0,0 0-16 16,0 7 0-16,0-1 0 0,0 0 81 0,11 0 13 0,-7 4 2 0,-1-1 1 31,4 4-13-31,4-1-2 0,-1 1-1 0,-3 6 0 15,4 0-3-15,0 2-1 0,3 5 0 0,-4-1 0 16,1-3-13-16,-1 0-4 0,1 3 0 0,0 0 0 0,-1-3-8 0,4 0-3 16,-3-4 0-16,-8 1 0 0,4-3-39 0,4-4-10 0,-7 1 0 0,-1-4 0 15,4-2 0-15,-3-1 0 16,-4-6 0-16,0 0 0 16,0 0-69-16,0 0-16 0,0 0-3 0,0-6-1 15,-4-1-11-15,4 1-3 0,-7-3 0 0,4-1 0 16,-8-2-173-16,0 2-36 0,-6-12-6 15,-4 4-2-15</inkml:trace>
  <inkml:trace contextRef="#ctx0" brushRef="#br0" timeOffset="133417.51">1718 11990 1930 0,'0'0'55'0,"0"9"11"0,0-3-53 0,0 4-13 0,4-4 0 0,-4 0 0 0,0 4 147 0,10-4 26 31,-6 0 6-31,3 4 1 0,3-4-64 0,-3-3-13 0,4 3-3 0,0-2 0 16,3-4-49-16,-4 3-11 0,8-3-1 0,-4-3-1 0,7-4-22 0,-7 1-5 15,7-3-1-15,-3-4 0 0,3 1-10 0,0-4 0 32,1-3 0-32,-5 3 0 0,4 1 0 0,1-1 0 0,-12 4 8 0,4-1-8 15,0 0 0-15,-7 4 0 0,4 0 0 0,-7-1 0 16,3 4 0-16,-4 3 0 0,-3 3 0 0,0 0 0 0,0 0 16 0,0 0 0 16,-3 3 1-16,-8 6 0 0,11 1 1 0,-7 5 0 15,3 4 0-15,-3 3 0 0,4 0 2 0,-4 0 1 16,3 3 0-1,1 0 0-15,3 0 0 0,0-3 0 0,0 0 0 16,3 0 0-16,1-6-8 0,3 0-1 0,-4-4-1 0,4-3 0 16,4 1-11-16,-7-4 0 0,6-6 0 0,1 0 0 0,-8-3 0 0,4-3 0 0,4-1 0 15,-8-5 0 1,1-1 0-16,3-2 0 0,-4-1 0 0,5-3 0 16,-8 0 0-16,0 1 0 0,3-1 0 0,-3 0 0 0,-3 3-11 0,3 1 11 15,0-1-8-15,0 7 8 0,0-1-12 0,-8 4 4 16,8 6 0-16,0 0 0 0,0 0 8 0,0 0 11 15,0 9-3-15,8 1 0 16,-8-1-8-16,3 4 0 0,4 2 0 0,-7-2 0 16,7-1 0-16,0 4 12 0,-3 0 0 0,6-4 0 0,-3 4-4 0,8-3-8 15,-5-1 12-15,1 4-4 0,3-4-8 0,0-2 10 16,-4-1-10-16,5-6 10 0,2 3-10 16,-3-2 0-16,0-1-12 0,4-3 12 0,-7 0-20 0,3 0 3 15,0-3 1-15,0-1 0 16,-3 4-20-16,-1 0-4 0,-3 0-1 0,7-3 0 0,-10 0 23 0,3 3 5 0,-7-3 1 0,3 0 0 15,5 0 12-15,-8 0 0 0,0 0 0 0,0-4 0 0,-8-2 36 0,5-1 1 16,3-2 0-16,-7-1 0 16,3-2-18-16,1-1-4 0,-8-3-1 15,1 0 0-15,-1 1 20 0,4-4 4 0,0-3 1 0,-4-1 0 0,-6 1-11 16,10-3-3-16,-4 0 0 0,-7 0 0 16,4-1-25-16,0 4 0 0,4 3 0 0,3 1 0 15,0 5 0-15,-4 3 0 0,4 1 0 0,3 2 0 16,-3 7-46-16,7 0-14 0,-3 0-4 0,3 3 0 15,0 0-51-15,0 0-10 0,-4 6-3 0,4 4 0 16,4 2-102-16,-4 1-21 0,0-1-4 0,3-2-1 0</inkml:trace>
  <inkml:trace contextRef="#ctx0" brushRef="#br0" timeOffset="133801.67">2342 11958 2188 0,'0'0'48'0,"8"7"11"0,-8-1 1 0,3 3 1 0,4-2-49 0,-7-1-12 0,11 0 0 0,-8-3 0 0,8 0 105 0,-1 1 19 16,1-1 3-16,3 0 1 0,-3-3-52 0,-1 0-9 0,4 0-3 0,0-3 0 15,4 0-32-15,0-1-8 0,3 1 0 0,0-3-1 16,-7-3 5-16,7-1 2 0,-7-2 0 0,8-1 0 16,-8 4-15-16,7-4-3 0,-11 1-1 0,5-1 0 15,-5 1-11-15,1-1 0 0,-1 1 0 0,-6-4 0 16,3 3 53-16,0 4 9 16,-7-4 2-16,7 4 0 0,-7 0-52 0,0 2-12 15,0-2 0-15,-7 6 0 0,7 3 54 0,-4-3 8 0,1 3 2 0,-8 3 0 0,4 3-64 0,4 3-28 31,-4 4 3-31,3 3 0 0,-6-4 25 0,6 4 0 16,-3 3 0-16,7-1 0 0,-4-2 0 0,4 6 8 0,0-3-8 0,0 0 0 16,4 0 11-16,3-4-3 0,-3 1 0 0,-1-7 0 0,4 1 4 0,4-1 0 31,-1 1 0-31,1-4 0 0,-4-3-12 0,4 0 0 0,6-3 0 0,1 0 0 16,-1-6 0-16,1 0 0 0,0-4 0 0,-4 4 0 0,0 0 0 0,4-4 0 15,-1 4 0-15,1-4 0 16,0 1 12-16,-1 3 1 0,1 3 0 15,-1 0 0-15,1-4-13 0,0 4 0 0,-8 3 0 0,4 0 0 32,-14 0-161-32,11 0-35 0,-11 0-8 0</inkml:trace>
  <inkml:trace contextRef="#ctx0" brushRef="#br0" timeOffset="135198.95">8329 5850 2329 0,'0'0'51'0,"0"0"10"15,0-3 3-15,-3-3 2 0,3-3-53 0,0-7-13 0,3 3 0 0,1-5 0 0,-1-1 76 0,1-3 13 0,-1-3 3 0,4-7 0 16,0-2-17-16,4-4-3 0,-4-2-1 0,7-4 0 31,-3 3-20-31,6-3-4 0,-3 3-1 0,8 0 0 16,-1 4-12-16,3-1-2 0,5-6-1 0,6 0 0 0,0 1-10 0,4 2-1 0,-4 0-1 0,4-3 0 31,-7 6-5-31,-4 10-1 0,4-3 0 0,-4 3 0 0,4-4-1 0,3 1-1 16,-3 0 0-16,3 2 0 0,-3 1 1 0,10-3 0 0,-3-1 0 0,-7 4 0 0,-1 3-3 0,-6 3 0 31,-4 3 0-31,1 1 0 0,-5-1-9 0,1 6 12 16,-8-2-12-16,1 5 12 0,-8 1-12 0,5-1 8 0,-5 1-8 0,-3 3 8 15,0-1-8-15,0 7-14 0,0 0 3 0,-7-3 1 16,3 0-122-16,-3 3-25 0,0 0-5 0,-3 10-1197 0</inkml:trace>
  <inkml:trace contextRef="#ctx0" brushRef="#br0" timeOffset="135847.69">8093 5606 1074 0,'3'-19'30'0,"1"13"8"0,-1-7-30 0,1 1-8 31,3-1 0-31,-4-2 0 0,8 2 104 0,-4 0 19 0,0 1 4 0,0 2 1 16,-3 1 0-16,3 3 0 0,0 3 0 0,-4 0 0 15,4 3 0-15,-7 0 0 0,0 0 0 0,4 3 0 16,-1 0 8-16,1 3 1 0,0 3 1 0,-1 4 0 0,-3 0-59 0,0 2-12 16,0 4-3-16,4 0 0 15,-4 3-22-15,3-6-5 0,-3 2-1 0,0 4 0 16,0 0-12-16,4 0-4 0,-4 3 0 0,3 0 0 0,-3 0-4 0,4 4-2 16,3-1 0-16,-4-3 0 15,4-3-2-15,0-3 0 0,0-4 0 0,0-2 0 16,4-1-2-16,-4-2-1 0,4-1 0 0,-1-2 0 0,1-1-1 0,-1 0-8 0,1-3 12 15,0 3-4 1,-1 1 10-16,4-4 2 0,-3 0 0 0,3 0 0 16,-3 0-20-16,3-3 0 0,0 0 0 0,0-3 0 0,0 0 0 15,0-3 0-15,4-4 0 0,-4-2 0 0,4 2 0 0,-4-2 0 16,0-4 0-16,0 4-9 16,0-4-39-16,0 0-8 0,0 4-2 0,4 2 0 0,-4-2-173 0,0 6-34 15</inkml:trace>
  <inkml:trace contextRef="#ctx0" brushRef="#br0" timeOffset="137701.81">9282 4142 1956 0,'-7'6'56'0,"7"-6"11"0,-8 6-54 0,5 0-13 0,-4 1 0 16,3-1 0-16,1-3 101 0,-1 3 18 0,4-6 3 0,0 7 1 0,0-1-42 0,4 0-8 31,-1 0-1-31,1 1-1 0,3-1-12 0,0-3-3 0,0 0 0 0,4 0 0 15,3-3-24-15,-4 0-4 0,1 0-2 0,7-6 0 0,-4 0 24 0,3-4 5 16,-3-2 1-16,1-1 0 16,2 1-17-16,-6-1-3 0,3-2-1 0,-4-1 0 0,1 3 1 15,0 1 1-15,-8 2 0 0,4-2 0 0,0 3-29 0,-3-4-8 16,-4 4 0-16,0-1 0 0,0 1 0 0,-7-1 0 16,3 4 0-16,-3 3 0 0,0 0 13 0,-3 3 2 15,-1 0 0-15,0 3 0 0,1 3-15 0,-1 0 11 16,-3 7-11-16,3 0 10 0,1 2-10 0,-4 4 12 15,3 9-12-15,1-3 12 0,3 0-12 0,3 1 0 16,1 2 0-16,-1-3 0 16,4 0 0-16,0-3 0 0,4 3 0 0,-1-6 0 0,4 0 0 15,0-4 0-15,0-2 0 0,7-1 0 0,-3 1-9 0,3-7 9 0,0 0 0 0,4-2 0 32,-1-1 0-32,1-3-8 0,3-3 8 0,0-1 0 15,-3 1 0-15,3-3 0 0,-3-3 0 0,-1-1 0 0,1-2 0 0,-4 2 0 16,0 1 0-16,-3-1 9 0,-4 1-9 0,4 3 10 0,-4-1-10 0,0 4 10 15,-4-3 20-15,1 3 4 0,-1-3 1 16,1-1 0-16,-4 1-35 0,0 0 0 16,0 3 0-16,-4-7 0 0,4 1 0 0,-3-1 0 0,-1-2 0 0,4-1 0 15,-7-2 0-15,4-4 0 0,-1 0 0 16,1-3 0-16,-1 0 0 16,0 3 0-16,4-3 0 0,0 7 0 0,-3-4 0 0,3 3 0 0,0 1 0 0,0 2 0 15,3 1 19 1,-3-1-3-16,4 4-1 0,-4-1 0 0,4 1-24 0,-1 2-5 15,1 1-1-15,3 3 0 0,-4 0 24 0,-3 3 5 0,11-3 1 0,-4 3 0 0,-7 0-24 0,14 3-5 16,-3 0-1-16,-1 3 0 0,1 1 15 0,3 2 0 16,0-3 0-16,0 4 0 15,0-1-56-15,0 1-8 0,0-1-1 0,0 0-1 16,1 1-60 0,-5-1-12-16,4 1-2 0,0-4-1 0,-3 3-83 15,0-2-17-15,-4-1-3 0,3 0-1 0,-3 0-41 0,0 1-8 0,-7-7-2 0,7 6 0 16,-7-6 181-16,7 9 36 0,-3 4 7 0,-1-4 2 15,1 1 137-15,-4-4 27 0,4 3 6 0,-4 1 0 0,3-4 39 0,-3 3 7 0,0-9 2 0,4 7 0 32,-4-1 0-32,0-6 1 0,0 0 0 0,0 0 0 0,0 0-17 0,0 0-4 15,0 0-1-15,0 0 0 0,0 0-21 0,0 0-4 16,0-3-1-16,0-3 0 0,-4-4 6 0,1 1 1 0,-5-1 0 0,1 1 0 31,4-4-44-31,-8 1-9 0,4-1-2 0,0-2 0 0,-3 2-22 0,3 1-5 16,-1-4-1-16,1 0 0 0,0 4-15 0,0-1-10 0,4 1 12 15,-1 2-12 1,1-2 8-16,3 2-8 0,0 4 0 0,0-4 0 0,0 4 0 0,3 0 0 16,4 3 0-16,-3 0 0 0,-4 3 0 0,10-3-11 0,1-1 11 0,0 1-13 15,3 0-5-15,0 0-1 16,0-3 0-16,0 3 0 16,0-4-10-16,4 1-3 0,-4 0 0 0,0 3 0 0,0-10-1 0,4 4-1 0,-4-1 0 0,0 1 0 0,0-4 18 0,0 4 3 31,0 0 1-31,-3-1 0 0,3 4 12 0,-3 0 0 15,-4 2 0-15,0-2 0 0,-4 0 8 0,-3 6 2 0,0 0 0 0,0 0 0 0,0 0 15 0,0 0 3 16,0 12 1-16,0-2 0 16,-3 6 7-16,-1 5 2 0,1 1 0 0,-1 7 0 15,1-11-10-15,3 11-1 0,-4-4-1 0,4-3 0 0,4 0-26 0,-4 0 0 16,3 0 0-16,4-4 0 0,-3-2 11 0,6-3-3 16,-3-1-8-16,4-2 12 15,3-4-12-15,0-3-8 0,0 0 8 0,0-3-13 16,0-3 13-16,1-3 0 0,-1-4 0 0,0 1 0 0,3-4 0 0,-2 1 0 0,-1-4 0 0,-4 4 0 31,1-1 0-31,-4-3 0 0,-4 1 8 0,1 2-8 16,-1 1 0-16,-3 2 8 0,-3-2-8 0,-1-1 0 0,-3 4 12 0,-3-4-12 15,-1 1 12-15,-3-1-12 16,0 4 10-16,0-4-10 0,-4 4 8 0,4-1-8 16,-4 4-8-16,4 0-8 0,0 3 0 0,4-1-1 0,-4 4 17 0,7 0 0 0,-4 0 0 15,7 0 0 1,1 0 0-16,3 0 0 0,0 0 0 0,0 0 0 15,3 7-68-15,4-1-9 0,4 0-3 0,0 4 0 0,-1-4-25 0,1 3-6 0,3-2-1 0,-4-1 0 32,5 0 22-32,2 4 4 0,1-1 1 0,0-3 0 15,-1 4-39-15,1-4-7 0,-1 0-1 0,5 0-1 16,-5 1 83-16,-3-1 17 0,4-3 3 0,0 3 1 0,-4-2 52 0,0 2 10 0,0 0 3 16,-3-3 0-16,-1 4 82 0,-3-4 17 15,0 0 3-15,-3 0 1 0,-4-3-3 0,0 0 0 16,3-3 0-16,-3 3 0 0,4-6-65 0,-4-1-14 0,0 1-2 0,0-3-1 0,-4-4-10 0,1-3-3 15,3 1 0 1,-4-7 0-16,1 0-22 0,-1 3-5 0,4-3-1 0,0 0 0 16,0 0-5-16,0 0-8 0,0 0 11 0,4 0-11 0,-1 0 11 0,1 0-11 15,-1 4 10-15,4-1-10 16,0 3 12-16,0 4-3 0,1-1-1 0,2 0 0 16,4 4-8-16,-3 0 0 0,-1 2 0 0,4-2 0 15,1 3 0-15,-1-1 0 0,0 4 0 0,0 0 0 0,0 0 19 0,0 0-2 16,0 3 0-16,0 0 0 0,-3 0-17 0,3 0 0 15,0 0 8 1,-3 0-8-16,3 3-13 0,-4 0-7 0,1-3 0 0,0 0-1 16,-1 0-95-16,-3 0-18 0,0-3-4 0,0 0-1307 15</inkml:trace>
  <inkml:trace contextRef="#ctx0" brushRef="#br0" timeOffset="141239.65">14570 5697 1497 0,'0'0'32'0,"0"0"8"0,0 0 0 0,-4 3 4 0,4-3-36 0,-3 6-8 16,-1-3 0-16,4-3 0 16,-7 4 104-16,7-4 20 0,0 0 3 15,0 0 1-15,0 0 0 0,0 0 0 0,0 0 0 0,0 0 0 16,0-7 0-16,-3 1 0 15,3 0 0-15,0-4 0 0,0-2-52 0,0 2-9 0,0-5-3 0,3-1 0 16,1-3 12-16,-1-3 3 0,1-3 0 0,-1-3 0 0,4-3-24 0,4-1-5 16,-1-2-1-16,5-1 0 0,-1-2-36 0,3-4-13 15,8-6 9-15,7-10-9 0,-1-5 13 16,1 8-2-16,0-2-1 0,7-7 0 0,-4-3-2 16,7-3 0-16,1-3 0 0,3-3 0 0,-1 0-24 0,15-16-4 0,-3 6-2 0,-15 19 0 31,1 4 36-31,-5 2 7 0,1 4 2 0,0 5 0 15,0 4-23-15,-4 7 0 0,-7 2 0 0,11-9 0 0,-11 12 0 0,-3 4 0 16,-7 6 0-16,-1 6 8 0,-6 7-8 0,-1-1 0 16,-6 4 0-16,-1 2 0 0,-3 1 0 0,0 3-10 0,-3 0 10 0,-1 3-10 31,-3 3-34-31,0-3-6 0,4 3-2 0,-4 3 0 16,3 1-55-16,-3 2-11 0,-3 1-2 15,3 2-1-15,-4 1-154 0,0 5-30 0,-13 26-7 0,2-6 0 16</inkml:trace>
  <inkml:trace contextRef="#ctx0" brushRef="#br0" timeOffset="141943.38">14499 5427 2163 0,'0'0'48'0,"0"0"9"0,0 0 3 0,0-6 0 0,-3 0-48 0,3-1-12 0,0 1 0 15,0 6 0-15,0-6 111 16,0 6 19-16,0 0 4 0,0 0 1 0,0 0-57 0,0 0-11 16,0 0-3-16,0 0 0 0,-4 6 0 0,4 4 0 0,0-1 0 0,0 3 0 15,0 1-51-15,4 6-13 0,-4 0 0 0,3 3 0 0,-3 3 54 0,4-3 8 31,-4 0 2-31,3 3 0 0,1-3-52 0,-1 0-12 0,-3-4 0 0,4 4 0 16,-1-6 28-16,1-3 2 0,-1 2 1 0,4-5 0 0,1-4 1 0,-1 0 1 16,3-3 0-1,1-3 0-15,-1-3-33 0,4-3 0 0,1 0 0 0,-1-1 0 16,3-2 0-16,1 0 0 0,3-1 0 0,0 1 0 0,0-1 0 0,1 4 0 0,-1-3 0 0,0-1 0 31,4 4 0-31,-4 0 0 0,-4 3 0 0,1-1 0 16,0 1 0-16,-4 3 0 0,0 0 0 0,-3 0 0 0,-1-3 0 0,1 3 0 15,-8 0 0-15,-3 0 0 16,7 0-44-16,-7 0-16 0,7-3-4 0,-7 3 0 0,7-3-204 0,-7 3-42 16,4-13-8-16,-4 13-2 0</inkml:trace>
  <inkml:trace contextRef="#ctx0" brushRef="#br0" timeOffset="143045.73">15783 3308 2030 0,'-3'-7'57'0,"3"7"14"0,0-9-57 0,0-1-14 0,-4 1 0 0,4 0 0 15,0 2 122-15,0 1 22 0,-3-6 4 0,3 5 0 0,0 1-32 0,-4-3-8 16,1 2 0-16,-1 4-1 0,-3 0-48 0,4-6-10 16,-5 6-1-16,1-4-1 15,0 4 5-15,0 3 2 0,-3 0 0 0,-1 3 0 16,1 4-11-16,-1 2-3 0,-3-3 0 0,3 13 0 15,-3 0-16-15,4 3-3 0,-1 12-1 0,0-5 0 0,1 2-11 0,3 7-9 0,0-10 12 16,0 3-12 0,3 0 13-16,-3 1-4 0,4-4-1 0,3 0 0 0,0 0-8 15,0-2 8-15,0-1-8 0,7 0 8 0,0-6-8 0,0 2 0 16,3-5-10-16,4-3 10 0,1-1 0 0,2-6 0 16,4-2-8-16,1-4 8 0,2-7-8 15,1-5 8-15,0-4-13 0,-1-6 5 0,5-3 8 16,-1 0 0-16,-4-3-9 0,5-4 9 0,-1 4 0 0,-7 0 0 15,4 0 0-15,-4 3 0 0,-3-4 0 0,-1 4 0 16,1 3 0-16,-8 1 0 0,1 5 0 0,0 0 0 0,-8 7 0 0,4-1 0 16,-7 10 0-16,0 0 0 0,0 0 0 0,0 7 8 15,0 2 14-15,-3 7 2 16,-1 3 1-16,1 2 0 0,-1-2-25 0,1 3 0 0,-1 3 0 0,4-3-11 0,-4 0 11 16,4 0 0-16,0-3 10 0,4 0-10 15,0 0 9-15,-1-4-9 0,4 4 8 0,0-10-8 16,4 4 0-16,-1-4 0 0,1-2 0 0,-1-4 0 0,8-3 0 0,-4 0 0 15,-3-3 0 1,3-4 0-16,0-2 0 0,0-4 0 0,-3 4 0 0,-1-7 0 16,1 1 0-16,-4 2 0 0,0-3 0 0,0 1 0 15,-3-4 0-15,-1 6 0 0,-3 1 0 0,0-1 0 0,-3 1 0 16,-1 2 0-16,1 1 0 0,-5-4 0 0,1 1 0 0,0 3 0 31,-3-4 0-31,-4 7 0 0,3-4 0 0,-7 4 0 0,4 0 0 0,0 3 0 0,4 3-28 16,-1 0 3-16,0 3 0 0,4 0 0 15,0 3-63 1,4 0-13-16,3 1-3 0,0-1 0 16,7 3-69-16,0-2-15 0,0 2-2 0,0 0-1 0,4-2-29 0,3-1-5 0,-4 0-2 0,1-3-621 0</inkml:trace>
  <inkml:trace contextRef="#ctx0" brushRef="#br0" timeOffset="143337.41">16341 3580 1958 0,'0'0'43'0,"0"0"9"0,0 7 1 0,3-1 3 0,-3-6-45 0,0 0-11 16,0 0 0-16,0 0 0 0,0 0 148 0,0 0 28 0,0 0 6 0,0 0 1 15,0 0-88-15,-3-6-18 16,-1-4-3-16,4-2-1 0,0-1-7 0,4 1-2 0,-4-4 0 0,3-3 0 16,1 0-51-16,-1 4-13 0,4-4 0 0,0 3 0 15,0 0 54-15,0 4 8 0,4 3 2 0,0-7 0 16,-1 6-52-16,1 4-12 0,3 0 0 0,-3 6 0 0,-1 0 0 0,1 3 0 16,-4 0 0-16,3 7 0 15,1 2 54-15,-1 1 8 0,1-1 2 0,-4 7 0 16,0 0-52-16,0 0-12 15,-3-1 0-15,-1 1 0 0,4 0 0 0,-7 0 0 16,4-7 0-16,-4 7 0 0,0-6 0 0,3-1 0 0,-3 1 0 0,4-4 0 16,-4-9-48-16,0 0-13 0,0 0-3 0,0 0 0 31,3-3-51-31,5-3-10 0,-5-4-3 0,1 1 0 0,3-7-102 0,-4-2-21 0,4 2-4 16,-3-9-1-16</inkml:trace>
  <inkml:trace contextRef="#ctx0" brushRef="#br0" timeOffset="143575.12">16683 3097 1958 0,'0'0'43'0,"0"0"9"0,0 0 1 0,0 0 3 16,0 7-45-16,0-1-11 0,0 3 0 0,3 1 0 0,-3 2 104 0,4 1 20 15,-1-1 3-15,5 4 1 0,-5 6 0 0,4-6 0 0,-3 6 0 0,6 3 0 16,-6 0-52-16,3 0-9 16,0 6-3-16,0-9 0 0,0 0 0 0,-4 0 0 15,5-3 0-15,-1 0 0 0,0 0-51 0,-4-4-13 0,4 1 0 0,0 0 0 31,0-4 0-31,-3 4 0 0,-1-10 0 0,4 0 0 16,-3 1 0-16,-4-7 0 0,0 0 0 0,0 0 0 16,0 0-48-16,0 0-13 0,7-7-3 0,-3-2 0 0,-1 6-51 0,-6-13-10 0,-1 7-3 0,1-7-716 31,-5 7-144-31</inkml:trace>
  <inkml:trace contextRef="#ctx0" brushRef="#br0" timeOffset="144280.26">16623 3336 1792 0,'0'0'51'0,"0"0"10"16,0 0-49-16,-4 3-12 0,4-3 0 0,0 0 0 0,4 9 105 0,-4-6 19 0,7 4 3 0,0-4 1 0,0 3 0 0,0 0 0 16,4-2 0-16,-1 2 0 0,1 0-103 0,3-3-25 15,0 4 0-15,0-7 0 16,0 3 0-16,0-3 0 0,1 3 0 0,2-3 0 16,-3 0 0-16,7 0 0 0,-3 0 0 0,0 0 0 15,-1 0 0-15,1 0 0 0,3 3 0 0,-3 0 0 0,-1 0 0 0,1 3 0 16,0-2 0-16,3 2 0 0,-7 0 0 0,0 4 0 0,0-1 0 0,-3 0 0 31,-1 1 0-31,1-1 0 0,-4-3 0 0,0 4 0 0,-3-4 56 0,-1 0 7 16,1 4 1-16,-1-4 0 0,-3-6 0 0,0 0 0 0,0 0 0 0,0 0 0 15,0 0-52-15,4-6-12 16,-1-4 0-16,-3 1 0 0,0-4 54 0,0-2 8 16,0-1 2-16,-3-3 0 15,3 0-52-15,-4 4-12 0,1-1 0 0,3 0 0 0,-4 1 0 0,4-4 0 16,0 3 0-16,0-3 0 0,0 1 0 0,0-1 0 0,0 3 0 0,0-3 0 15,4 4 0-15,-1 5 0 16,1-2 0-16,-1 5 0 0,1-2 0 0,3 3 0 0,0-1 0 0,-4 4 0 16,4 3 0-16,-3-3 0 0,7 3 0 0,-4 3 0 15,0 0 0-15,0 1 0 16,0 2 0-16,3 0 0 0,1-3 0 0,-4 4 0 0,4 2 0 0,-1-6 0 16,1 3 0-16,-1-2 0 0,4 2 0 0,-3-3 0 31,3 0-48-31,-3-3-13 0,-1 0-3 0,4 0 0 15,-3 0 52-15,0-6 12 0,-1 3 0 0,1 0 0 0,-4-1 0 0,3-2 0 16,-6 6 0-16,-4 0 0 0,0 0 0 0,0 0 0 0,0 0 0 0,0 0 0 16,0 0 48-16,-4 6 13 0,1 10 3 0,-4 0 0 15,3 3 0-15,-3 2 0 0,4 5 0 0,-1-1 0 0,1-3-52 0,-1 3-12 16,4-6 0-16,0 2 0 0,4-5 0 0,-1 0 0 16,1-4 0-16,3 1 0 0,3-4 0 15,1 1 0-15,3-7 0 0,0 0 0 16,4-3 0-16,-4 0 0 0,4 0 0 15,3-6 0-15,-7-1 0 0,3 1 0 0,1-3 0 0,-4-1 0 16,0 1 0-16,-3 0 0 0,0-4 0 0,-1 4 0 16,-3-7 0-16,0 7 0 0,0-4 0 15,-3 4 0-15,-4-1 0 0,3 1 0 0,-3-1 0 0,-3 1 0 0,-1 3 0 16,-3-4 0-16,0 1 0 0,-3 3 0 0,-5-1 0 0,1-5 0 16,0 2 0-16,0 4 0 0,0-3 0 0,-4 2 0 0,1 4 0 15,-1 0 0-15,4 3 0 0,3 0 0 0,-3 0 0 0,4 0 0 31,3 0-49-31,3 3-13 0,4 0-2 16,-3 4-1-16,6-1-101 0,1 0-20 0,3 4-4 0,3-4-684 16,1-3-137-16</inkml:trace>
  <inkml:trace contextRef="#ctx0" brushRef="#br0" timeOffset="144593.16">17741 2753 2747 0,'0'0'78'0,"0"0"17"0,0 9-76 0,0-6-19 15,4 7 0-15,-1-1 0 16,1 3 106-16,3 4 18 0,0 0 3 0,0 6 1 0,4-3 0 0,-4 9 0 16,3-3 0-16,1 9 0 0,-1-9-77 0,1 7-15 15,3-1-4-15,0 1 0 0,0-1-23 0,0 3-9 16,0-2 0-16,1 2 0 15,-5-2-26-15,4-4-5 0,-3 6-1 16,-1-9 0-16,1-3 32 0,0 0 0 0,-4-3 0 0,-4 0 0 16,4-3 0-16,-3-4 0 0,-4-2 0 0,3-1 0 0,-3-3 20 15,4-3 9-15,-4-3 3 0,0 0 0 16,0 0-103-16,0 0-20 16,0 0-4-16,0 0-1 0,0 0-116 0,0 0-23 15</inkml:trace>
  <inkml:trace contextRef="#ctx0" brushRef="#br0" timeOffset="164927.45">24239 5189 1544 0,'0'6'68'0,"-3"0"15"0,3-6-67 0,0 0-16 0,0 0 0 0,-4 7 0 0,1-4 140 0,3-3 24 15,-7 0 4-15,7 0 2 16,-4-3-27-16,1 0-6 16,3-1-1-16,-4-2 0 0,4 3-38 0,0-6-8 0,0-4-2 0,0-3 0 15,0-2-37-15,4-4-8 0,3-3-2 0,-4-4 0 0,4-5 22 0,4-7 4 16,-4 0 1-16,7-9 0 0,0 0-28 15,7-6-6-15,4-1-1 0,0-9 0 0,3 4-16 0,7-4-3 32,1-3-1-32,2-7 0 0,-2 4 1 0,-1 3 0 0,0 0 0 0,4-3 0 15,0 6-14-15,0 4 0 0,-4-1 0 0,7-6 0 16,-3 9 0 0,3 7 11-16,-6 3-11 0,-5 0 10 0,1 9-10 0,-7 3 0 15,-4 7 0-15,-3 0 8 0,-8 9-8 0,1 3-9 0,-4 3 9 0,-4 7-13 0,-3 3 13 0,4 2 0 16,-8-2 0-16,1 6 0 15,-1 0-55-15,-3 3-8 0,4 4-1 0,-4 2-1 16,0-3-71-16,-4 1-13 0,4 5-3 0,0 1-745 16,-4-1-149-16</inkml:trace>
  <inkml:trace contextRef="#ctx0" brushRef="#br0" timeOffset="165602.59">24042 4979 1314 0,'0'0'37'0,"-4"-6"8"16,1-1-36-16,3 1-9 0,-4 0 0 0,1-1 0 0,3-5 118 0,0 3 22 0,0-4 4 0,0 4 0 16,3-1-26-16,-3-2-6 15,0 2 0-15,0 1-1 0,4-1-8 0,-4 1-2 0,0 0 0 0,3 2 0 16,-6-2-4-16,3 6-1 0,0 3 0 0,0 0 0 15,0 3-24-15,-4 3-4 0,1 4-2 0,-1 2 0 16,4 1-30-16,-3 5-7 0,3 8-1 0,-4 2 0 16,4 0 1-16,-3 0 0 0,3 0 0 0,0 4 0 15,0-1-29-15,0-3 0 0,7 4 0 0,0-7-10 16,-4 3 18-16,4-9 3 0,0 0 1 0,7-7 0 16,-3 1-12-1,3-7-9-15,0-3 9 0,0 0-13 0,0-6 46 0,4-3 10 16,-4-4 1-16,4-2 1 0,-4-1-21 0,4 1-4 0,-4-4 0 0,7 0-1 0,-3 4-19 0,3-1 0 31,0 1 0-31,0 2 0 0,4 4 22 0,-4 0 1 0,-3-4 0 0,3 4 0 16,-4 3-37-16,-3 0-7 0,1 0-2 0,2 3 0 0,-17 0 23 15,14 0 0-15,-14 0 0 0,11 3 0 16,-11-3 16 0,0 0 8-16,14 0 2 0,-14 0 0 0,0 0-40 0,0 0-8 0,0 0-2 0,0 0 0 15,7-6-84-15,0 3-18 0,0-4-3 0,0 1-1331 0</inkml:trace>
  <inkml:trace contextRef="#ctx0" brushRef="#br0" timeOffset="167614.57">24747 2693 1728 0,'0'0'38'0,"0"6"8"0,0 1 2 0,0 2 0 0,-3-3-39 0,3 7-9 0,0-1 0 0,3 1 0 32,-3-7 104-32,4 4 20 0,-1-1 3 0,1-3 1 0,-4-6 0 0,7 3 0 15,0 4 0-15,0-7 0 0,4 0-52 0,-8-4-9 0,4 4-3 0,-3-6 0 16,-1-3 51-16,1-1 9 0,-1 1 3 0,-3-4 0 16,0-18 18-16,0 15-80 0,-3-6 0 31,-1 7-52-31,-3-10-13 0,0 0 0 0,0-4 0 0,0-5 0 0,-3-1 0 15,-1-2 0-15,0-7 0 0,1 3 0 0,3-3 0 0,-4 0 0 0,1 0 0 16,-1 4 15-16,4-7 0 0,-4 3 0 0,4-3 0 0,0 3-15 16,0 12 0-16,4 4 0 0,-1-3 0 0,4 0 0 15,-3-1 0 1,3 7 0-16,0 0 0 0,0 3 0 0,3-3 0 0,-3 6 0 0,4 0 0 0,3 4 0 0,-4 8 0 31,8-5 0-31,-1 2 0 0,1 4 0 0,3 0 0 16,0 3 0-16,4 0 0 0,3 0 0 0,0 3 0 0,4 0 0 0,0 0 0 0,3 0-14 0,-4 0 1 31,1 0 0-31,0 3 0 0,-4 0 13 0,-3 0 0 0,-1 3 0 0,-3 0 0 16,1 4 0-16,-1 2 0 0,-4-5 0 0,-3 5 0 0,0 1 0 0,0 2 0 0,-3-2 0 0,-4 3 0 31,3-4-54-31,-3 4-8 0,0-4-2 0,-3-2 0 16,3-1-31-16,-4-2-6 0,1 5-2 0,-4-9 0 15,-4 7-98-15,1-1-20 0,-4 4-4 0</inkml:trace>
  <inkml:trace contextRef="#ctx0" brushRef="#br0" timeOffset="167877.6">24709 2508 2880 0,'0'0'64'0,"0"0"12"0,0 0 4 0,0 0 0 0,0 0-64 0,0 0-16 16,0 0 0-16,0 0 0 0,0 0 53 0,7 0 8 0,0-3 2 0,3 3 0 15,1-3 1-15,3 0 1 0,0-1 0 0,4 1 0 0,3 0-30 0,-3-3-7 32,-1 3 0-32,4-3-1 0,-3 2-9 0,3 4-2 15,4-3 0-15,-4-3 0 0,0 3 4 0,-3 3 1 0,3 0 0 0,-3 0 0 16,-4 0-32 0,3 3-6-16,-3-3-2 0,1 0 0 15,-5 0-37-15,1 0-7 0,-1 6-1 0,1-3-1 16,-4-3-86-16,4 0-17 0,-4 4-3 0,0-1-694 0,-7-3-139 0</inkml:trace>
  <inkml:trace contextRef="#ctx0" brushRef="#br0" timeOffset="168068.18">25195 2680 3002 0,'-7'4'133'0,"4"-1"27"0,-4-3-128 0,3 0-32 0,1 0 0 0,-1 0 0 31,1 0 81-31,3 0 10 0,-4-7 1 0,-3 4 1 16,4 0-50-16,-1-3-11 0,4 0-1 0,-4-7-1 0,4 1-30 0,-3-4 8 16,3 0-8-16,-4-3 0 0,1 1-21 0,-1-1-7 0,4 0-2 0,0 3 0 31,-3-3-143-31,-1 4-29 0,1 5-6 0,3-5-1068 0</inkml:trace>
  <inkml:trace contextRef="#ctx0" brushRef="#br0" timeOffset="168265.33">25167 2289 2523 0,'0'0'56'0,"0"0"11"0,-7 0 2 0,0 3 2 0,0-3-57 0,0 3-14 0,3-3 0 0,4 0 0 16,0 0 56-16,-3 6 8 0,-1 0 1 0,4 1 1 15,0 2-78-15,7-3-15 0,-3 7-3 0,3-4-1 16,0 7-26-16,4-7-6 0,-4 1-1 0,3 2 0 31,4 1-153-31,-3-4-31 0,3 4-7 0,-3 2-1 0</inkml:trace>
  <inkml:trace contextRef="#ctx0" brushRef="#br0" timeOffset="168939.55">25375 2649 2124 0,'0'0'47'16,"4"6"9"-16,-4 4 3 0,0-10 0 0,0 0-47 0,0 0-12 0,0 0 0 0,0 0 0 15,0 0 110-15,-7-3 20 16,3-7 4-16,1 4 1 0,3-7-45 0,-4 1-9 0,4-1-1 0,0 1-1 16,0-1-27-16,4-2-4 0,-1-4-2 0,4 0 0 0,0 6-20 15,0-2-4-15,4-1-1 0,0 4 0 16,-1-1-10-16,4 0-3 0,-3 4 0 0,3 0 0 0,0 2-8 0,-3 4 0 0,-1 3 9 0,1 6-9 15,-4 1 15-15,3 5-2 0,-2 4 0 0,-1 3 0 16,-4 6 0-16,1 0 0 16,-1 3 0-16,-3 4 0 0,4-7-13 0,3 3 9 15,-7-3-9-15,3 0 8 0,1 0-8 0,-4-3-16 16,3 0 4-16,1-9 1 16,-4 2-69-16,0-5-15 0,0-7-2 0,3 3-1 0,-3-12-40 15,4-1-8-15,-1-2-2 0,-3-7 0 16,4 4 58-16,0-10 11 0,-1 0 3 0,4 0 0 15,-3-3-19-15,-1 0-3 0,4 0-1 0,-3 3 0 0,3-3 79 0,0 3 20 16,0 3 0-16,-4 3 0 0,1 1 40 0,3 2 12 0,-3 7 3 0,-1 0 0 0,-3 6 65 0,0 3 14 31,0 0 2-31,0 9 1 0,0-2-58 0,0 5-12 0,0 1-3 0,-3 3 0 16,-1 0 0-16,4 3 0 0,0-7 0 0,0 4 0 16,-4 0 24-16,4 0 4 15,0-7 0-15,4 7 1 0,-4-3-53 0,4-7-12 16,-1 7-1-16,1-7-1 0,6 4-18 0,-3-10-8 0,0 3 8 15,-7-6-8-15,0 0 0 0,0 0 0 16,14 0 0-16,-3-6 0 0,0 3-16 0,-1-10 5 0,1 4 1 0,-4-4 0 16,0 4-10-16,0-7-3 0,-4 4 0 0,1-4 0 0,-1 7 1 0,1-10 0 15,0 6 0-15,-1 4 0 0,-3 3 5 0,4-4 1 16,-4 10 0-16,0 0 0 0,0 0 25 0,0 0 6 16,0 0 1-16,14 10 0 0,-4-4-27 0,4 10-5 15,-7-4 0-15,8 4-1 0,-5-4 27 0,1 4 6 16,3-3 0-16,-4-1 1 0,5 4-17 0,-5-7-11 15,1 1 2-15,6-1 0 16,-3-6 18-16,1 0 4 0,-1 0 1 0,3-6 0 0,-3 0-14 0,1 0 0 16,2 0-9-16,-3-7 9 0,-3 1 58 0,-1 0 18 15,-2-4 3-15,-1 1 1 0,0-1-26 16,0-6-5-16,-7 0-1 0,0 1 0 16,0-4-27-16,0-10-5 0,-4 1-2 0,1-4 0 0,-8 4-22 0,4-7-5 15,-4-2-1-15,-3 2 0 0,0-9 37 0,0 6 7 0,0 0 2 0,0 4 0 0,0-1-32 16,0 7 0-1,3 3 0-15,0 3 0 16,1 9 0-16,3 0 0 0,0 4 0 0,0 5 0 0,3 4 0 16,1 3 0-16,3 0 0 0,-4 3 8 15,8 4-34-15,-4 2-5 0,3 1-1 0,4-1 0 16,4 3-188-16,-1-2-39 0,1 2-7 0,-4-2-2 0</inkml:trace>
  <inkml:trace contextRef="#ctx0" brushRef="#br0" timeOffset="169653.1">27079 2273 2649 0,'0'0'58'0,"0"0"12"0,-7-3 2 0,4-7 4 0,-4 7-61 0,3 3-15 15,-7-3 0-15,4 3 0 0,-3 3 102 0,-1-3 18 0,1 3 3 0,-4 7 1 0,-1-4-66 0,1 3-13 31,-3 7-2-31,-1 3-1 0,0-3-11 0,-3 6-3 16,4-1 0-16,-8 5 0 0,7-8-7 0,1 4-1 0,-5 0-1 0,5-9 0 16,3 6-19-16,0-4 0 0,3-5 8 0,4 2-8 0,-4-2 0 0,8-4 0 15,-1-3 0-15,4 0 0 0,0 3 0 0,0-6 0 16,0 0 0-16,14-9 0 0,-3 0 0 0,3 2 0 16,4-5 0-1,-1 2 0-15,1-2 0 0,3 2 0 16,0-2 0-16,4 6 0 0,-4-1-20 0,0 7 0 0,4-3-1 0,-4-3 0 15,-3 3 68-15,0 3 13 0,-4 0 4 0,-14 0 0 0,10 9-52 16,1 1-12-16,-4 5 0 0,-4 1 0 0,-3 6 24 0,0-3 1 31,0 3 1-31,-3 0 0 0,-4 0-16 0,0-7-10 0,-4 4 12 0,1-3-3 0,-1-1-9 16,-3 1 0-16,3 0 0 0,-3-7 0 0,4 1 0 0,-1-4 0 0,0-3 0 0,1-3 0 31,3 0-48-31,3-3-10 0,-3-3-2 0,4-1 0 16,3-2-59-16,0-4-12 0,3 4-2 0,1-4-815 0,-1 1-162 0</inkml:trace>
  <inkml:trace contextRef="#ctx0" brushRef="#br0" timeOffset="169940.77">27358 2194 2649 0,'0'0'58'0,"0"0"12"0,-7 4 2 15,7-4 4-15,-4 3-61 0,4 3-15 0,-3 0 0 0,3 7 0 0,0-4 89 0,3 7 15 47,-3-4 4-47,4 7 0 16,-1 0-30 0,4 3-6-16,-3 0 0 0,3 6-1 0,0 0-19 0,0 1-3 0,0-1-1 0,0 3 0 0,4-3-25 15,-4-2-6-15,3-1-1 0,1-3 0 0,-4 3 4 0,-3-7 0 0,3 4 0 0,0-9 0 0,-4 3-20 0,-3-4 0 0,4 7 0 0,-1-13 0 0,-3 7 0 0,4-7 0 0,-8 3 0 0,4 1-9 16,0-10-32-16,0 0-7 0,-7-6 0 0,0-1-1 15,-3 1-47-15,3-3-10 0,-4-4-2 0,0-3 0 32,1 1-84-32,-4-4-16 0,3 0-4 0,-3 0-916 0</inkml:trace>
  <inkml:trace contextRef="#ctx0" brushRef="#br0" timeOffset="170532.09">27284 2505 1980 0,'0'0'44'0,"0"0"8"16,0 0 3-16,0 0 0 0,0 0-44 0,0 0-11 0,0 0 0 0,0 0 0 15,0 0 124-15,0 0 24 0,0 0 4 0,7 3 0 16,3 3-44-16,-2-6-8 0,2 0-3 0,1 3 0 15,-4-3-31-15,3 0-6 0,1-3-2 0,3-3 0 16,0 3-28-16,0 0-6 0,0-4 0 0,4 1-1 0,0 0-14 0,-1-3-9 16,1 5 12-16,0-5-12 15,-1 0-12-15,1-1-8 16,-1 1-3-16,1-4 0 0,-4 4 37 0,0-4 7 0,0 1 2 0,-3 2 0 16,-4 7-23-16,4-3 0 0,-11 6 0 0,0 0 0 15,0 0 0-15,0 0 8 0,0 0-8 0,0 0 0 0,0 3 28 16,0 3 0-16,0 1 1 0,-4 5 0 15,1-2-3-15,-4 5-1 0,0-9 0 0,-1 7 0 0,1 0-6 16,0 2-2-16,-3-5 0 0,3 5 0 16,0 1-9-16,3 0-8 0,1-1 12 0,-1 1-12 15,1 3 8-15,3-3-8 0,0-1 0 0,3 1 0 16,1 0 0-16,3-1 0 0,-4-2 0 0,4-1 0 0,4-2 0 0,-4-1 0 16,3-3 0-16,-10-6 0 15,11 4 0-15,-11-4 0 0,14 0 0 0,-14 0 0 0,14-7 0 0,0 1 0 16,-3 0-8-16,0-7 8 0,-4 4 0 0,-4-7 0 15,4 4 0-15,-3-4 0 16,-1 3 0-16,1-2 0 0,-4-4 0 0,3 0 0 0,-3 3 0 0,0-2 0 0,-3-1 0 0,3 3 0 31,0 0 23-31,-4 4 4 0,4 2 1 0,0 1 0 0,0 0-28 0,0 5 0 16,0 1 0-16,0 3 0 0,0 3-16 16,0 1-9-16,4-1-2 0,-1 6 0 0,1 1 27 0,-1 8 0 15,4-5 0-15,0 6 0 0,-3 0 0 0,7 3 0 16,-1-1 0-16,1-5 0 0,-1 0 13 0,1 3 2 0,3-7 0 15,0 4 0-15,0-7-15 0,0 4 0 16,0-4 0-16,1-3 0 0,2 4 19 0,-3-7 10 0,0 0 3 0,1 0 0 16,-15-3-32-16,17 3 0 0,-3-6 0 0,4 3 0 15,-7-3 0-15,-11 3 0 16,14-3 0-16,-4-3 0 0,1-4-40 0,-1 1-15 0,-3-4-2 0,0 1-1 31,1-4-55-31,-1 4-11 0,0-4-3 0,0-3 0 16,0 7-109-16,0-7-21 0,-4 3-5 0,4 0-1 0</inkml:trace>
  <inkml:trace contextRef="#ctx0" brushRef="#br0" timeOffset="170861.74">28226 2138 1497 0,'0'0'32'0,"0"0"8"0,3-3 0 0,-3 3 4 0,0 0-36 0,0 0-8 0,0 0 0 0,0 0 0 0,0 0 104 0,0 0 20 0,7 6 3 0,-3 4 1 15,-1-1 51-15,1 7 10 0,-4-7 3 0,3 10 0 16,1 3-52-16,0-3-9 0,-1 6-3 0,4 0 0 31,-7 3-51-31,4 3-10 0,3-2-3 0,-4 8 0 0,1-9 16 0,3 7 2 16,-4-1 1-16,1-2 0 0,3-1-57 0,-4 4-11 0,4-7-3 0,1 3 0 15,2-6-12-15,-3 0 0 0,4 0 0 0,-4-3 8 16,3-3-8-16,-3 0 0 16,4-10 0-16,-4-2 0 0,-3-1 0 0,-4-6 0 15,0 0 0-15,7-3 0 0,-4-3 0 0,4-4-12 0,-3-6 12 0,-4-2-13 16,-4 2-61-16,1-3-12 0,-1 0-2 0,-6-3-1 15,-1 0 20-15,-3 4 4 0,-4-11 1 16,1 4 0-16,-1 3-154 0,0 4-30 0,-3-7-7 0,4 9-1 31,-1 6-74-31,4-2-15 0,-21-1-3 0,13 4-1 16</inkml:trace>
  <inkml:trace contextRef="#ctx0" brushRef="#br0" timeOffset="171228.4">28081 2524 1497 0,'0'0'32'0,"0"0"8"0,-3 6 0 0,3-6 4 0,0 0-36 0,0 0-8 16,0 3 0-16,0-3 0 0,0 0 156 0,0 0 28 0,7 6 7 0,-4-2 1 0,4-1-60 0,4 0-12 15,-1 3-3-15,1-3 0 16,0 3-33-16,-1-2-8 0,1-1 0 0,3 0-1 16,0 0-9-16,0 0-2 0,4 0 0 0,-1 0 0 0,1-3 0 0,0 0 0 15,3-3 0-15,-4 0 0 0,1 3-51 0,-4-6-13 0,4 0 0 0,-1 6 0 16,-2-10 32-16,2 4 3 16,-3-3 1-16,4-1 0 0,-7 1-21 0,3 2-4 15,-4-5-1-15,1 2 0 16,-1-2-10-16,1 3 0 0,0-4 9 0,-4 0-9 15,3 4 0-15,-3-4 0 0,4 4 0 0,-4-3 8 0,0 2-8 0,-4 1 0 16,1-1 0-16,0 7 8 16,-1-3-8-16,-3-3 0 0,0 2 8 0,0 7-8 15,0 0 14-15,0 0-2 0,0 0 0 0,-7 3 0 0,3 4 4 0,-3 5 0 16,0-2 0-16,0 5 0 0,-3 7-16 0,-1-6 11 16,4 6-11-16,-3 0 10 15,-1 3-10-15,0-3 12 0,4 3-12 0,4 0 12 16,3-3-34-16,0 0-6 15,0 0-2-15,7 0 0 0,0-10 30 0,3 7 0 0,1-3 0 0,0-7 0 16,3 4 0-16,0-4 0 0,3 1 0 0,1-4 0 0,0-3 20 0,3 0 9 0,0-3 3 0,0 0 0 31,4-3-52-31,0 3-9 0,-1-9-3 0,-2 2 0 0,2 1 52 0,-6-3 9 16,3-1 3-16,-7 4 0 0,0-7-62 0,0 4-12 0,-3 0-2 0,-4-1-1 16,0 1-121-16,-3-1-24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36:38.2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706 689 1934 0,'-7'-12'40'0,"7"12"9"16,-4-6-39-16,4 6-10 0,0-7 0 0,0 7 0 0,0 0 60 0,0 0 9 0,0 0 3 0,0 0 0 15,0 0 15-15,0 0 3 16,11 7 1-16,-8-1 0 0,-3 6-10 0,4 4-1 0,3 0-1 0,-4 6 0 16,4 0 0-16,-7 9 0 0,11-6 0 0,-8 10 0 31,4-1-23-31,-3 4-4 0,-1 2 0 0,5 1-1 16,2 3-3-16,-6-3-1 0,6-3 0 0,1 2 0 0,-8-2-39 0,4 0-8 0,4-10 0 0,-7 0 0 15,6 0 0-15,-6-3 0 0,3-3 0 0,3-3 9 31,-6-3-9-31,6-7 10 0,-6 4-10 0,3-7 10 0,-4-6-10 16,8 0 0-16,-11-6 0 0,0-7 0 0,7 4 0 0,-14-7 0 0,7 4 0 0,0-10 0 16,-11 3-11-16,8-9 11 0,-4 2-8 0,3-5 8 15,1 3 0-15,-8-7 11 0,1 4-1 16,-1-7 0-16,1 1-10 0,-5-1 0 0,5-3 0 16,-1 4 0-16,1-1 0 0,-1 0 0 0,8-5 0 0,-8 2 0 15,7 3 0-15,-3 1 0 0,-3 5 0 16,6-5 0-16,-3 8 0 0,4 1 0 0,-4 6 0 0,7 0 0 15,-4 7 0-15,4-4 0 0,0 3 0 0,0 7 0 16,0-7 0-16,0 7 0 0,0-1 0 0,0 1 0 16,0 6 0-16,4-4-14 0,3-2 3 0,-7 6 1 0,0 3 10 0,3-3 14 0,4 3-3 0,4 0-1 31,-1 0-10-31,-3 3 8 0,4 0-8 0,0 3 8 0,3 1-8 0,-4-4 12 0,8 0-12 0,-4 0 12 16,0 0-4-16,7 0-8 0,1 0 12 0,-5 0-4 31,11-3 24-31,-10 0 4 0,10-3 0 0,0 0 1 15,-3 3-50-15,7-3-11 0,0 0-1 0,-4 0-1 16,-3 3 26-16,-1 0 0 0,5-3 0 0,-12 0 0 31,4 3 20 1,0-4 4-32,-10 4 0 0,3 0 0 0,-3-3-35 0,-1-3-6 15,4 6-2-15,-10-3 0 0,-4 3 5 0,0 0 1 0,0 0 0 0,0 0 0 0,0 0-76 0,0 0-15 0,0 0-4 0,0 0 0 0,-4 3-97 0,-6 3-20 0,6 1-4 0</inkml:trace>
  <inkml:trace contextRef="#ctx0" brushRef="#br0" timeOffset="1031.17">861 1053 2142 0,'-21'6'44'0,"17"-2"12"15,-3-1-45-15,4 0-11 0,3-3 0 0,0 0 0 16,0 3 140-16,0-3 25 0,-4 6 6 0,4 0 1 0,4 4-108 0,-4-4-22 15,3-3-4-15,4 4-1 16,4-1-8-16,-8 0-1 0,8-3-1 0,3 0 0 16,-4 1 21-16,8-1 4 0,-4-3 0 0,7 0 1 15,-6 6-24-15,-1-6-5 0,7 0 0 0,-7 0-1 0,7-6-15 0,4 6-8 0,-1-3 10 0,5-1-10 32,-12-2 0-32,8 3 0 0,3-3 0 0,-10-1 0 15,7 1-66-15,-4 6-10 0,0-3-1 16,0-3-1-16,-3-1-42 0,-1 4-8 0,1 0-1 0,0 3-1 15,-4-3-48-15,0 3-10 0,3 0-1 0,-2 3-1 16,-5 0 105-16,1 0 21 0,-8 4 4 16,8-1 0-16,-11-3 16 0,3 0 4 0,-3-3 0 0,7 7 0 15,-7-1 60-15,4-3 12 0,-4 3 2 0,0 1 1 16,0 2 125-16,0-3 26 0,0-3 5 0,0 4 1 0,0 2-44 0,0-3-8 16,0 1-1-16,0-1-1 0,0 0-67 15,7 0-14-15,-7-6-2 0,0 4-1 0,4 2 3 0,3-3 1 16,3 0 0-16,-6 0 0 0,6-3-30 0,1 0-5 0,3-3-2 0,7-3 0 15,-7 3-2 1,0-4-1-16,4 1 0 0,0-6 0 0,-1 2-3 0,-3-2-1 16,-3 5 0-16,3-8 0 0,-3 5-3 0,-1-2-1 0,1-1 0 0,-8 7 0 15,4-10 2-15,-7 7 0 0,4-1 0 0,-4 4 0 16,0 0 0-16,-4-4 0 0,4 4 0 0,-10 0 0 16,3 3-4-16,3 3 0 0,-6 3 0 0,-1 0 0 15,1 3-8-15,-1 4 12 0,-3-1-12 0,0 4 12 31,3-1-12-31,-3 7 0 0,-4-3 0 0,4 3 0 0,4-1 0 0,-1 1 0 0,1 6 0 16,6-9 0-16,0 3 0 0,-3 0 0 0,4 2 0 0,3 1 0 0,0-6 0 16,3 3 0-16,4 0 8 0,-3-4-8 15,7 1 0 1,-1 3 0-16,1-7 0 0,3 1 0 0,-4-4 0 0,12 4 0 0,-8-10 0 0,7 3 0 16,-7-3 0-16,11-3 0 0,-4-3 0 0,0 0 0 15,-7 0 0-15,7 0 10 0,-7-3-10 0,8-4 10 0,-8 1-10 0,-4-1 0 0,4 1 0 0,1 3 0 16,2-7-31-16,-6 1-5 15,3-1 0-15,-11 4-1 16,8-4 0-16,0 4 0 0,-1-4 0 0,-6 4 0 16,3 3-55-16,3-1-10 0,-3-2-2 0,0 3-1 15,-3-1 35-15,3 1 7 0,4 3 2 0,-11-3 0 16,10 3 6-16,-6 3 2 0,-1-7 0 0,4 4 0 0,-3-3 41 0,3 3 12 0,-4 0 0 0,8-1 0 31,-8 1 10-31,5 0 10 0,-5 0 1 0,4-3 1 0,-3 6 6 0,3-3 2 0,0 3 0 0,0-3 0 16,-4-1 4-16,4 1 1 0,-3-9 0 0,7 5 0 15,-4-2 3-15,-4 0 1 0,8 2 0 0,-11-2 0 32,3-4-3-32,4 1 0 0,-7-1 0 0,4 7 0 0,-4-10 0 0,0 7 0 0,0-4 0 0,0 7 0 15,-4 0-3-15,4-4-1 0,-7 4 0 0,4 3 0 16,-8 0-5-16,8 6-2 0,-8 0 0 0,4 10 0 31,-4-4-6-31,8-3-2 0,-11 7 0 0,3 6 0 0,4-7-9 0,-4 7-8 0,8 6 12 0,-8-6-12 16,8 6 16-16,-4-6-3 0,3 3-1 0,4 3 0 0,0-3-2 0,4 0-1 15,3 3 0-15,-4-6 0 16,8 3-9-16,0-3 8 0,-1-7-8 0,1 4 8 16,-4-4 9-16,10 1 2 0,-6-7 0 0,3 3 0 0,0-2-19 0,4-7 0 0,-4 0 0 0,0 0 0 31,0 0-12-31,4-3-5 0,3-1-2 0,-7-2 0 16,0 0 31-16,7 0 5 0,-7-7 2 0,1 1 0 0,2-1-123 15,-3 1-24-15,0-4-4 0,4 0-2 16,-4 4-144-16,0-10-29 0,4 6-5 0</inkml:trace>
  <inkml:trace contextRef="#ctx0" brushRef="#br0" timeOffset="1488.06">2720 727 2269 0,'0'0'64'0,"0"0"15"31,0 0-63-31,0 0-16 0,0 6 0 0,0 4 0 15,3 2 105-15,-3-5 19 0,4 8 3 0,3-2 1 0,-7 6-52 0,4-1-9 0,3 7-3 0,-4-3 0 32,4 7 27-32,0-7 5 0,0 6 0 0,4-3 1 0,-8 0-39 15,4-3-8-15,8 6-2 0,-5-9 0 0,1 6-21 0,-1-6-5 0,4 0-1 0,-3-4 0 16,3 1-13-16,0 0-8 0,4-4 10 0,-4-2-10 16,0-1 0-16,-3 0 8 0,3-2-8 0,-4 2 0 15,-3-6 0-15,4-3 0 0,-4-3 0 0,0-6 0 16,-3 2 0-16,3-2 8 0,-7 0-8 0,-7 2 0 15,3-5 0-15,-3-1 0 0,0-2 0 0,-11 5 0 16,8-2 8 0,-8-1-8-16,1 4 0 0,-1 2 0 0,0 4 0 0,1 3 8 0,-1 3-8 0,4 7 0 15,0-1 14-15,-7 7 0 0,6-4 0 0,-2 7 0 16,3 3-14-16,0 0 0 0,3 3 0 0,0-3 0 0,1 3 0 0,6-3 0 0,-3 0-9 16,4 0 9-16,3 0 0 15,3-3 0-15,-3-3 0 0,7-1 0 0,4 1 13 16,-4 3-4-16,4-7-1 0,6 7 0 0,-3-13 0 0,-3 4-8 0,3-4 12 15,7-3-4 1,0-3 0-16,4-3 0 0,3-3 0 0,-3 0 0 0,3-4-8 16,-3 4 0-16,-4-7 0 0,-3 4 0 0,3-1 0 15,0-2 0-15,0 6 0 0,-3-7 0 16,-1 1-74-16,1 2-7 0,3 1-2 16,0-4 0-16,1 1-162 0,-8-1-33 0</inkml:trace>
  <inkml:trace contextRef="#ctx0" brushRef="#br0" timeOffset="2090.71">3270 881 2408 0,'0'0'68'0,"0"0"15"0,0 0-67 0,0 6-16 0,0 3 0 0,0 1 0 16,0-7 128-16,4 9 21 0,-4-2 5 0,7 6 1 0,3-4-98 0,-6 7-19 0,7 3-4 0,-1 0-1 31,4 3 17-31,-3-6 3 0,3 9 1 0,4-6 0 0,-4 3-10 0,0-6-3 16,-4 6 0-16,12-3 0 0,-12-3-13 0,1 3-2 0,-4-7-1 0,3 4 0 31,1-3-7-31,-4-1-2 0,-3-2 0 0,-1 3 0 0,4-7-8 0,-7 0-8 16,4 1 9-16,-4-10-9 0,0 0 9 0,0 0-9 0,0 0 8 0,0 0-8 15,0 0 16 1,-7-3-1-16,3-4-1 0,1-2 0 0,-1 3-23 0,4-7-5 16,0 1-1-16,-7-4 0 15,7 3 15-15,0-5 0 0,7 2 0 0,-3 0 0 16,-1-3 14-16,4 1-1 0,4 5 0 0,-8-6 0 0,8 4-22 0,3 8-5 15,4-2-1-15,-4 0 0 0,0-1 24 0,7 1 5 16,0-1 1-16,0 4 0 16,4-7-15-16,3 7 0 0,0 0-9 0,1 0 9 0,-5 6 0 15,1 0 13-15,-4 0-1 0,0 6 0 0,-7 3 4 0,1 7 0 0,2-7 0 0,-13 10 0 16,3 0-6-16,-4 3-1 0,4 6 0 0,-7-3 0 16,-7 4-9-16,4-1 0 0,-4-3 0 0,-4 3 0 15,-3-3 0-15,0 0 0 0,-4 0 0 0,1 0 3 16,-8-6-3-16,-3 3 0 0,10-3 0 0,-7-10 0 15,4 7 0-15,0-7 0 0,0 4 0 16,3-7 0-16,8-6-14 0,-8 0-2 0,7 0-1 0,4 0 0 31,7 0-63-31,0 0-13 0,0-6-3 0,0-7 0 0,7 4-114 0,4-3-23 0,0 2-5 0,6-6-981 16</inkml:trace>
  <inkml:trace contextRef="#ctx0" brushRef="#br0" timeOffset="2742.42">4131 1084 2880 0,'0'0'64'0,"0"0"12"0,0 0 4 0,-7 0 0 0,3 0-64 0,-3 0-16 0,0 7 0 0,0-1 0 32,4-3 54-32,-8 10 8 0,1-1 2 0,6 7 0 0,-7-3 0 0,4 3 0 15,-3 3 0-15,3-1 0 0,7 5 0 0,-7-5 0 0,3 5 0 0,4-8 0 0,-7 7-52 0,7-9-12 16,7 3 0-16,-7 0 0 15,4-10 8-15,3 4 0 0,-4-1-8 0,8-2 12 16,-1-4-12-16,1-6 0 0,0 0 0 0,3 0 0 16,-4-3 0-16,4-7 0 0,1-2-9 0,-1-1 9 15,3 1 0-15,-3-4 0 0,1 0 0 0,2 1 0 16,-3-7 0-16,0 0 0 0,4 3-8 16,-7 0 8-16,3 0 0 0,-4-3 0 0,-6 10 0 0,6-1 0 15,-3 7 0-15,1-3 0 0,-1 6 0 0,3-1 0 31,-10 8 0-31,7 2 0 0,-3 3 0 0,-1-2 0 0,8 5 8 0,-11 1-8 0,3 5 12 0,4-2-12 16,-3 3 18-16,3 0-3 0,-3-4-1 0,6 4 0 16,-10-3-14-16,11 0 0 0,-8-4 0 0,4 4 0 0,0-7 0 0,4 1 0 15,-4-1 0-15,4 0 0 32,-4 1-43-32,3-7-11 0,1-3-2 0,-1-3-1 0,1 0-55 0,0-10-10 0,-1 4-2 0,1-4-1 15,-4-2-77-15,3-4-15 0,-3-3-3 0,4 3-1 16,-4-3-100-16,4 0-20 0,-1-3-4 0,-3 6-1 15,4-9 223-15,-4 9 45 0,4-6 9 0,-4 6 1 16,3-6 176-16,-6 6 34 0,-1-3 7 0,4 7 2 0,-3 2 53 0,3 4 10 16,-7-4 2-16,0 7 1 15,0 6-31-15,0 0-6 0,0 0-2 0,-7 3 0 16,0 3-47-16,0 7-10 0,3-4-1 0,-6 10-1 0,-1 0-43 0,4-3-8 0,-4 9-1 0,4 0-1 16,0 0-18-16,4 0-3 0,3 3-1 15,-7-3 0-15,7 0-16 0,0-6-4 16,0 3-1-16,7-3 0 0,-4 0-11 0,4 3-3 0,-3-10 0 15,6 4 0-15,1-7-9 0,3 4 0 0,-3-7 0 16,10 0 0-16,-11-3 0 0,5-3 0 16,6 0 0-16,-7-3 0 0,7-3 0 0,-7 3 0 15,0-3-10-15,4-7 10 0,-1 1-91 0,1 2-12 0,-4 4-2 16,7-10-899 0,-3 7-180-16</inkml:trace>
  <inkml:trace contextRef="#ctx0" brushRef="#br0" timeOffset="3094.52">5038 702 1897 0,'7'-9'84'0,"0"5"17"15,-4 1-81-15,4 3-20 0,4 0 0 0,-8 3 0 16,8 1 172-16,-4 5 29 0,0 0 7 0,0 1 0 0,0 2-64 0,4 4-12 0,-4-3-4 0,4 8 0 31,-1 1 0-31,-6 0 0 0,3 7 0 0,-4-1 0 16,8 3-102-16,-11 4-26 0,3-1 0 0,4 4 0 0,-7-1 0 0,0 4 0 0,0 3 0 0,4-6 0 31,-4-1 0-31,0-2 0 0,0 2 0 0,3-8 0 0,-3-4 0 0,0 0 0 16,0 0 0-16,0-6 0 0,4-4 0 0,-4-2 0 0,3-7 0 0,-3 0 0 0,0-6 0 0,0 0 0 15,0 0 0-15,0 0 0 16,4-9-97-16,3 0-25 0,4-10-5 0,-8 0-1 16,4 0-102-16,0 0-21 15</inkml:trace>
  <inkml:trace contextRef="#ctx0" brushRef="#br0" timeOffset="3425.28">5507 975 1824 0,'32'-28'38'0,"-29"15"8"0,8 7-37 0,-4-4-9 0,0 4 0 15,-7 6 0-15,0 0 207 0,0 0 39 0,0 0 8 0,0 6 2 16,-4 4-154-16,-3 5-30 0,-3-2-7 0,3 6-1 16,-4 3 0-16,-3 0 0 0,3 3 0 0,1 0 0 15,-8 0-1 1,4-3-1-16,3 3 0 0,-3-3 0 0,4-3-48 0,-1 0-14 0,1-4 0 0,3 1 8 0,-1 0 44 0,5-7 10 0,-4 3 2 0,7-2 0 16,-4-1-52-16,4-2-12 0,0-4 0 0,0-3 0 15,0 0 0-15,0 0 0 0,0 0 0 0,0 0 0 16,0 0 0-16,4-7 0 15,6-2 0-15,5 0 0 0,-5-4 0 0,4 1 0 16,0 2 0-16,4-6 0 0,0 4 8 16,-1 3 0-16,4 2-8 0,1-2 12 0,-1 6-12 0,0 3-8 0,-3 0 8 0,-1 9-13 15,1-6 13-15,-4 4 0 0,0 5 0 16,-3 4 0-16,-1 3 0 0,1-4 0 0,-4 4 0 16,0 3 0-1,0 0 0-15,-3-3 0 0,3 6 0 0,-7 0 0 0,3-3 0 0,-3 3 0 16,4-9 0-16,-1 6 0 0,-3-7-54 0,4 4-8 0,-1-6-2 0,1-1 0 31,-1-6-256-31,4 1-51 0,-7-7-10 0,0 0-3 0</inkml:trace>
  <inkml:trace contextRef="#ctx0" brushRef="#br0" timeOffset="4148.29">6964 743 2419 0,'7'-3'53'0,"-7"-4"11"0,3 1 3 0,1 0 1 0,3 0-55 0,-7 2-13 0,4 1 0 0,-4 3 0 31,3-6 156-31,-3 6 29 0,0-3 6 0,0-7 1 16,0 10-103-16,-3 0-20 0,-5-3-4 0,1 6-1 0,4 1 0 0,-11 2 0 0,0 0 0 0,0 4 0 31,-4 2-51-31,0 1-13 0,1 5 0 0,-1 1 0 16,-3 6 0-16,3-3 0 0,-3 10 0 0,3-4 0 0,1 3 0 0,-1 7 0 0,4-7 0 0,0 10 0 15,3-3 0-15,4 2 0 0,4 1 0 0,-1-3 0 16,8-4 0-16,-4 1 0 0,7-4 0 0,0 0 0 15,3-2 0-15,8-7 0 0,-4 3 0 0,7-10 0 16,-3 1 0-16,7-7 0 0,3 1 0 0,4-10 0 16,-1-10 0-16,5 4 0 0,-5-6 0 0,1-1 0 15,0 1 0-15,0-7 0 0,-1-3 0 16,1-3 0-16,-4 3 0 0,-3-3 0 16,0 0 0-16,-1-1 0 0,-2 1 0 0,-5 0 0 15,-3 6 0-15,1 1 0 0,-5 2 0 0,1 0 0 0,-8 13 0 16,-3-3 0-16,0 6 0 0,-3 3 0 0,3 0 0 0,-7 7 0 0,0 2 0 0,3 7 0 31,-3 0 0-31,0 6 0 0,0 3 0 0,0 0 0 0,3-3 0 0,1 4 0 16,-1-11 28-16,1 11 4 0,6-11 0 0,1 8 0 0,-1-11-24 0,1 4-8 15,3 3 0-15,3-10 0 16,1 1 0-16,0-4 0 0,3 7 0 0,3-13 0 16,1-3 0-16,0 0 0 0,-1 0 0 0,4-3 0 15,-3-9 0-15,3 2 0 0,-3-2 0 0,3-4 0 16,-3 0 0-16,-4-3 0 0,0 7 0 0,0-10 0 15,0 3-28-15,-7 3-3 0,0-5 0 0,-3-1 0 0,-1-4 31 0,-3 5 0 16,-3-1 0-16,-4 3 0 16,0 3 0-16,0-3 0 0,-4 4 0 0,0 8 0 15,1-2 0-15,-4 3 0 0,3 6 0 0,1 0 0 16,-1 6 0-16,0-3 0 0,1 3 0 0,-1 4 0 16,8-1-109-16,-1 4-16 0,1-1-3 0,6-2-1 0,1 2-57 15,-1 1-11-15,8 2-3 0,-4-8-980 16</inkml:trace>
  <inkml:trace contextRef="#ctx0" brushRef="#br0" timeOffset="4410.18">7712 1376 2156 0,'7'10'48'0,"-4"-4"9"0,4-3 3 0,-3 3 0 0,3 0-48 0,-4 1-12 15,-3-7 0-15,0 0 0 0,0 0 130 0,0 0 24 16,0 0 5-16,4-7 1 0,0 1-44 0,-4 0-9 0,3-10-2 0,-3 1 0 0,0-1-53 0,0 0-10 31,4-3-2-31,-1 4-1 0,1-10-11 0,-1 3-3 0,4 0 0 0,0 0 0 16,0 6-25-16,0-3 0 0,4 0 0 0,0 10 0 15,3-7 56-15,-4 4 7 0,4 2 1 0,-3 4 0 16,3 6-52-16,-3 0-12 0,3 0 0 16,-4 3 0-16,4 4 0 0,-3 2 0 0,3 0 0 0,-3 10 0 0,-1-6 0 15,1 6 0-15,-4-1 0 0,0 4 0 0,0 3 0 0,-3-6 0 16,3 6 0-16,-4-3 0 0,-3 6 0 0,0-9 0 16,4 10 0-16,-4-11 0 0,-4 4 0 15,4 0 0-15,0-3 0 16,0 3 0-16,0-13-48 15,0 1-13-15,0-4-3 0,0-3 0 0,0-3-205 0,0-3-42 0,4-6-8 0,-1-4-845 0</inkml:trace>
  <inkml:trace contextRef="#ctx0" brushRef="#br0" timeOffset="4756.35">8230 906 2310 0,'-28'3'48'0,"21"0"11"0,-4 0-47 0,8 0-12 0,-4 4 0 0,3-1 0 0,1 6 104 0,3-5 20 0,0-1 3 0,3 6 1 16,4-2-103 0,0 6-25-16,1-4 0 0,2 4 0 0,4-4 108 0,-3 7 16 15,3-3 3-15,0-1 1 0,-3 4-52 0,3 0-9 16,0 6-3-16,0-6 0 0,0 6 0 0,-3-9 0 0,3 6 0 0,0-3 0 0,0-1-51 0,-3-2-13 31,3 3 0-31,0-3 0 0,-4-4 0 0,4 4 0 16,-3-7 0-16,-4 4 0 0,0-4 0 0,0 1 0 0,0-4 0 0,0-3 0 15,-7-3 0 1,0 0 0-16,0 0 0 0,0 0 0 16,0-9-48-16,-3-7-13 0,-4 0-3 0,-4 4 0 0,1-10-102 0,-1 0-21 0,-7 3-4 0,1 0-683 15,3 3-137-15</inkml:trace>
  <inkml:trace contextRef="#ctx0" brushRef="#br0" timeOffset="5350.28">8121 1295 2419 0,'0'0'107'0,"0"0"22"0,7-4-103 0,4 4-26 0,-1 0 0 0,1-3 0 15,3-3 108-15,0 3 16 16,4 3 3-16,-1-3 1 0,1-4-52 0,3 4-9 16,-3 0-3-16,3 0 0 0,0 3-51 0,0-3-13 0,0 3 0 0,4-3 0 15,-4 3 28-15,4 0 2 16,0 0 1-16,3 3 0 16,-7 3-50-16,7 0-9 0,-3 4-3 0,0 2 0 15,-1-5-12-15,-3 5-2 0,1-2-1 0,-5 2 0 16,4 1 15-16,-6-4 3 0,-1 4 1 0,0-4 0 0,-4 4 27 0,1-7 0 0,-4-3 0 0,0 0 8 31,0-3 48-31,-7 0 11 0,0 0 1 0,0 0 1 0,0 0 0 0,0 0 0 16,-3-6 0-16,3 0 0 0,-7-13-8 0,3 3-1 0,-3 4-1 0,0-10 0 31,0 0-42-31,-4 3-8 0,4-3-1 0,4 3-8 0,-4-6 0 0,0 9 0 16,7-2-10-16,-4 2 10 0,4 3 0 0,0-2 0 0,0 5 0 0,4 1 0 0,-4-1 0 0,7 4 0 31,0 3 0-31,0-3 0 0,3-1 0 0,1 7 0 0,-1 7 0 0,5-7 0 15,-1 3 0-15,0 0 0 0,3 0 0 0,1-3 0 16,3 3-59-16,0 0-4 0,1-3-1 0,2 4 0 16,1-4 0-16,0-4 0 0,-4 4 0 0,4-3 0 15,-4 0 52-15,0 3 12 0,0-6 0 0,0 3 0 16,-7-4 0-16,0 4 0 0,-3 0 0 16,0 3 0-16,-11 0 0 0,0 0 0 0,0 0 0 0,0 0 0 31,-4 13 48-31,1-4 13 0,-5 7 3 0,1 3 0 0,-3-1 0 0,3 4 0 0,-4 4 0 0,4 2 0 15,0-3-52-15,4 0-12 0,-4-3 0 0,7 3 0 16,0-3 0-16,0 0 0 0,3 0 0 0,4-10 0 0,0 4 0 0,4 0 0 16,-1-7 0-16,4 0 0 15,1 1 0-15,-1-4 0 0,0-3 0 0,3-3 0 0,-2-3 0 0,2-3 0 16,1 0 0-16,-1-4 0 0,-2 4 0 0,-1-7 0 0,0 1 0 0,3-1 0 16,-6 4 0-16,0-7 0 15,-1 4 0-15,-3-1 0 0,-3 1 0 0,-1-7 0 16,-3 0 0-16,0 3 0 15,-3-9 0-15,-4 6 0 0,0-6 0 0,-4 3 0 0,0 4 0 0,-3-1 0 16,4 6 0-16,-4-6 0 16,3 7 0-16,0 2 0 0,1 4 0 0,-1 3 0 0,1-3 0 0,3 6 0 15,-4 0 0-15,8 3 0 16,-1-3-48-16,1 3-13 0,3-3-3 0,0 0 0 16,0 0-153-16,0 0-31 0,7 3-7 0,3-3-1 0</inkml:trace>
  <inkml:trace contextRef="#ctx0" brushRef="#br0" timeOffset="5643.53">9620 667 2491 0,'0'0'55'0,"-3"7"11"0,-1 2 2 0,1 1 2 0,3 2-56 0,0-2-14 16,3 5 0-16,1 4 0 15,-1-6 120-15,4 5 20 0,4 7 5 0,-4-6 1 0,4 9-33 0,-1-6-6 16,1 10-2-16,3-1 0 0,-4 4-33 0,5-1-8 15,-5 7 0-15,4-4-1 16,-3 4-36-16,3-3-7 0,-4-4-2 0,5 7 0 16,-5-10-40-16,4 4-8 0,-3 3-2 0,3-7 0 15,-3 0 32-15,-1 7 0 0,1-10 0 0,-1 4 0 0,-6-7 0 0,3-7 0 16,0 1 0-16,0-6 0 0,-3-4 0 16,-4-9 0-16,0 0 0 0,0 0 0 15,0-9-211-15,-4-1-36 16,-7-18-7-16,-6-3-2 0</inkml:trace>
  <inkml:trace contextRef="#ctx0" brushRef="#br0" timeOffset="6562.84">1139 2013 2496 0,'0'0'105'0,"0"0"-84"32,0 0-21-32,0 0 0 0,0 0 46 0,0 0 5 0,11 3 1 0,-7 6 0 15,6-6 0-15,4-3 0 0,4 3 0 0,-4 1 0 16,0-1-4-16,7 0 0 0,0 3 0 0,4-3 0 16,7-3-1-16,-7 3-1 0,10-3 0 0,0 4 0 15,4-4-11-15,7 3-3 0,0 0 0 0,10-3 0 16,1 3-4-16,-1 3-2 0,4-6 0 0,11 3 0 15,-8 0-5-15,15-3-1 0,3 7 0 0,14-4 0 16,0 3-2-16,4-3-1 0,7 4 0 0,21-4 0 16,-11 0-4-16,4 0-1 0,18 0 0 15,17-3 0-15,-14-3 4 0,11 0 0 0,7-3 0 0,38-1 0 16,-24 1 2 0,0 0 1-16,14-1 0 0,46 4 0 0,-43 0-19 0,11-3 10 0,4 6-10 0,52 0 8 0,-48-3-8 15,6 3 12-15,4 0-12 0,59-3 12 0,-59 0 1 0,10-1 1 0,4 1 0 16,63-6 0-1,-70 3-14-15,7-1 0 16,3-8 8-16,54-1-8 0,-72 3 0 0,1-2 0 0,0-1 0 0,35-6 8 0,-60 3-34 16,-14 4-5-16,-4 2-1 0,15-3 0 15,-40 7 32-15,-17 0 0 0,-10 2 0 0,-4 4 0 16,-32 0 0-16,-10 3 0 0,-11 0 0 0,-11 3 0 0,-17 0 0 0,-11 4 0 16,-14 2 0-16,-7-3 0 15,-7 7 0-15,-10-7 0 0,-4 0 0 0,-8 4 0 0,-2-4 0 0,-4 0 0 0,-4-3 0 0,0 1 0 16,4 2 0-16,0-6 0 0,3 3 0 0,0-3 0 15,4 3 0-15,3-3 0 0,8 0 0 0</inkml:trace>
  <inkml:trace contextRef="#ctx0" brushRef="#br0" timeOffset="16959.8">4039 8980 2080 0,'0'0'46'0,"0"0"10"0,0 0 1 0,0 0 1 16,0 0-46-16,0 0-12 0,0 0 0 0,0 0 0 15,0 0 77-15,0 0 14 0,0 0 2 0,0 0 1 16,0 0-19-16,0 0-4 0,0 0-1 0,0 0 0 16,0 0-18-16,0 0-4 0,4 6-1 0,-4-6 0 15,7 3-11-15,-4 3-3 0,-3-6 0 0,11 0 0 16,0 4-17-16,-1-1-3 0,1-3-1 0,-1 3 0 16,4-3 15-16,1 3 2 0,2 0 1 0,1 3 0 15,-1-6-39-15,1 3-8 0,7 1-2 0,3-1 0 16,-3 0 31-16,-1 0 5 0,8 0 2 0,3 0 0 0,-6 0-11 0,6-3-8 0,-3 7 9 15,14-4-9 1,-8 0 11-16,5-3-11 0,6 0 12 0,8 0-12 16,-1 0 0-16,-3 3-11 0,3-3 0 0,8-3 0 0,-1 0 19 0,4-3 4 0,4 2 1 15,-1-2 0 1,1 3-13-16,0-3 0 0,-1-1 0 0,11 1 0 16,-10-3 0-16,-4 3-18 0,0-1 4 0,3 1 1 0,-13 3 29 0,3-3 5 0,-7 2 2 0,3 1 0 15,-10 3 14-15,-7 0 3 16,0 3 1-16,-4 1 0 15,-14-1-33-15,4 0-8 0,-25-3 0 0,0 0 0 0,17 3 0 0,-17-3 0 0,0 0 0 16,0 0 0-16,0 0 0 16,0 0 0-16,0 0 0 0,0 0 0 0,0 0 22 0,0 0 2 15,11-3 1-15,-4-3 0 16,-7-1-92-16,4-2-18 16,-4 0-4-16</inkml:trace>
  <inkml:trace contextRef="#ctx0" brushRef="#br0" timeOffset="17642.25">6138 8710 1552 0,'0'0'44'0,"0"0"10"0,0 0-43 0,0 0-11 0,0 0 0 0,0 0 0 0,0 0 136 0,7 3 24 16,-3 3 6-16,3 1 1 15,-3 5-48-15,-1 1-10 0,1 6-1 0,-1-1-1 0,1 4-21 0,-1 3-4 0,1 1-1 0,-4 5 0 32,3 3-5-32,4-2-2 0,-7 5 0 0,4-2 0 15,-1-1-44-15,1-2-9 0,-1-1-1 0,4-6-1 0,-3 0 17 0,3-3 4 0,-3-3 1 0,-1-6 0 32,4-1-14-32,-3-2-3 0,-1-4-1 0,-3-6 0 0,0 0-35 0,7-3-6 0,0-4-2 0,-3 1 0 15,-1-6 20-15,4-4 0 0,-7-6 0 16,0 0 0-16,0 0 0 0,0-3 0 0,0 0 0 0,-7-3 0 15,4-4 12-15,-1 4 7 0,1-3 1 16,-4-1 0-16,3 4-32 0,-3 0-7 16,0 0-1-16,0-1 0 0,3 1 20 0,-3 3 0 0,4 0 0 0,-1 3 0 31,1 0 0-31,-1 3 0 0,1 1 0 0,3 5 0 16,-4 4 0-16,4 9 0 0,0 0 0 0,0 0 0 0,4 9 0 0,3 4 0 0,-4-1 0 15,4 4 0-15,0-1 0 16,4 4-8-16,0-3 8 0,-1 3 0 0,1-4 14 0,-1-2 6 0,5 3 2 0,-1-1 0 15,0-2-37-15,0-1-7 0,3 1-2 0,-2-4 0 0,2 1 24 0,4-4 0 0,4 3 0 0,-4-2 0 32,0 2 0-32,1-3 0 0,-1 1 0 0,-4 2 0 15,1 1 0-15,0-1 0 0,-1 0 0 0,-3 1 0 0,-3-1 0 0,0 1 0 0,-1 2 0 0,-6 1 0 32,3-4 8-32,-7 0 0 0,0 4 0 0,0-4 0 15,-7 4 5-15,3-4 1 0,1 7 0 0,-11-3 0 0,3-1 22 0,-3 1 4 0,3 2 0 0,-3 1 1 16,0-3-19-16,0-4-4 0,0 0-1 0,3 1 0 15,-6-4-9-15,2 0-8 0,5 1 9 0,-4-4-9 16,3 0 0-16,1-3 0 16,-4 0 0-16,3-3 0 15,4-4-70-15,0 1-17 0,0-3-3 0,0-4-1 0,0 4-140 16,0-4-28-16</inkml:trace>
  <inkml:trace contextRef="#ctx0" brushRef="#br0" timeOffset="18428.41">2261 8324 2106 0,'-3'-3'46'0,"-1"3"10"0,-3-3 1 0,7 3 3 0,-3-3-48 0,3 3-12 0,-7 0 0 0,7 0 0 15,0 0 104-15,0 0 20 0,0 0 3 0,0 0 1 16,0 0-46-16,0 6-9 0,7 4-1 0,-4-1-1 0,8 0-11 0,-1 4-3 0,-6 3 0 0,14 3 0 16,-11-1-27-16,10 1-6 15,-6 3 0-15,6 6-1 0,1-3 38 0,-4 4 8 0,7-1 2 0,-7 0 0 16,8 3-40-1,-8-2-8-15,7 2-2 0,0-3 0 16,-3 0-6-16,3-2-2 0,0-5 0 16,-7 1 0-16,0-3 8 0,4-3 2 0,-7-4 0 0,3 4 0 0,-4-6-23 15,1-1 0-15,-8-3 0 0,8 0 0 16,-11-6-44-16,0 0-12 0,0 0-4 0,0 0 0 16,0 0-49-16,0-6-11 0,0 0-1 0,0 0-1 0,-7-1-154 0,0-2-32 0</inkml:trace>
  <inkml:trace contextRef="#ctx0" brushRef="#br0" timeOffset="18674.49">2208 8986 2747 0,'0'-6'78'0,"4"-1"17"15,-4 1-76-15,7-6-19 0,-3 2 0 0,6-2 0 16,-6-1 106-16,3-3 18 0,3 1 3 0,-3-4 1 15,4-3-52-15,7 0-9 0,-4-3-3 0,-4-3 0 0,11 0 0 0,-6-4 0 32,6-2 0-32,-4-4 0 0,4 4-45 0,4-4-10 0,0 7-1 0,-4-4-8 15,4 7 16-15,-4 3-4 0,0-3-1 0,-7 6 0 16,7 3-11-16,-10-3 10 0,3 6-10 0,-3 4 10 0,-1-1-10 0,1 4 12 16,-11-1-12-16,7 4 12 15,-7 3-33-15,0 3-7 0,0 0 0 0,0 0-1 16,0 0-2-16,0 0 0 0,0 0 0 0,0 0 0 15,0 9-155 1,0 1-31-16,7-1-7 0,-7 4 0 0</inkml:trace>
  <inkml:trace contextRef="#ctx0" brushRef="#br0" timeOffset="19266.47">2995 8760 1792 0,'0'0'51'0,"0"0"10"0,0-6-49 0,0 3-12 0,0-3 0 0,0 6 0 0,0 0 156 0,0 0 28 16,0 0 5-16,0 0 2 0,0 0-50 0,7 6-9 0,-3 0-3 15,3 7 0 1,-7-4-52-16,3 7-10 0,4-1-3 0,-7 4 0 16,4 0 0-16,-1 3 0 0,-3-3 0 0,7 3 0 31,-7 0-51-31,4 0-13 0,3 0 0 0,-7 0 0 0,4-4 0 0,3 1 0 0,-7-3 0 0,3 0 0 16,4-4 0-16,-7 1 0 0,4-4 0 0,-1-3 0 0,-3 1 0 0,0-7 0 0,0 0 0 15,0 0 0 1,0 0 54-16,0 0 8 0,7-7 2 0,-7 1 0 0,0-3-52 0,-7-1-12 15,4-2 0-15,-1 2 0 0,-3 1 0 0,4 3 0 16,-8-1 0-16,0 1 0 0,1 6 0 0,-1-3 0 0,1 6 0 0,-4 0 0 16,-1 3 0-16,5 7 0 0,-4 0 0 0,3 2 0 15,1 1 0-15,-1 3 0 0,-3-4 0 0,7 4 0 32,3 0 0-32,-6-3 0 0,10-1 0 0,-7 4 0 0,7-6 0 15,7-1 0-15,-7-2 0 0,3 2 0 0,4-6 0 16,4 1 0-16,-4-4 0 0,11-3 0 0,-8 3 0 0,8-6 0 0,-1 3 0 0,-2-3 0 31,6-4 0-31,-7 4 0 0,7-3 0 0,-7 0 0 0,7 0 0 0,-7-1 0 0,8 1 0 0,-8 0 0 16,-4-1 0-16,4 1 0 0,-3 0 0 0,0 0 0 31,-1-1 0-31,1 4 0 0,-8-3 0 0,-3 0 0 16,7-4-151-16,-7 4-33 0,-7-3-6 0</inkml:trace>
  <inkml:trace contextRef="#ctx0" brushRef="#br0" timeOffset="19849.24">2141 7923 2124 0,'0'0'47'0,"0"6"9"15,-3 1 3-15,-4-1 0 0,3 3-47 0,-3-2-12 0,7-1 0 0,0 0 0 16,0 0 107-16,0 1 19 0,0-1 4 0,7 0 1 0,-3 0-56 0,6 1-11 16,1-4-3-16,0 0 0 15,-1 0-29-15,4 0-7 0,0 0-1 0,8 1 0 0,-12-4-24 0,11 0 0 31,-7-4-9-31,8 1 9 0,2 0 28 0,-3 0 13 0,-3 0 3 0,7 0 0 16,3 0-20-16,-3-1-3 0,-1 4-1 0,-2 0 0 16,2 0-4-16,1 0-2 0,0 0 0 0,-4 0 0 31,0 0-4-31,-3 0-1 0,-1 0 0 0,-3 0 0 0,0 0-25 0,-14 0-6 0,11-3-1 0,-11 3 0 16,0 0 68-16,11-6 14 0,-1 3 2 0,-6-3 1 15,-4-1 3-15,0 1 1 0,0-3 0 0,-4-1 0 0,-3 4-36 0,0-3-7 16,0-1-2-16,-4 1 0 0,8-1-9 15,-8 1-3-15,1-4 0 0,-1 4 0 0,8-4-9 0,-11 4 0 16,6 0 0 0,5 2 8-16,-8-2-5 0,4 0-3 0,4 2 0 0,-1 4 0 0,-3-3 0 0,4 3 0 15,3 0 0-15,-7-1 0 16,7 1-39-16,0 0-4 0,0 0-1 0,0 0 0 16,0 3-108-16,0-3-21 0,7 3-5 0,-4 0-1210 0</inkml:trace>
  <inkml:trace contextRef="#ctx0" brushRef="#br0" timeOffset="22140.6">7154 8647 2188 0,'0'0'48'0,"0"0"11"0,-3-6 1 0,-1 3 1 0,4-3-49 0,-3-1-12 16,-4 4 0-16,3-3 0 16,1 0 105-16,-1-1 19 0,1 4 3 0,-1-3 1 15,1 0-33-15,-5 0-7 16,5-1 0-16,-1 1-1 0,-3 0-26 0,0 3-5 0,4-1 0 0,-4 1-1 15,0 0-4-15,0 0-1 0,0 3 0 0,-4 0 0 0,4 3-7 0,-4 0-2 0,1 4 0 0,-4-1 0 32,0 3-10-32,-1 4-3 0,1-1 0 0,-3 1 0 0,-1 3-10 15,0-1-2-15,4 4-1 0,-3 0 0 0,-1 3-5 16,0 0-1-16,4 0 0 0,0 3 0 16,0 0-9-16,3 0 0 0,1 0 9 0,-1 3-3 0,4 0-6 0,0 4 0 15,0 2 0-15,4-2 0 0,-1-1-26 0,4 0-5 16,0 1-1-16,0 2 0 0,4 1 52 0,-1-4 9 15,4 4 3-15,4-4 0 16,-1-3-24-16,1 3-8 0,3 1 0 0,0 2 0 0,7-2-26 0,0-4-5 0,-3 0-1 16,3 3 0-1,0-5 32-15,4-1 0 0,0-3 0 0,0 3 0 0,-4-6 0 0,7-1 0 16,0 1 0-16,4-3 0 0,0-1 0 0,-1-2 0 0,5 0 0 16,-1-4 0-1,4 0 20-15,0 1 9 0,-4-1 3 0,4-3 0 16,-1 1-52-16,-2-4-9 0,-1-3-3 0,4 0 0 0,-4 0 52 0,0-6 9 0,4-1 3 0,0-2 0 0,-7-4-24 0,-1 1-8 31,-2-7 0-31,-5-3 0 0,-2 0 0 0,-5-3 0 16,1-3 0-16,-4-4 0 0,-3 1 0 0,-4 0 0 0,0-1 0 0,-4-2 0 0,-3 3 0 0,0-1 0 15,0-2 0-15,-3 2 0 16,3 1 0-16,-7 0 0 0,3-4 0 0,-3 1 0 16,0-4 0-16,0 0 0 0,0 1 0 0,0-1 0 15,0 1 0-15,0 2 0 0,0 4 0 0,-4-1 0 0,0 4 0 0,4 0 0 31,-3 0 0-31,-4-1 0 0,3 1 0 0,-3 6 0 0,0-3 0 0,0 3 0 16,0 3 0-16,-4 1 0 0,-3 5 0 0,0-3 0 0,-4 4 0 0,4-1 0 16,-4 4 0-16,0 0 0 15,1 2 0-15,-1 1 0 0,0 3 0 0,-3 3 0 16,0 0 0-16,0 0 0 0,3 0 0 0,-3 3 0 0,3 0 0 16,7 0 0-16,1-3 0 0,-1 0 0 15,1 0 0-15,6 0 0 0,0-3 0 0,4 0 0 16,7 3-103-16,0 0-20 0,0 0-4 0,0 0-1383 0</inkml:trace>
  <inkml:trace contextRef="#ctx0" brushRef="#br0" timeOffset="22899.57">7271 8672 1969 0,'0'0'43'0,"0"0"9"0,-7 0 1 0,7 0 3 16,-4 0-44-16,4 0-12 0,0 0 0 0,0 0 0 15,-7 4 136-15,7-4 24 0,0 0 6 0,0 3 1 0,-7 3-51 0,4 0-9 0,3 1-3 0,-4 2 0 31,4 3-28-31,0 1-5 0,4 0-2 0,-4 2 0 0,0 4-16 0,3 3-3 0,-3 3-1 0,4 3 0 16,-1 1-14-16,1 5-3 0,-1 4-1 0,1 2 0 16,-1 1-7-16,1 0-2 0,3-3 0 0,-4-1 0 0,4-2-5 0,-3-1-1 31,3-2 0-31,0-1 0 0,0-3-6 0,0-3-2 0,0 3 0 0,0-3 0 16,-3 1-8-16,3-8 8 0,0 1-8 0,0 0 8 15,-4-3-8-15,5-1 0 0,-5-2 0 0,1-1 8 16,-1-2-8-16,1-4 0 0,-4-6 0 15,0 0 0-15,0 0 0 0,0 0 0 0,0 0 0 0,0 0 0 0,0 0-11 0,-7-9-1 16,0-1 0 0,-1-2 0-16,-2-4-47 0,-1 0-9 0,-3-2-3 0,4-1 0 15,-4-3-57-15,3 3-11 0,-3 0-2 0,3 0-1 16,-3-3-86 0,4 7-18-16,-5-4-3 0,1 3-770 0</inkml:trace>
  <inkml:trace contextRef="#ctx0" brushRef="#br0" timeOffset="23229.28">6858 9099 1612 0,'-11'3'72'0,"4"0"14"0,0 0-69 0,0-3-17 16,7 0 0-16,0 0 0 0,0 0 168 0,0 0 29 0,0 0 7 0,0 0 0 0,0 0-61 0,0 0-13 15,4 3-2-15,3 1-1 0,0-1-35 0,3 0-6 0,-2 0-2 0,6 3 0 16,0-3-8-16,0 0-1 0,4 1-1 0,-1-1 0 0,1 0-34 0,-1-3-6 15,5 3-2-15,-1-3 0 16,3 0-12-16,-2 0-2 0,6 0-1 0,-3 0 0 0,3 0-7 16,0 0-2-16,4 0 0 0,-1-3 0 0,1-7 1 0,0 4 0 31,0 0 0-31,-4 3 0 0,0 0-9 0,-3 0 12 16,0 3-12-16,-4 3 12 0,0 0-24 0,-3 3-5 0,-1 0-1 0,-3 4 0 15,0-4 18-15,-3 0 0 0,0 1 0 0,-1 2 0 16,-3-3 22-16,0 1 8 15,-3-1 2-15,-4-6 0 0,0 0-32 0,0 0 0 0,0 0 0 0,7-6 0 32,-7-1-44-32,3-2-9 0,-3-1-2 0,0 1 0 0,-3-4-141 0,3 1-28 0,-7-13-5 15,0 12-2-15</inkml:trace>
  <inkml:trace contextRef="#ctx0" brushRef="#br0" timeOffset="25780.84">7895 9083 2538 0,'0'0'72'0,"0"0"16"15,0 0-71-15,0 0-17 0,0 0 0 0,0 0 0 16,0 0 108-16,0 0 19 0,0 0 3 0,0 0 1 16,0 0-63-16,0 0-12 0,0 0-2 0,0 0-1 15,4 0-21-15,3 0-4 0,-4 0 0 0,4 0-1 16,4 0-11-16,-4 0-3 0,4 0 0 0,3 0 0 15,0 0-4-15,3 0-1 0,1 0 0 0,3 0 0 0,0 3 0 0,1 0-8 16,-1 1 12-16,3-1-4 0,5-3 7 0,-1 0 1 16,4-3 0-16,3-1 0 15,-3 1-16-15,3-3-8 16,0 3 8-16,4-3-13 0,0 3 61 0,3-4 13 0,0 4 3 0,8-3 0 16,-4 3-64-16,3-4-20 0,1 1 0 0,6 0 0 0,-3 3 32 0,0 0 7 0,0-1 1 0,7 1 0 31,-7-3-20-31,3-3-9 0,0-1 1 0,1 4 0 15,-1 3 8-15,1 6 11 0,-1 3-3 16,1-3 0-16,-4 4 0 0,0-4-8 0,-4-3 12 0,0-3-4 16,-6 0-8-16,-5-1-9 0,-2 1 9 0,-8 0-13 15,-3 0 23-15,-1 0 5 0,1-3 1 0,-7 2 0 0,-1 1-16 0,-3 0 0 0,-3 0 8 0,0 0-8 32,-11 3 0-32,0 0 8 0,0 0-8 0,0 0 0 0,-4-3 0 0,-3 3 0 0,0 0 0 0,3 0 0 15,-3 0-80-15,0 0-10 0,4 0-2 0,3 0 0 16,0 0-156-16,-4-3-32 0</inkml:trace>
  <inkml:trace contextRef="#ctx0" brushRef="#br0" timeOffset="26497.62">9984 8798 2192 0,'0'0'97'0,"0"0"20"0,0 0-93 0,0 0-24 0,0 0 0 0,0 0 0 15,0 6 68-15,0 0 10 0,0 7 2 16,3-1 0-16,-3 4-16 0,0 3-2 0,4 3-1 0,-4 3 0 16,0 10 8-16,3-1 2 0,-3 0 0 0,4 1 0 15,-1 6-4-15,1-7-1 0,-1 1 0 0,1-7 0 16,-1 0-25 0,1-3-5-16,-1-3 0 0,1-3-1 0,3-3-18 0,-3-1-3 0,3-5-1 0,-7-10 0 15,0 0-13-15,0 0 0 0,0 0 0 0,10-3 0 16,1-1 0-16,-4-5 0 0,0-3 0 0,0-4 0 15,-4-3 0-15,1-3 9 0,0-3-9 0,-4-3 8 0,0-4-8 16,0 4 0-16,-4-3 0 0,4 3 0 16,-4-4 0-16,4 4 0 15,-3 0 0-15,-1 0 0 0,4 6 0 0,-3 0 8 0,-1 3-8 16,4 0 0-16,-3 0 0 0,-1 4 0 0,4 2 0 0,-3 4 0 0,3-1 0 0,-4 7 0 16,4 0 0-16,-3 6 8 15,3-3 0-15,0 0 0 0,3 6 0 0,-3 7 0 16,4-1-8-16,-1 1 0 0,4 3 0 0,0-1 8 0,0 1-8 0,1 0 0 0,2-1 0 0,1 1 0 15,3-3 0-15,0 2 0 16,0-2 0-16,4-1 0 0,3-2 0 16,-4-1 0-16,5 1 0 0,-1-4 0 0,0 0 0 0,0 0 0 0,0-2 0 0,-3 2 0 31,3-3 0-31,-7 3 0 0,0 1 0 0,-3-1 0 16,-1 3 0-16,-6 1 0 0,-4-10 0 0,4 15 8 0,-4 1 8 0,-8 0 0 0,5-1 1 0,-8 4 0 15,1 0 1 1,-1 3 0-16,-3-6 0 0,0-1 0 0,3-2-6 15,1-1-2-15,-4 1 0 0,0-4 0 0,-1 1-10 0,1-1 0 16,4-3 9-16,-1-3-9 0,1 1 8 0,3-1-8 0,0-6 8 0,-1-4-8 16,1 1-110-16,4-6-26 15,-4-1-6-15,3 0-846 16,1-2-170-16</inkml:trace>
  <inkml:trace contextRef="#ctx0" brushRef="#br0" timeOffset="32362.58">8812 7456 2056 0,'0'0'58'0,"0"0"14"16,-7 3-58-16,7-3-14 0,-3 6 0 0,-1-3 0 15,4-3 116-15,-3 10 21 16,3-10 4-16,-4 6 1 0,4-6-33 0,0 0-6 0,0 0-2 0,0 0 0 16,0 0-35-16,0 0-7 0,0 0-2 0,0 0 0 0,0 0-18 15,0 0-4-15,7 3-1 0,-3 3 0 16,-4-6-4-16,7 0-1 0,0 4 0 0,0-4 0 0,0 0-1 16,0 3 0-16,4-3 0 0,-1 3 0 0,-3-3 18 15,4 3 3-15,-1 0 1 0,1 0 0 0,0-3-40 0,3 0-10 0,0 3 0 0,0-3 0 31,4 0 0-31,-1 0-14 0,-3 0 3 0,8 0 1 16,-5 0 10-16,4 0 0 0,-3-3 0 0,3 0 0 0,-3 0 0 16,3 0 0-16,-3 0 0 0,3-4 0 0,-4 1 8 0,5 3 1 15,-5-6 0-15,4 2 0 0,-3-5-9 0,3 2 0 0,-3 1 0 0,-1 3 0 16,1-4 0-16,-4 4 0 0,-3-3 0 0,3 2 0 16,-4 4 0-16,1-3 0 0,-4 0 0 0,-3-1 0 15,-1 1 0-15,1 3 0 0,-4-3 0 16,3 3 0-16,-3-4 24 0,-3 4 4 0,-1-3 0 0,-6-3 0 15,3-1-20-15,-4 1-8 0,0-4 8 0,1-2-1 16,-1-1-7-16,1 0 0 0,-1 4 0 0,0-1 0 31,1 1-28-31,3 2-3 0,0 1 0 0,0 2 0 0,0 1 31 0,3 3 0 0,1-3 0 0,-1 3 0 16,4 0 0-16,0 3 0 0,4-4 0 0,-1 1 0 16,4 3-211-16,4-3-36 0,6-3-7 15,-2-4-2-15</inkml:trace>
  <inkml:trace contextRef="#ctx0" brushRef="#br0" timeOffset="35303.35">10654 8218 1337 0,'0'0'56'15,"0"-6"-44"-15,0-4 41 0,3 1 9 0,-3 2 2 0,0-5 0 32,0 6 72-32,0-4 16 0,0 4 2 0,0 0 1 15,0-1-43-15,-3 4-9 0,3 3-2 0,0 0 0 0,0 0-17 0,0 0-4 0,0 0-1 0,0 0 0 16,3 7-24 0,1 5-5-16,-1 1-1 0,5 2 0 15,-5 7-13-15,4 3-4 0,-3 4 0 0,3 8 0 0,0 1 7 0,0 9 1 0,0 3 0 16,-4 6 0-16,1-2 4 0,3 2 0 15,0 4 1-15,0-1 0 0,-3 1-7 0,3-1-2 0,0 7 0 0,0 6 0 0,0-6-12 0,0-6-4 32,0-4 0-32,4 1 0 0,-4-4-8 0,0 0-1 15,0-2-1-15,0 2 0 0,3-6-10 0,-3-3 10 16,4-3-10-16,3-4 10 16,-3-5-10-16,-1-7 0 0,1 0 9 0,-1-7-9 0,-3-2 0 0,4-3 0 15,0-7 0-15,-4-3 0 0,0-3 0 0,3-3 0 0,-6-3 0 0,3-7 0 0,-4 1 8 0,1-7-8 16,0 0 8-16,-1-3-8 0,-3-3 0 0,0-3 8 15,0-4-8-15,-3 1 0 0,3-3 0 16,-4 2 8-16,0 1-8 0,1-1 0 16,-1 1 0-16,-3 0 0 0,4-1 0 0,-1-2 8 15,-3-4-8-15,4 1 0 0,-1-4 0 0,1-3 0 0,-4 0 0 0,3 0 0 16,1 0 0-16,-1-3 0 16,0 0 0-16,-3 0 0 0,4 3 0 0,-4 0 0 0,0 1 0 15,3 2 0-15,-3-3 0 0,0 0 0 16,0 6 0-16,0 1 0 0,0-1 0 0,-4 0 0 0,1 4 0 0,3-1 0 15,-7 1 0-15,3 0 0 16,0 2 0-16,4 1 0 0,-3 3 0 0,-1 2 0 16,1 1 0-16,3 0 0 0,0 3 0 0,-4 0 0 0,4 7 0 0,0-4 0 0,0 3 0 0,0 4 0 31,3-1 0-31,1 1 0 16,-1-1 0-16,1 4 0 0,3 2 9 0,0 4-9 0,0 3 12 0,0 0-12 15,0 0 0-15,0 0 0 0,0 0-10 0,0 0 10 16,3 0-8-16,4 0 8 0,-3 0 0 0,3 0 0 15,0 0 0-15,0 0 0 0,4 3 0 0,-1-3 0 0,1 0 0 0,3 0 0 0,0-3 0 0,7 0 0 16,-3 0 0-16,-1 0 0 0,5 0 0 16,-1 0 0-16,0 3 0 0,0 0 0 15,0 3 0-15,4-3 0 0,0 3 0 0,-1-3 0 0,4 0 0 0,4 0 8 16,0 3-8 0,3-3 0-16,4 0 0 0,0 0 0 0,3 3 8 0,-3-6-8 0,0 0 8 15,3 0-8-15,4 0 8 0,0-4-8 0,3 1 0 0,4 3 8 16,0 0-8-16,0-3 0 0,-4-1 0 0,4-2 0 0,0-1 0 0,4 1 8 15,-1 3-8-15,8-1 8 0,-4 1-8 0,0-3 0 16,-4-1 0-16,8 1 0 16,-5 3-8-16,1-1 8 0,4-2 0 0,3 0 0 15,-7 2-20-15,0 4 1 0,-4-3 0 0,8 3 0 0,-8 0 19 0,1 3 0 16,3-3 0-16,0 3 0 0,-4 0 15 0,-6 0 6 16,-1-7 2-16,-3 1 0 15,-4 0-23-15,0-1 0 0,1 4 0 0,3-3 0 0,-4 0 0 0,-3 0 0 16,3-1 0-16,-3 4 0 0,0-3 0 0,-8 3 0 15,5-4 0-15,-4 1 0 0,3 3 0 0,-3-3 0 32,-4 3 0-32,7-1 0 0,0-2 0 0,4 0 0 0,-7 0 0 0,3 3 0 0,-3-1 0 0,0 1 0 0,-4-3 0 0,0 0 0 15,0-1 0-15,-3 4 0 0,0-3 0 0,-1 0 0 16,1 6 0-16,-4-3 0 16,0 0 0-16,1-4 0 0,-5 4 0 0,1 0 0 0,3 0 0 0,-3 0 0 15,-4 3 0-15,3-3 0 16,-6 3 0-16,0 3 0 15,-1-3 0-15,1 0 0 0,-8 3 0 0,-3-3 0 0,0 0 8 0,0 0-8 0,0 0 10 0,11 0-10 0,-11 0 0 0,0 0 0 32,0 0 0-32,0 0 0 0,7 0-24 0,-7 0 0 15,0 0-1-15,0 0 0 0,0 0 41 0,0 0 8 0,0 0 1 0,7 3 1 0,-7-3-26 0,0 0 0 32,0 0 8-32,7 3-8 0,0 0 0 0,0 4 0 0,-7-7 0 0,4 6 0 15,3-3 0-15,-4 3 0 0,1-3 0 0,-1 4 0 16,1-1 0-16,-4 3 0 0,3 1 0 0,1-4 0 0,-1 3 0 0,-3 1 8 31,4 2-8-31,-1 4 0 0,1 0 0 0,0-1 0 0,-1 4 8 0,4 6-8 16,-3 0-23-16,3 4-6 0,-4-1-2 0,4 3 0 0,0 0 31 0,0 4 0 31,0 3 0-31,1-1 0 0,-1-2 20 0,0-1 9 0,0 10 3 0,3 0 0 16,-3-3-52-16,4 0-9 0,-1 2-3 15,1 1 0-15,0 3 52 0,3 16 9 16,0-3 3-16,0-1 0 0,0-6-24 0,0 1-8 0,0-4 0 0,4 0 0 15,-4 0 0-15,4 0 0 0,-1 7 0 0,1-1 0 0,0-5-26 0,-1-4-5 0,1-4-1 16,0 1 0-16,-4-3 52 0,0 0 9 16,0-4 3-16,0 1 0 15,-3-3-52-15,-1-1-9 0,1-3-3 0,-1-2 0 0,-3-7 32 0,0 0 0 16,0-7 0-16,-3-2 0 0,3-7 0 0,-7 0 0 0,0-6 0 0,0 0 0 16,0 0-57-16,0 0-6 0,0-6-1 0,0-3 0 31,0-4-102-31,0 4-21 0,-3-4-4 0,-1 4-1 0</inkml:trace>
  <inkml:trace contextRef="#ctx0" brushRef="#br0" timeOffset="36059.91">11158 9707 1497 0,'0'0'32'0,"0"0"8"0,-7 3 0 0,4 4 4 0,-1-4-36 0,1 3-8 0,3-6 0 0,-4 3 0 16,4-3 96-16,-7 3 16 15,4 0 4-15,3-3 1 0,-4 4-33 0,4-4-8 0,-7 3 0 0,7-3-1 16,0 0-9-16,-3 3-2 0,-5-3 0 16,5 0 0-16,-4 3-51 0,7-3-13 15,0 0 0-15,0 0 0 0,-4 3 54 0,4-3 8 0,0 0 2 0,-7 0 0 16,7 0-1-16,0 0 0 0,0 0 0 0,0 0 0 0,0 0-12 0,0 0-3 16,0 0 0-16,0 0 0 15,0 0-12-15,0 0-2 0,0 0-1 0,7 6 0 16,-7-6-9-16,7 3-3 0,0 1 0 0,4-1 0 0,0-3 5 0,3 3 1 15,3-3 0-15,1 0 0 0,3 0-27 16,4 0-17-16,7-3 2 16,-1 3 1-16,5 0 14 0,2 0 0 0,-2-3 0 0,10 3 10 0,-4-4-10 0,7 4 0 15,4 0 0 1,7-3 0-16,-3 0 0 0,3 0 8 0,0 0-8 16,7-3 0-16,0 3 12 0,3-1-2 0,4-2-1 0,7 0 0 0,-6 3 1 0,2-4 0 15,4-2 0-15,11 3 0 0,-11-4 1 0,4 4 0 0,-1-3 0 0,15 2 0 31,-4 4-11-31,-3-3 10 0,0 3-10 0,10 0 10 16,-3-4-10-16,0 4 0 0,-7 0 0 0,13 3 0 0,-6-3 0 0,0 3 0 0,-4-3 0 0,7 3 0 31,-6-3 33-31,-5 0 2 0,8 0 0 16,4-1 0-16,-12-2-48 16,1 3-10-16,0-3-1 0,-1-1-1 0,-13-2 40 0,-4 3 8 0,-3-1 1 0,-1 1 1 0,-10 0-25 0,-3 3 0 15,-8-3 0-15,-7 2 0 0,-6-2 0 0,-5 3 0 16,-9 0 0-16,-5 3 0 0,-6-3 0 0,-11 3 0 0,0 0 0 0,3-3 0 31,-6-1-83-31,-8 1-21 0,1 0-5 0,-5 0-1 0,-2 0-131 16,-4 3-27-16</inkml:trace>
  <inkml:trace contextRef="#ctx0" brushRef="#br0" timeOffset="37093.69">11712 8494 1958 0,'4'-13'87'0,"-1"4"17"31,-3-4-83-31,4 4-21 0,-4-1 0 0,0 1 0 0,0 0 130 0,-4-1 22 0,4 1 4 0,-3-1 0 16,-1 1-32-16,1 0-8 0,-4-1 0 0,3 4-1 16,-3 0-35-16,0-1-6 15,-4 1-2-15,4 0 0 0,-3 3-23 16,-1 0-5-16,4-1 0 0,-3 8-1 0,-1-1 14 0,-3 3 3 0,3 0 1 0,-3 7 0 0,4 2-49 0,-5 1-12 0,-2 3 0 0,6 6 0 31,-3 3 0-31,4 4 0 0,-5 2-12 0,5 4 12 16,3-1 0-16,0 4 0 0,0 3 10 0,0-3-2 0,3-4-8 0,1-2 9 15,3-1-9-15,0-2 10 16,0-1-10-16,3-3 0 0,4 1 0 0,0-1 0 0,4-6 0 16,3-7 0-16,4-2 0 0,-1-4 0 0,4-2 0 0,4-7 0 15,3-4 0-15,1-2 0 0,2-6-8 0,1-4 8 0,-4-3 0 0,0 0 0 16,1-3 0-16,-5 4 0 0,-2-4 0 0,2 3 0 15,-6-3 0 1,0 3 0-16,-1 3 0 0,-3-2 0 16,-3 2 0-16,-4 0 0 0,3 1 0 0,-2-1 0 0,-8 0 0 0,0 7 0 0,0-4 8 0,-4 4-8 15,0 3 0-15,-3 2 0 0,0 4-12 0,0 0 12 16,0 7 0-16,-3 2 0 0,6 4 0 16,-3-1 0-16,0 4 0 0,4 0 10 0,-5 2 1 0,5 1 0 0,-1 0-11 0,1-3 0 31,3 2 0-31,0 1 0 0,0-3 0 0,0-4 0 15,3 4 0-15,1-3 0 0,3-4 0 0,-3 1 0 0,6-4 0 0,1 0 0 16,3-3 0-16,0-3 0 0,0 0 0 0,4-6 0 16,-1-3 0-16,1 2 0 0,-4-2 0 0,4-1 0 0,-4 1 0 0,-4 0 0 15,1-1 0-15,0 1 0 16,-4-1 0-16,0 4 0 0,-4-3 0 0,1-1 0 0,-4 4 0 0,0-3 0 16,-4 2 0-16,1-2 0 0,-1 0 0 0,-6 2 0 15,-1 7 9-15,0-3-9 0,1-9 0 0,-4 2 8 16,0-2-8-16,-1 2 0 0,1 4 0 0,0 0 0 31,4 3 0-31,-1 3 0 0,0 0-44 0,4 3-9 0,0-3-3 0,4 3 0 16,3-3-76-16,0 0-15 0,-4 6-3 0,8 0-1 15,3 1-33-15,0-4-6 0,-4 0-2 0,5 0-896 0</inkml:trace>
  <inkml:trace contextRef="#ctx0" brushRef="#br0" timeOffset="37443.37">12196 8995 1958 0,'0'0'43'0,"0"0"9"0,0 0 1 0,0 0 3 0,0 0-45 0,0 0-11 15,0-6 0-15,0 0 0 0,3-4 104 0,-3 1 20 0,0-3 3 0,4-1 1 0,-1 0-49 0,1-2-10 16,-1-1-1-16,4 0-1 16,-3 1-10-16,-1-1-1 0,4 0-1 0,0 1 0 15,-3 2-3-15,7 1-1 0,-8-1 0 0,8 1 0 16,-4 2-16-16,0 1-3 0,0-1-1 15,0 4 0 1,0 3 17-16,0-3 3 0,-4 2 1 0,5 1 0 0,-1 3-42 0,3 3-10 0,-3 4 0 0,0-1 0 16,0 3 53-16,0 4 9 0,0 0 2 0,1 2 0 15,-5 4-52-15,4 0-12 0,-3 0 0 0,-4 3 0 0,3 0 0 0,-3-4 0 16,0 7 0-16,0-3 0 0,0 0 0 16,0-3-15-16,0 0 3 0,-3-3 1 31,3-4-34-31,0-6-7 0,0 1-2 0,-4-4 0 15,4-3-114-15,0-6-22 0,0-1-5 0,0-5-1092 0</inkml:trace>
  <inkml:trace contextRef="#ctx0" brushRef="#br0" timeOffset="37679.6">12400 8491 2067 0,'4'15'87'0,"-1"1"-70"15,1 0 89-15,3 2 18 0,-4 1 3 0,4 0 1 32,0 0 0-32,0 0 0 0,1 3 0 0,-1 0 0 15,0 0-45-15,-4 3-9 0,4-3-2 0,0 0 0 0,0-1-12 0,4-2-4 0,-4 0 0 0,0 0 0 32,4-3-44-32,-4-1-12 0,0-2 0 0,0-1 0 0,0-2 18 0,0 2 2 15,0-5 0-15,-7-7 0 0,0 0-20 0,0 0 0 16,0 0-13-16,0 0 5 0,0 0-66 0,-4-4-13 0,-3-2-2 0,4 3-1 31,-4-3-78-31,0-4-16 0,-4 4-4 0,1-3-607 16,3-1-121-16</inkml:trace>
  <inkml:trace contextRef="#ctx0" brushRef="#br0" timeOffset="38376.11">12400 8741 2066 0,'0'7'43'0,"4"-4"10"0,-4 3-42 0,3 0-11 0,-3 1 0 0,7-1 0 16,0 0 104-16,-3 0 20 0,3 1 3 0,3-1 1 15,-2-3-60 1,-1 3-12-16,3-2-3 0,1-1 0 0,-1 0-29 0,4-3-5 0,1 3-2 0,2-3 0 16,1 0-17-16,3 3 10 0,-7 0-10 0,4 0 8 15,-1 0-8-15,1 1 0 0,-4 2 0 0,4 0 8 0,-4 0-8 0,-4 1 0 16,5-1 0-16,-5 0 0 0,4 1 0 0,-3-1-16 16,-4 0 3-16,0 0 0 0,4 1 13 0,-4-4 0 0,-4 3 0 0,4-3 0 31,-3 0 0-31,-4-3 0 0,0 0 0 0,0 0 0 0,0 0 48 0,0 0 13 15,0 0 3-15,0 0 0 0,0 0 0 0,0 0 0 16,0 0 0-16,0 0 0 0,-4-6-52 0,4 6-12 0,-7-6 0 0,4-4 0 0,-1 4 40 16,1 0 4-1,-4 0 2-15,3-1 0 0,0 1-22 0,1-3-5 0,3 2-1 0,-4 1 0 32,1-3-18-32,-1 2 0 0,1-2 0 0,-1 0 0 0,4-1 0 0,-3-2 18 0,-1 2-2 0,4 1-1 15,-3-4-1-15,3 4 0 0,0-4 0 0,0 4 0 16,0-1-6-1,0 1-8-15,3 0 11 0,1 2-11 16,-1 1 0-16,1 0 0 0,-1 3 0 0,4 0 0 0,0-1 0 0,1 4 0 0,-1-3 0 0,3 0 0 16,-3 3 0-16,4-3 0 0,-4 3 0 0,3 0 0 15,1 0-28-15,0 0 0 0,-1 0 0 0,1 0 0 32,-1 3 28-32,1 0 0 0,0 4 0 0,-1-1 0 0,-3-3 8 15,0 0 7-15,-3 0 1 0,3 4 1 0,-4-1-17 0,1 3 0 0,-1 4 0 0,-3-4 0 16,4 4 8-16,-4-1-8 0,3 1 0 0,-3 2 0 15,0-2 15-15,4 3-4 0,-4-1-1 0,0-2 0 16,3 3 19-16,-3-1 4 0,0-2 1 0,4-1 0 0,0 1-34 0,3-4 0 16,-4 1 0-16,8-4 0 0,-4 0 0 15,3-3 0-15,1-3 8 0,3 0-8 0,0-3 0 0,0 0 0 0,0-3 0 0,0 0 0 16,-3-4 0-16,3 1 0 16,-3-1 0-16,3 1 0 0,-7 0 0 15,4-1 10-15,-4-2-10 0,-4 2 12 0,1-2-12 16,-1 2 0-16,-3 4-12 0,-3-3 12 0,3-1 0 0,-4 1 13 15,1-1 0-15,-4 1 0 0,-1 3-13 0,1-1-18 0,0-2 4 16,-3 3 1-16,3-1 21 0,-4 4 4 16,1-3 0-16,-1 3 1 0,-3 0-58 0,3 0-12 0,1-1-3 0,-1 1 0 15,4 0-68-15,-4 0-13 16,4 0-3-16,0 0-1 0,4-3-79 16,-1-1-15-16,1-2-3 0</inkml:trace>
  <inkml:trace contextRef="#ctx0" brushRef="#br0" timeOffset="38603.86">13060 8403 2397 0,'-11'6'50'0,"11"-6"11"0,0 0-49 0,0 0-12 0,0 0 0 0,0 6 0 0,0 1 73 0,4 2 12 0,3-3 3 0,-4 4 0 15,4-1-13-15,0 0-3 0,1 4 0 0,-1 3 0 16,0-1 7-16,0 7 1 0,0 0 0 0,0 3 0 0,3 0-17 0,-3 1-3 31,-3 5-1-31,3 0 0 0,0 1 2 0,-3-4 1 0,3 0 0 0,-4 0 0 16,4 0-62-16,-3-2 0 0,-1 2-9 0,1-6 0 15,-1 3 9-15,1-6 0 0,3-1 0 0,-4-5 0 16,1 0-60 0,0-7-6-16,-4-6-2 0,0 0 0 0,7-3-76 0,-4-7-15 0,4-2-3 0,-3-1-715 0,-1-2-143 0</inkml:trace>
  <inkml:trace contextRef="#ctx0" brushRef="#br0" timeOffset="39332.44">13307 8340 2066 0,'0'0'43'0,"0"0"10"0,0 0-42 0,0 6-11 15,3 1 0-15,1 2 0 16,-1 4 104-16,-3 2 20 0,4 4 3 0,-1 3 1 15,1 0 0-15,-1 6 0 0,1-3 0 0,0 7 0 0,-4-4-52 0,3 3-9 16,1 1-3-16,3 2 0 0,-4-3 8 0,1 1 0 0,-1-4 1 0,-3-3 0 0,4 0-14 0,-1-3-3 16,1 0-1-16,-1 0 0 15,1-6-55-15,-1 2-23 0,-3-2 2 0,4-3 0 0,3-1 33 16,-3-2 8-16,-1-4 0 0,1 0 1 0,-4-6-21 0,0 0 0 31,0 0 0-31,7 0 0 0,0-6-56 0,-4 0-16 0,4-4-4 0,0 4 0 16,0 0 38-16,0-1 7 0,0 1 2 0,1 3 0 0,-1-3 12 0,0-1 2 31,3 4 1-31,-3 3 0 0,0-3 14 0,0 0 0 0,0 3 0 0,1 0-9 16,2 0 9-16,1 0 0 0,-4-3 0 0,3 0 0 0,1 0 8 0,-1 0-8 0,-2-4 10 0,2 1-10 31,1 0 0-31,-1-4-16 0,4 1 1 0,-3-4 1 0,0 4 42 0,-1-4 9 16,1 1 2-16,-4-1 0 0,0 1-18 0,0-1-3 15,-4 1-1-15,-3-1 0 0,0 1-8 0,0 2-1 16,-3 1-8-16,-1-1 12 0,-3 7-12 0,4 0 0 0,-4 3 0 0,0 3 0 15,-4 0 20-15,1 7-3 0,2 2 0 0,-2 1 0 16,3 3-9-16,0-1-8 0,3 4 12 16,1-3-12-16,-1-1 15 0,1 4-4 0,3-3-1 15,0-4 0-15,3 4-10 0,4 0 12 0,0-4-12 16,0-2 12-16,4 2-12 0,0-2 0 16,3-1 9-16,0 1-9 15,0-4 0-15,3 3 0 0,-2-6 0 0,2 0 0 0,-3 1 15 0,4-4 8 16,0 0 1-16,-4-4 1 0,3-2-37 0,-3-3-8 15,-3-1-2-15,3 1 0 0,-3 0 35 0,-1-1 7 0,1-2 2 0,-4 2 0 16,-3-2-6-16,-1 2-2 0,-3-5 0 0,4 2 0 0,-4-3-3 0,3 4-1 16,-3-1 0-16,4 1 0 15,-4-1-27-15,0 1-6 0,3-1-1 0,1 1 0 16,3-1 24-16,-4 0 0 0,4 4 0 0,0-3 0 0,4 2 21 0,0 1 9 16,-1-4 2-16,1 7 0 0,-1 0-32 0,4 2 0 15,1-2 0-15,-1 0 0 0,0 3 0 16,-4 0 0-16,8 0 0 0,0-1 0 0,-4 1 0 0,3 3 0 15,-3 3 0-15,1 1 8 0,-1-1-8 0,-4 3 0 16,-3 0 0-16,4 0 0 31,-8 1-26-31,4-1-5 0,-3 0-1 0,-4-6 0 0,0 0-76 0,0 0-16 16,0 0-4-16,0 0 0 0</inkml:trace>
  <inkml:trace contextRef="#ctx0" brushRef="#br0" timeOffset="41279.99">14619 8638 2310 0,'0'0'97'0,"0"0"-77"31,0 0 86-15,0 0 18-16,0 0 3 0,0 0 1 0,0 0 0 0,0 0 0 0,0 0 0 0,0 0 0 16,7 3-103-16,0 0-25 0,4 0 0 0,-1 0 0 15,1 1 56-15,0-4 7 0,3 0 1 0,0 0 0 0,7 0-37 0,0-4-7 16,0 1-2-16,8 3 0 0,-5-3 2 0,4 0 1 15,4 3 0-15,0-3 0 0,3 3-9 0,0-3-3 0,4 3 0 0,4 0 0 16,2-3 6-16,1 0 1 0,4-1 0 16,6 1 0-16,-3 0-16 15,0 0 0-15,3 0 0 0,4 0 0 0,0 0 0 0,0-4-18 0,7 1 4 0,0 0 1 16,-3 3 21-16,-1-4 4 16,1 4 0-16,-1-3 1 0,-3 3-3 0,-3 0-1 15,3 0 0-15,-4-1 0 0,-3 1-9 0,-3 0-12 0,-1 3 2 0,0-3 1 31,-3 0 19-31,-3 3 4 0,-1-3 1 0,-3 0 0 0,-8-1-24 16,-2-2-5-16,-1 3-1 0,-7 0 0 0,-3 3 27 0,-4 0 4 0,-4 0 2 0,-3 3 0 16,0-3-10-16,-7 0-8 0,0 0 9 0,0 0-9 15,0 0 0-15,0 0-8 0,-3 6-1 0,-4 1 0 32,3-4-67-32,-3-3-12 0,4 3-4 0,3-3 0 15,0 0-103-15,-7-3-21 0,3-4-4 0,4 1 0 0</inkml:trace>
  <inkml:trace contextRef="#ctx0" brushRef="#br0" timeOffset="41884.73">16729 8218 2508 0,'0'0'71'0,"0"0"16"16,0 0-70-16,0 0-17 0,0 0 0 0,3 6 0 0,1 3 106 0,-1 4 18 0,1 0 3 0,-1 5 1 16,1 4-33-16,3 0-7 15,-4 3 0-15,1 0-1 0,3 7-28 0,0-1-6 16,0 4-1-16,-3 2 0 0,3 1-17 0,0 0-4 0,-4-4-1 0,4 0 0 16,0-2-6-1,1-4 0-15,-5-3-1 0,8-3 0 16,-4-6-23-16,0-1 0 0,-4-5 0 0,4-1 0 0,0-6 0 0,-3 1-8 0,-1-4 0 0,4-4 0 15,-3-2 8-15,-4-3 0 0,4-4 0 0,-4 1-8 0,0-4 8 16,-4-6 0-16,4-6 0 16,-4 0-8-16,1-1-3 0,-4 1 0 0,3-3 0 0,-3 3 0 15,4-1-24 1,-4 1-5-16,0 3 0 0,0 0-1 0,3 3 41 0,1 3 11 0,-1 0 1 0,4 1 0 16,-3 2-12-16,3 3-9 0,0 1 9 0,0 2-13 15,3 4 13-15,-3 0 0 0,4 0 0 0,-1 2-9 16,1 4 9-16,3 0 0 0,0 0-9 0,0 4 9 0,0-1 0 0,3 0 0 0,1 3 0 0,0 0 0 31,-1 4 0-31,4-4 0 0,0 0 0 0,1 1 0 16,2-1 0-16,-3 3 0 0,4-6-9 0,3 4 9 0,-3-4 0 0,3 0 0 0,0-3 0 0,0 0 0 15,0 3 0-15,4-3 0 0,-4 3 0 0,0 0 0 16,1 1 0-16,-1-1 0 16,-4 0 0-16,1 0 0 0,-4 3 0 0,0 0 0 15,-3 1 0-15,-1 2 0 0,-6-3 14 0,-1 4 0 0,1-1 0 0,-4 7 0 16,-4-4 11-16,1 4 3 0,-4 3 0 15,0 0 0-15,0 0-5 16,-4-1-1-16,4 1 0 0,-3 0 0 0,-1 0-10 0,0-4-3 0,1 1 0 0,3 0 0 31,-4-7-9-31,1-2 0 0,3-4 0 0,-1-3 0 16,1 0-32-16,0-3-9 0,0-4-2 0,-3 1 0 0,-1-7-98 0,4-2-20 0,-4 2-4 0,-3 1-1202 31</inkml:trace>
  <inkml:trace contextRef="#ctx0" brushRef="#br0" timeOffset="42757.29">15441 7337 2030 0,'-7'-10'57'0,"7"4"14"0,-3 3-57 0,-1-3-14 16,0 2 0-16,4 4 0 0,-3-6 147 0,3 6 26 0,-4-3 6 0,4 3 1 16,0 0-52-16,-7 3-11 0,4 0-1 0,-4 4-1 31,3-1-21-31,1 6-4 0,-1 4-1 0,-3 0 0 0,4-1-59 0,-1 4-12 0,4 3-2 0,-3 3-1 16,-1 0 11-16,0 0 2 0,4 1 1 0,0 2 0 0,0 0-7 0,0 0-2 0,4 0 0 15,0 1 0 1,-1-4-4-16,1 3 0 0,3-3-1 0,0 3 0 0,0-3-15 0,3-6 0 15,-3 0 0-15,8 0 0 0,-5-7 0 0,4 1 0 32,0-4 0-32,4-2 0 0,0-4 0 0,-1-3 0 0,1-3 0 0,0-4 0 15,3-5 0-15,0-1 0 0,0-2 0 0,-3-7 0 0,3 3 0 0,-4 0 0 0,1-3 0 0,-4 0 0 16,0 0-9-16,-3 0-5 16,-1 0-1-16,1 0 0 0,-4-3 15 0,0 6 0 15,0-3 0-15,-3 7 0 0,-1-4 10 0,1 3 5 0,-1 1 1 0,1-1 0 16,-4 3-16-16,0 1 0 0,0 2 0 0,0 4 0 15,0 0 0-15,0 3 0 0,0-4 0 0,0 7 0 16,0 0 0-16,0 0-21 0,0 0 3 0,-4 7 1 16,4 2 29-16,0 1 5 0,0-1 2 0,0 3 0 15,4 1-19-15,-1 0 8 16,1 2-8-16,-1 1 0 0,5 0 12 0,-1-1-4 16,0 1 0-16,0 0-8 0,3-4 8 0,1 4-8 0,-1-4 0 0,5-2 0 15,-5-4-18-15,4 0-10 0,4 1-3 0,-4-4 0 16,0 3 31-16,0-3 0 0,0-3 0 0,-3 0 0 0,-1 0 20 15,1 0 9 1,0-3 3-16,-1 0 0 0,-3 0-24 0,0 0-8 0,-3-1 0 0,-1-2 0 16,4 3-52-16,-7-3-9 0,0 0-3 0,0-1 0 15,-3-5-109-15,-1 2-23 0,1-2-4 0</inkml:trace>
  <inkml:trace contextRef="#ctx0" brushRef="#br0" timeOffset="43338.21">15445 7058 1552 0,'0'0'44'0,"0"0"10"0,0 0-43 0,0 0-11 0,-7 0 0 0,3 0 0 16,-3 0 207-16,0 0 39 16,0 3 8-16,3 0 2 15,-3 0-104-15,4 0-21 0,3-3-4 0,-4 3-1 0,-3 0-17 0,4 1-3 0,-1-1-1 0,4-3 0 16,0 0-13-16,0 0-2 0,0 0-1 0,0 0 0 0,0 0-67 0,0 0-14 15,0 0-8-15,0 0 10 0,0 0-10 0,7 6 0 32,-7-6-10-32,7 6 10 0,4-3 0 0,-1 1 0 0,1-1 0 0,0 0 0 15,3 0 0-15,3-3 0 0,-3 3 0 0,8 0 0 16,-1-3 0 0,0 3 0-16,0-3 0 0,4 0 0 0,3 0 12 0,-3 0 9 15,-1-3 2-15,1 0 0 0,3 3-23 0,-7-3 8 0,1 0-8 0,-1 3 0 0,-4-3 0 0,-2 0 8 0,-5 3-8 16,-10 0 0-1,14-4 8-15,-14 4-8 0,14-3 8 0,-14 3-8 0,11-6 0 0,-11 6 0 16,0 0 0-16,7-6 0 0,0-1 0 0,-7 1 0 16,4 0 0-16,-8 0 8 15,4-1-32-15,-3 1-7 0,-1-3-1 16,-3 2 0-16,0-2 52 0,0 3 9 0,-4-4 3 0,1 1 0 0,-1 0-24 0,1-1-8 16,-1 4 0-16,0 0 0 0,-3-1 0 0,4 4 0 15,-1-3 0-15,4 3 0 16,0 0 0-16,3 3 0 0,-3-3 0 0,7-1 0 0,0 4 0 0,0-3 0 0,4 3-10 0,-4 0 10 15,0 0-81-15,0 0-11 0,0 0-3 0,18 3-936 16,-1 1-187 0</inkml:trace>
  <inkml:trace contextRef="#ctx0" brushRef="#br0" timeOffset="43747.54">17695 8265 806 0,'-7'-3'17'0,"-3"0"4"0,-4 3 1 0,-4 0 2 0,0 3-24 0,1-3 0 0</inkml:trace>
  <inkml:trace contextRef="#ctx0" brushRef="#br0" timeOffset="46115">17635 8149 1497 0,'0'-10'32'0,"0"10"8"0,0 0 0 0,0-6 4 0,0 0-36 0,0 0-8 0,0-1 0 15,0-2 0-15,0 6 110 0,0 3 20 0,0 0 4 0,0 0 1 0,0 0-21 0,-3-6-4 0,3-4-1 0,0 7 0 16,0 3-26-1,0 0-6-15,0 0-1 0,0 0 0 16,0 0-25-16,0 0-6 0,0 6-1 0,3 4 0 16,-3 2-2-16,4 4-1 0,-1 3 0 0,1 6 0 0,-4 3-1 0,0 3-1 15,3 1 0-15,-3 5 0 0,4 4 5 0,-4 0 2 0,4-4 0 0,-1 10 0 16,-3-3-6 0,4 3 0-16,-1 0-1 0,4 0 0 0,-3-6-11 0,-1-3-3 0,1 0 0 15,-1-4 0-15,1-3-7 0,-1-2-2 16,4-4 0-16,-3-3 0 0,3-4-7 0,-3-2-1 0,-1-6-8 0,4-1 12 15,-3-3-4-15,-1-6-8 0,1-3 11 0,-1-3-11 16,1-4 0-16,-4 1 0 16,0-4 0-16,0-2 0 0,0 2 10 0,0-2-10 0,-4-4 8 0,1 0-8 0,-1-3 8 0,1-3-8 15,-1 0 8-15,4-7-8 16,-7-2 0-16,4-4 0 16,-1 1 0-16,0-7 0 0,-3 3 8 0,4 3-8 15,-4-2 8-15,3 2-8 0,-3 0 0 0,4-6 0 0,-4-6 0 0,0 0 0 16,0 6 0-16,-1 0 8 0,1-3-8 15,0 3 0-15,-3 4 0 0,3-1 8 0,-4 0-8 0,1 0 0 16,-1 1 0-16,4 8 0 0,-4 4 0 0,1 0 0 0,-1 0 0 0,4 3 0 31,-7 3 0-31,3 0 0 0,1 3 0 0,-1 0 0 0,4 0 0 0,0 4 0 16,4-1 0-16,-4 0 0 0,3 4 0 0,1 2 0 0,3 1 0 0,-4-1 0 16,0 4 0-16,4 0 0 0,0 3 0 0,0 0 0 15,-3-1 0-15,3 4 0 0,0 0 0 0,0 4 0 0,3-1 0 0,-3 0 0 31,0-3 0-31,4 9 0 0,3 1 0 0,0-1 0 0,0-3 0 0,0 4 0 16,0-4 0-16,0 3 0 0,4 1 0 0,-1-1 0 0,1-2 0 0,3-1 0 31,-3-3 0-31,3 3 0 0,0-3 0 0,4 0 0 0,-1 1 0 0,1-1 0 0,3 0 0 16,4 0 0-16,-1 0 0 0,1-3 0 0,3 3 0 0,4-3 0 16,0 3 0-16,0 1 0 15,-1 2 0-15,5-3 0 0,-8 0 0 0,4 0 0 0,-1 3 0 16,1 1 0-16,0-4 0 15,0 0 0-15,6 0 0 0,1 0 0 0,0-3 0 0,3 3 0 0,4-3 0 0,0 0-11 16,0 0-5-16,0 4-2 16,3-4 0-16,1 3 0 0,-1-3 18 0,4 0 0 15,3 0 0-15,1 0 0 0,-4 0 0 0,0 3 0 0,0-3 0 0,7 3 0 0,-4 0 0 0,0-3 0 16,4 0 0-16,0 0 0 16,-3 0 0-16,-4 0 0 15,3-3 0-15,1 3 0 0,-1 0 11 0,0 0 5 0,-3-3 2 0,4 3 0 0,-8-3-10 0,-3 3-8 16,3-3 9-16,1-1-9 15,-4 4 0-15,0-3 0 0,-4 3 0 0,0-3-10 16,1 0 10-16,-8-3 0 0,4-1 10 0,-4 1-10 16,0 3 0-16,-3 0 0 0,0 3 0 0,-1-3 0 0,-2-3 0 0,-1-1 0 15,0 1 0-15,0 3 0 0,1-3 0 0,-1-1 0 16,-3 1 0-16,3 0-10 16,-4-4 10-16,-2 4 0 0,-1-3 0 0,0 2 0 0,0 4 0 0,-3 3 8 15,-1-3-8-15,1-3 8 0,-4 3-8 0,0 0 0 0,-3-4 0 16,3 1 0-16,-3 3 0 0,-1 0 0 15,4 3 0-15,-7 3 0 0,0-3 0 0,0 3 0 16,0 0 0-16,0-3 0 16,-7 0-17-16,8 3-5 0,-8-3-1 0,3 0 0 0,-3 0 34 0,0 0 6 0,0 0 2 0,7 0 0 31,-7 0-31-31,7 0-5 0,0 7-2 0,-3-4 0 0,3 0 31 0,-4 3 7 0,1-3 1 16,-1 4 0-16,1-1-20 0,3 0 0 0,-3 0 0 0,-1 1 0 0,1 2 0 0,3 0 0 31,-4 4 0-31,4 0 0 0,-3-4 0 0,-1 0 0 15,1-6 0-15,3 10 0 0,-4 6-12 0,4 0-7 0,0-1-1 0,-3 4 0 0,3 3 20 16,-3 4 0 0,3-1 0-16,0 0 0 0,0 7 0 0,0-1 0 0,-4-3 0 0,8 7 0 15,-4 3 0-15,0 3 0 0,4 3 0 0,-4 3 0 0,3-6 0 0,-3-6 0 16,4-1 0-16,-1 1 0 16,-2 3 0-16,2-1 0 0,1 7 0 0,3 3 0 15,-4-2 0-15,5 8 0 0,-1 0 0 0,0-2 0 0,0-4 0 0,0-3 0 16,4 0 0-16,-4 3 0 0,3-3 0 0,-3-3 0 15,1 0 0-15,2-3 0 0,1-7 0 0,-4-2 0 16,4-4 0-16,-4 0 0 0,0-6 0 16,-4 0 0-16,1-3 0 0,0-1 0 15,-1-2 0-15,-6 0 0 0,3 0 0 0,-4-1 0 0,1 1 0 0,-1 0 0 16,-3-4 0-16,0 4 0 0,0-1 0 0,0-2 0 0,0 0 0 0,0-1 0 16,-3 1 0-16,3-1 0 15,-4-6 0-15,1 1 0 0,3-7 0 0,-4 3 0 16,-3 3 0-16,4-3 0 0,-4-6 0 15,0 0 0-15,-4 6 0 0,0-3 0 0,1-3 0 16,-1-3 0-16,1-1 0 0,-5 4 0 0,1 0 0 0,-3 3 0 0,3 3 0 0,-8 4 0 16,5-4 0-16,-4 0 0 15,-1 3 0-15,1 7 0 0,-3 2 0 0,-1-5 0 16,-3-4 0-16,-1-3 0 0,-6 3 0 0,0 4 0 0,-4 2 0 16,-3-2 0-16,3-4 0 0,-3-3 0 0,-1 0 0 0,-3 0 0 15,1 1 0-15,-5-1 0 0,-3 3 0 0,-3-3 0 16,3 0 0-16,4-3 0 0,-4 0 0 0,-4 0 0 15,4 3 0-15,-3 1 0 0,-4-1 0 16,-7 0 0-16,7-3 0 0,0 3 0 0,0-3 0 16,-7 3 0-16,3 6 0 0,1-5 0 0,-1-1 0 0,-6-3 0 0,6 0 0 0,4 0 0 31,-7 0 0-31,0 3 0 0,4 0 0 0,-1 0 0 16,1-3 0-16,3 0 0 0,0 0 0 0,3 0 0 0,-3 0 0 0,4 0 0 15,3 0 0-15,0 0 0 0,4 0 0 0,3 0 0 0,4-3 0 0,-1 3 0 31,8 0 0-31,0-3 0 0,3 3 0 0,0-3 0 0,4 3 0 0,0-3 0 16,7-1 0-16,3 4 0 0,0-3 0 0,4 3 0 0,4 0 0 0,-1 0 0 0,0-3 0 0,8 0 0 31,3 3 0-31,0 0 0 0,-7 0 0 0,7 0 0 16,0 0 0-16,0 0 0 0,-4-6 0 0,4 6 0 0,0 0 0 0,0 0 0 31,0 0 0-31,0 0 0 0,0 0 0 0,0 0 0 0,0 0 0 0,0 0 0 16,0 0 0-16,0 0 0 0,0 0 0 0,0 0 0 0,0 0 0 0,0 0 0 15,0-3 0-15,0 3 0 0,0 0 0 0,0 0 0 16,0 0 0-16,-7-3 0 0,4-1 0 0,-1 1 0 0,1 3 0 0,-4-3 0 31,3 0 0-31,1 0 0 0,-1 0 0 0,1 0 0 0,-5-1 0 0,8 4 0 16,0 0 0-16,-3-3 0 0,-1 0 0 0,1-3 0 0,-4 3 0 0,3 0 0 16,-3 0 0-16,4-1 0 0,-4 1 0 0,3 0 0 15,-3 0 0-15,4 0 0 16,-5 0 0-16,5 0 0 0,-1-1 0 0,1-2 0 15,-4 3 0-15,7 3 0 0,-4 0 0 0,-3 0 0 0,4-3 0 0,-4 3 0 0,7 0 0 0,-4 0 0 32,4 0 0-32,-7 0 0 0,4 0 0 0,-1-3 0 0,-3-4 0 0,3 7 0 15,4 0 0-15,-3 0 0 0,-4-3 0 0,3 3 0 0,4 0 0 16,0 0 0-16,-7 0 0 0,7 0 0 16,-7 0 0-16,4-3 0 15,-4 6 0-15,7-3 0 0,-4-3 0 0,4 3 0 0,-7 3 0 0,4 0 0 16,-5-3 0-16,5 0 0 15,3 0 0-15,-7 4 0 0,0 2 0 0,3 0 0 0,-3-3 0 0,7-3 0 16,-7 0 0-16,0-3 0 0,4 6 0 0,-4-3 0 16,0 3 22-16,3 4 8 0,-3-4 2 0,7-3 0 0,-4 0-24 0,4 0-8 15,-7 0 0-15,4 0 0 0,3 0 0 0,-7 0 0 16,0 3 0-16,7-3 0 16,-4 3 0-16,4-3 0 0,-7 3 0 0,0 0 0 15,0 1 0-15,3-1 0 0,-3 0 0 0,7-3 0 0,-3 3 0 0,-1 0 0 0,4-3 0 0,0 0 0 31,-7-3 0-31,4 3 0 0,3 0 0 0,-4 0 0 0,4 0 0 0,0 0 0 16,0 0 0-16,-7-3 0 0,4-7 0 0,-4 7 0 16,3 0 0-16,4 3 0 0,-3-3 0 0,-1 0 0 0,1 0 0 15,-1-4 0 1,-3 4-26-16,7-9-5 0,-7-4-1 16,3-3 0-16,1 0 52 0,3 1 9 0,-4-1 3 0,1 0 0 0,-1 0-24 0,-3 0-8 15,4 4 0-15,-4-4 0 0,3 3 0 0,-3 1 0 16,3-1 0-16,1 3 0 0,-4 1 0 0,3-1 0 0,1 1 0 15,-1 2 0-15,4-2 0 0,-3-1 0 0,3-2 0 16,-4-1 0-16,4-3 0 0,0 0 0 0,0-3 0 0,0 7 0 16,0-4 0-16,0-3 0 0,-3 0 0 0,3-3 0 0,0 0 0 0,-4 3 0 15,4-3 0-15,-3-4 0 0,-1 1 0 0,1 6 0 32,-1 0 0-32,4 7 0 15,-3-1-77-15,-1 7-15 0,1-1-4 0,-1 7-938 0,-3 0-188 0</inkml:trace>
  <inkml:trace contextRef="#ctx0" brushRef="#br0" timeOffset="46986.64">18232 8528 1378 0,'0'0'30'0,"0"0"6"0,0-6 2 0,-4 0 2 31,4-1-32-31,0 1-8 0,-3 0 0 0,3 0 0 0,0-1 130 0,0 7 25 0,0 0 5 0,0 0 0 16,0 0 26-16,0 0 5 0,0 0 1 0,0 0 0 16,0 7-103-16,3 2-20 0,-3 7-4 0,4 2-1 15,-1 1 0-15,1 6 0 0,-1 4 0 0,4 2 0 0,-3 0 0 0,3-6 0 0,0-3 0 0,0 3 0 16,0 4-51 0,4-7-13-16,-1 3 0 0,-3-3 0 0,4 0 8 15,-1 3 0-15,1-7-8 0,0 1 12 0,-1-3-4 0,-3-3-8 0,0-1 11 0,0-3-11 31,0 1 0-31,-3-4-14 0,-4-6 1 0,0 0 0 16,0 0 22-16,0 0 5 0,0-6 1 0,-4 0 0 16,4-4-24-16,-7-2-5 0,4-4-1 0,-4 3 0 0,0-2 25 0,-4-4 5 0,0 3 1 15,1-3 0 1,-1-3-26-16,1 1-5 0,3-5-1 0,-4-2 0 16,0 0 16-16,4-3 0 0,-3 2 0 0,-1-5 0 0,4 3 0 0,0-1 0 0,4 1 0 0,-1 3 0 15,4-1 0-15,0 1 0 0,4 3 0 0,-1 0 0 16,1 3 9-16,3 0 5 0,0 3 1 0,0-3 0 15,3 7-24 1,5 2-5-16,2 1-1 0,-3 2 0 0,4 1 15 0,0-1 0 0,-1 1 0 0,-3 6 0 16,4 0 48-1,0 6 13-15,-1 3 3 0,1 0 0 0,-4 1-52 16,4-1-12-16,-4 0 0 0,7 7 0 0,-7-1 0 0,4 1 0 0,-4-1 0 0,0 7 0 31,-7-3 0-31,0 3 0 0,0 0 0 0,-3-1 0 0,-4 4 0 16,0 0 0-16,-4 0 0 0,-3-3 0 0,0 3 0 0,-4-3 0 0,1 0 0 0,-4-1 0 15,-4-2 0-15,4-3 0 0,-4 2 0 0,-3-5 0 16,3 2 0-16,-3-2 0 0,-3-4 0 0,2 0 0 31,-2 4 0-31,6-7 0 0,-3 0 0 0,3-3 0 0,4-3-48 0,4 3-13 0,-1-7-3 0,4-2 0 16,7 0-153-16,0-4-31 0,3-3-7 0</inkml:trace>
  <inkml:trace contextRef="#ctx0" brushRef="#br0" timeOffset="47299.28">18620 8306 2610 0,'0'0'116'0,"0"0"23"0,0 0-111 0,7 3-28 0,0 3 0 0,0 0 0 31,0 4 94-31,0-1 14 0,0 0 2 0,0 4 1 15,4 0-15-15,-4 2-4 0,3 4 0 0,-3 3 0 16,4-3-22-16,-4 6-5 0,0 0-1 0,0-3 0 0,-3 3-51 0,3 6-13 0,-4 4 0 0,1-1 0 16,-1 1 0-16,1-4 0 0,-4-3 0 0,0 10 0 15,0-3 0-15,0-4 0 0,-4 3 0 0,4-5 0 16,0-1 0-16,-3 0 0 0,3-3 0 0,3-3 0 16,-3-6-48-16,4-4-13 0,-1-5-3 0,4-4 0 15,-3-6-102-15,3-4-21 0,0-5-4 0,0-4-1 16,4-3 0-16,-1-3 0 0,-3-3 0 0</inkml:trace>
  <inkml:trace contextRef="#ctx0" brushRef="#br0" timeOffset="48080.37">19036 8600 2310 0,'0'0'48'0,"0"0"11"16,0 0-47-16,0 7-12 0,0-1 0 0,0 0 0 0,-4 4 104 0,1-1 20 0,3 0 3 15,-4 7 1-15,-3 0-1 0,4 3 0 0,-1 2 0 0,1 1 0 31,-1-6-50-31,1 0-9 0,-1-4-3 0,4 1 0 16,-3-1-1-16,3 4 0 0,0-3 0 0,0-1 0 16,0-2-51-16,3-1-13 0,-3-3 0 0,4 1 0 15,-1-4 0-15,4 0 0 0,-3-3 0 0,3 3 0 0,0-3 0 0,0-3 0 0,0 3 0 0,0-3 0 32,0-4 0-32,0 1 0 0,0-3 0 0,0 2 0 0,-3-2 0 0,-1 0 0 0,1-1 0 0,-1 1 0 15,1-1 0-15,-1 1 0 0,1-4 0 0,-1 4 0 16,-3 3 0-16,4-4 0 0,-4 10 0 0,0 0 0 15,0 0 0-15,0 0 0 0,0 0 0 0,0 0 0 32,0 0 0-32,0 0 0 0,0 0 0 0,4 10 0 15,-4-4 0-15,3 3 0 0,-3-2 0 0,4 5 0 0,-1-2 0 0,1 2 0 0,-1 1 0 0,4-1 0 32,-3 4 0-32,3-3 0 0,0-4 0 0,0 3 0 0,0 1 0 0,4-7 0 15,-4 1 0-15,3-1 0 0,-3-3 0 0,0 0 0 0,0-3 0 0,4-3 0 16,-4 0 0-16,-3 0 0 0,6-4 0 0,-6 1 0 15,3 0 0-15,0-4 0 0,-4 1 0 0,4-3 0 16,0-1 0-16,-3-3 0 0,3 1 0 0,0-1 0 16,0 0 0-16,0 4 0 0,0-1 0 0,0-2 0 15,4-1 0-15,-4-6 0 0,3 0 0 0,-2 3 0 16,2 3 0-16,1 4 0 0,-1-1 0 0,1 7 0 16,-4 0 0-16,3 3 0 0,1 3 0 0,0 3 0 0,-1 0 0 15,1 3 0-15,-1 7 0 0,5-1 0 16,-5 4 0-16,4 3 0 15,-3 0 0-15,3 3 0 0,-7 0 28 16,4-4 4-16,-4 1 0 0,0 3 0 0,0-3-24 0,-4 3-8 0,1-3 0 0,3-1 0 16,-4 1 0-16,1-6 0 0,-4-1 0 0,3-2 0 0,-3-1 0 0,0-9 0 0,0 0 0 0,0 0 0 31,0 0-53-31,4-9-11 0,-1-4-1 0,1-2-1 16,3-7-54-16,-3 0-12 0,3-3-1 0,-4-4-1 0,4 1-117 0,0-3-23 0,0-1-5 0,4-2-1 31,-4 3-32-31,-4-4-6 0,5 4-2 0,-1 3 0 15,3-1 307-15,-3 7 61 0,-3-3 12 16,3 6 2-16,0 4 105 0,-4-1 21 0,4 7 4 0,-3-1 0 0,0 1 0 0,3 6 0 16,-4 0 0-16,4 3 0 0,0 0-52 0,-3 6-10 15,3 0-2-15,-4 4-1 16,4 2-21-16,0 7-4 0,0-3-1 0,4 6 0 0,-4 3-7 0,4 3-2 0,-1 3 0 16,1 1 0-16,3-4-61 0,-3 0-13 0,-1 0-2 0,4-3-1 15,-3 0 1-15,-1 0 1 0,1-3 0 0,-4 0 0 16,4-6-39-16,-4 3-8 0,0-3-2 0,0-4 0 15,-4-3 52-15,1 1 9 0,-1-4 3 0,-3-6 0 32,0 0-52-32,0 0-9 0,0 0-3 0,0 0 0 15,-3-3-128-15,-1-6-25 0,1-4-6 0</inkml:trace>
  <inkml:trace contextRef="#ctx0" brushRef="#br0" timeOffset="48295.48">19749 8792 3202 0,'0'0'67'0,"0"0"15"0,7-4-66 0,0 4-16 0,3 0 0 0,1 0 0 31,-1 0 87-31,4 4 13 0,1-1 4 0,2-3 0 0,1 3-36 0,3-3-6 0,0 0-2 0,4 0 0 16,-4 3-34-16,4-3-7 0,-1 3-2 0,1-3 0 15,0 0-39-15,0 0-8 0,-1 0-2 0,-3 0 0 16,1 0 52-16,-8 0 9 0,3 0 3 0,-3 0 0 0,-3-3-41 0,-4 0-8 0,0 0-2 0,-3 3 0 15,-4 0-184-15,0 0-37 0</inkml:trace>
  <inkml:trace contextRef="#ctx0" brushRef="#br0" timeOffset="49133.07">21047 8484 1656 0,'0'0'70'15,"0"0"-56"1,0 0 126-16,3-6 26 0,1 0 5 0,3-1 1 15,0 4-36-15,0-3-6 16,0 0-2-16,0 0 0 16,4 2-12-16,-1 1-4 0,1 0 0 0,-1 0 0 0,1 3-32 0,0 0-8 0,-1 0 0 0,4 0-1 15,0 3 1-15,0-3 1 0,4 0 0 0,3 3 0 0,0-3-65 0,8 3-8 16,-1-3-11-16,7 0 3 16,-3 0 8-16,3-3 11 0,4 3-3 0,3-3 0 15,-3 3-8-15,11-3 0 0,2 0 0 0,8 0 0 16,0-4 0-16,-3 4 0 0,3 0 0 0,0 0 0 15,3 0 0-15,-3 0 0 0,7 0 0 0,-3 0 0 0,-8-1 0 0,1 4 0 16,-4-3 0-16,3 3 0 0,-3 0 18 16,-4 0 2-16,4-3 0 0,0 0 0 15,-10-3-20-15,-1-1 8 0,-3 1-8 0,-4 3 0 0,-7-3 14 0,0-1-4 16,-3 1-1-16,-4 3 0 0,0 3-6 0,-3-3-3 0,0 3 0 16,-4 0 0-16,0-3 0 0,-4 3 0 15,-2 0 0-15,-1 3 0 0,0 0 0 16,-4 3-10-16,-3-6 10 0,0 0-12 15,0 0-60-15,0 0-12 0,0 0-2 0,-7 3-1 32,0 4-86-32,0-1-18 0,7-6-3 0,-7 0-1101 0</inkml:trace>
  <inkml:trace contextRef="#ctx0" brushRef="#br0" timeOffset="52080.95">22528 6973 2508 0,'-7'-3'71'0,"4"3"16"16,3 0-70-16,-4-3-17 0,4 3 0 0,0 0 0 0,0 0 55 0,0 0 7 0,0 0 2 16,0 0 0-16,0 0 0 0,0 0 0 0,0 0 0 0,7 3 0 31,-3 0 0-31,3 3 0 0,0 1 0 0,4 2 0 0,-1 3 0 0,4 1 0 0,0 6 0 0,0 0 0 15,4-1-41-15,0 4-8 0,3 3-2 0,0 1 0 16,0-1 11-16,0 3 1 0,1 0 1 16,2 0 0-16,-3-3-2 0,1 0 0 15,-1 1 0-15,3-1 0 0,-6-3-12 0,3 0-4 0,0-7 0 0,1 4 0 0,-1-3 0 0,-4-1 0 0,5-2 0 16,-5-1 0-16,-3-2-8 0,0-1 0 16,1-2 0-16,-5-1 0 0,4 0-17 0,-7-3 4 15,4 0 1-15,-11-3 0 0,7 0 12 16,-7 0 0-16,0 0 0 0,7 0 0 15,-7 0 0-15,0 0 0 0,0 0 0 0,0 0 0 16,0 0-105-16,0 0-19 0,0 0-3 0,0-6-1 16,0 0-20-16,0 0-4 15,0-1 0-15,-4 4-678 0,-3-3-135 0</inkml:trace>
  <inkml:trace contextRef="#ctx0" brushRef="#br0" timeOffset="52467">22595 7544 2649 0,'-3'3'117'0,"3"-3"25"15,0 0-114-15,0 0-28 0,0 0 0 0,0 0 0 0,7-3 108 0,0-4 16 0,4-2 4 0,-1 3 0 16,8-4-52-16,-1-2-9 0,8-4-3 0,0 0 0 0,-4-2 6 0,4-1 1 15,-1-3 0-15,1-3 0 0,0 0-63 0,-1 3-8 16,-2-3-9-16,6-4 9 0,-3 1 0 0,-4 0 0 16,3 3 0-16,1 0 0 0,-4 0 18 0,0 0 11 15,1 3 3-15,-5-3 0 16,4 0-24-16,-6 3-8 0,-1 3 0 0,0-3 0 16,0 6 0-16,-7 0 0 0,4 4 0 0,-4 6 0 15,-4-1 0-15,1 4 0 0,-1-3 0 0,1 0 0 16,-1-1-26-16,-3 7-5 0,0 0-1 0,0 0 0 0,0 0 32 0,0 0 0 15,0 0 0-15,0 0 0 0,0 0-17 0,0 0 2 0,0 0 1 0,0 0 0 32,0 0-158-32,4 7-32 0,-1-1-7 0</inkml:trace>
  <inkml:trace contextRef="#ctx0" brushRef="#br0" timeOffset="53881.24">23396 7487 1792 0,'0'0'51'0,"0"0"10"16,0 0-49-16,0 0-12 16,0-6 0-16,0 6 0 0,0 0 84 0,0 0 13 0,0 0 3 0,0 0 1 15,0 0-8-15,0 0-1 0,0 0-1 0,0 0 0 16,7 3 29-16,-3 3 7 0,-1 4 1 0,4-1 0 16,-7 4-52-16,4 2-9 0,-1 4-3 0,-3 0 0 0,4 6 0 0,-4-3 0 15,4 3 0-15,-1-3 0 16,1 3-51-16,-1-3-13 0,-3-3 0 0,4 0 0 31,-1 0 0-31,1-4 0 0,-4-2 0 0,0-1 0 0,3-2 0 0,1-1 0 16,-4-3 0-16,0-6 0 15,0 0-48-15,7-6-13 0,-4 0-3 0,1-4 0 0,3-2-136 0,0-4-28 0,-4 1-6 0</inkml:trace>
  <inkml:trace contextRef="#ctx0" brushRef="#br0" timeOffset="54203.61">23767 7519 2649 0,'0'0'58'0,"0"0"12"0,0 0 2 0,0 0 4 16,0 0-61-16,0 0-15 0,0 0 0 0,0 0 0 0,0 0 84 0,0 0 13 16,0 0 3-16,-7 0 1 0,3 0-59 0,-3 3-12 15,-4 0-2-15,4 0-1 0,-3 3-7 0,-1 1-2 0,-3 2 0 0,4 0 0 16,-8 1-18-16,0 2 0 16,4 1 8-16,-4-1-8 0,4-2 0 0,0 2 0 15,4-2 0-15,-1-1 0 0,1-3-10 0,2 1-9 0,1-1-1 0,4-3-1 16,3-3 21-16,0 0 0 0,0 0 0 0,0 0 0 15,0 0 47-15,0 0 13 0,0 0 4 0,3-6 0 16,4-4-77-16,4 4-15 0,0 0-4 0,-1 0 0 16,4-1 32-16,0 1 0 15,1 3 11-15,-1-3-3 0,3 3 13 0,1 3 3 0,-4-4 1 0,4 4 0 16,-4 0-13-16,0 4-2 0,0-1-1 0,0 3 0 16,-3 3 13-16,-1 1 2 0,1 2 1 0,-4 1 0 0,0 2 4 15,-3 1 1 1,3 3 0-16,-4 3 0 0,-3 0-30 15,0-3 0-15,0-1 0 0,0 1 0 0,-3 0 0 0,-1 0 0 0,1-7 0 16,-1 1 0 0,0 0-18-16,1-7-10 0,-1-3-1 0,4-3-1 15,0 0-76-15,0 0-15 0,0-9-3 0,4-1-1 0,-4-2-135 0,7-1-26 0,0-21-6 0,4 12 0 0</inkml:trace>
  <inkml:trace contextRef="#ctx0" brushRef="#br0" timeOffset="54565.28">24201 7503 2188 0,'0'0'48'0,"0"0"11"0,0 0 1 0,0 0 1 0,0 0-49 0,0 0-12 0,0 0 0 0,0 0 0 0,0 0 148 0,0 0 28 0,0 0 4 0,-4 9 2 0,4 1-90 0,0 2-19 31,0 4-3-31,0 0-1 0,4-1-18 0,-1 1-4 0,-3 0-1 0,4 2 0 16,-1 4-18 0,-3-6-4-16,4 3-1 0,-1-3 0 0,1 2-5 0,3 1-1 15,-4 0 0-15,4 0 0 0,-3-7-27 0,-4-2-6 0,3-1 0 0,1-3-1 16,-4-6 17-16,0 0 0 0,0 0 0 0,0 0 0 15,0 0-72-15,3-9-10 0,-3 0-2 0,-3-1-1 16,-1-2-135-16,1 2-28 0,-4-2-4 0,0 2-2 0</inkml:trace>
  <inkml:trace contextRef="#ctx0" brushRef="#br0" timeOffset="54757.68">24084 7657 2534 0,'0'0'56'0,"0"0"11"0,0 0 2 0,0 0 3 0,0 0-58 0,0 0-14 0,0 0 0 15,0 0 0-15,0 0 80 0,7 3 12 0,0 0 4 0,4 0 0 16,-4-3-26-16,3 3-5 0,1-3-1 0,0 0 0 0,-1 3-12 0,1-3-2 0,3 0-1 0,0 0 0 16,-3 0-29-16,-1 0-7 15,4 0-1-15,-3 0 0 0,3 0-12 0,0 0-12 16,0 0 3-16,4-3 0 16,-4 3-86-16,0 0-17 0,0 0-3 0,4 0-1 15,-4-3-72-15,4-3-14 0,-1 3-3 0,1-7-525 16,-4 1-105-16</inkml:trace>
  <inkml:trace contextRef="#ctx0" brushRef="#br0" timeOffset="55000.69">24596 7412 2033 0,'-4'9'85'16,"4"1"-68"-16,-3-1 199 0,3 4 39 0,-4-1 8 0,1 1 1 15,3 6-160-15,-4-4-32 0,1 1-6 0,-1 3-2 16,4 3 26-1,0-3 5-15,0 3 1 0,0-1 0 0,0 1-55 0,4 0-10 16,-1-3-3-16,1 0 0 0,-1 0-16 0,1-4-4 0,-1 1-8 0,4 0 12 16,0-4-12-1,-3 1 0-15,-1-7 0 0,-3-6-10 16,0 0-58-16,0 0-12 0,0 0-3 0,4-3 0 0,-4-6-122 0,0-1-25 0,0-12-5 0,-7 0-1 0</inkml:trace>
  <inkml:trace contextRef="#ctx0" brushRef="#br0" timeOffset="55764.19">22599 6666 2419 0,'0'0'53'0,"0"0"11"0,0 0 3 0,0 0 1 0,0 0-55 0,0 0-13 0,0 0 0 0,0 0 0 0,0 0 135 0,0 0 24 16,0 0 5-16,0 0 0 0,3-3-58 0,5 3-12 16,-1 0-2-16,3 0-1 0,-3 0-42 0,4 3-8 15,-1-3-1-15,1 0-1 16,3 0-14-16,4 0-2 0,-1 0-1 0,1 0 0 15,3-3-10-15,0 3-3 0,1-7 0 0,2 4 0 0,-3-3-9 16,4 3 0-16,-4-4-12 0,4 4 12 0,-4 0 0 0,4 0 16 0,-1 0 0 0,5 3-1 31,-8 0-15-31,4 0 0 0,-1 0 0 0,-3 0-10 0,4 3 10 0,-4-3 0 16,0 0 0-16,-3 3 0 0,0-3-8 0,-4 3-4 0,-4-3 0 0,5 0 0 16,-5 0 12-16,1 0 0 15,-4 0 0-15,0-3 0 0,-4 0 16 0,-3 3 6 16,7-3 1-16,-7-3 0 0,4-1-12 0,-1 1-3 0,-3 0 0 0,0-4 0 15,0 1-8 1,0 0 0-16,-3-1 0 0,-1 1 7 0,1-1-7 0,-1 1 0 0,1 0 0 0,-4-1 0 16,0 1 0-16,0-1 0 0,0-2 0 0,0 2 0 15,-4 1 0-15,0-4 0 0,4 1 0 0,-3-4 0 16,-1 1 0-16,1 2 0 0,3 1 0 0,-4 2 0 0,4 1 0 0,-4-4 0 16,4 4 0-16,4-1 0 15,-4 1-50-15,0 3-10 0,3-1-1 0,4 7-1 16,0 0-86-16,0 0-16 0,0 0-4 0</inkml:trace>
  <inkml:trace contextRef="#ctx0" brushRef="#br0" timeOffset="64876.9">22987 8343 1333 0,'0'0'56'16,"0"0"-44"0,0 0 99-16,0 0 20 0,4-3 4 0,-4 3 1 15,0 0-12-15,0 0-3 0,0 0 0 0,0 0 0 16,0 0-19-16,0 0-4 0,0 0-1 0,0 0 0 15,0 0-1-15,0 0-1 0,0 0 0 0,0 0 0 16,7 3-76-16,-4 0-19 0,-3-3 0 0,7 7 0 31,-3-1 0-31,3-3 0 0,-4 3 0 0,4 1 0 0,-3-1 28 0,-1 0 3 0,4 0 0 0,-3 4 0 16,0-4 1-16,-1 0 1 0,-3 1 0 0,4-1 0 16,-1 0-19-16,-3 0-4 0,4-2-1 0,-4 2 0 15,3 0 11-15,-3 0 1 0,4 1 1 0,-4 2 0 16,0-3-6-16,3 4 0 0,-3-1-1 0,0 4 0 15,0-4-7-15,4 0-8 0,-4 1 11 0,0-1-11 32,0 1 8-32,3-4-8 0,-3 3 0 0,4-2 0 0,-1 2 0 0,-3-3 0 0,4 4 0 0,-1-1 0 15,-3 1 0-15,4 2 0 0,-1-3 0 0,-3 4 0 0,4 0 0 0,-4-4 0 16,3 0 0-16,-3 1 0 0,0 2 8 16,0 4-8-16,0-3 0 0,0-1 0 0,0-2 0 0,0-1 0 0,-3 0 0 0,3 1 0 31,0 2 13-31,0 1-4 0,0-1-1 0,-4 4 0 15,8-3-8-15,-4-1 0 0,0 1 0 0,0-1 0 0,3 4 0 16,-3 0 0-16,0-1 0 0,4 1 0 16,-4 3 0-16,0-7-11 0,4 4 3 0,-4-4 0 15,0 1 8-15,3 0 11 0,-3-1-3 0,4 4 0 0,-4-1-8 0,3 1-9 0,-3 0 9 0,0-1-13 32,4 4 13-32,-4 0 0 0,3-3 0 0,-3-1 0 0,4 4 0 0,-4-3 10 15,0 3-10-15,0 0 8 0,3-4-8 0,-3 1 0 16,0 0 0-16,0-1 0 0,4 4 0 0,-4 0 0 0,0-3-12 0,0 2 12 31,3 1-9-31,-3-3 9 0,0 0 0 0,0-1 0 0,4 1 0 0,-4 0 0 16,0-1 0-16,0 1 0 0,3 6 0 0,-3-3 0 0,0-4 0 0,0 1 0 15,4 0 0 1,-4-1 0-16,0 1 0 0,0 0 0 0,0-4 0 0,3 4 0 16,-3 0 0-16,0-1 0 0,0 1 0 0,0-3 8 0,0 2 0 0,0 1 1 0,0 3-9 0,0-4-12 31,0 1 2-31,0 6 1 0,0-3 9 0,0-3 0 0,0-1 0 0,0-2 0 0,0 6 0 15,0-4 12-15,0 1-2 0,0 0-1 0,0-4-9 0,0 7 0 16,0 0 0-16,0 3 0 0,0-7 0 0,0 4 0 16,0-3 0-16,0 3 0 0,0 0 0 15,0-1 0-15,0 1 0 0,0-3 0 16,0 0 0-16,0 2 0 0,0-2 0 0,4 3 0 0,-4 3 0 0,3 3 0 16,-3 0 0-16,4-3 0 0,-4 0-12 0,4-3-4 0,-1-1 0 0,1 4-1 31,-1-3 17-31,1 0-10 0,-1-3 10 0,1 3-8 15,-1-4 23-15,1 4 5 0,-4 0 0 0,3 0 1 16,1-1-40-16,3 1-8 0,-7 0-1 0,7 0-1 0,-4-3 17 0,1 2 12 0,-1-2-13 0,1 0 5 16,0-1 8-16,-1-2 0 0,1 3 0 0,-1-4 0 15,-3 1-27 1,4-1 0-16,-1 4 0 0,-3-7 0 0,4 4 43 0,-4-4 9 0,3 4 2 0,-3-4 0 16,4 1-27-16,-4-1 0 0,0 0 0 15,3 4 0 1,-3-7-16-16,0 4-9 0,4-4-2 0,-4 3 0 0,0-2 27 0,0 2 0 0,3 0 0 0,-3-2 0 31,0-7 16-31,0 6 9 0,0 0 2 0,0-3 0 0,0-3-27 0,0 7 0 16,0-7 0-16,0 0 0 0,0 0 0 0,0 0 0 0,0 0 0 0,0 6 0 15,0-6 0-15,0 0 0 0,0 0 8 0,0 0-8 16,0 0-20-16,0 0-7 0,0 0-1 0,0 0 0 0,-3 6 28 0,3-6 0 31,-7 3 0-31,3 0 0 0,1 1 0 0,-1-1 0 16,-3 0 0-16,4-3 0 0,-4 3 46 0,-1-3 14 0,1 3 4 0,-3-3 0 15,3 0-64-15,0 0-21 0,-4 0 0 0,1 3 0 0,-1-3 21 0,0 0 0 16,1 3 0-16,-1-3 0 0,-3 4 0 0,0-4 0 0,3 3 0 16,-3 0 8-1,4 0-8-15,-4 3 0 0,0 1 0 16,3-4 8-16,0 3-8 0,-3-3 0 0,4 0 0 16,-4 0 0-16,-1 0 8 0,5 1-8 0,-4-1 0 0,0 0 8 0,0-3 0 0,3 0-8 0,-3 3 12 0,3-3-4 31,-3 3 2-31,0-3 0 0,0 0 0 0,0 3 0 15,0 0-1-15,-4 1 0 0,4-1 0 0,-4 3 0 0,1-3-9 16,-1 3 0-16,-3-3 9 0,3 4-9 16,-3-4 0-16,3 0 0 0,1 3 0 0,-1 4 0 0,0-7 0 0,-3 0 0 15,7 0 0-15,-3-3 8 0,-1 3-8 0,0 0 0 16,1 1 0-16,-1-8 0 0,4 1-14 0,-4 3-4 16,1 0-1-16,-1 3 0 0,0 1 19 0,4-1 0 0,-3-3 0 0,-1 3 0 15,-3 0 48-15,0 0 12 0,-1 0 4 0,-2 0 0 31,3-3-79-31,-1 3-15 0,1 4-3 0,0-4-1 0,0 0 34 16,-4 0 0-16,4 0 0 0,0 0 0 0,0-3 0 0,3 0 0 0,-3 0 0 0,0-3 0 16,3 6 0-16,-7 1 0 0,4-4 10 0,-3 3-2 15,-5 0 0-15,1 0 1 0,0-3 0 0,-4 3 0 16,4-6-1-16,0 3-8 16,-1 0 12-16,1 0-4 0,0 0 3 0,3 3 0 0,-3-3 0 15,3 3 0-15,-3 0-11 0,4-3 0 0,-5 4 0 0,1-1 0 16,0-3 0-16,-4 3 0 0,0-3 0 0,1 0 0 0,-1 0 9 0,0 3-9 15,0 0 10-15,4 0-10 16,-4 0 0-16,1 0 0 0,2-3-8 0,-6 4 8 16,3-4 0-16,-6 0 16 0,2 0-2 0,-3 0 0 15,4 3-14-15,0-3 0 0,-4 3 8 0,4 0-8 16,0-3 0-16,-1 3 0 0,1 0 8 0,-4 4-8 16,0-7-12-16,1 3-4 0,-1-3-2 0,-7 0 0 15,7 3 32-15,0-3 6 0,-3 3 2 0,3-3 0 0,4 3-22 0,-4 0 9 16,0-3-9-16,-3 3 0 31,0 0 8-31,-1 1-8 0,1-1 0 0,-4 0 0 0,0 0 8 0,4 0-8 0,0-3 9 0,-1 3-9 16,-3 0 0-16,4 1 0 0,-7-1 0 0,-1 0 0 0,8 0 0 0,-4 3 0 0,0-3 0 0,0 1 0 31,4-4-28-31,-4 0 0 0,-3 3 1 0,-1-3 0 0,1 3 27 0,0 0 0 16,-1-3 0-16,1 3 0 0,3 0 0 0,0 0 0 0,0 0 0 0,-3 1 0 15,-1-1 0-15,1 0 0 0,3 0 0 0,-3 3 0 16,3-6 0-16,0 3 0 0,0-3 0 0,-3 4 0 0,3-1 19 15,-3 0 9-15,3 0 1 0,-7 0 1 16,7 0-48-16,-3 0-10 16,3-3-1-16,0 0-1 0,0 7 49 0,0-4 9 0,-7 0 3 15,0 0 0-15,0-3-31 0,4 3 8 16,-4-3-8-16,0 3 4 0,4 0-4 0,-1 1 0 16,1-1 0-16,-4 3 0 0,0-3 0 0,4 3 0 0,-4-2 0 0,0 2 0 15,7-3 0-15,-3 0 0 0,-1 0 0 0,-3 3 0 16,0 1 0-16,1-4 0 0,-1 0 0 0,-4 0 0 15,4 0 0-15,0 0 0 0,4 1 0 0,-11-1 0 16,4 3 0-16,-1-3 0 0,1 0 0 0,-1 0 0 16,4 1 0-16,0-1 0 15,0 0 0-15,-3 0 0 0,3 3 0 0,-3-3 0 0,3 0 0 0,-4 1 0 16,4-1-26-16,0 0-5 0,-3 3-1 0,-4 0 0 31,4 1 32-31,-4-4 0 0,0 3 0 0,-4-3 0 0,11-3 20 0,-3 3 9 0,-1 1 3 0,-6-1 0 16,6 0-24-16,1-3-8 0,0 0 0 0,-8 0 0 31,8 3-26-31,-4-3-5 0,0 0-1 0,0 3 0 0,0-3 52 0,3 0 9 0,-3 0 3 0,0 0 0 16,0 0-24-16,0 0-8 0,-3 3 0 0,-1-3 0 0,4 0 0 0,4 0 0 0,-1 0 0 0,-2 0 0 15,-1 0 0 1,0 0 0-16,0 0 0 0,-7 3 0 16,7-3 0-16,3 0 0 0,-3 0 0 0,-3 0 0 15,3 3 0-15,-4-3 0 0,4 0 0 0,-7 0 0 16,7 0-26-16,-3 0-5 0,3 0-1 0,-4 0 0 0,4 0 52 0,-3-3 9 0,-1 0 3 0,-3 0 0 31,7 3-52-31,-3 0-9 0,-1 0-3 0,-3 3 0 0,7-3 52 0,0 3 9 0,0-3 3 0,-7 0 0 16,7 3-24-16,-3-3-8 0,-1 0 0 0,-3 0 0 31,7 0-26-31,-3-3-5 0,-1 3-1 0,-3-3 0 16,4 0 32-16,-1 0 0 0,-6 3 0 0,-1-3 0 0,8 3 19 0,-4 0 9 0,0 3 3 0,-4-3 0 15,8 3-31-15,-4-3 8 16,0-3-8-16,-4 3 4 0,4 3-4 0,-4-3 0 0,4 3 0 0,-7-3 0 15,7 3 0-15,0 0 0 0,0-3 0 0,-3 4 0 16,-1-4 0-16,4 0 0 0,-3 3 0 0,-5 0 0 16,8-3 0-16,0 0 0 0,4 0 0 0,-4 0 0 15,3 0-26-15,1 0-5 0,3-3-1 0,-11 3 0 16,11 0 52-16,-7 0 9 0,0 0 3 0,0 0 0 16,4 0-24-16,3 0-8 0,3-3 0 0,-3 3 0 15,0 0 0-15,0-4 0 0,-3 4 0 0,-1 0 0 16,8-3 0-16,-4 3 0 15,4-3 0-15,-4 3 0 0,3-3 0 0,1-3 0 0,-1 3 0 0,-3 0 0 16,4-4 0-16,3 4 0 0,0 3 0 16,-3-3 0-16,-1-3 0 0,4 3 0 0,0-1 0 0,0 1 0 15,8 0 0-15,-5 0 0 0,4-3 0 0,-3 3 0 16,3-4 0-16,0 4 0 0,-3 0 0 0,3 0 0 0,4 0 0 0,3-3 0 0,0-1 0 0,0 1 0 16,4 3 0-16,0-3 0 0,3 2 0 0,0 1 0 15,4 0 0-15,-4-3 0 0,4 3 0 0,0-4 0 16,3 4 0-16,4-3 0 0,3 3 0 0,1 0 0 15,-1-3 0-15,0 2 0 0,4 1 0 0,4-3 0 32,-1 3 0-32,0-3 0 0,1 2 0 0,6 1 0 0,-3 0 0 0,4 0 0 0,-1 3 0 0,4 0 0 15,0 0 0-15,0 0 0 0,0 0 0 0,0 0 0 0,0 0 0 16,0 0 0-16,0 0 0 0,0 0 0 16,0 0 0-16,-3-6 0 0,3 6 0 0,0 0 0 15,0 0 0-15,0 0 0 0,0 0 0 0,0 0 0 16,0 0 0-16,0 0 0 15,0 0 0-15,0 0 0 0,0 0 0 0,0 0 0 0,0 0 0 0,0 0 0 16,0 0 0-16,0-3 0 0,0-4 0 0,0 4 0 16,0 3 0-16,0 0 0 15,0 0 0-15,0 0 0 0,0 0 0 0,0-3 0 0,0-3 0 0,0 6 0 16,0-3 0-16,0 0 0 0,0-4 0 16,0 1 0-16,0 6 0 0,3-3 0 0,-3 0 0 15,0-4 0-15,4 4 0 0,-4 0 0 0,0-3 0 0,0 3 0 16,0 0 0-16,0-4 0 15,0 1 0-15,0 3 0 0,0-3 0 0,0 3 0 16,0-4 0-16,0 1 0 0,0 3 0 0,0-3 0 0,0-4 0 0,3 4 0 0,-3 0 0 16,0-1 0-16,4 4 0 0,-4-3 0 0,0 0 0 15,0-1 0-15,0 1 0 0,3 0 0 0,-3 0 0 0,0-1 0 0,0 1 0 16,4-3 0 0,-4-1 0-16,3-2 0 0,-3-1 0 0,0 1 0 15,0-1 0-15,0 1 0 0,0-1 0 0,0 0 0 0,0 1 0 0,4-1 0 0,-4 1 0 0,-4-1 0 16,4 4 0-16,0-4 0 0,0 1 0 0,0-1 0 15,0 1 0-15,0-1 0 0,0 1 0 0,4-4 0 32,-4 3 0-32,0-5 0 0,3 2 0 0,-3-3 0 0,0 3 0 0,0 1 0 15,0-1 0-15,4-3 0 0,-4 0 0 0,0-2 0 0,3-1 0 0,-3-3 0 16,0 3 0-16,0 0 0 0,0-3 0 0,0 3 0 31,0 3 0-31,0 0 0 0,0 0 0 0,0 0 0 0,0 1 0 16,0-4 0-16,0 3 0 0,4 0 0 0,-4 0 0 0,0 3 0 0,0-2 0 0,0-1 0 0,0 0 0 0,0-3 0 31,0 0 0-31,0 0 0 0,0 0 0 0,0 3 0 16,0-3 0-16,4 4 0 0,-4 2 0 0,0 0 0 0,0 1 0 0,0-1 0 0,0 0 0 0,0 4 0 31,0 2 0-31,0-2 0 0,0-1 0 0,0 1 0 0,0-1 0 0,0 1 0 16,0 2 0-16,0 1 0 0,0 3 0 0,0-4 0 15,0 1 0-15,0 2 0 0,0-2 0 0,0 3 0 0,0 6 0 0,0-10 0 16,0-2 0-16,0 2 0 0,0-2 0 0,0-1 0 15,-4 1 0-15,4-1 0 0,0 1 0 16,-4-1 0-16,4 1 0 0,0-1 0 0,0 1 0 0,0 2 0 0,0 1 0 16,0-4 0-16,0 7 0 0,0-4 0 15,0 10 0-15,0 0 0 0,0-6 0 0,0 6 0 16,0-6 0-16,0 6 0 0,0 0 0 0,0 0 0 0,0-6 0 0,0 6 0 31,0 0 0-31,0 0 0 0,0 0 0 0,0 0 0 0,-3-3 0 0,3 3 0 16,-4-4 0-16,4 4 0 0,-3 4 0 0,-1-4 0 15,1 3 0-15,3-3 0 0,0 0-37 0,0 0-7 0,0 0-2 16,0 0 0 0,0 0 12-16,0 0 2 0,3-7 1 0,-3-2 0 15,4 0 3-15,-1 2 0 0,-3 7 0 0,0-6 0 0,4-3 28 0,-4 9-9 16,0 0 9-16,0 0 0 0,0 0 0 16,0 0 0-16,0 0 0 0,0 0 0 0,0 0 0 0,0 0 0 15,0 0 0-15,0 0 0 0,0 0 8 0,0 0 1 0,-4 3 0 0,4 0 0 0,-3 0-9 0,-1 0-12 16,4 0 2-16,-3 0 1 15,3-3 9-15,0 0 0 0,0 0 0 0,0 0 0 16,-4 4 0-16,4-4 0 0,0 3 0 0,0-3 0 0,0 0 0 0,0 0 0 16,0 0 0-16,0 0 0 15,0 0 0-15,0 0 0 0,0 0 0 0,0 0 0 16,0 0 0-16,0 0 9 0,0 0-9 0,0 0 10 0,0 0-1 0,0 0 0 16,0 0 0-16,0 0 0 0,0 0-9 15,0 0 0-15,0 0-12 0,0 0 12 16,0 0 0-16,0 0 16 0,0 0 0 0,0 0-1 15,0 0-15-15,0 0 8 0,0 0-8 0,0 0 0 0,0 0 16 0,0 0-2 16,0 0-1-16,0 0 0 0,-3-3-4 16,-1-1-1-16,1 4 0 0,-4 0 0 0,3 0 0 0,4 7 0 0,-7-4 0 0,4 3 0 31,-1 4-8-31,-3-1 0 0,3 3 0 0,-3 4 8 0,0 0-8 16,-3 3 0-16,3-4 9 0,-4 4-9 0,4 0 0 15,0 3 8-15,-4-3-8 0,4 0 0 0,0-1 0 0,0-2 9 16,0 0-9-16,4-1 0 0,-4-2 12 15,3-4-4-15,1 1 0 0,-1-1-8 0,4-3 0 0,0 1 0 16,0-4 0-16,0-3-12 0,0 0 12 0,0 0 0 0,0 0 0 0,0 0 0 16,0 0 0-16,0 0 0 0,4-10 0 0,3 1 0 15,0 0 0 1,-4-1 0-16,1-2 0 0,-1-1 0 0,4 1 0 0,-3-1 0 0,-1 0 0 0,1 1 0 16,-1 3 0-16,4-4 0 0,-3 0 0 0,3 1 0 15,0 2 0-15,0 1 10 16,-3-3-10-16,3 2 8 0,3-2-8 0,-3-1 0 0,0 1 0 0,4-1-11 0,-4-3 11 15,0 4 0 1,4-1 8-16,-1 1-8 0,-3-4 0 0,4 3 0 0,-4 4 0 16,0 0 0-16,0 2 0 0,0-2 0 0,-7 9 0 0,0 0 0 0,0 0 0 0,0 0 0 0,0 0 0 15,7 3 0 1,0 0 0-16,-3 0 0 0,3 7 0 0,-4-1 0 16,4 7 0-16,-3 0 9 0,-1 2-9 0,5 1 0 0,-1 0 8 0,0 0-8 15,0 0 0-15,0 3 0 16,3-4 0-16,4 1 0 0,-3-3 0 0,3 3 0 0,-3-1 0 0,3 1 0 15,0-3 0-15,-3 3 0 0,3-7 0 0,-4 4 0 16,4-3 0-16,0-1 0 0,-3-3 0 0,0 1 0 0,-1-1 0 0,-3-2 0 16,0 2 0-1,0-3 0-15,0-3 0 0,0 1 0 0,-7-4 8 0,0 0-8 0,0 0 0 0,0 0 0 16,0 0 0-16,0 0 8 0,0 0-8 0,0 0 0 16,-7 0 13-16,0-4-4 15,0 4-1-15,-3 0 0 0,-4-3 0 0,3 0-8 0,-7 3 12 0,1-3-4 16,-4 3-8-16,-4-3 8 15,0 0-8-15,-3 3 8 0,7-3-8 0,-4 3 8 0,-3 3-8 0,3 0 8 16,4 0-5-16,0 0-3 16,3-3 0-16,1 3 0 0,-1 0 0 0,4 1 0 15,3-1 0-15,1 0 0 0,-1 0 0 0,4 0 0 0,0-3 0 16,3 3 0-16,1 0-26 16,3-3-5-16,0 0-1 0,0 0 0 15,11-3-132-15,-1 0-26 0,1-3-6 0,-1 3 0 0</inkml:trace>
  <inkml:trace contextRef="#ctx0" brushRef="#br0" timeOffset="68234.03">5796 8281 1839 0,'-3'-13'81'0,"3"13"18"0,0 0-79 0,0-3-20 0,0-3 0 0,0 6 0 16,0 0 87-16,0 0 13 0,0 0 4 0,0 0 0 31,7 3 13-31,0 0 3 0,0 0 1 0,0 3 0 16,-4 4-45-16,4-1-10 0,-3 0-2 0,3 4 0 0,-7 3 18 0,4 2 3 0,-1-2 1 0,1 3 0 31,-4 0-37-31,3-4-7 0,-3 4-2 0,4-3 0 0,-4 3-30 0,0-4-10 15,3 4 0-15,1-3 0 0,-4 0 8 16,3 2-8-16,-3-2 0 0,0 0 0 16,0-4-79-16,0 1-22 0,4-1-5 0,-4-12-1 15,0 7-59-15,0-7-12 0,-4 6-2 0,1-3-589 16,-1-6-118-16</inkml:trace>
  <inkml:trace contextRef="#ctx0" brushRef="#br0" timeOffset="68447.66">5669 8359 1824 0,'0'0'76'16,"0"0"-60"15,0 0 120-31,0 0 24 0,0 0 4 0,0 0 2 0,0 0-61 0,7 0-12 0,0-3-2 0,0 3-1 0,0 3 2 0,0-3 1 16,4 3 0-16,3-3 0 16,-3 3-46-16,-1 0-10 0,4 0-1 0,1 1-1 15,2-1 19-15,-3 0 4 0,4-3 1 0,-4 3 0 16,4-3-39-16,-4 0-8 0,3 0-2 0,-2 0 0 0,2-3-10 0,1 0 0 15,-1 0-10-15,5-4 10 16,-5 4-57-16,4-3-6 0,1 3-1 0,-5-4-887 16,4 4-177-1</inkml:trace>
  <inkml:trace contextRef="#ctx0" brushRef="#br0" timeOffset="69092.08">7860 10184 2768 0,'0'0'61'0,"0"0"13"0,0 0 2 0,0 0 1 0,0 0-61 0,3 3-16 16,1 3 0-16,3 0 0 0,0-2 84 0,0-1 13 0,4 0 3 0,-1 0 1 15,1 0-36-15,-1-3-7 0,5 0-2 0,2 0 0 16,-3 0-24-16,7-3-6 0,-3 0-1 0,7-3 0 15,0-1-13-15,3 1-4 0,0 0 0 0,4-1 0 16,3 4-141-16,0 0-29 0,1 3-6 0,-8 0 0 16</inkml:trace>
  <inkml:trace contextRef="#ctx0" brushRef="#br0" timeOffset="154453.9">8929 7954 2149 0,'-4'7'95'0,"4"-1"20"0,0-6-92 0,0 6-23 0,0 0 0 0,4-2 0 16,3-1 62-16,-4 0 8 0,8 0 2 0,0 0 0 0,-1-3-23 0,1 0-4 0,3-3-1 15,0 0 0 1,0 0-2-16,7-4-1 0,-3 1 0 0,3-3 0 16,-3 3 3-16,-1-4 1 0,1 1 0 0,0-1 0 15,-4 4-12-15,-4-3-2 0,4-1-1 0,-3 4 0 0,-4 0-2 0,0-1-1 0,0 1 0 16,0 0 0-16,-3 3 3 0,3-4 1 0,-7 1 0 0,3 0 0 31,-3 0-6-31,4-1-1 0,-4 1 0 0,0 0 0 0,-4 0-3 0,4-1-1 0,-3 4 0 0,-1 0 0 31,-3 0-3-31,4 0-1 0,-4 3 0 0,3 0 0 16,-3 0-5-16,4 0-2 0,-5 3 0 0,1 0 0 0,0-3-9 0,-3 0 8 0,3 3-8 0,-4-3 8 31,1 6-8-31,-1-2 0 0,0 2 0 0,-3 3 0 16,0 1 0-16,0-1 8 0,0 0-8 0,-4 4 0 16,4 0 0-16,4-1 8 0,-5 4-8 0,5-4 0 15,-1 4 8-15,4 0-8 0,-3-1 0 0,3 1 8 0,0 3-8 0,0-3 8 0,3 2-8 16,4 1 8-1,0-3-8-15,0 0 8 0,4-1-8 0,-1 1 8 0,1-4-8 0,3 1 0 0,0 3 0 16,3-4 0-16,1 1 0 0,3-7 0 0,0 0 0 0,4 1 0 0,-1-4 0 0,5 0 0 0,-5-3 0 16,1-3 8-1,3 3-8-15,-3-3 10 0,-1-1-10 0,-3 1 10 16,4 3-10-16,-4-6 0 0,-3 0 0 0,3-1 0 0,-4-2 0 0,1 3 0 16,-4-1 0-16,4 1 8 0,-4 3-8 0,0 0 0 15,0 0 0-15,-4 0 8 0,4 3-8 0,-7 0 10 16,0 0-10-16,7 0 10 0,-7 0-10 0,0 0 0 15,0 0 0-15,0 6 0 16,0-6-114-16,0 0-25 0,0 0-5 0,0 0 0 16,0 0-132-16,0 0-27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40:15.9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1094 831 2294 0,'0'-22'48'0,"0"15"11"0,0-8-47 0,0 2-12 0,0-3 0 0,0-2 0 0,0 2 92 0,0 3 16 0,0-5 3 0,0 2 1 16,0 0-29-16,-4 7-6 0,4-10-1 0,-7 6 0 15,4 4-14-15,3 0-3 0,-8-1-1 0,5 7 0 16,-8 0-1-16,1 0 0 0,-1 0 0 0,1 6 0 31,3 6-13-31,-11 7-4 0,4-4 0 0,3 10 0 16,-3 3 4-16,-4 7 1 0,1-4 0 0,-1 7 0 0,4 5-36 0,0-2-9 0,3 3 0 0,-3 3 0 15,4 3 0-15,-1 0 0 16,1 0 0-16,10 0 0 16,-4-3 0-16,4-4 0 0,0 1 0 0,4-6 0 0,-1-4 0 0,4 3 0 0,4-5 0 0,3-1 0 15,-4-6 0-15,12 3 0 16,-8-13 0-16,7 4 0 0,4-6 0 0,-1 2 0 0,1-12 0 0,10 0 0 15,-3-3 0-15,7-10 0 0,-4 4 0 0,0 0 0 16,1-7 0-16,-8 0 0 0,0-6 0 0,4 7 0 16,-4-14 0-16,0 7 0 0,-10-9 9 0,10 0-9 31,-14 3 0-31,0-10 8 0,0 0-8 0,-3-2 0 16,-4 5 8-16,-3-6-8 0,-4 4 8 0,0-1-8 0,0 7 0 0,-4-7-10 0,-7 7 1 0,1 2 0 15,-4-2 23-15,3 9 5 0,-3-3 1 0,3 3 0 16,-6 3-20-16,-1 1 8 0,8 8-8 0,-8-6 0 15,4 7 0-15,0 0 0 0,3 2 0 0,-3 4 0 16,3 0 0-16,1-3 0 0,6 3-12 0,-6-4 3 16,10 4-51-16,0 3-9 15,0 0-3-15,0 0 0 0,0 0-48 0,10 10-9 0,-6-4-3 16,6 0 0-16,1 0-60 0,3 7-13 0,-3-4-3 0</inkml:trace>
  <inkml:trace contextRef="#ctx0" brushRef="#br0" timeOffset="594.16">1662 715 1755 0,'0'0'74'15,"-7"6"-59"1,3-3 107-16,4 3 22 0,0 0 4 0,-7 7 0 31,7-4-49-31,0-2-11 0,0 8-1 0,0 4-1 16,7-3-10-16,-7 9-3 0,4-3 0 0,3 6 0 0,-4 3-4 0,4 4-1 0,-3 3 0 0,-1-4 0 15,4-3-12-15,4 7-2 0,-8-10-1 0,8 4 0 16,0-4-13-16,-1-3-2 0,1-3-1 0,-1 3 0 16,-6-6-37-16,6 3 0 0,1-3 0 0,-7 2 0 15,6-5 0-15,-6 0 0 0,3 3 10 0,-7-10-10 0,3 7 9 0,4-7-9 16,-7 4 8-16,0-7-8 15,0-6 12 1,0 0-2-16,0 0-1 0,0 0 0 0,0 0-9 0,0-3 8 0,-7-7-8 0,4 1 8 16,-4 0-8-16,7-4 8 0,-4 7-8 0,4-10 8 15,0 4-8-15,0-1 0 0,4 0 0 0,3-5 0 16,-4 2 0-16,4 3 0 16,-3-5 0-16,3-1 0 0,3 6 0 0,-2-6 0 0,2 4 0 0,8 2 0 0,-11-2 0 0,10 2 0 0,-2 0 0 0,-5 7 0 15,4-6 0-15,7 5 0 16,1 1 0-16,-8 3 0 15,7 3 0-15,-4 0 12 0,1 3-4 0,0 3 0 16,-1 1 21-16,-6 8 4 0,3-2 1 0,-3 6 0 16,-1 0-23-16,-6 6-11 0,6 0 10 0,-6 3-10 0,3-6 11 0,-14 3-11 0,7-3 12 0,-4 3-12 31,1-3 11-31,-8-3-11 0,1 3 10 0,-1-7-10 16,-10 1 10-16,7-3-10 0,-11-1 10 0,4-2-10 0,0-1 8 0,3-3-8 0,-3 0 0 0,3-2 0 15,1-8 0-15,6 4-8 0,-3-3-1 0,3-3 0 16,1 3-79-16,10-3-15 0,0 6-3 0,0-7-1 31,3 1-121-31,4-10-24 0,8 4-4 0</inkml:trace>
  <inkml:trace contextRef="#ctx0" brushRef="#br0" timeOffset="931.13">2307 1204 2422 0,'0'6'68'0,"-3"0"16"0,3 0-67 0,3 4-17 0,-3-1 0 0,7-2 0 16,-7 2 73-16,11 7 11 0,-8-1 3 0,4-2 0 0,-3 3 9 0,-1-1 1 0,5 4 1 0,2 0 0 31,-6 0-18-31,6-1-3 0,1 4-1 0,-8 3 0 16,4-6-17-16,4 0-4 0,-4-3-1 0,4-1 0 0,10 26 8 0,-7-22-34 0,-4-3 0 15,-2 6-12-15,2-4-4 16,-3-2 0-16,0 3 0 0,-3-3-12 0,3 2 8 15,-4-2-8-15,-3-3 0 0,7-1 10 16,-14 1-10-16,7-4 10 0,-3 7-10 16,-4-10 16-16,3 0-4 0,-6 1 0 0,-1-1 0 0,0-3-8 0,-3-3-4 0,0 0 0 15,4 0 0-15,-8-3 0 0,4 0 0 0,3-3 0 16,-3-4 0-16,0 4 0 16,4-4 0-16,-1-2 0 0,-3 2 0 0,3-5 0 0,4-1 0 0,4 0 0 0,-4-5 0 31,3 2-77-31,1-3-15 0,3 0-4 0,0-3 0 15,0 0-25-15,0 0-6 0,0-4-1 0,3 1-784 16,-3 3-158-16</inkml:trace>
  <inkml:trace contextRef="#ctx0" brushRef="#br0" timeOffset="1103.55">2304 959 2880 0,'0'0'128'0,"0"0"25"0,0 0-122 0,0 0-31 0,0 0 0 0,0 0 0 15,0 0 57-15,0 0 6 0,0 0 1 0,0 0 0 32,0 0-52-32,0 0-12 0,3 0 0 0,4-3 0 0,-3 3 0 0,3 0 0 0,-4-3 0 0,8 0 0 15,-8 0-204-15,5 3-44 0</inkml:trace>
  <inkml:trace contextRef="#ctx0" brushRef="#br0" timeOffset="1714.64">2607 1304 2747 0,'0'0'78'0,"0"0"17"0,0 6-76 16,4 1-19-16,3-1 0 0,-4-3 0 0,4 0 86 0,-3 0 14 0,3-3 2 0,0 0 1 15,3 0-63-15,1-3-12 0,0 0-2 0,3-3-1 16,3-4-25-16,-6 1 0 0,3-1 0 0,-3-5 0 31,-1 2 41-31,4 1 3 0,-3 2 1 0,-1-5 0 0,-2 2-30 0,-1-3-7 16,-4 4 0-16,4 2-8 0,-7 1 12 0,0 0-12 0,0 2 12 0,0 7-12 15,-7 0 15-15,4 0-4 0,-8 0-1 0,7 0 0 16,-6 7-10-16,3 2 0 0,-4 0 0 0,4 10-11 16,-3-6 34-16,-1 6 6 0,-3 3 2 0,7-4 0 15,-4 7 1 1,8-6 1-16,-4 3 0 0,3 0 0 0,4 0-33 0,0-3 0 15,0 3 0-15,0 0 0 0,4-7 12 0,3 1-4 0,-4 3 0 0,8-6-8 16,3-4 0-16,-3 0 0 0,6-2-10 0,1 2 10 16,-1-6-44-16,8-6-2 0,-4-6 0 0,4-1 0 15,0-2-26-15,-1-4-6 0,1-6-1 0,7 0 0 16,-11 3-23-16,4-3-5 0,-8 4-1 0,5-8 0 16,-5 8 68-16,1-7 14 0,-1 6 2 0,-2-6 1 15,-5 0-42-15,1 6-9 0,-8-3-2 0,8 6 0 0,-11-6 76 0,3 3 0 16,4 4 14-16,-7 5-2 15,0 1-12-15,0-1 0 0,0 4 0 0,4 3 0 16,-4 3 54-16,0 0 8 0,0 0 2 0,0 0 0 0,-4 3 0 0,4 3 0 16,-7 4 0-16,7-1 0 15,-3 1 22-15,-4 2 5 0,3-2 1 0,1 2 0 0,-4 4-21 16,3 0-4-16,-6 2-1 0,3 4 0 0,3-6-20 0,0 3-4 0,4 0-1 0,0-7 0 31,0 4-20-31,0 3-4 0,0-7-1 0,4 4 0 0,0 3-16 0,6-10 0 16,-3 4 0-16,4-4 0 0,3 0-20 0,-4 1 0 15,5-7-1-15,6 0 0 0,-11 0 34 0,4-6 7 0,8 0 2 0,-5 0 0 16,4-7-22-16,4 1-8 0,-4 3 0 0,0-7 0 31,1 7-28-31,-5-10-4 0,1 4-2 0,-4-1 0 16,0 4-66-16,4-4-12 0,-11-2-4 0</inkml:trace>
  <inkml:trace contextRef="#ctx0" brushRef="#br0" timeOffset="1984.68">3552 906 2796 0,'8'15'118'31,"-8"7"-94"-31,3-3 83 0,4 6 17 0,-3-3 3 0,6 6 1 16,1 1-46-16,-8 2-9 0,4-3-1 0,4 7-1 0,-4-1-12 0,4-6-3 0,-1 4 0 0,1 5 0 31,-1-11-44-31,1 2-12 0,-8 0 0 0,8 0 0 0,0-3 20 0,-1 0 0 15,-6-3-1-15,6-3 0 0,-3-3-31 0,0-4-5 16,1 4-2-16,2-10 0 16,-10-6-51-16,4 0-10 0,-1-3-3 15,1-9 0-15,-1-1-72 0,-3-6-14 0,-3 0-3 0,-1-3-1110 0</inkml:trace>
  <inkml:trace contextRef="#ctx0" brushRef="#br0" timeOffset="2253.37">3524 1257 2310 0,'0'0'97'0,"0"0"-77"16,0 0 112-16,0 0 22 0,4 6 5 0,3-3 1 15,0 0-52-15,0 1-9 0,4-1-3 0,-1 0 0 16,-3 0-32-16,11 3-8 0,-8-6 0 16,1 0-1-1,7 0-37-15,-1-6-7 0,1 3-2 0,3 0 0 0,4 0 44 0,-1-1 9 0,1 4 2 0,3-3 0 16,-3 0-52-16,-4 0-12 0,4 0 0 0,-4 0 0 62,4 0-48-46,-8 3-13-16,5-3-3 0,-1 3 0 0,0 0-51 31,-7 3-10-31,0-3-3 0,4 3 0 0,-4 0-51 0,0 3-10 0,0 0-3 0</inkml:trace>
  <inkml:trace contextRef="#ctx0" brushRef="#br0" timeOffset="2336.44">4230 1364 3297 0,'-7'-16'72'0,"7"16"16"0,-7-3 2 0,3 3 3 0,-3-7-74 0,4-2-19 0,-4 3 0 0,-1 0 0 0,1-4 48 0,4 1 7 16,-4 2 1-16,3-5 0 15,-6-1-43-15,6-2-13 0,-3 5 8 0,-3-9-8 16,6 4-89-16,-7 2-22 0,4-6-4 0</inkml:trace>
  <inkml:trace contextRef="#ctx0" brushRef="#br0" timeOffset="2488.65">4071 859 2638 0,'-11'-3'58'0,"11"3"12"0,-7 0 2 0,4 0 3 0,-8 0-60 0,8-4-15 0,3 4 0 15,0 0 0-15,0 0 51 0,0 0 7 0,0 0 2 0,0 0 0 16,0 0-52-16,0 0-8 0,3 4 0 0,8-1 0 16,-1 3-101-16,-6 3-13 0,7 1-2 0</inkml:trace>
  <inkml:trace contextRef="#ctx0" brushRef="#br0" timeOffset="3164.66">4357 1141 2440 0,'0'0'54'0,"0"0"11"0,0 0 3 0,0 0 0 0,0 0-55 0,0 0-13 0,0 0 0 0,0 0 0 0,0 0 89 0,0 0 15 0,7 6 4 0,-7 0 0 31,3 4-36-31,4 2-6 0,-7 4-2 0,4 0 0 16,0 3-12-16,-1 3-2 0,4 3-1 0,0 0 0 0,-3-6-5 0,3 2-2 15,3-2 0-15,-6 3 0 0,6-6-21 0,1 3-4 16,0-7-1-16,-4 4 0 0,10-10-16 0,-6 4 0 0,-1-7 8 0,5-3-8 16,-1-3 0-1,0-4 0-15,3 1-8 0,-6 0 8 0,0-10 0 0,3 0 0 16,0 4 0-16,0-10 0 0,-3 3 11 0,-1 7-11 0,1-10 10 0,-1 3-10 15,-6 6 10-15,3-6-10 16,-4 1 10-16,4 8-10 0,-3-5 8 0,-4 5-8 0,3-2 0 0,-3 5 0 31,0 4 8-31,4-6-8 0,-4 9 0 0,0 0 9 16,0 0-9-16,0 0 8 0,0 0-8 0,4 9 8 0,-4-6 0 0,3 7-8 0,4-4 12 0,-7 3-4 16,4 7-8-16,3-6 10 15,-4 2-10-15,4 4 10 0,0-1-10 0,4-8 12 0,-4 5-12 16,4-2 12-16,-1-1-12 0,4 0 0 15,-3-2 0-15,3-4 0 0,0 0 0 0,0 0 0 16,0-3 0-16,4-3 0 0,-4 3 0 0,4-3 0 0,-4 0 0 0,7 3 0 0,-10-7 0 0,3-2 0 16,-4 3 0-16,1 0 0 15,-1-4 0-15,1 1 0 0,-4 2 0 0,0-5 0 16,-3 6 0-16,-4-4 10 0,0 4 1 0,-4-3 0 16,4 5-11-16,-10 1 10 0,2-6-10 0,1 9 10 15,-3 6-2-15,-1-3-8 0,-3 4 12 0,4 2-4 16,-1 3-8-16,-7 1 0 0,11 3 0 15,-3-1 0-15,-4-2 0 0,7 6 0 0,3-4 0 16,0 1 0-16,4 3 0 0,0-3 0 0,4-1 0 0,0 1 0 0,6 0-16 0,1-1-6 16,-1-2-1-1,4-7 0-15,8 4 43 0,-8-1 9 0,7-3 2 0,-4-3 0 16,5 0-31-16,-1-3 0 0,3 0 0 0,1 0-10 0,-4-3 10 0,1-3 0 0,-5 3 0 0,1 0 0 16,-4-3 0-1,0 2-12-15,-3 1 12 0,3 0-12 0,-4 0-108 0,8-6-23 16,-7 5-4-16,-4-2-1324 15</inkml:trace>
  <inkml:trace contextRef="#ctx0" brushRef="#br0" timeOffset="3702.2">5539 1197 3236 0,'-7'0'144'0,"-4"0"28"0,7 0-137 0,4 0-35 16,0 0 0-16,0 0 0 0,0 0 63 0,0 0 5 0,0 0 2 0,0 0 0 0,0 0-42 0,0 0-9 31,0 0-2-31,0 0 0 0,0 0-9 0,0 0-8 0,4 0 12 0,3-6-12 15,-7 6 0-15,4-6 0 0,3 3-15 0,-4 0 5 32,1-1-78-32,-1 1-15 0,-3 3-3 0,7-3-1 15,-7 3-140-15,4-3-28 0</inkml:trace>
  <inkml:trace contextRef="#ctx0" brushRef="#br0" timeOffset="3887.51">5599 1470 3477 0,'-7'10'154'0,"3"2"32"0,0-6-149 0,1 4-29 0,-1-7-8 0,4-3 0 15,0 6 38-15,0-6 6 0,0 0 2 0,0 0 0 0,0 6-37 0,0-6-9 16,0 0 0-16,0 0 0 0,0 0-14 0,0 0-5 16,4-3-1-16,3 0 0 0,0-3-220 0,-3 0-44 0</inkml:trace>
  <inkml:trace contextRef="#ctx0" brushRef="#br0" timeOffset="5506.53">6742 824 1014 0,'3'-12'43'0,"4"5"-35"31,-3 1 113-31,3-3 23 0,-4 2 4 0,4 4 0 0,-7 3 39 0,0 0 7 0,4 3 2 0,-1 10 0 16,4-4-36-16,-3 1-8 0,0 9 0 0,-1 3-1 16,1 3-45-16,-1 6-9 0,4 7-1 0,-7-4-1 15,4 4-23-15,-1-1-5 0,1 4-1 0,3 0 0 16,-4-7-22-16,4 1-5 0,0 3-1 0,4-4 0 0,0-6-19 0,-4 4-4 16,3-7-1-16,1 3 0 0,-4-6-6 0,3 0 0 15,1-7-8-15,0 1 12 0,-4 0-12 16,3-10 9-16,-3 0-9 0,-7-6 8 0,0 0-8 0,0 0 8 0,4-6-8 15,3 0 8-15,-7-10-8 0,-7 4 8 0,3-1-8 16,-3-3 8-16,0 1-8 16,-7-1 8-16,0 4-8 0,-4-4 8 0,1 3 0 0,-4 1 0 0,-1 9 0 0,1-7 0 15,0 10-8-15,0 6 0 0,0 1 0 0,3-1 0 16,-3 7 8-16,7-1 0 16,-4 4 0-16,4-4 0 15,3 4-24-15,-3 6-6 0,7-10-1 0,4 7 0 0,-1 0 31 0,1 0 5 0,6 3 2 0,1-6 0 16,-1 2-15-1,4 1 0-15,4-6 0 0,-4 2 0 0,11 1 0 0,-4-7 0 0,3 1 0 16,1-1 0-16,3-2 0 0,4-1 0 0,0-3 0 0,3-3 0 0,0-3-8 0,0-3 8 16,0 2-12-16,1-5 12 15,-1 0-20-15,-3 2 2 0,3-5 1 0,0 2 0 16,-3 1-31 0,-1 0-5-16,1 2-2 0,-4-5 0 15,-3 9-6-15,0-4-2 0,-1 4 0 0,1 3 0 0,-8 0 51 0,1 0 12 0,0 3 0 0,-4 0 0 16,-4 4 48-16,-3-7 13 0,0 0 3 0,0 9 0 0,0-6 0 0,0-3 0 0,-3 3 0 15,3-3 0-15,0 0-46 0,0 0-9 16,-7 0-1-16,0-3-8 0,-1 3 19 0,5-6-3 16,-4-7-1-16,0 1 0 0,3-1-15 0,-3-5 0 15,-3-1 0-15,3-3 0 0,0-3 0 0,-4 6 0 16,7-3 0-16,-3 3 0 16,4 7 0-16,-4-10 0 0,3 3 0 0,4 0 0 0,0 7 0 0,0-4 0 0,0 10 0 0,0-7 0 31,4 4-17-31,3-1-3 0,-4 1-1 0,4 3 0 15,1 6 21-15,-1-4 0 0,3 4 0 0,1 0 0 0,-1 4 0 0,1-4 0 16,3 3 0-16,0 3 0 0,0-3 13 0,4 3 7 0,-4 1 2 0,7-1 0 31,-7 6-35-31,4-5-7 0,0-1-2 0,-4 0 0 16,0 1-54-16,3 2-10 0,-6-3-2 0,3 7-1 16,-3-4-114-16,3 4-22 15,7 12-5-15,-10-13-1 0</inkml:trace>
  <inkml:trace contextRef="#ctx0" brushRef="#br0" timeOffset="5631.82">7613 1592 3225 0,'-11'0'92'0,"11"0"19"0,0 0-89 0,-7-3-22 0,4 0 0 0,-4-6 0 15,3 2 71-15,1-2 9 0,-1 0 3 0,1-1 0 0,-1 1-31 0,1-7-5 16,-1 1-2-16,1 5 0 0,-5-9-36 0,5 4-9 16,3-1 0-16,-4-3 0 15,1 3-152-15,-1 4-32 0,1-10-6 0</inkml:trace>
  <inkml:trace contextRef="#ctx0" brushRef="#br0" timeOffset="5774.45">7472 1144 2238 0,'0'0'94'16,"0"0"-75"0,-4 3 108-16,4 0 21 0,0-3 5 0,0 7 1 0,4 2-129 15,-1 0-25-15,1 1 0 0,3 2-12 16,0 1-64-16,0-1-14 15,0-2-2-15</inkml:trace>
  <inkml:trace contextRef="#ctx0" brushRef="#br0" timeOffset="6488.53">7761 1476 2230 0,'-3'10'94'31,"3"-4"-75"-31,-4 0 104 0,4 1 21 16,0 2 4-16,4-3 0 0,-4-6-62 0,3 3-13 15,1 7-2-15,-1-7-1 0,-3-3-25 0,7 3-5 16,0 0 0-16,0-3-1 0,4 0-16 0,-8 0-3 0,5 0-1 0,-1 0 0 0,0 0 25 0,-4 0 6 31,-3 0 1-31,7-3 0 0,-3 3-25 0,-4 0-5 16,0 0-1-16,7 3 0 0,-7-3-4 0,3 0-2 0,4 7 0 0,-3 2 0 16,-1-3-4-16,4 0-1 0,-7 1 0 0,8-1 0 0,-8-6 20 0,3 6 4 15,1-3 1-15,-4-3 0 31,7 0-51-31,0 0-11 0,0 0-1 0,0-3-1 0,-4 0 30 0,4 0 8 0,-3-6 1 0,3 2 0 0,-3-2 2 0,-1-4 0 32,4 4 0-32,-3-10 0 0,-1 4-2 0,4-1 0 0,-3-6 0 0,-1 3 0 15,1 3-9-15,3 1 0 0,0-4 0 0,-4 3 0 32,4 1 11-32,-3-1-3 0,0 0-8 0,-1 4 12 0,1 2-12 0,-4-2 0 0,3 5 0 0,1-2 0 15,-4 3 0-15,0 6 0 0,0 0 0 0,0 0 0 0,0 0 9 0,0 0-1 0,0 0 0 0,0 0 0 31,-4 6-8-31,4 7 0 0,-3-7 0 0,3 3 0 16,0 4 0-16,0 2 0 0,3-5 0 0,1 2 0 0,-1-2 0 0,1-1 0 16,3 4 0-16,0-10 0 0,0 3 0 0,3 0 0 15,-2 1 0-15,2-4 0 0,-3-3 0 0,4 0 0 0,-1 0 0 0,1-3 0 16,-1 0 0-16,5-1 0 16,-5-2 0-16,1 0 0 0,3 3-17 0,-4-3 4 15,1-7 1-15,-4 7 0 0,4-4 20 0,-4 4 5 0,0 0 1 0,-4-1 0 16,1-5-14-1,-1 6 0-15,-3-4 0 0,0 4 0 0,0 0 8 0,0 6-8 16,0 0 0-16,-7-3 9 0,4-1-9 0,-4 1 0 0,3-3 0 0,-3 6 8 16,0 0-8-16,-3 9 0 0,2-5 0 0,-2 2 0 0,3 3 0 0,-4 1 0 15,4 2 0-15,0 4 0 0,0-4-9 16,4 4 9-16,-1 3 0 0,0-7 0 16,4 4 0-16,0 3 0 0,0-3 0 0,0-4 0 0,4 4-19 0,3-7 3 31,0 7 1-31,0-4 0 0,4 1 31 0,3-7 5 0,0 1 2 0,0-4 0 15,4 3-37-15,3-3-7 0,-3 0-2 0,3-3 0 0,0 0 39 0,0-3 7 16,0 3 1-16,0-3 1 16,-3-3-40-16,0-1-8 0,-4 4-1 0,0 0-1 0,0-3 45 0,-3-4 8 15,3 4 3-15,-4 0 0 32,-3-3-50-32,4 5-9 0,-4 1-3 0,0 0 0 0,-7 3-184 0,0 0-37 0,0 0-7 0,0 0-1 0</inkml:trace>
  <inkml:trace contextRef="#ctx0" brushRef="#br0" timeOffset="7546.37">9811 1354 1958 0,'0'0'43'0,"0"0"9"0,-7 6 1 0,3-2 3 0,1-1-45 0,-1 3-11 0,1 0 0 0,-1 4 0 16,4-4 104-16,0-3 20 0,0 6 3 0,4-2 1 16,-4 2 0-16,7-3 0 0,0 4 0 0,3-4 0 0,1 0-52 0,-4-3-9 31,4 4-3-31,-1-4 0 0,8-3 0 0,-4 0 0 0,7 0 0 0,-3-3 0 16,6-4-51-16,5-5-13 0,2-1 0 0,-2 1 0 0,-1-4 54 0,-4 7 8 0,-2-10 2 15,-1 3 0 1,-4 4-52-16,1-7-12 0,0 3 0 0,-4 1 0 15,-4-1 0-15,1 0 0 0,-4 4 0 0,-3 2 0 0,-1-2 0 0,-3 2 0 0,-3 4 0 0,-1 0 0 32,-3 0 0-17,-4 2 0-15,-3 4 0 0,-3 0 0 0,-1 7 0 0,0-1 0 0,-3 3 0 0,0 4 0 16,-4 6 0-16,-3-1 0 0,3 8 0 0,1-4 0 0,-1 6 0 0,4 0 0 0,3 0 0 0,1 7 0 16,6-10 0-16,0 6 0 0,8-6 0 0,-1 3 0 15,1-3 0-15,6-3 0 16,1 0 0-16,3 3 0 0,4-9 0 0,3 3 0 0,3-6 0 0,1-1 0 15,3 1 0-15,0-4 0 16,4 0 0-16,0-2 0 0,-4-7 0 0,4 0 0 16,3 0 0-16,-4 0 0 0,5 0 0 0,-1-3 0 0,-3-1 0 0,-1-5 0 0,1 3 0 0,-4-1 0 15,-3-2 0-15,-1-3 0 16,1 5 0-16,-7-8 0 0,-1-1 0 0,-3 3 0 16,0-5 0-16,-3-1 0 0,-4 6 0 0,0-6 0 15,-4 4-151-15,-3 2-33 0,4-6-6 0</inkml:trace>
  <inkml:trace contextRef="#ctx0" brushRef="#br0" timeOffset="7983.55">9850 1059 2188 0,'0'0'48'16,"-4"7"11"-16,1-4 1 0,3-3 1 0,-4 6-49 0,4-6-12 0,0 6 0 0,0-6 0 0,0 0 156 15,0 0 29-15,0 3 6 0,7 7 1 0,-3-7-103 0,3 0-20 0,-4-3-4 0,8 6-1 16,-4-2 0-16,3-1 0 0,4 0 0 0,1-3 0 15,-1 3-29-15,10-3-7 0,-2-3 0 0,6 3-1 16,-7-3-12-16,4 0-3 0,-1-4 0 0,1 4 0 16,0 3-12-16,-4-3 8 0,4 0-8 15,-1 0 0 1,-3-4 9-16,4 4-9 0,-4 0 8 0,4 0-8 16,-4-3 0-16,-3 0 0 0,3-4 0 0,-3 7 0 0,-4-3 0 0,3-7 0 0,-6 4 8 0,0 3-8 31,-4-4 21-31,-4 4-1 0,1-10 0 0,-4 7 0 0,-4-1 3 0,-3 1 0 0,0 3 0 0,0-7 0 15,-4 4-15-15,-3-1-8 0,4 1 10 0,-8 6-2 16,4-4-8 0,0 4 0-16,0-3 0 0,0 3 0 15,3 0 0-15,-3 0 0 0,3 0 0 0,4-1 0 0,-3 1 0 0,6 0 0 0,-3 0 0 0,4 0 0 16,3 0-28-16,0 0-3 0,0 3 0 0,3-4 0 16,8-2-129-16,-4 0-25 0,3 3-6 0</inkml:trace>
  <inkml:trace contextRef="#ctx0" brushRef="#br0" timeOffset="8982.52">11645 1251 1947 0,'0'-3'86'0,"-3"-4"18"16,3-2-83-16,0 6-21 0,0-4 0 0,0 7 0 15,0 0 107-15,0 0 17 0,0-3 3 0,0 3 1 16,0 0-7-16,0 0-1 0,0 0 0 0,0 0 0 16,3 7-16-16,1 5-4 0,-1-2-1 0,1 8 0 0,-1 4-32 0,1-6-7 15,3 6 0-15,-4 3-1 0,1 3-19 0,3-3-4 0,-3 7-1 0,-1-4 0 16,4 0-20-16,0-3-4 16,0 0-1-16,0 3 0 0,0-6-1 0,0-3 0 0,-3 3 0 0,3-9 0 15,0 2-9-15,-3-5 0 16,-1-1 0-16,-3-9 0 15,0 0-27-15,0 0-7 0,0 0-2 0,0-9 0 0,0-1-28 16,0 1-7-16,-7-4-1 0,4-2 0 0,-5 2-70 0,1-2-14 0,-3 5-4 0,-1-6 0 31,1 4 4-31,-1-4 0 0,-3 7 0 0,-4-7 0 16,4 7 93-16,0-1 19 0,0 4 4 0,0 3 1 0,0 0 51 0,0 3 11 0,0 0 1 0,3 0 1 16,4 3 67-1,0 0 14-15,0-3 2 0,3 3 1 16,4-3-36-16,-3 7-7 0,3 2-2 0,0-9 0 0,3 6 0 0,8 0 0 15,-4 4 0-15,3-4 0 16,1-6 0-16,3 3 0 0,0-3 0 0,4 3 0 0,0-3-17 16,3 0-4-16,0 0-1 0,4 0 0 0,-1-3-10 0,1-3-1 0,0-7-1 0,3 7 0 15,0-6-12-15,0 2-2 0,1 1-1 0,-1-4 0 16,4 1-7-16,-8-1-8 0,4 7 11 0,-3-7-11 0,-7 4 10 0,-1 3-10 16,-2-4 8-16,-5 7-8 15,1 0 14-15,-4 0-2 16,-7 3-1-16,0 0 0 0,0 0 14 0,0 9 3 0,-4 1 1 0,1 2 0 15,-1 7-7-15,-3 6-2 0,0 0 0 0,-4 0 0 0,4 0-20 0,-3 4 9 16,3-7-9-16,0 3 9 16,0-7-35-16,7 1-5 0,0-3-1 15,0 0 0-15,3-4 52 0,4 1 9 0,0-4 3 0,4 1 0 0,3-7-24 0,0-3-8 0,4 0 0 0,3-3 0 32,0-7 0-32,0 4 0 0,4-4 0 0,0-2 0 15,-1 3 0-15,-2-10 0 0,-5 0 0 0,4 6 0 0,-3-5 0 0,-4 5 0 16,0 0 0-16,-3 7 0 15,-4-6 0-15,0-1 0 0,-4 1 0 0,1 2 0 0,-8-2 0 16,1-1 0-16,-4-3 0 0,-4 4 0 0,1-7 0 0,-4 6 0 16,-4 1 0-16,4-1 0 0,-4 1 0 0,1-1 0 15,-5 4 0-15,5 3 0 0,-1-7 0 0,4 10 0 16,3-3 0-16,1 3 0 16,3 3-75-16,7 0-14 0,0 0-3 0,7 0-944 0,0 3-189 0</inkml:trace>
  <inkml:trace contextRef="#ctx0" brushRef="#br0" timeOffset="9862.45">13677 1150 1642 0,'0'0'46'0,"0"0"11"15,-3-3-45-15,-1 0-12 0,1 0 0 0,3-3 0 16,-7 3 184-16,3-1 36 0,-3 1 6 0,0 0 2 15,0 3-40-15,0 0-8 0,0 0-2 0,-4 0 0 16,1 3-60-16,-1-3-12 0,-3 3-2 0,0 4-1 0,3-1-43 0,-3 0-9 0,-4 0-2 0,4 4 0 31,0 2-23-31,-3 7-5 0,2-6-1 0,1 6 0 16,4 3-36 0,-1-1-8-16,4 5-2 0,0 2 0 0,4 0 26 0,-1 10 0 0,1-7 0 0,3 7 0 15,3-4 20-15,4-3 10 0,0 4 2 0,4-4 0 0,-1-9-24 0,8 3-8 16,-4-6 0-16,7 0 0 0,0-6 0 15,1-1 0-15,-1-3 0 0,3 1 0 0,1-4 0 0,3 0 0 16,-3-6 0-16,7 0 0 0,-4-6 0 0,4 3 0 16,-4 0 0-16,0-3 0 0,4-1 0 0,0-5 0 15,-4 6 0-15,-3-13 0 0,-1 6 0 0,-3-3 0 0,-3-2 0 0,0-4 0 32,-4 0 0-32,-4-3 0 15,-2-4 0-15,-5 1 0 0,1 0 0 0,-8 0 0 0,1-7 0 0,-5 4 0 0,-2 3 0 16,-8-4 0-16,1 1 0 0,-8 0 0 15,4 6 0-15,-4 3 0 0,0 9 0 0,1-6 0 16,2 4 0-16,1 5 0 0,0-2 0 0,0 2 0 0,3 4-26 0,4 0-5 0,0 3-1 0,0-1 0 31,3 1 52-31,4 3 9 0,-3 3 3 0,3-3 0 16,7 0-52-16,0 0-9 0,0 0-3 0,0 10 0 0,0-10-56 0,7 6-12 0,0 0-3 0</inkml:trace>
  <inkml:trace contextRef="#ctx0" brushRef="#br0" timeOffset="10705.42">15332 1332 1203 0,'0'0'24'0,"0"0"8"16,0 0-32-16,0 0 0 0,0 0 0 0,0 0 0 0,0-6 122 0,0 3 18 0,0-3 3 0,0-1 1 16,3 1 12-1,-3 6 4-15,0-6 0 0,0 3 0 0,0-1-36 0,0-5-8 0,-3 3 0 0,-1 3-1 31,1-1 9-31,-4-2 1 0,3 3 1 0,-3 0 0 16,-4 3-48-16,4 3-10 0,-3 3-1 0,-1 1-1 0,-3 2-53 0,0 7-13 0,0-1 0 0,0 4 0 31,3 6 0-31,-3 4 0 0,4-1 0 0,2 0 0 0,5 0 0 0,-4 0 0 0,3-3 0 0,4 1 0 32,0-5 21-32,4-2 2 0,-1 0 0 0,4-3 0 15,1-1-37-15,-1-5-7 0,3-1-2 0,1-2 0 0,-1-7 32 0,4 0 7 16,1 0 0-16,-1-7 1 0,-4-2-17 0,4-1 0 0,-3 1 0 0,3-7 0 15,-3-2-15-15,-1 5 0 0,4-12 0 0,-7 9 0 16,4-9 24-16,-4 6 5 0,0 1 1 0,0 2 0 16,-3 0-15-16,-1 7 0 0,-3-4 0 0,4 7 0 15,-4 6 8 1,0 0-8-16,0 0 0 0,0 0 9 0,0 0 29 0,3 3 6 0,-3 10 0 16,4-7 1-16,-1 0-36 0,1 7-9 0,-1-1 0 0,4 4 0 15,0-7 0-15,-3 7 0 0,3-3 0 0,4 2 0 16,-4-5 8-16,3 2-8 0,4-2 12 0,-3 2-4 0,3-6-8 15,-3 4-9-15,3-4 9 0,0 0-13 16,-4-2 13-16,5-1-12 0,-5-6 12 0,1 3-12 16,-1-7-47-16,4 1-9 0,-7-3-1 0,4 2-1 15,-4-5-73-15,4-1-14 0,-4-2-3 0</inkml:trace>
  <inkml:trace contextRef="#ctx0" brushRef="#br0" timeOffset="10936.12">15752 1100 2070 0,'0'0'92'0,"0"0"18"0,0 0-88 16,0 0-22-16,0 0 0 0,3 6 0 0,-3 7 124 0,4 0 21 0,-1 2 4 0,1 1 1 15,-1 3-25-15,1 0-5 0,3 6 0 0,-4 0-1 16,4-3-23-16,-3 3-4 0,3-3 0 0,0 3-1 16,4-6-33-16,-4 3-6 0,0-7-2 0,3 7 0 0,1-3-22 0,-1-3-5 0,-3 2-1 0,4-2 0 15,-4-3-22-15,0-1 0 0,0-2 0 0,0 2 0 31,-3-9 0-31,-1 4-20 0,1-4 4 0,-4-3 1 16,0 0-40-16,0 0-8 0,0 0-1 0,0 0-1 16,-7-7-101-16,3 1-20 0,-3-6-4 0</inkml:trace>
  <inkml:trace contextRef="#ctx0" brushRef="#br0" timeOffset="11154.56">15607 1420 2880 0,'0'0'128'0,"0"0"25"15,0 0-122-15,7-3-31 0,0 3 0 0,4 0 0 32,-1-3 117-32,4 3 18 0,0-3 3 0,4-1 1 0,0 4-69 0,-1-3-14 0,4 3-2 0,1 0-1 15,-5-3-42-15,4 3-11 0,1 0 0 0,-1-3 0 0,0 3 0 0,0 0 0 16,0 0 0 0,0 0 0-16,1 0 0 0,-1 0 0 0,-4 0 0 0,5-3 0 15,-1 3 28-15,0 0 3 0,0-6 1 0,0 3 0 16,4 3-103-16,-7 0-20 0,3 0-4 0,0 0-1 15,0 0-158-15,0 0-32 0</inkml:trace>
  <inkml:trace contextRef="#ctx0" brushRef="#br0" timeOffset="11669.47">16937 1298 1789 0,'3'-7'79'0,"-3"7"17"16,0 0-77-16,0 0-19 0,0 0 0 0,0 0 0 0,0 0 144 0,0 0 24 0,0 0 6 0,0 0 1 31,0 0-5-31,-3 7-1 0,-4 2 0 0,0 4 0 0,-4-1-75 0,1 7-15 0,-1 0-3 0,0 3-1 15,1-3 1-15,-1 6 0 0,-3-3 0 0,4 0 0 16,3 0-76-16,-1-4 0 0,1 4-19 0,4-6 4 16,-1 0 23-16,4-1 4 0,0-5 0 0,7-1 1 0,-3-3-13 0,3-2 0 0,4-8 0 0,-1 1 0 31,4-3 0-31,-3-3 0 0,3 2 0 0,0-8 0 16,0-1 0-16,4 0-8 0,-1-3-1 0,-2 1 0 15,2 2 9-15,1-9 12 0,-4 3-2 0,0 0-1 16,0 0-9-16,-3 10 0 0,-4-7 0 15,0 6 0-15,-4 4 0 0,4-4-12 0,-7 4 2 0,4 6 1 16,-4 3 9-16,0 0 0 0,0 0 0 16,4 3 0-16,-1 6 0 0,1 4 11 0,-1 6-3 0,1-4 0 0,-1 4 0 0,4 3 0 15,-3 0 0-15,3-3 0 0,0 0-8 0,3-1-9 0,-3 1 9 16,4 0-13 0,0-6 22-16,-1 2 5 0,4-2 1 15,-3-1 0-15,3-5-24 0,-3-4-5 0,-1-3-1 0,4 0 0 0,-3-3-90 0,-1-1-19 0,-2 1-3 16,2-3-1-1,-3-3-51-15,0-4-10 0,0 1-3 0</inkml:trace>
  <inkml:trace contextRef="#ctx0" brushRef="#br0" timeOffset="12044.32">17307 1019 1580 0,'0'0'67'16,"0"0"-54"-1,0 0 135-15,0 0 26 0,4 3 6 0,3 0 0 16,-4 3-49-16,1-3-11 0,-1 7-1 0,1-4-1 15,0-3-26-15,-1 0-6 0,1 7-1 0,3-4 0 16,0 3-4-16,0 4-1 0,0-7 0 0,0 10 0 16,3-4-12-16,1 10-2 0,0-6-1 0,-1 9 0 15,1-6-15 1,3 3-3-16,0 0-1 0,-3 3 0 0,3 0-13 0,-4 0-2 0,1-3-1 0,-1 6 0 0,1 0-22 0,-4 4-8 0,4-4 0 16,-4 3 0-1,0-2 0-15,0-1 8 0,0 0-8 0,0-3 4 0,-4 3-4 0,1-6 0 16,3 3 0-16,-3-6 0 0,-4-3 0 0,3 3 0 15,-3-7 0-15,4 1 0 0,-4-4 0 0,0 1 0 0,0-10 0 0,0 0 0 32,0-10-28-32,0 1-3 0,0-7 0 0,-4 4 0 15,4-7-77-15,-3 0-16 0,3 3-4 0,0-9 0 16,-4 6-156-16,4-6-31 0</inkml:trace>
  <inkml:trace contextRef="#ctx0" brushRef="#br0" timeOffset="12321.9">17671 1050 2066 0,'0'0'43'0,"0"0"10"0,3-6-42 0,-3 6-11 0,0 0 0 0,0 0 0 16,4 0 156-16,-4 0 28 0,0 0 7 0,7-7 1 15,-7 7-62-15,7 7-12 0,0-4-2 16,-4 3-1-16,4 0-31 0,1 4-5 0,-1-1-2 15,-4 10 0-15,4-6-5 0,0 5-2 0,0 4 0 0,0 0 0 16,0 3-61-16,0 0-9 0,0 4 0 0,1 2-12 0,-5 0 12 0,4 1 0 31,0 2 0-31,0 1 0 0,0-1 0 0,4 4 0 0,-1-13 0 0,-2 3 0 16,2 0 0-16,1 1 0 0,-1-4 0 0,-3-3 0 0,4 0 0 0,-1-7 0 0,-2-8 0 0,2 2 0 16,-6 0 0-16,3-2 0 15,-7-7 0-15,0 0 0 0,0 0 0 0,0 0 0 16,0 0 0-16,0-7 0 15,-4-2-105-15,4 0-19 0,-3-4-3 0,3 4-854 32,-4 2-171-32</inkml:trace>
  <inkml:trace contextRef="#ctx0" brushRef="#br0" timeOffset="12749.31">18747 1009 1497 0,'0'0'32'0,"0"-6"8"0,3 3 0 0,-3-3 4 16,0-1-36-16,0 7-8 0,0 0 0 0,0 0 0 15,0 0 104-15,0 0 20 0,0 0 3 0,0 0 1 32,0 0 26-32,4 10 6 0,-4-4 0 0,3 7 1 0,-3-1-53 0,0 4-10 0,4-4-2 0,-1 7-1 15,-3 3 26-15,4-3 6 0,3 6 1 0,-4-3 0 32,8 6-76-32,-4-6-16 0,0 9-2 0,4-2-1 0,-1-1-2 0,4-3-1 0,-3 3 0 0,0-3 0 15,3 0-30-15,-4 0 8 0,1-3-8 0,-1 3 0 0,1-6 0 0,0 3 0 16,-1 0 0-16,-3-9 0 15,4 2 0-15,-4-5 0 0,0 2 0 0,-4-9 0 16,1 1 0-16,-1 2 0 0,-3 0 0 0,4-6 0 0,-4 0 0 0,-4-6 0 0,4 0 0 0,-3-4 0 31,-1-6-100-31,1 4-22 0,-4-4-5 0,0-3-1 16,-4 4-51-16,4 2-10 0,-7 4-3 0</inkml:trace>
  <inkml:trace contextRef="#ctx0" brushRef="#br0" timeOffset="13028.18">18553 1426 2310 0,'0'0'97'0,"0"0"-77"15,0 0 133-15,0 0 27 0,0 0 6 0,10 3 1 32,-3 4-87-32,7-4-16 0,-3 0-4 0,3-3-1 15,0 3-20-15,4-3-4 0,-1 3-1 0,5-3 0 0,-1 0 8 0,0 0 2 0,4 0 0 0,-1-3 0 16,-3 3-52-16,1 0-12 0,-1-3 0 0,4 3 0 15,-4 3 0-15,-4-3 0 0,4 0 0 0,-3 3 0 16,3 0 0-16,-7 0 0 0,4 1 0 0,0-1 0 16,-4 3 0-16,3-3 0 0,-2 3 0 0,-1 4 0 15,0-4-100-15,0 0-22 0,-4 4-5 0,5-1-1 16,-5-3-51-16,4 4-10 0,0-4-3 0</inkml:trace>
  <inkml:trace contextRef="#ctx0" brushRef="#br0" timeOffset="13236.57">19293 1545 1497 0,'-3'7'66'0,"-1"-4"14"0,4 3-64 16,-3-3-16-16,-4 0 0 0,3 4 0 16,1-4-48-1,-1 3-12-15,4-6-4 0,0 0 0 0,0 0 0 0,0 0 0 0,0 0 0 0,0 0 0 16,0 0 103-16,0-13 20 0,0 7 4 0,0-3 1 0,0-1 204 0,0 4 42 0,0-6 8 0,-3-1 2 16,-1 1-103-16,-3 2-20 0,4-2-4 0,-4-4-1 31,-4 0-90-31,0 4-18 0,1-7-4 0,-1 0-1 15,1 7-79-15,-1-10-8 0,-3 3-6 0,3-3-1 0,4 3 15 0,0 3 0 0,0-3 0 0,4 1 0 32,-1 5-105-32,1-3-19 0,-1 7-3 0</inkml:trace>
  <inkml:trace contextRef="#ctx0" brushRef="#br0" timeOffset="13392.08">19064 1069 2310 0,'-18'-3'48'0,"11"0"11"0,7 3-47 0,0 0-12 15,0 0 0-15,0 0 0 0,0 0 104 0,0 0 20 0,0 0 3 0,4 6 1 16,-1 0-103-16,1 0-25 0,0 7 0 0,-1-7 0 16,4 0 0-16,0 7 0 0,0-4 0 0,4 7 0 15,-1-7-148-15,1 4-36 0,3-4-6 0</inkml:trace>
  <inkml:trace contextRef="#ctx0" brushRef="#br0" timeOffset="14236.57">19385 1495 2553 0,'-7'3'108'0,"0"4"-87"15,0-4 86-15,0 3 17 0,3-3 3 0,1 0 1 16,3-3-52-16,-4 3-9 0,4-3-3 0,0 0 0 0,0 0 0 0,-3-3 0 0,3-3 0 0,3 0 0 15,-3-4 0-15,4 4 0 0,-4-10 0 0,3 4 0 16,1-4-51-16,-1 4-13 0,1-7 0 0,0 3 0 16,-1 4 0-16,4-10 0 0,-3 3 0 0,-1 3 0 15,4-3 0-15,-3 4 0 0,3-1 0 0,0 3 0 16,-4-2 0 0,4 9 0-16,0-10 0 0,1 10 0 0,-1-1 0 0,0 4 0 0,0 0 0 0,0 0 0 15,0 0 0 1,0 3 0-16,0 3 0 0,0 0 0 0,0 3 0 15,0 1 0-15,0-1 0 0,0 6 0 0,-3-2 0 0,3 2 0 0,-4-2 0 0,1 9 0 16,-4-7 0-16,3 4 0 0,-3 3 0 0,-3-4 0 16,3 4 0-16,0 0 0 0,-4-3 0 0,4-1 0 15,-3 1 0-15,-1 0 0 0,1-4 0 0,-1 4 0 16,1-10 0-16,-1 4 0 0,1-4 0 0,3-6 0 16,0 0 0-16,0 0 0 0,0 0 0 0,0 0 0 15,0 0 0-15,7-6 0 0,-4-1 0 0,4 1 0 16,0-7 0-16,0 4 0 0,-3-4 0 0,6 1 0 15,-2-1 28 1,2 1 4-16,-3-1 0 0,7 4 0 0,-3-7-52 16,3 4-9-16,0-4-3 0,0 7 0 0,0-7 52 0,-3 7 9 0,3-4 3 0,-3 7 0 15,3-4-24-15,-4 1-8 0,1 6 0 0,-1 0 0 16,1-1 0-16,-4 8 0 0,-3-4 0 0,3 6 0 0,0 3 0 0,-4-2 0 0,1-1 0 0,-1 3 0 31,-3 1 0-31,0 2 0 0,4 1 0 0,-1-1 0 16,-3 1 0-16,0 6 0 0,4-10 0 0,-4 7 0 15,3-4-26-15,-3 1-5 0,4-4-1 0,-1 1 0 16,1-1 32-16,0-3 0 0,3 1 0 0,-4 2 0 0,4-6 0 0,0 0 0 16,0 4 0-16,4-4 0 15,-1-3 0-15,1-3 0 0,0-4 0 0,3 4 0 0,-4-3 0 16,4-7 0-16,1 1 0 0,2 2 0 0,-3 1 20 0,0-7 9 0,1 4 3 16,2-1 0-16,1 1-24 0,-1-4-8 0,-2 3 0 0,2-2 0 15,-3-1-26-15,0 4-5 16,-3-4-1-16,0 6 0 0,-1-5 52 0,-3 5 9 15,-3 1 3-15,-1 3 0 0,-3 6-24 0,0 0-8 0,0 0 0 0,0 0 0 32,-3 3 0-32,-4 0 0 0,-4 3 0 0,-3 4 0 15,3 5 0-15,-3-5 0 0,-3 2 0 0,-1 4 0 16,4 3 0-16,3-10 0 0,-3 10 0 0,4 0 0 0,-1-4 0 0,4 4 0 0,0 0 0 0,3 0 0 31,1-3-26-31,3-1-5 0,3-2-1 0,1-4 0 0,3 1 52 0,0 2 9 0,0-9 3 0,4 4 0 16,-1-4-24-16,4 3-8 0,0-3 0 0,4 3 0 0,-4-3 0 15,4 1 0-15,0 5 0 0,-1-6 0 16,1 0-28-16,-1-3-3 0,5 0 0 0,-5 0 0 16,1 0 31-1,0-3 0-15,-1 0 0 0,-3-6 0 0,0 2 0 0,4-2 0 0,-4 0 0 0,-3-1 0 16,3-6-108 0,-7 1-16-16,3-1-4 0</inkml:trace>
  <inkml:trace contextRef="#ctx0" brushRef="#br0" timeOffset="14646.57">20578 1100 2788 0,'0'-9'79'0,"-4"-4"17"0,4 7-76 0,0 0-20 0,0-4 0 0,0 7 0 16,4 0 71-16,-4 3 10 0,0-6 3 0,0 6 0 16,0 0 1-16,0 0 1 0,-8 0 0 0,-2 3 0 15,-4 3-11-15,0 0-3 0,-4 4 0 0,0 2 0 16,-3 7-55-16,0-9-17 0,0 5 8 0,0 4-8 15,3-6 30-15,0 5 2 0,1 1 0 0,3-6 0 16,7 2-24-16,0 1-8 0,0-6 0 0,7-1 0 16,3 0 0-16,4 1 0 0,0 2 0 0,4-2 0 15,3-7 0-15,4 3 0 0,6-3 0 0,-3 4 0 16,8-4 0-16,-5 3 0 16,5-3 0-16,-1 6 0 15,0-2 0-15,-7-4 0 0,4 3 0 0,-4 4 0 0,0-4-26 0,-3 3-5 0,-1 4-1 16,1-4 0-16,-7 4 52 0,-1-1 9 0,1 4 3 0,-8 0 0 0,1-1-32 0,-4 4 0 15,-4-3 0-15,1-1 0 0,-1 1 0 0,-3-6 0 16,0 2 0 0,-3 1 0-16,3 2 0 0,-4-8 0 0,0 2 0 0,1 0 0 0,-1-5 0 0,4 2 0 15,0 0 0-15,0-6 0 0,7 0 0 0,-3-6 0 0,-1 3 0 0,4 3 8 32,4-7-61-32,-4 1-11 0,7 3-1 0</inkml:trace>
  <inkml:trace contextRef="#ctx0" brushRef="#br0" timeOffset="22754.56">1115 3348 1818 0,'0'-9'52'0,"-7"6"10"0,3 0-50 0,4-4-12 0,-3 4 0 0,3 3 0 15,0 0 100-15,0-3 16 0,0 3 4 0,0 0 1 16,0 0 6-16,0 0 1 0,0 0 0 0,0 6 0 16,-7 4-52-16,7 2-9 0,0-2-3 0,0 5 0 15,0 4 0-15,0 3 0 0,0 6 0 0,7 4 0 16,-7-1-51-16,3 10-13 0,-3 6 0 0,4 3 0 16,3 0 39-16,-7 0 5 0,10 4 0 15,-6-4 1 1,6-6-23-16,-6 0-5 0,3-7-1 0,-3 1 0 15,6-10-6-15,1 0-2 0,-8-6 0 0,8-3 0 0,-4-3-8 0,4-7 0 0,-8 1 9 16,8-7-9-16,-8-6 9 0,4-4-9 0,-3-2 12 0,3-4-12 16,-4-2 0-16,4-4-16 0,-7-3 2 0,0 0 0 15,0-9 62-15,0 2 13 0,-7-2 3 0,4 3 0 16,-4 0-75-16,3-7-14 16,-6 1-3-16,3-1-1 0,0-2 29 0,-4 2 0 15,0 1 0-15,-3-1 0 0,4 4 24 0,-8-4 2 0,11-2 0 0,-11-1 0 16,8 3-26-16,3 1 0 0,-11 0 0 0,7-1 0 15,8 7 0-15,-4 3 0 16,3 0 0-16,1 3 0 0,-4 9 0 0,3-6 0 0,-3 10 0 0,7-4 0 16,-3 7 0-16,3-3 0 0,0 2 0 0,0 1 0 15,0 6 0-15,0 0 0 16,0 0 0-16,0 0 0 0,10 3 0 0,-6 0-9 0,6 1 0 0,1 5 0 0,0-9 9 16,3 3 0-16,-4-3 0 0,11 0 0 0,-3-3 0 0,10 3 12 0,-10 0-2 0,14-6-1 31,-11 6-9-31,7-3 0 0,-3-1 9 0,6 4-9 15,-6-3 0-15,7 3 0 0,-7-3 0 0,10 3 0 16,-10 0 12-16,6-3 8 0,-2 3 2 0,2 0 0 16,-6-3-22-16,0 3 0 0,-4-3 0 0,4 3 0 15,-4-3 0-15,-11 3 0 0,1 0 0 0,3 0 0 0,-3 3-16 0,-8-3-4 0,-3 0 0 0,0 0-1 32,0 0 21-32,0 0 0 0,0 0 0 0,0 0 0 0,0 0-19 0,-3 3 1 0,-1 0 0 15,-7 0 0-15,4 0-98 0,-7 4-20 16,4-4-4-16</inkml:trace>
  <inkml:trace contextRef="#ctx0" brushRef="#br0" timeOffset="23063.53">1129 3731 2419 0,'-14'9'107'0,"3"1"22"0,8-7-103 16,3-3-26-16,0 0 0 0,3 0 0 0,8 0 108 0,-1-3 16 0,4-4 3 0,-3 4 1 15,10-6-52-15,-3 3-9 0,3-1-3 0,4-2 0 16,-4 3 0-16,4-4 0 0,-1 4 0 0,1 0 0 0,3 3 0 0,-3-4 0 0,0 4 0 0,-1 3 0 31,1 0-51-31,7 0-13 0,-8 0 0 0,1 0 0 16,7 3 0-16,-11 0 0 0,4 1 0 0,-4-4 0 0,-7 0 0 0,7 0 0 0,-7 0 0 0,-3 0 0 31,-1 0 12-31,1 0-1 0,-7 0 0 0,-1 0 0 0,4 0-11 16,-7 0 0-16,0 0 0 0,0 0-11 15,0 0-57-15,0 0-12 0,-7-7-3 0,7 7 0 16,-3 0-129-16,-12 3-25 0,5 1-6 0</inkml:trace>
  <inkml:trace contextRef="#ctx0" brushRef="#br0" timeOffset="24134.79">1312 4123 2847 0,'0'0'126'15,"0"0"26"-15,4-3-121 0,6 0-31 0,-6-4 0 0,7 4 0 0,-1-3 74 0,8 3 9 0,-11 0 1 0,10 3 1 16,-2-4-26-16,6 4-6 0,-7 0-1 0,7 0 0 0,0 4-20 0,-3-4-4 16,3 3 0-16,4 0-1 0,-4-3 8 0,4 6 1 15,-4-3 1-15,3 4 0 16,-2-4-29-16,2-3-8 0,-3 3 0 0,-3-3 0 15,0 0 0-15,-1 0 0 0,1-3 0 0,0 0 0 16,-1-1 0-16,4 1 0 0,-6-3 0 0,-1 0 0 31,0-1-101-31,3 1-22 0,-6 0-4 0,3 3-1 16,-3-3 7-16,3-1 1 0,0 4 0 0,-3-3 0 0,6 3 38 16,-10 0 8-16,4 3 2 0,-4 0 0 0,3-4 48 0,-6 4 9 15,-4 0 3-15,3 7 0 0,5-4 54 0,-8 6 11 0,3-2 3 0,-3-1 0 16,7 3 28-16,-7-3 7 0,4 4 1 0,-4-1 0 31,0-2-20-31,7-4-3 0,-7-3-1 0,0 0 0 0,0 0-14 0,0 0-3 0,0 0-1 0,0 0 0 16,0-3-7-16,-7-7-2 0,7 1 0 0,-4-1 0 0,4-2-13 0,-7-4-4 0,4 0 0 0,-5 1 0 31,5-4-10-31,-8 0-2 0,8 3-1 0,-8-2 0 0,11-1-11 0,-7 3 8 0,4-3-8 0,-1 4 8 16,-3-4-8-16,7 3 0 0,-3-3 0 0,3 7 0 15,3-4-9-15,-3 7-4 0,7-4-1 0,-3 4 0 16,-4-4 22-16,10 4 4 0,-6 3 0 0,3-1 1 0,3 4-13 15,-3 3 0-15,4 0 0 0,0 6 0 16,3 1 0-16,-4-1-8 0,8 0 8 0,-4 4 0 16,-3 2-13-16,3 1 4 0,0-1 1 0,4 4 0 31,-8 0-68-31,4-4-14 0,0 4-2 0,4 3-1 16,-4-7-5-16,-3 7-1 0,3-6 0 0,-4 2 0 15,4 1 28-15,-3-4 6 0,0 1 1 0,-1 0 0 0,1-1-3 0,-1-3 0 0,-6 4 0 0,7-4 0 31,-8-2 22-31,4 2 4 0,-7 1 1 0,0-4 0 0,4 0 40 0,-4 0 0 0,0-6 13 0,0 7-3 16,0-7 70-16,0 0 15 0,0 0 2 0,0 0 1 0,0 0-10 0,0 0-1 0,0 0-1 0,0 0 0 31,-4-7-10-31,-3 1-3 0,4-3 0 0,3-1 0 16,0-2-21-16,-8-1-4 0,8 1 0 0,-3-4-1 31,3 3 2-31,0-2 1 0,0 2 0 0,0 1 0 0,0-1-40 0,0 4-10 0,0-4 0 0,0 1 0 16,0-1 0-16,3 4 0 0,5-4 0 0,-8 7 0 0,10-4 0 0,-10 4 0 15,11 0 0-15,-8 3 0 0,8 0 0 0,-1-1 0 0,-6 4 0 0,10 4 0 16,-3-1 0-16,6 0 0 0,-3 0-11 0,-3 0 11 16,3 0-21-16,7 0 1 0,-7 1 0 0,0-4 0 15,4 3 1-15,-7-3 1 0,3 0 0 0,0 0 0 16,-4 0 10 0,1 0 8-16,0 0-12 0,-1 0 12 0,1 0 0 0,-8 0 0 15,1 3 0-15,3 0 0 0,-7-3-16 0,0 9 0 0,3-2 0 0,-3 5 0 16,0-2 64-1,0 2 12-15,0 4 4 0,0 3 0 0,0-1-52 16,-3 1-12-16,3 0 0 0,0 3 0 16,3-6 14-16,-3 6 0 0,7-4 0 0,-7 1 0 15,11-3-22-15,-7-4-5 0,6 1-1 0,1-4 0 0,-8-2 36 0,15-4 7 0,-11-3 2 16,11 0 0-16,-8-3-31 0,4-4 0 0,0 1 0 0,1-3 0 16,2-1 0-1,-3-2 0-15,0-4-8 0,4-3 8 16,-7 7 0-16,-4-4 0 0,3 4 0 0,-3-1 0 0,4 0-27 0,-11 1 2 0,0-1 0 0,0 4 0 31,-7-4 25-31,3 1 0 0,-6-1 0 0,-1 4 0 0,1-4 20 0,-5 1 10 0,1-1 2 0,-3 1 0 16,3 2-24-16,-1-2-8 0,-6-1 0 0,7 4 0 0,4 3 0 0,-8 2 0 15,11 1 0-15,-4 3 0 16,4 0-26-16,4 0-5 0,3 0-1 16,0 7 0-16,0-1-50 15,0 0-10-15,3 4-3 0,4-1 0 0,-3 0-53 0,3 1-10 16,7-1-2-16,-10 1-1 0,6-1-127 0,1 0-26 0</inkml:trace>
  <inkml:trace contextRef="#ctx0" brushRef="#br0" timeOffset="24445.9">3037 4154 2116 0,'0'0'89'0,"0"0"-71"16,0 0 180-1,-7-6 36-15,4-4 7 0,3 1 2 16,-4-3-143-16,4-4-29 0,-7 3-6 0,4-2-1 0,-4-4 13 0,3 3 3 15,4-3 0 1,-7 1 0-16,4 2-43 0,-1 0-8 0,4-3-1 0,0 1-1 0,0 5-6 0,0-3-1 16,4 4 0-16,-1-1 0 0,4 4-9 0,-7-1-3 0,4 1 0 0,3 0 0 15,3-1 0-15,-6 4-8 0,6 3 12 0,1-3-4 0,-7-1 4 0,6 4 1 16,4 3 0-16,-3 0 0 0,6 0-13 0,-2 0 11 31,-1 3-11-31,7 0 10 0,-7 1-7 0,7-1-3 16,0 0 0-16,-7 3 0 0,8 0 0 0,-8 1 0 0,7-1 0 0,-7 0 0 0,7 0 0 0,-10 1 0 31,3-4 0-31,0 3 0 16,-3-3-36-16,-4-3-6 0,0 0-2 0,-7 0 0 0,7 0-221 0,-7 0-45 0</inkml:trace>
  <inkml:trace contextRef="#ctx0" brushRef="#br0" timeOffset="25263.64">4784 3747 2419 0,'-11'9'53'0,"11"-9"11"0,-3 6 3 0,3-3 1 15,0-3-55-15,0 0-13 0,0 0 0 0,0 0 0 0,0 0 45 0,0 0 7 16,3 3 0-16,4-3 1 0,0 0-1 0,4 0-1 31,-1 0 0-31,1 0 0 0,0-3 14 0,-1 3 3 0,1 0 1 0,-1 0 0 16,4 0-6-16,-3 0-2 0,3 0 0 0,0 0 0 0,0 0-17 0,4 0-3 0,-4-3-1 0,7 0 0 31,-3 0 5-31,0 0 1 0,3 0 0 0,-4 0 0 0,4-4-37 0,-3 1-9 16,0 0 0-16,3-4 0 0,0 1 0 15,-3-4 0-15,3 1 0 0,-7-1 0 16,4 1 0-16,-4 2 0 0,-4-2 0 0,1 2 0 0,0 1 0 0,-8 0 12 16,1 2-12-16,-1 1 12 15,1 0-12-15,-4 6 0 0,-4-7-12 0,-3 4 12 0,-4 0 12 0,1 0 9 16,-1 0 3-16,-3 3 0 0,-3 0-39 0,-1 0-7 0,-3 3-2 0,3 3 0 15,-3 4 24-15,0-1 0 0,3 1 0 0,-3 5 0 16,0 4 20-16,0-3 9 0,-1 6 2 0,5 0 0 16,-4 0-31-16,7 0 0 0,-4 3 0 0,4 0 0 31,3 0 0-31,1-3 0 0,3 0 0 0,0 0 0 0,7-4 0 0,0 1 0 16,0-3 8-16,7 0-4 0,0 2-4 0,3-2 0 0,1-3 0 0,10 2 0 15,-7 1 0-15,11-3 0 0,-4-1 0 0,11-6 0 16,-8 1 0-16,8-1 0 15,3-6 0-15,-3 0 0 0,0-3 0 0,0 0 0 16,-8 0 0-16,1-4 0 0,0 1-28 0,-1 0-3 0,-2 3 0 0,-1-4 0 0,0 1 31 0,-7 0 0 16,7-4 0-16,-10 4 0 15,-1-3 0-15,4 2 20 16,-6-2-4-16,-1 0 0 16,3-1-146-16,1 1-30 0,-1-4-5 0</inkml:trace>
  <inkml:trace contextRef="#ctx0" brushRef="#br0" timeOffset="25819.61">4939 3323 2419 0,'-7'7'53'0,"7"-7"11"0,-7 3 3 0,3 0 1 0,4-3-55 0,0 6-13 0,0-6 0 0,0 6 0 16,0-6 132-16,0 0 23 0,0 7 5 0,0-7 0 0,0 6-80 0,4-3-16 15,-1 3-3-15,1-3-1 0,-1 4-20 0,8-4-4 16,-8 0 0-16,8 0-1 0,0 0-13 0,-1 4-2 16,4-4-1-16,4 3 0 15,7-3 21-15,-8 0 4 0,4-3 0 0,11 0 1 16,-7 0-45-16,3-3 0 0,0 0-12 0,8 0 2 0,-12-3 10 0,1-1 12 15,7 1-2-15,-8-3-1 0,1 2-9 0,-4-2 0 16,4 3 0-16,-4-1 0 0,-3 1 0 0,-1 0 0 0,-2-7 0 0,-1 4 0 31,-4-1 17-31,-3 1 2 0,0-4 0 0,-3 4 0 16,-4 0-31-16,-4-1-5 0,1 1-2 0,-1-1 0 0,-6-2 19 0,-4-1 0 16,3-2 0-16,-7 5 0 0,4 1 22 0,0-4 8 0,-3 4 2 0,2 3 0 31,5-1-24-31,-4 1-8 0,3 3 0 0,1-3 0 0,6 3 0 0,-7-1 0 15,4 1 0-15,4 3 0 16,3 0-61-16,0 0-9 16,0 0-2-16,0 0 0 0,0 0-165 0,10 3-34 0,12 4-6 0,-22-7-2 15</inkml:trace>
  <inkml:trace contextRef="#ctx0" brushRef="#br0" timeOffset="27196.83">6897 3696 2180 0,'-7'0'45'0,"7"0"11"16,0 0-44-16,0 0-12 0,0 0 0 0,-4 4 0 16,1 2 80-16,3 0 15 0,0 3 2 0,0 4 1 15,3 0 3-15,1 5 1 0,-1-2 0 0,1 3 0 16,-1 6-27-16,1-3-6 0,-1 6-1 0,4-3 0 0,-3 0-13 0,0 0-3 16,-1-3-1-16,4 0 0 15,-3-3-20-15,-1-3-4 0,1-4-1 0,-1 1 0 16,1-4-14-16,-4-2-4 0,3-1 0 0,-3-6 0 15,0 0-8-15,0 0 0 0,4-6 0 0,-4-1 0 16,3-5-104-16,-3-1-17 0,0-6-3 0,0 1-788 16,0-1-156-16</inkml:trace>
  <inkml:trace contextRef="#ctx0" brushRef="#br0" timeOffset="27372.91">6854 3587 2310 0,'-28'-7'48'0,"21"4"11"0,0 0-47 0,4 0-12 0,-4 0 0 0,7 3 0 0,0 0 104 0,0 0 18 0,0 0 4 0,0 0 1 16,0 0-50-1,0 0-9-15,0 0-3 0,0 0 0 16,0 0-52-16,7-3-13 0,0 0 0 0,0 3 0 0,0 0-100 0,0 0-22 0,3 0-5 0</inkml:trace>
  <inkml:trace contextRef="#ctx0" brushRef="#br0" timeOffset="27867.32">7299 3621 2617 0,'-7'-6'116'0,"0"0"24"15,0-1-112-15,0 4-28 0,0-3 0 0,0 3 0 16,0 3 64-16,0 0 7 0,-1 0 1 0,1 3 1 15,0 3-1-15,4 0-1 0,-8 4 0 0,4 2 0 16,0 4-11-16,-3-7-3 0,3 10 0 0,-4-3 0 0,0 3-45 0,1-4-12 16,3 1 0-16,0-3 0 15,0-4 53-15,3 4 9 0,1-4 2 0,-1 0 0 16,8-2-52-16,-4-7-12 0,7 3 0 0,0 0 0 0,3-3 0 0,4-3 0 16,0-3 0-1,4 2 0-15,0-5 0 0,3 6 0 0,4-3 0 0,-1-1 0 0,1-2 8 16,3 3 0-16,-3-1-8 0,3 4 12 15,-7 3-12-15,0 0-8 0,-3 3 8 0,0 4-13 0,-4-1 13 0,-4 0 0 16,1 4 0-16,-7-1 0 0,-1 7 0 0,1-4 0 0,-4 4 0 0,-4 0 0 16,1 2 0-16,-5-2 0 15,-2 0 0-15,3-4 0 0,-7 4 23 0,3-7 7 16,-3 1 2-16,0-1 0 0,0 1-24 0,-4-4-8 16,4 0 0-16,0-3 0 0,0 0 0 0,3-3 0 0,1 0 0 0,3-3 0 15,3 0-60-15,4-3-12 0,0 0-3 0,7-4 0 16,4 1-148-16,3-1-29 0,14-8-7 15,-3 5-1-15</inkml:trace>
  <inkml:trace contextRef="#ctx0" brushRef="#br0" timeOffset="28384.4">8767 3652 2052 0,'-8'0'45'0,"5"0"10"0,-4 0 1 0,0 0 1 0,0 0-45 0,0-3-12 0,0 3 0 0,-4 0 0 0,4-3 132 0,-4 3 25 0,1-3 5 0,-1 3 1 16,1 0-51-16,-1 3-9 0,-3 0-3 0,7 4 0 31,-4-1-32-31,4 3-6 0,-3 1-2 0,3 2 0 16,0 1-24-16,0-1-6 0,0 4-1 0,-1 0 0 0,1 2-15 0,4 4-3 15,-1-6-1-15,1 3 0 0,-1-3-10 0,4-4 10 0,4 4-10 0,-1-4 10 16,4 1-10-16,0-7 0 0,1 0 0 0,-8-6 0 15,14 4 0-15,0-4 0 0,0-7 0 0,3 1 0 32,1-3 0-32,0-7 0 0,-1 0 0 0,1-3 0 15,0 1 0-15,-8-1 0 0,4 0 0 0,4-3 0 0,-7 3 0 0,3 0 0 16,-4 1 0-16,1 2 0 0,-4 3 0 0,0 7 0 0,-3 0 8 16,-1 3-8-16,4 3 20 0,-7 6 1 0,4 0 1 0,-1 7 0 15,-3 3 13-15,0 2 2 0,0 1 1 0,4 0 0 0,-4 3-11 0,0 0-3 16,0 0 0-16,3 0 0 0,1-3-24 15,-1-1 0-15,1 1 0 0,-1-3 0 0,4-4 0 16,0 1 0 0,0-4 0-16,4 1 0 0,-11-10 0 0,14 6 0 0,-14-6 8 0,21 0-5 15,-3-3-64-15,0-3-12 0,-1-1-3 0,4-2 0 16,1-4-136-16,-1 1-28 16,0-1-6-16</inkml:trace>
  <inkml:trace contextRef="#ctx0" brushRef="#br0" timeOffset="29350.16">9987 3467 2188 0,'0'0'48'0,"0"0"11"0,-7 0 1 0,4 0 1 0,3 0-49 0,-7-3-12 0,3 3 0 0,-3 3 0 0,7-3 105 0,-7 4 19 16,3-1 3 0,4-3 1-16,-3 3-52 0,3 3-9 0,-4 7-3 0,4-7 0 0,0 7 0 15,4 2 0-15,-4 4 0 0,0 0 0 16,3 0 0-16,1-1 0 0,-4 8 0 0,7-5 0 15,-4 5-51-15,1-4-13 0,0-1 0 0,3 1 0 0,0 0 54 0,3 3 8 0,1-6 2 16,-1 0 0 0,1-3-52-16,0-4-12 0,3-2 0 0,-4-7 0 0,1-3 0 0,-1 0 0 15,1-6 0-15,0-4 0 0,-1-2 0 0,-3-4 0 16,0 0 0-16,4-3 0 0,-4 1 0 0,0-4 0 0,0 0 0 0,-3-3 0 31,3 3 0-31,-4-3 0 0,1 3 0 0,-1 0 0 0,1 3 0 0,-1 3 0 16,-3-3 0-16,0 7 0 0,0 2 0 0,0 1 0 15,0 3 0-15,0 6 0 0,0 0 0 0,0 0 0 0,0 0 0 0,0 0 0 32,0 0 0-32,4 6 0 0,-1 3 0 0,1 1 0 15,-1-1 0-15,1 4 0 0,3-4 0 0,-4 1 0 0,5-1 0 0,-1 0 0 16,0 4 0-16,3-7 0 0,1 1 0 0,3-1 0 16,-4 0 0-16,8-6 0 0,-4 0 0 0,7 0 0 0,-3-6 0 0,3 0 0 0,0-4 0 15,-3 1 0 1,3-1 0-16,-3 1 0 0,-4-4 0 0,0 4 0 15,0-4 0-15,-3 4 0 16,-4 0 0-16,-4 2 0 0,4-2 0 0,-7 0 0 0,0 2 0 0,0 1 0 0,-3 0 0 0,-4 6 0 16,3-7 0-16,-6 4 0 0,-1 6 0 0,1 4 0 0,-5-1 0 0,1 3 0 15,0 4 0-15,0 3 0 16,0 2 0-16,3 1 0 0,1 3 0 0,3 6 0 16,0-3 0-16,3 1 0 0,1-1 0 0,3-3 0 15,0-7 0-15,7 4 0 0,-4 0 0 0,8-3 0 0,-1-1 0 16,4-2 0-1,1-4 0-15,-1 1 0 0,0-4 24 0,3-3 1 0,-2-3 1 16,2-3 0-16,-3 0-42 0,4-4-8 0,0-5-1 0,-4-1-1 31,0-2-30-31,3-1-7 0,-2 0-1 0,2-6 0 16,1 0-51-16,-1 1-10 0,1 2-3 0,0-3 0 0,-1 0-51 0,-2 3-10 0,2 0-3 0,-3 0 0 0,0 1 154 0,0 2 38 16,-3-3 0-16,-4 3 0 15,4 1 0-15,-4-1 0 0,0-3 0 0,0 4 0 16,-4 2 44-16,1-3 16 0,-1 1 3 0,-3 5 1 0,4 1 51 0,-8 3 10 0,4 2 3 0,-3 4 0 31,-1 0-52-31,-3 7-9 0,0-1-3 0,0 7 0 16,-3-1 8-16,3 4 0 0,-4 6 1 0,0 0 0 0,-3 3-14 15,4-6-3-15,-1 2-1 0,1 1 0 0,-1 3-44 0,4-3-11 16,-4 4 0-16,8-1 0 0,-1 0 0 16,1-6 0-16,3 2 0 0,0-5 0 0,3-3 0 0,4 2 0 0,0-2 0 0,4-1 0 15,0-2 24-15,-1-1 2 0,4 1 1 16,4-4 0-16,0-3-27 0,-1 0 8 0,4-3-8 15,1 0 0-15,-1 0 0 0,0-3 0 16,-4 0 0-16,5-3-11 16,-1-4-33-16,-4 4-6 0,5 0-2 0,2-1 0 0,-3 1-89 0,4 0-19 0,-4 0-3 0,1-4-1215 15</inkml:trace>
  <inkml:trace contextRef="#ctx0" brushRef="#br0" timeOffset="30159.58">11458 3229 2415 0,'0'0'53'0,"0"0"11"0,0 0 3 0,0 0 1 0,0 0-55 0,0 0-13 15,0 0 0-15,0 0 0 0,4 10 143 0,-1 2 25 16,1 1 6-16,-4 9 1 0,3 0-73 0,-3 0-14 0,4 3-4 0,-4 0 0 15,3 3-35-15,1 0-7 0,-1 0-2 0,5 4 0 16,-1-7-18-16,0 9-4 0,3-2-1 0,1 2 0 16,-1-6-7-16,4 1-2 0,1-4 0 0,-1-3 0 15,-4 0-8 1,4-4 0-16,-3-2 0 0,3 0 0 16,-3-1 0-16,-1-5 0 0,-3-1 0 0,0-3 0 0,-7-6 0 0,0 0 0 15,0 0 0-15,0 0 0 16,0 0-55-16,-3-6-3 0,-4 0-1 0,-4 0 0 15,1-7-45-15,-1-3-8 0,-3 1-3 0,0-4 0 0,0-3-25 16,0 0-4-16,-4-3-2 0,0-3 0 16,1 3 42-16,3 0 9 0,-4 3 2 0,4 3 0 0,-4 6-5 15,4 4-1-15,0-1 0 0,0 7 0 0,0 0 131 0,0 6 25 0,3 0 6 0,0 7 1 16,1-4 40-16,3 4 9 16,3-1 2-16,1 0 0 0,-1 1-28 0,8 2-6 15,-1-2-1-15,4-1 0 0,-3 1-14 0,6-4-3 0,1 0-1 16,3 0 0-16,-3-3-10 0,3 1-3 15,3-4 0-15,-2 0 0 0,2 0-13 0,1-4-2 0,0-2-1 0,6 3 0 16,-3-9-12-16,4 2-2 0,0 1-1 0,-1-4 0 0,-2 1-18 0,-1-1 10 31,3 1-10-31,-2-1 8 0,-1 0-8 0,0 1 12 0,-7-1-12 0,0 4 12 16,0-4-12-16,-7 7 10 0,4-3-10 0,-8 6 10 0,1-4 15 0,-4 4 3 0,0 3 1 16,0 3 0-1,-7 4 15-15,0 2 2 0,0 7 1 0,-4-7 0 0,1 10-38 16,-1 3-9-16,1 0 0 0,2 3 0 15,-2 3 25-15,3-3 3 0,3 7 1 0,-3-10 0 16,7-4-29-16,0 1 0 0,4 0 0 0,-1 0 0 0,4-4 0 0,4-2 8 0,3 0-8 0,0-4 0 16,0 0 0-16,4-6 0 15,0-3 0-15,-1 0 0 0,-3 0 0 0,4-6 0 16,0-6 0-16,3-1 0 0,-4-3 0 0,1 1 0 16,0-4 0-16,3 3 0 0,-7-3-19 15,4 1-9-15,-4-1-3 0,-4 3 0 0,1-3 51 0,-8 7 9 0,1-4 3 0,-4 4 0 16,0-4-52-1,-4 3-9-15,-6-2-3 0,3 2 0 16,-7 1 32-16,3 2 0 0,-3 1 0 0,0-1 0 0,0 4 0 0,3 0 0 0,-3 3 0 0,3 3 0 31,1 0 19-31,-1 0 9 0,1 0 3 0,3 0 0 0,3 3-31 0,1 0-16 16,-1-3 1-16,4 3 1 0,4 0-52 0,-1 0-10 0,1 4-3 0,3-1 0 31,0 0-29-31,3 4-5 0,1-1-2 0,3 4 0 16,0-1-149-16,0 1-29 0,18 9-7 0,-7 0 0 0</inkml:trace>
  <inkml:trace contextRef="#ctx0" brushRef="#br0" timeOffset="30429.29">12273 3762 2269 0,'11'13'64'0,"-4"-7"15"0,-7-6-63 0,3 3-16 16,1 3 0-16,3 1 0 15,-7-7 168-15,0 0 30 0,0 0 6 0,0 0 2 16,0 0-74-16,0 0-14 0,0 0-3 0,-7-3-1 0,0-1-69 0,3-8-13 16,-3 6-4-16,-3-7 0 0,3-3-7 0,0 1-1 15,3-7-1-15,0 3 0 0,1 0-2 0,-1-3 0 16,4 3 0-16,0-3 0 0,0 0-17 0,0 4 0 15,4-1 0-15,-1 0 0 0,5-3 0 0,-1 6 0 16,0-2 0-16,3 2 0 16,1-3 0-16,3 7 0 0,-4-4 0 0,5 7 0 15,2-1 0-15,-3 1 0 0,8 2 0 0,-5 1 0 0,4 3 29 16,0 3 3-16,4 0 0 0,3 0 0 16,-3 0-24-16,0 3-8 0,-4 3 0 0,4-2 0 15,-1 2 0-15,-6 0 0 0,3 4 0 0,-3-7 0 0,-4 3 0 16,0-3 0-16,0 3 0 0,0 1 0 15,-3-4-88-15,-4-3-18 16,3 0-3-16,-2 0-917 0,-1 0-183 0</inkml:trace>
  <inkml:trace contextRef="#ctx0" brushRef="#br0" timeOffset="31154.23">14446 3057 2419 0,'0'0'53'0,"0"-10"11"0,0 1 3 0,0 0 1 0,4-1-55 0,-4 1-13 0,3-1 0 0,1-2 0 16,-1 2 92-16,1-2 15 0,-1 6 3 0,1-7 1 15,-1 7-9-15,1-4-2 0,-4 4 0 0,0 6 0 16,0 0 8 0,-4 0 0-16,-3 6 1 0,0 1 0 0,-3 2-69 0,-1 7-15 0,-3-1-2 0,-4 4-1 15,4 0-10-15,-3 6-1 0,-1 0-1 0,0 3 0 31,1 7-34-31,-1-1-6 0,4 7-2 0,-4 0 0 0,4-4 52 0,4 4 9 0,-4-3 3 0,3 3 0 16,4-4-52-16,0-2-9 0,0 2-3 0,3 1 0 16,1 0 52-16,3-1 9 0,0 4 3 0,0-6 0 0,0-4-32 15,3-3 0-15,1 3 0 0,3 1 0 0,-4-4 0 0,4-3 0 0,1 0 0 0,2 0 8 32,-3-6-34-32,4 0-5 0,-1 0-1 0,1-4 0 15,3-2 32-15,0-4 0 0,4-2 0 0,-1 2 0 0,5-9 0 0,-5 3 0 16,4-6 0-16,4 3 0 15,-4-9-57-15,0-1-6 0,4 1-1 0,-4-7-956 0,4 4-191 0</inkml:trace>
  <inkml:trace contextRef="#ctx0" brushRef="#br0" timeOffset="31975.43">14884 3540 1958 0,'0'0'43'0,"0"-7"9"0,-4 1 1 0,4 0 3 0,0-4-45 0,0 1-11 0,4 3 0 0,-4-4 0 16,3 4 104-16,1 0 20 0,-1-1 3 0,-3 7 1 0,4-6-52 0,-4 6-9 16,0 0-3-16,0 0 0 0,0 0 52 0,0 0 9 15,0 0 3-15,0 10 0 16,0-4-52-16,3 6-9 0,-3 1-3 0,0 3 0 0,0 2 0 0,0 4 0 16,-3 0 0-16,3 10 0 15,0-1-51-15,3-3-13 0,-3 1 0 0,0-1 0 0,4-3 0 16,-1-3 0-16,1-3 0 0,-1-4 0 0,5 1 0 0,-5-4 0 15,1-5 0-15,-1-1 0 16,-3-6 0-16,0 0 0 0,0 0 0 0,0 0 0 0,4-3 0 0,-1-7 0 16,4-2 0-16,-3-1 0 0,-1 1 0 0,1-7 0 15,-4 0 0-15,0-3 0 0,3 0 0 0,1-3 0 0,-1 3 0 0,1-3 0 32,-1 3 0-32,1 3 0 0,3 1 0 0,-3 2 0 15,3-3 0-15,-4 0 0 0,4-3 0 0,0 7 0 0,0 2 0 0,4 1 0 16,-1 2 0-16,-2 4 0 0,2 0 0 0,1 3 0 0,-11 3 0 0,10 0 0 15,-3 3 0-15,4 3 0 0,-1 0 0 16,1 7 0-16,-7-4 0 0,3 7 0 16,-4 0 0-16,4 2 0 0,-3 1 0 0,3 3 0 0,-4 0 0 0,4 0 0 15,-7 3 0-15,4-6 0 16,-4 3 0-16,3-3 0 0,1-4 0 0,0-2 0 0,-4-4 0 16,3-2 0-16,1-1 0 0,-1 0 0 0,-3-6 0 0,0 0 0 15,0 0 0-15,7-9 0 0,0-1 0 0,4-2 0 0,-4-7 0 0,3 3 0 16,1-3 0-16,0 1 0 0,-1-1 0 0,1 0 0 15,3 3 0-15,-4 1 0 0,5 2 0 0,-1 1 0 16,-4-1 0-16,4 0 0 16,-3 1 0-16,3 3 0 0,-3-1 0 0,3 1 0 15,0-1 0-15,0 1 0 0,4-4 0 0,-4 7 0 16,3 0 0-16,1 0 0 0,3 2 0 0,-7 1 0 0,4 3 0 16,-4 3 0-16,-3 4 0 0,-1 2 0 0,-3 4 0 0,0 2 0 0,0 1 0 0,-3 6 0 31,-4 0 0-31,0-3 0 0,0 6 0 0,0-3 0 0,-4 0 0 0,1 3 0 15,-1 0 0-15,1-3 0 0,-4-3 0 0,0-4 0 16,0-2 0-16,3-1 0 0,1-5 0 0,-1-1 0 0,1 0 0 0,3-6 0 31,0 0-100-31,0 0-22 0,0 0-5 0,10-3-854 16,1-3-171-16</inkml:trace>
  <inkml:trace contextRef="#ctx0" brushRef="#br0" timeOffset="32433.45">15819 3587 1843 0,'0'0'40'0,"0"0"9"0,-4-7 2 0,4 4 1 0,0-3-42 0,4-3-10 15,-4 2 0-15,3 1 0 0,4-3 25 0,0 2 3 16,0 1 1-16,0 0 0 0,-3 0 34 16,3-1 6-16,0 4 2 0,0 0 0 0,-7 3 42 0,0 0 9 31,0 0 2-31,0 0 0 0,0 0-4 0,0 0 0 0,0 0 0 0,-4 6 0 15,1 4-32-15,-4 2-8 0,0 4 0 0,0-7-1 0,0 7-18 0,0-4-3 16,-4 1-1-16,4 0 0 0,0 2-41 0,-4-2-8 31,4 2-8-31,0 4 12 0,4 0-4 0,-1 0 0 0,4-3 0 0,0-4 0 16,4 1-8-16,-1-4 0 0,4-6 0 0,4 0 0 0,-4 0 0 0,4-3 0 16,-1-6 0-16,1 0 0 15,-1-7 0-15,1 1 0 0,-1-4 0 0,1 1 0 16,0-1 0-16,-1 0 0 0,1 0 0 0,-1 1 0 0,-3 2 0 0,1-2 0 0,2 5 0 0,-3 4 0 31,4 0 0-31,-4 2 0 0,0 1 0 0,-4 3 0 0,-3 0 0 0,7 3 0 16,0 1 0-16,1 5 0 0,-5 0 8 0,4 4-8 15,-7 3 8-15,7-1-8 0,-3 1 15 0,-1 6-3 0,1 3 0 0,3-3 0 16,-4-6-12-16,4-4 0 0,4 1 0 0,-4 2 8 0,0-8-8 0,0 2 0 31,0 1 0-31,4-4 0 16,-1 0-31-16,1-3-5 0,0-3-2 0,-1-3 0 0,4-3-67 0,-3 0-14 15,-1-4-2-15,1-2-1 16,0 2-114-16,-1-2-24 0,1-4-4 0,-4 3-853 0</inkml:trace>
  <inkml:trace contextRef="#ctx0" brushRef="#br0" timeOffset="32981.31">16249 3568 1824 0,'7'-16'38'0,"-3"13"8"16,-4 0-37-16,0 3-9 0,3-6 0 0,-3 6 0 31,0 0 123-31,0 0 22 0,0 0 5 0,0 0 1 0,0 6-16 0,4 0-3 0,-4 0-1 0,0 4 0 15,0 2-23-15,0-2-5 0,-4 2-1 0,4 4 0 0,-3 0-32 0,3 2-6 16,0 1-2-16,0-3 0 0,0-3-18 0,0 2-4 16,3 1-1-16,1-4 0 0,-1-2-20 0,1-4-4 31,-1-3-1-31,4 0 0 0,-3-3-14 0,3 0 0 0,3 3 0 0,-3-6 0 16,4-3 0-16,-4-3 0 0,4-1 0 0,-4 1 0 0,0-1 0 0,0-2 0 15,0-1 0-15,0-2 0 16,0-1 0-16,-3 0 0 0,-1 4 0 0,-3-1 0 0,4 1 0 15,-4-1 0-15,-4 1 0 0,4 2 0 0,-3-2 0 0,-1 2 0 16,0 1 0-16,1 3 0 0,-1-1 13 0,1 4 0 0,3 3 0 0,0 0 0 16,0 0-13-16,-4 3 0 0,1 4 0 0,-1 2 0 15,4 4 0-15,0 2-12 16,4 4 3-16,-4 6 0 0,3 3 9 0,-3 4 11 16,4-1-3-16,3 7 0 0,-4 2-8 0,5-2 0 0,-5 3 0 0,1 0 0 15,3-1 0-15,0 1 0 16,-4 3 0-16,1 3 0 0,-1-6 0 0,1 0 0 0,-1 2 0 15,1-2 0-15,-1 0 0 0,-3 0 0 0,-3-4 0 0,3 4 0 16,-4-6 0-16,-3 2 0 0,0-2 0 0,-3-1 0 0,-1-6 0 0,0 1 0 16,-3-7 0-16,0-4 0 15,0-2 30-15,0-6 1 0,0-7 0 16,-4-3 0-16,1-3-31 0,3-10 8 0,-1-3-8 0,1-6 4 16,0 0-4-16,4-3 0 0,-1-6 0 0,0 0 0 15,4-1 0-15,4-2 0 16,-1-1 0-16,4-2 0 0,4-4 0 0,-1 3 0 0,4 4 0 0,1-4 0 15,2 4 0-15,1 2 0 0,-1 4 0 0,4-3 0 16,0 6 0-16,4 0 0 16,0 3 0-16,3 0 0 0,0 3-28 0,0 6-3 15,0-2 0-15,4 2 0 0,-4 4 51 0,0 2 9 0,1 1 3 0,-1 6 0 0,-4 0-24 0,1 3-8 16,0 0 0-16,-1 1 0 16,-3-1-87-16,4 0-17 0,-4 3-3 0,0-3-920 0,0 0-184 0</inkml:trace>
  <inkml:trace contextRef="#ctx0" brushRef="#br0" timeOffset="33712.51">16559 3540 1366 0,'0'0'39'0,"0"0"8"0,-7-4-38 0,4-2-9 0,-1 3 0 0,4 0 0 16,0 3 128-16,0 0 24 0,-3-6 5 0,3 6 1 0,0 0-25 0,0 0-5 0,0 0 0 0,0 0-1 31,0 0-26-31,0 0-5 0,0 0 0 0,3 6-1 16,-3 3-1-16,4-2 0 0,-1-1 0 0,1 3 0 15,-1 4-19-15,-3-1-4 0,4 4-1 0,-4 6 0 0,0 3-18 0,3-6-3 0,-3 0-1 0,0 0 0 32,4-1-17-32,0-5-4 0,-4-1-1 0,3-2 0 0,1 2-14 0,3-5-2 15,-7-7-1-15,0 0 0 0,0 0-9 0,0 0 0 0,0 0 0 0,10-7 8 16,1-8-8 0,-4 2 12-16,0 1-12 0,3-4 12 0,-6 0-12 15,3 1 8-15,0 5-8 0,-3-2 8 0,3-1-8 0,0-3 0 0,-4 4 0 0,4-1 0 31,0 1 0-31,-3 2 0 0,3 1 8 0,0-4-8 16,0 4 0-16,0 0 0 0,0-1 0 0,4 1 0 0,-1-1-10 0,1 4-4 0,0 3-1 0,-1 3 0 0,-10 0 31 0,14 0 5 16,-3 0 2-16,3 3 0 15,0 0-11 1,0 4-3-16,0 2 0 0,-3 0 0 0,-1 4-6 0,1-1-3 0,0 7 0 0,-4 3 0 16,0-3 0-16,0 0 0 0,-7-7 0 0,3 4 0 15,1 6 0-15,-1-3 0 0,1 3 0 0,-1-7 0 16,-6-8 0-16,3-7 0 0,0 0 0 0,0 0 0 0,0 6 0 0,0-6 0 15,0 0 0-15,0 0 0 16,0 0-27-16,0 0-5 0,7-3 0 0,-4-3-1 16,1-4-78-16,3 4-15 0,-3 0-3 0,3 2-1327 15</inkml:trace>
  <inkml:trace contextRef="#ctx0" brushRef="#br0" timeOffset="33919.12">17223 3740 3258 0,'0'0'72'0,"0"0"14"0,-7 0 3 0,3 3 3 0,4-3-74 0,0 0-18 0,-7-3 0 0,3 0 0 16,1-3 22-16,3 0 1 0,-4-4 0 0,4 1 0 15,0-4 13-15,4 4 2 0,-4-4 1 0,0-2 0 16,3 2-23-16,-3 1-5 16,0-4-1-16,0 0 0 0,0 0 0 0,0 1 0 0,-3-1 0 0,3 4 0 15,-4-1-10-15,1 1 0 0,-1-1 0 0,-3 7 0 31,4-4-42-31,-1 7-10 0,1 3-3 0,-1 0 0 16,1 0-165-16,-1-3-32 0</inkml:trace>
  <inkml:trace contextRef="#ctx0" brushRef="#br0" timeOffset="34108.08">16972 3229 2796 0,'-7'0'118'15,"7"0"-94"1,0 0 83-16,0 0 17 0,0 0 3 0,0 0 1 16,0 0-103-16,0 0-25 0,0 0 0 0,0 0 0 15,0 0 56-15,7 6 7 0,-3 4 1 0,6-4 0 16,1 0-154-16,-1 1-30 0,5-1-7 0</inkml:trace>
  <inkml:trace contextRef="#ctx0" brushRef="#br0" timeOffset="34586.56">17508 3339 1728 0,'0'0'38'0,"0"0"8"0,0-6 2 0,-3-1 0 0,3 1-39 15,0 0-9-15,0 0 0 0,0-1 0 0,3 1 104 0,-3-3 20 0,0 2 3 0,0 1 1 16,0 3 0-16,0 3 0 0,0 0 0 0,0 0 0 15,0 0-15-15,0 0-2 0,0 0-1 0,0 0 0 32,0 0-23-32,0 0-5 0,0 0-1 0,0 0 0 0,11 9-26 0,-8 7-6 0,5 6-1 0,-5 3 0 15,4-3-12-15,-3 6-4 0,-1-3 0 0,1 0 0 16,-1 4-32-16,1-4-17 0,-1-3 1 0,1 6 1 16,-4-6 15-16,0 3 0 15,3 0 0-15,1 0 0 0,-4-9 0 0,3-1 0 0,-3 1 0 0,4-3 0 0,-4-1 0 16,0-2 0-16,3 2 0 0,-3-9 0 0,0-3 0 0,0-6 0 15,4 0 0-15,-4-4 0 16,0-2-105-16,0-1-19 0,0 4-3 16,-4-4-1-16,4 1-102 0,-3-1-21 15,-1 1-4-15</inkml:trace>
  <inkml:trace contextRef="#ctx0" brushRef="#br0" timeOffset="35056.05">17463 3533 1497 0,'-18'13'66'0,"14"-10"14"15,-3 0-64-15,4 0-16 0,3-3 0 0,0 0 0 16,0 0 157-16,0 0 28 0,0 0 6 0,0 0 1 0,0 0-103 0,0 0-20 0,7 3-4 0,0 1-1 15,0-4-7-15,4 0-1 0,-4 0-1 0,3 0 0 16,1 0 14-16,-1 0 3 0,1 0 1 0,3 0 0 16,-3-4-7-16,3 1-2 0,0 0 0 0,0 0 0 15,4 0-51-15,-1-7-13 0,1 4 0 0,3 0 0 16,-3-3 54-16,-1 5 8 0,-3-2 2 0,4 0 0 16,-4 3-52-16,0-4-12 0,-3 1 0 0,3 0 0 15,-7 3 0 1,0 0 0-16,0-4 0 0,-7 7 0 0,0 0 54 0,0 0 8 15,4 10 2-15,-4-1 0 0,0 4-52 0,-4-1-12 0,1 7 0 0,-1 0 0 16,1-3 0-16,-1 5 0 0,-3 5 0 0,7-4 0 16,0-4 0-16,0 1 0 0,3-3 0 0,5 3 0 15,-5-1 0-15,4-5 0 0,-3 0 0 0,6-7 0 0,1 0 0 0,3 0 0 16,-3-3 0-16,3-3 0 16,3 0 0-16,-3-3 0 0,4-3 0 0,0-3 0 15,-4 2 0-15,0-5 0 0,0-1 0 0,0-2 0 0,0-4 0 0,-3 3 0 0,-1-3 0 0,1 1 0 31,-4 2 0-31,0 0 0 0,0 4 0 0,0-1 0 16,0 1 0-16,-3-1 0 0,-1 4 0 0,1-1 0 16,-1 4 0-16,-3 6 0 0,0 0 0 0,0 0 0 15,0 0 0-15,0 0 0 0,0 0 0 0,4 9 0 0,-1-2 0 0,1 2 0 0,-4 0 0 0,7 4 0 32,-3-4 0-32,-1 4 0 0,1 3 0 0,3-1 0 0,0-2 0 15,-4-1 0-15,4 4 0 0,0-3 0 0,0-4 0 0,0 0 0 16,0-2 0-16,4-1 0 0,-4-6 0 0,0 0 0 0,0-3 0 0,0 0 0 15,0-4-100 1,0-2-22-16,0-4-5 0,4-2-1 0,-4 2-102 16,4-2-21-16,-4-4-4 0</inkml:trace>
  <inkml:trace contextRef="#ctx0" brushRef="#br0" timeOffset="35733.14">18362 3204 2419 0,'4'-9'107'0,"-4"9"22"31,0 0-103-31,0 0-26 0,0 0 0 0,0 0 0 15,0 0 108-15,0 0 16 0,0 9 3 0,3 1 1 0,-3 2-52 0,4 1-9 0,-1 2-3 0,1 7 0 16,-4-3 0-16,3 3 0 0,1 3 0 0,-1 0 0 16,1-3 0-16,3 0 0 0,-4 0 0 0,1-3 0 15,3 0-51-15,-3-1-13 0,3-2 0 0,-4 0 0 0,4-1 0 0,0-5 0 16,0 2 0-16,0-2 0 16,0-1 0-16,0 1 0 0,-3-4 0 0,3 0 0 0,-3-3 0 0,-4-3 0 15,0 0 0-15,0 0 0 0,0 0 0 0,0 0 0 0,0 0 0 0,0 0 0 31,0 0 0-31,0 0 0 0,-4-6 0 0,4 0 0 0,-3-1 0 0,-5 1 0 16,5 3 0-16,-4 0 0 16,0 3 0-16,0 3 0 0,-4 0 0 0,1 3 0 0,3 1 0 0,-4 2 0 15,0 4 0-15,4 2 0 0,-3 1 0 0,3 3 0 16,3 0 0-16,1 0 0 0,-1 2 0 0,4-5 0 16,4 0 0-16,-1-1 0 0,4 1 0 15,4-3 0-15,-4-1 0 0,3 1 0 0,1-4 0 0,3-3 0 16,0 1 0-16,0-4 0 0,0-3 0 15,1 0 0-15,2-3 0 0,-3 0 0 0,0-7 0 0,4 1 0 0,0-4 0 16,-1 1 0-16,1-1 0 0,-4 1 0 16,0-4 0-16,0 0 0 0,0 1 0 0,1-4 0 0,-1 3 0 0,0-3 0 15,-4 0 0-15,1 1 0 0,0-4 0 0,-4 6 0 0,-4 0 0 0,4-2 0 16,-7 5 0-16,0-3 0 16,0 4 0-16,0-1 0 0,-3 1 0 0,-1 5 0 15,4 7 0-15,0 0 0 0,-3 0 0 0,-8 7 0 16,4-4 0-1,0 6 0-15,-4 1 0 0,4 2 0 0,0 4 0 0,0-7 0 16,0 10 0-16,0-3 0 0,3-1 0 0,1 1 0 0,3 6 0 0,0-9 0 16,3 2 0-16,1-2 0 15,0 3 0-15,3-1 0 0,0 1 0 0,0-4 0 0,7-5 0 0,0-1 0 16,4 3 0-16,3-6 0 0,-4 4 0 0,5-4 0 16,-5 3 0-16,4 0 0 0,-3-6 0 0,3 0 0 0,-3 0 0 0,-1 0 0 15,1 0 0-15,0-9 0 0,-1 6 0 0,-3-3 0 0,1 2 0 0,-5 1 0 31,1-3 0-31,-4 0 0 0,0-4 0 0,0 4 0 16,-4 0-100-16,1 0-22 0,-4-1-5 0,0 7-1332 16</inkml:trace>
  <inkml:trace contextRef="#ctx0" brushRef="#br0" timeOffset="36703.85">20055 3047 1641 0,'0'-9'69'16,"4"3"-55"-16,-1-1 110 0,-3 1 23 0,4 0 4 0,-4 6 1 15,0 0-4-15,0 0-1 0,0 0 0 0,4 6 0 32,-1 0-18-32,1 4-3 0,-4-1-1 0,3 4 0 15,1 2-39-15,-1 4-8 0,-3 3-2 0,4 3 0 0,-1 3-27 0,1 1-5 0,3 5-2 0,0-2 0 16,0 2-14-16,0-3-2 0,0 1-1 0,4-1 0 16,-1-3-9-16,4-3-3 15,-3-6 0-15,-1 3 0 0,1-9-13 0,0-1 8 0,-4-2-8 0,3-4 0 16,-3 0 12-16,0-3-3 0,-3 0-1 0,-4-3 0 15,0 0-8-15,3-3 0 0,1-3 0 0,0 3 0 16,-4-6 0-16,-4 2 0 0,0-2 0 16,1-1 0-16,-4 1 0 0,-4 0 0 0,1-4 0 0,-1 4 0 31,-3 2 0-31,-4 4 0 0,1 0 0 0,-4 3 0 0,-1 0 0 0,-2 0 0 0,3 0 0 16,-1 6 0-16,5-2 0 0,-1 5 0 0,0 0 0 0,4 4 0 15,4-1 0 1,-1 4 0-16,1 0 0 0,3-1 7 0,3 1-7 0,0 0 0 0,4-1 0 0,4 1 0 15,0 0-8-15,3-4 8 0,0 4-12 0,7-7 12 0,-4 4 0 0,4 0 0 16,4-1 0-16,0-2 0 16,3-4 0-16,4 0 0 0,-1-3 0 0,1-3 0 15,0 0 0-15,-1-3 8 0,5-3-8 0,-5 3 0 16,1-4-21-16,3 1-7 0,0 0-2 0,1-4 0 16,-5 1 45-16,1-4 9 0,0 4 1 0,-1 0 1 15,-6 2-42-15,3 1-8 0,-3 3-1 0,-4 3-1 16,0 0 41-16,0 0 8 0,-3 3 1 0,-1 0 1 0,-3 4-17 15,-3-1-8-15,-1 0 8 0,1 3-8 0,0-2 0 16,-4 5 0-16,0-2 0 0,3-4 0 16,-3 0 0-16,0-6 0 0,0 0 0 0,0 0 0 0,0 0 0 0,0 0 0 0,0 0 0 0,0 0 0 31,0 0 0-31,11 0 0 0,-8-6 9 0,4 3-9 16,-3-7 0-16,-1 4 0 0,1-6 0 0,-1 2 8 0,-3 1-6 0,4-4-2 0,-4 1 0 0,-4 2 0 31,4-2 0-31,-3-4 0 0,3 0 0 0,-4 4 0 0,-3-7 0 0,0 0 0 15,0 0 0-15,-3-3 0 0,-1 4 0 0,0-1 0 0,1 0 0 0,-1 7 0 32,1-4 0-32,-1 10 0 0,-3-1 0 0,3 4 0 0,4 0 0 0,-3 0-12 0,-1 0 12 0,4 0-13 15,4 6-119-15,3-3-24 0,-8 6-5 0</inkml:trace>
  <inkml:trace contextRef="#ctx0" brushRef="#br0" timeOffset="37592.99">20503 3254 2901 0,'-7'0'128'0,"-3"0"28"0,3 3-125 31,0 1-31-31,7-4 0 0,-4 3 0 0,4-3 45 0,-3 9 3 0,3-3 1 0,0 4 0 16,3 2-37-16,4-9-12 0,0 7 8 0,4 2-8 15,-1 1 0-15,5-1-12 0,-1 1 1 0,3 3 1 31,1-4-15-31,0 4-3 0,-1 0-1 0,1-1 0 0,0 1 14 0,-1-4 3 0,1 4 1 0,-4-3 0 16,4-1 11-16,-4 1 0 0,0-1 0 0,0 1 0 0,-4-4 38 0,1 4 3 0,0-4 1 0,-4 1 0 31,-4-4 26-31,4 0 4 0,-3-3 2 0,-4-3 0 16,0 0-6-16,0 0-2 0,0 0 0 0,0 0 0 0,0 0-41 0,0-6-8 0,-4-3-1 0,4-4-1 16,-3 1-6-1,-1-1-1-15,1-3 0 0,-1-2 0 0,1 2-8 16,-1-3 0-16,1 0 0 0,3 0 0 0,-4 7 0 0,4-1 0 0,4 4 0 0,-4 0 0 15,3 2 0-15,-3-2 0 16,4-1 0-16,-1 4 0 0,4 0-16 0,-3 3-6 16,3 0-1-16,0 3 0 15,0 3 37-15,3 0 7 0,-2 3 2 0,-1 0 0 0,3 1-23 16,1-1 0-16,-1 0 0 0,1 4-12 0,0-4 12 0,3 0 0 0,3 4 0 0,1-7 0 31,0 3 0-31,-1-6 0 0,1 0 0 0,-1 3 0 0,1-3 0 0,0 3 0 0,-1-6 8 0,-3 0-8 16,1-3 10-16,2-1-2 0,-3-2-8 0,-3 0 12 0,0 6-12 0,-1-10 0 0,-3 4 8 0,0-1-8 31,-3 1 0-31,-1 2 0 0,1-2 0 0,-4 3 8 16,0 0-8-16,0-1 0 0,-4 1 0 0,4 6 0 15,-7 0 0-15,0 0 0 0,0 6 0 16,-3 1 0-16,2 2 0 0,-2 3 0 0,-1 1 0 0,1 6 0 16,-1 0 0-16,4 3 0 0,-4 0 0 0,8-4 0 0,-1 1 0 0,1 0 0 15,3-3 0-15,0 2 0 16,0-5-26-16,3 3-5 0,4-7-1 0,1 4 0 0,-1-4 52 0,3-3 9 0,1 4 3 0,3-4 0 31,-4-3-24-31,5 0-8 0,-1 0 0 0,0-3 0 0,0 0 0 0,0 0 0 16,4-3 0-16,-4-3 0 15,3-3-24-15,1 2-4 16,-4-2 0-16,4-4-1 0,-1 1-52 0,5-1-11 0,-5 4-1 0,1-10-1 16,0 3-7-16,-4 1-2 0,0-1 0 0,0-3 0 0,-4 0 33 0,1 1 6 0,0-4 2 0,-1 0 0 31,-6 0 43-31,3 3 9 0,-4 0 2 0,1 0 0 0,-1 4 24 15,1 2 4-15,-4-3 2 0,0 10 0 0,0-6 30 0,3 5 7 0,-3 1 1 0,0 6 0 16,0 0 13-16,0 0 3 0,0 0 1 0,-7 3 0 16,4 0-16-16,-4 7-3 0,0-1-1 0,0 4 0 15,0 5-9-15,0 1-3 0,-4 0 0 0,4 3 0 16,0 0-14-16,0 3-3 0,0-3-1 0,3 0 0 16,-3-3-15-16,7 3-4 0,0-7 0 0,0 4 0 0,0-6-5 0,4 2-3 15,3-2 0 1,0 0 0-16,0-1 0 0,3-3 0 0,1 1 0 0,3-1 0 0,0-2 0 15,0-1 0-15,4 0 0 0,0-3 0 16,3 0-26-16,0-3-5 0,0 0-1 0,4 0 0 0,0 0 32 0,-1 0 0 16,-3-3 0-16,4 0 0 15,-7-3-57-15,3 0-6 0,-3-1-1 0,3-2 0 16,-7 6-199-16,0-4-40 0</inkml:trace>
  <inkml:trace contextRef="#ctx0" brushRef="#br0" timeOffset="37936.44">21967 3022 2188 0,'0'0'48'0,"0"0"11"0,0 0 1 0,0 0 1 0,4 7-49 0,0-1-12 0,-1 3 0 0,1 4 0 0,-1-1 168 16,-3 4 30-16,0 3 6 0,0-7 2 16,0 10-82-16,0 3-16 0,0 0-3 0,0 1-1 31,0 2-24-31,4 6-4 0,-1 1-2 0,1-4 0 0,-1 0-49 0,4-5-9 0,0-1-3 0,0-3 0 16,0-4-13-16,1 4-18 0,2-3 4 0,1-3 1 0,-4-7 33 0,0 1 8 15,3-4 0-15,-10-6 1 16,0 0-29-16,0 0 0 0,0 0-8 0,11 0 8 0,-11 0-25 0,11-6 1 31,-4-1 1-31,-4-2 0 0,-3 0-81 0,0-1-16 0,-7 1-3 0,0-4-1 16,0 1-211-16,-7-4-42 0</inkml:trace>
  <inkml:trace contextRef="#ctx0" brushRef="#br0" timeOffset="38313.44">21745 3342 2549 0,'-3'9'53'0,"3"-9"12"15,3 7-52-15,1-1-13 0,3-3 0 0,3 3 0 0,1-2 132 0,0 2 24 0,3-3 5 0,3 0 1 16,1 7-53-16,3-7-10 0,-3 3-3 0,3 3 0 16,0-2-44-16,0-1-8 0,0-3-3 0,4 0 0 15,-4-3-26-15,0 0-6 0,1-3-1 0,-1 0 0 16,3-3 5-16,-2 2 1 0,-5-2 0 16,4 0 0-16,1 3-14 0,-1 3 0 15,0-3 0-15,-3 3 0 16,3 6-108-16,-4 0-24 0,1 7-4 0,-4-1-2 15,4 1-35-15,-8 2-7 0,4 4-2 0,-3-3 0 0,-4-3 94 0,0 2 20 0,0 1 3 16,0-4 1-16,-3 1 39 0,-1-1 8 0,1-2 1 16,-1-1 1-16,-3-2 121 0,0-7 24 0,0 0 5 0,0 0 1 31,0 0 8-31,0 0 3 0,0 0 0 0,0 0 0 16,4-7-76-16,-4-2-15 0,0-1-4 0,0 1 0 0,-4-3-7 0,4-1-1 0,-3-3-1 0,3-2 0 15,-4-1-43-15,1 0 0 16,-4-6 0-16,3 0 0 15,-3 0-87-15,0 3-13 0,0-7-2 0,0 4-1 0,0 0-120 0,0 0-24 0,0 0-5 0</inkml:trace>
  <inkml:trace contextRef="#ctx0" brushRef="#br0" timeOffset="38448.67">22285 3047 3110 0,'-7'0'138'0,"0"0"28"0,0 7-133 0,3-7-33 0,-3 3 0 0,0-3 0 15,0 3 109-15,7-3 15 0,-3 3 4 0,-1 3 0 0,1 1-103 0,6-1-25 0,-3 0 0 0,0 3 0 31,7-2 0-31,-3 2 0 0,6 1 0 0,1-1 0 16,-1 0-97-16,5 4-25 0,2-10-5 0,1 3-1 16,-1 1-102-16,5-1-21 0,-5 0-4 0</inkml:trace>
  <inkml:trace contextRef="#ctx0" brushRef="#br0" timeOffset="39068.36">22627 3223 2880 0,'0'0'128'0,"-3"6"25"0,-1 0-122 0,1 4-31 16,-1-4 0-16,-3 7 0 0,3-1 108 0,-3 1 16 15,4 2 4-15,-4 4 0 0,3 0-52 0,1 3-11 0,3 0-1 0,-4-3-1 32,4 3-50-32,4-7-13 0,-4 1 0 0,3 0 0 0,4-4 0 0,0 1 0 15,4-4 0-15,0 4 0 0,-1-4 0 0,8-3 0 0,-1 4 0 0,5-10 0 0,-1 0 0 0,0 0 0 32,0 0 0-32,0-6 0 0,0 2 0 0,-3-2 0 0,3-3 0 0,-3-1 0 15,0 1 31-15,-1 3 1 0,1-10 0 0,-4 3 0 0,4-2-24 0,-8 2-8 16,4-2 0-16,-3-1 0 15,-4 7-26-15,-4-10-5 0,1 3-1 0,-4 0 0 0,-4-2 32 0,-3 2 0 16,0-3 0-16,-3 6 0 16,-4-2 20-16,0 2 9 0,-4 4 3 0,4 3 0 15,-7-1-24-15,3 4-8 0,0 3 0 0,1 0 0 16,-1 3 0-16,7 0-12 0,-3 4 12 0,4 2-13 16,-1-9-10-16,4 3-1 0,4 0-1 0,3-3 0 15,0 0-31-15,3 7-7 0,1-1-1 0,-1 3 0 16,8-2-51-16,-4-1-10 0,3 3-3 0,1 1 0 15,0-1-51-15,3 4-10 0,-4 2-3 0,4-5 0 16,0 5-90-16,1 1-18 0,-5 0-4 0,4-1-1 0,0 1 181 16,1 0 36-16,-1-4 7 0,0 4 1 0,-4-7 256 0,4 4 50 0,-3-4 10 0,0-2 3 31,-1-1 27-31,-3-3 6 0,-3 0 0 0,-4-3 1 0,7 3-116 0,-7-3-23 16,7-3-5-16,0 0-1 0,-4-6-52 0,5-1-10 0,-5 1-2 0,4-4-1 15,0-2-50-15,0-4-13 16,0 0 0-16,4 0 0 0,-4 4 56 0,7-7 7 0,-3 0 1 15,3 3 0-15,-4 0-52 0,4 3-12 16,1 4 0-16,-1-1 0 16,0 1 9-16,0 5-1 0,0 4 0 0,-3 0 0 15,3 3 12-15,-4 3 1 0,1 4 1 0,-1-1 0 0,1 3-22 0,0 1 0 0,3 5 0 16,-4-2 8-16,-3 6-32 16,4-4-5-16,-1 4-2 0,1 3 0 0,0-3 31 0,-1-3 0 0,-3-1 0 15,-3-2 0-15,3-1 0 0,-4 1 0 16,1-4 0-16,-1 1 0 0,-3-4 0 0,0-6 0 0,0 0 0 0,0 0 0 15,0 0 0-15,0 0 0 0,0 0 0 0,-7 0 0 32,0 0-138-32,0-3-22 0,0 0-4 0</inkml:trace>
  <inkml:trace contextRef="#ctx0" brushRef="#br0" timeOffset="39648.86">23386 2596 2560 0,'-11'-3'72'0,"4"0"17"16,0-1-71-16,0-2-18 16,0 0 0-16,3 3 0 15,1 0 95-15,3 3 15 0,-4 0 3 0,4 0 1 0,0 0-9 0,0 0-1 0,0 0-1 0,0 0 0 16,0 0-63-16,4 0-12 0,-1 6-2 0,8 0-1 15,-1 4 31-15,1-4 7 0,7 0 1 0,-1 7 0 16,8-7-40-16,0 3-7 0,6 4-1 0,5 6-1 16,-4-10-1-16,3 7 0 15,0-1 0-15,0 4 0 0,1 3-14 0,-5 0 8 0,5 3-8 0,-5 3 8 16,-2-2-8-16,2 2 0 0,-6 6 0 0,3-2 0 0,-3-1 0 0,-4 0 0 16,0 4 0-16,0-4 0 15,-10 7 0-15,3-7 0 0,-3 0 0 0,-1 7 0 16,-3-10-26-16,-3 4-5 0,-1-4-1 0,-3 0 0 0,0 3 52 15,-3-2 9-15,-4 2 3 0,0-3 0 16,-4-3-24-16,4 0-8 0,-3-3 0 0,-1 0 0 0,0-3 0 16,1 3 0-16,-1-3 0 0,1-3 0 0,-4-1 0 0,3-5 0 0,-3 2 0 15,3-2 0-15,1-7 0 0,-1 0 0 16,1-3 0-16,2-3 0 0,1 3-11 0,0-3-1 16,4-1-1-16,3 4 0 0,0 0-199 0,3-3-40 0</inkml:trace>
  <inkml:trace contextRef="#ctx0" brushRef="#br0" timeOffset="49351.9">339 3790 2066 0,'0'0'43'0,"0"0"10"0,0 0-42 0,7-6-11 0,-7 6 0 0,0 0 0 16,0 0 184-16,0 0 36 0,0 0 6 0,0 0 2 16,0 0-108-16,-7 6-22 0,3-6-4 0,-6 4-1 15,6-1-43 1,-3 0-9-16,-7 0-1 0,7-3-1 0,0 3-22 0,0-3-4 0,-4 0-1 0,1 0 0 31,6-3-12-31,0 0 0 0,-3 0 0 0,7-4 0 16,-3 1 0-16,3 0 0 0,0 0 0 0,3-4 0 15,4 4 0-15,-3 0 0 0,0-1 0 0,6 1 0 0,1 0-9 0,3 0 9 16,-4 2 0-16,8-2-9 0,-4 3 9 0,-3-3 0 0,10 3 0 0,-7 3 0 16,-3-3 0-16,3 3 0 0,-4 0 0 15,4 0 0 1,-3 3 12-16,-7 3 2 0,3 0 0 0,3 4 0 0,-6-1 9 16,3 4 1-16,-4 2 1 0,-3 1 0 0,0 0 14 0,0-1 2 0,-3 4 1 0,3-3 0 15,-11-4-42-15,4 1 0 0,4-1 0 0,-8-2 0 16,0-4 0-1,-3 0 15-15,4-3-4 0,-1 1-1 16,-3-1-10-16,3-3 8 0,-3 0-8 0,4 0 8 0,-1 0-8 0,4-3 0 0,4-1 0 0,3 1 0 16,-4 0 0-16,4 3-14 15,-7-6 2-15,7 0 0 0,7-4-97 0,-7 1-19 0,4-1-4 16</inkml:trace>
  <inkml:trace contextRef="#ctx0" brushRef="#br0" timeOffset="50060.34">335 1273 2508 0,'-14'6'71'0,"-4"3"16"0,4-6-70 0,4 4-17 15,-1-7 0-15,8 0 0 0,-8 0 61 0,7 0 9 0,-3 0 2 0,4-7 0 32,-4 4-33-32,3-6-7 0,4-1 0 0,0 4-1 0,0-6-17 0,0 5-3 0,0-5-1 0,0-1 0 15,4 1 6-15,3 2 2 0,-7-2 0 0,3 2 0 16,-3 1 6-16,7 0 2 0,-7 2 0 0,4 1 0 16,0 3 7-16,3-6 2 0,3 5 0 0,1 4 0 0,-8-3-27 0,8 3-8 0,3 3 0 0,-3 1 0 31,-1-1 19-31,4 3 0 0,4 0 0 0,-4-3 0 15,0 4 3-15,-3 2 1 0,-1 0 0 0,1 1 0 0,-8 2 5 0,4-2 0 0,-3 2 1 0,0 1 0 16,-4 3-5-16,-4-7 0 0,4 3-1 0,-4 7 0 16,-3-9-10-16,-7 2-1 15,4-2-1-15,-1-1 0 16,-3 0-3-16,0-5-8 0,-7-1 12 0,3-3-4 0,4 0-8 0,0 0 10 0,0-3-10 0,-4-1 10 31,8-5 0-31,2 3 0 0,-2 0 0 0,3-1 0 0,3-2-19 0,4 3-4 16,-7-1-1-16,7-2 0 0,7 3 14 0,-3-1 0 0,3 1 0 0,3 0-9 31,-2 3-20-31,2 3-4 0,8 0-1 0,-4 3 0 16,0 0-95-16,0 3-19 0,7 4-4 0</inkml:trace>
  <inkml:trace contextRef="#ctx0" brushRef="#br0" timeOffset="50943.87">533 5603 1337 0,'0'9'56'0,"0"4"-44"16,0-1 144-16,0-2 28 0,0-1 7 0,-7-3 1 0,7 4-76 0,-4-4-14 0,4 3-3 0,0-2-1 31,-3-1 2-31,-4 3 0 0,7-2 0 0,-4-1 0 16,-3 3-35-16,7-2-6 0,-4 2-2 0,4-3 0 16,0 1-19-1,-7-1-4-15,7 0-1 0,0-6 0 0,0 0-12 0,0 0-2 0,0 0-1 0,0 0 0 16,0 0-3-16,-3-3-1 0,-4-3 0 0,3 3 0 15,1-4 3-15,3 1 1 0,-7 3 0 0,3-3 0 16,4-1 4-16,0 4 1 0,0-3 0 0,0 0 0 0,0-1-7 0,0 4-2 0,4-3 0 0,3 3 0 16,-4-3-6-16,1 2 0 0,3-2-8 0,-4 3 12 15,8-3-12-15,0 3 0 0,-1 3 8 0,1-4-8 16,-1 4 0-16,4 0 0 0,-3 0 0 0,0 0 0 16,-1 4 27-1,-3-1 2-15,4 3 1 0,-1 0 0 0,-3 1-5 0,-3 5-1 16,7-2 0-16,-11 8 0 15,3-2-8-15,-3-3-1 0,-3 2-1 0,3-2 0 0,-11-1-6 0,0 1-8 16,8-1 11-16,-8-2-11 0,1-1 11 0,-4-3-11 0,3 1 10 0,-3 2-10 0,-4-6 0 16,4 4-18-16,4-4 2 15,-1 0 1-15,0-6 30 0,1 0 5 0,6-4 2 16,-6 4 0-16,6-3-22 0,-3 0 0 0,4-1 0 0,-4 4-12 16,7-3 12-16,0 0 0 0,0 3 0 0,0-4-8 0,7 1 8 0,-7 0 0 15,3 3 0-15,4-1 0 16,4 1 0-16,-4 0-8 0,3 3 8 0,1 0-8 15,0 0-51-15,3 0-9 0,3 0-3 0</inkml:trace>
  <inkml:trace contextRef="#ctx0" brushRef="#br0" timeOffset="52347.8">1429 5725 2419 0,'0'-6'107'0,"0"6"22"16,0-6-103-16,0-1-26 0,0 4 0 0,0 3 0 16,0 0 108-16,0 0 16 15,0 0 3-15,0 0 1 0,3 6-52 0,4 4-9 0,0 2-3 0,0 7 0 16,4 3 3-16,-7 3 0 0,6 7 0 0,1-1 0 16,-1 7-13-16,1 2-2 0,-1 1-1 0,-2 3 0 0,2-6-33 0,1-1-6 0,-1 1-2 0,-6 3 0 31,3-7 10-31,-7 1 3 0,3-1 0 0,-3-3 0 15,7 1-12-15,-7-7-3 0,0-6 0 0,0-1 0 0,-7-2-8 0,4-3 0 0,3-4 0 0,0-9 0 32,0 0-30-32,-11-3 2 0,-3 0 0 0,4-7 0 0,-5-2 28 0,-2-7 0 15,6 0 0-15,-3-3 0 0,0 0 0 0,-4 0 0 0,1-3 0 0,-4 0 0 32,6-3 0-32,-6 3 0 0,7-3 0 0,-7-4 0 15,0 4-72-15,7-3-8 0,-7-1-1 0,6 4-1 0,1 0 47 16,-7 0 10-16,4 3 1 0,-1 0 1 0,0 0 23 0,1 6 0 0,-1-3-9 0,4 6 9 31,0 0 0-31,3 1 0 0,1 2 0 0,-1 1 0 16,8 2 0-16,-5 4 0 0,5 0 0 0,3-1 9 0,0 7 9 0,0 0 2 0,0 0 0 0,3-3 0 31,5 0 3-31,-5 0 1 0,8 0 0 0,-1 3 0 0,1 0 3 16,3 0 1-16,0 3 0 0,7-3 0 0,0 3-5 0,4 0-1 0,-4-3 0 0,4 3 0 15,7-3-5-15,-8-3-1 0,5 0 0 0,6 0 0 16,0-3-6-16,7-1-2 0,-3 1 0 0,4-3 0 15,2 3 0-15,-9-4 0 0,-1 4 0 16,4 0 0-16,-7-4-24 0,3 1-6 0,-10-1-1 0,6 1 0 16,-6 0 23-16,-4 2 0 0,-3 4 0 0,3 0 0 0,-7-3 0 15,4-1 0-15,-8-5 0 0,-3-1 0 16,0 4 0-16,-3 3 15 0,-4 6-3 0,0 0 0 16,0 0-29-16,0 0-7 0,0 0 0 0,0 0-1 15,0 0-15-15,0 0-4 0,0 0 0 0,0 0 0 16,0 0-8-16,7 0-1 0,-7 0-1 0,0 0 0 15,0 0 20-15,0 0 4 16,0-3 1-16,4-1 0 0,-4 4 29 0,7-3 0 0,-7 0 0 0,0 3 0 0,0 0 28 0,3 3 9 0,8 4 2 16,-11 2 0-1,3 4 15-15,4 5 3 0,-7 7 1 0,4 4 0 0,3 2-17 0,-4 7-3 16,-3 2-1-16,7 4 0 0,-3 0-10 0,-1 3-3 0,5 6 0 0,2-2 0 16,-6-4-34-16,3-3-7 0,0-4-2 15,3 4 0-15,-3-6 41 0,4-4 8 16,0 1 2-16,-8-4 0 0,8-6-24 0,-8-3-8 15,4-6 0-15,4-7 0 0,-8-2 0 0,-3-1 0 16,0-6 0-16,0 0 0 0,0-10 0 0,0-2 0 0,-3-4 0 0,-8-3 0 16,4 1 0-16,4-1 0 15,-8 0 0-15,1 0 0 0,-1 0 0 16,0 1 0-16,8 2 0 0,-8 0 0 0,1 4 0 0,6-1 0 16,-6 1 0-16,2-4 0 15,8 0-26-15,-3 4-5 0,3 2-1 16,3-2 0-16,-3 2 32 0,8 1 0 0,-5 3 0 0,8 3 0 0,-4 3 20 0,7 0 9 0,-4 3 3 0,1 0 0 31,3 0-52-31,0 6-9 0,4-2-3 0,-4 5 0 0,-3-2 32 0,3 2 0 0,0 1 0 0,3-1 0 16,-2 1 20-16,-1-1 9 0,3 1 3 0,-3 2 0 0,-3-5-24 0,3-1-8 0,0 4 0 0,4-4 0 31,-8 1-26-15,5-4-5-16,-5-3-1 0,8 0 0 0,-8-3 32 0,8-3 0 0,-4 0 0 0,-3 0 0 15,-1-3 0-15,4-4 0 0,-3 4 0 0,0-4 0 0,-8-2 0 0,4 2 0 16,0-5 0-16,-7 2 0 0,7 1 20 0,-7-7 9 0,-7 0 3 0,4-3 0 31,-1 0-52-15,-6 3-9-16,2 4-3 0,5 2 0 0,-8 7 52 0,8 0 9 0,3 6 3 15,-7 3 0-15,-4 3-24 0,8 7-8 0,-4 5 0 0,3 1 0 0,-3 3 0 16,3 0 0-16,1 0 0 0,3 3 0 0,0 0 0 0,3 0 0 16,1-3 0-16,3 0 0 15,4-3-26-15,-1 0-5 0,4-4-1 0,-3-2 0 0,3-4 52 0,7 4 9 16,-7-7 3-16,7 1 0 0,-6-4-32 0,6-3 0 15,-7 3 0-15,7-3 0 16,0 0-22-16,-7-3-7 0,7 0-2 0,-10-4 0 0,7 4 31 0,-8-3 18 0,8-4-2 16,-4 1-1-16,-10 0-170 0,6-1-33 0,-3 4-8 0,-3 0 0 0</inkml:trace>
  <inkml:trace contextRef="#ctx0" brushRef="#br0" timeOffset="58512.51">3955 5506 2538 0,'-18'-16'53'0,"14"10"11"0,4-1-51 0,-10 1-13 0,6 0 0 0,-3 0 0 15,7-1 73-15,-3 4 12 0,3-3 3 0,0 6 0 16,0 0-22-16,0 0-4 0,0 0-1 0,0 0 0 16,0 0-17-16,0 0-4 0,0 6-1 0,3 7 0 15,4 2 13-15,-7 7 4 0,4 0 0 0,-1 6 0 16,4 4-8-1,-7 2-2-15,4 4 0 0,3 6 0 0,-3-3-10 0,3 6-1 0,-7-3-1 0,7 6 0 0,-4-10-23 0,4 1-11 32,0-3 10-32,-3-1-10 0,3-5 8 0,-4-4-8 0,5-3 0 0,-1-3 0 15,0-6 9-15,3-1-9 0,-10-5 8 0,11-4-8 0,-8-3 0 0,1-3-12 0,3 0 0 0,-4-6 1 16,4 0 19-16,-7-4 4 16,4-2 1-16,3-1 0 15,-3-6-13-15,-4 1 0 0,3-1 8 0,4-3-8 0,-3 3 0 0,3 3 0 0,-7 1 0 0,3-1 0 16,4 3 0-16,-3 1 0 0,3-1 0 0,0-2 0 15,0-1 0-15,4 0-20 16,-4 4 4-16,3-4 0 0,1 0 26 0,6 4 6 0,-6 2 0 0,7 1 1 16,-1 3-17-16,-3 3 0 15,4-4 0-15,0 7 0 0,-4 4 0 0,3 2 10 16,-2 3-10-16,-1 7 8 0,0 3-23 0,3 3-5 0,-9-4 0 0,9 8-1 16,-13-5 41-16,6 5 9 0,1-1 2 0,-4-3 0 15,0 3-31-15,0-6 0 0,-3 2 0 0,3-2 0 16,-4-3 0-16,4 0 0 0,-3-4 0 0,-4 1 0 15,10-4 0-15,-10 1 0 0,4-4 0 0,3 0 0 16,-7-3-19-16,0-3-9 0,0 0-3 16,0 0 0-16,0 0 50 15,0 0 9-15,0 0 3 0,0 0 0 0,0 0-31 0,0 0-20 0,0 0 4 0,0-3 0 16,3-3-61-16,-3 3-12 0,4 0-3 0,-1-4 0 16,5 4-69-16,-1 0-15 0,-4 0-2 0,4 0-1 15,4 0 41-15,-8-4 8 0,8 4 2 0,-1-3 0 16,-6 3 51-16,7 0 10 15,-8-4 3-15,4 4 0 0,4 0 140 0,-11 3 29 0,0 3 6 0,0-3 1 16,3 3 45-16,-3-3 10 0,7 3 1 0,-7 4 1 16,0-1-64-16,0 0-13 0,0 1-2 0,0-1-1 15,0 0-40-15,0-6-8 0,0 6-1 0,0-6-1 0,0 0-19 0,0 0-3 0,0 0-1 0,0 0 0 32,0 0-6-32,0 0-2 0,0 0 0 0,0 0 0 15,0-6 8-15,0 0 2 0,0-4 0 0,0 1 0 0,-7 0 1 0,7 2 0 0,-3-2 0 0,3 0 0 16,-7-7-19-16,3 3 0 0,-3 4 8 0,4-4-8 15,-1 1 0-15,-3-1 0 16,3 4 0-16,-3-4 0 16,4 1-50-16,-1 2-14 0,1 4-2 0,3-3-634 0,0 2-126 0,0 1-26 0</inkml:trace>
  <inkml:trace contextRef="#ctx0" brushRef="#br0" timeOffset="58618.61">4597 5678 2795 0,'-32'-3'58'0,"21"3"14"32,4-3-57-32,0 3-15 0,4 0 0 0,-4-3 0 0,7 3 54 0,-4 0 8 0,4-4 2 0,0 4 0 15,0 0-20-15,0 0-4 0,0 0-1 0,0 0 0 16,11 10-70-16,-4-1-13 0,3-2-4 0,1 2 0 31,0 0-183-31,-4-2-37 0</inkml:trace>
  <inkml:trace contextRef="#ctx0" brushRef="#br0" timeOffset="59237.98">4957 5882 2311 0,'-11'6'102'0,"-3"4"22"15,3-4-100-15,1-3-24 0,-1 3 0 0,4-3 0 0,0 7 80 0,3-4 12 16,1 0 1-16,-1 1 1 0,4 2-28 0,0-3-6 0,-7 4 0 0,7 2-1 15,0 4-11-15,0-4-1 0,0 4-1 0,0 0 0 16,0-1 8-16,0 1 2 16,7-3 0-16,-7 2 0 0,4-2-15 0,-1 3-2 0,1-7-1 0,3-3 0 15,0 0-19-15,4 1-4 0,-8-4-1 0,8-3 0 32,-1 0-28-32,1-6-6 0,0-4 0 0,-1 1-1 0,1-4 34 0,3-2 7 0,-11-4 2 0,8-3 0 15,0 3-14-15,-8-3-8 0,4 3 8 0,-3 0-8 16,3 1 0-16,-7-1 0 0,0 3 0 0,0-3 8 15,0 7-8-15,0-1 0 0,0 4 0 0,0 3 0 0,0 6 0 0,0 0 8 16,0 0-8-16,0 0 0 16,0 0 0-16,-11 3 0 0,11 3 0 0,-7 7 0 15,7-1 0-15,0 4 0 0,0 3 0 0,7 6 0 0,-3 3 0 0,3 0 0 16,-4 0 10 0,8 7-10-16,3-4 31 0,-4 4 0 0,1 2 0 0,3 1 0 15,0 3-31-15,0-4 0 0,1 4 0 0,-5 0 0 16,4 0 0-16,-3-1 0 0,-1-2 0 0,1 3 0 31,-4-7 28-31,0 4-1 0,4-4 0 0,-11 1 0 0,3-4-19 0,-3-3-8 0,4 1 0 16,-8-4 8-16,4-3-8 0,-3-7 0 0,3 1 0 0,-11-3 8 15,4-10-32-15,-4 0-6 0,4-6-2 0,-10-7 0 16,3-2 51-16,-8-4 9 0,5-6 3 0,-4-3 0 16,3 0-31-16,0-3 8 0,-3-1-8 0,7 1 4 15,-4-3-4 1,8 6 0-16,3-7 0 0,-4 4 0 0,8 0 0 0,-1 0 0 0,4 6 0 0,4-3 0 0,-1 3 0 0,8 3 0 15,-8-3 0-15,8 3 0 0,0 0 0 0,-1 1 0 16,4 2 0-16,0-3 0 0,4 7 0 0,0-1 0 16,-1 1 0-16,1-1 0 0,0 4-20 0,-4-1-4 0,7 4-1 15,-7 0 0 1,0-1-65-16,4 1-13 0,-8 0-2 0,4 0-1 16,-3-1-143-16,3 1-29 0,11-13-6 0,-15 7-860 0</inkml:trace>
  <inkml:trace contextRef="#ctx0" brushRef="#br0" timeOffset="60103.72">5450 5606 2649 0,'0'0'58'0,"-3"0"12"0,-4 3 2 0,7-3 4 0,0 0-61 0,0 0-15 0,0 0 0 0,-4 3 0 16,4 3 95-16,0 1 16 0,0-1 3 0,0 7 1 15,4-1-51-15,-1 4-9 0,4 3-3 0,0-1 0 0,-7 7-21 0,4-3-5 0,0 7-1 0,-1-1 0 31,1 0 31-31,-1 0 7 0,-3 1 1 0,4 2 0 0,-4-3-52 0,0 0-12 16,0-3 0-16,0 4 0 0,0-4 0 0,0-3 0 0,0-4 0 16,-4-2 0-16,4 0 0 0,0-4 0 15,0-2 0-15,0-1 0 0,0-6 28 0,4 0 4 0,-4-6 0 0,0 3 0 16,0-3-24-16,3-3-8 16,-3-4 0-16,4 1 0 15,3 0-26-15,-7-4-5 0,3-6-1 0,4 4 0 16,-7 2 32-16,4-6 0 0,3 0 0 0,-4 4 0 0,8 2 0 0,-7 4 0 15,3-4 0-15,3 1 0 0,-3-1 16 0,4 4 10 0,-1 6 2 0,-10 3 0 16,15-3-45-16,-15 3-9 0,17 0-2 0,-6 0 0 16,3 3 28-1,0 3 0-15,0 0 0 0,-3 0 0 0,6 1 0 0,-10-1 0 0,4 0 0 0,-4 4 0 16,4-1 20 0,-1 4 8-16,-3-4 3 0,0 4 0 0,4-4-31 15,-1 0 8-15,-6 1-8 0,3-1 4 16,0 1-30-16,0-4-5 0,4 3-1 15,-4-2 0-15,-7-7 52 0,0 0 9 0,0 0 3 0,14 3 0 0,0 3-32 0,-14-6 0 0,14-3 0 16,0-3 0-16,-3-1 0 0,-1-2 0 0,1-4 0 0,0 1 8 16,-1 6-8-16,1-7 0 15,-4-3 0-15,0 1 0 0,3 2 0 0,-6 1 0 0,3-1 0 16,0 0 0-16,0 1 0 0,-3-1 0 0,-1 4 0 0,1 0 0 0,-1-1 0 0,-3 4 0 16,7 3 0-16,-7 0 0 0,-7 3 0 0,4 0 0 15,-1 3 0-15,1 3 0 0,-1 0 0 0,-3 7 0 16,4 3 0-16,-5-4 0 0,1 4 0 0,0-4 0 15,0 4 0-15,0 0 0 0,7 2 0 0,-3-2 0 16,-1-3 0-16,4 2 0 0,0-2 0 0,4-1 0 16,-1 1 0-1,1 0 0-15,-1-1 0 0,4-3 0 0,0 1 0 0,4 2 0 16,3-2 0-16,0-1 0 0,0-2 0 0,0-1 0 16,4 0 0-16,-4 0 0 0,4-6 0 0,-1 3 0 15,1-3 0-15,-4 0 0 0,4-3 0 0,-4 0 0 16,-3-3 0-16,-1 3 0 0,4-7 0 0,-7 4 0 0,0-3 0 0,0-1 0 0,-3-2 0 15,-1 2 0-15,1-2 0 0,-4-4 0 0,0 0 0 16,0 1 0-16,-4-1 0 0,1-3 0 16,-4 0 0-16,3 1 0 0,-3-1 0 0,0 0 0 0,7 3 0 0,-10 1 0 15,6 2 0 1,1-3 0-16,-1 7 0 0,4 0 0 0,0 2 0 0,0 1 0 16,0 0 0-16,0 6 0 0,7-3 0 0,0 0 0 15,0 3 0-15,4-4 0 0,-1 4 0 0,1 4 0 16,3-4 0-16,-3 3 0 0,6 0 0 0,-3 3 0 0,4-3 0 15,-4 0 0-15,4 1 0 0,-4 2 0 0,4-3 0 0,-1 0 0 0,-3 3-12 0,4-3-3 32,0 4 0-32,-4-1 0 15,3-3-231-15,-6-3-46 0,17 3-10 0,-7 4-2 0</inkml:trace>
  <inkml:trace contextRef="#ctx0" brushRef="#br0" timeOffset="61180.03">7715 5941 2508 0,'-3'7'71'0,"-1"-1"16"0,-3 0-70 0,4 0-17 0,-1 1 0 0,1-1 0 16,-1 3 106-16,4-2 18 0,0-7 3 0,0 0 1 16,0 0-103-16,0 0-25 0,0 0 0 0,-3 6 0 15,3-6 56-15,0 6 7 16,0-6 1-16,3 7 0 0,-3-1-52 0,0-6-12 0,0 0 0 0,0 0 0 0,0 0 34 0,4 9 4 0,-4-3 1 0,3 1 0 15,-3-7 40-15,0 0 8 0,0 0 1 0,0 0 1 32,0 0-59-32,0 0-12 0,0 0-2 0,-3 3-1 15,3-3-5-15,0 0-1 0,0 0 0 0,0 0 0 0,0 0-26 0,0 0-6 16,-4-6-1-16,4 2 0 0,0-2 40 0,0 0 7 0,0-7 1 0,0 4 1 31,-3-4-40-31,3-2-8 0,0-1-1 0,0-3-1 16,0-3 41-16,0 0 9 0,-4-3 2 0,0 3 0 15,1 0-18-15,-1 4-9 0,1-1 10 0,-1 0-2 0,1 3-8 16,3 1 0-16,0 5 0 0,-4-2 0 16,8 2 0-16,-4 1 0 0,3-1 0 0,1 1 0 0,3 3 0 0,4-1 0 0,-1 1 0 0,4 0 0 31,-3 0 0-31,6 3 0 0,1-4 0 0,0 4 0 0,-1 0 0 16,1 3 0-16,0-3 0 0,3 6 0 0,-4-3 0 0,1 3 0 0,0 0 0 0,-1 4 0 15,1-1-28-15,0 0-3 0,3 0 0 0,-4 1 0 16,5 2-39-16,-5 0-8 0,4-2-2 0,-3 2 0 15,0-6-25-15,-1 0-6 16,-3-3-1-16,4 4 0 0,-7-4 81 0,-1-4 16 0,1 4 3 0,-4-3 1 16,0 0 11-16,-4 0 16 0,1 0-4 0,-4 3-1 31,4-6-11-31,-4 6 0 0,-4-7 0 0,4 7 0 0,0-3 53 0,0 3 9 0,-4 0 2 0,-3 6 0 16,4 1 0-16,-4 5 0 0,0 1 0 0,-4 6 0 15,4 3 0 1,-3 3 0-16,2 0 0 0,1 3 0 0,0-3-52 0,0 0-12 0,0-3 0 0,4 3 0 15,-1 3 0-15,1-6 0 0,-1-3 0 0,4-3 0 0,4-4 0 0,-4 1 0 0,3-4 0 0,4-2 0 32,0-1 0-32,0-3 0 15,0-3 0-15,4-3 0 0,0-7 0 0,-1-2 0 0,1-1 0 0,-1-2 0 0,4-1 28 0,-3-3 2 16,0-6 1 0,-1 3 0-16,1-3-50 0,-1 0-9 15,-3 3-3-15,0 3 0 0,1 4 31 0,-5-1 0 0,1 3 0 0,3 4 0 0,-4 3 0 0,-3 6 0 0,0 0 0 0,0 0 0 16,0 0 0-16,0 6 0 0,4 6 0 0,-1 4 0 15,1 0 20-15,-1 6 9 0,1 0 3 16,3 0 0 0,-4-4-52-16,4 4-9 0,1-3-3 0,2 6 0 0,-3-3 32 0,4-3 0 15,-1-3 0-15,4-1 0 0,-3-2 0 0,0 0 0 0,3-7 0 0,0 0 0 16,0-3 0-16,0 0 0 16,0-6 0-16,0 0 0 15,0-3-57-15,-3-4-6 0,0-2-1 0,-1-4 0 16,-3-3-213-16,0 4-43 0</inkml:trace>
  <inkml:trace contextRef="#ctx0" brushRef="#br0" timeOffset="61723.54">8636 5462 2649 0,'0'0'117'0,"-4"6"25"16,4 3-114-16,0 4-28 0,0 3 0 0,4-1 0 0,-4 7 57 0,4 0 6 0,3 3 1 0,-4 3 0 31,4 1 33-31,0 2 7 0,0 0 2 0,4 1 0 0,-4-1-16 0,4 4-3 0,-4-4-1 0,7 0 0 15,-7-2-63-15,3-1-13 0,1-3-2 0,-1 3-8 0,1-6 20 0,-4-3-4 16,4 0 0-16,-4-7 0 0,0 1-16 0,0-4 0 16,-7-9 0-16,0 0 0 0,0 0 0 0,0 0-9 0,3-12 1 0,-3-1 0 47,-3-3-41-47,-1 1-8 0,1-4-2 0,-4 0 0 0,-4-3-35 0,4 0-7 0,-3-3-2 0,-5 0 0 15,5 3 47-15,-4 6 8 0,0 1 3 0,-4 5 0 16,4 1-15-16,0 6-4 0,-4 0 0 0,4 3 0 15,3 3 64-15,-3 0 16 0,4 3 2 0,3 4 0 0,0-4 22 0,3 3 5 0,1 4 1 0,6-4 0 16,-3 1-37-16,7-1-9 0,0 0 0 0,4 1 0 16,-1-4 40-16,4 0 5 0,1-3 2 15,-1 4 0-15,3-7-24 0,1 3-5 0,0-3-1 0,-1 0 0 16,1-3 10-16,0-4 1 0,3 1 1 0,-4 0 0 16,5-3-7-16,-1-4-2 0,-4 4 0 0,4-4 0 15,1 0-8-15,-5 1-1 0,1-1-1 0,0-2 0 16,-4 2 1-16,3 1 0 0,-6-1 0 0,3 1 0 15,-7 5 8-15,0-2 1 0,-3 3 1 0,-1-1 0 16,-3 1 0-16,0 6 0 16,0 0 0-16,0 0 0 0,-7 3-4 0,-3 3-1 15,2 4 0-15,1 2 0 0,-3 4-5 0,3 3-2 0,-4 3 0 0,4 0 0 16,0 0-9-16,0 0 12 0,4 3-12 0,-1-3 12 0,0-7-22 0,4 1-4 16,4 0-1-16,0-1 0 15,3-2 15-15,0 0 0 0,3-4 0 0,1-3 0 16,6 0 23-16,1 1 7 0,7-4 2 0,-1 0 0 0,1 3-24 0,3-6-8 15,-3 0 0-15,0-3 0 16,3 0-26-16,-3 0-5 0,-1 0-1 0,1-4 0 0,0 1 32 0,-8-3 0 16,1-1 0-16,-4 4 0 0,0-3 0 0,0-1 0 15,-7 4 0-15,0 0 0 16,1-1-160-16,-5 1-25 0,-3 6-6 0,0 0-1 0</inkml:trace>
  <inkml:trace contextRef="#ctx0" brushRef="#br0" timeOffset="62532.74">10580 5785 1569 0,'0'-13'66'15,"3"1"-53"-15,1 2 95 0,-1 1 18 0,-3-4 4 0,4 1 1 32,-4 2 49-32,0 4 9 15,-4 0 3-15,4 6 0 0,0 0-63 0,0 0-12 0,-7 6-2 0,4 0-1 16,-4 1-26-16,0 2-6 0,0 3-1 0,0 1 0 16,0 6-16-16,-1 0-3 0,5 3-1 0,-1 3 0 0,1 0-49 0,-1 0-12 0,4 0 0 0,4 3 0 15,-4-6 0-15,3 0 0 0,4 0 0 16,1 0 0-16,-1-3 0 0,3-4 0 0,1-5 0 0,-1-4 0 15,4-6 21-15,1 0 2 0,2-3 0 16,4 0 0-16,-3 3-15 0,0-10-8 0,3-2 8 0,-4-1-8 16,1 1 8-16,0-1-8 0,-4-6 10 15,-4 1-2-15,1-4-8 0,0 3 0 0,-4-3 0 16,-7 6 0-16,0-3 0 0,0 4 0 0,-7-4 0 0,-4 3 0 31,0 1-26-31,-3 2-5 0,-3-3-1 0,-1 1 0 0,-3-1 51 0,3 7 9 16,-3-1 3-16,3 1 0 0,1-1-31 0,-1 4 8 0,4 6-8 0,0 3 4 15,3 0-30-15,4 1-5 0,0-4-1 0,4 6 0 16,3-6-76-16,0 9-15 0,3-3-3 0,4 4-1 16,4-1-77-16,-1 1-16 0,5-1-4 0</inkml:trace>
  <inkml:trace contextRef="#ctx0" brushRef="#br0" timeOffset="62993.57">11158 6023 3063 0,'0'0'68'0,"0"0"13"0,0 6 3 0,-3 0 2 0,-1-2-69 0,4-4-17 0,-7 3 0 0,0-6 0 0,0-1 87 0,4-2 13 0,-8-3 4 0,4-1 0 31,0 1-48-31,0-4-10 0,-4-2-2 0,4-7 0 0,0-3-24 0,-3-3-6 16,-1-1-1-16,0-2 0 0,1 0-4 0,-4-4-1 0,0 1 0 0,-4-4 0 16,0 0-8-16,4 1 0 0,-7-1 0 0,7 0 0 31,-4 1-8-31,4 2 8 0,0 1 0 0,0 3 0 15,3 2 0-15,4 4 0 0,0 3 0 0,4 0 0 16,-4 0-10-16,7 4 10 0,0-1 0 0,0 3-9 16,3 0 9-16,1 1 0 0,3-1 0 0,0 3-8 0,0 4 8 0,4 0 0 0,-1 2 0 15,4 4-8 1,-3 0 8-16,3 0 0 0,0 3 0 0,4 3-8 16,-4-3 8-16,3 3 0 0,1 0 0 0,0 4 0 15,-1-1 0-15,4-3 8 0,-3 3-8 0,0 1 8 0,3 2-8 0,-7 0 8 0,0 1-8 0,0 2 8 31,-3 1-17-31,-1 3-3 0,-3-1-1 0,-3 4 0 16,-4 0-67-16,0 3-14 0,-4 0-2 0,-3 0-1 0,0 0-58 0,-3 3-11 0,-4-3-2 0,-4 3-1 16,0-3-42-16,1 0-8 15,-1 0-1-15,-3-4-1 16,0 1 91-16,0 0 18 0,-1 0 4 0,1-3 1 0,4 2 95 0,-5-2 20 0,1 3 3 0,4-3 1 0,3-1 161 0,3 1 33 0,0-4 6 16,4 1 2-1,4-4-18-15,-1-2-3 0,4 2-1 0,4 0 0 0,3-5-69 0,3 2-15 16,1 0-2-16,3 0-1 0,0 1-35 0,4-1-7 15,-4 0-2-15,4 1 0 0,-4-4-24 0,7 0-5 16,-3 0 0-16,3 0-1 0,3 0-31 0,1 0 8 0,0 0-8 0,3 1 4 16,-3-4-4-16,3-4 0 15,-3 1 0-15,6 0 0 16,-2 0-48-16,2-6-10 0,-2-1-2 0,2 1 0 0,1 3-184 0,-11 2-36 16,36-5-8-16,-11 6-2 15</inkml:trace>
  <inkml:trace contextRef="#ctx0" brushRef="#br0" timeOffset="63704.82">12598 5568 2530 0,'3'-6'56'0,"1"-3"11"0,-4-1 2 0,7 1 3 0,-4-1-58 0,-3 1-14 16,4 3 0-16,-4-1 0 0,0 7 131 0,0 0 23 16,0 0 5-16,0 0 1 0,-7 0-60 0,0 7-11 15,3 2-2-15,-3 4-1 0,-3 2-34 0,-1 1-8 16,-3 6 0-16,3 3-1 0,-3-3-35 0,0 0-8 0,4 3 0 0,-1 0 0 15,0 3 24-15,1-3 4 16,3 0 0-16,0 1 0 16,3-1-20-16,1-7-8 0,-1 4 0 0,4 0 8 0,0-6-8 0,0 0 0 15,4-1 0-15,3 1 7 16,0-3-33-16,3 2-5 0,1-5-1 0,7-1 0 0,-4-3 32 0,3-6 0 0,-3-3 0 16,8-6 0-16,-1-1 16 0,0-5 10 15,4-7 2-15,-1 0 0 16,1-3-47-16,0-3-9 15,-4-1-1-15,4-2-1 0,-1 3 2 0,-3-4 1 0,1 1 0 0,-1 3 0 16,-7 0-6-16,0 6-2 0,0 0 0 0,-3 6 0 16,-4 0 35-16,-4 4 0 0,1 2 0 0,-1 4 0 0,-6 6 44 0,3 0 16 0,-4 3 4 0,-3 7 0 15,4 2-52-15,-4 4-12 0,-4 3 0 0,4 3 0 16,0 0 15-16,0 3 0 0,3 0 0 16,-3 3 0-16,4-3-24 0,-1 3-5 0,1-3-1 0,3 0 0 0,0 1 38 0,3-4 7 31,1-1 2-31,3-2 0 0,3-6-52 15,1-1-9-15,0-2-3 0,3-4 0 0,-14-6 32 0,17 0 0 0,4 0 0 0,-3-3 0 16,3 0 20-16,-3-7 9 16,3-5 3-16,-3-1 0 0,-1 0-24 0,-3 1-8 0,-3-1 0 0,0-3 0 15,-1 7 0-15,-6-4 0 0,-1 0 0 0,-6 1 0 32,-1-1-26-32,-3 3-5 0,-3-2-1 0,-5-1 0 15,-2 0 52-15,-4 1 9 0,-1-1 3 0,1 3 0 0,0-2-52 0,3 5-9 0,1 4-3 0,-4 0 0 0,7 0 32 16,-4 6 0-16,7 0 0 0,1 3 0 15,3 3-57-15,3-3-6 0,1 3-1 16,3-3 0-16,3 4-84 0,1-1-16 0,3 0-4 0,-7-6-1 16,10 7-88-16,4-1-18 15</inkml:trace>
  <inkml:trace contextRef="#ctx0" brushRef="#br0" timeOffset="64011.02">13127 5844 2812 0,'7'13'59'0,"0"-1"12"0,0 1-57 0,-3-4-14 0,3 1 0 0,-4-1 0 0,-3-3 102 0,4 1 18 0,-4-7 3 15,0 0 1-15,0 0-27 0,0 0-5 0,0-7 0 0,3 1-1 16,-3-3-43-16,4-4-9 0,-4-3-2 0,0 1 0 0,3-1-17 0,-3 0-4 31,4-2-1-31,-1 2 0 0,1-3-15 0,-1 0 9 16,1 0-9-16,3-2 8 0,0-1-21 0,0 0-5 0,4 0-1 0,-1 0 0 16,1 6 34-16,-1 0 6 0,1 1 2 0,3-1 0 15,-3 3-37-15,3 4-7 0,0 0-2 0,0-1 0 16,0 1 43-16,0 6 8 0,0-4 1 0,0 7 1 31,4 4-48-31,-4 2-10 0,4 3-1 0,-4 4-1 0,0 2 50 0,0 4 9 0,0 6 3 0,-3 4 0 16,-1 2-52-16,-2 0-9 0,-1-2-3 0,-4-1 0 15,4 0 52-15,-3 3 9 0,-1-2 3 0,1-1 0 16,-4-6-52-16,3 0-9 0,1-4-3 0,-4-2 0 0,3-3 32 0,-3-4 0 31,4-3 0-31,-1-3 0 16,1-6-250-16,-1-6-44 0</inkml:trace>
  <inkml:trace contextRef="#ctx0" brushRef="#br0" timeOffset="65053.8">13790 5390 2185 0,'11'-4'48'0,"-8"1"9"0,8 3 3 0,-4 0 2 16,0 0-50-16,-4 3-12 0,4 4 0 0,-3-1 0 15,3 3 208-15,-3 4 40 0,3 6 7 0,-4 0 1 16,4 6-102-16,-3 0-21 0,3 6-4 0,0-3-1 0,0 4-88 0,4-1-17 31,-1-3-4-31,1-6-1 0,-1 3-29 0,4 0-5 16,0 0-2-16,-3 0 0 0,3 1 40 0,0-1 8 0,-3-3 2 0,7 6 0 15,-8-6-24-15,4-3-8 0,-7-7 0 0,4-2 0 32,-4-4-26-32,-7-6-5 0,0 0-1 0,0 0 0 0,-4-6 32 0,1-1 0 15,-4-2-8-15,0-4 8 0,-4 1-90 0,-3-4-15 0,0 4-3 0,-4-7-1 16,-3 0-81 0,-4-3-16-16,4 3-3 0,-3 0-1 0,-1 4 40 15,4-1 8-15,3 7 2 0,-3-1 0 0,3 1 101 0,1 3 21 0,3 2 4 16,3 4 1-16,-3 0 78 0,7 0 16 0,-4 0 3 0,8 0 1 15,3 0 71-15,0 0 15 0,0 0 2 0,0 0 1 0,0 0-46 16,0 0-10-16,3 4-2 0,4-1 0 0,0 0-18 0,0-3-4 16,4 3-1-16,0-3 0 0,-1 3-17 0,1 0-3 0,3 0-1 15,0-3 0-15,0 3-20 16,4 1-5-16,-4-4-1 0,3 3 0 0,5 0-14 0,-1 0-4 0,0 0 0 0,4 0 0 16,-4 4-8-1,0-1 0-15,4 0 0 0,-1 3 0 0,1 1 0 0,0-1 0 16,-4 4 0-16,0-1-11 15,-3-2 11-15,-1-1-13 0,-3 4 5 0,4-4 8 0,-7 4 0 0,3-1 0 16,-7-2 0-16,3-1 0 0,-3 0 0 0,-3-2 0 0,0-1 12 0,-1 0-4 16,-3-6 28-16,0 0 4 15,0 0 2-15,0 0 0 0,0 0-26 0,4-3-6 16,-1-3-1-16,-3-7 0 0,4 1 3 0,-4-1 1 0,-4-2 0 0,4-4 0 16,-3 0-28-16,-1 0-5 0,1 0-2 0,-5-3 0 15,5 4 43-15,-4 2 9 0,0-3 2 0,0 3 0 16,0-2-52-16,0-1-9 0,3 0-3 0,1 3 0 15,-1 1 52-15,1 2 9 0,3 1 3 0,0 2 0 16,0 1-24-16,3-1-8 0,1 7 0 0,-1-3 0 16,4 6 0-16,0 0 0 0,4 0 0 0,-1 6 0 15,1-3 0-15,3 4-8 16,0 2 8-16,4 0-10 0,3 1-18 16,0-4-3-16,4 3-1 0,-4 1 0 0,4-4-47 0,-1 0-9 0,-2 1-3 0,2-4 0 15,-3 0-4 1,1 0-1-16,-1 0 0 0,0 0 0 0,-7-3 26 0,4 0 5 15,-1 0 1-15,-6-3 0 0,3 0 51 0,-3 0 13 0,-4 0 0 0,3 0 0 0,-6 0 48 0,3 3 13 16,-7 0 3-16,0 0 0 16,0 0 0-16,0 0 0 0,0 0 0 0,0 6 0 15,-4 3-6-15,1 4-1 0,-1 2 0 0,-3 4 0 0,0-3-4 0,0 6-1 0,4-3 0 16,-1 3 0 0,1-4-26-16,3 4-6 0,-4 0 0 0,8-3-1 0,-1 0 9 15,1-3 3-15,3-1 0 0,0-2 0 0,0-4-31 0,3 1 8 16,1-4-8-16,3 0 4 0,0-6-4 0,0 0 0 15,0 0 0-15,0-6 0 16,1 0 0-16,-1-4 0 0,3-2 0 0,-3-1 0 16,1 1 0-16,-5-1 0 0,1 1 0 0,-4-1 0 0,0 0 0 0,0 1 0 0,-4-1 0 0,1 1 0 15,-4 2 0 1,-4-2 0-16,-3 2 0 0,0 1 0 0,-3 3 0 0,-1 0 0 0,1-1 0 16,-5 1 0-16,1 0 0 0,0-1 0 15,0 4 0-15,0-3 0 0,0 0-15 0,0 3-2 16,3-4-1-16,1 1 0 0,3-3-99 0,-1-1-20 0,5 4-4 0,-1-3-847 31,4-4-168-31</inkml:trace>
  <inkml:trace contextRef="#ctx0" brushRef="#br0" timeOffset="65344.13">14933 5142 3110 0,'0'9'138'0,"0"1"28"0,0 2-133 0,0-2-33 16,4-4 0-16,3 3 0 16,-4 4 58-16,4-1 5 0,0 7 1 0,4 3 0 15,-1 0 0-15,1-3 0 0,0 3 0 0,-1 3 0 0,4 3-52 0,-3 0-12 0,3 4 0 0,0 2 0 16,0 4 0-16,4 6 0 16,-4-3 0-16,4 2 0 0,-8-5 0 15,4 0 0-15,-3 2 0 0,-4 1 0 0,4-3 0 0,-4 3 0 0,0-4 0 0,0-2 0 31,-4-4 0-31,1-6 0 0,-1 0 0 0,1-9 0 0,-1-4 0 0,1-2 0 16,-4-4 0-16,0-6 0 0,0 0-48 0,0 0-13 0,0-9-3 0,3-4-956 31,-3-3-191-31</inkml:trace>
  <inkml:trace contextRef="#ctx0" brushRef="#br0" timeOffset="65739.3">15752 6061 3027 0,'0'0'67'0,"0"0"13"0,7 0 4 0,3 3 0 0,-6 0-67 0,3 6-17 16,-4-2 0-16,4 5 0 0,-3 1 96 0,-4 2 15 0,0 1 3 0,0 3 1 15,-4 3-51-15,1-3-9 0,-1 2-3 0,-3 1 0 16,-3 0-28-16,3 0-7 16,-8 0-1-16,1 0 0 0,4 0-11 0,-4-3-5 15,3 0 0-15,-3 0 0 16,0-4-26-16,7-5-5 0,-4 2-1 0,1-2 0 16,-1-1-76-16,4 0-16 0,-4 1-4 0,1-4-853 0,3 4-171 0</inkml:trace>
  <inkml:trace contextRef="#ctx0" brushRef="#br0" timeOffset="66267.52">16633 5433 2642 0,'0'-6'58'0,"0"0"12"0,0 0 2 0,0-4 3 0,0 4-60 0,0 0-15 0,-3 3 0 0,3 3 0 31,0 0 131-31,0 0 23 0,-4 3 5 0,1 3 1 0,3 3-77 0,0 7-15 0,0 3-4 0,3 6 0 16,4 3-32-16,1 0-6 0,-1 7-2 0,3 3 0 31,1-4-11-31,-1 0-2 0,-3 4-1 0,8-3 0 16,-5-1-10-16,4-3 0 0,-3-2 0 0,3-1 0 0,0-3 0 0,0-3 0 0,-3 0 0 0,-1-6 0 0,1-4 0 0,-4 1 0 15,0-1 0-15,0-2 0 16,-3-7 0-16,-1-3 0 16,-3 0 0-16,0-7 0 0,-3 1-152 0,-1 0-32 0,-3-4-6 0</inkml:trace>
  <inkml:trace contextRef="#ctx0" brushRef="#br0" timeOffset="67315.32">16478 5866 2306 0,'0'0'97'0,"0"0"-77"16,0 0 84-16,7 3 18 0,0-3 3 0,7 3 1 16,1-3-26-16,-1 4-6 0,3-4-1 0,5 3 0 0,-1 3-13 0,3 0-2 0,-2-3-1 0,6 4 0 15,-4-4-27-15,1 0-6 16,3 0 0-16,4-3-1 0,-4-3-24 0,4 0-5 15,0 0-1 1,0-4 0-16,-1 1-13 0,-2 0 0 0,-5-4 8 0,1 4-8 16,-7-3 0-16,-1-1 11 0,-3 1-11 0,-3 3 10 15,-4-4 13-15,0 1 2 0,-3 3 1 0,-1-1 0 0,1 1-26 0,-4 6-19 16,0 0 3-16,0 0 1 0,0 0 15 0,0 0 0 0,0 0 0 0,0 0 10 16,-4 3-10-16,1 0 0 0,3 4 0 0,-4-1 0 15,4 0 0-15,4 0 0 0,-4 4 0 0,0-4 0 31,3 0-8-31,1 1 8 0,-1-1 0 0,1 0 0 0,-1-3 0 0,1 4 0 16,-4-7 0-16,7 6 0 0,-7-6 0 0,3 6 0 0,4-3 0 0,0 4 0 0,-7-7 0 0,7 0 0 16,1 3 0-1,-8-3 0-15,0 0 0 0,7 0 0 16,0 3 8-16,-7-3-8 0,0 0 8 0,7 3-8 0,-7-3 0 0,0 0 8 16,0 0-8-16,7-3 12 0,-7 3-12 0,3-3 12 0,4-4 3 0,-3-2 1 15,-4 3 0-15,0-7 0 0,0 4 0 16,0-4 1-16,-4-2 0 15,1-4 0-15,-4 0-17 0,0 0 0 0,3-3 0 0,-6 0 0 0,3-3 0 0,-1-3 0 32,1 0 0-32,-3-4 5 0,-1 4-5 0,4-3 0 0,0-1 0 0,-3 1 0 15,3-3-26-15,3 2-5 0,-3 4-1 0,3-3 0 16,1 6 52-16,-1-1 9 0,4 8 3 16,-3-1 0-16,3 3-24 0,0 7-8 15,0-1 0-15,0 4 0 0,0 6 0 0,0 0 0 0,0 0 0 0,7 6 0 16,-4 4 0-16,1 2 0 0,-1 1 0 15,5 6 0-15,-5 3-26 0,4 3-5 16,-3 3-1-16,3 3 0 0,0-3 52 0,0 1 9 0,3-1 3 0,-3-3 0 0,4-3-32 16,0 3 0-16,3 0 0 0,0-3 0 0,0-3 0 0,0 0 0 15,0-1 0-15,0-2 0 0,0 0 0 0,-3 0 0 0,-4-1 0 0,4-2 8 0,-1-1-8 16,-3-2 0 0,0 2 0-16,0 1 0 0,0-7 0 0,-3 3 0 15,-1-2 0-15,5 2 0 0,-5-3 0 0,1 1 0 16,3-4 0-16,-4 0 0 0,4 0 0 0,-7-3 0 0,7 3 0 0,-7-3 0 31,7 0 0-31,0 3 0 0,0-3 0 0,-7 0 0 0,7 0 0 0,1 3 0 16,-8-3 0-16,7 4 0 0,0-4 0 0,-7 0 0 0,0 0 0 0,7 3 0 15,-4 3 0-15,4-3 0 0,-7-3 0 0,4 6 0 0,3 1 0 0,0-1 0 16,-4-3 0-16,5 3 0 0,-5-2 0 16,4 2 0-16,-7-6 0 0,7 3 0 0,4-3 0 0,-4 0 0 31,0 0 0-31,0 0 0 0,0-3 0 0,4 0 0 0,-4 0 0 0,3-4 0 15,1 1 0-15,-4 0 0 0,3-4 0 0,1 1 0 0,0-1 0 0,-1 1 0 16,1-3 0 0,-1-1 0-16,1 4 0 0,-4-4 0 0,4 0 0 15,-1 1 0-15,-3-1 0 0,0 1 0 0,-3-1 0 0,3-2 0 0,-4 2 0 0,1-3 0 0,-4 4 0 0,0-1 0 32,0 1 0-32,-4-1 0 0,1 1 0 0,-1 2 0 15,-3 1 0-15,0 3 0 0,0 3 0 0,0 3 0 16,0 3 0-16,0 3 0 0,-4 3 0 0,4 7 0 15,0-3 0-15,-3 2 0 0,6 4 0 0,-3 3 0 0,0-3 0 0,4 3 0 16,3-3 0-16,0 2 0 16,0 1 0-16,3-3 0 0,1 0 0 0,3 0 0 0,0 0 0 0,3-7 0 0,4 4 0 0,4-4 0 31,-4 1 0-31,4-4 0 0,3-2 0 0,0-1 0 16,4-3-26-16,-4 0-5 0,4-3-1 0,-1-3 0 0,1 0 32 0,-4 0 0 0,0 0 0 0,-3 0 0 31,-4-4 0-31,0 4 0 0,0-3 0 0,-3 3 0 0,-4-4 0 0,0 1 0 15,0 3 0-15,-3-3-1064 0,-1 3-208 0</inkml:trace>
  <inkml:trace contextRef="#ctx0" brushRef="#br0" timeOffset="68306.42">18704 5261 1552 0,'-3'-16'44'0,"3"10"10"0,-4 3-43 15,4-3-11-15,0-1 0 0,0 7 0 16,0-6 156-16,0 0 28 0,0 0 7 0,0 6 1 15,0 0-66-15,0 0-13 0,0 0-2 0,4 9-1 0,-1 0 0 0,1 7 0 0,3 3 0 0,-4 3 0 16,1 6-59-16,-1 0-12 0,5 4-3 0,-1 5 0 16,0-5 74-16,0 2 14 0,3-3 4 0,1 4 0 0,-1-4-108 0,1 1-20 31,3-7 0-31,0 0-13 0,-3-3 13 0,-1-3 8 16,-3-1 0-16,1-5-8 0,-1 3 0 0,-4-7 0 0,4 0 0 0,-3-2 0 15,-4-7 0-15,0 0 0 0,0 0 0 0,0 0 0 16,-7 0 0-16,3 0 0 0,-3-3 0 0,0-4 0 0,0-2 0 0,-4 3 0 15,4-4 0-15,-3-2 0 16,3-1 0-16,-4 1 0 0,4-4 0 0,3 0 0 31,1 1 0-31,-1-4 0 0,4 3 0 0,0 0 0 16,4 1 32-16,3 2 0 0,-3 1 0 0,6-1 0 0,1 4-51 0,-1-4-10 0,4 4-3 0,1-1 0 0,-1 4 32 0,0 3 0 16,0-3 0-16,3 2 0 15,1 1 0-15,0 3 0 0,-1 3 0 0,1 1 0 16,0 2 0-16,-1 0 0 0,1 0 0 0,0 4 0 15,-4-1 0-15,-4 4 0 0,1-1 0 0,-1 1 0 16,-6 3 0-16,0 2 0 0,-4 1 0 16,0 3 0-16,-8-3 20 0,5 0 9 0,-4 0 3 0,0-1 0 15,-4-2-52-15,-3 0-9 16,0-1-3-16,0 1 0 0,-4 0 32 0,4-1 0 0,-3 1 0 0,2 3 0 0,1-7 0 16,4 4 0-16,-1 0 0 0,1-4 0 0,-1 1 0 0,7-4 0 15,-3 1 0-15,4-4 0 0,3-6 0 0,0 0 0 16,0 0 0-16,0 0 0 0,7 0 0 0,0 0 0 0,7-3 0 0,0 0 0 0,0-7 0 15,4 4 0 1,3-3 0-16,0-1 0 0,4 1 0 0,0-4 0 16,3 1 0-16,0-4 0 0,4 0 20 0,0 1 9 0,-4-1 3 0,0-3 0 31,-3 4-52-31,-4-4-9 0,0 3-3 0,0 0 0 0,-7 1 32 16,0 2 0-16,1-3 0 0,-8 1 0 0,3 5 0 0,-6-2 0 0,-1-1 0 0,1 7 0 15,-4 0 0-15,0 6 0 0,0 0 0 0,0 0 0 16,-11 6 0-16,4 3 0 0,0 1 0 0,-3 6 0 15,2-4 0-15,-2 7 0 0,3 0 0 16,-4 0 0-16,8 2 0 0,-4-2 0 0,3 0 0 0,4 0 0 16,0 0 0-16,4-4 0 0,3 1 0 15,-4 0 0-15,8-1 0 0,-4 1 0 0,3-6 0 0,5 2 0 0,2-3 0 16,-3 1 0-16,7-4 0 0,1 0 0 0,-1-6 0 0,0 4 0 31,0-4 0-31,0 0 0 0,0-7 20 0,4 1 9 0,-7 0 3 0,-1-4 0 16,1 1-24-16,-4 3-8 0,-3-4 0 0,3 1 0 15,-4-1-26 1,-2 1-5-16,2 0-1 0,-3-1 0 0,0 1-194 16,0 3-39-16</inkml:trace>
  <inkml:trace contextRef="#ctx0" brushRef="#br0" timeOffset="68756.35">19900 5308 1497 0,'0'0'32'0,"0"0"8"0,0 0 0 0,0 0 4 0,-7 3-36 0,4 3-8 15,-1-2 0-15,4-4 0 0,-7 3 104 0,4 0 20 0,-5 0 3 0,1 0 1 0,4 0 0 0,-4-3 0 31,7 0 0-31,0 0 0 0,-4 0-20 0,4 0-4 0,-3 0-1 0,3 0 0 16,0 0-30-16,0 0-5 0,-4 0-2 0,4 0 0 16,0 0-9-16,0 0-1 0,0 0-1 0,0 0 0 31,0 0-3-31,0 0 0 0,0 0 0 0,0 0 0 0,0 0-10 0,0 0-2 0,0 7-1 0,4 2 0 0,-1 0-12 0,1 1-3 0,3 2 0 16,-4 4 0-1,4 3-9-15,-3 3-3 0,3 3 0 0,4 0 0 16,-4 0-12-16,3 3 0 0,1-3 0 0,-1 0 8 15,5 0-34-15,-5 1-5 16,4-5-1-16,-3 5 0 0,-1-8 52 0,-3 1 9 0,1-3 3 0,-1 0 0 0,-4-4-24 16,4 1-8-16,-3-4 0 0,-1-3 0 0,-3-3 0 0,0-3 0 15,0 0 0-15,-3-3 0 16,-1 0-23-16,-3-6-4 0,4 2-1 16,-8-5 0-16,4 3-105 0,-4-4-22 0,1-3-4 0</inkml:trace>
  <inkml:trace contextRef="#ctx0" brushRef="#br0" timeOffset="68952.41">19632 5640 2774 0,'0'0'58'0,"0"0"12"0,0 0-56 0,0 0-14 0,4 4 0 0,6-1 0 16,-3 0 124-16,4-3 23 0,-1 3 4 0,5-3 1 0,-5 0-34 0,8 0-6 0,-4-3-2 0,4 3 0 15,-1-3-88-15,4 0-22 0,0-4 0 0,1 4 0 16,2-6 29-16,1-1 2 0,0 1 0 0,3 0 0 15,-3-1-31 1,-1 4 0-16,-2-4 0 0,2 1 0 0,-3-4-28 0,-3 4-3 0,0 0 0 16,-1-4 0-1,-6 4-83-15,3-4-17 0,-3 4-3 0</inkml:trace>
  <inkml:trace contextRef="#ctx0" brushRef="#br0" timeOffset="69262.67">20161 5192 1956 0,'0'0'40'0,"0"0"11"0,0 0-41 15,0 0-10-15,0 0 0 0,-3 9 0 0,3 1 118 0,0 2 22 0,0 4 4 0,3 3 0 32,1-3-4-32,-4 5 0 0,3-2-1 0,1 3 0 0,-1 0-27 0,1 6-6 0,3-2-1 15,0 5 0 1,-3-3-33-16,3 0-6 0,0 4-2 0,0-4 0 0,-4-3-26 0,4 0-6 0,4 0 0 0,-4-3-1 16,-4 3-15-16,5-6-4 0,-5 0 0 0,4 0 0 15,-3-4-12-15,-1 1 9 0,-3 0-9 0,4-7 8 16,-4-3-8-16,0-6 0 15,0 0 0-15,0 0 0 0,0 0 0 0,-7 3-11 0,3-3 3 16,-3-6 0-16,0-3-63 0,0-1-12 16,0-5-2-16,-4-1-1 15,4-3-88 1,-3-3-18-16,3 0-3 0,-4 0-1 0,4 4-144 0,0-1-28 0</inkml:trace>
  <inkml:trace contextRef="#ctx0" brushRef="#br0" timeOffset="70204.03">20108 5543 1731 0,'0'0'154'0,"-3"6"-123"16,3-6 171-16,0 7 34 0,0-7 8 0,3 6 0 31,1 0-112-31,-1 1-24 0,8-1-4 0,-4-3 0 16,4 3-29-16,-1-3-6 0,4 1-1 0,0-1 0 0,1 0-20 0,-1 0-5 0,3-3-1 0,1 0 0 15,0 0-13-15,3-3-2 0,0 0-1 0,0-4 0 16,0 1 1-16,0 0 0 0,-3 0 0 0,3-4 0 0,0 4-38 16,-3-4-7-16,3 4-2 0,-3 0 0 15,-1-7 20-15,-2 7 0 0,-1-3 0 0,-4 2 0 16,1 1 0-16,-4 3 8 0,-4 0-8 15,-3 3 0-15,0 0 10 0,0 0-10 0,0 0 10 0,0 0-10 0,0 9 12 16,-7 1-4-16,0 5-8 0,0 1 12 16,0 3-12-16,0 3 9 15,0 0-9-15,0 0 8 0,4-3 0 0,-1-1-8 0,4 1 12 0,4-3-4 16,-4-4-8-16,7 1 0 0,-4-1 9 0,8-2-9 16,-4-1 0-16,3-2-13 0,1-4 1 0,-1 3 1 0,1-3 11 0,3 0 16 15,-3 0-4-15,3-3-1 0,0-3-11 0,-3 3 0 0,3-3 9 0,-4 3-9 31,4 0 0-31,-3 0 0 0,3 0 0 0,-3 0 0 0,3 0 0 0,-4 0-18 16,1 3 3-16,0 0 1 0,-4 0 14 0,0-3 0 0,0 4 0 0,-7-4 0 0,7-4 0 0,-7 4 0 31,0 0 0-31,0 0 0 0,3 0 0 0,-3 0 0 0,7-3 0 16,-3-3 0-16,-1 3 0 0,1-3 0 16,-1-1 0-16,4 1 0 0,-3-3 0 0,0 2 0 0,-1-2 0 15,4 0 0-15,-3-1 0 0,-1 1 0 0,1-1 0 0,-1-2 0 16,1-1 0-16,-1 4 13 0,-3 3-2 0,4-4-1 0,-4 7-10 0,0-6 0 15,0 2 0-15,0 1 0 32,0 0 0-32,0 3 8 0,0 3-8 0,0 0 0 0,-4-6 0 0,4 2-16 0,-3-2 3 0,3 3 0 15,0 3 13-15,-4-3 0 0,4-3 0 0,0 6 0 16,0-4 0-16,-3-2 0 0,3 3 0 0,0 3 0 16,0-3 0-16,0 3 0 0,0 0 0 0,0-6 0 31,0 2 0-31,0 1 0 0,0-3 0 0,0 6 0 0,0 0 0 0,0 0 0 0,0 0 0 0,0 0 0 15,0 0 0-15,0 0 0 0,0 0 0 0,0 0 0 16,0 0 9-16,0 0 5 0,0 0 1 0,0 0 0 16,0 0-24-16,0 0-5 0,0 0-1 0,0 0 0 15,0 0 15-15,0 0 8 0,0 0 0 0,0 0-8 16,0 0 0-16,0 0 0 0,0 0-10 0,0 0 10 16,0 0 0-16,0 0 0 0,0 0 9 0,0 0-1 0,0 0-8 0,0 0 0 0,0 0 0 0,0 0 0 31,0 0 0-31,0 0 0 0,0 0 0 0,0 0 0 15,0 0 0-15,0 0 0 0,0 0 0 0,0 0 0 0,0 6 0 0,0-6-10 0,0 7 10 16,0-7-13-16,0 0 0 0,0 0 0 0,0 0 0 0,3 3 0 16,-3-3 13-1,0 0 0-15,0 0 0 0,0 0 0 0,0 0 0 0,0 0 0 16,0 0 0-16,4 6-9 0,-4-6 19 0,0 6 4 0,0-6 1 0,0 0 0 31,3 7-15-31,-3-7 0 0,0 0 0 0,0 0 0 16,0 0 0-16,0 0-12 0,0 6 3 0,0-6 0 0,0 0 9 0,0 0 12 0,0-6-2 0,0-1-1 31,0-2-9-31,-3-1 0 0,3 1 0 0,-4-3 0 0,4 2 14 0,-3-2 1 0,-1-1 0 16,4 4 0-16,-3-4-6 0,3 1-1 0,-4-4 0 0,4 6 0 31,4-2 0-31,-4-1 0 0,3 1 0 0,4 2 0 16,0-2-8-16,0 2 0 0,4 4 0 0,0-3 0 0,3 3 0 0,3 2 0 0,1 1 0 0,0 0 7 15,-1 0-7-15,4 3 0 0,-3 0 0 0,0 0 0 16,3 0 0-16,-4 0 0 0,1 3 0 0,0 0 0 0,-4-3 0 0,0-3 0 15,-3 6 0-15,-1-3 0 0,1-3 0 0,-4 3-15 16,0-3 5-16,-7 3 1 16,0 0-212-16,0 0-43 0</inkml:trace>
  <inkml:trace contextRef="#ctx0" brushRef="#br0" timeOffset="71527.12">21862 5543 1364 0,'0'0'30'0,"3"-3"6"0,1 0 2 0,-1 0 0 0,4 0-30 16,0 0-8-16,0-1 0 0,0 4 0 0,1 0 120 0,2 4 24 15,-3-1 4-15,4 6 0 0,-1 4 19 0,1 2 3 0,-1 4 1 0,1 3 0 32,-4 3-56-32,7 0-11 0,-7 3-3 0,4 4 0 15,-1-4-15-15,1 3-3 0,0-2-1 0,-1 2 0 0,-3 0-34 0,4 1-6 0,-4-1-2 0,0 0 0 16,4 1-4-1,-8-4-2-15,1-3 0 0,3 3 0 16,-7-6-13-16,3 0-2 0,1-3-1 0,-4 0 0 0,0-7-7 0,0-2-2 0,0-1 0 16,-4-3 0-16,1-2 0 0,-1-1 0 0,1-3 0 0,-4-3 0 0,-1-1-9 0,1-2 0 31,0-6 0-31,-3-1 0 0,-1-3 0 0,1-6 0 0,-1 0 0 0,4-6 0 16,-4 0 0-16,1-3 0 0,-1-1 0 0,-3-2 0 31,7 2 0-31,0 1 0 0,0 0 0 0,3-1 0 15,1 1 0-15,3 3 0 0,0-4 0 0,3 4 0 0,1 0 0 0,7-3 0 0,-1 2 0 0,1 1 0 16,3 3 0-16,0 3 0 0,0 3 0 16,4 1 0-16,3 2 0 15,0 3 0-15,0 1 0 0,4 2 0 0,0 1 0 0,-1 3 0 0,-3-1 0 0,4 4 0 16,-4 3 0-16,0 3 0 16,-3 1 0-16,-4 5 0 0,-3 0 26 0,-1 7 3 0,-6 3 1 15,3 0 0-15,-7 3-48 16,0 0-10-16,-7 0-1 0,3 0-1 0,-6-1 30 0,-1 1 0 0,1-3 0 0,-4 0 0 15,-1-3 0-15,-2-4 0 0,-1 1 0 0,-3-1 0 0,3 1 20 0,1-4 9 0,-1-2 3 16,0-1 0 0,4 0-24-16,-3 0-8 0,6-6 0 0,0 3 0 15,1-3 0-15,3 4 0 0,3-4 0 0,4 0 0 16,0 0 0-16,0 0 0 0,0 0 0 0,0 0 0 0,0 0 0 16,7 0 0-16,7-4 0 0,-3 4 0 0,3-3 0 0,4 3 0 0,-4-3 0 0,7 0 0 15,-3 0 0-15,6 0 0 16,1-3 0-16,0-1-10 0,0 1 10 0,-1 0 0 15,-3-4 0-15,4 1 0 0,0-4-25 0,-4 1-3 0,0-4-1 0,0 0 0 16,-3 1 29-16,0-1 0 0,-1-3 0 0,-3 4 0 16,0-1 0-16,-3 0 0 15,0 4 0-15,-4-1 0 0,0 1 20 0,-4-1 9 0,-3 4 3 0,0 2 0 32,-3 1-52-32,-1 0-9 0,1 0-3 0,-1 6 0 0,-3 0 32 0,-4 6 0 0,4 3 0 0,-3 4 0 15,3 3 0-15,-4 2 0 0,4 1 0 0,0 3 0 31,4 0 0-31,-1 0 0 0,0 0 0 0,4 3 0 0,0-6 0 0,4 3 0 0,3-3 0 0,0-4 0 16,0 4 0-16,4-3 0 0,3-4 0 0,0 1 0 0,0-4 20 0,4 1 9 0,-4-4 3 0,3-3 0 31,1 0-24-31,0-3-8 0,-1-3 0 0,1-3 0 0,-4 0 0 0,4-4 0 16,-8 1 0-16,1-1 0 0,0-2 0 0,-4-1 0 0,0 1 0 0,-4-4 0 31,1 0 0-31,-1-2 0 0,-3 2 0 0,0 0 0 16,0-3 0-16,0 4 0 0,0-1 0 0,-3-3 0 15,3 4 0-15,0 2 0 0,-4-3 0 0,4 7 0 0,0-1 0 16,0 4 0-16,0 0 0 0,4 0 0 0,-1-1 0 0,1 1 0 0,-4 6 0 0,10-3 0 31,1 3 0-31,0 0 0 0,3 0 0 0,-4 0 0 0,1 3 0 0,3-3 0 16,-4 0 0-16,5 0 0 0,-5 3 0 0,8 0 0 0,-4 4 0 0,0-4 0 16,0 3 0-16,4-3 0 15,-4 3 0-15,4 1 0 16,-4 2-88-16,0-3-16 0,0 4-4 0,0-4-919 0,-3 0-183 0</inkml:trace>
  <inkml:trace contextRef="#ctx0" brushRef="#br0" timeOffset="72111.87">23308 5844 2986 0,'0'0'84'0,"0"0"20"0,0 0-84 0,0 0-20 15,0 0 0-15,0 0 0 0,0 0 85 0,0 0 13 0,-7-3 2 0,3 0 1 16,1-3-8-16,-1-1-1 16,-3-5-1-16,4-1 0 0,-1 1-67 0,-3-1-14 0,0 1-2 0,0-1-8 15,4-3 0-15,-4 1 0 0,-1-4-10 0,1-3 10 0,0-3 0 0,4 3 0 31,-4-3 0-31,0-3 0 16,0-4 11-16,3-2 9 0,-3-1 3 0,0 4 0 0,4 0-37 0,-1-10-7 0,4 10-2 0,-4-4 0 16,4 10 23-16,4 0 0 0,0 6 0 15,3-3 0-15,-4 6 0 0,8 1 0 0,-4-1 0 16,7 4 0-16,-4 2 0 0,1 1 0 0,3-1 0 0,0 4 0 16,0 3 12-16,0-3 6 0,1 2 2 0,-1 1 0 15,3 0-32-15,1 3-7 0,-4 0-1 16,4 3 0-16,-1-3 20 0,1 3 0 0,3-3 0 0,-7 4 0 15,4 2 17-15,-4 0 7 0,-3 0 2 0,-4 7 0 16,-4-4-55 0,4 4-11-16,-7-1-3 0,0 1 0 0,0 0-69 15,0-1-15-15,-7-2-2 0,0 2-1 0,-3 1-154 0,-5-1-32 0</inkml:trace>
  <inkml:trace contextRef="#ctx0" brushRef="#br0" timeOffset="72776.31">23068 5606 2258 0,'-3'12'64'0,"3"4"14"0,0-6-62 0,3 2-16 0,-3-3 0 0,7-2 0 0,0 2 108 0,4-3 18 0,3 1 4 0,0-4 1 16,0 0-3-16,4-3 0 0,-1 0 0 0,5-3 0 15,-1-3-60-15,0-1-12 0,0-2-2 0,4-4-1 16,3 1-15-16,0-4-3 0,0-3-1 0,1 1 0 16,-1 2-16-16,4-3-3 0,-4 0-1 0,0 0 0 15,-7 4-14-15,0 2 0 0,-3 1 0 0,0-1 0 16,-8 7 0-16,-3 0 0 0,0 6 8 0,-7 0-8 15,0 6 18-15,-3 6-2 0,-1 4-1 0,-3 3 0 32,-3 0 5-32,-1-1 0 0,-3 4 1 0,3 4 0 0,-3-1-5 0,4 0-2 0,3 0 0 0,0 0 0 15,-4-6-6-15,8-1-8 0,3 1 11 0,0 0-2 16,0-6-9-16,7-1 0 0,0 1 0 0,3-4 0 0,1 1 0 0,6-4 0 16,-2-3 0-16,2-3 0 15,1-3 0-15,-1 0 0 0,-2-4 0 0,2-2 0 16,-6 0 0-16,3-1 0 0,-3-2 0 15,-1-1 0-15,1-3 0 0,-4 4 0 16,-4-1 0-16,1 1 0 0,-1-1 0 0,1 1 0 0,-8 2 0 0,1-5 0 16,-1-1 0-16,-3 0 0 0,0-6 0 0,-3 4 0 15,-1-1 0-15,-3 3 0 0,-4 3 0 0,4 1 0 16,0 3 0 0,0-1 0-16,-4 7 0 0,8 0 0 0,-1 3-38 0,1 0-7 0,2 3-2 0,5 0 0 15,3-3-44-15,3 10-9 0,-3-4-1 0,8 3-1 16,-1 1 0-16,3-1 0 0,1 4 0 0,3-1 0 15,-4 1-9-15,5 2-1 0,-5-2-1 0,4 3 0 0,0-4-28 16,-3 4-6-16,3-4-1 0,-3 4 0 16,3 0 91-16,0-4 17 0,-4 1 4 0,5 2 1 15,-5-2 58-15,1-1 11 0,-4 1 2 0,3-7 1 16,1 1 97-16,-8-1 19 0,5 0 4 0,-5-3 1 0,-3-3-24 0,0 0-5 16,0 0-1-16,0 0 0 0,4-3-20 0,-1-3-4 15,1-4 0-15,-4-2-1 0,0 2-63 0,3-5-12 0,-6 2-2 16,3-2-1-1,0-1 31-15,3 0 7 0,-3-3 1 0,4-3 0 0,-1 7-52 0,1-4-12 0,-1 3 0 16,4 1 0-16,0-1 0 0,0 3 0 0,4 1 0 0,0 2 0 16,-1-2 0-1,1 3 0-15,3-1 0 0,0 4 0 0,4 3 0 0,-4 0 0 0,3 3 0 0,5 0 0 16,-5 3 0-16,1 0 0 0,-1 3 0 0,1 0 0 16,-4 1 21-16,4-1 2 0,-4 3 0 0,0 1 0 31,0-1-67-31,0 1-14 0,0-1-2 0,-3-3-1 15,0 1-177-15,-1-1-35 0,-3 13-7 0,-7-19-2 0</inkml:trace>
  <inkml:trace contextRef="#ctx0" brushRef="#br0" timeOffset="73480.53">24253 5593 2084 0,'-10'13'46'0,"10"-7"10"0,-4 0 1 0,1 1 1 0,-1 2-46 0,1 1-12 16,3-4 0-16,0 3 0 15,0 1 128-15,0-1 23 0,0-3 5 0,3 4 0 0,-3-1-60 0,4 1-12 16,-4-1-2-16,3 0-1 0,1-2 24 0,-4-7 5 0,3 6 1 0,-3-6 0 16,0 0-38-16,0 0-7 0,0 0-2 0,0 0 0 0,0 0-26 0,0 0-6 31,0 0 0-31,0 0-1 0,0-10-50 0,0 4-9 0,0-3-3 0,0-1 0 16,0-2 51-16,4-1 9 0,-1 1 3 0,1-4 0 31,3 0-24-31,-3-2-8 0,3-1 0 0,0 3 0 15,0-3 0-15,0 7 0 0,0-4 0 0,3 4 0 0,1-1 0 0,-4 0 0 16,4 4 0-16,-1 0 0 16,1-1 0-16,-1 1 0 0,-3 6 0 0,-7 3 0 0,0 0 0 0,0 0 0 0,11 3 0 0,0 6 0 15,-1 1 0-15,-3 2 0 0,0 1 0 0,-3 2 0 16,3 1-26-16,-4 3-5 0,5 0-1 0,-8 0 0 0,0-1 32 16,0 4 0-16,0-6 0 0,0 3 0 0,-4-4 0 0,4-2 0 0,0 0 0 15,-4-4 0-15,4 3 20 0,0-5 9 16,0 2 3-16,-3-6 0 0,3 0-24 15,3 1-8-15,-3-8 0 0,0 4 0 16,4-6-26-16,3 3-5 0,-3-6-1 0,3-1 0 0,0-5 52 0,0 2 9 0,3-3 3 0,1 1 0 31,-1-1-24-31,1-3-8 0,0 3 0 0,-1 1 0 16,1-1-26-16,-1 4-5 0,5-4-1 0,-5 6 0 16,4-2 32-16,-3 6 0 0,-1-4 0 0,1 7 0 0,0 0 0 0,-1 6 0 0,1 0 0 0,-1 7 0 31,1-4 0-31,-1 0 0 0,1 0 0 15,0 4 0-15,-1 2 0 0,1 7 0 0,-4-3 0 0,0 3 0 0,0 0 0 0,-7-1 0 0,3 1 0 0,1 0 0 32,-4-3 19-32,-4-1 9 0,4-2 3 0,-3-1 0 0,3-5-31 0,0 2 8 15,0-3-8-15,0-3 4 0,0-3-81 0,0 0-15 0,0 0-4 0,0 0-938 16,3-9-188-16</inkml:trace>
  <inkml:trace contextRef="#ctx0" brushRef="#br0" timeOffset="74650.24">24818 5484 1941 0,'-14'-10'40'0,"10"10"10"0,4 0-40 0,0-6-10 0,4 0 0 0,-1 3 0 16,1-4-23-16,3 1-6 0,0 0-2 0,4 3 0 15,-1-4 31-15,1 1 0 0,-1 3 0 0,1 0 0 16,-1 0 0-16,1 0 0 0,-4-1 0 0,4 1 0 15,-4 3 36-15,0-3 14 0,-7 3 2 0,10 3 1 16,-10-3 18-16,4 3 3 16,-4-3 1-16,7 4 0 0,-7-4 42 0,0 0 9 0,0 0 2 0,0 0 0 0,4 6-52 15,-4 0-9-15,0 3-3 0,-4-2 0 16,4-1 0-16,-4 0 0 0,1 1 0 0,-1-1 0 16,4 0 0-16,-3 0 0 0,-1 4 0 0,1-4 0 0,-1 3 0 0,1-2 0 0,-1 2 0 15,-3-3 0 1,0 4-51-16,0-1-13 0,0 1 0 0,0 2 0 15,3-2 0-15,-3 2 0 0,0 1 0 0,0-1 0 0,4-2 0 0,-1-1 0 0,1 0 0 16,-1 1 0-16,4-10 0 0,0 6 0 16,4 0 0-16,-4-6 0 0,3 7 0 0,4-4 0 0,0 0 0 0,4 0 0 15,-4-3 0-15,0 0 0 16,4-3 0-16,-1 0 0 0,-3 3 0 0,4-3 0 16,-4-4 0-16,0 1 0 0,4-3 0 0,-4-1 0 0,0 1 0 0,3-4 0 15,-3 4 0-15,4-4 0 0,-4-2 0 0,0 2 0 16,0 1 0-16,0 2 0 0,0-2 0 0,-3 2 0 15,-1 1 0-15,-3 3 0 0,4-1 0 0,-4 7 0 16,0 0 0-16,0 0 0 0,0 0 0 16,0 0 0-16,0 0 0 0,0 10 0 0,0-1 0 0,0 4 0 15,3 2 0-15,-3-2 0 0,4 6 0 16,-1 0 0-16,1-1 0 0,-1 4 0 0,4-6 0 16,0 0 0-16,-3-1 0 0,3-2 0 0,0-1 0 0,4-2 0 0,-4 2 0 0,3-2 0 15,1-4 0-15,-1 0 0 16,1 1 0-16,0-4 0 0,-1-3 0 0,4 3 0 0,-3-6 0 0,-4 3 0 15,4-3 0-15,-4-4 0 0,3 4 0 0,1-3 0 16,-4-4 0 0,0 4 0-16,0 0 0 0,-4 0 0 0,5-1 0 0,-5-2 0 0,4-4 0 15,-3 1 0-15,3-4 0 0,0-3 0 0,-4 1 0 0,1 2 0 0,-1-3 0 0,1 0 0 32,3 0 0-32,0 4 0 0,0-4 0 0,-3 6 0 15,3 1 0-15,0-1 0 0,0 4 0 0,3 0 0 0,-3-1 28 0,4 1 4 0,-4 2 0 0,0 1 0 31,4 0-52-31,-4 3-9 0,0 3-3 0,0 0 0 16,0 3 32-16,0 3 0 0,0 7 0 0,0-4 0 0,0 4 0 0,-3 2 0 0,3 1 0 0,0 0 0 16,-4 6 0-16,1-4 0 0,-1 8 0 0,-3-4 0 15,0-1 0-15,4 1 0 0,-4 0 0 16,0-3 0-16,0 0 0 0,3 0 0 16,-3-4 0-16,0 1 0 0,0 0 0 0,0-4 0 15,0 1 0-15,4-7 0 0,-4 0 0 0,0-6 0 0,0 0 0 0,0 0 0 16,0 0 0-16,0 0 0 0,0-6 0 0,3 0 0 15,1-7 0-15,-1 1 0 0,1-1 0 0,3-2 0 16,-3-4 0-16,3 0 0 0,0 3 0 0,3 1 0 16,1-1 20-16,-1 0 9 0,1-3 3 0,-4 4 0 15,4-1-52-15,-4 0-9 0,3 1-3 0,-3 2 0 16,4-2 32-16,0 2 0 0,-1-3 0 0,1 1 0 16,3-4 0-16,-4 3 0 0,8 0 0 0,-4 1 0 15,-3 2 0-15,3 4 0 0,0-4 0 0,-3 4 0 0,-1-1 0 0,-3 4 0 16,4 3 0-16,-4 0 0 15,0 0 0-15,-4 0 0 0,4 3 0 16,1 0 0-16,-8 0 20 0,3 3 9 0,1 0 3 0,-4 3 0 0,3 4-32 0,-3 2 0 0,-3 1 0 16,3 2 0-1,0 4-22 1,-4 0-7-16,1 0-2 0,-1 0 0 0,4-1 51 0,-4 1 9 0,4-3 3 0,-3 3 0 0,3-4-52 16,0 1-9-16,3-3-3 0,-3-1 0 15,0 1 52-15,0-1 9 0,4-2 3 0,-4 2 0 0,4-2-24 16,-1-1-8-16,-3-3 0 0,0-6 0 0,7 10 0 0,-3-4 0 15,-4-6 0-15,3 6 0 16,-3-6-26-16,4 3-5 0,-4-3-1 0,0 0 0 0,0 0 32 0,7 4 0 0,-7-4 0 16,0 0 0-16,0 0 0 0,0 0 0 15,0 0 0-15,0 0 0 16,0 0 0-16,0 0 0 0,0 0 0 0,0 0 0 0,0 0 0 0,0 0 0 16,0 0-8-16,0 0 8 15,0 0-53-15,0 0-8 0,3 0-2 0,4-4 0 16,0-2-52-16,-3 0-10 0,3 0-3 0</inkml:trace>
  <inkml:trace contextRef="#ctx0" brushRef="#br0" timeOffset="75428.49">26254 5355 1516 0,'7'-6'64'0,"0"-4"-52"16,0 4 144-16,0 0 29 0,0 0 6 0,0-1 1 15,0 4-38-15,-3 0-7 0,-4 3-2 0,0 0 0 16,0 0-13-16,0 0-4 0,0 0 0 0,0 0 0 16,0 0 0-16,0 0 0 0,0 0 0 0,-4 3 0 15,-6 0-102-15,2 0-26 0,-6 7 0 0,4-1 0 31,-4 4 31-31,-4 2 1 0,0 4 0 0,1 3 0 16,3-3-52-16,0 6-9 0,-1 0-3 0,1 0 0 0,4-3 32 0,-1 3 0 0,4-3 0 0,0 3 0 16,4 0 0-16,3 1 0 15,0-1 0-15,7-3 0 0,0-7 0 0,3 4 0 16,1-3 0-16,3-1 0 0,0-5 20 0,4 2 9 0,3-5 3 0,0-4 0 16,0 0-24-16,0-3-8 0,-3 0 0 0,3-3 0 0,-3-4 0 0,-1 4 0 15,1-6 0 1,0 0 0-16,-4-1 0 0,3 4 0 0,1-4 0 0,0 1 0 0,-1 0 0 0,5 2 0 15,-5-2 0-15,1 0 0 0,-4-1 0 16,0 4 0-16,0-4 0 0,0 1 0 0,0-3 0 0,4-1 0 16,-4 0 0-16,0 1 0 0,-3-1 0 0,3 1 0 15,-4-4 0-15,5 0 0 0,-1 1 0 0,-4-4 0 16,1-3 0-16,-4 0 0 0,-4 0 0 0,1 6 0 16,0-2 0-16,-1 2 0 0,-3 3 0 0,-3-2 0 0,3 2 0 0,-8 4 0 31,5-1-26-31,-4 7-5 0,0 0-1 0,0 3 0 0,-4 6 32 0,-3 1 0 15,0-1 0-15,3 6 0 16,-3 1 0-16,0 6 0 0,0-3 0 0,3 5 0 0,4 1 0 0,0 3 0 16,0 1 0-16,4-1 0 0,-1-3 0 0,4 0 0 0,7 0 0 15,-3-1 0-15,6-2 0 0,1-3 0 0,3 0 0 0,0-1 0 0,0-2 20 0,4-4 9 32,0-2 3-32,3-4 0 0,-4-3-32 0,1 0 0 0,3 0 0 15,-3-3 0-15,-1-4-22 0,1 1-7 0,-4-3-2 16,0-1 0-16,0-2 31 0,1-1 0 0,-1 4 0 0,0-1 0 15,-4-2-57-15,4-1-6 16,-3 1-1-16,3 2-956 0,0 4-191 16</inkml:trace>
  <inkml:trace contextRef="#ctx0" brushRef="#br0" timeOffset="88672.51">3665 8961 608 0,'0'6'25'16,"0"0"-25"-16,4 1 0 0,3-4 0 31,-7-3 124-31,0 6 20 0,0-6 4 0,11 3 1 16,-11 4-33-16,3-1-8 0,1 0 0 0,3 0-1 0,-7-6-42 0,3 3-8 0,-3-3-1 0,7 7-1 15,-7-7-15-15,0 0-2 0,0 6-1 0,0-6 0 16,0 0-1-16,4 3-1 0,-4-3 0 0,0 0 0 31,0 0 18-31,0 0 4 0,0 0 1 0,0 6 0 0,-4 1 4 0,4-4 1 0,0 3 0 0,-7 4 0 16,4-7-15-16,3 3-2 0,-11-3-1 0,8 0 0 16,3 0-14-16,-11-3-3 0,4 0-1 0,3 0 0 15,-6-3-27-15,3 0 0 0,0 0 0 0,0-3 0 0,3 3 36 0,-6-4 3 0,2 1 0 0,1-3 0 31,0-1-22-31,4 1-4 0,-4-4-1 0,3 1 0 16,-3 2-1-16,4 4-1 0,3-3 0 0,-4 2 0 16,4-2-10-1,0 0 0-15,4-1 0 0,-4 1 0 0,3-1 0 0,4-2 0 0,-7 2 0 0,11-2 8 0,-11 2-8 0,10 1 0 0,-6-4 0 0,7 7 0 32,-1-3 0-32,1 6 0 0,-1-4 0 0,4 7 0 15,-3 0 0-15,0 0 0 0,3 3 0 0,-4 4 0 16,1-4 36-16,-1 3 1 0,5 0 1 0,-12 4 0 15,8-1-12-15,-8 4-2 0,4-1-1 0,-3 4 0 0,3-3-7 0,-7-1 0 0,0 1-1 16,-7 2 0 0,7-2-3-16,-7-1-1 0,0 1 0 0,3-1 0 0,-6 1-3 15,-1 3-8-15,0-4 12 0,1 1-4 0,-1-4-30 0,-3-6-6 0,3 0-2 0,1 1 0 32,-1-8 55-32,-3 1 11 0,4-3 3 0,-1 0 0 0,4-4-31 0,-4 4-8 0,4 3 0 0,4-3 0 15,-8-4 21-15,11 1 3 0,-7-4 1 0,4 1 0 31,3 2-41-31,0 1-9 16,3-4-2-16,-3 4 0 0,7 0 27 0,-3 2-8 0,3 1 8 0,3-3 0 0,-3 2 0 0,11 1 0 0,-7-3 0 0,-1 2 0 16,4 1 0-16,0 0 0 0,-3 0 0 0,10 3 0 31,-10-1 0-31,6 1 0 0,1 3 0 0,-7 0 0 0,3 3 0 16,-4 1 11-16,1 5-3 0,-4-3 0 0,0 4 10 0,-7-1 2 0,4 0 0 0,-8 4 0 15,4 3-20-15,-7 2 10 0,0 4-10 0,-4 0 8 16,1 0-8-16,-4 3 10 0,3 0-10 0,-7-3 10 15,1-3-10-15,-1-3 0 0,1-4 9 0,-1 1-9 0,0-7 0 16,1-3 9-16,3 1-9 0,-1-8 0 16,-2 1 0-16,3-3-17 0,3 0 1 0,0-4 1 0,8-2 27 15,-4-1 6-15,0-6 1 16,7 1 0-16,0-1-19 0,3 0 0 0,1 3 0 0,6-3 0 16,-2 4 0-16,2 2 0 0,4 1 0 0,-3-1-9 15,3 4-5-15,0-1-1 0,4 1 0 0,17-7 0 0,-17 10 15 0,-11 6 0 0,3-3 0 0,1 3 0 16,-1 0 8-16,5 3 4 15,-12 3 0-15,8-3 1 16,-4 4-72-16,0-1-14 0,0 0-3 0,3 4-882 0,-6 2-176 0</inkml:trace>
  <inkml:trace contextRef="#ctx0" brushRef="#br0" timeOffset="89797.66">4798 8534 1552 0,'0'-6'44'0,"0"3"10"15,0-3-43-15,0 3-11 0,0 0 0 0,0 3 0 32,0-7 104-32,0 7 20 0,0-3 3 0,0 3 1 0,0 0-4 0,0 0 0 0,0 0 0 0,0 0 0 15,0 0-48-15,0 0-11 0,0 0-1 0,0 0-1 0,0 0-13 0,7 6-2 0,-7 4-1 0,3 9 0 32,4 6-20-32,0 6-4 0,4 7-1 0,0 6 0 15,-1-1 28-15,4 1 6 0,-3 0 0 0,3 6 1 0,4 4-6 0,-8 5-2 16,4 1 0-16,0-1 0 0,-3-5-21 0,3-10-5 15,4-4-1-15,-8-2 0 0,1-3 5 0,3-1 1 0,-10 1 0 0,3-1 0 32,0 1-15-32,0-4-2 0,-4 0-1 0,4-6 0 15,-7-6-2-15,0-6 0 0,0-7 0 0,0-6 0 16,-7-3 0-16,4-7 0 0,-4-5 0 0,0-1 0 0,0 0-8 0,-4-2 10 0,-3-1-10 0,0-3 10 31,0-3-10-31,0 0 10 0,-1 0-10 0,-2-4 10 0,6 1-10 0,-6 0 0 16,3-3 0-16,-1-4 0 0,-2-9 0 0,3 0 0 0,0-3 0 0,3 0 0 15,-3 3 0-15,7 7 0 0,-4 2 0 0,1-2 0 16,6 2 0-16,1-6 0 16,-4-6 0-16,3 0 0 0,4 3 0 0,0 4 0 0,0 2 0 0,4 0 0 15,3 4 0-15,0 2 0 0,3 4 0 0,1 0 0 16,-1-3 0-16,1 6 0 0,3-1 0 0,-3 8 0 16,3 2 0-16,3 3 0 0,1 4 0 0,3 3 0 15,0-4 0-15,4 4 0 0,0 0-8 0,10 3 8 16,0 0 0-16,-3 3 0 0,3 3 0 0,-3 0 0 0,3 3 12 0,-10 4-4 0,0 2 0 15,-1 1 0 1,-2 2-8-16,-1 7-9 0,-4-3 9 0,1 6-13 16,-4-3 29-16,0 3 5 0,-3 0 2 0,-4 7 0 0,-7-4-37 0,0 6-7 0,0 1-2 0,-11-1 0 15,1-2 44 1,-4-1 9-16,-4-3 2 0,0 0 0 0,1-2-24 16,-4-1-8-16,3-3 0 0,-14-1 0 15,7-2 0-15,1 0 0 0,-11-3 0 0,3-4 0 0,4 4 0 0,-1-7 0 16,5 1 0-16,2-1 0 15,5-6-26 1,3 1-5-16,0-4-1 0,21-10-685 0,14-18-138 0,0 6-27 0</inkml:trace>
  <inkml:trace contextRef="#ctx0" brushRef="#br0" timeOffset="90569.33">5733 9337 1958 0,'0'0'43'0,"-4"6"9"0,1 4 1 0,3-4 3 15,-7 0-45-15,3 1-11 0,4 2 0 0,-4-3 0 0,4-6 135 0,-3 7 25 32,-1-1 4-32,1 0 2 0,3-6-55 0,0 0-11 0,-4 3-3 0,-3 0 0 15,7 1-32-15,-10-4-6 0,6-4-2 0,-3 1 0 0,4-6 5 0,-1-1 1 0,1-2 0 0,-1-4 0 16,-3 1-50-16,3 2-13 15,4-3 0-15,0 1 0 16,-7-1 56-16,7 0 7 0,0-6 1 0,7 0 0 16,-7 0-52-1,4 4-12-15,3-1 0 0,-3 0 0 0,6 0 0 0,1 0 0 0,-1-3 0 0,1 7 0 0,3 2 0 0,-3 4 0 0,3 3 0 0,-4 2 0 16,4-2 0-16,1 3 0 0,-1 0 0 0,3 3 0 16,-3 0 0-16,4 0 0 0,0 3 0 15,-1 0 0-15,1 0 0 0,-4 0 0 0,0 1 0 16,0 2 0-1,-3 0-20-15,-1 4-8 0,1-4 0 0,-4 6-1 16,0-2 29-16,-7 5 0 0,4 1 0 0,-4 0 0 0,0-4 22 0,-4 4 4 0,4 0 1 0,-3-1 0 0,-4 1-27 0,3-3 0 31,-7 2 0-31,4 1 0 0,-3 0 10 0,3 2 3 0,0 1 1 0,3 0 0 16,-6 0-14-16,6 3-16 0,1-3 3 0,-1-1 1 16,4 1 12-16,4-3 0 0,-4 3 0 0,7-4 0 0,3 1 14 0,1 0 6 31,-1-7 0-31,-10-9 1 0,18-9-21 0,0-1 0 15,-1 1 0-15,8-4 0 0,-4-2-15 16,4-4-4-16,-4 6-1 0,4-5 0 0,-4-8 20 0,0 8 0 16,0-1 0-16,-3 0 0 0,-4 3 13 0,0 1 7 0,0-1 0 0,-7 7 1 15,0-1-33-15,-3 4-8 0,-1-7 0 0,1 1-1 0,-8 6 21 0,1-4 0 0,-4-2 0 0,0-4 0 32,-7-6 0-32,-1 6 0 0,-2 4 0 0,-1-4 0 15,1 0 20-15,-5 1 9 0,-2 2 2 0,2 4 0 0,5-4-31 0,-4 7-8 0,7 6-1 0,-8 0 0 31,12 0-59-31,6-3-12 0,-6 3-3 16,10 0 0-16,0 3-124 0,0-3-25 0,0 0-4 0</inkml:trace>
  <inkml:trace contextRef="#ctx0" brushRef="#br0" timeOffset="91564.79">6431 9130 1728 0,'0'0'38'0,"0"0"8"0,0 0 2 0,0 0 0 0,0 0-39 0,-3 6-9 0,-1 1 0 0,-3-1 0 0,4 0 156 0,-1 7 28 15,0-4 7-15,1 7 1 0,3 3-103 0,3 3-20 0,-3 0-4 0,4 6-1 32,3 3 0-32,0 1 0 0,-3-1 0 0,6 10 0 15,1-4 0-15,3 1 0 0,0-4 0 0,4 1 0 16,-4-4 0-16,3-2 0 0,-2-4 0 0,-1 3 0 16,0-6 0-16,0 0 0 0,-4-3 0 0,1 2 0 15,0-5-51-15,-4-3-13 0,-4 2 0 0,4-5 0 16,-3-1 0-16,-4-3 0 0,0-6 0 0,0 0 0 15,0 0 0-15,-4-3 0 0,-3-6 0 0,4-1 0 16,-8-2 0-16,0-4 0 0,-3-3 0 0,0-2 0 0,0-1 0 16,-3-4 0-16,-1 1 0 0,0-3 0 0,1-3 0 0,-1-4 0 15,4-2 0-15,3 2 0 0,1 7 0 0,3-3 0 16,-4 2 0-16,8 1 0 0,3 3 0 0,0 0 0 0,0-3 0 0,10 3 0 16,-6-3 0-16,6-1 0 15,1-8 0-15,6 2 0 0,-2 4 0 16,2 3 0-16,1 3 0 0,-1 3 0 15,1 3 0-15,-4 0 0 0,7 6 0 0,-3 4 0 0,0 0 0 0,-1 5 0 0,4 4 0 0,-3 0 0 32,0 10 0-32,-4-1 0 0,0 7 0 0,0 6 0 15,-7 0 0-15,0 3 0 0,-3 3 0 0,-1 0 0 0,-3 1 0 0,-3-1 0 0,-1 0 0 0,-6-3 0 16,-1-6 0 0,-3 3 0-16,0-3 0 0,-4 3 0 0,1-7 0 0,-1 7 0 0,0-3 0 15,1-3 0-15,-1 3 0 0,0-7 0 0,1-2 0 0,-1-1 0 16,4-6 0-16,3-3 0 15,1 0 0-15,-1-6 0 0,4-4 0 0,4-2 0 0,6-1 0 16,1-2 0-16,6-4-100 0,-6 0-22 0,10 0-5 0,4-3-1 16,-4 3-51-1,3 1-10-15,1-4-3 0,3 3 0 0,0 3-84 0,4-3-16 16,-11 1-4-16,60-42-4 16,-3 13 300-16,-54 34 74 15,4 4-59-15,-13 3-15 0,-1 3 0 0,-7 3 0 0,0 0 208 16,0 6 38-16,-4 0 8 0,1 10 2 15,-5-4-103-15,1 7-20 0,0 3-4 0,0 3-1 16,0-3 0-16,0 3 0 0,0-3 0 0,4 0 0 0,-1 0-102 0,1-3-26 16,3 0 0-16,3-1 0 0,1-2 56 0,-1-3 7 15,8-1 1-15,-1-2 0 0,1-1-52 0,7 0-12 0,-1-5 0 16,1-1 0 0,3-6 0-16,-3-1 0 0,3 1 0 0,-4-3 0 0,5 3 0 0,-5-3 0 15,1-7 0-15,0 1 0 0,-4 2 0 0,0-2 0 0,0-1 0 0,-4 7 0 16,1 6 0-16,-4-10 0 0,-3-5 0 0,-1 2 0 15,-3-2 0-15,-3 2 0 0,-1 0 0 0,-3 4 0 32,-4-4 0-32,1-2 0 0,-4-4 0 0,0 0 0 0,0 10 0 0,-4-1 0 15,0 1 0-15,1 0 0 0,-1 2 0 0,0 4 0 0,4 0 0 0,4 3 0 16,-1 0 0-16,4 3 0 0,0 3 0 0,7 4 0 16,0-10-100-16,3 9-22 0,1 4-5 0,7-4-1 15,-1 1 0-15,1-4 0 0,-1 0 0 0,4 0 0 16,4 1-102-16,-4-1-21 15,14 10-4-15,-6-4-1 0</inkml:trace>
  <inkml:trace contextRef="#ctx0" brushRef="#br0" timeOffset="91785.89">7338 9337 2269 0,'14'13'64'0,"-7"-7"15"0,-4 0-63 0,5 4-16 0,-8-4 0 0,3 0 0 0,-3 0 207 0,0 1 38 16,0-1 8-16,-3 0 2 16,3-6-101-16,0 0-20 0,-8-3-4 0,5 0-1 15,-8 0-96-15,4-3-19 0,0-4-4 0,0-2-1 0,-3-4-9 0,3-3-12 16,-4 0 2-1,4 1 1-15,-4-4 9 0,4 0 0 0,0 0 0 0,4 0 0 0,-1-3 0 0,1-7 0 0,-1 1 0 16,4-4 0-16,4 4 0 0,-1 6 0 16,1 9 0-16,-1 4 0 0,4-4 0 15,4 0 0-15,-4 4 0 0,4 3 0 16,3-1 0-16,0 4 0 0,3 0 0 0,5-1 0 16,-1 4 16-16,0 3 6 0,0 3 1 0,-3 0 0 0,3 4-37 0,-4-1-7 15,1 0-2-15,0 4 0 0,-1-4 23 0,1 6 0 0,0-2 0 0,-1 2 0 31,1 1-56-31,0-1-6 0,-1 1-2 0,-3 0-956 0,4-4-191 16</inkml:trace>
  <inkml:trace contextRef="#ctx0" brushRef="#br0" timeOffset="92149.26">7920 8723 2482 0,'0'0'70'0,"0"0"16"0,0 0-69 0,-4 6-17 31,1 0 0-31,-1 0 0 0,1 7 140 0,-1-4 25 0,4 7 5 0,0 3 1 16,0 3-80-16,4 0-16 0,-4 6-3 0,7 0-1 15,-4 4-22-15,4-1-4 0,0 3-1 0,4 1 0 16,-4-1-10-16,4-2-2 0,-1-4-1 0,1 0 0 0,-1-3-15 0,-3-9-2 0,4 3-1 0,-4 0 0 31,4-4-4-31,-4 1-1 0,0-4 0 0,0-2 0 16,0-1-8-16,0 4 0 0,-3-4 0 0,-1-3 0 0,-3-6 0 0,0 0 0 16,0 0 0-16,-3 0-11 15,-5-3-57-15,-2 0-11 0,-1-3-2 0,1-3-1 0,-4-1-87 0,-1-2-18 0,1-4-3 0,-3-3-674 16,-1 0-134-16</inkml:trace>
  <inkml:trace contextRef="#ctx0" brushRef="#br0" timeOffset="92577.35">7708 9086 1370 0,'0'0'39'0,"0"0"8"0,0 7-38 0,0-1-9 0,0 0 0 0,0-6 0 0,4 3 144 0,-1 4 26 0,4-4 6 0,4 0 0 15,-4 0-4-15,4-3 0 0,3 0-1 0,-4-3 0 0,8 0-34 0,-4 3-6 0,4-3-2 0,3 3 0 0,-4 0-31 0,1 0-6 0,0-4-2 0,3 1 0 0,0 0-35 0,0 0-7 0,-3 3-2 0,3 3 0 0,0 0-27 0,0-3-6 16,4 0-1-16,0 3 0 0,-1 10-12 0,1-10 0 16,0-12 0-16,0 2 0 15,-1 11-33-15,-3-4-10 0,-3 0-1 0,3 0-1 32,-7 3-68-32,0 3-14 0,-3 0-2 15,-4 4-1-15,4-1-86 0,-4 4-18 0,-4-1-3 0,4 1-1 0,-3 2 90 0,-1 1 17 0,-3 0 4 0,0-1 1 16,0 4 126-16,0-3 12 0,0 0 8 0,0-4 3 15,0-3 160-15,-3 1 32 0,-1-1 6 0,4-2 2 0,-3-4-47 0,3-3-10 16,0 3-2-16,0-3 0 0,-4-3-77 0,4 0-16 0,-3-7-3 0,-1 4-1 16,4-7-42-16,-3 1-8 0,3-1-1 0,-4 1-1 15,-3-7-26-15,4 0-5 0,-5 0 0 0,1-6-1 32,-3 0-59-17,3-3-11-15,-7-3-2 0,7-4-1 0,-4 4-163 0,4-1-33 0,-4-2-6 0</inkml:trace>
  <inkml:trace contextRef="#ctx0" brushRef="#br0" timeOffset="92954">8174 8770 1918 0,'0'0'85'0,"0"0"18"16,0 6-83-16,0 0-20 0,0 4 0 0,3-1 0 0,1 0 108 0,3 1 18 0,-3-1 3 0,3 1 1 15,3-1-75-15,1 0-15 0,-1 1-4 0,4-1 0 16,1-2-28-16,-1 2-8 0,3-3 0 0,1-3 0 31,-4 0-83-31,4 1-17 0,-1-4-4 0,4 0-1 16,-3 0-59-16,0-4-11 0,-1 1-2 0,5 0-1 15,-8 0 110-15,0 0 23 0,0 0 4 0,-4 0 1 0,-2 3 125 0,-1 0 26 0,-7 0 5 0,3 6 0 16,-3 3 114-16,0 1 22 0,-3 5 5 0,-4 1 1 16,3 3-99-16,-3 6-20 0,3 0-4 0,-3 3-1 15,0 1-52-15,0-1-10 0,0 3-3 0,4-3 0 0,3 1-25 16,0-8-4-16,3 5-2 0,1-8 0 0,3 1-30 0,0-3-8 16,3-4 0-16,1-2 0 15,3 2 18-15,4-2 2 0,-4-4 1 16,7-3 0-16,4-3-21 0,-4 0 0 0,0-6 0 0,4 0 0 15,-8-4 0-15,5 1 0 0,-5-4 0 0,-3 4 0 0,0-4 0 0,-3 1 8 16,0-4-8-16,-4 0 0 16,0 1 11-16,-7-1-3 0,3-3 0 0,-3-3 0 15,-3 0-8-15,-4 0 0 0,-4 4 0 0,0 2 0 0,-3-6 0 0,0 6 0 16,-3-3 0-16,-1 4 0 0,0 9 0 0,-3-1 0 16,0 4 0-16,3 0 7 0,1 3-23 0,3 0-4 0,0 0 0 15,3 3 0 1,0 3-41-16,4 1-9 15,4-1-2-15,3 0 0 0,0 4-24 16,3-4-6-16,4 0-1 0,4 4 0 0,0 2-53 0,-1-2-12 0,8-1-1 0,-4 3-987 16</inkml:trace>
  <inkml:trace contextRef="#ctx0" brushRef="#br0" timeOffset="93239.49">8886 9259 2508 0,'8'12'71'0,"-5"-5"16"0,1-1-70 0,-1 0-17 16,1 0 0-16,-1 1 0 0,-3-7 179 0,0 0 32 15,0 9 6-15,0-9 2 0,0 0-95 0,0 0-18 0,0 0-4 0,0 0-1 0,4-9-62 0,-4-1-13 16,0-2-2-16,3-1-1 0,-3 1-12 0,4-4-3 31,3 0 0-31,-4-3 0 0,4 1-8 0,4-4 0 0,-4-3 0 0,0-4 7 31,4 7-33-31,-1 4-5 0,1 2-1 0,3 3 0 0,0 1 52 0,0 2 9 16,0 1 3-16,4 6 0 0,-4 3-24 0,0 3-8 0,0 0 0 0,0 7 0 0,0 5 0 0,1 4 0 16,-1 9 0-16,-4-3 0 0,1 0 0 0,-1-3 0 15,-2 4 0-15,-5-1 0 0,4-3 0 0,-3 0 0 16,-1-1 0-1,1 1 0-15,-4 0-39 0,3-3-4 0,-6-3-1 0,3 3 0 16,-4-7-159 0,4 1-32-16,-3-4-6 0</inkml:trace>
  <inkml:trace contextRef="#ctx0" brushRef="#br0" timeOffset="93741.95">9578 9017 2404 0,'0'0'53'0,"0"-6"11"0,3 0 3 0,-3 3 0 0,0-4-54 0,4 1-13 0,-4 6 0 15,0-3 0-15,0 3 126 0,0 0 22 0,-4-3 5 0,4 3 1 32,-3 0-44-32,-4 0-9 0,3 3-1 0,-6 3-1 0,-1 1-34 0,1 2-6 15,-5 7-2-15,1-1 0 0,0 4-20 0,0 3-4 0,0 3-1 0,0 6 0 16,3 1-14-16,1-4-3 0,-1-6-1 0,4 0 0 0,0-6-10 0,4-1-4 31,3 1 0-31,0-3 0 0,3 2 0 0,1-5 0 0,3-1 0 0,0-3 0 0,3 1 0 0,1-4 0 31,3-3 0-31,4 0 0 0,-4-7 0 0,3 1 0 0,1-3 0 0,0-1 0 16,-1 1-26-16,1-4-5 0,0-2-1 0,-4-1 0 0,-4-6 32 0,1 3 0 16,-1 0 0-16,-3 1 0 0,1 2 0 0,-1 0 0 15,-4 1 0-15,1 5 0 0,-4 4 20 0,3 0 9 0,-3-1 3 0,0 7 0 32,0 4-32-32,4-1 0 0,-4 3 0 0,3 3 0 0,1 4 0 0,-4 6 0 15,7 0 0-15,-4-1 0 0,4-2 0 0,0-3 0 0,1 2 0 0,-1 1 0 31,3-4-22-31,-3 1-7 16,4 0-2-16,3-4 0 0,-4-3 31 0,1 0 0 0,-11-6 0 0,18 7 0 0,-18-7 0 0,17-3 0 0,-3-1 0 0,1-2 0 16,-5-3-57-16,1-1-6 0,-1-5-1 0,-3-1 0 31,0-3-204-31,0 0-42 0,-3-3-8 0</inkml:trace>
  <inkml:trace contextRef="#ctx0" brushRef="#br0" timeOffset="93993.07">10012 8397 2030 0,'7'-10'57'0,"0"7"14"0,-4 0-57 0,-3 3-14 0,8 0 0 0,-1 6 0 16,-4 4 208-16,4 2 38 0,-3 7 8 0,3 0 2 0,-4 6-103 0,1 6-20 31,3 7-4-31,-4 6-1 0,4 3-51 0,-3-3-10 0,0-4-3 0,3 7 0 16,-4-6-51-16,4 6-13 0,0 0 0 0,0 3 0 15,4 4 0-15,-4-4 0 0,7-3 0 0,-3-3 0 16,3-7 0-16,0-2 0 0,0-10 0 0,4 3 0 0,-4-3 0 0,0-3 0 15,0-6 0-15,4 0 0 0,-8-4 0 0,4-2 0 16,-7-4 0-16,0 0 0 16,0 0 0-16,-7-6 0 0,0 0 0 0,7-3 0 15,-7-3-48-15,0 0-13 0,0-4-3 0,-3 4-956 0,-1 0-191 16</inkml:trace>
  <inkml:trace contextRef="#ctx0" brushRef="#br0" timeOffset="95411.28">3866 11353 1642 0,'0'0'46'0,"0"0"11"0,0 7-45 0,8 2-12 0,-8 0 0 0,0 1 0 0,0-1 136 0,0 1 26 0,0-1 5 0,0 0 1 15,0 1-29-15,3-4-6 0,-6 0-1 0,3-6 0 16,0 7-61-16,0-7-13 0,0 6-2 0,0-6-1 31,-8 3-7-31,5 0 0 0,-4 0-1 0,3-3 0 16,-3 0-6-16,0 0-1 0,0-3 0 0,4 0 0 0,-8 3-10 0,4-3-2 0,0 0-1 0,0 3 0 31,3-3-10-31,-3-4-1 0,4 4-1 0,-4-9 0 0,3-1-15 0,1 10 0 16,3 3 0-16,3-9 0 0,1-4 0 0,3 4 0 0,-7-1 0 0,10 1 0 15,-6-1 0-15,6-2 0 0,1 2 0 16,3 4 0-16,0 3 11 0,4 3-1 0,-7-3 0 0,3 3 0 15,0 3 9-15,3 3 1 16,-10 1 1-16,4 2 0 0,0 0 4 0,-4 4 1 0,-4 0 0 0,4 2 0 16,-7-2-12-16,4 2-2 0,-4-2-1 0,0 0 0 15,0-1-11-15,-4 1 0 16,1-1 0-16,-1-2 0 0,1-1 18 0,-8 0 2 0,4-2 0 0,-4-1 0 31,4 0-20-31,-3-3 0 0,-8 4 0 0,8-7 0 16,-5 3 0-16,1-6 0 0,0 3 0 0,4-4 0 0,-1-2 0 0,-3 3 0 0,3-3 0 0,4-1 0 15,-3 1 0-15,3 0 0 0,3 3 0 0,1-3 0 16,3-4 0-16,0 4-9 0,3-4 9 0,4 1 0 16,-3 3 0-16,6 0 0 0,1-4 0 0,3 4-8 15,-3 3 8-15,6-4 0 0,-6 4 0 0,6 3 0 16,-2-3 0-16,2 0 0 0,-6 3 0 0,3 0 0 0,-4 0 0 0,1 3 0 16,0 3 0-16,-4-2 0 0,0 5-8 0,-4 0-7 15,4 1-1-15,-7 2 0 0,4 1 37 16,-4-1 7-16,0 1 2 0,-4 3 0 15,-3-1-30-15,4 1 8 0,-4 0-8 0,0-4 0 16,-4 1 0-16,0-4 0 0,-3-3 0 0,4 4 0 0,-1-7 0 0,-6 0 0 0,10 0 0 0,-11-6 0 16,7 0 0-16,4 0 0 15,-3-7 0-15,-1 4 8 0,4-3-8 0,0-4 0 0,7 4 0 0,0-4 0 32,0 1 0-32,0-1 0 0,3 1 0 0,8-1 0 15,0 1 0-15,-8-1 0 0,8 0 0 0,3 1 0 0,-4-1 0 0,5 4 0 16,2 3 0-16,-6-1 0 0,3-2 0 0,-4 3 0 15,5 3 0-15,-5 3 0 0,-3 3 0 0,7 0 0 16,-10 0 0-16,3 3 0 16,-7 4 0-16,3-1 0 0,-3 4 0 0,0 2 0 0,-3-2 0 15,3 3 0-15,-7-4 0 0,3 4 0 0,-6-1 0 0,3 1 0 0,0 0 0 0,0-1 0 16,-4-2 0-16,7 0 0 0,-6-4 0 0,-1 0 0 16,8-5 0-16,-8-4 0 0,4 0 0 0,4-4 0 15,-4-2-19-15,3-3 0 0,1-1 0 0,3 1 0 16,3-7-157-16,1 1-31 0,3-1-6 0</inkml:trace>
  <inkml:trace contextRef="#ctx0" brushRef="#br0" timeOffset="96842.21">4964 11215 806 0,'0'0'36'0,"0"0"7"16,0 0-35-16,0 0-8 0</inkml:trace>
  <inkml:trace contextRef="#ctx0" brushRef="#br0" timeOffset="97535.4">4964 11218 1094 0,'0'0'46'15,"0"0"-37"1,0 0 82-16,0 0 16 0,-4 0 3 0,4 0 1 0,0 0-24 16,0 0-5-16,0 0-1 0,0 0 0 15,0 0-59-15,0 0-12 0,0 0-2 0,0 0-8 16,0 0 52-16,0 0 3 16,0 0 1-16,0 0 0 0,-3-6 34 0,3 6 7 0,0-3 2 0,0 3 0 15,0-3-4-15,-8-3-1 0,8 3 0 0,0 3 0 0,0 0-24 0,0 0-5 0,0 0-1 16,0 0 0-1,-3-4-51-15,3 4-13 0,0-3 0 0,0 3 0 16,0 0 54-16,0 0 8 0,0 0 2 0,0 0 0 16,-11-3-52-16,11 3-12 0,0 0 0 15,0 0 0-15,0 0 0 0,0 0 0 0,0 0 0 0,0 0 0 0,0-3 0 16,0 3 0-16,-3-6 0 0,3 6 0 16,0 0 54-16,0 0 8 0,0 0 2 0,0 0 0 0,0 0-56 0,0 0-8 0,0 0 0 0,0 0-10 15,0 0 10 1,0 0 0-16,-7 3 10 0,7-3-10 0,0 0 0 0,0 0 0 0,0 0 0 0,0 0 0 15,0 0 20-15,0 0-1 0,0 0-1 0,0 0 0 16,0 0-29-16,0 0-5 0,0 0-2 0,0 0 0 31,0 0 18-31,0 0 0 0,-4 6 0 0,4-6 0 16,0 0 15-16,0 0 6 0,0 0 2 0,0 0 0 0,0 0-6 0,0 6-1 0,-7 1 0 0,7-7 0 16,0 0-8-16,0 0-8 0,0 0 9 0,0 0-9 15,0 0 22-15,0 0-2 0,0 0 0 0,0 0 0 16,0 0-20-16,0 6-13 0,0-6 1 0,0 0 1 15,-3 6 11-15,3-6 16 0,0 6-4 0,0 4-1 16,3-4-11-16,-3 0 0 0,0 1 0 0,7-1 0 16,-7-6 0-16,0 6 0 0,4-3 0 0,-1 4 0 0,1 2 0 0,-1-3 0 15,1 4 0-15,3-1 0 16,-7 4 8-16,3-1-8 0,5 4 12 0,-5 0-4 16,4 6-8-16,-3-1 8 0,3 8-8 0,0-1 8 31,3 3 0-31,-3 4 0 0,0-1 0 0,4 7 0 0,0-3 0 0,-1-1 0 0,1-2 0 15,3 6 0-15,-4-4-8 0,1 1 10 0,3-1-10 0,-7 1 10 32,4 0-7-32,-4-1-3 0,0 4 0 0,4-3 0 0,-11-4 0 0,3 1 0 0,4-4 0 0,-3 0 0 15,-4-2 0-15,3-4 0 0,1 0 0 0,-1-3 0 0,-3-3 0 0,0-4 0 0,0-2 0 16,0-1 0 0,0-2 0-16,0-4 0 0,0-6 0 0,0 0 0 15,0 0 0-15,-3 3 0 0,-1-6-10 0,1 0 10 0,-1-3-88 0,4-4-12 0,0 1-2 0,0-4-1 16,0 4-134-1,0-1-27-15</inkml:trace>
  <inkml:trace contextRef="#ctx0" brushRef="#br0" timeOffset="101662.91">4875 11052 1580 0,'0'0'67'0,"-10"3"-54"0,3 1-13 0,3-1 0 31,-3 0 40-31,0 0 6 0,7-3 1 0,0 0 0 0,0 0 65 15,0 0 12-15,0 0 4 0,-7-3 0 0,7-3 6 0,0 6 2 0,-3-7 0 0,3 4 0 32,0-3-32-32,0 0-7 0,3 2-1 0,-3 4 0 15,0-6-44-15,0 6-8 0,0-6-3 0,0 6 0 16,7-6 11-16,-7 3 3 0,4-4 0 0,-1 4 0 0,1-3-37 0,3 0-7 0,3-1-2 0,1 1 0 16,0 0 5-16,10 3 1 0,-7 3 0 0,25-7 0 31,-8 1-15-31,-13 3 0 0,7 0 0 0,-1 3 0 0,-2 3 0 0,6 0 0 0,-4 7 8 15,8-1-8 1,-7 0 8-16,7-2 0 0,-11-1-8 0,4 0 12 0,-1 0-2 0,1 4-1 16,-4 2 0-16,-3 1 0 0,-1-1 18 0,-3 1 3 0,-3 3 1 0,0-1 0 15,-1 4-31-15,-10 0 0 0,0 3 0 0,0 0 0 16,-7 0 12-16,4 0 4 16,-11-3 0-16,3-1 0 0,0 1-3 0,-10 3 0 0,7-3 0 0,-11 3 0 31,8-3-32-31,-4 0-6 0,3-1-2 0,-10 4 0 0,7-6 27 0,-1 0 0 0,-2-1 0 0,3-2 0 15,-1-1 0-15,8 1 0 0,-7 3 0 0,7-7 0 16,3-3 0-16,1 4 0 0,6-7 0 0,4-3 0 16,0 0-40-16,0 0-2 0,0 0-1 0,14 0 0 31,-3-6-85-31,3-4-16 0,7 1-4 0,0-4-775 0,4 4-154 0</inkml:trace>
  <inkml:trace contextRef="#ctx0" brushRef="#br0" timeOffset="102314.06">5779 12062 2649 0,'-4'16'117'0,"0"-4"25"0,-3 1-114 0,4-1-28 0,-4-2 0 0,3-4 0 32,1 0 108-32,-1 0 16 0,1-2 4 0,-4-4 0 0,3 0-52 0,1-4-9 0,-8-2-3 0,4 0 0 15,0-3 0-15,0-4 0 0,-4 0 0 0,4-2 0 16,0-4-52-16,0 0-12 0,0 0 0 0,0-3 0 31,3 0 0-31,-3 4 0 0,4-7 9 0,3 3-9 0,0 0 0 0,3 0 0 0,4 0 0 0,-7 0 0 16,11 0 0-16,-7 3 0 0,6 3 0 0,1 1 0 0,3-1 0 0,-4 10 0 31,1 3 0-31,3 3 0 0,4 0 0 0,-1 3 0 0,-2 0 0 0,2 0 0 16,1 6-55-16,3 1-7 0,-3 2-2 0,3 1 0 31,-4-4 0-31,5 1 0 0,-1-1 0 0,3 0 0 0,-6 1 14 0,3-1 2 15,0 1 1-15,1 2 0 0,-5-5-27 0,1-4-6 0,-4 0 0 0,0-3-1 0,-3 0 52 0,-1-3 10 0,1 0 3 0,-4-1 0 32,0 1 25-32,-7-3 6 0,7 0 1 0,-7-1 0 15,0 4 29-15,0 0 7 0,-7 0 0 0,3 3 1 0,-3 0 39 0,4 3 8 0,-4 3 2 0,0 1 0 16,0 8-28-16,-4-2-6 16,4 3 0-16,0 6-1 15,0-4-27-15,0 11-6 0,0-4-1 0,3 3 0 0,1-3-11 0,3 0-2 0,0 0-1 0,3 0 0 16,1-6-30-16,3 3-5 15,-4-6-2-15,8-1 0 0,0-5 35 0,-1-1 7 0,4-6 2 16,0 0 0-16,4-6-26 0,-4 0 0 0,7 0 8 0,-3-3-8 16,0-4 0-1,-4 1 0-15,3-4 0 0,1-2 0 0,-4-1 0 16,4 0 0-16,-11-2 0 0,3 2 0 0,-3 0 0 0,-3 1 0 0,-1 2 0 0,-3 0 0 16,-3 1 0-16,-1-1 0 0,-3 4 0 0,-3 0 0 15,-4-1 8-15,0 4-8 0,-1-4 8 0,-2 4-1 16,-1-3-7-16,0 3 0 0,1-1 0 0,-1 4 0 31,4 0-40-31,0 0-2 0,0 0 0 0,7 3 0 0,-4 3-69 0,11-3-13 0,0 0-4 16,0 0-840-16,4 3-169 0</inkml:trace>
  <inkml:trace contextRef="#ctx0" brushRef="#br0" timeOffset="102906.7">6442 11933 1458 0,'0'0'64'0,"0"0"14"0,0 0-62 0,0 0-16 16,0 0 0-16,3 4 0 15,-3-1 90-15,4 3 15 0,3 0 3 0,0 4 1 16,3-1-12-16,-2 4-2 0,2-1-1 0,4 4 0 15,-7 3 27-15,4 3 6 0,-1 6 1 0,5 0 0 0,-5-3-21 0,4 3-4 0,-3 0-1 0,3 4 0 32,-3-7-22-32,3 3-5 0,-4-3-1 0,1 0 0 15,3 0-23-15,-11-3-5 0,8-3-1 0,-4 3 0 0,0-6-8 0,-3-1-1 0,-1-2-1 0,1 0 0 32,-4-7-35-32,-4 0 0 0,4-6 0 0,0 0 0 15,0 0 0-15,-10-3 0 0,3-3 0 0,-4-4 0 0,4 1 0 16,-7-4 0-16,7-2 0 0,-4-1 0 0,1-6 0 0,-1-3 0 0,0 0 0 0,1-3 0 15,-1-1 0-15,4-2 0 16,-3 0 0-16,6-4 0 0,-3 1 0 0,4-1 0 0,3-2 0 0,0-1 0 16,0 0 9-16,0 4-9 0,3-4 0 0,8 4 9 0,-4 6-9 0,3-1 8 15,1 4-8-15,3 0 8 0,0 6 0 0,4-3 0 16,-4 7 0-16,3 2 0 0,5 1 0 0,-5 5 0 16,1 1 0-16,3 6 0 15,-7 0 1-15,7 6 0 0,-10 1 0 0,3 2 0 0,-3 4-6 0,-4 2-3 16,0 4 0-16,0 6 0 0,-7 0 0 0,0 3 0 0,-4 1 0 0,1-1 0 31,-4 0 0-31,-4 0 0 0,1-3 0 0,-5 4 0 16,-2-4 0-16,3-3 0 0,-4 0 0 0,0-4 0 15,1 1 0-15,-1-6 0 0,0-1 0 0,4-2 0 0,-3-4 0 0,-1-3 0 16,4-3 0-16,0-3-10 16,3-3-63-16,1-1-13 0,-1-5-2 0,4-4-1 15,4 1-127-15,3-7-24 0,0 0-6 0</inkml:trace>
  <inkml:trace contextRef="#ctx0" brushRef="#br0" timeOffset="109080.79">7123 11814 2066 0,'-7'-19'43'0,"7"13"10"0,-4 0-42 0,4 0-11 0,-4-1 0 0,4-2 0 16,-3 3 148-16,-1-4 28 0,-3 4 6 0,4 0 1 0,-1-4-37 0,1 4-7 0,-1-3-2 0,1 2 0 31,-1 4-58-31,4 3-12 0,0 0-3 0,-7 0 0 15,0-3-51-15,0 3-13 0,0 3 0 0,0 0 0 16,0 4 54-16,3 5 8 0,-3 1 2 0,4 6 0 16,-4-1-35-16,3 4-6 0,1 3-2 0,-1 0 0 0,1-3-13 0,3 0-8 0,3-3 10 0,-3 3-10 31,7-3 11-31,-3 0-11 0,3 0 12 0,3-1-3 16,-3-2-9-16,4-3 0 0,3-1 0 0,0-2 0 0,4-4-28 0,-4-3-3 0,7-6 0 0,-3 0 0 31,3-7 31-31,-3 1 0 0,3-1 0 15,-4-2 0-15,5-4 20 0,-8 4 9 0,3-4 3 0,-3-3 0 0,-3 4-24 0,0-1-8 0,-4 0 0 0,0 0 0 16,-7 4 0-16,0-4 0 0,0 4 0 0,-7-4 0 16,0 3 0-16,-4-2 0 15,0 2 0-15,-3 4 0 0,0-4 0 0,0 1 0 0,3-1 0 0,-3 4 0 16,0-1 0-16,0 4 0 0,4-3 0 0,-1 6 0 31,0-1 0-31,8 4 0 0,-4 4 0 0,7-4 0 16,0 0-50-16,3 9-6 0,4-3-2 0,4 1 0 0,-4 2-34 0,7 0-8 0,-3 1 0 15,3 2-1 1,3 1-32-16,1-4-7 0,3 4 0 0,0-4-1 0,1 1 25 16,-1 2 4-16,0-2 2 0,0 2 0 15,-3 1 55-15,-1-4 11 0,-2 4 3 0,-1-4 0 0,-4 4 109 0,1-4 21 0,-1 4 5 0,1-1 1 16,-8 1 49-16,5-1 9 0,-5-2 3 0,-3-1 0 0,4-3-39 16,-4-6-7-16,0 0-2 0,0 0 0 15,0 0-38-15,0 0-8 0,-7-3-2 0,-4-3 0 16,4-4-32-16,-4-2-6 0,1-4-2 0,3-3 0 15,-4 1-9-15,4-1-3 0,0-3 0 0,0 3 0 0,3 0-8 0,1 3 10 0,-1 1-10 0,4-1 10 16,0 0-7-16,4 4-3 16,-1-4 0-16,1 1 0 0,3 2 0 15,4 0 0-15,-1 1 0 0,1 3 0 16,3-1 0-16,-4 1 0 0,5-1 0 0,-1 4 0 16,0 0 0-16,3 3 0 0,1 0 0 0,0 3 0 0,-1-4 0 0,1 8 0 0,-4 2 0 15,7 0 0-15,-7-3-12 0,8 7-3 16,-5 2 0-16,1-2 0 15,3-1-91-15,-3 0-18 0,3-2-4 0,0 5-871 16,-3-2-173-16</inkml:trace>
  <inkml:trace contextRef="#ctx0" brushRef="#br0" timeOffset="109433.26">8086 11444 2419 0,'0'0'53'0,"0"0"11"0,3-3 3 0,-3 3 1 0,0 0-55 16,7 0-13-16,-7 0 0 0,7 0 0 0,-7 0 156 0,7 3 29 0,-3 4 6 0,3 2 1 15,-4 3-68-15,5 1-14 0,-1 6-2 0,-4 3-1 16,4 0-58-16,0 6-11 15,0 3-2-15,4 1-1 0,-4-4-16 16,4-3-3-16,-1 0-1 0,1 3 0 16,3 0-35-16,-4 1-8 0,4-4 0 0,-3-3-1 15,0 0 49-15,-1-7 9 0,-3-2 3 0,4-1 0 16,-8-5-24-16,1-1-8 0,-4-6 0 0,0 0 0 16,0 0-26-16,0 0-5 0,0 0-1 0,-4-6 0 15,1-1-37-15,-1-5-8 0,-3 2-2 0,-3-2 0 16,-1-1-130-1,1-2-27-15,-8 2-4 0,4 1-979 0</inkml:trace>
  <inkml:trace contextRef="#ctx0" brushRef="#br0" timeOffset="109774.85">8033 11711 1792 0,'-11'9'51'0,"8"-6"10"0,-4 0-49 0,3 1-12 0,4-4 0 0,-3 3 0 31,3-3 188-31,0 6 34 0,0-6 7 0,3 6 2 0,-3-6-114 0,7 7-22 16,0-4-5-16,0 0-1 0,0-3 9 0,4 0 2 0,-1 3 0 0,1 0 0 15,3-3-7 1,0 0-1-16,0 0 0 0,0-3 0 0,4 0-73 0,0 0-19 15,-1-4 0-15,5 4 0 0,-1 0 0 0,3 0 0 0,-2 0 0 0,2-3 0 0,-3 6 0 0,1-4 0 32,-1 8 0-32,-4-4 0 15,5 3-38-15,-8 3-11 0,3 0-3 0,-3 4 0 0,1-1-70 0,-1 4-14 0,0-1-4 0,-4 1 0 16,4 2-8-16,-3-2-3 0,0-1 0 0,-1 1 0 16,-3 0 91-16,-3-4 17 0,3 0 4 0,-7 1 1 15,3-4 38-15,1 3 20 0,-4-2-3 0,0-1 0 16,0-3 78-16,0-3 15 0,0 0 3 0,0 0 1 15,0 0 6-15,0 0 2 0,0-3 0 0,0 0 0 16,0-3-43-16,0 2-9 0,0-2-2 16,-4 3 0-16,4-3-29 0,-3-4-7 0,3 1 0 0,0 0-1 0,-4-1-2 0,1-2 0 0,-1-4 0 0,-3 0 0 31,0-3-29-31,0 4 0 0,0-1 0 0,0-3 0 16,-4 4-21-16,1-4-11 0,-1-3-1 0,4 3-1 15,-3-3-40-15,3 6-8 0,0 4-2 16,-1-1 0-16,1 4-48 0,4-4-11 0,-4 1-1 15,3-1-701-15,4 1-140 0</inkml:trace>
  <inkml:trace contextRef="#ctx0" brushRef="#br0" timeOffset="110492.68">8520 11403 2649 0,'0'0'58'0,"0"0"12"15,0 0 2-15,0 0 4 0,0 0-61 0,3 7-15 16,1-1 0-16,-1 0 0 0,-3-6 101 0,4 7 18 16,-4 2 3-16,3 0 1 0,4-2-65 0,-3 2-13 0,3-3-2 0,-4 1-1 0,4-1-32 0,1 3-10 15,-1-2 0-15,0 2 0 16,-4 0-39-16,8-2-14 0,-4-4-3 0,0 3-1 15,3 0-75-15,1 1-14 0,0-1-3 0,-1-3-1 16,1-3-89-16,-1 3-17 0,-10-3-4 0,11 0-1 16,0 0 140-16,-1 0 28 0,-10 0 5 0,11 6 2 15,-11-6 147 1,10 7 30-16,-3-1 5 0,0 0 2 0,-3 0 102 0,-4 4 20 0,0-4 4 0,0 4 0 16,-4-1-35-16,1 4-7 0,-1-1-2 0,1 1 0 15,-1 5-90-15,1 1-18 0,-4 3-4 16,3 0-1-16,4 0-21 0,0 3-4 0,0 0-1 0,0 0 0 15,4 0-7-15,-4-6-2 0,7-3 0 0,0 3 0 16,0-7-20-16,3 1-4 0,1-4 0 0,3 1-8 16,-3-7 13-16,3 0-4 0,-4-6-1 0,5 0 0 0,2-4-18 0,-3 1-4 0,0-3-1 0,0-1 0 31,1-2 24-31,-1-4 5 0,-4 3 1 0,1-2 0 0,-4-4-6 0,0 3-1 16,-3 1 0-16,-1-1 0 0,-3 3 1 0,0 1 0 0,-3-4 0 0,-1 4 0 15,-3 2-6-15,-4 1-3 0,1-4 0 0,-4 1 0 16,0 2 0-16,-1-2 0 0,-2 2 0 0,3 1 0 15,-4 0 0-15,4-1 0 0,0-2 0 0,0 5 0 16,3 4-9-16,4 0-2 16,-4 3 0-16,4 3 0 0,4-3-61 0,3 0-13 15,0 7-3-15,3 2 0 0,-3 3-29 0,7 1-7 0,1-4 0 16,2 4-1 0,1-4-54-16,-1 4-10 0,1-1-3 0,3 1 0 15,-3-4-102-15,3 4-21 0,0-1-4 0,0 1-1 0,-4-4 205 0,5 4 41 16,-5 3 8-16,1-4 2 0,-1-2 256 0,-3 2 51 15,4-2 10-15,-7-1 3 0,-1-3 0 0,-3-6 0 0,0 0 0 0,0 0 0 16,0 0-103-16,0 0-20 0,0 0-4 0,0 0-1 16,4-9-51-16,-1-1-10 0,1-2-3 0,-1-1 0 15,1-2-10-15,-1-1-2 0,4 0-1 0,-3 1 0 16,6-4-31-16,-3 0-5 0,4-6-2 0,0 3 0 0,-1 0-4 0,4 3-1 16,0 7 0-16,4 2 0 0,-4 4 0 0,4 3-8 15,-4 3 12-15,4 3-4 0,-4 3 4 0,0 4 1 16,-4 2 0-16,4 7 0 15,-3-6-13-15,-4 5 8 0,4 4-8 16,-1 3 0-16,-3 4 0 0,0-7 0 0,-3 3 0 0,-1-3 0 16,1 0 0-16,-1-4 0 0,-3 4 0 15,4-3 0-15,-4-6 0 0,4-1 0 0,-4 1-13 0,3-4 4 32,-3-6-71-32,0-3-15 0,0 0-2 0,0 0-1 0,7-6-66 0,0-3-14 0,0-4-2 0</inkml:trace>
  <inkml:trace contextRef="#ctx0" brushRef="#br0" timeOffset="110905.84">9440 11670 2163 0,'7'-22'48'0,"-3"16"9"0,-4 0 3 0,0 6 0 0,0 0-48 16,0 0-12-16,0 0 0 0,-4 3 0 0,-3 3 213 0,0 3 40 0,0 4 8 0,0 3 2 15,0-1-159-15,0 7-32 0,-4 3-7 0,4 0-1 32,4-3 0-32,-4 0 0 0,3-3 0 0,1 3 0 0,-1-3-51 0,4-4-13 0,0 1 0 0,0 0 0 15,4-4 0-15,-1-2 0 0,4-1 0 0,-3-3 0 16,3-2 0-16,0-1 0 0,0-3 0 0,0-3 0 15,0-1 0-15,4-2 0 0,-8-3 0 0,4-1 0 16,0-2 17-16,0-4 1 0,-3 0 0 0,3-2 0 0,-3-4-18 0,3 0-14 31,-7 0 2-31,3 3 1 0,1-3 3 0,-1 3 0 0,-3 0 0 0,4 1 0 16,-1 8 8-16,1-2 0 0,-4 5 0 0,0 7 0 16,3 0 0-16,4 4 9 0,-3 2-9 0,-1 3 10 15,4 7 1 1,1 3 0-16,2 3 0 0,1 3 0 0,-1-3-22 0,1 3-4 0,3 0-1 15,0-3 0-15,0 0 16 0,0 0 0 0,0-3 0 0,1-1 0 16,-1 1 0-16,0-6 0 0,3 2 0 0,-2-2 0 16,2-4 22-16,-3 1 7 0,4-4 2 0,-4 0 0 15,0-6-50-15,0 0-9 0,-3-6-3 0,-1 0 0 16,1-4-56-16,-4 1-11 0,0-7-2 0,-3 7-1 16,-1-7-197-16,1 4-39 0</inkml:trace>
  <inkml:trace contextRef="#ctx0" brushRef="#br0" timeOffset="111166.06">9920 11084 2266 0,'0'0'64'0,"4"-7"14"0,-4 4-62 0,0 3-16 0,3-6 0 0,-3 6 0 0,7 3 157 0,0 7 29 0,4-1 6 0,-4 7 0 0,0-1-74 0,0 4-15 16,4 0-3-16,-4 9-1 31,0-3-7-31,3 7 0 0,-3-4-1 0,0 3 0 0,0 7-46 0,1-1-9 15,2-2-1-15,-3 9-1 0,-3 0-25 0,3 0-9 0,0-1 0 16,0 8 0-16,0-1 0 0,0 0 0 0,-3-3 0 0,3-3 0 31,-4-3 0-31,4-7 0 0,-3 1 0 0,3-4 0 0,-4-6 0 16,4-3 0-16,-3-3 0 0,-1-3 0 0,1-10 0 0,-1-3 0 0,-3-3 0 0,0-3 0 0,-3-10 0 0,3 1 0 31,-7-4 0-31,3-6 0 16,1 3-168-16,-4-3-29 0,0 0-7 0</inkml:trace>
  <inkml:trace contextRef="#ctx0" brushRef="#br0" timeOffset="112222.72">10859 11275 1680 0,'0'-9'48'0,"-4"-1"9"15,4 4-45-15,0 0-12 0,0-1 0 0,0 1 0 0,0 3 96 0,0-3 18 0,4-1 3 0,-4 1 1 31,0 3-14-31,0 0-2 0,0-3-1 0,0 2 0 16,0-2 6-16,0 0 1 0,0 3 0 0,0 0 0 0,0 3-12 0,0 0-1 0,0 0-1 0,0 0 0 16,0 0-28-16,3 9-6 0,4 7 0 0,0 6-1 31,4 6 2-31,-4 6 1 0,3 4 0 0,1 6 0 0,-4 0-43 0,4 0-9 0,-1 3-2 0,-3 0 0 16,4-3 8-16,-4 0 0 15,3 3 1-15,1-7 0 0,-4-2-8 16,0-4-1-16,0-5-8 0,0-1 12 0,0-9-8 0,0-1-4 0,-3-2 0 0,3-3 0 15,-4-4 0 1,1-3 0-16,-4-6 0 0,0 0 0 0,0 0-23 0,4-6-1 0,-4 0 0 16,-4-7 0-16,4-2-37 0,-4-1-8 0,1-6-2 0,-1-3 0 15,1-6-199 1,-4-1-40-16</inkml:trace>
  <inkml:trace contextRef="#ctx0" brushRef="#br0" timeOffset="112543.18">10869 11118 2538 0,'0'-6'56'0,"-7"0"11"0,4-7 2 0,-5 1 3 16,5-1-58-16,-1 4-14 0,1 2 0 0,3 1 0 16,3-3 79-16,1-1 13 0,3 1 2 0,0 3 1 15,4-1-23-15,3 1-5 0,0 0-1 0,0-1 0 0,4 4-22 0,3-3-5 0,0 3-1 0,0 0 0 32,4 3 1-32,-1 0 0 0,5 3 0 0,6 0 0 15,0 3 8-15,4 4 1 0,0-1 1 0,7 1 0 16,-7 5-39-16,3-2-10 0,-3-1 0 0,-4 7 0 15,0 6 20-15,1 0 3 0,-5 3 0 16,1 4 0-16,-11-1-11 0,4 4-3 0,-7-1 0 0,-1 4 0 16,-3-1-6-16,-3-2-3 0,-4 3 0 0,-4-1 0 15,-3-2-26-15,-3 2-5 0,-4 1-1 0,-4 6 0 16,1-10 52-16,-8 4 9 0,0-4 3 0,1 4 0 0,-4-7-32 16,-1 1 0-16,-2-4 0 0,3 0 0 0,-4-6 0 15,4-3 0-15,-4-3 0 0,0-4 0 0,4-2 0 0,-4-4 0 0,1 0 0 0,3-6 8 0,-1-3-8 16,5 0 0-1,3-3 0-15,0-4 0 16,3 1-29-16,4-7-6 0,3 0-1 0,4 4 0 0,7-4-205 0,4 4-42 0</inkml:trace>
  <inkml:trace contextRef="#ctx0" brushRef="#br0" timeOffset="113368.03">11871 11595 1940 0,'0'0'43'0,"0"0"9"0,-7 0 1 0,7 0 1 0,0 0-43 0,0 0-11 0,0 0 0 0,0 0 0 16,0 0 105-16,0 0 19 0,0 0 4 0,0 0 1 15,0 0-19-15,0 0-4 0,0 0-1 0,3 6 0 16,1 0-31-16,0 4-6 0,-1-4-2 0,4 0 0 15,0 1-33-15,0-4-6 0,4 0-2 0,6-3 0 16,-2-3 24-16,2 0 5 0,4-4 1 0,1 1 0 0,-1-7-37 16,0 1-7-1,4-1-2-15,-4 1 0 0,0-1-9 0,-3 1 0 0,-1-1 0 0,-3 1 0 16,0-1 14-16,0 1 1 0,-6-1 0 0,-1 4 0 16,-4-1-24-1,-3 1-5-15,-3 3-1 0,-4-1 0 0,-1 1 40 0,-6 0 8 16,4 3 2-16,-1 3 0 0,-3 3-5 0,0 0-1 0,-4 3 0 0,1 4 0 0,3-1-29 0,-4 3 0 15,4 1 0-15,0 3 0 16,3 2 0-16,4 1 0 0,-3 0 0 0,6 6 0 16,4-3 0-16,0 3 0 0,4 3 0 0,-1-2 0 0,4-5 0 0,0-2 0 0,7 0 0 0,-3 0 0 31,3-3 0-31,0-1 0 0,0-5 0 0,4-1 0 16,-4 0 0-16,4 1 0 0,3-4 0 0,-4 0 0 0,1-2 0 0,0 2 0 15,-4 3 0-15,-14-9 0 0,14 3 0 0,-14-3 0 16,0 0 0-16,0 0 0 0,0 0 0 0,10-3 0 0,-2-3 0 0,-5 0 0 31,1-1 0-31,-4-5 0 0,-4-7 0 0,1 0 0 16,3 4 0-16,-8-4 0 0,5-3 0 0,-1 0 0 15,1 0 0-15,-1 0 0 0,1 3 0 0,-1 0 0 0,4 4 0 0,0-1 0 0,4 0 0 0,-1 4 0 32,1-4 0-32,3 7 0 0,-4-1 0 0,8 4 0 0,0-3 28 0,-1 5 0 15,1-2 0-15,-1 3 0 16,4 3-44-16,-14 0-10 15,15 0-2-15,2 3 0 0,1 3 28 0,0 1 0 0,-1 2 0 0,1 1 0 16,-1-4 0-16,5 3 0 0,-5 4 0 0,1-4 0 0,3 1 0 0,-7-1 0 0,4 0 0 0,-4 4 0 31,4-4-108-31,-4 4-16 0,0-1-3 0,0 4-854 16,-4-6-171-16</inkml:trace>
  <inkml:trace contextRef="#ctx0" brushRef="#br0" timeOffset="113512.32">12735 11849 3110 0,'0'0'68'0,"0"0"15"16,-7 0 2-16,4-3 3 0,-1-1-71 0,-3 1-17 0,4 0 0 0,-1-3 0 0,1 0 55 0,-1-1 7 16,0-5 2-16,1-1 0 15,-1-2 0-15,1-4 0 0,3-3 0 0,-4 3 0 16,4-3-103-16,-3-3-20 0,-1-3-4 0,-3-4-1 31,4 7-51-31,-1 0-10 0,-3 0-3 0,0-3 0 0,0 3-153 0,0-3-31 0</inkml:trace>
  <inkml:trace contextRef="#ctx0" brushRef="#br0" timeOffset="113634.14">12478 11218 2419 0,'-14'-3'107'0,"14"3"22"0,0 0-103 0,-7 3-26 0,0-3 0 0,7 0 0 0,0 0 108 0,-4 10 16 15,0-4 3-15,4 4 1 0,4-1-52 0,0 0-11 16,-1 4-1-16,1-4-1 0,3 1-50 0,0-4-13 0,0 3 0 0,3 1 0 31,1-4-97-31,0 3-25 0,-4 1-5 0,3-1-1127 0</inkml:trace>
  <inkml:trace contextRef="#ctx0" brushRef="#br0" timeOffset="113979.23">12704 11413 2508 0,'0'0'71'16,"0"0"16"-16,0 0-70 0,0 6-17 15,0 4 0-15,0-1 0 0,3 0 106 0,1 4 18 0,3 3 3 0,0-1 1 16,0 1-52-16,-4 0-9 0,8-1-3 0,-4 7 0 0,0 3 0 0,4-3 0 15,-1 0 0-15,1-3 0 16,-1 3-51-16,1-9-13 0,-1-4 0 0,5 0 0 16,-1 4 54-16,-4-7 8 0,4-6 2 0,1 0 0 0,-1 0-52 0,-4 0-12 15,1-3 0 1,-1-3 0-16,-3 3 0 0,4-7 0 16,-4-2 0-16,0-1 0 0,0-6 0 0,-3 4 0 0,-1-1 0 0,1-3 0 0,-4 0 0 0,3 4 0 0,-6-1 0 15,3 0 0-15,-4 1 0 0,1-1 0 16,-1 0 0-16,-3 4 0 0,4-4 0 0,-4 4 0 15,3 2 0-15,-3 4 0 0,7 6 0 0,0 0 0 16,0 0 0-16,-4 6 0 16,4 4-48-16,4 2-13 0,-1 1-3 0,5-1 0 0,-1 4-153 0,3-1-31 15,1-2-7-15,3 0-1 16</inkml:trace>
  <inkml:trace contextRef="#ctx0" brushRef="#br0" timeOffset="114375.77">13268 11560 2797 0,'0'0'61'0,"0"-6"13"0,0 6 2 0,0 0 4 16,0 0-64-16,0 0-16 0,-7 0 0 0,3 3 0 0,-3 3 91 0,4 1 15 0,-1-1 3 0,-3 3 1 16,4 1-44-16,-1 5-9 0,-3 1-1 0,4 6-1 15,-4 3-11-15,-1 0-3 0,5-3 0 0,-1 0 0 0,1-6-13 16,3-4-4-16,0 1 0 0,0-4 0 0,3-2-12 0,1-1-4 16,-4-6 0-16,0 0 0 15,0 0-8-15,7-3 0 0,4-4 0 0,-1-2 0 16,-3 0 0-16,4-1 0 0,-4 1 0 0,0-4 0 0,0-2 0 0,0-4-11 15,0-3 3-15,0 3 0 0,-3 3 0 0,3-2 0 16,-4-1 0-16,1 0 0 0,-1 0 8 16,-3 0-13-16,4 4 5 0,-4 2 8 15,0-3 0-15,0 7 0 16,0 3 0-16,0 3 0 0,0-1 0 0,0 4 0 16,0 0 9-16,0 7-1 0,0-1 6 0,3 6 2 0,-3 1 0 0,4 3 0 0,3 6-6 0,0 0-1 31,0 3 0-31,4 0 0 0,-1 0-6 0,1 0-3 0,3 3 0 0,0-3 0 15,4-3 0-15,-1-3 0 0,1 0 0 0,0 0 0 16,-1-7 0-16,-3-2 0 0,4-4 0 0,-4 3 0 16,0-2-73-16,-3-4-15 0,-1-3-2 0,1-3-947 0,-4-4-190 0</inkml:trace>
  <inkml:trace contextRef="#ctx0" brushRef="#br0" timeOffset="115109.43">13772 11407 1552 0,'0'0'44'0,"0"0"10"0,-3-7-43 0,-1-2-11 0,-3 0 0 0,4 2 0 15,-1 4 156-15,1-3 28 0,-1 0 7 0,1-1 1 0,-1 1-52 16,4 6-9-16,0 0-3 16,0 0 0-16,0 0-11 0,0 0-2 0,0 0-1 0,4 9 0 0,-1 4-48 0,1 3-10 15,-1 2-1-15,4 4-1 0,4 4 27 0,-4 2 6 16,0 0 1-16,4 3 0 0,-4 1-71 0,0-1-17 16,3 0 0-16,1 1 0 15,-4-1 0-15,0-3 0 0,0 1 0 0,4-4 0 0,-8-7 0 16,8 1 0-16,-4-3 0 0,0-4 0 15,0-2 0-15,-4-1 0 0,5-6 0 0,-8-3 0 16,3-6-45-16,4-3-13 0,-3-1-2 0,-4-5-962 16,0-4-192-16</inkml:trace>
  <inkml:trace contextRef="#ctx0" brushRef="#br0" timeOffset="115431.37">13691 11557 2509 0,'-7'13'55'0,"7"-10"11"0,-3 3 2 0,3-6 4 16,0 0-58-16,0 0-14 0,3 6 0 0,4 1 0 0,0-4 85 0,4 3 15 16,0-3 2-16,-1 3 1 0,4 1-3 0,0-4-1 15,4 3 0-15,3 0 0 0,0 1-56 0,-3-7-11 0,3 0-3 0,4 0 0 16,3-3-5-16,0 3 0 0,-3-7-1 0,3 4 0 0,0 3-23 0,-3 0 0 16,0 3 0-16,-1 4 0 15,1-1-121-15,-4 6-23 0,1 1-4 0,-5-1 0 16,4 1 67-1,-3-1 13-15,0 4 4 0,-4 0 0 16,0-4 0-16,0 4 0 0,-7-3 0 0,0-1 0 0,0-2 153 0,-3-1 31 0,-1-3 7 0,-3-6 1 16,0 0 0-16,0 0 0 0,0 0 0 0,-3-6 0 15,-1 0-62-15,1-4-12 0,-1 1-2 0,-3-4-1 0,3 1-31 0,-3-4-5 16,0-6-2-16,0 0 0 16,0 3-13-16,-3-6 0 0,-1-3 0 0,0-3 0 15,1 3-102-15,-1-4-20 0,4 1-4 0</inkml:trace>
  <inkml:trace contextRef="#ctx0" brushRef="#br0" timeOffset="115538.4">14101 11256 3302 0,'-18'3'69'0,"11"-3"15"0,0 3-68 16,0-3-16-16,-4 0 0 0,4 0 0 0,0 0 91 0,0 0 14 0,3 4 3 0,4-4 1 0,0 0-70 0,0 0-15 0,0 0-2 0,0 0-1 31,0 0-21-31,0 0 0 0,0 0-10 0,8 6 10 15,-1 0-110-15,0 0-15 0,3 4-3 0,1-1-1 0,3-3-107 0,0 1-22 0,7 2-4 16,-7-6-1-16</inkml:trace>
  <inkml:trace contextRef="#ctx0" brushRef="#br0" timeOffset="116052.86">14344 11328 2880 0,'0'0'64'0,"0"6"12"0,0 1 4 0,-4 2 0 0,4 4-64 0,4-1-16 0,-4 4 0 0,3 0 0 0,-3 2 65 0,4 1 11 0,0 3 1 0,3 0 1 15,-4 0-22-15,4 0-5 16,0 3-1-16,0 0 0 0,0-3 11 0,0 0 3 0,4-3 0 0,0 3 0 16,3-6-46-16,-4-7-9 0,4 0-1 0,4-2-8 15,-4-4 13-15,0-3-4 0,4-3-1 0,0-4 0 0,-4-2-8 16,3-7 8 0,1 1-8-16,0 2 8 0,-1-3-21 0,1 4-5 15,-1-1-1-15,1 4 0 0,-4-1 27 0,4 4 6 0,-1 3 1 0,1 0 0 16,-4 0-15-16,0 3 0 0,4 0 0 0,-18 0-10 15,11 0 10-15,-11 0 0 0,14 3 0 0,-14-3 0 0,0 0 0 16,14 0 0-16,-14 0 0 0,14 0 0 16,-4-3 0-16,-10 3 0 0,15-3 8 0,-1-4-8 0,-7-2 0 0,3 0 9 15,1-1-9-15,-4-2 0 0,-3-1 8 0,3-3-8 16,-4 1 0-16,4-1 0 0,-3 0 0 0,-4 4 0 0,0-7 0 0,-4 3 0 16,1 1 0-16,-1-1 0 15,-3 3 0-15,0 7 0 0,0 3 9 0,-4 3-9 16,1 3 0-16,3 3 9 0,-7 4 0 0,3 2 0 0,-3 4 0 0,0 6 0 15,0 3-6 1,3 3-3-16,1-3 0 0,2 4 0 0,1-4-26 16,4 6-5-16,3-3-1 0,3 7 0 0,4-4 32 15,4-3 0-15,0-3 0 0,6 1 0 16,1-5 20-16,0-2 9 0,3-3 3 0,0 3 0 0,0-7-24 0,4 1-8 16,-4-4 0-16,7-6 0 0,-3 1-26 0,0-8-5 0,3 1-1 0,0-3 0 0,-3-3 52 15,-1-4 9-15,-2-3 3 0,2 4 0 0,-6-4-24 0,-1 7-8 31,1-4 0-31,-4 1 0 16,-3-1-26-16,-1 4-5 0,-3-1-1 16,1 4-1574-16</inkml:trace>
  <inkml:trace contextRef="#ctx0" brushRef="#br0" timeOffset="118976.51">3782 14235 1165 0,'3'9'24'0,"-3"-9"7"16,0 0-31-16,7 7 0 0,-7-7 0 0,4 3 0 31,-4-3 93-31,7 3 13 0,-4 0 2 0,-3-3 1 0,11 3-33 0,-7-3-6 0,3 0-2 0,-4 0 0 16,4 0-6-16,-7 0-2 0,0 0 0 0,0 0 0 15,0 0 66-15,0 0 13 0,0 0 2 0,0 0 1 16,0 0-19-16,0 0-4 0,0 0-1 0,0 0 0 0,-7 0-42 0,4 0-8 0,-8 0-1 0,4 3-1 31,0 0-35-31,-4-3-7 0,1 3-2 0,-1 1 0 16,4-4-22-16,0 0 9 0,0 0-9 0,7 0 0 15,-3-4 0-15,3 4 0 0,-8-6 0 0,8 0 0 0,0 0 0 0,0-4 0 16,0 1 0-16,8-1 0 16,-5 1 0-16,4 0 0 0,-3-1 0 0,3 1 0 15,0 3 0-15,3-4 0 0,-3 1-8 0,4 2 8 0,3 1 0 0,-3 3 0 0,-1 3 0 0,-3 0 0 16,4 3 0-1,-1 3 0-15,1 1 9 0,0 2-9 0,-1 1 25 16,-6-1-1-16,6 0 0 0,-3 4 0 0,-7-1 5 0,4 1 1 0,-1 3 0 0,-3-1 0 31,0 1 10-31,-3-3 3 0,-1 2 0 0,-3 1 0 0,4-4-43 16,-4-2-24-16,-4-1 4 0,4 1 0 16,-3-4 20-16,-1 0 0 0,0-3 0 0,1 0 0 0,-1-3 0 0,1-3 0 0,-1 0 8 0,4-3-8 15,-4 0 15-15,1-7 1 0,-1 4 0 0,4-4 0 31,0 1-28-31,7-4-4 0,-7 3-2 0,4-2 0 0,3 2 18 16,0-2 0-16,3-1 0 0,4 3 0 0,-7 1 8 0,7 2 9 0,0 1 2 0,4 3 0 16,-1-1-31-16,1 1-7 0,3 3-1 0,-3 3 0 15,-1 0 20-15,1 0 0 0,3 0 0 0,-3 3 0 16,-1 0 0-16,4 4 0 0,-3 2 0 0,-1 0 0 16,-6 4 18-16,6 3-2 0,-6-1-1 0,3 1 0 15,-3 3-2-15,3 0 0 0,-7 3 0 16,0-4 0-16,0 1-13 0,-7 0 11 0,7-3-11 0,-4 2 10 0,-3-2-10 15,3-3 0-15,-6-1 0 0,6-6 8 16,-6 4-8-16,3-7 0 0,3 0 0 0,-6 0 0 16,3-6-10-16,0 0-7 0,-1 0-2 0,5-7 0 15,-8 1-89-15,8-3-19 0,-4-4-3 0</inkml:trace>
  <inkml:trace contextRef="#ctx0" brushRef="#br0" timeOffset="119957.76">5091 13849 1792 0,'0'0'51'0,"0"0"10"0,0 0-49 16,-4-6-12-16,4 0 0 0,0 3 0 0,0 3 105 0,0 0 19 15,0 0 3-15,0 0 1 0,0 0 0 0,0 0 0 0,0 9 0 0,0 3 0 16,4 4 0-16,-1 6 0 0,4 3 0 0,0 7 0 0,0 5-65 0,4 4-13 31,-1 0-2-31,1 3-1 0,0-1 27 0,-1 4 6 0,4 1 0 0,-3-1 1 16,-1 0-81-16,1-4 0 0,0-2-17 0,-4 0 2 15,0-6 24-15,0-4 5 0,-4-3 1 0,8-3 0 16,-11-3-4 0,3-6-1-16,5-4 0 0,-8-2 0 0,0-4-10 0,0 0 0 0,0-3 0 0,0-3 8 15,-8-3-8-15,5-6 0 0,-4-4 0 0,3 1 8 16,-6-7-8-16,3 0 0 0,0-3 0 0,-11-3 0 16,7-3 0-16,-3 0 0 0,-7-4 0 0,4 1 0 15,-5-4 0-15,8 4 0 0,-7-3 0 16,0-1 0-16,0 4 0 0,3-4 0 0,-7 1 0 0,1-1 0 15,6 4-15-15,-3 0 2 0,7-4 0 16,0 4 0-16,-4-4 13 0,7 4 0 0,4 3 0 0,-3-4 0 16,3 7 0-16,3-3 0 0,1 3 0 0,3 0 0 0,0 3 0 0,3 0 15 15,1 3-3-15,3 0-1 16,3 1-11-16,1 2-16 0,3 0 4 0,7-3 1 0,-7 4 21 16,11-1 4-16,0 0 1 0,3 1 0 0,0-1-15 0,7 0 0 15,1 7 0-15,-1-1-10 16,0 1 10-16,1 0 0 0,-5 2 0 0,8 4 0 0,-7 3 9 15,3 7-9-15,-3-1 12 0,-4 6-12 16,0 4 15-16,-3 0-4 0,0 6-1 0,-8 3 0 16,1 3-31-16,-7 3-7 0,-4 4 0 0,-4 2-1 0,-6 1 29 0,-1-3 0 0,-6-1 0 15,-5 4 0-15,1-1 0 0,-3 1 0 16,-4 0 0-16,-1-4 0 0,1-6 20 0,-3-3 9 0,2 0 3 16,-6-3 0-16,10-6-32 0,-3-3 0 0,7-1 0 15,-7-2 0-15,7-4 0 0,3 0 0 0,1-6 0 0,3 0 0 16,3-3-78-1,1 0-18-15,3-7-4 0,3 1-1 16,4-4-99-16,4 1-20 0,3-4-4 0,-3 1-1 0</inkml:trace>
  <inkml:trace contextRef="#ctx0" brushRef="#br0" timeOffset="120888.79">5750 14545 1497 0,'0'0'66'0,"0"0"14"16,0 7-64-16,0-4-16 0,0-3 0 0,0 9 0 15,-3-3 80-15,3-3 12 0,0-3 2 0,-4 7 1 16,4-7 1-1,-3 6 1-15,3-6 0 0,0 0 0 0,0 0 76 0,0 0 15 0,-4 0 4 0,-3-3 0 16,4 0-103-16,-4-4-20 0,-1 1-4 0,1-3-1 16,-3 3-3-16,6-4-1 0,-6 4 0 0,3 0 0 0,0-4-44 0,0-2-16 0,3-1 9 0,-7 1-9 15,4-1 40-15,0-6 4 0,0 4 0 16,4-1 0-16,-1-3-33 16,4 6-11-16,-3-2 0 0,6 2 9 0,4-2-9 0,0 2 0 0,7 1 0 0,-3-1-11 31,0 0 26-31,3 7 5 0,0-3 0 0,7 6 1 15,-3-4-30-15,3 4-7 0,0 0 0 0,0 3-1 0,0-3 1 0,4 3 0 0,-4 3 0 0,4-3 0 32,0 0-21-32,-1-3-4 0,1 3-1 0,-4-3 0 15,4 3 6 1,-8-3 0-16,5 0 1 0,-5 3 0 0,-3-4 23 0,-3 1 4 0,0 0 8 0,-4 3-13 0,-7 0 13 16,0 0 0-16,0 0 0 0,0 0 0 0,0 0 26 0,0 0 5 15,0 0 1-15,0 0 0 0,-7 3 7 0,-1 0 1 0,5 4 1 0,-8 2 0 16,8 0-13-16,-8 4-2 0,4 3-1 0,0 3 0 15,0 2-9-15,4 1-3 0,3 0 0 0,-7 7 0 16,7-7-3-16,0-1-1 16,0 5 0-16,7-4 0 0,-4-4-9 15,4 1 10-15,0-3-10 0,4-1 10 0,-1-5-10 0,4-1 0 0,-3-2 0 0,7-1 8 32,-4 0-8-32,0-6 8 0,4 0-8 0,-1-3 8 0,-3-3-8 0,4-4 0 0,-4 1 0 0,4-4-11 15,-4-2 11-15,0-1 0 0,-3-3 8 0,-4 4-8 16,0-4 8-16,0 3-8 0,-7-3 10 0,0 4-10 31,0-1 12-31,-11 0-4 0,4 4-8 0,0-4 12 0,-4 0-12 16,1 4 11-16,-4-4-11 0,3 4 10 0,-7-1-10 0,4 4 0 0,0-1 0 0,0 4 0 0,0 3 0 0,0-4-14 15,3 4 5-15,1 3 1 16,3-3-47-16,0 3-9 0,7 0-1 0,0 0-1 16,0 0-41-16,0 0-8 0,7 3-1 0,-4 4-1 15,8-4-74-15,-4 0-14 16,7 0-3-16</inkml:trace>
  <inkml:trace contextRef="#ctx0" brushRef="#br0" timeOffset="121326.85">6336 14288 2509 0,'7'10'55'0,"-4"2"11"15,5 1 2-15,-5 5 4 0,4 1-58 0,0 6-14 0,0 4 0 0,4 2 0 0,-8 0 115 0,8 1 20 0,-4-1 4 0,7 7 1 16,-7-4-58-16,0 1-11 0,4-1-3 0,-1 4 0 31,1-10-25-31,0 0-6 0,-1-3-1 0,4 0 0 16,-10-3-8-16,3 0-3 0,0-3 0 0,0 0 0 0,-4-7-9 0,5-2-1 15,-8-1-1-15,0-9 0 0,0 0-2 0,0 0 0 0,0-3 0 0,-11-3 0 16,0-7-12 0,1-2 11-16,-1-1-11 0,-3-6 10 15,-4-3-10-15,1-3 0 0,-1-4 0 0,1 1 0 16,-1 0 0-16,0 2 0 0,1-2 8 0,-1 0-8 0,4-1 0 16,0 1 0-16,7-4 0 0,-7 1 0 0,7-1 0 0,3 1-9 0,-3-4 9 0,7 4-13 15,0 3 13-15,3 2 15 0,5 1-3 0,-1 3-1 16,7 3-11-16,-7 0 0 0,7 6 0 15,3-2 8-15,-2 5-8 0,6 1 10 0,0 2-10 0,0 7 10 16,0 0-2-16,0 3 0 0,-3 3 0 0,3 3 0 16,-3 4-8-16,0-1 10 15,-4 4-10-15,3 2 10 0,-6 4-10 0,-1 0 0 0,1 3 0 16,-4 0 0-16,4 3 0 0,-11-3 0 0,3 3 0 0,-3 0 0 0,-3-3 0 0,3 0 0 0,-11 0 0 0,4-3 0 16,0-4 0-1,-4 1 0-15,1-3 0 0,-1-1 7 0,1-6-23 16,-4 1-4-16,-1-7 0 0,5 0 0 15,-1-3-54-15,-3-4-11 0,0-2-3 0,7-1 0 0,0-5-34 0,0-1-7 0,3-3-2 0,1 0 0 32,3 4-90-32,0-1-19 0,3 4-3 0</inkml:trace>
  <inkml:trace contextRef="#ctx0" brushRef="#br0" timeOffset="121528.39">6904 14432 3492 0,'-11'13'73'0,"11"-13"15"16,-7 3-70-16,4 3-18 0,3-6 0 0,-4 3 0 15,1 4 62-15,3-7 9 0,-4 3 1 0,4-3 1 16,0 0-33-16,0 0-6 0,0 0-2 0,-3-3 0 16,-4 0-51-16,3-4-10 0,4-2-3 0,-4 0 0 15,4 2 52-15,0-2 9 0,-7-4 3 0,14 4 0 16,-7-1-120-16,0 1-23 0,4-3-5 0</inkml:trace>
  <inkml:trace contextRef="#ctx0" brushRef="#br0" timeOffset="122173.14">8086 13849 2030 0,'0'-12'57'0,"0"5"14"0,0 1-57 0,0 0-14 0,0 3 0 0,0-4 0 0,0 7 156 0,0 0 29 32,0 0 6-32,0 0 1 0,3-3-52 0,-3 3-9 0,7 0-3 0,0 3 0 15,4 4-51-15,-1 5-10 0,1 4-3 0,3 3 0 16,0 6-18-16,4 0-4 0,3 3-1 0,0 0 0 16,0 4-7-16,1-1-2 0,-5-3 0 0,4 4 0 0,-3-4-32 0,-4-3 0 0,0 0-15 0,-3 0 5 31,-1 0 34-31,-3-3 6 0,1 0 2 0,-5-3 0 0,1-7-52 15,-1-5-9-15,-3-7-3 0,0 0 0 16,0 0 32-16,-3 0 0 0,3-3 0 0,-4-4 0 16,-3-2 0-16,0-7 0 0,-4 1 0 0,4-1 0 0,-7 0-115 0,0-3-17 15,-4 1-3-15,1-4-1 16,-4 0-130-16,-4 0-26 0</inkml:trace>
  <inkml:trace contextRef="#ctx0" brushRef="#br0" timeOffset="122445.29">7867 13752 1749 0,'-21'-19'38'0,"10"10"8"0,-3-1 2 0,-4 1 2 0,4 0-40 0,-3 2-10 0,3-2 0 0,3 3 0 16,0-1 202-16,4 4 38 0,-3-3 8 0,6 3 2 0,4 3-98 0,-3-3-19 31,3 3-4-31,0 0-1 0,3-3-41 0,1-1-9 0,6 1-2 0,1 0 0 16,3 3-19-16,7 0-4 0,0 0-1 0,8 3 0 0,-8 4-16 0,7-1-4 0,-3-3-1 0,3 3 0 31,0 0-50-31,4 1-9 0,3-1-3 0,0-3 0 16,1-3 51-16,3 3 9 0,3-6 3 0,4 3 0 0,-4-6-32 0,-3 0 0 0,3 2 0 0,-3-5 0 31,0 0-22-31,-4 2-7 0,0-2-2 0,1 0 0 0,-1-1 51 0,-3 4 9 0,-1 3 3 0,-2 0 0 31,-5-1-24-31,-2 4-8 0,-5 0 0 0,-3 4 0 16,0-1-26-16,-3 0-5 0,-4 3-1 0,-3-3 0 0,-4-3 52 0,0 10 9 16,0-4 3-16,-4 0 0 0,-3 4-24 0,3-7-8 0,-3 3 0 0,0-3 0 15,0 0-20-15,0 0-4 0,-3-3-1 0,3 0 0 31,0 4-150-31,-1-4-29 0,1-4-7 0</inkml:trace>
  <inkml:trace contextRef="#ctx0" brushRef="#br0" timeOffset="124904.34">8093 14442 1273 0,'0'0'53'0,"-7"-3"-42"0,0 3-11 0,0-3 0 15,-4 3 60-15,4 0 9 0,-4 0 3 0,4 0 0 0,0-4 0 0,-3 1 1 0,-1 0 0 0,4 3 0 16,0 0 65-16,0-3 13 0,-4 0 2 0,4 0 1 16,0 3-2-16,0-3 0 0,0-1 0 0,0 4 0 47,0 0-28-47,0 0-7 0,3 0-1 0,1 0 0 0,-1 0-20 0,1 4-5 0,-1 2-1 0,4-6 0 0,0 0-74 15,0 0-16-15,0 0 0 0,7 3 0 16,4 3 0-16,3 1 10 0,-3-1-1 0,3 0 0 0,3-3-1 0,5 0-8 0,-1 4 12 15,3-4-4-15,5 3-16 0,-1-3-4 0,4 0-1 0,-1-3 0 16,5 0 25-16,-5-3 4 0,1-3 2 0,0-4 0 16,0 4-18-16,-4 0 0 15,0 0 0-15,0-1 0 0,-3-2 8 0,-4 3-8 0,0-4 0 16,-3 7 0-16,0 0 0 0,-4 0 0 0,-14 3 0 0,0 0 0 16,10 3 0-16,-10-3 0 15,0 0 0-15,7 6-9 0,-3 1-31 0,-1-1-5 16,-3 0-2-16,0 4 0 0,0-1-45 0,0-3-8 0,-3 0-3 0,3 1 0 31,-4-4-88-31,4-3-17 0,0 0-4 0,0 0-1 16,0 0-40-16,7-10-8 0,4-2-2 0,-4 3 0 0,0 2 179 0,0-2 35 0,0 6 7 0,0-4 2 15,-7 7 69-15,11-3 15 0,-11 3 2 0,0 0 1 0,0 0 137 0,0 0 28 0,0 0 6 16,0 0 1 0,3 7-22-16,-3-1-4 15,0 0-1-15,-3 0 0 0,3 4-73 0,-4-4-15 0,4 0-4 0,-3 1 0 16,3-7-39-16,0 0-8 0,0 0-1 0,0 0-1 0,0-7-26 0,0-5-5 0,0-1 0 15,7-2-1-15,-4-4-10 16,1 0-1-16,-1-6-8 0,4 0 12 16,1 0-12-16,-1 0 8 0,0 0-8 0,0-1 0 15,3 1 16-15,-3 3-4 0,0 0 0 0,4 1 0 16,-4 2-12-16,0 0-15 0,4 3 3 0,-1 4 1 0,1-1 11 0,-1 7 16 0,-3 0-4 0,4 2-1 31,-4 8-11-31,4 2 0 0,-4 0 9 0,3 10-9 0,-3 3 20 16,0 3-1-16,1 0 0 0,-1 6 0 15,0 0-7-15,0 3-2 0,-4 1 0 0,4-1 0 0,-3-3-7 0,3 4-3 16,-4 2 0-16,4-3 0 0,-3-2 0 0,3-7 0 0,-3 0 0 0,-1-7 0 0,1 1 0 0,-1-7 0 31,-3-9 0-31,0 0 0 0,0 0-14 0,7 0-2 0,-3-3-1 0,3-3 0 32,0-7-51-32,0-2-11 0,0-4-1 0,4-3-1 0,-4 0-128 0,0 0-26 0,0 0-5 0</inkml:trace>
  <inkml:trace contextRef="#ctx0" brushRef="#br0" timeOffset="125111.6">9282 14360 2858 0,'0'0'63'0,"0"7"13"0,-4-1 2 0,4 3 2 16,0-3-64-16,0 1-16 0,-3-1 0 0,3 0 0 16,0-6 92-16,0 0 16 0,0 0 2 0,0 0 1 15,0 0-49-15,0-6-10 0,0 0-1 0,-4-4-1 0,4-2-10 0,-4-1-3 0,1-2 0 0,-1-1 0 16,1-3-29-16,-4-3-8 0,0 0 0 0,3-3 0 15,-3 3 0-15,-3-6 0 0,-1 0 0 0,-3 0 8 16,3-1-8-16,-6 4 0 0,-1-3 0 0,4 3-8 31,-4 3-41-31,4 6-8 0,-3 4-2 0,2-1 0 16,5 7-55-16,-1 0-11 0,4 3-3 0,-3 3 0 16,3 0-151-16,0 6-30 0</inkml:trace>
  <inkml:trace contextRef="#ctx0" brushRef="#br0" timeOffset="126146.3">9010 14116 1778 0,'0'0'75'0,"0"9"-60"16,-4-3-15-16,4 1 0 0,0 2 183 0,0-3 33 0,0 4 8 0,4-1 0 16,-4-3-77-16,7 1-16 0,-3-4-3 15,6 0-1-15,-3 3-47 16,0 0-8-16,7-2-3 0,0-1 0 0,1 0-22 0,2-3-5 0,1 3-1 0,3 0 0 0,0-3-14 0,0 0-3 16,-3 3-1-16,3 0 0 15,-3 1-11-15,-1-4-1 0,1 0-1 0,3 0 0 31,-3 0 15-31,0 3 3 0,3-3 1 0,-4 0 0 0,1 3-29 0,0-3 0 0,-1-3 0 0,-3 3 0 16,4-3-8-16,-4-4-8 0,-3 4-2 0,3-6 0 0,-4 2 29 16,1 1 5-16,0-3 2 0,-4 3 0 15,0-4-18-15,0 1 8 0,0-1-8 0,-4 4 0 16,4-3 0-16,-3-1 0 0,-1 1 0 0,1-1 0 0,-4-2 9 0,0-1 5 16,0-2 1-16,-4 2 0 0,1 4-15 15,-1 2 0-15,4 4 0 0,-7 0 0 0,4 0 0 16,-8 3 0-16,4-3 0 0,0 6 0 0,-4 0 9 0,1 0-9 15,-1 7 8-15,-3-1-8 0,4 7-11 0,3-1-7 0,-4 4-2 16,0 6 0 0,4-3 40-16,0 3 8 0,0 4 2 0,0-1 0 15,4-3-30-15,3 3 0 0,-4 0 0 0,8-3 0 0,-1-6 0 0,4 0 8 16,-3 3-8-16,6-3 8 0,1-3-8 0,3-7 0 0,0 0 0 16,0-6 0-16,4 4 0 0,0-7 0 0,-1-3 0 15,1-1 0-15,-1-2-31 0,-2-3 1 0,-1-4 0 16,0 1 0-1,0-4 13-15,-4 3 2 0,-2-2 1 0,2-4 0 16,1 3-75-16,-1 1-15 0,1-1-4 0,-1 3 0 16,1-2-20-16,0 2-5 0,-1 1-1 0,-3-1 0 15,0 4-105-15,0-4-21 0,0 1-4 0,0 2 0 0,1-2 160 0,-1 2 32 0,0 4 6 0,-4-3 2 16,1 5 56-16,-1 1 8 0,-3 3 8 0,7-3-8 16,-7 3 110-16,4-3 16 0,-1-3 3 0,-3 6 1 15,0 0 20-15,4-3 4 0,-4 3 1 0,0 0 0 16,0 0-43-16,0 0-8 0,0 0-1 0,-4 6-1 15,1 3 7-15,-1 4 2 16,1 3 0-16,-1 2 0 0,-3 1-24 0,7 3-5 0,-7 0-1 0,7 3 0 16,-3-3-65-16,3-3-16 0,0 3 0 0,0-3 0 31,7-4 0-31,-4-2 0 0,4-1 0 0,0-2 0 0,4-1 9 0,-1-2-1 0,-2-4-8 0,2-3 12 16,1-3-12-16,-1-7 0 0,1-6 0 0,-1 1 0 0,1-7 0 0,-4 0 0 0,4 3 0 0,-4-6 0 31,-4 3 0-31,4 0 0 0,-7-3-8 0,4 6 8 15,-4-3 0-15,-4 7 0 0,4-4-8 0,-7 6 8 16,0-2 0-16,0 5 0 0,0-2 0 0,-4 5 0 0,4 1 0 16,0 3 0-16,0-3 0 0,0 9 0 0,0 0 0 0,4 3 0 15,-1 0 0-15,1 4 0 16,-1-1 0-16,1 4 0 0,3 2 0 0,0 4 0 16,3 3 0-16,4 0 0 0,-3 3 0 0,3 7 0 0,3-4 0 0,-3 6 0 0,4-2 0 0,0 2 0 31,-1 1 12-31,4-1-4 0,0-2-8 0,4 5 12 15,-7-6 0-15,3 1 0 0,0 2 0 0,-4 1 0 0,1-1-2 16,-4 4-1-16,0 0 0 0,0-1 0 0,-3-2-9 0,-1-7 0 16,1-3 0-16,-4-3 0 0,-4-3 0 0,1 0 0 15,-1-7 0-15,-3 1 0 0,0-7-26 0,-4 0-4 0,-3-3-1 0,-3-6 0 32,3 0 31-32,-4-6 0 0,-3-4 0 0,0-3 0 15,3-6 20-15,0-3 9 0,-3-3 3 0,7 0 0 0,-4-3-52 16,4-1-9-16,0 4-3 0,4-3 0 0,-1 2 52 0,0-2 9 0,8 3 3 0,-4 3 0 31,7 3-52-31,0-3-9 0,3 0-3 0,1 0 0 0,3 0 32 0,4-1 0 0,-4 1 0 0,7 3 0 16,-4 4 12-16,4 2 8 0,1 0 1 0,-1 1 1 15,0 2-86-15,3 0-18 0,-3 4-3 0,4 0-1 16,0-1-60-16,-1 4-12 0,1 0-2 0,0-1-1 16,-1 4-152-16,1 0-31 0,0 0-5 15</inkml:trace>
  <inkml:trace contextRef="#ctx0" brushRef="#br0" timeOffset="126891.78">10216 14294 1459 0,'0'0'41'0,"4"7"10"0,3-1-41 0,-3 3-10 0,3-2 0 0,-4-1 0 0,1 0 176 0,-1 4 32 16,1-4 8-16,-4 0 0 0,0-6-28 0,0 0-5 0,0 0-2 0,0 0 0 16,0 0-63-16,0 0-13 0,0 0-2 0,0-3-1 31,0-6-28-31,-4-1-6 0,1 1 0 0,-1-4-1 16,-3 1-26-16,4-1-5 0,-4 1 0 0,3-4-1 0,-7-3-18 0,8 0-3 0,-4-3-1 0,0 7 0 15,3-1-13-15,1 0 0 0,-1 1 8 0,1 2-8 31,3-3 0-31,0 4 0 0,3 2 0 0,1 1 0 0,-4 0 0 0,0 9 0 0,0 0 0 0,0 0 0 16,10 0-15-16,4-3 1 0,-3-1 0 0,3 4 0 16,-3 4 14-16,3-1 0 15,0 0 0-15,4 3 0 16,-4 0-47-16,0 1-6 0,3-1-2 0,-2 0 0 16,2-3 18-16,-3 0 3 0,0 1 1 0,4 2 0 15,-4-6 16-15,0 0 3 0,-3 0 1 0,-11 0 0 0,14-6 13 0,0 2 0 0,-7-2 0 0,-7 6 0 16,0 0 0-16,0 0 0 0,0 0 8 0,0 0-8 15,0 0 28-15,0 0 0 0,0 0-1 0,0 0 0 16,7 6 16-16,0 7 3 0,-7 3 1 16,4 2 0-16,-4 4-19 0,-4 3-4 0,4 1-1 0,-3 2 0 15,3-3-5-15,0 0-1 0,0-3 0 16,0-3 0-16,3 0-8 0,1-4-1 0,3-2-8 0,-4-4 12 0,4 1-12 16,-3-4 0-16,-4-6 0 0,0 0 0 0,0 0-17 0,14-6-7 0,-3-7 0 0,-4 0-1 31,3-2 38-31,-6-1 8 0,3 0 2 0,0-2 0 0,-4-1-37 15,1 0-7-15,-1 0-2 0,1 0 0 16,0-3 23-16,-4 0 13 0,0 7-1 0,0-4-1 0,0 0-11 0,-4 0 0 16,0 1 0-16,1-1-11 0,3 3 11 0,-4 0 0 0,1 10 0 0,-1 0 0 15,1 3 0-15,3 3 0 16,0 0 0-16,0 0 0 0,0 6 0 0,0 3 0 16,3 4 0-16,1 3 0 0,-1-1 0 0,4 1 8 15,1 3-8-15,2 0 0 0,-3-1 0 0,4 4-13 16,-1 0 1-16,4 0 1 15,1 0 11-15,-1-3 0 0,0 3 0 0,0-3 0 0,4-7 11 0,-4 1 4 16,0-1 1-16,3-2 0 0,-3-4-16 0,1 0 0 0,-1-3 0 0,3 4 0 16,-6-7 0-16,3 3 0 15,0-3 0-15,0 0 0 16,-3 0 0-16,-1 0 0 0,1-3 0 0,0 0 0 0,-1-1 0 0,1 1 0 0,-4-3 0 16,3 3 0-1,-3 0 0-15,-3 0 0 0,-4 3 9 0,7-3-9 0,-3-4 15 16,3 1-3-16,-7 0 0 0,3-4 0 0,1-2-12 0,-4-1 0 0,0 1 0 0,0-7 8 0,-4-3-8 15,1 0 0 1,-1-3 0-16,1 0 0 0,-4-3 0 0,-1-1 0 0,-2-2 0 16,-4-7 0-16,3-2 0 0,-3-1 0 0,-7 0 0 0,3-3 0 0,1 3 0 0,-1 1 0 15,0 2 0-15,1 0 0 16,3 4 0-16,3 3 0 0,0 6 0 0,1-1 0 16,3 8-11-16,-4 2-1 0,8 3-1 0,-4 1 0 15,7 2-107-15,-4 4-22 0,4 6-4 0,0 0-844 16,0 0-169-16</inkml:trace>
  <inkml:trace contextRef="#ctx0" brushRef="#br0" timeOffset="127690.34">11991 13664 2649 0,'-11'-9'117'0,"4"-1"25"0,0 4-114 0,0 0-28 0,0-4 0 0,4 4 0 16,3 6 108-16,0 0 16 0,0 0 4 0,0 0 0 16,-4 10-52-16,8 2-9 0,-4 4-3 0,7 9 0 15,-4 3-51-15,8 10-13 0,-4 2 0 0,3 8 0 16,1-1 54-16,3 0 8 0,-3 0 2 0,3 6 0 0,0-9-52 0,-4 0-12 0,1 0 0 0,3-4 0 31,-3-5 0-31,-1-4 0 0,1 1 0 0,0-7 0 16,-1-3 0-16,1-7 0 0,-1 1 0 0,-3-7 0 15,0-2 0-15,0-7 0 0,-3 0 0 0,-1-7 0 0,-3-2 0 16,0-7 0-16,0 1 0 0,-3-4 0 16,-1-6-100-16,-3 0-22 0,-3-4-5 0,3-2-1 15,-4-3 0-15,-3-4 0 0,3-3 0 0,-3-3 0 16,-3-3-51-16,3 0-10 0,-4 3-3 0,4 0 0 0,-4 4 154 15,1 2 38-15,-1 4 0 0,4 2 0 16,0 1 0-16,0 6 0 0,-1 0 0 0,1 3 0 0,4 3 95 0,-1 0 26 0,4 0 6 0,-3 7 1 31,6-1 0-31,1 4 0 0,-1 2 0 0,0 1 0 0,4 0-52 16,4 3-9-16,0-3-3 0,-1 6 0 0,4-4-51 0,0 4-13 0,4 0 0 0,3 0 0 16,0 4 54-1,7-4 8-15,0 0 2 0,4 0 0 0,3 0 0 0,4 0 0 16,-4-4 0-16,7 4 0 0,4 4-52 0,-3-4-12 15,-1 3 0-15,4 6 0 0,-4 0 0 0,0 4 0 16,0 0 0-16,1 5 0 0,-5 4 0 0,5 0 0 0,-8 0 0 0,4 6 0 16,-11 1 0-16,0-1 0 0,-7 3 0 0,-3 7 0 0,-4-4 0 0,-4 4 0 15,-3 0 0-15,-3-1 0 0,-8 1 0 0,1-4 0 16,-8 1 0-16,-3-4 0 16,0-3 0-16,-4-2 0 0,0-1 0 0,-3-3 0 15,3-4 0-15,-3-5 0 0,3-1 0 0,1 1 0 0,-1-4 0 0,4-2 0 16,0-4 0-16,0 0 0 0,3 0 0 0,0 0 0 15,4-3 0-15,4-3 0 16,3 0 0-16,3-3 0 0,0-1 0 0,8 1 0 16,3-3-202-16,4-4-43 0,3 1-9 0,-4-1-2 0</inkml:trace>
  <inkml:trace contextRef="#ctx0" brushRef="#br0" timeOffset="128509.86">12774 14025 2163 0,'0'0'48'0,"0"0"9"0,0 0 3 0,0 9 0 15,-3-3-48-15,-1 1-12 0,1-1 0 0,-1 0 0 16,0 1 115-16,1-1 20 0,-1-3 4 0,1 3 1 0,-1 4-44 15,4-4-9-15,0 0-2 0,4 0 0 16,-1 4-33-16,4-4-8 0,1 0 0 0,2 1-1 16,-3-1-11-16,7 0-1 0,0-3-1 0,0 0 0 0,4-6-10 0,0-3-1 15,-1 0-1-15,5-4 0 0,-1 1 6 0,-4 0 2 0,1-7 0 0,0 3 0 16,-1-2 0-16,-3-1 0 0,-3-3 0 0,0 0 0 16,-1 4-6-16,-6-1-2 15,-1 0 0-15,1 4 0 0,-8 2-7 0,1-2-2 0,-1 2 0 0,-6 1 0 16,3 0-9-16,-4 5 0 0,0 1 0 0,-3 0-11 15,4 6 11-15,-1 0 0 0,-3 4 0 16,3-1 0 0,-3 7 0-16,4 2 0 0,-4 4 0 0,3 3 0 15,4 0 0-15,0 0 0 0,0 3 0 0,3 0 0 0,4 0 10 0,0-3 4 0,0-3 1 0,7 0 0 16,0 3-15-16,0-7 0 16,4 4 0-16,0-3 0 0,-1 0-9 0,4-1-5 15,0-5-1-15,1-1 0 0,-1-3 23 0,3-3 5 16,1 1 1-16,3-4 0 0,-3-4-22 0,-1 1-5 15,-3-3-1-15,4 0 0 0,-7-1 14 0,-1 4 0 0,1-6 0 0,-4 0 0 16,0-1 0-16,-3 1 0 0,-1-1 0 0,1 1 0 0,-4-4 0 0,0-2 0 31,-4 2 0-31,4-6 0 0,-3 4 0 0,-1-4 0 0,0 3 0 0,1-3 0 16,3 4 23-16,-4-1 7 0,4 3 2 0,-3-2 0 16,3 2-24-16,3 1-8 0,-3-4 0 0,4 0 0 15,-1 10 0-15,5-3 0 0,-1-1 0 0,3 4 0 0,-3 0 0 0,-7 6 0 31,11 0 0-31,-11 0 0 16,14-3-28-16,0 6-3 0,0-3 0 0,0 3 0 0,-14-3 51 0,14 6 9 16,0-3 3-16,1 7 0 0,-1-1-24 0,-4 0-8 0,1 4 0 0,3-4 0 15,-3 4-8-15,3-4-2 0,-4 4 0 0,4-4 0 16,0-2-75 0,-3-1-15-16,3 0-4 0,0 0 0 0,0 1-168 0,-3-1-35 0</inkml:trace>
  <inkml:trace contextRef="#ctx0" brushRef="#br0" timeOffset="128646.41">13677 14219 3423 0,'0'0'76'0,"0"0"15"0,0 0 3 0,-7 0 2 0,4 3-77 15,3-3-19-15,-7 0 0 0,0 0 0 0,3-3 52 0,0-3 8 16,1 0 0-16,-1-1 1 0,1-2-42 0,-1 0-9 0,4-1-2 0,-3-2 0 16,3-4-8-1,-4 0 0-15,1-3-10 0,-1 1 10 0,4-7-108 0,-3 3-15 0,-1 0-3 0,4-3-1 16,-3-4-181-16,3 4-37 0</inkml:trace>
  <inkml:trace contextRef="#ctx0" brushRef="#br0" timeOffset="128811.44">13483 13655 2807 0,'-7'0'80'0,"0"3"16"0,0-3-76 0,0 3-20 0,0-3 0 0,7 0 0 16,-7 3 112-16,7-3 18 0,0 0 4 0,0 0 1 15,-4 6-75-15,8 4-16 0,-4-4-2 0,3 4-1 0,4-4-41 0,0 0-11 16,1 0-1-16,2 4 0 31,1-1-65-31,-1 1-14 0,4-1-2 0,-3 0-1 0,3 1-114 0,-3 2-22 0,-1 1-5 0</inkml:trace>
  <inkml:trace contextRef="#ctx0" brushRef="#br0" timeOffset="129138.04">13705 13824 2305 0,'0'0'48'0,"0"0"12"0,0 0-48 0,-7 3-12 0,4 0 0 0,-1 4 0 0,1-1 105 15,-1 6 19-15,4 1 4 0,0 6 1 0,0-4-38 0,0 4-8 0,4 3-2 0,-4-3 0 16,3 3-27-16,4 0-6 0,-3 0 0 0,3-6-1 16,0-1 13-16,0 1 4 0,4-7 0 0,-1 4 0 15,1-4 0 1,3-2 0-16,-3-4 0 0,-1 0 0 16,4-3-53-16,4 0-11 0,-4-6 0 0,0-1 0 0,0 1 0 0,0-3 16 15,0-4-3-15,-3-3-1 0,0 4-2 0,-4-4-1 0,0-6 0 0,0 7 0 16,-7-4-9-16,3 3 8 15,-3 0-8-15,-3 1 8 0,3-4-24 0,0 6-6 16,-4-2-1-16,-3-1 0 0,4 0 38 0,-4 4 7 0,3-1 2 0,1 4 0 16,-1-1-24-16,0 4-16 0,4 6 2 0,0 0 1 31,0 0-67-31,0 0-12 0,0 0-4 0,0 6 0 16,0 4-61-16,4-1-13 0,0 1-2 0</inkml:trace>
  <inkml:trace contextRef="#ctx0" brushRef="#br0" timeOffset="129518.57">14146 13796 2936 0,'-10'3'61'0,"3"-3"15"0,0 3-61 0,3 3-15 0,-6 1 0 0,3-1 0 0,-4 7 110 0,4 2 19 0,-4 1 4 0,4 6 1 16,0-3-60-16,0 3-12 0,-3 0-2 0,6-1-1 16,-3 1-22-16,3-3-4 0,4 3-1 0,-3-6 0 15,3 0-20 1,0-1-4-16,3-2 0 0,1-1-8 0,0-2 0 0,3-4 0 0,0 0 0 0,0-6 0 15,0-3 0-15,0 0 0 16,3-3 0-16,-3 3 0 0,4-1 0 0,-4-5 0 0,4-7 8 0,-1-2-8 31,1-1 0-31,-1 0-17 0,1 0 1 0,-4 0 1 0,4-3 15 0,-4 4 8 16,0-1 0-16,3 3-8 0,-6 0 0 0,-1 4 0 16,1-1-10-16,-1 4 10 15,-3 9 0-15,0 0 0 0,0 0 9 0,0 0-1 0,0 12-8 16,0 1-10-16,0-1 10 0,0 7-13 0,0 0 13 0,0 3 0 0,0 0 0 0,4 0 0 15,-1 3 0 1,1 0 0-16,3-3 0 0,-3 0 0 0,6 0 0 0,-3-6 0 16,4-1 0-16,-1 1 0 0,5-3 0 0,-1-7 0 0,0 0 0 0,0-3 0 0,3-3 0 0,-2-3 0 31,-5 0 0-31,4-3 0 16,-3-7-54-16,-1 1-8 0,-2-4-2 0,-1 0 0 0,3 1-153 0,-6-1-31 0,3-3-7 0,-4-3-973 0</inkml:trace>
  <inkml:trace contextRef="#ctx0" brushRef="#br0" timeOffset="129751.41">14478 13642 2508 0,'0'-6'71'0,"0"6"16"16,0 0-70-16,0 0-17 0,0 0 0 0,0 0 0 15,0 0 106-15,0 0 18 0,0 0 3 0,4 6 1 16,3 1-52-16,0 2-9 0,0 0-3 0,-4 4 0 0,4 3 0 0,0 2 0 0,0 4 0 0,0 3 0 16,1 4 0-16,-1 2 0 0,-4 3 0 0,4 7 0 15,0-6-51-15,-3-1-13 0,-1 4 0 0,4-4 0 16,-3 1 0-16,3-4 0 15,0-3 0 1,0 1 0-16,0-4 0 0,0 0 0 16,0 3 0-16,4-3 0 0,-1-3 0 0,-3-3 0 0,4-3 0 0,-4-1 0 15,4 1 8-15,-4-7 0 0,0-6-8 0,-4-6 12 16,4 0-66-16,-3-6-14 0,-4-4-2 0,0 1-1 0,0-7-97 0,-4 0-19 0,-3 0-4 0,4 0-1 16</inkml:trace>
  <inkml:trace contextRef="#ctx0" brushRef="#br0" timeOffset="130212.8">14418 13990 2880 0,'-11'16'64'0,"4"-10"12"16,4-3 4-16,3-3 0 0,0 0-64 0,0 0-16 0,0 0 0 16,3 7 0-16,4-1 105 0,4 0 19 0,0 0 3 0,3-2 1 0,0-1-60 0,3-3-12 15,1 0-3-15,0 0 0 0,-1 3-33 0,5-3-8 16,-5-3 0-16,1 3-1 0,3 0-11 0,0 0 0 15,0-3 0-15,1 3 0 32,-1 0-56-32,0 0-14 0,0 3-2 0,4 0-1 15,-4-3-71-15,4 6-13 0,-1 0-3 0,-3 4-1 16,1-1-134-16,-1 7-26 0,-4 3-6 0,1 0-1 0,-4-4 230 0,0 7 46 0,-3 0 8 0,-1 3 3 16,-3-3 210-16,1 0 43 0,-1 0 8 0,0-3 1 0,-4 3 12 0,1-7 3 0,-1-2 0 0,1 0 0 15,-4-7-111 1,0-6-21-16,0 0-5 0,7-3-1 0,-4-7-58 15,-3 1-12-15,4-4-3 0,-1 1 0 0,-3-7-14 0,0-3-3 0,0 0-8 0,-3 0 12 32,-1 0-58-32,1 0-12 0,-4 0-2 0,3-6-1 15,-6-3-44-15,3-4-9 0,0 1-2 0,-4-4 0 16,4 4 42-16,3-1 8 0,1 1 2 0,-4-1 0 16,7 4 12-16,-4 6 2 0,1 0 1 15,-1 6 0-15,-3 3 39 0,4 7 10 0,-1 6 0 0,-3 3 0 0,4 0 0 16,-5 6 0-16,5 0 0 0,-4 4 0 0,0-4-10 0,0 6-6 0,3-2-2 0,1-1 0 15,-1-3 18 1,1 4 0-16,3-4 8 0,0 0-8 0,0-6 19 16,0 0-3-16,0 0 0 0,0 0 0 15,0 0-16-15,0 0-11 0,0 0 2 0</inkml:trace>
  <inkml:trace contextRef="#ctx0" brushRef="#br0" timeOffset="130540.76">15032 13893 1422 0,'7'13'40'0,"4"2"9"0,-4-2-39 16,3 3-10-16,-3-1 0 0,4 1 0 16,-4-7 81-16,0 1 15 0,0-7 2 0,-4 3 1 0,5-3 74 0,-5 3 15 0,4-2 4 0,-7-4 0 15,0 0 0-15,0 0 0 16,0 0 0-16,0 0 0 0,0 0-52 0,0 0-9 15,0 0-3-15,0 0 0 0,0 0-102 0,0 0-26 0,0 0 0 0,0 0 0 16,4 6 0-16,-4-6 0 16,0 0 0-16,0 0 0 0,3 6 0 0,1-3 0 0,-4-3 0 15,3 7 0 1,1-4 0-16,-1 3 0 0,1 0 0 0,-1-3 0 0,-3-3 0 0,4 7 0 16,-1-4 0-16,1 3 0 15,-4-6 0-15,3 3 0 0,-3-3 0 0,0 6 0 0,0-6 0 0,0 4 0 16,0-4 0-16,-3 6 0 15,3-3-46-15,-4 3-14 0,1-3-4 0,3 4-1459 0</inkml:trace>
  <inkml:trace contextRef="#ctx0" brushRef="#br0" timeOffset="131674.32">15088 13978 2098 0,'0'0'93'0,"0"0"19"0,0 0-89 15,0 0-23-15,0 0 0 0,0 0 0 0,0 0 127 0,0 0 21 0,0 6 4 0,0-6 0 16,0 0-70-16,0 0-14 0,7 3-4 0,-3 0 0 15,3-3-51-15,0 0-13 0,0 3 0 0,-3 1 0 0,3 2 64 16,-4 3 11-16,4 4 1 0,-3-1 1 16,3 7-25-16,-4 3-4 15,1 0-2-15,-1 0 0 0,1 0-11 0,-1 3-3 0,5-3 0 0,-5-3 0 16,4 0-9-16,0-1-3 0,0-2 0 0,4-3 0 16,3-1-2-16,-4-2-1 0,1-4 0 0,3-3 0 15,-3-6-17-15,3 0 0 0,-4-4 0 0,5-2 0 0,-5-4 0 0,1-2 0 0,-1 2 0 0,-3-2 0 16,0-4 0-16,0 3 0 15,-3 0 0-15,3-2 0 0,-3 2 16 0,-1 0 0 16,1 1 0-16,-4 2 0 0,3-3-25 0,-3 1-6 16,0-1-1-16,0 0 0 0,-3 4 32 0,3-1 5 0,-4 1 2 0,4-1 0 15,-3 4-23-15,-1-1 0 0,1 4 0 0,-1 0 0 16,0 3 0-16,1-4 0 0,3 7 0 0,0 0 0 16,0 0 0-16,0 0 0 0,-4 10 0 0,4 2 0 15,0 4-21-15,4 0 1 0,-1 6 0 16,1-4 0-16,3 1 32 0,-3 0 6 0,3-3 2 0,0-1 0 0,3 1-20 0,1-3 0 15,3-4 0-15,-3 0 0 16,3-2 8-16,3-4-8 0,-3 0 0 0,4 0 0 16,-4-6 8-16,4 0-8 0,-1-3 0 15,1-1 0-15,0 1 9 0,-4-3-9 0,3-1 0 0,-2 1 9 0,-1-4-9 0,-4 4 0 16,1-4 0-16,-1-2 8 16,1-1-8-16,-7 3 0 0,3 7 0 0,-7-6 0 15,0-1 0-15,-4 1 0 0,-3-1 0 0,0 4 8 0,-4 2-5 16,-3 7-3-16,0 0 0 0,4 10 0 15,-5-1 0-15,1 7 0 0,0 6 0 0,0 3 0 0,4 0 0 16,-5 3 0-16,5 4 0 0,-1-4 0 16,4 3-26-16,4-3-5 0,3 1-1 0,3-1 0 0,4-3 32 0,4 0 0 15,-1-6 0-15,5 3 0 0,6 0 20 0,3-4 9 16,1-5 3-16,7-4 0 0,-4-5-24 0,0-4-8 0,1-7 0 0,-1 1 0 16,-4 0 0-16,1-7 0 15,0-3 0-15,0-2 0 16,-4-1-26-16,0 0-5 0,-3-3-1 0,3 3 0 0,-7 4-20 0,3-4-5 15,-2 3-1-15,-1 4-1471 0</inkml:trace>
  <inkml:trace contextRef="#ctx0" brushRef="#br0" timeOffset="133006.5">16058 9061 2253 0,'0'0'95'16,"0"0"-76"-16,0 0 86 0,-3-3 18 0,-1 3 3 0,-3-3 1 16,4 0-27-16,-1 0-4 0,-3 0-2 0,4-4 0 15,-4 1-35-15,0-3-7 0,-4-1-2 0,4 1 0 16,0-1 9-16,0 1 1 0,-4-4 1 0,1 1 0 16,-1-4-25-16,-3-3-4 0,0 1-2 0,-7-7 0 15,7-4 6-15,-4 4 0 0,4-3 1 0,0 0 0 16,0-4-29-16,7 1-8 0,-4 0 0 0,4-4 0 15,3 1 0-15,1 2 0 0,6 1 0 0,1-3 0 16,3 2 0-16,0-2 0 0,0 2 0 16,7 1 0-16,0 0 0 0,0 2 0 0,4 1 0 15,3 0 0-15,-3 3 0 0,3 3 0 0,-3 0 0 0,3 3 0 16,4 3 0-16,-4 1-13 0,3 5 3 0,1-2 1 16,-4 2-58-16,-3 4-11 0,3 0-2 15,-3 0-1-15,-1 3-99 16,-3-4-20-16,4 1-4 0</inkml:trace>
  <inkml:trace contextRef="#ctx0" brushRef="#br0" timeOffset="133621.7">16454 8202 2310 0,'7'28'97'15,"3"4"-77"-15,-3-1 80 0,4 4 16 0,-1 2 3 16,5 4 1 0,-5 0-11-16,1-1-1 0,3 4-1 0,-4 3 0 15,5-6-26-15,-5 0-5 0,1-3 0 0,3-1-1 0,-4-9-29 0,-3 1-6 16,0-7 0-16,4 3-1 0,-4-10-17 0,0 4-3 0,-3-3-1 16,3-7 0-16,-4 1-8 0,1-7-2 0,-4-3 0 0,0 0 0 15,0 0-8-15,0 0 0 0,0 0 0 0,0 0 0 0,0 0 0 16,0-7 0-1,0-2 0-15,-4 0 0 0,-3-7 8 0,0 0-8 0,0-3 0 16,0-2 8-16,-7-5-8 0,0-2 0 0,0-6 0 0,-4-7 0 16,0-3 0-16,1 0 0 15,-1-3 0-15,4-3 0 0,0 3 0 0,3 0 0 0,1-3 0 0,3 0 0 16,3 3 0-16,1 6 0 0,-1 0 0 0,8 0 0 16,-1 7 0-16,1 2 0 0,3 4 0 0,0 0 0 15,3 6 0-15,1 0 18 0,3 0-2 0,0 6 0 16,0 1-27-16,0 5-5 0,4-2-2 0,0 6 0 15,-1-1 18-15,1 7 0 16,0-3 0-16,3 6 0 0,-4 0 14 0,1 1-3 16,0 2-1-16,-1 3 0 0,-3 1 8 0,4 2 2 0,-4 7 0 0,-3 3 0 15,-1 0-3 1,-3 6 0-16,-3 3 0 0,-4-2 0 0,0-1-12 0,-4 3-5 0,-3 1 0 0,0 2 0 0,-3-3 0 16,-4-2 0-16,0-1 0 0,-1 0 0 0,1-3 0 0,-3-3 0 15,-1-3 0-15,0 0 0 0,1 0 0 0,3-7 0 16,-4 1 0-16,7-4 0 0,-3-6-10 0,7 0-2 0,-3 0 0 0,6-3 0 31,1-6-111-31,3 0-22 0,3-3-5 0,4-7-838 16,4-3-168-16</inkml:trace>
  <inkml:trace contextRef="#ctx0" brushRef="#br0" timeOffset="133993.34">17145 7788 2067 0,'0'-6'87'0,"0"6"-70"16,0 0 205-16,0 0 41 0,-4 6 8 0,-3 0 1 15,4 1-128-15,-1 2-27 0,4 1-5 0,-3 2 0 0,3 1-36 0,3-4-6 16,-3 0-2-16,7 4 0 16,0 0-40-16,1-1-9 0,2-2-2 0,4-1 0 0,4 0-30 0,0 4-7 15,6-1 0-15,1-2-1 0,3 2 21 0,0-2 0 0,1 2 0 0,2-2 0 16,1 2 20-16,-4 1 9 31,1 2 2-31,-1 1 0 0,-7 6-31 0,0 0 0 0,-3 9 0 0,-1 1 0 0,-6 2 0 0,-4 4 0 0,0-4 0 0,-3 4 0 16,-4-7 0-1,0 4 8-15,-7 2-8 0,-1 1 4 0,1 0-4 0,-3-1 0 16,-4 1 0-16,0 0 0 0,-1-7 0 0,1-3 0 0,0-3 0 0,4-3 0 16,-4-3 0-16,3-3 0 0,0-4 0 0,4-2 0 15,0-4-12-15,0-3-3 0,0 0 0 0,0-6 0 32,4-6-173-32,-1-4-34 0,4 1-7 0</inkml:trace>
  <inkml:trace contextRef="#ctx0" brushRef="#br0" timeOffset="134843.56">16394 11808 2570 0,'0'0'114'0,"-4"6"23"15,4 4-109-15,0-4-28 0,0-6 0 0,0 6 0 16,0-6 125-16,0 0 20 0,0 0 4 0,0 0 1 0,0 0-50 16,-7 3-11-16,3-3-1 0,-3 0-1 15,0 0-35-15,0-3-6 0,-3 0-2 0,-1 0 0 16,1 0-16-16,-1 0-4 0,-3-4-1 0,0 1 0 0,0-3-15 0,-4-4-8 0,0-3 10 0,4-2-10 31,-7-1 0-31,3 0 8 0,1 0-8 0,-4-3 4 16,3-3-30-16,0 0-5 0,1-3-1 0,-1-3 0 15,8-1 52-15,-1 1 9 0,4-1 3 16,0-2 0-16,7-1-24 0,-4 1-8 0,4 3 0 0,4-4 0 16,-1 4-26-16,8 3-5 0,-4-4-1 0,7 7 0 0,0 0 32 0,0 3 0 15,4 3 0-15,0 0 0 16,-1 1 0-16,-3-1 0 0,4 0 0 0,3 3 0 0,-3-2 0 0,3 2 0 0,0 0 0 0,0 4 0 31,-3 5-108-31,3 4-16 0,4 3-4 0</inkml:trace>
  <inkml:trace contextRef="#ctx0" brushRef="#br0" timeOffset="135370.51">16655 10993 2553 0,'0'0'108'16,"0"6"-87"-16,0 3-21 0,3 4 0 0,1 3 107 0,3-1 17 0,-4 7 3 0,4 6 1 15,4 1-52-15,0 5-9 0,-4 4-3 0,7 3 0 16,-4-1 0-16,4 1 0 0,0-3 0 0,1 2 0 0,-1-5 0 0,3-1 0 0,-3-2 0 0,1 2 0 16,-5-5-51-16,1-4-13 0,-1-3 0 0,1-4 0 15,-4-2 0-15,0-3 0 0,0-1 0 0,0-2 0 16,-3-7 0-16,-4-3 0 0,3-3 0 0,1-4 0 31,-8 1 0-31,4-3 0 0,-3-4 0 0,-4-3 0 0,7-2 0 0,-7-1 0 16,-1 0 0-16,-2-3 0 0,-1 0 0 0,1 0 0 15,-4 0 0-15,3-3 0 0,-7 0 0 0,4 0 0 16,0-3 0-16,-3-1 0 0,2 4-48 0,1 0-13 0,0 0-3 16,4 0 0-16,3 3 52 0,0 3 12 0,-1 1 0 0,5-4 0 15,3-4 0-15,0 1 0 0,0 0 0 16,0-3 0-16,3 3 0 0,5-3 0 0,-1 0 0 0,0-4 0 15,3 1 0-15,-3 0 0 0,4-1 0 0,-4 4 0 16,7 3 0-16,-3 3 0 0,-1 0 0 0,1 6 0 16,-1 4 0-16,4 2 0 15,1 4 0-15,-1 3 0 0,0 3 20 16,0 0 6-16,0 6 2 0,4 4 0 0,-4 2 6 0,3 4 2 0,-2 6 0 0,2-3 0 0,-3-1-36 0,0 7 0 16,-3-3 0-16,-4 7 0 15,0-1 24-15,-3 0-3 0,-4 3 0 0,0 1 0 16,-4-1-33-16,-3 4-8 0,-4-7 0 0,1 0-1 15,-1-3 21-15,-3 0 0 0,0-3 0 0,3-3 0 16,-3 0 0-16,0-7 0 0,0 4 0 0,-4-10 0 0,4 1 0 16,0-7 0-16,0 0 0 0,0-4 0 15,0-2-56-15,3-6-6 0,1-4-2 0,-1 0 0 16,8 1-153-16,-1-4-31 0,1 0-7 0</inkml:trace>
  <inkml:trace contextRef="#ctx0" brushRef="#br0" timeOffset="135693.41">17209 10933 2160 0,'0'0'48'0,"-4"0"9"0,-3 0 3 0,7 0 0 16,0 0-48-16,0 0-12 0,0 0 0 0,0 0 0 15,0 0 46-15,3 6 7 0,1 1 2 0,3 2 0 0,0 1 21 16,4-1 4-1,-4 7 0-15,3-1 1 0,1 10-13 0,-1-3-4 0,1 3 0 0,3 4 0 16,-3-1 0-16,-1 0 0 0,1 3 0 0,0-9 0 0,-1 3 16 0,1 1 2 31,-1-1 1-31,1 0 0 0,-1-3-51 0,-3 0-9 16,4-4-3-16,0 4 0 0,-4 0-10 0,0-9-2 0,-4-4-8 0,1-2 12 16,-1 2 5-16,-3-9 1 0,0 0 0 15,0 0 0-15,-7 3-73 0,0-6-14 16,-3-3-3-16,-1-1-1 15,0-2-37-15,-3 0-7 0,0-7-2 0,-3-3-789 0,3 0-159 0</inkml:trace>
  <inkml:trace contextRef="#ctx0" brushRef="#br0" timeOffset="136110.59">17110 10720 2116 0,'0'0'60'0,"0"0"13"0,0 0-58 0,0 0-15 0,0 0 0 0,3 9 0 16,4 1 73-16,0-1 12 0,0 1 3 0,0-1 0 31,1 4-6-31,-1 2-1 0,3 1 0 0,-3 0 0 16,4-1-13-16,-1-5-4 0,1-1 0 0,0 0 0 0,-1-2 0 0,1-1 0 0,-1 0 0 0,1-3 0 15,3-3 0-15,0 0 0 0,-3-3 0 0,-1 3 0 16,4-3-64-16,1 3 0 15,-1 0-11-15,3-3 1 0,1 0 10 0,0 3 11 16,-1 0-3-16,4 0 0 0,1-3-8 0,-1 3 12 0,-4 3-12 0,4-3 12 0,1 3 4 16,-1 0 2-1,0 3 0-15,4 1 0 0,-8 2 19 0,4 0 4 0,1 7 1 0,-1 0 0 16,-4 6-23-16,-2 3-5 0,-1 0-1 0,0 0 0 16,-7-3-2-1,0 6-1-15,0-3 0 0,-7 7 0 0,0-4-26 0,-4 3-6 16,1 4-1-16,-4 5 0 0,-4 1 23 0,1-6 0 0,-8-16 0 0,0-1 0 0,1-2 0 0,-4 3 0 15,-1-3 0-15,1-4 0 16,-3 1 0-16,-1-4 0 0,0-3 0 0,-3-3 0 16,0 4 21-16,0-7 9 0,-1 0 2 0,1 0 0 0,7 0-24 0,3 0-8 15,1-3 0-15,3-1 0 16,6 1-92-16,5 0-17 0,3-3-4 0,3 0-911 16,5-4-181-16</inkml:trace>
  <inkml:trace contextRef="#ctx0" brushRef="#br0" timeOffset="136691.91">17988 10598 2188 0,'0'0'48'0,"-3"6"11"0,-8-3 1 0,4 3 1 0,-4-3-49 0,1 4-12 0,-1-4 0 0,4 0 0 15,-3 3 156-15,3-3 29 0,-1 4 6 0,1-1 1 0,4 0-103 0,-1 0-20 0,8 1-4 0,-1-1-1 31,1 3-21-31,7-2-5 0,-1 2-1 0,4-3 0 16,0 4-12-16,8-1-2 0,-5 1-1 0,4-1 0 0,0 4-14 0,4-1-8 16,-4 4 10-16,4 3-10 0,0-1 53 0,-4 7 5 0,0 1 1 0,4 2 0 31,-11 3-27-31,4 4-4 0,-8-1-2 0,1 4 0 0,-4-4-38 0,0 7-7 16,-4 3-1-16,-3 3-1 0,-3 0 42 0,-1-3 9 0,-3-7 2 0,0 4 0 31,-3-6-52-31,-1-1-9 0,-3-2-3 0,0-4 0 15,3-3 32-15,-3-3 0 0,0-3 0 0,3-4 0 0,1-2 0 0,-1-4 0 0,1-6 0 0,3-3 0 32,0 0-108-32,-1 0-16 0,1-6-4 0,0 0-853 15,4 0-171-15</inkml:trace>
  <inkml:trace contextRef="#ctx0" brushRef="#br0" timeOffset="137429.09">16736 14436 1735 0,'0'0'38'0,"3"0"8"0,8 0 2 0,-4 3 0 15,4 3-38-15,-4 0-10 0,3-3 0 0,-3 0 0 16,4 1 154-16,-8 2 29 0,4-3 5 0,-3 0 2 0,-4-3-50 0,3 6-9 31,-3-6-3-31,4 7 0 0,0-1-18 0,-4-6-4 0,0 0-1 0,0 0 0 16,0 0-35-16,0 0-7 0,-8 0-2 0,1-3 0 16,0 0-28-16,0-4-5 0,-3-2-2 0,-1 0 0 0,-3-7-5 0,-4 3-1 15,-3-5 0-15,0-1 0 16,-4 0-8-16,1-3-1 0,-1 0-1 0,-3-3 0 15,0 3-32-15,6-3-6 0,-2 3-2 0,-1-6 0 16,4 3 30-16,3-4 0 0,1 1 0 0,2-3 0 0,1-4 0 0,7 4 0 0,-3 0 0 0,6-1 0 16,4 1 0-16,0-4 0 15,4 4 0-15,3 0 0 0,3-1 0 0,4 4 0 16,1 3 0-16,2-3 0 0,1 3 20 0,-1 0 9 16,5 3 3-16,2 0 0 0,1 3-24 0,0 0-8 0,-1 4 0 15,1-1 0-15,-4 3 0 0,0 4 0 0,-3-1 0 0,0 4 0 31,-1 0-26-31,1 3-5 16,-4 0-1-16,4 3 0 0,-1 0-128 0,1 3-25 0,0 0-6 0</inkml:trace>
  <inkml:trace contextRef="#ctx0" brushRef="#br0" timeOffset="138015.87">17226 13680 2258 0,'0'0'64'0,"0"0"14"0,0 0-62 0,0-6-16 16,0-4 0-16,0 4 0 15,0 6 32-15,4-3 4 0,3-3 1 0,-4 2 0 16,4 4 46-16,0 0 9 0,0 4 1 0,4 2 1 0,-7 0-9 0,3 3-1 16,0 7-1-16,0 3 0 0,0 6 21 0,0 6 4 15,0 7 0-15,-4 9 1 0,4 0-36 0,1 3-7 16,-1-3-2-16,0 0 0 0,0-3-51 0,3-3-13 15,-3 0 0-15,0 3 0 16,4-7 28-16,0 1 4 0,-4-10 0 0,0-6 0 0,3-9-24 0,1-1-8 0,-4-2 0 16,3-4 0-16,-2-6 0 0,2-3 0 15,-3-7 0-15,4-5 0 16,-8-4 0-16,4-3 0 0,-7 0 0 0,0-3 0 16,-3 3 0-16,-4 0 0 0,0-3 0 0,-7 0 0 0,-1 3 0 0,1-6 0 0,-3-1 0 0,-1-2 0 31,0 3 0-31,-3-4-13 0,4 1 4 0,-5-3 1 15,5-1-1-15,3 1 0 0,0-1 0 0,-1 4 0 0,5 3 9 0,3 2-8 0,-4 1 8 0,8 7-8 32,-1-4 8-32,4 3-8 0,0 0 8 0,4 3-8 0,-1 1 8 0,4 2-8 15,0 1 8-15,4-1-8 0,0 4 8 0,-1-1 0 0,4 4 0 0,4-4 0 0,-4 4 0 16,4 0 0 0,-1 3 0-16,4 3 0 0,1 0 0 0,-1 0 0 0,0 0 0 0,4-3 0 15,-1 0 0-15,1-1 8 0,-4 8-8 0,4-1 8 16,-4 0-8-16,0 3 12 0,0 7-4 0,-3-1 0 15,-4 4 0-15,-3 3 0 0,-1 3 0 0,-3 3 0 0,-3-3 0 16,-4 6 1 0,-4-3 0-16,1 0 0 0,-8 0-6 0,1 0-3 0,-1 0 0 0,-3 4 0 15,-7-8 0-15,3 5 0 0,-7-8 0 0,1-5 0 0,-1-1 0 0,0-2 0 16,1-4 0-16,-1 0 0 0,7-2 0 16,1-1-8-16,3-3 8 0,3-3-10 31,0-4-72-31,11-2-14 0,0-4-4 0,4-2 0 0,3-1-106 0,7-6-22 0,0 3-4 0,4 4 0 0</inkml:trace>
  <inkml:trace contextRef="#ctx0" brushRef="#br0" timeOffset="138467.78">18207 13630 2188 0,'0'0'48'0,"0"0"11"0,3-7 1 0,1 1 1 15,-1 3-49-15,1 0-12 0,-4 3 0 0,7 0 0 16,0 0 105-16,0 6 19 0,0 7 3 0,4-1 1 16,-4 4 0-16,3 9 0 0,-3 0 0 0,1 10 0 15,-1-1 0-15,0 1 0 0,-4 2 0 0,8 4 0 0,-4-3-103 0,0-1-25 32,3 1 0-32,-2-1 0 0,-1-5 0 0,0-4 0 0,3-3 0 0,-3 0 0 15,0-6 0-15,-3 0 0 0,3-7 0 0,-4-2 0 0,4-4 0 0,-3-3 0 16,-4-3 0-16,0 0 0 0,4-9 0 0,-1-1 0 15,-3-2 0-15,-3-4 0 16,-1-3-46 0,0 1-14-16,-6-4-4 0,-1 0 0 15,1 0-102-15,-4-3-21 0,0-4-4 0,-4 1-1 0,-3 0-64 0,3 3-14 0,-3-3-2 0,-4-1-1 16</inkml:trace>
  <inkml:trace contextRef="#ctx0" brushRef="#br0" timeOffset="138760.37">17872 13548 2030 0,'-32'-3'57'0,"21"3"14"0,-3-3-57 0,4 3-14 0,-1 0 0 0,1 0 0 31,2 0 156-31,1 3 29 0,0-3 6 0,0 0 1 0,4 0-52 0,3 0-9 16,0 0-3-16,0 0 0 0,0 0-51 0,3 3-10 0,8 3-3 0,-1 1 0 15,1-1 0-15,7 0 0 0,-1 1 0 0,8 2 0 16,0 0-51-16,3 1-13 0,-3-4 0 0,6 0 0 0,-2-3 0 0,2-3 0 16,1-3 0-16,0 0 0 0,3-6 0 0,0 2 0 15,1 1 0-15,-1 0 0 0,0 0 0 0,1-4 0 16,-8 4 0-16,4 0 0 15,-11-1 0-15,0 4 0 0,-4 0 0 0,-2 0 0 16,-8 3 0-16,0 0 0 0,-7 0 0 0,0 0 0 0,0 0 0 0,0 0 0 16,-4 6 0-16,1 1 0 15,-4-1 0-15,-4 0 0 0,-3 0 0 16,0 1 0-16,0 2-100 0,-4-3-22 0,4 4-5 0,-4-1-854 16,1 4-171-16</inkml:trace>
  <inkml:trace contextRef="#ctx0" brushRef="#br0" timeOffset="139001.49">18052 14091 2880 0,'-11'12'64'0,"8"-9"12"0,-1 4 4 0,4-7 0 0,0 0-64 0,0 0-16 16,0 0 0-16,0 0 0 0,4 6 95 0,3-3 16 16,0-6 3-16,7 3 1 0,-4 0-31 0,4 3-5 15,1-3-2-15,6 0 0 0,0 0-61 16,4 0-16-16,-1 3 0 0,8-3 0 0,-4 3 28 0,4-3 4 0,3 0 0 0,4 0 0 15,-7 0-52-15,3 0-9 0,-3 0-3 0,-4 3 0 16,0-3 32-16,1 4 0 0,-1-4 0 0,-4 0 0 16,5 3 0-16,-8-3 0 0,0-3 0 15,4-1 0 1,-4 4 0-16,-3-3 0 0,-1-3 0 0,4 0 0 0,-3-1-108 0,3-2-16 0,-3 3-4 0,-1-1-1331 31</inkml:trace>
  <inkml:trace contextRef="#ctx0" brushRef="#br0" timeOffset="139690.15">18764 13542 2289 0,'0'0'50'0,"0"0"10"0,0 0 3 0,0 0 2 16,0 0-52-16,0 0-13 0,4 9 0 0,3 1 0 0,-4 5 141 0,4 4 26 0,4 0 5 0,-4 0 0 31,4 3-42-31,-1 6-9 0,1 0-1 0,-1 4-1 0,5 5-44 0,-5-2-9 16,4-1-2-16,0 10 0 0,0-6-51 0,1-4-13 0,-1-6 0 0,-4 1 0 31,1-4 0-31,-4-6 0 0,0-4 0 0,0-2 0 0,0-4 0 16,-3-6 0-16,-4-3 0 0,0 0 0 0,3-3 0 0,-3-9 0 15,0-1 0-15,0-6 0 0,-7-3 0 0,0 0 0 16,0 0 0-16,0-3 0 15,-4 0-100-15,-3-3-22 0,0 0-5 0,-4 0-1 0,1 3 52 16,-4-4 9-16,3 4 3 0,-7 0 0 0,8 3 51 0,-5 0 13 16,5 0 0-16,3 3 0 0,0 4-12 0,3-1 1 15,0 0 0-15,4 4 0 0,0-1 11 0,4 4 16 0,3 0-4 0,-4-1-1 16,4 1-11-16,4 2 0 16,3-2 0-16,0 3 0 0,0-4 0 0,4 4 0 0,3 3 0 0,0 0 0 15,3-3 53-15,5-1 9 0,-1-2 2 0,3 3 0 0,1-4 0 0,0 1 0 16,3 3 0-16,0-1 0 15,1 4 0-15,2 0 0 0,1 3 0 0,3 3 0 0,-3 0-52 0,3 7-12 16,-3 2 0-16,3 1 0 0,-3-1 0 0,-7 7 0 16,-1 6 0-16,-2 0 0 15,-8 3 0-15,0 4 0 0,-7-1 0 0,0 7 0 16,-3-4 0-16,-4 1 0 0,-8 2 0 0,1 4 0 0,-3-3 0 16,-4-1 0-16,-4-5 0 0,-3 2 0 0,0 1 0 0,-4-7 0 15,0 3 0-15,1-6 0 16,-1-3 0-16,0-3 0 0,1-3 0 0,-1-4 0 0,7-2 0 0,1-4 0 15,2-3 0-15,1-3 0 16,0-3 0-16,7-3 0 0,-3 0 0 0,6-4 0 16,-3-6-100-16,7-2-22 0,4 2-5 0,-1-6-854 0,1 0-171 0</inkml:trace>
  <inkml:trace contextRef="#ctx0" brushRef="#br0" timeOffset="140179.01">19350 13304 2487 0,'-7'3'55'0,"-4"0"11"0,-3-3 2 0,4 0 2 16,-5 3-56-16,5-3-14 0,-4 3 0 0,0-3 0 0,3 3 99 0,0-3 17 15,1 3 3-15,3 1 1 16,-4-4-54-16,8 3-10 0,3-3-3 0,0 0 0 16,0 0-42-16,0 0-11 0,7 6 0 0,0-3 0 15,3 0 48-15,8 3 8 0,3-2 2 0,0-1 0 16,4 3-42-16,0-3-8 0,-1 3-8 0,5 4 12 0,-1-1 36 15,4 7 8-15,-1 0 2 0,-2 2 0 0,2-2-26 16,-2 3-4-16,-5 0-2 0,5 3 0 16,-5 0-11-16,1 6-3 0,-7 0 0 0,-1 7 0 15,-6-4-8-15,-4 7-4 0,-4-1 0 0,1 4 0 0,-4-3 0 16,-4 2 0-16,1 1 0 0,-8 0 0 16,1-4 0-16,-4 1 0 0,-1-3 0 0,-2-1 0 15,-1-3 0-15,4 1 0 0,-4-7 0 0,1 0 0 0,3-6 0 0,0-4 0 0,-4-5 0 0,7 2 0 16,1-2-26-16,3-4-5 0,-4 0-1 15,4 1 0 1,7-4-25-16,0 0-6 0,0-3-1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43:02.62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917 837 1416 0,'0'0'29'0,"0"0"8"32,0 0-29-32,-7-6-8 0,7 6 0 0,-3-4 0 0,3 4 72 0,0-6 12 0,0 0 4 0,0 0 0 15,0 6-18-15,0-4-3 0,0-2-1 0,0 3 0 16,0-3 10-16,0-1 1 0,0 4 1 0,0 3 0 16,0 0-22-16,0 0-5 0,0 0-1 0,3 7 0 0,4 2-26 0,-3 0-6 15,3 4-1-15,-4 6 0 16,4 0 38-16,-3 9 7 0,7 0 2 0,-8 10 0 0,4-7 0 0,7 10 0 15,-7 0 0-15,-3 2 0 16,6 1 0-16,4 3 0 0,-3-3 0 16,0-3 0-16,-8 0-47 0,15 0-9 0,-15-4-8 0,11 4 12 0,-3-13-12 0,0 4 12 0,-1-7-12 0,4 0 12 31,-3-3-12-31,-1-4 0 0,-6 1 0 0,3 0 8 0,-3-10-8 0,3 1 0 0,-7-10 0 0,0 0 0 16,0 0 0-1,0 0-19-15,0 0 3 0,0-3 1 0,-7 0 15 0,3-1 10 16,-7-11-2-16,1 5 0 0,-1-5-76 0,1 5-16 0,3-9-4 0,-4 4 0 15,1-1-134 1,-1-6-27-16</inkml:trace>
  <inkml:trace contextRef="#ctx0" brushRef="#br0" timeOffset="470.24">882 805 2203 0,'-14'0'48'0,"7"-3"11"0,-7 3 1 0,3-3 2 16,1-6-50-16,-1 6-12 0,0-4 0 0,1 1 0 0,6-3 80 0,-6 2 14 0,6 1 2 0,-3-6 1 15,4 5-26-15,3-2-6 16,0 0-1-16,3 2 0 0,4-2-30 0,4-4-6 0,-8 4-2 0,8-1 0 16,-1 1-10-16,5 0-3 0,-5-7 0 0,4 3 0 15,4 4 3-15,-4 0 0 0,0-7 0 0,-3 3 0 16,10 4 6-16,-7 3 2 15,0-7 0-15,7 4 0 0,0 3 6 16,1-1 2-16,-8 1 0 0,10 3 0 0,-2 3 0 16,2 0 1-16,8 0 0 0,-7 3 0 0,3 0-9 0,7 10-3 15,0-1 0-15,-3 7 0 0,-7 0 1 0,0 6 0 16,-4-3 0-16,0 9 0 0,0-3-1 0,-7 4 0 0,0 5 0 16,0-5 0-16,-3-1-7 0,0 0-2 15,-1-2 0-15,1 2 0 0,-8 4-4 0,4-10 0 0,-3 3-8 0,3-6 12 16,-7 3-12-16,0-13 8 0,-7 7-8 0,3-6 0 0,-3-4 9 0,0-9-9 15,-3 6 8-15,-8-2-8 16,0-1 12-16,-3 0-4 0,-4 0 0 0,4 0 0 16,-10 0-8-16,2 0 0 0,-6 4 0 0,3 2-11 15,1 0 2-15,2 4 0 0,5 3 0 0,2-1 0 16,1-2-57-16,7 3-11 16,4-1-3-16,-1-5 0 0,8 2-58 0,-5-2-12 15,16-4-2-15</inkml:trace>
  <inkml:trace contextRef="#ctx0" brushRef="#br0" timeOffset="1197.32">1697 1618 1958 0,'-11'12'43'0,"11"-12"9"0,-7 3 1 0,4-3 3 15,-1 3-45-15,-6 0-11 0,3-3 0 0,3 0 0 0,-3 0 104 0,3 0 20 0,-6 0 3 0,-1 0 1 16,8-3-17-16,-4-3-3 0,3-6-1 0,-6 2 0 16,6 1-69-16,-7-1-14 0,4 4-2 0,4-7-1 15,-4 1 35-15,3-1 6 0,4 1 2 0,-3-7 0 0,-4 3-33 0,3-2-7 16,4 2 0-16,0-3-1 16,0 3-12-16,0-2-3 0,4 2 0 0,3-6 0 15,-4 6-8-15,1 4 8 0,3-7-8 0,3 3 8 16,1 4-8-16,3-4 0 0,-3 7 0 0,-1-1 0 0,4 1 0 0,1 3 0 15,2 6 0-15,-3-4 0 16,-3 1 0-16,3 0 0 0,0 3 0 0,4 3 0 16,-18-3-8-16,14 0 8 0,0 3 0 0,-3 1 0 0,3-4 0 0,-14 0 0 15,17 6 0-15,-6-3 0 16,-11-3-29 0,14 6-2-16,-14-6 0 0,11 6 0 0,-11-6 31 0,10 7 0 0,-6 5 0 0,3-2 0 15,-4-7 28-15,-3 9 12 16,0 1 3-16,-3 6 0 0,-4-4-1 0,7 4 0 0,-4 3 0 0,4 3 0 15,-7-3 1-15,7 3 0 0,-3-3 0 0,3 3 0 0,0-3-35 0,0-3-8 0,3 3 0 0,-3-6 0 16,7-1 0 0,-3 1 0-16,3-7 0 0,0 1 0 15,0-4 0-15,3-3 0 0,5 0 0 0,-5-3 0 0,1-3 0 0,3 0 0 0,0-3 0 16,4 0 0 0,-4-1 0-16,0-5 0 0,3-1 0 0,-10 1 0 15,11 2 0-15,-14-5 0 0,3-1 0 0,0 3 0 0,-7 1 0 16,-4-7 0-16,1 0 0 0,-8 4 0 0,1-1 0 0,-5-3 10 0,-6 3-10 15,0 1 10-15,0-1-10 0,3 7 12 0,-3-7-12 16,-4 3 12-16,8 4-12 0,-1 3 8 0,1 3-8 0,-1-1 8 16,7 4-8-1,1 4 0-15,3-4 0 0,3 3 0 0,4 0-56 0,0 3-12 0,11 4-4 16,-8-1 0-16,8 4-152 0,10-4-32 0,-7-3-5 0</inkml:trace>
  <inkml:trace contextRef="#ctx0" brushRef="#br0" timeOffset="1778.33">2293 1605 1750 0,'0'0'49'0,"-3"-6"12"0,-5-1-49 0,5 4-12 0,3-3 0 0,-7-7 0 0,7 7 57 0,0 0 9 0,0-3 2 0,0 2 0 16,7 4-49-16,-7 3-10 15,0 0-1-15,3 0-8 0,5 0 58 0,-5 3 5 16,8-3 1-16,-8 10 0 0,4 5 51 0,-3 4 10 0,3-6 3 0,3 9 0 16,-3 0-36-16,1 0-8 15,-5 0 0-15,8 3-1 0,-4 0-31 0,0 0-5 0,0 0-2 0,3 6 0 16,1-3 24 0,-8-6 5-16,1 3 1 0,3 1 0 0,-3-5-39 15,3 5-7-15,-7-8-1 0,3 4-1 0,4 0-1 16,-7 0 0-16,0 0 0 0,4-6 0 0,-4-4-26 0,0 1 0 0,-4-1 0 0,4-8 0 31,0-1 0-31,0-3 0 0,-7 0 0 0,4-3 0 16,-4-10 0-16,3-3 0 0,-10-2-9 0,3-4 9 0,1-3 0 0,-4-4 0 0,-4 1 8 0,4-10-8 15,0 4 0-15,-4 0 0 0,1-1 0 0,-1-3 0 16,7 1 0-16,-3-1 0 16,4 1 0-16,6-1 0 0,-6 0 12 0,6 1-4 0,-3 2-8 0,3-6 12 15,4 7-12-15,4 6-8 0,-4-7 8 0,11 7-13 16,-8 0 13-16,8 3 15 0,-1 3-3 0,1 3-1 15,3-3-11-15,4 9 8 0,-4-5-8 0,0 5 8 0,7 4-8 0,-7 2 0 16,4 1 0-16,-1 0 0 16,1 6 0-16,-4 9 0 0,0-2 8 0,7 5-8 15,-10 4 12-15,3 3-2 0,-3 2-1 0,-1 5 0 0,-6-4-9 0,3 6 10 0,-7-3-10 16,-7 3 10 0,3-3-7-1,-6 3-3-15,6 1 0 0,-6-4 0 0,-1 3 0 0,0-9 0 0,1 6 0 0,-1-6 0 16,-3-1 0-16,3-2 0 0,-3-7 0 0,4 1 0 0,-1-4 0 0,1 0 0 15,-1-2-10-15,8-4 10 16,-5-4-79-16,5-2-10 0,-1 0-3 0,4-4 0 0,4 4-29 0,-4-9-7 16,11 2 0-16,-8 0-784 15,8 4-157-15</inkml:trace>
  <inkml:trace contextRef="#ctx0" brushRef="#br0" timeOffset="2163.06">2773 1244 2228 0,'0'0'63'0,"-4"4"14"0,-3-1-61 0,4 3-16 0,-1 0 0 0,-3 4 0 16,4 5 165-16,-8-2 31 0,11 6 5 0,-7 3 2 16,3-4-115-16,4 1-22 0,-3 3-5 0,3 3-1 15,3-3 0-15,-3 3-1 0,4-6 0 0,3 3 0 16,-7 0-18 0,11-6-3-16,-11-1-1 0,10 1 0 0,-3-7-14 0,4-2-3 0,-1 2-1 0,5-6 0 15,-5-3-9-15,8 0-2 0,-4-3 0 0,0-3 0 16,4 0 1-16,-4-1 0 0,0-5 0 15,0 2 0-15,4-5-9 0,-8 5 0 16,4-9 0-16,-3 7-11 0,-1-4 11 0,-10 7 9 0,4-7-1 0,-4 7-8 16,-4-4 14-16,-3 7-4 0,4-7-1 0,-11 4 0 15,-4 0 1-15,4-1 0 0,-7 4 0 0,-4 3 0 0,4-3-10 0,3-4 0 0,-10 7 9 0,3 3-9 32,4-3-16-32,4 3-7 0,-5 3-1 0,8 0-1 15,4-3 25-15,-1 3 0 0,1 4 0 0,6-1 0 16,4-3-56-16,0-3-7 0,0 0-1 0,7 0 0 15,4 6-102-15,6 4-21 0,-3-4-4 0,1 0-1 16,2 0-51-16,1 4-10 16</inkml:trace>
  <inkml:trace contextRef="#ctx0" brushRef="#br0" timeOffset="2418.02">3094 1570 1890 0,'14'16'41'0,"-10"-13"9"0,3 4 2 0,3 2 1 0,-6-3-42 16,3 1-11-16,-4 5 0 0,1-6 0 15,-4-6 171-15,0 0 32 0,0 0 6 0,0 0 2 16,0 0-66-16,-4-3-13 0,1 0-2 0,-4-9-1 0,3 2-53 0,-6-2-12 0,-1-1-1 0,7-9-1 31,-6 3-24-31,3-3-5 0,-4-3-1 0,4 3 0 0,0-3 1 0,4 3 0 0,3 3 0 0,-7 1 0 16,7-4-33-16,0 0 0 0,7 3 0 0,-7 0 0 0,3 3 0 15,4-2 0 1,0 2 0-16,0 7 0 0,4-7 19 0,-1 6-3 0,5 4-1 0,-5-3 0 16,4 6-24-16,0 3-5 0,4 0-1 0,0 0 0 0,-1 3 15 0,8 3 0 15,-11 3 0-15,7 1 0 16,0 2 15-16,-6-2 5 0,6 5 2 0,-7 4 0 15,7-3-87-15,-7 3-18 0,7 0-3 0,-7-1-1 16,0-2-185-16,4 3-38 0,7 12-7 16,-15-9-2-16</inkml:trace>
  <inkml:trace contextRef="#ctx0" brushRef="#br0" timeOffset="2795.37">3588 1091 2649 0,'0'0'58'0,"0"0"12"0,0 0 2 0,0 0 4 0,0 0-61 0,0 0-15 0,0 0 0 0,7 3 0 15,-4 3 105-15,4 4 19 0,0 8 3 0,1 4 1 0,2-3-52 0,1 9-9 32,-4-3-3-32,3 1 0 0,1 2 0 0,-1 0 0 15,1 0 0-15,3 4 0 0,-3-1-51 0,3 0-13 0,-4 4 0 0,1-1 0 0,0-2 0 16,-1-1 0-16,1-3 0 0,-1-9 0 15,1 6 0-15,-8-16 0 16,8-2 0-16,-11 2 0 0,4-3 0 0,3-2 0 0,-7-4 0 16,0 0 0-16,0 0 0 0,-7-4 0 15,3-2 0-15,-7-6 0 0,8 5-48 0,-8-8-13 0,1 2-3 0,-4-3 0 16,3-2-102-16,-7 2-21 0,1 0-4 0,-4-3-683 16,-1-2-137-16</inkml:trace>
  <inkml:trace contextRef="#ctx0" brushRef="#br0" timeOffset="3194.05">3493 1351 1792 0,'0'0'51'0,"-4"6"10"0,4-6-49 0,0 0-12 16,0 7 0-16,0-1 0 0,0-6 156 0,4 6 29 16,-4-6 6-16,3 10 1 0,4-7-52 0,4 0-9 0,-1 0-3 0,-3 0 0 31,4 3 0-31,-1-3 0 0,1 4 0 0,3-4 0 0,4 3-102 16,-1-6-26-16,1 3 0 0,3-3 0 0,4 0 0 0,0-3 0 0,-4 0 0 0,4 0 0 15,-1 0 0-15,1-4 0 0,7 1 0 16,-8 3 0-16,1 0-46 0,0 3-14 15,-4-3-4-15,4 3 0 0,-1 0-51 0,-3 3-10 0,1-3-3 0,-1 6 0 32,-4 7 52-32,1-4 9 0,-4 7 3 0,0-4 0 0,0 4 0 15,-7 3 0-15,4-7 0 0,-11 7 0 0,0-3 102 0,4-4 21 16,-4 1 4-16,0-1 1 16,-4 1 0-16,-3-7 0 0,3 1 0 0,1-4 0 15,-4 0 61-15,3-3 13 0,-6-3 2 0,-1 0 1 0,1-4-66 0,6-5-14 0,-7 2-2 0,1-5-1 16,-1-1-1-16,1-6 0 0,-1 0 0 0,-3 0 0 15,7-3-45-15,0 3-12 0,-4 0 0 0,4-3 0 16,4 3-49-16,-1 0-12 0,1 0-3 0,3 3 0 16,0-3-102-16,0 1-21 0,0 5-4 0,3 0-1101 15</inkml:trace>
  <inkml:trace contextRef="#ctx0" brushRef="#br0" timeOffset="3303.79">4039 1053 2800 0,'0'0'62'0,"0"0"13"0,0 0 2 0,-3 0 1 0,-4 6-62 0,3-2-16 0,4 2 0 0,0 0 0 31,0 0 52-31,0 4 7 0,0-1 1 0,0-6 1 0,4 4-49 0,3 2-12 0,-4-3 0 16,8 4 0-16,-1-1-80 15,1-3-20-15,-4 4-3 0,11-1-458 16,-4-3-92-16,0 1-19 0</inkml:trace>
  <inkml:trace contextRef="#ctx0" brushRef="#br0" timeOffset="3613.97">4382 1219 2188 0,'0'0'48'0,"0"0"11"0,0 0 1 0,-4 10 1 0,4-1-49 0,-4 1-12 0,-3-1 0 0,4 3 0 16,-8 7 156-16,8-6 29 0,-4 6 6 0,-4 3 1 16,8-4-103-16,-4 8-20 0,3-8-4 0,-3 7-1 15,7-3 0-15,0 3 0 0,0-6 0 0,0 3 0 16,7-3 0-16,-3-6 0 0,3-1 0 0,3-3 0 16,-3 4-51-16,4-10-13 0,6 0 0 0,-6-3 0 31,3 0 0-31,0-3-13 0,-3-6 2 0,3-1 1 15,4-2 10-15,-8-1 14 0,4 4-3 0,-3-10-1 0,-4 0-10 0,0 4 0 0,4-4 0 0,-8 3 0 16,-3 0 0 0,0 1 0-16,0 2 0 0,-3 4 0 15,-8-7 14-15,4 4 1 0,-7-1 0 0,3 4 0 0,-3-4-15 0,0 4 0 0,0 2 0 0,-4 4 0 16,4 0 0-16,0 3 0 0,3 3 0 0,-6 0 0 16,3 1-38-16,10 2-10 0,-6-3-3 0,3 3 0 15,3 7-43-15,8-10-9 0,-4 6-1 0,7 1-1 16,3-1-28-16,-6 4-6 0,6-7-1 0,4 3 0 15,1 1-95-15,-5 2-19 0,18 7-4 16,-3-3-1-16</inkml:trace>
  <inkml:trace contextRef="#ctx0" brushRef="#br0" timeOffset="3855.25">4547 1523 2271 0,'7'10'100'0,"0"-4"22"16,-3-3-98-16,-4-3-24 0,0 0 0 0,0 0 0 16,0 0 140-16,0 0 24 0,0 0 4 0,0 0 0 0,7-3-83 0,-7-9-17 0,0 2-3 0,4-2-1 31,-4-1-7-31,3-9-1 0,1 0-1 0,3-25 0 15,0 10-44-15,-4 18-11 0,4 0 0 0,0-3 0 0,4-3 36 0,7 3 6 0,-8 6 1 0,1-6 0 32,6 7-11-32,-3 5-1 0,4-2-1 0,-7 2 0 0,3 7-30 0,0 3 0 0,-3 0 0 0,3 6 0 15,-4 10 0-15,8-6 0 0,-11 8 0 0,11 7 0 16,-15-3 0-16,8 7 0 0,-4-7 0 0,0 6 0 16,0 0 0-16,3 0 0 0,-6 0 0 0,-1 1 0 31,5-7 0-31,-5-4 0 0,1 1 0 0,-1 0 0 0,1-10 0 0,3 4 0 0,-4-4 0 0,4 1 0 15,-7-4-148-15,0-6-35 0,4 3-7 0,-4-3-2 0</inkml:trace>
  <inkml:trace contextRef="#ctx0" brushRef="#br0" timeOffset="4570.64">5306 1273 2311 0,'0'0'51'0,"-7"0"10"0,3 3 3 0,-6-3 0 0,3 0-51 0,0 3-13 16,-4 0 0-16,0 3 0 0,1-3 148 0,-1 4 28 15,-3-4 4-15,3 6 2 0,1 1-71 0,-1-1-15 0,1 4-2 0,3-4-1 16,-4 7-41-16,4 6-8 0,4-10-1 0,-5 10-1 16,5 0-21-16,-4 3-4 0,7-3-1 0,-4 0 0 15,8 0-8-15,-4-9-8 0,3 5 9 0,4-2-9 16,4-7 8-16,-4-2-8 0,4 2 0 0,-4-6 0 16,3-3 0-16,1-3 0 0,3 0 0 0,-3-6 0 31,-1 2 0-31,1-8 0 0,3-1 0 0,-4 0 0 0,1-6 0 0,0 0 0 0,-1 0 0 0,1 4 0 15,-4-1 0-15,0 0 16 0,0 3-2 0,0 7 0 16,0 0-22-16,-3-4-5 0,-1 7-1 0,1-1 0 0,-4 7 14 0,0 0 0 31,0 0 0-31,0 0 0 0,0 0 8 0,14 7 5 0,-4 2 1 0,1 7 0 16,-4-7-14-16,4 7 0 0,-1 6 0 0,4-3 0 31,-3-1 0-31,-1 1 0 0,5 0 0 0,2 0 0 16,-3-7 0-16,4 1 0 0,0-1 0 0,-1 4 0 0,1-10 0 0,-1 1 0 0,1-1 0 0,0-3 0 15,-1 0 13-15,1-3 0 0,-4 0 0 0,0 0 0 16,-3 0-13-16,-11 0 0 0,10-3 8 0,1-3-8 16,0 0-9-16,-8-1-5 0,4 1-1 0,-3-3 0 0,-1-1 15 0,1-2 0 0,-4 2 0 0,0-5 0 31,-4-4 0-31,1 3 0 0,-1-12 0 0,-6 6 0 16,-1-6 0-16,-7 3 0 0,1-10 0 0,-4 1 0 0,-4-4 0 0,0 4 0 0,0-7 0 15,-3 3 0 1,11 1 0-16,-8 2 0 0,4-3 0 0,0 7 0 0,6 3 0 15,-6 0 0-15,11 6 0 0,-1 0 0 0,1 0 0 0,3 6 0 16,-1 4 0-16,5-1 0 0,3 4 0 0,0 5 0 16,0-8 0-16,0 12 0 15,0 0-54-15,11-3-8 0,3-3-2 0,-4 6 0 16,1-4-162-16,3 8-33 0,11 2-6 0,-4 3-2 0</inkml:trace>
  <inkml:trace contextRef="#ctx0" brushRef="#br0" timeOffset="5746.14">7027 912 2188 0,'4'-6'48'0,"-4"3"11"0,0-10 1 0,3 4 1 0,-3 2-49 0,-3-2-12 32,3 3 0-32,-4 3 0 0,-3-4 156 0,4-2 29 15,-4 3 6-15,0 3 1 0,0-4-52 0,-4 4-9 0,0-3-3 0,1 3 0 16,-4 0-75-16,3 3-15 0,-3 0-3 0,0 3-1 16,0 0-3-16,0 3-1 0,0 0 0 0,-1 4 0 0,-2 9-8 0,6-7-2 15,-3 7 0-15,4 6 0 16,-5 6-32-16,5-2-6 0,-4 5-2 0,3 4 0 15,4-4 20-15,0 13 0 0,-4-3 0 0,11 0 0 0,-3-9 0 0,3-1 0 16,3 1 0-16,1-4 0 0,3 0 0 0,-3-3 0 16,6 1 0-16,1-11 0 0,3 1 16 0,0 0 8 0,0-6 0 15,0-4 1-15,4-3-40 0,3-3-8 16,-3-3-1-16,6-3-1 16,-2-6 25-16,2-4 0 0,1 1 0 0,-4-10 0 0,4 0 0 0,-4-3 0 0,0 3 0 0,0-6 0 15,-3 6 0-15,0-6 0 0,-1 6 0 0,-3-4 0 16,-3 5 0-16,-1 5 0 15,1 3 0-15,-4 4 0 0,-3 3 0 0,-4 6 0 16,0 0 0-16,0 0 0 0,3 9 0 0,-3 7 0 16,0 6 0-16,0 0 0 0,-3 3 0 0,3-6 0 15,0 6 0-15,3-3 0 0,-3 3 0 0,4-3 0 16,-1-4 0-16,1 4 0 0,3-3 0 16,0 0 0-16,0-6 0 0,0-1 0 0,4 1 0 0,-1-4 0 15,1-3 0-15,-1-3 0 0,4-3 0 0,-3 0 0 0,3 0 0 0,4-3 0 16,-1-3 0-16,1-7 0 0,-4 1 0 0,4-1 0 0,-4 1 0 0,0-7 0 15,-3 0 0-15,-4 7 0 16,0-10 0-16,-4 6 0 0,1 4 0 0,-4-7 0 16,-4 3 0-16,-3 3 0 0,0-5 0 0,-7-1 0 15,3 6 0-15,-6-6 0 0,-1 1 0 0,0 8 0 16,1-5 0-16,3 5 0 0,0 1 0 0,0 3 0 0,-1 2 0 16,5 4 0-1,-1 0 0-15,4 4 0 0,0 2 0 0,7 0 0 0,0 0 0 0,0 1 0 16,7-1-108-16,0 3-16 0,0-2-3 0,4 2-1 47,3 0 0-16,0 1 0-31,0 2 0 0,4-2 0 16,3-7-102-16,-3 9-21 0,-1-2-4 0,1-1-1 0,0 4 144 0,-4-7 28 0,0 7 5 15,0-4 2-15,0 4 77 0,-3-4 0 0,-1-3 16 0,-3 4-3 0,0-1 179 0,-3-3 36 0,3 4 8 0,-4-4 0 0,-3-6-71 0,0 0-14 0,0 0-3 16,0 0-1-16,0 0-67 0,0-3-12 0,0-7-4 0,0 1 0 0,0-7 0 0,4 7 0 0,-1-10 0 0,1 3 0 15,0 1-51-15,3-4-13 0,0 3 0 0,0 1 0 0,0-7 0 0,3 6 0 16,1 3 0-16,-1-5 0 0,5 2 54 0,-1 3 8 16,0 1 2-16,0-1 0 0,0 4-52 0,0 3-12 0,0-1 0 0,0 7 0 15,0 0 0-15,1 0 0 0,-1 0 0 0,3 10 0 16,1-1 0-16,-4 4 0 0,0 2 0 0,-3 4 0 16,-1 3 0-16,4-6 0 0,-6 6 0 0,-1 0 0 15,0 0 0-15,-4 0 0 0,1-7 0 0,-1 4 0 16,1 0 0-16,-1 0 0 15,-3-4 0-15,0 1 0 0,0 0-202 16,0-4-43-16,-3 4-9 0,3-13-2 0</inkml:trace>
  <inkml:trace contextRef="#ctx0" brushRef="#br0" timeOffset="6125.16">8114 965 2880 0,'0'0'64'0,"0"0"12"0,3 10 4 0,1-1 0 15,-1 7-64-15,1 0-16 0,0-1 0 0,-1 7 0 0,1 6 105 16,3 1 19-16,-4 5 3 0,4-3 1 0,0 1-52 0,0 2-9 0,4-6-3 0,0 1 0 16,-1-4-51-16,1 0-13 15,3 0 0-15,3-3 0 0,-2 0 0 0,2 0 0 0,-3-7 0 0,0 1 0 32,1 3 0-32,-1-6 0 0,-4-1 0 0,1-3 0 15,-4 4 0-15,3-10 0 0,-10-3 0 0,0 0 0 0,0 0 0 0,0 0 0 0,0-6 0 0,-3-7 0 16,-1 1-100-16,-3-4-22 0,0 0-5 0,-7-2-1 31,0 2-153-31,-4-3-31 0</inkml:trace>
  <inkml:trace contextRef="#ctx0" brushRef="#br0" timeOffset="6754.18">7959 1295 1824 0,'0'0'76'16,"0"0"-60"-1,3 3 140-15,4 0 29 0,0 0 6 0,4 0 1 16,-1 0-52-16,5 0-9 15,-1-3-3-15,3 4 0 0,1-4-51 16,0 0-10-16,3 0-3 0,3 0 0 0,-2 0-51 0,6 0-13 0,-3 0 0 0,6 0 0 16,-6 0 0-1,3 3 0-15,0 0 0 0,-3 3 0 0,3 3 0 0,-3 1 0 0,0 2 0 0,-1 1 0 16,-2 3-48-16,-1-4-13 0,-4 4-3 0,1 3 0 16,-7-7 52-16,-1 4 12 0,1 0 0 0,-4-4 0 15,0 4 0-15,-4-7 0 0,1 7 0 16,-4-10 0-16,0-3 48 0,0-3 13 0,0 0 3 0,-4 3 0 0,-3-6 0 0,4 0 0 0,-8-3 0 15,4-7 0 1,0-5 0 0,-3 2 0-16,3-9 0 0,-4 6 0 0,4-6-52 0,0 3-12 0,0 0 0 0,0 0 0 0,7 3 0 15,-4 0 0-15,4 4 0 0,0-7 0 16,0 3 0-16,4 6 0 0,-1-5 0 0,1 5 0 16,3 1 0-16,0 2 0 0,0-2 0 0,4 5 0 0,-4 1-17 0,7 3-7 0,-4-3 0 15,1 6-1-15,3-4-3 0,4 4 0 0,-1 0 0 0,1 0 0 16,3 0-88-1,0 4-19-15,0-4-3 0,1 0-1 0,2 3 60 16,-3-3 12-16,1 3 3 0,-5-3 0 16,4 3 44-16,-3 3 8 0,0-3 3 0,-4 4 0 15,0 2 9-15,-4-3 12 0,1 1-2 0,-4 2-1 0,4 0 44 0,-8 1 9 16,1 6 2-16,-1-10 0 0,1 6 0 0,-4 1 0 0,-4 3 0 0,4-4 0 16,-3 4 0-16,3 3 0 0,-4-4 0 0,4 7 0 15,0 0 0-15,0 3 0 0,0-3 0 0,7 3 0 16,-3-3-52-16,3-3-12 0,3 0 0 0,1-10 0 15,0 1 0-15,6-1 0 0,-3-6 0 16,8 0 0-16,-1-3 0 0,0-3 0 0,0-3 0 0,4-3 0 16,-8-1 0-16,5-6 0 0,-8-2 0 0,3 2 0 15,-3-3 0-15,-3 0 0 0,0 4 0 0,-4-7 0 16,-4 6 0-16,1 4 0 0,-4-7 0 0,0 3 0 0,-7 3 0 16,-4-2 0-16,0-1 0 0,-3 4 0 0,-7-4 0 0,0 0 0 15,-7 4 0-15,3 2 0 0,-3-2 0 16,3 5 0-16,0 1 0 0,4 3 0 0,0 3 0 0,7 0 0 15,0 3 0-15,3 0 0 16,8 4-48-16,-4-4-13 0,7-3-3 0,0 0 0 16,7 9-102-16,0-9-21 0,0 3-4 0</inkml:trace>
  <inkml:trace contextRef="#ctx0" brushRef="#br0" timeOffset="7031.45">9317 736 2553 0,'-4'16'108'16,"4"-6"-87"-16,4 5 137 0,-4 4 27 0,3-6 6 0,4 9 1 15,1 3-103-15,-1-7-20 0,0 11-4 0,3-1-1 16,-3 0 0-16,4 7 0 0,3-4 0 0,-3 7 0 16,3-1-51-16,0-5-13 0,-4 2 0 0,4 1 0 15,1-4 0-15,2-3 0 0,-3 0 0 16,0-6 0-16,1 0 0 0,-1-3 0 0,-4 3 0 0,1 0 0 15,-4-10 0-15,0 4 0 0,0 0 0 0,-3-10 0 16,-1 3-48-16,-3 1-13 0,0-1-3 0</inkml:trace>
  <inkml:trace contextRef="#ctx0" brushRef="#br0" timeOffset="8515.26">1199 2426 1732 0,'22'-3'73'0,"-8"0"-58"16,7 3 6-16,0-9 2 0,4 6 0 0,-1 0 0 31,1-1-23-31,7 1 0 0,3 0 0 0,0-3 0 16,4 0 8-16,7-1 4 0,0 4 1 0,7-9 0 0,-4 2 24 0,8 1 5 0,3-1 1 0,-4 1 0 15,15-4 13 1,-1 1 4-16,1-4 0 0,3 7 0 15,14-7-12-15,-3 4-1 0,10-1-1 0,4 4 0 0,7-4-15 0,-4 1-3 0,7-1-1 0,4 7 0 32,7 0-7-32,11-4-2 0,3 4 0 0,-4 0 0 15,11 2-7-15,8 1-2 0,-5 0 0 0,8 0 0 16,3 3 1-16,11 3 0 0,-4-3 0 0,4 3 0 0,10 0-10 0,4-3 0 0,4 4 0 0,6-1 0 16,-3 0 0-16,0 0 0 0,4 0 0 0,-4 0 0 15,3 7 0-15,1-4 0 0,-1 3 8 0,-3 1-8 16,-3 2 0-16,-1 1 8 0,-3-4-8 0,0 7 8 15,-7-4 31-15,-4 1 5 0,0 0 2 0,-6-1 0 32,-8 1-34-32,0-1-12 0,-7-2 9 0,-3 2-9 0,-8-2 11 0,-6-1-3 0,0-3-8 0,-12-3 12 0,-2 0-12 15,-11 4 8-15,-4-7-8 0,-10 3 0 16,-11 0 8-16,-11-3-8 0,-6-3 0 0,-11 3 0 31,-11-3 8-31,-7 3-8 0,-6-3 0 0,-15-1 0 0,-7-2 11 0,-7 6-11 0,-11-3 12 0,-13 0-12 16,-8-6 14-16,-14 5-4 0,-7 1-1 0,-18 0 0 15,-10 3-9-15,-17 0 0 0,-12 0 0 0,-10 0 0 16,-10 3 0-16,-11-3 0 0,-11 3 0 16,0 4 0-16,-10 2 0 0,-4-3 0 0,-3 4 0 0,-4-1 0 15,-7 4 0-15,-3-1 0 0,-4 1 0 0,-4 6 0 16,-6 3 0-16,-5 3 0 0,-2 3 0 0,-4 3 0 0,0 1 0 0,-1-4 0 0,-2 6 0 0,3-2 0 31,0 2 24-31,3 1 7 0,-7-1 1 0,15-3 0 16,10 4-32-16,7-4-13 0,7 1 1 0,18-1 0 0,14-9 12 0,10 0 0 0,11-3 0 0,21-4 0 15,8-5 11-15,20-4-11 0,11 0 10 0,14-6-10 16,14-3 23-16,11 0-2 0,14-3 0 0,14 0 0 16,14-4 6-16,15 4 1 0,17 0 0 0,10-1 0 15,25 4-2-15,8 0 0 0,13 0 0 0,18 0 0 16,14 3-26-16,14-3 8 0,11 3-8 16,7 0 0-1,14 0 0-15,11 0 0 0,3 0 8 0,17 0-8 16,-2 3-59-16,13 0-13 0,7-3-4 0</inkml:trace>
  <inkml:trace contextRef="#ctx0" brushRef="#br0" timeOffset="15901.8">2145 5487 2440 0,'0'0'54'0,"0"0"11"0,0 0 3 0,-4-7 0 31,4 4-55-31,-3-3-13 0,-4 0 0 0,7-4 0 16,-4 4 98-16,4 0 17 0,0-4 3 0,0 4 1 0,0-3-42 0,0 3-8 0,0-4-1 0,0 1-1 15,0 2-3-15,0-2 0 0,0 0 0 0,0 2 0 16,0 1 0-16,0 0 0 0,0 6 0 0,0 0 0 16,0-3-52-16,0 3-12 0,0 0 0 0,0 0 0 15,0 0 20-15,0 0 3 0,0 0 1 0,0 0 0 16,0 0-14-16,0 0-2 0,-7 3-8 0,4 3 12 31,-4 0-12-31,7 4 0 0,-4-4 8 0,4 7-4 16,-3-1-30-16,-4 4-5 0,3-1-1 0,4 4 0 0,-7 0 52 0,7 6 9 0,-4-3 3 0,4 6 0 0,0 4-32 0,0 2 0 0,0 4 0 0,4 6 0 62,-4-4 0-30,7 4 0-32,-7 3 0 15,4-3 8-15,6 0-8 0,-10-3 0 0,11 0 0 0,-8-1 0 0,4-8 0 0,7-4 0 16,-10 0 0-16,6-6 0 0,1-3 0 0,0 0 0 0,-1-7 0 0,4-2 0 0,4-1 0 0,-4-3 0 0,0-2 0 0,7-1 0 0,1-6 0 0,-5-1 0 15,4-5 0-15,4 0 0 0,0-4 0 0,3 1 0 0,-3-7 0 0,3 0 0 0,0-3 0 0,-3 0 0 0,-1-3 0 0,-2 0 0 0,-5-3 0 0,4-1 0 16,1-2 0-16,-8 3 0 16,0-3-28-16,-4 2-3 0,1 4 0 0,0-3 0 0,-8 6 50 0,4-3 9 0,-3 3 3 0,-4 0 0 15,0 0-50-15,0 0-9 0,0 3-3 0,-4-3 0 16,4 4 51-16,-7 2 9 0,7 0 3 0,-3 1 0 16,-1-1-32-16,4 3 0 0,0 1 0 0,-7 2 0 15,7 4 0-15,0 0 0 0,0 0 0 16,0 6 0-16,0 0-22 0,0 0-7 0,0 0-2 0,7 12 0 15,-3 4 31-15,-1-1 0 0,4 7 0 0,-7 4 0 16,4-1 0-16,-4 3 0 0,7 0 0 0,-7 3 0 16,3 1 0-16,4 2 0 0,-3 1 0 0,3 2 0 15,-4-2 0-15,1-1 0 0,7-5 0 0,-4 2 0 16,3-3 0-16,4 0 0 0,-3-3 0 0,-1-3 0 16,5-3 20-16,-5-3 9 0,4 0 3 0,7-7 0 15,-6-3-24-15,6 0-8 0,0-6 0 16,4 0 0-1,-4-6-26-15,-4 0-5 0,1 0-1 0,0-4 0 0,-1-2 51 0,-3 2 9 0,-3-2 3 0,0 2 0 16,-1 1-31-16,-3 0 8 0,0 2-8 0,-3 1 4 0,3 3-4 0,-7 3 0 0,0 0 0 16,0 0 0-1,0-6-182-15,-7 2-33 0</inkml:trace>
  <inkml:trace contextRef="#ctx0" brushRef="#br0" timeOffset="17258.41">3972 5521 2746 0,'-3'-3'57'0,"-4"0"14"0,3 0-57 0,1-3-14 0,-4 2 0 0,3 1 0 32,4 3 116-32,0 0 20 0,0 0 4 0,0 0 0 15,0 0-56-15,0 0-12 0,0 0-3 0,0 0 0 0,4-3-33 0,3 0-6 0,-4 3-2 0,4-3 0 31,0 0 3-31,0 0 0 0,4-1 0 0,-8-2 0 0,8 3-23 16,0 0-8-16,-1-3 0 0,4 6 9 0,0-3-9 0,-3-1 12 0,7 4-12 0,-1 4 12 47,1-4-12-47,0 0 0 0,-4 3 0 0,7-3 8 0,-4 3-8 0,-2 0 0 0,6 0 0 0,-11 3 8 16,4-3-8-16,1 1 0 0,-5-1 0 0,1 0 8 0,-8 0-8 0,4-3 0 0,-7 0 0 0,0 0 0 31,0 0-9-31,0 0-1 0,0 0 0 0,0 0 0 15,0 0-70-15,0-3-13 0,-7 0-3 0,4 0-1 0,-11-1-143 0,3 1-28 0</inkml:trace>
  <inkml:trace contextRef="#ctx0" brushRef="#br0" timeOffset="17483.74">3898 5713 2880 0,'-10'6'128'0,"6"0"25"15,-3 0-122-15,4-3-31 0,3 4 0 0,0-7 0 32,0 0 101-32,0 3 15 0,3 3 2 0,4-3 1 0,0 0-37 0,4-3-7 0,-1 4-2 0,4-4 0 15,4-4-50-15,-4 4-11 0,7-3-1 0,-3 3-1 16,3-3-10-16,4 0-14 0,3 0 3 0,-3 0 1 16,-1 0 34-16,1-1 6 0,0-2 2 0,3 3 0 31,-3 0-24-31,-8 0-8 0,5 0 0 0,-1 3 0 0,0 0-15 0,-11 3-2 0,5 0-1 0,-5 0 0 15,4 0-94-15,-3 0-20 0,-1 0-3 0</inkml:trace>
  <inkml:trace contextRef="#ctx0" brushRef="#br0" timeOffset="19550.83">4985 5179 2213 0,'0'-9'63'0,"0"0"13"0,0 2-60 0,0-2-16 0,7 0 0 0,-7 2 0 16,0-2 132-16,0 3 23 0,3-1 5 0,-3 4 0 0,0 3-40 0,0 0-9 15,0 0-2-15,0 0 0 0,0 0-28 0,0 0-5 0,0 0-2 0,0 0 0 32,7 6-15-32,0 4-3 0,1 2-1 0,-5 4 0 15,8-3-38-15,-4 5-7 0,3 1-2 0,4 0 0 0,-3 6 6 0,3 0 1 0,-3 3 0 16,3 13 0-16,-4-3-6 16,1 3-1-16,0-1 0 0,-1 1 0 15,-3 0-31-15,0 0-6 0,-3-1-2 0,3 1 0 16,-4 0 31-16,4-7 0 0,-7 4 0 0,4-3 0 0,-4-1 0 0,3-3 0 0,-3 1 0 0,0-1 0 31,4-9 0-31,-4 0 0 0,3-3 0 0,-3-3 0 0,4 2 20 0,0-8 9 0,-4-10 3 0,0 0 0 16,0 0-32-16,0 0 0 0,0 0 0 0,7 0 0 31,3-3-36-31,-3-1-11 0,-3-5-1 0,6 0-1 16,-6-1-118-16,3 1-23 0,4-7-5 0</inkml:trace>
  <inkml:trace contextRef="#ctx0" brushRef="#br0" timeOffset="20022.66">5549 5358 2508 0,'-7'-9'71'0,"7"3"16"0,0-1-70 0,0-2-17 0,0 3 0 0,4-1 0 32,-4 1 106-32,0 6 18 0,0 0 3 0,0 0 1 0,0 0-52 0,0 0-9 0,0 0-3 0,3 6 0 31,-3 7 0-31,0-1 0 0,-3 4 0 0,-1 0 0 15,1 3-10-15,-8 3-2 0,0 6-1 0,1-3 0 0,-4 6-31 0,0-3-5 16,0 1-2-16,-1 2 0 0,1-9-13 0,0 3 0 16,4-6 0-16,-1-7 0 0,4 4 28 0,0-3 2 15,0-4 1-15,3 0 0 0,-3 1-31 0,4-4 8 0,-1 0-8 0,4-3 4 16,0-3-4-16,0 0 0 0,0 0 0 0,0 0 0 31,0 0 0-31,4 0 0 0,6-3 0 0,-6-3 0 0,6 0 0 0,-2-4 0 16,6-2 0-16,-4-1 0 0,4 1-26 0,7-4-5 15,-6 4-1-15,6-1 0 0,-4 4 52 0,5 2 9 0,2 1 3 0,-3 3 0 16,4 3-24-16,-4 3-8 0,0 3 0 0,-3 4 0 16,-4 2-26-16,0 4-5 0,-3 3-1 0,-1 3 0 15,-6-3 52-15,7 6 9 0,-11 0 3 16,0 0 0-16,0 0-24 0,-7 3-8 0,3 0 0 0,-3 1 0 16,0-1-26-16,0-6-5 0,-4-7-1 0,4 4 0 15,0-3 52-15,-3-4 9 0,6-5 3 0,-3-1 0 16,3-6-52-16,4 0-9 15,0-9-3-15,0-1 0 16,0 1-25-16,4-4-6 0,7-3-1 0,-1 1-956 0,4 2-191 0</inkml:trace>
  <inkml:trace contextRef="#ctx0" brushRef="#br0" timeOffset="20784.83">5846 6126 1958 0,'0'0'43'0,"0"0"9"0,0 0 1 0,0 0 3 16,0 0-45-16,0 0-11 0,0 0 0 0,0 0 0 0,0 0 91 0,0 0 16 15,0 0 3-15,0 0 1 16,0 0-24-16,0 0-5 0,0 0-1 0,0 0 0 0,3 7 5 16,1-1 1-16,-1 0 0 0,1 4 0 15,3 2-33-15,0 4-6 0,0 0-2 0,0 2 0 16,3 4-6-16,1 7 0 0,3-4-1 0,-7 0 0 16,4 0 6-16,-1 0 2 0,1-3 0 0,0 3 0 15,-1-3-11-15,1 0-1 0,-1 0-1 16,1-3 0-16,-1-1-16 0,-2-2-3 15,-1-3-1-15,0-4 0 0,0 4-2 0,-4-7 0 0,1 3 0 0,-1-3 0 63,-3-2-12-47,0-1 0-16,0-3 0 0,-3 0 0 0,-1 0-18 0,-3-3-3 0,0-1-1 0,4 1 0 0,-12-6 22 15,5 3 0-15,-1-4 0 0,-3-2 0 0,0-4 17 0,3-3 8 0,-3-3 2 0,4 0 0 0,-1 0-43 16,4 0-9-16,-3-3-2 0,3-3 0 0,3 0 27 0,-3 0 0 0,3-1 0 0,1 4 0 0,3-3 20 0,0 3 10 0,3-3 2 0,1 0 0 15,3-1-52-15,0 1-9 0,7 3-3 16,-10 0 0-16,6 0 50 0,-3 3 10 0,7 3 1 0,-7-3 1 0,8 0-22 0,-5 0-8 16,4 7 0-16,0-1 8 0,1 0-8 0,2 4 0 0,-3 2 0 0,0 4 0 15,-3 3 0 1,-11 3 0-16,11 3 0 0,3 3 0 0,-4 7 0 0,-3-1 0 16,0 7 0-16,0 0 0 0,-3 6 0 0,-4 0 0 15,0 0 0-15,-4 0 0 0,1 0 0 0,-4-3 0 0,-4 0 0 0,8 0 0 16,-15-3 0-16,7 0 0 0,-3-3 0 0,-3-4 0 15,3 1 0 1,0-4 0-16,-4 1 0 0,7-7 0 0,-6 0 0 16,6 0 0-16,0-6 0 0,4 0 0 0,0-4 0 0,4 1 0 0,-4-3 0 0,7-4 0 15,0-3-119-15,3 1-23 0,1-1-5 0</inkml:trace>
  <inkml:trace contextRef="#ctx0" brushRef="#br0" timeOffset="23064.37">6900 6126 2707 0,'0'0'60'0,"0"0"12"0,0 0 2 0,0 0 2 15,0 0-61-15,0 0-15 0,0 0 0 0,0 0 0 16,0 0 92-16,0 0 16 0,0 0 4 0,0 0 0 16,0 0-37-16,0 0-7 0,0 0-2 0,0 0 0 15,0-6-18-15,0 3-4 0,-3-3-1 0,-1 3 0 16,-3-1-19-16,0-2-4 0,-3 3-1 0,-1-3 0 0,7 0 10 0,-10-1 3 0,4 1 0 0,-4 0 0 31,3-4-24-31,-3 1-8 0,3-4 0 0,-3 1 0 0,0 2 0 0,4-2 0 16,-8-4 0-16,4-3 0 0,0 4 0 0,3-4 0 0,-3-3 0 0,3 3 0 15,1-3 0-15,3 0 0 0,0-3 0 16,0 3 0-16,3-3 0 16,4 0 0-16,-3-3 0 0,3 0 0 0,0-4 0 0,0 1 0 15,3 0 0-15,-3-1 0 0,4 1 0 0,3-4 0 0,0 4 0 0,0 0 0 16,3 2 0-16,1 4 0 0,0-3 0 0,-1 3 0 16,4 3 0-16,4-3 0 0,0-3 0 15,-1 0 0-15,1-1 0 0,0 4 0 0,-1 6 0 0,1-3 0 16,6 4 0-16,-9-1 0 15,6 3 0-15,-4-3 0 0,-2 4 0 0,-1-1 0 0,-4 3 0 0,1 4 0 16,3 0 0-16,-11 2 0 0,1 4 0 0,3-3 0 16,-3 0 0-16,-1-1 0 15,-3 7 0-15,0 0 0 0,0 0 0 0,0 0 0 0,0 0 0 16,0 0 0-16,0 0-20 0,0 0-4 0,0 0-1 0,0 0 0 16,0 7-175-16,4 2-36 0,-4 0-6 0</inkml:trace>
  <inkml:trace contextRef="#ctx0" brushRef="#br0" timeOffset="23788.21">7500 5437 1552 0,'0'0'44'0,"-3"0"10"0,-5-4-43 0,1 4-11 0,0-6 0 0,4 3 0 0,-4 0 104 0,3-3 20 0,1 3 3 0,-4-4 1 0,7 1-20 0,-4 0-4 0,1-4-1 0,-1 4 0 32,4-3-28-32,0 2-6 0,-3 1-1 0,3 0 0 0,0 0 16 0,0 6 2 15,0 0 1-15,0 0 0 0,0 0-2 0,0 0 0 0,0 0 0 0,0 0 0 31,0 0-25-31,3 6-4 0,-3 0-2 0,4 3 0 16,3 1-10-16,-4 6-1 0,8-4-1 0,-1 7 0 16,-3 3-14-16,8-3-4 0,-5 6 0 0,4-3 0 0,0 3-24 0,4 0-19 15,0 0 3-15,3 3 1 0,0-3 15 0,-3-3 0 0,3 3 0 0,0-3 0 16,0 0 23-16,0-3 7 0,0 0 2 0,1 3 0 16,-1-3-24-16,0-1-8 15,-3 1 0-15,-1 0 0 16,1-3 0-16,-4-1 0 0,0 1 0 0,0 0 0 15,0-4-28-15,-3 1-3 0,-4-4 0 0,0-3 0 0,-7-6 31 16,0 0 0-16,0 0 0 0,0 0 0 0,0 0 0 0,0 0 0 0,0 0 0 0,0 0 0 16,0-3-57-16,-4-3-6 15,1 0-1-15,-4-4 0 0,0-2-116 0,-4-1-24 16,1 4-5-16</inkml:trace>
  <inkml:trace contextRef="#ctx0" brushRef="#br0" timeOffset="24092.92">7539 5963 2880 0,'0'0'64'0,"-4"3"12"0,1 1 4 0,3-4 0 0,0 0-64 0,0 0-16 0,-7 0 0 0,7 0 0 16,0-10 105-16,0 1 19 0,0-1 3 0,3-5 1 0,1-1-52 0,-1-3-9 0,4-3-3 0,4 0 0 15,-4 0-51-15,7-3-13 0,-3-3 0 0,6 3 0 16,-3-3 0-16,4 0 0 0,0-4 0 0,3 1 0 31,-3 3 28-31,-1-4 4 0,4 4 0 0,-3-3 0 16,0 6-52-16,3-4-9 0,-7 4-3 0,4 0 0 0,-8 6 32 0,1 1 0 0,-1 5 0 0,-3 1 0 31,-3-1 20-31,3 4 9 0,-7 2 3 0,0 7 0 0,0 0-32 0,0 0 0 16,0 0 0-16,0 0 0 0,0 0 0 0,0 0-10 15,0 0 2-15,3 10 0 16,-3-4-130-16,4 7-26 0,3-4-4 0,0 3-1286 0</inkml:trace>
  <inkml:trace contextRef="#ctx0" brushRef="#br0" timeOffset="24981.72">8297 5763 2419 0,'0'0'53'0,"0"0"11"16,4-7 3-16,-4 4 1 0,3 0-55 0,1 0-13 0,-1-3 0 0,1 3 0 0,0-1 105 0,-4 4 19 15,0 0 3-15,3 0 1 0,-3 0-52 0,0 0-9 0,0 0-3 0,7 4 0 16,0 2 0-16,-3 3 0 16,-1 1 0-16,1-1 0 0,-1 4 0 0,1-1 0 0,-4 1 0 15,3-1 0 1,1 4-51-16,-4-4-13 0,3 4 0 0,1-3 0 16,-1-1 0-16,-3-2 0 0,4 2 0 0,-1-2 0 0,-3-4 0 0,4 0 0 15,-4-6 0-15,0 6 0 0,0-6 0 0,0 0 0 0,0 0 0 0,0 0 0 31,0 0 0-31,0 0 0 0,0 0 0 0,0 0 0 0,4 7 0 0,-4-7 0 16,0 0 0-16,0 0 0 0,0 0 0 0,0 0 0 0,0 0 0 0,0 0 0 0,0 0 0 0,0 0 0 31,0 6 0-31,0-6 0 0,-8 0 0 0,5 0 0 16,-4 3 0-16,3-3 0 0,-3-3 0 0,4 3 0 0,3 0 0 0,-7 0 0 0,0-3 0 0,3 3 0 16,4 0 0-16,0 0 0 15,0 0 0-15,-7 0 0 0,7 0 0 0,0 0 0 16,-3 3 0-16,3-3 0 0,-7 0 0 0,3 3 0 15,4-3 0-15,-4 3 0 0,4-3 0 0,-7 0 0 0,4 3 0 0,-4 0 0 32,3 1 0-32,-3-4 0 0,0 3 0 0,4-3 0 0,-4 3 0 0,7-3 0 15,0 0 0-15,-4 0 0 0,-3 3 0 0,7-3 0 16,0 0 0-16,0 0 0 0,-4 3 0 0,4-3 0 16,-3 3 0-16,-1 4 0 0,4-7 0 0,-3 6 0 0,3-3 0 15,0-3 0-15,0 0 0 0,-7 6 0 0,3 1 0 0,1 2 0 0,-4-6 0 0,3 3 0 31,-3 1 0-31,4 2 0 0,-1-6 0 0,-3 7 0 16,4-1 28-16,-1 0 4 0,0 1 0 0,-3-1 0 0,4 1-52 16,3 2-9-16,-4 1-3 0,4-4 0 15,4 4 52-15,-4-1 9 0,3 1 3 0,4-1 0 16,-3-2-52-16,3-1-9 0,4 0-3 0,-1-2 0 0,1-1 52 0,3-3 9 0,-4 0 3 0,5-3 0 31,-5 0-52-31,4-3-9 0,0 0-3 0,1-3 0 16,-5-1 32-16,4 1 0 0,-3-3 0 0,-1 3 0 0,-3-4 19 0,0 4 9 0,1-4 3 0,-5 1 0 15,1 3-50 1,-4-1-9-16,0 1-3 0,0 0 0 0,0 0 50 0,0 3 9 0,-4-4 3 0,1 1 0 31,-1 0-50-31,0 3-9 0,-3-1-3 0,4 1 0 0,3 0 31 0,-4 3 0 0,1-3-8 0,3 0 8 32,-4 3-110-32,4-3-19 0,0 0-4 0,0 0-1 15,0-1-122-15,0 4-25 0,0-6-5 0,4 3-1 0</inkml:trace>
  <inkml:trace contextRef="#ctx0" brushRef="#br0" timeOffset="25536.42">8329 5665 2149 0,'0'0'47'0,"0"0"9"0,0 0 3 0,0 0 2 15,0 0-49-15,0 0-12 0,0 0 0 0,0 0 0 0,0 0 91 0,0 0 15 0,0 0 3 0,0 0 1 16,0 0-32-16,0 0-6 0,4-3-2 0,-4 3 0 16,0 0-11-16,7 3-3 0,0 1 0 0,-4 2 0 0,1 0-20 0,3 0-4 15,-4 1 0-15,4 2-1 0,-3 4 9 0,3-1 3 16,-3 4 0-16,-1 3 0 0,4-1-12 0,-3 4-3 15,3 4 0-15,-4 2 0 16,1 0 24-16,3-3 4 0,-4 0 0 0,4 0 1 16,-3 0-45-16,-1-3-12 0,1 0 0 0,3-3 0 0,-3-3 8 0,3-4-8 15,-4 1 12-15,4-1-4 0,0-2-8 16,-3-4-9-16,3 0 9 16,-4 1-13-16,-3-7 13 0,7 3 0 0,-3 3 0 0,-4-6 0 0,0 0 0 0,3 3 0 31,-3-3 0-31,4 6 0 0,-4 1 0 0,0-7 0 0,4 6 0 0,-4 0 0 15,0-6 0-15,0 6 0 0,0-6 0 0,-4 4 0 16,4-4-92-16,0 0-16 0,-4 3-4 0,1-6-879 0,-1-1-176 0</inkml:trace>
  <inkml:trace contextRef="#ctx0" brushRef="#br0" timeOffset="26520.72">7581 4963 2412 0,'0'0'53'0,"0"0"11"0,-3-6 3 0,-1 3 0 16,4 3-54-16,-7 0-13 16,0-3 0-16,4-1 0 0,-5 1 153 0,1 3 28 0,0 3 6 0,4-3 1 15,-4 0-95-15,0 0-18 0,0 0-4 0,0 0-1 31,0 0-5-31,3 0-1 0,-3 4 0 0,3-4 0 0,4 0-45 0,0 0-10 0,0 0-1 0,0 0-8 16,0 0 12-16,0 0-12 0,0 0 12 0,0 0-12 0,0 0 0 0,0 0 0 31,0 0 0-31,0 0 0 0,0 0 20 0,0 0-2 0,0 0-1 0,0 0 0 16,0 0-17-16,4 0 0 0,-4 0 0 0,7 0 0 0,0 3 0 0,0-3 0 16,0 3 0-16,0-3 0 0,4 0 0 0,-1-3 0 15,1 3 0-15,3-3 0 16,-3-1-18-16,6 1-10 15,1-3-3-15,3 0 0 0,0 3 31 0,-3-4 0 0,3 1 0 0,4 3 0 0,-4-3 0 16,4-1 0-16,-4 4 0 0,4 0 0 16,-4 0 0-16,0 0 0 0,-4 0 0 0,5 3 0 0,-8 0 0 0,3 0 0 15,-2 0 0-15,-5 0 0 0,1 3 0 0,-1-3 0 0,-3-3 0 0,0 3 0 16,-7 0 0-16,0 0 0 16,0 0 0-16,0 0 0 0,0 0 0 0,0 0 0 15,0 0 0-15,0 0 0 0,0 0 0 0,0 0 0 0,0 0 0 16,0 0 0-16,4-7 0 0,-4 1 0 0,0 0 0 0,0 0 0 15,0-1 0-15,0-2 0 0,-4 0 0 0,1-1 0 16,-1-2 0-16,1-1 0 16,-4 1 0-16,0-1 0 0,0 0 0 0,-4-2 0 0,-3-1 0 15,3 4 0-15,1-4 0 0,-4 3 0 0,0 4 0 0,-1 3 0 16,-2 3 0 0,6-4 0-16,-3 1 0 0,0 3 0 0,0-3 0 0,7 2 0 15,-4 1 0-15,4 0 0 0,0-3 0 0,4 3 0 0,3 0 0 0,0 3 0 0,0 0 0 0,7-7 0 31,3 1 0-31,4 3 0 16,4 0-262-16,-7 0-46 0,24-13-10 0,-35 16-2 0</inkml:trace>
  <inkml:trace contextRef="#ctx0" brushRef="#br0" timeOffset="27048.53">9070 5474 2419 0,'0'0'53'0,"0"0"11"0,-7 3 3 0,0 4 1 0,3-4-55 0,-3 0-13 0,0 3 0 0,0-3 0 0,-3 0 156 0,6 1 29 15,4-4 6-15,0 0 1 16,-7 3-52-16,7-3-9 0,0 0-3 0,0 0 0 16,0 0-76-16,0 0-16 0,0 0-4 0,0 0 0 0,0 0-23 0,11 0-9 15,-1 0 0-15,4 0 0 0,-3 0 0 0,10 0 0 16,0 0 0-16,4 0 0 15,0-3 0-15,-1 3 0 0,4-4 0 0,1 4 0 16,-5 0 0-16,5-3 0 0,-5 3 0 0,5-3 0 0,2 3 0 0,-3-3 0 16,1 0 0-16,-1 0 0 15,0-4 0-15,4 1 0 0,-7 0 0 0,3 0 0 16,-3-1-124-16,-11 4-24 16</inkml:trace>
  <inkml:trace contextRef="#ctx0" brushRef="#br0" timeOffset="29242.22">10001 5189 2837 0,'0'0'80'0,"-3"-3"18"0,-1-4-78 0,1 4-20 0,-1 0 0 0,1 3 0 32,3 0 87-32,0 0 13 0,0 0 4 0,0 0 0 15,0 0-46-15,0 0-9 0,0 0-1 0,10 0-1 16,-3 0-15-16,4 3-4 16,-1 0 0-16,5 1 0 0,-1 5 8 0,0 0 2 0,0 1 0 0,4 2 0 15,-1 1-6-15,1 3 0 0,3-4-1 0,0 7 0 0,4 3-12 0,0 0-3 0,-1 3 0 0,4 0 0 16,1 3-11-16,-1-3-5 0,0 4 0 0,0-1 0 15,-3-3 0-15,0 0 0 0,-1-3 0 16,-2 0 0-16,-5-3-28 0,4-1-3 16,-7 1 0-16,4-3 0 0,-4-4 50 0,-3 4 9 15,3-3 3-15,-3-1 0 0,-1-2-31 0,-3 2 0 0,0-6 0 0,4 4 0 16,-8-4-19-16,4-3-9 0,-7-3-3 16,0 0 0-16,0 0 31 0,0 0 0 15,0 0 0-15,0 0 0 0,0 0 0 0,0 0 0 0,-3-6 0 0,-1 3 0 16,-3-3-160-16,0-4-25 0,0 1-6 0,0 3-752 15,-3-1-150-15</inkml:trace>
  <inkml:trace contextRef="#ctx0" brushRef="#br0" timeOffset="29584">10188 5791 2880 0,'0'0'64'0,"0"0"12"0,0 0 4 0,0 0 0 16,0 0-64-16,0 0-16 0,0 0 0 0,0 0 0 0,0-6 105 0,0-4 19 0,0 1 3 0,4-4 1 15,-1-2-52-15,4-7-9 0,0 3-3 0,0-6 0 16,4 3-51-16,3-6-13 0,4-1 0 0,-1-2 0 16,1 0 0-16,3-1 0 0,0 1 0 0,1 3 0 15,2 3 0-15,1 0 0 0,0-1 0 16,-4 1 0-16,0 7 0 0,-3-1 0 15,-4 3 0-15,0 0 0 0,-4 7 0 0,-3-4 0 0,1 4 0 0,-5 0 0 0,4 2 0 16,-3 1 0-16,-4 0 0 0,0 3 0 16,0-4 0-16,0 1 0 0,0 6 0 15,3-3 0 1,-3 0-19-16,4 0-6 0,-1-4-2 0,1 4-1015 0,-1 0-203 16</inkml:trace>
  <inkml:trace contextRef="#ctx0" brushRef="#br0" timeOffset="30552.36">11024 4835 1393 0,'-3'0'61'0,"-4"0"14"0,3-4-60 0,-3 1-15 0,4 0 0 16,-4 0 0-16,3 0 77 0,-3 0 13 0,3-4 2 0,-3 4 1 15,0 0 55-15,4 0 10 0,-4 3 2 0,0-3 1 32,0 3-12-32,-4 0-2 0,4 0-1 0,-4 0 0 15,1 3-34-15,-1-3-6 0,1 0-2 0,-1 3 0 16,1 0-32-16,-1 0-6 0,0 1-2 0,4-4 0 0,-3 3-24 0,3-3-6 0,0 0-1 0,3 3 0 31,4-3-16-31,0 0-3 0,0 0-1 0,0 0 0 0,0 0-13 0,7 3 0 0,-3 0 8 0,6 0-8 16,1 4 0-16,-1-4 9 0,5 3-9 0,-1 0 8 31,-4 1-18-31,8 2-4 0,-4 0-1 0,0 1 0 0,0 5 15 0,4-2 0 16,-1 6 0-16,5 0 0 0,-5-1 0 0,4 4 0 0,4-3 0 0,0 3 0 15,0 0 0-15,-1 0 0 0,1 3 0 0,3-3 0 16,-3 3 0-16,3 0 0 0,-3 0 0 0,-1 4 0 0,-2-4 0 0,-5 3 0 0,1 0 0 15,-4 7 0 1,0 2 0-16,-7 1 0 0,4-1 0 16,-8 7 0-16,1 0 0 0,-1-3 0 0,-3 0 0 0,-3-1 0 15,-1-2 0-15,-3 3 0 16,0-4 0-16,-3 1 0 0,-5 0 0 16,5-4 0-16,-8 1 0 0,4-1 0 0,-4-6 0 0,1-6 0 0,-1 0 0 0,1-3 0 15,2-3 0-15,1-4 0 0,-3-2 0 0,6-1 0 16,-3 1 0-16,7-4 0 0,0 0 0 0,0-3 0 15,7-3 23-15,0 0 7 0,0 0 2 0,0 0 0 16,3-6-154-16,1 0-30 0,6-1-7 0</inkml:trace>
  <inkml:trace contextRef="#ctx0" brushRef="#br0" timeOffset="33787.85">9948 4882 2799 0,'-14'3'58'0,"11"0"14"16,-4-3-57-16,7 0-15 0,0 0 0 16,0 0 0-16,0 0 101 0,0 0 18 0,0 0 3 0,0 0 1 15,0 0-54-15,0 0-10 0,0 0-3 0,7 6 0 16,0-3-12-16,0 0-4 0,0 4 0 0,3-4 0 15,-2 0-8-15,-1-3-1 0,3 3-1 0,-3-3 0 0,4 0-10 0,-4 0-3 0,3 0 0 0,5 0 0 32,-5 0-7-32,4 0-2 0,-3 0 0 0,3-3 0 15,4 3-8-15,-4-3 8 0,0 3-8 0,3-3 8 16,5 0-24-16,-5 3-6 0,4-4-1 0,-3 4 0 16,0 0 43-16,-1-3 9 0,1 3 2 0,-4-3 0 15,4 3-31-15,-4 0 0 0,-4 0 0 0,5 0 0 16,-5-3 0-16,1 3 0 0,-4-3 0 0,0 3 9 15,3 0-6-15,-6 3-3 0,-4-3 0 0,7 0 0 16,-7 0-26-16,0 0-5 0,0 0-1 0,7 3 0 0,-7-3 32 0,0 0 0 0,0 0 0 16,0 0 0-16,0 0 0 0,0 0 0 0,0 0 0 0,0 0 0 15,4-6 20-15,-4 0 9 0,0-1 3 0,-4 1 0 16,-3 0-24-16,0 0-8 0,0-4 0 0,-4 1 0 16,4-1 0-16,-3 4 0 15,-4 0 0-15,3-4 0 16,-3 4 0-16,0-3 0 0,0-1 0 0,-1 1 0 15,1-1-26-15,0 1-5 0,-3-3-1 0,3 2 0 0,-1 1 51 0,5-1 9 0,-1 1 3 0,1 3 0 16,3-1-31-16,0 1 0 0,3 0 0 0,0 0 0 31,1 2 0-31,6-2 0 0,1 3 0 0,0 0 0 16,3-3-19-16,3 2-9 0,4 1-3 0,0 0-1041 0,4 0-209 0</inkml:trace>
  <inkml:trace contextRef="#ctx0" brushRef="#br0" timeOffset="51839.65">17339 323 546 0,'0'0'11'0,"0"0"4"16,0 0-15-16,0 0 0 0,0 0 0 15,0 0 0-15,4-4 67 0,-4 4 10 0,0-6 3 0,3 3 0 16,-3 3 37-16,4-9 8 0,-4 9 2 0,0 0 0 0,0-4-29 0,0 4-6 0,0 0 0 0,0 0-1 15,3-6 9-15,4 3 1 0,0 0 1 0,-3 3 0 16,-4 0-30-16,0 0-7 0,0 0-1 0,0 0 0 16,0 0 0-16,0 0 0 0,0 0 0 0,7 0 0 15,-7 0-20-15,0 0-4 0,0 0 0 0,7 3-1 16,-7-3-11-16,0 0-3 0,0 0 0 0,3 6 0 0,-3-6 23 0,0 0 4 16,0 7 0-16,4-1 1 31,-4-6-33-31,3 6-8 0,-3-6 0 0,4 6-1 0,-4-6-11 0,4 4 0 0,-1 2 0 0,1 0 0 15,-1 0 0-15,-3-6 0 0,0 7 0 0,4 2 0 0,-4-3 0 0,3 1 0 16,-3-7 0-16,0 6 0 0,0 3 33 0,0-2 5 16,0-1 1-1,0 6 0-15,4-5-26 0,-4-7-5 0,-4 3 0 0,4 6-8 0,0-3 17 0,0-6-3 16,-3 10-1-16,3-1 0 16,-4-2-13-16,4-7 11 0,0 6-11 0,0 3 10 0,0-3-2 15,0 1 0-15,4-1 0 0,-4 7 0 0,0-7-8 0,0 0 0 16,0 4 9-1,0-1-9-15,-4-3 0 0,4 7 0 0,0-7 0 0,0 7 8 16,4-4-16-16,-4 0-4 0,-4 1 0 0,4-4 0 0,0 3 12 0,0 1 0 0,0-1 0 0,0 4 0 16,0-7 49-16,0-3 12 0,0 7 3 0,0-1 0 15,0 0-52-15,0 1-12 0,4-1 0 16,-4-2 0-16,3 2 0 0,-3 0 0 0,4 1 0 0,-4 2 0 16,3-5 0-16,-3 5 0 15,0-3 0-15,4 4 0 0,-4-4-14 0,0-2-6 16,0 5 0-16,0-2-1 0,0 2 21 0,3-2 0 15,-3-4 0-15,0 3 0 0,0 1 8 0,-3-1-8 16,3 4 8-16,0-7-8 0,0 6 8 0,0-2-8 0,0 2 0 0,0-2 8 0,0-4-8 0,0 3 0 31,0 4 0-31,0 0 8 0,0-4-8 0,0 4 0 0,0-1 0 0,0 4 0 16,0-7 12-16,0 7-4 0,0-4 0 0,0 4 0 16,0-7-8-16,0 4 0 0,0 0 0 0,0 5 0 0,0-5 0 0,0-1 0 31,0 7 0-31,0-6 0 0,0-1 0 0,0 7 0 0,0-6-10 0,0 2 10 15,0 1 0-15,0 0 0 0,0-1 0 0,0 1 0 0,0 0 0 0,0 3 0 32,0-4 0-32,0 1 0 0,0 3 0 0,-4-4 0 0,4 4 0 0,0 0 10 15,-3 3-10-15,3-6 0 0,0 2 0 0,0 1 0 16,0 0 0-16,0 3 0 0,0-6 0 0,0 3 0 16,0 2 0-16,-4-2 0 0,4 6 0 0,0-6 0 0,0 3 0 15,0-3 0-15,4 3 0 0,-4 0 0 16,0 0 0-16,0 3 0 0,0-3 0 0,0 3 0 15,0-3 0-15,0 3 0 0,0-3 0 0,0 6 0 0,0-9 0 0,0 9 0 0,3-6 0 0,-3 9 0 32,0-5 0-32,4 2 0 0,-4 0 0 0,0 0 0 0,3 7 0 0,-3-10 0 15,0 6 0-15,0 4 0 0,0-4 0 0,0-3 0 0,0 0 0 0,0 4 0 16,0 2 0-16,0-6 0 16,4 1 0-16,-4 5 0 0,0-6 0 0,0 4 0 15,3-4 0-15,-3 3 0 0,4 4 0 0,-4-7 0 0,0 3 0 0,3 7 0 16,-3-7 0-16,0 1 0 0,4 5 0 0,-1-2 0 15,1-1 0-15,-4-2 0 16,0 2 0-16,4 1 0 0,-1-1 0 0,-3 7 0 16,0-7 0-16,0 7 0 0,0-6 0 0,4 5 0 0,-4 4 0 15,0-6 0-15,0 0 0 0,0-1 0 16,3 1 0-16,-3 3 0 0,0-4 0 0,4 4 0 16,-4-3 0-16,0 2 8 0,3-2-8 0,-3 3 0 0,0 0 9 0,4 2-9 0,-4-2 8 0,0 0-8 15,0 0 10-15,3 3-10 16,-3 0 10-16,0-4-10 0,0-2 10 0,0 6-10 15,4-3 12-15,-4-4-3 0,0 1-1 0,0-1 0 0,0-2-8 0,0-1 12 0,0-2-12 16,0 2 12 0,0-2-4-16,-4-1 0 0,4 0 0 0,-3 1 0 15,6-4 3-15,-3 0 0 0,0 0 0 0,0 1 0 0,0-1-2 0,4-3 0 0,-4 0 0 16,0 0 0 0,0 0-9-16,0 0 10 0,0 0-10 0,0 0 10 0,0-3-10 0,-4 0 0 15,4-3 9-15,0 0-9 0,0 0 0 0,0-4 0 16,0-2 0-16,0 3 0 0,0-4 8 15,-3 1 1-15,3-4 0 0,0 4 0 16,0-1 3-16,-4-6 0 0,4-6 0 0,-3 10 0 0,3-4-27 0,-4 4-5 0,1-4 0 0,3 0-1 31,0-3 35-31,0-3 7 0,-4 6 2 0,1 1 0 0,3-7-23 0,0 6 0 16,0-6 0-16,-4 6 8 0,4-6-26 0,0 0-5 16,0 0-1-16,0 0 0 0,0 3 39 0,0-3 7 15,0 0 2-15,0 7 0 0,0-7-39 0,0 0-7 0,0 0-2 0,0 0 0 16,-4 6 42-16,4 0 8 0,0-6 2 0,0 7 0 15,0-7-28-15,0 0 0 16,-3 9 0-16,3-3 0 0,0-3 0 0,0-3 0 0,0 7 0 0,0-7-11 16,0 0 11-16,0 0 0 0,0 0 0 0,0 0 0 0,0 0 0 0,0 0 0 31,0 0 0-31,0 0 0 0,0 0 0 0,0 0-8 0,0 0 8 0,0 0-8 16,0 0-32-16,0 0-5 0,0 0-2 0,-4 6 0 31,4-6-112-31,0 0-22 0,0 0-5 0</inkml:trace>
  <inkml:trace contextRef="#ctx0" brushRef="#br1" timeOffset="56551.7">19890 2724 1641 0,'0'0'34'0,"0"0"8"0,0 0-34 0,0 0-8 0,0 0 0 0,0 0 0 16,0 0 92-16,0 0 16 0,0 0 3 0,0 0 1 15,0 0-39-15,0 0-7 0,0 0-2 0,0 0 0 0,0 0 0 0,0 0 0 0,0 0 0 0,0 0 0 31,0 0-51-31,3 4-13 0,4-1 0 0,-3 0 0 16,-1 0 54-16,4 0 8 0,-3 3 2 0,3 1 0 16,0 2-52-16,-4-6-12 0,5 3 0 0,-1 4 0 0,-4-1 54 0,4-3 8 0,-3 7 2 0,3-7 0 15,0 4-52-15,0 2-12 0,0 1 0 0,0-4 0 16,4 4 40-16,-4 2 4 0,3-2 2 16,4 3 0-1,-3-1-22-15,3 4-5 0,0-3-1 0,0 6 0 0,4-3-7 16,-4-1-2-16,0 1 0 0,0 3 0 0,0-3-9 15,0 0 0-15,4 3 9 0,-4-3-9 0,0-1 0 0,0 4-15 0,1-3 3 0,-1 3 0 32,-4 3 12-32,4-9 0 0,0 3 0 0,1-1 0 15,-1 4 36-15,0 0 11 0,-4-3 1 0,4 3 1 0,1 0-37 0,-5 0-12 0,4 0 0 0,-3-3 0 16,3 3 32 0,0-7 0-16,4 4 0 0,-4 0 0 0,0-3-32 15,0-1 0-15,-3-2 0 0,3 3 0 0,-4-4 0 0,1 1 0 0,-1-4 0 0,-2 0 0 31,2 4 0-31,-3-4 0 0,0 1 0 0,-3-1 0 16,3-2 0-16,-7-1 0 0,0-6 10 0,0 0-10 0,0 0 8 0,0 0-8 0,0 0 0 0,0 0 8 16,0 0-8-16,0 0 0 0,0 0 0 0,-4-6 0 15,-3-1-56 1,0-2-11-16,0-1-1 0,-3-5-1 0,-1-1-133 16,4 0-26-16,-4-2-6 0</inkml:trace>
  <inkml:trace contextRef="#ctx0" brushRef="#br1" timeOffset="57334.66">19897 2568 1157 0,'0'0'32'0,"0"0"8"16,0 0-32-16,0 0-8 0,0 0 0 0,0 0 0 0,0 0 87 0,0 0 15 0,-4 0 3 0,4 0 1 31,0 0 16-31,0 0 3 0,0 0 1 0,0 0 0 16,0 0 3-16,0 0 1 0,0 0 0 0,0 0 0 16,0 0-57-16,0 0-11 0,0 0-2 0,0 0-1 15,0 0 7-15,0 0 2 0,0 0 0 0,0 0 0 0,0 0-26 0,0 0-5 0,0 0-1 0,0 0 0 16,0 0-4-16,0 0 0 0,0 0-1 0,7 0 0 15,-3 0-5-15,6-4-1 0,-3-2 0 0,4 3 0 32,-4-3-4-32,4 0-1 0,-1-4 0 0,4 1 0 0,0-1-9 0,4-2-3 15,3-1 0-15,0-2 0 0,-3 2-8 0,7 4 12 0,-4-4-12 0,4 0 12 16,-4-2-12-16,3 2 0 16,-2-6 0-16,-1 7 0 0,3-7 0 0,-2 3 0 0,2 4 8 0,1-7-8 15,-4 3 0-15,0 4 0 0,4-4 0 0,-4 0 0 16,0 4 8-16,1 3-8 0,-1-4 8 0,-4 0-8 31,1 1 8-31,-4 6-8 0,0-7 0 0,4 4 8 0,-8 2-8 0,5-2 12 0,-5 0-12 0,1 5 12 16,-4-8-12-16,3 6 8 0,-3-4-8 0,0 4 8 0,-3 3-8 0,0-3 0 15,3 2 0-15,-4 4 8 16,-3 0-8-16,7-3 0 0,-7 3 0 0,7 0 0 16,-7 0-54-16,7 0-3 0,-3 0-1 0,3 3 0 15,0-3-58-15,0 0-11 0,0 4-2 0</inkml:trace>
  <inkml:trace contextRef="#ctx0" brushRef="#br1" timeOffset="57992.87">20817 1953 1267 0,'0'0'56'0,"-3"3"12"16,3-3-55-16,0 0-13 0,0 0 0 0,0 0 0 15,0 0 105-15,-4 3 19 0,4-3 3 0,0 0 1 16,0 0-65-16,0 0-13 0,0 0-2 0,0 0-1 16,0 0 25-16,-3 7 4 0,3-7 2 0,0 9 0 15,0-9-9-15,0 6-1 0,0-6-1 16,3 3 0-16,-3 4-3 0,4-1 0 0,-1 0 0 0,-3 0 0 0,4 4-51 0,-1-1-13 16,1-2 0-16,0 2 0 15,3 0 54-15,-4 1 8 0,1 5 2 0,3-5 0 16,0 2-52-16,0 1-12 0,0 3 0 0,0-4 0 15,4 4 27-15,-1 0 2 0,1-7 1 0,-1 7 0 16,1-4-13-16,-1 4-2 16,1-4-1-16,0 7 0 0,-1-3 2 0,1 3 1 15,-1-1 0-15,1 1 0 0,0 0 1 0,-1 3 0 0,1-3 0 0,3 3 0 16,-4-3-3 0,1 3-1-16,3 0 0 0,-3 3 0 0,3-3-5 0,0 0-1 0,0 3 0 0,4-7 0 15,-4 4-8-15,3 0 12 0,-3 0-12 0,4 0 12 0,0 0-12 0,-4 0 8 0,4 0-8 0,-1 3 8 31,-3-3-8-31,4 3 8 0,0-6-8 0,-1 3 8 16,-3 0-8-16,4 3 0 0,-4-3 0 0,4 0 0 0,-4 0 16 0,0 0 0 0,0 0 1 0,0 3 0 16,0-3-8-16,0-7-1 0,-3 7-8 0,0-3 12 15,-1 0-3-15,1-6-1 0,-1 2 0 16,1-2 0-16,-1-1 0 0,-6-2 0 0,3-1 0 0,-3-3 0 16,-1 1-8-16,-3-7 0 15,0 0 0-15,0 0 0 0,0 0 0 16,0 0 0-16,0 0 0 0,0 0 0 15,-7-7-88-15,0 1-12 0,0 3-4 0,0-6 0 16,3 5-140-16,-3-2-28 0</inkml:trace>
  <inkml:trace contextRef="#ctx0" brushRef="#br1" timeOffset="58644.4">20775 3671 1261 0,'-7'0'36'0,"0"0"8"0,0 0-36 0,3 0-8 0,-3 0 0 0,4 0 0 16,-4 0 112-16,0 3 20 0,0 1 4 0,3-1 0 15,-3 0-28-15,4-3-7 0,-5 3-1 0,8-3 0 16,-3 3-18-16,-4 0-4 0,3 0-1 0,4-3 0 15,-7 4 4-15,7-4 1 0,-3 0 0 0,3 0 0 16,0 0 1-16,0 0 0 0,-7 3 0 16,7-3 0-16,0 0-38 0,0 0-7 0,0 0-2 0,0 0 0 15,0 0-1-15,0 0-1 0,0 0 0 0,0 0 0 16,0 0-12-16,0 0-2 0,0 0-1 0,0 0 0 16,10-3-6-16,-3 3-1 0,4-4 0 0,0 1 0 0,3-3-4 0,-4 3 0 15,8-3-8-15,0-1 12 16,-1-2-12-16,1-1 0 0,3 1 0 0,4-3 0 15,-1-1 0-15,1-3 8 0,3 1-8 0,4-4 0 32,0 0 0-32,-4-3-16 0,4 0 3 0,-1 0 1 0,5 0 25 0,-4 0 6 0,3 0 1 0,4 4 0 15,-4-4-7-15,4 3-1 0,-1 3 0 0,-2 0 0 16,-1 1-12 0,-3-1-16-16,-4 0 3 0,4 1 1 0,-8 2 12 0,1 4 0 0,-4-4 12 0,0 4-12 0,-3-1 12 15,-4 4-12-15,0-3 12 0,0 2-12 16,-3 1 14-16,-4 0-4 0,0 3-1 15,-7 3 0-15,0 0-1 0,0 0-8 0,0 0 12 0,0 0-4 0,0 0-44 0,-3-3-8 0,3 3-3 0,-7 0 0 16,7 0-175-16,-4 0-35 0</inkml:trace>
  <inkml:trace contextRef="#ctx0" brushRef="#br2" timeOffset="66045.92">20186 2251 500 0,'0'0'14'0,"0"0"3"16,0 0-17-16,0 0 0 0,0 0 0 0,0 0 0 15,7 0 17-15,-7 0 0 0,0 0 0 0,0 0 0 16,0 0-17-16,4 0 0 0,-4 0 8 0,0 0-8 0,0 0 8 0,0 0-8 16,0 0 12-16,0 0-12 15,0 0 80-15,0 0 8 0,0 0 3 0,0 0 0 16,0 0-10-16,0 0-1 0,0 0-1 0,0 0 0 15,0 0-22-15,0 0-4 0,0 0-1 0,0 0 0 16,0 0-23-16,0 0-5 0,0 0 0 0,0 0-1 16,0 0-5-16,0 0-1 0,0 0 0 0,0 0 28 15,0 0-16-15,0 0 1 0,0 0 0 0,0 0 15 0,0 0 3 0,0 0 1 0,0 0 0 32,0 0-9-32,0 0-1 0,0 0-1 0,0 0 0 15,0 0-9-15,0 0-1 0,0 0-1 0,0 0 0 31,0 0-3-31,0 0 0 0,0 0 0 0,0 0 0 0,0 0-7 0,0 0-1 0,0 0-1 0,0 0 0 16,0 0 6-16,3-3 2 0,-3 3 0 0,0-7 0 0,0 7-23 0,0 0 0 0,0 0-12 0,0-3 4 31,0 3 8-31,0-6 12 0,-3 3-2 0,3 3-1 16,0-3 2-16,0-3 0 0,-4-1 0 0,4 1 0 0,0 3-2 0,0 3 0 0,0-3 0 0,0 3 0 16,-4-7 1-16,4 4 0 0,-3-3 0 0,3 6 0 15,-4-3 0-15,4 3 0 0,0-3 0 0,-3 0 0 16,3 3-10-16,-4 0 12 0,4-3-12 0,0 3 12 31,-3-10-12-31,3 10 0 0,-4-3 9 0,4 0-9 0,-3-3 0 0,-1 2 9 16,4-5-9-16,-3 6 0 0,3-3 14 0,-4 6-4 15,1-4-1-15,-1-5 0 0,1 6-1 0,-1 0 0 0,1-3 0 0,3 2 0 16,-4 1 0-16,1-3-8 0,-1 3 12 0,0 0-4 16,1 0-8-16,3 3 12 0,-4-4-12 0,1 4 12 15,-1-3-12-15,1 0 0 0,-1-6 9 0,4 6-9 0,-3 0 0 16,-1-4 0-16,1 4 0 0,-1-3 8 15,1 3-8-15,-1-4 9 0,1 4-9 0,-1 0 10 16,1-3-10-16,-1 0 8 0,4-1-8 0,-4 4 8 31,1-3-8-31,-1 0 12 0,1-1-12 0,-1 4 12 0,1 3-12 0,-1-6 12 0,1 0-12 0,-1-1 12 16,1 4-12-16,-1 0 12 0,1-3-12 0,-1 3 12 0,4-4-12 0,-7 4 0 0,4-3-12 0,-1 6 12 31,1-6 8-31,-1-4 8 0,0 4 3 0,1 3 0 0,-1-3-31 0,1-4-5 0,3 4-2 0,-4 3 0 16,1-6 19-16,-1 2 0 0,1 1 0 0,-1 0 0 15,1-1 48-15,-1 1 12 0,4 0 4 0,-7 3 0 16,4-7-64-16,-1 4-28 0,-3 3 3 0,3-3 0 16,1-1 40-16,-1 1 8 0,-3 0 1 15,4 3 1 1,-1 0-25-16,-3-7-9 0,4 4 0 0,-4 0 0 0,3-1 9 0,1 1 12 0,-4 0-2 0,3 3-1 31,1-10-9-31,-5 7-16 0,5 0 4 0,-1-4 1 16,1 4 11-16,-1-3 11 0,-3 5-3 0,4-8 0 0,-4 6-8 0,3-4 0 0,-3 1 0 0,4 2 8 15,-1 1-8-15,-3-3 0 16,3 3 0-16,-3-1 0 0,4 1 9 0,-4-3-9 16,3 2 10-16,-3 4-10 0,0-6 8 0,4 2-8 0,-4 1 0 0,3 0 0 15,-3-3 0-15,4 2 8 16,-5 1-8-16,1-3 0 0,0-1 0 16,0 1 8-16,4-1-8 0,-4 4 0 0,0-6 8 0,0 2-8 0,0 1 0 0,-1-1 0 31,5 4 10-31,-4 3-10 0,0-10 10 0,0 7-10 0,0 0 9 15,0 0-9-15,0-1 8 0,0 1-8 0,3 3 0 0,-3-3 8 0,0-4-8 0,0 4 0 16,3 0-14-16,-3-1-8 0,0 1-2 0,0 0 0 16,4 0 43-16,-1-7 8 0,-3 4 1 0,4 2 1 0,-1-5-15 0,0 6-3 15,-3-7-1-15,4 7 0 16,-4-4-59-16,3 4-12 16,1 0-3-16,3 3 0 0,-4 0 109 0,1-1 22 0,3 4 4 0,-4-3 1 0,4 0-58 0,0 3-14 15,-3-6 0-15,3 6 0 16,-4 0 8-16,1-3 0 0,-1 0-8 0,4 3 12 0,0 0-1 0,-3 0-1 0,3 0 0 0,0 0 0 31,0 0-10-31,0-4 0 0,0 4 0 0,0 0 0 16,0 0 0-16,0 0 0 0,0 0 0 0,0 0 0 0,0 0 0 0,0 0 0 15,0 0 0-15,0 0 0 16,0 0 0-16,0 0 0 0,0 0 0 0,0 0 0 16,0 0 0-16,0 0-12 0,0 0 2 0,3 4 1 0,-3-4 9 0,4 3 0 0,-4-3 0 0,7 3 0 15,0 6 0-15,-7-9 0 0,3 3 0 0,-3-3 0 31,4 4 0-31,-4-4-8 0,7 3 8 0,-4 0-8 0,1 3 8 0,-1 0 0 0,1 1 0 0,-1-1 0 32,5 3 0-32,-5-2 0 0,4-1 0 0,0 0 0 15,-3 4 8-15,3-4 4 0,0 0 1 0,-4 7 0 16,8-10-13-16,-4 6-18 0,0 1 4 0,0-1 1 0,4 4 13 0,-4-7 0 0,0 0 0 0,0 7 0 16,0-4 0-16,3 0 0 0,-2 4 0 0,2-1 0 15,-3 1 0-15,0 0 0 0,0-1 0 0,4 1 0 16,-4-1 0-16,0 4 0 0,0-7 0 0,0 1-9 15,0 5 9-15,4 1 0 0,-4-10 0 0,0 10 0 16,0-3 0-16,0 2 0 0,0-5 0 0,4 2-8 16,-4 1 8-16,3-1 0 0,-3-5 0 15,4 5 0-15,-4 1 0 0,0-4-10 0,0 4 10 0,4-4 0 16,-4 0-11-16,0 1 11 0,0-1-10 0,0 7 10 16,0-10-9-16,0 7 9 0,0-4-8 0,0 4 8 15,-3-4-11-15,3 0 11 0,0 4-13 0,0-4 5 0,-4 7 8 0,4-7 0 0,-3 4 0 0,3 0 0 31,0-1 0-31,0-3 0 0,0 4 0 0,4 0 0 16,-4-1-11-16,3-6 0 0,1 7 0 0,-1-4 0 0,1 1 11 0,-4 2-10 0,4-2 10 0,-1 2-10 31,-3-2 0-31,4 2 0 0,-4-6 0 0,4 4 0 16,-4-1 2-16,0 1 0 0,0 5 0 0,0-8 0 0,0 2 8 0,0 0-10 0,-4 1 10 0,4-4-10 31,-3 7 10-31,3-10 0 0,0 3 0 0,-3 0-8 0,3 4 8 0,-4-7 0 0,4 3 0 0,-3 4 0 16,-1-4 0-16,1-3 0 0,-1 3 0 0,1 0 0 31,-1 1 0-31,1-1 0 0,-4-3 0 0,0-3 0 0,0 0 0 0,0 0 0 0,0 0 0 0,0 0 0 16,0 0-22-16,0 0 1 0,0 0 0 0,0 0 0 15,0 0-121-15,0 0-24 0,-4-3-5 0</inkml:trace>
  <inkml:trace contextRef="#ctx0" brushRef="#br2" timeOffset="67511.53">19583 1263 806 0,'0'0'17'0,"0"0"4"0,0 0 1 0,0 0 2 0,-4-6-24 15,4 3 0-15,-3-3 0 0,3 6 0 0,-4 0-47 16,4 0-13-16,0 0-4 0,0 0 0 0,0 0 52 0,0 0 12 0,-3-4 0 0,3 4 0 15,0 0 0-15,0 0 0 0,0 0 0 0,0 0 0 16,0 0 0-16,0 0 0 0,0 0 0 0,0 0 0 16,0 0 73-16,-4-3 18 15,4-6 3-15,0 9 1 16,0 0-50-16,0 0-9 0,0 0-3 0,0 0 0 0,0 0 25 0,0 0 5 0,0 0 1 0,0 0 0 16,0 0 51-16,-3 6 10 0,-5-3 3 0,8 4 0 15,-3-4-52-15,-1 6-9 0,4 0-3 0,0 4 0 31,0 0 0-31,-3-4 0 0,3 4 0 0,0-1 0 16,0 4 0-16,0-7 0 0,0 7 0 0,0 0 0 0,-4-7-51 0,4 0-13 0,-3 4 0 0,3-1 0 16,-4 1 0-16,4-7 0 0,-3 4 0 0,3-4 0 15,-4 0 54-15,4 0 8 0,-7 4 2 0,7-4 0 16,-3-3-52-16,3 0-12 0,-4 1 0 0,4 2 0 16,0 0 0-1,-3-3 0-15,3 3 0 0,0-2 0 0,0-4 0 0,0 0 0 0,0 0 0 0,0 0 0 16,0 0 0-16,0 0 0 0,0 0 0 0,0 0 0 15,0 0 0-15,0 0 0 0,7-7 0 0,0 1 0 0,-4-3 0 16,1-1 0-16,-1 4 0 0,-3-7 0 0,0 4 54 0,0-4 8 16,0 4 2-16,0 3 0 0,0-10-52 15,0 7-12-15,-3-4 0 0,3 7 0 0,0-3 0 0,0-4 0 16,0 7 0-16,-4-4 0 16,4 1 0-16,0 3 0 0,0-7 0 0,0 4 0 15,0-1 0-15,0-2 0 0,0 2 0 0,0-2 0 0,0-1 0 0,0 1 0 0,-3 2 0 0,3-5 0 31,0 5 54-31,0-2 8 0,0 2 2 0,0-2 0 0,0 2-52 0,0 1-12 16,0-1 0-16,-4 7 0 16,4 0 0-16,0 3-12 0,0 0 3 0,0 0 0 0,0 0 9 0,0 0 12 0,0 0-2 0,0 0-1 31,0 0-9-31,0 0 0 0,0 0 0 0,0 0 0 0,0 0 0 0,0 0 0 16,0 0 0-16,0 0 0 0,0 0 0 0,0 0 0 0,0 0 0 0,0 0 0 15,0 0 0 1,0 0 0-16,0 0 0 0,0 0 0 15,0 0 0-15,0 0 0 0,0 0 0 0,0 0 0 0,0 0 0 0,0 0 0 0,0 0 0 0,0 0 0 16,0 0 0 0,11 3 0-16,-11-3 0 0,0 0 0 0,10 3 0 0,-3 1 12 0,-7-4-12 15,4 6 12-15,-4-6-12 0,7 6 0 0,-7-6 0 0,7 6 0 0,4-2 0 0,-4 8 8 32,0-6-8-32,0-2 0 0,0 5 8 0,3 0-8 15,1 4 0-15,0 3 8 0,3-7-8 0,-4 7 8 0,4 2-8 0,-3-5 8 16,3 3-8-16,0-4 0 0,-3 4 0 0,-1-4 8 15,1 1-8-15,0 0 0 0,-1-4 0 0,1-3 0 16,-4 4 0-16,0-4 0 0,0-3 0 0,0 3 0 16,0 4 0-16,-3-7 0 0,-4-3 0 15,7 3 0-15,-7-3 0 0,0 0 0 0,0 0 0 0,0 0 0 0,0 0 0 0,0 0 0 16,0 0 0-16,0 0 0 0,0 0 0 0,0 0 0 16,0 0 0-16,0 0 0 0,0 0 0 0,0 0 0 15,0 0 8-15,0 0-8 0,0 0 0 0,0 0 0 16,0 3 0-16,0-3 0 0,-4 3 0 0,4 0 8 15,-3 0-8-15,-5 1 0 0,5-1 0 0,-1 0 0 0,1 0 0 16,-4 0 0 0,0 0 8-16,0 4-8 0,0-1 0 0,-4-3 8 15,1 0 1-15,-1-3 0 0,-3 6 0 0,-4-2 0 0,4-1 8 16,-4 0 2-16,1 0 0 0,-4 0 0 0,7-3-9 0,-4 0-2 0,7 3 0 0,-3-3 0 31,4 3-8-31,-1 0 0 0,0 1 0 0,1 2 8 0,3-3-8 0,0 0 0 0,3 0 0 0,4-3 0 16,0 0-100-16,0 7-23 0,0-1-4 0,4 0-1 31,-4-6-36-31,7 6-7 0,0-6-1 0</inkml:trace>
  <inkml:trace contextRef="#ctx0" brushRef="#br2" timeOffset="70796.91">20620 2894 919 0,'0'0'19'0,"0"0"5"16,0 0-24-16,0 0 0 0,0 0 0 0,3-3 0 15,-3 3 15-15,0 0-2 0,4-7 0 0,-4 7 0 16,0 0 4-16,0 0 1 0,0 0 0 0,0 0 0 31,0 0 42-31,0 0 8 0,0 0 1 0,7 0 1 0,-3-3 20 0,-4-3 4 0,3 3 1 0,-3 3 0 0,4-3-29 16,-1-1-6-16,1-2 0 0,-4 6-1 15,0 0-26-15,0 0-5 0,0 0 0 0,0 0-1 0,0 0-6 0,0 0-1 0,0 0 0 16,0 0 0 0,0 0 27-16,0 0 5 0,0 0 0 0,0 0 1 15,0 0-5-15,0 0 0 0,0 0-1 0,0 0 0 0,0 0-14 0,0 0-2 0,0 0-1 0,0 0 0 31,0 0-30-31,0 0 0 0,0 0 0 0,0 0 0 0,-4 0 14 0,4 0 3 16,0 0 1-16,0 0 0 0,0 0 22 0,0 0 5 0,-7 0 1 0,7 0 0 31,0 0-46-31,0 0-24 0,0 0 2 0,0 0 1 16,0 0 21-16,0 0 0 0,0 0 12 0,0 0-4 0,-3 0-8 0,3 0 0 0,-4-9 0 0,4 6 0 16,0 3 0-16,0 0 0 0,4-3 0 15,-4 3 0-15,3-4 16 0,-3 4-3 0,4-3 0 0,-4 3 0 16,7-3-23-16,-7 3-5 0,3 3-1 0,-3-3 0 15,7 3 26-15,-7-3 5 0,0 0 1 0,4 7 0 16,-4-7-16-16,3 6-16 0,-3-6 3 0,4 6 1 16,-4 0 12-16,0 1 8 0,0-1 0 0,0-6-8 15,0 0 26 1,-4 3-2-16,-3 0 0 0,4 4 0 0,-4-4 8 0,3 0 2 0,-3 0 0 0,4-3 0 16,-1 0-5-16,-3 0-1 0,3-3 0 0,1 0 0 15,3 3-9-15,0-7-3 0,-4 4 0 0,4 3 0 16,0-6-16-16,0 0 8 0,4 3-8 0,-4-4 0 15,0 4 0-15,3 3 0 0,-3-9 0 0,0 9 0 16,0 0 0-16,0 0 0 0,0 0 0 0,0 0 0 16,0 0 8-16,0 0-8 0,0 0 0 0,0 0 0 15,0 9 8-15,0-6-8 0,0 4 0 0,4-1 0 16,-4-6-33-16,0 0-11 0,3 6-1 16</inkml:trace>
  <inkml:trace contextRef="#ctx0" brushRef="#br2" timeOffset="74147.25">17438 3035 505 0,'-7'0'21'15,"3"3"-21"1,4-3 16-16,-7 0-2 0,7 0 0 0,-3 3 0 0,3-3-14 0,-7 0 0 15,3 0 0-15,4 0 0 16,-7 0 28-16,7 0 4 0,0 0 0 0,0 0 0 16,0 0-10-16,-4 0-2 0,4 0 0 0,0 0 0 15,0 0 20-15,0 0 3 0,0 0 1 0,0 0 0 16,-7 3-26-16,7-3-5 0,0 0-1 0,0 0 0 16,0 0-3-16,-3 3-1 0,3-3 0 0,0 0 0 0,0 0 4 0,0 0 0 0,0 0 0 0,0 0 0 15,0 0 32-15,0 0 6 0,0 0 2 0,0 0 0 31,0 0-32-31,0 0-7 16,0 0-1-16,0 0 0 0,0 0 16 0,0 0 4 0,0 0 0 0,7 0 0 0,0-3-20 0,-3 3-3 16,-4 0-1-16,10 0 0 15,-3 0-8-15,0 0 8 0,0 0-8 0,0 0 8 16,0 0-8-16,0 0 0 0,1 0 0 0,-1 0 0 0,0 0 8 0,0 0 0 0,0 0 0 0,0 0 0 31,0 0 4-31,0-3 0 0,0 3 0 0,0 0 0 16,0 0 14-16,0 0 3 0,0 0 1 0,0 0 0 0,0-3-22 0,0 3-8 0,0 0 0 0,4 0 0 15,-4 0 0-15,0 0 0 0,0-3 0 0,4 3 0 16,-4 0 11-16,0-3-11 0,0 3 12 0,0-3-12 16,4-1 20-16,-4 1-4 0,3 3 0 0,1-3 0 15,-4 3 1-15,3-3 0 0,-3 3 0 16,1-3 0-16,2 3-17 0,1 0-12 0,-1 0 1 0,-3 3 1 31,4-3 10-31,-4 0 0 0,4 0 0 0,-1 0 8 16,-3 0 19-16,0 0 4 0,4 0 1 0,-1 0 0 0,-3-3-52 0,1 3-9 15,2 0-3-15,1 0 0 0,-1 0 32 0,-3 3 0 0,4-3 0 0,-1 0 0 32,1 0 20-32,0 0 9 0,-1 0 3 0,4 0 0 0,-3 0-32 0,-4 0 0 0,4 0 0 0,-1 0 0 0,-3 0 0 15,4 3 0-15,-4 0 0 0,3-3 0 16,-3 3 0-16,4-3 0 0,-4 0 0 16,4 0 0-16,-1 0 0 0,1 0 0 0,-1 0 0 15,1-3 0-15,3 3 0 0,0 0 0 0,0-3 0 0,0 3 0 0,1-3 0 0,2 3 0 16,-3-3 0-16,0 3 0 15,1 0 0-15,-1 0 0 0,0 0 0 0,0 3 0 16,-4-3 0-16,5 0 0 0,-1 3 0 0,0-3 0 16,-4 0 0-16,1 0 0 0,3 0 0 0,-3-3 0 15,-1 3 10-15,4 0-1 0,-3 0 0 0,0-3 0 0,3 3 3 16,-4 0 0-16,4-3 0 0,0 0 0 0,-3 3-12 0,3 0 0 0,-3-7 0 0,3 7 0 31,-4 0 0-31,5-3 0 0,-5 3 0 0,1 0 0 0,-1 0 0 0,4 0 8 16,-3 0-8-16,0 0 8 15,-1-3 25-15,1 3 5 0,3-3 1 0,-4 3 0 16,1-3-39-16,0 3-21 0,-1 0 2 0,1 0 1 0,3-3 18 0,-4 3 0 0,5 0 0 0,-5 0 0 16,4 0 0-16,0 0 0 0,0 0 0 15,1 3 0-15,-1-3 0 0,-4 0 0 0,1 0 0 16,-1 0 0-16,1 0 0 0,0 3 0 0,-1-3 0 16,-3 0 0-16,4 0 0 0,-1-3 0 0,-3 3 0 0,4 0 0 15,-4 0 0 1,4-3 0-16,-1 3 0 0,1-4 0 0,-1 1 0 0,5 3 0 0,-1-3 0 0,-4 0 0 15,4 0 0-15,0 3 0 0,4-3 0 0,-4 3 0 16,-3-3 0-16,-1 3 0 0,1 0 0 0,0 0 0 16,-1 0 24-16,1 0 9 0,-1 0 2 15,4 3 0-15,-3-3-56 0,0 0-11 0,-1 0-3 0,1 0 0 16,-1 0 35-16,4 0 0 0,-3 0 0 0,3 0 0 16,-3 0 0-16,-1 0 0 0,4-3 0 0,-3 3 0 0,0 0 21 0,-1 0 11 0,-3 0 3 15,4 0 0 1,-1 0-56-16,-3 0-11 0,1-3-3 0,2 3 0 15,-3 0 58-15,0 0 11 0,4 0 2 0,-4 0 1 0,0 0-59 16,3 0-12-16,-2 0-2 0,-1 0-1 16,0 0 61-16,3-4 12 0,1 4 2 0,-4 0 1 15,3-6-39-15,1 6 0 0,0 0 0 0,-1-3 0 0,-3 3 0 0,4-3 0 0,-4 0 0 0,3 3 0 16,-2-3 0-16,-1 3 0 16,0 0 0-16,-7 0 0 15,7-4 25-15,-4 4 1 0,-3 0 0 0,7 0 0 16,0-3-42-16,-3 3-8 0,3 0-1 0,-4 0-1 0,5 0 42 0,-5 3 8 0,4-3 1 15,0 0 1-15,0 0-42 0,0 0-9 16,0 0-2-16,4 0 0 0,-4 0 43 0,4 0 9 16,-4 0 2-16,3 0 0 0,1 0-39 0,-1 0-7 0,1 0-1 0,0-3-1 31,-4 3 33-31,0 0 8 0,3 0 0 0,-3 0 1 0,0 0-30 0,0-3-7 0,0 0 0 0,0 3-1 16,1 0 27-16,-1 0 6 0,-4-3 0 0,4 3 1 15,4 0-17-15,-4-3 0 16,3 3 0-16,-3-3 0 0,4 3 0 15,0 0 0-15,-1-4 0 0,4 4 0 0,-3-3 0 0,3 3 0 0,4 0 0 0,-4 0 0 0,0-3-12 16,0-3-7-16,-3 6-1 0,-1-3 0 16,1 0 32-16,-1 3 7 0,1 0 1 0,-4 0 0 15,0-3-20-15,-3 3 0 0,-4 0 0 0,7 0 0 16,0 0-48-16,0 0-12 0,0 0-4 0,0 0 0 16,3 0 103-16,-3 0 20 0,4 0 4 0,-4 0 1 15,0 3-103-15,4-3-20 0,-4 0-4 0,0 3-1 0,3-3 103 0,-6 0 20 0,3 0 4 0,0 0 1 31,0 0-103-31,0 0-20 0,-3 0-4 16,3 0-1-16,0 0 103 0,0 0 20 0,0 0 4 0,0 0 1 16,0-3-103-16,0 3-20 0,0-3-4 0,-3 3-1 0,6-4 103 0,-3 4 20 0,0-3 4 0,0 3 1 31,4-3-103-31,-4 3-20 16,4 0-4-16,-1 0-1 0,4-3 103 0,-3 3 20 0,0-3 4 0,3 3 1 0,-4 0-52 0,-3 0-12 0,4-3 0 0,-4 3 0 31,0 0-48-31,0 0-13 0,0-3-3 0,0 3 0 15,0 0 103-15,0 0 20 0,4 0 4 0,-4 0 1 0,3 3-52 0,-2-3-12 0,2 0 0 0,1 0 0 16,-1 0-15-16,-3 3-5 0,4-3-2 0,-1 0 0 31,1 3-16-31,-4 0-3 0,0-3-1 0,0 3 0 0,0 0 64 0,0-3 13 0,0 4 2 0,-3-4 1 16,-4 0-10-16,7 3-1 0,-7-3-1 16,0 0 0-16,7 0-26 0,-7 0 0 0,4 0 0 0,3 0 0 15,-7 0-13-15,3-3-8 0,-3 3-2 0,7 0 0 16,0 0 37-16,-7 0 7 15,4 0 2-15,-4 0 0 0,7 0-38 0,-7 0-7 16,0 0-2-16,3 3 0 0,-3-3 39 0,0 0 7 0,0 0 2 0,7 3 0 16,-7-3-33-16,4 3-7 0,-4-3 0 0,7 6-1 15,-7-6-24-15,7 3-5 0,-7-3-1 0</inkml:trace>
  <inkml:trace contextRef="#ctx0" brushRef="#br2" timeOffset="83549.78">21770 2947 1074 0,'0'0'30'0,"0"0"8"16,0 0-30-16,0 0-8 0,0 0 0 0,0 9 0 31,0-9 84-31,0 0 15 0,0 0 3 0,3 4 1 0,-3-4-11 0,0 0-3 16,0 0 0-16,0 6 0 15,0-6-20-15,0 0-4 0,0 0-1 0,0 0 0 0,0 0 47 0,0 0 9 0,0 6 1 0,0-6 1 16,0 0-48-16,0 0-10 0,0 0-1 0,0 0-1 16,-3 3-21-16,3-3-4 0,-4 3-1 0,4-3 0 15,0 0-8-15,-7 3-3 0,7-3 0 0,-3 4 0 32,3-4-11-32,-7 0-2 0,3 0-1 0,4 0 0 0,-7-4 11 0,4 1 2 0,-1 0 1 0,-3 0 0 15,4-3-5-15,-1 0-2 0,-3 2 0 0,3-8 0 16,1 2 2-16,-1 1 1 0,1 0 0 0,3-1 0 15,-4-5-21-15,4 2 0 0,-3-3 0 0,3 4 0 16,0-4 0-16,0 0 0 0,3 1 0 16,-3 2 0-16,4-2 23 0,-1 2 0 15,1-6 0-15,-1 4 0 0,1 2-9 0,-1-3-2 0,5 1 0 0,-5 2 0 0,4-3 2 0,-3 4 0 16,3-4 0-16,0 7 0 16,-4-4-3-16,8-2-1 0,-4-1 0 0,0 6 0 15,4-8-1-15,-4 2 0 0,3 3 0 0,1 1 0 16,-1-1 0-16,1 1 0 0,0 2 0 0,-1 1 0 0,1 3-1 0,-1-4 0 0,-3 4 0 0,0 0 0 31,4 3-8-31,-4-4 8 0,0 4-8 0,0 0 8 0,-3-3-8 16,3 3 0-16,-4 3 9 0,4-3-9 0,-3-1 0 0,-1 4 8 0,-3 0-8 0,4-3 0 15,-4 3-20 1,0 0-8-16,0 0-1 0,0 0-1 16,3-3-130-16,1 0-25 0,-4 0-6 0</inkml:trace>
  <inkml:trace contextRef="#ctx0" brushRef="#br2" timeOffset="85213.74">22154 2753 1094 0,'0'0'23'0,"0"0"5"16,0 0-28-16,0 0 0 0,0-7 0 0,0 7 0 15,0 0 108-15,-3-6 16 0,3 6 3 0,0-3 1 0,0 3 0 0,0 0 0 0,-4-6 0 0,4 6 0 16,0 0-8-16,0 0 0 0,0 0-1 0,0 0 0 31,-7 3-37-31,4 0-7 0,-1 3-2 0,1 4 0 16,-1-1-58-16,4 7-15 0,-3 2 0 0,3-2 0 15,0 3 0-15,0 3 0 0,0 0 0 0,3 0 0 16,1 0 54-16,-1 0 8 0,1-3 2 0,-1-1 0 0,4-2-56 0,4 0-8 0,-4-7-8 0,4 4 8 16,-1-7 0-16,1 0 0 0,-1-3 8 0,8 4-8 15,0-14 0-15,-4 4 0 0,3-3 0 0,-2-3 0 16,2-1 0-16,-3-2 0 0,0-1 0 0,-3-3 0 31,0 1 0-31,-1-1 0 0,-3-3 0 0,0 3 0 16,0 1 0-16,-3 2 0 0,-1 1 0 0,1-1 0 15,-4 4 0-15,0 3 0 0,0-4 0 0,-4 4 0 0,4 0 20 0,0 6-1 0,0 0-1 0,0 0 0 32,0 0-29-32,0 0-5 0,0 0-2 0,-7 3 0 0,4 3 32 0,-1 0 6 0,4 4 2 0,-3 2 0 15,3-2-35-15,3 5-7 0,1-2-2 0,-4 6 0 16,3-4 22-16,4 4 0 16,-3 3 0-16,3 0 0 15,-4-3 0-15,5 6 0 0,-1-3 0 0,0 3 0 0,0 0 47 0,0 0 13 0,0 0 4 0,-4 3 0 16,4-2-52-1,-3 5-12-15,-4-3 0 0,3 3 0 0,-3-2 0 0,0-1 0 0,0-3 0 16,-3 0 0-16,3 0 20 0,-7-3 2 0,0 0 0 0,3-3 0 16,-6-3-14-16,3 2-8 0,-4-2 8 0,0-3-8 15,-3-4 13-15,0 0-1 0,0-2-1 0,-4-1 0 16,1-6-11-16,-1 0 0 0,1 0 0 0,-1-6 0 16,0 2 11-16,1-2-3 0,3-3-8 0,3-1 12 0,0 4-4 0,4-6 0 0,0 2-8 15,0-2 12 1,4-4-1-16,3-3-1 0,-4 0 0 0,8-3 0 15,-4 0-10-15,3 1 0 0,1-8 0 0,3 7 8 0,3-3-8 0,-3 3 0 0,8-6 0 0,-1 0 0 16,0 3 53-16,3 6 9 0,-2-3 2 0,2 3 0 31,-3 7-52-31,0-1-12 0,4 1 0 0,-4 2 0 0,0 1 0 16,0 2 0-16,-3 4 0 0,3-3 0 0,-3 6 0 0,-1-3 0 16,1 3 0-16,-4-3 0 15,0 3-48-15,0 0-13 0,0 0-3 0,0 0 0 0,0-3-51 0,0 3-10 16,0-7-3-16</inkml:trace>
  <inkml:trace contextRef="#ctx0" brushRef="#br2" timeOffset="85669.09">22789 2956 1958 0,'0'0'87'0,"0"0"17"0,0 0-83 16,0 0-21-16,0 0 0 0,8-6 0 15,-8 6 93-15,3-3 15 0,4 3 2 0,0 0 1 16,-3 0-25-16,3 3-5 0,0 3-1 0,0-2 0 0,-4-1-12 0,4 3-2 0,-3 0-1 0,-1 4 0 16,1-1 51-16,-4 4 9 0,0-4 3 0,4 4 0 15,-4 2-103-15,-4 1-25 0,4 3 0 0,0 6 0 16,-4-10 43-16,1 4 3 0,-4 0 1 0,3 0 0 15,-3 0-24-15,4-7-5 0,-4 4-1 0,0-4 0 16,3-2-17-16,-6-1 0 0,3-2 0 0,-1-1 0 16,-2-3-48-16,3-3-12 0,-4 3-4 0,4-6 0 15,0 0-153 1,4 0-31-16,-1 0-7 0</inkml:trace>
  <inkml:trace contextRef="#ctx0" brushRef="#br2" timeOffset="86358.75">23241 2746 1501 0,'0'-6'63'0,"0"6"-51"16,0-6 109-16,-4 0 22 0,4-1 4 0,0 4 1 15,0 0-46-15,-3-6-9 0,3 5-1 0,0-2-1 16,0 6-7-16,-4-3 0 0,1-3-1 0,-1 6 0 16,4 0-2-16,-3 0 0 0,-4 0 0 0,0 3 0 15,0 0-12-15,-4 3-2 0,4 1-1 0,0 2 0 16,-4 4-22-16,1-1-4 0,-1 1 0 0,4-1-1 15,0 4-12-15,0 3-3 0,0-4 0 0,0 4 0 0,3 0-4 0,1 0 0 0,-1 3-1 16,4-4 0 0,4-2-10-16,-1 0-1 0,1 0-8 0,3 2 12 15,7-5-12-15,-3 3 0 0,3-10 8 0,0 3-8 16,4-2 0-16,-4-1 0 0,3-3 0 16,1-3 0-16,0 0 0 0,-4-3 0 0,3 0 0 0,1 0 0 0,0-4 30 15,-1-2 6-15,-3 3 2 0,4-7 0 16,-4 0-38-16,0 1-23 0,-3 3 3 0,-1-4 1 0,1 0 19 0,-4-2 12 0,-3 5-1 15,-1-8-1-15,-3 5-1 0,0-3 0 16,-3 4 0-16,-1-4 0 16,-3 0 2-16,3 7 0 0,-6-10 0 0,3 4 0 0,-4 2-11 0,1-3-16 15,-1 1 4-15,0-1 1 0,1 3 19 0,-1 1 4 0,1-4 1 0,-1 7 0 16,1-4-13-16,-1 7 0 0,4 0 0 0,-4-1 0 16,4 1-30-16,0 6-6 0,0-3 0 15,0 3-1-15,0 0-78 0,0 3-15 0,0-3-3 16</inkml:trace>
  <inkml:trace contextRef="#ctx0" brushRef="#br2" timeOffset="86628.37">23118 2834 2518 0,'-11'0'52'0,"11"0"13"16,0 0-52-16,0 0-13 0,0 0 0 0,0 0 0 16,0 0 104-16,0 0 19 0,0 0 3 0,0 0 1 15,0 0-43-15,0 0-8 0,7 3-1 0,4-3-1 0,-1 0-15 0,1 0-3 0,3 0-1 0,0-3 0 32,0 3-15-17,0-3-4-15,4 0 0 0,-4 0 0 0,4 0 1 0,-4 3 0 0,0-4 0 0,3 1 0 16,-2 3-37-16,2-3 0 0,-3 3-14 0,0 3 4 15,1-3 10-15,-5 3 12 0,4-3-2 0,-3 4-1 32,-1-4-109-32,1 3-23 0,3-3-4 0</inkml:trace>
  <inkml:trace contextRef="#ctx0" brushRef="#br2" timeOffset="87340.07">23590 2486 1668 0,'-10'0'47'0,"3"0"11"0,0 0-46 0,-4 0-12 0,4 0 0 0,-4-3 0 0,4 3 122 0,0-3 22 0,4 0 5 0,-4 0 1 16,3-1-40-16,1 4-8 0,-4-3-2 0,7 3 0 31,0 0-48-31,0 0-11 0,0 0-1 0,0 0-1 16,0 0 13-16,0-6 4 0,0 6 0 0,0 0 0 0,0 0-39 0,0 0-7 0,0 0-2 0,0 0 0 15,0 0 41-15,0 0 8 0,0 0 2 0,7 6 0 16,3-3-23-16,-3-3-5 0,4 4-1 0,-1 2 0 16,1-3-5-16,3 3-1 0,0 0 0 0,4 4 0 15,-4-1 0-15,4-2-1 0,-1 2 0 0,1 0 0 16,0 1-4-16,-1-1-1 0,1 1 0 0,-1 2 0 15,-2 1 0-15,-1-4 0 0,0 4 0 0,0 2 0 16,-7 1 1-16,4 3 0 0,-4-7 0 0,-4 10 0 16,1-3 1-16,-4 3 0 0,-4 0 0 0,1-6 0 0,-1 2-10 0,-3 1-2 0,0 3 0 0,3 0 0 15,-6-6-8-15,-1 3 10 0,1-1-10 0,-4 1 10 16,3 0-7-16,-3-6-3 0,0-4 0 16,0 4 0-16,3-7 0 0,-3 0-10 0,3-3 10 0,4 4-12 31,0-7-78-31,7 0-16 0,0 0-3 0</inkml:trace>
  <inkml:trace contextRef="#ctx0" brushRef="#br0" timeOffset="122786.54">7440 6779 824 0,'0'0'35'0,"0"0"-35"15,0 0 115-15,0 0 16 0,4-4 3 0,3-2 1 16,-4 3-6-16,-3 3-1 0,4-3 0 0,-1-3 0 16,-3 6 19-16,4-7 3 0,-4 7 1 0,0 0 0 0,0 0-15 0,0 0-4 0,0 0 0 0,0 0 0 31,0 0-24-31,0 0-6 0,0 0-1 0,0 0 0 16,-4 0-38-16,-3-3-8 0,4 3-2 0,-4 0 0 0,0 0-18 0,-4 0-4 0,0 0-1 0,1-3 0 31,-1 3-6-31,1-3-2 0,-1 0 0 0,0 0 0 15,-3 0-6-15,4-1 0 0,-1 1-1 0,-3 0 0 0,4 0-5 0,-1 0-1 0,0 0 0 0,4 0 0 16,-3-1-9-16,3 1 10 0,-4 0-10 0,8 0 10 16,-5 0-10-16,5 3 0 0,-4-3 9 0,3 3-9 15,1-3 8-15,-1 3-8 0,4 0 8 0,-7-3-8 16,4-1 8-16,3 4-8 0,-7 0 8 0,7 0-8 16,0 0 0-16,0 0 8 0,0 0-8 0,-7 0 0 15,7 0 0-15,0 0 0 16,0 0 0-16,0 0 8 0,0 0-8 0,0 0 0 0,0 0 0 0,0 0 0 0,0 0 0 0,0 0 8 15,0 0-8 1,0 0 0-16,0 0 0 0,0 0 9 0,0 0-9 0,-4 7 0 0,4-7 10 16,0 6-10-16,0 0 8 0,0 4-8 15,0-4 0-15,0 6 8 0,-3 4-8 0,3 0 7 16,3 3-7-16,-3-1 0 0,0 11 0 16,4-1 0-16,-1 0 0 0,-3 3 0 0,0 1 0 0,4-1 0 15,-1 0 0-15,-3 4 0 0,4-1 0 0,-1 4 0 16,-3 0 0-16,0 2 0 0,4 8 0 0,-4-5 0 0,3-2 0 15,1 0 0 1,-4-7 0-16,3 1 0 0,1-4 0 0,-1 1 0 0,1-7 0 0,-1 3 0 16,1 0 0-16,0 4 0 0,-1-1 0 0,1 0 0 0,-4 4 0 0,3-1 0 15,-3-6 0-15,4 4 0 16,-1-7 0-16,1 0 0 0,-4-3 0 0,0 0 0 0,0-3 0 0,0-1 0 16,0-2 0-16,0-6 0 0,3-1 0 0,-3-3 0 0,4 0 0 0,-1-2 0 15,-3-4 0-15,4 3 0 0,-1-3 0 16,4-3 0-16,-3 3 0 0,3-4 0 0,0 1 0 15,0 3 0 1,0-3 0-16,0 0 0 0,0 3 0 0,0-3 0 0,0 0 0 0,0 3 0 16,0-3 0-16,1 0 0 0,-1-1 0 0,0 1 0 0,0 0 0 0,0 3 0 31,0-3 0-31,3 0 0 16,1 0 0-16,0 0 0 0,-1-4 0 0,1 7 0 0,-1-3 0 0,4 0 0 0,1 0 0 0,-1 0 0 0,0 0 0 15,0 0 0-15,4-1-26 0,-8 4-5 16,4-3-1-16,0 3 0 0,-3 0 51 15,-1 0 9-15,1 3 3 0,0-3 0 16,-4 4-31-16,-4-1 8 0,4 0-8 0,-3 0 4 0,3 0-4 0,-7-3 0 0,0 0 0 0,0 0 0 31,0-3-80-31,3 0-15 0,1-3-3 0,-4-1-934 16,3-2-188-16</inkml:trace>
  <inkml:trace contextRef="#ctx0" brushRef="#br0" timeOffset="123365.39">7860 6719 1337 0,'0'0'56'15,"3"-6"-44"-15,-3 6 181 0,0 0 37 0,0-3 7 0,0 3 2 16,0-7-24-16,0 7-5 0,-3-6-1 0,3 6 0 31,-4-3-92-31,-3 3-18 0,0 3-4 0,0-3-1 0,0 3-18 0,0 0-3 0,0-3-1 0,0 7 0 16,-4-1-36-16,4 3-8 0,-3 1-2 0,-1 5 0 15,4 1-6-15,0 3 0 0,0 6-1 0,3-3 0 16,1 3-9-16,3-6-2 0,0 3 0 0,7-3 0 16,-3-1-8-16,3 1 0 0,0 0 0 0,3-3 0 15,1-4 0-15,-1 1 0 0,1-4 8 0,0 1-8 16,3-7 0-16,0 0 0 0,0-3 0 0,0-3 0 15,4 0-19-15,-1-7-9 16,1 1-1-16,0-7-1 0,-1 4 30 0,1-7 0 0,-1 0 0 0,-2 0 0 16,-1 7 0-16,0-4 0 0,-7 6 0 0,0 4 0 15,0-3 0 1,-3-1 0-16,-4 1 0 0,0 0 0 0,0-1 0 0,-4 1 0 0,0-1 0 0,-6-2 0 0,3-1 20 16,-7 4 9-16,3-1 3 0,-3 4 0 0,0-3-32 0,0 3 0 0,3-1 0 0,-3 4 0 31,0 0 0-31,3 3 0 0,1 0 0 0,-1 3 8 0,4 0-28 0,7-3-4 15,-7 3-1-15,4 7 0 16,-1-1-96-16,4 1-19 0,0-1-4 0,0 4-835 0,0 2-166 0</inkml:trace>
  <inkml:trace contextRef="#ctx0" brushRef="#br0" timeOffset="123993.88">8005 7450 1888 0,'-4'-13'53'0,"4"7"13"16,-4 3-53-16,4-4-13 0,-3 1 0 0,3 0 0 0,-4 0 187 0,1-4 34 0,3 1 7 0,-4-1 2 15,4 4-133-15,-3 3-26 16,3 3-6-16,-4-3-1 15,1 3 0-15,-1-3 0 0,1-4 0 0,-1 7 0 0,-3 0 22 0,0 4 4 0,0 2 1 0,0 3 0 16,0 4-44-16,0 2-9 0,0 4-2 0,0 0 0 31,-4 0-28-31,4 0-8 0,0 3 0 0,0 0 0 0,3-4 28 0,1 4 2 16,-1 0 0-16,1-3 0 0,3 0-30 0,3-3 8 0,1 2-8 16,-1-5 0-1,5-1 0-15,2 1 0 0,-3-7 0 0,4 1 0 0,3-1 0 0,-4-6 0 16,5 0 0-16,2 0 0 0,-3-6-22 0,4-4-7 0,0 1-2 0,-1-4 0 31,1 1 31-31,0-1 0 0,-4-3 0 0,0 1 0 0,-4 2 0 0,1-2 0 0,-4 2 0 0,0-3 0 16,-3 4 20-16,-1-1 9 0,-6 4 3 0,-1-4 0 15,0 4-32-15,-6-1 0 0,-1-2 0 0,1 3 0 16,-1-4-22-16,-3 0-7 0,0 1-2 0,-4 3 0 0,4-1 31 0,0 1 0 16,3 2 0-16,-3-2 0 15,4 0 0-15,-1-1 0 0,4 4 0 0,0 3 0 16,0-3 0-16,7 2 0 0,-3-2 0 0,3 6 0 15,3-6-110-15,4-4-16 0,0 4-3 0,4-3-1328 16</inkml:trace>
  <inkml:trace contextRef="#ctx0" brushRef="#br0" timeOffset="124782.21">8269 6747 2419 0,'0'0'107'0,"-3"0"22"0,3 0-103 0,-7 0-26 0,3 0 0 0,4 0 0 15,-7 3 108-15,3 1 16 0,1 2 3 0,3-6 1 16,-7 0-52-16,7 0-9 0,-4 3-3 0,4 3 0 16,0-6 0-16,0 0 0 0,0 0 0 0,0 0 0 0,0 0 0 0,0 3 0 15,0-3 0 1,7 7 0-16,0-4-51 0,4 0-13 0,-4 0 0 0,7-3 0 15,-3 3 0-15,3-3 0 0,-4 0 0 0,8 0 0 0,-4 0 0 0,4-3 0 16,-4 0 0-16,4 0 0 0,-4 0 0 0,3-1 0 0,-3-2 0 0,1 3 0 31,-1 0 0-31,0 0 0 0,-4 0 0 0,1 0 0 16,0-1 0-16,-11 4 0 0,0 0 0 0,7-3 0 0,0 3 0 0,-7 0 0 31,0 0 0-31,0 0 0 0,0 0 0 0,0 0 0 0,0 0 0 0,0 0 0 16,0 0 0-16,0 7 0 0,0-1 0 0,-4-3 0 0,4 3 0 0,-3 0 0 15,3 1 0-15,0-1 0 0,-4 3 0 0,4-2 0 16,0 2 0-16,0-3 0 0,4 4 0 0,-4-4 0 16,0 0 0-16,3 1 0 0,1 5 0 0,3 4 0 0,-4 3 0 0,1 3 0 15,-1-4 0-15,1 7 0 0,-1 4 0 0,4 2 0 16,0 0 0-16,-3 7 0 16,0 0 0-16,3 2 0 15,0 1 0-15,0 0 0 0,0-3 0 0,-4 2 0 0,8 1 0 0,-4-3 0 16,-4-1 0-16,8 1 0 0,-4-4 0 0,0-2 0 0,0-1 0 0,-3 4 0 31,6-4 0-31,-3 3 0 0,0-2 0 0,4 2 0 0,-4-5 0 0,0-4 0 16,0 0 0-16,-3-6 0 0,3-1 0 0,0-5 0 15,-4 3 0-15,1-7 0 0,-1-3 0 0,-3-3 0 0,0-3 0 0,0 0 0 0,0 0 0 0,0 0 0 32,-10 0 0-32,-1-3 0 0,-3-3 0 0,0 3 0 0,-4 0 0 0,1 0 0 15,-4 3 0-15,3 0 0 16,0 0 0-16,4 3 0 0,-3-6 0 0,-1 6 0 0,0 0 0 0,4 0 0 15,-4 0 0-15,4 0 0 16,4 0 0-16,-1 1 0 0,1-4 0 0,10 0 0 16,0 0 0-16,0 0 0 0,-4-7 0 0,8 1 0 0,3-3 0 0,3-4 0 15,1-3-202-15,3 7-43 0,21-10-9 16,-3 0-2-16</inkml:trace>
  <inkml:trace contextRef="#ctx0" brushRef="#br0" timeOffset="125266.49">9324 7246 2676 0,'0'0'76'0,"-7"3"16"0,3-3-73 0,-3 3-19 15,4-3 0 1,-4 0 0-16,7 0 144 0,0 0 24 0,0 0 6 0,0 0 1 0,0 0-79 16,0 0-16-16,0 0-4 0,7 6 0 15,0-3-29-15,0 4-7 0,7-4 0 0,0 0-1 0,0 0-19 16,7 0-3-16,-3-3-1 0,3 3 0 0,0 1-16 0,1-4 0 0,-1 3 0 0,7 0 9 31,-3-3-9-31,-1 3 0 0,-3 0 0 0,4 0 0 0,-4 0 0 0,-3-3 0 16,0 3 0-16,3 1 0 15,-7 2-26-15,4-3-5 0,-4 0-1 0,0 0-1574 0</inkml:trace>
  <inkml:trace contextRef="#ctx0" brushRef="#br0" timeOffset="127289.86">10259 6619 2404 0,'0'0'107'0,"0"0"21"0,0 0-102 16,0 0-26-16,0 0 0 0,-4-3 0 16,1 3 111-16,-1-4 17 0,-3 4 3 0,4 0 1 15,-4-3-61-15,0 3-12 0,-1-3-3 0,1 3 0 16,-3 0-7-16,-1-3-1 0,1 3-1 0,-1 0 0 15,0 0-6-15,-3 0-1 0,0 0 0 0,4 3 0 16,-4 0-4-16,3 0-2 0,-3-3 0 0,3 4 0 16,1-1-11-16,-4 0-3 0,3 0 0 15,0 0 0-15,4-3-20 0,0 3 0 0,0-3 0 0,4 0-12 16,3 0 20-16,0 0 4 0,0 0 1 0,0 0 0 16,0 0-13-16,0 0 0 0,0 0 0 0,0 0 0 0,0 0 0 0,7-3 0 0,0 3 0 0,-7 0 0 15,0 0 0-15,7-3 0 0,-7 3 0 0,0 0 9 31,0 0-9-31,7 3 0 0,-7-3 0 0,7 3-11 16,-7-3 11-16,7 3 0 0,-7-3 0 0,4 7 0 16,-1-1 8-16,-3-6-8 0,4 6 8 0,-1 0-8 15,1 4 0-15,-4-4 8 0,0 4-8 0,3-1 0 0,-3 0-11 0,4 1-6 0,-4 2-2 0,0 1 0 32,0-1 32-32,0 4 7 0,0 3 0 0,3 3 1 0,-3-3-21 15,0 6 0-15,0 0 0 0,4 0 0 0,-1 0 0 0,-3 3 0 0,4 0 0 0,-4 1 8 16,3 2-8-16,-3 0 0 0,0 1 0 0,4 2 0 0,-4 4 0 15,0-4 0 1,3 4 0-16,-3-4 0 0,4 1 0 0,-4-1 0 0,0-5 0 0,4 2 0 16,-4-6 0-16,0 0 0 0,0-3 0 0,0 3 0 31,0-6 0-31,0 0 0 0,0 0 0 0,0-1 0 0,0-2 0 0,-4 3 0 0,0-3 0 16,4-1 0-16,-3-2 0 0,-1-1 0 0,1-2 0 0,-1 5 0 15,1-5 0-15,-1-1 0 16,4 1 0-16,0 2 0 0,0-2 0 0,-3-4 0 15,6 3 0-15,-3-2 0 0,0-1 0 0,4 0 0 0,-4 0 0 0,3-3 0 0,-3-3-16 0,0 0-5 16,7 0-1-16,-3 0 0 16,3 0 37-16,-3-3 7 0,3 0 2 0,3-3 0 0,-3 3-14 15,4 0-2-15,-1 0-8 0,1-1 12 0,3 1-12 0,4 0 0 16,-4 3 0-16,3 0 8 0,-2-3-8 0,2 3 0 16,1 0 0-16,-1 3 0 0,1 0 0 0,0 0 0 0,-1 1 0 0,1-1 0 31,0 0-26-31,-1-3-5 0,-3 3-1 0,1-3 0 15,-1-3 52-15,0 3 9 0,-4-3 3 0,1 0 0 16,0-4-52-16,-1 4-9 0,-3 0-3 0,0-3 0 16,0-1-204-16,-3-2-42 0</inkml:trace>
  <inkml:trace contextRef="#ctx0" brushRef="#br0" timeOffset="128146.03">10650 6393 2649 0,'0'0'117'0,"0"0"25"0,-7 0-114 0,4 0-28 0,3 0 0 0,-7 3 0 16,3 3 57-16,1-3 6 0,3 4 1 0,-4 2 0 16,4 1-7-16,0-1-1 0,0 3 0 0,0 4 0 0,0 0-22 0,0 0-5 0,4 2-1 0,-4 1 0 15,3-3 2-15,1 3 0 0,3-4 0 16,-4 1 0-16,4-3-7 0,4-1-2 0,-4-6 0 15,0 1 0-15,4-1-13 0,-1-3-8 16,1 0 8-16,3-3-8 0,-3-3 0 0,3 0 8 16,0-3-8-16,3-1 0 0,-3-2 0 0,-3 0 9 0,3-1-9 0,0-2 0 15,-3 2 8-15,-1-2-8 0,1-1 0 0,-4 4 0 16,0-1 0-16,-3 4 0 0,-1 0 0 16,-3 6 0-16,0 0 0 0,0 0 0 0,0 0 8 0,0 0-8 15,0 0 0-15,0 0 0 0,0 0 8 0,4 3-8 16,-4 3 0-16,3 4 0 0,1-1 0 0,-1 0 0 0,4 4 0 0,-3-4 0 0,3 4 8 0,-4 3-8 31,5-1 11-31,-1 4-2 0,3 0 0 0,-3 0 0 16,0 3 3-16,0 0 1 0,0 0 0 0,0 3 0 15,1-7 5-15,-1 4 1 0,0 0 0 0,-4 7 0 0,1-4-19 16,-1 0 0 0,-3 0 0-16,0-3 0 0,-3 0 10 0,-1-4-10 0,1 1 8 0,-4 0-8 15,0-3 0-15,-1-1 8 0,-6 1-8 0,4-3 0 0,-1-7 0 0,-3 3 0 0,-4-6 8 0,1 1-8 31,-1-8 0-31,1 1 0 0,-1-3 0 16,0-3 0-16,1-4 0 0,2 1 0 0,5-4 0 0,-1 0 0 0,1 1 0 0,3-1 0 0,3 0 0 16,1-3 0-1,3 4 0-15,0-4 0 0,3 3 0 0,1-3 0 0,3 4 0 0,0 2 0 16,3 1 0-16,1-1 8 0,3-3-8 0,0 4 8 16,4 2-8-16,-1-2 8 0,-2 3-8 0,2-1 10 0,-3 4-10 0,0 0 10 15,1 2-10-15,-5 1 0 0,4 0 0 0,-3 3 8 0,-1-3-8 16,-3 6 0-16,4 0 0 15,-4 0 8-15,0-3-24 0,0 4-6 0,-3 2-1 0,3-3 0 32,0-3-98-32,-4 3-20 0,4 0-4 0,-3 0-1296 0</inkml:trace>
  <inkml:trace contextRef="#ctx0" brushRef="#br0" timeOffset="132054.76">10894 7296 851 0,'0'-6'36'31,"3"-1"-36"-15,-3 1 160-16,0 0 26 0,4 3 5 0,-4-4 1 0,0 1-38 0,0 6-7 0,0-3-2 0,0-3 0 16,0 6-3-16,-4-6-1 0,4-1 0 0,0 7 0 15,-3-6-29-15,3 0-7 0,-4-1-1 0,1 4 0 16,-1 0-27-16,4 3-5 0,-3-3-2 0,-4 0 0 16,3 3-18-16,-3 3-4 0,4 0-1 0,-5 3 0 31,1 1-14-31,0-1-2 0,0 0-1 0,0 4 0 0,0 2-10 0,0 1-3 0,0-4 0 0,0 4 0 15,0 2-4-15,0-2-1 0,0-1 0 0,0 1 0 32,3 3-4-32,-3-4 0 0,4 1-8 0,-1 2 12 0,1 1-4 0,3 0 0 0,-7-1-8 0,7-2 12 15,0 3-12-15,0-1 8 0,3 1-8 0,1 0 0 0,3-1 0 0,0 4 0 0,0-3 0 0,0 0 0 16,3-4 0-16,5 4 0 0,-5-4 0 0,4 1 0 16,0-1 0-16,0-2 0 0,1 2 0 15,2 1 0 1,-3-7 0-16,4 0 0 0,0 1 0 0,-1-4 0 0,-3 3 0 15,4-3 0-15,0 0 0 0,3-3 0 0,-4 0 0 0,1-3 0 16,0 3 0-16,3-3 0 0,-7 0 0 0,0-3 0 16,-3-1 0-16,3-2 0 0,-4-4 8 0,-3 1-8 0,4-1 0 0,-7-5 0 15,3 2 10 1,-4-3-10-16,1 0 10 0,-1 0-10 0,-3 1 10 0,0-4-10 16,0 3 10-16,-3-3-10 0,-1 3 8 0,1 0-8 0,-4 1 0 0,-1 2 0 15,1 3 8-15,0-2-8 16,-3-1 0-16,-1 7 0 0,1-1 0 0,-4 1 8 0,3 2-8 0,-3 1 0 31,0 3 8-31,0 0 0 0,-1 0-8 0,5 0 12 16,-4 3-20-16,0-4-5 0,3 4-1 0,-3 4 0 0,3-4-36 0,1 3-7 0,-1 0-2 15,1 3 0 1,-1-3-33-16,0 0-6 0,1 1-2 0,-4-1 0 16,7 0-94-16,-4 3-19 0,1 0-4 0</inkml:trace>
  <inkml:trace contextRef="#ctx0" brushRef="#br0" timeOffset="132306.73">10799 7484 1930 0,'0'0'81'15,"0"0"-65"-15,0 0-16 0,0 0 0 0,0 0 150 0,0 0 26 0,0 0 6 0,0 0 1 32,7-3-62-32,0 3-12 0,3-3-2 0,-3 0-1 15,7 3-17-15,-3 0-3 0,7-3-1 0,-4 3 0 0,0 0-31 0,3-4-6 16,-2 4-2-16,2 0 0 0,-3 0 2 0,4 0 1 0,-4 0 0 0,0 4 0 15,0-4-25-15,4 0-4 0,-4 0-2 0,0 3 0 16,4-3-10-16,-1 0-8 16,-2 3 12-16,-1-3-12 0,0 0 0 0,0 0 0 0,-4 0 0 0,1 0 0 31,-11 0-30-31,14 0-13 0,0 0-2 0,0 0-1 16,1-3-120-16,-1-4-24 0,-4 4-5 0</inkml:trace>
  <inkml:trace contextRef="#ctx0" brushRef="#br0" timeOffset="133431.35">11236 6487 1926 0,'-4'3'55'0,"-3"0"11"0,0 0-53 0,0 1-13 0,4-1 0 0,3-3 0 16,0 0 126-16,0 0 22 0,0 0 5 0,0 0 1 15,0 0-50-15,0 0-11 0,0 0-1 0,0 0-1 16,0 0-42-16,0 0-8 0,0 0-1 0,0 0-1 0,7 0-11 16,0 3-3-16,3-3 0 0,1 0 0 15,0-3-11-15,3 3-2 0,0 0-1 0,0-3 0 16,4-1 13-16,-4 4 4 0,3-6 0 0,1 3 0 0,0 0-40 0,-4-3-7 16,3-1-1-16,1 4-1 15,-4-3 21-15,4 3 0 0,-4-4 0 0,4 4 0 16,-8 0 0-16,4 0 0 0,-3 0 0 0,-1 3 0 0,1-3 15 15,-4 0 4-15,-3 0 1 0,-4 3 0 16,0 0-20-16,0 0 0 0,0 0 0 0,0 0 0 0,0 0 48 0,0 0 15 16,0-4 3-16,0 4 1 0,0 0-49 0,-4 0-10 0,0-3-8 0,1 6 12 15,-1-3-12-15,1 4 0 0,-1-1-12 0,1 0 12 16,3-3 0-16,0 0 0 0,0 0 0 0,0 6 0 16,0 0 0-16,0 1 0 0,0 2 0 15,3 0 0 1,-3-2 0-16,0 2 0 0,4 1 0 0,-1 2 0 15,1 1 0-15,-1-1 0 0,1 1 0 0,0 2 0 0,-1 1 0 0,1 3 8 0,-1 0 2 0,1 3 0 16,-1 3-10-16,1 0 10 0,3 6-10 0,-4-3 10 31,4 4-10-31,-3 2 0 0,-1-2 0 0,1 5 0 0,-1-2 0 16,1 5 0-16,3-2 0 0,-3 6 0 0,6-6 0 0,-3 2 0 0,0 1 0 16,0 0 0-16,0-3 0 0,4-4 0 15,0 0 0-15,-1 4 0 0,1-7 0 0,3 1 0 16,-4-1 0-16,1 1 0 0,0-4 0 0,-1 0 0 0,-3 0 0 0,0-3 0 15,4 0 0-15,-8-3 0 0,4 3 0 16,-3-6 0-16,-1-3 0 0,1 0 0 0,-4-1 0 0,4-2 0 0,-4-4 0 16,-4-3 0-16,4 1 0 0,-4-4 0 0,1 3 0 0,-4-6 8 15,0 0 0 1,-4 3 0-16,4-3 6 0,-3 0 1 0,-1 0 0 0,0 0 0 0,-3 3 1 0,0-3 1 16,4 4 0-16,-4-4 0 15,3 3 1-15,-3 0 0 0,0 3 0 0,0 0 0 0,0 4-7 0,-1-1-2 16,5-3 0-16,-4 1 0 0,3-1-1 0,1 0-8 0,2-3 12 0,1 1-4 15,0-1-24 1,7-3-6-16,0 0-1 0,0 0 0 0,0 0-157 16,4-10-32-16,-1 1-7 0,-3 3-1 0</inkml:trace>
  <inkml:trace contextRef="#ctx0" brushRef="#br0" timeOffset="-162403.89">3104 10789 1018 0,'0'0'28'0,"0"0"8"0,0 0-28 0,0 0-8 0,0 0 0 0,0 0 0 16,0 0 64-16,4-3 12 0,-4-3 3 0,0 6 0 31,0 0 12-31,0 0 2 0,0 0 1 0,0 0 0 16,0 0-14-16,4-7-2 0,-4 7-1 0,0 0 0 16,0 0-4-16,0 0-1 0,0 0 0 15,0 0 0-15,0 0 4 0,0 0 1 0,0 0 0 0,7 10 0 0,-4-7-61 0,-3 3-16 0,7 3 0 16,-7-2 0-16,0-1 54 0,0 0 8 0,0-6 2 0,4 3 0 15,-4-3-52-15,0 7-12 0,0-7 0 0,0 6 0 16,0 3 0-16,0-2 0 0,0 2 0 0,7-3 0 16,-7-6 54-16,0 0 8 0,0 0 2 0,0 0 0 15,0 7-64-15,0-1 0 0,0 0-14 0,0 4 2 16,0-4 12-16,0 0 0 0,0 3 0 0,0 1 0 16,0-1 12-16,0 1-3 0,3-1 0 0,-3 1 0 15,0-1-9-15,0 0 0 0,0 1 0 0,0-1 0 16,0 4 8-16,0-4-8 0,0 4 12 0,0-4-4 15,0 4-8-15,0-1-9 16,0 1 9-16,4-4-13 0,-4 4 13 0,0-4 0 0,7 4 0 16,-7-1 0-16,0-3 9 0,0 4 5 0,0 3 1 0,0-4 0 0,0 1-24 0,3-1-5 15,-3 1-1-15,0-1 0 0,7-2 23 0,-7-1 5 0,0 1 1 0,0 2 0 32,0 1-22-32,0-1-5 0,4-2-1 0,-4 2 0 15,0 1 14-15,0-1 0 0,0 4 0 0,7-3 0 0,-7-1 0 0,0 4 0 0,0-4 0 0,0 4 0 16,0-3 0-1,0-1 0-15,0 4 0 0,0-1 0 0,0 1 0 16,0 3 0-16,0 0 0 0,0 0 0 0,0-1 0 0,-7 1 0 0,7 0 0 0,0 3 0 16,0-3 0-16,0 3 0 0,0-4 0 0,7 8 0 15,-7-4 0-15,0-1 0 0,0 1 0 0,0 3 0 0,0-3 12 0,0 0 4 16,4 0 2-16,-4 3 0 16,0 1-29-16,7-5-5 0,-7 1-2 0,0 0 0 15,0 3 18-15,0-3 0 0,0 3 0 0,0 4 0 16,0-4 0-16,0-3 0 0,0 3 0 0,0 3 0 0,0 0 0 15,0 0 0-15,3 1 0 0,-3-1 0 16,0 0 0-16,0 0 0 0,0 1 0 0,0 2 0 31,0-3 0-31,0 0 0 0,0 4 0 0,0-1 0 0,4 0 0 16,-4 1 0-16,0-1 0 0,0 0 0 0,0 1 0 0,0-1 0 0,0 1 0 0,0 2 0 16,0-3 0-16,0 1 0 0,0 2 0 0,0 1 0 15,7-1 0-15,-7-2 0 0,0 2 0 0,0 4 0 16,0-1 0-16,0-2 0 0,3 2 0 0,-3 1 0 0,0-3 11 15,7-1 5-15,-7 4 2 0,0-1 0 0,0-2-18 0,4-1 0 16,-4 1 0-16,7 2 0 0,-7-2 0 16,0 3 0-16,0-4 0 0,0 4 0 0,3-4 0 0,-3 4 0 15,0 3 0-15,4-1 0 0,-4-2 0 0,0 0 0 16,7 2 0-16,-7 4 0 0,0-3 0 16,4 0 0-16,-4-1 0 0,0 1 0 0,0 0 0 15,0-3 0-15,0 2 0 0,0 1 0 0,7-3 0 0,-7-1 0 0,0 4 0 0,0 0 0 16,0-3-8-1,0-4-9-15,0 1-2 0,0 2 0 0,0 1 31 16,0-1 5-16,0-2 2 0,0 3 0 0,0-1-19 0,0 1 0 0,0-1 0 0,0 4 0 16,0-6 0-16,3 2 0 0,-3-2 0 0,0 2 0 15,0-2 0-15,0-1 0 0,0 1 0 0,0-1 0 16,7 1 0-16,-7-1 0 0,0 4 0 0,0-4 0 16,0-2 0-16,0-1 0 0,4 1 0 15,-4-4 0-15,3 3 0 0,-3-3 0 0,0 4 0 0,0-1 0 16,0-3 0-16,7 4 0 0,-7-4 0 15,0 3 0-15,0-3 0 0,0 4 0 16,0-4 0-16,0 3 0 16,0-6-9-16,4 1-9 0,-4-1-2 0,0 0 0 15,7-3 32-15,-7 3 7 0,0-3 1 0,0 6 0 16,0-6-20-16,0 6 0 0,3-3 0 0,-3 0 0 0,0-3 0 0,0 0 0 0,7 0 0 0,-7 0 0 16,0 0-10-16,0 0-9 0,0 0-1 0,4-3-1 31,3-1 33-31,-7-2 8 0,0-3 0 0,4 2 1 0,-4 1-21 0,0-3 8 0,3 2-8 0,-3-2 0 15,0-1 11-15,0 1-3 0,0-1 0 0,0 1 0 0,0 0-8 0,0-4 8 16,0 3-8-16,0 1 8 16,0-4-8-16,0 1 0 0,0-1 9 0,0 4-9 15,0-1 0-15,0-2 9 0,0-1-9 0,0-3 0 0,0 1 10 0,0-1-10 0,0 0 8 0,0 0-8 32,0-6 12-32,0 0-4 0,0 7 0 0,0-1 0 15,0-3 3-15,0-3 0 0,0 0 0 0,0 0 0 0,0 6-11 0,0 1 0 16,0-1 0-16,0-6 0 0,0 0 20 0,0 6 3 15,0-3 0-15,0-3 0 0,0 0-15 0,0 0-8 0,0 0 8 0,7 7-8 16,-7-1 0-16,0-6 8 16,0 0-8-16,0 0 0 0,11 3 8 0,-11 3-8 15,0-6 10-15,10 3-10 0,-10-3 10 0,4 4-10 0,-1 2 10 0,-3-6-10 16,0 0 8-16,11 0-8 0,-4 6 0 16,-3-3 0-16,3 0 8 0,-7-3-8 0,3 4 0 0,8-1 0 0,-8 0 0 15,4 0 0-15,-3 0 0 0,3-3 0 16,-7 0 23-16,7 3-2 0,0 0 0 0,4-3 0 15,-8 0-30-15,4 0-7 16,-3 0 0-16,6 0-1 0,-6 0 17 0,6 0 9 0,-3-3-1 0,-3 3 0 16,7 0-8-16,-4 3 8 0,7-3-8 0,-11 0 8 0,8 0-8 0,-4 0 0 15,7 0 0-15,-11 3 8 16,8-3-8-16,-4 0 0 0,7 0 0 16,-10 0 0-16,6-3 0 0,1 3 0 0,0 0 0 0,-1 0 0 0,1 0 0 0,-4 0 0 0,3 0 9 15,-3 3-9 1,4-3 0-16,0 0 8 0,-8 4-8 0,8-1 0 15,-1-3 8-15,-6 3-8 0,6-3 10 0,1 3-10 0,0 0 8 0,-1 0-8 0,1-3 0 0,3 3 0 32,-4 1 8-32,1-4-8 0,3 3 0 0,-3 0 0 15,-1 0 0-15,4 0 0 0,-3-3 0 0,3 3 0 0,-3-3 0 0,-1 0 8 16,1 0-8-16,-1 3 0 0,4-3 0 0,-3 0 0 16,0 4 0-16,-1-4 0 0,4 3 0 0,-3 0-15 0,0-3 2 0,3 0 0 31,0 3 13-31,0 0 0 0,-4 0 0 0,8-3 0 15,-7 0 9-15,3 3 5 0,0 0 1 0,0-3 0 0,4 4-15 0,-1-4 0 0,1-4 0 0,0 4 0 16,-1 4 0-16,1-4 0 0,-1 0 0 0,1 0 0 16,0 0 0-1,3 3 0-15,-11-3 0 0,8 0 0 0,-4 0 0 16,4 0 0-16,-4 0 0 0,7 0 0 0,-10 3 0 0,3-3 0 0,0 0 0 16,4 0 0-16,-4 0-9 0,7 3-5 15,-7-3-1-15,21 3 0 0,-10-3 15 0,-14 3 0 16,3-3 0-16,3 0 0 0,1 0 10 0,0 0 5 0,3 0 1 0,-4 0 0 15,5 0-16 1,-1-3 0-16,-4 3 0 0,5 3 0 0,-5-3 0 0,8 0 0 16,-11-3 0-16,7 3 0 0,-7 0 9 0,7 0-9 0,-3 3 8 0,3-3-8 15,-3 0-12 1,7 0-7-16,-11 0-1 0,7 0-1 0,-4-3 31 0,5 3 6 0,2 0 2 0,-3 0 0 16,4-3-18-16,-4 0 0 0,1 0 0 0,-1 0 0 15,3-1-8-15,-6 4-9 0,3 0-2 0,0 0 0 16,1-3 31-16,2 3 5 0,-6-3 2 0,3 3 0 0,0-3-19 0,4 3 10 15,-4-3-10-15,0 3 8 0,0 0 27 0,4 0 5 16,0-3 0-16,-4 3 1 0,4 0-33 0,-4-3-8 16,3 3 0-16,1 0 0 15,-7-3 0-15,3 3 0 0,0 0 0 0,0 0 0 0,-3 0-18 0,0 0-6 16,3-4 0-16,-4 4-1 0,5 0 25 0,-1-3 0 0,-4 3 0 0,5-3 0 16,-5 3-8-16,8 3 8 15,-7-3-8-15,6 0 8 16,-3 0 0-16,4 0 0 0,-4 0 0 0,4 0 0 0,0 0 0 0,-4 0 0 15,0 0 0-15,0 0 0 0,0 0 0 0,4-3 0 0,-11 3 0 0,11 0 0 16,-4 0 20-16,0 3 7 16,0 0 1-16,0-3 0 15,1 0-44 1,-1 0-9-16,3 0-2 0,1 0 0 0,0-3 27 0,3 3 0 0,-7 0 0 0,7-3 0 16,-6 3 0-16,2-3 0 0,-2 3 0 0,2-3 0 0,1 3 0 0,-4 0 0 0,4 0 0 0,-1 0 0 15,1 0 0-15,0-3 9 0,3 3-9 0,-3 0 10 0,3-3-10 0,4 3 0 16,-8-4 0-16,8 4 0 15,-7-3 0-15,3 3 0 0,-3-3 0 0,3 0 0 16,-3 3 0-16,-1 0 0 0,1-3 0 0,3 3 0 16,-3 0 13-16,0 0 7 15,-1 0 2-15,5 0 0 0,-5 0-34 0,5 0-6 16,-1 0-2-16,0 0 0 0,0-3 20 0,0 3 0 0,-3 0 0 0,0-3 0 31,3 3 0-31,-3 0 0 0,3 0 8 0,-3 3-8 0,3-3 16 0,0 0 0 0,0 3 0 0,4-3 0 16,0-3-25-16,0 3-5 0,-1-3-1 0,1 3 0 15,0-4 15-15,0 4 0 0,-4 0 0 0,4 0 10 0,-1 0 1 0,1 4 0 0,0-4 0 0,0 0 0 32,-1 0-11-32,5 0 0 0,-1 3-10 0,0-3 10 15,0 0 0-15,1 0 0 0,-5 0 0 0,5-3 0 0,-1-1 0 0,0 4 0 0,-3-3 0 0,3 3 10 32,1 0-10-32,-5 0 0 15,5 0 0-15,-1 0 0 0,-3 0 0 0,3 0 0 0,0 0 8 0,0 0-8 0,-3 0 8 16,0 0-8-16,0 0 8 0,-1 0-8 0,1 0 0 15,0 0 8-15,0 0-8 0,-1 0 0 0,1 0 0 0,0 3 0 16,3 1 8-16,-3-1-8 0,0 0 0 0,-4-3 0 0,0 0 0 0,0 0 0 16,-3 0 8-16,0 0-8 15,-1 0 8-15,5-3-8 0,-5 0 0 0,1 3 8 0,0-4-8 16,-1 1 0 0,1 3-8-16,0 0-8 0,0 0 0 0,-4 0-1 0,0 3 17 0,0-3 0 0,0 0 0 0,-7-3 0 15,4 3 0-15,-4-3 0 16,-3 3 0-16,-1-3 0 0,1 3 16 0,-1-3 8 0,-3 0 0 15,1 3 1-15,-1 0-40 0,-4 0-8 0,-3 0-1 0,0 0-1 16,7 0 25-16,-7 0 0 16,4 6 0-16,-4-6 0 15,0 0 20-15,0 0 10 0,0 0 2 0,0 0 0 0,0 0-52 0,0 0-9 0,0 0-3 0,0 0 0 16,0 0 32 0,0 0 0-16,0 0 0 0,0 0 0 0,0 0 0 0,0 0 0 0,0 0 0 0,0 0 0 15,0 0 0-15,0 0 0 0,0 0 0 0,0 0 0 16,0 0-211-16,0 0-36 15,0 0-7-15</inkml:trace>
  <inkml:trace contextRef="#ctx0" brushRef="#br0" timeOffset="-153088.14">13025 9917 1351 0,'0'0'28'0,"0"0"8"0,0 0-36 0,0 0 0 0,0 0 0 0,0 0 0 31,0-6 106-31,0 6 14 0,0 0 4 0,0 0 0 16,0 0-48-16,0 0-10 0,0 0-2 0,0 0 0 0,0 0 52 0,0 0 9 0,0 0 3 0,0 0 0 16,0 0-37-16,0 0-7 0,0 0-2 0,0 0 0 15,0 0-26-15,0 0-6 0,0 0-1 0,0 0 0 16,0 0-14-16,0 0-3 0,0 6-1 0,0 1 0 15,0-1-6-15,0-6-1 0,0 6 0 0,0 0 0 16,0-6-2-16,0 0-1 0,0 0 0 0,0 7 0 31,0-1-5-31,0 3 0 0,0-2-1 0,0 2 0 0,0-3 15 0,0 0 3 0,0 1 1 0,0 2 0 16,-4-3-34-16,4 4 0 0,0-4 0 0,-3 4 0 0,3-1 8 16,0 0 2-16,-4 1 0 0,4-1 0 15,0 1-2-15,0 2-8 0,0-6 12 16,0 4-4-16,0-1-8 0,0 4 0 0,0-4 0 0,0 4 8 15,0-4-8-15,0 4 12 0,0-1-12 0,0 1 12 0,-4-1-12 0,4 1 10 0,-3 2-10 16,3 1 10-16,0-3-10 0,-4 2 8 0,4-2-8 0,0 3 8 16,0-4-8-16,0 4 0 15,0-4 9-15,0 1-9 16,0-1 0-16,0 4 9 0,4 0-9 0,-4-1 0 0,0 1 0 0,0 0 0 0,0 3 0 0,3-1 0 31,-3-2 25-31,0 6 2 0,-3-3 0 0,3 0 0 16,-4 3-27-16,4-4 0 0,0 8 0 0,0-5 0 15,-3 1 0-15,3 0 0 0,-4 3 0 0,4 1 0 0,-3-1-15 0,3-3-8 0,-4 0-1 0,4-1-1 32,-3 1 25-32,3 0 0 0,0 3 0 15,0-3 0-15,0 4 0 0,0-5 0 0,-4 5 0 0,1-1 0 0,3-3 0 0,-4 3 0 0,1 0 0 0,-1 0 0 16,1 0 0-16,-1 0 0 0,1 0 0 0,-1 3 0 16,-3 1 0-16,3 2 0 15,1 0 0-15,3 1 0 0,-4-1 0 0,1 0 0 0,-1 4 0 16,1-1 0-16,-1-2 17 15,4-1 6-15,-3 0 1 0,-1 1 0 0,1-4-39 16,3 0-7-16,-4-3-2 0,1 3 0 0,3 1 24 0,-4 2 0 0,1 3 0 0,3-2 0 16,-4 2 0-16,4 1 0 15,-3-4 0-15,3 4 0 0,-4-4 0 0,4 4 0 0,0-4 0 16,0 7 0-16,0-7 15 0,-4 3 7 0,4-2 2 0,-3 2 0 16,-1-2-24-16,4 2 0 0,-3-3 0 0,3 4 0 15,-4-1-14-15,4 1-7 0,-3 34-25 0,3-38 60 0,0 4 7 0,0-4 2 0,0 4 0 31,0-4-23-31,0 0 0 0,-4-3 0 0,4 4 0 16,0 2 0-16,0-2 0 0,0 2 0 0,0 1 0 16,0-1 0-16,0-2 0 0,0 2 0 0,0 0 0 0,0-2 0 0,0 2 0 15,0 1 0-15,0-4 0 16,0 4 0-16,0-4 0 0,0 0 0 0,0 4 0 16,0-4 0-16,0 1 0 0,0-1 0 0,0 3 0 0,0-2 0 0,0-1 0 0,0 4 0 15,0-4 0 1,0 0 0-16,0 1 0 0,0-1 0 0,0 4 0 15,0-4 0-15,0 3 0 0,4 4 0 0,-4-3 0 0,0-1 0 0,0 0 0 0,3 1 0 0,-3-4 0 32,0 4 0-32,0-4 0 0,0 1 0 0,4 2 0 15,-4-6-15-15,0 4-7 0,0-4-2 0,0 3 0 0,3-3 39 0,-3 1 7 0,0 2 2 0,4 0 0 16,-4 1-24-16,0-1 0 16,3 0 0-16,-3 1 0 0,4-4 0 0,-4 3 0 15,0-2 0-15,4 2 0 16,-4-3-16-16,3 3-7 0,-3 1-1 0,0-1-1 15,4 1 40-15,-4-1 8 0,0 0 1 0,3 1 1 0,1-1-25 0,-4-3 0 0,0 0 0 0,3 1 0 16,-3 2 0-16,4-3 0 0,-4 0 0 0,3 7 0 16,-3-7 0-1,0 7 0-15,0-4 0 0,4 3 0 0,-4-5-15 0,0-1-8 0,3-3-1 0,-3 0-1 16,4-3 25-16,-4 3 0 0,3 0 0 0,-3 3 0 0,4-6 0 0,-4 3 0 16,3-3 0-16,1 3 0 0,-4 1 0 15,3-5 0-15,-3 5 0 0,4-4 0 0,-4-1 0 0,3 1 0 0,-3 4 0 16,0-5 0-16,4 5 15 0,-4-5 8 0,0 5 1 15,0-1 1 1,4-3-25-16,-4 0 0 0,0 0 0 0,3-1 0 16,1-2-14-16,-4 0-8 0,0-3-2 0,3 3 0 15,-3-7 39-15,0 4 7 0,0-4 2 16,0 4 0-16,0 0-39 0,4-1-7 0,-4 4-2 0,-4-3 0 16,4-4 24-16,0 4 0 0,0-7 0 0,0 4 0 0,0 0 0 0,0 2 0 0,0-2 0 0,0 2 0 31,0 1 17-31,0-3 5 0,-3 2 1 0,3-2 0 15,0-1-36-15,0-2-7 0,0-1-2 0,0 1 0 0,0-1 22 0,0 0 0 0,0-2 0 0,0 2 0 16,0-3 0-16,3 1 0 0,-3-1 0 0,0 0 0 16,0 1 16-16,0-7 4 0,0 6 0 0,4 0 1 15,-4-6-21-15,0 0-20 0,0 0 4 0,0 6 1 16,0-6 15-16,3 7 0 0,-3-1 0 0,0 0 10 16,0 0-10-16,0-2 0 0,0-4 0 0,4 6 8 31,-4 0 1-31,0 0 0 0,0 1 0 0,0-7 0 0,3 3-9 0,-3-3 0 0,0 0 0 0,4 6 0 15,-4-6 0-15,0 0 0 0,0 0 0 0,3 6 0 16,-3 1 0-16,4-1 0 16,-4 0-10-16,0 0 10 0,0 1 0 0,0-7 0 0,0 6 0 0,3-3 0 15,-3-3 0-15,0 6 0 0,0 4 0 0,0-4 10 16,0 0-10-16,0 1 0 0,0-1 0 0,4 0 0 16,-4 0 0-16,0 4 0 0,0-4-10 0,3 0 10 15,-3-6 0-15,0 0 0 0,0 0 0 0,0 7 0 16,4-4 0-16,-4-3 0 15,0 6 0-15,0-6-9 0,0 0 9 0,0 0 0 0,0 0 0 0,0 0 0 16,0 0 0-16,0 0 8 0,0 0-8 0,0 0 11 16,0 0-11-16,0 0 0 0,7 6 0 0,-7-6 0 0,0 0 0 0,4 7 0 0,-4-7 0 0,7 3 0 31,-7-3 0-31,0 0 0 0,0 0 9 0,7 6-9 16,-7-6 0-16,0 0 0 0,10 0 0 0,-3 0 0 0,-7 0 0 0,11 3 0 0,-11-3 0 0,7 3 0 15,-7-3 0-15,10 0 0 0,-2 3 0 0,-1-3 0 16,-7 0 0-16,10 0 0 15,-10 0 0-15,7-3 8 16,0 0-8-16,-7 3 0 0,11 0-8 0,-4-3 8 0,0 3 0 0,0 0 0 0,0 3 0 0,0-3 0 16,0 0 0-16,0 0 0 0,4 0 0 0,-4 0 11 15,0 0-11-15,0-3 0 0,0 0 0 0,4 0 0 16,-4 0 0-16,0 3 0 0,0 0 0 0,3 0 8 31,-3 0-8-31,1 0 0 0,-1 3 0 0,3 0 0 16,-3 0 0-16,0 0 0 0,4-3 0 0,-1 0 0 0,-3 0 0 0,4 0 0 0,-4-3 0 0,4 0 0 31,3 3 0-31,-4-3 0 0,5 3 0 0,-1 0 0 0,3 0 0 0,-3 0 0 0,0-3 0 16,1-1 0-16,2 4 0 0,-3-3 0 0,4 0 0 0,-4 0 0 15,0 0 0-15,4 0 0 0,-4 0 0 0,0-1 0 16,4 4 0-16,-4 4 0 0,0-4 0 0,-3 3 0 16,3-3 0-16,3 0 0 0,-3 0 0 0,0 0 0 15,1-3 0-15,-1-1 0 0,3 1 0 0,-3 0 0 16,1 0 0-16,2 3 0 0,1-3 0 0,-1 3 0 15,1-3 0 1,3 3 0-16,-3-6 0 0,3 6 0 0,-3-4 0 0,-1 1 0 0,1 0 0 0,0 0 0 0,-1 3 0 0,1 0 0 16,0 0 0-16,-1 0 0 0,1 0 0 0,-1 3 0 15,-2-3 0-15,2 3 0 16,1-3 0-16,0 0 0 0,-1 0 0 0,1-3 0 16,3 3 0-16,-3-3 0 0,3 0 0 0,3 0 0 0,-2 3 0 15,2-3 0-15,-3 3 0 0,4 0 0 16,-4 0 0-16,1-4 0 0,-1 4 0 0,3-3 0 15,-2 0 0-15,-1 3-9 0,-4-3 9 0,5 3-13 0,-1 0 13 0,0 3 0 0,4-3 0 0,-4 3 0 32,0 0 0-32,4-3 0 0,-4 0 0 15,3 4 10-15,1-4-10 0,0-4 0 0,0 4 0 0,3-3 0 0,-4 3 0 0,-2-3 0 0,2-3 0 0,-3 3 0 16,4 3 0-16,-4-3 0 0,0 3 9 0,4 0-9 16,-4 0 0-16,4 3 0 0,-4 0-12 0,4 0 4 15,0-3 8-15,-1 0 0 0,1-3 8 0,0 0-8 16,-1 0 0-16,1-1 0 0,0 4 0 0,-1 0 0 15,1 0 0-15,-4 4 0 0,0-4 0 0,4 3-8 32,-4-3 8-32,4 0 0 0,0 3 0 0,-1-3 0 15,1 0 0-15,3-3 0 0,1 3 8 0,-1-3-8 0,0 3 0 16,0 3 0-16,4-3 0 0,-4 3 0 0,0-3 0 0,1 0 0 0,-5 0 0 16,5 0 8-16,-5 0-8 0,4 0 0 0,-3 0-11 0,3 0 11 15,1 0 0-15,-1 0 0 0,4 0 8 0,-1 0-8 16,1 0 8-16,-4-3-8 0,4 0 0 0,0-1 0 31,0 1 8-31,-4 0-8 0,0 0 9 0,4 0-9 0,0 0 0 0,-1 0-13 0,1 0 1 0,7 3 0 16,-4-4 20-16,0 1 4 0,4 0 0 0,4 0 1 31,-8 0-13-31,0 3 0 0,0-3 8 0,1 3-8 0,-5 0-9 0,1-3-5 0,3 6-1 0,1-3 0 0,-1 0 15 16,0 0 13-16,1 0-2 0,2 0-1 15,-6 3-10-15,0-3 8 0,0 0-8 0,-4 0 8 16,4 0-17-16,-1 0-4 0,-2-3-1 0,2 0 0 0,-3 3 14 15,4 0 13-15,-4 0-2 0,4 0-1 16,-4 3-10-16,1-3 10 0,-1 0-10 0,0 0 10 0,0 0-20 16,-3-3-4-16,0 3-1 0,-1 0 0 0,-2 3 15 0,2-3 0 0,-3 3 0 0,4-3 0 15,0 3 0 1,-4 0 0-16,0-3 0 0,0 3 0 16,0-3 0-16,1 0 0 0,-1 3 0 0,4-3 0 15,-8 0 0-15,4 0 0 0,-3 0 0 0,0 0 0 0,-1 4 0 16,-3-1 0-16,4-3 0 0,-4 3 0 0,0-3 0 0,0 3 0 0,-3-3 0 0,3 0 0 15,0 0 0-15,0 0 0 0,-3 0 0 16,3 0 0-16,-3 0 0 0,3 0 0 0,-4 0 0 0,1 0 0 16,-1 3 0-16,1 0 0 0,0 0 0 0,-1 0 0 15,1 1 0-15,-1-1 0 0,1-3 0 0,-1 3 0 16,1-3 0-16,0 0 0 0,-1-3 0 0,1 3 0 16,-1 0 0-1,1-3 0-15,0 3 0 0,-1-4 0 16,1 4 0-16,-1 0 0 0,-3 0 0 0,4 0 0 0,-4 0 0 0,0 4 0 0,-7-4 0 0,4 0 0 15,-4 0 0-15,0 0 0 0,7-4 0 0,-7 4 0 16,0 0 0-16,0 0 0 16,0 0 0-16,0 0 0 0,0 0 0 0,0 0 0 0,0 0 0 0,0 0 0 15,0 0 0-15,0 0 0 0,0 0 0 0,0 0 0 16,0 0-105-16,0 0-19 0,0 0-3 0</inkml:trace>
  <inkml:trace contextRef="#ctx0" brushRef="#br0" timeOffset="-149210.8">22024 9274 1663 0,'0'0'73'0,"0"0"16"16,0 0-71-16,0 0-18 0,0 0 0 0,0 0 0 15,0 0 97-15,0 0 16 0,0 0 3 0,0 0 1 16,0 0-70-16,0 0-15 0,0 0-2 0,0 0-1 31,0 0 28-31,0 0 6 0,0 0 1 0,0 0 0 0,7 4 0 0,-7-4 0 0,4 0 0 0,-4 0 0 16,7 3-52-16,-4 3-12 0,-3-6 0 0,4 3 0 15,-1 3 0-15,1 1 0 0,-1-4 0 0,-3 3 0 16,4 0 47-16,-4-6 6 0,0 7 2 0,3-1 0 16,-3 3-28-16,0-2-6 0,4 2-1 0,-4 0 0 0,3-2 0 0,-3 2-1 0,4-3 0 15,-4 4 0 1,3-4-7-16,-3 3-2 0,0-2 0 0,4 2 0 0,-4-3 0 16,3 4 0-16,-3 2 0 0,4-2 0 15,-4 2 3-15,3-2 1 0,-3-1 0 0,4 0 0 16,0 1-14-16,-1-1 8 0,-3-2-8 0,4 2 0 0,-1 0 13 0,1 4-3 15,-1-4-1-15,1 4 0 0,-1-1 0 0,-3 1 0 16,4-4 0-16,-1 4 0 0,-3-1-1 0,4 1-8 0,-4 0 12 0,3 2-4 31,-3-2-8-31,4 2 12 0,-4-2-12 0,0 0 12 16,3 2-37-16,-3 1-7 0,4-4-2 16,-4 7 0-16,0-3 62 0,0 0 13 0,3 2 3 0,1-2 0 0,-4 0-32 0,4-1-12 0,-4 1 11 0,3 0-11 15,1-1 18 1,-1 4-2-16,-3 0-1 0,4 3 0 0,-1-3-15 0,-3 0-15 15,0-1 3-15,4 4 1 16,-4-3 11-16,3 0 0 0,1 0 0 0,-4 3 0 0,3-3 12 16,1-1-3-16,-4 1 0 0,0 3 0 0,3-3-9 0,-3 3 0 0,0 0-12 0,4 0 12 15,-1 0 0 1,-3-3 0-16,0 3 0 0,4 0 12 0,-1-1-12 0,-3 1 0 16,4 3 0-16,-1-3 0 0,-3 0 0 0,4 0 0 0,0 0 0 0,-1 0 0 15,-3 0 0-15,4 0 0 0,-1 0 0 0,1 0 0 16,-4 0 0-16,3 0 0 0,-3 3 0 0,4-3 0 15,-4 3 0-15,3-6 0 0,-3 3 0 0,4 0 0 16,-4-3 0-16,3 6 0 0,1 0 0 0,-1 0 0 16,-3-3 0-16,4 3 0 0,-4-3 0 15,3 3 0-15,1-3 0 0,-4-3 0 0,3-1 0 0,1 1 0 16,-4 3 0-16,0-3 0 0,4 3 0 0,-4 3 0 0,3 0 8 0,-3 0-8 16,4 3 12-16,-1-2-4 15,-3-1-8-15,4-3 0 0,-4 0 0 0,3-1 0 16,1 1 0-16,-4 4-9 0,3-1 9 0,-3 0-13 0,4 0 13 0,-1 0 8 0,1 0 0 0,-4 0-8 15,3 0 0 1,-3 6 0-16,0 1 0 0,0-10 0 0,4 6 0 0,-1-3 0 16,-3-3 0-16,0 6 0 0,4-3 0 0,-1 0 0 0,-3 4 0 0,4 5 0 15,-1-3 0 1,-3 1 0-16,0-1 0 0,4 4 0 0,-4-4 0 16,4 0 0-16,-1 4 0 0,-3-4 0 0,4 1 0 0,-4-4 0 15,3 0-12-15,1 0 12 0,-4 0 0 0,3 4 0 16,1-4 0-16,-4 3 0 0,3-2 0 0,1-1 0 0,-4 3 0 0,3 1 10 0,-3 2-10 0,4-3 0 15,-1 1-10-15,-3-1 10 16,0-3 0-16,4 1 0 0,-4 2 11 0,3-3-3 16,1 3-8-16,-4-2 0 0,0-1 0 0,3 3 0 15,-3-3 0-15,4 4-10 0,0-1 10 0,-4 1-13 0,3-4 13 0,1 3 8 32,-1-3 0-32,1 1-8 0,-4-1 0 0,3-3 0 0,-3 3-10 0,4 0 10 15,-1-3 0-15,-3 7 0 0,0-4 0 0,0 3 12 0,4 1-12 16,-4 2 0-1,0-2-12-15,3 2 12 0,-3-3 0 0,0-2 0 0,4-1 0 0,-4 0 12 16,0-3-12-16,3 0 0 0,1 7 0 0,-4-4 0 0,3 0 0 0,-3 0 0 16,4 4 0-16,-4-1 0 15,0 0 0-15,3 1 0 0,-3-1-12 0,4 3 12 16,-1-2 0-16,-3-4 0 0,0 0 0 0,0 0 12 0,4 1-12 0,-4-1 0 0,0-3 0 16,4 3 0-1,-4 0 0-15,0 1 0 0,3 2 0 0,-3 4 0 16,0-4 0-16,0 0 0 0,4-3 0 0,-1 4 0 0,-3-7 0 0,0 3 0 0,4-3-12 0,-4 3 12 15,3 1 0-15,-3-1 0 16,0-3 9-16,4 6-1 0,-1-3-8 0,-3 4 0 16,4-1 0-16,-4 1 0 0,0 2 0 0,0-6 0 0,0 4 0 0,0-4 0 15,0-3 0-15,0 3 0 0,0 0 0 0,0-3 0 16,0-3 0-16,3 7 0 0,-3-4 0 0,0 3 0 16,0-3 0-16,4 0-10 0,-4 3 10 0,0 10-13 15,3 0 13-15,-3-4 8 0,4-6 0 0,-4 0-8 16,3 1 0-16,-3-1 0 0,0-6-10 0,4 6 10 15,-4-6 0-15,3 3 0 0,-3 0 0 0,4 0 0 16,-4 4 0-16,0-1 0 16,0 0 9-16,4 0-1 0,-4-3-8 0,0 0 0 0,0 4 0 15,0-1 0-15,0-3 0 0,3 0 0 16,-3 0 0-16,0-3 0 0,0 3 0 0,0-3 0 16,0 0 0-16,0 0 0 0,0 0 0 0,0 0 0 0,0 0 0 0,4 0 0 15,-4 0 0-15,0 3 0 0,3 0 0 0,-3-3 0 0,0 0 0 0,0 0 0 16,0-4 0-16,4 4 0 15,-4-3 0-15,0-3 0 0,3 0 0 0,-3-1 0 0,4 1 0 0,-4-3 0 16,0-1 0-16,3-3 0 0,-3 4 0 0,0-4 0 16,0 1 0-16,4-4 8 15,-4 0-8-15,0 4 8 0,0-4-8 0,3 3 8 16,-3-2-8-16,4-1 12 0,-4 0-4 0,0 1 0 0,3-1 0 16,-3 0 0-16,0-3 0 0,0 3 0 0,4 4 0 0,-4-7 0 15,0-3 0-15,0 0 0 0,3 6-8 16,-3-3 12-16,4 4-4 0,-4-7 0 0,0 0-8 0,0 0 8 0,0 0-8 0,0 0 8 15,0 0-8 1,3 3 0-16,-3-3 8 0,7 6-8 0,-3-3 8 16,-4-3-8-16,0 0 8 0,0 0-8 0,11 3 8 0,-4 4-8 15,0-1 10-15,0-3-10 0,-7-3 8 0,7 3-8 16,0 0 0-16,3 0 9 0,-2-3-9 0,-1 0 0 0,3 0 0 0,1 0 8 16,-4 0-8-16,3 0 0 15,-3 0 0-15,4 0 0 0,0 4 0 0,-4-4 0 16,3 3 0-16,1-3 0 0,-4 0 0 0,3 0 0 0,-2 3 0 15,2-3 0-15,1 3 0 0,-4-3 0 0,3-3 8 0,1 3-8 16,-1 3 0-16,1-3 0 0,0 0 0 0,-1-3 0 16,-3 6 0-16,4-3 10 0,-1 3-10 0,5-3 10 15,-1 0-10-15,0 0 0 0,-4 3 0 16,4-3 0-16,1 0 0 0,-1 0 0 0,0 0 0 16,3 0 0-16,-2 3 0 0,-1-3 0 15,3 4 8-15,1-1-8 0,3-3 0 0,-3 0-12 0,-1 0 2 0,-2 0 1 16,2 0 9-16,-3 0 0 0,4 0 0 0,0 0 0 15,-8 0 8-15,8 0 4 0,-4 0 1 0,4-3 0 0,-1 3-13 0,1 0 0 16,3 3 8-16,0 0-8 16,0-6 0-16,0 0 0 0,1 3 0 0,-1 0 0 15,3 0 0-15,1 0 0 0,0 3 0 0,0 0 0 0,3-6 0 0,-7 3-20 0,4 3 4 0,-8-3 0 32,4 3 29-32,-3-3 7 0,3-3 0 0,4 0 1 0,-4 0-33 0,7 3-8 15,-3-4 0-15,10 1-1 0,-3 0 21 0,0 0 0 16,0 0 0-1,-1 3 0-15,1 0 14 0,-4 0 7 0,4-3 2 0,-7 3 0 16,-1 3-23-16,1-3 0 0,0 0 0 0,3 0 0 0,0-3-14 0,4 0-7 0,-4 3-2 0,0-4 0 16,4 1 39-16,0 3 7 15,0-3 1-15,-1 3 1 0,1 3-40 0,-4-3-8 0,1-3-1 0,-1 0-1 16,-3 3 25-16,-1 0 0 0,4-3 0 0,4 0 0 16,0 0 20-16,0 3 10 0,3 3 2 0,0 0 0 15,1 0-24-15,-1-3-8 0,0-3 0 0,0 3 0 16,-3 3 0-16,-4-3 0 0,4-3 0 0,3 0 0 15,1 6 0-15,-5 0 0 0,5-3 0 0,-1 3 0 16,4-3 0-16,-4 0 0 0,4 3 0 0,0-3 0 16,-8 0 0-16,5-3 0 15,-5-3 0-15,5 3 0 0,-1 6 0 0,4-3 0 16,-4 0 0-16,4 0 0 0,0 3-26 0,3 0-5 0,-7 0-1 0,8 0 0 0,-8-3 52 16,0 4 9-16,-3-4 3 0,7 0 0 15,0 3-52-15,3-6-9 0,-3-1-3 16,7 1 0-16,-4 0 52 0,-3 0 9 0,0 3 3 0,-1-3 0 15,-2 3-32-15,-1-3 0 0,4 3 0 16,7-3 0-16,-8 3 0 0,5-3 0 0,6 3 0 0,-3 3 8 16,0 3-8-16,0-3 0 0,-4-9 0 15,4 3 0-15,0 0-26 0,-4-1-5 0,4 1-1 16,3 0 0-16,4 0 52 0,-3-3 9 0,-5 3 3 0,5-1 0 0,-4 1-24 0,0 3-8 31,6-3 0-31,1 0 0 0,0 0 0 0,-3 0 0 0,3-4 0 0,0 11 0 16,-8 2 0-16,8-3 0 0,0 0 0 0,7-3 0 31,4 0-28-31,-4-6-3 0,0-4 0 0,3 4 0 0,-3 6 31 0,0 0 0 0,7-3 0 0,4 3 0 16,-8-3 0-16,1 0 0 0,-1-3 0 0,4 2 0 0,0 1 20 0,7 0 9 0,4-3 3 0,3 3 0 15,-7-4-24 1,4 1-8-16,3 3 0 0,4-3 0 0,-8 3 0 16,1-1 0-16,-1 1 0 0,1 3 0 0,0-3 0 0,-1 0 0 0,4 3 0 0,1-3 0 31,-1 0 0-31,0 3 0 0,0-3 0 0,0 3 0 15,0-3 0-15,-7 3 0 0,4-4 0 0,-4 1 0 0,-3 3 0 0,-1-3 0 0,-3 3 0 0,4 0 0 16,-1 0 0-16,1-3 0 0,3 3 0 0,-4-3 0 16,-6 3 0-16,-4-3 0 0,-4 3 0 0,1-3 0 15,3-1 0-15,0 1 0 0,3 0 0 0,-6 0 0 16,-4 0 0 0,-11 0 0-16,0 0 0 0,-3 3 0 0,-4-3 0 0,1-1 0 15,-5 4 0-15,-6-3 0 0,0 0 0 0,-8 3 0 16,5-3 0-16,-5 3 0 0,1 0 0 0,-4-3 0 0,-3 3 0 0,6 0 0 15,-6-3 0-15,-1 3 0 0,-3 0 0 0,0 0 0 16,-7 0 0-16,0 0 0 0,0 0 0 0,0 0 0 16,0 0 0-16,0 0 0 0,0 0 0 0,0 0 0 15,0 0 0-15,0 0 0 0,0 0 0 0,0 0 0 16,0 0 0-16,0 0 0 0,0 0 0 0,0 0 0 0,0 0 0 0,0 0 0 0,0 0 0 0,0 0 0 31,0 0 0-31,0 0 0 0,0 0 0 0,0 0 0 16,0 0 0-16,0 0 0 0,0 0 0 0,0 0 0 0,0 0 0 0,-3 3 0 0,-4-3 0 0,3 3 0 31,1 3-66-31,-1 1-13 0,1-4-2 0,-1 3-1 16,1 3-207-16,-1 1-42 0</inkml:trace>
  <inkml:trace contextRef="#ctx0" brushRef="#br2" timeOffset="-124728.87">12982 11820 557 0,'7'4'11'0,"4"-1"5"0,-4-3-16 0,4 0 0 0,-4 0 0 0,3 0 0 32,4 0 0-32,-3 0 0 0,-1 3 8 0,1 0-8 15,0-3 0-15,-1 3 0 0,-3-3 8 0,4 0-8 0,-1 3 16 0,-3-3 1 0,4 0 0 0,-4 0 0 16,4 0 21-16,-1 0 4 0,-3 0 1 0,4 0 0 16,-1 0-3-1,-2 0 0-15,2-3 0 0,1 3 0 0,-1-3-21 0,1 3-5 0,-1-3-1 0,1 3 0 16,3-3-13-16,0 0 8 0,-3 3-8 0,3-4 0 15,-3 1 0-15,3 0 0 0,0 0 0 0,0 0 0 16,0 0 0-16,0 3 0 0,0-3 0 0,4 3 0 16,-4 0 15-16,4-3-3 0,-1 3-1 15,-3 0 0-15,4-4 5 0,0 4 2 0,-4 0 0 16,3 0 0-16,-3 0-6 16,1 0 0-16,-1 0-1 0,0 4 0 0,0-4-11 15,-3 0 0-15,3-4 0 0,0 4 0 0,0-3 0 0,3 3 0 0,-6 0 0 0,7 0 12 16,-4 0-12-16,0 0 0 0,0 0 9 0,4-3-9 15,3 3 21-15,0 0 0 0,0 0 0 0,7 0 0 0,-3 3 2 16,3-3 0-16,4 0 0 0,0 0 0 0,0 0-7 0,-1-3-2 16,1-3 0-16,3 3 0 15,1 0-14-15,-1-1 0 0,4 1 0 0,0 0 0 16,3 3 9-16,0-3-9 0,1 3 8 0,-1 0-8 16,4-3 11-16,-4 0-3 0,4 0-8 0,0 0 12 15,0-1 0-15,-1 4-1 16,5 4 0-16,-1-4 0 0,1 0-2 0,3 0 0 0,-1-4 0 0,1 4 0 15,0 0-9-15,4 4 0 0,-4 2 0 0,7-3 0 16,-4 0 8-16,1-3-8 0,3-3 0 0,-1 3 8 16,1 3-8-16,4-3 10 0,-1 3-10 15,1 0 10-15,-4-3-10 0,3 0 8 0,-3-3-8 0,0 3 8 0,0-3 16 0,0 0 2 0,0 0 1 16,0 3 0 0,4-3-6-16,-1 0-1 0,-3-1 0 0,4 1 0 0,-4-3-9 0,0 3-3 0,0-3 0 0,0 2 0 15,-4-2-8-15,4 3 0 0,-4 0 0 0,-3 0 0 16,0 3 0-16,-3-3 0 0,-1 3-8 15,-3 0 8-15,0-4 0 16,-4 4 0-16,4 0 10 0,-7 0-10 0,0 0 0 0,-1 0 0 0,-2 0 0 0,-5 0 0 16,-2 0 9-16,-5-3-9 0,1 3 0 0,-4 0 9 15,0 0 11-15,-3 3 1 0,-4-3 1 0,0 4 0 16,-3-4-22-16,-4-4 0 0,0 1 0 0,0 0 0 0,-7 3 0 0,4-3 16 0,-4 3-4 0,0 0-1 31,0 0-11-31,0 0 8 0,0 0-8 0,0 0 8 16,0 0 0-16,0 0 0 0,0 0 0 0,0 0 0 15,0 0-8-15,0 0 0 0,0 0-10 0,0 0 10 16,0-3-11-16,0 3 11 0,-4-3-12 0,4 3 12 31,0 0-44-31,0 0-1 0,-7 0-1 0</inkml:trace>
  <inkml:trace contextRef="#ctx0" brushRef="#br2" timeOffset="-122284.48">22408 11190 436 0,'15'7'8'0,"-15"-7"4"0,7 0-12 16,-7 0 0-16,7 0 0 0,0 0 0 0,0 0 30 0,0 0 3 0,-7 0 1 0,10 0 0 15,-3 3 13-15,1-3 2 0,-1 0 1 0,-4 0 0 16,4 3-2-16,-7-3-1 0,7 0 0 0,0 0 0 15,4 0 9-15,-4-3 3 16,4 3 0-16,-4-3 0 0,3 3-34 0,1 0-6 0,-1 0-2 0,1 0 0 0,-1 0-1 16,1 0-1-16,0 0 0 0,3-4 0 15,-4 4-5-15,8 0-1 0,-4-3 0 0,0 3 0 16,0 0-9-16,4 0 12 0,-4 0-12 0,0 0 12 0,4 0 5 16,-1 0 2-16,-2-3 0 0,2 3 0 15,1 0 1-15,3 0 1 0,-3 0 0 0,-1 0 0 16,4 0-5-16,1 0 0 0,-1-3-1 15,0 3 0-15,4 0-6 0,-1-3-1 0,1 3 0 0,3 0 0 0,-3-3 10 0,7 3 2 0,-4 0 0 16,0 0 0 0,0 0-20-16,1 0-19 0,-1 3 4 0,0-3 1 15,0 0 27-15,4 0 6 0,3 0 1 0,-3-3 0 0,3 3 1 0,4 0 1 0,-4 0 0 0,4-3 0 16,-4 3-7-16,4 0-2 0,-3-4 0 16,2 4 0-16,5-3-4 15,-1 3-1-15,4-3 0 0,3 0 0 0,-3 3 6 0,4-3 1 0,-1 3 0 0,0-3 0 31,4 0-15-31,0-1-15 0,4 1 3 0,-1 0 1 16,0 0 11-16,4 3 16 0,0-3-4 0,0 0-1 0,4 3-11 0,3-3 0 0,0 0 0 0,0-4 0 16,0 7 8-16,0-3 0 0,-3 0 0 0,6 0 0 15,-3 0-8-15,7 0 8 0,-3-1-8 0,3 1 8 32,0-3 3-32,4 0 0 0,-4 0 0 0,3 2 0 0,-3-5-3 0,4 6 0 0,0-3 0 0,-1 2 0 15,1 1-8-15,3 0 0 0,-3 0 0 0,6 3 0 16,1-3 8-16,3 0-8 0,4 3 0 0,-1-3 8 15,1-1-8-15,3 1 0 0,1 0 0 0,-1 3 0 16,-3-6 0-16,3 3 8 0,0 0-8 0,0 3 8 0,1 0 20 16,-1-3 4-16,4 3 1 0,-1 0 0 15,-2-4-7-15,3 4-2 0,-8-3 0 0,4 0 0 16,-3 3-14-16,-7 0-10 0,-4 0 12 0,4 3-12 16,-1-3 0-1,1 0 0-15,-4 0 0 0,0 0-12 0,0 0 12 0,-6-3 16 0,-5 0-3 0,-3 0-1 16,0 3-12-16,-7-3 0 0,0 3 8 0,-3 0-8 0,-1-3 0 0,-3-1 0 0,0-2 8 0,-4 0-8 31,-3 0 0-31,0 3 0 0,-7-1 0 0,-4-2 0 16,-7 3 8-16,-3 0-8 0,0-3 0 0,-8 2 9 0,-3 1-9 0,0 0 0 0,-3 0 0 0,-4 3 0 31,-3-3 0-31,-4 3 0 0,0 0 0 0,0 0-11 16,0 0-8-16,0 0-1 0,0 0-1 0,0 0 0 15,0 0-5-15,0 0-1 0,0 0 0 0,0 0 0 16,0 0-13-16,0 0-4 0,0 0 0 0</inkml:trace>
  <inkml:trace contextRef="#ctx0" brushRef="#br2" timeOffset="-114344.64">3235 12222 922 0,'0'0'19'0,"0"0"5"0,0 0-24 0,0 0 0 0,0 0 0 0,0 0 0 0,11 3 12 0,-11-3-4 0,0 0 0 16,3 0 0 0,4 3 23-16,-3-3 4 0,6 0 1 0,-6 0 0 0,3 0-4 0,3 0 0 0,-6 0 0 0,3-3 0 15,7 3-9-15,-10-3-3 0,6 3 0 0,1-3 0 31,-1 3 26-31,1-3 5 0,-7-1 1 0,6 4 0 0,1 0-32 0,-8 0-7 0,8 4-1 0,-1-4 0 16,-3 3 0-16,8-3 0 0,-12-3 0 0,8 3 0 16,-1 0-3-16,1 0-1 0,-1 0 0 0,1 0 0 31,-7 3 4-31,6-3 0 0,1 0 0 0,-1 3 0 0,-6-3-4 0,6-3-8 0,1 3 12 0,-8 0-4 16,8-3 1-16,0 3 0 0,-1 0 0 0,1-4 0 15,-1 4-1 1,-3 0-8-16,4-3 12 0,7 0-4 0,-11 3 0 0,10-6-8 0,-6 3 12 0,3 0-4 15,7 3-8-15,-7-4 0 0,0 4 0 0,8 0 0 32,-1 0 0-32,0-3 0 0,-7 0 0 0,7 3 0 0,-3-3 0 0,3 0 12 0,0 3-12 0,0-3 12 15,-3 0-2-15,0 0 0 0,6 3 0 0,-10-4 0 0,8 1-10 0,-1 0 12 0,3 0-12 16,-6-3 12 0,3 3-12-16,0-1 12 0,4-2-12 0,0 3 12 15,0 0-12-15,3 0 8 0,0 0-8 0,4 0 8 16,-11-1 2-16,7 1 0 0,-7 0 0 0,4 3 0 15,7-3-10-15,-11 0 0 0,4 0 0 16,-1 0 0-16,1-1 0 0,-4 4 0 0,4-3-8 0,0 0 8 0,-1 3 0 0,4-3 0 16,1 0 0-16,2 3 0 0,-6-3 0 15,3 3 0-15,1-3 0 0,-1-1 0 0,-4 1 0 16,5 0 0-16,-1 0 0 0,4 0 0 0,-8-3 0 0,5-1 0 0,-1 4 0 0,0-3 0 16,4 3 0-16,0 0 0 0,-4 3 0 0,4-3 0 15,3 3 9-15,-7-4-9 16,4 1 10-16,0 0-10 0,3 0 0 0,0 0 0 0,0-3 0 0,4 2 0 31,3 1 0-31,4 0 0 0,-7 0 0 0,7 0 0 16,0 0 0-16,-4 0 0 0,8 0 0 0,-5-1 0 15,-2-2 0-15,10 0 0 0,-4 0 0 0,4-1 0 0,0 1 0 0,0 0 0 0,0 0 0 0,3-1 0 16,1 1 0 0,-4-3 0-16,3-1 0 0,0 4 0 15,4-4 0-15,-3 1 9 0,3 0-9 0,0 2 8 0,3-2 18 0,4 3 3 0,-7-4 1 0,7 4 0 16,-3 0-40-16,-1-4-8 0,1 1-2 0,3 0 0 15,-4 2 20-15,1-2 0 16,3-1 0-16,-4 4 0 0,-3-6 0 0,0 5 0 0,4-2 0 0,-8 0 0 16,1 2 16-1,-4 1-2-15,-4-3-1 0,4 2 0 0,-7-2 4 0,0 3 1 16,-4-4 0-16,0 1 0 0,-3-1 2 0,0 1 0 0,-4 3 0 0,1 0 0 16,-8-1-10-16,0 4-2 0,-3 0 0 15,-8 0 0-15,4 3-8 0,-6-3 0 0,-5 3 9 16,1 0-9-16,-1 3 0 0,-6-3 8 0,-4 0-8 0,0 0 0 15,0 0 0-15,0 0 0 0,0 0-10 0,0 0 10 16,-4 6-24-16,4-6 1 0,-3 6 1 0,-4 1 0 31,7-7-118-31,-4 3-23 0</inkml:trace>
  <inkml:trace contextRef="#ctx0" brushRef="#br2" timeOffset="-81472.52">8371 11598 836 0,'0'0'24'0,"0"0"4"15,0 0-28-15,0 0 0 0,0 0 0 0,0 0 0 16,0 0 0-16,0 0 0 0,0 0 0 0,0 0 0 16,0 0 57-16,0 0 6 0,0 0 1 0,0 0 0 15,0 0-52-15,0 0-12 0,0 0 0 0,0 0 0 16,0 0 0-16,0 0 0 0,0 0 0 0,0 0 0 15,0 0 0-15,0 0 0 0,0 0 0 0,0 0 0 32,0 0 0-32,0 0 0 0,0 0 0 0,0 0 0 0,0 0 0 0,0 0 0 0,7 0 0 0,-7 0 0 15,0 0 0-15,0 0 0 0,0 0 0 0,8 0 0 16,-5 0 0-16,4-3 0 0,-3 3 0 0,-4 0 0 31,7-3 0-31,-7 3 0 0,3 3 0 0,-3-3 0 0,7 0 0 0,-7 0 0 0,4 3 0 0,3-3 0 16,-7 0 0-16,7 0 0 0,0 0 0 0,0 0 0 15,0 0 0-15,0 0 0 0,4 0 0 16,-4 0 0-16,3 0 54 0,-3 0 8 0,4 0 2 0,0-3 0 0,-1 3-52 16,-3 0-12-16,4-3 0 0,-1 3 0 15,1 0 0-15,-4 0 0 0,4 0 0 0,-1 0 0 16,1 0 0-16,-1 0 0 0,4 0 0 0,-3-4 0 0,3 4 0 0,-3-3 0 0,-1 3 0 0,1-3 0 31,0 3 0-31,-1 0 0 0,1-3 0 0,-4 3 0 16,3 0 0-16,1 0 0 0,-4-3 0 0,4 3 0 0,-1 0 0 0,1-3 0 0,-1 3 0 0,1 0 0 15,-1-3 0-15,5 3 0 16,-5 0 0-16,1 0 0 0,3 0 0 0,-4-3 0 16,1-1 0-16,3 1 0 15,-3 3 0-15,-1-3 0 0,4 3 0 0,-3-3 0 0,0 0 0 16,-1 0 0-16,1 0 0 0,-4 3 0 0,3-4 0 0,1 1 0 0,-4 3 0 0,4-3 0 16,-4 3 54-16,3-3 8 0,1 0 2 0,3 0 0 15,-3 3-52-15,-1 0-12 0,4 0 0 0,0 0 0 16,-3 0 0-16,3 0 0 0,0 0 0 0,0 0 0 15,-3 0 0-15,3 0 0 16,-3-3 0-16,-1 3 0 0,4 0 0 0,0-4 0 0,-3 4 0 0,3-3 0 16,-3 0 0-16,3 0 0 0,0-3 0 0,0 3 0 15,0 0 0-15,0-1 0 16,0 1 0-16,4 0 0 0,-4 0 0 0,0 0 0 0,4 0 0 0,-4 3 0 16,0-3 0-16,4 3 0 0,-1 0 0 0,1 0 0 15,0 0 0-15,-1 0 0 0,-3 0 0 0,4 0 0 0,0-4 0 0,-4 4 0 0,3 0 0 0,1-3 0 31,0 3 0-31,-1-3 0 0,1 0 0 0,0 0 0 16,-1 0 0-16,4 0 0 0,-3 0 0 0,0-1 0 0,3 1 54 0,-4 0 8 16,1 0 2-16,-4 0 0 0,4 0-52 15,-4 3-12-15,0-3 0 0,0-1 0 0,0 4 0 0,0-3 0 0,0 3 0 16,1 0 0-16,-1-3 0 0,0 3 0 0,-4-3 0 0,4 3 0 31,-3 0 0-31,0 0 0 0,-1-3 0 0,-3 0 0 16,4 3 0-16,-4 0 0 0,0-3 0 0,0 3 0 15,-3-4 54-15,3 4 8 0,0-3 2 0,-7 3 0 0,0 0-52 0,0 0-12 0,7 0 0 0,-7 0 0 32,0 0 0-32,3 0 0 0,-3 0 0 0,7-3 0 0,-7 3 0 0,0 0 0 0,7 0 0 0,-7 0 0 15,7 0 0-15,-7 0 0 0,4 0 0 0,-4 0 0 32,7 0 0-32,-7 0 0 0,7 0 0 0,0 0 0 15,-7 0 0-15,4 0 0 0,-4 0 0 0,0 0 0 0,0 0 0 0,0 0 0 0,0 0 0 0,0 0 0 16,0 0 0-16,0 0 0 0,0 0 0 0,0 0 0 15,0 0 0-15,0 0 0 0,0 0 0 0,0 0 0 16,0 0 0-16,-4 0 0 0,4 0 0 0,0 0 0 16,0 0-151-16,0 0-33 0</inkml:trace>
  <inkml:trace contextRef="#ctx0" brushRef="#br3" timeOffset="-61777.34">3482 16637 806 0,'0'0'17'0,"0"0"4"0,0 0 1 0,0 0 2 0,0 0-24 0,0 0 0 16,0 0 0-16,0 0 0 16,0 0 56-16,0 0 6 0,0 0 2 0,0 0 0 0,0 0-52 15,0 0-12-15,0 0 0 0,0 0 0 0,0 0 54 0,0 0 8 16,0 0 2-16,0 0 0 0,0 0-14 0,0 0-2 15,0 6-1-15,0-6 0 0,0 0-19 0,0 0-3 0,0 0-1 16,0 0 0-16,0 0 0 0,0 0 0 16,0 0 0-16,0 0 0 0,0 0-5 0,0 0-2 15,0 0 0-15,0 0 0 0,7-3 0 0,-7 3 0 0,0 0 0 0,0 0 0 32,4-3-17-32,-1 0 0 0,-3 3 0 0,0 0 0 0,0 0 52 0,0 0 9 15,0 0 3-15,4-7 0 0,-1 1-52 0,1 0-12 16,-4 6 0-16,0 0 0 0,0-7 31 0,0 7 3 0,7-3 1 0,-7-3 0 15,0 0-26-15,0 6-9 16,0 0 0-16,0 0 9 0,3-7 14 0,-3 7 2 16,0 0 1-16,7-3 0 0,-7-3-26 0,4 0 0 0,-4 0 0 0,0 6 0 31,0 0-8-31,0 0-8 0,0 0 0 0,7-7-1 0,-4 1 17 0,1 0 0 16,3-1 11-16,-7 4-11 0,0 3 10 0,0 0-10 0,0 0 8 0,0 0-8 15,0 0 11-15,0-6-3 0,3 0-8 0,-3 6 12 16,0 0-12-16,0 0 0 0,0 0 0 0,8-6 0 0,-5-1 0 0,-3 1 0 15,7 3 0-15,-7-3 0 16,0 2 0-16,0 4 0 0,0 0 0 0,4-6 0 16,-4 3 0-16,0 3 0 0,3-6 0 0,-3 6 0 15,0 0 0-15,0 0 0 16,0 0 0-16,0-3 0 0,7-4 0 0,-7 4 0 0,0-3 0 16,0 6 0-16,0 0 0 0,0 0 0 0,0 0 0 0,0 0 0 0,4-3 0 0,-4 3 0 31,0-3 0-31,7-4 0 0,-7 4 0 0,0 3 0 0,0 0 0 0,0-6 0 15,0 3 0-15,3 0 0 0,-3-4 0 0,0 7 0 16,0 0 0-16,0 0 0 0,0 0 0 0,0 0 0 0,7-3 21 0,-7-3 2 31,0 6 0-31,0 0 0 0,0 0-37 0,0-3-7 0,4 0-2 0,-4-4 0 16,3 4 23-16,-3 3 0 0,0 0 0 0,0 0 0 0,0-6 0 0,4 0 0 16,-4 3 0-1,0 3 0-15,0 0 0 0,0 0 0 0,0 0 0 0,0 0 0 16,0 0 0-16,4-3 0 0,-4 3 0 0,0 0 0 0,0 0 0 0,10-7 0 15,-10 7 0-15,0-3 0 0,4-3 16 0,3 0 8 16,-7-1 2-16,0 7 0 0,0 0-42 0,3-3-8 0,-3 3-1 0,4-6-1 0,-1 3 26 16,1-3 0-16,-1-1 0 0,-3 1 0 15,7 3 17-15,-7 3 9 0,0 0 2 0,0 0 0 16,0-6-28-16,4 2 8 0,-4-2-8 16,0 6 0-16,0 0-19 0,0 0-9 0,0 0-1 0,7-6-1 0,-7 0 50 0,3-1 9 31,-3 4 3-31,0 3 0 0,0 0-32 0,0 0 0 15,0 0 0-15,0 0 0 0,8-6 0 0,-8 6 0 0,0 0 0 0,0 0 0 16,3-6 0-16,8-1 0 0,-11 1 0 0,3 3 0 16,-3-3 0-16,0 6 0 0,7-3 0 0,-3-4 0 0,-4 7 32 0,0 0 0 15,0-6 0-15,7 0 0 16,-7 3-77-16,3-4-15 16,-3 4-4-16,0 3 0 0,4-6 77 0,-4 6 15 0,3-3 4 0,1-3 0 0,-4 6-32 0,0 0 0 15,0 0 0-15,0 0 0 0,3-7 0 0,5 4 0 31,-8 3 0-31,0 0 0 0,0 0 0 0,0 0 0 0,3-6 0 0,-3 6 0 16,7-6 0-16,-7 6 0 0,0 0 0 0,0 0 0 0,4-7 0 0,3 4 0 31,-7 3 0-31,0 0 0 0,7-6 0 0,0 0 0 0,-4-1 0 0,4 4 0 16,-7 3 0-16,0 0 8 0,4-6-8 0,3 3 0 0,-4-3 0 0,-3 6 0 0,0 0 0 0,11-7 0 31,-11 1 0-31,4 3 0 0,3-3 0 0,-4 2 0 0,-3 4 0 0,0 0 0 16,0 0 0-16,7-6 0 0,-3 0 0 0,-1 3 0 0,-3 3 0 0,0 0 0 15,0 0 0-15,7-6 0 0,-3-4 0 0,3 7 0 16,-7 3 0-16,0 0 0 0,0 0 0 0,3-6 0 16,5-1 0-16,-8 1 0 15,3 0 0-15,1 3 0 0,-1 0 0 0,1-4 0 16,-4 4 0-16,3 0 0 0,-3 3 0 0,0 0 0 0,0 0 0 0,0 0 0 0,7-6 0 0,-7 6 0 16,0 0 0-16,0 0 0 15,0 0 0-15,11-3 0 0,-8 0 8 0,-3 3-8 16,7-7 0-16,-7 7 0 0,4-3 0 0,-4 3 0 15,0 0-30-15,10-3-2 16,-6-3-1-16,3 3 0 0,-7-1 33 0,0 4 0 0,0 0 0 0,0 0 0 16,4-6 0-16,3 3 0 0,-7 0 0 15,0 3 0-15,0 0 0 0,0 0 0 0,7-6 0 0,-7 6 0 0,0 0 21 0,0 0 11 32,0 0 3-32,0 0 0 0,7-3-35 0,3-4 0 0,-6 4 0 0,-4 3 0 15,7-6 0-15,-7 6 0 0,0 0 0 0,3-6 0 16,1 2-21-16,-4 4-11 0,4-6-3 0,-4 6 0 15,3-3 59-15,1-3 12 0,3-1 3 0,-7 7 0 0,0 0-39 0,3-3 0 16,4 0 0-16,-7 3 0 0,4-6 0 0,3 3 0 0,-7 3 0 16,0-3 0-16,3-4 0 0,8 4 0 15,-11-3 0-15,3 3 0 16,-3 3 0-16,0 0 0 0,0 0 0 0,7-6 0 0,-3 2 0 16,3-2 0-16,-3 0 0 0,-1 3 0 0,1-3 0 0,-1 2 0 15,1 1 0-15,-4 3 8 0,7-6 13 0,-7 6 3 0,3-3 1 0,4-3 0 16,-7 2-41-16,4-2-9 15,-1 0-2-15,-3 6 0 0,7-3 27 0,4 0 0 16,-11 3 0-16,0-4 0 0,11 1 0 16,-11 3 0-16,0-6 0 0,3 0 0 0,1 0 19 0,-1 2 5 0,1-2 2 0,-4 6 0 15,0 0-26-15,10-3 0 16,-6-3 0-16,3-1 0 0,-7 7-13 0,0 0-8 16,0 0-2-16,3-6 0 0,8 0 23 0,-4 0 0 15,0-1 0-15,-7 7 0 0,7-3 21 0,-3-3-1 16,3 0 0-16,0 3 0 0,0-4-20 0,3 4 0 0,-10 0 0 0,11-3 0 15,-11-1 0-15,7 1 0 16,-7 6 0-16,7-3 0 0,-3-3 0 0,3 0 0 0,-4-1 0 16,-3 7 0-16,7-3 0 0,-7 3 0 0,4-6 0 15,-4 6 0-15,7-6 0 0,-7 6 0 0,7-4 0 0,-7 4 0 16,7-6 0-16,4 0 0 0,-8 3 0 16,-3 3 0-16,0 0 0 0,7-7 0 0,-3 1 0 0,-1 3 0 31,-3 3 0-31,7-6 0 0,-7 6 0 0,11-3 0 0,-11 0 0 0,3-4-16 15,4 1 2-15,-3 3 1 0,-4 0 13 0,4-4 0 0,-1 4 0 0,-3 3 0 16,0 0 0-16,4-3 0 0,-4 3 0 0,10-3 0 16,-10-3 8-16,4 3 4 0,3-1 0 0,-4-2 1 15,4 3-13-15,-7 0 0 0,4 0 0 0,-4 0 0 0,3 0 0 0,-3 3 0 16,7-4 0-16,-7 4 0 16,4-3 0-16,3 0-15 0,-3 0 3 0,3 3 1 15,-7-3 11-15,3 0 0 0,-3 0 0 0,0 3 0 0,7-4 0 0,-3 1 0 0,-4 3 0 0,3-6 0 31,4 3 0-31,-3 0 0 0,-4 0 0 0,7 0 0 16,-7 3 0-16,3-4 14 0,1 1-2 0,-4 3 0 0,7-3-12 0,-3 3-15 0,3-3 3 0,-4 0 1 31,4 0 11-31,-7 0 0 0,4-4 0 0,-4 7 0 16,7-3 0-16,-7 3 0 0,0-3 0 0,7 0 0 0,-7 3 0 0,3-3 0 0,4 0 0 16,0-1 0-16,-7 1 0 0,4-3 0 0,3 3 0 0,-7 0 0 15,4-3 0-15,-4 6 0 0,3-4 0 0,-3 4 8 16,7-3-8-16,-7 3 0 15,4 0 0-15,3 0 0 0,3-3 0 0,-10 0 0 0,4-3 0 0,3-1 0 32,-4 4 0-32,1-3 0 0,3 0 0 0,-3 3 8 15,3-4-8-15,-7 7 12 0,3-3-4 0,4 0 0 0,-3 0-8 0,-1 0 11 0,4 0-11 0,-7 3 12 16,4-7-12-16,3 4-9 0,-7 3 9 0,3-3-13 16,-3 3 22-16,0 0 5 0,7 0 1 0,-7 0 0 15,7-3-15-15,1-3 0 0,-5 3 8 0,4-4-8 16,-7 7 0-16,0 0 0 0,4-3 8 0,-4 3-8 15,0 0 0-15,7-3 0 0,0 3 0 0,0-3 0 32,-7 3 0-32,7-3 8 0,0 0-8 0,0 0 0 0,-3-4 0 0,3 1 0 0,-7 0 8 0,3-1-8 15,-3 7 0-15,0 0 0 0,0 0 0 0,0 0 0 0,7 0 38 0,0 0 2 16,-7 0 0-16,7 0 0 16,-7 0-84-16,4-3-16 0,3 0-3 0,-4 0-1 15,1 0 103-15,-1 0 20 0,1 0 4 0,-4-4 1 16,0 7-78-16,0 0-15 0,11 0-3 0,-11 0-1 15,0-3 33-15,0 3 0 0,10 0 0 0,-10 0 0 16,4 0 0-16,-4 0 0 0,3-3 0 0,4 0 0 0,-3 3 24 0,-1-3 6 0,1-3 1 0,-1 2 0 31,4 1-31-31,-7 3 0 0,0 0 0 0,4-3 0 0,-4 3 0 16,3 0 0-16,-3 0 0 0,4-3 0 16,0 0 0-16,3 0 0 0,-4-4 0 0,1 4 0 15,3 0 0-15,-7 3 0 0,0 0 0 0,3-3 0 0,4 0-16 0,-7 0-8 16,4-3-3-16,3 2 0 15,-4 1 27-15,1 0 0 0,3 0 0 0,-7 0 0 16,3 0 0-16,5 0 0 0,-8-1 0 0,3-2 0 0,-3 6 0 0,4-3 0 0,-1 0 0 0,-3 3 0 16,7-3 0-16,-3 0 0 0,-1-1 0 0,1 1 0 15,-4 3 0-15,7-3 0 0,-7 3 8 0,3-6-8 16,1 3 22-16,-4 3 0 0,3-3 0 16,4 0 0-16,-3-1-33 0,0 1-6 0,-1 0-2 0,-3 3 0 15,7-3 19-15,-7 3 0 0,4 0 0 0,-4 0 0 16,7-3 0-16,-4-3 0 0,1 2 0 0,3-2 0 15,-4 3 0-15,4 0 0 16,-7 3 0-16,4 0 0 0,3-3 14 0,-7 0 3 0,0 3 1 0,7-4 0 16,-3 1-18-16,-1 0-17 0,4 0 3 15,-3 0 1-15,-1 0 21 0,4 0 4 0,-3 3 0 0,-4 0 1 16,0 0-13-16,3-3 0 0,4 3 0 0,-7 0 0 16,4-4 0-16,-4 4 0 0,0 0 0 0,7-3 0 15,-4 0 0-15,5-3-10 0,-5 0 2 16,4 2 0-16,-7-2 8 0,4 3 11 0,-1 0-3 0,-3 3 0 15,7-6-8-15,-7 6 0 0,4-3 0 0,3-1-11 16,-7 1 11-16,3 0 0 0,4 0 0 0,-7 0 0 0,0 3 0 0,0 0 0 0,7-3 0 0,-3 0 0 31,-1-1 0-31,1 1 0 0,0 0 0 0,-1 0 0 16,1-3 0-16,3 3 0 0,-7 3 0 0,0-4 0 0,3 1 10 0,-3 3-2 0,4-6-8 16,-4 6 12-1,3 0-12-15,-3 0 0 0,0 0 0 0,7-3 0 0,-7 3 0 16,4 0 0-16,-1-3 0 0,-3 3 0 0,11-3 0 0,-11 0 0 0,3-1 0 0,-3 4 0 15,8-3 12 1,-5 3-3-16,-3 0-1 0,4-3 0 0,3 0-8 0,-4 0 0 16,4-3 0-16,-3 2 0 0,3 1 0 0,-7 0 0 0,3-3 0 0,1 3 0 31,-1 0 0-31,-3 3-19 0,4-4 3 0,-4 4 1 16,3-3 15-16,4 0 0 0,-7 3 0 0,11-6 0 0,-11 3 14 0,0 3 6 0,4-6 0 0,3-1 1 15,-7 7-21-15,3-3 0 0,-3 3 0 0,7-3 0 16,0 0 0-16,0 0 0 0,-3 0 0 0,-4 3 0 15,7-7-12-15,-4 4-8 0,-3 3 0 0,8-3-1 16,-8 3 21-16,3-3 0 0,-3 3 0 0,11-3 0 16,-8 0 0-16,-3 3 0 0,7-3 0 0,-7 3 0 15,7-7 0-15,-7 7 0 0,0 0 0 0,7-3 0 16,-7 3 0-16,0 0 0 0,0 0 0 0,0 0 0 16,7 0 0-16,-7 0 0 0,7-3 0 0,0 0 0 15,-3 0 0-15,3-4 0 16,-3 1 0-16,3 0 0 0,-4 3 47 0,-3 3 13 0,0 0 4 0,11 0 0 15,-8-3-52-15,4-1-12 0,0 1 0 0,0-3 0 0,4 3-12 0,-11 0-4 16,11-3-2-16,-11 2 0 16,3-2 29-16,4 3 5 0,-3 0 2 0,3-3 0 15,0 2-18-15,0 1 0 0,-4-3 0 0,4 3 0 16,1-3 0-16,-1 2 0 0,-4 1 0 0,4-3 0 16,-3 0 0-16,3-4 0 0,-4 1 0 0,4 3 0 0,0-1 0 0,0 4-11 0,-3 3 2 0,3-3 0 31,-7 3 9-31,7 0 12 0,-3-3-2 0,3 0-1 0,-4 0-9 15,4 0-12-15,0 0 2 0,-3-4 1 0,-1 4 9 0,1 0 12 0,-1 0-2 0,4-3-1 32,-3 2-9-32,7 1 0 0,-11-3 0 0,3 3 0 15,1 0 0-15,-1 0 0 0,1-1 0 0,-1 4 0 0,1-3 0 0,-1 0 0 0,4 0-10 0,0 0 10 16,0-3 0-16,-3-1 0 0,0 4 0 0,3 0 0 31,-4 0 0-31,4 0 0 0,-7 3 0 0,4-3 10 0,3 0-10 0,-7 3 0 0,3-4-10 0,4 4 10 16,-3-3 0-16,3 0 0 0,-4 0-8 0,1 0 8 31,3 0 0-31,-3 0 0 0,-1 0 12 0,4-4-12 0,-3 4 0 0,-4 3 0 0,3-6 0 0,4 3-9 16,0 0 9-16,-3-1 0 0,3 1 0 0,0 3 0 31,-4-3 0-31,1 0 8 0,3-3-8 0,-3 3 8 0,-1-4-8 0,4 4 0 0,-3 0 0 0,-1 0-8 16,1-3 8-16,3-1 0 0,-4 4 0 0,4-3 0 0,0 3 0 0,-3-3 0 0,-1-1 0 15,-3 7 0 1,8 0 0-16,-8 0 0 0,10 0 0 0,-3 0 0 15,0 0 0-15,0-3 0 0,0-3 0 0,0 3 0 0,-3-4 0 0,3 1 0 0,4 3 0 0,-8-3 0 32,1 3 0-32,3 0 0 0,-4-4 0 0,-3 7 0 15,7-6 0-15,4 3 0 0,-11 3 0 0,3-3 8 16,4 0-8-16,-3 3 0 0,-4 0 0 0,11-4 0 0,-8 1 0 0,4 0 0 0,4 0 0 0,-11 0 0 16,7-3 0-16,-4 3 0 0,1-1 0 0,3-2 0 31,-4 3 0-31,1 0 0 0,3 0 0 0,-3 0 0 0,-4 3 0 0,3 0 0 0,1 0 0 0,3-4 0 15,-4 4 0-15,1-6 0 0,6 3 0 0,-10-3 0 16,4 3 0-16,3 3 0 16,-7 0 0-16,3-4 0 15,4 1 0-15,-3 3 0 16,-1-3 0-16,1 0 0 0,-4 3 0 0,4-3 0 0,-4 3 0 0,10-3 0 0,-10 3 0 0,4-3 0 0,-1 0 0 0,4 3 0 31,-3-4 0-31,3 1 9 0,-4 0-9 0,4 0 10 0,-3 0-10 0,3 0 0 16,-3 0 0-16,-1-1 0 0,-3 4 8 0,7-3-8 0,-3 3 0 0,3-3 8 15,-4-3-8-15,1 3 0 0,3 0 0 0,-4-1 0 16,-3 4 0-16,7-3 0 0,-7 3 8 0,4-3-8 16,3-3 0-16,-4 3 0 0,5 0 0 0,-5 0 0 15,4-1 0-15,0 1 0 0,-3 3 0 0,3-3 0 16,0 0 0-16,0 0 0 0,-4-3 0 0,4 2 8 16,1 1-8-16,-5 0 0 0,4 0 0 0,-3 0 0 15,3 0-8-15,-4 0-4 0,-3 3-1 0,7-3 0 16,-3 3 21-16,-4 0 5 0,0 0 1 0,10 0 0 0,-6-4-14 15,3 4 0-15,0-3 0 0,-3 0 0 0,-1 0 0 0,-3 3 0 16,7-6 0-16,-3 3 0 0,-4 3 0 0,10-4 0 0,-10 4 0 16,4 0 0-16,3-3 0 15,-4 0 0-15,4 0 0 0,-3 3 0 0,-1-3 0 0,-3 3-18 0,8-3 2 0,-5 0 1 32,1-1 25-32,-4 4 5 0,7-3 1 0,-4 0 0 15,-3 3-26-15,4-3-5 0,-4 3-1 0,0 0 0 16,3-3 16-16,-3 3 0 0,0 0 0 0,7 0 0 0,-3-3 0 0,-1-3 0 0,1 2 0 0,3 1 0 15,-4 0 0-15,1 0 0 0,-1 0 0 0,1 0 0 16,0-4 0-16,-1 4 0 0,1 0 0 16,3 0 0-16,-7 3 0 0,3-3 0 0,-3 3 0 0,4 0 0 15,-1-3 0-15,1 0 0 16,3-1 0-16,-4 1 0 0,1 0 0 16,3 0 0-16,-7 3 0 0,3-3 0 0,-3 3 0 0,0 0 0 0,0 0 0 0,4 0 0 15,3 0 0-15,-3-3 0 0,3 3 0 0,-7 0 0 31,3-3 12-31,4 0 4 0,0 3 2 0,-3-4 0 0,3-2-18 0,-4 3 0 0,1-3 0 0,3-1 0 32,-4 4 0-32,-3 3 0 0,4-3 0 0,3 0 0 0,-7 3 8 15,4-3-8-15,3 0 0 0,-7 3 0 0,3-3 0 0,-3 3 0 0,0 0 0 0,7-3 0 16,-7 3 8-16,4-4-8 0,-4 4 0 16,10-3 0-16,-10 3 0 0,4-3 0 0,-4 3 0 15,7 0 0-15,0 0 0 0,-7 0 0 0,7 0 0 0,-3 0 0 16,-4 0 0-16,7-6 0 0,0 3 8 0,0 0-8 15,-4-4 0-15,4 4 0 0,-7 3 0 0,4-3 0 0,-4 3 0 0,0 0 0 0,0 0 0 0,7 0 0 32,-7 0 8-32,10 0-8 0,-6-3 0 0,-4 3 0 15,7-3 0-15,-7 3 0 0,0 0 0 0,4-3 0 16,-4 3 0-16,7 0 0 0,-7 0 0 0,0 0 0 0,7-4 0 0,0 1 0 16,-7 3 0-16,3-3 0 15,-3 3 0-15,0 0 0 0,0 0 0 0,7-3 0 16,-7 3 0-16,0 0 0 0,7 0 0 0,-7 0 0 0,7-3 0 0,1 0 0 15,-8 3 0-15,3-3 0 16,-3 3 0-16,7-3 0 0,-7 3 0 0,7-4 0 16,-3 1 0-16,-4 3 0 0,3-3 0 0,-3 3 0 0,7-3 9 0,-7 3-9 0,4-6 0 0,-4 6 9 31,3-3-9-31,-3 3 0 0,11-4 0 0,-11 4 0 16,0 0 0-16,0 0 0 0,0 0 0 0,0-3 0 0,0 3 0 0,0 0 0 0,0 0 0 0,0 0 0 31,7 0 0-31,-7 0 0 0,0 0 0 0,7 0 0 15,-7 0 0-15,4 0 0 0,3-6 0 0,-4 3 0 0,-3 3 0 0,4-3 0 0,-4 3 0 0,3-3 0 16,-3 3 0-16,0 0 0 0,0 0 0 0,7-3 0 16,-7 3 0-16,0 0 0 0,0 0 0 0,7 0 0 15,-3-4 0-15,-1 1 0 0,1 0 8 0,-4 3-8 16,3-3 0-16,-3 3 0 0,0 0 0 0,7-3 0 16,-7 3 0-16,4 0 0 0,-4 0 0 0,0 0 0 15,7 0 0-15,-7 0 0 0,0 0 0 0,4-3 0 16,3 3 0-16,-4-3 0 0,1-4 0 0,-1 4 0 15,-3 3 0 1,0 0 0-16,0 0 0 0,0 0 0 0,0 0 0 0,4 0 0 0,-4 0 0 0,3 0 0 16,-3 0 0-16,7-3 0 0,-3 0 0 0,-4 3 0 0,3 0 0 0,4-3 0 0,-7 3 0 15,4-3 0 1,-1-1-21-16,1 1-10 0,0 0-1 0,3 0-1 16,-4 0 53-16,-3 3 12 0,4-3 1 0,-1 3 1 0,-3 0-24 0,7-3-10 0,-3 3 8 0,-4 0-8 31,3-3 9-31,4-1-9 0,-3 1 10 0,-1 0-10 15,-3 3 8-15,7-3-8 0,-3 0 0 0,-4 3 9 0,4 0-9 0,-4 0 0 0,7-3 0 0,-7 3 0 16,3-3 0-16,4 3 0 0,-7 0 0 0,4-4 0 16,-4 4 0-16,7-3 0 0,-7 3 8 0,3-6-8 31,-3 6 0-31,7-3 0 0,-3 0 0 0,-4 3 8 0,7-3 5 0,-7 3 1 0,3-4 0 0,4 1 0 16,1 0-14-16,-5 3-16 0,-3 0 3 0,7-3 1 15,-3 0 12-15,3 0 0 0,-4 0 0 0,1 0 0 16,3-1 0-16,-4 4 0 0,4-3 0 0,-3 0 0 15,-4 3 0-15,7 0 0 0,-7 0 0 16,4-3 0 0,3 3 0-16,0-3 0 0,-4-3 0 0,1 2 0 0,-4 4 0 0,7-3 0 0,-4 0 0 0,4 0 0 31,-3 0 0-31,-1 0 0 0,1-3 0 0,-1 2 0 0,-3 4 0 0,0 0 0 0,4-3 0 0,-4 3 0 16,7 0 0-16,-7 0 0 0,7-3 0 0,0 3 0 0,-7 0 0 15,7-3 0-15,-3-3 0 0,3 3 0 16,-7 3 0-16,0 0 0 0,0 0 0 0,0 0 0 15,7-4 0-15,-7 4 0 0,3 0 0 0,4-3 0 0,-7 3 0 0,4 0 0 0,3-3 0 0,-7 3 0 32,4-3 0-32,3 0 0 0,-4 0 0 0,1 0 0 15,3-1 0-15,-7 4 0 0,3-3 0 0,-3 3 0 16,4-3 0-16,-4 3 0 0,7 0 0 0,-7 0 0 16,3-3 0-16,-3 3 0 0,0 0 0 0,7 0 0 0,0-3 0 0,-3 0 0 0,-1-3 0 15,1-1 0 1,0 4 0-16,-4 3 0 0,3-3 0 0,-3 3 0 15,7-3 0-15,-7 3 0 0,4-3 0 16,3 3 0-16,-4-3 0 0,1-4 0 0,-1 4 0 0,1 0 0 0,-1-3 0 0,4 3 0 16,-3-4 0-16,-1 1 0 0,1 3 0 0,0 0 0 0,3 0 0 15,-7 3 0 1,3-3 0-16,-3 3 0 0,0 0 0 0,0 0 0 0,0 0 0 0,7-4 0 0,-7 4 0 0,7-3 0 16,-7 3 0-16,7-3 0 0,-3 0 0 0,-4 3 0 31,7-3 0-31,-7 3 0 0,7-3 0 0,-4 0 0 0,-3 3 0 0,7-4 0 0,-7 4 0 0,8-3 0 15,-5 0 0-15,-3 3 0 0,7-3 0 16,-3 0 0-16,-1 0 14 0,4 0-4 0,-3 0-1 0,-4 3 0 16,0 0-9-16,0 0-12 0,0 0 2 0,3-4 1 15,-3 4 9-15,4-6 12 0,3 3-2 0,-7 3-1 16,3-3-9-16,-3 3 0 0,4-6 0 0,3 2 0 16,-7 4-11-16,4-3 11 0,3 0-8 0,-4 0 8 15,4 0 0-15,-3 0 0 0,-1-4 0 0,4 4-8 16,-7 3 8-16,4-3 0 0,-4 3 0 15,7-3 0-15,-4 0 0 0,-3 3 0 0,7-3 0 0,-3 3 0 16,-4 0 0-16,7-3 0 0,-7 3 0 0,7-3 0 16,0-1 0-16,-7 4 0 0,7-3 0 0,0 0 0 0,-3-3 0 15,-4 6 8-15,0 0-8 0,10 0 8 16,-10 0-8-16,7-3 0 0,-7 3 8 0,7-3-8 16,-7 3 0-16,8-4 0 0,-1-2 0 15,-7 6-8-15,3-3 8 0,-3 3 0 0,7-3 8 0,-7 3-8 0,0 0 0 0,0 0-8 0,0 0 0 0,7 0 0 31,-7 0 8-31,7-3 11 0,-7 3-3 0,7-3 0 16,-3-1-8-16,-4 4 0 0,7-3 0 0,-7 3 0 0,7-3 0 0,-7 3 0 0,3-3 0 0,-3 3 0 31,8 0 0-31,-5-3 0 0,-3 3 0 0,7-3 0 0,0 0 0 0,-3 3-11 0,-1-3 3 0,-3 3 0 16,7-4 8-16,-3 1 11 0,-4 3-3 0,3-3 0 16,4 0-8-16,-7 3-11 0,4-3 3 0,-4 3 0 15,7 0 8-15,-7 0 11 0,4-3-3 0,3 3 0 16,-4-3-8-16,1-1 0 0,3 1 0 0,-4 0 0 15,1 0 0-15,3-3 0 0,-4 0 0 0,4 2 0 16,0 1 0-16,-3-3 0 16,3 3 0-16,-3 3 0 0,-1-3 0 0,4 0 0 15,-3 3 0-15,3-4 0 0,-4 1 0 0,1 0 0 16,-1 0 0-16,4 0 0 0,-3 0 0 0,3 3-11 0,-4-3 3 0,5-1 0 31,-5 1 8-31,-3 3 0 0,4 0 0 0,3-3 0 0,-4 0 0 0,4 0 0 0,-3 3 0 0,3-3 0 16,-4 0 0-16,4 0 0 0,-3-1 0 0,3 1 0 0,0-3 0 15,0 3 0-15,0 0 0 0,0 0 0 16,0-4 0-16,0 4 0 0,0 3 0 0,0-3 0 16,0 0 0-16,1 3 0 0,-1-3 0 0,-7 3 0 15,7-3 0-15,0-1 0 0,0 1 0 0,0 3 0 16,0-3 0-16,0 0 0 0,-4 0 0 0,4 0 0 0,1 0 0 0,-1 0 0 0,-7 3 0 16,7 0 0-1,0-4 0-15,0 1 0 0,0 0 0 0,0 0 0 16,-4 0 0-16,4-3 0 0,1 2 0 0,-1-2 0 0,0 3 0 0,-4-3 11 0,8 3-3 0,-8 0 0 31,4-1-8-31,-3 1 0 0,3 0 0 0,-4 0 0 16,1 0 0-16,3 3 0 0,-3-3 0 0,3 0 0 15,-4 3 0-15,1-4 0 0,-1 1 0 0,4 0 0 0,-3 0 0 16,3 3 0-16,-4-3 0 0,1 0 0 16,3 0-11-16,0-1-4 0,0 1-1 0,0 3 0 15,0-3 16-15,0 0 0 0,-3 0 0 0,6 3 0 0,-3-3 0 0,0 0 10 0,-3-4-2 0,3 4 0 31,0 0-8-31,-3 0 0 0,-4 3 0 16,7 0 0-16,-7 0 0 0,0 0 0 0,3-3 0 0,-3 3 0 0,4-3 0 0,3 0 0 16,-7 3 0-16,3-4 0 0,-3 4 0 0,7-3 0 0,0 3 0 0,0 0 0 15,-3 0 0-15,3-3 0 0,0-3 0 0,0 3 0 16,0-3 0-16,0 2 0 0,0 1 0 0,-3 0 0 16,3 3 0-16,-7 0 0 0,7-3 0 0,-7 3 0 15,7 0 0-15,-7 0 0 0,7-3 0 0,-7 3 0 16,7 0 0-16,-7 0 0 0,7 0 0 0,0-3 0 0,-7 3 0 15,7 0 0-15,-7 0 0 0,7 0 0 16,-7 0 0-16,7 0 0 0,0-3 0 16,-7 3 0-16,8 0 0 0,-1-4 0 0,-7 4 0 0,7-3 0 0,-7 3 0 15,7-3 0-15,-7 3 0 0,7 0 0 0,-7 0 0 0,3-3 0 0,-3 3 0 16,7-3 0 0,0 0 0-16,-7 3 0 0,7 0 0 0,-7 0 0 15,7-3 0-15,-7 3 0 0,4-4 0 0,3 4 0 16,-3-3 0-16,3 0 0 0,-4 3 0 0,4-3 0 15,-7 3 0-15,4 0 0 0,-4 0 0 0,7-3 0 0,0 3 0 0,-4-3 0 0,1 0 0 0,3 0 0 16,-3 3 0-16,-1-4 0 16,1 1 0-16,3 3 0 15,-7 0 0-15,0 0 0 0,3 0 0 0,4 0 0 16,-7 0 0-16,7 0 0 0,-7 0 0 0,4 0 0 0,3-3 0 0,-7 3 0 0,3 0 0 0,4-3 0 16,-3 3 0-16,-1-3 0 0,1 0 0 0,3 0 0 15,-7 3 0-15,7-4 0 0,-3 4 0 0,3 0 0 16,-7 0 0-16,3-3 0 0,4 0 0 0,-7 3 0 31,7-3 0-31,-7 3 0 0,7-3 0 0,-7 3 0 0,4-3 0 16,-4 3 0-16,7-3 0 0,-7 3 0 0,4 0 0 0,-1-4 0 0,-3 4 0 0,7-3 0 0,-7 3 0 0,4 0 0 15,3 0 0-15,-4-3 0 16,4 0 0-16,-3 0 0 0,-4 3 0 16,7-3 0-16,0 3 0 0,-4-3 0 0,4 0 0 0,1-1 0 15,-8 4 0-15,3 0 0 0,4-3 0 0,0 3 0 0,0-3 0 0,-7 3 0 16,7 0 0-16,-7 0 0 0,7-3 0 0,0 3 0 15,-3 0 0-15,-4 0 0 0,7-3 0 0,0 3 0 16,0-3 0-16,-7 3 0 0,7-3 0 0,-7 3 0 16,4-4 0-16,3 4 0 0,0-3 0 15,0 0 0-15,-7 3 0 0,7 0 0 0,0-3 0 0,-7 3 0 16,3-3 0-16,-3 3 0 0,8 0 0 0,-5 0 0 16,1-3 0-16,3 0 0 15,-7 3 0-15,0 0 0 0,3 0 0 0,4 0 0 0,-7 0 0 0,4 0 0 16,-4 0 0-16,10 0 0 15,-6-3 0-15,-4 3 0 0,7-4 0 0,-4 1 0 0,5 0 0 0,-8 3 0 0,3-3 0 0,4 0 0 16,-7 3 0-16,4-3 0 0,-4 3 0 0,7 0 0 16,-7 0 0-16,3-3 0 0,-3 3 0 0,7 0 0 15,0-4 0-15,-3 4 0 0,-1-3 0 16,1 0 0-16,3 3 0 0,-4-3 0 16,1 0 0-16,0 0 0 15,-1 0 0-15,4 3 0 0,-3-4 0 16,-1 1 0-16,4 0 0 0,-3 0 0 0,3 0 0 0,0 0 0 0,-4 3 0 0,1-3 0 0,-1 0 0 0,5 3 0 15,-8 0 0-15,3-4 0 0,1-2 0 0,-4 6 0 16,0 0 0-16,7 0 0 0,-7 0 0 0,3-3 0 16,-3 3 0-16,7-3 0 0,-3 0 0 0,3 0 0 15,-4-1 0-15,4 1 0 0,-3 0 0 16,3 0 0-16,-7 3 0 0,3-3 0 0,-3 3 0 0,8-6 0 16,-8 6 0-1,3-4 0-15,4 1 0 0,-7 3 0 16,0 0 0-16,0 0-11 0,0 0 3 0,7 0 0 0,-7 0 8 0,7 0 11 0,-7 0-3 0,0 0 0 15,4-3-8 1,-4 3-11-16,0 0 3 0,10 0 0 0,-10 0 8 0,7-3 11 0,-3 0-3 0,3 0 0 16,-7 3-8-16,7 0-9 0,-7 0 9 0,11 0-13 15,-8 0 13-15,-3 0 10 0,7 0-2 0,-7 0 0 0,7 0-8 16,-7 0-9-16,7-3 9 0,-7 3-13 0,7 0 21 0,-7 0 4 16,0 0 0-16,7-3 1 0,-7 3-13 0,0 0-16 0,7 0 3 0,-7 0 1 31,0 0 12-31,11 0 13 0,-11 0-2 0,7-4-1 0,-7 4-10 15,7-3 0-15,4 0 0 0,-11 3 0 16,3-3 0-16,-3 3 0 0,7-3 0 0,-7 3 8 0,11-3-8 16,-11 3 10-16,3-3-10 0,8 3 10 0,-11 0-10 0,4-4 0 0,-4 4 0 15,0 0 0-15,7-3 0 0,0 3 0 0,-7 0 0 16,7-3 0-16,-7 3 0 0,7-3 0 0,-7 3 0 0,7 0 0 16,-7 0 0-16,7 0 0 15,-7 0 8-15,7-3-8 16,0 3 0-16,0-3 0 0,-3 0 0 0,3 0 0 0,-4-1 0 0,-3 4 0 0,4-3 0 0,-1 0 0 15,-3 3 9-15,7-6-9 0,-3 3 10 0,-4 3-10 16,7 0 0-16,-7 0 8 16,3-3-8-16,-3 3 0 0,4-4 0 0,3 4 0 0,-7 0 0 0,4-3 0 31,-4 3 0-31,3 0 0 0,4-3 0 0,-3 0 0 0,-4 3 0 16,3 0 0-16,4-3 0 0,-3 3 0 0,-1-3 0 0,4 0 0 0,-3-1 0 0,-1 1 0 31,4 3 9-31,0-3-1 0,-3 3 0 0,3-3 0 0,-3 0-8 0,3 0 0 0,-4 0 0 0,4 0 0 15,-3-1 8-15,-1 1 0 0,-3 3 0 0,4-3 0 16,3 0-8-16,-4 3 0 0,-3 0 0 0,4-3 0 16,-4 3 0-16,3-3 0 0,-3 3 0 0,0 0 0 0,8-3 0 0,-1-1 0 15,-4 1 0-15,1 0 8 16,-1 0-8-16,4 0 0 16,-3 0 0-16,-1 0 0 0,4-1 0 0,-3-2 0 0,-1 3 8 0,4 0-8 15,-3 0 0-15,3 0 0 0,-3 0 0 0,3-1 0 16,0 1 0-16,-7 3 0 0,7-3 0 0,-7 3 0 0,0 0 9 0,0 0-9 0,7-3 10 0,-7 3-10 31,7-3 0-31,-7 3 0 0,7 0 0 0,0 0 0 0,0 0 0 16,-7 0 0-16,7-3 0 0,0 3 0 0,0-3 0 0,4 3 0 15,-11 0 0-15,7-4 0 0,-7 4 0 0,7 0 0 16,-7 0 0-16,0 0 0 0,7-3 0 0,-7 3 0 16,0 0 0-16,7 0 0 0,-7 0 0 0,0 0 0 0,0 0 0 0,0 0 0 0,7-3 0 0,-7 3 0 31,7 0 0-31,-7 0 0 0,7 0 0 0,-7 0 0 0,7-3 0 0,-7 3 0 15,0 0 0-15,4 3 0 0,-4-3 0 0,7 0 0 32,-4 0 0-32,-3 0 0 0,0 0 0 0,7 0 0 15,-7 0 0-15,7-3 8 0,-7 3-8 0,7 0 0 0,-7 0 0 0,8 0 0 0,-8 0 0 0,0 0 0 16,0 0 8-16,0 0-8 0,0 0 0 0,3 0 0 16,-3 0 0-16,7 0 8 0,-7 0-8 0,0 0 0 15,0 0 0-15,7-3 8 0,-7 3-8 0,0 0 0 16,0 0 0-16,4 0 0 0,-4 0 0 0,0 0 0 15,7 0 0-15,-7 0 0 0,0 0 0 16,7 0 0-16,-7 0 0 0,0 0 0 0,0 0 0 0,7 0 0 16,-7 0 0-16,3-3 0 0,-3 3 0 0,0 0 0 31,0 0 0-31,0 0 0 0,0 0 0 0,7 0 0 0,-7 0 11 0,0 0-11 0,4 0 12 0,-4 0-12 16,0 0 8-16,0 0-8 0,0 0 0 0,7 0 0 0,-7 0 0 0,0 0 0 0,0 0 0 0,0 0 0 31,4 0 0-31,-4 0 12 0,3-3-1 0,-3 3 0 15,4 0-11-15,-4 0 0 0,3-3 0 0,-3 3 0 0,4 0 0 0,-1-4 0 16,1 4 0-16,-1 0 0 0,1-3 0 0,-1 0 0 16,1 3 0-16,3-3 0 0,-7 3 0 0,3-3-14 0,1 0 2 15,3 3 0-15,-3-3 12 0,-1-1 0 0,1 4 0 0,-1-3 0 16,1 0 0-16,-4 3 10 0,0 0-2 16,3-3 0-16,-3 3-8 0,0 0 0 0,0 0 0 0,4-3 0 0,-4 3 0 15,0 0-14-15,0 0 3 0,3-3 1 16,1 0 34-1,-4 3 6-15,0 0 2 0,3 0 0 0,-3-7-32 0,4 4 0 16,3 3 0-16,-7 0 0 0,0-3 0 0,7 3-15 0,-4-3 2 0,-3 3 0 0,0 0 13 0,4 0 0 31,3 0 0-31,-3-3 0 0,-4 3 0 0,0 0 0 16,0 0 0-16,0 0 0 0,0 0 0 0,3 0 0 0,-3 0 0 0,0 0 0 16,4 0 0-16,-4 0 8 0,0 0-8 0,0 0 0 0,0 0 10 0,0 0-10 31,0 0 8-31,0 0-8 0,0 0 0 0,0 0 0 0,0 0 8 0,0 0-8 15,0 0 0-15,0 0 0 0,0 0 0 0,0 0 0 16,3-3 0-16,-3 3 0 0,4 0 0 0,-1-3 0 16,-3 3 0-16,7-4 0 0,-7 4 0 0,0-3 0 0,0 3 0 0,0 0 0 15,0 0 0-15,0 0 0 16,0 0-92-16,0 0-10 0,0 0-2 0</inkml:trace>
  <inkml:trace contextRef="#ctx0" brushRef="#br0" timeOffset="-52161.61">9483 17076 1582 0,'0'0'44'0,"0"0"12"16,0 0-45-16,0 0-11 0,0 0 0 0,0 0 0 15,3-4 111-15,-3-2 20 0,0-3 4 16,0 9 1 0,0 0-20-16,0-3-3 0,0 3-1 0,0 0 0 15,4-7-38-15,-1 1-8 0,-3 3-2 0,0 3 0 16,0 0-1-16,0 0-1 0,0 0 0 0,0 0 0 0,0 0-26 0,0 0-6 0,0 0-1 0,0 0 0 15,0 6 3-15,4 1 0 0,-4-1 0 0,0 3 0 16,-4 4 6-16,4-4 2 0,-3 4 0 0,3 2 0 16,-4 1 0-16,1 3 0 0,-1 3 0 0,1 0 0 15,-1 0-10-15,1 3-2 0,-1-3 0 0,1 0 0 16,-1 3-12-16,0-3-2 0,1 0-1 0,3 3 0 16,-4-3-13-16,4 0 9 0,-3-4-9 15,3 1 8-15,3 0 0 0,-3-3 0 0,4-1 0 16,-1-2 0-16,5-4-8 0,-5-2 0 0,4-1 0 0,0 0 0 0,0 0 0 0,4-2 0 15,-4-1 0 1,3 0 0-16,1-3 0 0,3 0 0 0,-3 0 0 0,3 0 0 16,0-3 0-16,0-4 0 0,0-2 0 0,0 3 0 0,4 0 0 0,-8 2 0 0,5-2 0 0,-5 3 0 15,1-6 0-15,-1 2 0 0,1-2 0 16,-4 3 0-16,4-4 0 0,-4 4 0 0,-4 0 0 16,1-1 0-1,-1-2-103-15,-3 3-22 0,0-1-5 0,0-2-1 0,-3 3-97 16,-1-4-20-16,-3-2-4 0,-3-1-1 0</inkml:trace>
  <inkml:trace contextRef="#ctx0" brushRef="#br0" timeOffset="-51908.39">9370 17195 2310 0,'0'0'97'0,"0"0"-77"16,0 0 137-16,0 0 28 0,0 0 6 0,3 6 1 15,1 0-93-15,-1 1-19 0,1-1-3 0,3 3-1 16,0-6-17-16,4 4-4 16,-1-4-1-16,4-3 0 0,0 0-14 0,4 0-4 0,0-3 0 0,3 0 0 31,-4-1-12-31,5 1-2 0,-1 0-1 0,-4 0 0 0,1 0-10 0,0 0-3 0,3 3 0 0,-7-3 0 16,0-4-8-16,0 4 0 0,0-3 0 0,0 3 0 31,-3 0-52-31,0 0-2 0,-1-1-1 0,1 1-970 0,-1 0-195 0</inkml:trace>
  <inkml:trace contextRef="#ctx0" brushRef="#br0" timeOffset="-50819.29">18143 16956 1181 0,'4'-9'50'0,"-1"0"-40"32,1-1 76-32,-4 1 15 0,3 3 3 0,1-1 1 15,0 1 19-15,-1 3 3 0,4-3 1 0,0 2 0 16,-3 4-52-16,-1-3-9 0,-3 3-3 0,4 0 0 16,-4 0 52-16,3 0 9 0,-3 0 3 0,0 0 0 15,0 0-43-15,0 0-8 0,-3 7-1 0,3 2-1 16,-4 4-9-16,1 2-2 0,3 1 0 0,-4 6 0 0,1 0-20 0,-1 0-5 0,1 0-1 0,-1 3 0 31,1 3-15-31,-1 0-3 0,0 4-1 0,1 2 0 16,-1-3-7-16,4 1 0 0,-3-4-1 0,3 0 0 15,0-3-21-15,0-3-4 16,0-3-1-16,0 0 0 0,3-3 27 0,1-4 4 0,-1-2 2 0,5-1 0 0,-1 0-18 0,0-2 0 16,0-4 0-16,-7-3 0 0,10 0-13 0,-3 0-3 15,4-3-1-15,0-1 0 0,-1-2 17 0,1-3 0 16,-1-4 0-16,4 1 0 0,-3-1 0 0,0 1 0 0,-1 2 0 0,4-2 0 0,-3-1 0 0,-4 4 0 31,3-4 0-31,-2 4 0 0,-1-4 0 0,0 4 0 0,0-1 0 0,-4 1 0 16,1 0-98-16,-4-1-16 0,0 4-3 0,0 0-1 15,0-1-67-15,-7 1-14 0,3 0-2 0,-3 0-893 16</inkml:trace>
  <inkml:trace contextRef="#ctx0" brushRef="#br0" timeOffset="-50601.11">18062 17110 2692 0,'0'0'60'0,"0"6"12"0,-3 1 2 15,3-7 1-15,0 0-60 0,0 0-15 0,0 0 0 0,0 0 0 32,0 0 96-32,7-3 16 0,-7 3 3 0,7-4 1 0,3 1-50 0,1 0-10 0,0-3-1 0,3 3-1 0,0 3-9 0,3-3-1 0,1-1-1 0,3 1 0 31,-3 0-16-31,3 0-3 0,4-3-1 0,-4 3 0 0,4-4-15 0,-4 7-8 15,3-3 8-15,-2 0-8 0,-5-3 0 0,1 0-8 0,0 2 0 0,-1 8 0 32,-3-1-138-32,0 0-27 0,-3 0-6 0,0 3-1 0</inkml:trace>
  <inkml:trace contextRef="#ctx0" brushRef="#br0" timeOffset="-48692.31">31962 16627 2101 0,'0'0'60'0,"0"0"12"16,0 0-57-16,0 0-15 0,0 0 0 0,0 0 0 16,0 0 66-1,0 0 10-15,0 10 3 0,0-4 0 0,0 3-11 0,0 4-1 16,0-1-1-16,-4 1 0 0,4-1 1 0,0 1 0 0,0-4 0 0,-3 4 0 16,3-4-13-16,0 1-2 0,0 2-1 0,0 1 0 15,0-1-21-15,0 4-4 0,0 0-1 0,0 3 0 16,-4 6-13-16,4 0-4 0,-3 3 0 0,-1 0 0 15,1 0-8-15,-1 1 8 0,0-1-8 0,1-3 8 16,-1 3-8-16,4-6 0 0,-3 0 0 0,3 0 0 16,0-6 0-16,3-1 0 0,-3-2 0 0,4-1 0 0,-1 1 0 15,1-4-17-15,0-2 4 0,-1-1 1 16,4 0 20-16,0 0 4 0,0-2 0 0,0-1 1 16,4 0 1-16,3-3 0 15,-3-3 0-15,3 3 0 0,-4-7 5 0,1 4 1 0,3-3 0 0,-3 0 0 16,3 0 0-1,0-1 1-15,0 1 0 0,-4 0 0 0,5 3-9 0,-5-4-1 0,1 7-1 16,-4-3 0-16,3 0-10 0,1 0 0 0,0 0 9 0,-4-3-9 0,0 2 0 0,0-5-20 0,0 3 4 0,-4-4 1 31,1 1-124-31,-4 3-25 0,-4-1-4 16</inkml:trace>
  <inkml:trace contextRef="#ctx0" brushRef="#br0" timeOffset="-48425.38">31754 16906 2424 0,'7'0'102'31,"0"-3"-82"-16,0 3 112-15,3 0 23 0,4-3 4 0,4 3 1 0,0-3-57 0,3 0-11 0,4 3-3 0,-4-3 0 16,3 3-36-16,-2 0-7 0,-1-4-2 0,0 8 0 16,-3-4-16-16,-1 3-3 0,-3 0-1 0,-3 3 0 15,3 0-24-15,-3 1 0 0,-1 2 0 0,1 1 0 16,-1-4-53-16,-3 0-3 0,4 0-1 0,-4 1 0 16,0-7-173-16,4 0-34 0</inkml:trace>
  <inkml:trace contextRef="#ctx0" brushRef="#br0" timeOffset="-46526.21">1873 11043 1036 0,'0'0'46'0,"0"0"10"15,0 0-45-15,0 0-11 0,0 0 0 0,0 0 0 0,0 0 53 0,0 0 9 16,0-6 2-16,0 6 0 0,0 0 51 0,0 0 10 0,0 0 3 0,0 0 0 16,0-7-24-16,0-2-5 15,0 9-1-15,0 0 0 0,0 0-3 0,0 0-1 16,0 0 0-16,0 0 0 0,0 0 27 0,0 0 6 0,0 0 1 0,0 0 0 16,0 0-103-16,0 0-25 0,0 0 0 15,0 0 0-15,4 9 0 16,3-2 0-16,-4-1 0 0,8 3 0 15,0 1 44-15,-1-4 3 0,1 3 1 0,-1 4 0 0,8-4-12 0,0 7-1 0,-1 0-1 0,4-1 0 32,1 4 10-32,-8 0 1 0,7-3 1 0,-7 2 0 15,4 1-34-15,-4 0-12 0,0-3 0 0,0 3 9 0,4-7-9 0,-8 1 8 16,4 2-8-16,-3-5 8 0,-1-1-8 0,1-3 0 16,-7-2 0-16,6 2 0 15,-6-3 0-15,3 0 0 0,3 0 0 0,-6 0 0 0,-4-3 0 0,0 0-11 0,0 0 11 0,0 0-12 31,0 0-39-31,0 0-8 0,0 0-1 0,0 0-1 16,0-3-56-16,-4-3-11 0,4 3-3 0,0 3 0 0,0 0-49 0,-7-3-9 0,4 0-3 0,-8 3 0 31,4 0-20-31,4 0-4 0</inkml:trace>
  <inkml:trace contextRef="#ctx0" brushRef="#br0" timeOffset="-46243.75">1965 11403 2030 0,'0'0'90'0,"0"0"18"16,0 0-86 0,0 0-22-16,0 0 0 0,0 0 0 0,0 0 107 0,0 0 17 0,0 0 3 0,0-6 1 15,0 0-21-15,0 0-4 0,0-4-1 0,4 1 0 0,3-7-22 0,-4 0-4 0,4-2 0 0,0-1-1 16,4 0-15-16,-1-6-4 0,1 3 0 0,0-3 0 15,3 0-18-15,0 0-4 0,-4 0-1 0,8 0 0 32,-4 0-11-32,-3-1-2 0,-1 1-1 0,4-3 0 0,-3 0-4 0,3 3-1 15,-3-3 0-15,-1 3 0 0,1 3-4 0,-1 6-1 0,-6 0 0 0,7 1 0 0,-8 5-9 16,4 4 12-16,-7 6-12 0,0 0 12 16,0 0-12-16,0 0 0 0,0 0 0 0,0 0 0 15,0 0 0-15,0 0 0 0,0 0 0 0,0 0 0 31,0 0-60-31,0 0-10 0,0 0-2 0,0 0-1 0,0 0-67 16,0 0-14-16,0 0-2 0,0 0-744 0,0-6-149 0</inkml:trace>
  <inkml:trace contextRef="#ctx0" brushRef="#br0" timeOffset="-44602.93">12079 10337 1824 0,'0'0'38'0,"0"0"8"0,0 0-37 0,7 4-9 0,0-4 0 0,4 3 0 15,-1 3 112-15,1 0 20 0,-4 4 4 0,4-1 0 31,3 0-35-31,0 4-7 0,0 3-2 0,0-1 0 16,0 4-16-16,0 0-4 0,4 3-1 0,-4 0 0 0,4-3-11 0,-4-1-1 0,3 1-1 0,1-3 0 0,-4 3-6 0,4 0 0 31,-4-1-1-31,4-2 0 0,-4 3-11 0,0 0-3 16,0 0 0-16,0-1 0 0,0 1-28 0,-3 0-9 16,-4-3 0-16,3-1 0 0,-3-2 12 15,0-1-4-15,1 1 0 0,-5-7-8 0,-3-6 0 0,0 0 0 0,0 0-12 0,0 0 3 31,0 0-95-31,0 0-18 0,0 0-4 0,0 0-1 0,-3-3-1 0,-5-3 0 0,5-4 0 0</inkml:trace>
  <inkml:trace contextRef="#ctx0" brushRef="#br0" timeOffset="-44399.03">12139 10748 2638 0,'0'0'117'0,"4"-6"24"15,3 0-113-15,-4-4-28 0,8 4 0 0,-4-3 0 0,3 2 120 0,1-2 17 0,3-4 4 0,0 4 1 16,0-1-46-16,0-2-10 0,1-1-2 0,2-2 0 16,1-1-36-16,-1 0-7 0,-2 1-1 0,6-4-1 31,-4 3-18-31,1-3-3 0,3 1-1 0,-3-1 0 0,-1 0-17 0,5 6 0 16,-8 7 0-16,3-6 0 0,-2-1 0 0,-1 1 0 0,0-1 0 0,-4 0 0 15,1 1-12-15,-4 2-10 16,4 1-2-16,-4 3 0 15,-4 0-134-15,4-4-27 0,-3 4-6 0</inkml:trace>
  <inkml:trace contextRef="#ctx0" brushRef="#br0" timeOffset="-43348.39">21138 9685 2508 0,'0'0'71'0,"0"0"16"16,0 0-70-16,0 0-17 0,0 0 0 0,0 0 0 15,0 0 55-15,0 0 7 0,0 0 2 0,0 0 0 32,0 0 0-32,4 6 0 0,0-2 0 0,-1 5 0 0,1-3 0 0,3 1 0 0,0-1 0 0,0 3 0 15,0 1 0-15,3 2 0 0,1-2 0 0,0 2 0 16,3 1-47-16,0 2-9 0,0 1-8 0,0-3 12 16,4 2 5-16,-4 1 2 0,3-4 0 0,1 4 0 15,-4-3-7-15,4 2 0 0,-4 1-1 0,4-3 0 16,-4-1-11-16,0 1 0 0,-4-4 9 15,1 4-9-15,-1-1 0 0,1 4 0 16,0-4 0-16,-4 1 0 0,0-7 0 0,-4-6-20 0,1-6 4 0,-1 0 1 16,1-1-53-16,-4 1-12 0,0 3-1 0,0-3-1 15,-4-1-48-15,1 1-10 0,-1 0-1 0</inkml:trace>
  <inkml:trace contextRef="#ctx0" brushRef="#br0" timeOffset="-43065.16">21135 10002 2880 0,'-4'-3'128'0,"4"-4"25"16,0 1-122-16,4 0-31 0,-4-3 0 0,7 2 0 0,0-2 108 0,0 3 16 0,0-7 4 0,7 4 0 31,0-4-52-31,0 1-9 0,4-7-3 0,0 3 0 0,3 0-51 0,0 1-13 0,0-1 0 0,0 0 0 15,4 1 0-15,-4 2 0 0,0-3 0 0,4 1 0 16,-7 2 20-16,-1 1 0 0,-2 2 1 0,-1 1 0 16,0-1-13-16,-4 1-8 0,1 0 8 0,-4 2-8 15,0 1 9-15,-3 3-9 0,-4 3 12 0,0 0-12 16,0 0-19-16,0 0-10 0,0 0-3 0,0 0 0 16,0 0-66-16,0 0-14 0,-4-3-2 0</inkml:trace>
  <inkml:trace contextRef="#ctx0" brushRef="#br0" timeOffset="-40334.92">9684 10830 1577 0,'0'0'66'15,"0"0"-53"16,0 0 89-31,0 0 18 0,0 0 3 0,0 0 1 16,0 0-44-16,0 0-9 0,0 0-2 0,0 0 0 0,0 0 47 0,7 3 10 0,-4 0 2 0,4 3 0 16,0 4-52-16,1-1-9 0,-1 4-3 0,0 2 0 15,3 1 0-15,-3 3 0 0,4 0 0 0,-1-4 0 16,1 1-51-16,3-4-13 0,-3 1 0 0,3 0 0 16,-4-4 38-16,5 3 5 0,-1-2 1 0,0-1 0 15,0-2-29-15,0-1-6 0,-3 0-1 0,3 4 0 16,-4-7-8-16,1 3 0 0,-1-6 0 0,-3 3 0 15,1 0 0-15,-8-3 0 0,7 3 0 0,-7-3-11 16,0 0-53-16,0 0-12 0,0 0-1 0,0 0-1 16,0 0-34-16,-7-3-8 0,-1 3 0 0,1 0-1 15,-3 0-69-15,-1-3-14 0,1 0-2 0</inkml:trace>
  <inkml:trace contextRef="#ctx0" brushRef="#br0" timeOffset="-40096.8">9694 11146 2055 0,'4'-12'87'16,"3"-1"-70"-16,-4 1 143 0,5-1 28 0,-1 1 5 0,3-1 2 15,-3-3-54-15,4 1-10 0,-1-7-3 0,4 3 0 16,-3 0-46-16,3 0-10 0,0 1-1 0,0-1-1 31,1 0-10-31,-1 3-1 0,0-3-1 0,-4 4 0 0,4-4-46 0,-3 0-12 0,3 0 0 0,-3 4 0 16,-1 2-12-16,1 4-4 0,-4 2 0 0,0 1-1 15,0 0 8-15,-3 3 9 0,-4 3-13 0,0 0 5 16,0 0-62-16,0 0-12 0,0 0-2 0,7 3-1 31,0 0-70-31,-4 3-13 0,1 4-4 0</inkml:trace>
  <inkml:trace contextRef="#ctx0" brushRef="#br0" timeOffset="-39569.12">10234 10943 1792 0,'4'-10'51'0,"-1"4"10"0,-3 0-49 0,4-1-12 0,-4 1 0 0,3 0 0 15,1 3 90-15,-4 3 15 0,3-7 3 0,-3 7 1 0,0 0-9 0,0 0-3 0,0 0 0 0,7 7 0 31,-7-1 8-31,4 0 2 0,-4 0 0 0,0 4 0 16,0 2-26-16,0 1-5 0,0 3 0 0,0 2-1 16,0-2-28-16,0 0-6 0,3-1-1 0,-3-2 0 0,4 0-15 0,-1-4-3 15,-3 4-1-15,4-4 0 0,3-3-10 0,0 0-3 0,0-2 0 0,0-1 0 32,0-3-8-32,0 0 0 0,0-3 0 0,0 3 0 0,0-4 8 0,1 1-8 0,-1 0 0 0,-4 0 8 15,-3 0 0-15,0 3 0 0,0-6 0 0,0-1 0 16,-3 1-8-16,-1 3 12 0,-3 0-12 0,3 0 12 15,-3 0 20-15,-3 3 4 16,-1 0 0-16,1 0 1 0,-1 6-57 0,0-3-11 0,1 6-2 0,-1-2-1 31,1 2 34-31,-1 0-8 0,1 1 8 0,-1 2 0 0,4-2 0 0,0-1 0 0,0 1 0 0,3 2 0 16,1 4 0-16,3-4-8 0,0 1 8 0,3-4 0 0,-3 1 0 16,4-1 0-16,-1-3-8 0,4 1 8 15,0-4 0-15,4 0 0 0,-4-6 0 0,4 3 0 16,3-3 0-16,-4 0 9 15,4-4-9-15,1 1 12 0,-1 0 4 0,0-4 2 0,3 1 0 0,1 0 0 16,-4-4-3-16,4 0-1 0,-4 4 0 16,0-4 0-16,-3 1-14 0,-1 3 0 0,1 2-9 0,-1 1 9 15,-6 0-23-15,3-1 2 0,-3 4 0 0,-4 3 0 16,3-3-131-16,-3 3-25 0,0 0-6 0,0 0-1 0</inkml:trace>
  <inkml:trace contextRef="#ctx0" brushRef="#br0" timeOffset="-38428.71">17769 11093 1824 0,'0'0'76'15,"0"0"-60"1,0 0 117-16,0 0 24 0,7 3 5 0,1 0 1 16,-5 4-56-16,8-4-11 0,-4 3-3 0,3 0 0 15,1 7-23-15,-1-1-5 0,1 1-1 0,7 3 0 31,-4-4 0-31,0 1 0 0,4-1 0 0,-1 4 0 0,1 0-22 0,-1-1-5 0,-2 7-1 0,2-3 0 16,-3-3-6-16,-3 2-2 0,3-5 0 0,-3 3 0 31,-1-4-28-31,1-2 0 0,-4-1 0 0,0 0 0 0,0-2 0 0,0 2 0 0,0 1 0 0,-3-4 0 16,-1-3-14-16,-3-3-9 0,0 0-1 0,0 0-1 16,0 0-63-16,0-3-12 0,0-3-2 0,-3-1-1 15,-1 4-71-15,1 0-14 0,-1 3-4 0</inkml:trace>
  <inkml:trace contextRef="#ctx0" brushRef="#br0" timeOffset="-38142.9">17805 11447 2030 0,'0'-12'57'0,"0"6"14"15,3 2-57-15,-3 1-14 0,7 3 0 0,-3-6 0 0,3 0 155 0,3-1 28 0,-2-2 5 0,6 0 2 16,-4-4-68-16,4 1-14 0,-3-4-2 0,3 0-1 31,0 1-34-31,0-1-7 0,4 0-2 0,-4-3 0 0,-3 7-28 0,3-4-6 16,-4 0 0-16,1 4-1 0,-4-1-2 0,3 1 0 0,-2-4 0 0,-5 7 0 15,4 2 11-15,-3 1 3 0,-4 6 0 0,0 0 0 16,0-3-31-16,0 3-8 0,3-6 0 0,-3 6 0 31,4-3-50-31,-4 3-11 0,0 0-3 0,3-3 0 16,-3 3-42-16,4-4-9 0,-4 4-1 0,7-3-1 0,-7 3-120 0,3 0-24 0,-3 0-5 0</inkml:trace>
  <inkml:trace contextRef="#ctx0" brushRef="#br0" timeOffset="-37663.62">18323 11240 1886 0,'0'0'41'0,"0"0"9"0,0 0 2 0,0 0 1 0,0 0-42 0,0 0-11 0,0 0 0 0,0 0 0 15,0 0 120-15,0 0 23 0,0 0 4 0,0 0 1 0,0 0-16 0,0 0-4 0,0 10 0 0,4-1 0 32,-4 4-102-32,0-1-26 0,0 1 0 0,0 3 0 15,3 2 64-15,1 1 8 0,-4 3 2 0,3-3 0 16,4-3-39-16,-3-4-8 0,0 1-2 0,3-4 0 0,0-3-12 0,0 4-2 0,0-4-1 0,3 3 0 15,-3-5 7-15,0-1 2 0,0 0 0 0,1-3 0 16,-1 0-19-16,-4-3 0 0,4-4 0 0,-7 4 0 16,0 3 11-16,4-6 1 0,-4 6 1 0,0-6 0 15,0 0-5-15,-4-1-8 0,1-2 11 0,-1 3-11 16,-3 2 9 0,0 1-9-16,-4 0 0 0,4 0 9 15,-3 6-24-15,-1 0-5 0,-3 4 0 0,4-1-1 0,-5 0 30 0,5 4 7 0,-4 2 0 0,3-3 1 31,4 1-17-31,0-1 0 0,3-2 0 0,1 2 0 16,-1-3-15-16,4 0 0 0,0-2 0 0,7 2 0 0,-3 0 15 0,7-3 0 0,-1 0 0 0,1-3 0 16,3 0 0-16,-4-3 0 0,8-3 0 0,-4 0 0 15,0-1 48-15,0-2 13 0,-3 0 3 0,3 2 0 0,-3 1-52 0,3 3-12 16,-7-3 0-16,3 6 0 0,-2 3 0 16,-8-3 0-16,7 0 0 0,-7 0 0 31,0 0-83-31,10 3-19 0,-6 0-4 0,-4-3-888 0,0 0-178 0</inkml:trace>
  <inkml:trace contextRef="#ctx0" brushRef="#br0" timeOffset="-36063.48">29799 10228 2206 0,'0'0'63'0,"0"0"13"16,0 0-61-16,0 0-15 0,0 0 0 0,4 3 0 16,-1 3 89-16,1 0 15 0,3 1 4 0,0 2 0 15,0-3-23-15,0 4-4 0,4-4-1 0,-1 7 0 16,1-4-47-16,-1 3-9 0,1-2-3 0,-1 6 0 31,1-4 35-31,0 1 6 0,-1-1 2 0,1 7 0 0,-1-3-19 0,1-1-3 0,0 1-1 0,-1 0 0 16,4-1-9-16,-3 4-3 0,3-6 0 0,-3 2 0 15,3-2-14-15,0-4-3 0,0 4-1 0,0-7 0 16,-3 4-11-16,3-4 12 0,-4-3-12 16,1 3 12-16,-4-3-12 0,3 1 0 0,-10-4 9 15,0 0-9 1,0 0 0-16,0 0 0 0,0 0 0 0,0 0 0 0,0 0-9 0,0 0-7 0,-3 3 0 0,-4 0-1 15,3-3-77-15,-3 3-15 0,-3 0-3 0,3-3-1 16,-4 3-37-16,4 0-7 0,-7-3-2 0,3 3 0 31,1 1-108-31,-4-1-21 0</inkml:trace>
  <inkml:trace contextRef="#ctx0" brushRef="#br0" timeOffset="-35821.89">29746 10638 2333 0,'4'-9'98'0,"-1"3"-78"16,1-4 88-16,-1 4 17 0,4-3 4 0,0-1 1 31,4-2-23-31,-4 2-5 0,4-5-1 0,-1 2 0 0,4-3-44 0,-3 1-9 0,0-1-1 0,3-3-1 31,0 4-18-31,-4-1-3 0,4 0-1 0,-3 1 0 0,0-1-13 0,3 0-3 0,-4 0-8 0,1 1 12 16,-1 2-12-16,1 1 9 0,0 2-9 0,-1 1 8 15,1 0-8-15,-4-1 0 0,3 4 0 0,-2 0 0 16,-5 2-15-16,4 1 5 0,0 0 1 0,-7 3 0 16,0 0-63-16,0 0-13 0,0 0-3 0,0 0 0 31,0 0-22-31,0 0-5 0,0 0-1 0,0 0 0 16,0 10-108-16,4-4-21 0</inkml:trace>
  <inkml:trace contextRef="#ctx0" brushRef="#br0" timeOffset="-35052.82">30417 10460 1573 0,'7'-3'66'0,"-4"-1"-53"16,-3 4 119-16,4-3 23 0,-4 3 5 0,0 0 0 15,3-3-35-15,-3 3-7 0,0 0-2 0,0 0 0 16,0 0-36-16,0 0-7 0,0 0-1 0,0 0-1 16,0 0-6-16,7 6-1 0,-3 1 0 0,3 2 0 15,-4 0-7-15,1 4-1 0,-1 0-1 0,1 2 0 16,-1-2-31-16,1 2-7 0,-4 1-1 0,3 0 0 15,-3 0 2-15,0-1 0 0,-3-2 0 0,3 2 0 16,-4-2 11-16,4-4 3 0,0 1 0 16,0-1 0-16,0 1-32 0,0-7 0 0,0 3 0 0,0-6 0 15,0 0 0-15,0 0 0 0,0 0 0 0,0 0 0 16,0 0 0-16,7 0 0 0,-7 0 0 0,0 0 0 16,0 0 0-16,0 0 0 0,0 0 0 0,0 0 0 15,0 0 12-15,0 0-3 0,0 0-1 0,0 0 0 16,0 0-8-16,0 0 0 0,0 0 0 0,0 0 0 15,0 0 0-15,0 0 0 0,-3-3 0 0,-1-3 0 16,1 2 0-16,-4-2 0 0,3 0 0 0,1 3 0 16,3 3 0-16,-4-7 0 0,4 4 0 15,0 3 0-15,-7-3 0 0,7 3 0 0,-3-6 0 0,3 6 0 0,-4 0 0 0,-3-3 0 16,4 3 0-16,-4 0 0 0,3 0 0 0,-3 0 0 16,7 0 0-16,0 0 0 0,0 0 0 0,0 0 0 15,0 0 0-15,0 0 0 0,-4 0 0 0,4 0 0 0,-7 3 0 0,0-3 0 16,7 0 0-1,-3 0 0-15,-4 3 0 0,3-3 0 0,-3 0 0 0,0 3 0 16,0 0 0-16,0-3 0 16,3 3 0-16,-6 1 0 0,3 2 0 0,0-3 0 0,0 6 0 15,0-2 0-15,0-1 0 0,0 3 0 0,-1 1 0 0,1-1 0 0,0 1 0 16,0-1 0 0,7 4 0-16,-3-4 0 0,3 4 0 0,0-1 0 0,0-3 0 0,3 1 0 0,1-1 0 0,3-2 0 15,0-1 0-15,4 0 0 0,-1-3 0 16,1 0 0-16,-1 0 0 0,4 1 0 0,0-4 0 0,-3 3 0 15,3-3 0-15,0 0 0 0,0-3 0 0,-3-1 0 16,0 1 11-16,-1-3 0 0,1 3 0 0,-1-3 0 16,-3-1-11-16,0 1 0 0,0 0 0 0,-3 3 0 15,0-4 0-15,-1 4 0 0,1-3 0 0,-4 6 0 16,0 0-55-16,0 0-13 0,-4-3-2 0,4 3-1 16,0 0-129-16,0 0-25 0,0 0-6 0</inkml:trace>
  <inkml:trace contextRef="#ctx0" brushRef="#br0" timeOffset="-30198.78">7468 13714 989 0,'0'0'28'0,"0"0"6"16,0 0-34-16,0 0 0 0,0 0 0 0,0 0 0 16,0 0 127-16,0 0 18 0,0 0 4 0,0 0 1 15,0 0-15-15,0 0-3 0,0 0-1 0,0 0 0 16,0 0-27-16,0 0-4 0,-3-6-2 0,3 6 0 15,0 0-31-15,0 0-7 0,0 0 0 0,0 0-1 0,0 0-17 0,0 0-3 0,0 0-1 0,0 0 0 16,0 0-15 0,0 0-3-16,3 6-1 0,1-3 0 15,-1 7 9-15,4-4 3 0,0 0 0 0,4 4 0 0,0 2-4 0,-1-2-1 16,1 2 0-16,3 1 0 0,-3-1 17 0,3 1 3 0,0 3 1 16,0-4 0-1,0 1-38-15,0-1-9 0,-3 1 0 0,3-1 0 0,0-2 0 0,0 5 0 16,-3-2 0-16,3 0 0 0,0-4 0 0,-4 0 0 0,1 4 0 0,3-4 0 31,-3-2 0-31,-4-4 0 0,0 0 0 0,0-3 0 16,-7 0 0-16,3 3 0 0,-3-3 0 0,0 0 0 0,0 0-49 0,0 0-12 0,4-9-3 0,-4 2 0 31,0 1-51-31,-4 3-10 0,1-3-3 0,-1-4 0 16,-3 7-43-16,0-3-9 0,-3 0-1 0</inkml:trace>
  <inkml:trace contextRef="#ctx0" brushRef="#br0" timeOffset="-29915.17">7571 14006 2188 0,'0'0'48'0,"0"0"11"0,0 0 1 0,0 0 1 16,0 0-49-16,0 0-12 0,0-6 0 0,3-1 0 0,-3 7 105 0,4-6 19 15,-1 0 3-15,4-4 1 0,-3 1-52 0,3 0-9 16,0-4-3-16,0-3 0 15,0-2 0-15,0 2 0 0,4 0 0 0,-1 1 0 16,1-1-51-16,-1 0-13 0,1-3 0 0,0 4 0 0,-4-1 31 0,3 0 3 0,1 1 1 0,-1 2 0 31,-3 1-26-31,4 2-9 0,-4 1 0 0,0-1 9 16,-3 4-9-16,-1 3 0 0,1-3 0 0,-4 6 0 0,0 0 0 0,0 0-12 0,0-3 0 0,0 3 1 31,0 0-130-31,0 3-27 0,-4 3-4 0</inkml:trace>
  <inkml:trace contextRef="#ctx0" brushRef="#br0" timeOffset="-25793.95">7959 13918 1452 0,'0'0'41'0,"0"0"9"0,0-6-40 0,-4-4-10 0,4 1 0 0,0 3 0 31,0 6 41-31,0 0 7 0,0 0 0 0,0 0 1 16,0 0-49-16,0 0-25 0,0-6 2 0,0 6 1 0,0 0 53 0,0 0 10 0,0 0 3 0,0 0 0 16,0 0 32-16,0 0 6 0,0 0 2 0,0 0 0 15,0 0-16-15,0 0-4 0,0 0 0 0,0 0 0 32,0 0 0-32,0 0 0 0,0 0 0 0,0 0 0 15,0 0 0-15,0 0 0 0,0 0 0 0,0 0 0 0,0 0-51 0,0 0-13 0,0-4 0 16,0 4 0-16,0-6 0 0,0 6 0 0,4-6 0 0,-4 6 0 15,0 0 54-15,0 0 8 0,0 0 2 0,0 0 0 16,0 0-33-16,0 0-7 0,0 0 0 16,0 0-1-1,0 0 14-15,3 9 3 0,-3 1 1 0,0 2 0 0,4-2-14 0,-4-1-3 0,0 4-1 0,3-1 0 16,-3 1-11-16,0-1-1 0,4 1-1 16,-4-1 0-16,0 4-10 0,0 0 0 15,-4-1 9-15,4 1-9 0,0 3 0 0,0-7 0 0,4 4 0 0,-4-3 8 16,0-1-8-16,0-2 0 0,0-4 0 0,0 0 0 15,0-6 25-15,0 6 1 0,0 1 0 0,0-7 0 16,0 0-44-16,0 0-9 0,0 0-1 0,0-7-1 16,0 1-5-16,3-3-1 0,-3-1 0 0,4 4 0 15,-1-3-125-15,-3-1-26 0,4 1-5 0</inkml:trace>
  <inkml:trace contextRef="#ctx0" brushRef="#br0" timeOffset="-25395.77">8124 13912 1792 0,'4'-6'51'0,"-4"6"10"0,0 0-49 0,0 0-12 0,0 0 0 0,0 0 0 16,-4-4 105-16,4-2 19 0,0 0 3 0,0 6 1 16,0 0-27-16,0 0-5 0,0 0 0 0,0 0-1 15,0 0-28-15,-7 0-6 0,4 0-1 0,3 0 0 16,-7 3-16-16,3 3-3 15,-3 4-1-15,0-4 0 16,0 3 17-16,4 1 3 0,-4-4 1 0,0 0 0 0,-1 4-49 0,1-1-12 0,0 1 0 0,4-1 0 16,-4-3 0-16,0 4 0 0,3-4 0 0,-3 0 0 15,4-3 0-15,-1-3 0 0,4 0 0 0,0 0 0 32,0 0 0-32,0 0 0 0,0 7 0 0,0-7 0 0,0 0 0 0,0 0 0 0,0 0 0 0,7-4 0 31,0-2 0-31,0 0 0 0,0 3 0 0,0-3 0 15,0-1 0-15,0 1 0 0,4 3 0 0,0 0 0 0,-4 0 54 0,3-1 8 0,1 1 2 0,-1 0 0 16,1 3-64-16,0 0 0 0,-1 0-16 0,1 6 3 16,-4 4 27-16,0-1 6 0,-4 4 0 0,4-1 1 15,-3 4 27-15,0 0 6 0,-4-1 1 0,3 1 0 16,-3 0-64 0,0-4-13-16,0 1-2 0,-3 3-1 0,3-4 25 15,-4 1 0-15,0 2 0 0,4-5 0 0,-3-1 0 0,3-3 0 0,0-6 0 0,0 0 8 16,0 0-40-16,0 0-7 0,0 0-1 0,0 0-1 15,-4-6-100-15,4 0-20 0,0 0-4 0</inkml:trace>
  <inkml:trace contextRef="#ctx0" brushRef="#br0" timeOffset="-20469.8">6410 14646 1958 0,'0'-7'87'0,"4"1"17"0,-4 0-83 0,0 0-21 0,0-1 0 0,0 7 0 16,3-6 56-16,4 0 6 0,-7 3 2 0,0 3 0 16,0 0 51-1,0 0 10-15,0 0 3 0,4 3 0 0,-1 3-52 0,1 3-9 16,-4 1-3-16,3 5 0 0,-3 4 16 0,-3 3 4 0,3 6 0 0,-4 1 0 16,4 2-36-1,-3 4-8-15,3 2 0 0,-4 1-1 16,4-1-19-16,-7-2-4 0,4-1-1 0,-1 1 0 0,0-4-15 0,1 1 8 0,-1-4-8 0,1-3 0 15,-1-3 0-15,4-3 0 0,-3-4 0 0,3-5 0 16,0-10-88-16,0 0-12 0,0 0-1 16,3-10-1-1,1 1-62-15,3-7-13 0,0-3-3 0</inkml:trace>
  <inkml:trace contextRef="#ctx0" brushRef="#br0" timeOffset="-20046.15">6597 14740 1792 0,'0'0'51'0,"0"0"10"15,0 0-49 1,0 0-12-16,-4 6 0 0,1 0 0 0,-1 4 156 0,1-1 29 0,-1 0 6 0,-3 7 1 0,0 0-103 0,4-1-20 0,-4 4-4 0,3-3-1 16,-3 3 12-16,4-4 3 0,-8 4 0 0,0-3 0 15,8-4-27-15,-4 4-6 0,3-3-1 0,-6-1 0 16,3-2-12-16,3-1-2 0,-3-3-1 0,3-3 0 31,1 4-6-31,3-7-2 0,0 0 0 0,0 0 0 16,0 0-6-16,0 0-2 0,-4 3 0 0,4-3 0 0,0 0-6 0,0 0-8 0,0 0 11 0,0 0-11 15,0 0 0-15,4-3 0 0,3 0 0 0,0-1 0 16,-3 1 0-16,3 0 0 0,7 3 0 0,-7-3 0 0,3 0 0 0,5 0 0 16,-8 0 0-1,3 3 0-15,1 0 0 0,3 0 0 0,-4 3 0 0,1 3 0 32,-4 0 11-32,7 1 8 0,-7-1 1 0,0 0 1 15,0 4-7-15,4-1-2 0,-8 3 0 0,1 1 0 0,0 0 16 0,-4 2 2 0,0-2 1 0,0 2 0 16,-4-2-31-16,0 3 0 0,4-4 0 0,-3 1 0 15,3-1-45-15,-7 1-15 0,3-1-4 0,1-2 0 16,-1-1-48-16,4-6-11 0,0-3-1 0,0 0-1 31,0 0-65-31,0 0-13 0,0 0-2 0</inkml:trace>
  <inkml:trace contextRef="#ctx0" brushRef="#br0" timeOffset="-19520.67">6816 15132 1763 0,'0'9'74'16,"0"0"-59"-16,3 1 94 0,-3 2 19 0,0 1 4 0,4-1 1 15,-4 4-25-15,3-3-4 0,1 2-2 0,-1 1 0 16,1 0-1-16,-1 3 0 0,1-1 0 0,-1 1 0 16,4 0-49-16,-7-3-11 0,4-1-1 0,0 4-1 15,-1-3 1-15,1-4 1 16,-1 1 0-16,1 3 0 15,-1-7-21-15,-3 0-5 0,4 4-1 0,-1-4 0 0,-3-2-14 0,4-4 0 0,-4-3 8 0,0 0-8 16,0 0 0-16,0 0 8 0,0 0-8 0,0 0 0 16,-7 0 13-16,3-3-3 0,-3-1-1 0,0 1 0 15,0-3-9 1,3 0 12-16,-3 0-12 0,4-1 12 0,-1-2-12 0,1-1 0 0,-1-2 0 0,4 2 8 16,0-2-8-16,4-1 0 0,-4-2 0 0,7 2 0 15,-4-3 0-15,4 1 0 16,1-1 0-16,-1 4 0 0,3-1 0 0,1-3 8 15,-4 1-8-15,3 2 0 0,5 1 15 0,-5-1-3 0,1 4 0 0,-1-1 0 16,1 1 6-16,-1 3 1 0,-3-1 0 0,1 4 0 16,-1 0 4-16,-4 3 1 15,-3 0 0-15,7 3 0 0,-3 7-8 0,-4-4-2 0,0 3 0 0,0 1 0 16,0-1-6-16,-4 0 0 0,1 4-8 0,-4-4 12 0,0-2-12 0,3-1 0 0,-7 0 8 0,8 1-8 31,-8 2 0-31,1-3 0 0,-1-3 0 0,1 0 0 16,3-3 0-16,-4 4 0 0,0-8 0 0,4 4 0 0,-3-6 0 0,-1 3 0 15,4-3-8-15,0-4 8 16,3-2-52-16,4 2-4 0,0-2-1 0,0-1 0 16,0 1-59-16,4 2-11 0,3-2-2 0,4-1-1 15,-4 4-130-15,3-4-27 0</inkml:trace>
  <inkml:trace contextRef="#ctx0" brushRef="#br0" timeOffset="-19174.08">7161 14702 2419 0,'0'0'107'0,"0"0"22"0,0 0-103 0,0 0-26 0,0 0 0 0,0 0 0 16,0 0 108-16,0 0 16 0,0 0 3 0,11 0 1 0,-4 0-52 0,0 0-9 0,0 0-3 0,4-3 0 31,-4 3-51-31,3-3-13 0,1 0 0 0,0-1 0 16,-1 1 32-16,4 3 4 0,-3-3 1 0,-1 3 0 0,5-3-8 0,-5 3-1 15,-3 0-1-15,4 0 0 0,-4-3-27 16,0 0-9-16,-7 3 0 0,0 0 0 16,3 0 9-16,-3 0 12 0,0 0-2 0,0 0-1 15,0 0-161-15,0 0-32 0,0 0-6 0</inkml:trace>
  <inkml:trace contextRef="#ctx0" brushRef="#br0" timeOffset="-18992.59">7172 14878 2419 0,'0'0'53'0,"0"0"11"0,0 0 3 0,0 0 1 16,0 0-55-16,0 0-13 0,7 3 0 0,0-3 0 16,0 0 105-16,0 0 19 0,0-3 3 0,4-1 1 15,-1 1-52-15,1 0-9 0,3 0-3 0,-3 0 0 16,3 0-51-16,-4 0-13 0,5-4 0 0,-1 4 0 15,-4 0 0-15,1 0 0 0,-1 0 0 0,1 3 0 16,0 0-107-16,-1 0-24 0,-3 3-5 0,0 0 0 0</inkml:trace>
  <inkml:trace contextRef="#ctx0" brushRef="#br0" timeOffset="-18246.61">7923 14881 2040 0,'0'9'86'0,"-3"-3"-69"0,3 4 127 0,-4-4 26 0,4 0 5 16,-3 4 1-1,-1-4-67-15,4 0-13 0,-3-3-2 0,-1 4-1 0,1-1-33 0,-1-3-6 0,1 0-2 0,-1 4 0 16,4-7-15-16,0 0-3 0,-3 0-1 0,3 0 0 31,0 0-13-31,-4-4-2 0,1 1-1 0,3 3 0 0,0-6-17 0,0 0 0 0,0-1 8 16,0 1-8-16,3 0 0 0,1-3 0 0,3-1 0 0,0-2 0 31,0 2 0-31,-4 1 0 0,4 2 0 0,4 1 0 16,-4 0 9-16,0 3-1 0,-3 0-8 0,3 0 12 0,0 6 20 0,-4-3 3 0,1 3 1 0,-1 3 0 15,1 0-1-15,-4-3 0 0,3 7 0 0,-3-4 0 16,0 0-19-16,0 4-4 0,0-4-1 0,0 0 0 16,0 4-11-16,-3-4 0 0,3-6 0 15,0 0 0-15,-4 6-43 0,4-6-10 16,0 0-3-16,0 0 0 0,0 0-52 0,-3-3-12 0,-1-3-1 0,4 0-1 15,0-1-61-15,-3-2-12 16,3-4-2-16</inkml:trace>
  <inkml:trace contextRef="#ctx0" brushRef="#br0" timeOffset="-17869.81">8160 14483 1204 0,'3'-7'51'16,"1"4"-41"-16,-1-3 138 0,-3 6 28 0,4-3 6 0,-4 3 1 16,0 0-15-16,0 0-4 0,0 0 0 0,3 6 0 15,4 0-23-15,-7 1-5 0,4-1 0 0,0 3-1 16,-4 1-56-16,3-1-11 0,-3 4-3 0,4-1 0 15,-4 1-1-15,3 2 0 0,-3 1 0 0,4 0 0 32,-4 6 0-32,0-4 0 0,0 1 0 0,3 3 0 15,1-3-51-15,-4 3-13 0,3 0 0 0,1 0 0 0,-4 0 0 0,3 0 0 0,1-3 0 0,-1-4 0 16,-3 1 0-16,4-7 0 16,-1 1 0-16,1-4 0 0,-4-6 0 0,0 0 0 0,0 0 0 0,0 0 0 15,0 0 0-15,0 0 0 0,0 0 0 0,0 0 0 16,0 0 0-16,0 0 0 0,0-6 0 0,0-1 0 31,0 1-151-31,0 0-33 0,0 3-6 0,0-3-2 0</inkml:trace>
  <inkml:trace contextRef="#ctx0" brushRef="#br0" timeOffset="-2474.96">17593 15492 2188 0,'0'0'48'0,"0"0"11"0,0 0 1 0,0 0 1 0,0 0-49 0,0 10-12 32,0-1 0-32,4 0 0 0,-1 4 105 0,-3 3 19 0,4-1 3 0,-1 1 1 15,1 3-103-15,3 0-25 0,-4-1 0 0,1 1 0 16,3-3 56-16,-4 3 7 0,4-7 1 0,-3 4 0 16,3 0 0-1,-3-4 0-15,-1 4 0 0,-3-4 0 0,4 1-52 0,-4-4-12 0,3 1 0 0,-3-1 0 16,0-3 26-16,0-6 2 0,-3 0 1 0,3-3 0 0,-4-3-13 0,1 0-4 0,-1-4 0 0,0-2 0 31,1 2-12-31,3-2 0 0,-4-1 0 0,1-2 0 16,-1-1 0-16,1 0 0 0,3 1 0 0,-4-4 0 15,1 3 0-15,3-3 0 0,0 7 0 0,3-4 0 0,1 0 0 0,-1 1 0 16,1 2 0-16,-1 1 0 0,1-4 0 0,3 7 0 0,-3-4 0 16,6 4 0-16,-3-4 0 0,0 4 0 0,4-1 0 0,-1 1 0 15,1 3 0-15,3-1 9 16,-3 4-1-16,-1 0 0 0,-10 3 8 0,0 0 0 15,11 3 1-15,-11-3 0 0,10 10 38 0,-6 2 7 16,-1-2 2-16,1 2 0 0,-8 1-64 0,4 2-28 0,-3-2 3 0,-4 2 0 16,0-2 25-16,0-4 0 0,-4 4 0 0,1 0 0 15,-1-4 0-15,0 0 0 16,1-6 0-16,-1 1 0 0,-3-1 15 0,4 0 8 16,-1-3 1-16,-3-3 1 0,7 0-68 0,-4-4-13 0,1 4-4 0,3-3 0 31,0-3-32-31,0-1-6 0,3-2-2 0,0 2 0 15,4 4-50-15,0-4-10 0,0 1-3 0,4 3-1005 0</inkml:trace>
  <inkml:trace contextRef="#ctx0" brushRef="#br0" timeOffset="788.03">17110 15085 1728 0,'0'-7'76'0,"0"4"16"0,0 3-73 0,0-3-19 0,0 3 0 0,0-6 0 16,0 6 106-16,0 0 18 0,0 0 3 0,0 0 1 15,0 0-23-15,0 0-4 0,0 0-1 0,0 0 0 16,0 0-12-16,0 0-2 0,0 0-1 0,0 0 0 15,0 9-19-15,0-3-4 0,0 7-1 0,3 0 0 16,1 2-18-16,-4 1-4 0,3 3-1 0,1 3 0 0,-1 0-11 0,1 3-3 16,-1 3 0-16,1-3 0 15,-1 0-8-15,1-3-1 16,0 0-1-16,-1 0 0 0,1-3-14 0,-1 3 11 0,1-4-11 16,-4 4 10-16,3-3-10 0,-3 0-9 0,0 0 9 0,4 0-13 0,-4-4 13 15,0-2 12-15,-4-1-3 0,4 1 0 31,0-4-43-31,0-2-9 0,0-7-1 0,0 0-1 0,0 0-63 0,4-7-12 0,-4-2-2 0,3 0-1 16,1-7-81-16,3-3-17 0,-4 3-3 0</inkml:trace>
  <inkml:trace contextRef="#ctx0" brushRef="#br0" timeOffset="1149.1">17353 15119 2314 0,'-3'0'65'0,"-4"3"15"0,3-3-64 0,-3 3-16 0,3 4 0 0,-3-1 0 15,4 3 96-15,-4 4 16 0,3-4 4 0,-3 7 0 16,0-4-42-16,0 4-8 0,0 0-2 0,0-1 0 16,0 1 0-16,0 0 0 0,0 0 0 0,3-1 0 15,-3 1-51-15,0-7-13 0,4 1 0 0,-4 2 0 16,3-6 0-16,1 4 0 0,3-4 0 0,-4 0 0 16,4 1 0-16,0-1 0 0,0 0 0 0,0-6 0 31,0 0 29-31,0 0 3 0,0 0 1 0,4-6 0 0,3 0-23 0,0-1-10 0,0 1 8 0,3 0-8 15,1 0 12-15,-1-4-4 0,1 4 0 0,3-3 0 16,-3 2 9-16,3 1 2 0,0 3 0 0,-3 3 0 16,-1 3 7-16,4 3 2 0,-3 4 0 0,-1 5 0 15,-3-2 2-15,1 3 1 16,-5-1 0-16,1 1 0 0,-1 3-21 0,-3 0-10 0,0-4 10 0,0 4-10 16,0 0 20-16,-3 0-3 0,-1-1 0 0,1 1 0 15,-1-3-17-15,-3 0 0 0,3-4 0 0,1-6 0 16,-1 1-20-16,4-7-12 0,0 0-1 0,0 0-1 15,4-10-98-15,-1 1-19 0,-3-7-4 0,7 1-1250 0</inkml:trace>
  <inkml:trace contextRef="#ctx0" brushRef="#br0" timeOffset="10400.17">18062 15119 1267 0,'0'0'28'0,"0"0"5"0,0 0 2 0,0 0 1 0,0 0-36 0,0 0 0 0,-3-3 0 0,3 3 0 31,-7 0 109-31,3 3 15 0,-3-3 4 0,7 0 0 0,0 0 0 0,-3 3 0 0,3-3 0 0,-4 3 0 16,4-3 0-16,-4 3 0 0,-3 1 0 0,7-4 0 31,-3 0-52-31,-1 3-9 0,1-6-3 0,3 3 0 0,-4 0-52 0,4 0-12 0,-3-4 0 0,3 4 0 15,-7 0 0-15,3 0 13 0,4-3-4 0,0 3-1 16,0 0-8-16,0 0 0 0,0 0 0 0,0 0-11 16,0 0 11-16,0 0 0 0,0 0-9 0,0 0 9 15,7 0 0-15,0 0 0 0,4 0 0 0,-4 0 0 16,4 0 33-16,-4 0 11 0,0 0 3 0,3 3 0 16,1-3-24-16,-1 0-5 0,1 0-1 0,0 0 0 15,3 0-17-15,-4 0 0 0,1 0 0 0,3 4 0 16,-3-4 0-16,-4 3 0 0,3-3 0 0,-3 3 0 0,0 0 28 0,0-3 1 0,-7 0 1 0,7 3 0 15,-7-3-30-15,0 0 0 0,0 0 0 0,0 0 0 32,0 0-44-32,0 0-14 0,0 0-3 0,0 0-1 15,0 0-85-15,0 0-17 0,0 0-3 0</inkml:trace>
  <inkml:trace contextRef="#ctx0" brushRef="#br0" timeOffset="10704.29">18045 15263 2747 0,'0'0'78'0,"0"0"17"0,0 0-76 16,0 0-19-16,0 0 0 0,0 0 0 0,0 0 106 0,0 0 18 0,0 0 3 0,0 0 1 15,0 0-58-15,0 0-11 0,0 0-3 0,7 7 0 16,-4-4 13-16,4 3 3 0,0 0 0 0,0 1 0 15,0-1-57-15,4-3-15 0,-4 0 0 0,7-3 0 32,-3 0 0-32,-1 0 0 0,1 0 0 0,3 0 0 0,-3 0 0 15,-1 0 0-15,4 3 0 0,-3 0 0 0,-1-3 9 16,-2 0 0-16,-1 0 0 0,0 0 0 0,-7 0-9 0,7-3-11 0,0 0 3 0,0-3 0 31,-7 6-97-31,3-6-19 0,4-1-4 0</inkml:trace>
  <inkml:trace contextRef="#ctx0" brushRef="#br0" timeOffset="14326.73">18549 15009 850 0,'-3'-15'17'0,"3"15"6"0,0-10-23 0,0 4 0 0,0-3 0 0,0 2 0 16,0 1 96-16,-4 0 16 0,4-1 2 0,0 1 1 15,0 0-31-15,0 6-5 0,-4-6-2 0,4 3 0 16,0-4-10-16,-3 1-3 0,3 0 0 0,0-1 0 15,0 7 0-15,0 0 0 0,0-6 0 0,0 6 0 16,0 0 0-16,0 0 0 0,0 0 0 0,0 0 0 16,0 0 52-16,0 0 9 0,0 0 3 0,0 0 0 15,0 0-52-15,0 0-9 0,0 0-3 0,0 0 0 16,0 0-4-16,0 6 0 0,3 7-1 0,-3-4 0 16,4 7-19-16,0 0-3 0,-1-1-1 0,1 4 0 0,-1 3-2 0,1-3-1 0,-1 0 0 0,1 3 0 15,-1 3-33-15,1 0 0 0,-1-3 0 16,1 3 0-16,-1-6 11 15,1 3-11-15,-4-3 10 0,3-4-10 0,1 1 8 0,-4-4-8 0,0 1 0 0,0 0 9 32,0 2-1-32,0-2-8 0,0-1 12 0,3-2-4 15,-3-1-8-15,0-3-11 0,0-6 3 0,0 0 0 16,0 0-102-16,0 0-20 0,0-9-4 0,0 0-1 0,4-1-97 0,0 1-19 0,-4-1-4 0</inkml:trace>
  <inkml:trace contextRef="#ctx0" brushRef="#br0" timeOffset="14541.1">18778 15313 2880 0,'0'0'64'0,"0"0"12"0,-3 4 4 0,3-4 0 0,0 0-64 0,0 0-16 0,0 0 0 0,0 0 0 15,0 0 54-15,0 0 8 0,0 0 2 0,0 0 0 16,0 0 0-16,0 0 0 0,0 0 0 0,0 0 0 31,0 0-52-31,0 0-12 0,0-4 0 0,0-2 0 16,0 0 0-16,0 0 0 0,0-4 0 0,0 4 0 15,0 3-100-15,0 3-22 0,0-6-5 0</inkml:trace>
  <inkml:trace contextRef="#ctx0" brushRef="#br0" timeOffset="15057.61">18972 14943 2419 0,'0'0'107'0,"0"0"22"15,0 0-103-15,0 0-26 0,0 0 0 0,0 0 0 31,-3-3 108-31,3 3 16 0,-7 0 3 0,0 0 1 0,0 0-52 16,3 0-9-16,-3 3-3 0,0 1 0 0,0 5-51 0,-4 0-13 0,4-2 0 0,0 2 0 16,-3-3 54-16,3 1 8 0,0 2 2 0,0 0 0 15,0-2-52-15,-1-1-12 0,5 0 0 0,-1 1 0 0,1-4 0 0,3-3 0 16,0 0 0-16,0 0 0 16,0 0 0-16,0 0 0 0,0 0 0 0,7 3 0 15,0 0 0-15,0 0 0 0,0 0 0 0,0-3 0 16,4 0 0-1,-4 3 0-15,3-3 0 0,-3 0 0 0,8 0 54 0,-5 3 8 0,1-3 2 0,-1 4 0 16,4-4-52-16,1 3-12 0,-1 0 0 0,3 0 0 16,-6 0 0-16,3 0 0 0,-3 4 0 0,-1-1 0 0,1 3 0 0,-4 1 0 0,0 2 0 0,-4-2 0 31,1 2 0-31,-1 1 0 0,-3-4 0 0,0 4 0 0,0-4 0 16,-3 4 0-16,-4-4 0 0,3-3 0 15,-3 1 0-15,-3-1 0 16,3-3 0-16,-4 0 0 0,4 0 0 0,-4 0 0 0,1-3 0 0,-1 0 0 15,1-3-48-15,3-3-13 0,-4-3-3 0,7-1 0 0,-3-2-51 0,4-7-10 0,-4 3-3 0,7-3 0 32,-4 0-153-32,1 1-31 0</inkml:trace>
  <inkml:trace contextRef="#ctx0" brushRef="#br0" timeOffset="15228.7">18937 14884 2880 0,'0'0'128'0,"0"0"25"0,0 0-122 0,0 0-31 0,0 0 0 0,0 0 0 16,11 3 57-16,-4-3 6 0,3 3 1 0,1 3 0 16,3 1 0-16,0-1 0 0,0 0 0 0,7 1 0 15,-6-1 0-15,6-6 0 0,-4 3 0 0,5-3 0 0,-1-3-52 0,0 0-12 32,-4 0 0-32,5-1 0 0,-1-2 0 0,-4 3 0 0,1 3 0 0,0-3 0 15,-4 0 0-15,0 0 0 0,-3 3 0 0</inkml:trace>
  <inkml:trace contextRef="#ctx0" brushRef="#br3" timeOffset="32611.55">13070 16489 1082 0,'0'0'22'0,"0"0"6"16,0 0-28-16,0 0 0 0,0 0 0 0,0 0 0 15,0 0 55-15,0 0 5 0,0 7 0 0,0-7 1 16,0 0-13-16,0 0-2 0,0 0-1 0,0 0 0 15,0 0 20 1,0 0 4-16,0 0 1 0,0 0 0 0,0 0 10 0,0-7 1 0,4 4 1 0,-4 3 0 0,0 0-14 16,0 0-2-16,0 0-1 0,0 0 0 15,3-6-38-15,1 3-8 0,0-4-2 0,-4 1 0 0,0 6 6 0,3-3 1 0,-3 3 0 0,4-6 0 16,-4 3-1-16,3-4 0 0,-3 1 0 0,0 0 0 16,4 3 1-16,-4 3 0 0,0-7 0 0,0 1 0 31,3 3 12-31,-3-3 4 0,0 3 0 0,0-4 0 0,0 4-32 15,4 0-8-15,-4-3 0 0,0 3 0 0,0 3 0 0,0 0 0 0,3-7 0 0,-3 7 0 32,4-6 0-32,-4 6 0 0,0 0 0 15,3-3 0-15,1 0 16 0,-1-3 3 0,-3 2 0 0,0 4 0 0,4-6-7 0,-4 6 0 0,0 0-1 0,3-6 0 32,-3 3-11-32,0-3 12 0,0-4-12 0,4 7 12 15,-4 3-2-15,0 0 0 0,0 0 0 0,3-6 0 0,-3-1 6 0,4 1 2 0,-4-3 0 0,0 2 0 16,0 4-18-16,0 3-11 0,0 0 2 0,4-3 0 15,-4-3 9-15,3-3 11 0,-3 2-3 0,4-2 0 16,-4 3-8-16,0-1 0 0,0 4 0 0,3-6 8 16,-3 2-8-16,0-2 0 0,0-3 0 15,0 2 0-15,0 1 13 0,0-1 4 0,0 4 1 0,4 0 0 16,-4-4-29-16,3 1-5 0,-3-4-2 0,0 4 0 16,4 0 35-16,-4 2 7 0,0-2 2 0,0 0 0 15,3-1-18-15,-3 1-8 0,4-4 0 0,-4 4 8 16,3-4-8-16,-3 4 0 0,0-1 9 0,0 1-9 15,4 0 10-15,-4-1-2 0,3-2-8 16,-3 2 12-16,4 1-4 0,-4-1-8 0,0 1 11 0,3 0-11 16,1-1 8-16,-4-2-8 0,3-4 0 0,1 3 0 15,-4-2 0-15,3 2 0 16,1 1 0-16,0-1 0 0,-4 1 18 0,3-1 0 0,1-3 0 0,-4 4 0 0,3-4-18 16,-3-3-11-16,4 1 2 0,-4-1 0 0,3 0 9 0,1 0 0 15,-1-3 0-15,-3 0 0 16,4 0 0-16,-1 3 0 0,1 1 0 0,3-1 0 15,-4 0 0-15,1-3 12 0,3 0-2 0,-3 0-1 0,3-3-9 0,-4 0 0 0,1 0-10 0,3 0 10 32,-4-3 0-32,1-4 0 0,3 1 0 0,-4 0 10 15,4-1-10-15,-3 1 8 0,3 3-8 16,-4-1 8-16,5-2-8 0,-5 3 8 0,4 0-8 0,0-7 8 16,0 4-8-16,0-4 0 0,0-2 9 0,4-1-9 15,0 0 0-15,-1 4 8 0,1-1-8 0,-1-2 0 0,1 2 12 0,-1-2-3 0,1-1 0 0,0 0 0 31,3 1 27-31,-4-4 4 0,1 0 2 0,-1-3 0 16,1 0-51-16,-4 4-11 0,4-1-1 0,-1 0-1 0,1 0 22 0,-4 4 0 0,3-1 8 0,1-6-8 16,-4 7 8-16,4-10-8 0,-4 0 8 0,3 0-8 15,-3 0 8-15,4 3-8 0,-4 0 8 0,4-6-8 0,-4 3 11 0,3-4-3 16,-3 4-8-16,4-6 12 16,-4 3-2-16,0 0-1 0,4-4 0 0,-4-2 0 0,0 3-1 0,3 2 0 15,-3 4 0-15,4-6 0 0,-4 3-18 0,0 0-4 16,0 3-1-16,4-3 0 0,-4 3 31 0,3 0 7 15,-3-1 1-15,4 1 0 16,0-3-39-16,3 3-7 0,-4-3-2 0,4-3 0 0,0 6 24 0,-3-7 0 16,0 4 0-16,3-3 0 0,-4 0 0 15,4 2 0-15,-3 1 0 0,3 0 0 16,-3 3 47-16,-1 3 13 0,1 0 4 0,-1 0 0 16,-2 1-52-16,2-1-12 0,-3 0 0 0,0 0 0 0,0 6 0 0,0 1 0 0,0-1 0 0,-3 0 0 31,3 4 0-31,0 2-13 0,-3-2 2 0,3 0 1 15,0 2 10-15,-4 1 0 0,1 3 0 0,-1-1 0 0,4 1 0 0,-3 3 8 0,-1-3-8 0,1 6 8 16,-1 0-8-16,4 3 9 16,-7 0-9-16,4 4 10 0,0-1-10 0,-1 3 0 15,1 1 0-15,-1-1 0 0,1 4 0 0,-1 0 0 0,-3 2 0 0,4-2 0 16,-1 3 0-16,-3-1 0 0,0 1 0 0,4 0 0 16,-4 3 0-16,0-4 0 0,0 4 0 0,0 3 0 31,0 0 0-31,0 0 0 0,0 0 0 0,0 0 0 15,0 0 12-15,3-3 1 0,-3-3 0 0,0 3 0 0,0 3-13 0,0 0 0 16,0 0 0-16,4-3 0 0,-4-4-15 0,0 4 4 0,0 3 1 0,0 0 0 0,0 0 10 0,0 0 14 31,0 0-3-31,0 0-1 0,0-6-10 0,0 6-14 0,0 0 3 0,0 0 1 16,3-6 10-16,-3 6 16 0,0 0-4 0,0 0-1 16,0 0-11-16,0 0-16 0,0 0 4 0,0 0 1 15,0 0 19 1,0 0 3-16,0 0 1 0,0 0 0 0,0-7-12 0,0 7 0 0,0 0 0 0,4-3 0 15,-4 3 0-15,0-9 0 0,3 3 0 0,1 2 0 16,-4 4 0-16,0 0 0 0,0-6 0 0,0 6 0 0,3-3 0 0,-3 3 0 0,0-6 8 0,0 6-8 31,0 0-9-31,0-7-4 0,0 7-1 0,0 0 0 16,0 0 14-16,0 0 0 0,0 0 0 0,0 0 0 16,0 0 8-16,4-3 5 0,-4-3 1 0,0 6 0 15,0 0-14-15,0 0 0 0,0 0 0 0,0 0 0 0,0 0 0 16,0 0 0-16,0 0 0 0,0 0 0 15,0 0 0-15,0 0-18 0,0 0 2 0,0 0 1 0,0 0 24 0,0 0 5 0,0 0 1 0,0 0 0 16,0 0-24-16,0 0-5 0,0 0-1 0,3-6 0 16,-3 6 15-16,0 0 0 15,0 0 0-15,0 0 0 16,0 0 0-16,0 0 0 0,0 0 0 0,0 0 0 0,0 0 0 0,0-7 0 0,0 7 0 0,0 0 0 16,0 0 0-16,0 0 0 0,0 0 0 0,0 0 0 31,0 0 0-31,0-3 0 0,4-3 0 0,-8 0 0 0,4 3 12 15,0-4 4-15,0 1 2 0,0 0 0 0,0 6-18 0,0 0 0 0,0 0 0 0,0 0 0 32,0 0 0-32,0 0 0 0,0 0 0 0,0 0 0 0,0 0 0 0,0 0 0 0,0 0 0 0,0 0 0 15,0 0 0-15,0 0 0 0,0 0 0 0,0 0 0 16,0 0-18-16,0 0 2 0,0 0 1 0,0 0 0 16,0 0 24-16,0 0 5 0,0 0 1 0,0 0 0 15,0 0-15-15,0 0 0 0,0 0 0 0,0 0 0 16,0 0 0-1,4-6 0-15,-4 6 0 0,0 0 0 0,0 0 0 0,4-7 0 16,-4 7 0-16,0 0 0 0,0 0-9 0,0 0-5 0,0 0-1 0,0 0 0 16,0 0 24-16,0 0 5 0,0 0 1 0,3-3 0 15,-3 3-24-15,4-6-5 0,-4 0-1 0,0 6 0 0,0 0 24 0,0 0 5 0,0 0 1 0,0 0 0 32,0 0-15-32,0 0 0 0,0 0 0 0,0 0 0 15,0 0 0-15,0 0 0 0,0-4 0 0,0 4 0 16,0 0-9-16,0 0-5 0,0 0-1 0,0 0 0 0,3-6 15 0,-3 3 0 0,0-3 0 15,0 6 0-15,0-6 9 0,0 6 5 16,4-7 1-16,-4 7 0 0,0 0-24 0,0 0-5 0,0 0-1 0,0 0 0 16,0 0 15-16,0 0 0 15,0 0 0-15,0 0 0 0,0 0 0 0,0 0 0 0,0 0 0 0,0 0 0 16,0 0 0-16,3-3 0 0,-3-3 0 0,0 6 0 16,0-6 9-16,0 6 5 0,0-4 1 0,0 4 0 15,0 0-24-15,4-6-5 0,-4 6-1 16,0 0 0-16,0-6 15 0,0 6 0 15,0-3 0-15,0 3 0 16,0 0 0-16,0 0 0 0,0 0 0 0,0 0 0 16,0 0 0-16,0 0 0 0,0 0 0 0,0 0 0 0,0-6 9 0,0 6 5 0,0-7 1 0,0 7 0 15,0 0-24-15,0 0-5 0,0 0-1 0,0 0 0 16,0 0 24-16,0 0 5 0,3-6 1 16,-3 6 0-16,0-3-15 0,0-3 0 0,4-1 0 0,-4 7 0 15,0 0 0-15,0-3 0 0,0 3 0 0,0 0 0 16,0 0 0-16,0-6 0 0,0 6 0 0,0 0 0 15,0 0-9-15,0 0-5 0,3-6-1 0,-3 6 0 16,4-4 15-16,-4-2 0 0,0 6 0 0,3-6 0 16,-3 6 0-16,0 0 0 15,0 0 0-15,0-6 0 0,0 6 9 0,4-3 5 0,-4 3 1 0,0-7 0 16,0 7-24-16,0 0-5 0,0-6-1 0,0 6 0 16,0-3 24-16,0 3 5 0,0 0 1 0,3-6 0 0,-3 6-15 15,0 0 0-15,0-7 0 0,0 7 0 16,0 0 0-16,0 0 0 0,0 0 0 0,4-3 0 15,-4 3-9-15,3-6-5 0,-3 6-1 0,0 0 0 0,0 0 23 0,0 0 5 0,0-3 1 0,0 3 0 32,0 0-22-32,0 0-5 0,0 0-1 0,0 0 0 15,0 0 23-15,0-7 5 0,0 7 1 0,0 0 0 0,0 0-24 0,0 0-5 0,0 0-1 0,0 0 0 32,0 0 24-32,0 0 5 0,0 0 1 0,0 0 0 15,0 0-24-15,4-3-5 0,-4 3-1 0,0 0 0 16,0 0 24-16,0 0 5 0,0 0 1 0,0 0 0 15,0 0-24-15,0 0-5 0,4-6-1 0,-4 6 0 0,0 0 15 0,0 0 0 0,0 0 0 0,0 0 0 32,0 0 0-32,3-3 0 0,-3 3 0 0,0 0 0 15,0 0 9-15,0 0 5 0,0 0 1 0,0 0 0 0,0 0-24 0,4-3-5 0,-4 3-1 0,0 0 0 16,0 0 15-16,0 0 0 0,0 0 0 0,0 0 0 16,0 0 9-16,0 0 5 0,0 0 1 0,0 0 0 15,0-6-24-15,0 6-5 0,0 0-1 0,0 0 0 16,0 0 15-16,0 0 0 0,0 0 0 0,0 0 0 15,0 0 0-15,0-4 0 0,0 4 0 0,0 0 0 16,0 0 9 0,0 0 5-16,3-3 1 0,-3 3 0 15,0 0-15-15,0 0 0 0,0 0 0 0,0 0 0 0,0 0 0 0,0 0 0 0,0 0 0 0,0 0 0 0,0 0 0 0,0 0 0 0,0 0 0 16,0 0 0-16,0 0 0 16,0 0 0-16,0 0 0 0,0 0 0 0,0 0 0 15,0 0 0-15,0 0 0 0,0 0 0 16,0 0 0-16,0 0 0 0,0 0 0 0,0 0 0 0,0 0 0 15,0 0 0-15,0 0 0 0,0 0 0 16,0 0 0-16,0 0 0 0,0 0 0 0,0 0 0 16,0 0 0-16,0 0 0 0,0 0 0 0,0 0 0 0,0 0 0 0,0 0 0 0,0 0 0 0,0 0 0 31,0 0-12-31,-3-6-1 0,3 6-1 0,0 0 0 0,0 0 22 0,0 0 5 0,0 0 1 0,0 0 0 31,0 0-22-31,0 0-5 0,0 0-1 0,0 0 0 0,0 0 14 0,0 0 0 0,0 0 0 0,0 0 0 16,0 0 9-16,0 0 5 0,0 0 1 0,0 0 0 31,0 0-24-31,0 0-5 0,0 0-1 0,0 0 0 16,0 0 23-16,0 0 5 0,0 0 1 0,0 0 0 0,0 0-14 0,0 0 0 0,0 0 0 0,0 0 0 31,0 0-8-31,0 0-5 0,0 0-1 0,0 0 0 16,-4 6 23-16,4-6 5 0,0 0 1 0,0 0 0 0,0 0-15 0,0 0 0 0,0 0 0 0,0 0 0 15,0 0 0-15,0 0 0 0,0 0 0 0,0 0 0 16,0 0 0-16,0 0 0 0,0 0 0 0,0 0 0 0,0 0-12 15,0 0-1-15,0 3-1 0,0-3 0 16,0 0 22-16,0 0 5 0,0 7 1 0,0-7 0 16,0 0-14-16,0 0 0 0,-3 6 0 0,3-6 0 15,0 0 0-15,0 0 0 0,0 0 0 0,0 0 0 16,0 0 0-16,0 0-18 0,0 0 2 0,0 0 1 16,0 0 23-16,0 0 5 0,0 0 1 0,0 0 0 0,0 0-22 0,0 0-5 15,0 0-1-15,0 0 0 16,0 6-40-16,0-6-8 15,0 0-2-15,0 0 0 0,0 6-106 16,0-6-22-16,0 7-4 0,0-7 0 0</inkml:trace>
  <inkml:trace contextRef="#ctx0" brushRef="#br3" timeOffset="41288.69">14319 10651 1267 0,'0'0'56'0,"0"0"12"0,0 0-55 0,0 0-13 0,0 0 0 0,0 0 0 31,0 0 54-31,0 0 8 0,0 0 2 0,0 0 0 16,0 0 0-16,0 0 0 0,0 0 0 0,0 0 0 0,0 0 1 0,0 0 1 0,0 0 0 16,0 0 0-16,0 0-19 0,0 0-4 0,0 0-1 0,0 0 0 15,0 0 5-15,0 0 1 0,0 0 0 0,0 0 0 16,0 0-8-16,0 0-2 0,0 0 0 0,0 0 0 31,0 0-12-31,0 0-2 0,0 0-1 0,0 0 0 0,0 0-8 0,0 0-2 0,0 0 0 0,-3 6 0 16,3-6 0-16,0 0 0 0,0 0 0 0,0 0 0 15,0 0 3-15,3 6 0 0,-3-6 0 0,0 0 0 32,0 0-1-32,0 0 0 0,0 0 0 0,0 0 0 0,0 4-3 0,0 2-1 0,0 0 0 0,0-6 0 15,0 6-2-15,0-2 0 0,0-4 0 0,4 6 0 32,-4-6-9-32,0 6 12 0,0-6-12 0,0 0 12 0,3 3-12 0,-3-3 12 0,0 0-12 0,0 0 12 15,0 0-12-15,0 7 8 0,0-7-8 0,0 0 8 16,4 6-8-1,-4 0 0-15,3-3 0 0,-3-3 8 0,0 0-8 0,0 0 0 0,0 0 0 0,0 0 0 16,4 10 11-16,-4-7-3 0,3 3-8 0,-3-6 12 16,0 6-12-16,0-6 0 0,0 0 0 0,4 7 0 15,-1-4 0-15,-3-3 0 0,0 6 0 16,0 0 0-16,0-6 0 0,4 7 0 0,-4-7 0 0,0 6 0 16,0 0 0-16,0-6 0 0,0 0 0 0,0 6 0 15,4 1 0-15,-4-7 0 0,0 6 0 0,0-6 0 0,0 0 0 16,0 0 0-16,0 0 0 0,3 9 0 15,-3-2 15-15,4 2 0 0,-4 0 0 0,0-2 0 0,0-7-24 0,0 0-5 16,0 0-1-16,3 6 0 0,-3-6 23 0,0 0 5 0,0 0 1 16,0 0 0-1,0 0-14-15,0 6 0 0,0-6 0 0,4 6 0 16,-4-6 0-16,3 7 8 0,-3-7-8 0,0 9 0 0,0-3-10 0,0 1-5 0,0-1-1 0,4-3 0 16,-4-3 27-16,0 0 5 15,0 0 0-15,0 6 1 0,0-6-17 0,0 7 0 0,0-7 8 0,0 0-8 31,0 0 0-31,0 0 0 0,0 0 0 0,3 9 0 0,-3-9 0 0,0 6 0 0,0-6 0 0,4 7 0 16,-4-7 0-16,0 0 0 0,0 0 0 0,3 6 0 16,-3 0 0-1,4 0 0-15,-4 1 0 0,0-7 0 0,0 0 0 0,3 3 0 0,-3 3 0 0,0 0 0 16,0-6 0-16,0 0 0 0,0 0 0 0,0 0 0 16,0 0 0-16,4 7 0 0,-4-7 0 15,0 0 0-15,0 0 9 0,0 0-9 0,0 0 0 0,0 3 9 16,0-3-9-16,0 0 0 0,0 0 0 0,0 6 0 15,0-6 0-15,3 6 0 0,-3 1 8 0,0-7-8 0,0 0-18 16,0 0-6-16,0 0 0 0,0 0-1 16,0 0 41-16,0 0 8 0,0 3 1 0,0-3 1 15,0 0-42-15,0 0-8 0,0 0-1 0,0 0-1 0,4 6 26 0,-4 0 0 0,3 0 0 0,-3-6 0 32,0 0 19-32,0 0 9 0,0 0 1 0,0 0 1 15,0 0-48-15,0 0-10 0,0 7-1 0,4-1-1 0,-4 0 48 0,0-6 10 16,0 0 1-16,0 0 1 0,0 0-30 0,0 0 8 0,0 0-8 0,0 0 0 31,0 0-22-31,0 0-7 0,0 0-2 0,0 0 0 0,0 0 31 0,0 0 0 0,0 0 0 0,0 0 0 16,0 0 0-1,4 7 0-15,-4-7 0 0,0 0 0 16,0 0 20-16,0 0 9 0,0 0 3 0,0 0 0 0,3 6-32 0,1 0 0 16,-4 0 0-16,0-6 0 0,0 0-20 0,0 0-9 0,0 0-3 0,0 0 0 31,0 0 52-31,0 0 9 0,0 0 3 0,0 0 0 15,0 0-32-15,0 0 0 0,0 0 0 0,0 0 0 16,0 0-20-16,0 0-9 16,0 0-3-16,3 7 0 0,-3-7 52 0,0 6 9 0,4 0 3 0,-4-6 0 0,0 0-32 0,0 0 0 15,0 0 0-15,0 0 0 16,0 0-20-16,0 0-9 0,0 0-3 0,0 0 0 0,0 0 52 0,0 6 9 0,3-2 3 0,-3-4 0 16,0 0-32-16,0 0 0 0,0 0 0 0,0 0 0 15,0 0 0-15,0 6 0 0,0-6 0 0,0 0 0 16,0 0-20-16,4 6-9 0,-4-6-3 0,0 0 0 15,0 6 52-15,3 1 9 0,-3-4 3 0,0-3 0 16,0 0-32-16,0 6 0 0,0-6 0 16,0 0 0-16,4 6-20 0,-4 1-9 15,0-7-3-15,0 3 0 0,0-3 32 0,0 0 0 0,3 6 0 0,-3-6 0 0,0 0 20 16,0 0 9-16,0 0 3 0,0 0 0 31,0 0-52-31,0 0-9 0,0 0-3 0,0 0 0 0,0 0 32 0,0 0 0 0,0 0 0 0,0 0 0 0,0 0 0 16,0 0 0-16,0 0 0 0,0 6 0 0,0-6 0 0,0 0 0 0,0 0 0 15,4 7 0 1,-1-1 0-16,-3-3 0 0,0-3 0 0,0 0 0 16,0 0 20-16,0 0 9 0,0 0 3 0,0 0 0 0,0 0-32 0,0 0 0 0,0 0 0 0,0 0 0 31,0 0 0-31,0 0 0 0,0 0 0 0,4 6 0 16,-4-6-20-16,3 7-9 0,-3 2-3 0,0-3 0 15,0-6 32-15,4 6 0 0,-4-6 0 0,0 0 0 0,0 0 0 0,0 0 0 0,0 0 0 0,0 0 0 16,0 7 20-16,0-7 9 15,3 6 3-15,-3 0 0 0,0-6-32 0,0 0 0 0,4 7 0 0,-4-7 0 16,0 6 0-16,0-6 0 0,0 6 0 0,0-6 0 16,0 0 0-16,0 0 0 0,0 0 0 0,0 0 0 31,0 0 0-31,0 0 0 0,0 0 0 0,0 0 0 0,0 0 0 0,0 0 0 0,0 0 0 16,3 6 0-16,-3-6-20 0,4 7-9 0,-4-7-3 0,0 0 0 31,0 0 52-31,0 0 9 0,0 0 3 0,0 0 0 0,4 6-32 0,-4-6 0 0,0 0 0 0,0 0 0 15,0 9 8-15,0-9-8 0,0 0 0 0,0 0 0 16,0 0 0-16,3 7 0 0,-3-7 0 0,4 6 0 31,-4-6 0-31,0 0 0 0,0 0 0 0,0 6 0 0,0-6 0 0,3 10 0 0,-3-1 0 0,0-9 0 16,0 0 0-16,0 0 0 0,0 0 0 0,0 0 0 0,0 0 0 0,0 6 0 16,4 0 0-16,-4 1 0 15,0-7 0-15,0 0 0 0,0 0 0 0,0 0 0 16,0 0-26-16,0 0-5 0,0 0-1 0,0 0 0 15,0 0 52-15,0 0 9 0,0 0 3 0,0 0 0 0,0 0-32 0,3 6 0 16,-3-6 0-16,0 0 0 16,0 0-20-16,4 6-9 0,-4-6-3 0,0 10 0 0,3-4 52 0,-3-6 9 0,0 0 3 0,0 0 0 15,0 0-24-15,0 9-8 0,4-2 0 0,-4-7 0 32,0 0-21-32,0 0-11 0,0 0-1 0,0 9-1 15,0-9 78-15,3 6 16 0,-3 1 4 0,0-7 0 0,4 6-77 0,-4-6-15 0,0 6-4 0,0-6 0 31,0 0 0-31,3 6 0 0,-3-6 0 0,0 0 0 16,4 4 52-16,-4-4 9 0,0 0 3 0,3 6 0 0,-3-6-32 0,0 6 0 16,0-6 0-16,4 6 0 0,-4 1-20 0,3-1-9 0,-3 3-3 0,0-9 0 31,0 0 52-31,0 0 9 0,0 0 3 0,0 0 0 0,4 7-32 0,-4-7 0 16,0 0 0-16,0 6 0 0,0 3 0 0,4-2 0 0,-4-7 0 0,0 0 0 15,0 3 0 1,3 3 0-16,-3-6 0 0,0 0 0 0,0 0 0 0,0 0 0 0,4 6 0 15,-4 0 0-15,3 1 0 0,-3-7 8 0,0 0-8 0,4 6 0 32,-4 0-24-32,3 1-7 0,-3-4-1 0,0-3-1 0,0 0 55 0,0 0 11 0,0 0 3 0,0 0 0 0,0 6-7 15,4 0-1-15,-4 4 0 0,3-7 0 0,-3-3-28 0,0 0 0 16,0 0 0-16,4 6 0 0,-4 0 0 16,3 1 0-16,-3-4 0 0,0-3 0 0,0 0 0 0,0 6 0 15,0-6 0-15,4 6 0 16,-4 4 0-16,3-4 0 0,-3-6 0 0,0 0 0 0,0 6 0 15,4 1 0-15,-4-7 0 0,0 0 0 0,0 0 0 0,0 3 0 16,0 3 0-16,0-6 0 0,0 0 0 0,3 6 0 0,-3 0 0 0,4 4 0 16,-4-10 0-16,0 3 0 15,0-3 0-15,3 6 0 16,-3 1 0-16,4-1 0 0,-4 0 0 0,3 0 0 0,-3-6 0 0,0 0 0 16,0 0 0-16,0 7 0 0,4-1 0 0,-4 0 0 15,0-6 0-15,0 0 0 0,0 0 0 0,0 0 0 0,4 3 0 0,-4-3 0 31,0 7 0-31,3-4 0 0,-3 3 0 0,0 0 0 0,0-6 0 0,4 3 0 16,-4-3 0-16,0 7 0 0,3-1 0 0,-3 0 0 0,0-3 0 0,4 4 0 16,-1-1 0-16,-3-6 0 15,0 0 0-15,0 6 0 0,4-3 0 0,-4-3 0 0,3 7 0 0,-3-7 0 16,4 6 0-16,-4 0 0 0,3 0 0 0,1 1 0 31,-4-7 57-31,0 0 6 0,0 0 1 0,0 9 0 0,3-3-52 0,-6 1-12 16,3-7 0-16,0 6 0 0,3-3 0 0,-3 3 0 0,4 1 0 0,-4-1 0 31,3 0 0-31,-3-3 0 0,0 3 0 0,0 1 0 16,0-7 0-16,4 6 0 0,-4-6 0 0,3 3 0 0,-3-3 0 0,0 6 0 0,0-6 0 0,4 7 0 15,-4-7 0-15,0 0-16 0,0 6 3 0,4-3 1 16,-4-3 12-16,0 6 0 0,3 1 0 0,1-1 10 16,-1-3-2-16,-3 3 0 0,0 1 0 0,4-1 0 15,-4-6-8-15,3 3 0 0,1 3-12 0,-4-3 12 16,0-3 0-16,3 7 0 0,-3-1 0 0,0-6 0 15,4 3 0-15,-1 3 0 0,-3-6 0 0,4 3 0 0,-4 4 10 16,3-4-10-16,1 3 12 0,-4-3-12 16,3 0 11-16,1 4-11 0,-4-4 10 0,3 3-10 15,-3-3 8-15,4 4-8 0,-1-1 0 0,1-3 9 32,0 0-9-32,-1 3 0 0,-3-6 0 0,4 3 0 0,-1 4 0 0,-3-7 0 0,4 6 0 0,-1 0 0 15,1-3 0-15,-4-3 0 0,3 7 8 0,1-1-8 0,-4-6 0 0,0 0 0 0,0 0 0 0,7 6 0 31,-7 1 0-31,3-1 0 0,1 0 0 0,-1-3 0 0,1 3 0 0,-4-6 0 16,3 4 0-16,5 2 0 0,-8 0 0 0,3-3 0 0,1 4 0 0,-4-7 0 16,3 3 0-16,-3-3 0 15,0 0 0-15,7 0 0 0,-7 0 0 0,4 3-19 16,-4-3 3-16,3 3 1 0,-3-3 24 0,4 3 5 0,-4-3 1 0,7 3 0 16,-4 3-15-1,1-2 0-15,-4-4 8 0,3 6-8 0,1 0 0 0,-1 0 0 0,-3-6 8 0,0 0-8 16,4 7 0-16,-4-4 0 0,3 6 8 0,1-6-8 15,-4-3 0-15,4 7 0 0,-4-7 8 0,3 3-8 16,1 3 0-16,-4-6 0 0,3 3 0 0,1 3 0 0,-1 1 0 0,1-4 0 16,-4-3 0-16,3 6 0 0,-3-6 0 0,4 3 0 15,-4-3 0-15,3 7 0 16,-3-7-16-16,4 6-5 0,-1-3-2 16,-3-3 0-16,0 0 39 0,4 6 7 0,-1-3 1 0,-3-3 1 15,4 7-25-15,-4-7 8 0,0 0-8 0,3 6 0 16,1 0 0-16,0 0 0 0,-4-6 0 15,0 0 0-15,3 7-19 0,1-4-5 0,-1 0-2 16,-3-3 0-16,0 0 26 0,4 3 0 0,-4-3 0 0,0 0 0 0,7 3 0 0,-4 0 0 16,-3-3 0-16,0 0 0 15,4 4 0-15,-4-4 0 0,0 0 0 0,7 3 0 0,-4-3 16 16,-3 0 9-16,0 0 2 0,0 0 0 16,0 0-43-16,7 0-9 0,-3 3-2 0,-4-3 0 0,0 0 27 0,0 0 0 15,0 0 0-15,7 0 0 0,0 0 0 0,-3 0 0 0,-4 0 0 0,0 0 0 16,3 0 0-16,-3 0 0 15,7 0 0-15,-3 0 0 0,3-3 0 0,-7 3 0 0,0 0 0 0,3-3 0 16,1-1 0-16,-1 1 0 0,1 0 0 0,-1 0 0 16,-3 3 0-16,7-3 0 15,-3 0 0-15,-4 0 0 0,3-1 0 0,-3 4 0 16,4-3 0-16,0 0 0 0,-1 0 0 0,-3 3 0 0,4-3 0 0,-1 0 0 16,1 0 0-16,-4 3 0 0,3-3 0 0,4-1 0 0,-7-2 0 0,4 3 0 15,-1 0 0-15,-3 3 0 0,0 0 0 0,4-6 0 31,-1 2 0-31,1-2 0 0,-4 6 46 0,0 0 14 0,0 0 4 0,3 0 0 16,-3 0-103-16,4-3-20 0,-4 3-4 0,0 0-1 16,3-3 52-16,1 0 12 15,-4 0 0-15,0 3 0 0,3 0 0 0,-3 0 0 16,4-4 0-16,-4 4 0 0,0 0 0 0,0 0 0 0,0 0 0 0,0 0 0 0,4-3 48 0,-4 3 13 16,3-3 3-16,-3 3 0 0,4-3-52 0,-4 3-12 15,0 0 0-15,0 0 0 0,0 0 0 0,0 0 0 16,3-3 0-16,-3 3 0 15,0 0-24-15,0 0-8 0,0 0-2 16,0 0 0-16,0 0 34 0,0 0 0 0,0 0 0 0,0 0 0 0,0 0 0 0,7 0 0 16,-7 0 0-16,0 0 0 15,4 0 0-15,-4 0 0 0,0 0 0 0,0 0 0 0,3-3 0 0,-3 3 0 16,0 0 0-16,0 0 0 0,0 0 0 0,4-3 0 16,-1 0 0-16,-3 3 0 0,0 0 0 0,0 0 0 15,0 0 0-15,4-4 0 0,-1 1 0 0,-3 3 0 0,0 0 0 0,0 0 0 31,4-6 0-31,-1-3 0 0,1 2 0 0,-4 4 0 0,0 3 23 0,0-6 8 16,3 0 1-16,-3-1 1 16,0 7-53-16,0 0-10 0,0 0-2 0,0 0-1 0,0 0 1 0,0 0 1 0,4 7 0 0,-4-7 0 15,4-7 51-15,-4 7 9 16,0 0 3-16,0 0 0 0,0-6 0 0,3 3 0 0,-3 3 0 0,0-6 0 16,0 3-52-1,0 3-11-15,4-4-1 0,-1-2-1 0,-3 3 53 0,0-3 10 0,4-1 2 0,-4 7 1 16,0 0-33-1,0 0 0-15,0 0 0 0,0-3 0 0,0-3-20 0,0 0-10 0,0 6-2 16,0 0-1-16,0 0 33 0,0 0 0 0,3-3 0 0,-3 3 0 0,0-3 0 0,0 3 0 16,4-7 0-16,-1 4 0 0,-3 0 0 0,4-3 0 15,-4 3 0-15,0 3 0 0,0 0 20 16,3-4 10 0,1-2 2-16,-4 3 1 0,0-3-53 0,3 3-10 0,-3 3-2 15,0-4-1-15,4-2 53 0,-4 6 10 0,0 0 2 0,0 0 1 16,0 0-33-16,0-3 0 0,0 3 0 0,3-3 0 0,1-3 0 0,-4 3 0 15,0 3 0-15,3-7 0 0,-3 4 0 0,0 3 0 16,0 0 0-16,4-3 0 16,-1-3-19-16,-3 3-10 0,0-4-3 0,4 4 0 0,-4 3 52 0,0 0 9 15,0 0 3-15,4-6 0 0,-4 3-32 16,3-4 0-16,-3 7 0 0,0-3 0 16,0 3-20-16,0 0-9 0,4-3-3 0,-4 3 0 15,0-6 32-15,3 3 0 0,-3-3-8 0,0 6 8 0,0 0 0 0,4-4 0 16,-4 1 0-16,3-3 0 0,-3 3 0 0,0 3 0 0,0 0 0 0,4-3 0 15,-1 0 0-15,-3-4 0 0,4 4 0 0,-4-3 0 16,0 6 0-16,3-3 0 0,1-3 0 0,-4-1 0 16,0 7 0-16,0 0 0 0,3-6 0 0,-3 6 0 15,0 0 0 1,0-3 0-16,4 0 0 0,-1-4 0 0,-3 4 0 0,4-3 0 16,-4 6 0-16,0-3 0 15,3 0 0-15,-3-4 0 0,0 1 0 0,4 0 0 0,-4 3 0 0,4-3 0 16,-4 6 0-16,0-7 0 0,3 1 0 0,-3 0 0 0,4-1 0 0,-1 1 0 15,-3 0 0-15,4 0 0 0,-4-1 0 0,3 1 0 16,-3 0 0-16,0 3 0 0,4-4 0 0,-4 1 0 16,3 3 8-16,-3-3-8 0,0 6 0 0,4-3 0 15,-4 3 0-15,0 0 0 0,0 0 0 0,0 0 0 16,3-4 0-16,1-2 0 0,-4 6 0 0,3-3 0 16,-3-3 0-16,4 3 0 0,-1-4 0 0,-3 4 0 31,4-3 0-31,-4 0 0 0,3-1 0 0,1 1 0 0,-4 6 8 0,0 0-8 0,0 0 0 0,0 0 0 15,3-3 0-15,-3 3 0 0,0-6 0 0,0 6 0 16,4-7 0-16,-4 7 0 0,4-3 0 0,3 0 0 16,-7 3 0-16,3-6 0 0,1 0 0 0,-1 3 0 15,-3-4 0-15,4-2 0 0,-1 3 0 0,1-1 0 16,-4 1 0-16,0 6 0 0,0 0 0 16,3-3 0-16,1 0 0 0,-1-3 0 0,-3 2 0 0,4-2 0 15,-1 0 0-15,-3 3 0 0,4-4 0 0,-4 7 0 16,0 0 0-16,0 0 0 0,0 0 0 0,7-3 0 15,0 3 0-15,-3-6 0 0,-1 3 0 0,1-3 0 16,-4 6 0-16,0 0 0 0,0 0 0 0,3-4 0 16,-3 4 0-16,4-3 0 0,-1-3 0 0,-3 6 0 0,0 0 0 0,4-3 0 0,3 0 0 0,-7 3 0 31,3-3 8-31,-3 3-8 0,4-7 0 0,-1 4 0 16,-3 3 0-16,4-3 0 0,-4 3 0 0,7-3 0 0,-4 0 0 0,1-3 0 0,-4 6 0 0,7-4 0 15,-3 1 24-15,-1 0 0 0,1-3 1 0,-1 3 0 16,4 0-40-16,-3-4-8 0,-4 7-1 0,3-6-1 0,1 3 40 15,3-3 8-15,-7-1 1 0,0 7 1 16,0 0-40-16,0 0-8 0,7-3-1 0,-7 3-1 16,3-3 40-16,1 0 8 15,0-3 1-15,-4 6 1 0,0 0-40 0,0 0-8 0,3-3-1 0,-3 3-1 16,4-4 25-16,-4 4 0 0,7-3 0 0,-4-3 0 16,-3 6 0-16,4-3 0 0,-1 0 0 0,1 0 0 15,-4 3 0-15,7 0 0 0,-7 0 0 0,0 0 0 0,7 0 0 16,-4-3 0-16,4 3 0 0,-7 0 0 0,4-4 0 0,-4 4 0 0,0 0 0 0,7 0 0 31,-7 0 0-31,7-3 0 0,-7 3 0 0,7 0 0 16,-7 0 0-16,0 0 0 0,0 0 0 0,0 0 0 0,0 0 0 0,7 3 0 0,-3-6 0 0,-4 3 0 15,0 0 0-15,7 7 0 16,-7-7 0-16,7 0 0 0,-7 0 0 0,0 0 0 16,0 0 0-16,7 3 0 0,-7-3 0 0,0 0 0 0,3 3 0 0,-3-3 0 31,7 0 0-31,-7 0 0 0,8 3 0 0,-8-3 0 0,7 3 0 15,-7-3 0-15,0 0 0 0,0 0 0 0,3 6 0 0,-3-6 0 16,7 7 0-16,-3-4 0 0,-4-3 0 0,7 3 0 16,-7-3 0-16,0 0 0 0,0 0 0 0,7 6 0 0,-7-6 0 0,3 6 0 15,-3-6 0-15,0 0 0 16,4 4 0-16,-4-4 0 0,0 0 0 0,7 6 0 0,-4 0 0 0,4 0 0 31,-3 1 0-31,-4-1 0 0,0-6 0 0,7 3 0 0,-7-3 22 16,4 6 0-16,-1 1 0 0,1 2 0 0,-1-6-35 0,-3-3-7 15,4 6-2-15,-4-6 0 0,0 0 35 0,0 0 7 16,0 0 2-16,0 0 0 0,3 7-22 0,-3-7 0 16,4 3 0-16,-1 3 0 0,1-3-9 0,-1 3-7 0,1 1 0 15,-4-4-1-15,0-3 17 0,7 6 0 0,-7-6 0 0,3 3 0 16,-3 4 10-16,4-4 6 0,-4 3 0 0,0-6 1 16,0 0-27-16,0 0-6 0,4 6 0 0,-1 4-1 15,1-4 27-15,-4 0 6 0,0-6 0 0,3 3 1 16,1 4-17-16,-1-1 0 0,-3-3 0 0,4 3 0 15,-1 1 0-15,1-1 0 16,-4 0 0-16,0-6 0 0,0 0 0 0,0 0 0 0,3 3 0 0,1 3 0 16,-4 1 0-16,3-1 0 0,1 0 0 0,-4 1 0 15,0-7 0-15,0 0 0 0,0 0 0 0,3 6 0 0,-3-6 0 0,4 6 0 0,-1 0 0 0,1 1 0 32,-4-7 0-32,0 0 0 0,3 3 0 0,1 3 0 15,-4-6 0-15,4 3 0 0,-4-3 0 0,3 6 0 0,1-2 0 16,-1 2 0-16,-3-6 0 0,4 3 0 0,-4-3 0 0,3 3 0 0,1 0 0 0,3 0 0 31,-7-3 0-31,3 7 0 0,-3-1 0 0,4 0 0 16,-1-3 0-16,-3-3 0 0,4 3 0 0,-1 1 0 0,-3-4 0 0,0 0 0 15,0 0 0-15,7 3 0 16,-3 0 0-16,0 3 0 0,3-3 0 0,-4 4 0 16,1-1 0-16,-1 0 0 0,1-3 0 0,-1 4 0 0,-3-7 0 0,0 0 0 0,4 3 0 0,-1 3 0 0,4-3 0 0,-7-3 0 15,4 3 0-15,3 3 0 16,-7-6 0-16,0 0 0 15,0 0 0-15,3 4 0 0,4-1 0 0,-3 3 0 0,-4-6 0 16,0 0 0-16,0 0 0 0,7 3 0 0,-3 3 0 0,-4-6 0 0,0 0 0 0,0 0 0 31,3 4 0-31,4-1 0 0,-7-3 0 0,4 6 0 16,-4-6 0-16,7 6 0 0,-4 1 0 0,-3-7 0 0,4 3 0 0,-4-3 0 0,7 6 0 0,-4 0 0 31,-3-6 0-31,0 0 0 0,0 0 0 0,7 3 0 0,-7-3 0 0,4 7 0 16,-4-7 0-16,0 0 0 0,0 0 0 0,11 6 0 0,-11-6 0 0,7 3 0 15,-7-3 0-15,7 3 0 16,-7-3 0-16,7 3 0 0,-7-3 0 0,0 0 0 16,0 0 0-16,7 3 0 0,0 4 0 0,-7-7 0 15,7 3 0-15,-7-3 0 0,0 0 0 0,7 3 0 0,-7-3 0 16,7 3 0-16,-7-3 0 0,7 3 0 16,-7-3-12-16,0 0-7 0,0 0-1 0,11 0 0 0,-11 0 32 0,7 3 7 15,-7-3 1-15,0 0 0 0,0 0-32 0,0 0-5 0,10 3-2 16,-10-3 0-1,7 0 31-15,-7 0 5 0,0 0 2 0,7 0 0 0,-7 0-30 0,0 0-5 16,0 0-2-16,11 0 0 0,-11 0 29 0,0 0 5 0,7 0 2 0,-7 0 0 31,0 0-18-31,7 4-16 0,-7-4 4 0,0 0 0 0,0 0 12 0,11-4 16 16,-11 4-3-16,0 0-1 0,7-3-20 0,-7 3-5 0,7 0-1 0,-7 0 0 16,0 0 22-16,0 0 5 15,0 0 1-15,10-3 0 0,-10 3-14 0,7 0 0 16,-7 0 0-16,7 0 0 0,-7 0 0 0,0 0-12 0,0 0 3 0,11-3 0 0,-11 3 9 0,7-3 0 31,-7 3 0-31,7-3-8 0,-7 3 8 0,7-3 0 16,0-4 0-16,-7 7 0 0,0 0 0 0,0 0 0 0,7-3 0 0,-7 3 0 0,7-3 0 0,-7 3 0 15,0 0 0-15,7-3 0 16,-7 3 12-16,8-6-3 0,-5 3 0 0,-3 3 0 16,7-7-9-16,-7 7 0 0,0 0 0 0,4-6 0 0,-4 6 0 0,7-3 0 15,-4-3 0-15,-3 6 0 0,0 0 0 0,0 0 0 16,7-7 0-16,-3 4 0 0,3-3 0 15,-7 6 0-15,3-6 9 0,-3 6-9 0,0 0 0 0,0 0 0 16,4-7 0-16,3 1 0 16,-7 6 0-16,0 0 0 0,0 0 0 15,3-3 0-15,5-3 0 0,-8 6 0 0,0 0 0 0,7-3 0 0,-4-4 0 16,4 1 0-16,0 0 0 0,-7 6 8 0,0 0-8 0,4-3 0 0,3-4 0 16,-7 7 0-1,0 0 0-15,0 0 0 0,3-6 0 0,1 0 0 16,-1 0 0-16,-3 6 0 0,0 0 0 0,0 0 8 0,0 0-8 0,7-4-8 0,-3-2 8 0,0 0-12 31,-1 0 12-31,-3 6 11 0,4-7-3 0,-4 7 0 16,3-3-8-16,1-3 0 0,-1 3 0 0,-3 3 0 0,4-6 0 0,-1 2 0 0,1-2 0 0,-4 6 0 15,0 0 0-15,0 0-9 16,7 3 0-16,3-6 0 0,1 0 9 0,-4 0 0 16,-7 0 0-16,0 3 0 0,0 0 0 0,0 0 12 0,0 0-2 0,4-3-1 15,-4 3-9-15,0 0 0 0,3-4 0 0,-3 4 0 16,0 0 0-16,4-3 0 0,-4 3 0 0,7-3 0 15,-4-3 0-15,1 3 0 0,-4 3 0 0,0 0 0 32,3-3 0-32,-3 3 0 0,0 0 8 0,7-3-8 15,-7 3 0-15,0 0 0 0,0 0 0 0,0 0 0 16,7 0 0-16,-7 0 0 0,7 6 0 0,-7-6 0 0,0 0 0 0,0 0 0 0,7-3 0 0,-7 3 0 16,8-3 0-16,-1-1 0 0,-4 1 0 15,-3 3 0 1,0 0 0-16,0 0 0 0,0 0 0 0,11 7 0 0,-11-7 0 0,0 0 0 0,0 0 0 0,7 0 0 15,-7 0 0-15,0 0 8 0,0 0-8 0,7 3 0 0,-7-3 0 0,0 0 0 16,0 0 8-16,10 0-8 16,-10 0 0-16,7 0 10 0,-7 0-10 0,7 0 10 15,-7 0-10-15,0 0 0 0,0 0 0 0,8 3 0 16,-8-3 0-16,7 3 0 0,-7-3 0 0,7 3 0 16,-7-3 0-16,7 0 0 0,-7 0 0 0,0 0 0 15,7 0 0-15,-7 0 0 0,3 3 8 0,-3-3-8 16,0 0 0-16,7 3 0 0,-7-3 0 0,7 0 0 0,-7 0 0 15,4 0 0-15,3-3 0 0,-7 3 0 16,7 0 0-16,-7 0 0 0,4-3 0 16,-4 3 0-16,0 0 0 0,7-3 0 0,-4 0 0 0,1 0 0 15,-4 3 0-15,0 0 0 0,3 0 0 0,-3 0 0 16,7 3 0-16,-3 0 0 0,-4-3 0 0,3 3 0 0,1 3 0 0,-1-3 0 16,-3-3 0-16,0 0 0 15,4 0 0-15,-1-3 0 0,4-3 0 0,-7 6 0 0,8 0 12 0,-8 0-4 16,3-6 0-16,1 3 0 0,-4 3-31 0,0 0-6 0,3 0-2 15,4 3 0-15,-7-3 50 0,7 0 9 16,-7 0 3-16,0 0 0 0,0 0-31 0,4 0 8 0,3-3-8 0,-4 0 4 16,-3 3-30-1,7 3-5-15,-3 3-1 0,-4-6 0 0,0 0 51 16,0 0 9-16,3-3 3 0,-3 3 0 16,4 0-31-16,0 0 0 0,-4 0 0 0,0 0 0 0,0 0 0 0,7 0 0 0,-7 0 0 0,7 3 0 15,-7-3-28-15,3 3 0 0,-3-3 1 0,7 3 0 0,-7-3 27 0,0 0 0 16,4 3 0-1,-4-3 0-15,0 0 16 0,7 0 9 0,-7 0 2 0,7 3 0 16,-7-3-43-16,0 0-9 0,7 4-2 0,-7-4 0 0,0 0 43 0,0 0 9 31,0 0 2-31,7 0 0 0,-7 0-27 0,0 0 0 0,7 0 0 0,-7 0 0 16,0 0 0-16,7 0 0 0,-7 0 0 0,0 0 0 16,7 0-16-16,-7 0-9 0,7 0-2 0,-7 0 0 15,0 0 43-15,7-4 9 0,-7 4 2 0,0 0 0 16,0 0-27-16,7 0 0 0,-7 0 0 0,11 0 0 0,-4-3 0 0,-7 3 0 15,0 0 0-15,0 0 0 0,3-3 0 0,5 0 0 16,-5-3 0-16,1 3 0 0,-4 3 0 0,7-3 0 0,-7 3 8 0,0 0-8 16,7 0 0-16,-7 0 0 15,7-4 0-15,-7 4 0 16,0 0 0-16,0 0 0 0,7 0 0 0,-7 0 0 0,7-6 0 0,-4 3 0 0,-3 3 0 0,0 0 0 31,0 0 0-31,7-3 0 0,-7 3 0 0,0 0 0 0,0 0 0 0,0 0 0 16,0 0 0-16,11 3 0 0,-11-3 0 0,0 0 0 0,0 0 0 0,7 3 0 31,-7-3 0-31,0 0 0 0,11-3 0 0,-11 3 0 0,0 0 0 0,7 0 0 16,-7 0 0-16,0 0 0 15,0 0 0-15,10 0 0 0,-10 0 0 0,0 0 0 0,4 0 0 0,3-3 0 0,-7 3 0 0,0 0 0 0,0 0 0 0,10 3 0 32,-10-3 0-32,0 0 0 15,0 0-20-15,8 0-7 0,-8 0-1 0,7 3 0 0,-7-3 46 0,0 0 9 0,7 0 1 0,-7 0 1 16,7-3-29-16,-7 3 0 15,0 0 0-15,0 0 0 0,0 0 0 0,7 0 0 0,-7 0 0 16,7 0 0 0,-7 0 0-16,7-3 0 0,-7 3 0 0,0 0 0 0,0 0 0 0,0 0 0 0,0 0 0 0,7 0 0 15,-7 0 8-15,3 0-8 0,-3 0 0 0,7-3 0 0,-7 3 0 16,0 0 0-16,8 3 0 0,-8-3 0 16,0 0 0-16,0 0 0 0,7 3 0 0,0-3 0 15,-7 0 0-15,7 0 8 0,-7 0-8 0,0 0 4 0,3 0-4 0,-3 0 0 16,7-3 0-16,-3 3 0 15,-4 0 0-15,0 0 0 0,0 0 0 0,7 0 0 0,-7 0 0 0,0 0 0 0,7 0 0 16,-7 0 0-16,3 3 0 0,-3-3 0 0,0 0 0 0,8 0 0 31,-1 0-28-31,-4 0-3 0,-3 0 0 0,7 0 0 16,-7 0 50-16,4 0 9 0,-4 0 3 0,7 0 0 16,-4 0-50-16,-3 0-9 0,7 0-3 0,-3-3 0 0,3-3 49 0,-4 2 10 15,-3 4 1-15,0 0 1 16,4 4-30-16,-1-4 0 0,1-4 0 0,3 4 0 0,-7 0 0 0,4 0 0 0,-4 0 0 15,7 0 0 1,-4 0 0-16,-3 0 0 0,0 0 0 0,4 0 0 16,3 0-18-16,-4-3-10 0,1 0-1 15,-4 3-1-15,7 0 30 0,-4 0 0 0,1 0 0 0,3 0 0 0,-3 0 18 0,-4 0 10 0,3 3 1 0,1 0 1 16,-4-3-48 0,0 0-10-16,3 4-1 0,4-4-1 0,-3 3 30 0,-4-3 0 15,0 0 0-15,3 3 0 0,1-3 18 0,-1 3 10 0,1 0 1 0,-1 0 1 16,-3-3-30-16,7-3 0 0,-3 3 0 0,-4 0 0 0,0 0 0 0,3-3 0 15,1-3 0-15,3 3 0 16,-7 3 8-16,0 0-8 0,4 3 0 0,-4-3 8 0,0 0-8 0,7 0 0 16,-7 0 0-16,7 0 0 15,-7 0 0-15,7 0 0 0,0-3 0 0,0-1 0 0,-4 1 0 16,-3 3 0-16,0 0 0 0,7 0 0 16,-7 0 0-16,7-3 0 0,-7 3 0 0,0 0 0 15,8 0-31-15,-1-3 1 0,-4-3 0 0,1 3 0 16,-4 3 49-16,0 0 9 0,7-4 3 0,-7 4 0 0,0 0-31 0,0 0 8 15,0 0-8-15,0 0 4 16,7-3-4-16,-7 3 0 0,0 0 0 0,7-3 0 16,-4 0 0-16,-3 3 0 0,0 0 0 0,0 0 0 0,0 0 0 0,0 0 0 0,11 0 0 15,-11 0 0 1,0 0 0-16,0 0 0 0,7-3 0 0,-7 3 0 0,7 0 0 0,-7 0 0 16,0 0 0-16,0 0 0 0,7 0 0 0,-7 0 0 0,0 0 0 0,11-3 0 31,-11 3 0-31,7 0 0 0,-7 0 0 0,0 0 0 0,0 0 0 0,0 0 0 15,0 0 0-15,7 3 0 0,0 0 0 0,0 0 0 0,0 0 0 0,-7-3 0 32,7 3 0-32,-7-3 0 0,7-3 0 0,-7 3 0 0,0 0 0 0,7 0 0 15,-7 0 0-15,7-3 0 0,-3 0 0 0,3 0 0 0,-4 0 0 0,-3 3 0 0,4-6 0 0,-4 6 0 16,3-4 0-16,-3 4 0 16,0 0-28-16,0 0-3 15,0 0 0-15,0 0 0 0,0 0 51 0,0 0 9 0,0 0 3 0,0 0 0 16,7 7-24-16,-7-7-8 0,0 0 0 0,0 0 0 15,4-3 0-15,-4 3 0 0,3 3 0 0,-3-3 0 0,0 0 0 0,0 0 0 16,0 0 0-16,0 0 0 16,0 0-41-16,0 0-2 0,0 0 0 0,0 0 0 15,0 0-109-15,0 0-21 0,4-3-5 0,-4-4-1 16</inkml:trace>
  <inkml:trace contextRef="#ctx0" brushRef="#br0" timeOffset="58386.63">29027 14674 1958 0,'-7'-6'87'0,"3"-1"17"0,0 1-83 0,1 0-21 0,-1-1 0 0,1 4 0 31,3 3 108-31,0 0 18 0,0 0 3 0,0 0 1 16,0 0-53-16,0 0-10 0,0 0-3 0,0 0 0 0,3 7-5 0,4-1-2 0,-3 6 0 0,0 1 0 31,-1 6-7-31,1 3-2 0,-1 0 0 0,1 9 0 0,-1 4-21 16,1 2-5-16,-4 4-1 0,3 3 0 15,1 0-21-15,-1 0 0 0,-3-1 0 0,4 1 0 0,-4 0 26 0,3-3 1 16,1 0 0-16,-4-4 0 0,3-2-27 0,1-10 0 0,-1 0 0 0,1-3 0 31,-1-6-16-31,1-4-9 0,0-5-2 0,3-1 0 0,-7-6-141 16,0 0-28-16,3-3-5 0</inkml:trace>
  <inkml:trace contextRef="#ctx0" brushRef="#br0" timeOffset="58827.09">29323 14806 1728 0,'-11'6'76'0,"4"0"16"16,-3 0-73-16,-1 4-19 0,1-1 0 0,-1 4 0 15,4-4 132-15,-4 0 22 0,1 1 5 0,3 2 1 16,-4 1-68-16,4 0-14 0,0-4-2 0,0 3-1 0,0 4-28 0,0 0-6 0,0-4-1 0,0 7 0 16,0-3-13-16,0 0-3 0,0-1-1 0,-1 1 0 31,1-4-1-31,4-2 0 0,-4 2 0 0,3-2 0 15,-3-4-22-15,4 0 0 0,3 1 0 0,0-7 0 16,0 0 0-16,0 0 0 0,0 0 0 0,0 0 0 0,0 0 13 0,0 0-1 0,0 0-1 0,0 0 0 31,0 0-11-31,0 0-16 0,3 0 4 0,8 0 1 16,-4-4 11-16,3-2 0 0,1 0 0 0,0-3 0 0,6-1 49 16,1 1 12-16,0-1 3 0,6 1 0 0,-3-1-44 0,1 1-9 0,2 3-2 0,-3 0 0 31,-3 2 11-31,3 4 1 0,-7 4 1 0,4 2 0 15,-7 3 7-15,-1 1 2 0,-3 5 0 0,-3 1 0 0,-1 0-23 16,-3 2-8-16,0 4 0 0,0 0 0 16,-3 0 0-16,-4 3 0 0,0 4 0 15,0-4 0-15,0-3 0 0,-1 0 0 0,-2-4 0 0,3 1-10 0,0-3-100 0,0-7-20 0,3-2-4 0,1-1-1 32,3-6-175-32,0 0-35 0</inkml:trace>
  <inkml:trace contextRef="#ctx0" brushRef="#br0" timeOffset="59333.01">29520 15263 1850 0,'0'19'78'0,"4"3"-62"31,0-3 105-31,-1 0 22 0,1-1 4 0,-1-2 1 15,4 3-50-15,0-3-10 0,0 2-1 0,0 4-1 0,0-6-16 0,0 3-3 0,0-3-1 0,4 2 0 32,-4 1-21-32,0-3-4 0,0-4-1 0,0 4 0 15,-3-3-12-15,-1-4-4 0,-3 0 0 0,0-9 0 16,0 0 7-16,0 0 1 0,0 0 0 0,0 0 0 16,0 0-20-16,0-3-4 0,-3-3-8 0,-4-3 12 0,3-1-12 0,-6 1 0 0,3-4 8 0,0 1-8 15,-1-1 0-15,5 1 0 0,-4-4 0 0,3 3 0 16,1-2 0-16,-4 2 0 0,3 1 0 0,1-1 0 15,-1-6 0-15,4-3 0 0,0 0 0 16,0 0 0 0,4 1 0-16,-1-1 0 0,1 3 0 0,-1-3-10 0,4 0 10 0,0 0 0 15,0 3 0-15,4-3 0 0,0 7 0 0,-1-1 0 0,4 0 0 0,0 7 0 16,4-4 0-16,-4 7 11 0,4-3-11 0,-1 5 12 16,-6 1 0-16,3 3 0 0,-3 0 0 0,-1 3 0 15,-3 4 3-15,0-1 1 0,1 3 0 0,-5 1 0 16,-3 5-4-16,0 1 0 0,0 0 0 0,-3 3 0 31,-5-4-1-31,1 1-1 0,0 0 0 0,-3-1 0 16,-1-5-10-16,1-1 0 0,-1 1 0 0,-3-1 0 0,3 0 0 0,-3 1 0 0,0 2 0 0,0-2 0 15,0-1-50-15,0-3-12 0,0-3-2 0,3 1-1 16,0-1-50-16,4-3-9 0,-3 3-3 0</inkml:trace>
  <inkml:trace contextRef="#ctx0" brushRef="#br0" timeOffset="59660.29">29958 14834 2215 0,'0'0'93'32,"0"6"-74"-32,3 0 137 0,-3 1 27 0,0-1 5 0,4 3 2 15,-4-9-64-15,3 3-13 0,5 4-2 0,-1-4-1 16,0 0-66-16,0 0-14 0,3 3-2 0,1-3-1 16,-1-3-18-16,1 0-9 0,3-3 10 0,0 0-10 15,0-3 30-15,0 0 0 16,1-1 0-16,-1 1 0 15,0 3-16-15,0 0-3 0,0 0-1 0,-3 3 0 16,-1-3-10-16,-3-1 0 0,0 1 0 0,-7 3-11 0,7 0 11 0,-7 0 0 0,0 0 8 0,0 0-8 31,0 0-44-31,0 0-12 0,0 0-4 0,-3 7 0 0,-4-1-64 16,0 0-12-16,-4 3-4 0</inkml:trace>
  <inkml:trace contextRef="#ctx0" brushRef="#br0" timeOffset="59840.03">30000 15085 2276 0,'7'-4'96'16,"0"1"-77"0,0 0 163-16,0 3 33 0,4 0 6 0,-4 0 2 0,4 0-91 0,-1 0-19 0,4 0-3 0,-3 0-1 15,3 0-56-15,0 0-11 0,0 0-2 0,0 0-1 16,4 0-22-16,-7 3-4 0,3-3-1 0,-4 3 0 31,1-3-32-31,-1 0-6 0,1 0-2 0,-4 0 0 16,4 0-88-16,-1 0-17 0,1 0-4 0</inkml:trace>
  <inkml:trace contextRef="#ctx0" brushRef="#br0" timeOffset="61640.49">30692 15144 2625 0,'-4'3'55'0,"4"-3"12"16,-7 3-54-16,7-3-13 0,-3 4 0 0,3-4 0 31,0 0 102-31,-7 6 18 0,7-6 3 0,0 0 1 0,0 0-60 0,0 0-12 0,0 0-3 0,0 0 0 15,0 0-25-15,0 0-4 0,0 0-2 0,0 0 0 16,0 0-18-16,0 0 0 0,0 0 0 0,0 0 0 16,0-3-126-16,0-4-22 0,0 1-5 0</inkml:trace>
  <inkml:trace contextRef="#ctx0" brushRef="#br0" timeOffset="62390.78">30882 14633 1941 0,'0'0'40'0,"-3"0"10"0,3 0-40 0,-7 3-10 0,3-3 0 0,4 0 0 16,0 0 95-16,0 0 17 0,0 0 3 0,0 0 1 0,0 0-36 0,0 0-6 0,0 0-2 0,0 0 0 31,0 0-39-31,0 0-8 0,0 0-1 0,0 0-1 0,0 0 6 0,0 0 2 0,0 0 0 0,0-6 0 16,7 3-14-16,-3 0-2 0,-1-4-1 0,4 4 0 0,0 0-5 0,0-3-1 0,4 3 0 0,-4 3 0 31,4-3 12-31,-4 3 1 0,0 3 1 0,0-3 0 16,0 3 10-16,3 3 1 0,1 0 1 0,0 1 0 31,-1 2-3-31,1 4-1 0,-1-1 0 0,1 1 0 0,-1 2-6 0,-2 1-2 0,-1 0 0 0,0-1 0 0,-4 4-22 16,4 3 0-16,-3 0 0 0,-1 0 8 0,-3 0-8 0,4-3 11 0,-4 0-11 15,0-1 12-15,-4-2-12 0,1-3 0 0,-4-1 0 0,0 1 0 31,-4-1 0-31,0-2 0 0,1-1 12 0,-1 1-4 16,-3-4 0-16,4-3-8 0,-1 0 12 0,-3 0-4 16,0-3-8-16,3-3 0 0,-3-3 0 0,0 3-11 0,3-4 11 0,1 4 0 0,3-6 0 15,0 3-8-15,3-1 8 16,1-2 0-16,-1-1 0 0,1 1 0 0,3 3 0 0,-4-4 0 0,4 4 0 0,4 3-8 31,-4 3 8-31,7-3 0 0,-4 0 0 0,8 3 0 16,-4-3 0-16,7 3 0 0,-3-4 0 0,3 1 0 0,0 3 0 0,-4-3 0 0,4 0 0 0,1 0 0 15,-1 3 0-15,-4 0 0 0,4 0 0 0,0 0 0 16,1 3-43-16,-5-3-6 0,8 0-2 0,-8 0 0 31,4 0-82-31,1-3-17 0,-1 0-3 0</inkml:trace>
  <inkml:trace contextRef="#ctx0" brushRef="#br0" timeOffset="63064.89">31397 14511 1007 0,'0'0'42'32,"4"-3"-34"-32,-4 3 136 0,3 0 28 0,1 0 4 0,-1-3 2 15,-3 3-22-15,4 0-4 0,-4 0 0 0,0 0-1 0,0 0-9 0,0 0-2 0,0 0 0 0,0 0 0 16,0 0-34-16,0 0-7 0,0 0-2 0,0 0 0 15,-7 3-31-15,7-3-6 0,-7 3-2 0,3 0 0 16,1 0-38-16,3-3-8 0,-7 3-2 0,0 0 0 31,3 0-10-31,-7 1 0 0,8-1 0 0,-4 0 8 16,-4 0-8-16,4 0 0 0,0 0 0 0,0 0 8 0,4 1-8 0,-4-4 8 0,3 3-8 0,1-6 8 16,-5 3 4-1,8 0 1-15,-7-4 0 0,7 4 0 0,-3-3-2 0,-1 0-1 0,4 0 0 0,0 3 0 16,0 0-10-16,-3-3 8 0,3 3-8 0,0 0 8 15,0 0-8-15,0 0 0 0,0 0 9 0,0 0-9 32,0 0 11-32,0 0-3 0,0 0 0 0,0 0 0 0,0 0 2 0,0 0 0 0,0 0 0 0,3 6 0 15,1 0-10-15,-1 1 0 0,4 2 0 0,-7-3 0 16,4 1 0-16,0-1 0 16,-4-6 14-16,3 9-4 15,1 1-10-15,-1-1 12 0,-3 1-12 0,4-1 12 0,-4 0-12 0,0 1 8 0,0 2-8 0,0-2 8 16,0 2-8-16,-4-2 0 0,4-1 0 0,0 4 0 15,0-4 0-15,4 0 0 0,-4-2 0 0,3 2 0 16,1-3 0-16,-4-6 0 0,3 7 0 0,-3-7 0 16,0 0 0-16,0 0 0 0,0 0 0 0,0 0 0 15,0 0 0-15,0 0 0 0,0 0 0 0,0 0 0 0,0 0 0 0,0 0 8 0,7-4-8 0,-3-2 8 32,-1 3-8-32,4 0 0 0,-3-3 9 0,-1 3-9 15,1-4 8-15,-1 1-8 0,-3 3 10 16,4-3-10-16,0-1 0 0,3 1 0 0,-4 0 0 0,4-1 0 15,0 1 0-15,0 3 0 0,4 0 0 0,-4 0 0 16,4 0 0-16,-1 3 0 0,1 0 0 0,-1 0 0 16,1 0 0-16,-1 0 0 0,1 3 0 0,0 0 0 0,-1 3 10 15,1-3-10-15,-1 4 10 0,-3-1-10 16,4 3 24-16,-4 1-2 0,0 2 0 0,0 1 0 0,0 2-22 16,-3-2-10-16,-4 6 1 0,3-3 0 0,-6-1 9 0,3-2 11 15,-4 2-3-15,-3-2 0 16,0 3-8-16,0-4 8 0,-4 4-8 0,1-4 8 15,-1-2-8-15,-3 2 0 0,4-2 0 0,-1-1 8 0,0-3-8 0,1-2 0 0,3-1 0 16,-4 0 8-16,4-3-8 0,-3-3 0 0,3-4 0 0,-1 1 0 16,1 3 0-1,0-6 0-15,0 2 0 0,0 4 0 0,0-3-28 0,0 3-4 0,4 0 0 16,3 3-1 0,0 0-90-16,0 0-17 0,0 0-4 0</inkml:trace>
  <inkml:trace contextRef="#ctx0" brushRef="#br3" timeOffset="79174.53">22638 16486 1076 0,'0'0'24'0,"0"0"4"0,0 0 2 0,0 0 0 0,0 0-30 0,0 0 0 0,0 0 0 15,0 0 0 16,0 0 80-31,0 0 9 0,0 0 3 0,0 0 0 0,0 0-18 0,0 0-3 0,0 0-1 0,0 0 0 16,0 0-10-16,0 0-3 0,0 0 0 0,0 0 0 0,0 0 0 0,0 0 0 0,0 6 0 0,0-6 0 31,0 0-5-31,0 0-2 0,0 0 0 0,0 0 0 16,3 4 8-16,4-1 2 0,-7-3 0 0,0 0 0 16,0 0-3-16,0 0 0 0,0 0 0 0,0 0 0 15,0 0-17-15,0 0-3 0,0 0-1 0,0 0 0 0,0 0-18 0,0 0-4 0,0 0-1 0,0 0 0 16,0 0-5-16,0 0-8 0,4-3 11 0,-4 3-11 15,0 0 11-15,0 0-11 0,0 0 10 0,0 0-10 16,0 0 15-16,3-4-3 0,-3 4-1 0,7-3 0 16,-7 0-19-16,4-3-4 0,0 3-1 0,-4-4 0 31,3 4 45-31,-3 0 8 0,0 0 3 0,0 0 0 0,4-3-26 16,-4 3-5-16,0-4 0 0,3 4-1 15,-3 0-11-15,0 3 10 0,0 0-10 0,0 0 10 0,0-6-10 0,4 3 0 0,-4-1 0 0,3 1 8 16,-3 0-8-16,4 0 0 0,-4-3 0 0,0 3 0 15,0-1 9-15,3-2-9 0,-3 3 10 0,0-3-10 16,0 3 12-16,0 0-3 16,0-4-1-16,0 4 0 0,0-3-8 15,4 3 12-15,-4 0-12 0,0-4 12 0,0 4-12 0,0-6 0 0,3 3 9 0,-3-4-9 16,0 4 0-16,0 0 9 0,0-1-9 0,0 1 0 16,4 0 11-16,-4-1-11 0,0 1 10 0,3 0-10 15,-3 0 9-15,0 3-9 0,0-4 8 0,4 1-8 16,-4 0 9-16,0-1-9 0,0 1 10 0,3-3-10 15,-3 6 8-15,0-4-8 0,4 1 0 0,-4 3 0 16,0-3 0-16,0-1 0 0,3-2 0 16,-3 3 0-16,4-4-25 0,-1 4-11 15,-3 0-3-15,4 0 0 0,-4-1 64 0,4 1 13 0,-1 0 2 0,-3-1 1 0,0-2-29 0,0 3-12 16,0-4 11-16,0 1-11 0,4 0 10 0,-4 2-10 16,3-2 10-16,-3 3-10 0,4-1 8 15,-4 1-8-15,3 0 0 0,-3-1 0 0,4-2 8 0,-4 0-8 0,3-1 0 0,-3 1 0 31,4 3 8-31,-1-4-8 0,1 1 0 0,-1-1 0 16,1 4 12-16,-4-3-4 0,3-1-8 0,1 1 12 16,-1-1-12-16,1 4 0 0,0-3 0 0,-4-1 0 0,3-2 0 0,-3 2 9 0,4 1-9 15,-1 0 12-15,1 2-12 0,-4 4 10 0,3 0-10 0,-3-3 10 16,4 0-10-16,-4-4 10 0,3 1-10 0,1-1 10 16,-4-2-10-16,3-1 0 0,1 1 9 0,-1-1-9 15,1 4-10-15,-1-1-6 0,1 1-2 16,-1 0 0-16,1-1 36 0,-1-6 7 0,1 4 2 15,-4-1 0-15,4 4-14 0,-1 0-2 0,1-1-1 0,-4 4 0 16,3 0-10-16,1-4 0 0,-4 4 9 16,3-3-9-16,1-1 9 0,-4 4-9 15,3-4 12-15,1 1-12 0,-1-4 9 0,1 4-9 0,-1-3 0 0,1 2 9 16,-4-2-9-16,3 2 0 0,4 1 0 0,-3-1 8 16,0 1 4-16,3-4 1 0,-4 4 0 0,1-4 0 0,-1 4-13 0,4-3 0 15,-3-4 0-15,-1 3 0 16,4 1 0-16,-3-1 0 0,-1-2 0 0,4 5 0 0,-3 1 0 15,-1-1 0-15,1 1 0 0,3 0 0 0,-3-1 0 0,3 1 0 0,-4-4 0 0,4 1 0 32,-3-1 8-32,-1 4-8 0,1-4 0 0,3 1 9 15,-4-1-9-15,1 1 0 0,3-1 0 0,-3 0 8 16,3-2-8-16,-4 2 0 0,4 1 0 0,-3-4 0 31,3 3 0-31,-4 4 8 0,4-4-8 0,0 4 0 0,-3-3 10 0,3 2-10 0,0-2 12 0,-3 2-12 16,3-2 0-16,0-1-17 0,0 1 1 0,0-4 1 0,0 3 15 0,0-2 0 0,-4 2 0 0,4-3 0 31,1 4 0-31,-1-4 0 16,0 4 0-16,0-4 0 0,0 3 0 0,-4 1 0 0,4 3 0 15,0-4 0-15,-3 0 0 0,3 1 0 0,-4-4 0 0,5 4 0 16,-5-4 0-16,4 3 0 0,-3 1 0 0,3 2 0 16,0 1 0-16,-4 0 0 0,4-1 0 0,-3-2 0 0,3 2 16 0,-4 1 5 0,1 0 2 0,3-1 0 15,-3-2-23-15,3 2 0 0,0-2 0 0,-4 2 0 16,4-2 0-16,-3 2 0 15,-1 1 0-15,4-1 0 0,-3 1 0 0,3-3 0 0,-4 2 0 0,5-2 0 16,-5-1-14-16,1 0-7 16,-1 1-2-16,1-1 0 15,3 4 37-15,-4 0 7 0,4 2 2 0,-3-2 0 0,3-1-23 0,-4 1 0 0,4-3 0 0,1 2 0 16,-5 1 0-16,4 2 0 0,-3-2 0 0,-1 3 0 16,4 0 0-16,-3-7 0 0,-1 4 0 0,4-1 0 15,-3-2 0-15,-1 2 0 0,4 1 0 0,-3-1 8 31,-1 1-8-31,1 0 0 0,0 2 0 0,3-2 0 0,0 3 0 0,-4-4 0 0,4 4 0 0,-3-3 0 16,3-1 0-16,-4 1 0 0,4-1 0 0,0 1 8 16,1 0-8-1,-5-1 0-15,4-2 0 0,0 2 0 0,-3 1 0 0,3-4 9 0,0 4-9 0,0-1 10 16,0 1-10-16,0 3 0 0,-4-1 0 0,5-2-11 31,-1 0 11-31,-4-4 0 0,4 1 8 0,-3-1-8 0,3 0 0 0,-4 1 0 0,1 3 0 0,3-1 0 16,-4 1 0-16,1-4 0 0,3 4 0 0,-3-1 0 0,3-2 0 0,-4-1 0 0,4 1 0 0,0-4 0 31,-3 4 0-31,3-1 0 0,0 0 0 0,-4 1 0 16,4 2 0-16,0 1 0 0,-3 0 0 0,3-1 0 0,-3 1 0 0,3-1 0 0,-4-2 0 0,4 2 0 31,-3-2 0-31,-1 3 0 0,4-4 0 0,-3 0 8 16,3 4-8-16,0-3 0 0,0-1 0 0,0 0 0 0,0 1 0 0,0 2 0 0,0-2 0 0,0-1 2 15,0 1-2-15,4 2 0 0,-4-2 0 0,4-1 0 16,-4 1-26-1,0-1-5-15,0 1-1 0,0-1 0 16,0 1 52-16,3-1 9 0,-2 1 3 0,2 2 0 0,-3-2-52 0,0-1-9 0,0 1-3 0,0 2 0 16,0-2 52-16,0-1 9 0,0 0 3 0,4 1 0 15,-4-1-52 1,4-2-9-16,-4 2-3 0,3-2 0 0,1 2 32 0,0 0 0 0,-4 1 0 0,3-4 0 31,1 1 20-31,-1 2 9 0,-3-3 3 0,0 1 0 16,4 2-52-16,-4-3-9 0,0 1-3 0,0 2 0 0,0 1 52 0,-3-1 9 0,3 1 3 0,0-1 0 15,0 4-24-15,-4-1-8 0,8 1 0 16,-4-1 0-16,0 1 0 0,0-4 0 0,0 1 0 0,4-4 0 16,-4 4 0-16,3-1 0 0,1-3 0 0,0 4 0 0,-1-4 0 15,1 4 0-15,-1-4 0 0,5 3 0 16,-5 1 0-16,1-1 0 0,-4 1 0 0,3-1 0 16,1 4 0-16,-4-4 0 0,0 1 0 0,0-1 0 0,4 4 0 0,-4-4 0 0,3 1 0 15,1 2 0 1,-1-2 0-16,1 2 0 0,3 1 0 0,-3 0 0 15,3-1 0-15,-4-2 0 0,1 2 0 0,3-2 0 0,-3 2 0 0,-1-2 0 16,1-1 0-16,-4 1 0 0,4-1 0 0,-4 1 0 16,3-1 0-16,-3 1 0 0,4 2 0 15,-4 1 0-15,3-1 0 0,1 1 0 0,-4-4 0 0,4 4 0 0,-4 0 0 16,3-1 0-16,1 1 0 0,-1-4 0 16,1 4 0-16,0-4 0 0,-1 4 0 0,1-4 0 15,3 4 0-15,0-1 0 0,0-2 0 0,-3 3 0 0,3-4 0 0,0 4 0 31,-3-4 0-31,3 4 0 0,0-4 0 0,0 1 0 16,0-1 0-16,-3 0 0 0,-1 1 0 0,4-1 0 16,0 4 0-16,0 0 0 0,-3-1 0 0,3 1 0 0,-3 2 0 0,3-2 0 0,0 0 0 0,-3 2 0 31,3-5 0-31,-4 2 0 0,1-2 0 0,3 3 0 0,-3-4 0 0,-1 4 0 0,4-1 0 0,-3 1 0 16,3-1 0-16,0 1 0 0,-3 0 0 0,3 2 0 15,0 1 0-15,-4 0 0 0,1-1 0 0,0 1 0 16,-1-3 0-16,1 2 0 0,-4-2 0 0,3 3 0 15,1-4 0-15,0 4 0 16,3-3 0-16,0-1 0 0,-4 4 0 0,4 0 0 0,1-4 0 0,-1 4 0 16,0 0 0-1,0 0 0-15,-4-4 0 0,1 1 0 0,-4 2 0 0,4 1 0 16,-4-3 0-16,3 3 0 0,-3-1 0 0,0 1 0 0,4-3 0 0,-4 5 0 16,0-2 0-16,4 0 0 15,-4 0 0-15,3-1 0 0,-3 1 0 0,0 0 0 0,1 0 0 0,-1-4 0 0,3 1 0 16,-3 2 0-16,0-2 0 0,4 0 0 0,-1-1 0 0,1 4 0 0,0 3 0 0,-1-3 0 15,1 2 0-15,-1-2 0 0,4 3 0 0,-6-3 0 16,2 3 0-16,-3-4 0 0,0 4 0 0,0 0 0 31,0-3 0-31,-3 0 0 0,3-1 0 0,0 1 0 0,4 0 0 16,-1-1 0-16,-3 4 0 0,4-3 0 16,3 0 0-16,-4-4 0 0,1 4 0 0,3-3 0 0,-3 2 0 0,-1 1 0 0,1 0 0 15,-4 3 0-15,4-4 0 0,-4 1 0 16,0 0 0-16,0-3 0 0,3 2 0 0,-3 4 0 15,0-3 0-15,0 3 0 0,1 0 0 0,-1-4 0 0,0 4 0 0,0 0 0 16,-4-3 0 0,4 3 0-16,0-4 0 0,0 1 0 0,0 0 0 15,4 3 0-15,-4-4 0 0,4 1 0 16,-1 0 0-16,1 3 0 0,-1-4 0 0,1-2 0 0,3 3 0 0,-7 0 0 0,4-1 0 16,-1 4 0-16,-3-3 0 0,0 0 0 0,1-1 0 0,2 1 0 15,1 0 0-15,-4-1 0 0,0 1 0 0,3 0 0 16,1 3 0-1,0 0 0-15,-4 0 0 0,3-1 0 0,1-2 0 16,3 3 0-16,-4-3 0 0,1-1 0 0,0 4 0 0,-1-3 0 0,1 3 0 0,-1-3 0 31,1-1 0-31,-4 1 0 0,4-3 0 0,-4 2 0 0,3 4 0 0,-3-3 0 0,0 3 0 0,0 3 0 0,-7 0 0 16,7-3 0-16,-7 3 0 0,8 0 0 16,-1-3 0-16,-4-1 0 0,4-2 0 0,0 3 0 15,0 0 0-15,0-3 0 0,0 3 0 0,0-1 0 0,0 1 0 0,1 0 0 16,2 0 0-16,-6 0 0 15,3 0 0-15,0 0 0 0,0 3 0 0,0-4 0 16,0 1 0-16,-4 0 0 0,5-3 0 0,-1 3 0 0,0-4 0 16,3 4 0-16,-3 0 0 0,0 0 0 0,0 0 0 0,4 0 0 0,-8 0 0 0,5 3 0 15,-8 0 0-15,7-3 0 0,0-1 0 0,-4 1 0 16,4 0 0-16,-3 0 0 16,3 0 0-16,0 0 0 15,0 0 0-15,0-1 0 0,0 1 0 0,0 0 0 0,4 0 0 0,-4 0 0 0,0 0 0 0,3 3 0 31,-6-3 0-31,3 3 0 0,0-4 0 0,0 4 0 16,-3-3 0-16,3 3 0 0,0-3 0 0,0 0 0 0,0 3 0 0,0-3 0 0,3 0 0 0,-2 3 0 16,-1-3 0-1,0 0 0-15,-7 3 0 0,7 0 0 0,-4-4 0 16,-3 4 0-16,7-3 0 0,0 0 0 0,0 3 0 0,-3-3 0 0,3 0 0 0,0 0 0 16,0 3 0-16,0-3 0 0,0-1 0 0,0 4 0 15,-3-3 0-15,-4 3 0 0,0 0 0 0,7 0 0 16,-4-3 0-16,4 3 0 0,-3-3 0 0,3 3 0 15,-3-3 0-15,3 0 0 0,-4 0 0 0,4 0 0 16,0-1 0-16,-3 1 0 0,3 3 0 0,-4-3 0 16,4 3 0-1,-3-3 0-15,-1 3 0 0,-3 0 0 0,7-3 0 0,-3 0 0 0,0 3 0 0,-4 0 0 16,7-3 0-16,0-1 0 0,0 1 0 0,0 3 0 16,-4 0 0-16,4-3 0 0,-3 3 0 0,-4 0 0 0,7 0 0 0,-7 0 0 15,0 0 0-15,3 0 0 16,5 0 0-16,-1-3 0 0,0 3 0 0,0-3 0 15,0 3 0-15,-4 0 0 0,4 0 0 0,0 0 0 0,0-3 0 0,0 3 0 0,1 0 0 0,-1 0 0 32,3 0 0-32,-6 0 0 0,3 0 0 0,0 0 0 15,0-3 0-15,0 3 0 0,-4 0 0 0,5 0 0 0,-1-4 0 0,0 4 0 0,0 0 0 16,3 0 0 0,-3-3 0-16,0 3 0 15,0 0 0-15,0 0 0 0,1 0 0 0,-8 0 0 0,7 0 0 0,0-3 0 0,-7 3 0 0,7 0 0 0,3-3 0 0,-6 3 0 31,3-3 0-31,3 3 0 0,-2 0 0 0,-1-3 0 0,0 3 0 0,-4-3 0 0,-3 3 0 0,7 0 0 16,0 0 0-16,-7 0 0 0,7 0 0 0,-3 0 0 16,3 0 0-16,0 0 0 0,0 0 0 15,0-3 0-15,0 3 0 0,0 0 0 16,0-4 0-16,4 1 0 0,-4 3 0 0,0-3 0 0,0 0 0 0,0 3 0 16,0 0 0-16,0-3 0 0,0 3 0 0,0-3 0 15,0 3 0-15,4 0 0 0,-4 0 0 16,0 0 0-16,4 0 0 0,-4-3 0 0,3 3 0 0,-3 0 0 15,0-4 0-15,0 4 0 0,0 0 0 0,1 0 0 16,-8 0 0-16,7 0 0 0,-4 0 0 0,4-3 0 16,0 3 0-16,0-3 0 0,4 3 0 15,-4-3 0-15,0 0 0 0,4 0 0 0,-1 3 0 0,-3-3 0 16,4 3 0-16,-4 0 0 0,0-3 0 16,-4 3 0-16,-3 0 0 0,11 0 0 15,-11 0 0-15,7 0 0 0,0 0 0 0,0 0 0 0,-3 0 0 0,3-4 0 16,0 4 0-16,-7 0 0 15,7 0 0-15,0-3 0 0,0 3 0 0,-4-3 0 0,5 0 0 0,-5 3 0 0,4 0 0 16,-3 0 0-16,3 0 0 0,0 0 0 16,0 0 0-1,0 0 0-15,0-3 0 0,0 3 0 0,0-3 0 0,0 0 0 0,0-1 0 0,0 4 0 0,4-3 0 16,-4 3 0-16,3 0 0 0,-3-3 0 0,4 3 0 0,-4 0 0 0,4-3 0 0,-1 3 0 16,-3 0 0-16,4 0 0 0,0-3 0 0,-1 0 0 15,1 3 0-15,-4-3 0 0,3-1 0 0,1 4 0 16,-4-3 0-16,4 3 0 0,-1-3 0 15,1 3 0-15,3-3 0 0,-4 3 0 0,1 0 0 16,3 0 0 0,0 0 0-16,-3 0 0 0,3-3 0 0,-4 3 0 0,5 0 0 0,-5-3 0 0,-3 3 0 15,4 0 0-15,-1-3 0 0,-3 3 0 0,1 0 0 16,-1 0 0-16,0 0 0 0,3-3 0 0,-3 3 0 0,4 0 0 16,-1-4 0-16,-3 4 0 0,4 0 0 0,3-3 0 15,-3 3 0-15,-1 0 0 16,1-3 0-16,0 3 0 0,-1-3 0 15,1 3 0-15,3-3 0 0,0 3 0 0,-4-3 0 0,5 3 0 0,-5 0 0 0,4 0 0 16,-3 0 0-16,-1 0 0 16,1 0 0-16,0-3 0 15,-1 3 0-15,1 0 0 0,-1 0 0 0,1 0 0 0,0 0 0 0,-1 0 0 0,1 0 0 0,3 0 0 16,-7 0 0-16,3 0 0 0,1 3 0 0,-4-3 0 16,0 0 0-16,0 0 0 0,0 0 0 0,4-3 0 0,-4 3 0 15,3 0 0-15,1-4 0 0,0 4 0 16,-1 0 0-16,4 0 0 0,0 0 0 15,-3 0 0-15,3 0 0 0,-3 0 0 16,-1 0 0-16,4 0 0 0,-3 0 0 0,0 0 0 0,-1 0 0 0,1 0 0 16,3 0 0-16,-4 0 0 0,8 0 0 0,-4 0 0 15,4 0 0-15,-4 4 0 0,0-4 0 0,0 0 0 0,0 0 0 0,4 0 0 0,-4 0 0 0,0 3 0 32,0-3 0-32,0 0 0 0,0 0 0 0,-3 0 0 15,3 3 0-15,-3-3 0 0,-1 0 0 0,1 0 0 16,0 0 0-16,-1 0 0 0,1 0 0 0,-1 0 0 0,4-3 0 0,-3 3 0 0,3-3 0 0,0 3 0 31,0 0 0-31,0-4 0 0,1 4 0 16,-1 0 0-16,0 0 0 0,0 0 0 0,3 0 0 0,-2 0 0 0,2 4 0 15,1-4 0-15,0 0 0 0,-1 0 0 16,1 0 0-16,-1 0 0 0,-2 0 0 0,2 0 0 0,-3 0 0 0,0 3-8 0,-3-3 8 16,0 0-10-16,-1 3 10 0,1-3 0 0,-4 0 0 0,3 0 0 15,1 3 0-15,3-3 0 0,-3 0 0 0,3 0 0 16,0 0 0-16,0 0 0 0,0 0 0 15,0-3 0-15,0 3 0 0,4 0 0 16,-4-3 10-16,0 3-2 0,4 0-8 0,-4 3 0 0,0-3 0 0,4 3 0 31,-4-3 0-31,3 0 0 0,-2 3 0 0,2-3 0 0,-3 3 0 0,0-3 0 0,-3 3 0 0,3 1 0 16,-3-4 0-16,3 0 0 0,-4 3 0 0,1-3 0 0,0 0 0 0,-1 3 0 16,1 0 0-16,-1 0 0 15,1-3 0-15,-1 3 0 0,-2 0 0 0,2-3 0 16,-3 0 0-16,4-3 0 0,-4 3 0 0,3-3 0 0,-3 3 0 15,0 0 0-15,1 0 0 0,2 0 0 16,-3 0 0-16,4 0 0 0,-1 0 0 0,-3 0 0 16,4 0 0-16,-4 0 0 0,4 0 0 0,-4 3 0 15,0-3 0-15,0 0 0 0,3 0 0 0,-3 0 0 0,0 0 0 16,4 0 0-16,0 3 0 0,-4-3 0 0,3 0 0 0,-6 3 0 0,3-3 0 16,0 0 0-1,-7 0 0-15,3 4 0 0,-3-4 0 0,8 0 0 16,-8 0 0-16,3 3 0 0,-3-3 0 0,4 3 0 15,-4-3 0 1,7 0 0-16,-4 3 0 0,4-3 0 0,-7 0 0 0,7 0 0 0,0 3 0 0,-7-3 0 16,4 0-26-16,-4 0-5 0,0 0-1 0,0 0 0 0,0 0 32 0,0 0 0 0,0 0 0 0,0 0 0 31,0 0 20-31,0 0 9 0,0 0 3 0,0 0 0 16,0 0-63-16,-4-3-12 0,1-3-2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00:53:11.0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1164 758 1580 0,'0'0'67'16,"0"0"-54"-1,0 0 92-15,0 0 19 0,0 0 3 0,0 0 1 0,7 4-52 0,-3 5-9 0,-1 0-3 0,8 1 0 31,-4 9 52-31,-4-7 9 0,8 7 3 0,0 6 0 16,-1 6-52-16,1-2-9 0,-1 5-3 0,-3 7 0 0,0-7 25 0,4 7 5 0,3 3 1 0,-10-13 0 16,3 4-51-16,3-4-9 0,-6 4-3 0,6-4 0 15,-6 0-12-15,3 1-4 0,4-7 0 0,-8 9 0 32,4 1-16-32,4-10 0 0,-8 0 0 0,1-6 0 15,3-4 0-15,-7 4 8 0,3-12-8 0,4-1 0 0,-7-6 0 16,0 0-22-16,0 0 3 0,-7 0 1 0,4-6 18 0,-4-1 0 15,3 1 0-15,-6-10 0 0,6-2 0 0,-6 5 8 0,-1-12-8 16,0 3 12-16,-3 0-22 16,4-3-5-16,-1 0-1 0,-3 0 0 0,3 0 4 0,1 3 1 0,-4-7 0 0,7 8 0 31,-4-8-26-31,1 4-6 0,6-3-1 0,-10-3 0 0,7-1 36 0,3 4 8 0,-6-3 0 16,6-7 0-16,-6 7 0 0,-1-1 0 0,4-5 0 0,0 2 0 15,0 4 0-15,-7 0 0 0,7-7 0 0,3 7 0 16,-6 2 0-16,6 7 0 0,-3 0 0 0,4 7 0 15,3-7 49-15,0 3 12 0,-8 10 3 0,8-10 0 0,8 9-52 0,-8 1-12 0,3 0 0 16,8-4 0 0,-1 4 0-16,1 2 0 0,3-2 0 0,0 6 0 15,7-3 0-15,0-1-12 0,1-2 3 0,-5 3 0 16,11-1 9-16,-10 4 12 0,7-3-2 0,3 3-1 16,-3 3-9-16,-1 0 0 0,8 0 0 0,-7 3 0 15,-1 6 40-15,1 1 5 0,-4 2 2 0,4 1 0 16,-4 3-22-16,-3 9-4 0,-1-10-1 0,5 10 0 15,-8-3-7-15,-4 3-1 0,1 0-1 0,-8 7 0 0,8-7-3 0,-11 3-8 0,4-3 12 0,-8 7-4 16,4-7-8-16,-11 3 8 0,8 0-8 0,-15 3 8 31,4 1-8-31,0-4 0 0,-7 3 0 0,7 4 8 16,-7-10-8-16,6 3 0 0,-6-6 0 0,7 3 0 0,-3-9 0 0,2 0 0 0,5-1 0 0,-4-5 0 31,3-1-17-31,4-6-9 0,4 0-2 0,3-3 0 16,0 0 28-16,0-6 0 0,0-3 0 0,3 2 0 15,4-5-159 1,4 6-26-16,-1-4-6 0</inkml:trace>
  <inkml:trace contextRef="#ctx0" brushRef="#br0" timeOffset="942.22">1884 1238 1724 0,'-7'-12'48'0,"3"5"12"0,4 1-48 32,-3 0-12-32,-4-4 0 0,7 4 0 0,-4-6 120 0,4 2 20 0,0 1 5 0,-7 2 1 15,7 4-14-15,0-3-4 0,0 6 0 0,0 0 0 0,0 0 0 0,0 0 0 16,-3 6 0-16,-4-3 0 0,3 10-102 0,4 0-26 16,0 5 0-16,-4-2 0 0,-3 0 49 0,4 6 5 0,3 0 1 0,0 3 0 15,0-3-37-15,-7 3-7 16,7-6-2-16,0-4 0 0,7 1-9 0,-7 3 0 0,0-4 0 0,0 1 0 15,3-3 23-15,4-1 2 0,-3-2 1 0,0 2 0 32,3-9-42-32,-7-3-8 0,0 0-1 0,10-3-1 15,-6 3 39-15,6-12 8 0,-6-1 2 0,3 0 0 0,-4 1-15 0,4-7-8 0,-3 0 10 0,3 7-10 16,-3-7-16 0,-4 0-10-16,0 7-2 0,3-4 0 0,-3 3 41 0,0 1 8 0,-3 6 2 0,3-7 0 15,0 7-23-15,0 3 0 16,-4-4 0-16,4 7 0 15,0 0-14-15,-7 3-7 0,7 1-2 0,0 2 0 0,7 3 23 0,-3 1 0 0,-4-1 0 0,3 4 0 32,4-1 16-32,4 4 7 0,-8 0 1 0,8-1 1 0,-1 1-25 0,1-4 0 0,0 1 8 0,-1 6-8 15,4-13 0-15,-3 7 0 0,3-4 0 0,0 0 8 16,4 1 2-16,-4-7 0 0,-4 0 0 0,-10-3 0 16,0 0 3-16,11 3 1 0,-11-3 0 0,0 0 0 15,0 0-2-15,0 0-1 0,14-3 0 0,-10-3 0 16,-4-7-1-16,7 4 0 0,-14-4 0 0,3 4 0 15,1-4-10-15,-4 1 0 0,3-1 0 0,-7 4 8 0,11-7-8 16,-7 4 0-16,4-4 0 0,-4 7 0 16,3-7 0-16,4 3-16 15,0 1 4-15,4 2 1 0,3-5 11 0,-4 5 14 0,4-2-3 0,-3 2-1 0,7 4-10 16,-1-6 0-16,1 5 0 0,-1 4 0 0,4 0 0 16,-3 3 0-16,3 3 0 0,0 0 0 15,-3 0 0-15,6 4 0 0,-2 2 0 16,-5 1 0-16,4-4-11 0,0 3-1 0,4 1 0 0,-7-1 0 15,3 0-20-15,-4-2-5 0,4-4-1 0,-3 3 0 32,0-3 6-32,-1 0 0 0,1 1 1 0,-4-1 0 0,0-3 15 15,-7 0 4-15,3-3 0 0,-3 3 0 0,0-7 12 0,7 1 0 0,-7 0 0 0,0 6 0 0,0 0 0 0,0 0 0 0,0 0 12 0,0 0-12 16,-7 0 24-16,4 6-3 0,-4 3 0 0,3 1 0 16,1 5-4-16,-4 1-1 0,3 3 0 0,4 3 0 31,-7 0 20-31,7 0 4 0,0 0 1 0,0-3 0 0,0-1-41 15,7-2-22-15,-7 3 2 0,4-10 1 0,3 1 19 0,-4-1 0 0,1 0 0 0,3-5 0 16,3-1 0-16,-6-3 0 0,3 0 0 0,0-7 0 16,4 1 0-16,-4 0 0 0,3-7 0 0,1 4 0 31,-8-10 0-31,8 4 0 0,-8-1 0 0,5-6 0 0,-5 3 0 16,-3 3 0-16,7 1 0 0,-7-1 0 0,0 7 0 0,0-4 0 0,0 7 0 0,0 6 0 15,0 0 0-15,0 0 0 0,0 0 0 0,0 0 0 16,0 0 0-16,0 0 0 0,4 3 0 0,6 3 9 15,-6 7 3-15,6-7 0 0,-3 7 0 0,0 2 0 16,4 1-2-16,-4-7 0 0,4 7 0 0,-1-3 0 16,-3-1-10-16,4 1 8 0,-1-1-8 0,1-2 8 15,0-1-8-15,3-3-16 0,-4-3 4 0,4 1 1 32,-3-1-145-32,0-3-28 0,3 0-7 0</inkml:trace>
  <inkml:trace contextRef="#ctx0" brushRef="#br0" timeOffset="2323.19">2910 1492 1958 0,'0'0'43'0,"-3"3"9"0,3 4 1 0,0 2 3 16,-7-3-45-16,7 4-11 0,-4-1 0 0,4-3 0 0,0 4 152 0,0 2 28 16,0-6 5-16,0 7 2 0,0-7-95 0,0-6-18 0,0 0-4 0,0 0-1 0,0 0-4 0,0 0-1 15,0 0 0-15,0 0 0 16,0-6 17-16,0-7 3 0,-7 4 1 0,7 0 0 15,-3-1-33-15,3-9-8 0,0 7 0 0,-7-7-1 16,3 3-35-16,1-9-8 0,3 3 0 0,-7-3 0 16,7 10 0-16,0-7 0 0,0 3 0 0,0 0 0 15,0 3 0-15,7 1 0 0,-7 5 0 0,3-5 0 16,-3 5 0-16,4 4 0 0,3 0 0 0,-7 6 0 16,0 0 0-16,0 0 0 0,10 3 0 0,1 6 0 0,3 1 0 15,-10-1 0-15,6 7 0 0,-3-4 0 16,4 1 0-16,-4 6 0 0,0-7 0 0,-4 4 0 15,4 3 0-15,-7-7 0 0,0 4 0 0,0-4 0 0,0 4 0 0,0-3 0 16,0-1 0-16,0-2 0 0,0 2 0 0,0-6 0 0,0 1 0 0,0-4 0 31,0 0 0-31,0-3 0 0,0-3 0 0,0-3 0 16,0-4 0-16,4 4 0 0,-4-10 0 0,7 0 0 0,-3 4 0 0,-1-4 0 0,4 1 0 0,4-1 0 16,-8 0 0-1,4 4 0-15,7 2 0 0,-10 1 0 16,7 3 0-16,-1 2 0 0,-3-5 0 0,0 6 0 0,-7 3 0 0,11 3 0 0,-11-3 0 0,10 3 0 15,-3 7 0-15,1-7 0 0,2 6 0 0,-3 1 0 16,-3 2 0 0,3 4 0-16,-7-7 0 0,3 10 0 0,1 0 0 0,-4-7 0 0,7 7 0 0,-7 0 0 15,0-6 0 1,0 2 0-16,0 1 0 0,0-7 0 0,0 4 0 0,0-4 0 16,0 1 0-16,0-10 0 0,0 0 0 0,0 0 0 0,0 0 0 0,0 0 0 15,3-4 0-15,4 1 0 0,-3-3 0 0,3 0 0 16,4-4 0-16,-8 1 0 0,8-7 0 0,-8 4 0 15,4-1 0-15,4 4 0 0,-8-7 0 16,8 4 0-16,0 2 0 0,-8 4 0 0,8 3 0 16,-1 0 0-16,-6 3 0 0,6 0 0 0,-3 3 0 0,4 0 0 15,-4 6 0-15,4 4 0 0,-1-4 0 0,-3 7 0 16,7-7 0-16,-3 7 0 0,0-3 0 0,-4-1 0 16,3-2 0-16,1-1 0 0,-1 0 0 0,1-2 0 15,0 2 0-15,-1-3 0 0,1-3 0 0,-4 1 0 16,3-1 0-16,1-3 0 0,-4-3 0 0,0-1 0 0,0 1 0 0,4-3 0 15,-8-3 0-15,4-1 0 0,-3 1 0 0,-1-4 0 16,1 4 0-16,-1-7 0 0,1 1 0 0,-4 5 0 16,0-6 0-16,0 7 0 0,0 0 0 15,-4-1 0-15,1 4 0 0,-1 3 0 16,4 3 0-16,-3-3 0 0,-1 3 0 0,-3 3 0 16,4 0 0-16,-4 0 0 0,0 6 0 15,0 1 0-15,3 2 0 0,4 4 0 0,-7 0 0 0,7-1 0 0,-4 4 0 0,8-6 0 0,-4 2 0 16,7 1 0-1,-7-3 0-15,7-1 0 0,0 1 0 0,4-1 0 16,-8-5 0-16,8-1 0 0,-1 0 0 0,1 0 0 0,3-6 0 0,0 0 0 0,4 0 0 0,-4-3 0 16,7-3 0-16,-7-3 0 15,7 5 0-15,-7-5 0 0,8-7 0 0,-8 7 0 0,3-4 0 16,1 4 0 0,-4-4 0-16,4 4 0 0,-4 0 0 0,7 2 0 15,-10 4 0-15,-1-3 0 0,-3-3 0 0,0 2 0 0,4 4 0 0,-11-3 0 0,0 6 0 0,3-3 0 16,-3 3 0-16,8-6 0 0,-8 6 0 0,0-7 0 15,0 4 0-15,-8-3 0 0,5-4 0 0,-4 4 0 16,3-3 0-16,-3 2 0 0,0-2 0 16,0 6 0-16,4-3-49 0,3-4-12 0,-7 4-3 0,7 6 0 31,0-6 52-31,0 6 12 0,0-7 0 0,0 7 0 16,0 0-54-16,0 0-8 0,0-6-2 0,0 6 0 0,0 0 41 0,0-6 8 0,0 6 2 0,0-3 0 15,-4-3 21-15,4-4 4 0,0 4 0 0,0 0 1 16,0-1-13-16,-7 1 0 0,7 0 0 0,-4 3 0 0,1-7 0 0,3 4-13 0,-7 0 2 0,3-1 1 31,-3 1-35-31,7 0-7 0,-3 3-2 0,3 0 0 16,-7-4-63-16,7 1-13 0,-4 0-2 0,4-1-1 0,0 1-42 15,0-3-8-15,0 3-1 0,0-4-1 16,0-2 95-16,0 2 19 0,4 1 4 0,-8-1 1 16,4 7 2-16,-3-9 0 0,-1 5 0 0,1 1 0 0,-1 0 92 0,4-4 20 0,-7 7 3 0,7 0 1 31,-3-3-28-31,3 0-4 0,0-1-2 0,0 7 0 15,0 0-84-15,0-3-17 0</inkml:trace>
  <inkml:trace contextRef="#ctx0" brushRef="#br0" timeOffset="3294.09">3757 1332 3110 0,'0'0'68'0,"0"0"15"0,0 0 2 0,0 0 3 0,0 0-71 0,0 0-17 16,0 0 0-16,0 0 0 15,11 10 0-15,-4-7 0 0,0-3 0 0,3 0 0 0,1 0 106 0,3 0 18 16,0 0 3-16,0 0 1 0,4-3-103 0,0-1-25 15,-1-2 0-15,4 3 0 0,-7-3 0 0,8 3 0 0,-12 0 0 0,8-1 0 16,-4 1 17-16,4 3-1 0,-4-3-1 0,0 3 0 16,3 0-24-16,-6 3-5 15,3-3-1-15,-3 0 0 0,-1 3 15 0,4-3 0 16,-3 4 0-16,0-4 0 0,-1 0 0 16,4 0 0-16,-10 0 0 0,6-4 0 0,-3 1 0 0,1 0 15 0,-5-3-3 15,4 3-1-15,-7 0-11 0,0-1 0 16,7-8 0-16,-7 6 0 0,-7-1 0 0,7-2-14 0,-3 3 2 0,-1 3 0 31,1-4 27-31,-1 4 5 0,0-3 2 0,-3 3 0 0,4 3-35 0,-4 3-7 16,3 6-2-16,-6-2 0 0,3 2 22 0,0 3 0 0,0 1 0 0,3 3 0 31,-7 3 0-31,4-4 0 0,0 1 0 0,7 6 0 0,-7 0 0 0,7-3 0 16,-3-1 0-16,3 1 0 0,3 3 0 0,-3-3 0 0,7-3 0 0,-3-1 0 15,3 1 0-15,0-7 0 0,0 1 0 0,4-1 0 16,-1-6 13-16,-10-3 7 0,14 7 2 0,-3-7 0 15,3 0-22-15,0-4 0 0,4-2 0 0,-8 0 0 16,4-7 0-16,-3 4 0 0,0-10 0 0,3 0 8 0,-11 7-25 0,8-7-5 31,-4 0-1-31,-7 7 0 0,3-7 23 0,1 0 0 0,-1 7 0 0,-3-4 0 16,0 0 20-16,4 7 8 0,-8-4 1 0,1 4 1 31,3 3-48-31,-4-4-10 0,1 1-1 0,-4 6-1 0,7-1 30 0,-4-5 0 16,-3 6 0-16,7 0 0 0,-3 0 0 0,3 3 0 0,0-4 0 0,0 4 0 0,0 0 0 0,0 0 0 0,0 0 0 15,0 0 0 1,0 0 0-16,10 0 0 0,1 0 0 0,-4 4 0 16,11-1 0-16,-8-3 0 0,1 3 0 0,3 0 0 0,0-3 0 0,-3 0 0 0,3 0 0 0,3-3 0 31,-3 3 19-31,1-3 9 0,2 0 3 0,1-4 0 16,-1 4-50-16,-2-3-9 0,-1 3-3 0,3-3 0 0,-3 2 31 0,-3-2 0 0,3-6 0 0,-3 5 0 31,-1-2 0-31,-6 3 12 0,-1-1-1 0,4 1 0 15,-7-3-11-15,4 6 8 0,-4-4-8 0,0 7 8 0,0 0-18 0,0 0-4 0,-4 0-1 0,-6 0 0 16,6 3 34-16,-6 4 6 16,-1 5 2-16,1-2 0 15,-5 5-43-15,1 4-9 0,4-3-2 0,-1 3 0 0,1-1 47 0,-1-8 10 0,0 6 2 0,8-4 0 16,-4 1-52-16,3-7-9 0,4 0-3 0,0-6 0 31,0 6 51-31,0-6 9 0,11 4 3 0,-4-4 0 0,0 0-31 0,7-4 8 0,-3 1-8 0,-1-3 4 16,4 3-4-16,4 0 0 0,-4-10 0 0,7 10 0 31,-7-3 0-31,8 0 0 0,-5 2 0 0,1 1 0 0,-1 0 0 0,1 0 0 0,0 0 0 0,-4 3 0 16,0 0 0-16,-3 3 0 0,-1 3 0 0,-3 4 0 15,0-1 0-15,-7 4 0 0,4-4 0 0,-4 4 0 16,-4 2 0-16,4 1 0 0,-14 0 0 0,7-1 0 16,-7 1 0-16,0 3 0 0,0-4 0 0,-4 1 0 15,0 0 0-15,1-4 0 0,-4-5 0 0,7 2 0 16,-8-3-26-16,8-6-5 0,-3 3-1 0,6 1 0 15,-3-4 4-15,3 0 1 0,1-4 0 0</inkml:trace>
  <inkml:trace contextRef="#ctx0" brushRef="#br0" timeOffset="3841">5828 1564 2419 0,'0'0'53'0,"0"0"11"0,0 6 3 0,3 1 1 16,-3 2-55-16,0-9-13 0,4 3 0 16,-4-3 0-16,0 0 105 0,0 0 19 0,0 0 3 0,0 0 1 0,0 0-1 0,0 0 0 0,0 0 0 15,0 0 0-15,-4-3-50 0,-3-6-9 16,0-1-3-16,0 1 0 0,4-7-52 0,-11 1-13 15,3-4 0-15,0 0 0 0,-3-3 0 0,0-3 0 0,0 3 0 0,-4-3 0 32,1-3 0-32,-1 3 0 0,-3-7 0 0,3-2 0 15,1 2 0-15,6 1 0 0,1 3 0 0,-1-4 0 0,0 4 0 0,8 0 0 16,-4-3 0-16,0-1 0 0,3 7 0 0,1-6 0 0,3 6 0 16,0-7 0-1,0 14 20-15,3-7 2 0,4 3 0 0,4 3 0 16,-8 3-35-16,8 4-7 0,3-1-2 0,0 0 0 15,0 4 22-15,4 0 0 0,0 2 0 0,6 1 0 16,-10-3 0-16,11 6 0 16,-4-4 0-16,0 4 0 0,4 3 20 0,0-3 8 0,-4 3 1 0,0 3 1 15,4 3-22-15,-11 1-8 0,7 5 0 0,-7-2 8 16,0 2-34-16,0 1-5 0,-3 2-1 0,0-2 0 16,-4 3 44-16,3 2 8 0,-10-5 1 0,0 3 1 0,0 2-76 0,-7-8-15 0,0 6-3 0,0 6-1 15,-3-10-65-15,-5 7-13 0,1 3-2 0,-3-3-1 16,-4-4-122-16,3 7-25 15,-28 22-5-15,11-3-646 0</inkml:trace>
  <inkml:trace contextRef="#ctx0" brushRef="#br0" timeOffset="4371.68">5708 1445 2649 0,'0'0'58'0,"0"0"12"0,0 0 2 0,7 0 4 0,4 0-61 0,-4-3-15 0,3 3 0 0,1 0 0 15,6-6 105-15,-9-1 19 0,6 1 3 0,3 3 1 16,-3-3-62-16,4-4-12 0,0 4-2 0,3 3-1 0,-7-3-31 0,7-4-5 15,-3 4-2-15,-1 0 0 0,-3-1 12 0,4-2 3 16,3 3 0-16,-7-1 0 0,8-5-28 0,-8 6 8 16,0-1-8-16,0-2 0 0,0 3 0 0,-7 6 8 31,4-3-8-31,-4-1 0 0,-4 1 31 0,1 3 1 0,-4 0 0 0,0 0 0 16,0 0-44-16,0 0-9 0,0 7-2 0,-4-1 0 15,1 3 32-15,-4 4 7 0,3 6 0 0,-3-4 1 16,4 4 0-16,-5 3 0 0,1 3 0 15,0-3 0-15,7 3-17 0,-3-3-14 0,3-3 2 0,0 3 1 0,0-10 30 0,3 4 5 16,4-3 2-16,0 2 0 0,1-8-26 0,2 2 0 16,1-3 8-16,-1 1-8 0,4-7 0 0,1 0 8 15,-1-4-8-15,3-2 8 0,-6-3-8 0,3-1 0 16,-3 4 0-16,3-7 0 0,-4-2 0 0,1 2 0 16,-1 4 0-16,-6-10 0 0,3 3-23 0,0 7-6 0,-7-10-2 0,-3 7 0 31,-1-4 50-31,-3 3 9 0,3 1 3 0,-10-4 0 0,4 7-31 0,-1-7 0 0,-10 7 0 0,3-1 0 15,1 1 0-15,3 6 8 0,-8 3-8 0,5-3 4 16,-1 3-4-16,0 3 0 0,4-3 0 0,0 0 0 16,4 3 0-16,3 3-15 0,3 0 5 0,1 1 1 15,3-1-63-15,3 0-12 0,4 4-2 0,4-4-1 16,3 0-33-16,-4 0-6 0,5 4-2 0,6-4 0 16,-4 7-36-16,1-7-8 0,3 0-2 0,-3 4-932 0</inkml:trace>
  <inkml:trace contextRef="#ctx0" brushRef="#br0" timeOffset="4608.08">6519 1577 2188 0,'0'0'48'0,"0"0"11"0,0 0 1 0,0 9 1 0,0-6-49 0,-3 4-12 0,3-7 0 0,-4 6 0 0,-3-3 105 0,0 0 19 0,0 0 3 0,0-3 1 31,0 3 0-31,-4-3 0 0,4-3 0 0,-3 0 0 16,3 0-52-16,0-3-9 0,0-1-3 0,3 1 0 0,-3-6-51 0,4 2-13 0,-5-2 0 0,5 2 0 15,-1-9 0-15,4 4 0 16,-3-1 0-16,3-6 0 0,0 0 54 0,0 10 8 15,0-10 2-15,3 6 0 0,1 7-52 0,-1-10-12 16,1 6 0-16,3 4 0 0,4-1 0 0,-1-2 0 16,1 6 0-16,3-4 0 0,4 4 0 0,-1 0 0 0,1 3 0 15,7-4 0-15,-11 1 0 0,7 3 0 0,-4 0 0 0,5 3 0 16,-5 3 0-16,1-3 0 16,-4 3 0-16,4 6 0 0,-4-2 0 15,3-4 0-15,-3 3 0 0,-3 4 0 0,3-1-48 0,-3 7-13 0,-1-10-3 16,1 6 0-1,-4 1-173-15,0-7-35 0,-3 10-8 0,-1-7 0 0</inkml:trace>
  <inkml:trace contextRef="#ctx0" brushRef="#br0" timeOffset="6820.98">7659 965 1314 0,'0'0'37'0,"-4"-3"8"0,1 0-36 0,3 3-9 16,-4-3 0-16,4 3 0 0,0 0 53 0,0 0 9 0,-3 0 2 0,3 0 0 0,0 0-52 15,0 0-12 1,0-6 0-16,0-1 0 0,0 7 85 0,-4-6 15 0,4 0 2 0,0 0 1 15,0 2 39-15,0-2 8 0,-3 0 2 0,3 3 0 16,-4 0-19-16,4 3-3 0,-3-4-1 0,-4 1 0 16,3-3-52-16,-3 6-10 15,0 0-3-15,3 6 0 0,-6 1-4 0,3-1 0 16,0 6-1-16,-4 4 0 0,1 3-19 0,-5 3-4 0,1 6-1 0,-3 13 0 16,3-7-9-16,-1 4-2 0,1 0 0 15,-3 2 0-15,6 1 0 0,-3-6-1 0,0-1 0 16,3 4 0-16,4-4-11 0,0 1-3 0,0-4 0 0,7 10 0 15,0-13-9-15,0 0 0 0,4 0 0 0,6-2 0 16,1-1 0-16,3-7 0 0,0-2 0 0,4 0 0 16,-1 0 0-16,1-7 0 0,3 3 0 0,4-5 0 15,-4-1 0-15,4-3 0 0,-1 3 0 16,5-2 0-16,-5-4 0 0,1 0 0 0,-4-4 0 0,4-5 0 0,-4 6-13 16,-3-3-8-16,-1-4-2 0,-3 1 0 15,1 3 23-15,-1-1 0 0,-4-2 0 0,-3 3 0 0,0-1 11 0,0-2 6 16,0 6 2-16,-3 0 0 15,-4 3-19-15,3-4 0 0,-3 4 8 0,0-6-8 0,0 6 0 0,0-3 0 16,0-6 0-16,0 2 0 0,-3-2 0 0,3 0 0 16,0 2 0-16,-4-8 0 0,1 2 0 0,3 1 0 15,-4-4 0-15,1-6 0 0,-1 0 0 0,1-3 0 0,-1 3 0 0,1-6 0 16,3 6 0-16,-4-6 0 0,4 2 0 0,-3-2 0 16,3 6 0-16,-4-3 0 0,4 3 0 0,-3-3 0 15,3 6 0-15,0 1 0 16,0 5 0-16,0 0 0 0,0 7 0 0,0-6 0 0,0 5 0 15,0 1 0-15,0 0 0 0,0 6 0 0,0 0 0 0,0 0 0 16,0 0 0-16,0 0 0 0,0 0 0 0,3 9 0 16,1 1 0-16,-4 5 0 15,3-2 0-15,-3 9 0 0,4-3 0 0,-1 6 0 0,-3 0 0 0,4 0 0 16,-4 3 0-16,0 3 0 0,3-2 0 0,-3-1 0 16,0 3 0-16,4-3 0 0,-4 4 0 0,3-7 0 15,-3 3 0-15,4-6 0 16,-1 3 0-16,4-6 0 0,-3 6 0 0,3-9 0 0,-3 3 0 0,3-1 0 15,0-5 0-15,-4-1 0 0,4-2 0 0,-3 2 0 0,-1-5 0 16,4-7 0-16,-7 0 0 0,0 0 0 0,0 0 0 0,4 0 0 16,-1-3 0-16,5-7 0 0,-5-2-13 0,-3 2-7 15,4-5 0-15,-1-1-1 0,1 3 35 0,-1-2 7 16,1 5 2-16,3-9 0 0,-4 7-23 0,4-1 0 0,0-2 0 16,0-1 0-1,0 3 0-15,4 1 0 0,-4-4 0 16,4 4 0-16,-4-1 0 0,7 1 0 0,-4-1 0 0,1 4 0 0,3-4-14 0,-3 10-7 0,3-3-2 15,0-1 0-15,-7 4 39 0,4 0 8 16,-1 6 2-16,1 0 0 0,-1 10-16 0,-3-7-10 16,0 7 12-16,1-1-3 0,-5 4-9 0,4-3 0 15,-3-1 0-15,-1 1 0 0,1 2 0 0,-4-8 0 0,3 5 0 0,-3-3 0 16,4 4 0-16,-4-7 0 16,-4 4 0-16,4-1 0 0,0-3 0 15,-3-2 0-15,3-1-10 0,0-3 10 0,0 0-64 0,0 0-7 16,0 0-1-16,7-7-1 15,-4 1-15-15,4-3-2 0,0-1-1 0,0-2 0 16,4 2 23-16,0-2 5 0,-4-1 1 16,3-2 0-16,1-1-9 0,-4 0-1 0,3 1-1 0,-2-1 0 0,-1 3 48 0,0 4 9 0,0-7 3 0,0 4 0 15,-7 2 42-15,3 4 9 0,1 3 2 16,-4 0 0-16,0 0 35 0,0 3 7 0,-4 0 2 0,1 3 0 0,-1 0-12 0,1 3-1 31,-1 4-1-31,-3 2 0 0,0 4-35 0,4-7-7 16,-5 10-2-16,1 3 0 0,4-9 16 0,-1 5 3 0,-3 1 1 0,7-3 0 0,-3-1-22 0,3 1-5 15,0-3-1 1,0-1 0-16,3 1-10 0,-3-1-8 0,7-9 12 16,-3 4-12-16,3-1 8 0,-7-6-8 0,0 0 0 0,0 0 0 15,11 0 0-15,3-3 0 0,-4 0 0 0,1-4 0 16,-1 4 0-16,-3-9 0 0,4 2 0 0,0 1 0 0,-1 0 0 0,-3 2 0 0,4 1 0 0,-11 6 0 31,0 0 0-31,10 3 0 0,5 0 0 0,-5 0 0 0,1 4 0 0,-4 5 0 16,3-2-13-16,-3 8 5 0,0-8 8 0,0 6 9 15,1-1-1-15,-1-5-8 0,0 5 0 0,0-5 0 0,0-1-10 16,0 4 10-16,0-10 0 0,-7-3 0 16,0 0 0-16,0 0 0 0,0 0 9 15,0 0 10-15,0 0 1 0,0 0 1 0,10-3-13 16,-2-4-8-16,-1-5 8 0,0-1-8 0,-4 1 0 0,1 2 9 0,-4-12-9 0,0 7 0 31,3-1 8-31,-3 0-8 0,-3 1 0 0,3 5 0 16,-4-9-20-16,4 4-7 0,0 2-1 0,-3 4-1 0,3-10 47 0,0 7 10 15,0 2 1-15,3 4 1 0,1-7-30 0,-1 7 0 0,1 3 0 0,-4 3 0 16,0 0 0-16,0 0 0 0,0 0 0 0,17 3 0 0,-3 0 0 0,1 3 0 31,-1 7 0-31,-4-10 0 0,4 3 0 0,-3 4 0 16,0-4 0-16,3 3 0 0,-4 1 0 0,1-4 0 0,-1-3 0 0,1 0 0 0,-11-3 0 0,14 4 0 31,-3-1-12-31,-4 0 12 0,3 0-25 0,-10-3 1 16,7 3 1-16,-7-3 0 0,11-3-22 0,0-3-5 0,-1-1-1 0,-3 4 0 0,4-6 23 0,-4-1 5 15,0 1 1-15,-4 0 0 16,1-1 22-16,-1 7 0 0,1-3 0 0,0-4 0 16,-4 7 0-16,0 0 8 15,0 0 0-15,0 3 0 0,0 0 10 0,0 6 2 0,-4 1 0 0,0 5 0 0,1-2 20 0,-4 5 4 32,3 4 0-32,1-3 1 0,-1 2-36 0,1 1-9 0,-1 3 0 0,4 0 0 15,0-9 14-15,-3 2 1 0,3 4 0 0,3-9 0 0,-3-1-24 0,0 0-5 16,4 1-1-16,-1-4 0 15,1 4 24-15,-4-10 5 0,0 0 1 0,0 0 0 16,0 0-24-16,7-4-5 0,0-5-1 0,4 0 0 16,-4-1 15-16,0-2 0 0,0 2 0 0,0-9 0 0,0 7 0 0,0-4 0 15,0-6 0-15,0 7 0 0,0 5 0 0,0-2 0 16,-3 2 0-16,3 4 0 0,-4 0 0 0,1-1 0 16,-4 7 0-16,0 0 0 0,0 0 0 0,0 0 0 0,0 0 0 15,7 7 0-15,3-1 8 0,-3 3 4 16,-3 1 0-16,3 2 1 0,0 4-1 0,0 0-1 0,0-1 0 15,0-2 0-15,0 3-11 0,4-1 0 16,-4-5 9-16,4-1-9 0,-1 0 0 0,-3 1 0 0,4-4 0 0,-4 4 0 16,-7-10-52-16,14 3-4 0,-4-3-2 15,1-3 0-15,3-1-39 0,-3-5-8 0,-1 0-2 16,-3 2 0-16,0-5-25 0,4 2-4 0,-4-5-2 0,4-4 0 16,-4 6 78-16,3-9 15 15,-3 4 3-15,4-4 1 0,-4-3 33 0,0-1 8 0,0 5 0 16,-3 5 0-16,3-6 78 0,-4 3 18 0,-3 3 3 0,0 4 1 15,0 2-7-15,0 4-1 0,-3 0 0 0,-1 6 0 0,1 0-21 16,-1 6-5-16,1 4-1 0,-4 2 0 16,-1 4-20-16,1-4-4 0,0 10-1 15,-3 0 0-15,3 3-8 0,-4 0-1 0,4 0-1 0,-3 1 0 16,2-4-14-16,5-1-2 0,-4-2-1 0,7 3 0 16,0-6-1-16,0 0 0 0,3 2 0 0,1-5 0 15,3 3-12-15,4-4 0 0,-4 4 0 0,3-7 0 0,4 1 0 0,-7-4 0 16,7-3 0-16,-3 0 0 15,3 0 0-15,4-3 0 0,-4 0 0 16,4 0 4-16,-1-3-4 0,8 0 0 0,-4-3 0 0,4 3 0 0,-4-7 0 0,-7 7 0 16,7 0-10-1,-3 0 10-15,-1 0-84 0,1-4-12 0,0 1-3 0,-1 3 0 16,1 0-89-16,7 0-19 0,-1 0-3 0,1 3-1 16,3-4 12-16,4-2 3 0,3 0 0 0,8 0 0 15,-1-1 78-15,4-8 16 0,3-1 3 0</inkml:trace>
  <inkml:trace contextRef="#ctx0" brushRef="#br0" timeOffset="7420.87">9469 1376 1954 0,'3'-9'87'0,"1"2"17"16,-1-2-83-16,4 3-21 0,-3-1 0 0,3-2 0 15,0 0 70-15,0 2 10 0,-4 1 1 0,4 0 1 0,1 3-29 0,-5 3-5 0,4 0-2 0,-7 0 0 16,4 0 34-16,3 3 8 0,-4 0 0 0,4 6 1 15,-3 1-6-15,-1 5-2 0,4-5 0 0,0 6 0 32,-3 6-25-32,3-10-4 15,0 7-2-15,0 3 0 0,0-3-15 0,4 3-3 0,-4 0-1 0,3 3 0 16,-3-3-9-16,8 3-2 0,-5 0 0 0,-3-6 0 16,4 2 24-16,-1-5 5 0,1 0 1 0,3 3 0 15,-3-4-69-15,-1 1-13 0,1 0-4 16,3 2 0-16,0-5 58 0,-3 3 11 0,3-10 3 0,-7 0 0 0,3 1-57 0,-3-4-11 0,-7-3-3 0,0 0 0 15,4-3 24-15,-4 3 11 16,4-10-10-16,-1 4 10 0,-3 3-21 0,0-4 1 0,0-2 1 16,-3 3 0-16,3-1-54 0,-4 4-11 0,0-3-3 0,-3 0 0 31,0 3-69-31,0 3-15 0,0-7-2 0</inkml:trace>
  <inkml:trace contextRef="#ctx0" brushRef="#br0" timeOffset="8168.49">9574 1558 2676 0,'-3'6'76'0,"-1"0"16"16,4-2-73-16,0 5-19 0,4-3 0 0,-1-3 0 0,4 4 69 0,1-1 11 0,2-3 1 16,1 3 1-1,-1-2-14-15,4-1-2 0,0 0-1 0,1 3 0 16,2-6-52-16,-3 0-13 0,4-6 0 0,3 3 0 0,-3 0 0 0,3-4 0 0,0 1 0 0,0-3 0 15,0 2 0-15,1-5 0 0,-5-1 0 0,1 1 0 16,0 2 24-16,-4 4 3 0,3-7 0 0,-6 4 0 31,3 0-18-31,-7 2-9 0,4 1 10 0,-8 6-10 16,1 0 15-16,-4 0-3 0,0 0-1 0,0 0 0 0,3 0 18 0,1 6 4 0,-8 1 1 0,4 2 0 31,-3-3-9-31,-1 10-1 0,-3-10-1 0,4 7 0 16,-4-1-4-16,-1 4-1 0,-2-10 0 0,3 10 0 0,0-7-9 0,0 7-1 0,3-7-8 0,-3 1 12 15,4-1-4-15,-1 1 0 0,1-4-8 0,3-6 12 16,0 9-12-16,0-9 0 0,0 0 0 0,7 4 0 16,-4-1 0-16,1 0 0 0,3 0 0 0,0 0 0 15,-4 0 0-15,8-3 0 0,-4 0 0 0,0 0 0 16,0 0 0-16,-3 0 0 0,-4 0 0 0,7 0 0 16,-7 0 0-16,7 3 0 0,-7-3 0 0,0 0 0 15,3 0 0-15,-3 0 0 0,0 0 0 0,7 0 0 16,-7 0 0-16,4 0 0 0,-4 0 0 0,7 3 0 15,0-3 0-15,-4 0 0 0,4 4 0 0,1-4 0 16,-1 0 0-16,-4 3 0 0,4-3 0 0,0 0 0 16,-3 0 0-16,3 3 0 0,-4-3 0 0,4 0 0 15,-7 0 0-15,4 0 0 0,-4 0 0 0,0 0 0 0,7-3 0 0,-7 3 0 16,4-3 0-16,-4 3 0 16,3-7 0-16,-3 4 0 0,4-3 9 0,-4 6-9 15,0-6 0-15,0 6 0 0,0-3 0 0,0 3 0 0,0 0 0 0,0 0 0 0,3-4 0 0,-3 4 0 31,0 0-9-31,0 0 9 0,0 0 0 0,0 0 0 0,0 0-8 0,0 0 8 16,0 0 0-16,0 0 0 16,0 0-8-16,0-9 8 0,0 9 0 0,0 0 0 0,0 0 0 0,0 0 0 15,0 0 0-15,0 0 0 0,0 0 0 0,0 0 0 0,0 0 0 0,0 0 0 16,0 0 0-16,0 0 0 16,0 0 0-16,0 0 0 0,0 0-8 15,0 0 8-15,0 0 0 0,0 0 0 16,0 0-10-16,0 0 10 0,0 0-8 0,0 0 8 0,0 0-9 0,0 0 9 0,0 0-10 0,0 0 10 31,0 0-19-31,0 0 3 0,0 0 0 0,0 0 0 16,0 0-40-16,0 0-8 0,0 0-2 0,0 0 0 0,0 0-56 0,0 0-11 0,0 0-3 0,7 6 0 31,-7-6-69-31,0 0-15 0,0 0-2 16</inkml:trace>
  <inkml:trace contextRef="#ctx0" brushRef="#br0" timeOffset="8474.37">10153 1768 2093 0,'0'0'88'16,"0"0"-70"-16,0 0 117 0,-4-3 23 0,-3-3 5 0,7 2 1 16,-3-5-71-16,3 3-13 0,0 0-4 0,-4-4 0 15,4 1-28-15,-3-1-5 0,3-2-2 0,-4 6 0 31,4-7-15-31,-3 4-3 0,3-1-1 0,0-2 0 16,0 5-10-16,0-5-1 0,0-1-1 0,0 1 0 0,3 2-10 0,-3-2 10 0,4-4-10 0,-1 4 10 16,1-1-10-16,6-3 0 0,-3 4-10 0,1-1 10 31,2 10 0-31,-3-9 0 0,4 5 0 0,-4 1 0 16,3 3 0-16,5 3 0 0,-5 0 0 0,8 3 0 15,-1 0 0-15,-3 3 0 0,1 4 0 0,-5-4 0 16,4 0-135-16,-3 7-21 0,-1-4-4 0</inkml:trace>
  <inkml:trace contextRef="#ctx0" brushRef="#br0" timeOffset="8679.69">10523 1821 2864 0,'-7'13'60'0,"7"-13"13"0,0 0-58 31,0 0-15-31,0 0 0 0,0 0 0 0,0 0 104 0,0 0 17 0,4-3 4 0,-4-7 1 16,0 1-61-16,0 0-12 0,0-4-2 0,0 7-1 16,0-10-30-16,0 7-5 0,0-4-2 15,-4 1 0-15,4-7-13 0,-3 3-8 0,-1 0 8 16,1-9-13-16,-4 6-138 0,3-9-27 0,-3 3-6 0</inkml:trace>
  <inkml:trace contextRef="#ctx0" brushRef="#br0" timeOffset="8974.78">10410 1282 2970 0,'-10'9'132'0,"3"-2"26"0,0-1-126 0,3 3-32 0,1-2 0 0,3 2 0 0,0 0 21 0,3-2-1 0,1-1-1 0,3 3 0 16,3-2-48-16,1-1-10 0,3 0-1 0,0 1-1 31,0-4-101-31,4-3-20 0,-4 0-4 0</inkml:trace>
  <inkml:trace contextRef="#ctx0" brushRef="#br0" timeOffset="9253.75">10742 1395 2030 0,'7'9'90'0,"-7"-9"18"16,0 0-86-16,4 7-22 0,-4-7 0 0,7 3 0 15,-7-3 121-15,7 3 20 0,-4-3 4 0,4 0 1 16,0 0-61-16,0 0-12 0,-3-3-2 0,3 0-1 0,4-1-20 0,-4 1-4 0,0 0-1 0,0 0 0 31,3 0-14-31,-3 3-3 0,1 0-1 0,2-3 0 16,-3 3-7-16,0 0 0 0,0 3-1 0,0-3 0 15,0 3 7-15,-3 0 2 0,3 0 0 0,-4 4 0 16,-3-1 11-16,0 3 2 0,0 1 1 0,-3-4 0 16,-4 3 0-16,0 4 0 0,-4 3 0 0,1-4 0 15,-1-2-8-15,-3 5-2 0,-4 1 0 0,8-7 0 16,-8 7-18-16,4 0-4 0,0-1-1 0,0 7 0 16,0 0-33-16,0-6-6 15,7 3-2-15,-4 0 0 0,7-7 32 0,4 4 0 16,-3 3 0-16,6-7 0 0,1 1 0 0,-1-1 0 0,5 4 0 0,2-10 0 0,-3 7 0 0,0-4 0 0,4 4 0 0,-1-7 0 15,-3 0 17 1,4 0 10-16,0 1 1 0,3-4 1 0,-4 0-46 0,1-3-10 16,-1 0-1-16,5 0-1 0,-5-3 29 0,1 0 0 0,-1 0 0 0,1-4 0 31,-1 4 0-31,1-3 0 0,0 3 0 0,-4-7 0 16,3 4-32-16,-3 0-1 0,0 0 0 0,0-4 0 15,-3 4-75-15,3-4-16 0,-3-2-2 0,3 2-1 16,-4-2-101-16,1 6-20 0,-4-10-4 0</inkml:trace>
  <inkml:trace contextRef="#ctx0" brushRef="#br0" timeOffset="9478.77">10721 1665 2796 0,'0'0'118'31,"0"0"-94"-31,0 0 83 0,0 6 17 0,0-6 3 0,7 3 1 16,-3 3 0-16,3-6 0 0,0 0 0 0,3 0 0 15,1-6-103-15,3 3-25 0,-4 0 0 0,8 0 0 16,-4-1 0-16,0-2 8 0,4 0-8 0,0 0 0 0,3 2 0 0,-4 4 0 0,1-3 0 0,0 0 0 31,-1 3-104-31,1 0-19 0,0 0-4 0,-8 3-1 16,4 0-153-16,-3 4-31 0</inkml:trace>
  <inkml:trace contextRef="#ctx0" brushRef="#br0" timeOffset="9609.59">11250 1777 3109 0,'-7'0'88'0,"4"0"20"0,-5 0-87 0,5 0-21 16,-4-6 0-16,3 3 0 16,1 0 80-16,-1-3 12 0,1 2 3 0,-1-5 0 15,-3 3-58-15,4 0-11 0,-1-7-2 0,1 4-1 0,-4-4-88 0,-1 1-18 0,1-4-3 0,0 0-1 31,0 0-84-31,4-2-17 0,-4-1-3 0</inkml:trace>
  <inkml:trace contextRef="#ctx0" brushRef="#br0" timeOffset="9742.17">11091 1404 2310 0,'-7'3'97'0,"4"1"-77"16,-1-1 137-16,4-3 28 0,-7 6 6 0,7 0 1 15,0 7-154-15,0-10-30 0,4 3-8 0,3 7 0 16,0-4-50-16,0 7-11 0,0-7-3 0,0 7 0 31,4-4-119-31,-4 7-24 0</inkml:trace>
  <inkml:trace contextRef="#ctx0" brushRef="#br0" timeOffset="9998.5">11317 1724 2067 0,'0'0'87'0,"0"0"-70"31,-3-6 140-31,3 0 28 0,-4-1 6 0,4-2 1 16,4 0-115-16,-1 2-22 0,1-8-5 0,-1 2-1 15,4 0-16-15,0-2-3 0,4 2-1 0,-1-2 0 0,-2 2 2 0,2-3 0 0,1 4 0 0,-1-1 0 32,1 7-4-32,-1-3-1 0,1 2 0 0,0 4 0 15,-4 3-5-15,3 3-1 0,1 0 0 0,-4 10 0 0,3-7 2 0,-2 10 0 0,-1 0 0 0,-4 2 0 32,1 1-5-32,-1 3-1 0,1-6 0 0,-1 6 0 15,1-3-16-15,-1-1 8 0,-3-2-8 16,4 0 0-16,-4-1 0 0,3 1-14 0,1 0 1 0,-4-10 0 15,0-6-107 1,0 0-20-16,0 0-5 0,7-3-1 0,-4 0-66 0,4-7-14 0,1-5-2 0</inkml:trace>
  <inkml:trace contextRef="#ctx0" brushRef="#br0" timeOffset="10494.6">11649 1539 1786 0,'0'0'75'16,"0"3"-60"0,0 7 201-16,-4 2 40 0,1 1 8 0,-1-1 1 15,1 4-161-15,-1-3-32 0,1 2-6 0,3-2-2 16,0 2 15-16,3-2 2 0,-3 0 1 0,4-4 0 15,-1 3-29-15,1-2-5 16,-1 2-2-16,4-5 0 0,0-1-37 0,0 3-9 0,0-2 0 0,0-1 0 16,4-3 0-16,-4 0 0 0,4-3 0 0,-1 0 0 15,-3-3-16-15,4 0-6 0,-4-3-1 0,0-1 0 16,-3 1 2-16,-1-3 0 0,1 2 0 0,-4-5 0 0,3 2 7 0,-3 1 2 0,0 0 0 0,-3 2 0 31,3-2 12-31,-4 3 0 0,1 3 0 0,3 3 0 16,0 0 0-16,-7 0 0 0,7 0 11 0,-4 6-3 31,0 3 7-31,1-2 1 0,3 8 1 0,0-2 0 0,3 6-1 0,1-1 0 0,0 1 0 0,-1 0 0 16,4 6 0-16,-3-3 0 0,3 6 0 0,0 0 0 15,0 7 4-15,3-7 1 0,-3 0 0 0,0 16 0 16,1-6 19-16,-1 0 3 0,-4-4 1 0,1 4 0 0,-4-1-36 16,-4-2-8-16,1-1 0 0,-4 4 0 0,-4-10 0 0,-3 0 0 0,-4 1 0 0,-3-4 0 31,-4 0 0-31,1-3 0 0,-5 0 0 0,1-4 0 15,0-8 0-15,3-4 0 0,1 0 0 0,2-6 0 16,1-6 0-16,7-3 0 0,-3 2 0 0,6-11 0 16,4-1 0-16,0-3 0 0,3 0 0 0,1-3 0 0,3-3 0 0,3 3 0 0,1-7 0 0,3 4 0 31,3 3 0-31,5-3 0 0,-5 3 0 0,8-4 0 16,-1 11 0-16,5-8 0 0,-1 4 0 0,3 1 0 0,-2 2 0 0,-1 9 0 0,3-5 0 0,-2 5 0 15,-1 1 0-15,0 3 0 0,0 2 0 0,-3 1 0 16,-1 3 0-16,-2 0 0 0,-1 0 0 0</inkml:trace>
  <inkml:trace contextRef="#ctx0" brushRef="#br0" timeOffset="12307.47">12418 1078 2109 0,'0'-12'60'0,"0"-1"12"16,0 4-57-16,0-7-15 0,3 4 0 0,-3-1 0 0,0-3 105 0,0 7 19 0,0-4 3 0,0 4 1 16,0 0-17-16,-3-4-3 0,-1 7-1 0,1-1 0 15,-1 1-23-15,-3 3-5 16,0 3-1-16,0 0 0 0,-4 6-22 0,4 1-5 0,-3-1-1 0,-1 10 0 15,1-7-16-15,-4 10-3 0,-4 3-1 0,0 0 0 32,1 9 3-32,-1 0 1 0,0 7 0 0,-3 6 0 15,7-6-34-15,-4 5 0 0,4-5 0 0,0 6 0 0,4-3 0 0,3-1 0 0,0 1 0 16,7 3 0-16,0 0 0 0,0-13 0 0,7 1 0 0,3-1 0 16,1-12 0-16,3 0 0 0,3 0 0 15,5-10 0-15,-5-3 0 0,4 0-12 0,1-6 12 0,-1-3-12 16,0 0 12-16,-3-9 0 15,3 2 0-15,0-12 0 0,4 3 0 16,-1-6 12-16,-3 0-3 0,4-3 0 0,0 3-9 0,-4-3-14 0,0 6 3 16,0-3 1-16,-3 6 10 0,-4 3 0 0,-3 1 0 0,-1 5 0 15,-3 4 0-15,-7 0 0 0,0 6 0 0,0 0 0 16,-7 3 8-16,0 0-8 0,-3 3 10 0,-1 10-10 0,-3 3 14 0,0 3-3 0,3 6-1 0,-3-3 0 16,7 6 0-16,-3-3 0 0,2 1 0 0,5 2 0 15,-1-9-22-15,1 0-4 0,6-6 0 0,1 2-1 16,-1-5 17-16,5 3 0 0,2-10 0 15,1 3 0-15,3-6 13 16,0 1 7-16,4-4 0 0,-1-4 1 16,1 1-21-16,-1-6 0 0,5 3 0 0,-8-1 0 0,-4-5-12 0,4-4-8 0,-3 1 0 0,0-1-1 15,-4 0 21-15,-4 0 0 0,4 1 0 0,-3-1 0 16,-4 0 0-16,0 1 0 0,0-4 0 0,-4 3 0 16,-3-6 16-16,-3 4 7 0,-5 5 1 15,1-6 1-15,0 10-40 0,0-1-8 0,-3 1-1 16,2 9-1-16,-2-3 25 0,6 3 11 0,-3 0-1 0,3 3 0 15,1 0-67 1,6 3-14-16,1 1-2 0,3 2-1 16,0 4-50-16,7-1-11 0,0-2-1 0,4 2-1 0,-1 1-11 0,4 2-1 0,0-8-1 15,4 5 0 1,0-3 38-16,-1-2 7 0,4 5 1 0,-3-9 1 16,-4 4 36-16,0 2 7 0,0-6 2 0,-3 4 0 0,-4-1 129 0,0 3 25 0,0-3 6 0,-3-2 1 15,-1 2 40-15,-3-6 8 16,0 0 1-16,0 0 1 0,0 0-62 0,0 0-13 0,0 0-2 0,4-6-1 15,-4 2-18-15,0-11-3 0,0-1-1 0,3-3 0 0,-3 0-5 0,0-2-2 0,4-1 0 0,-1-3 0 32,1-1-23-32,-1 4-5 0,4 4-1 0,0-7 0 15,1 9-7-15,-1-6-2 0,0 6 0 0,3 4 0 16,1-1-8-16,3 4 0 0,-3 3 0 0,3-1 0 16,0 7 11-16,0 0 0 0,0 3 0 0,0 4 0 0,0 2 28 15,0 4 5-15,0-4 2 0,-3 10 0 16,0 0-30-16,-1-1-7 0,-3 4-1 15,0 3 0-15,-3 1-8 0,-1 2-11 0,-3 3 3 0,0-6 0 0,0 0 8 0,0 0 0 0,-3 0 0 0,3-6 0 16,-4-3 15 0,4-3 5-16,-3-4 0 0,3 0 1 15,0-9-77-15,0 0-16 0,0 0-4 0,0 0 0 0,0 0-48 0,0-9-11 0,0 0-1 0,3-7-1 16,-3 3-95 0,4-6-20-16</inkml:trace>
  <inkml:trace contextRef="#ctx0" brushRef="#br0" timeOffset="12542.23">13127 1103 2640 0,'-25'38'55'0,"18"-29"13"16,4 4-55-16,-4-1-13 0,7 7 0 0,0-9 0 16,0 5 92-16,3-2 16 0,1 3 4 0,3-7 0 15,0 3-45-15,3 1-9 0,1 3-2 0,-1-1 0 16,1 1-7-16,0 3-1 0,-1-3-1 0,1 6 0 0,-1-10-19 15,1 4-3-15,0-1-1 0,-1 1 0 16,4 0-12-16,-7-1-2 0,4 1-1 0,-1-3 0 16,-2-1-9-16,2 7 0 0,-3-10 0 0,-3 7 0 0,3-3-20 0,-4 2-2 0,1-8-1 0,-1 5 0 31,1-6-77-31,-4 1-15 0,0-7-3 0</inkml:trace>
  <inkml:trace contextRef="#ctx0" brushRef="#br0" timeOffset="13291.32">13123 1458 2795 0,'-7'0'58'0,"7"0"14"15,0 0-57-15,0 0-15 0,0 0 0 0,0 0 0 16,0 0 98-16,7 0 17 0,0 0 3 0,4 0 1 16,0 3-37-16,-1-3-7 0,1 0-2 0,-1 0 0 31,1 0-58-31,-1-3-15 0,1 3 0 0,3-7 0 0,0 4 0 0,0 0 0 0,1 0 0 0,-1 3 0 16,0 0 0-16,3 0 0 0,-3 3 0 15,4 0 0 1,-4 7-85-16,4-1-20 0,0 0-4 0,-1 7-1 0,1-6-56 0,-4 5-11 0,4 1-3 0,-4-7 0 31,0-2 53-31,0 2 11 0,0 0 1 0,-3 1 1 0,-1 2 64 0,-3-9 13 0,4 7 2 0,-4-4 1 16,0 0 164-16,0 1 33 0,-4-4 6 0,-3-3 2 0,0 0-26 0,0 0-5 0,0 0 0 0,0 0-1 31,0 0-23-31,-10-3-4 0,3 0 0 0,0-4-1 16,0 1-57-16,0-3-11 0,-4 2-3 0,1-8 0 15,-1 2-20-15,4-3-4 0,-4 4 0 0,4-4-1 16,0 1-15-16,-3 2 11 0,3-3-11 0,-1 4 10 0,5 2-10 0,-1 1 0 15,1 3 0-15,3-4 0 16,0 7 0-16,3-3 0 0,1 3 0 0,3 0 0 0,0-4-16 0,4 7-1 16,-1-3-1-16,1 3 0 0,-1-3-23 0,5 3-5 0,-1 0-1 0,3 0 0 15,-3-3-70-15,4 3-15 16,-4 0-2-16,0 0-1 16,4-3 30-16,-4 0 5 0,0 0 2 0,0-4 0 15,-3 4 27-15,3 0 6 16,-4-3 1-16,1 6 0 0,0-3 51 0,-4 3 13 0,0 0 0 0,-7 0 0 15,3 6 48-15,-3 0 13 0,0 7 3 0,0-7 0 0,0 6 51 16,-3 4 10-16,-1 3 3 0,-3 0 0 0,4 0-52 0,-1 3-9 0,1 3-3 0,-1 0 0 16,1-3 12-16,3 0 1 0,-4-4 1 0,4 4 0 15,4-9-39-15,-4-1-8 0,3 1-2 16,1 0 0-16,3-10-6 0,0 0-2 0,0 0 0 0,3-3 0 16,1 0-21-16,0-3 0 0,-1 0 0 0,1-4 0 15,-1-5 0-15,1 2-15 0,-1-2 3 0,1-1 0 16,-4-2 12-16,0 2 0 0,-3-3 0 0,-1 1 0 0,-3 2 9 0,0 1-9 15,-3 2 0-15,-1-5 9 16,-3 2-9-16,-4-3 0 0,1 7 9 0,-1-4-9 16,1 1 0-16,-4-1 9 0,3 4-9 0,-3 6 0 15,3-7-92-15,4 4-26 16,-3 3-5-16,3-3-1 0,0 3-160 0,3-4-33 0</inkml:trace>
  <inkml:trace contextRef="#ctx0" brushRef="#br0" timeOffset="13574.65">13825 1116 2754 0,'-3'12'78'0,"-1"4"18"0,4-7-77 0,4 10-19 0,-4 0 0 0,7 0 0 0,-4 0 81 0,1 3 13 0,3 0 2 0,0 3 1 15,4 0-17-15,-4 3-4 0,0 0-1 0,0 4 0 16,0-1-21-16,3-3-4 0,-2 7-1 0,-1-1 0 15,0-6-18-15,0 1-4 0,0-4-1 0,-4 0 0 16,4-3-15-16,0-3-3 16,0-7-8-16,-3 1 12 0,-1-4-43 0,5 4-9 0,-5-10-1 0,1 0-1 15,-4-3-62-15,3-3-13 0,-3-4-3 0,4-5 0 16,-1-1-102-16,-3-5-21 0,0-1-4 0</inkml:trace>
  <inkml:trace contextRef="#ctx0" brushRef="#br0" timeOffset="14240.99">14101 1132 2039 0,'0'0'42'15,"0"0"11"-15,0 0-42 0,0 9-11 0,0-3 0 0,0 0 0 0,0 10 139 0,0 0 25 0,0 3 6 0,0 6 1 16,0 0-63-16,0 3-13 0,0 3-3 0,0 1 0 31,3-1 12-31,-3-3 3 0,0 7 0 0,4-7 0 16,-4-3-52-16,3 3-11 15,1-3-1-15,-1 0-1 0,4-3-25 0,0-6-5 0,-3 0 0 0,3-1-1 16,0-11-11-16,0 2 0 0,0-3 0 0,0-3 0 16,0-6 0-16,-3-1 0 0,3 1 0 0,0-6 0 15,-4 2-26-15,4-5-4 0,0 5-1 0,0-6 0 0,-3 4 31 0,3 3 18 0,0 2-2 16,0 1-1-16,0-7-24 0,0 7-5 0,4 0-1 0,-1 0 0 16,1-1 15-16,3 1 8 0,-3 0 0 0,6-4-8 15,1 4 0-15,0-3 0 0,-1-1-15 16,4 4 5-1,-3 0 10-15,-4-7 0 0,4 4 0 0,-8-1 0 16,5 1 0-16,-8 3 0 0,0 0 0 0,-4-4 0 0,1 4 0 0,-4 6 0 0,0 0 0 0,0 0 0 31,-7 3 32-31,0 0 3 0,-4 7 0 0,0-1 0 0,-3-3-19 0,0 7-3 0,4 2-1 0,-4 1 0 16,-1 3 4-16,1 3 1 0,4-3 0 0,-4 3 0 16,7 3-9-16,-1-3-8 0,1 0 9 0,4 0-9 15,3-1 14-15,0-5-3 0,3-3-1 0,1 6 0 16,3-13-20-16,4 6-4 0,-1-2-1 0,1-4 0 0,3-3 23 0,0 3 5 15,4-6 1-15,-1 0 0 16,-3-6-14-16,4 0 0 16,-4 0-9-16,4-4 9 0,-4 1-13 15,-4-1 3-15,1-8 1 0,0 2 0 0,-4 6 9 0,0-8 0 0,0 5 0 0,-4-3 0 16,1 1 0-16,-4-1 0 0,0 0 0 0,0 4 0 16,0-7 0-16,-4 3 0 0,1 4 0 0,-1-4 0 0,1 4 0 0,-4-1 9 0,3 4-1 15,1-4-8 1,-4 1 0-16,3 2 0 0,1 4-10 0,-1-3 10 15,4-4 0-15,-4 4 0 0,4-1 9 0,4 4-1 0,-4 0-8 0,4-4-10 0,3 4 10 0,-4 0-13 16,4-1 13-16,4 4 0 16,-4 0 0-16,7 0 0 15,-4 3 0-15,8 0 0 0,-4 0 0 0,7 3 0 0,-3 0 20 0,3 0 8 0,4 1 0 0,3-1 1 16,-7 0-21-16,4 0-8 0,0 0 0 0,-4 0 9 16,-4 7-9-16,1-7 0 0,0 0 0 0,-8 3 0 31,1 0-37-31,-4 1-7 0,0-1 0 0</inkml:trace>
  <inkml:trace contextRef="#ctx0" brushRef="#br0" timeOffset="15548.86">15498 1153 1824 0,'-8'-6'38'0,"8"6"8"31,0 0-37-31,-3-6-9 0,3 0 0 0,0 6 0 0,0 0 104 0,0 0 20 0,-4-7 3 0,4 7 1 15,0 0 0-15,0 0 0 0,0 0 0 0,7 7 0 16,-3 8-52-16,3-2-9 0,-3 6-3 0,6 6 0 16,-3 0 4-16,0 3 1 0,4 3 0 0,-4-5 0 15,4 2-17-15,-1 0-4 0,1 3-1 0,3 4 0 0,-4-7-15 0,4 0-2 0,-3 0-1 0,3 7 0 32,-3-4 15-32,-1-9 2 0,1 0 1 0,0-9 0 15,-4-1-59-15,-4-2-11 0,1-4-2 0,-4-6-1 16,0 0 26-16,0 0 0 0,3-6 0 0,-3-7 0 15,0-3 9-15,-3-2-9 0,-1-4 12 0,1 0-12 16,-1-3 8-16,-7 0-8 0,4-4 0 0,-3 4 0 0,-1-6 8 0,1 3-8 0,-4 0 0 0,-1-10 0 16,5 7 17-16,-1-4-3 15,1 1-1-15,-1-1 0 0,1 1-13 0,-1 5 0 16,4-8 0-16,0 15 0 0,3-3 0 0,1 3 0 0,-1-6 0 0,4 6 0 16,4 0 0-16,-1 3 0 15,4-3 0-15,0 0 0 0,8 3 0 16,-5 3 0-16,8 4 0 0,-1 2 0 15,1-2 0-15,3 3 0 0,4 2 0 0,0-2 0 0,3 6-10 0,-4 0-5 0,5-1-1 0,-5 1 0 16,1 3 24-16,0 0 5 16,-1 3 1-16,-2 1 0 0,-1 2 2 0,0 6 1 15,-7 1 0-15,4 3 0 0,-8 2 0 0,1 4 0 0,-4 0 0 0,-4 3 0 16,1-3-12-16,-8 10-5 0,1-7 0 16,-4 6 0-16,0-3-26 0,-4 1-5 0,-3 2-1 0,-3-6 0 15,2 0 32-15,1-9 0 0,-3-1 0 0,-1 4 0 16,0-9 20-16,1-1 9 15,-1 0 3-15,0-2 0 0,1-1-52 16,3 0-9-16,0-3-3 0,-1 1 0 0,5-4 18 0,3-4 3 0,7 4 1 0,-4-3 0 16,8-6-101-16,-1 3-20 0,4-4-4 0,4 1-1 15,0 3-72-15,3-4-16 0,0-6-2 0</inkml:trace>
  <inkml:trace contextRef="#ctx0" brushRef="#br0" timeOffset="16193.3">16027 1502 1691 0,'3'9'71'15,"4"-3"-57"-15,0 4 119 0,0-1 24 0,-3-3 5 0,7-3 1 16,-1 1-3-16,1-4-1 0,-1 3 0 0,4-6 0 31,0-1-60-31,1 1-12 0,2 0-3 0,-3-9 0 16,4 2-56-16,-4 1-12 0,0-4-3 0,0 4 0 0,0-7 41 0,1 4 8 0,-5-4 2 0,1 0 0 31,-1 4-52-31,-3-4-12 0,0 7 0 0,0-7 0 16,-7 7 0-16,4-1-16 0,-8 1 3 0,4 9 1 0,0 0 12 0,-7 0 15 0,0 0-3 0,-3 3-1 15,3 3-11-15,-4 4 12 0,1 2-12 0,-5 7 12 16,1 0-12-16,4 6 8 0,-4 0-8 0,7 3 8 15,0-9 2 1,-1 6 0-16,5-9 0 0,3 6 0 0,0-7-10 0,3 1 8 16,5 0-8-16,-1 2 8 0,0-11-8 0,3 2 0 0,4 1 0 0,-3-7 0 15,3 0 0-15,4 0 0 0,-4-3 0 0,7-3 0 16,-3 3-21-16,-1-3 0 0,4-4 0 0,-3 4 0 0,0 0 68 0,-1-3 13 0,-3 3 4 0,1 0 0 31,-5-1-56-31,1 4-8 0,-4 0 0 0,0-3-10 16,-7 3 10-16,0 0 0 0,0 0 10 0,0-6-10 15,0-6 20-15,0 2-3 0,-4-2 0 0,1 2 0 0,-1-12-17 0,-3 7 8 0,0-1-8 0,0-6 0 32,4 3 0-32,-1-3 0 0,-3 3 0 0,7 7 0 15,-4-7 9-15,4 3-9 0,0 7 0 0,4 0 9 0,-4-7-9 16,3 6 0-16,1 1 0 0,3 3-11 16,0 3 11-16,4-7 0 0,-4 7 0 0,7 0 0 15,0 0-17-15,0 0-2 0,0 3 0 0,4 0 0 0,-1-3 33 0,1 3 6 0,0 0 2 16,3-4 0-1,-7 4-35-15,4 0-7 0,-1 0-2 0,1 0 0 16,-4 4 22-16,0-4 0 0,-3 0 0 0,3 3 0 0,-4-3-56 0,-3 0-6 0,4 0-2 0,-4-3 0 31,0 3-51-31,-3 0-10 0,-4 0-3 0</inkml:trace>
  <inkml:trace contextRef="#ctx0" brushRef="#br0" timeOffset="16821.24">16944 1668 2830 0,'-7'15'59'0,"7"-15"13"0,0 0-57 16,0 0-15-16,0 0 0 0,0 0 0 0,0 0 99 0,7-3 17 0,-4-6 3 0,1 3 1 31,3-1-46-31,-3-5-9 0,3 5-1 0,-4-8-1 0,1-1-1 0,-1-3 0 0,-3 4 0 0,4-7 0 16,-8 6-30-16,1-9-5 0,-1 6-2 0,-3-6 0 15,0 3-13-15,-4-3-2 0,1 0-1 0,-1-6 0 16,-3-4-9-16,0 1 0 0,-4-13 0 0,4 3 0 15,-3 0-26-15,-1 0-4 0,0-3-1 0,1 0 0 16,6 6 50-16,-3 7 9 0,3-4 3 0,4 7 0 31,0 5-50-31,0 1-9 0,4 3-3 16,-1 0 0-16,4 4 31 0,0 5 0 0,0-3 0 0,4 1 0 0,-1 5 0 0,4 1 0 0,-3-4 0 0,6 4 0 16,-2 3 19-1,2-1 9-15,-3 4 3 0,7 0 0 0,-3 0-31 0,3 3 8 0,4-3-8 0,-4 6 4 0,3-3-4 16,1 3 0-16,3 0 0 0,0 4 0 15,1 2 0-15,2 0 0 0,1 4 0 0,0-4 0 16,-1 1-26-16,-3 2-5 0,-3 4-1 0,0-7 0 0,-1 4 51 16,-3 3 9-16,-3-1 3 0,-4-5 0 15,4 5-50-15,-8 4-9 0,1-6-3 0,-1 2 0 16,-3 1-26-16,0 0-6 0,-7-1-1 0,4-2 0 0,-8 6-51 0,4-10-10 16,-7 4-3-16</inkml:trace>
  <inkml:trace contextRef="#ctx0" brushRef="#br0" timeOffset="17024.83">16753 1411 3282 0,'0'0'68'0,"0"0"16"31,7 0-67-31,1 0-17 0,-1 0 0 0,3 0 0 0,4-4 106 0,0 4 18 0,4-3 3 0,0 0 1 16,3 3-103-16,0-3-25 0,4 0 0 0,-1 3 0 15,1-3 0-15,-4 0 0 0,4 0 0 0,-4-4 0 31,0 4 0-31,-3 3 0 0,0 0 0 0,-4-3 0 0,-4 3 31 0,1 0 1 0,-1 0 0 0,1 0 0 16,-4 0-52-16,-3 0-9 0,6 0-3 0,-6 3 0 16,3 0-129-16,-4 4-27 0,4-1-4 0</inkml:trace>
  <inkml:trace contextRef="#ctx0" brushRef="#br0" timeOffset="17561.62">17388 1542 3503 0,'-10'3'73'0,"10"-3"16"15,0 0-71-15,0 0-18 0,0 0 0 0,0 0 0 16,0 0 85-16,0 0 14 0,0 0 2 0,0 0 1 0,0 0-82 0,0 0-14 0,-4 4-6 0,4-4 0 16,0 0 0-16,0 0 0 0,0 0 0 0,0 0 0 31,0 0-26-31,-3-4-5 0,-1 1-1 0,4-3 0 0,7 3 32 0,0-3 0 0,0-1 0 0</inkml:trace>
  <inkml:trace contextRef="#ctx0" brushRef="#br0" timeOffset="19279.59">1796 2401 1862 0,'7'-12'52'0,"-4"-1"13"0,8 7-52 0,-1-10-13 0,5 4 0 0,2 2 0 16,8 1 54-16,-4 0 8 0,-3-1 2 0,6 4 0 16,5 0-42-16,-1-1-8 0,4 1-2 0,3 3 0 0,0 0-12 0,-10 0 0 0,7-4 0 0,3 4 0 15,0 0 0-15,-7 0 0 0,8 0 0 0,6 0 0 16,-3 0 0-16,7-4 0 0,-1 4 0 0,1 0 0 15,11 0 0-15,-8 0 0 0,8-3 0 0,3-1 0 16,0 1 9-16,7 0-1 0,0 3 0 16,7-4 0-16,3 1 29 0,4 3 6 15,4 0 1-15,3 0 0 0,0 0-18 16,4-4-3-16,3 4-1 0,4 0 0 0,0-3-10 0,3 3-1 0,11-4-1 0,-7 1 0 16,10 0 0-16,1 3 0 0,-1-4 0 15,4-2 0-15,4 0-10 0,6 2 0 16,1-5 0-16,3 2 0 0,7-5 17 0,11 2 5 0,-8-3 1 0,11 1 0 15,1 5-23-15,-1-2 0 0,4 2-10 0,3 7 10 16,0-9 0-16,4 5 19 0,0-2-3 0,7 3 0 16,-4-1-16-16,0 4 0 0,4-3 8 0,4 6-8 0,-1 0 0 0,7-3 0 0,1 0 0 0,-1 3 0 31,1 3 10-31,3 0-10 0,0-3 8 0,0 3-8 0,3 3 0 16,1-2 0-16,3 5 8 0,3-3-8 0,-3 4 12 0,7 2 0 0,-3-2 0 0,7 2 0 15,-1 1-4 1,8-1 0-16,-4 4 0 0,7-3 0 15,-3 5-8-15,3-8 10 0,-3 2-10 0,3 1 10 0,0 2-2 0,0-5-8 0,-3 2 12 0,3 1-4 16,0 3 4 0,4-10 0-16,-4 6 0 0,0 1 0 15,-3 0-12-15,-4-4 0 0,-7 0 0 0,0 4 0 0,-14-1 11 0,-3 1 3 0,-4-4 1 0,-14 4 0 16,-8-1-15 0,-13 1 0-16,0-4 8 0,-15 1-8 0,-6 2 0 0,-12 1 8 0,-2-7-8 15,-11 4 0-15,-18-1 10 0,-7 0-10 0,-7 1 10 0,-11-1-10 16,-13-6 10-1,-12 0-10-15,-2 1 10 0,-15 2-10 0,-4-3 0 16,-10-3 0-16,-7 3-11 0,-10 3 11 0,-8-6-14 0,-17 0 5 0,-4 0 1 0,-14 0 0 16,-4-3 8-16,-10 3-8 0,-7-3 8 0,-4 3-8 15,-6-3 8-15,-8-3 0 0,-3 6 8 0,-4-3-8 16,-7 3 0-16,-7-4-10 0,-4 4 1 0,-3 0 0 0,-3 0 9 16,-8 0 0-16,1 4 0 0,-8-4 0 15,-7 0 0-15,-6 0 0 0,-5 0 0 16,-2 0 0-16,-5 0 0 0,1 3 0 0,-4-3 0 15,-7 6 0-15,-3-6 0 0,-4 3 0 0,-4-3 0 0,1 3 0 16,-8 0 0-16,1 1 0 0,-1-1 10 0,-10 3-10 16,-4 3 13-16,-6-2-3 15,-5 2-1-15,-3 4 0 0,1 2-9 0,-8-2 10 0,0 3-10 0,0 5 10 16,0-5-10-16,-3 3 0 0,3 3 0 0,-3 0 8 16,-1 0 0-16,1 0 0 0,3 3 0 0,0-3 0 15,4 3-8-15,3-3 0 0,4 6 0 0,7-9 0 0,3 6 0 0,4-3 0 0,7 0 0 0,7-3 0 31,14-1 12-31,0-2 0 0,11 0 0 0,10-4 0 16,11-2-12-16,10-4 0 0,4 0 0 0,18 1 0 0,10-7 0 0,14-7 0 0,8 4 0 0,13-3 0 31,8-4 0-31,10-2 0 16,7 3 9-16,11-4-9 0,6 0 11 0,12 1-3 0,6 2 0 0,4 4 0 0,14-6 8 0,7 5 2 0,4 1 0 0,10 0 0 16,18 3-18-16,7 0 0 0,10-4 8 0,15 4-8 15,14-3 0-15,17 3 0 0,7 0 0 16,22-4 0-16,10 1 0 0,18 0 0 0,10 0 0 15,11-1 0 1,11 4 0-16,14 0 0 0,6-3 0 0,8 6 0 0,10 0 0 0,4 0 0 0,7 6 0 0,0-3 0 16,4 0 0-16,3 4 0 0,-4 2-13 0,4-3 5 31,0 4-168-31,-3-4-34 0</inkml:trace>
  <inkml:trace contextRef="#ctx0" brushRef="#br0" timeOffset="24335.07">1372 5142 1824 0,'0'0'38'0,"0"0"8"0,0 0-37 0,4 6-9 0,-4 0 0 0,7 1 0 31,-7-1 156-31,0 3 28 0,0-2 7 0,0 2 1 15,0-3-76-15,3 1-14 0,-3 2-3 0,0-3-1 16,0 4-19-16,0-4-4 0,0 0-1 0,0 0 0 16,0 1-17-16,0-1-3 0,0 0-1 0,0 1 0 0,0-4-16 0,-3 3-3 0,3-6-1 0,0 3 0 15,-7 0-33-15,3 0 0 0,1-3 0 0,-8 0 0 16,4 0 52-16,4 0 9 0,-4-3 3 0,3 0 0 16,-3-3-52-16,3 3-12 0,4-4 0 0,-3 1 0 31,3 0 0-31,0 0 0 0,0-4 0 0,3 4 0 15,-3-7-22-15,4 4-7 0,3 0-2 0,-3-1 0 0,3 1 31 0,3-1 0 0,-6 1 0 0,6 3 0 16,1-4 0-16,-8 4 0 0,8 3 0 0,0 0 10 31,-8 3 13-31,4 0 2 0,4 6 1 0,-8 0 0 16,8 4-26-16,-11-1 0 0,0 4 8 0,3-1-8 0,-3 4 0 16,0 0 0-16,0 2 0 0,-3-2 0 0,3 0 16 0,-11-1 4 0,8 1 0 0,-8-3 1 15,4-1-21-15,0 1 0 16,-4-7 0-16,1 0 0 0,-1-3 0 15,8 0 0-15,-8-6 0 0,1 0 0 0,3 0 0 0,3-3 0 0,-7-4 0 0,8 1 0 16,-4 0 0-16,7-4 0 0,-4 0 0 0,4 1 0 16,4-1 0-16,-4 1 0 0,10-1 0 0,-10 4 0 15,11 0 0-15,-11-1 0 0,11 4 0 0,-8 3 0 16,4 0 0-16,-3-1 0 0,-4 4 0 0,7 0 0 16,-7 0 0-16,0 0 0 0,3 7 8 0,1-4-8 31,3 3-44-31,-4 0-14 0,4 1-2 0</inkml:trace>
  <inkml:trace contextRef="#ctx0" brushRef="#br0" timeOffset="25551.12">2364 5057 1497 0,'0'-6'66'0,"0"0"14"15,0-4-64-15,-4-2-16 0,4 2 0 0,0-2 0 0,0 2 106 0,0 1 18 0,0 0 3 0,-7 2 1 31,7-2 0-31,-3 3 0 0,3-1 0 0,-8 1 0 16,5 3-52-16,3 3-9 0,0-3-3 0,0 3 0 0,0 0 0 0,-11-3 0 0,11 3 0 0,0 0 0 16,0 0 0-16,0 0 0 15,0 0 0-15,-3 6 0 0,3 3-51 0,0-2-13 0,0 2 0 0,0 0 0 16,0 1 44-16,0-1 5 0,0-3 2 0,3 4 0 16,-3-1-20-16,7 1-4 0,-7-1-1 0,4 1 0 15,-4 2 20-15,0-3 4 0,3 4 1 0,5 3 0 16,-8 2-51-16,3 4-20 0,4 4 0 0,-3 2 1 15,3 3 29-15,0 0 6 0,0 1 0 0,-4 5 1 16,4 1-3-16,-7 0-1 0,4 2 0 0,3-2 0 16,-7-3-5-16,0-4 0 15,3-3-8-15,1 4 12 0,-4-11-12 0,0 5 8 0,0-8-8 16,0 1 0-16,0-6-11 0,0-1-8 0,-4-5-1 16,4-1-1-16,0-6 39 0,0 0 8 0,0 0 2 0,-3 0 0 15,-4-6-28-15,3-4 8 0,-3 1-8 0,4-7 0 16,-8 0 0-16,8-2 8 0,-8-4-8 0,4 0 7 0,4 3-7 0,-8-6 0 15,-3-3 0-15,3-4 0 16,1 1 0-16,-4-1 0 0,3-2 0 0,0-4 0 16,1 1-28-16,-4-1-3 0,3-3 0 15,1 1 0-15,-5 2 50 0,5 0 9 0,-1-2 3 0,4 2 0 16,0 3-31-16,0 4 8 0,4 0-8 0,3 6 4 0,-8 3-4 16,8 0 0-16,8 3 0 0,-8 3 0 0,3 4 0 0,4-1 0 0,0 4 0 0,4 2 0 31,-4 1-26-31,3 3-5 0,5 0-1 0,-1 0 0 0,3 3 50 0,-3 0 10 15,8 3 1-15,-5-3 1 16,4 0-48-16,4 0-10 0,0 3-1 0,6-3-1 0,1 3 30 0,4-3 0 0,-8 3 0 0,3 0 0 16,-9 4 20-16,2 2 9 0,-10 4 3 0,8 6 0 15,-12-4-52-15,1 7-9 0,-4 3-3 16,0 3 0-16,-7 4 52 16,-7-1 9-16,3 1 3 0,1-1 0 0,-8 0-32 0,-6 1 0 0,-1-1 0 15,0-3 0-15,1 0 0 0,-5-3 0 0,-2-3 0 0,-1 0 0 31,4-6-22-31,0 0-7 0,7-4-2 0,-8-2 0 16,12-4 50-16,-1-3 9 0,8 0 3 0,-8 0 0 0,8-3-31 0,3 0 8 0,0 0-8 16,3-6 4-1,1 3-30-15,3-3-5 0,3-4-1 0,1 4 0 0,3-3 52 0,0 2 9 16,4 1 3-16,-1-3 0 0,1 2-52 0,7 1-9 16,-8 0-3-16,5 3 0 0,-1 0 32 0,-7 6 0 0,4 0 0 0,-1 3 0 15,1 3 0-15,-11 4 0 0,10 0 0 0,-6 9 0 0,-7-4 0 16,6 7 0-16,-6 1 0 0,3 2 0 0,3 0 20 0,-10-3 9 15,4 0 3-15,-4 0 0 16,0-3-52-16,0 0-9 0,0-6-3 0,0-1 0 0,0 1 32 0,-4-3 0 16,4-7 0-16,0 0 0 15,0-6 0-15,0 0 0 0,0 0 0 0,0 0 0 0,0 0 0 0,0-6 0 16,4-3 0-16,3-4 0 16,-7-3-211-16,7 4-36 0,0-1-7 0,-3 4-2 0</inkml:trace>
  <inkml:trace contextRef="#ctx0" brushRef="#br0" timeOffset="25740.11">2992 5631 3229 0,'0'0'71'0,"0"0"14"0,0 0 3 0,-4 0 4 0,-3 0-74 0,7 0-18 0,-4-3 0 0,-3 0 0 16,4-4 51-16,3 1 6 0,-7 0 2 0,0-7 0 15,7 1-35-15,-7-4-6 0,3 0-2 0,-3-2 0 16,4-4-29-16,3 3-7 0,-7-3 0 0,7 3-1 31,-4 0-95-31,4 4-20 0,0-4-3 0,-7 3-791 0,7 0-158 0</inkml:trace>
  <inkml:trace contextRef="#ctx0" brushRef="#br0" timeOffset="25939.27">2900 5217 1792 0,'0'0'51'0,"0"0"10"0,0 6-49 0,0-2-12 0,0-4 0 0,7 9 0 16,-4-3 81-16,1 0 14 0,7 1 2 0,-4-4-668 16,3 0-133-16</inkml:trace>
  <inkml:trace contextRef="#ctx0" brushRef="#br0" timeOffset="26571.52">3221 5179 1792 0,'0'0'51'0,"0"0"10"16,0 0-49-16,0 0-12 0,0 0 0 0,0 0 0 0,0 0 156 0,3 7 29 0,-3-1 6 0,0 0 1 31,-3 1-52-31,-4-1-9 0,3 3-3 0,-3-2 0 0,4 2 0 0,-8 0 0 16,1 1 0-16,6-1 0 0,-7 4-51 0,1-4-10 0,-1 4-3 0,8-4 0 16,-8 0-51-16,4 1-13 0,4-1 0 0,-4-2 0 15,3-4 0-15,4-3 0 0,0 0 0 0,0 0 0 16,0 0 0-16,4 0 0 0,3-3 0 0,3-1 0 0,-6 1 0 0,6-3 0 15,1 3 0-15,3-3 0 0,-3 2 0 0,10-2 0 16,-7 0 0 0,7 3 0-16,-7 3 0 0,7-3 0 15,-10 3 0-15,10 0 0 0,-7 3 0 0,-3 0 0 0,3 0 0 0,-4 3 0 16,1 1 0-16,0 2 0 0,-8 0 0 16,1 4 0-16,3-1 0 0,-7 4 0 0,-11 0 0 0,8 0 0 0,-4-1 0 0,3 1 0 15,-7 0 0-15,1-1 0 0,6 1 0 0,-6-7 0 16,-1 4 0-16,1-7 0 15,-1 4 0-15,7-4 0 0,-6 0 0 0,3-3 0 0,3 3 28 0,4-6 2 16,0 0 1-16,0 7 0 16,0-7-50-16,0 0-9 0,0 3-3 0,11 3 0 0,-8-6 51 0,4 0 9 15,4 3 3-15,3-3 0 16,-3-6-24-16,-1 0-8 0,4 3 0 16,8-4 0-16,-8-2 0 0,7 0 0 0,-7-1 0 0,7-2 0 15,-3-4 0-15,3 0 0 0,-7 1 0 0,7-1 0 16,-7-3-26-16,4 3-5 0,-4 1-1 0,-3-1 0 0,3 3 32 0,-4 1 0 0,-3-4 0 15,0 4 0 1,1-1 0-16,-5 4 0 0,4-1 0 0,-7-2 0 0,0 2 0 0,0 1 0 16,0 3 0-16,-7 3 0 0,4-1 0 0,-5 4 0 0,1 4 0 0,-3 2 0 15,3 0 20-15,-4 4 9 16,4 5 3-16,-3 1 0 16,-1 3-52-16,4 3-9 0,0 0-3 0,0 0 0 0,3 0 32 0,4-1 0 0,0-2 0 0,0 0 0 15,0 0 0-15,7-7 0 0,0 1 0 0,4 0 0 16,0-1 0-16,-8-3 0 0,8 1 0 0,3-4 0 0,-4-3 0 0,4 0 0 15,4 1 0-15,-4-4 0 16,0 0 0-16,-3 0 0 16,7-4 0-16,-11 4 0 0,3-3 0 0,1 0 0 0,-1 0 0 15,1 0-712-15,0 0-136 0,-8 3-27 0</inkml:trace>
  <inkml:trace contextRef="#ctx0" brushRef="#br0" timeOffset="27961.85">4346 5092 1351 0,'4'-22'28'0,"-4"19"8"16,3-4-36-16,-3 7 0 0,0 0 0 0,0 0 0 31,0 0 184-31,0 0 29 0,0 0 7 0,0 0 0 0,0 0-46 0,0 0-10 0,0 0-1 0,0 0-1 16,4 10-58-16,3-4-12 0,-4 7-3 0,8-1 0 0,-4 4-34 0,0 6-7 15,0 0-2-15,4 6 0 16,-1-3-6-16,-6 3 0 0,6 0-1 0,1 4 0 15,-7-4-4-15,6 0-1 0,-3 4 0 0,0-7 0 16,0 0 9-16,-3-3 1 0,3 0 1 0,-4-4 0 16,-3 1-36-16,4-3-9 0,-1 0 0 0,-3-4 0 0,0-2-17 0,4-4-6 15,-4-6-1-15,0 0 0 16,0 0 7-16,0 0 1 0,0 0 0 0,-4-3 0 16,1-4-109-16,-1-2-22 0,1 0-4 0,-4-1-1 15,3 1-64-15,-3-7-14 16</inkml:trace>
  <inkml:trace contextRef="#ctx0" brushRef="#br0" timeOffset="28458.46">4297 5402 2211 0,'0'0'46'0,"0"0"10"0,0 0-44 0,0 0-12 0,0-6 0 0,7 3 0 16,-4-4 124-16,1 4 22 0,3 0 5 0,-3 0 1 16,6 0-38-1,-3 0-7-15,4 0-2 0,3-1 0 16,-4 1-13-16,1 3-2 0,3-3-1 0,0 0 0 0,0 3-53 0,4-3-10 0,0 0-2 0,-1 3-1 15,4-3-13-15,-3 3-2 0,3 0-8 0,0 0 12 16,1 0-12-16,2 3 0 0,-3-3 0 0,4 6 0 31,0-3 0-31,-11 3-18 0,7 4 4 0,-3-1 1 16,-1-2-55-16,-2 2-12 0,-1 4-1 0,-4-4-1 0,1 3 15 0,-1 1 3 0,-3-4 1 0,8 4 0 16,-12-4-6-16,4 4-2 0,-3-1 0 0,3 1 0 15,0-4-40-15,-4 1-8 0,4-1-1 0,0-3-1 16,-3-2 77-16,-4-4 15 0,0 0 3 0,7 3 1 15,-7-3 40-15,0 0 8 0,0 0 1 0,0 0 1 0,0 0 18 0,0 0 3 16,4-7 1-16,-4 7 0 16,0 0 27-16,0 0 6 0,0 0 0 0,0 0 1 15,0 0-13-15,0 0-4 0,0 0 0 0,0 0 0 0,0 0-51 0,0 0-13 0,0 0 0 0,0-3 0 16,0-3 54-16,0 0 8 0,0 0 2 0,0-4 0 16,-4 4-20-16,4-7-4 0,-4 4-1 0,4-4 0 31,-3 1 7-31,-1-1 2 0,4-2 0 0,-7 2 0 15,4 1-20-15,-1-1-4 0,-3 4-1 0,4-4 0 16,-1 4-23-16,1-1 0 0,-1 1 0 0,-3-1-8 0,4 1-20 0,3 3-3 0,-8-1-1 0,5 4 0 31,-1-3-52-31,1 0-10 0,-1 3-2 0,1-4-1 16,3-2-37-16,0-4-7 0,-7 1-2 0,7 2 0 0,-4-2 43 0,4-1 8 16,0 1 1-16,-7-1 1 15,7-2 51-15,-3 2 11 0,-1 1 1 0,1-1 1 16,-1 0-131-16,1 7-27 0</inkml:trace>
  <inkml:trace contextRef="#ctx0" brushRef="#br0" timeOffset="28685.67">4678 5045 2542 0,'0'0'72'0,"0"0"16"0,0 0-71 0,0 0-17 0,0 0 0 0,0 0 0 16,0 0 76-16,0 0 12 0,0 0 3 0,0 0 0 16,0 0-39-16,0 0-7 0,0 0-1 0,10 3-1 15,-10 3-43-15,4-3-16 0,3 3 1 0,-3 1 0 16,6-1-83-16,-6 0-17 0,3 1-3 0</inkml:trace>
  <inkml:trace contextRef="#ctx0" brushRef="#br0" timeOffset="29662.35">5066 5471 2258 0,'0'0'64'0,"0"0"14"15,0 0-62-15,7 3-16 0,-7-3 0 0,3 3 0 16,-3-3 136-16,4 7 24 0,-4-7 4 0,0 0 2 0,0 6-56 16,0-6-11-16,0 0-3 0,0 0 0 0,0 0-34 0,0 0-7 0,0 0-2 0,0 0 0 15,0 0-36-15,0 0-7 0,0-6-2 0,-4-4 0 16,4 1 22-16,0-4 4 0,-3 4 1 0,3-1 0 16,3-2-23-16,-3-1-4 0,0 4 0 0,4-4-8 15,-4-2 12-15,4 2-12 0,-1 1 12 0,1-4-12 31,-1 0 8-31,4 4-8 0,0-1 0 0,0 1 0 0,0 2 18 0,0 1-3 0,0-1-1 0,4 4 0 0,-4 0-14 16,4 0-12-16,-4 3 3 0,3-1 0 16,-3 4 9-16,0 0 9 0,0 4-1 0,4 2-8 15,-7 0 12-15,3 0-4 0,-4 4 0 0,4-1-8 0,-3 4 12 0,-4-1-12 16,3 4 12-16,1 0-12 16,-4-1 9-16,3 1-9 0,-3 3 0 0,0 0 9 15,0-4-9-15,0 4 0 0,-3-3 0 0,3-1 0 0,0-5 0 0,-4-1 0 0,4 1 8 16,0-10-8-1,0 0-11-15,0 0-4 0,0 0-1 0,0 0 0 0,0-7 16 0,4 1 0 0,-1-3 0 0,-3-1 0 16,4-2 8-16,3-1 4 0,-4-2 0 16,5-1 1-16,-5 3-13 0,1-2 0 0,3 2 0 0,3 1 0 31,-6-1 0-31,6 0 0 0,-3 4 0 0,4-4 0 0,3 4 0 0,-7-3 0 0,0-1 0 0,4 4 0 16,-1-1 0-16,1 1 0 0,-4-1 8 0,4 4-8 15,-4 3 9-15,3 0-1 0,-6 0 0 0,6 6 0 16,-6 0-8-16,3 3 0 0,-4 4 0 0,4 2 8 15,1 1 0-15,-5 2-8 0,1 1 12 0,3 0-4 16,-4-1-32-16,1 1-6 0,3 0-2 16,-4-1 0-16,-3 4 32 0,7-3 0 0,-7 0 0 0,4-1 0 15,-1 1 0-15,-3-3 0 0,0-1 0 0,4 1 0 16,-4-4 0-16,0 0 0 0,-4 1 0 0,4-1 0 16,0-9 0-16,0 0 0 0,0 0 0 0,0 0 0 15,0 0 0 1,0 0 0-16,0 0 0 0,0 0 0 0,0 0 0 0,7-3 0 0,4 3 0 0,-7-3 0 0,6 0 20 0,-3 0 9 15,0 0 3-15,0-1 0 16,4 1-24-16,-1-3-8 0,1 0 0 0,3-1 0 16,-7 1-26-16,4-3-5 0,6 3-1 0,-6-4 0 31,-4-2 32-31,7-1 0 0,0 1 0 0,-7-4 0 0,4 3 0 0,0-2 0 0,-1-1 0 0,1 0 0 0,-4 1 0 16,0 2 0-16,0-3 0 0,-4 1 0 15,4-1 0-15,-7 3 0 0,0 1 0 0,0-1 0 0,0 4 0 0,0 3 0 0,-7-1 0 0,7 7 0 16,-3 0 20-16,-8 0 9 0,4 4 3 0,0 2 0 31,-3 3-24-31,3 7-8 0,-4 0 0 0,4-1 0 0,0 4 0 0,3 0 0 0,-6 0 0 0,3 3 0 16,3-4-26-16,4 4-5 0,-3-3-1 15,6 0 0 1,1 3 32-16,-1-3 0 0,4 0 0 0,4-4 0 16,-1-2 20-16,1-1 9 0,3 1 3 0,0-4 0 15,4 1-52-15,-4-4-9 0,4 0-3 0,-1-3 0 16,4 1 32-16,1 2 0 0,-1-6 0 0,3 3 0 15,1-3 0-15,-4 3 0 0,8 0 0 0,-5 0 0 0,-3 1 19 0,1-1 9 0,-1 3 3 0,-4-3 0 16,1 3-31-16,-4-3 8 0,-3 1-8 0,-1 2 4 16,1-3-18-16,-4-3-2 0,-7 0-1 0,0 0 0 15,0 0-101-15,0 0-20 0,-4-9-4 0</inkml:trace>
  <inkml:trace contextRef="#ctx0" brushRef="#br0" timeOffset="32018.05">7087 5587 2661 0,'-7'3'76'0,"7"-3"16"0,0 0-74 0,-3 0-18 0,3 0 0 0,-4 0 0 16,1-3 73-16,-1 0 11 16,4 3 3-16,-3-3 0 0,-1-3-27 0,1-1-6 0,3 1-1 15,-4-3 0-15,1-1-9 16,-1-2-1-16,-3-1-1 0,0-3 0 0,-4 4 6 0,1-7 2 0,3 3 0 0,-7 1 0 16,3-7-2-16,4 6-1 0,-11-3 0 0,8-3 0 15,-1 0-32 1,-3 0-7-16,3 0 0 0,1-6-8 0,-1 3 13 0,4-3-4 0,4 0-1 0,-1-4 0 0,4 4-8 15,7-3 8 1,0-1-8-16,4-2 8 0,-1 3-8 0,5-4 0 0,-1 7 0 0,3 0 0 16,1-1 0-16,0 1 0 0,3 0 0 0,-4 0 0 15,5 3 8-15,-5 3-8 16,4 3 0-16,-3 0 8 0,3 0-8 0,0 4 0 0,-3-1 0 0,0 3 0 0,-1 4 0 16,1 3 0-16,-4-1 0 0,0 4 0 0,0-3 0 0,0 6 0 0,0-3 0 15,-3 6 0 1,0 0 0-16,-11-3 0 0,10 3-12 0,-10-3 12 15,11 7-90-15,-11-7-10 0,10 3-3 0,1 3 0 16,-11-6-141 0,10 6-28-16</inkml:trace>
  <inkml:trace contextRef="#ctx0" brushRef="#br0" timeOffset="32712.56">7708 5067 996 0,'0'0'28'0,"4"-7"7"0,-4 1-35 0,3-3 0 0,-3-1 0 0,4 1 0 15,-4-1 138-15,0-2 21 0,3 2 4 0,-3-2 1 0,4 6 6 0,-1-4 2 16,-3 1 0 0,0 3 0-16,4-7-24 0,-4 7-5 0,0-4-1 0,0 4 0 15,0 6-37-15,0 0-7 0,0 0-2 0,0 0 0 16,0 0-28-16,0 0-7 0,0 0-1 0,-4 6 0 0,1 4-24 0,3 2-4 0,0 4-2 0,0 6 0 31,0 3-6-31,-4-3-2 0,4 3 0 16,0 0 0-16,-3 3 2 0,3 4 0 0,0-4 0 0,0 3 0 0,0-6-7 0,0 4-1 0,0-1 0 0,0-3 0 15,3 0-6 1,1 0-2-16,-1-3 0 0,1 3 0 16,-1-6-8-16,1 3 0 0,3-3 9 0,4-4-9 0,-1 1 0 0,1-3 0 0,-1-4 0 0,1 0 0 31,0 1 0-31,-4-1 0 0,3-3 0 0,1 1 0 0,-4-4 0 0,0-3 0 15,-7 0 0-15,7-3 0 0,3 0 0 0,-6-1 0 0,-4 4 0 0,7-3 0 16,-3-6 0-16,-1 0 0 0,-3-4 0 0,4 0 0 16,-4 1-12-16,3-1 2 0,-3 1 1 0,0-1 0 31,0 1-103-31,0-4-20 0,-3 4-4 0,3-1 0 16,-4 0-17-16,-3 1-3 0,0 2-1 0,0 1 0 0,-4-3-40 0,1 2-8 0,-1-2-2 0,-6 2-703 0</inkml:trace>
  <inkml:trace contextRef="#ctx0" brushRef="#br0" timeOffset="32944.51">7616 5270 1958 0,'0'0'43'0,"0"0"9"0,0 0 1 0,0 0 3 0,0 0-45 0,0 0-11 0,0 0 0 0,0 0 0 16,0 0 156-16,-3 4 28 0,3-4 7 0,0 0 1 0,0 0-60 0,0 0-11 15,0 0-2-15,0 0-1 0,3 6-35 0,5-3-7 0,-1 0-2 0,3 0 0 31,1-3-23-31,-1 0-5 0,4 0-1 0,1 0 0 0,-1-3-18 0,3 3-4 16,-3-6-1-16,4 3 0 0,3-4-7 0,-3 4-2 0,0 0 0 0,-4-3 0 16,3 3-3-1,-3-4-1-15,0 4 0 0,-3 0 0 16,0 0-9-16,-4 3 0 0,0-3 0 0,0 3 8 0,0-3-20 0,0 3-4 0,-4 0 0 0,5 3-1 16,-8-3-112-16,7 3-23 15,3 0-4-15,-3 0-1290 0</inkml:trace>
  <inkml:trace contextRef="#ctx0" brushRef="#br0" timeOffset="33711.9">8241 5697 1854 0,'0'0'40'0,"0"0"9"0,0 0 2 0,0 0 1 16,0 6-41-16,0-6-11 0,3 3 0 0,-3-3 0 0,4 7 102 0,-4-7 18 0,7 3 4 0,-7-3 1 15,7 0-22-15,-7 0-5 0,7 0-1 0,-7 0 0 16,0 0 9-16,0 0 2 0,7-7 0 16,-7 1 0-16,0 3-16 0,0-3-2 0,-3-1-1 0,-1 1 0 0,-3-3-25 0,0 2-4 0,0-2-2 0,0 0 0 31,-4-1-46-31,4 1-12 0,-3-4 0 0,3 4 0 0,0 0 16 0,3-1 0 15,-3-2 1-15,3 2 0 16,1 4-17-16,-1 0 10 0,4-4-10 0,0 1 8 0,4-4-23 16,-1 4-5-16,1-1 0 0,3 1-1 0,0-4 21 0,0 4 0 0,4-3 0 0,-1 2 0 15,1 1 14-15,-1-1 7 16,1 1 2-16,0 3 0 0,-4-1-23 0,3 4 0 16,-10 3 0-16,0 0 0 0,11-3 0 0,-11 3 0 0,0 0-8 0,10 0 8 31,-10 0-87-31,15 0-12 0,-15 0-2 0,10 3-915 0,-10-3-184 15</inkml:trace>
  <inkml:trace contextRef="#ctx0" brushRef="#br0" timeOffset="34537.44">8636 4753 1706 0,'0'0'37'0,"0"0"8"0,0 0 2 0,-4-3 1 0,-3 0-38 0,7 3-10 32,0 0 0-32,-3-3 0 0,3 3 109 0,0 0 20 0,0 0 4 0,-4 0 1 15,-3 0-5-15,7 0-1 0,-3 0 0 0,3 0 0 0,0 0 0 0,0 0 0 16,0 0 0-16,0 0 0 0,0 0-78 0,0 0-16 16,0 0-3-16,0 0-1 0,0 0-12 0,0 0-2 0,0 0-1 0,7-3 0 15,0 3-3-15,0 3-1 0,4 0 0 0,3 3 0 16,0 0-3-1,3 1 0-15,-2-1 0 0,6 6 0 0,-4 1 28 0,1-1 4 0,-4 1 2 0,4-4 0 32,-4 4-16-32,-4-4-3 0,5 4-1 0,-1 3 0 15,-4-1-6-15,1 1 0 0,-1 3-1 0,-3 0 0 0,4-1-6 0,-4 7-1 16,0-3 0-16,-3 4 0 0,-4-1-8 0,3 3 12 0,-3-3-12 0,-3 0 12 16,3 0-12-16,-4-3 0 0,-3 3 9 0,0 0-3 15,0-6-6-15,0 0 0 0,-4 0 0 0,4-4 0 16,-3-2 0-16,-1-1 0 0,4 1 0 0,-4-4 0 15,4-2 0-15,4-4 0 16,-4 3 0-16,7-6 0 0,0 0 0 16,0 0-8-16,0 0 8 0,7-6-10 15,-4 3-82-15,8-4-17 0,0 1-3 0,3-3-908 0,0 2-180 0</inkml:trace>
  <inkml:trace contextRef="#ctx0" brushRef="#br0" timeOffset="38780.03">3302 6506 1873 0,'0'-10'79'15,"0"1"-63"1,-7 0 130-16,7-1 26 0,-4 1 6 0,4-1 1 0,0 4-92 0,4 0-19 16,-4 0-3-16,0 2-1 15,0 1 0-15,7-3 0 0,-7 3 0 0,0 3 0 16,0 0-13-16,0 0-3 0,0 0-1 0,0 0 0 16,0 0-14-16,0 0-2 0,4 9-1 0,-1 1 0 15,-3 5 9-15,0 1 1 0,0 3 1 0,0 3 0 0,0 3-5 0,0 0-2 0,-3 6 0 0,-1 4 0 31,-3-4 5-31,3 4 1 0,4 2 0 0,-7-2 0 16,4-1-32-16,-4-2-8 0,3-1 0 16,4 0 0-16,0-2 0 0,0-1 0 0,0 0-8 0,0-3 8 15,4-3 0-15,3 0 0 0,-4-3 0 0,4 0 0 16,4-1 0-16,3-2 0 0,7 0 0 0,-7-4-8 0,1-2 8 0,6-1 0 16,0-3 0-16,-7 1 0 15,7-4 0-15,-10-3 0 0,6-3 9 0,-6-4-9 16,3 1 0-16,-3 0 0 0,-1-4-15 0,-3-2 5 0,0-1 10 0,0 1 0 0,-3-4 0 0,-4 0 0 15,0 1 0-15,0-1 12 0,0-3-2 0,-4 4-1 16,-3-1-91-16,4 3-18 0,-1 1-4 16,-3-1-1-1,4-2-37-15,-4 5-7 0,0-2-2 0,-4 2 0 16,0-2-135-16,1 2-27 0</inkml:trace>
  <inkml:trace contextRef="#ctx0" brushRef="#br0" timeOffset="38987.93">3302 6807 1731 0,'0'0'38'0,"-7"3"8"0,3-3 2 0,4 0 0 0,0 0-38 0,-10 3-10 32,10-3 0-32,0 0 0 0,0 0 160 0,0 0 29 0,0 0 7 0,0 0 0 15,0 0-59-15,0 0-12 0,0 0-2 0,0 0-1 0,0 0-46 0,10 0-10 0,1 0-2 0,-4 3 0 32,0 0-10-32,4 0-2 0,3 1-1 0,-4-4 0 15,5 3-25-15,-1-3-5 0,3 3-1 0,-3-3 0 0,8 0-20 0,-12-3 8 0,4 3-8 0,0-3 0 31,4-4 0-31,-7 4-10 0,3-3 1 0,0-3 0 16,-4 2-101-16,4 1-20 0,-3 0-4 0,0-1-774 0,-1 1-156 0</inkml:trace>
  <inkml:trace contextRef="#ctx0" brushRef="#br0" timeOffset="39257.19">3782 6992 2570 0,'0'0'56'0,"0"6"12"0,0-6 3 0,0 6 1 16,0-6-57-16,0 0-15 0,0 7 0 0,0-7 0 0,0 0 80 0,0 0 12 0,0 0 4 0,0 0 0 31,0 0-32-31,0 0-5 0,0 0-2 0,0 0 0 16,0 0-6-16,0 0-2 0,0-7 0 0,0-2 0 0,0 0-4 0,-7-1-1 0,3-2 0 0,1-1 0 15,-1 1-9-15,1-1-3 0,-1 0 0 0,-3 1 0 31,4 2-61-31,-5 1-13 0,5 0-2 0,-1-1-1 16,1-2-104-16,-1-1-21 0,4 4-4 0,-3-1-1166 0</inkml:trace>
  <inkml:trace contextRef="#ctx0" brushRef="#br0" timeOffset="39382.26">3704 6644 2161 0,'0'0'61'0,"-3"0"14"0,-8 0-60 0,8 0-15 0,3 0 0 0,-8 0 0 0,8 0 105 0,0 0 19 0,0 0 3 0,0 0 1 31,0 0-80-31,0 0-15 0,0 0-3 0,0 0-1 16,0 0-74-16,0 0-15 0,8-3-4 0,-1 3-682 16,0-4-137-16</inkml:trace>
  <inkml:trace contextRef="#ctx0" brushRef="#br0" timeOffset="40336.87">3993 6945 1578 0,'0'0'44'0,"0"0"12"0,0 0-45 0,0 0-11 16,0 0 0-16,0 6 0 0,-3 0 150 0,3 1 28 15,0-4 6-15,0 3 0 0,0-6-52 0,-7 6-10 31,7-6-2-31,0 0-1 0,0 0-46 0,0 0-9 16,0 0-1-16,0 0-1 0,0 0-41 0,0 0-8 0,0 0-1 0,0 0-1 0,0 0 46 0,0 0 10 0,0 0 1 0,0-3 1 31,0-3-25-31,0 0-6 0,-4-1-1 0,4 1 0 16,0 0-12-16,0-4-2 0,0 4-1 0,0 0 0 0,0-4 9 0,0 1 1 16,0 0 1-16,0-1 0 0,0 4-21 0,4-3-12 15,3-1 12 1,-7-2-12-16,3-1 0 0,1 4 0 0,3-4 0 0,-3 1 0 15,3 2 0-15,-4 1 0 0,4 2 0 0,4 4 0 16,-8-3 8-16,1 3-8 0,3 3 0 0,-4 0 0 0,4 3 23 0,4 3 1 16,-11 1 0-16,4 2 0 0,-1 0-24 0,1 4-10 15,-1 3 1-15,1-4 0 0,3 4 9 0,-7-4 11 0,0 4-3 0,0 0 0 16,0-1-8-16,0-2 0 0,-7 0 0 0,7-1 0 16,0-3 0-16,0 1 0 15,0-4 0-15,0-6 0 0,0 0 0 0,0 0 0 16,0 0 0-16,0 0 0 0,7-3 0 0,-7-3 0 0,3-4 0 0,-3-2 0 15,7-1 0-15,-3 1 0 16,-4-4 0-16,7 3 0 0,-4 4 0 16,8 0 0-16,-7-4 0 0,3 4 0 0,0-4 0 0,3 4 0 0,-3-1 0 15,4 4 0-15,-8-3 0 0,4 2 0 16,1-2-12-16,2 6 12 0,-3 0 0 0,-3 3 0 16,3 0 0-16,0 0 0 0,-4 3 0 0,1 3 0 0,-1 0 0 0,4 4 0 15,-7-1 0 1,4 1 8-16,-4 2-8 0,7-2 12 0,-7 5-12 0,0 1 10 0,0-4-10 15,4 4 10-15,-1 0-10 0,1 0 0 0,-1-4 0 0,1 1 0 16,3-1 0-16,-4-2 0 0,4-1 0 0,-3 0 0 0,3-6 0 0,0 4 0 16,-4-1 0-16,5-3 0 15,-1 3 0-15,3-2 0 0,-10-4 0 0,4 3 0 16,6-3 0-16,-10 0 0 0,11 0 0 0,-8 0 0 0,8-3 0 0,-4-1 0 16,0 1 0-16,4-3 0 15,-4-3 0-15,3-1 0 0,-6 1 0 0,3-4 0 0,0 1 0 0,4-1 0 16,-4 1 0-16,-4-4 0 0,4 3 0 0,0 1 0 0,0 2 0 15,-3 1 0-15,3 0 0 0,-7-1 0 16,3-2 0-16,-3 2 0 16,4 1 0-16,-4-1 0 0,0 1 0 0,-4 3 0 15,4-4 0-15,0 4 0 0,-3 3 0 16,3 0 0-16,-7 3 0 0,7 3 0 0,-4 0 0 0,-3 3 0 0,4 4 0 0,-1-1 0 16,1 1 0-16,-1 2 0 0,1 1 0 0,-4 2 0 15,3-2 0-15,4 3 0 0,-7-1 0 16,3 1 0-16,4 0 0 0,0-1 0 0,0 1 0 0,0-3 0 0,0-1 0 0,4 4 0 15,3-7 0 1,-7 1 0-16,4-1 0 0,3-3 0 16,-4 4 0-16,8-7 0 0,-1 0 0 0,-6 0 0 0,10-3 0 0,-3 0 0 0,6-3 0 0,-6 3 0 15,6-3 0-15,-6 0 0 0,3-4 0 16,4 4 0-16,-8-3 0 0,4 3 0 16,-3 0 8-16,3 0-8 0,-7 3 0 15,4-4 0-15,-4 4 0 0,-7 0 0 0,0 0-86 16,7-3-13-16,-7 3-2 0,0 0-903 0,0 0-180 0</inkml:trace>
  <inkml:trace contextRef="#ctx0" brushRef="#br0" timeOffset="41363.98">5366 6716 1267 0,'0'-6'28'0,"3"-4"5"0,4-2 2 0,-7 2 1 0,0-2-36 0,0 2 0 0,4 1 0 0,-4-1 0 15,0 4 176-15,7 0 28 0,-7 6 5 0,0 0 2 16,0 0-31-16,0 0-5 0,0 0-2 0,0 6 0 0,3 0-87 0,-3 7-18 15,8 3-3 1,-5-1-1-16,8 4 0 0,-8 6 0 0,4-3 0 0,0 10 0 16,4-4-13-16,-1-3-3 0,1 0-1 0,0 0 0 15,-1-3-24-15,1 0-5 0,-8 0-1 0,4 0 0 16,0-6-17-16,0-1 0 0,-3 1 0 0,3-4 0 16,-7-2 0-16,4-1 0 0,-4 1 0 15,0-4 0-15,0-6 0 0,0 0 0 0,0 0 0 0,0 0 0 16,0 0 0-16,0 0 0 0,-4 3 0 0,4-3 0 15,-11-3-99-15,8 0-23 0,-4-3-5 0,3-1-1 16,-6-2 0-16,-1-4 0 0,1 1 0 0,-1-1 0 16,-3 1 52-16,3-1 9 0,-3 1 3 0,4-4 0 15,-4 3-11-15,3 4-1 0,0-4-1 16,1 7 0-16,-1-3 62 0,4-1 15 0,0 4 0 0,-4 0 0 0,4 3 0 0,4 0 0 16,-1-1 0-16,-3 1 0 0,7 3 0 0,-3-3 17 15,3 3-3-15,0 0-1 0,0 0-13 0,0 0 0 0,0 0 0 0,0 0 0 16,0 0 0-16,0 0 0 0,0 0 0 0,0 0 0 15,0 0 54-15,0 0 8 0,10-3 2 0,-10 3 0 16,11 3 51-16,3 0 10 0,-7 0 3 0,0 4 0 16,4-1-52-16,-1 0-9 0,1 4-3 15,0-4 0-15,3 0 0 0,-4-3 0 0,4 0 0 0,0-3 0 16,4 0-51-16,0 0-13 16,3-3 0-16,0 0 0 0,0-3 0 0,4 0 0 0,-7-1 0 0,3-2 0 15,-4 3 0-15,1-1 0 0,-4-2 0 0,0 0 0 16,0 2 0-16,-7 1 0 0,0 0 0 0,-7 6 0 0,11-7 0 0,-11 7 0 15,4-6 0-15,-4 6 0 16,0 0 0-16,0 0 0 0,7-3 0 0,-7 6 0 16,0 0 54-16,-7 4 8 15,3 2 2-15,0 0 0 0,1 1-52 0,-1 6-12 0,1-4 0 0,-1 7 0 16,1 0 54-16,3 0 8 0,-4-1 2 16,4 1 0-16,0 0-64 0,4-3-24 0,-4-4 0 15,3 1 1-15,1-1 23 0,-1-2 0 0,4-1 10 0,-3-3-10 16,-4-6 0-16,14 3 0 0,-3-3 0 15,-1 0 0-15,4 0 0 0,-3-6 0 0,0 0 0 16,-1 0 0-16,4-7 20 0,-3 1-2 0,-1-1-1 0,1 0 0 0,-7-2-17 0,3 2 0 16,-4 1 0-16,1-1 0 0,-4 1 0 0,0-1 0 15,0 4 0-15,-4-4 0 0,1 4 0 16,-1-1 0-16,-3 4 0 0,-4-3 0 0,4 2 0 0,0 1 0 0,0 0 0 0,-3 0 0 16,3-1 0-16,0 4 0 15,0 0 0-15,3 0 0 0,0 3-99 0,4 0-23 16,-7-3-5-16,7 3-854 15,0 0-171-15</inkml:trace>
  <inkml:trace contextRef="#ctx0" brushRef="#br0" timeOffset="42389.54">6675 6741 2419 0,'0'0'53'0,"-4"0"11"0,-7 0 3 0,8 3 1 0,-11-3-55 0,7 0-13 0,-4 3 0 0,-3 0 0 15,3 4 54-15,1-1 8 0,-1 3 2 0,4 4 0 0,-3-1 0 0,-1 4 0 16,4 0 0-16,-4 3 0 0,4 3 0 0,4-4 0 0,-1 4 0 0,1-3 0 31,3-3-52-31,0 3-12 0,3-7 0 0,-3 1 0 0,7-1 0 0,0-2 0 16,4-4 0-16,-4-3 0 0,0-3 0 0,4 0 0 16,3-3 0-16,-4 0 0 0,1-4 0 0,7-2 0 0,-11-3 0 0,10-4 0 31,-3-3 0-31,-3 0 0 0,3 4 0 0,-3-4 0 0,-1 0 0 0,1 3 0 15,-4-3 0-15,-4 4 0 0,8-1 0 0,-11 0 0 0,0 4 0 0,0 2 0 32,0-2 0-32,0 3 0 0,-11 2 0 0,4 1 0 0,4 3 0 0,-4 0 0 15,0 3 0-15,0 0 0 0,3 3 54 0,-3 0 8 0,4 3 2 0,-1 4 0 32,1 2-52-32,-1 1-12 0,4 2 0 0,4 1 0 0,-1 3 0 0,1 0 0 15,-1 6 0-15,1 0 0 0,3 0 0 0,0 0 0 0,0 0 0 0,0 3 0 0,3-3 0 0,1 4 0 31,-4-1 0-31,4 0 0 16,-1 0 0-16,1 4 0 0,-4-1 0 0,0 0 0 0,0 1 0 0,-3-4 0 0,3 3 0 16,-4 1 0-16,-3-4 54 0,0 0 8 0,0 0 2 0,0-3 0 15,-7 0-52-15,0-3-12 0,0 0 0 0,0-3 0 16,-4-3 0-16,1 0 0 0,-4-1 0 0,3-5 0 16,-3-4 0-16,0 0 0 0,0-3 0 15,0-3 0-15,3-3 0 0,0-3 0 16,-3-3 0-16,7-4 0 0,-3-3 0 0,3 1 0 0,-4-4 0 0,4-3 0 15,3 0 0 1,-3-6 0-16,4 3 0 0,-1-4 0 0,4 1 0 0,0 0 0 0,0 0 0 16,4-1 0-16,-1 4 0 0,1-3 0 0,3 3 0 0,0 0 0 0,4 6 0 15,-4 0 0-15,3 4 0 0,-3-1 0 16,7 7 0-16,-3-4 0 0,0 7 0 0,-1-4 0 16,1 4 0-16,-1 0 0 0,1 0 0 0,3 2 0 15,-7-2-100-15,4 0-22 0,6 3-5 0,-10-3-1 16,4-4-51-16,0 1-10 0,3-1-3 15,-4 1 0-15,1-4 0 0,-1-2 0 0,5 2 0 0,-5-3 0 16,-3 1 154-16,4 2 38 0,-4-2 0 0,0-1 0 0,0 0 44 0,-4 4 16 16,1 2 3-1,3-2 1-15,-3-1 51 0,-4 4 10 0,3-1 3 0,-3 4 0 0,0 3-52 16,0 3-9-16,0 0-3 0,-3 3 0 0,3 6 52 0,-4 1 9 0,1 2 3 0,-1 4 0 16,4 3-103-16,-4 0-25 15,4 3 0-15,0 3 0 0,0-3 56 0,0 0 7 0,0 0 1 16,0-4 0-16,4 1 0 0,-4-6 0 0,7-1 0 0,-3-2 0 15,-1-4-52-15,4 0-12 0,-7-6 0 0,11 7 0 16,-1-7 0-16,1-4 0 0,-4-2 0 0,7 0 0 16,-3-4 0-1,-1 1 0-15,1-3 0 0,-4-4 0 0,3 3 0 0,-2-2 0 0,-1-1 0 0,-4 0 0 16,1 1 0-16,-1-1 0 0,-3 3 0 0,0 1 0 0,0-1 0 0,-7 1 0 31,4 2 0-31,-8 1 0 0,4 0 0 0,-4 2 0 0,1-2 0 0,-4 3 0 16,0 2 0-16,3 1 0 0,-3 0 0 0,0 0 0 15,3 3-48-15,1 0-13 0,-5 0-3 0,8 0 0 16,0 0-102 0,4 0-21-16,3 0-4 0,0 0-1101 0</inkml:trace>
  <inkml:trace contextRef="#ctx0" brushRef="#br0" timeOffset="46848.37">7906 7051 2670 0,'0'0'56'0,"0"0"12"16,0 0-54-16,0 0-14 0,0 0 0 0,0 0 0 0,0 0 80 0,0 0 14 0,0-6 2 0,-4 0 1 31,4 0-26-31,-3-4-6 0,-4 4-1 0,3-7 0 15,1 1-11-15,-4-4-2 0,-1-3-1 0,1 4 0 0,0-4-18 0,0-3-4 0,4-3-1 0,-8 0 0 32,4 0-11-32,0 0-1 0,-3-4-1 0,-1-5 0 15,0 6-2-15,1-1-1 0,-1 1 0 0,1 3 0 0,-1 3-11 0,4 0 0 0,-4 3 0 0,4 1 8 32,0 2-8-32,4 0 0 0,-4 4 0 0,3-1 8 0,1 1-8 0,3 2 0 15,-4-2 0-15,4 2 0 0,0 1 0 0,4-1 0 0,-1-2 0 16,1-1 0-16,3 4 17 0,0 0 5 0,3-1 1 15,1 1 0-15,3-1-36 0,-3 4-7 0,3 0-2 16,0 3 0-16,0-1 22 0,0 4 0 0,0 0 10 0,0 0-10 16,0 0 20-1,1 4-4-15,-1-1 0 0,0 3 0 0,-4 0-16 16,1 4 0-16,0-1 0 0,-1 1 0 0,-3-1 0 0,0 3 0 16,4-2 0-16,-4 2 0 0,-4-2-48 0,1-1-12 0,-1 1-4 0,1 2 0 31,-4-2 0-31,0-1 0 0,-4 0 0 0,1-2 0 15,-1 2-153-15,1 0-31 0,-4-2-7 0</inkml:trace>
  <inkml:trace contextRef="#ctx0" brushRef="#br0" timeOffset="47086.19">7726 6851 1792 0,'0'0'51'0,"0"0"10"0,3 6-49 16,-3-6-12-16,4 3 0 0,3 0 0 15,0 0 105-15,0-3 19 0,4 4 3 0,-1-4 1 16,-3 0 0-16,4 0 0 0,-1 0 0 0,1 0 0 0,3 0-52 0,-3-4-9 0,3 4-3 0,0 0 0 31,0-3 0-31,-3 3 0 0,-1 0 0 0,4 0 0 16,-3 0-51-16,0 0-13 0,-1 0 0 0,1 0 0 16,3 3 0-16,-4-3 0 0,1 4 0 0,3-1 0 15,-3 0-151-15,-4 3-33 0,3-3-6 0</inkml:trace>
  <inkml:trace contextRef="#ctx0" brushRef="#br0" timeOffset="47696.99">8174 7083 2303 0,'0'0'65'0,"0"0"15"15,0 0-64-15,0 0-16 0,0 0 0 0,-4-3 0 0,-3-1 94 0,4-2 16 0,-1 0 3 0,1 0 1 16,-1-7-36-16,-3 4-7 0,4-1-2 0,-1-2 0 0,-3 2-22 0,3-2-5 15,1 2-1-15,-1-2 0 16,1 2-14-16,3-2-3 0,-4 6-1 0,4-4 0 16,-3 1-23-16,6-1 0 0,-3 1 0 0,4 3 0 0,-4-1 0 0,3 4 0 15,1-3 0-15,-1 0 0 0,5 3 0 0,-1 0 0 16,-4-1 0-16,4 1 0 0,4 3 0 0,-4 0 0 16,3 0 0-16,1 0 0 31,0 3-47-31,-1-3-13 0,1 0-4 0,3 4 0 0,0-4-51 0,0 0-10 0,0-4-3 0,0 4 0 15,0-6 0-15,4 3 0 0,-4-3 0 0,0-1 0 16,0 1 52-16,0 0 9 0,-3 0 3 0,0 2 0 0,-4-2 51 16,0 0 13-16,0 3 0 0,-4 0 0 15,1 0 100-15,-4 3 22 0,0 0 5 0,0 0 1 16,0 0 0-16,0 0 0 0,-4 9 0 0,1 0 0 0,-1 1-52 0,1-1-9 0,-1 1-3 0,1 5 0 16,-4-2 0-16,3-1 0 15,1 4 0-15,-1 0 0 16,1-4 0-16,3 1 0 0,-4-1 0 0,4 1 0 15,0-1-51-15,0-2-13 0,4 2 0 0,-1-5 0 16,-3-7 0-16,4 9 0 0,3-3 0 0,0-3 0 16,0 1 0-16,3-1 0 0,1-3 0 0,0-3 0 0,-1-1 54 0,4 1 8 0,-3-3 2 0,-1-3 0 31,1 2-52-31,0-2-12 0,-4 0 0 0,3 2 0 0,-6-2 0 0,3-1 0 0,-4 4 0 0,1-3 0 16,-1 3 0-16,-3-1 0 0,-3 1 0 0,3 0 0 0,-4-1 0 0,1 4 0 15,-1-3 0 1,-3 0 0-16,0-1 0 0,-3 4 0 0,2-3 0 0,-2 0 0 15,-1 3 0-15,4 0 0 0,0-4 0 0,0 4 0 16,0 0-43-16,4 3-11 0,-4-3-2 0,3 0-1 16,4 3-51-16,0 0-9 0,0 0-3 0,0 0 0 31,0 0-69-31,0 0-15 0,11 9-2 0,-4-3-539 0,0 1-108 0</inkml:trace>
  <inkml:trace contextRef="#ctx0" brushRef="#br0" timeOffset="48460.51">8742 6964 1958 0,'0'0'43'0,"0"0"9"0,0 0 1 0,0 0 3 0,0 0-45 0,0 0-11 0,0 0 0 0,0 0 0 16,0 0 155-16,0 0 29 15,0 0 5-15,0 0 2 0,0 0-101 0,0 0-20 16,0 0-4-16,0 0-1 0,0 0-1 0,0 0 0 0,0 0 0 0,0-4 0 16,-4-5 0-16,4 3 0 0,0-4 0 0,0 1 0 15,0-4-51-15,0 4-13 0,4 0 0 0,-4-1 0 0,3-2 0 16,-3 2 0-1,0 1 0-15,4-1 0 0,-4 1 0 0,3 0 0 0,1 2 0 0,-1 1 0 16,1 0 0-16,0 0 0 0,-1-1 0 0,1 1 0 16,-1 3 0-16,4 0 0 0,-3 0 0 0,3-1 0 0,0 1 0 15,-7 3 0 1,0 0 0-16,3 0 0 0,4 3 0 0,0 1 0 0,-3 2 0 0,3 3 0 16,0 1 54-16,-3-1 8 0,-1 4 2 0,1-1 0 0,-4 1-52 0,3 2-12 15,-3-2 0-15,0-1 0 16,4 1 0-16,-4 0 0 0,0-4 0 0,0 0 0 15,3-2 0-15,-3-7 0 0,0 0 0 0,0 0 0 0,0 0 0 0,0 0 0 0,0 0 0 0,0 0 0 32,0 0 0-32,4-7 0 0,-1 1 0 0,1-3 0 15,-4-1 0-15,3 1 0 0,1 3 0 0,-1-4 0 0,1 4 0 0,-1 0 0 0,1-4 0 0,0 4 0 16,-1-3 0-16,1 2 0 16,-1-2 0-16,1-1 0 0,-1-2 0 0,4 3 0 15,-3-1 0-15,3 1 0 0,3-1 0 0,-3 4 0 0,1 0 0 0,-1-4 0 16,0 7 0-16,0 0 0 0,0 0 0 0,0 3 0 15,0 0 0-15,0 3 0 0,0-3 0 0,4 6 0 16,-8 1 0-16,4-1 0 0,-3 3 0 0,3-2 0 16,0 2 0-1,-4-3 0-15,1 4 0 0,3-1 0 0,-4-3 0 0,1 1 0 16,-1 2 0-16,1-6 0 0,-4-3 0 0,4 6 0 0,-4 4 0 16,3-4 0-16,1 0 0 0,-1 4 0 15,-3-4 0-15,0 3 0 0,0-2 0 16,4 2 0-16,-4 1 0 0,0-1 0 0,3-3 0 15,-3 4 0-15,0-4 0 0,4 3 0 0,-4 1 0 0,0-4 0 16,3 0 0-16,-3 1 0 0,0-7 0 0,0 6 0 0,0-6 0 0,0 0 0 16,0 0 0-16,0 0 0 0,0 0 0 0,0 0 0 31,0 0-48-31,0 0-13 0,0 0-3 0,0-3 0 0,0-4-102 16,4 1-21-16,-4 0-4 0,0 6-1 0</inkml:trace>
  <inkml:trace contextRef="#ctx0" brushRef="#br0" timeOffset="51346.93">10259 6832 2188 0,'0'0'97'0,"0"0"20"16,0 0-93-16,0 0-24 0,0 0 0 0,-4 3 0 31,4-3 107-31,-3 3 17 0,-4 0 3 0,7-3 1 16,-4 3-52-16,4-3-9 0,-3 7-3 0,3-7 0 15,-7 3-51-15,7-3-13 0,-4 6 0 0,4-6 0 0,0 0 40 0,0 0 4 0,0 0 2 0,0 0 0 16,0 0-22-16,-7-3-5 0,7 3-1 16,-4-6 0-1,1 3-18-15,3-4 0 0,-4 1 0 0,8 0 0 0,-4-1 0 0,3 1 8 0,1 0-8 0,3 0 0 16,-3-1 0-16,3 4 0 0,0-3 0 0,-4 0 0 16,4 3 0-16,0-1 0 0,-3 1 0 0,3 0 0 15,0 3 19-15,0 0 6 0,0 0 2 0,0 0 0 16,-7 0-1-16,4 6 0 0,-4-6 0 0,7 7 0 15,-4-1-5-15,-3 0-1 0,0 4 0 0,0-1 0 0,0-3-8 0,0 4-1 16,-3-1-1-16,3 1 0 0,-4-4-10 0,-3 0 10 0,4 0-10 0,-4-2 10 16,-1-1 24-16,5-3 5 15,-4 3 1-15,0-3 0 0,3 0-32 0,4 0-8 0,-7-3 0 0,4 3 0 16,3 0 0-16,-7-7 0 16,7 4 0-16,-4-3 0 0,4 0-76 15,0-1-17-15,4 1-3 0,-4-3-1 0,7 2-101 0,-4 1-20 0,4-3-4 0</inkml:trace>
  <inkml:trace contextRef="#ctx0" brushRef="#br0" timeOffset="52032.96">10389 6227 1922 0,'0'0'85'0,"0"0"18"0,0 0-83 0,0 0-20 0,0 0 0 16,0 0 0-16,0 0 110 0,0 0 18 0,0 0 3 0,-3 6 1 15,3-6-24-15,0 6-5 0,0 1-1 0,0-7 0 16,0 0-25-16,0 6-5 0,0-6 0 0,0 0-1 15,7 3-27-15,-7-3-6 0,7 3-1 0,0-3 0 0,4-3 12 0,-1 0 3 0,1-3 0 0,3-1 0 32,-4 1-52-32,5-3-14 0,-5-4-1 0,1 7 0 15,-1-4 24-15,1 4 5 0,-4 0 1 0,3 0 0 16,1-1-15-16,0-2 0 0,-4 6 0 16,3-4 0-16,1 1 0 0,-4 3 0 0,0 3 0 0,0-3 0 0,0 3 0 0,0 0 0 0,-3 0 0 0,3 3 0 31,-4 0 0-31,1 0 0 0,-1 4 0 0,1 2 0 0,-1 4 0 0,-3-4 0 0,4 7 0 15,-4-1 0-15,0 4 54 0,0 3 8 0,0 3 2 0,0-3 0 16,0 3-52-16,0 0-12 0,0 4 0 0,0-4 0 16,0 6 0-16,0-3 0 0,3-3 0 0,-3 10 0 15,4-4 0-15,-4-3 0 0,3-3 0 0,-3 4 0 16,4-7 0-16,0-4 0 0,-4 1 0 0,3 0 0 16,-3-3 0-16,4-1 0 0,-4-2 0 0,3-1 0 31,1-2 0-31,-4-4 0 0,0 0 0 0,3 4 0 0,-3-7 0 0,0-3 0 0,0 0 0 0,-3 6 0 0,3-6 0 15,0 3 0-15,0-3 0 0,-4 7 0 16,4-7-12-16,-3 3-4 0,3-3-2 0,0 0 0 16,0 0-74-16,0 0-14 0,0 0-3 0,0 0-1 15,0 0-14-15,-4-3-4 0,4-1 0 0,-3-2 0 16,-1 3-36-16,4-3-7 0,-4-4-1 0</inkml:trace>
  <inkml:trace contextRef="#ctx0" brushRef="#br0" timeOffset="52439.1">10530 6810 1896 0,'0'0'80'31,"0"0"-64"-31,0 0 144 0,0 0 30 0,0 0 6 0,0 0 0 16,0 0-68-16,0 0-15 0,0 0-2 0,0 0-1 15,0 0-32-15,0 0-6 0,0 0-2 0,0 0 0 16,0 0-16-16,0 0-3 0,0 0-1 0,4 3 0 15,3 0-10 1,0-3-1-16,-3 3-1 0,3 0 0 0,0-3-14 16,0-3-4-16,0 3 0 0,3-3 0 0,1-3-9 0,0 3-3 0,-1-3 0 0,4-1 0 15,0 1 12-15,0 0 3 0,4-1 0 0,-4 1 0 16,4 3-15-16,0 0-8 0,-1 0 10 0,1 3-10 16,-1 0 9-16,-2 3-9 0,-1 0 8 0,3 0-1 15,-6 0-7-15,3 0 0 0,-3 4 0 0,-4-4 0 16,3 3 0-16,-6-3 0 0,3 0 0 0,-7-3 0 15,0 0 0-15,0 0 0 0,0 0 0 0,0 0 0 0,0 0 0 16,0 0 0-16,0 0 0 0,7-3 0 16,-4 0-73-16,1-3-15 0,-1 0-2 15,1-1-1-15,-1 1-181 0,1 3-36 0</inkml:trace>
  <inkml:trace contextRef="#ctx0" brushRef="#br0" timeOffset="53520.28">11755 6362 1862 0,'0'0'78'15,"0"0"-62"-15,0 0 122 0,0 0 25 0,0 0 5 0,0 0 0 16,0 0-72-16,0 0-16 0,3 6-2 0,1 3-1 16,-1 4 11-16,1 2 3 0,-1 1 0 0,4 3 0 15,0 0-25-15,0 3-5 0,0 0-1 0,-3 0 0 16,3 3-9-16,0-3-3 0,0-4 0 0,0 4 0 31,-3 0 8-31,-1-3 0 0,4 0 1 0,-3 0 0 16,-1-4-57-16,1 1-19 0,-1-3 0 0,-3-1 0 0,4 1 31 0,-4-7 5 0,0 0 2 0,0-6 0 15,0 0-55-15,0 0-12 0,0 0-1 0,0 0-1 16,0 0-31-16,-4-6-7 0,1 0 0 0,-1-7-1 16,-3 4-74-16,0-4-14 0,0 1-3 0,-3-1-1 15,-1 1-21 1,0-1-4-16,-3 4-1 0,4-1 0 0,-1 4 115 0,-3 0 24 0,-4 3 4 15,4-1 0-15,0 1 64 0,0 0 10 0,3 3 3 0,-3 0 1 16,0 0 90-16,4 0 19 0,-1 3 3 0,1-3 1 16,6 0 1-16,4 0 1 0,0 0 0 0,0 0 0 15,0 0-52-15,0 0-10 0,0 0-3 0,7 3 0 16,4 1-51-16,-4-4-13 0,3 3 0 0,1 0 0 16,3 0 62-16,-3-3 10 0,6 0 1 0,-3 3 1 15,4-3-26-15,-4-3-6 0,4 3-1 0,-1-3 0 0,1-3-17 0,0 2-4 16,-1-2-1-16,1 0 0 15,0 0-19-15,-1-4 0 0,1 1-11 0,-1-1 11 0,-2 1 0 16,2 0 20-16,-3-1-2 0,0 4-1 0,-3-3-9 0,-4 5-8 0,0-2 9 0,-3 3-9 31,-4 3 25-31,0 0-1 0,0 0 0 0,0 0 0 16,0 6 20-16,-4 4 4 0,4-1 1 0,-3 4 0 16,-4 2-13-16,3 1-2 0,-3 3-1 15,3 3 0-15,-3-3-33 0,4 3 0 0,3-1 0 0,0 1 0 0,0-3 11 16,0-3-11-16,0 0 10 0,7-1-10 0,-4-2 12 0,4-1-3 0,4-2-1 0,0-4 0 31,-1 0-8-31,4-3 0 0,0-3 0 0,1 0 8 0,-1-6-8 0,0 0 0 0,0 0 0 0,4-7 0 16,-4 1 0-16,0-1 0 0,0-3 0 0,-4 4 0 15,1-4 0-15,0 7 0 0,-4-4 0 0,-4 4 0 16,1-1 0-16,-4 1 0 0,0 3 0 0,-4-1 0 16,1 1 11-16,-4-3-3 0,-4 2-8 0,0-2 12 15,1 3-12-15,-4-1 8 0,0 1-8 16,0 0 0-16,3 0 0 0,-3-1 0 0,3 1 0 0,-3 3 0 31,7 0-17-31,-4 0-7 0,4 0 0 0,0 3-1 0,7 0-112 16,0 0-23-16,0 0-4 0</inkml:trace>
  <inkml:trace contextRef="#ctx0" brushRef="#br0" timeOffset="54502.4">13035 6775 2030 0,'-3'4'57'0,"-1"2"14"15,1 0-57-15,-1-3-14 0,1 4 0 0,-1-1 0 16,4-6 110-16,-4 6 19 0,4-6 4 0,0 0 1 31,0 0-58-31,0 0-11 0,0 0-2 0,0 0-1 0,0 0-14 0,0 0-4 0,0 0 0 0,-3-3 0 16,-1 3-14-16,1 0-3 0,-1-3-1 0,1 0 0 16,-1 0-3-16,4 3-1 0,-3 0 0 0,-1-4 0 15,4 4 8-15,0 0 2 0,-3-6 0 0,3 3 0 0,0 3-32 0,0-6 0 0,0-1 0 0,3-2 0 31,1 3 0-31,3-4 0 0,0 4 0 0,0 0 0 16,0 3 0-16,0-4 0 0,4 4 0 0,-4 3 0 16,3-3 20-16,-6 3-1 0,3 3-1 0,0-3 0 15,-4 7 8-15,1-4 2 0,-1 3 0 0,1 0 0 0,-4 4-8 0,0-1-2 0,0 4 0 0,-4-4 0 16,1 0 6-16,-1 4 0 0,-3-4 1 0,4-2 0 16,-4 2-25-16,3-3 8 15,-3-3-8-15,4 4 0 0,3-7 0 0,0 0 0 0,-4 0 0 0,4 0 0 16,-3-7-60-16,-1-2-5 0,4 0-1 15,4-1 0 1,-4-2-66-16,3-1-14 0,1 1-2 0</inkml:trace>
  <inkml:trace contextRef="#ctx0" brushRef="#br0" timeOffset="55186.52">13314 6114 2236 0,'0'0'64'0,"0"-6"12"0,0-1-60 15,0-2-16 1,0 3 0-16,3-1 0 0,-3 1 112 0,0 0 20 0,4 0 4 0,-4-1 1 0,0 1-58 0,0 0-12 16,0 3-3-16,0 3 0 15,0-7-5-15,0 7-2 0,-4-3 0 0,-3 0 0 16,0 3 16-16,4 3 3 0,-4 0 1 0,0 4 0 0,0 2-32 0,-4 0-6 0,0 4-2 0,4 3 0 16,-3-1-12-16,-1 1-2 0,4 0-1 0,0 2 0 31,0 1-10-31,0-3-1 0,3 3-1 0,1-4 0 15,3-2-10-15,0 0 0 0,0-4 0 0,3-3 0 0,1 1 0 0,3-1 0 0,-3-3 0 0,3-3 0 32,0 3 0-32,3-6 0 0,1 3 9 15,-1-3-9-15,1 0 0 0,0 0 0 0,-1-1 0 0,1-2 8 0,-1 0-19 0,1 0-3 0,-1-4-1 0,1 1 0 32,0-1 15-32,-1 1 10 0,1 0-2 0,-4 2 0 0,0-2-8 0,0 3 0 0,0-1 0 0,-3-2 0 15,-1 6 0-15,1-4 0 0,-4 7 0 0,7-6 0 16,-7 6 0-16,0 0 0 0,0 0 0 0,0 0 0 15,0 0 0-15,0 0 0 0,0 0 0 0,3 3 0 16,4 4 0-16,0-1 0 0,0 0 0 0,0 4 0 16,-3 2 0-16,3 1 8 15,-3-1-8-15,-1 7 0 0,1-3 11 0,-1 6-3 0,1-4-8 16,-4 8 12-16,3 2 2 0,1 3 0 0,-4 0 0 0,3 4 0 0,-3-1-10 16,4-5-4-16,-4 2 0 0,3 0 0 15,1-6 0-15,-1 4 0 0,1-1 0 0,3 0 0 16,-4-6 0-16,5 3 0 0,-5-3 0 0,4 3 0 15,-3-6 0-15,-1 0 0 0,4-4 0 0,-7-2 0 16,4 0 0 0,-4-4 0-16,3-3 0 0,-3-6 0 0,0 0 0 0,0 0 0 0,-3-6 0 0,3-3 0 15,-4-1 0-15,4 1 0 0,0-4 0 0,-3 1 0 16,3-1-80-16,0 7-13 0,0-4-3 0</inkml:trace>
  <inkml:trace contextRef="#ctx0" brushRef="#br0" timeOffset="57892.35">14534 6506 1926 0,'-7'-3'55'0,"4"-4"11"0,-1 4-53 0,1-3-13 0,3 0 0 16,-4-1 0 0,4-2 77-16,0 3 13 0,-3-1 2 0,3 1 1 15,0 0-23-15,0 3-5 0,0-3-1 0,0 2 0 16,0 4-1-1,0 0-1-15,0 0 0 0,0 0 0 0,0 0 8 0,0 0 2 0,0 0 0 0,0 0 0 16,0 0-20-16,3 7-3 0,-3-1-1 0,7 3 0 16,-3-2-31-16,-1 2-6 0,1 0-2 0,3 1 0 31,0-1 44-31,0 4 9 0,4-1 2 0,-1 4 0 0,1-3-52 0,3 5-12 0,0-2 0 0,0 3 0 16,0 0 0-16,0-1 0 0,4 4 0 0,0 0 0 0,-4 0 9 0,3 0-1 0,-2 0 0 0,2 0 0 31,-3 0-8-31,0-3 0 0,1 0 0 0,-1-4 0 15,-4-2 0-15,1-4 0 0,-1 1 0 0,-3-4 0 16,0 0 0-16,-7-6-14 0,0 0 2 0,0 0 0 16,0 0-25-16,0 0-5 0,0-9-1 0,0 3 0 15,-3-4-108-15,-1 1-21 0,1-1-5 0</inkml:trace>
  <inkml:trace contextRef="#ctx0" brushRef="#br0" timeOffset="58262.66">14584 6863 2276 0,'0'0'96'0,"0"0"-77"16,-7 3 94-16,7-3 19 0,0 0 4 0,0 0 1 15,0 0-7-15,0 0-2 0,0 0 0 0,0-6 0 16,0 0-76-16,0-4-16 0,3 1-4 0,4-4 0 15,0-2 0-15,0-1 0 0,1-3 0 0,2-3 0 16,-3 4 26-16,7-4 5 0,-3 0 1 0,3 3 0 31,0-3-40-31,-3 3-7 0,3-3-1 0,0 3-1 0,0-3-4 0,0 4-1 0,0-4 0 0,0 0 0 16,0 3-10-16,1 0 10 16,-1 0-10-16,-4 0 10 0,1 1-10 0,-1 2 0 0,1 0 0 0,-4 4 8 0,0-1-5 0,-3 4-3 0,-1 2 0 0,4 1 0 31,-7 3 0-31,0 3 0 0,0 0 0 0,0 0 0 15,0-6-23-15,0 6-4 0,0-3-1 0,0-4 0 16,0 1-46 0,0 3-10-16,4-3-1 0,-1 3-1 0,-3 3-91 0,0 0-19 0,0 0-3 0</inkml:trace>
  <inkml:trace contextRef="#ctx0" brushRef="#br0" timeOffset="58940.39">15155 6706 1789 0,'4'-18'37'0,"-1"11"9"15,1 1-37-15,-4 0-9 0,3-4 0 0,1 4 0 0,0 0 112 0,-4 6 20 0,0 0 4 0,0 0 0 31,0 0-6-31,0 0-2 0,0 0 0 0,3 6 0 16,1 4-51-16,-1-1-10 0,1 0-3 0,-4 4 0 16,3 3 0-16,1-1 0 0,-1 4 0 0,1 6 0 15,3-6 0-15,-4 3 0 0,4-3 0 0,-3 0 0 0,3-1-51 0,-4-2-13 0,5-3 0 0,-1 2 0 16,-4-2 54-16,4-1 8 0,0-2 2 0,-3-1 0 31,3-3-52-31,0-2-12 0,-4-1 0 0,4 0 0 16,1-3-16-16,-5-3-5 0,1 0-2 0,-1-1 0 0,1-2 23 0,-1 0 0 0,-3 0 0 0,4-1 0 15,-8 1 8-15,4-3-8 0,-3 2 0 0,-1-2 8 16,-3 3-8-16,4-1 8 0,-5 4-8 0,-2 0 8 16,3 3-8-16,-4 3 8 0,-3 0-8 0,4 1 8 31,-1 2-8-31,0 6 0 0,1 1 0 0,-1 0 0 0,1 2 12 0,3 1-4 0,3 0 0 0,-3 2 0 16,3-2-8-16,1 0 0 0,3-4 0 0,0 1 0 15,0-1 0-15,0-5 0 0,3 2 0 0,1-3 0 16,-4-6 0-16,7 7-16 0,0-7 4 0,0 3 1 15,0-3 11-15,4 0 0 0,3-3 0 0,-4-1 0 16,5 1 8-16,-5 0 0 0,4-3 0 0,0 3 0 0,-3-4 0 0,3 4 0 16,-3-3 0-16,-1 3 0 0,1 0-8 15,-4-3 0-15,3 2 0 0,-6-2 8 16,3 3-39-16,-3 0-7 0,-1 0-2 0,-3-4 0 16,0 4-116-16,-3-3-23 0,3 0-5 0,-7 3 0 0</inkml:trace>
  <inkml:trace contextRef="#ctx0" brushRef="#br0" timeOffset="59761.26">14471 6242 1728 0,'0'0'38'0,"0"0"8"0,0 0 2 0,-4-3 0 0,4-3-39 0,0 6-9 0,0 0 0 16,0 0 0-16,-7-3 46 0,7 3 7 0,0 0 2 0,0 0 0 16,0 0 14-16,0 0 3 0,0 0 1 0,0 0 0 15,0 0 44-15,0 0 9 0,0 0 2 0,0 0 0 16,0 0-52-16,0 0-9 0,0 0-3 0,0 0 0 16,0 0 0-16,0 0 0 0,0 0 0 15,0 0 0-15,0 0-51 0,7 0-13 16,4 0 0-16,-4 0 0 0,4 0 54 0,-1 0 8 0,1-3 2 0,3 3 0 15,0-3-52-15,0 3-12 0,0-4 0 0,0 1 0 0,0-3 0 0,4 3 0 16,-4-3 0-16,4 3 0 0,-4-1 0 0,0 1 0 16,-3 3 0-16,-1-3 0 0,4 0 20 0,-3 0 0 15,3 0 1-15,-3 0 0 0,3 3-21 16,0-4 0 0,0 1 0-16,-3 0 0 0,3 0 0 0,-4 0 0 0,-3 3 0 0,0 0 0 15,-7 0 0-15,7 0 0 0,-3 0 0 0,-4 0 0 0,0 0 0 0,0 0 0 0,0 0 0 16,0 0 0-1,0 0 0-15,0 0 8 0,0 0-8 0,0 0 0 16,0 0 0-16,0 0 0 0,0 0 0 0,0 0 8 0,0 0-8 0,0 0 0 16,0 0 0-16,0 0 0 0,0-3 8 15,-7 0 1-15,3-4 0 0,1 4 0 16,-4 0 10-16,0-3 1 0,0 0 1 0,-4-1 0 0,4-2-3 0,-4 3-1 16,1-4 0-1,3 1 0-15,-4 3-6 0,4-4-2 0,-3 1 0 0,3 2 0 0,-1-2-9 0,5 0 0 16,-1 2 0-16,-3-2 8 15,4 0-20-15,-4-1-5 0,7 4-1 0,-4-4 0 16,4 4-37-16,0 0-7 0,0-4-2 0,0 4 0 16,0 0-102-16,4 0-21 0,-1 3-4 15,-3 3-1101-15</inkml:trace>
  <inkml:trace contextRef="#ctx0" brushRef="#br0" timeOffset="70758.84">1453 8597 576 0,'0'0'25'0,"0"0"6"31,0 0-31-31,0 0 0 0,0 0 0 0,0 0 0 0,0 0 0 0,0 0 0 0,4 0 0 0,-4 0 0 16,7 0-45-16,-7 0-15 0,11 0-4 0,-11 0 0 15,0 0 103-15,0 0 20 0,0 0 4 0,0 0 1 16,0 0 0-16,0 0 0 0,0 0 0 0,0 0 0 16,0 0 0-16,0 0 0 0,0 3 0 0,0-3 0 15,10 3-52-15,-10-3-12 0,0 0 0 0,4 4 0 31,-4-4-48-31,0 0-13 0,0 3-3 0,0-3 0 0,3 3 72 0,-3-3 13 0,0 0 3 0,0 0 1 16,7 6-13-16,-7-6-4 0,0 0 0 0,4 6 0 16,-4-6 20-16,7 4 3 0,-7-4 1 0,0 0 0 15,3 3 4-15,-3-3 2 0,0 0 0 0,0 0 0 16,7 6 6-16,-7-6 0 0,0 0 1 0,0 0 0 16,4 3 11-16,-4-3 3 0,0 6 0 0,0-6 0 15,0 0 1-15,0 0 0 0,0 0 0 0,0 0 0 0,0 0-6 0,0 0-1 0,0 0 0 16,0 7 0-1,0-7-27-15,0 0-6 0,0 0 0 0,4 3-1 16,-4-3 6-16,0 0 2 0,0 0 0 0,7 6 0 16,-7-6 6-16,0 0 2 0,0 0 0 0,0 0 0 15,3 3-2-15,-3-3 0 0,0 0 0 0,7 6 0 0,-7-6 3 0,4 7 0 0,-4-1 0 16,0-6 0-16,7 3-18 0,-7-3-3 0,0 6-1 0,0-6 0 16,3 7 11-16,-3-7 3 0,0 6 0 0,0 0 0 15,0-3-28-15,0 4 0 0,0-7 0 16,0 6 0-16,0-6 0 0,-3 6 0 0,3-6 0 0,-7 6 0 15,7-2 47-15,-4-1 4 0,4-3 1 0,-7 6 0 16,4-3-28-16,-4 0-6 0,3-3-1 16,-7 3 0-1,8 1-17-15,-4-4 0 0,3 3-8 0,-3-3 8 16,4 0 45-16,-1 0 15 0,-6 0 4 0,3-3 0 0,7 3-64 0,-4-4-13 0,4 4-3 0,0 0 0 16,0-3 16-16,0 3 8 0,-7-3 0 0,7 3-8 31,0-6 0-31,7 0 0 0,-7-1 0 0,0 4-12 15,0-3 12-15,4 0 0 0,3-1 0 0,-7 7 0 0,0-3 14 0,10 0-1 0,-6 0 0 0,-1 3 0 16,4-3-23-16,-3 3-5 0,3 0-1 0,-4 0 0 16,8 0 24-1,0 3 4-15,-8 0 0 0,8 3 1 0,-1 1 12 16,1-1 3-16,-8 0 0 0,8 4 0 0,-4-4-6 0,4 0-1 0,-8 4 0 0,1-1 0 16,3 0-10-16,-7-2-3 0,0 2 0 0,0-3 0 15,-7 1-8-15,3 2 10 0,4-3-10 0,-3 0 10 0,-8-2-10 0,0 2 10 0,1-3-10 0,3 0 10 16,0 0-10-1,-4 0 12-15,1 1-12 0,-1-4 12 0,0 0-12 16,1 0 12-16,-1-4-12 0,8 4 12 0,-8-3-12 0,8 0 0 0,-4 0 9 0,3 0-9 16,-3 0 0-16,7 3-20 15,0-3 4-15,0 3 1 0,0-7 15 0,7 4 0 0,-7-3 0 0,0 0 0 32,4-1 0-32,3 4 0 0,-4-3 0 0,4 3 0 15,-3-3 0-15,6 2 0 0,-6 1 0 0,6 0 0 0,1 0 0 0,0 0 12 0,-1 0-3 0,1 3 0 16,-4 0-9-16,3 0 0 0,-3 3 0 15,4 0 8 1,0 0 3-16,-8 3 0 0,1 1 0 0,3-1 0 16,-4 0 1-16,-3 1 1 0,0 2 0 0,0 0 0 0,-3-2-5 15,-4-1-8-15,3 3 11 0,1-2-11 16,-8-1 10-16,0 0-10 0,1-3 8 0,-1 0-8 16,1 1 8-16,-1-4-8 0,8 0 8 0,-8 0-8 0,0-4 17 0,8 1-1 0,-4 0-1 0,3 0 0 31,4-3-15-31,-7-1 0 0,7 4 0 0,0 3 0 15,0-6 0-15,0 0 0 0,0-1 0 0,7 1 0 0,-3 0-148 0,3 0-32 0,7-1-6 0</inkml:trace>
  <inkml:trace contextRef="#ctx0" brushRef="#br0" timeOffset="73851.41">2678 8635 1571 0,'0'-10'44'0,"0"-2"11"0,0 2-44 0,3 1-11 0,4-3 0 15,-7-1 0 1,0 4 100-16,4-1 19 0,-4-2 3 0,0 2 1 16,0-2 4-1,7 2 1-15,-7 1 0 0,0-1 0 0,0 1-9 0,-7 0-2 0,7-1 0 0,0 1 0 16,0 3-33-16,-4-1-8 0,4 1 0 0,0 0-1 15,-7-1-9-15,4 4-2 0,-1-3 0 0,-7 3 0 0,4 0 0 0,-3 3 0 0,3-3 0 0,-4 6 0 16,1-3-51 0,-1 3-13-16,-3 3 0 0,3 0 0 15,-10 4 0 1,7-1 0-16,-4 1 0 0,1 5 0 0,-4 1 0 0,7 3 0 0,-8 3 0 0,8 3 0 16,-3 0 0-16,2 3 0 0,5-3 0 0,-1 7 0 15,1 2 0-15,3-3 0 0,-4 1 0 0,11-4 0 0,-7 0 28 0,7 4 4 0,0-4 0 16,0 3 0-16,7 4-24 0,4-4-8 0,-4 4 0 15,10-4 0 1,-6 0-26-16,7 1-5 0,-1-1-1 0,8-3 0 0,0-3 32 0,-4-3 0 0,3-3 0 0,1 0 0 16,0-7 0-16,0 1 0 0,-4-4 0 15,3-6 0-15,8 1 0 0,-7-4 0 0,0-4 0 0,6-5 0 16,-2 0 20-16,2-7 9 0,1-3 3 0,-7-3 0 16,3-3-24-1,0-3-8-15,-3-3 0 0,0-1 0 0,-4-2 0 0,-7 2 0 0,0 1 0 16,-3 0 0-16,-4 2 0 0,-4 4 0 0,4 0 0 15,-7 0 0-15,0 0 0 0,-10 0 0 0,3-3 0 0,-4 3 0 16,-3 0 0-16,0 0 0 0,-4 3 0 0,0 3 0 16,-6 0 0-16,3 3 0 0,-1-3 0 0,1 4 0 0,4 2 0 15,-5 1 0-15,8 2 0 0,-7 1 0 16,4 3 0-16,2-1 0 0,5 4 0 0,-1 0 0 16,4 0-13-16,-3 0 1 0,10 3 0 0,0 0 0 15,0 0-87-15,0 0-17 0,0 9-3 0,10-3-1 16,-3 4-124-16,4-1-24 0</inkml:trace>
  <inkml:trace contextRef="#ctx0" brushRef="#br0" timeOffset="75238.45">3316 8936 1552 0,'0'0'44'0,"0"0"10"0,0-6-43 0,0-1-11 0,0-2 0 0,0-1 0 15,4 4 104-15,-4-3 20 0,0-1 3 0,0 4 1 0,0-3-14 0,0 2-2 16,7 1-1-1,-7 0 0-15,0 0 7 0,0-1 2 0,0 1 0 0,0 6 0 16,0 0-25-16,0 0-5 0,0 0-1 0,0 0 0 0,-7 3-20 0,3 3-4 16,4 1-1-1,0 2 0-15,0 1-51 0,0 5-13 0,0 1 0 0,0 0 0 16,0 2 0-16,4 1 0 0,-4 3 0 0,7 3 0 16,-4-3 0-16,4 0 0 0,-7-6 0 0,7 3 0 0,0-4 28 15,-3-2 2-15,3 3 1 0,-3-4 0 0,6-3-21 0,1-2-10 16,-8-1 10-16,4 0-10 0,4 1 28 0,-8-4 0 15,8 0 0-15,0-6 0 0,-8 0-42 0,4-4-9 0,-3 1-1 0,3 0-1 16,-4-4 25-16,8 1 8 0,-8-7 0 0,8 4 0 16,-4-4-8-16,0 0 0 0,0-2 0 15,4-1 0-15,-8 0 15 0,4 3 1 16,-3 4 1-16,6-4 0 16,-6 4-17-16,3-1 0 0,4 4 0 0,-8-4 0 0,4 4 0 0,-3-1 0 15,-1 4 0-15,4 0 0 0,-7-1 0 0,4 1 0 0,3 0 0 0,-7 6 0 16,0 0 0-16,0 0 0 0,0 0 0 0,0 0 0 15,0 0 0-15,0 0 0 16,0 0 0-16,0 0 0 0,0 0 0 0,0 0 0 0,0 0 0 0,0 6 0 16,3 0 0-16,4 4 0 0,-7-4 0 15,4 0 0-15,-4 1 0 0,3-1 0 0,-3-6 0 0,8 6 0 32,-5 0 0-32,4 1 0 0,-7-1 0 0,4-3 0 0,-4-3 0 0,7 6 0 15,-4-2 0-15,4-1 0 0,0 0 0 0,0 0 0 0,-7-3 0 0,4 0 0 16,3 3 0-16,4-3 0 0,-11 0 0 0,0 0 0 15,0 0 0-15,0-3 0 0,7 3 0 0,-7 0 0 0,0 0 0 0,0 0 0 16,7-3 0 0,-7 3 0-16,3-3 0 0,4 0 0 15,-7 3 0-15,0-4 0 0,0 4 0 0,4-6 0 0,3 3 0 0,-7-3 0 0,3 3 0 0,-3 3 0 0,0-7 0 16,0 7 0 0,4-6 0-16,-4 0 0 0,0 6 0 0,0 0 0 15,0 0 0-15,0 0 0 0,0 0 0 0,0 0 0 0,0 0 0 0,0-3 0 0,3-4 0 0,-3 7 0 16,0 0 0-16,0 0 0 15,0 0 0-15,0 0 0 0,0 0 0 0,-3-6 0 16,3 3 0-16,0 3 0 0,0 0 0 0,0 0 0 16,-4-6 0-16,4 6 0 0,0-3 0 0,0 3 0 15,-3-7 0-15,3 7 0 0,0 0 12 0,0 0 0 0,0-3-1 0,0 3 0 16,-7 0-11-16,7 0 0 0,-4-3 0 0,4 3 0 31,-7 0 0-31,4 3 0 0,-4-3 0 0,0 3 0 0,7-3 0 0,0 7 8 0,-8-4-8 0,5 0 8 31,-4 3-8-31,3-3 0 0,4 3 0 0,0 4 0 16,-7-4 0-16,7 4 0 0,0-1 0 0,0 0-11 0,0 1 11 0,0 2 0 16,0 1 0-16,0-1 0 0,7 1 0 0,-7-1 0 15,0 1 8-15,4 0-8 0,3-1 0 0,-7 1 0 0,3-4 0 0,5 4-8 16,-1-1 8-16,0 1 0 16,3-4 0-16,1 4 0 0,-8-1 0 0,8-2 0 0,0-1 0 0,-1 0-8 15,1-2 8-15,3-1 0 0,-4 0 0 0,4-6 0 16,-3 0 0-16,3-3 0 0,-3 0 0 0,3 0 0 15,4 0 0-15,-11 0 0 0,3-4 0 0,1 1 0 16,-4 0-9-16,3-4 0 0,-6 4 0 16,6-3 0-16,-6 2 9 0,3 1 16 0,4 0-4 0,-8 0-1 15,1-1-11-15,3 1-16 0,-4 3 4 0,4-3 1 16,-7 2 11-16,4-2 0 0,3 3 0 0,-7 0 0 0,0 3 0 0,0 0 0 0,3-6 0 0,-3 6 0 16,0 0 0-16,0 0 0 15,0 0 0-15,0 0 0 0,0 0 0 0,0 0 0 16,0 0 0-16,0 0 0 0,0 0 0 0,0 0 0 15,0 0 0-15,0 0 0 16,0 0 10-16,0 0 4 0,0 0 1 0,0 0 0 16,0 0-24-16,0 0-5 0,0 0-1 0,0 0 0 0,0 0 15 0,0 0 0 15,0 0 0-15,0 0 0 0,0 0 0 0,0 0 0 0,0-3 0 0,0-4 0 32,0 1 9-32,-3-3 5 0,3 2 1 0,-7-2 0 0,3-1-24 0,-3 4-5 15,4 0-1-15,-4-3 0 0,3 2 15 0,1-2 0 0,-4-1 0 0,3 1 0 16,4-3 16-1,-7 2 5-15,7 1 2 0,-4-1 0 16,4-2-37-16,0 5-7 0,4-2-2 0,-4 0 0 0,7 2 23 0,-3 1 0 0,3 0 0 0,-4 0 0 16,4-1 13-1,0 1 7-15,4 3 2 0,-1 0 0 0,-2 0-35 16,6-1-7-16,-4 4-2 0,1 0 0 0,3 0 22 0,-4 0 0 0,5 0 0 0,-5 0 0 16,4 4 0-16,-3-4 0 0,-1 3 0 0,1 0 0 15,0 0 0-15,-4 0 0 0,0 0 0 0,3 0-710 31,1 4-138-31,-8 2-27 0</inkml:trace>
  <inkml:trace contextRef="#ctx0" brushRef="#br0" timeOffset="75895.37">4526 8810 1792 0,'0'0'51'0,"0"0"10"0,0-3-49 0,0 3-12 0,-7-3 0 0,7 3 0 16,0 0 156-16,-3-3 29 0,3 3 6 0,0-3 1 15,0 3-65-15,-11 0-13 16,11 0-2-16,-4 3-1 16,-3 0-26-16,4 0-5 0,-8 4 0 0,1-1-1 15,3-3-11-15,0 3-1 0,-4 4-1 0,-3-4 0 0,3 3-53 0,1 1-13 0,-1-1 0 0,1 4 0 32,-1-4 54-32,7 0 8 0,-6-2 2 0,10 2 0 15,0-9-52-15,0 0-12 0,0 0 0 0,0 0 0 0,0 3 0 0,10 0 0 0,-2 1 0 0,-1-4 0 16,3 0 0-16,1-4 0 0,-1 4 0 0,4 0 0 15,-3-3 0-15,3 0 0 0,0 0 0 0,4 0 0 0,-8 0 0 16,8 0 0-16,0-1 0 0,10 1 0 16,-7 3 0-16,-10 3 0 0,-1-3 0 0,-6 4 0 15,3 2 0-15,0 0 0 0,0 4 0 0,-3-1 0 0,-4 0 20 0,0 4 0 0,-4-1 1 0,0 4 0 32,-3-3-10-32,4 2-3 0,-4 1 0 0,-4 0 0 0,1-4-29 15,-4 1-7-15,-1-1 0 0,1 1-1 16,4-4 29-16,-8-2 0 0,0-1 0 0,8-3 0 15,-8 0 0-15,4-3 0 0,4 0 0 0,6 0 0 0,-7-3-30 0,11 3 0 0,-7-3 0 0,7 3 0 32,0-6-92-32,4-1-18 0,3 1-4 0</inkml:trace>
  <inkml:trace contextRef="#ctx0" brushRef="#br0" timeOffset="76134.1">4833 9127 2553 0,'-3'16'53'0,"3"-10"12"31,0-6-52-31,0 0-13 0,0 0 0 0,0 0 0 16,0 0 105-16,0 0 19 0,0 0 3 0,0-6 1 0,-8-1-52 0,8-5-9 0,-3-1-3 0,-1-2 0 31,1-4 0-31,-1-3 0 0,1-3 0 0,-8 0 0 0,1 3-51 0,-1-6-13 0,1 3 0 0,-5-1 0 16,5 1 54-16,-4 0 8 0,3 0 2 0,-7 0 0 15,4 3-52-15,4-3-12 0,-1 3 0 0,4 0 0 16,-3 3 0-16,3 1 0 0,3 2 0 0,-3 6 0 15,3 1-48-15,4 0-13 0,0 2-3 0,0 7 0 16,0 0-51-16,0 0-10 0,4 10-3 0,-1-1 0 16,5 4-109-16,2 2-23 15,-3 4-4-15</inkml:trace>
  <inkml:trace contextRef="#ctx0" brushRef="#br0" timeOffset="76774.09">4745 9140 2030 0,'-7'9'57'0,"3"-3"14"15,1-3-57-15,3-3-14 0,0 0 0 0,0 0 0 0,0 0 119 0,-4-6 21 0,4 0 4 0,0-4 0 16,0 1-52-16,7-3-12 0,-3-4-1 0,3 3-1 31,0 1-10-31,0-1-1 0,4 1-1 0,-4-4 0 16,3 3-18-16,1 1-4 0,-1 3-1 0,4-7 0 0,4 6-15 0,-4-2-2 0,0 3-1 0,0-1 0 31,1 4-5-31,-1 0-2 0,0-1 0 0,0 4 0 16,4 3 2-16,-8 0 0 15,1 0 0-15,3 3 0 0,-11 0 26 0,4 4 6 0,0 2 0 0,-3 1 1 0,0 2-42 16,-4 4-11-16,0 3 0 0,0 2 0 16,-4-2 0-16,-3 0 0 0,3 3 0 0,-3-3 0 0,4 3 0 0,-4-3 0 0,3-4 0 0,-3 4 0 15,4-6 0 1,-1-1 0-16,1-2 0 0,3-1 0 0,0-9-49 16,0 0-12-16,0 0-3 0,28-31 0 15,-11 6 0-15,-9 12 0 0,2 0 0 0,1 1 0 16,-4-4-358-16,3 1-72 0,1-1-14 0,-1 0-4 15,5 1 308-15,2 2 60 0,-10 0 13 0,7 1 3 16,1-1 101-16,-5 1 27 16,-6 2 0-16,3-2 0 0,0 6 198 0,0-1 47 0,-7 4 10 0,0 3 1 0,0 0-51 15,0 0-10-15,0 0-3 0,0 0 0 16,0 10-51-16,-7 2-10 0,0 1-3 0,3-1 0 16,-3 4-51-16,0 3-10 0,4 0-3 0,-5-1 0 0,5 1 0 15,-1-3 0-15,1 0 0 0,3-1 0 16,0-2 0-1,0-1 0-15,3 1 0 0,4-4 0 0,1 1-51 0,2-4-13 0,-6-3 0 0,6 0 0 16,1 0 0-16,3-6 0 0,0-3 0 0,4 0 0 16,-8-4 0-16,4 1 0 15,0-1 0-15,-3-2 0 0,0 2 0 0,-1-2 0 0,1-4 0 0,-8 4 0 16,4 2 0-16,-3 4 0 0,-1 0 0 0,-3 0 0 0,0 2 0 0,-3-2 0 0,-1 0 0 0,-3 3 0 16,4-4 0-1,-8 4 0-15,-6 0 0 0,2 0 0 0,1 0 0 16,0 3 0-16,4-3 0 0,-8 0 0 0,4 3-48 0,3 0-13 0,1-4-3 0,3 4 0 15,0 4-51-15,3-1-10 0,4 0-3 0,0-3 0 16,0 6-51-16,0 0-10 0,0 1-3 0</inkml:trace>
  <inkml:trace contextRef="#ctx0" brushRef="#br0" timeOffset="77097.42">5401 8967 2508 0,'0'0'71'0,"-7"6"16"16,3 1-70-16,1-1-17 0,-4 3 0 0,3 1 0 16,-3 5 106-16,0-2 18 0,4 3 3 0,-1 3 1 15,1-4-52-15,-1 1-9 0,4 3-3 0,-3-4 0 16,3 1 0-16,3 0 0 0,-3-1 0 0,7-2 0 16,-3-4 0-16,-1 1 0 0,1-1 0 0,6-3 0 15,1 1-51-15,-4-4-13 0,4 0 0 0,-1-3 0 0,1 0 0 0,-1-3 0 0,1 0 0 0,-1-4 0 31,1 1 0-31,0-3 0 0,3-1 0 0,-4-2 0 16,-3-4 0-16,0 4 0 0,-3-4 0 0,3 3 0 16,-7 1 0-16,0-1 0 0,0 1 0 0,-11 2 0 15,4-2 26-15,0-1 2 0,-3 1 1 0,-1 2 0 0,-3 1-46 0,3-1-10 0,-6 1-1 0,3 3-1 16,0-4 29 0,3 7 0-16,0 0 0 0,1 0 0 15,6 3-57-15,-6 0-6 0,10 0-1 0,0 0 0 16,0 0-153-16,0 0-31 0,0 0-7 0</inkml:trace>
  <inkml:trace contextRef="#ctx0" brushRef="#br0" timeOffset="77382.2">5581 8735 2310 0,'0'0'97'0,"0"0"-77"15,7-3 79-15,0 6 16 0,0-3 3 0,0 3 1 0,0 0-37 0,4 4-7 0,-4 2-2 0,3 1 0 32,1 2 27-32,-4 1 6 0,4 2 1 0,-1 4 0 0,1 0-18 0,-4 6-3 0,0 0-1 0,4 3 0 15,-4 1-68-15,0-1-17 0,0 0 0 0,3 3 0 16,-3-6 0-16,0 0 0 0,0 1 0 0,1-5 0 16,-5-5 0-16,4 3 0 0,-3-6 0 0,-1-4 0 0,1-3 0 0,-4-3 0 0,0-3 0 0,0 0 0 31,0 0-48-31,0 0-12 0,-4-3-4 0,-6-3 0 15,-1-3-60-15,7-1-12 0,-10-2-2 0,0-4-1 16,0 3-42-16,0-2-9 0,0-4-2 0,-4 6 0 16,1 1-56-16,-1-1-11 15</inkml:trace>
  <inkml:trace contextRef="#ctx0" brushRef="#br0" timeOffset="77617.28">5450 9017 2211 0,'0'0'93'0,"0"0"-74"31,0 0 159-31,7 0 32 0,4 0 6 0,0 0 2 0,3 3-72 0,0-3-14 0,0 0-4 0,7 4 0 15,0-4-58-15,0 0-12 0,4 3-2 0,0-3-1 16,0-3-37-16,-1 3-7 0,-3-4-2 0,8 1 0 31,-8-3 18-31,4 3 3 0,-4 0 1 0,0 0 0 16,0 0-50-16,-7 3-9 0,4-4-3 0,-4 4 0 0,-4 0 31 0,-2 4 0 0,-1-4 0 0</inkml:trace>
  <inkml:trace contextRef="#ctx0" brushRef="#br0" timeOffset="80194.92">6854 9155 2066 0,'0'0'43'0,"0"0"10"16,4 7-42-16,-4-7-11 0,0 6 0 0,4-3 0 15,-4-3 53-15,7 6 9 0,-4-3 2 0,4 1 0 16,-3-1 51-16,-4-3 10 0,3 6 3 0,1-3 0 16,-4-3-1-16,0 0 0 0,0 0 0 0,0 6 0 15,0-6-41-15,0 0-8 0,0 0-2 0,0 0 0 16,-4 3-24-16,1-3-4 0,-4-3-2 0,3 0 0 31,-3 0-21-31,0-6-4 0,3 2-1 0,-10-2 0 0,4-10-8 0,3 7-3 0,-4-7 0 0,4 3 0 16,0-3-1-16,-4 1-8 0,8-4 12 0,-4 0-4 15,3 3-8-15,-3-3 0 0,4 0 9 0,-1 0-3 16,1 0-6-16,3-3 0 0,0 3 0 0,0-3 0 0,0 3 0 0,3-6 0 16,1 3 0-16,-1-4 0 0,4 4 0 0,0 0 0 0,4 0 0 15,0-3 0-15,-1 3 0 0,4 0 0 16,4 0 0-16,-4 0 0 0,4 3 0 0,-4 3 0 0,0 0 0 0,4 0 0 15,-1 4 0-15,-3-1 0 0,4 3 0 0,-8 1 0 32,1-1 0-32,0 1 0 0,-1 2 0 0,1 1 0 0,-4-1 0 0,3 1 0 15,-2 3 0-15,-5-4 0 0,1 7-28 0,-1-3-3 0,1 3 0 16,-1 3 0-16,1-3 31 0,-4 3 0 0,0 0 0 0,0 0 0 16,0 0-181-16,0 0-31 0,0 0-5 15,3 12-2-15</inkml:trace>
  <inkml:trace contextRef="#ctx0" brushRef="#br0" timeOffset="80988.75">7264 9030 1314 0,'0'0'37'0,"0"0"8"0,0 6-36 0,-4 0-9 16,4-2 0-16,0 2 0 0,0-6 104 0,0 6 20 0,-3 4 3 0,3-4 1 15,0-6-16-15,0 6-4 0,0-6 0 0,0 6 0 32,0-6 32-32,0 0 7 0,0 0 1 0,0 0 0 0,0 0-68 0,0 0-12 0,0 0-4 0,0 0 0 15,0 0 0-15,0 0 0 16,0 0 0-16,0 0 0 0,3-3 0 0,1-3-1 16,-1 3 0-16,4-3 0 0,-3-1-34 0,-1-2-6 0,1-1-2 0,-1-2 0 15,4-7-6-15,1 0-2 0,-1-3 0 0,-4 0 0 16,4 4 15-16,0-4 2 0,0 0 1 0,-3 0 0 31,3 0-31-31,-4-3 0 0,4 0 0 0,-3 3 0 0,-1-3 0 0,1 3-15 0,0 0 2 0,-4 0 0 16,3 0 13-16,1 6 0 0,-1 0 0 0,1 1 0 0,-4 5 0 0,3 1 0 31,-3 3 0-31,4 3 0 0,-4 3 11 0,0 3-11 0,0 6 10 0,0 0-10 0,0 7 15 16,0 3-3-16,3 0-1 0,-3 6 0 15,0 0-11-15,0 0 12 0,0 0-12 0,4 0 12 16,-4-6-12-16,3 3 0 0,-3-3 0 0,4-4 8 15,-1 1-8-15,1-6 0 0,-1-1 0 0,4-3 0 0,-7-6-9 0,0 0-4 16,0 0-1-16,15-3 0 16,-5-6 14-16,4-1 15 0,-3-5-3 0,-1-1-1 15,-3 0-11-15,4-3-16 0,-4 1 4 0,4-4 1 0,-4-3 11 0,0 6 16 0,3-6-4 0,1 6-1 32,-4-3-11-32,0 3 0 0,4 0 0 0,-4 0-11 15,0 1 11-15,3 2-8 0,-3 3 8 0,0 4-8 0,1-4 8 0,-1 4 0 16,0 3 0-16,0 0 0 0,-4-1 0 15,-3 7 0-15,0 0 0 0,0 0 0 0,7 7 0 0,-3-1 9 16,3 6-1-16,-4 4-8 0,1 0 19 0,-1 6-3 16,1 0-1-16,0 3 0 0,-4 3-32 0,0 3-7 15,3 1 0-15,1-4-1 0,-1 3 25 0,-3-3 0 0,0 4 0 0,4-1 0 16,-1 0 0-16,-3 1 0 0,4-1 0 0,-1-3 0 16,1 1 20-16,-1-4 10 0,1 0 2 0,3-6 0 15,-4-4-52-15,4-2-9 0,-3-1-3 0,-1-2 0 31,-3-10 32-31,0 0 0 0,0 0 0 0,0 0 0 16,8-7-165-16,-1 1-27 0,0 0-6 0,-4-3-1 0</inkml:trace>
  <inkml:trace contextRef="#ctx0" brushRef="#br0" timeOffset="81707.86">8026 9133 1267 0,'0'0'28'0,"0"0"5"0,0 0 2 0,0 0 1 0,0 0-36 0,0 0 0 0,0 0 0 0,0-6 0 16,0 3 58-16,0-3 5 0,3-1 1 0,-3 7 0 16,4-6 45-16,-4 6 10 15,0 0 1-15,0 0 1 0,0 0 4 0,0 0 1 16,3 3 0-16,4 4 0 0,0 2-42 0,0 0-9 0,-3 1-2 0,3-1 0 0,4 7 44 0,-4 3 9 15,0-1 2-15,0 1 0 16,3 3-76-16,1 6-16 0,0-2-2 16,-4 2-1-16,3-6-2 15,-3 3-1-15,0 0 0 0,0-3 0 16,0-6-10-16,0-1-3 0,-3-2 0 0,3-4 0 0,-3 1-9 0,-4-10-8 16,0 0 9-16,0 0-9 0,0 0 9 0,0 0-9 0,0-7 8 0,0 1-8 31,-4-3 12-31,1-4-2 0,-5-3-1 0,1 1 0 0,0-1-9 0,-3-3 0 0,-1 0 9 0,1 1-9 15,-1-1 26-15,0 0 1 0,1 0 0 0,-1 0 0 16,1 1-43-16,3-1-8 0,0 0-1 0,3-3-1 16,-3 3 26-16,3-3 0 0,4 0 0 0,0 3 0 0,0-3 0 15,0 4 0-15,4-4 0 0,3 0-8 0,0 3 8 0,4 0 0 0,-4 3 0 0,3 1 0 32,1 2 0-32,3 4 8 0,0-1-8 0,0 1 11 0,4 3-1 0,0-1 0 15,-4 4 0-15,3 3 0 0,1 0 3 0,-4 3 1 16,-3 4 0-16,-1 2 0 0,1 1-14 15,-4 2 0-15,0 4 0 0,-4-1 0 0,1 4 0 0,-4-3 0 0,-4 3 0 0,1-4 0 16,-1 1 19-16,-3 0 10 0,-3-4 3 0,-1 1 0 31,1-1-52-31,-1 1-9 0,-3-10-3 0,0 3 0 16,-4-3 52-16,4-3 9 0,0 0 3 0,0 0 0 0,3 0-41 0,1-3-8 0,-5 0-2 0,8 0 0 31,-3-3-55-31,6 3-11 0,1-4-3 0,3 1 0 16,0 3-125-16,3-3-26 0,4-1-5 0</inkml:trace>
  <inkml:trace contextRef="#ctx0" brushRef="#br0" timeOffset="82407.39">8453 8359 1692 0,'0'0'37'0,"0"0"8"0,0 0 2 0,0 0 0 0,-4-3-38 0,4 3-9 0,-3-3 0 0,3 3 0 16,-8-4 164-16,8 4 30 16,-3 0 6-16,-4 4 2 0,7-4-68 0,0 0-14 0,-4 0-2 0,4 0-1 15,-7 3-34-15,7-3-7 0,0 6-2 0,0-6 0 16,0 6-58-16,0 1-16 0,4-1 0 0,-1 0 0 0,1-3 40 0,-1 4 2 16,4-1 1-16,1 0 0 0,2 0-18 0,1 1-3 15,3 2-1-15,3 0 0 0,-2-2-21 0,2 2 0 31,1 0 0-31,-1 1 0 0,1-1 56 0,0 4 6 0,-1-1 2 0,5 1 0 16,-5-1-52-16,1 1-12 0,-1 0 0 0,1 5 0 16,-7 4 0-16,3 0 0 15,-4 6 0-15,-3 1 0 0,0-1 0 0,-3 3 0 0,0-6 0 16,-4 7 0-16,0-4 28 0,0 0 4 0,-4 4 0 0,-3 2 0 16,0-6-52-16,0 4-9 0,-4-1-3 0,4-3 0 15,-3-3 32-15,3 0 0 0,-4-6 0 0,4 3 0 16,0-6 20-16,0-4 9 0,3-2 3 0,-3-4 0 0,4 0-24 0,3-6-8 15,-4 3 0-15,4-3 0 16,0 0-22-16,0 0-4 0,0 0-1 0,0-6 0 16,0-3-127-16,0 2-26 0,4 1-4 0,-1 3-2 0</inkml:trace>
  <inkml:trace contextRef="#ctx0" brushRef="#br0" timeOffset="86476.48">3817 10303 1497 0,'0'-6'66'0,"0"-4"14"0,4 4-64 0,-4-3-16 0,7-1 0 0,-7 4 0 15,0-4 161-15,3-2 29 16,-3 3 6-16,0-1 0 16,0 4-44-16,0-4-8 0,0 1-3 0,0 3 0 0,-3-1-43 0,3 1-9 0,0 0-1 0,0 6-1 15,0-3-51-15,0 3-11 0,0 0-1 16,0 0-1-16,0 0 28 0,0 0 5 0,0 0 2 0,0 0 0 15,0 0-30-15,-7 6-5 0,7 3-2 0,-4 4 0 32,4 0-5-32,0 5-2 0,0 1 0 0,0 3 0 0,0 3 0 0,0 3 0 15,0 1 0-15,0 2 0 0,0-3-1 16,-7 4 0-16,7-1 0 0,-4 3 0 0,4-5-2 0,0 2-1 0,0 0 0 0,0-2 0 31,0-1-10-31,0 0 0 0,0 0 0 0,4-6 0 16,3 0 0-16,-7-3 0 0,4-3 12 0,3-1-4 0,-4-2-8 0,4-4 0 0,0-2 0 0,0-1 0 15,-3-3 0-15,6-3 0 0,-2 0 0 0,-1-3 0 16,0-3 0-16,3-1 0 0,1 1 0 0,-1-3 0 16,4-1 0-16,-3-2 0 0,3-1 0 15,0 1 0 1,4-1 9-16,-4 0-9 0,7 1 10 0,-7 3-10 0,7 2 0 0,-6 1 0 0,-1 0 0 0,3 3 0 16,-3 3 0-16,8 0 0 0,-12 3 0 0,4 0 0 15,-3 0-14-15,-1 3 4 0,1-3 1 16,-4 4 0-16,4-4-29 0,-4 3-6 15,0-3 0-15,0 3-1 0,-4-2-95 0,4-4-18 0,-7 0-4 0</inkml:trace>
  <inkml:trace contextRef="#ctx0" brushRef="#br0" timeOffset="88243.06">4456 10510 2419 0,'0'0'53'0,"0"0"11"0,0 0 3 0,0 0 1 16,0 0-55-16,0 0-13 0,0 0 0 0,0 0 0 0,0 0 97 0,0 0 17 0,-11 3 3 0,11 3 1 15,-11 1-40-15,8-1-8 16,-4 3-2-16,3 1 0 0,-6 2-12 0,3 1-2 16,3 2-1-16,-6-2 0 0,3 3-10 0,-1-1-3 0,1 1 0 0,4-4 0 15,-4 1-17 1,3 0-4-16,1-4-1 0,3 0 0 0,-4-2-18 16,4-7 10-16,0 0-10 0,0 0 8 0,0 0-8 0,0 0 0 0,11-7 0 0,-4 1 0 31,3-3 0-31,-6-4 0 0,3 1 0 0,0-4 0 15,0 3 0-15,4-2 0 0,-11-1 0 0,3 4 0 0,4-4 0 0,-7 3 0 16,4 4 0-16,-1-1 0 0,1 4 0 0,-1 0 0 0,-3 0 0 16,0 6 0-16,0 0 0 0,0 0 0 0,0 0 0 0,0 0 0 0,4 9 0 0,3 0 0 31,-7 1 8-31,4-1-8 0,3 4 18 0,-7 3-2 0,3-4 0 0,4 1 0 16,-3 2-16-16,-1-2 0 0,4 2 0 0,4-2 0 15,-8 0 0-15,8-4 0 0,0 0 0 0,-8 1 0 16,8-4 0-16,-4 3 0 0,0-5 0 15,-7-4 0-15,0 0 0 0,10 3 0 0,-10-3 0 0,0 0 0 16,0 0 0-16,0 0 0 0,0 0 0 0,11-7 0 16,-4 1 16-16,-3-3-4 0,-4-4-1 0,0 4 0 15,0-7-11-15,0 4 12 0,-4-1-12 16,4 1 12-16,-7-1-24 0,3 4-5 0,4-4-1 0,-7 4 0 0,4-1 33 0,-1 1 6 16,1-1 2-16,3 1 0 0,-4 0-37 15,4 2-7-15,0 1-2 0,4 0 0 0,-1 0 37 0,-3 6 7 0,7-4 2 0,-7 4 0 31,11-3-23-31,0 0 0 0,-11 3 0 0,10 0 0 0,4 3 0 0,-3-3-8 16,3 0 8-16,4 3 0 0,-8 1-19 0,8-1 2 16,-1 0 0-16,-6 3 0 15,3-3-49-15,-3 0-10 0,-1 4-1 0,1-4-1 16,3 0-35-16,-14-3-7 0,11 3-2 0,-11-3 0 0,3 3-87 0,-3-3-18 16,0 0-3-16,11-3-1 15,-1 0-51-15,-6-3-10 0,3-1-3 0,0-2 0 16,0 0 151-16,-4-1 29 0,5 1 7 0,-5-1 0 0,4 1 181 0,-3-1 36 0,-4 1 7 0,3 6 2 15,-3-3 116-15,0 6 23 16,0 0 5-16,0 3 1 0,-3 3-36 0,3 3-7 0,-4 4-2 0,4 0 0 16,-7 2-94-16,7 4-20 0,-3 0-3 0,3 0-1 15,0 0-32-15,0-4-6 0,-8 4-2 0,8-3 0 16,0-4-23-16,0 1-5 16,8-1 0-16,-8-2-1 0,3-4-19 0,-3-6-3 0,7 6-1 15,-7-6 0-15,7 0-8 0,0 0 0 0,0-6 0 0,0 3 0 16,4-7 0-16,-8 1 0 15,5 0 0-15,-1-4 0 0,-4 1 0 0,1-1 0 16,3-3 0-16,-4 4 0 16,-3-1 0-16,7-2 0 0,-7 2 0 0,0 0 0 0,0 4 0 0,0-3 0 0,0 5 0 15,0 7 0-15,0 0 0 0,0 0 0 0,0 10 0 0,0-1 0 0,0 4 0 16,0 2 0-16,0 7 0 0,4 0 0 16,-1 3 32-16,1 3 0 0,3 4 1 0,0-1 0 15,-4 4-33-15,5-4 0 0,-1 0 0 0,0 4 0 0,0-4 0 0,0-3 0 0,0 1 0 0,-4-4 0 16,1 0 0-16,-1 0 0 15,1-6 0-15,-4 0 0 0,0-1 0 16,-4-2 0-16,1-3 0 0,-1-1 0 0,1-2 25 0,-8-4-1 0,1-3-1 0,-1 0 0 31,0-6-37-31,1 0-7 0,-1-3-2 0,4-7 0 16,-3 0 35-16,-1 1 8 0,1-7 0 0,2 0 1 0,5 0-21 0,-1-2 0 16,-3 2 0-16,7-3 0 15,0 0-12-15,0 3-8 0,0-3 0 0,7 3-1 0,-7-3 35 0,4 3 7 0,3-6 2 0,0 7 0 16,0-1-23-16,4 0 0 15,-8 3 0-15,8 4 0 0,-1-1 0 0,1 1 0 0,0 2 0 16,-1 4 0-16,1-3 0 0,3 2 0 0,-7 1 0 16,3 3 0-16,1-3 0 15,0 2 0-15,-1-2-12 0,1 3 4 16,-1-3 8-16,1 0 0 0,0 2 0 0,-1-5 0 16,4 3 0-16,-7-1 0 0,0-2 0 0,4 3 0 0,0-4 0 0,-8-2 0 0,4 2 0 0,-3 1 0 15,3 0 0-15,-4-4 0 0,-3 4 0 0,4-1 0 16,-4 1 0-16,0 3 0 0,0-1 0 15,0 4 8-15,0 3-8 0,0 0 0 0,-4-3 0 0,4 3 0 16,-7 6 0-16,4 1 0 0,-1-1 0 0,-6 3 0 16,10 1 0-16,-11 5 0 0,7-2 0 0,-3 3 8 15,7-1-24-15,-3 1-4 0,-1 0 0 0,4-1-1 16,-3-2 21-16,6-1 0 0,-3-2 0 0,4 5 0 16,-4-5 16-16,3-4 8 0,1 4 2 0,3-4 0 15,4-3-26-15,-8 3 0 0,4-3 0 0,0 0 0 16,0-3-16-16,4 0-8 15,-1 0-1-15,-3-3-1 0,0-3 26 0,4 0 0 0,0 0 0 0,-1-4 0 0,-3 4 15 16,0-4 8-16,4 1 1 0,-8 0 1 0,5 2-25 0,-1-2 0 16,0 3 0-16,-4-1 0 15,4-2-15-15,-3 3-8 0,3-4-1 0,-4 4-1 16,1-3-73-16,-1-1-14 0,1-2-4 16,3-1 0-16,0 1-70 0,0-1-14 0,-3 1-4 0,6-4 0 15,1 3-44-15,-1-2-8 0,1-1-3 16,-4 0 0-16,0 4 159 0,4-1 31 0,-1 1 6 0,-6 2 2 0,3-2 100 0,-4 2 20 0,4 1 4 15,0-1 1-15,0 1 0 0,-3 0 0 0,0-1 0 0,-1 4 0 16,-3 0 51-16,4-1 10 0,-4 1 3 0,3 3 0 16,-3 3 0-16,0 0 0 0,0 0 0 0,0 0 0 15,0 0-52-15,0 0-9 0,-3 6-3 0,-4 1 0 16,3 2 52-16,-7 4 9 0,4-1 3 0,-3 1 0 16,3 2-52-16,-4 1-9 0,-3-3-3 0,3 2 0 15,1 1-64-15,6-4-14 16,-6 1-2-16,3-4-1 0,0-2 26 0,3 2 6 15,4-9 1-15,0 0 0 0,0 0-7 0,0 0-1 0,4-3 0 0,-1-3 0 32,8-1-8-32,-1-2-9 0,1 0 9 0,-4-1-13 0,11 1 13 0,-8-1 0 0,4 4 0 15,0 0 0-15,1 3 0 0,-1 0 0 0,0-1 0 0,0 4 0 16,0 0 0-16,4 4 0 0,-4-4 0 0,0 6 0 0,-4 0 20 0,1 3 8 16,0 4 0-16,-1 0 1 15,-3 2-46 1,0 1-10-16,-3 0-1 0,-1 2-1 0,1 1 29 0,-4-3 0 0,0 0 0 0,-4-1 0 0,1 1 20 15,-1-4 9-15,-3 4 3 0,0 0 0 16,-3-4-24-16,-1 1-8 0,-3-4 0 0,3 1 0 16,1-4-20-16,-1-3-4 0,1-3-1 15,6-3 0-15,-7 0-88 0,4-7-18 0,4-2-3 0,-1-1-1 16,4 1-45-16,0-7-10 0,0 3-2 0,0-2 0 0</inkml:trace>
  <inkml:trace contextRef="#ctx0" brushRef="#br0" timeOffset="88486.77">5733 10121 2372 0,'0'0'52'0,"0"-6"12"0,0 6 1 0,0 0 1 0,3-3-53 0,-3 3-13 0,0 0 0 0,0 0 0 0,0 0 76 0,7 3 13 31,0 0 3-31,4 6 0 0,-8 1-35 0,4-1-6 16,-3 4-2-16,3-1 0 0,0 1 27 0,0 2 6 0,-3 4 1 0,3-3 0 0,-4 6 21 0,4-3 4 15,-3 3 0-15,3 0 1 16,0 0-75-16,0-4-15 0,-3 1-3 0,3 3-1 15,0-3-24-15,0-3-5 0,0 2-1 0,0-2 0 16,0-3 15-16,-7 2 0 0,3-2 0 0,1-4 0 16,3 4 0-16,-7-4 0 0,0-3 0 0,0-6 0 15,0 4-54-15,-4-1-8 0,1 0-2 0,-1-3 0 16,1 0-48 0,-8-3-11-16,1 0-1 0,-1-4-1 0,1-2-107 15,-5 3-22-15,1-1-4 0,4 1-768 0</inkml:trace>
  <inkml:trace contextRef="#ctx0" brushRef="#br0" timeOffset="88659.4">5676 10416 1541 0,'0'0'44'0,"-3"-6"9"0,3 2-42 0,0 4-11 16,0 0 0-16,0 0 0 0,0 0 187 0,0 0 35 0,0 0 7 0,0 0 2 31,0 0-60-31,3-3-12 0,4 0-3 0,0 3 0 0,4 0-32 0,-1 0-8 16,5 0 0-16,-5-3-1 0,4 0-31 0,7 0-5 0,-6 0-2 0,6-1 0 16,-4 1-49-16,5 0-11 15,-5 0-1-15,1 0-1 0,3 0-24 0,0 0-5 16,-10 3-1-16,6 0 0 0,-3 0 15 0,4 0 0 0,-4 0 0 0,-3 0 0 31,-1 3-105-31,1-3-19 0,0 0-3 0,-8 3-1 0</inkml:trace>
  <inkml:trace contextRef="#ctx0" brushRef="#br0" timeOffset="89769.34">6830 10685 1843 0,'-4'7'81'0,"1"-4"18"0,3-3-79 0,0 0-20 15,0 0 0-15,0 0 0 0,0 0 124 0,0 0 22 0,0 0 4 0,0 0 1 16,-7 0-35-16,7 0-8 0,-4-3 0 0,1 0-1 15,-4-4-11-15,3 1-1 0,1 0-1 0,-1-4 0 0,0 1-25 0,-3 0-5 0,4-1 0 0,-1 1-1 16,4-1 1-16,-7 1 1 0,4 0 0 16,-1-4 0-16,1 4-52 0,-1-4-13 0,4-3 0 0,0 1 0 15,0 2 0-15,4 1 0 16,-4-1 0-16,3-3 0 0,1 1-8 0,6 2-5 0,-10 4-1 0,7-1 0 16,4 1 14-16,-4 0 0 0,4 2 0 0,-1 1 0 15,1 3 0 1,3 0 0-16,-4 3 0 0,5 0 10 0,-5 3-10 0,4 0 0 15,-3-3 0-15,-1 6 0 0,1 7 12 16,-4-1-4-16,0 4 0 0,0 0 0 0,0-1-8 0,-3 1 0 0,3-3 0 0,0-1 0 16,-4-2 11-16,-3 2-3 0,4-6-8 0,-1 4 12 31,1-4-12-31,-4-6 0 0,0 0 0 0,4 6 0 0,-4-6 0 0,0 0 0 16,3 7 0-16,-3-7 0 0,0 0 0 0,4 6 0 0,-4-6 0 0,0 6 0 15,0-6 0-15,0 10 0 0,0-10 0 0,3 6 0 31,-3-6 0-31,0 0 0 0,0 0 0 0,0 0 0 0,0 0 0 0,0 0 0 0,0 0 0 0,4-3 0 16,-1-4 0-16,1 4 0 0,3-6 0 0,-4 3 0 0,4-7 0 0,-3 4 0 16,3-1 0-16,0-2 0 15,-3 2 0-15,3-2 0 0,0 2 0 0,0 1 0 0,0-4 0 16,0 4 0-16,0 0 0 0,3-1 0 0,-3 4 0 0,1-4-8 0,-1 4 8 0,3 0-13 31,-3 3 13-31,0 0 0 0,0 3 0 0,-7 0 0 16,7 0 0-16,0 3 0 0,1-3 0 0,-8 0 0 0,7 3 0 0,-4 3 0 15,4 0 0-15,-7 7 0 0,4-4 0 0,-1 1 0 16,-3-1 0-16,4 7 0 0,-4-4 0 0,0 4 0 0,0-3 0 16,0 2 0-16,0-2 0 0,-4-1 0 0,4 1 0 15,-3 3 0 1,-1-4 0-16,4 1 0 0,-3 2 0 0,-1-2 0 16,1-1 0-16,-1 1 0 0,1-4 0 0,3 1 0 0,-4-1 0 0,4-2 0 15,0-7 0-15,0 0 0 16,0 0 0-16,0 0 0 0,0 0 0 0,0 0 0 15,0 0-54-15,4-7-8 0,-1 1-2 0,1-3 0 0,-4 2-51 0,7-2-10 0,-4-1-3 16,1 4 0 0,3-3-68-16,-4 3-13 0,4-4-3 0,-3 4-1 0</inkml:trace>
  <inkml:trace contextRef="#ctx0" brushRef="#br0" timeOffset="90179.93">7486 10388 2120 0,'0'0'47'0,"0"0"9"0,0 0 3 0,0 0 0 0,0 0-47 0,0 0-12 0,0 0 0 0,-4 6 0 31,1 0 68-31,-1 0 12 0,1 4 3 0,-1 2 0 16,-3 4 13-16,4 0 4 0,-4-1 0 0,3 4 0 0,-3-3-27 0,4 3-5 16,-4-1 0-16,-1 1-1 15,5-3-12-15,-1 0-3 0,1-4 0 0,3-2 0 0,-4-1-24 0,4 0-4 16,0-9-2-16,0 0 0 0,0 0-6 0,7 4 0 15,0-4-1-15,4-4 0 0,-4-2-15 0,0-3-15 0,0-1 3 0,4-2 1 32,-1-1 11-32,-3-2-13 0,0-1 5 0,1 0 8 0,-1 1-8 0,0-1 8 15,0 3 0-15,-4-2 0 0,1 5 11 0,-1 1 6 16,1-1 2-16,-4 4 0 0,3 0-32 0,-3 0-7 16,0-1 0-16,0 4-1 0,0 3 21 0,0 0 0 0,0 0 0 0,4 3 8 15,-4 4 8-15,0 2 0 0,0 4 1 0,0-1 0 31,0 7-17-31,0 0-14 0,3 0 2 0,-3-1 1 0,0 1 11 0,0 0 14 0,0 3-3 16,0-3-1 0,0-4-10-16,4 1 0 0,-1-3 0 0,1-1 0 15,-4-2 0-15,4-1 0 0,-1-3 0 0,1-3 0 0,-4-3-46 0,0 0-14 0,0 0-4 0,0 0 0 16,10-6-102-16,1-3-21 0,-1-4-4 0,-3 1-615 16,4-1-123-16</inkml:trace>
  <inkml:trace contextRef="#ctx0" brushRef="#br0" timeOffset="90813.17">7821 10375 1422 0,'0'0'31'0,"0"0"6"0,4-3 2 0,-4 3 1 0,3-6-32 0,-3 6-8 0,0 0 0 0,0 0 0 16,0 0 164-16,0 6 30 0,-3 3 6 0,-4 1 2 0,0 2-50 0,3 4-9 16,-3 3-3-16,-4 0 0 0,4-1-34 0,0 4-7 15,0-3-2-15,4 3 0 16,-1-3-33-16,-3-3-6 0,7-1-2 0,-3 1 0 15,3-4-28-15,0 1-7 0,0-4-1 0,3 1 0 0,1-4-20 0,-4-6 0 0,10 3 0 0,-3-3 8 32,0 0-8-32,4-3 0 0,-1 0 0 0,-2 0 0 15,2-7 0-15,-3 1 0 0,0 0 0 0,0-4-8 16,-3-3 8-16,3 4 0 0,-4-4 0 0,-3 0 0 16,4 1 0-16,-4-1 0 0,0 0 0 0,0 4 0 0,0-4 0 0,0 1 0 15,-4 5 0-15,1-2 0 0,-1 5 0 0,1-2 0 0,-4 3 0 0,3 3 0 16,-3-1 0-1,4 4 0-15,-1 4 0 0,1-1 0 0,3 0 0 16,-4 3 0-16,4 3 0 0,0 7 0 0,0-3 0 0,0 5 0 16,4 1 0-16,-1 3 0 0,-3 3 19 0,4 0-1 0,-1 4 0 0,1 2 0 15,-1-3-18-15,1 7-17 0,-1-4 3 16,1 4 1-16,-4-4 22 0,3 0 5 0,-3 1 1 0,4 2 0 16,-4-3-2-16,3-2 0 15,-6 2 0-15,3-3 0 0,-4-3-13 0,4 0 11 16,-3-3-11-16,-1 0 10 0,-3 0-10 0,0-3 0 15,-3-3 0-15,-1-1 0 0,-3-2 0 0,0 0 0 0,0-7 0 0,-4 0 0 16,0-3 0-16,4-3 0 0,0-3 0 0,-3-3 0 16,6 0 40-16,-3-1 2 0,0-2 1 0,3-1 0 15,1-2-86-15,2-1-17 0,1-2-3 0,0-1-1 16,7 0 52 0,-3 1 12-16,6-1 0 0,-3 0 0 15,4-3 0-15,3 1 0 0,0 2 0 0,4-3 0 0,-1 0 48 0,1 4 13 0,-1 2 3 0,4-3 0 16,-3 4-64-16,7-1-12 0,-4 1-2 0,3 2-1 15,-2 1 23-15,-1 0 5 16,0-1 1-16,-4 4 0 0,1 3-14 0,0-3 8 0,-1 2-8 0,1 4 0 16,-4-3-32-1,0 0-13-15,3 0-3 0,-3 3 0 0,0-3-179 0,4 3-36 0</inkml:trace>
  <inkml:trace contextRef="#ctx0" brushRef="#br0" timeOffset="91462.13">8065 10616 2156 0,'0'0'48'0,"0"0"9"0,0 0 3 0,0 0 0 0,-8 0-48 0,8 0-12 0,0 0 0 0,0 0 0 16,0-3 88-16,0 3 16 0,-3-6 4 0,3 0 0 0,0-4-47 0,0-2-9 0,3 2-1 0,1-2-1 31,-4 2-8-31,4 1-2 0,-1 0 0 0,1-1 0 0,-1-2 22 0,-3 2 4 16,4-2 1-16,-1 2 0 0,1 1-54 0,-1 0-13 0,4-1 0 0,-3 1 0 31,-1-1 0-31,4 1 0 0,-3 3 0 0,6-1 0 0,-2 1 40 0,-1 3 6 16,0 0 1-16,3 0 0 0,-3-4-27 0,0 7-4 0,4 0-2 0,-4 4 0 0,4-1 0 0,-1 0 0 15,1 6 0-15,-1 1 0 16,1 2 2-16,-1 4 1 0,-2 0 0 0,-1 2 0 15,0 4 15-15,-4-3 4 0,1 0 0 0,-1 0 0 16,1 0-36-16,-4-4 0 0,3 1 0 0,-3 0 0 16,0-4 0-16,0-2-19 0,0-1 3 15,0-3 0-15,0 0 16 0,0-6 0 0,0 0 0 0,0 0 0 16,0 0 9-16,0 0 6 0,0 0 1 0,4-6 0 16,-1 0-114-16,1 0-22 0,3-1-5 0,-4-2-1 31,5 3-51-31,-1 3-11 0,-7 3-1 0,10-4-1007 0</inkml:trace>
  <inkml:trace contextRef="#ctx0" brushRef="#br0" timeOffset="91628.88">8442 10682 2649 0,'-4'-3'117'0,"4"3"25"16,-3-3-114-16,3 3-28 0,-4 0 0 0,1-3 0 0,-1 0 124 0,1-4 18 16,-1 4 4-16,1-3 1 15,3 0-91-15,-4-4-17 0,4 1-4 0,-3 3-1 0,3-4-18 0,0 1-4 16,-4-4-1-16,4 1 0 0,-3-1-67 0,-1 1-12 0,4-4-4 0,-3 4 0 31,3-4-140-31,-4 0-29 0,-7-15-6 0,8 9-1 0</inkml:trace>
  <inkml:trace contextRef="#ctx0" brushRef="#br0" timeOffset="91739.68">8396 10256 1958 0,'0'0'43'0,"-3"-3"9"0,-1 0 1 0,-3-1 3 15,7 1-45-15,0 3-11 0,0 0 0 0,0 0 0 16,0 0 53-1,0 0 9-15,0 0 2 0,0 0 0 0,0 0-52 0,0 0-12 0,0 7 0 0,7 2 0 16,-3-3-109-16,3 4-25 0,0 2-5 0</inkml:trace>
  <inkml:trace contextRef="#ctx0" brushRef="#br0" timeOffset="92599.54">8615 10115 1994 0,'0'0'44'0,"0"0"8"0,0 0 3 0,0 0 1 0,0 0-44 0,7 0-12 16,0 0 0-16,0 3 0 0,0 0 96 0,0 3 18 0,0 4 3 0,0 2 1 16,0 1 8-16,4-1 2 15,-1 7 0-15,-2 0 0 0,2 0-38 0,-3 6-7 0,0-3-2 0,0 3 0 16,0-3-25-16,0 3-4 0,0 0-2 0,0 3 0 15,-3 0-22 1,0-2-5-16,3-5-1 0,-4 1 0 0,1-3-14 16,-1 0-8-16,-3-3 10 0,4-7-10 0,-1 1 0 0,-3-4 0 0,0-6 0 0,0 0 0 15,0 0-15-15,0 0-5 0,0 0-2 0,0-6 0 16,-3-1-61-16,-1-2-12 0,1-4-2 16,-1 4-1-16,1-4-50 15,-4 1-11-15,-4-1-1 0,4 4-1 16,0-4-28-16,0 4-6 0,0 0-1 15,-4 2 0-15,4 4 128 0,-3 0 24 0,2-3 6 0,1 3 1 0,0 3 37 16,4 0 0-16,3 0 9 0,0 0-1 0,0 0 51 0,0 0 10 0,0 0 3 0,0 0 0 16,0 0-8-1,0 0-2-15,0 0 0 0,0 0 0 0,0 0 0 0,0 0 0 0,3 6 0 16,4-3 0-16,-3 0 13 0,3 3 2 0,0-2 1 0,0-1 0 0,4-3-6 0,-4 3-2 16,3-3 0-16,1 0 0 0,-1 0-26 0,1-3-4 15,3 0-2-15,0-1 0 0,-3-5-14 16,3 3-2-16,0-4-1 0,0 1 0 0,0 3-13 0,4-4-8 15,-4 1 8-15,0-1-8 0,-3 1 10 16,-1 3-2-16,1-1-8 0,-4 1 12 0,0 0-12 16,0 0 0-16,0-1 0 0,-3 1 0 15,-1 3 0-15,-3-3 0 0,0 6 0 0,0 0 0 16,0-7 32-16,0 7 4 0,0 0 1 0,0 0 0 0,0 0-8 0,0 0-1 0,-3 7-1 0,-1 2 0 31,-3 4-27-31,7-1 0 0,-3 1 0 0,-1-1 0 0,4 7 56 0,-3 0 7 16,3 3 1-16,0-3 0 0,3 3-52 0,1-4-12 15,-1-2 0-15,4 0 0 0,-3-1 0 0,3-5 0 0,0 2 0 0,3-5 0 16,1-1 0-16,0 0 0 16,-1-3 0-16,1-3 0 0,3-3-12 0,0 0-4 15,0-3-2-15,0-4 0 0,0-2 18 0,0-1 0 0,-3-2 0 0,3 2 0 32,-3-3 0-32,-1-2 0 0,-3 2 0 0,0 0 0 0,4 1 0 0,-4 5 0 15,-3 1 0-15,3-1 0 0,-4 1 0 0,1 3 0 16,-1-1 0-16,1 1 0 0,-4-3 0 0,3 6 0 15,-3 3 0-15,0 0 0 0,0 0 0 0,0 0 0 0,0 0 9 16,4 6-9-16,-1 0 15 0,1 4-3 0,3 2 0 0,-4 1 0 0,4 2-12 0,-3 1 9 16,3 6-9-1,-3-3 8-15,3-4 2 0,-4 1 0 0,4 0 0 16,0-1 0-16,-3-2-10 0,3-4 0 16,-4-2 0-16,4 2 8 0,-3-3-49 15,3-2-11-15,-7-4-1 0,7-4-1 0,4-2-79 0,-4-3-16 0,0-4-3 0,0 1-1 16,3-7-116-16,-6 3-23 0,6-28-5 0,-6 13-1 0</inkml:trace>
  <inkml:trace contextRef="#ctx0" brushRef="#br0" timeOffset="93110.51">9500 10137 1850 0,'7'-13'40'0,"-7"7"9"0,4 3 2 0,-1-3 1 0,1 2-41 0,-1 1-11 0,-3 3 0 0,8-3 0 0,-1 3 122 0,-4 3 22 0,4 0 5 0,4 4 1 16,-4-1-43-16,0 0-9 15,0 7-2-15,0-1 0 0,0-2-19 0,0 2-4 16,0 4-1-16,0 0 0 0,-3-1-5 0,3 1-2 0,-4 0 0 0,4 2 0 15,-3-2-27-15,3 3-6 0,-4 0 0 0,5-4-1 32,-1 1 4-32,0 0 1 0,0-4 0 0,3 4 0 0,-3 3-28 0,0-4-8 15,0 1 0-15,4-3 0 0,-4-1 0 0,0 1 0 0,-3-4 0 0,3 1 0 16,-4-1 28-16,1-3-2 0,-1 1 0 0,-3-7 0 16,0 0-46-16,0 0-8 0,0 0-3 0,0 0 0 0,0 0 50 0,0 0 9 31,-7-4 3-31,4 1 0 15,-4-3-55-15,3 0-10 0,-3-4-2 0,0 1-1 0,0-1 8 0,3-2 1 0,-3-1 1 0,0 1 0 16,0-1 43-16,4 4 8 16,-4 0 1-16,3-1 1 0,-3 1-26 0,4-1 0 0,-4 4 0 15,-1 0 0-15,5-1 0 0,-4 4 0 16,-4 3 8-16,4 0-8 0,-3 3 32 0,-1-3 4 0,1 4 0 0,-5 2 1 16,5 0-29-16,-4 0-8 0,3 7 0 0,1 0 0 15,-1 2 0-15,4 1 0 0,0 3 0 0,3-4 0 31,1 4-20-31,-1-3-6 0,4 0-1 0,0-1 0 0,0-2 27 0,7-1 0 0,-3 1 0 0,3-1 0 0,3-2 10 16,-2-4 1-16,2 0 0 0,4 1 0 16,0-4 3-16,0-3 1 0,4 0 0 0,0 0 0 15,-1-7-15-15,1 1 0 0,0 0 0 0,-1-3 0 16,1-7 11-16,0 3 2 0,-4-2 1 0,0 2 0 0,0-3-4 0,-4 1-1 16,-2 5 0-1,2-5 0-15,-3 2-25 0,-3 4-6 0,-4 2-1 0,3 1 0 16,-3 3-84-16,-3 0-17 0,-4 3-3 0,0 0-1332 0</inkml:trace>
  <inkml:trace contextRef="#ctx0" brushRef="#br0" timeOffset="93784.61">9758 10428 2188 0,'0'0'48'0,"0"0"11"0,0 0 1 0,-4 7 1 0,4-7-49 0,0 0-12 0,0 0 0 0,0 0 0 15,0 0 107-15,0 0 18 0,7 0 4 0,0 0 1 0,4-4-42 0,-4 1-9 0,4-3-2 0,-1-3 0 16,1-1-13-16,-1 4-2 0,1-3-1 16,0-1 0-16,3 4-7 0,3-4-2 0,-3 4 0 0,4-3 0 31,0 3-42-31,6-7-10 0,1 4 0 0,-4-1 0 0,0 4 0 0,-3-3 0 16,0 2 0-16,-4 1 0 0,0 0 0 0,-3 3 0 0,-1-1 0 0,-3 1 0 0,-3 0 0 15,-4 3 0 1,0 0 0-16,0 0 0 0,0 0 8 0,0 0-8 0,0 0 0 0,0 0 0 15,0 0 9-15,-4-3-9 0,-3 3 8 0,4 0-8 16,-4 3 8-16,-1 0-8 16,-2 0 0-16,3 4 8 0,-4 2-8 0,4 1 0 0,-3-1 0 0,-1 0 0 15,0 1 0-15,1 2 0 0,-1 1 0 0,1-1 0 16,3 1 0-16,-4-4 0 16,4 4 0-16,0 3 0 0,0-4 16 0,0 7-1 0,3-3-1 0,1-1 0 15,-1 1 7-15,8-4 2 0,-4 4 0 0,7-3 0 0,0 2-8 16,3-2-2-1,5-4 0-15,-1-2 0 0,0 2-13 0,3-6 11 0,5 0-11 0,-1-3 10 16,-4-3-10-16,5 0 8 0,-1-3-8 0,-4-1 8 0,5 1-8 0,-5-3 0 16,1 2 0-16,3-2 0 15,-3 3 0-15,-4 0 0 0,0-1-12 0,3 1 12 16,-6 6-161-16,3 0-25 0,-3 3-5 0</inkml:trace>
  <inkml:trace contextRef="#ctx0" brushRef="#br0" timeOffset="95184.87">11091 10347 1485 0,'0'0'63'0,"0"0"-51"32,0 0 159-32,0 0 31 0,0 0 6 0,0 0 2 15,-3 6-60-15,-1 0-12 0,1 1-2 0,3-1-1 16,0 3-61-16,0 4-12 0,3-1-2 0,-3 1-1 0,4 3-16 0,-1-1-3 0,1 4-1 0,-1 0 0 31,1-3-7-31,-1 2 0 0,5-2-1 0,-5 0 0 16,1-4-17-16,-1 1-3 0,1-4-1 0,-4 1 0 0,3-1-10 0,1-3 0 0,-4-6 0 0,0 0 0 31,0 0-114-31,0 0-18 0,0 0-4 0,0 0-1 16,3-6-147-16,1-3-30 0</inkml:trace>
  <inkml:trace contextRef="#ctx0" brushRef="#br0" timeOffset="95364.26">11105 10275 2222 0,'-24'-13'46'0,"13"10"11"0,4-3-45 0,0 3-12 0,0-1 0 0,3 1 0 15,-3 0 123-15,7 3 22 0,0 0 5 0,0 0 1 16,0 0-105-16,0 0-21 0,0 0-4 0,0 0-1 16,0 0-32-16,7 3-6 0,1-3-2 0,-1 7 0 15,0-4-86-15,3 3-18 0,1 3-3 0</inkml:trace>
  <inkml:trace contextRef="#ctx0" brushRef="#br0" timeOffset="95699.35">11374 10610 2067 0,'0'6'87'0,"0"-6"-70"0,0 0 80 0,0 0 16 0,0 0 3 0,0 0 1 15,3-6-50-15,1 0-11 0,-4-7-1 0,3 1-1 31,1-4 2-31,-4-3 1 0,3-3 0 0,1 0 0 16,-4 4-14-16,3-1-3 0,1 0-1 0,-1 3 0 16,1 1-4-16,-1 2-1 0,4 1 0 0,-3-1 0 15,3 4-6-15,-3-1-2 0,3 4 0 0,0 0 0 0,0 3 0 0,0 3 0 0,0 0 0 0,0 0 0 32,3 3 6-32,-2 3 0 0,2 0 1 0,-3 4 0 15,4 2-3-15,-4 1-1 0,0-1 0 0,0 4 0 0,-4 0 3 0,1 2 1 0,-1 4 0 0,-3 0 0 16,4-3-33-16,-4 0 0 0,0 0 0 0,0-4 0 15,0 1 0-15,0 0 0 0,0-4 0 0,0 1 0 16,0-4-98-16,4-2-26 0,-4-1-6 0</inkml:trace>
  <inkml:trace contextRef="#ctx0" brushRef="#br0" timeOffset="96310.51">12132 10378 1534 0,'0'0'32'0,"0"0"8"0,-3 3-32 15,-1 0-8-15,0 4 0 0,4-1 0 0,0 0 124 0,0 4 24 0,4-1 5 0,-4 0 1 16,4 1-32-16,-1-1-6 0,1 1-2 0,3-1 0 16,0 0-40-16,0-2-8 0,0-1-2 0,3-6 0 15,-3 0 0-15,4 0 0 0,0-3 0 0,-1-3 0 16,4-1-14-16,-3 1-3 0,3 0-1 0,0-7 0 31,0 4-20-31,-3-4-4 0,3 4-1 0,-4-4 0 0,1-2-21 0,-4-1 0 0,4 0 0 0,-4 4 0 16,-4-4 13-16,4 4 8 0,-7-1 2 0,4 4 0 15,-4-1-14-15,-4 4-9 0,1 0 12 0,-4-1-12 16,3 7 35-16,-6 0 0 0,-1 4 0 0,4 2 0 0,-4 3-35 16,1 4 0-16,-4-1 0 0,3 4 0 15,1 3-44-15,3 0-16 0,-4 3-4 0,7 0 0 16,-3-4 52-16,4 4 12 0,-1-3 0 0,4 3 0 0,0-3 28 0,4 0 9 0,-1-1 2 16,1-2 0-16,3 0-39 0,0-4 0 0,0-2 0 15,0-1 0-15,4-3-33 0,-1-2-2 16,1-1 0-16,-1 0 0 0,5 0 59 0,-1-3 12 0,0 0 3 0,0 0 0 31,0-3-63-31,4 0-12 0,-1-4-2 0,1 1-1 16,-4 0 11-16,4 3 3 0,-4-7 0 0,0 4 0 0,0-3-165 0,0 2-33 15,-3-2-6-15</inkml:trace>
  <inkml:trace contextRef="#ctx0" brushRef="#br0" timeOffset="96601.29">12538 10156 2378 0,'0'6'68'0,"-4"0"13"15,4 3-65-15,0 1-16 0,0-1 0 0,4 4 0 16,-4 3 101-16,3-1 17 0,1 1 3 0,3 3 1 0,0 3-65 0,0-4-13 15,0 4-2-15,4 0-1 0,-1 0 19 0,4 0 3 16,-3 0 1-16,3 0 0 0,-3-3-10 16,6-3-2-16,-3-1 0 0,0-2 0 15,-3-1-26-15,0-2-6 0,-1-1 0 0,1 1-1 16,-4-4-11-16,0 3-8 0,3-2 12 0,-6-1-12 0,3 0 0 0,0 0 0 0,0-2 0 16,-3 2 0-16,-1-3-57 15,-3-3-15-15,0 0-4 0,0 0 0 16,4-9 12-16,-4 2 3 0,-4-5 0 0,1 2 0 15,-1 1-116-15,-3-1-23 0,4-2-5 0</inkml:trace>
  <inkml:trace contextRef="#ctx0" brushRef="#br0" timeOffset="96831.81">12569 10591 2508 0,'0'0'71'0,"0"0"16"15,0 0-70-15,0 0-17 0,0 0 0 0,0 0 0 16,0 0 106-16,8-3 18 0,-1-3 3 0,0-3 1 15,3-1-52-15,-3-2-9 0,4-4-3 0,3 0 0 16,-3-3 0-16,3 1 0 0,0-1 0 0,3 0 0 0,-6 0-51 0,3 0-13 16,-3 4 0-1,3-1 0 1,-4 0 0-16,1 7 0 0,0 0 0 0,-1-1 0 0,-3 7-48 0,4 0-13 0,-4 3-3 0,3-3 0 31,-3 3-51-31,1 0-10 0,-8 0-3 0,7 0 0 16,3 0-141-16,-3 0-29 0,0-3-6 0,4 3 0 0</inkml:trace>
  <inkml:trace contextRef="#ctx0" brushRef="#br0" timeOffset="97363.08">12972 10256 1432 0,'0'0'60'16,"0"0"-48"-1,0 0 151-15,0 0 29 0,-4-3 7 0,4 3 1 16,0 0-43-16,0 0-8 0,-3 0-1 0,-4 3-1 16,3 0-57-16,-3 0-11 0,3 3-3 0,-3 1 0 15,4 2-9-15,-4 4-3 0,0-4 0 0,3 4 0 0,-3 2-51 0,4 1-13 0,-1 0 0 0,4-1 0 16,-3 1 54-16,3 0 8 0,-4-1 2 0,4 1 0 15,0 0-52-15,0-1-12 16,0 1 0-16,4 0 0 0,-1-1 0 0,4 1 0 16,-3 0 0-16,3-7 0 15,-4 4 20-15,8-7 2 0,-4 3 0 0,0-5 0 0,4 2-22 16,-1-3 9-16,1-3-9 0,3 3 0 0,0-3 8 0,0-3-8 0,4 0 0 0,-1 0 0 31,1-4-17-31,0-2-7 0,-4 0-2 0,3-1 0 16,1-2 43-16,-4-1 9 0,4-3 2 0,-4 4 0 0,0-1-20 0,-3-2-8 0,-1 2 8 0,1 1-8 15,-4-1 9-15,0 0-9 0,-4 1 10 0,4 3-10 32,-7-4 10-32,4 0-10 0,-1 1 10 0,1 2-10 0,-4 1 8 15,0 0-8-15,0-1 0 0,-4 1 9 0,1 6-9 0,-1-4 0 0,1 4 9 0,3 3-9 32,0 0 0-32,-7 0 9 0,3 3-9 0,-3 1 0 15,0 2 0-15,0 3 0 0,0 4 0 0,0-1 0 0,0 1 15 0,0-1-1 0,0 4 0 0,3 0 0 31,1-1-14-31,3 4 0 0,-4 0 0 0,4 0 0 0,0 0 0 0,4-4-16 0,-1 1 3 0,1 0 1 16,-1-4 12-16,4 1 0 0,0-1 0 0,1-2 0 0,2-1 14 0,-3-3-4 0,4 1-1 16,-1-1 0-1,4-3-9-15,-3 0 0 0,3 0 0 0,0 1 0 16,-3-8 0-16,3 4 0 0,-3-3 0 0,3-3 0 0,0 3 0 0,0 0 0 0,-4-4 0 0,5 1 0 31,-5 0 0-31,1 0-11 0,-1-1 11 0,-3-2-8 16,4 3-62-16,-4-1-12 0,0-2-2 0,-3 0-1 15,3-1-74-15,-4-2-14 0,1 2-3 0</inkml:trace>
  <inkml:trace contextRef="#ctx0" brushRef="#br0" timeOffset="97753.46">13589 10184 2120 0,'0'0'94'0,"0"0"19"31,-4 3-90-31,1 3-23 0,-1 0 0 0,1 1 0 16,-1-1 120-16,1 3 20 0,-1 1 4 0,1 2 1 0,-4-2-19 0,3 2-4 0,-6 1-1 0,3 3 0 15,0-4-35-15,-1 1-7 0,1-1-2 16,0 1 0-16,4-4-25 0,-1-3-6 0,-3 4-1 0,7-4 0 16,0-6-23-16,0 0-5 0,0 0-1 0,0 0 0 15,7 3-16-15,0-3 0 0,0 0 8 0,4-3-8 16,0 3 0-16,-1-3 10 0,1 3-10 0,3-3 8 15,-4 3-8-15,1 0 0 0,0 3 0 0,-1-3 0 16,-3 3 0-16,4 3 0 0,-4 1 0 0,0 2 0 16,0-3 9-16,0 1-9 15,-3 2 10-15,-1 0-10 0,1 1 14 0,-4 2-3 16,0 4-1-16,-4-4 0 0,1 4-10 0,-1-3 10 0,1-1-10 0,-1 1 10 16,-3-1-10-16,0-2 0 0,0 2 0 0,-4 1 8 15,4-4-8-15,-3 1 0 0,3-1 0 0,-1 0 0 16,1-2-42-16,0-4-1 0,4 3 0 0,3-6 0 15,0 0-37-15,0 0-7 16,0 0-1-16,0 0-1 0,3-6-8 0,4-4-2 0,0 1 0 0,-3 0 0 0,3-4-36 16,4-3-7-16,-4 1-2 0</inkml:trace>
  <inkml:trace contextRef="#ctx0" brushRef="#br0" timeOffset="98102.13">13797 10265 2289 0,'11'-22'101'0,"-8"16"22"31,1 3-99-31,-1 0-24 0,-3 3 0 0,0 0 0 15,0 0 136-15,0 0 23 0,0 0 4 0,0 0 1 0,0 6-80 0,-3 7-16 0,-1-1-4 0,1 4 0 16,-1 0 5-16,-3-1 1 0,0 1 0 0,0 0 0 16,0-1-10-16,0 1-1 0,-4-4-1 0,4 4 0 15,0-6-46-15,0-1-12 0,4-3 0 0,-1 4 0 16,4-10 8-16,0 0-8 0,0 0 12 0,0 0-4 16,0 0-8-16,0 0 0 0,0 0 0 0,4-4 0 15,3-2 0-15,0 3 0 0,3-3 0 0,-3-4 0 16,4 4 0-16,0 0 0 0,-1-4 0 0,1 1 0 15,3 6 0-15,-4-3 0 0,1 2 0 0,3 1 0 16,-3 3 0-16,3 0 0 0,0 3 12 0,-3 1-4 16,-1-1 5-16,1 3 1 0,-4 0 0 0,3 4 0 0,-6-1-6 15,-1 4-8-15,1-4 11 0,-1 7-2 16,-3-1-9-16,-3 1 0 0,-1 3 0 0,1 0 0 16,-4 0 0-16,0-1 0 0,-4-2 0 0,4 0 0 15,-3-1-26 1,-5-2-5-16,5-4-1 0,-1 1 0 0,-3-1 32 0,4-3 0 0,-5-2 0 0,5-1 0 15,-4 0-68-15,3-6-7 0,-3 3-1 0</inkml:trace>
  <inkml:trace contextRef="#ctx0" brushRef="#br0" timeOffset="98637.9">14591 10369 2310 0,'0'0'97'0,"0"0"-77"16,-7 0 86-16,3 3 18 0,1 0 3 0,3-3 1 16,-4 3-22-16,-3 0-4 0,7-3-1 0,-3 10 0 15,-1-4-8-15,1 0-1 0,-1 1-1 0,1-1 0 0,3 3-67 0,-4 4-14 0,1-1-2 0,3 4-8 16,0-4 52-16,0 1 4 0,0 0 1 0,3-1 0 31,1 1-45-31,3-4-12 0,0 0 0 0,0-2 0 0,0-4 0 0,3-3 0 0,1 0 0 0,3 0 0 16,4-6 0-16,-4-1 0 0,3-2 0 0,8-4 0 31,-7 1 0-31,3-1 0 0,-3-2 0 0,-1 2 8 0,-6 1 0 0,3 2-8 0,-3 1 12 0,-4-1-4 16,0 4 0-1,-4-3 0-15,-3 2 0 0,-3 1 0 16,-4-3-8-16,0 2 12 0,-4-2-12 0,-3 3 12 16,3-1-12-16,-3 1 0 0,-4 0 0 0,4 0 8 0,0 3-8 0,-3-1 0 0,-1 4 0 0,4 0 0 15,3 0-52 1,-3 4-2-16,7-4-1 0,-3 3 0 0,6 0-32 15,4-3-6-15,0 0-2 0,0 0 0 0,0 0-77 0,7 3-16 0,0 0-4 0,4 3 0 32,3-3-102-32,-4 4-21 0</inkml:trace>
  <inkml:trace contextRef="#ctx0" brushRef="#br0" timeOffset="98985.38">14979 10482 1580 0,'7'6'67'0,"0"0"-54"15,-3 0 195-15,-1-2 38 0,-3 2 8 0,0-6 2 31,0 0-67-31,0 0-13 0,0 0-2 0,0 0-1 0,0-3-80 0,-7-4-16 0,4-2-3 0,-5-4-1 16,-2 1 1-16,3-4 0 0,-4-3 0 0,1-2 0 16,-1-5-74-16,-3-2-9 0,0-3-5 0,0 0-1 0,0-7 15 0,-4 0 13 0,0 1-2 0,4-7-1 31,0 6-10-31,0-3 8 0,3 1-8 0,1-1 8 16,-1 3-8-16,4 7 0 0,4 3 0 0,-1-1 0 15,1 7 0-15,3 7 0 0,0 2 0 0,0 1 0 16,3 2 0-16,4 1 0 0,-3 3 0 0,3-1 0 0,3 1 0 0,1 3 0 15,0 0 0-15,3 0 0 16,0 0 0-16,0 3 0 0,4 0 0 0,-4 0 0 16,3 3 0-16,1 0 0 0,3-3 0 0,0 6 0 15,-3-3 0-15,3 0 0 0,0 0 0 0,0 4 0 0,-3-1 0 0,0 3 0 0,-4 4 0 0,0-1 0 32,-4 4 0-32,1 3 0 0,-7 0 0 0,-1 3 0 15,-3 0-111-15,-3-3-27 0,-1-1-6 0,-3 1 0 0,-4 0-179 0,-3 0-35 16</inkml:trace>
  <inkml:trace contextRef="#ctx0" brushRef="#br0" timeOffset="99150.21">14736 10356 2986 0,'-8'13'84'0,"5"-4"20"0,3 1-84 0,0-1-20 0,3-6 0 0,1 3 0 16,3-2 107-16,4-1 17 0,-1 0 3 0,8-3 1 15,-4 0-52-15,4-3-9 0,3 0-3 0,0-1 0 16,4 1-51-16,-4-3-13 0,0 0 0 0,4-1 0 15,-1-2 21-15,1 0 2 0,0-1 0 0,-1 1 0 16,5-4-37-16,-5 4-7 0,1-4-2 0,0 1 0 16,-1 6-218-16,1-4-44 0</inkml:trace>
  <inkml:trace contextRef="#ctx0" brushRef="#br0" timeOffset="99584.75">16245 10046 2559 0,'0'0'113'0,"0"0"24"16,-3 6-109-16,-1 3-28 0,-3 1 0 0,0 2 0 15,4 4 106-15,-4 3 16 0,0-3 3 0,0 9 1 31,0-7-48-31,-4 8-10 0,4-1-1 0,0 0-1 0,-4 0-20 0,4 3-4 0,0-3-1 0,4 3 0 16,-4 1-14-16,-4-4-3 0,4 3-1 0,0-6 0 31,0 3-14-31,0-6-9 0,0 0 12 0,0-1-12 0,0-2 0 0,0-3 0 0,-1-1 0 0,5-2 0 16,-4-7-60-16,0 3-8 0,3-6-3 0,-3 0 0 16,0 0-22-16,0-9-5 0,0-1-1 0,0-6 0 31,0-2-145-31,0-1-30 0,0 0-6 0</inkml:trace>
  <inkml:trace contextRef="#ctx0" brushRef="#br0" timeOffset="99844.13">15871 10278 1824 0,'0'0'38'0,"0"0"8"0,0 0-37 0,0 0-9 0,0 0 0 0,0 6 0 16,0 0 104-16,4 1 20 0,-4-1 3 0,7 0 1 0,0-3 0 0,0 4 0 0,0-1 0 0,4 0 0 15,-1 0-14-15,5 1-2 0,-1 2-1 0,3 0 0 16,-3 1-41-16,4 2-8 0,0 1-2 0,3 0 0 15,0 2-21-15,-3-2-5 0,3 2-1 0,-4-5 0 16,1-1-14-16,0 1-3 0,-4-1-1 0,0-3 0 31,-3 4-15-31,3 2 11 0,-4-2-11 0,1 5 10 0,-1-2-10 0,1-4 0 0,-4 1 0 0,-3-4 0 16,3 0-56-16,0-3-12 0,-4 1-4 0,4-8 0 16,-3 1-64-16,-1-6-12 0,1-1-4 15</inkml:trace>
  <inkml:trace contextRef="#ctx0" brushRef="#br0" timeOffset="100513.94">16736 10353 2419 0,'0'-9'107'0,"0"2"22"16,3-2-103-16,-3 3-26 0,0 3 0 0,0 3 0 0,0 0 86 0,0 0 12 0,0 0 2 0,0 0 1 31,7 3-59-31,0 0-12 0,0 6-2 0,-3 4-1 16,3-1 9-16,0 4 3 0,0 6 0 0,-3 0 0 0,3 0 10 0,-4 0 3 0,4 0 0 0,-3 3 0 15,3-6-12-15,-4 3-3 0,5-4 0 0,-5 1 0 31,1-6-29-31,-1 2-8 0,1 1 0 0,3-3 0 0,-4-1 52 0,1 1 10 0,3-4 2 0,0 4 0 16,0-7-52-16,0 0-12 0,-4-3 0 0,-3-3 0 16,0 0 0-16,8-3 0 0,-1-3 0 0,-4 0 0 15,1-7 0-15,-4 4 0 0,0-4 0 0,-4 1 0 16,1-1 0-16,-1-3 0 0,-7 4 0 0,4 3 0 16,-3-4 0-16,-4 7 0 0,0-1 0 0,0 7 0 0,-1 0 0 0,-2 4 0 0,3-1 0 0,0 6 0 31,-1 1 0-31,5-1 0 0,-4 3 0 0,3 1 0 15,1 3 0-15,-1-4 0 0,4 1 0 0,0-1 0 16,0 1-21-16,3-4-7 0,4 1-2 0,0-1 0 16,4 0 48-16,-1-2 10 0,4-1 1 15,0 0 1-15,1 1-47 0,2-1-10 0,1 0-1 0,3 0-1 16,0-2 46-16,0-1 10 16,4-3 1-16,-1 0 1 0,1-3-29 0,0-4 0 0,3 1 0 0,-4 0 0 0,1-1 0 0,-4-2 0 0,4 3 0 0,-4-4 0 15,-4 1 0-15,1 0-15 0,-4-1 2 0,-3 1 0 31,-1 2 21-31,-3-2 4 0,-3 0 0 0,-4 2 1 16,0-2-113 0,-4 3-22-16,0-1-5 0</inkml:trace>
  <inkml:trace contextRef="#ctx0" brushRef="#br0" timeOffset="101192.75">15815 9986 2202 0,'-7'-3'62'0,"0"0"14"31,3 0-60-31,1 0-16 0,-4 0 0 0,3-1 0 16,1 4 108-16,3 0 18 0,-4 0 4 0,1 0 1 0,3 0-36 0,-4 0-7 0,-3 4-2 0,7-4 0 16,-3 3-19-16,3-3-4 0,0 0-1 0,0 0 0 15,0 0-10-15,0 0-1 0,0 0-1 0,0 0 0 16,0 0-20-16,0 0-4 0,3 3-1 0,4 0 0 16,0-3-9-16,0 0-1 0,0 0-1 0,7 0 0 15,-3-3-5-15,3 3-1 0,0 0 0 0,7-3 0 31,4 3 15-31,-4-3 2 0,4-1 1 0,3 1 0 0,0 0-38 16,1-3-8-16,-1 0-2 0,4-1 0 0,-4 1 22 16,-3-3 0-16,-1 2 0 0,1 1 0 0,-4 0 13 0,0 3 7 0,-7-4 2 0,0 1 0 15,-3 3-36-15,0 0-7 0,-1 0-2 0,-6 3 0 16,3-3 37-16,-7 3 7 0,0 0 2 0,0 0 0 16,0 0-23-16,0 0-20 0,0 0 4 0,0 0 1 0,0 0 31 0,0 0 7 15,0 0 1-15,0 0 0 0,0-4-10 0,-4 1-2 16,4-3 0-16,-3 0 0 15,-1 3-3-15,1-4-1 0,-4-2 0 0,3 3 0 0,-3-4-8 16,-4 1 0-16,4-1 9 0,0-2-3 0,-3 3-6 0,-1-1 0 16,4 4 0-1,0-4 0-15,-3 4 0 0,2 0 0 0,1 3 0 0,0-3 0 16,4 2-15-16,-1 1-2 0,4 3-1 0,0 0 0 16,0 0-150-16,0 0-31 0,7-3-5 0</inkml:trace>
  <inkml:trace contextRef="#ctx0" brushRef="#br0" timeOffset="107276.48">1408 12539 1497 0,'0'0'66'0,"0"0"14"0,0 3-64 0,3 0-16 0,4 3 0 0,-7 0 0 31,4-3 157-31,3 1 28 0,-7-4 6 0,0 3 1 0,0-3-104 16,0 0-20-16,3 6-4 0,-3-6 0 0,0 0 0 0,7 3 1 0,-7-3 0 0,0 0 0 15,0 0-1-15,0 0 0 0,0 0 0 0,0 0 0 16,0 0-51-16,0 0-13 0,4 0 0 0,-4 0 0 16,3-3 0-16,-3 3 0 0,0 0 0 0,7-3 0 31,-3 0 0-31,-4-4 0 0,7 4 0 0,-3-3 0 15,-4 0 0-15,0 6 0 0,7-3 0 0,-7 3 0 16,3 0 0-16,8-3 0 0,-11 3 0 0,10 0 0 0,-10 0 36 0,4 3 4 0,3 0 0 0,-7 3 1 31,10 0 0-31,-10 4 0 0,4-1 0 0,-4 1 0 16,4-1-13-16,-4 0-4 0,0 1 0 0,-4-1 0 0,4-3-12 0,0 4-4 0,0-1 0 0,-4 1 0 31,-3-4-8-31,4 0 8 0,-4 0-8 0,3-2 8 16,-3-1 1-16,0-3 0 0,-3 0 0 0,3 0 0 0,3 0-1 0,-7-3 0 0,4-1 0 0,4 1 0 15,3 0 0 1,0-3 0-16,-4 3 0 0,4-3 0 0,0-4-8 0,4 1 0 16,-4-1 0-16,3 1 0 0,4 0 0 0,-3 2 0 0,3-2 0 0,4-1 0 15,-1 4 0-15,-6 0 0 0,6 0 0 0,-6 2 0 16,6 1 0-16,1 0 0 0,0 0 14 0,-1 3-4 16,1 0 26-16,-8 3 6 0,8-3 1 0,-8 6 0 15,4 1-27-15,-7 2-6 0,4 1-1 16,-4-1 0-16,0 4 0 0,0-4 0 0,0 3 0 15,0-2 0-15,-4 2-9 0,-3-5 10 0,4-1-10 0,3 3 10 16,-11-6-10-16,8 4 0 0,-8-4 0 0,4 0-11 16,4-3-6-16,-4 0-2 0,3 0 0 0,4 0 0 15,0 0-115-15,0 0-23 0,-4-3-5 0</inkml:trace>
  <inkml:trace contextRef="#ctx0" brushRef="#br0" timeOffset="108050.13">2639 12247 2139 0,'7'-16'90'16,"0"4"-72"0,-7 2 124-16,3-2 25 0,-3 2 5 0,7 4 0 0,-7 3-47 0,0 3-9 15,0 0-3-15,0 0 0 16,0 0-37-16,0 0-8 0,0 6-2 0,0 4 0 0,-7 2-19 0,4 1-4 0,3 2-1 0,-11 1 0 31,8 0-6-31,-8 3 0 0,4-4-1 0,-3-2 0 16,3 2-21-16,-4-2-4 0,0 0-1 0,1-1 0 15,-4 1-9-15,-4-1-12 0,4 1 2 0,-7-1 1 16,7 1 25-16,0-4 6 0,-4 4 1 0,4-4 0 0,0 1-23 0,3-4 8 0,0 3-8 0,8-3 0 31,-4 4 0-31,3-4 0 0,-3 4 0 0,7-4 0 16,0 0-16-16,0 0-7 0,0-6-1 0,7 7-1 0,-3 2 39 0,3-6 8 0,7 3 2 0,-3-2 0 15,-1-1-24-15,8-3 0 0,0 0 0 16,6 0 0-16,-10 0 0 0,11 0 0 0,-4-3 0 16,4 3 0-16,-4 0-17 0,4 3-5 0,-1 0-1 15,-2 6 0-15,2 4 44 0,-6 6 9 0,7-1 2 0,-11 4 0 32,0 0-32-32,-4 3 0 0,1 1 0 0,0-1 0 15,-11-3 0-15,0 0 0 0,0-1 0 0,-7-2 8 0,-1 3-8 0,1-6 0 0,-3 3 0 0,-1 0 0 16,-3-4 0-16,4-2 0 0,-5 2 0 0,1-2 0 15,-3 0 0-15,3-4 0 0,-1 0 0 0,-2-2 0 0,-1-1 0 16,1-3 0-16,2 0 0 0,5-3 0 16,-4 0 0-16,3 0 0 0,1 0 0 0,6-3 0 15,4 3-12-15,0 0-3 0,0 0 0 0,0-3 0 16,4-3-65-16,3-1-14 0,3-5-2 0,4 2-1 16,-3 1-115-16,7 0-22 0,-1 2-5 0</inkml:trace>
  <inkml:trace contextRef="#ctx0" brushRef="#br0" timeOffset="108440.31">2886 12905 2522 0,'-11'10'52'0,"11"-10"13"0,0 0-52 0,0 0-13 0,0 0 0 0,0 0 0 16,0 6 106-16,0-6 18 0,4 6 4 0,3-3 1 16,-4 1-56-16,8-4-11 0,-4 0-2 0,7 0-1 15,-3-7-16-15,3 4-3 0,0-6-1 0,3-1 0 16,1 1-9-16,0-7-2 0,-4 1 0 0,0 2 0 15,4-3-7-15,-4 1-1 0,-4 2-1 0,4 1 0 32,-3-4-7-32,0 3 0 0,-8 1-1 0,4 2 0 0,-3-2-1 0,3 3 0 0,-7-1 0 0,0 1 0 15,0 2 18-15,-7 4 4 0,3 0 1 0,-3 3 0 16,-3 3-33-16,2 4 0 0,-2-1 0 0,-1 6 0 16,1 1 12-1,-1 6-2-15,1 0 0 0,-1 3 0 0,0-1-10 0,4 5 0 0,-3-1 0 0,-1 3 8 16,4-3-8-16,4 0 0 0,-1 0 0 0,4 0 0 15,0-3 0-15,4-6 0 0,-1 3 8 0,4-7-8 0,4 1 0 0,-8-4 0 16,8 1 0-16,-1-4 0 16,1 0 0-16,0-6 0 0,-1 0 0 0,4-3 0 15,0 0-11-15,1-3 3 0,2-1 0 0,-6-2 0 16,3-4-72-16,0 4-15 0,4-4-2 0,-4 1-1 16,-4-4-120-1,1 4-24-15,3-4-5 0</inkml:trace>
  <inkml:trace contextRef="#ctx0" brushRef="#br0" timeOffset="108696.7">3468 12520 2206 0,'0'0'48'0,"0"0"11"0,0 0 1 0,0 0 3 16,0 6-51-16,-7 0-12 0,7 1 0 0,7 5 0 0,-7-3 118 0,0 7 21 0,0 0 4 0,3 3 1 0,4-4-46 0,-7 7-9 15,4-3-1-15,3 3-1 0,-3 0-23 0,3 0-5 16,0 0-1-16,0 0 0 15,3 0-14-15,-6 0-2 0,-1-3-1 0,4 2 0 16,4-2-15-16,-11 0-3 0,11-3-1 0,-11 3 0 16,3-1-14-16,4-2-8 0,-3-3 8 0,-4 2-8 15,3-5 0-15,-3-1 0 0,0 1 0 0,0-10 0 16,0 0-45-16,0 0-14 0,0 0-2 0,-3-4-1 16,-1 4-58-16,-6-6-12 0,2 0-3 0,5 0 0 15,-11-7-105-15,3 1-20 0,1-1-5 16</inkml:trace>
  <inkml:trace contextRef="#ctx0" brushRef="#br0" timeOffset="108903.29">3330 12827 1810 0,'0'0'40'0,"-3"6"8"0,3 4 1 0,-7-1 3 0,7 0-42 0,0-2-10 0,0 2 0 0,0-3 0 31,0 1 101-31,0-1 19 0,0-6 3 0,7 3 1 0,3 0-24 0,-6 0-5 16,6 1-1-16,1-4 0 0,0 3-10 0,-4-3-3 0,3 0 0 0,1 3 0 15,3-3-11-15,4 3-2 0,-8 0-1 0,4-3 0 16,7 3-29-16,-10-3-6 15,7 0 0-15,-1 0-1 0,-3-3-19 0,0 0-4 0,4 0-8 0,0 0 12 16,-1-4-12-16,1 4 0 0,0-3 0 0,-4 0 0 31,0-1-85-31,4 1-17 0,-4 3-3 0,-4-3-1 0,1-4-105 16,-4 4-21-16,11-10-4 0,-8 7 0 0</inkml:trace>
  <inkml:trace contextRef="#ctx0" brushRef="#br0" timeOffset="109182.76">3803 12642 1958 0,'0'0'43'0,"0"0"9"0,0 0 1 0,0 0 3 16,0 0-45-16,0 0-11 15,0 0 0-15,0 0 0 0,0 0 53 0,0 0 9 0,0 0 2 0,0 0 0 32,0 0 0-32,0 0 0 0,3 6 0 0,8 1 0 0,-7 2 51 0,3 3 10 15,-4 1 3-15,4 3 0 0,-3-1-52 0,3 4-9 0,0 0-3 0,0-3 0 16,-7 3 0-16,11 2 0 0,-11-2 0 0,3 0 0 0,1 0-51 0,3 3-13 15,-4-3 0-15,4-1 0 0,-7 4 54 16,4-3 8-16,3 0 2 0,-4 3 0 0,4-6-52 0,-3-1-12 16,-1-2 0-16,4-4 0 15,-7 1-48-15,0-10-13 16,0 0-3-16,0 0 0 0,0 0 52 0,0 0 12 0,0 0 0 0,-7-10 0 16,4 1-105-16,-1-4-19 0,-3-2-3 0,4-1-1229 0</inkml:trace>
  <inkml:trace contextRef="#ctx0" brushRef="#br0" timeOffset="109877.09">3725 12852 2176 0,'0'0'62'0,"-3"6"13"0,3-6-60 0,0 0-15 0,0 0 0 0,3 3 0 0,1 4 74 16,3-4 12 0,-7-3 2-16,11 0 1 0,-8 3-20 0,8-3-4 15,-1 0-1-15,1 0 0 0,3 0 0 0,0 0 0 0,4 0 0 0,-8 0 0 0,8-3-33 0,0 0-7 16,-4 0-2-16,0-1 0 15,3 1-9-15,1 0-1 0,0 0-1 0,-4 0 0 16,0 0-11-16,0 0 0 0,4 3 0 0,-4 0 0 16,0 0-24-16,3 3-8 0,-6 0 0 0,0 0-1 15,3 3 33 1,-4-3 0-16,1 4 0 0,3-4 0 0,-3 0 0 0,-1 3 0 0,4 1 0 16,-10-1 0-16,3-3-9 0,3 0 9 0,-6 0 0 0,0 0-9 0,-4-3 9 0,7 0 0 15,-7 0 0-15,10 0 8 0,-6-3-8 0,3 3 0 16,-7 0 0-16,3 0 0 0,4-3 0 0,0 3 0 15,-7 0 0-15,7 0 0 16,-7 0 18-16,0 0 2 0,4 0 1 0,-4 0 0 0,7 3-21 0,-7-3 9 16,0 0-9-16,7 3 0 0,-7-3-12 0,0 0-10 15,4 7-2-15,-4-7 0 0,0 0 41 0,0 0 8 16,0 0 2-16,0 0 0 0,0 0-19 0,0 0-8 16,0 0 0-16,0 0 8 15,0 0-30-15,0 0-6 0,0 0-2 0,0 0 0 0,0 0 44 0,0 0 9 16,0 0 1-16,0 0 1 0,0 0-25 15,3 0 0-15,-3 0 0 0,0 0 0 0,0 0 0 0,0 0 0 0,0 0 8 16,0 0-8 0,4 6 0-16,-4-6 0 0,0 0 0 0,0 0 8 0,0 0 0 0,0 0 0 15,0 0 0-15,0 0 0 0,0 0 12 0,0 0 3 0,0 0 0 0,0 0 0 16,0 0-15 0,7-6-8-16,-7 3 10 0,0-4-10 0,0-2 56 0,-7 3 6 15,7-4 1-15,-4 4 0 0,4-7 1 0,-3 1 1 0,-4-1 0 0,3-2 0 16,-3-1-65-16,-4-3-27 15,4-3 2-15,-3-3 0 0,-1 0 40 0,1-3 8 0,-5-4 1 0,5-2 1 0,-8-4-25 16,4 4 0 0,0-1 0-16,-4 1 0 0,4-1 0 0,4 7 0 0,-1 3 0 15,4 3 0-15,-4-3 0 0,1 6 0 0,3 4 0 0,3 5 0 0,1 1 0 0,-4 6 0 32,7-1 0-32,-4 8 0 0,4-1-52 0,0 3-16 0,4 3-4 0,3 4 0 15,-4 3-89-15,1-1-19 0,6 1-3 0,-3 3-1105 16</inkml:trace>
  <inkml:trace contextRef="#ctx0" brushRef="#br0" timeOffset="110232.56">4297 12821 2624 0,'0'9'58'0,"-4"-3"12"0,4 4 2 0,0-4 1 0,0 0-58 0,4 1-15 0,3-4 0 0,-4 3 0 31,4-3 60-31,1 0 8 0,2 0 3 0,1-3 0 0,-1 0-15 0,4 0-2 15,1 0-1-15,-5-3 0 0,8 0-33 0,-8 0-8 0,1-3 0 0,3-1-1 16,-3-2 48-16,-1 0 9 0,4-4 3 0,-3 4 0 16,-4-4-11-16,0 4-3 0,4-4 0 0,-1 1 0 31,-6-1-66-31,3 4-14 0,0-4-2 0,-4 1-1 0,1 2 26 0,-1 1 8 16,-3-1 0-16,0 4 0 0,0 0 8 0,-3 3 1 15,3 0 1-15,0 3 0 0,-7 3-18 0,3 6 0 0,1 1 0 0,-4 8 0 16,-4 1 0-16,8 3 0 0,-8-3 0 0,4 6 0 0,3-3 0 0,1 0 0 15,3-3 0-15,-7 3 0 16,7-7 0-16,0 1 13 0,7-3-4 16,-4 2-1-16,4-5 0 15,1-1 0-15,2 1 0 0,1-4 0 0,-1-3 0 0,4 0 0 0,-3 0 0 16,7 0 0-16,-4 0-8 0,0 1 0 16,0-4 0-16,4 3 0 0,-4-3 0 0,0 0 0 0,3 3 0 0,-6-3 0 15,3-3 0-15,0 0-9 0,-7-1 9 0,0 4-13 31,4-3-87-31,-11 3-18 0,0 0-3 0,0 0-881 0,0 0-176 0</inkml:trace>
  <inkml:trace contextRef="#ctx0" brushRef="#br0" timeOffset="110900.6">5450 12636 2156 0,'0'0'48'16,"0"0"9"-16,-3-3 3 0,-1-1 0 0,4-2-48 0,-3 0-12 0,3 0 0 0,-4-4 0 0,4 4 112 0,0-3 20 0,0 2 4 0,0 1 0 15,4 0-57-15,-4 6-12 0,0 0-3 0,0 0 0 16,0 0 0-16,0 0 0 0,0 0 0 0,7 6 0 31,-4 3-51-31,4 1-13 0,1 2 0 0,-1 1 0 0,0 3 54 16,0 2 8-16,0 4 2 0,3 0 0 0,-6 0-28 0,6 10-4 0,1-4-2 0,0 3 0 31,-1-6 3-31,-3 0 1 0,4-3 0 0,-1 3 0 0,-3 0-34 0,1-3 0 16,-1 0 0-16,3-3 0 0,-3-3 0 0,0-4 0 15,0 1 0-15,0-4 0 0,0-2 0 0,-7-7 0 16,0 0 0-16,0 0 0 15,0 0-44-15,0 0-16 0,0-7-4 0,-7-2 0 16,7-4 0-16,-3 1 0 0,-1-7 0 0,-3 0 0 0,0 0-204 0,0-3-42 0,-14-12-8 16,7 9-2-16</inkml:trace>
  <inkml:trace contextRef="#ctx0" brushRef="#br0" timeOffset="111203.42">5412 12840 1958 0,'0'0'43'0,"0"0"9"0,0 0 1 0,0 0 3 0,0 0-45 0,0 0-11 31,0 0 0-31,0 0 0 0,3 3 53 0,4-3 9 0,-3 0 2 0,6 0 0 16,-3 0 51-16,7 0 10 0,-6 0 3 0,6 0 0 0,0-3-52 0,-4 3-9 0,1 0-3 0,7 3 0 15,-4-3 38-15,3 3 7 0,-3 0 2 0,4 0 0 32,0 0-75-32,-1 0-16 0,1 0-2 0,0 1-1 15,-4-1 38-15,3 0 7 0,-3-3 2 0,4 0 0 0,-4-3-52 0,0 3-12 0,0-3 0 0,1 3 0 16,6-4 0-16,-11 1 0 15,8 0 0-15,-4 0 0 0,4 0 0 0,-4 0 0 16,0 3 0-16,0 0 0 31,0-3-49-31,-3 3-13 0,-4 0-2 0,3 0-1 0,1 3-101 0,0-3-20 16,-4 3-4-16,0 0-1102 0</inkml:trace>
  <inkml:trace contextRef="#ctx0" brushRef="#br0" timeOffset="111377.15">5980 13028 2852 0,'-7'3'81'0,"-4"3"17"0,7 0-78 0,-3-3-20 16,7-3 0-16,0 0 0 0,0 0 52 0,0 0 8 0,0 0 0 0,0 0 1 31,-3-3-61-31,3-3 0 0,0 0 0 0,0-4-10 16,0-2-70-16,0-1-15 0,3-2-2 0,-3-4-1 0,7 0 37 0,-7-3 7 0,-7 0 2 0,7 0 0 31,-3 0-52-31,-4 3-11 0,3-3-1 0,-3 4-1 0,0-1 11 0,0 3 2 0,0 0 1 0</inkml:trace>
  <inkml:trace contextRef="#ctx0" brushRef="#br0" timeOffset="111479.83">5853 12557 2649 0,'-4'-3'117'0,"1"0"25"16,-1 0-114-16,-3 0-28 0,3 3 0 0,4 0 0 16,0 0 127-16,0 0 19 0,-7 3 4 0,7-3 1 0,0 6-102 15,-3-3-20-15,3 4-4 0,3-1-1 16,-3 0-5-16,4 0-2 0,-1 1 0 0,8 2 0 15,-7 1-116-15,6-4-23 0,-3 3-5 0</inkml:trace>
  <inkml:trace contextRef="#ctx0" brushRef="#br0" timeOffset="112755.95">6096 12918 1979 0,'0'0'84'0,"0"0"-68"16,0 0 135-16,0 0 26 0,0 0 6 0,0 0 1 15,0 0-76-15,0 0-16 0,0 0-2 0,0 0-1 16,0 0-15-16,0 0-3 0,0 0-1 0,0 0 0 31,4-6-56-31,-4 3-14 0,3-4 0 0,1-2 0 0,-4 3 46 0,3-4 6 0,-3 4 2 0,4 0 0 16,-4-4-35-16,7 4-7 0,-7-3-2 0,3 2 0 15,-3 1 7-15,4 0 2 0,-1 3 0 0,4-7 0 32,-3 4-10-32,3-3-1 0,0-1-8 0,0 1 12 0,0-1-3 0,0 1-1 0,0 3 0 0,0-4 0 15,0 4-8-15,0 0 10 0,0-1-10 0,0 4 10 16,4 0 12-16,-4 3 2 16,-3 0 1-16,3 0 0 0,0 6-25 15,0 1 0-15,-4 2 0 0,4 0 0 0,-3 4 0 0,-4 3 0 0,3-4 0 0,-3 4 0 16,0 0 0-16,0-4 0 0,0 4 0 0,-3-1 0 15,3-2 0-15,0 0 0 0,-4-1 0 0,4-2 0 0,0-1 0 0,-7-3 0 0,7-6 0 0,0 0 0 32,0 0 0-32,0 0 0 0,0 0 0 0,0 0 0 15,0 0 0-15,0 0 0 0,7-6 0 0,-7-3 0 0,4-1 0 0,-4 1 0 0,3-4 0 16,5 4 0-16,-5-1 0 0,4 1 0 0,-3 0 0 0,3-1 0 16,0 4 0-16,0-4 0 0,-4 4 0 0,4 0 0 15,0 3 18-15,0 0-2 16,-3-4 0-16,3 4 0 15,0 0-25-15,0 3-6 0,0-3-1 0,-7 3 0 0,4 0 28 0,3 3 4 0,0 0 2 0,0 4 0 16,-4-1-10-16,5 0-8 0,-5 0 9 0,4 4-9 16,-3-1-12-16,-4 1-9 0,3-1-2 15,1 3 0 1,-1-2 23-16,-3-4 0 0,4 4 0 0,-1-4 0 0,-3 0 0 0,0-6 0 0,0 0 0 0,0 0 0 16,4 6 0-16,-4-6 0 0,0 0 0 0,0 0 0 15,0 0 0-15,0 0 0 0,0 0 0 0,3 7 0 16,-3-1 18-16,4 0 8 0,-4 0 2 0,0 4 0 15,0-4-28-15,0 0 0 0,0 1 8 0,0 2-8 16,0-3 0-16,0 1 0 0,3 2 0 0,-3-3 0 16,0-6 0-1,4 7 0-15,-4-7 0 0,0 6 0 0,0-6 0 16,0 0 0-16,0 0 0 0,0 0 0 0,0 0 0 16,3 3 0-16,-3-3 0 0,0 0 0 0,7 3 0 0,-7-3 0 0,0 0 0 0,4 3 0 0,-4-3 0 15,0 0 0-15,0 0 0 0,7 3 0 16,-7-3 0-1,7 0 0-15,0 0 0 0,0-3 0 0,-7 3 0 0,4-3 0 0,-4 3 0 0,3-3 0 0,1 0 0 16,-1-3 0-16,-3 2 0 0,4-2 0 16,-1 0 0-16,1 3 0 0,-1-3 0 0,5-1 8 15,-8 4-8-15,3-3 0 0,1 0 0 0,-1-1-11 16,1 1 11-16,-1 0 0 0,4-1 8 0,-3 1-8 16,-1-3 0-16,1 3 0 0,-1-1 0 0,1-2 0 15,-1 3-20-15,1-1-9 0,-1 1-2 0,1 3 0 16,-1 0 50-16,-3 3 9 0,8-3 3 0,-8 3 0 0,3-7-50 0,-3 7-9 15,0 0-3-15,4-3 0 16,-4 3 31-16,0 0 0 0,7-3 0 0,-7 3 0 16,0-6 0-16,0 6 0 0,0-6 0 0,0 6 0 0,0-7 18 0,0 1 10 0,3 3 1 15,-3-3 1 1,0 6-48-16,0-7-10 0,0 7-1 0,0-3-1 16,0 3 30-16,0 0 0 0,4-6 0 0,-4 6 0 0,0 0 12 0,0 0 9 0,0 0 2 0,0 0 0 31,0 0-37-31,0 0-7 0,0 0-2 0,0 0 0 15,0 0 23-15,0 0 0 0,0 0 0 0,0 0 0 0,0 0 0 0,0 0 0 0,0-6 0 0,0 6 0 16,0-7 0 0,0 7 0-16,-4-3 0 0,4 3 0 0,0 0 0 15,0 0 0-15,0 0 0 0,0 0 0 0,0 0 0 0,0 0 0 0,-3-3 0 0,3 3 0 16,0 0 0-16,0 0 0 0,0 3 0 0,-11 0 0 16,8 4 0-16,3-7 0 0,-4 6 0 0,0 0 0 0,4 4 12 15,-3-1 8-15,3 0 0 0,-4 4 1 16,4-4-33-16,0 4-8 0,0-4 0 15,0 7-1-15,0-3 21 0,0-1 0 0,4 1 0 0,-1 2 0 16,1-2 20-16,3-4 8 0,-3 4 1 0,6-4 1 31,-3-3-48-31,4 1-10 0,3-1-1 0,-7-3-1 0,7 0 30 0,0-3 0 0,0 0 0 0,4-3 0 16,0 3 0-16,-4-3 0 0,3 0 0 0,1 0 0 0,3 0 20 0,-3-1 9 0,6 1 3 16,-6 0 0-1,0-3-32-15,-4 3 0 0,4-3 0 0,-8 2 0 16,1 1-22-16,-1 0-7 0,-3 0-2 0,4 0 0 0,-11 3 31 0,0 0 0 0,0-6 0 0,0 6 0 31,0 0 19-31,0 0 9 0,-7-4 3 0,7 4 0 16,-4-3-101-16,-3 3-20 0,0 0-4 0</inkml:trace>
  <inkml:trace contextRef="#ctx0" brushRef="#br0" timeOffset="115601.08">7719 13169 1824 0,'7'3'76'0,"0"0"-60"32,0 0 140-32,-4 0 29 0,5 4 6 0,-5-1 1 15,1-3-103-15,3 0-20 0,-7-3-4 0,3 3-1 16,-3-3 52-16,4 3 9 0,-1-3 3 0,-3 0 0 0,0 0-103 0,0 0-25 0,0 0 0 0,0 0 0 31,0 0 56-31,-3-3 7 0,-4-3 1 0,3 0 0 16,-3 3 0-16,-4-4 0 0,1 1 0 0,3 0 0 15,-4-4-52-15,1 1-12 0,-1-4 0 0,1 1 0 16,-1-1 13-16,-3 1 0 0,3-7 0 0,1 3 0 16,-4-6-13-16,6-3-18 0,1 0 4 0,-3 0 1 0,3 0 13 0,0 0 0 0,3 3 0 0,1-6 0 15,-1 3 0-15,1-4 0 16,3 1 0-16,0 3 0 0,0 0 0 0,3-16 0 16,-3 19 0-16,4 4 0 0,-1-4 0 0,4 0 0 0,-3 0 0 15,3 0 0-15,3-3 0 16,1 3 0-16,-4 0 0 0,4 0 0 0,-1 6 0 0,1-3 0 0,3 4 0 15,-3-1 0-15,3 3 0 0,0 1 0 16,0-1 0-16,0 1 0 0,-3 2 0 0,-1 1 0 0,1 0 0 0,-1-1 0 16,-3 4 0-16,4 0 0 0,-4-1 0 15,-3 1 16-15,3 0 5 0,0 0 2 0,-4 2 0 16,1 1-83-16,-1 0-16 0,4 0-3 0,-3 0-1 16,-1 0-146-16,4 3-30 0,4 0-5 0,-11 0-2 0</inkml:trace>
  <inkml:trace contextRef="#ctx0" brushRef="#br0" timeOffset="116390.61">8269 12601 1314 0,'0'0'37'0,"0"0"8"16,0 0-36-16,0 0-9 0,0-6 0 0,0 6 0 0,4-6 104 0,-4 3 20 31,3-4 3-31,-3 1 1 0,4 0-52 0,-1-1-9 0,1-2-3 0,-1 0 0 16,1-4 0-16,3 1 0 0,-4-1 0 0,1-3 0 0,-1 7 52 0,-3-4 9 15,4 4 3 1,-4 3 0-16,4-4-52 0,-4 7-9 0,0 3-3 0,0 0 0 15,-4-6 0-15,4 6 0 0,0 0 0 0,0 0 0 16,-4 3 0-16,-3 0 0 0,4 3 0 0,3 7 0 0,-4 0-51 0,1 5-13 16,-1 1 0-16,1 3 0 0,-1 3 0 15,1 0 0-15,-1 4 0 0,4-1 0 0,-3 0 0 0,-1 0 0 0,1 0 0 16,-1 1 0-16,1-4 54 0,-1 0 8 0,0 0 2 0,4 0 0 16,0-3-52-16,0 3-12 15,4-3 0-15,-4 0 0 0,7 0 0 0,-3-3 0 16,6-1 0-16,-3-2 0 0,4 0 0 0,-1-4 0 15,1 1 0-15,3-1 0 0,-3-5 0 0,3-1 0 16,0 0 0-16,-4-3 0 0,5-3 0 0,-5-3 0 0,1 0 0 0,-1 0 0 0,1 0 0 0,-4-3 0 31,0-4 0-31,0 4 0 0,0 0 0 0,-3-1 0 16,-1 1 0-16,1 0 0 0,-1-4 0 0,1 1 0 0,-1-4 0 0,-3 4 0 16,0-3-100-16,-3 2-22 0,3-2-5 0,-4 2-1 31,1 1 52-31,3-1 9 0,-7 1 3 0,3 3 0 15,-3-4-123-15,-3 1-24 0,-1-1-5 0,0 1 0 0,-3 0-45 0,0-1-9 0,-14-12-2 16,3 7 0-16</inkml:trace>
  <inkml:trace contextRef="#ctx0" brushRef="#br0" timeOffset="116599.16">8209 12749 1231 0,'-3'3'27'0,"-4"0"5"0,3 0 2 0,-3 0 1 0,3 0-35 0,-3 0 0 32,4 1 0-32,3-4 0 0,-4 3 143 0,4-3 21 0,-3 6 5 0,3-6 1 15,0 0-8-15,0 0-2 0,0 0 0 0,3 6 0 0,-3-6-51 0,0 0-10 0,0 0-3 0,4 3 0 16,3 4-14-16,-4-1-3 0,8-3-1 0,-4 0 0 15,4 0-22-15,-1 0-4 0,1-3 0 0,3 4-1 16,0-4-19-16,0 3-4 16,4-3-1-16,-1-3 0 0,-2-1-13 15,2 1-2-15,-3-3-1 0,0 3 0 0,-3-3-11 0,3 3 0 16,-3-1 9-16,-1 1-9 0,-3 0 0 0,0 0 0 16,0 3 0-16,1 0 0 0,-1-3-57 0,-7 3-13 0,0 0-2 0,0 0-1 31,0 0-44-31,0 0-9 0,0 0-2 0,0 0 0 0,0 0-102 0,0 0-21 0,0 0-4 15,0 0-1-15</inkml:trace>
  <inkml:trace contextRef="#ctx0" brushRef="#br0" timeOffset="117258.87">8707 13068 1384 0,'0'0'39'0,"0"0"9"0,7-3-38 0,-4 0-10 0,-3 3 0 0,7-3 0 15,-3 0 55-15,-4 3 9 0,3-6 1 0,4 2 1 0,-7 4 41 0,0 0 8 0,0 0 1 0,0 0 1 16,0 0 52-1,0 0 11-15,0 0 1 0,0 0 1 16,-3-3-62-16,3 3-13 0,-7 0-3 0,3 0 0 16,-3 3-32-16,4-3-8 0,-4 4 0 0,3-1-1 0,-3 3-32 0,3-3-7 0,-3 0 0 0,4 0-1 15,-4 1-14-15,3-1-9 0,1 0 12 0,3-3-12 32,-7 3 0-32,7-3 0 0,0 0 0 0,0 0 0 15,0 0 0-15,0 0 0 0,0 0-8 0,0 0 8 0,0 0 0 0,0 0 0 0,0 0 0 0,0 0 0 16,0 0 0-16,7 3 0 0,0-3 0 0,0 0 0 15,0 3 0-15,4-3 0 0,-4 3 0 0,7 1 0 16,-7-4 9-16,3 0-9 0,-3 0 0 0,4 3 9 16,-4 0 2-16,0 0 0 15,0 0 0-15,-3 3 0 0,3 1 11 16,-4-1 2-16,1 0 1 0,-1 4 0 0,-3-1-1 0,0 3-1 0,0 1 0 0,-3 0 0 16,3-4-7-16,-4 0 0 0,1 1-1 0,-1-4 0 15,-3-3-15-15,4 0 0 0,-4 0 0 0,-4 1 0 0,4-4 0 0,0 0 0 16,-4 0 8-16,4 0-8 15,0 0 0-15,-3-4 0 0,3 4 0 0,3 0 0 16,-3 0-46-16,7 0-6 0,0 0 0 0,0 0-1 16,0 0-73-16,0 0-14 0,0 0-4 0</inkml:trace>
  <inkml:trace contextRef="#ctx0" brushRef="#br0" timeOffset="118187.41">8911 12156 1497 0,'0'0'66'0,"0"0"14"16,0 0-64-16,0 0-16 16,0 0 0-16,0 0 0 0,0 0 184 0,0 0 32 0,-3-3 8 0,3 3 0 0,-7-3-52 0,3 3-10 31,4 0-2-31,-3-3-1 0,-1-1-80 0,4 4-16 0,-4-3-3 0,4 3-1 16,0 0-7-16,0 0-2 0,0 0 0 0,0 0 0 15,0 0-20-15,0 0-4 0,0 0-1 0,0 0 0 16,0 0-13-16,4 3-4 0,3 4 0 0,0-1 0 0,4 0 0 0,-1 1-8 0,1 2 12 15,3-3-4-15,0 4 5 0,0-4 1 16,4 0 0-16,-4 0 0 0,4 1 1 0,-1 2 0 16,1-3 0-16,0 7 0 15,-1-1-1-15,1 1 0 0,-1 3 0 0,1-1 0 16,-7 4 0-16,3-3 0 0,-4 6 0 0,4-3 0 0,-6 6 2 16,2 0 0-16,-3 3 0 0,0 0 0 15,-3 4-16-15,-1-1 0 0,1 0 8 0,-1 4-4 16,1-4-4-16,-4 0 0 0,0 4 0 0,0-1 0 15,0-5 0-15,0 2 0 0,0 0 0 0,-4-2 0 0,4-4 0 0,-3 0 0 0,3-6 0 0,0 3 0 32,-4-10 0-32,4 1 0 0,0-1 0 0,-3-6 0 15,3-6 0-15,0 0 0 0,0 0 0 0,0 0 0 0,0 0 0 0,0 0 0 0,0 0 0 0,-4-3 0 32,4 3-44-32,-3-3-9 0,3 3-2 0,0 0 0 15,0 0-204-15,0 0-41 0</inkml:trace>
  <inkml:trace contextRef="#ctx0" brushRef="#br0" timeOffset="122659.24">4142 14091 705 0,'0'0'20'0,"0"0"4"16,0 0-24-16,0 0 0 0,0 0 0 0,0 0 0 15,0 0 42-15,0 0 3 0,0 0 1 0,0 0 0 16,0 0-16-16,0 0-3 0,0 0-1 0,3-7 0 15,-3-2 6-15,0 0 0 0,4 2 1 0,-4-2 0 16,0 3 20-16,0 2 4 16,0 4 1-16,0-6 0 0,0 0 85 0,-4 0 17 0,4 6 3 15,0 0 1-15,0-7-58 0,0 7-11 0,0 0-3 0,0 0 0 16,0-6-22-16,0 6-5 0,0 0-1 0,0 0 0 0,0-3 0 0,0 3 0 16,0 0 0-16,0 0 0 0,0 0 0 0,0 0 0 31,0 0 0-31,0 0 0 0,0 0-19 0,0 0-4 0,0 9-1 0,0 4 0 15,4-1-5-15,-1 1-2 0,1 6 0 0,-1 3 0 16,4 3-8-16,-3 3-1 0,3 3-1 0,-4 10 0 0,4-3 7 0,-3 3 2 0,0 2 0 16,3 4 0-1,-4-3-32-15,4-3 0 0,4 0 0 0,-8-3 0 16,4-1 0-16,-3-2 0 0,-1-4 0 0,4 0 0 0,-3-2 0 0,3-7 0 16,-3-4 0-16,-1 1 0 15,1-9 0-15,-1-1 0 0,-3-9 0 0,0 0 0 16,0 0 0-16,0 0 0 0,0 0 0 0,0-6 0 0,0-1 23 0,0-2-2 0,-3-4 0 0,3 1 0 31,-4-1-60-31,1 4-12 0,-1-4-2 0,4 4-1 16,-7 0-66-16,7-4-14 0,-4 4-2 0</inkml:trace>
  <inkml:trace contextRef="#ctx0" brushRef="#br0" timeOffset="123447.07">3979 14075 1414 0,'0'0'40'0,"0"0"9"0,-7-3-39 0,4 0-10 0,-8-4 0 0,8 4 0 16,-8 0 189-16,4 3 36 0,3-3 7 16,-6 3 2-16,6 0-69 0,-6-3-13 15,3 3-4-15,3 0 0 0,-6 0-40 0,10 0-8 16,0 0-1-16,0 0-1 0,0 0-33 0,0 0-6 0,0 0-2 0,0 0 0 15,0 0-31-15,10 3-6 0,-6-3-2 0,6 0 0 0,1 0-7 0,10 0-2 0,-10-3 0 0,13 0 0 32,-10-4-1-32,11 1-8 0,0 3 12 0,3-3-4 15,0-1-24-15,4 1-4 0,3-3-2 0,-3 3 0 0,7-4 42 0,-4 4 9 16,4 0 2-16,-4-1 0 16,-3 4-19-16,0 0-4 0,-11 0-8 0,7 0 12 0,-7-3-12 0,-3 2 0 15,0 1-9-15,-4 0 9 16,0 0 0-16,-4 3 0 0,-3-3 0 0,4 3 0 0,-11 0 24 0,0 0 4 15,0 0 0-15,0 0 1 0,0 0-29 0,0 0 0 0,0 0 0 16,-7-3 0 0,7 3-99-16,0 0-25 0,-4 0-6 0,4 0-1 31,-7 3-149-31,4 3-29 0,-4 10-7 0,0 3 0 0</inkml:trace>
  <inkml:trace contextRef="#ctx0" brushRef="#br0" timeOffset="123799.76">4614 14467 2188 0,'0'0'48'0,"0"0"11"0,0 0 1 0,0 0 1 0,0 0-49 0,0 0-12 0,0 0 0 0,0 0 0 15,0 0 105-15,0 0 19 0,4 6 3 0,-1 0 1 16,-3 4-52-16,4-4-9 0,-1 4-3 0,5-1 0 0,-8 0 4 0,7 1 1 16,-4-1 0-16,4 4 0 0,-7-4-22 0,4 4-5 15,3-4-1-15,-4 4 0 0,1-4-13 0,3 4-2 16,-7-1-1-16,3-6 0 0,-3 4-25 0,7-1 0 0,-7 1-12 0,0-1 12 31,0 0 0-31,0 1 0 0,0-1 0 0,0 4 0 16,0-4 15-16,0 1 10 15,0-1 3-15,0-3 0 0,0-6-28 0,0 0-9 0,0 0 0 0,0 0 0 16,0 0-111-16,-7-6-21 0,7 0-5 0,-3-4-1 16,3-2-89-16,-7-4-19 0</inkml:trace>
  <inkml:trace contextRef="#ctx0" brushRef="#br0" timeOffset="123985.87">4540 14357 2649 0,'0'0'58'0,"0"0"12"0,-3-3 2 0,-4 0 4 16,3 3-61 0,4 0-15-16,0 0 0 0,0 0 0 0,0 0 40 0,0 0 6 15,0 0 1-15,0 0 0 0,0 0-27 0,0 0-6 0,0 0-1 0,0 0 0 0,0 0-13 0,0 0 0 31,11 0 0-31,-8 3 0 16,4 0-43-16,0 0-14 0,0 4-3 0,-3-4-1 0,3 0-207 0,0-3-42 0</inkml:trace>
  <inkml:trace contextRef="#ctx0" brushRef="#br0" timeOffset="125028.32">4798 14624 1728 0,'0'0'38'0,"0"0"8"0,0 0 2 0,7 6 0 0,-7-6-39 0,0 0-9 0,0 0 0 0,0 0 0 0,0 6 104 0,3 0 20 0,-3 1 3 0,0-7 1 31,0 0 0-31,0 0 0 0,0 0 0 0,0 0 0 16,0 0-52-16,0 0-9 0,0 0-3 0,0 0 0 0,0 0-51 0,0 0-13 0,0 0 0 0,4-7 0 31,-4-2 54-31,0 3 8 0,3-4 2 0,-3-2 0 16,4 6-52-16,-4-4-12 0,0 1 0 0,0-1 0 0,0 1 54 0,0-4 8 0,0 4 2 0,0 0 0 15,0-1-52-15,3-2-12 0,-3-1 0 0,8 4 0 16,-8-4 0-16,3 4 0 0,-3-4 0 16,7 1 0-16,-3 2 0 0,-1-2 0 0,1 2 0 0,-1 1 0 15,4 3 0-15,-3-1 0 0,6 4 0 0,-6 0 0 16,3 3 0-16,-3 0 0 0,3 3 0 0,0 0 0 0,0 4 54 0,-4 2 8 31,4 4 2-31,-7-1 0 0,4 4-52 0,-4-1-12 0,0 4 0 0,3-3 0 16,-3 0 0-16,0-1-12 0,0 1 3 0,0 0 0 15,0-4 9-15,0 1 0 0,0-4 0 0,0 1 0 16,0-1 0-16,0-3 12 0,0 1-2 0,0-7-1 16,0 0-9-16,0 0 0 0,0 0 0 0,0 0 0 15,4-7 0-15,-1 1 0 0,-3-3 0 0,4-4 0 0,3 4 0 0,-7-4 0 0,3 1 0 0,5-4 0 31,-5 0 0-31,4 1-12 0,0 2 2 0,0 4 1 0,4-4 9 0,-8 4-8 16,4-4 8-16,0 7-8 0,1 0 8 0,-5-1 0 0,8 4 0 0,-4 0 0 31,-4-3 0-31,4 3 0 0,0 3 0 0,0-4 0 0,4 4 0 0,-8 4 0 16,1-4 0-16,3 3 0 0,-3 3 0 0,3 0 9 0,3 4-9 0,-10-1 0 16,4 4 10-16,-1-1-10 15,1 1 8-15,-1-1-8 0,1 1 8 16,-1-1-8-16,-3-2 8 0,4 2-8 0,-4-2 0 0,0-1 8 0,3 0-8 0,5 1 0 31,-8-1 0-31,0-2 0 0,3-1 8 0,-3 3-8 0,0-9 0 0,7 7 0 16,-7-7 0-16,0 6 0 0,0-6 0 0,4 3 0 0,-4-3 0 0,3 6 0 15,4 0 0-15,-3-2 0 16,3-1 0-16,3 0 0 0,-6-3 0 0,3 3 0 16,-7-3 0-16,7 0 0 0,0 3 0 0,4 0 0 0,-8-3 0 0,1 3 0 0,-4-3 0 0,7 0 0 31,0 0 0-31,0 0 0 0,0-3 0 0,-4-3 0 15,5 3 0-15,-5 0 0 0,4-4 0 0,-3 1 0 0,-1-3 9 0,4-1-1 32,-3-2-8-32,3-1-10 0,-7 4 10 15,3-4-13-15,1-2 13 0,-1-1 0 0,1 3 0 0,-1-2 0 0,1 2 0 0,-1 1 8 0,1 2 0 0,-4 1-8 0,7-1 0 16,-7 1 0-16,0 6-10 16,0-3 10-16,0 3 0 0,0-1 0 0,0 4 9 0,0 0-1 15,0 0-8-15,0 0 0 0,0 0 0 0,0 0 0 0,0 0 0 0,0 7 0 16,-7-1 0-16,3 3 0 0,-3 4 0 0,4-4 0 15,-1 4 0-15,4-1 0 0,-3 1 0 0,3-1 0 16,0 1 0 0,0 3 0-16,0-4 0 0,3 1 0 0,1-1 0 0,3 1 0 15,0-4 0-15,0 4 0 0,0-4 0 0,4-3 0 0,-4 1 0 0,7-1 0 0,-4-3 0 0,1 0 0 32,0-3 0-32,3 0 0 0,-4-6 0 0,4 3 0 15,1 0 0-15,-1 0-10 0,0-4 10 0,0 1-13 0,-4 3 13 0,5 0 0 0,-5 0 0 0,1 0 0 31,-1-1 0-31,1 1 0 0,-4 3 0 0,0-3 0 0,-7 3 0 16,4 0 0-16,-4 0 0 0,0 0 0 0,0 0-42 0,0 0-6 0,0 0 0 0,0 0-1 31,0 0-127-31,0 0-24 0,0 0-6 0,0 0-1 0</inkml:trace>
  <inkml:trace contextRef="#ctx0" brushRef="#br0" timeOffset="129353.96">6505 14432 1810 0,'0'0'80'0,"0"0"17"0,0 0-77 0,0 0-20 0,0 0 0 0,-7-3 0 31,7 3 104-31,0 0 18 0,-3-3 3 0,3 3 1 16,-4-3-22-16,4-3-4 0,-3 3 0 0,3-4-1 0,0 4-12 0,-4 0-3 0,4-3 0 0,0 3 0 15,0 3-8-15,-3 0-3 0,3 0 0 0,-8-4 0 32,5 4-18-32,-4 0-4 0,0 0-1 0,3 0 0 0,-3 0-15 0,4 4-3 0,-4-1-1 0,3 0 0 15,-3 3-11-15,7 0-3 0,-10 4 0 0,6-4 0 32,0 4-7-32,1-4-2 0,-1 3 0 0,4 4 0 15,-3-4-8-15,3 1 10 0,-4-1-10 0,4 0 10 0,0 7-10 0,4-3 8 0,-4 2-8 0,3 1 8 0,1-4-8 0,-1 4 0 31,5 0 0-31,-5 0 0 0,8-1 0 0,-4 1 0 0,0-4 0 0,3 4 0 16,1-3 0-16,-1-1 0 0,1 1 0 0,0-4 0 0,-1-6 0 0,1 0 0 16,-1 1 0-16,5-8 0 15,-5 1 0-15,1-6-11 0,-1 3 3 0,1-4 0 16,3-2 8-16,-3-1 0 0,3-3 8 0,-7-2-8 16,3-1 0-16,1 0 0 0,-1 0 0 0,1 0-8 15,0 1 8-15,-4 2 9 0,0-3-1 0,0 7-8 0,-4 2 0 0,4 4 0 0,-3 0 0 0,3-1 0 16,-7 7 0-16,0 0 0 15,0 0 0-15,3 10 0 0,-3-1 0 0,0 1 0 16,0 5 0-16,0-2 0 0,4-1 0 0,-4 1 0 0,0-1 0 16,0 1 0-1,7-1 0-15,-7 1 0 0,4 0 0 0,3-1 0 16,-4-3 0-16,4 1 0 0,0 2 0 0,0-5 0 0,4 2 0 0,-4 0 0 0,4-2 0 16,-1-1 0-16,4 0 0 0,0-3 0 0,4-3 0 0,-4 0 0 31,4-6 0-31,-4 0 0 0,0-7 0 0,4 4 0 0,-4-4 0 0,-4 1 0 0,4-4 0 15,-3 4 0-15,0-7 8 0,-4 3-8 0,0 0 9 16,-4-2-9-16,1-1 12 0,-4 3-4 16,0-6-8-16,0 3 12 0,-4 4-12 15,1-4 9-15,-1 0-9 0,-3 0 8 0,0 0-8 0,-4 1 0 0,1-1 0 16,-1 0 8-16,1 0-8 0,-1 4 0 16,4 2 0-16,-3 4 0 0,2-1 0 0,1 7 0 0,0 0 0 0,0 0 0 15,4 6-38-15,-1 3-6 0,1 0-2 0,3 4 0 16,0 2-73-16,7 1-14 0,-4 3-3 15,4-4-1-15,0 4-111 0,0-4-21 0,4 1-5 16</inkml:trace>
  <inkml:trace contextRef="#ctx0" brushRef="#br0" timeOffset="131020.02">7165 14577 1728 0,'3'12'38'0,"-3"-12"8"0,4 6 2 0,-4 1 0 15,0 2-39-15,0-9-9 0,0 0 0 0,4 6 0 16,-4-6 136-16,0 0 24 0,0 0 6 0,0 0 1 0,0 0-63 0,0 0-12 0,0-6-2 0,0-3-1 31,-4 2-20-31,0 1-4 0,1-3-1 0,-1-4 0 0,1-6 24 0,-4 7 4 0,0-4 0 0,0 1 1 31,0-4-48-31,3 0-9 0,-3-3-3 0,0 6 0 16,0 1-14-16,3-4-3 0,1 3-1 0,-4 0 0 0,7 4-6 0,-4-1-1 0,1 1 0 0,3-4 0 16,-4 0-8-16,4 4 0 15,0 2 0-15,4-2-11 0,-4 3 11 0,3-1 0 0,-3 1 10 0,4 2-10 16,-4-2 0-16,3 3 0 0,1-4-11 15,-1 7 11 1,-3 3 0-16,0 0 0 0,0 0 0 0,0 0 0 0,0 0 0 0,0 0 0 16,7 6 0-16,1 4 0 0,-1-1 0 0,0 1 0 0,-4-1 12 0,4 4-4 15,-3 2-8-15,-1-2 0 0,1-1 0 16,-1-2 0-16,1 6 0 0,-4-7-11 0,3 3 3 0,-3-2 0 16,4-1 8-16,-1 1 0 0,-3 2 0 0,4 1 0 0,-4-1 0 0,4 1 0 31,-4-1 0-31,3 4 0 0,-3 0 0 0,4-4 0 0,-4 1 0 0,3-1-8 15,-3 1 8-15,4-1 0 0,-4 1 0 0,0-4 0 16,0 1 0-16,3-4 0 0,-3 0 0 0,0 1 0 16,0-4 0-16,0 0 0 0,0 3 0 0,0-3 0 15,0 0 0-15,0-3 0 0,0 0 0 0,0 0 0 16,0 0 0-16,4 7 0 0,-4-7 0 0,3 6 0 16,-3-6-12-16,0 0-1 0,4 6 0 0,-4-6 0 0,0 0 21 15,0 0 4-15,0 0 0 0,0 0 1 16,0 0-13-16,10-3 0 0,-3-3 0 0,0 0 0 15,0-1 0-15,1-2 0 16,-5-1 0-16,4 1 0 0,-3 0 0 0,3-1 8 0,-4 1-8 0,4 3 0 16,-3-1 0-16,-4 7 0 0,7-3 0 0,-7 3 0 15,0 0 0-15,0 0 0 0,0 0 0 0,10-3 0 0,-10 3 0 0,11 0 8 16,-11 0-8-16,11 3 0 0,-1 3 0 0,-10-6 8 0,11 4-8 0,-11-4 0 31,7 6-12-31,0-3-6 0,-7-3-1 0,10 6 0 0,-2 1 37 0,-1-1 7 16,-4 0 2-16,4 0 0 0,-3 1 8 0,-4-7 1 0,3 6 1 0,1 3 0 31,-1-2-54-31,1-1-11 0,-1 3-3 0,-3-2 0 16,0-7 31-16,7 6 0 0,-7-6 0 0,0 0 0 0,0 0 0 0,0 0 0 0,0 0 0 0,7 6 0 31,-7-6 0-31,11 0 0 0,0 0 0 0,-4-3 0 0,0 0 0 16,0 0 0-16,0 0 0 0,0-1 0 0,0 1 0 0,0-3 0 0,0 0 0 0,0-1 0 15,0-2 0-15,0 3 0 0,4-1 0 0,-4-2 0 16,-4 0 0-16,4-1 0 0,1 4 0 0,-5-3 0 0,4-1 24 15,-3-2 4-15,-1 2 0 0,1 1 1 16,-4-4-29-16,3 4 0 0,1-1 0 0,-4 1 0 16,0 3 0-16,0 0 0 0,0-4 0 15,0 7 0-15,0 3 0 0,0 0 0 16,0 0 0-16,0 0 0 0,-4-3 0 0,4 3 0 0,-3 0 0 0,-1 3 0 0,1 3 0 0,-1-3 0 16,1-3 0-16,-1 7 0 0,1 2 0 0,3 0 0 0,-4 1 0 0,0-1 0 31,1 1 0-31,3-1 0 0,-4 4 0 0,4-1 0 15,0-2 0-15,4-1 0 0,-4 0 0 0,3 4 0 0,1-4 0 0,0-2 0 16,-4 2 0-16,7-3 0 16,-4 1 0-16,4 2 0 15,0-3 0-15,0 1 0 0,0-1-14 0,0-3-9 0,0 0-1 0,4 0-1 0,-4 0 25 16,4-3 0-16,-4 3 0 0,3-3 0 16,-3 0 0-16,0-3 0 0,4 3 0 0,-4-3-8 15,4 0 8-15,-1 3 0 0,1-3 0 0,-1 0 0 0,-3 0 0 0,-3 3 0 0,3-3 0 0,0-1 0 16,-3 1 0-16,3 0 0 0,-4-3 0 0,4 3 0 15,-3 0 0 1,-1-4 0-16,4 4 0 0,-7-3 0 0,4 3 0 0,-1-4 0 0,-3 1 0 0,4 0 0 16,-1-3 0-16,1-1 0 15,-4 4 0-15,4-4 0 0,-4 4 0 16,3 0 0-16,1-3 0 0,-4 2 0 0,0 7 0 0,3-6 0 0,-3 6 0 0,4-6 0 16,-1 3 0-16,-3 3 0 15,7-7 0-15,-7 7 0 0,4-3 0 0,3 0 0 0,-4-3 0 0,4 3 0 16,-7 3 0-16,7-4 0 0,0 4 0 0,4 0 0 15,-7 0 0-15,3 4 0 0,0 2 0 0,0-3 8 16,3-3-8-16,-3 3 9 0,-3 3-9 0,3 1 10 0,0-1 0 0,-3 3 0 31,3-2 0-31,-7 5 0 0,3 1 0 0,1-4 0 0,-4 4 0 0,3-4 0 16,-3 4-10-16,4-4 10 0,-4 0-10 0,0 1 10 16,0 2-10-16,0-2 8 0,3 2-8 0,-3-2 8 15,0 2-8-15,0-5 0 0,0 2 0 0,4-3 0 16,-4-6 0-16,0 0 0 0,0 0 0 0,0 0 0 15,0 0 0-15,0 0 0 16,0 0 0-16,0 0 0 0,0 0 0 0,0 0 0 0,0 0 0 0,0 0 0 16,0 0 0-16,0-6 0 0,3 3 0 15,-3 3 0-15,0 0 0 0,0 0 0 0,0-6 0 0,0 6 0 16,0 0 0-16,0 0 0 0,4-7 0 0,-4 7-11 0,0 0 1 0,0 0 0 0,0 0 0 0,0 0 0 16,0 0 10-16,0 0 0 0,0 0 0 15,3-3 8-15,-3 3-8 16,0 0 0-16,4-6 0 0,-4 6 0 15,0 0 0-15,0 0 0 0,0 0 0 0,0 0 0 0,0 0 0 16,0 0 0-16,0 0 0 0,0 0 0 0,0 0 0 0,0-3 0 0,7-4 0 0,-7 7 0 16,0-3 0-16,3-3 0 15,-3 3 0-15,4-3 0 16,0-1 0-16,-4 1 0 0,3 0 0 0,-3-4 0 0,0 4 0 0,4-3 0 0,-4-1 0 0,3 1 0 16,-3 0 0-16,0 2 0 0,4-2 0 0,-4-1 0 15,3 4 0-15,-3 0 0 16,4-3 0-16,-1-1 0 0,1 1 0 0,-4 2 0 0,7 1 0 0,-4-3 0 15,1-4 0-15,3 4 0 0,0 3 0 0,0-4 0 16,0 4 0-16,0 3 0 0,0 0 0 16,0-1 0-16,0 4 0 0,4 0 0 0,-4 0 0 15,0 4 0-15,0 2 0 0,0 0 0 0,0 4 0 0,4 2 0 0,-8 1 0 0,4-1 0 16,-3 1 0-16,3 2 0 0,-4 1 0 16,-3-3 12-16,4 2-4 15,0 1 0-15,-1-4-8 0,-3 4 0 0,4-3 0 0,-4-1 0 16,3 1 0-16,-3-1 0 0,0-2 0 0,4-1 0 15,-4 1 0-15,0-1-8 0,0-3 0 0,0 0 0 16,0-6 8-16,0 0 0 0,0 0 0 0,0 0 0 16,0 0 0-16,0 0 9 0,0 0-1 0,0 0-8 15,0 0-113-15,0 0-30 0,0 0-5 0,0 0-828 0,0 0-164 0</inkml:trace>
  <inkml:trace contextRef="#ctx0" brushRef="#br0" timeOffset="132679.4">9292 14100 1958 0,'0'0'43'0,"0"0"9"0,0 0 1 0,-3-6 3 15,3 6-45-15,0 0-11 0,0 0 0 0,0-3 0 16,0 3 104-16,0 0 20 0,-4-4 3 0,4 4 1 15,0 0-52-15,0 0-9 0,0 0-3 0,0 0 0 16,0 0 0-16,0 0 0 0,0 0 0 0,0 0 0 0,0 0-19 0,4 7-4 0,-1-1-1 0,1 3 0 31,-1 7 4-31,1 0 0 0,-1 3 0 0,1 3 0 16,-1-1-11-16,4 11-1 0,-3-1-1 0,3 4 0 16,-3-4-9-16,3 4-2 0,-4-4 0 0,4 3 0 15,-3-2-3-15,-1-4-1 0,1-3 0 0,-1 0 0 0,1 0-31 0,-1-6-6 0,1 0-2 16,3 0 0-1,-7-4 41-15,3-2 8 0,1 3 2 0,-1-7 0 16,1 0-28-16,-4-2 0 0,0-7 0 0,0 0 0 0,0 0 0 0,0 0 0 16,0 0 0-16,0-7 0 15,0 1-22-15,0 0-3 0,0-4-1 0,0-2 0 16,0 2-49-16,0 1-9 0,0-3-3 0,0 2 0 16,0 1-117-16,4 2-23 0,-1-2-5 0</inkml:trace>
  <inkml:trace contextRef="#ctx0" brushRef="#br0" timeOffset="133528.96">9648 14282 1494 0,'0'0'66'0,"0"0"14"16,0 0-64-16,0 0-16 0,0 0 0 0,0 0 0 15,0 0 157-15,0 0 29 0,0 0 6 0,0 0 0 0,-3 3-51 0,-1 3-10 0,4-6-3 0,-3 7 0 16,-1-4-20-16,4-3-4 0,0 6 0 0,0 0-1 15,0 1-46-15,4-1-9 0,-4 3-1 0,7 1-1 16,0-7-2-16,0 3-1 0,0-3 0 0,4-3 0 16,-1 3-35-16,1-3-8 0,3 0 0 15,0-3 0-15,0 3 0 0,0-3 0 16,0-3 0-16,4-1 0 0,-4 1 9 0,0 0 0 0,0-3 0 0,1-1 0 31,-5 4-1-31,1 0 0 0,-4-1 0 0,3 1 0 16,-3 0-8-16,0-1 10 0,-3 1-10 0,-1-3 10 0,1 3-10 0,0-1 12 0,-4 1-12 15,3-3 12-15,-6 2-4 0,3-2-8 0,-4 3 12 0,0-1-4 16,-3 1-8-16,4 0 12 16,-8 0-12-16,4-1 12 0,0 4-12 15,-3 3 8-15,-1-3-8 0,0 6 8 0,1 0 9 0,-4 4 2 0,3-1 0 0,-3 3 0 16,0 4-19-16,3-1 0 0,-3-2 0 0,4 5 0 16,-4-2 0-16,3 3 0 15,0 2 0-15,4 1 0 0,0 0 0 0,0 0 0 0,4 0 0 0,-1 3 0 16,1-4 0-16,3 1 0 0,0 0 0 0,3 0 0 15,-3-3 0-15,7-4 0 0,-3 4 0 0,3-4 0 0,3 4 0 0,-3-3 8 0,4-1-8 16,3 1 0-16,-3-4 0 0,3 0 0 0,3 1 0 16,1-4 0-16,0-3 0 0,-1 0 0 15,1 1 0-15,0-4 0 0,3-4 8 0,0 4 5 0,0-3 1 0,0 0 0 16,-3-3-14-16,0 0 0 0,-1 2 8 0,-3-2-8 16,-3 0 0-16,0 0 11 0,-1-1-11 15,-3 1 10 1,0 3-10-16,0 0 0 0,-7 3-12 0,4-3 12 15,-4 3-55-15,0 0-3 0,0-7-1 0,3 1 0 0,-3 6-111 0,0 0-22 16,0-6-5-16</inkml:trace>
  <inkml:trace contextRef="#ctx0" brushRef="#br0" timeOffset="136032.32">10351 13924 1728 0,'0'0'76'0,"-4"-6"16"0,4 6-73 0,0-6-19 0,0 3 0 0,0-4 0 32,-4 1 91-32,4 3 14 0,0-3 3 0,0 6 1 15,0-6-21-15,0 2-4 0,0 4 0 0,0 0-1 0,0 0-26 0,0 0-5 0,0 0 0 0,0 0-1 16,0 0 13-16,0 0 2 0,0 0 1 0,4 10 0 31,3-1-9-31,0 4-2 0,0 2 0 0,-3-5 0 16,3 2-9-16,0 4-3 0,0-3 0 0,3 2 0 0,-3 4-12 0,1 0-2 0,-1 0-1 0,0 6 0 15,3 0-5-15,-3 3 0 16,-3 0-1-16,3 4 0 0,-4-1-3 16,1 0 0-16,-1 7 0 0,1-3 0 15,-4-1-3-15,4-3-1 0,-4 4 0 0,0-4 0 0,3-3-4 0,-3 1-2 16,0-4 0-16,0 0 0 0,4-3-10 0,-4-7 10 0,0 4-10 16,3-3 10-16,-3-7-10 0,0 1 0 0,4-4 0 0,-1 0 0 15,-3-6 0-15,0 0 0 0,0 0 0 0,4-3 0 16,-1-3 0-16,4 3 0 0,-3-4 0 0,-4 1 0 31,3-6-34-31,1 2-6 0,-1-2 0 0,1-1-1 0,-1 4-67 16,1-1-12-16,-4-2-4 0,3 2-1273 0</inkml:trace>
  <inkml:trace contextRef="#ctx0" brushRef="#br0" timeOffset="136901.29">11261 14103 1030 0,'0'0'29'0,"0"0"7"0,0 0-36 0,0 0 0 0,0 0 0 0,7-3 0 0,-4 0 125 16,-3 3 19-16,0 0 3 0,7-3 1 0,-3 0-2 0,3-1 0 0,-7 4 0 0,3-3 0 0,-3 3-34 0,4-3-6 16,-4 3-2-16,0 0 0 15,0 0-25-15,7-3-6 0,-7 3-1 0,0 0 0 16,4-3-13-16,-4 3-3 0,0 0-1 0,0 0 0 15,0 0 2-15,0 0 1 0,0 0 0 0,-4 6 0 0,0 0-15 0,-3 4-3 16,0-1-1-16,0 1 0 0,0 2-6 0,0-2-1 16,-3-1 0-16,-4 7 0 0,3-1-4 0,0-2-2 15,-3-1 0-15,4-2 0 16,-4 2 8-16,3-2 2 0,0 2 0 0,4-2 0 0,-3-1-36 16,3 1 0-16,0-4 0 0,3 0 0 0,-3 0 0 0,7-6 0 0,0 0 0 0,0 0-9 31,0 0 9-31,4 7 0 0,-1-1 10 0,4-3-10 15,0 0 0-15,0 0 0 0,4-3 0 0,3 0 0 16,0 0 0-16,0 0 0 0,0 0-13 0,4-3 4 0,-4 3 9 0,4-3 0 16,-1 3 0-16,4 0 8 0,-6 0-8 0,2 0 8 15,1 3-8-15,-4 0 8 0,-3 1-8 0,3-1 0 16,-4 0 0-16,1 0 0 0,-4 0 0 0,0 0 0 16,0-3 0-16,0 6 8 0,0-2-8 0,-3-1 0 0,-4-3 0 0,0 0 8 15,0 0-8-15,0 0 0 0,0 0 0 16,0 0 0-1,0 0 0-15,0 0 0 0,0-7 0 0,3 1 0 0,-3 0 0 0,0 3 0 16,0 3-8-16,0-6 8 0,-3-4-75 0,3 7-9 16,0 3-3-16,0 0 0 15,0 0-117-15,0 0-23 0,0 0-5 0</inkml:trace>
  <inkml:trace contextRef="#ctx0" brushRef="#br0" timeOffset="137364.04">11197 14530 2098 0,'0'0'46'15,"-7"0"10"-15,4 3 1 0,3-3 3 0,-7 0-48 0,3 0-12 0,4 0 0 0,-7 0 0 0,7 0 124 0,0 0 24 0,0 0 4 0,0 0 0 0,0 0-70 0,0 0-14 0,0 0-4 0,0 0 0 32,0 0 0-32,0 0 0 0,0 0 0 0,0 0 0 15,7-3-13-15,-3 3-3 0,3-4-1 0,0 4 0 0,0-3 6 0,3 3 2 0,-3 0 0 0,4 0 0 16,0 0-22-16,3 3-4 0,0-3-1 0,0 4 0 15,3-1-12-15,-2-3-2 16,2 0-1-16,1 3 0 0,-4-3-13 0,4 3 11 16,-1-3-11-16,1 0 10 0,-4 0-24 0,4 0-5 0,-1 0-1 0,1 0 0 15,-4-3 33-15,0 0 7 0,4 3 0 0,-4 0 1 16,0 0-33-16,0 3-8 0,0-3 0 0,-3 3-1 31,-1-3-30-31,-3 3-5 0,1 3-2 0,-1 1-966 16,-4-1-192-16</inkml:trace>
  <inkml:trace contextRef="#ctx0" brushRef="#br0" timeOffset="140148.26">12506 14348 2066 0,'0'0'43'0,"0"0"10"0,0 0-42 0,-4 3-11 0,4-3 0 0,0 0 0 31,0 0 53-31,-3 3 9 0,3-3 2 0,0 0 0 0,0 0 51 0,-4 6 10 0,4-6 3 0,-3 7 0 16,3-7-52-16,0 0-9 0,0 0-3 16,-4 3 0-16,4-3 0 0,0 0 0 0,0 0 0 0,0 0 0 15,0 0-51-15,0 0-13 0,0 0 0 0,0 0 0 16,0 0 0-16,0 0 0 0,0 0 0 0,0 0 0 16,0 0 0-16,7 0 0 0,0-3 0 0,1-1 0 15,-5 4 10-15,4 0-1 16,-3 0 0-16,-1 4 0 15,4-4-1-15,-3-4 0 0,3 4 0 0,-4-3 0 0,-3 3 8 0,7 3 2 0,-7-3 0 0,4 4 0 16,-4-4 10-16,3 6 1 0,-3-6 1 0,4 6 0 16,-4-6-6-16,-4 6-2 0,4-6 0 0,0 7 0 15,-3 2-10-15,-1 0-3 0,-3 4 0 0,4-4 0 16,-4-2-9-16,3-1 0 0,-3-3 9 0,7-3-9 16,-3 3 0-16,-4 0 0 0,3-3 0 0,4 0 8 15,-7 0-8-15,3-3 0 0,-3 0 0 16,4 0 0-1,3-3 0-15,-4-1-8 0,4 1 8 0,4-3-8 16,-4 2-50-16,3-2-10 0,4 3-1 0,-3-1-1 0,3 1-120 0,-3 0-24 0,3 3-5 0</inkml:trace>
  <inkml:trace contextRef="#ctx0" brushRef="#br0" timeOffset="140705.45">12915 13962 2030 0,'0'-6'57'0,"4"0"14"31,-4-1-57-31,0 7-14 16,0-6 0-16,0 6 0 0,0 0 148 0,0 0 26 0,0 0 6 0,0 0 0 0,0 0-84 0,0 0-16 15,-7 0-4-15,7 0-1 16,-4 3 20-16,-3 3 4 0,4 1 1 0,-4-1 0 16,3 3-58-16,-3 4-11 0,0-1-3 0,0-2 0 0,3 2 19 0,-3 1 3 0,0-1 1 15,0 4 0-15,4 0-25 0,-4 3-5 0,3-4-1 0,-3 10 0 32,3-6-20-32,1 3 0 0,-1-6-12 0,4-1 4 0,4 4 8 0,-1-3 0 15,1 3 0-15,3-4 0 0,-3-2 16 0,6 0 6 0,1-4 1 0,-1 0 0 31,1-2-23-31,-1-1 0 0,5 0 0 0,-5-3 0 16,8 4 0-16,-1-7 0 0,1 0 0 0,0-4 0 16,3 1 0-16,-3-3 0 0,3-3 0 0,0-4 0 0,0 4 0 0,-3-1 0 15,-4-2 0-15,3 2 0 0,-6-2 0 0,0-1 0 0,-1 1 0 0,-3-1 0 16,0 1 0-16,-7-1 0 0,4 1 0 0,-4 2 0 16,-4-2 0-16,4-1 0 0,-3 1 8 0,-1-1-8 15,-3 0 9-15,0 1-9 0,-3-1 12 0,-1 1-12 16,0-1 0-16,1 1 0 0,-4 2 0 15,3 1 0-15,0-1 0 0,-3 4 0 0,4 0 0 0,-1 3 0 0,1 3 0 16,-1 0 0-16,0 3 0 0,4 0 0 16,0-3-48-1,4 3-3-15,3-3-1 0,0 0 0 0,0 0-64 0,0 0-14 16,3 6-2-16,4 4-1 0,0-4-75 0,1 0-14 0,2 1-3 0</inkml:trace>
  <inkml:trace contextRef="#ctx0" brushRef="#br0" timeOffset="141089.09">13420 13887 2187 0,'0'0'62'0,"0"0"14"16,-4-6-61-16,4 2-15 0,0 1 0 0,0 3 0 15,4-6 72-15,-1 3 11 0,-3 3 2 0,0 0 1 32,0 0 23-32,0 0 5 0,0 0 1 0,0 0 0 0,7 9-12 0,-3 1-3 0,3-1 0 0,-4 4 0 15,1-1 4-15,3 7 1 0,-7-3 0 0,7 2 0 16,-3 1-73-16,-1-3-14 0,1 3-3 0,3 0-1 0,-7-4 3 0,7 1 1 0,-4-4 0 0,1 4 0 31,3 0-13-31,-7-7-5 0,7 4 0 0,-4-1 0 16,1 1 0-16,-4-1 0 0,3 1 0 0,1 3 0 0,0-4 0 0,-4 7 0 0,3-3 0 0,-3-1 0 15,0 1 0-15,0-3 0 16,0-4 0-16,0 0 0 16,-3 1 0-16,3-4 0 0,0 3 0 0,0-9 0 0,0 0 0 0,0 0 0 15,0 0 0 1,0-9 0-16,3-3-76 0,-3-4-16 0,4 0-2 0</inkml:trace>
  <inkml:trace contextRef="#ctx0" brushRef="#br0" timeOffset="141844.93">14185 13830 2310 0,'-10'-9'48'0,"6"6"11"16,-3-3-47-16,4 2-12 0,-1 1 0 0,0-3 0 0,4 6 116 0,-3-3 22 0,3 3 4 0,0 0 1 15,0 0-75-15,0 0-16 0,0 0-2 0,0 0-1 16,0 0 12-16,0 0 3 0,3-3 0 0,-3 3 0 15,4 0-16 1,3 3-4-16,-3 0 0 0,3 0 0 0,3 3-19 0,-3 4-4 0,4-1-1 0,3 1 0 31,-3 2 36-31,-1 4 6 0,4 0 2 0,0 2 0 16,0 1-46-16,4 0-9 0,3 3-1 0,0-3-8 0,-3 0 0 0,3-1 0 0,0-2-10 0,1 0 10 31,-5-1 9-31,4-2 10 0,-3-4 1 0,0 1 1 0,-1-4-33 0,-3 3-8 16,1-2 0-16,-1 2-1 0,-4-3 21 0,-3 1 0 0,4 2 0 0,-1-3 0 15,-3 1 0-15,1 2 0 0,-1-3 0 16,0 4 0-16,-4-1 0 0,4-3 0 0,-3 4 0 0,-1-1 0 0,1-6 8 16,-4-3 5-16,0 0 2 0,0 0 0 15,0 0-75-15,0 0-16 0,0 0-2 0,0 0-1 16,0-3-90-16,0-3-19 0,0 0-3 0</inkml:trace>
  <inkml:trace contextRef="#ctx0" brushRef="#br0" timeOffset="142127.75">14252 14285 2766 0,'0'0'79'0,"0"0"16"16,4-9-76-16,-1 2-19 0,1-5 0 0,-1 2 0 31,4 1 103-31,0-4 17 0,4 1 3 0,3-4 1 16,-3 4-49-16,6-4-10 0,-3 0-1 0,4-2-1 0,0-1 1 0,-4-3 0 0,4 0 0 0,-1-3 0 15,-3 3-54-15,0-3-10 0,0 0 0 0,1 3 0 16,-5 0 0-16,1 3 0 0,-4 0 0 0,3 0 0 16,-6 7 0-16,3-1 0 0,-7 4 0 0,4-1 0 15,-4 4 23-15,3 3 0 0,-3 0 0 0,0 3 0 16,0 0-37-16,0-3-7 0,0 3-2 0,0 0 0 15,0 0-33-15,0 0-6 0,0 0-2 0,0 0 0 16,4 6-51-16,-1 3-10 0,4 1-3 0</inkml:trace>
  <inkml:trace contextRef="#ctx0" brushRef="#br0" timeOffset="142672.9">15004 14031 2467 0,'0'0'70'0,"0"0"15"0,0 0-68 16,0 0-17-16,0 0 0 0,0 6 0 0,0 1 115 0,0 2 19 0,0 0 4 0,0 4 1 31,3-1-60-31,-3 1-12 0,0 0-3 0,4 5 0 0,-1-2-10 0,-3 6-2 0,0-3-1 0,4 3 0 16,-1 0 21-16,1-3 4 0,-1 2 0 0,4-2 1 15,-3-3-77-15,3 3-12 0,-3-4-4 0,3-2 0 32,-4 0 26-32,4-4 6 0,-3-3 0 0,3 4 1 0,0-4-17 0,-4 0 0 0,4-3 0 0,0 4 0 15,-7-7 0-15,0 0 0 0,4-4 0 0,-1-2 0 16,1 3 0-16,0-3 0 0,-4-4 0 0,0 4 0 15,0-3 0-15,-4-1 0 0,0 1 0 0,1-1 0 16,-4 1 0-16,0 0 0 0,0 2-8 0,0-2 8 16,-4 3 0-16,4 3 0 0,-3-4 0 0,-1 7 0 15,0 0 0-15,1 7 0 0,-1-1 0 0,-3 0 0 0,3 7 0 0,1-1 0 0,3 1-8 16,-4-1 8 0,4 1 0-16,-3-1 0 0,6 1 0 0,-3 3 0 15,4-7 0-15,3 4 0 0,-4-4 12 0,8 0-12 16,-4 1 0-16,3-4 0 0,4 0 0 0,0 1 0 15,4-4 0-15,-1-3 0 0,1 0 0 0,3-3 0 0,0-4 0 0,0 4 0 16,4-6 0-16,0 2 0 0,-4 1 0 0,7 3 0 0,-4-3 0 0,1 3 0 16,-4 0 14-16,0-1-4 15,0 1-1-15,-3 0 0 0,0 0-9 0,-1 3-12 16,-3-3 2-16,-7 3 1 0,7 3-32 0,-7-3-7 0,0 0 0 0,0 0-981 16,0 0-196-16</inkml:trace>
  <inkml:trace contextRef="#ctx0" brushRef="#br0" timeOffset="143467.82">14062 13617 1702 0,'0'0'48'0,"0"0"11"16,0 0-47-16,0 0-12 0,0 0 0 0,0 0 0 16,0 0 124-16,0 0 22 0,0 0 5 0,0 0 1 31,0 0-20-31,0 0-3 0,0 0-1 0,0 0 0 16,0 0-51-16,0 0-10 0,0 0-3 0,0 6 0 15,0-6 22-15,0 7 4 0,3-4 1 0,4 3 0 0,0-3-48 0,0 0-10 0,0 1-1 0,4-1-1 31,0 0-11-31,3 0-3 0,0-3 0 0,-4 0 0 0,5 0-17 0,-1-3-14 0,3 0 2 0,4 0 1 16,-3-4 34-16,7 4 6 0,-4 0 2 0,11-3 0 16,-8-1-50-1,5 4-9-15,-8 0-3 0,4-3 0 0,-8 3 31 0,1 0 0 0,-1-1 0 0,-2 1 0 16,-5 0 0-16,1 0 0 0,-4 0 0 0,-4 0 0 16,-3 3 16-16,0 0 8 0,0 0 3 15,0 0 0-15,0 0 8 0,0 0 1 0,0 0 1 0,0 0 0 0,0 0-29 0,0 0-8 0,0 0 0 16,0 0 0-16,0 0 0 0,0 0 0 15,0-3 0-15,-3 0 0 0,-4-1 0 0,3-2 0 16,-3 3 0-16,4-3 0 0,-4 3 0 0,-4-4 0 0,4 4 0 0,0 0 0 16,0 0 0-16,0-3 0 0,0 2 0 0,0-2 0 15,0 6 0-15,3-3 0 0,-3 0 0 0,3 0 0 16,1 0 0-16,3 0 0 0,0-1 0 0,0-2 0 31,3 0-175-31,1 0-36 0,0-4-7 0,-1 4-2 0</inkml:trace>
  <inkml:trace contextRef="#ctx0" brushRef="#br0" timeOffset="156575.46">1863 16367 1792 0,'-4'6'51'0,"4"1"10"16,-7-4-49-16,7-3-12 0,0 3 0 0,0-3 0 31,-3 6 54-31,3-6 8 0,0 3 2 0,0-3 0 0,0 0-52 0,-7 6-12 0,7-6 0 0,0 0 0 16,0 0 54-16,-4 0 8 0,4 0 2 0,0 0 0 16,-4 4 0-16,4-4 0 0,0 0 0 0,0 0 0 15,0 0 0-15,0 0 0 0,-10-4 0 0,10 4 0 0,0 0-52 0,0-6-12 16,0 6 0-16,0 0 0 15,0 0 0-15,0 0 0 0,0 0 0 0,-7-3 0 16,7 3-12-16,0-6-6 0,0 0-1 0,7-1 0 16,-7 4 31-16,3 0 5 0,4 0 2 0,-3 3 0 15,0-3-32-15,3 0-7 0,-4-1 0 0,4 1-1 0,-3 3 29 0,6 0 7 0,-6 3 1 0,3 1 0 32,-4-1 20-32,4 3 4 0,-3 0 0 0,-4 1 1 15,7 2-9-15,-7 0-1 0,4-2-1 0,-4 2 0 16,0 4-10-16,0-4-3 0,-4 0 0 0,4 1 0 0,-7-1-5 0,3 4-2 0,4-4 0 0,-7 1 0 31,4-1-31-31,-4-6-7 16,3 0 0-16,1 0-1 0,-8 1 60 0,4-4 12 0,4 0 2 0,-4-4 1 15,3 1-30-15,0-3-7 0,-6 0-1 0,10-1 0 16,-7 1-8-16,3 0 0 0,-3-4 0 0,4 1 0 0,3 3 12 0,0 0-2 16,-7-1-1-16,7 1 0 0,0 0-9 0,0 3-12 0,0-4 2 0,0 1 1 15,7 0 9-15,-7-1 0 16,0-2 0-16,3 3 0 15,4 0 11-15,-7-1 1 0,4 4 0 0,-4 3 0 0,7-3 12 0,-7 3 2 0,3-3 1 0,-3 3 0 32,0 0 5-32,0 0 0 0,0 0 1 0,7 6 0 0,-3 4-9 0,-4-1-3 15,0-3 0-15,0 4 0 0,0-1-12 0,0 0-9 0,0 1 12 0,0-4-12 16,0-6 8-16,0 6-8 0,0 1 0 0,0-7 0 16,0 0-31-16,0 0-13 0,0 0-2 0,0 0-1 15,0 0-153-15,0 0-30 0</inkml:trace>
  <inkml:trace contextRef="#ctx0" brushRef="#br0" timeOffset="157817.76">3157 15865 2016 0,'0'0'57'0,"0"0"12"0,0 0-55 0,0 0-14 0,0-3 0 0,0-3 0 31,7 3 99-31,-7-3 17 0,0-4 3 0,0 4 1 16,4 3-37-16,-4 3-7 0,0-7-2 0,0 7 0 15,0 0-6-15,0 0-2 0,0 0 0 0,0 0 0 16,0 0-2-16,-4 4 0 0,-3 2 0 0,-3 3 0 0,3 1 0 0,-11 2 0 0,4 1 0 0,0 2 0 31,-4 1-37-31,1 0-8 0,-5 3-2 0,1-1 0 16,-3 1 4 0,-1 0 1-16,0 0 0 0,4 0 0 0,-4-4 2 0,4 1 1 0,7 6 0 0,-4-3 0 15,4 0-25-15,0-4 0 0,4-5-9 0,3-1 9 16,-1 0 0-16,8 4 0 0,-7 0 0 0,14-7 0 0,-7-6 0 0,4 0-8 0,7 3 8 15,-8-3 0 1,15 0-8-16,-8 0 8 0,8-3 0 0,0 0 0 0,6 0 0 16,-6-1 0-16,10 4 0 0,-3 0 0 0,-4 0 0 0,4 4 0 0,-1 2 0 0,-2 0 0 31,2 3 0-31,-3 1 0 0,-3 2 0 0,3 1 0 0,0 3 0 0,-6-1 0 16,-1 4 8-16,-4 3-8 0,8 0 16 0,-15 0-2 0,8 3-1 0,-7 3 0 15,3 1-3-15,-7 2-1 16,-7-6 0-16,3 3 0 0,-3-3-1 15,0 0-8-15,0-3 12 0,-4 3-4 0,1-9-8 0,-4 0 8 0,-1-4-8 0,5-2 8 16,-4-4-8-16,3-3 0 0,-6-3 0 0,2-3 8 16,5-3-8-16,-4-1 0 15,3-5 0-15,8 2 0 0,-8-2-23 0,11-1-6 0,-7-2-2 16,7 2 0 0,7-3-98-16,-7-2-20 0,11 2-4 0,-8 0-813 0,11-2-162 0</inkml:trace>
  <inkml:trace contextRef="#ctx0" brushRef="#br0" timeOffset="158129.19">3679 16025 2649 0,'0'0'58'0,"0"0"12"0,-3 3 2 0,-4 4 4 0,3-4-61 0,4 3-15 16,0 0 0-16,0 7 0 0,4-1 54 0,-4 4 8 0,7 3 2 0,-4 6 0 15,5 0 0-15,-5 3 0 0,8 4 0 0,-8-1 0 16,4 0 0-16,4 1 0 0,-11-1 0 0,7 4 0 16,-4-7 0-16,4 3 0 0,1 0 0 0,-5 1 0 15,4-1-64-15,-7-9-15 0,4 0-1 0,-1 0-1 16,4-3 17-16,-3 3 0 16,3-7 0-16,-7 4 0 0,3-6 0 0,4 2 8 0,-7-5-8 0,4-1 0 15,-4-9 0 1,0 0 0-16,0 0 0 0,0 0 0 15,-4-9-27-15,4-1 2 0,-7 1 0 0,4-7 0 16,-8 1-72-16,1-1-15 0,-1-3-2 0,0 0-1 16,1 1-90-16,-4-7-19 0,3 3-3 0</inkml:trace>
  <inkml:trace contextRef="#ctx0" brushRef="#br0" timeOffset="159013.06">3528 16414 2466 0,'0'0'109'0,"0"0"23"0,0 0-106 15,0 0-26-15,-4 6 0 0,4-6 0 0,0 10 96 0,0-4 15 0,0 0 2 0,4 1 1 0,-1-1-59 0,4-3-12 0,4 0-3 0,-8 0 0 32,8 0-4-32,0 0 0 0,-1 1-1 0,4 2 0 0,-3-3-8 0,3 0-2 0,4 0 0 0,-8 0 0 31,8-3-12-31,0 0-2 0,-4-3-1 0,7 0 0 0,-4 0-10 0,5-3 8 16,-1-1-8-16,-7 1 8 0,7 0-8 15,-7 0 8-15,4-1-8 0,-1 1 8 16,-2 0 0-16,2 0 0 0,-6-4 0 0,-1 4 0 15,-3 0 1-15,4-1 0 16,-4-2 0-16,4 3 0 0,-8-4-9 0,4 4 10 0,-3-3-10 0,6 2 10 0,-10 4-10 0,4-3 8 16,-4 6-8-16,7-3 8 0,-7 0-8 15,0 3 8-15,0 0-8 0,0 0 8 0,0 0 3 0,0 0 0 0,0 0 0 0,0 0 0 32,0 0-3-32,0 0 0 0,-7 0 0 0,3 3 0 0,-6 0 0 0,-1 3 0 0,8-3 0 15,-8 4 0-15,4 2 8 0,3 4 2 0,-6-4 0 0,6 3 0 16,-6 1-18-16,3 3-11 0,3-4 2 0,-3 4 0 15,4 0 9-15,3-1 0 0,-4 1 0 0,4 0 8 16,0-1-8-16,4-2 11 0,-1-1-11 0,4 4 12 16,-3 0-12-16,3-4 0 0,3 7-12 0,-6-6 12 15,6-4 0-15,1-3 0 0,0 4 0 0,-1-4 12 16,-3-6-12-16,4 0 0 0,-1-3 0 0,5 0 0 0,-5-4 0 0,8 1 0 16,-4-6 0-16,-4 2 0 0,5 1 0 0,-1-1 0 0,3 1 0 0,-6 0 0 15,3-1 0-15,-3-2 0 16,3 2 0-16,-4 1 0 0,4-1-9 0,-3-2-4 15,3-1-1-15,4 4 0 16,-11-4-14-16,3 4-2 0,1-4-1 16,0 4 0-16,-1-3 0 0,1 2 0 0,-1 1 0 0,-6-4 0 0,3 4 19 0,-4-1 3 0,4 1 1 0,-7 3 0 31,4-4 8-31,0 4 0 0,-4 0 0 0,7-1 0 16,-7 1 0-16,0 6 0 0,0 0 0 0,0 0 0 0,0 0 11 0,0 0-3 0,0 0 0 0,0 0 0 31,-7 0 12-31,3 0 3 0,-3 3 0 0,0 7 0 0,0-1-3 0,3 4 0 15,-6 2 0-15,3 1 0 0,0 3-3 0,-4 0-1 0,4 3 0 0,3 0 0 16,-6 0-4-16,6-1 0 16,1-2-1-16,3 0 0 0,0-6-11 0,3-1 8 15,-3-2-8-15,4 2 8 0,6-6-8 0,-10-2 0 0,11-1 0 0,-7-6-11 16,6 3 11-16,1-7 0 0,-8-2 0 0,8-1-8 16,-1 1 8-16,-3-4 8 0,1-5-8 0,-1-1 11 0,3 0-19 0,-6 0-4 31,-1-3-1-31,4 3 0 0,-3 1 21 0,3-1 4 0,-7 3 0 15,0 4 1-15,3 2-22 0,-3 4-5 0,0 0-1 0,0-1 0 0,0 7 24 0,0 0 5 32,0 0 1-32,0 0 0 0,0 7-15 0,0-1-12 0,7 3 3 0,-7 4 0 15,0-1 9-15,0 4 11 0,4 0-3 0,0-1 0 16,-1 1 0-16,1 0-8 0,6 0 12 0,-6 2-4 0,3-5-8 0,-4-1 0 16,4-2-12-16,-3-1 12 15,6 1 0-15,1-1 0 0,-7 0 0 0,3-5 0 16,3-4 0-16,-3-4 0 0,4 1 0 0,24-59 0 31,-10 18-110-15,-18 25-14-16,3-6-4 0,1 0-853 0,0 0-171 0</inkml:trace>
  <inkml:trace contextRef="#ctx0" brushRef="#br0" timeOffset="160000.6">4780 15853 2030 0,'0'0'57'0,"0"0"14"0,0 0-57 0,4 6-14 0,-1 3 0 0,-3 7 0 15,0 0 156-15,0-1 29 0,0 4 6 0,0 6 1 0,0 0-57 0,0 4-11 0,0 2-3 0,7 0 0 16,-7 4-42-16,4-1-9 0,3 1-2 0,-4-1 0 16,4 1-28-16,0-7-7 0,1 0-1 0,2 1 0 15,-3-4-16-15,4 0-3 16,-1-7-1-16,1 4 0 0,0 0-12 0,-1-6 0 0,1 3 8 0,-1-7-8 16,1 1 20-16,3-4 0 15,-11-2 1-15,5-1 0 0,-5-3-30 0,-3-3-7 0,7-3 0 0,-3 3-1 16,-1-3 17-16,1-3 0 0,-4-4 0 0,-4-2 0 15,4 2 0-15,-3-6 0 0,-1 4 0 0,-6-4 0 0,-1 1 0 0,0-1 0 16,-3 0 0-16,4 4 0 16,-4-1 0-16,-1 7 0 0,1 0 0 0,0 6 0 15,0 0 8-15,4 6 8 0,-8 0 1 0,4 4 1 0,-4 2-29 16,8 4-5-16,-1-1-2 0,-7 1 0 16,8 3 18-16,3 0 0 15,0-4 0-15,3 4 0 0,-6 0 0 0,10-6 0 0,0-1 0 16,3 4 0-16,4-1 0 0,-3-2 0 0,3 0 0 0,3 2 0 15,1-2 0-15,3-1-8 0,-3 1 8 0,-1-1 0 16,4-5 0-16,0-1 0 0,0 0 0 0,4-3 0 0,-4-3 0 0,7-3-12 16,-6-3 12-16,6 0-10 15,-7-1-23-15,7-5-5 0,-3-1-1 16,-1-2 0-16,-3-1-20 0,4-3-4 0,0 0-1 0,-4-3 0 16,3-3 14-1,-6 3 2-15,3-3 1 0,-3 3 0 0,-1-3-10 16,1 3-3-16,-4 0 0 0,0 4 0 0,4 2 35 0,-8 0 6 0,4 7 2 0,-7 3 0 15,0-1 17-15,0 7 11 0,0 0-2 0,0 0 0 16,0 7 29-16,0 2 6 0,0 3 0 0,-7 1 1 0,4 3 3 0,3 2 1 0,0 1 0 0,-8 6 0 16,8 0 3-16,0 1 0 0,0-4 0 15,8-1 0-15,-8 1-14 0,3-3-2 0,4 0-1 0,-3-3 0 16,3-1-35-16,0-2 0 16,3-1 0-16,1-2 0 0,-1-4 8 0,1-3 2 15,0-3 0-15,-1 0 0 0,1-3-10 0,3-6 0 0,-3-1 0 0,3-2 0 16,-4-1-10-1,1 1 10-15,-1-7-13 0,1 3 5 0,-4-6-2 0,0 3 0 0,0 1 0 16,-3-1 0-16,-1 0 10 0,1 0 12 16,-4 4-2-16,3 2-1 0,-3 4-9 0,0-1-16 15,0 1 4-15,0 6 1 0,0 3 11 0,0 0 0 0,0 0 0 0,0 0 8 16,0 0 0-16,-3 6 0 0,3 6 0 0,0 4 0 16,0 0-8-16,0 6 0 0,0 3 0 0,3 6 0 0,1-3 32 15,-1 4 6-15,4-1 1 0,4 0 0 16,-8 4-15-16,8 3-4 0,0-7 0 0,-8 7 0 15,8-4 0-15,-4 4 0 0,3-4 0 0,-3 4 0 16,0-4-20-16,-3 1-20 0,0-1 4 0,-1 1 1 16,-3-4 24-16,0-3 5 0,-7 4 1 0,3-4 0 15,-6-3-6-15,-4-3-1 0,3 0 0 0,-10-6 0 16,0-4-8-16,0-2 0 0,-4-4 0 0,4-3 0 16,3-6-16-16,-3-3-6 0,0-4-1 15,3-2 0-15,1-4 23 0,2-3 13 0,5 0-1 0,-1-6-1 16,8 0-11-16,-4-3-16 0,3-3 4 0,8 2 1 15,3-2 11-15,-4 6 16 0,8 0-4 16,-1 0-1-16,5 6-11 0,-5 0 0 0,8 3 0 0,-4 1 8 16,4 2 1-16,-1 4 0 0,-3-1 0 0,7 1 0 0,-6 6 1 0,2-3 0 0,-3 2 0 0,0 1 0 31,-3 3-7-31,3 3-3 0,-7-3 0 0,0 7 0 0,0-4-26 16,0 0-5-16,-3 3-1 0,-4-3 0 15,0 4-242-15,0-1-49 0,-7 10-9 16,0-4-3-16</inkml:trace>
  <inkml:trace contextRef="#ctx0" brushRef="#br0" timeOffset="160735.76">6519 16185 2372 0,'0'0'52'0,"0"-3"12"0,0-3 1 0,-3-1 1 0,3-2-53 0,0 3-13 32,-4-4 0-32,1 4 0 0,3 0 116 0,-4-4 20 0,4 4 4 0,-10 0 0 15,6 3-68-15,1 0-13 0,-4-1-3 0,-4 4-1 16,4 4-1-16,-4 2 0 0,1 0 0 0,-1 7 0 15,-3-1-14-15,0 1-2 0,0-1-1 0,-4 4 0 0,4-3-10 0,-4 2-3 16,1 1 0-16,3 0 0 16,-7 2-1-16,10-5-1 0,-3 3 0 0,0-4 0 15,7-2-12-15,-4-1-2 0,8 4-8 0,-5-7 12 16,5 0-12-16,3 0 0 16,3-3 0-16,-3-3 0 0,0 0 0 0,0 0 0 0,11-3 0 0,0 0 0 0,3 0 0 0,3-3 0 0,-2-4 0 15,6 4 0-15,-7-3 0 16,3 2 0-16,5 1 0 0,-5 0-10 15,4 3 10-15,4 0 0 0,-11 3 0 0,4 3 8 0,-1 0-8 0,-2 3 11 16,-5 0-11-16,1 4 12 16,-1-1 0-16,-6 4 1 0,3-1 0 0,-4 4 0 15,5 0-5-15,-16-1-8 0,5 1 11 0,-1 3-11 0,-3-3 8 0,0-1-8 0,0 1 0 16,-10 0 5-16,2-1-5 0,1-2 0 16,-3-1 0-16,3 1 0 0,0-4 0 15,-1-2 0-15,5-1 0 0,-8 0 0 0,8-3-20 0,-1 0-4 0,4 0-1 0,0-6 0 31,7 0-88-31,0-3-18 0,0-7-3 0,3 1-1 0,4-4-97 16,1-3-19-16,2 1-4 0</inkml:trace>
  <inkml:trace contextRef="#ctx0" brushRef="#br0" timeOffset="161548.51">6724 15997 2090 0,'0'0'88'0,"0"0"-71"15,3 6 110-15,-3 1 21 0,4 2 5 0,3 0 1 16,-7 4-50-16,4 3-9 0,-1 2-3 0,1 1 0 0,-1-3-20 0,4 0-5 16,-3 6-1-16,-1-4 0 15,8 7-10-15,-4-3-3 0,-4 7 0 0,8-4 0 16,-4 0-9-16,0 0-1 0,0 3-1 0,0-3 0 16,0 0-20-16,-3 0-4 0,3 0-1 0,-4 0 0 15,4-3-6-15,-3-3-2 0,0-3 0 0,3 0 0 0,-4-7-9 0,1-3 0 16,-4-6 0-16,0 0 0 15,0 0 0-15,0 0 0 0,3-6 0 0,-3 0 0 16,0-4-23-16,0-2-3 0,0-4-1 0,0 4 0 0,-7-4-51 0,4 0-10 0,-4 1-3 0,-1 2 0 31,1-3-29-31,-3 4-7 0,-4-4-1 0,3 4 0 16,-3 2 27-16,3 1 5 0,1 2 0 0,-4 4 1 16,3 0 10-16,-3 3 1 0,3 0 1 0,1 3 0 0,-1 0 55 15,1 4 12-15,-1 2 1 0,4 1 1 0,0-4 62 0,4 0 13 0,-1 0 3 16,0 1 0-16,4-7 0 0,0 6 0 15,4 0 0-15,3 0 0 0,-3-2 0 0,3-1 0 0,0 0 0 0,3 0 0 32,1-3-52-32,-1 3-12 0,8-3 0 0,-7 0 0 15,3-3 53-15,0 0 8 0,4 0 2 0,-1-4 0 0,4 1-50 0,0-3-13 0,1-1 0 0,-1 1 0 32,0 0 42-32,0-1 3 0,-3 1 1 0,3-1 0 15,-3 1-37-15,-4-4-9 0,0 4 0 0,0 0 0 0,-3-1 16 0,-1-2 2 0,1 2 0 0,-4 1 0 0,-4-1-18 16,4 4 0-1,-7 0 0-15,4 3 0 0,-4 3 32 0,0 0 2 0,-7 0 1 0,3 6 0 0,-3 0 13 16,0 7 2-16,0 2 1 0,0-2 0 16,0 3-7-16,-4-1-2 0,4 4 0 0,0 3 0 15,0 0-34-15,4-3-8 0,-4 0 0 0,7 0 0 0,-4-1 0 0,4-2 0 0,4-3 0 0,-4-1 0 32,7 1 0-32,-4-4-12 0,4 0 2 0,0-5 1 15,0-1 9-15,4-3 0 0,0 0 0 0,-1-3 0 0,1-7 0 0,-1 1 0 0,1-4 0 0,-1-2 0 16,1-1 0-1,0-3 12-15,-4 0-2 0,3 0-1 0,1 4-9 16,-4-1 0-16,0 0 0 0,0 4 0 16,0 2 0-16,-3 1 0 0,-1 3 0 0,1 3 0 0,-4 3 0 0,0 0 0 15,0 0 0-15,0 0 0 0,0 0-18 0,0 0-6 16,3 6 0-16,4 0-1 0,-3 4 40 0,3-1 8 0,-4 0 1 0,4 1 1 31,0 2-37-31,4-2-7 0,-4 2-1 0,4 4-1 0,-1-3 33 0,-3 2 8 0,7 1 0 0,-3-4 1 16,0-2-21-16,-1 2 0 0,1-2 0 0,-1-4 0 15,1 0 0 1,0-3 0-16,-1 1 0 0,1-1 0 16,-1 0 0-16,1-3 0 0,-4 0 0 0,0 0 0 0,4-3-35 0,-4-4-11 0,0 1-2 0,0 0-1 31,-4 3-71-31,8-3-13 0,-8 2-3 0,4 1-1 0,-3 3-151 16,3 0-31-16</inkml:trace>
  <inkml:trace contextRef="#ctx0" brushRef="#br0" timeOffset="161772.92">7655 16593 2747 0,'0'0'78'0,"0"0"17"0,0 0-76 0,0-7-19 0,0 1 0 0,0 0 0 16,0-3 106-16,0-1 18 0,0-2 3 0,0-1 1 15,0 1-52-15,-3-4-9 0,3 0-3 0,-4-3 0 32,4 1-51-32,-7-4-13 0,0-4 0 0,0-2 0 15,-4 0 54-15,1-3 8 0,-4-4 2 0,3 4 0 16,1 3-64-16,-1 3-10 0,0 3-3 0,4 3-1 0,0 3 14 0,0 4-9 0,0 2 9 0,4 4-8 31,-4 3-82-31,3 0-16 0,4 3-3 0,-3 3-1 16,3 3-92-16,-4 3-18 15,1 4-4-15,3 0-934 0</inkml:trace>
  <inkml:trace contextRef="#ctx0" brushRef="#br0" timeOffset="162141.48">7539 16370 2188 0,'0'0'48'0,"0"0"11"0,3 6 1 0,1 1 1 0,-1-1-49 0,5 0-12 0,-5 0 0 0,4-2 0 16,4 2 105-16,-4-3 19 0,3 0 3 0,4 0 1 15,-3-3-52-15,3 3-9 0,0 1-3 0,0-1 0 16,4-3 0-16,-4 0 0 0,4 0 0 0,-1 0 0 16,1-3-24-16,0-1-6 0,3-2-1 0,-4 0 0 15,5 0-15-15,-8-4-3 0,3 1-1 0,-3-1 0 16,-3 1-4-16,3 0-1 0,-3 2 0 16,-4-2 0-16,0-4-9 0,0 4 12 15,-4-4-12-15,1 4 12 0,0 0-12 0,-4 2 10 0,-4-2-10 0,0 3 10 16,1 3 0-16,-4 3 0 0,0 3 0 0,0 0 0 0,-4 3 3 0,1 3 1 15,-1 4 0-15,0 0 0 16,-3 2-6-16,4 4 0 0,-1 0-8 0,1 3 12 16,-1-3 1-16,4-4 0 0,3 4 0 0,1 0 0 15,3-3 3-15,0-1 0 0,3-2 0 0,1-4 0 16,7 4-5-16,-1-7-1 0,1 3 0 16,3-2 0-16,0-4-10 0,4-3 0 0,-4 0 9 0,3-3-9 31,1 0 0-31,0-1 9 0,-1-2-9 0,1 0 0 0,-1 3 0 0,-2-3 0 15,2 2 0-15,-3 1 0 0,0 0-117 0,-3 0-18 0,0 0-3 0</inkml:trace>
  <inkml:trace contextRef="#ctx0" brushRef="#br0" timeOffset="162897.14">8784 16326 2419 0,'0'0'53'0,"0"0"11"0,0 0 3 0,0 0 1 0,0 0-55 0,4 3-13 15,3 4 0-15,0-4 0 0,0 0 54 0,0 0 8 0,4 0 2 0,-1 0 0 0,4-3 0 0,0 0 0 0,4-3 0 0,0 0 0 31,-1 0 0-31,4 0 0 0,1-7 0 0,-1 1 0 16,-4 0-52-16,1 2-12 0,0-2 0 0,-4-1 0 0,3-2 54 0,-2-1 8 16,-5 4 2-16,1 0 0 0,-1-1-52 0,-3-2-12 15,0 2 0-15,-3 4 0 0,-4 6 0 0,0 0 0 0,-4-3 0 0,-3 0 0 16,0 3 54-16,0 3 8 0,-3 6 2 0,-1 1 0 16,0-4-52-16,-3 6-12 0,0 4 0 0,0 0 0 15,0 3 0-15,0-4 0 0,3 4 0 0,-3 0 0 16,7 3 0-16,0-3 0 0,0-4 0 15,4 4 0-15,3 0 0 0,0-3 0 16,3-4 0-16,4 4 0 0,4-4 0 0,-1 1 0 16,1 0 0-16,3-4 0 0,0 0 0 0,7-2 0 0,-3-1 0 0,7 0 0 15,-4-3 0-15,0 0 0 16,4-3 0-16,-1 4 0 0,-3-4 0 0,-3 3 0 0,3-6 0 0,-3 3 0 16,0 3 0-16,-4 0 0 0,0-3 0 0,-4 3 0 0,-3-3 0 0,0-3 0 31,1 0 0-31,-8 3 0 0,0-3 0 0,0-7 0 0,0 1 0 0,0-1 0 15,-4-2 0-15,0-4 0 0,1-3 0 16,-4 4 0-16,0-4 0 0,0 3 0 0,0 0 0 0,0 1 0 0,0-1 0 0,3 0 0 0,-3 1 0 0,0-1 0 31,3 4 0-31,-3-1 0 0,7 0 0 0,-3 1 0 16,3 2 28-16,0 1 2 0,3-3 1 0,1 5 0 16,-1 4-31-16,4 0 0 0,1 0 0 0,-1 3 0 0,0-3 0 0,3 3 0 15,1 3 0-15,3 0 0 16,-3 3-19-1,3-3-9-15,3 7-3 0,1-1 0 0,0 1-27 0,3-4-6 16,0 3 0-16,0-2-1 0,0 2-135 0,4 0-28 0,-4 1-4 0,0-1-1017 0</inkml:trace>
  <inkml:trace contextRef="#ctx0" brushRef="#br0" timeOffset="163453.12">9698 16533 2502 0,'0'6'55'0,"-4"4"11"0,1-1 2 0,3-2 3 0,-4-1-57 0,1 0-14 0,3-6 0 0,0 0 0 31,0 0 116-31,-4-3 21 0,-3 0 4 0,4-3 1 0,-1-4-53 0,1-2-10 15,-4-4-3-15,3 0 0 0,0 1-26 0,1-1-6 0,-1-3 0 0,1 0-1 16,3 4-15-16,-4-4-4 0,4 6 0 0,-3 1 0 0,3-1-13 0,0 1-3 16,0-1-8-16,3 1 12 0,1 2-12 0,-1 1 0 15,1 2 0-15,3-2 0 16,0 3 0-16,4-1 0 0,-1 1 0 0,1 0-10 16,-1 0-10-16,1 3-3 0,3-1 0 0,0 1 0 15,0 3-16-15,-3 0-3 0,7 0-1 16,-4 0 0-16,3 0-8 0,-3 3-1 0,4 1-1 15,-4-1 0-15,0 0 42 0,-3 0 11 0,3-3 0 0,-3 3 0 32,-1 0 0-32,1 0 0 0,-4-3 8 0,-7 0-8 0,0 0 0 0,0 0 8 15,0 0-8-15,0 0 0 0,0 0 18 0,7 7-1 0,-4-1 0 0,1 0 0 16,-4 7 19-16,0-1 3 0,-4 1 1 0,1 2 0 16,-1 1-6-16,4 3-1 0,-3-3 0 0,-1 2 0 0,4-2-7 15,0 0-2-15,0-1 0 0,4-2 0 16,-1 3-10-16,4-7-2 0,0-3-1 0,4 1 0 15,-4-1-11-15,7-3 0 0,-3 0 0 0,3-6 8 0,0 0-8 0,0 0 0 16,0-7 0-16,-3 4 0 16,3-6 0-1,0 2 0-15,-3-6 0 0,3 4 0 0,-4-1 0 0,-3 1 0 0,0-1 0 0,0 4 0 0,-3-4 0 16,-1 4 0-16,1-4-9 0,-8 4 9 0,1 0 8 0,-1-4 9 0,-6 4 2 0,-1-1 0 31,-3 1-11-31,-3 3-8 0,-1 2 12 0,0 1-12 16,-3-3 8-16,0 3-8 0,0 3 0 0,0 0 0 0,3 0 0 0,4 0-11 0,0 0 0 0,3 3 0 31,4 0-55-31,0 0-11 0,7-3-3 0,0 3 0 16,0 4-5-16,7-4-2 0,0 3 0 0,4 4 0 0,3-7-41 0,-4 6-9 0,8-3-2 0,-4 4-674 31,4-1-135-31</inkml:trace>
  <inkml:trace contextRef="#ctx0" brushRef="#br0" timeOffset="163670.89">10262 16524 2174 0,'7'6'48'0,"4"3"9"0,-4 1 3 0,4-4 1 0,-1 4-49 0,-3-4-12 0,0 0 0 0,0 0 0 0,0-3 160 0,-7-3 28 15,0 0 7-15,0 0 1 16,4-3-55-16,-4 3-10 0,3-6-3 0,-3-3 0 16,0-4-68-16,0-6-13 0,-3 1-3 0,-1-4-1 15,1-4-6-15,-4 5-1 0,3-1 0 0,-3-7 0 0,7 1-22 0,-3 3-5 16,3 0-1-16,0 3 0 0,0-3 1 0,3 3 0 16,1 0 0-16,3 3 0 15,0 7-6-15,3 2-3 0,1-2 0 0,0 5 0 0,6 1 0 0,1 6 0 16,3 3 0-16,4 0 0 0,-1-3 0 0,1 4 0 0,0 2 0 0,0 0 0 15,-4 0 0-15,3 1 0 32,-2-1 0-32,-5 3 0 0,4 1 0 0,-3-1 0 0,0 1 0 0,3-1 0 15,-7 0-20-15,0-2-4 0,0 2-1 0,0-3-1052 16,-3-6-211-16</inkml:trace>
  <inkml:trace contextRef="#ctx0" brushRef="#br0" timeOffset="172875.19">4420 17584 1392 0,'0'0'40'0,"0"0"8"0,0-7-39 0,0 4-9 0,0-3 0 0,0 6 0 31,0-6 80-31,0 6 15 0,0 0 2 0,0-4 1 0,0 4-20 0,0 0-4 0,-7-6-1 0,7 6 0 15,0-6 31-15,0 6 5 0,0 0 2 0,0 0 0 16,0 0-41-16,0 0-8 0,0 0-2 0,0 0 0 16,0 0-31-16,0 0-6 0,0 0-2 0,0 0 0 15,0 0 35-15,0 9 6 0,0 1 2 0,0-4 0 16,7 3-52-16,-7-2-12 0,0 5 0 0,0 1 0 16,4 2 0-16,-1 1 0 0,1 6 0 0,-1-3 0 15,1 3 0-15,3 0 0 0,-7 6 0 0,4-3 0 16,3 3 18-16,-4-6 1 0,1 3 0 0,3-3 0 15,-4-3-31-15,4 0-5 0,-3 0-2 0,3-4 0 0,-7-2 43 16,3 0 8-16,4-7 1 0,-3 0 1 16,0 0-3-16,3-3-1 0,-7 4 0 0,0-7 0 15,0 0-44-15,0 0-9 0,0 0-1 0,0 0-1 0,0 0 40 0,0 0 8 0,0 0 1 0,0 0 1 32,0 0-25-32,0 0 0 0,0 0 0 0,0 0 0 15,0 0 0-15,0 0 0 0,0 0 0 0,0 0 0 16,3 6 0-16,-3-6 0 0,0 0 0 0,0 0 0 0,0 0 0 0,0 0 0 0,0 6 0 0,0-6 0 31,0 0 0-31,0 0 0 0,0 0 0 0,0 0 0 16,0 0 0-16,0 0 0 0,0 0 0 0,0 0 0 0,0 0 8 0,0 0-8 0,0 0 8 15,0 0-8 1,0 0 0-16,0 0 0 0,0 0 0 0,-3-3 0 0,3-3 0 16,0 0 0-16,0-1 0 0,0 1 0 0,-7-6 0 0,7 2 0 0,-4-6 0 0,0 4 0 15,4-4 0-15,-7 4 0 0,4-7 0 0,3 3 0 16,-11-3 0-16,11-3 0 0,-10 0 0 0,3 1 0 15,3 2 10-15,1 0 10 0,-8 3 1 0,4 1 1 16,3-1-35-16,-3 0-7 0,4 1-2 16,-1 2 0-16,4-3 45 0,-7 1 9 0,4-1 1 0,3 0 1 15,0 4-3-15,-7 2-1 0,7-2 0 0,0 2 0 16,-4 4-30-16,4-6 0 0,0 12 0 16,0 0-15-16,0 0-9 0,0 0-1 0,0 0-1 31,0 0 42-31,0 0 8 0,11 0 1 0,-8 3 1 0,8-3-26 0,-4 0 0 0,0 0 0 0,4 0 0 15,-1 0 0-15,1 0-19 0,-1 0 3 0,4 0 1 16,-3 0 15-16,3-3 0 0,4-4 0 16,-1 4 0-16,1-3 9 0,7 0 5 15,-8 2 1-15,5-2 0 0,-1 0-7 0,3 3 0 0,-2-3-8 0,-1 2 12 16,-7 1-3-16,7 3-1 0,-10-3 0 0,3 3 0 16,0 0-8-16,-4 0 0 0,-3 3 0 15,8 0 0-15,-12 1 0 0,4 2 0 0,-3 0 0 0,-1 0 0 16,-3-6 0-16,0 0 0 15,0 0-12-15,0 0 12 0,0 0-66 0,0 0-6 0,0 0 0 16,0 0-1-16,0 0-198 16,-3 7-39-16</inkml:trace>
  <inkml:trace contextRef="#ctx0" brushRef="#br0" timeOffset="173154.04">4484 17847 2747 0,'-4'9'78'0,"-3"-5"17"0,7-4-76 0,0 0-19 15,0 0 0-15,0 6 0 0,7 3 55 0,-7-3 7 0,4-2 2 0,3-1 0 0,0-3 0 0,4 0 0 16,-1 3 0-16,8-3 0 16,-8 0-41-16,4 0-8 0,1-3-2 0,6 3 0 31,-4 0 3-31,5 0 0 0,-1 0 0 0,3 0 0 0,-2-3-8 0,-1-1-8 0,-7-2 11 0,7 0-11 15,-7 3 8-15,0-3-8 0,-3-1 0 0,-1 4 0 16,1 0 0-16,0 0 0 0,-8 0 0 0,4 0 0 16,-7 3-60-1,0 0-8-15,0 0-3 0,0 0 0 0,0 0-67 0,0 0-14 16,0 0-2-16</inkml:trace>
  <inkml:trace contextRef="#ctx0" brushRef="#br0" timeOffset="173403.76">4537 18154 2523 0,'0'0'106'15,"0"3"-85"-15,7 1 73 0,0-4 14 0,3 0 4 0,1 3 0 32,0-3-34-32,3-3-6 0,0 3-2 0,3 0 0 0,1-4-23 0,3 1-5 0,0 0-1 0,-3 3 0 15,3-3-10-15,0 3-3 0,1-3 0 16,-5 3 0-16,1 0-6 0,-1 0-2 0,1 0 0 0,-4 3 0 15,7-3-11-15,-10 0-9 0,3 3 12 0,0-3-12 16,-3 3 8-16,-1 0-8 0,1-3 0 0,0 0 0 31,-4 0 0-31,0 0-12 0,0-3 0 0,0 0 0 0,0 0-96 16,-7 0-18-16,3-3-4 0</inkml:trace>
  <inkml:trace contextRef="#ctx0" brushRef="#br0" timeOffset="173788.74">5144 18164 2310 0,'0'0'97'0,"0"0"-77"0,0 0 86 0,0 0 18 0,-8-3 3 15,8-4 1-15,-3 1-36 0,3-3-8 0,-4-4 0 0,1 4-1 16,3-4-31-16,-4 1-5 0,1-4-2 0,-4 3 0 16,3-2-33-16,4 2-12 15,-7 1 0-15,4 2 9 0,-1-2 11 0,4-1 3 0,-3 7 0 0,3 0 0 32,-4-4-8-32,4 1-2 0,0 2 0 0,4-2 0 0,-1 0 10 0,1-1 1 0,-1 1 1 0,4 3 0 15,-3-4-38-15,-1 4-8 16,4 0-2-16,0 2 0 0,0 1 23 0,4 0 0 0,-4 0-9 0,4 3 9 15,-4 0-10-15,3 0 2 0,4 3 0 0,-3 3 0 16,7 1-70-16,-8-1-14 0,4 7-2 16,0-7-1-1,1 0-188-15,2 0-37 0,4 10-8 0,4-3-2 0</inkml:trace>
  <inkml:trace contextRef="#ctx0" brushRef="#br0" timeOffset="174356.11">5517 18161 2419 0,'0'0'53'0,"0"0"11"0,0 0 3 0,0 0 1 0,0 0-55 0,0 0-13 0,0 0 0 0,-3 0 0 16,3 0 105-16,-4-4 19 0,1 1 3 0,3-3 1 16,-4 0-52-16,-3-4-9 0,4 1-3 0,-4-1 0 0,3-2-18 0,-3-4-4 0,4 1-1 15,-1 2 0-15,4 0-14 0,-3 4-3 0,-1-3-1 0,4 2 0 16,0 1-23-16,0 2 0 0,0 1 0 0,0 0 0 31,4 0 0-31,-1-1 0 0,-3 7 0 0,0 0 0 16,7-6 0-16,0 0 0 0,4 3 0 0,-1-4 0 15,-10 7 0-15,7 0 0 0,-7 0 0 0,11-3 0 16,7-3-47-16,-8 3-13 0,1 3-4 0,3 0 0 31,-4 0 0-31,1 0 0 0,-11 0 0 0,14-3 0 0,-3 0 0 0,-11 3 0 0,10-4 0 0,-10 4 0 0,0 0 52 0,0 0 12 16,0 0 0-16,0 0 0 0,0 0 0 16,0 0 0-16,0 0 0 15,0 0 0-15,0 0 48 0,14 7 13 0,-10 2 3 0,3 1 0 0,-7-1 4 0,4 4 0 0,-4 2 1 0,0 1 0 31,3 0-8-31,-3-1-1 0,0 4-1 0,4 0 0 16,-4-3-35-16,3-1-8 0,1 1 0 0,-1-4-1 0,4 1 7 0,0-4 2 0,-3 1 0 0,-1-4 0 31,-3-6-14-31,11 3-2 0,0-3-8 0,-1 0 12 0,1-3-12 0,3 0 0 0,-4 0 0 16,1-3 0-16,3-4 0 0,-3 1 0 0,-1-1 0 0,-3-2 0 31,4-1 20-31,-8 1-3 0,8-1 0 0,-11 4 0 0,4-4-17 16,-4 4 8-16,-4-4-8 0,4 4 0 0,-11-1 23 0,4 1-3 0,0 3 0 0,-3-7 0 15,-4 4-9-15,0-1-3 0,-1 1 0 0,-2 3 0 0,3-1-8 0,-4 4 0 16,4-6 0 0,3 6-11-16,-3 0 11 0,0 3 0 0,7 0 0 0,-4 3 0 15,1-3 0-15,6 3-10 0,4-3 10 0,0 0-10 32,0 0-68-32,0 0-14 0,0 0-2 0,7 6-1 15,0 4-60-15,4-4-12 0,-4 0-2 0,4 0-709 0,-1 1-142 0</inkml:trace>
  <inkml:trace contextRef="#ctx0" brushRef="#br0" timeOffset="174574.63">5958 18101 2751 0,'0'0'78'0,"0"0"17"16,0 0-76-16,0 0-19 0,0 0 0 0,0 0 0 16,0 0 105-16,0 0 18 0,-10-3 3 0,10-3 1 0,-4-7-51 0,1 0-9 0,-1-2-3 0,4-4 0 15,-3 3-51-15,-1 1-13 0,1-1 0 0,3 0 0 16,-4 7 0-16,4-1 0 0,0-2 0 0,4 2 0 15,-4 1 32-15,3 0 4 0,-3 2 1 0,7-2 0 0,-3 0-15 16,3 2-3 0,3-2-1-16,-3 3 0 0,4-1-3 0,3 1-1 0,0 0 0 0,0 0 0 15,8 2-2-15,-8 1 0 0,0 0 0 0,3 3 0 16,-2 3-12-16,-1 0 8 0,0 1-8 0,0-1 0 16,0 0 0-16,-3 6 0 0,-1 1 0 0,4-4 0 15,-10 0-70-15,3 0-20 16,0 1-4-16,0-1-1430 0</inkml:trace>
  <inkml:trace contextRef="#ctx0" brushRef="#br0" timeOffset="175665.98">7133 18085 1776 0,'-3'0'50'0,"-1"-3"12"0,1 3-50 0,-1 0-12 0,1 0 0 0,3 0 0 15,0 0 160-15,0 0 28 0,-4 0 7 0,0 0 1 16,1 0-55 0,-1 0-10-16,1 0-3 0,3 0 0 0,-4 0-55 0,1-3-11 0,-4 3-2 0,3-3-1 15,1-3 1-15,-1 2 0 0,-3-2 0 0,4 0 0 0,-1-4-23 0,1 1-4 0,-1 0-1 0,1-4 0 31,3 1-15-31,-4-1-3 0,4 4-1 0,0-4 0 0,0-3-13 0,4 4 11 16,-4-1-11-16,7 4 10 0,-4 0-10 0,1-4 0 0,3 0 0 0,0 4 0 16,0 3 23-16,3 0-1 0,-3 2 0 0,0 1 0 15,4 3-36-15,-4 0-7 0,4 0-2 0,-1 0 0 32,4 0 23-32,-3 0 0 0,0 0 0 0,3 3 0 0,0-3 0 15,-4 4 0-15,4-4 0 0,1 6 8 0,-1-3-8 0,0 0 0 0,-4 0 0 16,5 3 0-16,-1 4 0 0,0-1 0 0,-4 1 0 0,4-1 12 15,-3-3-4 1,0 1-8-16,-1-1 12 0,4-3-4 0,-3 0-8 0,-1 0 8 16,5 0-8-16,-5-6 8 0,1 0-8 0,3-6 8 0,-4-1-8 0,1-2 8 31,0-1 0-31,-1-2 0 0,-3-1 0 0,4 3 0 0,-4-2 0 0,-4-1 0 0,4 3 0 0,-3 4 0 16,-4-3-8-16,0 2 0 0,0 4 0 0,0 6 0 15,-7-6 8-15,0-1 0 16,0 7 0-16,0-3 0 0,0 6-24 0,-4 0-6 0,4 4-1 0,-4 2 0 15,1 7 37-15,-1-1 7 0,1 4 2 0,-1 6 0 16,4-3-23-16,-3 7 0 0,2-4 0 0,1 3 0 16,4-6 0-16,-1 3 0 0,4-6 0 0,4 3 0 0,-1-7 0 0,1-2 0 0,3-1 0 0,4 1 0 15,-4-7-14-15,3 0-7 16,4-2-2-16,0-4 0 0,1 0 37 0,6-4 7 16,-4 1 2-16,1-3 0 0,3 0-37 0,-3-4-7 15,-1-2-2-15,1 2 0 0,0-2 23 0,-1-1 0 0,-3 4 0 0,1-4 0 16,-5 4-80-16,4 3-12 15,-3-4-3-15</inkml:trace>
  <inkml:trace contextRef="#ctx0" brushRef="#br0" timeOffset="176693.7">7892 18023 1267 0,'0'0'56'0,"0"0"12"31,0 0-55-31,0 6-13 0,0-6 0 0,-4 6 0 0,4 0 84 0,-3 1 15 0,3-7 2 0,0 6 1 16,0-6-7-16,0 0-2 0,0 0 0 0,0 0 0 15,-4 3-25-15,4-3-6 0,0 6-1 0,0-6 0 0,0 0 33 0,0 0 6 0,0 0 2 0,0 0 0 31,0 0-23-31,0 0-5 0,-3-6-1 0,-1 0 0 0,4-1-15 0,-4-2-3 0,4 3-1 0,-3-4 0 32,-1 4-22-32,4-3-4 0,-3-4 0 0,3 4-1 15,-4 3 0-15,4-4 0 0,0 1 0 0,0-1 0 16,0 1-15-16,0-4-4 0,0 4 0 0,0-4 0 16,4 1 17-16,-4-1 3 0,3 4 1 0,1-4 0 0,-1 4-43 0,1 0-9 0,0 2-1 0,-1 1-1 15,-3 6 25-15,0 0 0 0,4 0 0 0,3 0 0 16,-7 0 0-16,7 3 0 0,0-3 0 0,0 3 0 15,-4-3 0-15,4 3 0 0,-3 4 0 0,3-4 8 32,-3 6 3-32,-1-2 1 0,4 2 0 0,-3 3 0 0,-1-2 2 0,1 6 1 0,-1-1 0 0,-3-2 0 31,0 2-5-31,0-2-1 0,4 3 0 0,-4-4 0 0,0-2-9 0,0-4 0 0,0 0 0 0,0-6 0 16,0 0 0-16,0 0 0 0,0 0 0 0,0 0 0 15,0 0 0-15,3 0 0 0,1-3 0 16,3-3 0-16,0-1-10 0,-4-5-4 0,4-1-1 15,1 1 0-15,-1-4 24 0,3 0 5 0,-3 4 1 0,4-4 0 16,-4 1-15-16,3 2 0 0,5-3 0 0,-5 4-10 16,1 2 10-16,3 4 0 15,-4-3 0-15,1 6 0 0,0-1 0 0,3 4 8 0,-4 0-8 0,1 0 11 16,3 0 3-16,-7 4 1 0,4-1 0 0,-1 6 0 16,-3-3-1-16,-3 1 0 15,3 2 0-15,0-3 0 0,-4 4 3 0,1-1 1 0,-1 1 0 0,1-1 0 16,-4 4-18-16,4-1 0 0,-4 4 0 0,0 3 0 15,0-4 0-15,0 1 0 0,0 0 0 16,0-1 0-16,-4 1 0 0,0 0 0 0,1-4 0 0,-1 1 0 16,1-1 0-16,-4-2 0 0,3-1 0 0,1-3 0 15,-1-3 0-15,4-3 0 0,-3 4 0 0,3-4 0 0,0 0 0 0,0 0-16 0,0 0 5 0,0 0 1 32,3-7-74-32,1 1-16 15,3-3-2-15,0-4-1 0,0 4-82 0,0-1-17 0,0 1-3 0,0 3-1 0</inkml:trace>
  <inkml:trace contextRef="#ctx0" brushRef="#br0" timeOffset="177279.29">8569 17800 2030 0,'0'0'57'0,"0"0"14"16,0 0-57-16,0 0-14 0,0 0 0 0,0 0 0 0,0 0 105 0,-4 3 19 15,1 3 3-15,-4 1 1 0,3-1 0 0,1 3 0 0,-1 7 0 0,-3 0 0 0,4-4-52 0,-4 4-9 16,0 0-3-16,3-1 0 0,1 1-51 0,-1 0-13 31,0-1 0-31,1-2 0 0,-1 6 54 0,4-7 8 0,0-2 2 0,0-1 0 0,0 0-52 0,0-2-12 16,4-1 0-16,-4-6 0 16,7-3 0-16,0 0 0 0,0-1 0 0,4-2 0 15,-4 0 0-15,0-7 0 0,0 1 0 0,3-1 0 0,-2-2 0 0,-1 2 0 0,-4 1 0 0,4-4 0 31,-3 6 0-31,-1-2 0 0,1 3 0 0,-4-4 0 16,3 7 0-16,-3-1 0 0,0 1 0 0,0 6 0 0,0 0 0 0,0 0 0 16,0 0 0-16,0 0 0 0,0 0 0 0,0 0 0 0,0 0 0 0,0 6 0 15,4 1 0-15,-1 2 0 0,-3-3 0 0,4 4 0 32,-4-4 0-32,7 3 0 0,-4-2 0 0,1 2 0 0,3 1 0 0,0 2 0 0,4-2 0 0,-1-1 0 31,1-3 54-31,-1 4 8 0,5-1 2 0,-5-3 0 15,4 1-103-15,0-7-20 0,0 0-4 0,-3 0-1 16,3 0 103-16,-3-4 20 0,-11 4 4 16,10 0 1-16,-10 0-52 0,11-3-12 0,-11 3 0 0,0 0 0 0,0 0 0 15,14 3 0-15,-14-3 0 0,0 0 0 0,0 0 0 0,0 0 0 32,0 0 0-32,0 0 0 0,0 0 0 0,0 0 0 0,7-3 0 0,-3-3 0 15,-1 0 0-15,-3 3 0 0,0-4 0 0,0 1 0 0,0 3 0 0,-3-3 0 0,3-4 0 0,-4 4 0 16,1 0 0-16,-1-1 0 0,-3 1 0 0,0-3 0 15,0-4 0-15,3 4 0 0,-3 3 0 0,0-7 0 16,0 4-48-16,0-4-13 0,0 1-3 0,0-1 0 31,0 0-204-31,0 4-42 0,0-4-8 0,3 4-2 0</inkml:trace>
  <inkml:trace contextRef="#ctx0" brushRef="#br0" timeOffset="177406.17">8710 17631 2005 0,'0'0'44'0,"0"0"8"0,0 0 3 0,0 0 2 0,0 0-45 0,0 0-12 0,0 0 0 0,0 0 0 0,0 0 84 0,0 0 14 16,0 0 3-16,0 0 1 0,0 0-76 0,7 3-15 0,0 0-3 0,0 3-8 31,0 0-85-31,0 1-24 0,0-1-5 0</inkml:trace>
  <inkml:trace contextRef="#ctx0" brushRef="#br0" timeOffset="177724.3">8982 17900 2188 0,'0'0'48'0,"0"0"11"16,0 10 1-16,3-4 1 0,-3 0-49 0,0 0-12 0,0-6 0 0,0 0 0 16,0 0 105-16,0 0 19 15,0 0 3-15,0 0 1 16,0 0-52-16,0 0-9 0,0 0-3 0,0-6 0 0,4 0 0 0,-4-3 0 0,0-4 0 0,0 4 0 16,0-4-51-16,3 4-13 0,-3-4 0 0,4 1 0 15,-1-4 0-15,4 3 0 0,-3 4 0 0,-1-4 0 16,5 4 54-16,-1 0 8 15,0-1 2-15,0 4 0 0,0 0-56 0,0-1-8 0,3 4-8 0,-10 3 8 16,11 3 11-16,-11-3 9 0,11 3 1 0,-1 4 1 16,1-1 11-16,-4 7 3 0,0-1 0 0,0 1 0 15,0 5-16-15,-4 1-4 16,1 3 0-16,0-3 0 0,-1-3-6 0,4-1-2 0,-3 4 0 0,-1-3 0 16,1 0-8-16,-1-4-11 0,1 1 3 0,-1-4 0 31,1 0-64-31,-1-2-13 0,-3-7-3 15,0 0 0-15,0 0-66 0,0 0-14 0,7-10-2 0,0 1-696 0,1 0-139 0</inkml:trace>
  <inkml:trace contextRef="#ctx0" brushRef="#br0" timeOffset="177916.36">9387 18001 2649 0,'0'0'58'0,"0"0"12"0,0 0 2 0,0 0 4 0,0 0-61 0,0 0-15 0,0 0 0 0,0 0 0 16,-3-10 105-16,3 4 19 0,0-3 3 0,-4-1 1 15,4-2-103-15,0 2-25 0,-3-2 0 0,-1 2 0 16,1-5 0-16,-1-1 0 0,-3-3 0 16,4 0 0-16,-4-6-200 0,3 9-44 15,-14-27-10-15,4 11-2 0</inkml:trace>
  <inkml:trace contextRef="#ctx0" brushRef="#br0" timeOffset="178059.67">9296 17665 2649 0,'-4'6'58'0,"1"1"12"0,-4-1 2 0,3-3 4 0,4-3-61 0,0 0-15 0,0 9 0 0,0-9 0 0,4 7 54 0,3-1 8 16,-4 0 2-16,8 1 0 15,-4-1-103-15,0-3-20 0,3 0-4 0,1 3-1 16,3 1-153-16,-3-1-31 0,-4 0-7 0,7 0-666 16</inkml:trace>
  <inkml:trace contextRef="#ctx0" brushRef="#br0" timeOffset="178827.76">9490 17928 1936 0,'0'0'43'0,"0"0"9"0,0 0 1 0,0 0 1 0,0 0-43 0,0 0-11 0,0 0 0 0,0 0 0 0,0 0 98 0,0-6 18 16,0 0 3-16,0 0 1 15,0-4-39-15,0 1-7 0,0 3-2 0,0-7 0 0,3-3-20 0,1 4-4 0,-1-1 0 0,1 4-1 16,3-4-19-16,-4 4-4 0,4-4-1 0,4 7 0 16,-4 0 13-16,4 3 2 0,-1 0 1 0,1 3 0 31,-1 0-13-31,-2 3-2 0,2 6-1 0,-3-3 0 15,0 1 14-15,0 5 3 0,0 1 1 0,-3 2 0 0,-1 4-2 0,1 3-1 16,-1-3 0-16,-3 3 0 0,4-3-20 0,-4 0-4 16,0-4-1-16,3 1 0 0,-3 0-13 0,4-7 0 0,0 0 0 15,-1-2 0 1,-3-7-31-16,0 0-9 0,0 0-1 0,0 0-1 16,4-7-6-16,3 1-2 0,-4-3 0 0,4-4 0 0,0-2-64 0,0-1-13 0,0 0-2 0,0-3-1 15,1 4-11 1,-1-4-3-16,3 3 0 0,-3 1 0 0,0-1 80 0,0 3 16 15,4 4 4-15,-4-1 0 0,0 4 69 0,-3 3 15 0,-4 3 2 0,0 0 1 32,0 0 59-32,3 6 12 0,1 4 2 0,-1-4 1 0,-3 3-5 0,4 1-2 15,-1 2 0-15,-3 1 0 0,0-4-48 0,4 1-10 0,-1 2-1 0,1-2-1 16,-1-1 4-16,4-3 1 0,-3 4 0 0,3-4 0 16,0-3-37-1,4 3-7-15,-4 1-2 0,0-7 0 0,3 0-9 0,1-3 12 16,-1 3-12-16,-3-4 12 0,1 1-12 0,-1-3 0 0,-4-3 0 0,4 2 0 15,-3-2-10-15,-1 3 10 0,-3-1 0 0,4-2-9 16,-8-4-44-16,4 4-9 0,-3-7-2 0,3 4 0 16,-7-1 52-16,3 4 12 0,1-4 0 0,-1 4 0 15,1 3 8-15,-1 3 5 0,0-1 1 0,1 8 0 0,-1-1-14 0,4 6 0 16,0 4 0-16,0 5 0 0,4 4 0 0,-4 0 0 0,3 7 8 16,-3 2-8-1,4 3-10-15,3 1-5 0,-3 6-1 16,6-1 0-16,-3 1 57 0,4 3 11 0,-4 0 3 0,3 0 0 15,1-7-31-15,0-5-5 0,-4 2-2 0,0-2 0 16,0-7-8-16,0 0-1 0,-7 0-8 0,3-3 12 0,-6 0-12 16,-1-3 0-16,-6-1 0 0,-1 1 0 15,-3-3 9-15,-4 0-9 0,-3-4 8 0,0-2-8 16,-4-1 0-16,1-6 0 0,-5 0 8 0,1-6-8 0,7-3 0 0,0-4 0 16,0-2 0-16,3-4 0 0,4 1-9 15,0-4 9-15,3-3 0 0,1-3 0 16,6-4-20-16,1 1 4 0,3-6 0 0,0 2 0 15,7-2 40-15,0-1 8 0,0 1 1 0,7 3 1 0,0 2-3 16,0 7-1-16,7 0 0 0,-3 4 0 0,3 2-12 0,4 3-2 0,0 1-1 16,-1 2 0-16,1 4-7 0,0 3-8 15,-1 0 11-15,-3 3-11 0,1 0 13 16,-5 3-4-16,-3 0-1 0,0 3 0 0,-3 1-8 0,0-4 0 0,-4 3 0 16,-7-6 0-1,0 0-64-15,0 0-17 0,0 0-4 0,0 0-954 16,0 0-190-16</inkml:trace>
  <inkml:trace contextRef="#ctx0" brushRef="#br0" timeOffset="181860.43">11134 17675 2030 0,'0'0'57'0,"0"0"14"0,-4-4-57 0,4 4-14 0,0-6 0 0,-3 0 0 31,3 3 156-31,-4-4 29 0,1 1 6 0,3 6 1 16,-4-3-110-16,4 3-22 0,-3 0-4 0,-5 0 0 0,5-3 4 0,-4 3 0 0,0 0 1 0,0 0 0 16,3 0-20-16,-3 3-4 0,-3 0-1 0,3 0 0 15,-1 4-7-15,-2-1-1 0,3 3-1 0,0 1 0 16,-4-1-7-16,4 4 0 0,0-1-1 0,0 4 0 15,0-4-7-15,3 4 0 0,-3 0-1 0,4-4 0 16,-1 4-11-16,4 0 12 16,0-4-12-16,0 1 12 15,4-4-12-15,-1-6 0 0,4 0 0 0,1 1 0 0,-1-1 0 0,0-3 0 0,3-3-9 0,4-4 9 16,-3-2 0-16,3-4 0 0,0 1 0 0,0-4 0 16,0-3 0-16,0 4 0 0,-3-7-12 15,3 6 12-15,-3 0 0 0,-4 4 0 0,0-1 0 0,0 4 0 16,0 6 0-16,0 0 0 15,-3 6 0-15,3 0 0 16,-4 3 0-16,1 3 0 0,-1 4 0 0,4 3 0 0,0 2 8 0,-3 4-8 0,3 0 0 0,3 0 0 16,-2 0 8-16,-1-3-8 0,3 0 0 15,1-3 0 1,-1-1 0-16,4-2 0 0,1-1 0 0,-1-5 0 0,0-1 0 0,0 0 8 0,4-3-8 0,-4 0 0 16,0-3 10-16,0 0-1 15,0-3 0-15,0-3 0 0,-3 0 18 0,3-4 3 0,-7 1 1 0,3 0 0 16,-3-4-13-16,-3 0-2 0,3 1-1 0,-3-1 0 15,-4 1-6 1,-4-1-1-16,1-2 0 0,-1 2 0 0,-3-3 0 0,0 1 0 16,-4-1 0-16,1-3 0 0,-1 0-8 0,-3-3 0 0,0 1 0 0,0-1 0 15,0-7 0-15,-4 4 0 0,4 0 0 0,-4-3 0 16,8 6 0-16,-4 0 0 0,-1 0 0 0,5-3 0 0,-1 3 0 0,8 0 0 0,-4 3 0 0,7 4 0 31,-4-1-8-31,4 3 8 0,0 1 0 0,4 2 0 0,-1 4 0 0,4-3 0 16,0 3-9-16,4-1 9 0,-4 1 0 0,4 3 0 0,3-3-8 0,-4 2 8 15,1 1 0-15,3 0 0 0,0 0 0 0,0 0 0 16,0 3 0-16,0-3 0 16,4 0 0-16,0 3 0 0,-4 0 0 0,3 0 0 15,-2 3 0-15,-1 0 0 0,0 0-22 0,-4 3-1 0,1 1 0 0,0 2 0 16,-8-3 36-16,4 4 7 0,-3-4 2 0,-1 3 0 16,-3 4-35-16,-3-4-7 0,-4 10-24 15,0-10-84-15,-4 1-22 31,0-4-4-31,4 0-1 0,-3 4-60 0,-4-1-12 0,0 1-2 0,-1-1-880 0</inkml:trace>
  <inkml:trace contextRef="#ctx0" brushRef="#br0" timeOffset="182039.7">11356 17718 2304 0,'0'0'51'0,"0"0"10"0,0 0 3 0,7 4 0 0,0-4-52 0,4 0-12 0,-1 0 0 0,1 0 0 16,-1-4 110-16,4 4 19 0,1-3 4 0,-1 3 1 0,0 0-52 0,0-3-10 0,4 3-3 0,-1-3 0 15,1 3-29-15,-1-3-7 0,1 0-1 0,3 3 0 16,0-7-21-16,-3 4-11 0,0 0 10 0,-1 0-10 31,1 3-38-31,-4-3-14 0,4 0-2 0,-4 3-1 16,0-3-133-16,0 6-28 0,-3 0-4 0</inkml:trace>
  <inkml:trace contextRef="#ctx0" brushRef="#br0" timeOffset="182801.28">11875 17856 2649 0,'0'0'58'16,"0"0"12"-16,0 0 2 0,0 0 4 0,0 0-61 0,0 0-15 0,0 0 0 0,0 0 0 15,0 0 105-15,0 0 19 0,0-6 3 0,-4-6 1 16,4 2-52-16,-4-2-11 0,1-1-1 0,-1-3-1 31,1 4-25-31,-4-4-5 0,3 0-1 0,-3 1 0 16,0-1-17-16,0-3-4 0,-3 4-1 0,2-4 0 0,1 0-10 0,0 0 0 0,0 4 0 0,0-1 0 0,4 3 0 0,-1 1-9 15,1-1 0-15,-1 7 0 32,4 6-66-32,0 0-13 0,0 0-2 0,0 0-1 0,0 0-34 0,0 0-7 0,4 6-2 0,-4 0 0 15,3 1 66-15,1 2 12 0,-1 1 4 0,-3 2 0 16,4 1 10-16,-4-1 2 0,3 1 1 0,1-1 0 0,-1 4 55 0,-3 0 10 16,4-1 2-16,3 1 1 15,-4-3 42-15,1-4 8 0,0 0 1 0,3 1 1 0,3-7-20 0,-3 3-4 16,0-3-1-16,4 0 0 15,-4-3-10-15,7-3-2 0,-3 0-1 0,6 0 0 16,-3-6-14-16,8 2-2 0,-5-2-1 0,1 0 0 31,-1-1-9-31,1 1-1 0,3-1-1 0,-7 1 0 0,4-4-7 0,-4 4-8 0,-3 0 11 0,3-1-11 16,-4 4 8-16,1 0-8 0,-4-1 0 0,0 1 0 0,-3 3 10 0,-4 3-10 0,0 0 8 0,0 0-8 31,0 0 12-31,0 0-4 0,0 0 0 0,0 0 0 16,0 0 6-16,-4 3 1 0,-3 0 0 0,0 3 0 15,0 1-5-15,3 2-1 0,-3 4 0 0,0-1 0 16,0 1-9-16,4 2 10 0,-4 4-10 0,7-3 10 0,-4 0-2 0,4 2-8 0,0-2 12 0,4 0-4 16,-4-4 1-16,3 1 0 0,4-4 0 0,0 1 0 15,0-7-9-15,4 3 0 16,0-6 9-16,-1 3-9 0,4-3 0 0,0-3 0 16,4-3 0-16,-4 0 0 0,0-1 0 0,0 1 0 0,0 3 0 0,-3-3 0 15,0-1 0-15,-4 1 0 16,3 3 0-16,-3-3 8 0,-3-1 16 0,-1 1 3 15,4 3 1-15,-7-3 0 0,0 3-28 0,0-1-9 0,-3-2 0 0,3 0 0 32,-4 0 9-32,1-1 9 0,3 1-1 0,-4 0-8 15,4-4 8-15,-3 1-8 0,-1 0 0 0,4-1 0 0,0 1 0 0,0-1 0 0,0-2 0 0,0 2 0 16,0 1 0 0,4 0 0-16,-1-1 0 0,1 1 0 0,3-1 0 0,0 1 8 0,0 3-8 15,4-1 0-15,-1 1 16 0,1 0-4 0,-1 3-1 0,8 0 0 16,-4-1 6-16,4 1 2 0,-1 0 0 0,4 6 0 15,-3 0-41-15,0 1-8 0,3-1-2 0,-3 3 0 0,-1 0 52 0,1 1 9 0,-4-1 3 16,0 3 0 0,-3-2-32-16,-1-1-12 0,1 0 1 0,-4-3 0 15,0 3-109-15,-7-6-21 0,0 0-5 0,0 0-1328 16</inkml:trace>
  <inkml:trace contextRef="#ctx0" brushRef="#br0" timeOffset="184332.48">13518 17678 1126 0,'0'0'24'0,"0"0"6"0,0 0 1 0,0 0 1 0,0 0-32 0,0 0 0 16,0 0 0-16,0 0 0 31,0 0 53-31,0 0 4 0,0 0 1 0,0 0 0 0,0 0 11 0,0 0 3 15,0 0 0-15,0 0 0 0,4 6 23 0,0 3 5 0,-4 4 0 0,7 3 1 16,-4 2 13-16,4 4 2 0,-3 0 1 0,3 6 0 16,0 1-41-16,0-1-9 0,0 3-2 0,3-3 0 0,1 1-14 0,-4-1-3 15,0-3-1-15,4 0 0 16,-4-3-16-16,0-3-3 0,0 0-1 0,0-7 0 16,-3 1-11-16,3-4-1 0,-4 1-1 0,1-4 0 15,-1 0-4-15,-3 0-1 0,4-2 0 0,-4-1 0 16,0-3 12-16,-4 0 3 0,1-3 0 0,-1-1 0 0,-3 1 2 0,4-6 1 0,-5-1 0 0,1 1 0 31,0-4-16-31,-3-2-3 0,-1-1-8 0,1-3 12 16,-1 0-12-16,0 1 0 0,-3-4 0 0,0 0 0 15,4-3 0-15,-1 0 8 0,0 0-8 0,1-1 0 0,-1-2 0 0,4 0 0 0,0 0 8 0,4 0-8 32,-4 2 0-17,3 5 0-15,4-1 8 0,0 0-8 0,4 0 0 0,-1 3 9 0,4 6-9 0,0-2 8 16,0-1 0-16,4 3 0 0,-1 1 0 0,5 2 0 0,-1 1 0 0,0 3-8 15,0-4 12-15,4 7-4 0,-4 3 2 0,3 0 0 0,1 3 0 0,0-3 0 16,-1 4 4-16,-3 2 1 0,0 0 0 0,1 7 0 16,-5-1-15-16,1 1 0 15,-4 6 0-15,0-1 0 0,-4 1 44 0,1 0 16 0,-1 0 4 0,-6 3 0 16,3-3-52-16,-4-1-12 0,-3 4 0 0,4-6 0 16,-8 0 0-16,1-1 0 0,-1 1 0 0,0-3 0 15,1-4 0-15,-4 0 0 0,0 1 0 0,3-1 0 16,-3-6-16-16,0-3-5 0,3-3-2 0,1-3 0 15,-1 0-51-15,0-4-10 0,4 1-3 0,0-1 0 16,0-2-72-16,7 2-14 0,-3-2-3 0</inkml:trace>
  <inkml:trace contextRef="#ctx0" brushRef="#br0" timeOffset="184588.87">13942 17841 2306 0,'0'0'97'15,"3"-7"-77"-15,-3 1 76 0,0-3 15 0,0-1 3 0,4-2 1 16,-4 2-11-16,0-2-1 0,0 2-1 0,0-2 0 16,0-4-22-16,-4-3-4 0,1 1 0 0,-4-7-1 15,0 3-17-15,0-7-3 0,-4 1-1 0,0-3 0 16,-3 3-12-16,4-4-2 15,-4 1-1-15,3-4 0 0,0 4-39 0,1 3 0 0,3 0 0 0,0 2 0 16,0 5 0-16,0 2 0 0,3 0 0 0,1 3 8 16,3 7-8-16,-4 3 0 15,4 6 0-15,0 0 0 0,0 0-43 16,0 0-6-16,7 6-2 0,0 6 0 16,0 1-33-16,4 3-6 0,-1 2-2 0,5 4 0 0,2 0-48 0,-3 0-9 0,4 0-3 0,-4 0 0 31,0 0-99-31,0-3-20 0,4 0-4 0,-4 0-562 0</inkml:trace>
  <inkml:trace contextRef="#ctx0" brushRef="#br0" timeOffset="185169.06">14175 17590 1069 0,'3'-3'23'0,"4"3"5"0,-7 0 0 0,7 0 4 0,0-3-32 0,0-1 0 0,-3 1 0 0,3 0 0 15,0 0 50-15,-3-3 4 0,-1-1 1 0,1 1 0 0,-1 0 57 0,1 0 11 0,-4 6 2 0,0 0 1 16,0 0-14-16,0 0-4 0,0 0 0 0,0 0 0 16,0-3-17-16,0 3-4 0,0 0-1 0,0 0 0 15,0 0 33-15,-4 3 6 0,-3 3 2 0,4 0 0 31,-5 4-60-31,5 2-12 0,-1 1-3 0,-3-1 0 16,4 4-6-16,-1 3-2 0,4 0 0 0,-3-1 0 0,3-2-16 0,0 3-3 0,0-3-1 0,0-4 0 31,0 1-12-31,3-4-2 0,-3 0-1 0,7 1 0 16,-3-7-9-16,-4-3 0 0,7 3 0 16,-7-3 8-16,11 0-8 0,-4 0 8 0,0-3-8 0,0-3 8 15,3-1-8-15,-6-2 0 0,3-4 0 0,-4 1 0 16,1-1 0-16,-1 1 0 0,1-1 9 0,0 1-9 0,-1 2 0 0,1 1-10 15,-4 0 1-15,3 2 0 0,1-2 9 0,-4 9 14 0,0 0-3 0,0 0-1 32,0 0-10-32,0 0 0 0,0 0 0 0,0 0 0 0,10 6 0 0,-3-3 0 15,0 7 0-15,0-4 0 0,0 3 0 0,-3 4 0 0,3-1 0 0,-3 1 0 0,-1 0 0 0,4-1 10 32,-3 1-10-32,-1-1 10 15,1-2 4-15,3 2 1 0,-4-2 0 0,4-4 0 0,-3 0 15 0,-4-6 3 0,0 0 1 0,0 0 0 0,0 0-43 0,0 0-9 16,0 0-2-16,14-6 0 15,-7-4 20-15,4 4 0 0,-8-3 0 0,4-1 0 16,-3 1 0-16,-1-4 8 0,1-2-8 0,-1-1 0 16,1 0 18-16,3 1-2 0,-4 2-1 0,1 1 0 0,3-4-15 0,-3 6 0 15,3-2 0-15,0 3 0 0,0-1-8 0,0 4-5 0,-7 6-1 16,0 0 0-16,0 0 22 0,14 0 5 16,-14 0 1-16,14 3 0 0,-3 3-14 0,3 4 0 15,-4-1 0-15,1 0 0 0,-4 4 0 0,0 3 0 0,0-1 0 16,0 1 0-1,-3 3 0-15,3 0 0 0,-4-4 0 0,4 4 0 16,-3-3 0-16,3 3 0 0,-4-1 0 0,4-2 0 0,-3-3 0 0,-1-4 0 16,5-3 0-16,-1 1 0 15,-7-7-100-15,0 0-22 0,7-3-5 0,0 3-1 16,-4-7-176 0,4 1-36-16</inkml:trace>
  <inkml:trace contextRef="#ctx0" brushRef="#br0" timeOffset="185408.14">14972 17853 2508 0,'0'0'71'0,"0"0"16"0,0 0-70 0,0 0-17 15,0 0 0-15,0 0 0 16,0 0 106-16,0-6 18 0,-4-3 3 0,4-1 1 16,0-2-32-16,0 2-5 0,0-5-2 0,0-1 0 31,-3-3-43-31,3 0-9 0,-4 0-1 0,1-6-1 0,-1 0-13 0,-3 0-2 15,0 0-1-15,0-6 0 0,0-1-11 0,0 4-8 0,0 0 12 0,-4 3-12 16,8-3 8-16,-8 6-8 0,8-3 0 0,-4 6 0 31,3 3-28-31,-3 4-10 0,4 2-2 0,-1 1 0 16,4 2-112-16,-4 4-24 0,4 3-4 0,0 0-1095 0</inkml:trace>
  <inkml:trace contextRef="#ctx0" brushRef="#br0" timeOffset="185629.34">14750 17609 3150 0,'0'0'69'0,"0"0"15"0,0 0 2 0,0 0 2 0,0 0-70 0,7 0-18 0,-4 3 0 0,8-3 0 15,-1 0 84-15,5 0 12 0,-1 0 4 0,3 0 0 16,1-3-53-16,3-4-11 16,0 4-1-16,0-3-1 0,1 0-18 0,-5 3-3 15,4-4-1-15,1 1 0 0,-1 6-12 0,-4 0 0 0,5-3 8 0,-5 3-8 16,4 0-22-16,-3 3-7 0,0-3-2 0,-1 3 0 15,-3 0 8-15,0 0 2 0,-3-3 0 0,0 0 0 32,-4 0-171-32,-4 0-35 0</inkml:trace>
  <inkml:trace contextRef="#ctx0" brushRef="#br0" timeOffset="187781.93">16323 17458 1580 0,'0'0'67'15,"0"0"-54"16,0 0 92-31,0 0 19 0,-3-3 3 0,3 3 1 16,0 0-52-16,-4-3-9 0,4 3-3 0,0 0 0 0,0 0 10 0,0 0 2 0,0 0 0 0,0 0 0 31,0 0 10-31,0 0 2 0,-7 3 1 0,7-3 0 16,-4 3 2-16,4-3 0 0,-3 6 0 0,-1 1 0 0,4 2-73 0,0 1-18 0,0-1 0 0,4 7 0 16,-1-4 34-16,1 7 3 0,-1 0 1 0,1 3 0 15,3 0-10-15,0 0-1 0,-3 0-1 0,-1 0 0 16,4-1-26-16,-3-2-12 0,3-3 0 0,-4-4 1 15,4 4 11-15,-3-6 0 0,-1-1 0 0,1 0 0 16,-1-5 0-16,-3-4 0 0,0 0 0 0,0 0 0 16,0 0 12-16,0 0-3 0,0 0 0 0,0 0 0 15,0-7-109-15,4 1-23 0,-4 0-4 16</inkml:trace>
  <inkml:trace contextRef="#ctx0" brushRef="#br0" timeOffset="188342.24">16298 17383 2795 0,'-21'0'58'0,"14"3"14"15,0-3-57-15,7 0-15 0,-3 0 0 0,3 0 0 0,0 0 54 0,0 0 8 0,0 0 2 0,0 0 0 16,0 0-28-16,0 0-4 0,7 0-2 0,0-3 0 31,3 3-48-31,1 3-10 0,-1-3-1 0,1 3-1 16,0 3 30-16,3-2 0 0,0 2 0 0,-4 0 0 0,8-3-57 0,-4-3-6 0,0 3-1 0,4-3 0 31,0-3-17-31,-4 0-4 0,3-3-1 0,1 0 0 16,3-1 47-16,-3-2 10 0,-1 3 1 0,1-1 1 0,-4-2 27 0,0 3 16 0,-3-1-3 0,3 1 0 15,-7 3 39-15,0-3 7 0,-3 3 1 0,-4 3 1 16,0 0 31-16,0 0 5 0,0 0 2 0,-4 9 0 31,0 0-23-31,-6 7-5 0,3 0-1 0,-4-1 0 0,1 1-22 0,-1 3-5 0,-3-3-1 0,3-1 0 16,-3 1-12-16,4-3-2 0,-1-1-1 0,4 1 0 15,-4-4 24-15,8 0 5 0,-4 1 0 0,3-4 1 16,4 3-57-16,0-2-27 16,0-1 3-16,7 0 0 15,-7-6 38-15,7 3 8 0,1-3 2 0,2 0 0 0,1 0-35 0,-1-3-6 0,4 0-2 0,1 0 0 0,-1 0 19 0,0-3 0 16,0-1 0-16,3 4 9 16,-2 0 5-16,-1 3 1 0,3 0 0 0,-3 0 0 15,1 6-15-15,-1-3 0 0,0 4 0 0,-4-1 0 16,1 3 14-1,-4 1 0-15,0-1 0 0,0 4 0 0,-3 2 2 0,-1-2 1 0,-6 6 0 0,3-3 0 0,-7-1-17 16,3 4 0-16,-3-6 0 0,0 2 9 16,0 1-35-16,-4-4-5 0,1-2-1 0,-1 2 0 15,-3-5 51-15,0-1 9 0,3-3 3 0,-3 0 0 0,0-3-31 0,0-3 8 0,0 0-8 0,3 0 4 32,-3-3-60-32,4 2-12 0,-1-2-1 0,4 0-1 15,0 0-128-15,7-1-26 0,-4-2-4 0</inkml:trace>
  <inkml:trace contextRef="#ctx0" brushRef="#br0" timeOffset="189330.15">17685 17348 1824 0,'-4'-12'38'0,"4"12"8"16,0 0-37-16,0 0-9 0,0 0 0 0,0 0 0 15,0 0 142-15,0 0 26 0,0 0 6 0,0 0 1 0,0 6-75 0,0 4-16 0,0 2-2 0,4 4-1 31,-1 6-13-31,1 3-4 0,-1 3 0 0,1 3 0 16,3 1 0-16,-4-4 0 0,5 0 0 0,-1 0 0 0,-4-3-5 0,4 1-2 0,-3-8 0 0,3-2 0 16,-4 0-40-1,1-4-8-15,3-2-1 0,-4 2-8 0,1-6 28 16,3 4 0-16,-4-4-1 0,1-3 0 16,-4-3 8-16,7-6 1 0,0-7 1 0,0 4 0 15,0-10-52-15,-3 0-10 0,3-6-3 0,0 0 0 0,0 3 28 0,0-3 0 0,-3 3 0 0,6 0 0 16,-3-3 0-16,0 3 0 0,0 0 0 0,4 0 0 15,-4 0 0-15,3 4 0 0,1-4 0 0,0 6 0 16,-1 0 0-16,1 1 0 0,-1 2 0 0,1 7 0 16,0 0 0-16,-1 2 0 0,1 1 0 0,-1 6 0 15,1 1 0-15,-1 5 12 0,-2 0-4 0,2 4 0 16,-3 6 8-16,-3 0 1 0,3 3 1 0,-7 3 0 0,3 0 3 16,-3 0 1-16,0 0 0 0,0 0 0 15,-3-3-22-15,3 3 8 0,-4-3-8 0,4 0 0 16,-3-3-14-16,3-4-7 0,0 1-2 0,0-3 0 0,0-4 12 0,3 0 3 0,1-2 0 15,-1-4 0 1,1 0-90-16,3-6-18 0,0 0-3 0,0-4-1 16,0-2 45-16,4-4 9 0,-4-2 2 0,3-1 0 15,1-3 0 1,-1-3 0-16,-3 4 0 0,4-8 0 0,0 8 0 0,-1-4 0 0,-3 3 0 0,4 0 0 16,-4 7 0-16,0-1 0 0,-3 7 0 0,-1 3 0 0,-3 3 102 0,0 0 21 0,0 0 4 0,4 6 1 15,-4 6 51-15,0 1 10 0,-4 3 3 0,4-1 0 16,0 7-52-16,-3 0-9 0,-1 0-3 0,4 3 0 15,-4-3 0-15,4 0 0 0,0-3 0 0,4 3 0 16,0-6 0-16,-1-1 0 16,4 1 0-16,0-7 0 0,4 1-51 15,-1-1-13-15,4-3 0 0,4-2 0 16,0-4 0-16,-1-4 0 0,1 1 0 0,3-3 0 0,-3-7 0 0,-4 1 0 0,0-1 0 0,4-5 0 16,-8 2 0-16,-3-3 0 0,4 0 0 0,-8 0 0 31,4 1 0-31,-7-1 0 0,0 0 0 0,0 0 0 0,-3 3 0 0,-4-2 0 0,0 2 0 0,0-3 0 15,-4 0 0-15,-3 4 0 0,0-4 0 0,0 0 0 16,0 3 0-16,0 1 0 0,3 2 0 0,0 1 0 16,1 5-48-16,-1 1-13 0,4 0-3 0,0 3 0 15,7 3-51-15,0 0-10 0,4 6-3 0,-1 3 0 16,4 4-51 0,0-1-10-16,0 1-3 0</inkml:trace>
  <inkml:trace contextRef="#ctx0" brushRef="#br0" timeOffset="189522.12">18598 17703 2055 0,'11'3'43'0,"0"3"9"16,-1-3-41-16,-3 0-11 0,0-3 0 0,0 4 0 0,-7-4 158 0,0 0 30 0,7-4 5 0,-3 1 2 31,-1-3-54-31,-3-7-10 0,4 4-3 0,-4-7 0 16,-4 1-51-16,1-4-10 0,-1-3-3 0,-3-3 0 0,4 3-51 0,-8-3-13 0,1-3 0 0,3-1 0 15,-4-5 54-15,0-1 8 0,-3-2 2 0,4-4 0 31,3 3-52-31,-4 4-12 0,1-4 0 0,2 7 0 0,1 6-48 0,4 3-13 0,-4 3-3 0,3 7 0 32,1 5-51-32,-1-2-10 0,1 9-3 0,3 0 0 15,0 0-60-15,0 9-12 0,-4 1-2 0</inkml:trace>
  <inkml:trace contextRef="#ctx0" brushRef="#br0" timeOffset="189692.82">18450 17405 2808 0,'0'12'59'0,"0"-2"12"0,4 2-57 0,-1-2-14 0,1 2 0 0,-1-2 0 15,4-1 103-15,1-3 17 0,-1 1 4 0,7-4 1 16,-4 0-15-16,8-3-3 0,0-3-1 0,-1 0 0 16,4 0-67-16,1-4-14 0,-1 1-2 0,3 0-1 15,1-1-22-15,0 1 0 0,-1 0 0 0,1 0 0 0,-4 6 0 16,-3-4 0-16,0 4 0 0,-4 4 0 16,0-4-47-16,0 3-13 0,-3-3-4 15,-4 3 0-15,0 3-130 0,-4 0-26 0</inkml:trace>
  <inkml:trace contextRef="#ctx0" brushRef="#br0" timeOffset="190656.91">19770 17477 2512 0,'-4'-9'112'0,"4"2"22"0,-3 1-107 0,3 0-27 0,-4-1 0 0,1 1 0 16,-1 3 91-16,1 0 13 0,-1 0 2 0,4 3 1 16,-4-3-24-1,-3 6-5-15,0-3-1 0,0 6 0 0,0 0-21 0,-3 1-5 0,-1 5-1 0,0 1 0 31,1 2-12-31,-1 4-2 0,-3 0-1 0,7 0 0 0,-3 3-15 0,6 0-2 0,-3 3-1 0,7-6 0 16,0-1-17-16,0 1 10 0,4-3-10 0,3 3 8 16,0-4-8-16,3 1 0 15,1-3 0-15,3 2 0 0,0-2 0 0,4-7 0 0,-1 0 0 0,1 1 0 0,0-4 0 0,3-3 0 16,0 0 0-16,0-6 0 16,0 2 0-16,0-2 0 0,1-3 8 0,2 2-8 15,-3-2 0-15,1 0 0 0,-5-1 8 0,4 4-8 0,-6-3 0 0,-1 2-9 0,0 1 9 0,-4 3-13 16,-3-3 13-16,0-1 0 0,-3 4 12 0,-1-3-12 15,1 0 24-15,-4-1-1 0,0-2-1 0,-4 0 0 32,1-7-14-32,-1 0-8 0,1 1 10 0,-1-7-10 15,-3 0 8-15,0-3-8 0,0-4 0 0,0 1 9 0,0-3-9 0,-3 3 0 16,-1-7 0-16,-3 1 0 0,3 5-19 16,1 1-9-16,-4 0-1 0,3 3-1 15,0 3 30-15,1 0 0 0,3 6 0 0,0 1 0 16,0 2 0-16,0 4 0 0,3 2 0 0,-3 4 0 0,7 3-57 0,0 0-6 0,-4 6-1 0,4 4 0 31,0 6-51-31,4-1-10 0,0 4-3 0,3 3 0 16,-4 3 0-16,4 0 0 0,0 0 0 0,0 3 0 0,0 1 49 0,0 2 10 0,4 0 1 0,-4 4 1 15,0-7-1-15,0 3 0 0,0-2 0 0,0-1 0 16,-3-3 97-16,-1 0 19 0,1 0 4 16,-1 0 1-16,1-6 54 0,-4 0 10 0,0-3 3 0,3-1 0 15,-3-5-24-15,4 2-5 0,-4-6-1 16,3 1 0-16,-3-7-21 0,0 0-4 0,0 0-1 0,8-3 0 0,-1-1-51 15,3-2-13-15,1-6 0 0,-1-1 0 16,1 1 48-16,3-4 8 0,0-3 0 0,4 3 1 16,-4-2-40-16,0 2-8 0,0 0-1 0,4 1-8 0,-4 2 36 0,0 4 1 0,0 2 0 15,0 1 0 1,0 3-15-16,0 3-3 0,-3 0-1 0,3 3 0 0,0-3-7 0,-3 3-2 16,-1 0 0-16,4 4 0 0,-3-1-1 0,-4 0-8 0,4 4 12 0,-4 2-4 31,0-3-8-31,0 4-9 0,-4 0 9 0,1-1-13 15,-4 1 13-15,3-1 0 0,-3 1 0 0,4-1 0 0,-4 1 0 0,0-4 0 0,4-3 0 0,-4-6 0 16,0 0-63-16,0 0-9 0,0 0-3 0,0 0 0 16,7-3-85-16,-4 0-16 15,4-6-4-15,-3 3-1 0,3-4-43 0,0-2-8 16,0-1-1-16</inkml:trace>
  <inkml:trace contextRef="#ctx0" brushRef="#br0" timeOffset="191653.66">20507 17565 1944 0,'7'-7'86'0,"-7"7"18"0,0 0-84 0,0 0-20 0,0 0 0 0,0 0 0 15,-3 10 159 1,-1-1 27-16,4 4 6 0,-4-1 0 16,1 4-67-16,-1-3-13 0,1 2-4 0,-1 4 0 0,1-6-36 0,-1 2-8 0,1 1-2 0,-1-3 0 15,4-1-18-15,0-3-3 0,0 1-1 0,0-4 0 16,0-6-15-16,0 6-3 0,0-6-1 0,0 0 0 16,7 4-13-16,0-4-8 0,0 3 10 0,0-6-10 15,1-1 0-15,2 1 0 0,-3-6 0 0,4-1 0 16,-4 1 0-16,3-3 0 0,-3-1 0 0,0-3 0 0,1 1 0 15,-1-1 0-15,0-3 0 0,-4 0 0 32,4 4 0-32,-3-1 0 0,-1 7 0 0,1-1 0 0,3 4 0 0,-4 3 0 0,-3 3 0 0,0 0 0 15,0 0 0-15,0 6 0 0,4 0 0 0,-1 4 0 16,1-1 10-16,0 7-10 0,-4 3 10 0,3-4-10 0,1 4 17 0,-1 0-2 0,-3-3-1 0,7 2 0 31,-3-2-14-31,-1-3 9 0,4 2-9 0,-3-2 8 0,3-4-8 0,-4-2 0 16,4 2 0-16,0-6 0 0,1 0 0 0,-1-3 0 0,0-3 0 0,0-3 0 31,-4 0 0-31,4-1 0 0,0-2 0 16,0-4 0-16,0 4 0 0,1-4 0 0,-1 1 0 0,0-4 0 0,3-3 0 0,-3 1 0 0,0 2 0 0,4 0 0 15,-1 0 0-15,1 1 0 0,0-1 0 0,-1 4 0 16,1-1 10-16,-1 7 0 0,-3-1 0 0,1 4 0 16,2 6-10-16,1-3 8 0,-4 4-8 0,3 5 8 15,-3 0 1-15,4 4 0 0,-4 6 0 0,0 0 0 16,-3-1-25-1,-1 4-6-15,-3 0-1 0,4 0 0 0,-4 0 44 16,0-3 9-16,0 3 2 0,0-3 0 0,0-4-24 0,0-2-8 0,0 0 0 0,0-1 0 31,0-6-26-31,0-6-5 0,0 0-1 0,0 0 0 0,3-6 18 0,1 0 3 16,3-4 1-16,0 1 0 0,-4 0-66 0,8-4-12 0,-4-3-4 0,0 4 0 16,4-4 33-16,-4-3 7 0,3 4 0 0,-3-4 1 15,4 0-9-15,-1 3-1 0,8-21-63 0,-7 24 104 0,-4 1 8 0,0-1 1 16,0 4 1-1,-4 2 34-15,1 4 8 0,-4 3 0 0,0 0 1 16,0 0 31-16,0 7 7 0,0 2 1 0,0 0 0 16,0 4-13-16,-4-1-3 0,1 4 0 0,3 3 0 0,0-3-6 15,0-4-2-15,0 4 0 0,0 0 0 16,3-4-23-16,-3 4-5 16,4-4 0-16,-1 1-1 0,5-4-19 0,-5-2 10 0,4-4-10 0,0 3 8 15,0-6-8-15,0 3 0 0,0-3 0 0,4-3 0 0,-4 0 0 0,0-3-9 0,0 2 9 0,0-2-13 31,0-3 13-31,-3-1 0 0,-1 1 0 0,1-4 0 16,-1 1-23-16,-3-1-1 0,4-6-1 0,-4 7 0 0,3-1 15 0,-3 7 10 0,4-3-12 0,-4 9 12 31,0 0 18-31,0 0 10 0,0 9 3 0,3 4 0 0,1 2-47 16,-4 7-8-16,3 6-3 0,1 7 0 0,0-1 43 0,-4 4 9 0,3-3 2 0,-3 5 0 31,4 1-27-31,-1 0 0 0,1-4 0 0,-1 4 0 16,-3-3 11-16,4 0-3 0,-4-4-8 0,0-3 12 0,0 1-3 0,0-4-1 0,-4-6 0 0,1-3 0 15,-4-4 0-15,0-2 0 0,-1-1 0 0,-2-2 0 32,-4-7-8-32,-4-3 0 0,0-3 0 0,1-3 0 0,-1-4 0 15,1-5 0-15,-1-1 0 0,0-6 0 0,4 3 0 16,0-3 0-16,3 0-9 0,1 0 9 0,3 0 0 0,0 3 0 16,7-2 0-16,-4 2 0 0,4-3 0 0,4 0 0 0,-4 0 0 0,7 3 0 15,0-3 0-15,0 3 0 0,4 0 0 0,-1 4 0 0,4 2 0 0,0 4 14 31,0-1-4-31,8 1-1 0,-5-4-9 0,4 7 0 0,1 0 0 0,-1 0 8 16,0-1-8-16,0 1 0 0,-3 0-12 0,3 3 12 16,-7-4-60-16,0 4-5 15,0 0-1-15,0 0 0 0,-3 0-178 0,0 0-35 16</inkml:trace>
  <inkml:trace contextRef="#ctx0" brushRef="#br0" timeOffset="191851.33">21569 17800 3110 0,'0'0'68'0,"0"0"15"0,0 0 2 0,0 0 3 0,0 0-71 0,0 0-17 0,0 0 0 0,0 0 0 0,0 0 55 0,0 0 7 16,3-6 2-16,4-1 0 16,-3-2-52-16,-1 0-12 0,1-1 0 0,-4-2 0 0,0-4 0 0,0 3 0 31,0-2 0-31,0-4 0 15,-4 3-100-15,1 1-22 0,3-4-5 0,-4 0-785 0,1-3-158 0</inkml:trace>
  <inkml:trace contextRef="#ctx0" brushRef="#br0" timeOffset="192001.88">21562 17442 2710 0,'-7'22'77'0,"7"-12"16"0,-4-1-74 0,1 1-19 15,3-1 0-15,-4 0 0 0,4-2 63 0,4 2 9 0,-4-3 1 0,0-6 1 31,0 0-66-31,7 0-8 0,0 0-13 0,3-3 3 16,-3 3-182-16,4-3-36 0,14-9-7 0,-15 5-1 0</inkml:trace>
  <inkml:trace contextRef="#ctx0" brushRef="#br0" timeOffset="192346.61">21802 17762 3110 0,'0'0'68'0,"-4"7"15"0,1-1 2 0,-1 0 3 0,4-6-71 0,0 0-17 0,0 0 0 0,0 0 0 15,0 0 55-15,-3-6 7 0,3 0 2 0,-4-4 0 0,4-2-52 0,0-1-12 0,0 1 0 0,0-4 0 16,0 0 0-16,4 1 0 0,-1-1 0 0,1-3 0 16,-1 3 0-16,1 1 0 0,-1-1 0 0,4 3 0 15,-3 7 0-15,3 3 0 0,0-3 0 0,0 6 0 0,4 0 0 0,-4 3 0 16,0 3 0-16,3-3 0 0,-3 4 0 0,4-1 0 31,-4 0 0-31,0 4 0 0,0-4 0 0,0 0 0 16,4 0 0-16,-8 4 0 0,4-4 0 0,-3 3 0 0,-1 1 0 0,1-1 0 15,-1 1 0-15,-3-1 0 0,0 0 0 0,0 4 0 16,0 0 18-16,-3 2 1 0,3 1 0 0,-4 0 0 0,1-1-19 16,-1-2 0-16,4-1-11 0,-3-2 11 15,3-4-68-15,0-6-8 0,0 0 0 0,0 0-1 16,0-6-87-16,3-7-18 16,-3 1-3-16</inkml:trace>
  <inkml:trace contextRef="#ctx0" brushRef="#br0" timeOffset="192793.25">22080 17552 2986 0,'-7'13'84'0,"0"-7"20"15,4 0-84-15,-4 4-20 0,3 2 0 0,-3 1 0 0,4-1 117 0,-1 1 19 0,1-1 4 0,-1 1 1 0,0 3-73 0,1-4-14 0,3 4-3 0,3 0-1 32,1-4-30-32,0 1-7 0,-1 2-1 0,4-5 0 0,0-1-12 15,4-3 9-15,-1 1-9 0,1-1 8 0,-1-3-8 0,5-3 0 0,-1-3 0 0,-4-3 0 16,4-1-15-16,-3-2 2 0,0 0 0 0,-1-4 0 15,-3-3 13-15,0 1 0 16,0-1 0-16,0 0 0 0,-3 1-20 0,-1 2 0 0,1 1-1 0,-4-1 0 0,3 0 33 16,1 1 8-1,0 3 0-15,-1-1 1 16,-3 4-68-16,0 6-13 0,0 0-4 0,0 0 0 0,0 0 103 0,4 9 20 0,-1 10 4 0,1 0 1 31,-4 0-76-31,3 6-16 0,-3 0-2 0,4 6-1 0,-4 1 31 0,3 2 10 16,-3-3 0-16,4 4 0 0,-1-1 2 0,-3 4 0 0,0-3 0 0,4 2 0 0,-4 1-3 15,3-4 0 1,-6 1 0-16,3-1 0 16,-4-2-9-16,1-4 0 0,-1 3 9 0,1-6-9 0,-4-3 8 0,0 0-8 0,-4-3 8 0,0 0-8 31,-3-7 0-31,-3-2 0 0,3-7 0 0,-4 0-8 0,0-6 8 0,1 0 0 0,3-4 0 0,3-5 0 16,0-4 0-16,4-6 0 0,0 0 0 0,7-6 0 15,0 0 0-15,0 0 0 0,4-1 8 0,-1 1-8 16,4 0 17-16,4 0-1 0,3 0 0 0,0-1 0 0,4-2-31 0,-1 6-6 15,1 3-2-15,3 0 0 16,0 3 23-16,-3 0 0 0,3 1 0 0,0 5 0 16,1 1 0-16,-1 5 0 0,-4 4 0 0,1 0 0 0,0 0 0 0,-8 3 0 15,-10 0 0-15,14 3 0 0,-14-3 0 0,0 0 0 0,0 0 0 0,0 0-1592 16</inkml:trace>
  <inkml:trace contextRef="#ctx0" brushRef="#br0" timeOffset="195021.28">23340 17584 2553 0,'-11'12'53'0,"11"-12"12"15,0 0-52-15,0 0-13 0,0 0 0 0,0 0 0 32,4-3 105-32,-1-6 19 0,1-1 3 0,-1 1 1 15,4-4-52-15,4 1-9 0,0-1-3 0,-1-3 0 16,4-2 0-16,-3-1-1 0,6-3 0 0,-2 0 0 16,2-3-30-16,1 0-5 0,-4-3-2 0,4 2 0 0,-1 1-10 0,-3 3-1 0,4 4-1 0,-4-4 0 15,0 3-6-15,-3 3-8 0,-1 1 11 0,1 2-11 16,0 0 8-16,-4 4-8 0,0-4 0 15,0 7 0-15,-4 0 0 0,1 3 0 0,-4 3 0 0,0 0-9 16,0 0-81 0,3 9-16-16,1 1-3 0,-4-1-1 0,3 7-148 15,-3-1-30-15</inkml:trace>
  <inkml:trace contextRef="#ctx0" brushRef="#br0" timeOffset="196159.02">23305 16856 1337 0,'-4'-6'56'15,"0"3"-44"-15,1 0 79 0,-1-4 16 0,1 4 3 0,3 3 1 32,-4-3-24-32,4 3-5 0,-3-3-1 0,3 3 0 15,0 0-13-15,0 0-4 0,-7 3 0 0,7-3 0 0,-7 3 52 0,3 0 9 0,4-3 3 0,-3 3 0 32,3-3-52-32,-4 4-9 0,1-4-3 15,3 0 0-15,-7 3 0 0,7-3 0 0,0 0 0 0,0 0 0 16,0 0-51-16,0 9-13 0,0-9 0 0,3 6 0 0,-3-6 33 0,7 7 4 15,4-1 1-15,-1 0 0 16,1-3-22-16,-1 4-4 0,5-4 0 0,2 0-1 0,1 0 6 0,-1-3 2 16,5 0 0-16,2-3 0 0,-2 0-10 0,2 0-1 0,-3-1-8 0,4-2 12 15,3 0-2 1,-3-3-1-16,-4 2 0 0,0-2 0 0,-3 6-9 0,-4-4 0 16,0 4 0-16,-3 3 0 0,-1 0-16 0,-10 0-3 0,7-3 0 15,-7 3 0-15,0 0 53 16,0 0 10-16,0 0 3 0,-3 0 0 0,-1-3-24 0,-3 0-5 0,-3 3-1 0,-4-6 0 0,-1-1-17 0,-2-2 0 15,-4 0 0-15,0-1 0 16,-1 4 0-16,1-7 0 0,4-5 0 0,-5 2 0 16,5 6 0-16,-1-5 0 0,8-1 0 0,-1 0 0 15,0 1 0-15,8 5 0 0,-1 4 0 0,8-6 0 16,3-4-150-16,3 6-34 0,5 1-6 0,2 3-2 0</inkml:trace>
  <inkml:trace contextRef="#ctx0" brushRef="#br0" timeOffset="203182.36">23340 17257 850 0,'0'0'17'0,"0"0"6"31,0 0-23-31,0 0 0 0,0 0 0 0,0-6 0 0,0 6 0 0,0-6 0 0,0 3 0 0,0-3 0 16,0 2 0-16,0-2-12 0,0 0 2 0,0 6 0 16,0 0 10-16,0 0 14 0,0 0-3 0,0-3-1 15,0 3 55-15,0-7 11 0,-4 4 3 0,4 3 0 0,0 0-24 0,0 0-5 0,-3 0-1 0,3 0 0 16,-7-3 18-1,7 3 3-15,-4-3 1 0,1 0 0 0,-1-3-39 16,4 3-8-16,-3-1-2 0,3 1 0 16,-4-3-6-16,4 0-2 0,-3-1 0 0,-1-2 0 15,4 3 6-15,-4 3 0 0,4-4 1 0,0 7 0 0,-3-3 35 0,3 3 6 0,-4-3 2 0,4 3 0 16,0 0 30-16,0 0 6 0,0 0 2 0,0 0 0 16,0 0-37-16,0 0-7 0,0 0-2 0,0 0 0 31,0 0-5-31,0 0-2 0,0 0 0 0,0 0 0 0,0 0 0 0,0 0 0 0,0 0 0 0,0 0 0 15,0 0-39-15,0 0-10 0,7 6 0 0,1 1 0 16,-1-1 53-16,-4 6 9 0,4-2 2 0,4 2 0 16,-4-2-32-16,3 2-7 0,1 4-1 0,0 0 0 15,3-1 13-15,0 4 3 0,0 0 0 0,0 3 0 32,0-3-29-32,4 0-11 0,-4 2 8 0,3-2-8 0,-2-3 13 0,2-3-2 0,1-4-1 0,0 0 0 15,-1-2-19 1,-3-4-4-16,0 0-1 0,0 0 0 0,-3 0 14 0,0 0 0 0,-1-3 0 15,-3 0 0-15,-3 0 0 0,-4 0 0 0,7 0 0 0,-7 0 0 16,0 0 0-16,0 0 0 0,0 0 0 0,0 0 0 16,0 0-119-16,0 0-21 0,0 0-4 0</inkml:trace>
  <inkml:trace contextRef="#ctx0" brushRef="#br0" timeOffset="203760.72">23855 17317 1788 0,'0'0'51'0,"0"0"10"16,0 0-49-16,0 0-12 0,0 0 0 0,0 0 0 16,0 0 92-16,0 0 16 0,0 0 4 0,0 0 0 15,3 6-26-15,1 1-5 0,-1 2-1 0,1 4 0 0,-1-1-12 0,1 7-2 0,0 0-1 0,-1 3 0 32,4 0 11-32,-3-4 3 0,-1 1 0 0,1 3 0 0,-1 0-31 0,1 0-7 0,-4 0-1 15,3 3 0-15,1-6-24 0,-4 0-6 0,3 0-1 0,-3-7 0 16,4 1-9-16,-4-4 0 0,3-3 0 0,-3-6 0 31,0 0-49-31,0 0-12 0,0 0-3 0,0 0 0 0,4-9-43 0,-1 0-9 0,1-7-1 0,3 0-1 31,-3 0-118-31,-1 1-24 0</inkml:trace>
  <inkml:trace contextRef="#ctx0" brushRef="#br0" timeOffset="204099.3">24067 17383 2269 0,'3'-6'64'0,"-3"6"15"0,0 0-63 15,0 0-16-15,0 0 0 0,0 0 0 0,0 0 105 0,-3 3 19 0,-5 0 3 0,5 3 1 16,-4 4-52-16,0-1-9 0,0 0-3 0,0 1 0 0,-4 2 0 0,4 4 0 0,-4 0 0 0,4-4 0 16,0 4-28-16,0-4-7 15,0 1-1-15,0-4 0 16,7-2-10-16,-3-1-2 0,3-6-1 0,0 0 0 16,0 0-4-16,0 0-1 0,0 0 0 0,0 0 0 15,0 0-10-15,3-3 0 0,4-3-10 0,0 2 10 16,4-2 0-16,-4 0 0 0,0 0 0 0,0 2 0 0,7-2 0 15,-3 0 8-15,-1 0-8 0,4 3 10 0,1 3 2 16,-5-4 1-16,1 8 0 0,-4-1 0 0,3 0-13 0,-3 6 0 16,0 1 0-16,1 2-10 0,-5 4 59 15,1-1 12-15,-1 1 3 0,1 0 0 0,-4 3-52 0,0-4-12 0,-4 1 0 16,1 0 0 0,3-1 0-16,-4-2 0 0,4-1 0 0,-3-2 0 15,-1-4 0-15,4-6 0 0,-4 3 8 0,4-3-8 16,0 0-101-16,-3-3-23 0,3 3-5 0</inkml:trace>
  <inkml:trace contextRef="#ctx0" brushRef="#br0" timeOffset="204817.6">24331 17427 1824 0,'-10'3'38'0,"10"-3"8"16,0 0-37-16,0 0-9 0,-4-6 0 16,4-1 0-16,0 4 53 0,0 3 9 0,0-6 2 0,0 6 0 0,0 0-52 0,0 0-12 0,0 0 0 0,0 0 0 31,0 0 54-31,4 3 8 0,-1 3 2 0,-3 4 0 0,4 2 51 0,-4 4 10 15,3 3 3-15,-3-3 0 0,0 5-52 0,4-5-9 16,-4 3-3-16,3 0 0 16,-3 0 0-16,0-4-1 0,4-2 0 0,-1-1 0 15,-3 1-50-15,4-7-13 0,-4 4 0 0,0-7 0 0,0-3-46 0,0 0-14 0,0 0-4 16,0 0 0 0,0 0-51-16,0-7-10 15,0-2-3-15,0 0 0 0,0-4-102 0,-4 4-21 0</inkml:trace>
  <inkml:trace contextRef="#ctx0" brushRef="#br0" timeOffset="205017.46">24275 17543 1824 0,'0'6'38'0,"0"0"8"0,0-6-37 0,0 3-9 0,0-3 0 0,3 7 0 15,-3-7 97-15,4 6 18 0,-1-3 3 0,-3-3 1 32,7 3-37-32,-7-3-7 0,7 0-2 0,0 0 0 0,0 0-7 0,4 0-2 0,-4 0 0 0,0 0 0 15,4 0-51-15,-1 0-13 0,-3-3 0 0,4 3 0 16,3-3-52-16,-3-3-12 0,3 3-4 0,0-4 0 15,0-2-145-15,-3 3-30 0</inkml:trace>
  <inkml:trace contextRef="#ctx0" brushRef="#br0" timeOffset="205524.73">24606 17352 1824 0,'0'0'38'0,"0"0"8"16,0 0-37-16,0 0-9 0,-3 0 0 0,3 0 0 16,0 0 104-1,0 0 20-15,0 0 3 0,-4 6 1 0,4 3-52 0,0-3-9 0,0 7-3 0,0 0 0 16,0 2 54-16,0 1 10 0,0 3 3 0,0 3 0 16,0 0-25-16,0 0-5 0,4 0-1 0,-4-1 0 0,3-2-34 0,-3 0-7 0,-3 0-2 0,3-3 0 31,0-4-25-31,3 4-6 0,-3-4-1 0,0 1 0 15,4-4-14-15,-1 4-3 0,1-7-8 0,-4 4 12 16,7-7-55-16,-7-3-11 0,3 0-2 0,4 0-1 16,1 0-165-1,-1-7-33-15,0 4-6 0</inkml:trace>
  <inkml:trace contextRef="#ctx0" brushRef="#br0" timeOffset="-115190.99">11511 16436 1580 0,'0'0'67'0,"0"0"-54"31,0 0 92-31,0 0 19 0,0 0 3 0,0 0 1 15,4 6 0-15,-4-6 0 0,0 0 0 0,0 0 0 0,0 0-20 0,0 0-4 0,0 0-1 0,0 0 0 32,0 0-17-32,-4-3-3 0,1-3-1 0,-4 3 0 0,3-7-26 15,-3 1-6-15,0-1-1 0,0 1 0 0,-4-3-20 0,1-4-4 0,-1 0-1 0,1 1 0 16,2-1-9-16,-2-3-3 0,-1-3 0 0,4 0 0 31,0-3-4-31,0 0 0 0,4-3-8 0,-4 0 12 16,7-1-12-16,0 4 9 0,0-3-9 0,0 0 8 15,3 3-8-15,1 0 0 0,-1 0 9 0,4-1-9 0,0 4 0 0,0 4 0 0,4-4 0 0,-1 3 8 16,-2 0-8-16,2 3 0 16,1-2 0-16,-1 5 0 0,1-3 0 0,-1 7 0 0,5 0 0 15,-5-1 0-15,4 4 0 0,-3-4-8 16,-1 7 8-16,5-3-8 0,-5 3-70 0,1-3-14 0,-1 3-2 0,4-1-1 16,-3 4-133-16,-4 0-28 0,11 0-4 0,-1 0-2 0</inkml:trace>
  <inkml:trace contextRef="#ctx0" brushRef="#br0" timeOffset="-114521.16">11860 16144 2001 0,'0'7'44'16,"-3"-1"8"-16,-1 0 3 0,1-3 2 0,3-3-45 0,0 7-12 0,-4 2 0 0,1-3 0 15,3-6 93-15,0 0 17 0,0 0 3 16,0 0 1-16,7 3-38 0,0 1-8 0,0-1-2 0,4 0 0 16,-1-3-52-16,-3-3-14 0,4-4 0 0,-1 1 0 15,1 0 56-15,3 0 5 0,-3-1 2 0,-1-2 0 0,1 0-51 0,-4-1-12 16,3 1 0-16,1-1 0 16,-4 4 0-16,0-3 0 0,0-4 0 0,-3 7 0 0,3-4 30 0,-4 1 3 15,1 3 1-15,-4-4 0 0,0 7-18 16,0 0-4-16,0 0-1 0,-4 0 0 15,1-4 5-15,-1 4 0 0,-3 0 1 0,0 3 0 16,0-3-9-16,-4 3-8 0,1-3 9 0,-4 3-9 0,3 0 9 0,-3 3-9 0,0 0 8 0,3 3-8 31,-3-2 0-31,4 2 0 0,-4 3 0 0,3 4 0 16,0-1 0-16,1 4 0 0,-1 3 0 0,4 0 0 0,0-4 0 0,4 1 0 16,-1 3 0-16,4 0 0 0,0-1 0 0,0 1 0 0,4-3 0 0,3 0 0 15,-4 2 0-15,4-5 0 0,0 0 0 0,0-1 0 16,4 1 0-1,0-4 13-15,-1 0-3 0,1-2-1 0,3-1-18 16,0 0-4-16,4-3-1 0,-1 4 0 0,1-7 42 0,-1 3 8 0,1-3 1 0,-4 0 1 16,4 0-29-16,-1 3-9 15,-6-3 0-15,3 0 0 0,0 0 0 16,-3 0 0-16,-1-3 0 0,-2 0 0 0,2-4-73 0,-3 1-19 0,0-3-3 0</inkml:trace>
  <inkml:trace contextRef="#ctx0" brushRef="#br0" timeOffset="-114030.9">12517 16160 1792 0,'0'0'51'0,"0"0"10"0,0 0-49 16,0 0-12-16,0 0 0 0,0 0 0 0,0 0 105 0,0 0 19 16,-4-3 3-16,4 3 1 0,0 0-1 0,0 0 0 0,-3 3 0 0,-5 0 0 31,5 0-50-31,-1 4-9 0,-3-4-3 0,4 3 0 16,-1 0-52-16,-3-3-13 0,0 7 0 0,4-4 0 15,-4 0 54-15,3 1 8 0,1-1 2 0,-5 0 0 0,5-3-52 0,-1 4-12 0,1-4 0 0,3 3 0 16,-4-3 54-16,4-3 8 0,0 0 2 0,0 0 0 15,0 0-52-15,0 0-12 0,0 0 0 0,0 0 0 16,0 0 0-16,7-6 0 16,0 0 0-16,1 2 0 0,-1 1 0 0,3 3 0 0,1 3 0 0,-1 1 0 15,1-8 0-15,0 4 0 0,-1-3 0 0,1 0 0 32,-11 3 0-32,10 3 0 0,-10-3 0 0,11 3 0 0,-1 7 0 0,1-4 0 0,-4 4 0 0,0 2 0 15,-3 1 0-15,-1 2 0 0,-6 1 0 0,3 0 0 16,-4-4 0-16,1 4 0 0,-4 0 0 0,3-4 0 0,-3 1 0 0,0-1 0 15,0-2 0-15,0-1 0 16,0-3 0-16,-4-3 0 0,4-3 0 0,0 4 0 16,0-8-100-1,3-2-22-15,-3 0-5 0,4 0-1 0,3-4 0 0,-4 1 0 0,4-1 0 0,0-2 0 32,4 2-153-32,-1-2-31 0,4-10-7 0,4 3-1 0</inkml:trace>
  <inkml:trace contextRef="#ctx0" brushRef="#br0" timeOffset="-113656.65">12785 16113 1384 0,'0'0'39'0,"0"0"9"0,0 0-38 0,0 0-10 0,0 0 0 0,0 0 0 15,3-6 136-15,-3 6 24 0,0 0 6 0,0 0 1 0,0 0-13 0,0 0-2 0,0 0-1 0,-3 3 0 16,-4 0-40-16,0 3-8 0,-4 1-2 0,4-1 0 31,-4 0-21-31,4 0-5 0,-3 1-1 0,-1-1 0 0,4-3-59 0,-4 0-15 0,4 3 0 0,0-2 0 16,0 2 36-16,4-3 5 0,3-3 1 0,0 0 0 15,0 0-33-15,0 0-9 16,0 0 0-16,0 0 0 0,0 0 21 0,7 0 0 0,0-3 0 0,3 3 0 16,1-3-21-16,-4 3 0 0,4-3 0 0,-1-1 0 31,1 4-12-31,-1 0-6 0,1 4-2 0,0-1 0 0,-4-6 32 0,0 6 7 16,0 0 1-16,3 3 0 0,-3 4 35 0,-3-1 7 0,3 0 2 0,-3 4 0 31,-1-1-52-31,1 4-12 0,-1 0 0 0,1-1 0 0,-4-2 0 0,0 0 0 15,-4-4 0-15,1 4 0 0,-1-1 0 0,1-3 8 0,-1-2-8 0,-3 2 0 32,3-3 9-32,-3 1-9 0,0-4 8 0,0 3-8 15,0-3 0-15,0 0 0 0,4 0-14 0,-4 1 5 16,3-4-82-16,-3 0-16 0,3 0-3 0,1-4-1 16,3-2-134-16,0 0-27 0,0-3-6 0,3-1-1 0</inkml:trace>
  <inkml:trace contextRef="#ctx0" brushRef="#br0" timeOffset="-112650.99">13049 15530 2419 0,'0'0'53'0,"0"0"11"0,-3-3 3 16,-4 0 1-16,3-1-55 0,1 1-13 0,3 3 0 0,0 0 0 15,-4-3 80-15,4 3 14 0,0 0 2 0,-3-3 1 16,3 3-45-16,0 0-8 0,0 0-3 0,0 0 0 16,0 0-1-16,0 0-1 0,0 0 0 0,0 0 0 0,0 0-2 0,0 0 0 15,0 0 0-15,0 0 0 16,0 0-5-16,7 0-2 0,-7 0 0 0,10 3 0 0,1 0-8 0,-4 0-2 15,3 1 0-15,5 2 0 0,-5 0-4 0,4 3 0 32,0-2-1-32,-3 2 0 0,3 4 0 0,4-4 0 0,-8 4 0 0,8-1 0 0,-4 1-1 15,0-1 0-15,-3 7 0 0,3-3 0 0,0 3-2 0,0-4 0 16,-3-2 0-16,-1 6 0 16,1 3-12-16,-1 0 0 0,1 3 0 0,0-3 0 15,3 3 0-15,-7-3 0 0,-4 3 0 0,1-3 0 16,3 6 28-16,-7-3 4 0,3 3 0 0,1-3 0 15,-4 3-52-15,0-2-9 0,0-1-3 0,-4-3 0 0,4 0 32 0,-3-4 0 0,3 4 0 0,-4-3 0 16,1-6 0-16,-1 2 0 16,-3-5 0-16,4-1 0 15,-4 1 0-15,3-4 0 0,-3 3 0 0,3-6 0 0,-3 4 0 0,4-4 0 0,-4 3 0 0,0-3 0 32,3 0 0-32,1 0 0 0,-4 1 0 0,3-4 0 15,-3 0-80-15,0 3-11 0,0-3-1 0,0 3-1403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151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96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2741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798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83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2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2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8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32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A37E-8867-454B-A635-3188A155D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298 – Foundations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5660-7053-49B9-995E-58B3A9B2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7C960"/>
                </a:solidFill>
              </a:rPr>
              <a:t>Lecture 7 – Feedback Control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DA653E5-1C32-4792-986C-B3B82FDD0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3" r="-153"/>
          <a:stretch/>
        </p:blipFill>
        <p:spPr bwMode="auto">
          <a:xfrm>
            <a:off x="4690533" y="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BF887F-BAEC-4414-887F-67A9916951BD}"/>
                  </a:ext>
                </a:extLst>
              </p14:cNvPr>
              <p14:cNvContentPartPr/>
              <p14:nvPr/>
            </p14:nvContentPartPr>
            <p14:xfrm>
              <a:off x="270360" y="129600"/>
              <a:ext cx="10789200" cy="610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BF887F-BAEC-4414-887F-67A991695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0" y="120240"/>
                <a:ext cx="10807920" cy="61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43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6B54E6-B312-498B-B50F-9E78E3C5D0E1}"/>
                  </a:ext>
                </a:extLst>
              </p14:cNvPr>
              <p14:cNvContentPartPr/>
              <p14:nvPr/>
            </p14:nvContentPartPr>
            <p14:xfrm>
              <a:off x="355680" y="169200"/>
              <a:ext cx="9642240" cy="541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6B54E6-B312-498B-B50F-9E78E3C5D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159840"/>
                <a:ext cx="9660960" cy="54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96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0F7AE0-031C-443A-92C4-E16A4400C9C7}"/>
                  </a:ext>
                </a:extLst>
              </p14:cNvPr>
              <p14:cNvContentPartPr/>
              <p14:nvPr/>
            </p14:nvContentPartPr>
            <p14:xfrm>
              <a:off x="650160" y="969480"/>
              <a:ext cx="8905680" cy="368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0F7AE0-031C-443A-92C4-E16A4400C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00" y="960120"/>
                <a:ext cx="8924400" cy="37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77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2B01EE-5311-44E8-857E-54F07C1DC1E1}"/>
                  </a:ext>
                </a:extLst>
              </p14:cNvPr>
              <p14:cNvContentPartPr/>
              <p14:nvPr/>
            </p14:nvContentPartPr>
            <p14:xfrm>
              <a:off x="157320" y="715680"/>
              <a:ext cx="9518040" cy="514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2B01EE-5311-44E8-857E-54F07C1DC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0" y="706320"/>
                <a:ext cx="9536760" cy="51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6F0A0A-3927-43C5-9AE4-630DB1AB3F71}"/>
                  </a:ext>
                </a:extLst>
              </p14:cNvPr>
              <p14:cNvContentPartPr/>
              <p14:nvPr/>
            </p14:nvContentPartPr>
            <p14:xfrm>
              <a:off x="7762320" y="4337640"/>
              <a:ext cx="390240" cy="3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6F0A0A-3927-43C5-9AE4-630DB1AB3F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2960" y="4328280"/>
                <a:ext cx="40896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8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5BD276-0C05-419D-8825-C8BA7379BBC6}"/>
                  </a:ext>
                </a:extLst>
              </p14:cNvPr>
              <p14:cNvContentPartPr/>
              <p14:nvPr/>
            </p14:nvContentPartPr>
            <p14:xfrm>
              <a:off x="5688360" y="61920"/>
              <a:ext cx="4786920" cy="669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5BD276-0C05-419D-8825-C8BA7379B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000" y="52560"/>
                <a:ext cx="4805640" cy="67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3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E149AF-C25E-4304-AE50-CF103667E785}"/>
                  </a:ext>
                </a:extLst>
              </p14:cNvPr>
              <p14:cNvContentPartPr/>
              <p14:nvPr/>
            </p14:nvContentPartPr>
            <p14:xfrm>
              <a:off x="254160" y="209880"/>
              <a:ext cx="2646720" cy="305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E149AF-C25E-4304-AE50-CF103667E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200520"/>
                <a:ext cx="2665440" cy="30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D188C6-53EF-4A16-9BFD-D77572006C46}"/>
                  </a:ext>
                </a:extLst>
              </p14:cNvPr>
              <p14:cNvContentPartPr/>
              <p14:nvPr/>
            </p14:nvContentPartPr>
            <p14:xfrm>
              <a:off x="372240" y="607320"/>
              <a:ext cx="10032120" cy="468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D188C6-53EF-4A16-9BFD-D77572006C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880" y="597960"/>
                <a:ext cx="10050840" cy="47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21E3D3-6397-4827-9CED-205A0175D8A3}"/>
                  </a:ext>
                </a:extLst>
              </p14:cNvPr>
              <p14:cNvContentPartPr/>
              <p14:nvPr/>
            </p14:nvContentPartPr>
            <p14:xfrm>
              <a:off x="250200" y="159120"/>
              <a:ext cx="8612280" cy="404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21E3D3-6397-4827-9CED-205A0175D8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149760"/>
                <a:ext cx="8631000" cy="40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9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D38479-A2EC-4087-87AE-3BB18A60354B}"/>
                  </a:ext>
                </a:extLst>
              </p14:cNvPr>
              <p14:cNvContentPartPr/>
              <p14:nvPr/>
            </p14:nvContentPartPr>
            <p14:xfrm>
              <a:off x="79920" y="208800"/>
              <a:ext cx="9625680" cy="519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D38479-A2EC-4087-87AE-3BB18A6035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" y="199440"/>
                <a:ext cx="9644400" cy="52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8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756CA-1BEB-4A82-B3FB-B0EF326F5514}"/>
                  </a:ext>
                </a:extLst>
              </p14:cNvPr>
              <p14:cNvContentPartPr/>
              <p14:nvPr/>
            </p14:nvContentPartPr>
            <p14:xfrm>
              <a:off x="275760" y="102600"/>
              <a:ext cx="11327400" cy="62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756CA-1BEB-4A82-B3FB-B0EF326F5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" y="93240"/>
                <a:ext cx="11346120" cy="62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61299F-EBC4-473F-83FA-643AAE649D86}"/>
                  </a:ext>
                </a:extLst>
              </p14:cNvPr>
              <p14:cNvContentPartPr/>
              <p14:nvPr/>
            </p14:nvContentPartPr>
            <p14:xfrm>
              <a:off x="385920" y="168120"/>
              <a:ext cx="8490600" cy="65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61299F-EBC4-473F-83FA-643AAE649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158760"/>
                <a:ext cx="8509320" cy="65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2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7F74C6-E5DF-42D1-A044-015EE8877EBE}"/>
                  </a:ext>
                </a:extLst>
              </p14:cNvPr>
              <p14:cNvContentPartPr/>
              <p14:nvPr/>
            </p14:nvContentPartPr>
            <p14:xfrm>
              <a:off x="694800" y="394920"/>
              <a:ext cx="9487080" cy="562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7F74C6-E5DF-42D1-A044-015EE8877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440" y="385560"/>
                <a:ext cx="9505800" cy="56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069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CSE 298 – Foundations of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298 – Foundations of Robotics</dc:title>
  <dc:creator>Corey I Montella</dc:creator>
  <cp:lastModifiedBy>Corey I Montella</cp:lastModifiedBy>
  <cp:revision>3</cp:revision>
  <dcterms:created xsi:type="dcterms:W3CDTF">2020-07-23T00:09:47Z</dcterms:created>
  <dcterms:modified xsi:type="dcterms:W3CDTF">2020-07-23T01:21:51Z</dcterms:modified>
</cp:coreProperties>
</file>