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00:44:40.92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1386 978 1868 0,'0'0'41'0,"0"0"9"0,-3-6 2 0,3-1 0 0,0-2-42 0,0 6-10 0,0-7 0 15,0-2 0-15,0 2 73 0,0-2 13 16,0 2 2-16,0-2 1 0,0 3-33 0,0-1-8 16,0 1 0-16,0 2-1 0,0 1-24 0,0-3-5 15,0 3-1-15,0 6 0 0,0-7 38 0,0 7 7 0,0 0 2 0,0 0 0 16,0 0 0-16,0 0 0 0,0 0 0 16,0 0 0-16,0 10-43 0,0 8-8 0,0-2-1 0,0 6-1 15,0 3 14 1,0 7 3-16,0-1 1 0,0 7 0 0,0-1 3 0,0 10 0 0,0-3 0 0,0 3 0 15,0-6-8-15,0 3 0 0,0-3-1 0,0 2 0 16,0-8-13-16,0 6-2 0,0-13-8 16,0 3 12-16,0-6-12 0,3-3 0 0,-3-6-9 0,7 0 9 31,-7-4-91-31,4-9-12 0,-4-3-2 0,0 0-1 0,0 0-113 0,11 0-22 0,-8-12-5 0,-3 2-1 16</inkml:trace>
  <inkml:trace contextRef="#ctx0" brushRef="#br0" timeOffset="378.97">1746 818 1958 0,'0'0'43'0,"0"0"9"0,0 0 1 0,0 0 3 15,0 0-45-15,-3 3-11 0,-4 0 0 0,3 7 0 16,-6 2 104-16,6 1 20 0,-14 9 3 0,8 3 1 0,-4-6 0 0,0 9 0 0,-8-6 0 0,8 6 0 15,-7 3-74-15,0-2-14 16,7 2-4-16,-7-3 0 0,7 0 5 0,-1-6 1 16,5 3 0-16,-8-6 0 0,11-3-42 0,-3 0-14 0,3-4 0 0,3 1 0 15,4-7 14-15,-7 3 0 0,7-9 0 0,0 0 0 16,0 0 0-16,11-9 0 0,-1 6 0 0,1-7 0 16,3 1 0-16,7 0 0 15,0-7 0-15,-3 3 0 0,10-2 14 0,-3 5 6 16,3-5 0-16,4 5 1 0,-11 4-33 0,4 3-8 15,-4 3 0-15,-4 3-1 0,1 3 21 0,-4 4 0 16,-3 2 0-16,-1 1 0 0,1 5 44 0,-8 8 14 16,4-8 2-16,-3 7 1 0,-4 1 5 0,0 2 1 0,-4 0 0 15,4 0 0-15,-10 0-67 0,3 4-24 0,3-1 1 0,-3-9 0 16,4 6 23-16,-8-9 0 0,1 6 0 0,6-6 0 0,-3 0 0 16,3 0-14-16,-6-4 2 0,10 1 0 15,-11-3-79-15,11-7-15 0,-3 0-3 0,3-6-1 16,0 0-106-16,0 0-20 0,10-6-5 0,-6 3-1 15</inkml:trace>
  <inkml:trace contextRef="#ctx0" brushRef="#br0" timeOffset="846.57">2060 1376 1958 0,'0'0'43'0,"0"0"9"0,-3 0 1 0,-4 0 3 16,7 0-45-16,-4 0-11 0,-3 0 0 0,4 0 0 0,-5 3 104 0,5 4 20 0,-8-4 3 0,8 3 1 16,3-3-52-16,-7 6-9 15,3 1-3-15,-3-1 0 0,4 4 0 0,-1-1 0 0,-3 1 0 0,4 3 0 16,3-4-51-16,-7 1-13 0,7-1 0 0,0 4 0 16,0-7 0-16,7-6 0 0,-7 4 0 0,0-7 0 15,0 0 0-15,3 6 0 16,8-3 0-16,-8-3 0 0,8-3 0 0,-1-3 0 15,1-4 0-15,0 7 0 0,-8-9 0 0,8 2-8 16,-1 1 8-16,1-7-13 0,-8 4-9 0,8-1-2 16,-4-3 0-16,4 1 0 0,-8-4 6 0,8 3 1 15,-11 7 0-15,3-4 0 0,-3 1 1 0,7 2 0 0,-7 4 0 0,-7 0 0 16,7 6 35-16,0 0 7 16,0 0 2-16,0 0 0 0,-3 0 6 0,-4 6 2 0,3 7 0 15,4-4 0-15,-3 7-16 0,3-10-4 0,0 6 0 0,-7 1 0 0,14 3 8 0,-7-7 0 31,3 7 1-31,-3-4 0 0,4 4-8 0,3 0-1 16,3-1-1-16,-6 4 0 0,3-9-15 0,-4 2 8 0,8-3-8 16,-8 4 0-16,5-7 0 0,2-3 8 0,-10-3-8 0,7 7 0 0,-7-7 0 0,7 0 0 15,-7 0 0-15,11 0 0 16,-1-3-104 0,-6-1-13-16,3 1-3 0,-3 0-722 0,-1-9-144 0</inkml:trace>
  <inkml:trace contextRef="#ctx0" brushRef="#br0" timeOffset="1099.3">2431 1022 2116 0,'0'0'47'0,"0"0"9"0,0 0 3 0,0 0 0 0,0 6-47 16,3 0-12-16,4 4 0 0,-3-1 0 0,3 4 112 0,-4 2 21 15,-3 4 4-15,4 0 1 0,3 6-51 0,-4-3-11 16,5 6-1-16,-8-6-1 0,3 6 23 0,4-6 5 16,-7 7 1-16,4-7 0 0,-1 3-63 0,4-7-12 15,-7 8-2-15,4-11-1 0,3 1-25 0,-7 3 0 0,3-7 0 0,4 1 0 16,-3-1 0-16,-1 1 0 0,4-7 0 0,-3 0 0 31,3-2-97-31,-7 2-25 0,11-6-5 0,-8 0-785 0,4 0-158 16</inkml:trace>
  <inkml:trace contextRef="#ctx0" brushRef="#br0" timeOffset="1970.68">2780 1307 1958 0,'-7'6'43'0,"7"-2"9"0,-4-1 1 0,4 3 3 0,0 0-45 0,-7 4-11 15,7-7 0-15,-3 6 0 16,3-3 53-16,3 4 9 16,-3-1 2-16,7 7 0 0,-7-10 0 0,0 7 0 0,0-1 0 0,0 4 0 0,4-10-1 0,-4 10 0 15,7-4 0-15,-7 4 0 0,0-10-6 0,0 7-1 16,0-4 0-16,3 4 0 0,-3-4-37 0,0-9-8 16,0 0-2-16,0 0 0 0,0 0 19 0,0 0 4 15,0 0 1-15,7-6 0 0,-7-3-21 0,4-1-12 16,7 1 12-16,-11-4-12 0,3-2 12 0,4 2-12 15,-7-3 12-15,4 4-12 0,3-4 0 0,-4 0 0 16,4 4 0-16,-3-4 0 0,6 4 0 0,-6-4 0 16,3 10 0-16,4-7 0 0,-4 7 0 15,3 0 0-15,1-1 0 0,-1 4 0 0,1 0 16 0,0 3-4 16,-8 3-1-16,8 4 0 0,-1-1 17 0,1 3 3 16,-8 4 1-16,4 2 0 0,-3-2-1 0,3 6 0 15,-7-7 0-15,4 4 0 0,-4 3-11 0,3-10-1 16,-3 7-1-16,0-4 0 0,7 1-18 15,-7-10-11-15,0 7 2 0,0-4 0 0,0-6 17 0,0 0 3 0,0 0 1 0,0 0 0 16,0 0-12-16,4-6 0 16,3-1-10-16,-4-2 10 0,4-7-16 15,-3 4 2-15,-1-4 1 0,4 0 0 0,-3 1 1 0,3-1 0 16,-3-3 0-16,3 0 0 0,3 7 12 0,-3-7 0 0,0 6 0 0,4-2-9 16,-1 8 9-16,-6-2 0 0,7 3 0 0,-8 3 0 15,4-1 0-15,4 1 0 0,-8 6 0 0,8 1 8 16,-8 5 7-16,4 7 1 0,-3 3 1 15,3 2 0-15,-7 1 12 0,0 4 3 0,4-5 0 16,-4 11 0-16,0-10 0 0,0 3 0 0,0-6 0 16,0 3 0-16,0-4-32 0,0 1 0 0,0 0 0 0,0-6 0 15,7-1-35 1,-7 1-13-16,0-1-2 0,0-6-1 0,0-6-73 16,0 0-14-16,7 0-3 0,0-3-1 15,3-3-49-15,1 0-9 0,-8 0-3 0,8-4-527 0,0-2-106 0</inkml:trace>
  <inkml:trace contextRef="#ctx0" brushRef="#br0" timeOffset="2523.73">3366 1348 2185 0,'0'0'48'0,"0"0"9"0,0 0 3 0,-4 3 2 0,-3 0-50 0,3 0-12 0,-10 4 0 0,7-1 0 0,-3 0 106 0,6 4 18 16,-3-1 4-16,0 0 1 16,-4 1-28-16,4 2-5 0,4 4-2 0,3-7 0 0,-7 4-48 0,3-1-10 15,4 4-1-15,-7-6-1 0,7 2 2 0,0-3 1 0,0 4 0 0,0-7 0 16,0-6-37-16,0 0 0 0,0 0 0 0,0 0 0 15,7 0 0-15,4-3 0 16,-8 0-8-16,4-10 8 0,4 4-20 0,-7-3 2 16,6 2 0-16,-6-9 0 15,3 4-7-15,3-1-2 0,-6 0 0 0,6 1 0 0,-6-1 15 0,3 0 2 16,-3 4 1-16,3-1 0 0,-4 4 9 0,8 6 0 0,-11-7 0 0,0 10 0 16,0 0 19-16,0 0 2 15,10 10 1-15,-10-7 0 0,4 9-22 0,3 1 0 16,-4 6 0-16,1-4 0 0,-1 1 56 0,4 6 6 0,1-3 2 0,-8 0 0 0,3-1-52 0,4 4-12 31,-3-3 0-31,3-3 0 0,-7-1 0 0,3 1 0 16,8-6 0-16,-11-1 0 0,10 0 0 0,-10-2 0 15,4-4 0-15,3 3 0 0,-3-6 0 0,-1-6 0 0,4 3 0 0,-3-4 0 16,3 1 0-16,-4-3 0 0,-3-1 0 0,7-2 0 16,-3-1 0-16,-4-2 0 0,3 2 0 0,4-3 0 15,-3 1 0-15,3 2 0 0,-4-3 0 0,5 1 0 16,2 2 0-16,-6 7 0 0,6-7 0 0,-6 4 0 0,3 3 0 0,3-1 0 15,-6 4 0-15,3 3 0 0,0 7 0 0,0-4 0 16,4 3 0-16,-8 3 0 0,4 4 54 16,-3-1 8-16,6 1 2 0,-10 6 0 0,11-7-52 0,-11 7-12 15,3 0 0-15,5-6 0 0,-8 2 0 0,3-2 0 16,1-1 0-16,3 4 0 16,-7-7 0-16,0 7 0 0,0-7 0 0,0-2 0 0,0-1 0 0,0 0 0 0,0-6 0 0,0 7 0 31,0-7-48-31,0 0-13 0,0 6-3 0,0-6-956 15,0 0-191-15</inkml:trace>
  <inkml:trace contextRef="#ctx0" brushRef="#br0" timeOffset="4007.81">4293 1232 1227 0,'0'0'27'0,"4"-6"5"0,-4-4 2 0,7 1 1 0,-7-1-35 0,3-2 0 0,-3-1 0 0,4-2 0 0,-1 5 108 0,1-9 16 16,0 7 2-16,3-4 1 0,-7 0 1 0,3 1 1 15,-3 2 0-15,7 7 0 0,-7-7-32 0,0 4-6 16,0 3-2-16,0 3 0 0,0 3-21 0,0 0-5 16,0 0-1-16,0 6 0 0,0 6-14 0,0 4-4 0,0 6 0 0,4 3 0 31,-4 7-11-31,3 2-2 0,-3 1-1 0,7 5 0 16,-3-2 2-16,3 0 1 0,-7-1 0 0,10 4 0 0,-10-7-13 15,8 1-2-15,-1-7-1 0,-4 0 0 0,4-3-3 0,4-6-1 16,-8 0 0-16,4-13 0 0,0 1-5 0,0-4-8 15,4-3 11-15,-7-3-11 0,6-4 13 0,-6-5-4 0,3-1-1 16,-4-6 0-16,4 1 17 0,-3-1 3 0,3 0 1 16,-7-6 0-16,0 3-40 0,0 3-8 0,0 0-1 0,0 1-1 15,0-8 33-15,0 4 8 0,-11-3 0 0,11 0 1 16,-10-6-21-16,-1-4 0 0,1-2 0 0,6 9 0 16,-10-4-14-16,7 7-7 15,-4-6-2-15,8 9 0 0,-8-6 23 0,1 9 0 16,3-6 0-16,-1 3 0 0,-2 0 0 0,-1 3 0 0,4 10 0 0,4-7 0 15,-1 7 0-15,-3 2 0 16,7-2 0-16,-3 6 0 0,3 0 0 0,0 3 0 0,0 0 0 0,0 0 0 16,0 0-11-16,3 0 11 0,4-4-8 0,0 4 8 15,0 0 0-15,4-3 0 0,-1 3 0 0,5 0-8 0,-1-3 29 0,3 3 7 16,-3 0 0-16,8 0 1 16,-5 0-37-16,4-6-8 0,4 6-2 0,0-3 0 15,3 0 26-15,0-4 4 0,4 4 2 0,0-3 0 16,-4 0-3-16,4 3-1 0,-8 3 0 0,5-4 0 15,-1 1-10-15,-11 0 0 0,5 3 0 0,-1-3 0 0,0 3 0 16,-3 0 0-16,-1 0-12 0,-6 0 12 0,3 3 0 0,-3-3 0 16,-4 0 0-16,0 0 0 15,-7 0 0-15,0 0 13 0,0 0 0 0,0 0 0 16,0 0-72-16,0 0-14 0,-4 3-3 0,-3-3-1 16,4 0-92-16,-8 3-19 0,0 1-3 0</inkml:trace>
  <inkml:trace contextRef="#ctx0" brushRef="#br0" timeOffset="4297.06">4420 1407 2408 0,'0'0'53'0,"0"0"11"0,0 0 3 0,0 0 0 0,0 0-54 0,0 0-13 0,4 4 0 0,3-4 60 0,7 3 10 31,-3-3 2-31,-4 0 0 0,10 0-12 0,-6-3-1 0,7-1-1 0,-1 1 0 16,-3 0-14-16,7 3-2 0,-6-3-1 0,-1 0 0 16,3 3-11-16,-3 0-2 0,8 0-1 0,-8-3 0 15,0 3-15-15,3-3-4 0,-10 3 0 0,11 0 0 0,-7 0-8 0,-4 0 0 16,0-3 0-16,3 3 0 15,1 0-93-15,-7-7-15 0,3 7-2 0,0-3-1 16,0 0-137-16,3 0-28 0,1 0-6 16,-11 3-654-16</inkml:trace>
  <inkml:trace contextRef="#ctx0" brushRef="#br0" timeOffset="4485.22">4925 1395 2188 0,'0'0'48'0,"-4"6"11"0,4 0 1 0,0 4 1 15,0-4-49-15,-7 0-12 0,7 7 0 0,0-7 0 0,0 7 105 0,7-4 19 16,-7 7 3-16,0-4 1 0,0 4-52 0,4-3-9 16,-4 2-3-16,3 1 0 0,4 0 0 0,-3-1 0 0,3-5 0 0,-7 2 0 15,3-2-51-15,5 2-13 16,-8-6 0-16,3-2 0 0,-3-4 0 0,0 0 0 0,0 0 0 0,7-4 0 31,-3 1-48-31,-1-9-13 0,1 2-3 0,-1-5 0 0,-3 2-102 0,0-6-21 0</inkml:trace>
  <inkml:trace contextRef="#ctx0" brushRef="#br0" timeOffset="4689.75">4928 1175 2885 0,'0'0'82'0,"-7"0"18"0,0 0-80 15,4 4-20-15,3-4 0 0,0 0 0 0,-7 0 112 0,3 3 18 16,4-3 4-16,-7 3 1 16,7-3-92-16,-3 9-19 0,3-9-3 0,0 0-1 15,0 3-10-15,0-3-2 0,0 7-8 0,3-1 12 16,1 0-168-16,3-3-35 0,0 4-6 0,-4-4-2 0</inkml:trace>
  <inkml:trace contextRef="#ctx0" brushRef="#br0" timeOffset="5220.46">5189 943 2188 0,'0'0'48'0,"0"0"11"0,0 0 1 0,0 0 1 0,0 0-49 0,0 0-12 16,0 7 0-16,0-1 0 0,0-3 89 0,-7 6 15 16,7 4 4-16,0 3 0 0,0-4-50 0,7 7-10 15,-7 6-1-15,4-3-1 0,-1 3 12 0,1 7 2 16,-4-1 1-16,3 3 0 0,1-5-1 0,0 5 0 15,-4 4 0-15,0 6 0 0,0-10-12 0,0 4-2 0,-4-4-1 16,4 7 0-16,0-10-18 16,-4 4-4-16,4-4-1 0,0-6 0 0,4 0-14 0,-4-9-8 15,4 0 8-15,-1-1-8 16,1-5-26-16,3-4-10 0,-4-3-1 0,4-3-1 0,-3-6-58 0,3 0-12 16,0-4-3-16,0-5 0 15,-4-1-89-15,5 0-19 0,-1-9-3 0,-4 6-1 0</inkml:trace>
  <inkml:trace contextRef="#ctx0" brushRef="#br0" timeOffset="5458.88">5496 1166 2228 0,'0'0'49'0,"0"9"11"0,7 10 1 0,-7-6 1 15,4 6-50-15,-4 3-12 0,3-4 0 0,1 7 0 16,-1-3 102-16,-3 7 18 0,4-4 3 0,3 3 1 15,-7-3-54-15,0 3-10 0,4 0-3 0,3 4 0 16,-7-1 3-16,0-9 1 0,3 6 0 0,1-6 0 0,-1 0-41 0,1-9-9 16,-1 2-2-16,1-2 0 15,-4 0-9-15,3-10 0 0,-3-3 0 0,0 0 0 16,0 0-37-16,0 0-10 0,4-3-1 0,-4-10-1 16,0 0-102-16,-4-2-20 0,4-1-4 0,0-6-595 15,-3 3-119-15</inkml:trace>
  <inkml:trace contextRef="#ctx0" brushRef="#br0" timeOffset="6077.44">5447 1451 1926 0,'0'7'42'0,"-4"-1"9"0,1 3 1 0,3 4 3 0,0-7-44 16,0 0-11-16,3 4 0 0,1-1 0 0,-1-3 60 0,4 4 11 16,1-1 1-16,-1-6 1 0,0 1-25 0,7 5-6 0,-4-3-1 0,-3 0 0 15,11 1-14-15,-7-1-3 16,3 0-1-16,7-6 0 0,-7 3 16 0,7-3 3 15,-7 0 1-15,7 0 0 0,-6-3-18 0,2 3-3 16,-3-6-1-16,4 0 0 0,0-4-21 0,-1 4 0 0,-3-3 0 0,0 2 0 16,1 1 0-16,-1 0 0 15,0-7 0-15,0 7 0 0,-7-3 0 0,4 2 0 0,-4 1 0 16,0 0 0 0,-4 0 56-16,1-1 6 0,-4 1 2 0,0 6 0 0,3-3-52 0,-3 3-12 0,0 0 0 15,0 0 0-15,0 0 30 0,0 0 3 0,0 0 1 0,0 0 0 16,0 0-3-16,0 0-1 0,0 0 0 0,0 0 0 15,-3 6-30-15,-1 0 0 16,4 4 0-16,-3-4 0 0,3 0 0 0,3 4 0 0,-3-1 0 0,4 1 0 0,-1-1 0 0,1-3 0 16,3-3 0-16,0 4 0 15,-4-4 0-15,1 0 0 0,-4-3 0 0,7 0 0 0,0-3 0 16,0 0 0-16,0 0 0 0,-3-1 0 16,3 1 0-16,-4 0 0 0,4 0 0 0,0-10 0 0,0 7 0 15,0 0 0-15,-3-3 0 0,0 2 0 0,-1 4 0 0,-3-9 0 16,4 5 0-16,-4 1 0 0,0-3 0 0,0 2 0 15,0 1 0-15,-4 3 0 16,1-10 0-16,-1 7 8 0,-3 0-8 0,3 0 0 16,4-1 0-16,-10 4 0 0,6 0 0 0,-3 0 0 0,4 3 0 15,-4 3 9-15,3 3-9 0,-3 4 12 0,4-1-12 0,-1 4 0 0,-3-1-12 0,7 7 12 32,0 0 0-32,-4-3 0 0,4 2 0 0,4 4 0 0,-4-6 0 15,0 0 0-15,4 2 0 0,-1-2 0 16,4 6 0-16,0-9 0 0,-3-1 0 0,3 4 0 0,0-4 24 0,0-2 12 15,3-1 2-15,1-3 1 0,0 1-39 0,-1-1 0 16,4-3 0-16,-7 3 0 0,0-6 0 0,4 0 0 16,0-6 0-16,-4 6 0 0,0-3-18 0,-4-3-2 0,4 3 0 0,-3-4 0 31,3-2-75-31,-4 0-15 0,1 2-3 0,-1-5-1 16,1 5-136-16,3-2-27 0,-3-7-6 0,3 1-1 0</inkml:trace>
  <inkml:trace contextRef="#ctx0" brushRef="#br0" timeOffset="6411.08">6318 1680 2649 0,'0'0'58'0,"0"0"12"0,0 0 2 0,0 0 4 0,0 0-61 0,0 0-15 0,0 0 0 0,0 0 0 0,0 0 82 0,0 0 14 15,-7-6 2-15,4 0 1 16,3-4-57-16,-7 1-11 0,3-1-3 0,-3-5 0 15,4-1-10-15,-5 0-2 0,5 1-1 0,-1-4 0 16,-6 3-7-16,10-3 0 0,-4 4-8 0,1-1 12 16,3 4-26-16,0-1-6 0,0 0 0 0,3 1-1 0,1 6 33 0,-1-7 8 15,4 1 0-15,0 2 1 0,1 1-21 0,2 3 0 16,1-4 0-16,-1 4 0 0,4 3 0 0,4 0 0 16,0 3 0-16,3 0 0 0,0 3 11 15,7 3 4-15,0 7 1 0,1-4 0 0,-5 0 4 0,1 4 0 16,-4 6 1-16,4-10 0 0,-4 7-7 0,-3-4-2 15,-1 4 0-15,1-10 0 0,-4 4-12 0,0-4 11 16,-3 0-11-16,-1 0 10 16,-3-2-43-16,0-4-9 0,-3-4-2 0,3-2 0 0,-7-3-90 0,0 3-18 0,-7-4-4 15</inkml:trace>
  <inkml:trace contextRef="#ctx0" brushRef="#br0" timeOffset="7694.92">1475 2028 738 0,'0'0'20'0,"0"0"7"0,0 0-27 0,0 0 0 0,0 0 0 0,0 0 0 0,3 0 60 0,8 0 8 15,-8 3 0-15,4-3 1 0,4 0 12 0,-1 0 3 16,-2 0 0-16,2 0 0 15,1 0-26-15,3 0-5 0,3 0-1 0,5 4 0 0,-8-1-17 0,10-3-4 16,-2 3-1-16,2 0 0 0,-3 0-18 0,8 0-4 16,2-3-8-16,5 3 12 0,-1 1-12 0,4-1 0 0,7 3 0 15,7 6 0 1,-4-8 16-16,0 2-4 0,8 0 0 0,10 4 0 16,-4-4 27-16,11 6 5 0,0-5 0 0,-6-1 1 15,2 0-20-15,4 0-4 0,14 1-1 0,-7-4 0 16,15 0-10-16,-1 0-2 0,11 0-8 0,46 4 12 0,-25-4-3 0,0-3-1 0,0 3 0 15,21 0 0-15,-25 0-8 0,4 0 0 16,4 0 0-16,17 0 0 0,-18 4 28 0,4-4 9 16,-3 0 3-16,21 0 0 0,-25 0-13 0,10 7-3 15,-6-7 0-15,20 3 0 0,-27 0 16 0,-1 4 4 0,4-1 0 0,11 4 0 16,-29-7-26-16,1 7-5 0,-4-4-1 0,3 3 0 16,-17 1-3-16,-8-4-1 15,1 7 0-15,0-3 0 0,-15-1-8 0,-3-2 0 0,-7 2 0 0,-7-2 0 16,-7 2 0-16,-4-6 0 0,-6 4 0 0,-5-1 0 15,-6 1-56-15,-4-4-12 0,-3-3-4 0,-4 3 0 16,-3-6-91-16,-1-6-18 0,1 0-4 16,-4 3-1-16</inkml:trace>
  <inkml:trace contextRef="#ctx0" brushRef="#br0" timeOffset="63406.98">2318 3718 1033 0,'0'0'22'0,"0"0"5"0,0 0 1 0,0 0 2 0,0 0-30 0,0-6 0 15,0 6 0-15,7-6 0 0,-7 0 109 0,0 6 16 16,0 0 3-16,0-4 1 0,0 4-52 0,0 0-10 15,0 0-3-15,0 0 0 0,0 0 0 0,0 0 0 16,0 0 0-16,0 0 0 0,0 0 20 0,0 0 4 16,0 0 1-16,0 0 0 0,0 0-33 0,0 0-6 15,0 0-2-15,0 0 0 0,0 0-7 0,0 0-1 16,0 0-1-16,0 7 0 0,0-1-9 0,3 0-2 16,-3 4 0-16,0-4 0 0,0 3 20 0,7 1 3 15,-7-1 1-15,0 4 0 0,0-4-42 0,0 4-10 0,4 2 0 0,-4-2 0 16,0 2 0-16,0-2 0 15,0 6 0-15,3 0 0 0,-3-10 19 0,8 7 1 0,-8-1 1 16,0 4 0 0,3 0-13-16,4-3-8 0,-7 3 10 0,4-4-10 0,3 4 8 0,-7-3-8 0,3 3 0 15,1-1 9-15,3 1-9 0,-7 3 0 0,3 0 9 0,4 6-9 16,-7-3 0-16,4 4 9 0,-4-1-9 16,7-3 0-16,-4 3 12 0,1 0-12 0,3 4 12 15,-7-1-12-15,4-3 10 0,3 0-10 0,-7 4 8 0,3-1-8 16,-3 1 0-16,7 2 8 15,-7 0-8-15,4 1 0 0,-4-4 0 0,7 4 0 0,-4-4 0 16,-3 1 0-16,0-1 0 0,4 3 0 0,-4 1 8 0,7 3-8 16,-7-4 0-16,0 7 0 0,3 0 0 15,5-1 0-15,-8-2 0 0,3 0 0 0,4-4 0 0,-3 4 0 0,-1-1 0 0,4 1 0 16,-3-4 0-16,3 7 0 16,-4-3 0-16,4 3 0 0,-3-4 0 0,6 7 8 15,-6-6 5-15,3-1 1 0,-3 1 0 0,6 3 0 0,-3-1-14 16,-3-2 0-16,-1 6 0 0,4 0 0 0,-3 0 0 0,3 3 0 15,-7-3 0-15,3 3 0 16,5-3 0-16,-8 0 0 0,3 3 0 0,1 0 0 0,3 0 0 16,-7 3 0-16,0-3 0 0,3 3 0 0,4-6 0 0,-3 0-12 15,-4 3 3-15,7 0 0 0,-7 0 9 0,3-3 0 0,1 3 0 0,3 3 0 16,-7-3 0-16,0-3 12 16,3 0-2-16,4 3-1 0,-3-3-9 0,3 0 0 0,-7 0 0 0,0-1 0 31,4 4 0-31,-4-3-16 0,3 0 4 0,4 3 1 0,-7-6 11 0,0 3 16 15,0-3-4-15,0 3-1 16,0-4-11-16,0-2 0 0,0-3 0 0,0 2 0 0,0-2 0 0,0-1 0 16,-7-3 0-16,7-2 0 0,0-1 0 0,0-3 0 0,-3-3 0 15,3-3 0-15,0 3 0 0,0-10-16 16,0 1 4-16,0-1 1 0,0 4 11 16,0-7 0-16,0 1 0 0,0 2 0 0,0 1 0 0,3-1 0 15,-3 1 0-15,0 0 8 0,0-4 0 0,7 0 0 16,-7 1 0-16,0-4 0 0,0-6-8 0,4 6-13 0,-4-6 3 0,7 7 1 0,-7-7 9 15,0 3 12 1,10 0-2-16,-6-3-1 0,3 0-17 0,0 0-4 0,0-3-1 16,4 3 0-16,-1-3 13 0,4 3 0 0,-3-4 0 0,3 1 0 15,0 0 8-15,4 0 4 0,-1 0 0 0,1 0 1 0,7 0-22 0,-4-1-5 16,4 1-1-16,-1-3 0 16,1 0 24-16,0 0 5 0,-1-1 1 0,5 1 0 15,-1 0-15-15,4-1 0 0,-8 1 0 0,8 3 0 16,-7-3 0-16,3-1 0 0,7 4 0 0,4 0 0 15,0 0-10-15,-4 0-5 0,4 0-1 0,14-3 0 0,-7 2 16 0,0 4 0 16,-8-3 0-16,8 0 0 16,4 3 0-16,3-3 0 0,-8 0 0 0,5 0 0 0,-1 0 0 0,4-4 0 15,-4 4 0-15,8 0 0 0,3 0 0 0,-4-3 0 16,4 3 0-16,7-4 0 16,-10 4 0-16,3 0 0 0,3 0 0 0,4 0 0 0,0-7 0 0,-3 4 0 15,-1 0 0-15,8 3 0 0,-8-4 0 0,4 1 0 16,4 0 0-16,-1 0 0 0,-2-4 0 0,-1 4 0 0,0 0 0 0,10-1 0 31,-6 1 0-31,-1 3 0 0,1-3 8 0,-1-1-8 0,-3 4 13 16,0 3-1-16,4-3 0 0,0 3 0 15,-4-3-12-15,-4 3 0 0,4 3 0 0,0 0 0 0,-3 0 0 16,3 0-8-16,-7 1 8 0,10-1-13 0,-3 0 13 0,-10 0 8 0,6 0 0 0,4-3-8 16,-3 0 18-16,3 0-3 0,-7 0-1 0,7 0 0 15,-4-3-22-15,-3 0-5 0,0 3-1 0,7-3 0 0,-3 0 45 16,-4-1 9-16,-4 1 1 0,8 0 1 15,-8 0-30-15,4 0-12 16,-4 0 11-16,4 0-11 0,-7 0 8 0,4-1-8 0,-8 1 0 0,1 0 0 16,-5 0 9-16,-2 0-9 0,-1 0 8 0,0 0-8 15,1-1 12-15,-4 1-4 0,-1 0 0 0,-2 0 0 16,-5 0 0-16,-2 0-8 0,-5 0 12 0,-2 0-4 16,-5 3 1-16,1 0 0 0,-4 0 0 0,0 0 0 15,-3 0-1-15,-4 0 0 0,0 0 0 0,-7 0 0 16,0 0-8-16,0 0 12 0,0 0-12 0,0 0 12 15,0 0-12-15,0 0 0 0,-4 3 9 0,4-3-9 16,-3 6-56-16,3-6-16 0,-4 3-4 0,4-3 0 16,-7 6-160-16,0-6-33 0,-14-9-7 0,7 6-858 0</inkml:trace>
  <inkml:trace contextRef="#ctx0" brushRef="#br0" timeOffset="65157.88">3898 6791 1292 0,'0'0'28'0,"0"0"7"0,0 6 1 0,0 1 0 0,0-7-36 0,0 6 0 15,0 0 0-15,0 0 0 16,0 1 76-16,0-1 9 0,0 0 2 0,0 1 0 0,0-7-15 0,0 6-2 16,-7 0-1-16,4-3 0 15,3-3 10-15,-4 7 1 0,-3-4 1 0,4 0 0 0,-5 0-11 0,5-3-2 16,-4-3-1-16,0 3 0 16,0-3-23-16,3-4-4 0,-6 1 0 0,3 0-1 0,3 0-21 15,-7-1-4-15,8-2-1 0,-4 3 0 16,3-4-13-16,4 1 9 0,0-1-9 0,-7 4 8 0,7 0-8 0,7 0 0 15,-7-4 0-15,0 4 0 16,4 0-9-16,3-4 9 0,-7 4 0 0,3 0 0 0,8-4 0 0,-7 4 0 16,3-3 0-16,3 2 0 0,-6 4 16 0,6-3 3 0,1 3 1 0,0 3 0 31,-8-3-20-31,4 3 0 0,0 3 0 0,4-3 0 16,-4 6 52-16,3-3 6 0,-10 3 2 0,7 4 0 0,0-4-45 0,-7 4-15 0,4-4 9 0,3 6-9 15,-7 1 56 1,0-1 7-16,0-2 1 0,0 2 0 0,0 1-64 0,-7-1-21 0,7-2 0 0,-4-1 0 15,-3 1 21-15,0-1 0 0,0-3 8 16,4 1-8-16,-8-4 9 0,4 3-9 0,0-6 10 16,0 3-10-16,-4-3 11 0,8-3-11 15,-8 0 12-15,1 0-12 0,6-3 0 0,-6-1 0 0,-1 1 0 0,11-3 0 16,-11-1 0-16,8 4 0 0,3 0 0 0,-7-1 0 16,7 1 0-16,0 0 0 0,0-4 0 0,7 1 0 15,-7 3-9-15,3-4 9 0,8 4-8 0,-7 0 8 16,6-4 0-16,-3 1 0 0,4 3 0 0,3-4 0 15,-3 4 0-15,-1 0 0 0,4-1 0 0,-3 4 0 0,-8 0 0 0,8 0 0 16,-1 3 0-16,1 0 0 0,-7 3 12 0,3 0-1 16,-4 0-1-16,4 4 0 15,-3-1-2-15,-1 0 0 0,4 1 0 0,-7 2 0 0,4-3 0 0,3 7 0 16,-7-4 0-16,0 1 0 16,0-1-19-16,-7 0-4 0,3 1-1 0,4-4 0 15,-7 3 32-15,0-2 5 0,0-1 2 0,4-3 0 0,-8 0-23 0,4 0 0 0,-4 1 0 0,4-1 8 16,0-3-8-1,-3-3 0-15,6 3 0 0,-6-4 0 0,-1-2 0 16,8 3 0-16,-5-3 0 0,5 3-8 0,-8-4 8 0,8 1 0 16,-1-3 0-16,1-1 0 0,3 1 0 0,0 3 0 15,0-4 0-15,3 4-8 0,1-3 8 0,-1-1 0 0,1 4 0 0,3-4 0 16,4 4 0-16,-8 0 0 16,4 0 0-16,7-1-8 0,-10 1 8 0,6 3 0 15,1 0 0-15,-1 0 0 0,1 0 0 0,-7 3 0 0,6 3 0 0,-3 0 0 16,0 0 13-16,0 0-1 15,-3 3-1-15,3 4 0 0,-4-4 0 0,1 3 0 16,0 1 0-16,-1 2 0 0,-3 4-11 0,4-3 12 16,-8-1-12-16,4 1 12 0,-3-1-12 0,-1 1 8 0,0-1-8 15,1-2 8-15,-8-1-8 0,4 1 0 0,0-4 9 0,0 3-9 0,-3-6 0 0,6 4 0 32,-7-7 0-32,-3 3 8 0,7-6-8 0,-3 3 0 0,-1-7 0 0,4 4 0 15,-3 0 0-15,2-3 0 0,5 3 0 0,-8-4-8 0,8-2 8 16,-1 0 0-16,1-1 0 0,3 1 0 15,0-4 0-15,0 4-8 0,3-4 8 0,4 4 0 16,-3-4 0-16,3 1-8 0,-4-1 8 0,5 4 0 0,2-1 0 16,-3 4 0-16,4-3 0 0,-1-1-8 15,-3 4 8-15,7 3 0 0,-10 0 0 0,7 0 0 16,-4 3 0-16,0 0 0 0,0 3 0 0,3 0 8 0,-6 0 0 0,3 3 1 0,-7 4 0 16,3-1 0-16,1 1-1 0,-4-1 0 15,4 4 0-15,-4-1 0 0,-4 1-8 0,0-1 10 16,4 4-10-16,-3-4 10 0,-4-2-10 0,3-1 0 0,-6 1 9 0,3-1-9 15,0-3 0-15,-4 1 9 16,0-1-9-16,1-3 0 0,-1 0 0 0,1-3 0 16,-1 0 0-16,1 0 0 0,3 0 0 15,-4 0 0-15,4-3 0 0,0 0 0 0,0 0 0 0,3 0 0 0,-3-4 0 0,4 1 0 16,3-3 0-16,0 2 0 0,0-2 0 0,3 3 0 16,-3-4 0-16,7 4 0 15,-7-3-10-15,4 2 10 0,3 1-56 16,-4 0-8-16,8-1 0 0,-11 4-1368 0</inkml:trace>
  <inkml:trace contextRef="#ctx0" brushRef="#br0" timeOffset="72004.12">4008 6757 1231 0,'0'0'27'0,"0"0"5"0,0 0 2 0,0 0 1 0,0 0-35 0,0 0 0 16,0 0 0-16,0 0 0 16,0 0 89-16,0 0 11 0,0 0 3 0,0 0 0 0,0 0-55 15,0 0-10-15,0 0-2 0,0 0-1 16,0 0 23-16,0 0 5 0,0 0 1 0,0 0 0 16,0 0-52-16,0 0-12 0,0 0 0 0,0 0 0 0,0 0 48 0,0 0 8 15,0 0 0-15,0 0 1 0,0 0-10 0,0 0-3 16,0 0 0-16,0 0 0 0,0 0-13 0,0 0-3 15,0 0-1-15,0 0 0 0,0 0 29 0,0 0 7 0,0 0 1 0,0 0 0 16,0 0-52-16,0 0-12 0,0 0 0 0,0 0 0 16,0 0 0-16,0 0 0 15,0 0 0-15,0 0 0 0,0 0 0 0,0 0 0 0,0 0 0 0,0 0 0 16,0 0 0-16,0 0 0 0,0 0 0 0,0 0 0 16,0 0 54-16,0 0 8 0,0 0 2 0,0 0 0 15,0 0-56-15,0 0-8 16,0 0 0-16,0 0-10 0,0 0 18 0,0 0 3 15,0 0 1-15,0 0 0 0,0 0-4 0,0 0 0 16,0 0 0-16,0 0 0 0,0 0-8 0,0 0 8 0,7-3-8 0,-7 3 8 0,3 0-21 16,-3 0-5-1,0 0-1-15,0 0 0 0,7 0 19 0,-7 0 0 16,0 0 0-16,4 0 0 0,-4 0 48 0,0 0 12 0,7 0 4 0,-7 0 0 16,0 0-52-16,0 0-12 0,0 0 0 0,0 0 0 0,7-4 0 0,-7 4 0 15,0 0 0-15,0 0 0 0,7 0 0 0,-7 0 0 16,10 0 0-16,-10 0 0 0,0 0 0 0,4 0 0 15,-4 0 0-15,0 0 0 0,7 0 15 0,-7 0 0 16,0 0 0-16,4-3 0 0,-4 3-24 0,0 0-5 16,3-3-1-16,-3 3 0 0,7-3 15 0,-7 3 0 15,0 0 0-15,4 0 0 16,-4 0 24-16,7-3 8 0,-7 3 2 0,0 0 0 0,0 0-17 0,10-3-3 16,-10 3-1-16,0 0 0 0,0 0-1 0,4 0-1 15,-4 0 0-15,0 0 0 0,0 0-11 0,3 0 0 16,-3 0 0-16,0 0 0 0,18 0 0 0,-18 0 0 0,0 0 0 0,0 0 0 15,0 0 0-15,0 0 0 16,4-3 0-16,6 3 0 0,-10 0 0 0,0 0 0 0,0 0 0 0,0 0 0 16,0 0 0-16,0 0 0 0,0 0 0 0,14-4 0 15,-14 4 0-15,0 0 0 16,0 0 0-16,0 0 0 0,0 0 0 0,11 0 12 16,-4 0-12-16,-7 0 12 0,0 0-12 0,0 0 0 15,3 4 0-15,-3-4 0 0,7 0 0 0,-7 0 0 0,0 0 0 16,8 0 0-16,-8 0 0 0,0 0 0 0,7 0 0 0,-7 0 0 15,3 0 0 1,-3 0 0-16,0 0 0 0,0 0 0 0,7 0 0 0,-7 0 0 16,0 0 0-16,11 0 0 0,-11 0 0 0,0 0 0 0,0 0 0 0,3 0 0 15,4 0 0-15,-7 0 0 0,0 0 0 0,7 0 0 0,-7 0 23 0,0 0 2 32,0 0 1-32,0 0 0 0,7 0-26 0,-7 0 0 15,0 0 0-15,0 0 0 0,0 0 0 0,0 0 0 0,0 0 0 0,0 0 0 0,0 0 0 0,0 0 0 16,0 0 0-1,0 0 0-15,0 0 0 0,0 0 8 16,0 0-8-16,0 0 0 16,0 0-17-16,0 0-9 0,0 0-2 0,0 0 0 0,0 0 46 0,0 0 9 0,0 0 1 0,0 0 1 0,0 0-29 0,0 0 0 0,0 0 0 15,0 0 0 1,0 0 0-16,0 0 8 0,0 0-8 0,0 0 0 0,0 0 0 0,0 0 0 0,0 0 0 0,0 0 0 16,0 0 0-16,0 6 0 15,0-6 0-15,0 6 0 0,0-6 0 0,0 0 0 0,-7 6 0 0,7-6 0 16,-3 7 0-16,3-7 0 15,0 0 0-15,0 0 0 16,-4 3-26-16,4-3-2 0,0 0 0 0,0 0 0 0,0 0 44 0,0 0 9 16,-3 3 2-16,3-3 0 0,0 0-27 0,-4 3 0 15,4-3 0-15,0 0 0 0,-3 3 0 0,3-3 0 0,-7 0 0 0,7 0 0 16,-4 3 0-16,4-3 0 0,-7 0 0 0,7 0 0 16,-7 3 0-16,4-3 0 15,-1 4 0-15,4-4 0 0,-4 0 0 0,4 0 0 0,-7 3 0 16,7-3 0-16,-3 6 0 15,3-6 0-15,-7 0 0 0,7 0 0 0,-14 6 0 0,14-6 0 16,0 0 0-16,-7 3 0 0,7-3 0 0,0 0 0 0,-4 0 0 0,4 0 0 16,0 0 0-16,-3 4 0 0,3-4 8 0,-7 0-8 15,7 0 0-15,-4 3 0 0,-3-3 0 0,7 0 0 0,0 0-8 0,-7 0 8 16,7 0 0-16,-4-3 0 16,4 3 0-16,-3-4 0 0,-1 4 8 0,4 0-8 0,-7-3 0 15,4 0 8-15,3 3-8 0,0-3 0 31,0 3-20-31,-7 0-8 0,0-3-3 0,7 3 0 0,-7 0 31 0,7 0 0 0,-4 0 0 0,4 0 0 16,0 0 0-16,0 0 0 0,0 0 0 0,-7 0 0 0,3 0 15 0,4 0 9 16,0 0 1-16,0 0 1 0,0 0 10 0,0 0 1 15,-7 0 1-15,7 0 0 16,0 0-62-16,0 0-12 0,-3 0-2 0,3 0-1 0,0 0 39 0,0 0 0 16,0 0 0-16,0 0 0 0,0 0 0 0,0 0 0 15,0 0 0-15,0 0 0 0,0 0 0 0,0 0 0 16,0 0 0-16,0 0 0 0,0 0 0 0,0 0 0 15,0 0 0-15,0 0 0 0,0 0 0 0,0 0 0 16,0 0 0-16,0 0 0 0,0 0 0 0,0 0 8 16,0 0-8-16,0 0 0 15,0 0-20-15,0 0-8 0,0 0-3 0,3-3 0 0,4-4 46 0,-7 7 9 0,0 0 1 0,0 0 1 16,0 0-26-16,4-3 0 16,-4 3 8-16,7-3-8 0,-7 3 0 0,4-3 8 15,-4 3-8-15,3-3 8 0,-3 3 20 0,7-3 4 0,4 3 1 0,-11 0 0 31,3-3-53-31,-3 3-10 0,7-3-2 0,-7 3-1 0,4 0 33 0,-1 0 0 16,-3 0 0-16,18-4 0 0,-18 4 0 0,0 0 0 0,0 0 0 0,0 0 0 16,11 0 0-16,-11 0 0 0,0 0 0 0,0 0 0 15,0 0 24-15,3 0 6 0,-3 0 1 0,7 0 0 16,-7 0-43-16,4-3-9 0,-4 3-2 0,10 0 0 16,-10 0 23-16,4-3 0 0,-4 3 0 0,7 0 0 0,-7 0 21 0,10-3-1 31,-10 3 0-31,4 0 0 0,3 0-29 0,-7 0-7 0,7-3 0 0,-7 3-1 0,7 0 17 0,-3 0 0 15,-4 0 0-15,7-3 0 0,0 3 0 0,-7 0 0 16,7 0 0-16,-7 0 0 16,0 0 0-16,3 0 0 0,4 0 0 0,-3 0 0 0,-4 0 8 0,7 0-8 15,0 0 0-15,-3 0 0 0,-4 0 0 0,7 0 8 16,0 0-8-16,3 0 0 0,-10 0 0 16,11 0 0-16,-11 0 0 0,3 0 0 0,1 0 14 0,3 0-3 15,-3 0-1-15,3 0 0 0,-4 0-10 0,4 0 0 16,-3 0 0-16,3 3 0 0,-7-3 0 0,3 0-14 0,8 0 3 0,-8 0 1 15,4 0 10-15,-3 0 0 16,-4 0 0-16,4 0 0 0,3-3 0 0,-4 3 14 16,4 0-3-16,-3-3-1 0,-4 3-10 0,7 0 0 0,3 0 0 0,-10 0 0 15,0 0 0-15,7 0 0 16,0 0 0-16,-3 0 0 0,-4 0 0 0,7 0 0 16,4 0 0-16,-8 0 0 0,1 0 0 0,3 0 0 15,-4 0 0-15,4 0 0 0,-7 0 0 0,4 3 0 16,3-3 0-16,0 0 0 0,0 0 0 0,-7 0 0 0,11 0 0 0,-8 0 0 15,4 0 0-15,-7 0 0 16,4 0 0-16,3 0 0 0,-7 0 0 0,7 0 0 16,0-3 0-16,3 3 0 0,-6 0 0 0,3 0 0 15,-7 0 0-15,7 0 0 0,-7 0 0 0,7 3-11 0,4-3 3 0,-8 0 0 16,8 0 8-16,-4 0 0 16,-7 0 0-16,7 0 0 0,4 3 0 0,-4-3 0 0,3 0 0 0,-6 0 0 0,-4 0 0 0,10 0 0 15,1 0 0-15,-8 0 0 16,8 0 0-16,-4 0 0 0,0 0 0 0,4-3 0 0,-4 3 0 0,0 0 0 15,0-3 0-15,0 3 0 0,0 0 0 0,0 0 0 16,-3 0 0-16,3 0 0 16,0 0 0-16,0 0 0 0,-4 0 0 0,4 0 0 0,4 0 0 0,-8 0 11 15,1 0-3-15,3 0 0 0,4 0-8 0,-11 0-9 16,0 0 9-16,10 0-13 0,-6 0 13 0,-1 0 8 16,4 0 0-1,0 0-8-15,-7 0 0 0,7 0 0 0,0-4 0 0,-7 4 0 0,4 0 0 0,3 0 0 0,0 0 0 0,0 0 0 16,-3 0 0-16,3 0 0 15,3 0 0-15,-6 0 0 0,3-3 0 0,0 3 0 0,0 0 0 16,4 0 0-16,-11 0 0 0,7 0 0 16,0 0 0-16,0 0 0 0,0 0 0 0,3 0 0 0,-10 0 0 0,7 0 0 15,0 0 0-15,1-3 0 16,-8 3 0-16,10 0 0 0,1 0 0 16,-8-3 0-16,-3 3 0 0,7 0 0 0,7 0 0 0,-10 0 0 15,3 0 0-15,0-3 0 0,0 3 0 0,0 0 0 0,0-3 0 16,4 3 0-16,-4 0 0 0,-4-3 0 0,4 3 0 0,0 0 0 15,4 0 0-15,-4-4 0 0,-3 4 0 0,6 0 0 16,-6 0 0-16,3 0 0 0,-4-3 0 0,4 3 0 0,0 0 0 16,0 0 0-16,1-3 0 0,-1 3 0 15,0 0 0-15,0 0 0 0,0-3 0 0,-4 3 0 16,4 0 0-16,4-3 0 0,-8 3 0 0,5 0 0 16,-5-3 0-16,4 3 0 0,0 0 0 0,0 0 0 15,-7 0 0-15,4-3 0 0,6 3 0 0,-3 0 0 0,-3-3 0 16,3 3 0-16,0 0 0 0,0 0 0 15,0 0 0-15,0 0 0 0,4-4 0 0,-1 4 0 16,-6 0 0-16,3 0 0 16,-4 0 0-16,8 0 0 0,-11 0 0 0,11-3 0 0,-8 3 0 0,8 0 0 15,-4 0 0-15,0 0 0 0,3-3 0 0,-3 3 0 0,1 0 0 0,-1 0 0 16,0 0 0-16,0 0 0 0,0 0 17 0,3-3-3 16,-3 3-1-16,0 0 0 15,4 0-13-15,0 0 0 0,-8-3 0 0,8 3-10 0,-1 0 10 16,1 0 0-16,-8 0 0 0,8 0 0 0,0 0 0 0,-1 0 9 15,-6 0-9-15,6 0 0 16,-3-3 0-16,0 3 0 0,4 0 0 0,-4 0 0 0,-3-3 0 0,3 3-16 16,0 0 2-16,0-4 0 0,3 4 23 0,-3 0 5 0,0 0 1 15,-3 0 0-15,3-3-15 0,4 0 0 16,-8 3 0-16,4 0 0 0,-3-3-14 0,3 3 1 0,0 0 0 16,0 0 0-16,-4 0 13 0,8-3 0 0,-4 3 0 0,0 0 0 15,0 0 0-15,4-3 0 0,-8 3 0 0,4 0 0 16,-3 0 0-16,3 0 0 15,-7 0 0-15,7 0 0 0,0 0 0 0,0-3 0 0,-7 3 0 0,11 0 0 16,-4 0 0-16,3 0 0 0,1 0 0 0,-8 0 0 16,1 0 0-16,3 0 0 0,-7 0 0 0,11 0 0 15,-1 0 8-15,-6 0 5 0,3 0 1 0,0 0 0 0,0 0-22 16,3 0-5-16,-6 0-1 0,3 0 0 16,0 0 23-16,0 0 5 0,4 0 1 0,-1-4 0 15,-6 4-24-15,6 0-5 0,-6-3-1 0,7 3 0 16,-4 0 24-16,0 0 5 0,0 0 1 0,0 0 0 15,0 0-15-15,0 0 0 0,-4 0 0 0,8-3 0 16,-4 3 0-16,-3 0 0 0,3 0 0 0,0 0 0 0,0 0 0 0,0 0 0 16,0 0 0-16,-4 0 0 15,4 0 0-15,4 0 0 0,-7 0 0 0,3 0 0 0,0 0 0 0,0 0 0 16,3 0 0-16,-6 3 0 0,-1-3 0 0,4 0 0 16,0 0 0-16,-3 0 0 0,3 0 0 0,0 0 0 15,0 0 0-15,0 0 0 0,0 0 0 16,0 0 0-16,0 3 0 0,0-3 0 15,-3 0 0-15,3 0 0 0,0 0 0 0,0 0 0 0,-7 0 0 16,11 4 0-16,-4-4 0 0,0 0 0 0,3 0 0 0,-3 0 0 16,-7 0 0-16,11 0 0 0,0 3 0 0,-4-3 0 0,3 0 0 0,1 3 0 15,-4-3 0-15,0 0 0 16,4 0 0-16,-1 0 0 0,-3 0 0 16,0 0 0-16,4 0 0 0,-4 3 0 0,3-3 0 0,-3 0 0 15,4 3 0-15,-4-3 0 0,0 0 0 0,0 0 0 16,4 0 0-16,-4 0 0 0,0 0 0 0,4 0-20 0,-4 0 4 0,0 0 0 15,3 0 25 1,-3 0 6-16,0 0 1 0,0 3 0 0,0-3-16 0,0 0 0 16,1 3 0-16,-1-3 0 0,3 0 0 0,-3 0 0 0,0 4 0 0,0-4 0 15,4 0 8-15,-4 0-8 0,0 0 0 0,4 0 0 16,-1 0-9-16,-3 0-8 0,0 0-2 0,4 0 0 0,-4 3 34 0,0-3 6 16,4 0 2-16,-1 3 0 15,-3-3-37-15,0 0-7 0,4 0-2 0,-4 0 0 0,4 0 36 0,-4 0 7 16,3 0 2-16,1 0 0 15,-4 0-22-15,0 0 0 0,0 0 0 0,3 0 0 16,1-3 0-16,0 3 0 0,-4 0 0 0,3 0 8 16,1 0-8-16,-1 0 0 0,-2-3 0 0,2 3 0 0,-3 0 0 0,4 0 0 15,-4 0 0-15,0 0 0 0,0 0 0 0,0 3 0 16,0-6 0-16,0 3 0 16,0 0 0-16,0-4 0 0,0 4 0 0,0 0 0 0,0 0 0 0,0 0 0 15,4-3 0-15,-4 3 0 16,-3 0 0-16,3 0 0 0,0 0 0 0,0 0 0 0,0 0 0 0,0 0 0 15,-4 0 0-15,4 0 0 0,-7 0 0 16,7-3 0-16,1 3 0 0,2 0 0 0,-3 0 0 16,0 0 0-16,0 0 0 0,0 0 0 0,0 0 0 0,0 0 0 0,1 0 0 0,-1-3 0 15,3 3-17-15,-3 0-5 16,0 0-1-16,0-3 0 0,-7 3 35 0,7 0 6 16,0 0 2-16,4-3 0 0,-4 3-20 0,0 0 0 15,0-3 8-15,0 3-8 0,0 0-14 0,0 0-6 0,0 0-2 0,0 0 0 16,1-4 35-1,2 4 7-15,1 0 2 0,-4-3 0 0,0 3-22 16,0 0 0-16,3 0 0 0,-3 0 8 0,1 0-8 16,-5-3 0-16,4 3 0 0,0 0 0 0,-3-3 0 0,3 3 0 0,0 0 0 15,0-3 0-15,-4 3 0 0,4 0 0 16,-7 0 0-16,8-3 0 0,-1 3 0 0,-4 0 0 16,4-3 0-16,-3 3 0 0,-4 0 0 0,7 0 0 0,-4-3 0 15,-3 3 0-15,7 0 0 0,-7 0 0 0,0 0 0 0,7 0 0 0,-3-4 0 16,-4 4 0-16,7 0 0 0,-7 0 0 0,7 0 0 0,-7 0 0 15,4 0 0-15,3 0 0 16,-7 0 8-16,3-3 0 0,-3 3 0 0,0 0 0 0,7 0-8 0,0 0 0 16,-7 0 0-16,4-3 0 0,-4 3 0 0,7 0 0 15,-7 0 0-15,7 0 0 0,-7 0 0 0,0 0 0 16,7-3 0-16,-7 3 0 0,3 0 0 0,-3 0 0 16,0 0 0-16,0 0 0 0,0 0 0 15,8-3 0-15,-8 3 0 0,0 0 0 16,0 0 0-16,7 0 0 0,-7 0 0 0,0 0 0 15,0 0 0-15,3-3 0 0,-3 3 0 0,0 0 0 16,0 0 0-16,0 0 0 0,0 0 0 0,0 0 0 0,0 0 0 0,0 0 0 16,0 0 0-16,7 0 6 0,-7 0-6 0,7 0 0 15,-7 0 0-15,0 0 0 0,0 0 0 0,0 0 0 16,0 0 0-16,0 0 0 0,0 0 0 0,0 0 0 0,0 0 0 0,0 0 0 16,0 0-10-16,0 0 2 15,0 0 0-15,0 0 0 16,0 0-49-16,0 0-10 0,0 0-1 0,0 0-1 15,0 0-165-15,0 0-33 0,-10-7-6 0,6 4-966 0</inkml:trace>
  <inkml:trace contextRef="#ctx0" brushRef="#br1" timeOffset="83524.56">3962 6816 1792 0,'0'0'51'0,"0"0"10"0,0 0-49 0,0 0-12 15,0 0 0-15,0 0 0 16,0 0 0-16,0 0 0 0,0 0 0 0,0 0 0 15,0 0 54-15,0 0 8 0,3-3 2 0,-3 3 0 16,4-3-8-16,-4 3 0 0,3-6-1 0,-3 6 0 0,0-3 14 16,7-1 3-16,-7-2 1 0,0 3 0 0,0 3-29 0,0 0-5 15,0 0-2-15,0 0 0 0,0-3 0 0,0 3 0 0,0 0 0 0,0 0 0 16,4-3-37-16,-4 3-8 16,0 0-2-16,0 0 0 0,0-3 59 0,0 3 12 0,0 0 3 0,0 0 0 15,0 0-48-15,0 0-16 0,7-4 9 0,-7 4-9 16,0 0 0-16,3-3 0 15,1 0 0-15,-4 3 0 0,4 0 32 0,-4 0 13 0,3-3 3 0,1 0 1 16,3 0-30-16,-4 0-7 0,-3 3 0 0,0 0-1 16,0 0-11-16,7 0 10 0,-7-3-10 0,4 3 10 15,3-4-10-15,-7 4 8 0,0 0-8 0,3 0 8 16,8-3 0-16,-11 3-8 0,3 0 12 0,-3 0-4 16,0 0 4-16,0 0 1 0,7-3 0 0,-7 3 0 15,11 0 0-15,-11 0 0 0,0 0 0 0,7 0 0 16,-3 0 11-16,3 0 1 0,-7 0 1 0,0 0 0 15,7 0-26-15,-4-3-19 0,4 3 3 0,-7-3 1 16,4 3 15-16,-4 0 0 0,7-3 0 0,-4 0 0 0,1 3 0 0,3-4 0 0,-7 1 8 0,11 0-8 31,-8-3 0-31,-3 6 0 0,0 0 0 0,7 0 0 0,-7 0 0 16,0 0 0-16,4 0 0 0,6 0 0 0,-10 0 11 0,4 0-2 16,3-3 0-16,-4 3 0 0,4 0-9 0,-3 0 0 15,-4-3 9-15,7-1-9 0,-3 4 0 0,6-3 9 16,-10 0-9-16,0 3 0 15,11 0 0-15,-11-3 0 0,7 3 0 0,-4-3 0 0,4 3 0 0,0 0 8 0,4-3 1 0,-7 0 0 16,-1 0-9-16,-3 3 0 16,7 0 0-16,4-4 8 0,-8 4-8 0,-3 0-16 0,7 0 4 0,-7 0 1 15,11-3 24-15,-8 3 5 16,8 0 1-16,-11 0 0 0,11 0-19 0,-11 0 8 0,3-3-8 0,4 3 0 16,0 0 9-16,-7 0-9 15,7-3 0-15,4 3 9 0,-11 0-9 0,3-3 0 16,4 0 0-16,-3 3 8 0,-4 0-8 0,7-3 0 15,0-1 9-15,0 4-9 0,-3-3 32 0,3 0 1 16,3 3 1-16,-6 0 0 16,-4 0-50-16,3-3-11 0,4 3-1 0,-3 0-1 0,-4 0 46 0,7 0 10 15,4 0 1-15,-8 0 1 0,4-3-45 0,-3 3-10 0,-4 0-2 0,10 0 0 16,-6 0 28-16,3 0 0 0,-4-3 0 0,4 3 0 16,-3-3 22-16,-4 3 3 0,11 0 1 0,-8 0 0 15,4 0-26-15,-3-4 0 0,3 4 0 0,-4 0 0 16,4-3 0-16,0 3 0 0,-7 0 0 0,7-3 0 0,4 3 0 0,-7 0 0 15,-1 0 0-15,-3 0 0 0,7 0 0 0,4-3 0 16,-8 3 0-16,4 0 0 16,-3 0 0-16,3-3 0 0,-4 3 0 0,8 0 0 0,-7-3 0 0,3 3 0 15,-4 0 0-15,4-3 0 0,0 3 0 0,0 0 0 16,-3-3 0-16,3 3 0 0,3-4 0 0,-6 4-20 16,-1-3 3-16,5 0 1 0,-8 3 25 0,10 0 6 15,-6 0 1-15,6-3 0 0,-3 3-25 0,-3 0-5 0,-4 0-1 16,10-3 0-16,-6 3 15 15,7 0 0-15,-4-3 0 0,-4 3 0 0,4-3 0 0,-3-1 0 0,6 1 0 0,-10 3 0 16,4-3 0 0,3 0 0-16,-4 0 0 0,4 0 0 0,-3 0 0 0,7 0 0 15,-8-1 0-15,4 1 0 0,-3-3 12 0,-1 6 1 16,4-3 1-16,-3 0 0 0,3 3-14 0,3-3 0 16,-10-1 0-16,7 1 0 0,1 0 0 0,-1 3-12 15,0-3 3-15,0 3 0 0,-4-3 9 0,4 3 12 16,-3-3-2-16,3 3-1 0,0-3-9 0,0-1-12 0,-4 1 2 15,5 3 1-15,-1-3 9 0,0 3 12 16,0 0-2-16,0-3-1 0,0 3-9 0,-4-3 0 0,4 0 0 0,0 0 0 16,4 3 0-16,-4-3 0 0,4-1 0 0,-8 1 0 0,4 3 0 15,-3-3 0 1,6 0 0-16,-6 3 0 0,3-3 0 0,-4 3 0 16,5-3-10-16,-1 3 10 0,0-3 0 0,-4 3 0 0,4-7 0 0,0 4 0 0,0 3 0 0,0 0 0 15,-3-3 0-15,7 3 10 0,-8-6-10 0,8 3 0 16,-4-1 0-16,0 1 0 15,0 0 0-15,3 0 0 0,-10 0-9 0,7 0 9 16,0 0 0-16,1 3 0 0,-1-3 0 0,-7 3 0 0,7-7 0 0,0 4 0 16,0 0 0-16,0 0 0 15,-7 3 0-15,7-3 0 0,0 0 0 0,4-1 0 0,-8 1 0 0,4 0 0 16,-3 0 8-16,6 0-8 16,-6 0 0-16,3 0 8 0,-4 0-8 0,4-1 0 15,0 4 0-15,0-3 0 0,-3 0 0 0,3 3 0 0,0-3 0 0,0 0 0 16,0 0 0-16,0 0 0 0,0-1 0 0,4 1 0 15,-8 3 0-15,5-3 0 0,-5 3 0 16,8-3 0-16,-1 0 0 0,-6 3 0 16,-1-3 8-16,4 0-8 0,0 3 0 0,0-4 0 0,0 1 0 0,-3 3 0 0,3-3 0 15,0 0 0-15,-7 3 0 0,7-3 0 0,4 3 0 0,-8-3 0 16,4 3 0-16,0-3 0 16,0 0 0-16,4-1 0 0,-7 1 0 15,3 3 0-15,0-3-8 0,0 0 8 0,0 0 0 0,0 0 0 0,0 3 0 0,0-3 0 16,0-1 0-16,0 1 0 15,-3 3 0-15,6-3 0 0,-6 0 0 0,3 3 0 16,-7 0 8-16,7-3-8 0,0 0 0 0,3 0 0 0,-10 3 0 16,4 0 0-16,3-3 0 0,0-1 0 0,0 1 0 0,-3 0 0 0,3 0 0 0,-4 0 0 31,4 0 0-31,0 3 0 0,-3-3 0 0,3-1 8 0,-7 4-8 16,7 0 0-16,-3-3 0 0,3 0 0 15,-4 0 0-15,4 3 0 0,-3-3 0 0,-4 3 0 0,7-3 0 0,0 0 0 0,-4 3 0 16,4-4 0-16,0 4 0 0,-3-3 0 0,0 0 0 15,-1 0 0-15,1 0 0 0,3 3 0 0,0-3 0 0,0 0 0 16,-7 3 0-16,3 0 0 16,4-3 0-16,-3-1 0 0,3 1-11 0,0 3 11 15,0-3 0-15,-3 0 0 0,3 3 0 0,0-3 0 0,-7 3 0 0,7-3 16 16,-4 3 0 0,4-3-1-16,-3-1-15 0,3 4 0 0,-7 0 0 0,7-3 0 0,0 0 0 0,-3 0 0 15,-4 3 0 1,7-3 0-16,3 0 0 0,-6 0 0 0,-1-1-12 0,1 1 12 0,3 0 0 0,-4 3-8 15,4-3 8-15,0 0 0 0,-3 3 0 16,-1-3 0-16,5-3 0 0,-1 2 0 0,-4 1 0 0,4 3 0 0,0-3 0 0,0 0 0 16,-3 0 0-16,3 0 0 15,-4 0 0-15,4 3 0 16,1-4 0-16,-1 1 0 0,-4 0 0 0,4 0 0 0,-7 3 0 0,7-3 0 0,0 0 0 0,-3 0 0 16,-4 3 0-16,10-3 0 0,-3-1 0 0,0 1 0 15,-3 0 0-15,3 0 0 0,0 0 0 0,-3-3 0 16,3 2 0-16,-4 1 0 0,1 0 0 0,3 0 0 15,-4 0 0-15,4-3 0 16,-3 2 0-16,3 1 0 0,-3 0 0 0,-1 0 0 16,4 0 0-16,-3 0 0 0,-1 0 0 0,1 0 0 0,6-1 0 0,-10 1 0 15,4 0 0-15,3 0 0 0,-4 0 0 0,4 0 0 0,-3 0 0 16,-1-1 0-16,1 1 0 0,0 0 0 16,-1 0 0-16,4 0 0 0,-3 0 0 0,-1 0 0 15,4-1 0-15,-3 1 0 0,-1 0 0 0,4 0 0 16,0-3 0-16,-3 3 0 0,-4 3 0 0,7-3 0 15,-3-1 8-15,10-2-8 0,-7 3 0 0,-4 0 8 0,1-3-8 16,3 2 0-16,-4 1 0 16,4 0 0-16,-3 0 0 0,-4 3 0 0,3-6 0 15,1 3 0-15,-1-4 0 0,-3 7-8 0,8-3 8 0,-8 3 0 0,3-3 0 16,4-3 0-16,-3 3 0 16,3-4 0-16,-4 4 0 0,-3 3 0 0,11-6 0 15,-8 3 0-15,4 0 0 0,-7 3 0 0,4-3 0 0,3-1 0 0,-3 1 0 16,6 0 0-16,-6 0 0 0,3 0 0 0,-4 0 0 15,-3 3 0-15,7-3 0 0,0 0 0 16,0-1 0-16,0-2 0 0,-7 6 0 0,7-3 0 0,-7 3 0 0,4-3 0 0,3 0 0 16,-7 3 0-16,7-3 0 15,-7 3 0-15,4-7 0 0,-4 7 0 0,10-3 0 0,-6 0 0 0,-4 3 0 16,3-6 0-16,-3 6 0 16,7-3 0-16,-3-1 0 0,-4 4 0 0,7-6 0 0,4 3 0 15,-11 3 0-15,0-3 0 0,7 0 0 16,-4 0 0-16,-3 3 0 0,4-3 0 0,-1-1 0 0,-3 4 0 15,7-6 0-15,-7 6 0 16,4-3 0-16,-4 3 0 0,7-3 0 0,-4 0 0 0,4 0 0 16,-3-1 0-16,-1 1 0 0,-3 3 0 0,4-3 0 0,-1-3 0 15,5 3 0-15,-8 3 0 0,3-3 0 0,1 0 0 0,3-1 0 16,-7 1 0-16,3 0 0 16,1 0 0-16,-1 0 0 0,-3 3 0 0,7-3 0 0,-3 0 0 0,-1-1 0 0,1 1 0 15,3 0 0-15,-4 0 9 0,1 0-9 16,3 0 0-16,-3 0 0 0,-1-1 0 0,1 1 0 0,-1 0 0 15,1 0 0-15,-1 0 0 0,1 0 0 0,-4 3 0 0,7-3 0 16,-4 0 0-16,4-1 0 16,-7 4 0-16,4 0 0 0,3-3 0 0,-4 0 0 0,1 0 0 0,3-3 0 15,-3 3 0-15,-1-1 0 0,1 1 0 0,-1 0 0 16,4 0 0-16,-3 3 0 16,6-3 0-16,-6 0 0 0,-1 0 0 0,-3 3 0 0,0 0 0 0,0 0 0 15,7-7 0-15,-3 1-11 0,0 3 11 0,-1-3 0 16,4 3 0-16,-3-1 0 0,-4 4 0 0,3-3 0 15,4-3 0-15,-3 3 0 16,3-3 0-16,-4 2 0 0,-3 4 0 0,7-3 0 0,0 3 0 0,0-3 0 16,-7 3 0-16,4-3 0 0,3 3 0 0,-3-3 0 15,3 0 0-15,-4-3 0 0,4-1 0 0,0 4 0 16,-7 3 0-16,4-3 0 0,3-3 0 0,0 3 0 0,-7 3 0 0,3-7 0 16,5 4 0-16,-8 3 0 15,0 0 0-15,7-6 0 0,0 0 0 0,0-1 0 16,-4 4 0-16,4-3 0 0,-7 6 0 0,7-3 0 0,-7 3 0 0,4-6 0 15,3-1 0-15,-4 1 0 16,-3 6 0-16,7-6 0 0,-3 3 0 0,0-4 0 0,-4 7 0 0,7-6 0 16,-7 3 0-16,3-3 0 0,1-1 0 0,-4 7 0 0,3-3 0 15,4-3 0-15,0 3 0 0,-3 0 0 0,-1 0 0 16,1-1 0-16,-4 4 0 0,3-6 0 0,1 3 0 0,3-3 0 16,-7 3 0-16,7-1 0 15,-7 4 0-15,4-3 0 0,-1-3 0 0,1 3 0 16,-1 0 0-16,-3 3 8 0,4-3-8 0,3 0 8 0,-4-1-8 0,1 1 0 31,-1 0-8-31,1 0 8 0,-1 0 0 0,1 0 0 0,-1 0 0 0,4-1 0 0,-7 4 0 0,4-3 0 16,0 0 0-16,-1 0 0 15,4 0 0-15,-3 0 0 0,-1 0 0 0,1-1 0 16,-1 1 0-16,1 0 0 0,-1 0 0 0,4-3 0 16,-3 3 0-16,-1 0 0 0,-3-1 0 0,7 1 0 0,-3 0 0 15,0 0 0-15,-1 0 0 0,1 0 8 0,-1 0-8 0,1-1 0 16,-1 1-8-16,1 0 8 0,3 0 0 0,-4 0 0 15,1-3 0-15,-1 3 8 0,1-1-8 16,-1 1 0-16,-3 3-8 0,4-3 8 0,-4 3 0 0,3-6 0 16,1 0 0-16,-1 2 0 15,1 1 0-15,0-3 0 0,-1 3 0 0,1-3 0 0,-4 6 0 16,3-4 0-16,4-2 0 0,-3 3 0 0,-1 0 0 0,1-3 0 0,-1 3 0 0,1-1 0 31,3 1 0-31,-7 3 0 0,0 0 0 0,3-6 0 16,4 3 0-16,-3 0 0 0,0-4 0 0,-1 4 0 0,1 0 0 0,3-3 0 15,-4 3 0-15,1-4 0 0,-4 7 0 0,3-3 0 16,-3 3 0-16,7-6 0 0,-3 3 0 0,-1-3 0 16,1 3 0-16,-4 3 0 0,7-7 0 0,-7 7 0 0,0 0 0 0,0 0 0 15,7-6 0-15,0 3 0 0,-7 3 0 0,4-3 0 16,3-4 0-16,-4 1 0 16,1 0 0-16,-4 6 0 0,0 0 0 0,3-6 0 0,1 3 0 0,-1-4 0 15,1 1 0-15,-1 0 0 0,1-1 0 0,-4 7 0 16,0 0 0-16,3-6 0 0,1 0 0 0,-4 6 0 0,3-3 0 0,-3 3 0 31,4-7 0-31,-4 7 0 0,3-6 0 0,-3 6 0 0,4-3 0 0,0 0 0 16,3-3 0-16,-4 3 0 0,-3 3 0 0,4-7 0 0,-4 7 0 0,0 0 0 15,3-6 0-15,1 3 8 0,-1-3-8 0,1-1 0 16,-4 7 0 0,0 0 0-16,3-6 0 0,1 3 0 0,-1-3 0 0,-3 6 0 15,4-3 0-15,-4 3 0 0,3-4 0 0,1 1 0 16,-1-3 0-16,-3 6 0 0,4-3 0 0,-4 3 0 0,0 0 0 0,7-3 0 0,-3 0 0 15,-1-1 0 1,-3 4 0-16,4-3 0 0,-4 3 0 0,3-3 0 0,-3 3 0 0,0 0 8 16,0 0-8-16,4-3 8 0,-4 3-8 0,3-3 0 0,-3 3 0 0,0 0 0 15,0 0 0-15,0 0 0 16,0 0 0-16,4-3 0 0,-4 3 0 16,0 0 0-16,0 0 0 0,0 0 0 0,0 0 0 0,0 0 0 0,3-7 0 0,-3 7 0 15,0 0 0-15,0 0 8 0,0 0-8 0,0 0 8 31,0 0-50-31,0 0-10 0,0 0-1 0,0 0-1 16,0 0-49-16,0 0-9 0,0 0-3 0,0 0-841 16,0 0-168-16</inkml:trace>
  <inkml:trace contextRef="#ctx0" brushRef="#br0" timeOffset="137728.81">10996 1458 1036 0,'0'0'23'0,"0"0"5"0,0 0 0 0,-3-7 1 0,3 4-29 0,0 3 0 0,-4-6 0 0,4 3 0 15,-3 0 92-15,3 3 13 0,-4-10 3 0,4 7 0 32,0 3-28-32,-4-6-4 0,4 6-2 0,0 0 0 15,0 0-1-15,0 0 0 0,0 0 0 0,0 0 0 0,0 0-6 16,0 0-2-16,0 0 0 0,0 6 0 0,4 10-52 0,-4-7-13 0,4 13 0 0,-1 3 0 16,1 7 54-16,-1 5 8 15,1 4 2-15,-1 6 0 0,4 0 0 0,-3 6 0 0,-1 1 0 16,1 5 0-16,-1 1 0 0,1-7 0 0,3-3 0 15,-4 0 0-15,4-6-43 0,1-3-8 0,-5-3-1 0,4-4-1 16,0-6-11-16,0 1-16 0,-3-7 4 0,-1-4 1 16,1 1 21-16,3-3 4 0,-7-10 1 0,3 0 0 0,-3-6-24 15,0 0-5-15,0 0-1 16,4-6 0-16,-4-9-114 0,0-1-23 0,-4-3-5 0,1-6-965 16</inkml:trace>
  <inkml:trace contextRef="#ctx0" brushRef="#br0" timeOffset="138160.95">10728 1357 1926 0,'-4'-6'42'0,"1"3"9"0,-1-3 1 0,1-4 3 0,-1 1-44 0,1 3-11 15,3-4 0-15,0 1 0 16,0 2 48-16,3-2 8 0,1 3 2 0,3-4 0 0,-4 4-14 0,8-3-4 16,0 6 0-16,-1-4 0 0,8-2-1 0,-1 3-1 15,1-1 0-15,3 1 0 0,4 0 4 0,0 0 1 0,3 2 0 0,-3 1 0 16,3-6-2-16,-3 6 0 16,-1 0 0-16,4-1 0 0,4 1-1 0,0 0 0 15,3 3 0-15,4 3 0 0,-4 0-2 0,-3 7-1 16,3 2 0-16,-6 7 0 0,-1 3-1 0,-4-3-1 15,-6 12 0-15,0-2 0 0,-4-1-3 0,-4 0-1 16,1 3 0-16,0 7 0 0,-8-7-8 0,4 4-2 16,-3-1 0-16,3 1 0 0,-4-4-13 0,-3 0-8 0,0-5 8 0,0-1-8 0,0 0 8 15,0-3-8 1,-3 0 8-16,-4 0-8 0,0-7 8 0,0 1-8 16,-4 0 10-16,0-10-10 0,-6 3 10 0,-1-2-10 15,1-1 10-15,-1-3-10 0,-3 0 0 0,3-3 0 16,0-3 0-16,1 3 0 0,3-3 0 0,0 0-8 0,-1 0-1 0,5-1 0 15,-4 1-16-15,3 0-3 0,4 0-1 16,0 3 0-16,0-3-113 0,3 3-22 0,4 0-5 0,0 0-1099 16</inkml:trace>
  <inkml:trace contextRef="#ctx0" brushRef="#br0" timeOffset="138882.7">11476 2367 1792 0,'0'0'51'0,"0"0"10"0,-4 3-49 0,-3 0-12 0,7-3 0 0,-3 0 0 0,-4 0 100 0,7 0 16 0,0 0 4 0,-7 0 1 0,0-6-39 0,3-3-8 0,-3 2-2 0,7-2 0 0,-7-4-19 0,3 4-4 31,1-7-1-31,3 1 0 0,-4-1-8 0,4 0-3 0,0 0 0 0,4 1 0 0,-4-4-16 0,3 3-3 16,1 1-1-16,3-1 0 0,-3 0-17 0,3 1 0 15,0-4 8-15,0 0-8 0,0 6 0 0,3-5 10 16,-3 5-10-16,4 1 8 16,-4 5-8-16,0-2 0 0,4 6 0 0,-1 3 0 0,1 0 0 15,-1 9 0-15,-3-3 0 0,4 7 0 0,0 3 0 0,-1 2 13 16,1-2-3-16,-1 3-1 0,1-3 5 0,0-1 1 15,-1 1 0-15,1 0 0 0,-1-4 0 0,1 4 0 16,-1 0 0-16,5-10 0 0,-5 3-4 0,4-3-1 16,-3 1 0-16,3-1 0 0,0-6-10 0,-3 3 0 0,3-3 9 0,0-3-9 15,-4-6 0-15,1-1 8 16,0 4-8-16,-1 0 0 0,-3-10 28 0,-3 3 2 0,3 1 0 0,-4-4 0 16,1 1-40-16,-1-1-8 0,-3 3-2 0,0-9 0 15,0 7 20-15,-3 2 0 16,-1-2 0-16,4 5 0 0,-3 1 10 0,-4 6-10 0,0-1 10 0,3 8-10 15,-6-1 11-15,3 6-11 0,0 4 12 0,-4 5-12 16,4-5 0-16,0 6 0 0,0 0 0 0,0 3 0 16,3 3 0-16,1-7 0 15,-1 8 0-15,4-5 0 0,0 1 0 0,4-3 0 0,-4 0 0 16,7 3 0-16,-4-3 9 0,8-3-1 0,-4-1-8 0,3-5 12 16,1 2-12-16,0-2-10 0,-1 2 2 0,1-9 0 0,3 0 8 0,-3 0 0 31,3 1 0-31,-4-8-8 0,1 1-4 0,3 0 0 0,0-6 0 0,0 3 0 15,0-4-126 1,0 1-26-16,-3-4-4 0</inkml:trace>
  <inkml:trace contextRef="#ctx0" brushRef="#br0" timeOffset="139433.04">12323 1552 1866 0,'0'0'52'0,"0"0"13"0,0-7-52 0,0 7-13 0,0 0 0 0,0 0 0 31,0 0 82-31,7 7 14 0,-4 2 2 0,4 4 1 0,-7 2 2 16,4 4 1-16,-1 3 0 0,1 0 0 16,-1 6-2-16,1-3-1 0,-1 7 0 0,1-1 0 0,-1 0-28 0,-3 4-6 0,4-7-1 15,-1 3 0-15,1 4-51 0,0-7-13 16,-1 0 0-16,1 1 0 0,-1-1 34 0,1-6 4 15,3 0 1-15,-4 0 0 0,4 0-29 0,-3-7-10 16,-1 1 0-16,-3 0 9 0,4-13 11 0,-1 6 1 0,-3 4 1 16,4-7 0-16,-8 7-22 0,4-10 0 0,-3 0 0 0,-1 0 0 15,1-3 0-15,-1 0 0 16,-3 0 0-16,0 0 0 16,0-3-17-16,0 0-8 0,-4 0-2 0,1-7 0 0,-1 1 19 0,4 2 8 0,-7 1-8 0,4 3 8 15,-5 0 0-15,1 3 0 0,-3 3 0 0,3 0-8 16,-4 0 8-16,4 4 0 0,0 2 0 0,0 4 0 0,-1-7 0 0,5 6 0 15,-1 4 0-15,4 0 0 16,4-7 0-16,-1 4 0 0,1 2 0 0,3 1 0 31,3-7-30-31,1 4-1 0,-1 0 0 0,4 2 0 0,4-9 31 0,-1 4 0 0,5-1 0 16,-1 1 0-16,0 2 0 0,0-9 0 0,0 4 0 0,0-1 0 16,0 0 0-16,-3-3 0 0,-1 0 0 0,1 1 0 15,0-4 45-15,-1 0 15 0,-3-4 4 0,4-2 0 0,-1 0-52 0,-3 0-12 16,4-4 0-16,-4 7 0 0,0-13 0 0,0 7 0 15,0-4 0-15,0 7 0 0,0-9 0 0,-3 5 0 16,3-2 0-16,-4 2 0 16,5 4-100-16,-1-7-22 0,-4 7-5 0,4 0-1 15,0-4-153-15,0 7-31 0,-7 3-7 0,14-9-1 0</inkml:trace>
  <inkml:trace contextRef="#ctx0" brushRef="#br0" timeOffset="139589.31">12725 2320 2381 0,'0'0'68'0,"-4"3"14"0,4-3-66 0,-3 0-16 0,-4 0 0 0,7 0 0 16,0 0 72-16,-4 0 12 0,1 0 1 0,3-3 1 15,-4-3-56-15,4-4-11 0,-4 1-3 0,1-4 0 16,-1 4-8-16,1-10-8 0,-4 3 9 0,0 4-9 16,0-10-91-1,0 3-24-15,-4 0-5 0</inkml:trace>
  <inkml:trace contextRef="#ctx0" brushRef="#br0" timeOffset="139708.03">12569 2009 1552 0,'-3'10'44'0,"3"-10"10"16,0 9-43-16,0-6-11 0,3 7 0 0,1-4-664 16</inkml:trace>
  <inkml:trace contextRef="#ctx0" brushRef="#br0" timeOffset="139994.99">12958 1981 2206 0,'-15'10'63'0,"8"-4"13"0,0 0-61 0,0 7-15 16,0-1 0-16,-3-2 0 0,3 2 68 0,-4 1 10 15,4 2 2-15,0 4 1 0,0-3-13 0,0 0-4 0,0 2 0 0,0 1 0 16,0-3 12-16,3 3 1 0,1 3 1 0,-1-10 0 15,4 4-18-15,-4 3-4 16,4-10-1-16,0 4 0 0,0-1-23 0,4-2-4 16,-4-1 0-16,7-3-1 0,-3-3-11 0,3 4-3 15,0-4 0-15,3 0 0 0,1-3-13 0,-1 0 0 16,5-3 8-16,2 3-8 0,1-6 0 0,-1 2 0 0,5 1 0 0,-1 0 0 16,0 0 14-16,4 3 3 0,-4 0 1 0,4 0 0 31,-4 0-90-31,0 0-19 0,-3 0-3 0,3 3-1 15,-7 0-162-15,0 4-33 0</inkml:trace>
  <inkml:trace contextRef="#ctx0" brushRef="#br0" timeOffset="140410.91">13286 1865 1958 0,'0'0'43'0,"0"0"9"0,0 0 1 0,0 0 3 0,0 0-45 0,-4 7-11 16,4-7 0-16,0 9 0 0,0-3 104 0,0 4 20 16,0 2 3-16,0 4 1 0,4-1-52 0,-1 4-9 15,1 6-3-15,-1 0 0 0,1 4 0 0,3-1 0 16,-4 3 0-16,4 1 0 0,0-7 0 0,0 0 0 0,1 3 0 0,-1-3 0 16,0-3-27-16,3 0-5 15,-3 0-2-15,0 0 0 0,0-10-17 0,-3 1-3 0,3 0-1 0,0-1 0 0,-3-6-9 0,-1-3 0 31,-3-3 0-31,0 0 0 0,0 0-16 0,0-6-4 0,0 0-2 0,-3-7 0 16,-1 1-131-16,1-4-27 0,-1 4-4 0,-3-4-1040 16</inkml:trace>
  <inkml:trace contextRef="#ctx0" brushRef="#br0" timeOffset="140625.19">13236 2163 2188 0,'0'0'48'0,"0"0"11"0,0 0 1 0,0 0 1 0,0 0-49 0,4 3-12 0,3 4 0 0,0-7 0 16,0 3 149-16,0-3 27 0,4 0 6 0,-1 0 1 0,4 0-85 0,0 0-17 0,0-3-3 0,4 3-1 15,0 0-65-15,-1-7-12 16,1 7 0-16,0 0 0 0,3-3 44 0,-7 6 16 0,4-3 4 0,-1 0 0 31,-3 0-103-31,0 7-20 0,1-7-4 0,-5 3-1 16,4-3-102-16,-7 0-21 0,0 0-4 0,0 3-1 0</inkml:trace>
  <inkml:trace contextRef="#ctx0" brushRef="#br0" timeOffset="140811.54">13734 2389 2986 0,'-11'9'84'0,"4"-6"20"0,7-3-84 0,-4 4-20 0,-3-1 0 0,4 0 0 15,3-3 107-15,0 0 17 0,-7 0 3 0,7 0 1 16,0 0-103-16,-7 0-25 0,0-6 0 0,3-1 0 0,1-2 0 0,-1-1 0 15,1-2 0-15,-1-7 0 16,1 0 8-16,-1-3-8 16,1-3 0-16,-5-3 8 0,5 0-111 0,3 0-22 0,-4-4-5 15,1 4-1 1,-1 0-89-16,4 3-19 0,0 3-3 0</inkml:trace>
  <inkml:trace contextRef="#ctx0" brushRef="#br0" timeOffset="140893.03">13631 1962 518 0,'0'0'11'0,"0"7"2"0,0 5 1 0,4-9 2 0</inkml:trace>
  <inkml:trace contextRef="#ctx0" brushRef="#br0" timeOffset="141308.01">14005 1978 2269 0,'0'0'64'0,"-3"3"15"16,-1 0-63-16,-3 4-16 0,4 2 0 0,-4 0 0 16,0-2 115-16,-1 5 20 0,1 1 4 0,0-1 1 0,0 7-64 0,0-6-12 15,0 6-2-15,0 6-1 0,0-10-8 0,0 4-1 16,4 3-1-16,-1 0 0 0,0 0-12 0,4 0-3 16,0 0 0-16,0-6 0 0,4-1-15 0,0 1-3 0,3-7-1 0,0 1 0 15,0-1-1-15,3-3-1 0,1 1 0 0,-1-1 0 16,5-6-15-16,-5-6 0 0,4 3 0 0,0-4 0 15,0-2 0-15,-3-1 0 0,0 1 0 0,-4-7 0 16,0 4 0-16,0-4 0 0,0 0 0 0,-4 4 0 16,1-7 0-16,-4 10 0 0,3-7 0 0,-3 0 0 15,0 4 0-15,-3-4 0 0,3 4 0 0,-7-4 0 16,0 6 0-16,0-8 0 0,-7 5 0 0,0 1 0 16,-1 2 0-16,1-2 0 0,-3 2 0 0,3 7 0 0,-4 0 0 0,4 3 0 15,-4 3 0-15,4 0 0 0,3 4 0 0,1-1 0 16,-1 6 0-16,4-5 0 15,4 2-100-15,-1 4-22 16,8-1-5-16,-1 1-1 0,1-4-102 0,3 0-21 0,3 1-4 0,5-4-1 16</inkml:trace>
  <inkml:trace contextRef="#ctx0" brushRef="#br0" timeOffset="141574.22">14252 2367 2508 0,'-7'9'71'0,"4"-2"16"0,-4-4-70 0,3 3-17 15,1-3 0-15,3-3 0 0,-4 0 157 0,-3-3 28 16,3-3 6-16,1 3 1 0,-1-7-154 0,4 4-30 16,0-7-8-16,0 1 0 0,4-1 37 0,-1-2 7 15,1-4 0-15,3 0 1 0,0 3-21 0,4 1-4 16,-1-1 0-16,4-3-1 0,0 3-6 0,4-2-1 0,0 2 0 0,-1 0 0 16,1 1-2-16,0-1-1 0,3 0 0 0,-4 4 0 15,1 5 27-15,0 4 6 16,-4 0 1-16,0 6 0 0,-3 0-35 0,-1 4-8 0,-3 8 0 0,0 1 0 15,0 3 20-15,-7 0 1 0,4 6 1 0,-1 0 0 0,-3 0-10 0,0 0-3 16,4-3 0 0,-4 0 0-16,0 3-9 0,0-9 0 0,0 3 0 0,0-4 0 15,0-2-23-15,0-1-6 16,0-2-2-16,0-1 0 0,0-9-129 0,0 0-25 0,0 0-6 16,0 0-1-16</inkml:trace>
  <inkml:trace contextRef="#ctx0" brushRef="#br0" timeOffset="147965.71">11402 3336 1335 0,'0'0'29'0,"0"0"7"0,-4 3 0 0,1 6 2 0,-4-9-30 0,7 0-8 0,-4 3 0 0,4 4 0 16</inkml:trace>
  <inkml:trace contextRef="#ctx0" brushRef="#br0" timeOffset="148493.07">11469 3483 1036 0,'0'0'23'0,"0"0"5"0,0 0 0 0,0 0 1 0,0 0-29 16,3 6 0-16,1 1 0 0,3-1 0 15,-4 0 101-15,1 1 15 0,0-1 2 0,3 0 1 0,-7-6-37 0,3 6-7 16,1 1-2-16,3-1 0 0,-4 0 75 0,1-3 16 16,-4-3 2-16,3 10 1 0,1-4-31 0,-1 0-7 15,-3-6-1-15,0 0 0 0,0 0-31 0,0 0-6 16,0 0-2-16,0 0 0 0,0 0-20 15,0 0-4-15,0 0-1 0,0 0 0 0,0 0-51 0,0 0-13 0,-7-3 0 0,4-3 0 32,-1 0 0-32,-3-4 0 0,0 4 0 0,4-4 0 15,-8-2 54-15,4 3 8 0,0-1 2 0,-4 1 0 16,1-7-52-16,-4 0-12 0,3 1 0 0,0-1 0 0,-3 0 0 0,0-2 0 16,4-4 0-16,-1 0 0 0,4 3 0 0,0-3 0 0,0 3 0 0,7 3 0 15,0 1 0-15,0-4 0 0,3 3 0 0,4-3 0 16,1 1 0-16,-1-4 0 0,3 6 0 0,4-9 0 15,0 0 0-15,4 3 0 0,-4 3 0 0,7-3 0 16,-3 3 0-16,0 4 0 16,-1-4 0-16,4 0 0 0,-3 6 0 0,0-2 0 15,-1-1 0-15,1 7 0 0,-4-1-48 0,-3-2-13 16,3 5-3-16,-4 1 0 0,1 0-153 0,-1 3-31 0,15-7-7 16,-7 10-1-16</inkml:trace>
  <inkml:trace contextRef="#ctx0" brushRef="#br0" timeOffset="149006.22">11899 3157 1609 0,'0'0'35'0,"0"0"7"0,-3-3 2 0,-1-6 2 0,4 5-37 0,-3-2-9 0,3 0 0 0,0 0 0 0,-4-1 131 0,4 4 24 31,0 3 5-31,0-6 0 0,0 6-76 0,0 0-16 0,0 0-4 16,0 0 0-16,0 0 52 0,0 0 9 0,0 6 3 0,0 7 0 0,4-1-52 0,-1 4-9 15,1 0-3-15,-1 6 0 0,1 0-51 0,-1 3-13 16,1 3 0-16,3 0 0 15,-4 0 54-15,4 0 8 0,0 1 2 0,1-4 0 16,-1-3-52-16,0-3-12 0,-4-1 0 0,4 1 0 16,-3-3 0-16,-1-7 0 0,1 1 0 0,-1-4 0 0,1 0 0 0,-4-6 0 31,0 0 0-31,0 0 0 0,0 0 0 0,3-6 0 16,-3 0 0-16,0-4 0 0,0 1-48 0,0-4-13 0,0 1-3 0,-3-1 0 15,-1 1-102-15,1-1-21 0,-4 1-4 16,3-4-999-16</inkml:trace>
  <inkml:trace contextRef="#ctx0" brushRef="#br0" timeOffset="149287.37">11709 3088 1958 0,'-14'3'43'0,"14"-3"9"0,-7 3 1 0,3-3 3 16,-3 0-45-16,0 3-11 15,7-3 0-15,-7 0 0 0,3 0 156 0,4 0 28 16,0 0 7-16,0 0 1 0,0 0-103 0,0 0-20 15,0 0-4-15,0 0-1 0,0 0 0 0,0 0 0 0,0 0 0 0,4 7 0 16,6-7 0-16,1 3 0 16,3 0 0-16,4 0 0 0,-1 0-51 0,5-3-13 0,-5 3 0 0,4-3 0 15,1-3 0-15,2 3 0 0,1-6 0 16,0 3 0-16,3 0 0 0,0-4 0 0,0 1 0 0,1 0 0 16,-1 0 54-16,0-1 8 0,0 1 2 15,-3 0 0-15,0 3-52 0,-4 0-12 0,-4-7 0 0,-3 7 0 0,1 3 0 16,-8 0 0-16,3 0 0 0,-6 0 0 0,-4 0 0 0,0 0 0 15,0 0 0-15,0 0 0 32,0 0-48-32,-4 3-13 0,-3 7-3 0,4-7 0 0,-4-3-122 0,0 3-25 0,-1 0-5 0,5 0 0 15</inkml:trace>
  <inkml:trace contextRef="#ctx0" brushRef="#br0" timeOffset="149601.68">12308 3461 2508 0,'0'0'71'0,"0"0"16"0,0 0-70 0,0 0-17 15,0 0 0-15,-3 3 0 0,3-3 157 0,0 0 28 0,0 10 6 0,3-4 1 16,-3-6-103-16,0 6-20 15,4 4-4-15,-4-7-1 16,3 3-51-16,-3 4-13 0,0-1 0 0,4 0 0 0,-4 4 54 0,4-7 8 16,-1 4 2-16,-3 2 0 0,0-3-52 0,4 1-12 15,-4-1 0-15,0-2 0 0,3-1 0 0,-3-6 0 0,0 0 0 0,0 0 0 32,0 0-48-32,0 0-13 0,0 0-3 0,0-6 0 15,0-1 0-15,0-2 0 0,4-1 0 0,-4 1-887 16,0-3-177-16</inkml:trace>
  <inkml:trace contextRef="#ctx0" brushRef="#br0" timeOffset="149789.7">12298 3245 3072 0,'-18'6'88'0,"11"-6"17"0,4 3-84 0,-4-3-21 0,0 0 0 0,3 3 0 0,4-3 70 0,0 0 10 16,-7 0 1-16,7 0 1 0,0 0-62 0,0 0-20 15,0 0 10-15,0 0-10 0,0 0 0 0,0 0-17 0,3-6 2 16,5 6 1 0,-5-6-116-16,4 3-23 0,0 3-5 15,0-3-1115-15</inkml:trace>
  <inkml:trace contextRef="#ctx0" brushRef="#br0" timeOffset="150899.95">12492 3358 1728 0,'0'0'38'0,"0"0"8"0,0 0 2 0,0 0 0 0,0 0-39 0,0 0-9 16,0 0 0-16,0 0 0 15,0 0 101-15,0 0 19 0,0 0 3 0,0 0 1 0,0 0-45 0,0 6-9 16,0 0-2-16,0 1 0 16,0-1-3-16,0 0-1 0,0 4 0 0,0-7 0 0,0-3 0 0,0 6 0 15,3 0 0-15,-3 0 0 0,0 1-51 0,4-1-13 16,-4 0 0-16,3 1 0 0,-3-1 54 0,0 0 8 16,4 3 2-16,-4-2 0 0,4 2-52 0,-4-3-12 0,0 1 0 0,0-4 0 31,0 3 0-31,0-3 0 0,0-3 0 0,0 0 0 15,0 0 0-15,0 0 0 0,0 0 0 0,0 0 0 16,0 0 54-16,0 0 8 0,3-3 2 0,1-3 0 0,-1-4-52 0,-3 1-12 16,4 0 0-16,-1-1 0 0,1 1 0 0,-1-4 0 0,1 4 0 0,-1-4 0 15,1 1 0-15,3-1 0 0,-4 4 0 0,4-1 0 16,0-2 0-16,1 2 0 0,-1 1 0 0,3 0 0 16,-3-4 0-16,0 1 0 15,4 5 0-15,-1-8 0 0,5 2 0 0,-5 4 0 0,1 2 0 0,-1 4 0 16,-3 3 0-16,0 0 0 0,0 3 0 0,1 4 0 15,-5 2 54-15,1 4 8 0,-1 2 2 0,1 1 0 16,-4 0-52-16,3 2-12 16,-3 1 0-16,0 0 0 0,0-3 0 0,0 3 0 15,0-4 0-15,0-2 0 0,0-4 0 0,0 1 0 16,0-1 0-16,4-3 0 0,-4-6 0 0,0 0 0 16,0 0 0-16,0 0 0 0,0 0 0 0,0 0 0 15,0 0 0-15,0 0 0 0,3-6 0 0,1 0-12 0,-1-4 3 0,1 1 0 16,-1-4 9-16,1 4-8 0,-1-4 8 0,1 1-8 15,-1 3 16-15,5-4 4 0,-5 0 1 0,1 4 0 16,3 0-23-16,0 2-5 0,-4-5-1 0,1 6 0 0,3-1 26 0,0 1 5 31,0 0 1-31,-4-1 0 0,4 4-16 0,1-3 0 0,-1 0 0 16,0-1 0-16,3 1-10 0,-3 0-5 0,4 0-1 0,-4-1 0 0,4 4 26 0,-1 0 5 16,-3 3 1-16,0 0 0 15,0 3-16-15,0 0 0 0,-3 4 0 0,3 2 0 0,-4 0 0 16,1 4 0-16,-1 0 0 15,1-1 0-15,-4 4 0 0,4-4 0 0,-1 4 0 16,-3 0 0-16,4-4 0 0,-4 1 0 0,3-1 0 0,-3 1 0 16,4-4 0-16,-4 1 0 0,0 2 0 0,3-2 0 0,-3-1 0 0,0 0 0 15,-3 1 0-15,3-1 0 0,0 1 0 0,0-1 0 0,0 0 0 0,0 1 0 16,3-1 0 0,-3-2 0-16,0 2 0 0,4 0 0 0,-4-6 0 0,0-3 0 0,0 0 0 0,0 0 0 15,0 0 0-15,0 0 0 0,0 0 0 0,7 0 0 16,0 0 0-16,0-3 0 0,-4-3 0 0,4 0 0 15,1 0-8-15,-1-1 8 16,0 1 0-16,0 3 0 0,0-7 0 0,0 4-8 16,0 0 8-16,3-3 0 0,1 2 0 0,-4-2 0 15,0 6 0-15,4-13 0 0,-1 3 0 0,1 1 0 16,-4 3 0-16,0-4 0 0,0 0 0 0,-3 1 0 0,3 3 0 0,-4-1 0 16,1 1 0-16,-4 2 0 0,3-2 0 0,-3 3 0 0,4-1 0 0,-4 4 0 15,0-3 0 1,0 6 0-16,0 0 0 0,0 0 0 0,0 0 0 0,0 0 0 0,-4 6 8 15,1 1-8-15,-4 2 0 0,0 4 9 16,3-4-9-16,-3 4 0 0,3 2 0 16,1-2 0-16,-1 2 0 0,1-2 0 0,-1-1 0 0,4 1 0 15,-3 3 0-15,6-7 0 0,-3 4 0 0,7-1 0 16,-3 4 0-16,3-4 8 0,-3 1-8 0,3-4 8 0,3 1-8 16,-3-1 0-16,4-3 9 0,3 1-9 0,-4-1 0 0,5-3 0 15,-1-3 0-15,0 0 0 16,0 0 0-16,0-3 0 0,0-3 0 0,0 3 0 0,0-4 0 0,-3 4-8 15,0-3 8-15,3 0-12 16,-7-1-37-16,3 4-8 0,-3-3-2 0,0 6-964 16,0-3-193-16</inkml:trace>
  <inkml:trace contextRef="#ctx0" brushRef="#br0" timeOffset="151536.94">13755 3076 1690 0,'0'0'48'0,"0"0"11"0,0-7-47 0,-4 1-12 16,4 3 0-16,0 3 0 0,0 0 126 0,0 0 23 16,0 0 5-1,0 0 1-15,0 0-22 0,-7 6-4 0,4 0-1 0,-1 10 0 16,1 0-51-16,3 6-10 0,0 0-3 0,-4 3 0 0,4 6-51 16,0-3-13-16,0 4 0 0,0 5 0 0,4-5 54 0,-4-1 8 15,3 4 2-15,1-7 0 0,3-3-25 16,-4-3-5-16,4 0-1 0,0-3 0 0,0-4-7 0,4 1-2 0,-4-7 0 15,4-2 0-15,-1-1-10 0,1-3-2 0,3-3-1 0,0-3 0 16,4-3-2-16,3-4 0 16,0 4 0-16,-3-13 0 0,-1 3-1 0,1 1 0 15,0-4 0-15,-4-3 0 0,0 3-8 0,-4-3 8 16,1 0-8-16,-4 0 8 0,0 0-8 0,0 4 8 16,-3-4-8-16,-1 3 8 0,-3 3-8 0,0-3 0 0,-3 4 9 15,-1-4-9-15,-3 3 0 0,0 0 0 16,0 1 0-16,0 2 0 0,-4 1 30 0,1 5 2 0,-1 1 0 15,1 3 0-15,-1 3-105 0,0 3-21 0,1 3-4 0,-1 7-1 32,4-4-151-32,-3 4-30 0,-1 18-7 0,8-6-1 0</inkml:trace>
  <inkml:trace contextRef="#ctx0" brushRef="#br0" timeOffset="152019.81">14171 3436 2188 0,'0'0'48'0,"0"0"11"0,-3 0 1 0,3 0 1 0,-4 0-49 0,4 0-12 0,0 0 0 0,-3 3 0 0,3-3 98 0,-4 10 17 0,4-4 3 0,0 6 1 15,0 1-57-15,0 3-11 16,4-4-3-16,-1 7 0 0,-3 0 13 0,4 3 3 0,-1-3 0 0,1 3 0 16,-1 0-32-16,1-4-5 15,-1 4-2-15,1 0 0 0,3-3 31 0,-4 0 7 0,1 0 1 0,3-4 0 16,-4 1-52-1,1-3-12-15,-1-4 0 0,1-3 0 0,-4-6 0 0,0 0 0 16,0 0 0-16,0 0 0 0,0-3 0 0,0-3 0 0,0 0 0 0,0-4 0 16,0 1 0-16,-4-4 0 0,1 1 0 0,-1-4 0 15,-3-3 0-15,4-3 0 0,-4 7 0 0,3-4 0 16,1 3 0-16,-1-3 0 16,4 4 0-16,-3-1 0 0,6 0 0 0,-3 1 0 15,4 2 0-15,-1-3 0 0,4 4 0 0,0-4 0 16,4 7 0-16,-4-7 0 0,4 7 0 0,-1-1-18 0,4 1 4 15,-3 3 1-15,3-1 21 0,0 1 4 0,4 3 0 0,-1-3 1 16,1 6-13-16,-4 0 0 0,0 3 0 0,0 0 0 16,-3 0 0-16,-4 3 0 0,0 4 0 0,0-1 0 15,-3 4 54-15,-4-4 8 0,0 7 2 0,-4-10 0 16,1 3-52-16,-4 4-12 0,-4-4 0 16,-3 4 0-16,0-7 0 0,0 0 0 0,-1 1 0 0,-2-1 0 0,-1 0 0 0,4-3 11 15,-4 0-11-15,4 1 10 16,0-4-63-16,0 0-13 15,0 0-2-15,3-4-1 0,4 4-170 16,0-3-33-16,-3-3-8 0,10 6 0 0</inkml:trace>
  <inkml:trace contextRef="#ctx0" brushRef="#br0" timeOffset="152940.32">14658 3123 2004 0,'0'0'56'0,"0"0"14"0,0 0-56 0,0 0-14 0,0 0 0 0,0 0 0 16,-4 3 104-16,4-3 17 0,0 0 4 0,0 0 1 16,0 6-42-16,0 3-9 0,4-2-2 0,3 2 0 15,-3 0-7-15,3 1-2 0,-4-1 0 0,4 1 0 16,0 2 0-16,0 1 0 0,-3-1 0 0,3 1 0 0,-4 3 0 0,4-4 0 16,-3 4 0-16,7-4 0 15,-8 1-51-15,4 3-13 0,-3-4 0 0,-1-3 0 16,1 4 0-16,-1-4 0 0,1 1 0 0,-1-4 0 15,1 4 54-15,-4-10 8 0,0 0 2 0,0 0 0 16,0 0-52-16,0 0-12 0,0 0 0 0,0 0 0 0,-7-7-15 0,3 4-5 0,-6 0-2 16,3 0 0-16,0 3 22 0,-4-3 0 15,0 3 0-15,1 0 8 16,-1 0 8-16,-3 3 2 0,4 3 0 0,-1 4 0 0,-3-4-18 0,0 6 0 0,3 1 0 16,4 3 0-16,-4-4 0 15,4 4 0-15,0-4 0 0,4 4 0 0,-1-3 0 0,4 2 0 0,0 1 0 16,0-7 0-16,4 1 0 0,-4-1 0 0,7-3 0 15,0 1 0-15,0-1 0 0,0-3 0 16,4 0 0-16,-1-3 0 0,4 0 0 0,0-3 0 16,1-3 0-16,2-1 0 0,-3-2-16 0,4-3-8 15,-4-1 0-15,7 0-1 16,-3-2-63-16,0 2-12 0,-1 1-2 0,1-4-1 16,-4 0-71-16,4 4-14 0,-4-4-4 0,3 4 0 15,-3-1-71-15,1 7-14 0,-5 0-3 0,1-10-1 16,-1 6 142-16,-3 1 29 0,0 0 6 0,0 2 0 0,0-5 186 0,1 2 37 0,-5 4 7 0,1 0 2 15,-4 0 88-15,0 6 19 0,0 0 3 0,0 0 1 16,0 0-75-16,-4 3-16 0,1 3-2 0,-1 0-1 0,-3 4-36 0,0 5-7 31,3-5-2-31,-3 5 0 0,0 1-50 0,0 0-10 0,4-1-3 0,-4 1 0 16,3 0-12-16,-3-1-2 0,4-2-1 0,-5 3 0 0,5-7-7 0,3 4-2 16,0-4 0-16,-4 0 0 15,4 1 6-15,4-7 1 0,-4-3 0 0,0 0 0 16,0 0-31-16,3 0-5 0,5-3-2 0,-1 3 0 15,-4-10 29-15,4 4 5 0,0-3 2 0,0-1 0 16,-3 1-39-16,3-4-8 16,-4 4-2-16,4-4 0 0,-3 4 16 0,3 0 3 0,-3-1 1 0,-1 1 0 0,1 3 11 0,-1-4 0 15,1 4-9-15,-4 3 9 0,3 0-20 0,1 0 1 16,-4 3 0-16,0 0 0 0,0 0 35 0,3 3 8 16,1 3 0-16,3 6 1 0,-4 1-9 0,1 3-1 15,-1-4-1-15,4 4 0 0,-3 3 2 0,0-10 0 16,-1 10 0-16,4-7 0 0,0 1-7 0,0 0-1 15,0-1 0-15,-3-3 0 0,3 1-8 0,0-4 0 16,0 0 0-16,0-2 0 16,0-1-40-16,0-3-14 0,0-3-2 0,4-1-1 0,-4-5-63 15,-4 0-12-15,4-1-2 0,4-5-1 0,-4-1-125 16,0 0-26-16,0 1-5 0,0 2-697 0</inkml:trace>
  <inkml:trace contextRef="#ctx0" brushRef="#br0" timeOffset="153175.38">15254 3286 1937 0,'0'0'55'0,"0"0"12"0,0 0-54 0,0 0-13 15,-3-7 0-15,3 7 0 0,0 0 159 0,0 0 29 16,0 0 5-16,0 0 2 0,0 0-94 0,0 10-18 0,0 2-4 0,0-5-1 16,3 5-22-16,1 1-4 15,-1 2 0-15,1 1-1 0,3 3 1 0,-4-3 0 0,4 2 0 0,0-2 0 16,0 0-6-16,-3-1-1 0,3 1 0 0,0 0 0 0,-3-4-17 0,3 4-3 16,0-4-1-16,-4 1 0 15,4 0-12-15,-3-1-4 0,-1-3 0 0,1 4 0 16,-1-7-8-16,-3 4 0 0,4-4 0 0,-4 0 0 15,0-6 0-15,0 0-11 0,0 0 1 0,0 0 0 16,0 0-68-16,0 0-14 0,0-6-2 0,-4-7-1 16,1 4-93-16,-4-4-20 0,3-2-3 0,1-4-965 15</inkml:trace>
  <inkml:trace contextRef="#ctx0" brushRef="#br0" timeOffset="153577.35">15194 3442 2188 0,'0'0'48'0,"0"0"11"0,0 0 1 0,4 7 1 16,-4-7-49-16,3 6-12 0,1 0 0 0,3 0 0 0,-4 1 95 16,4-1 16-16,-3 0 3 0,6 4 1 0,-2-7-33 0,-1 3-6 0,3 0-2 0,1 1 0 15,-1-4-21-15,1 0-4 16,0-3-1-16,-1 3 0 0,1-3-19 0,3-3-4 0,-4 3-1 0,4-3 0 16,-3-3-12-16,3 2-2 15,0-2-1-15,4 0 0 0,0-4-1 0,-4 4 0 16,0-3 0-16,0-1 0 0,4 4 8 0,-4-3 0 0,0 2 1 0,-4 1 0 15,1 0-17-15,3 0 10 16,-7-4-10-16,4 4 8 0,-4-3 5 0,-4 2 1 0,-3 1 0 0,4 0 0 16,-4-1 3-16,3 4 1 0,-3 3 0 0,-3-3 0 15,3 0-2-15,-7 0 0 0,3 3 0 0,-3 0 0 16,0 3 17-16,0 3 3 0,-4 1 1 0,1 2 0 0,3 4-29 16,-4-1-8-16,4 1 0 0,0-1 0 0,0 4 0 0,0-4 0 15,3 4 0 1,1 0 0-16,3-7 0 0,0 4 0 0,0-1 0 0,3 4 0 15,1-10 0-15,0 4 0 16,3-1 0-16,0-3 0 0,0 0 0 0,3-2 0 0,4-1 0 0,-3-3 0 0,3-3 0 0,0-1 12 16,0 1-4-16,4-3 0 15,0-3-8-15,-4 2 0 0,0-2 0 0,0 6 0 16,0-7 0-16,0 1-10 0,-3 3 10 0,3-7-13 16,-4 4-95-16,1 6-18 0,-4-10-4 0,0 4-1326 0</inkml:trace>
  <inkml:trace contextRef="#ctx0" brushRef="#br0" timeOffset="154234.49">15600 2724 2172 0,'-14'0'61'0,"10"4"15"0,-3-1-61 0,0 0-15 15,0-3 0-15,-4 3 0 16,4 3 126-16,0-3 22 0,0 0 5 0,0 1 1 0,0 5-38 0,4-9-7 16,3 0-1-16,-4 3-1 15,4-3-47-15,0 0-8 0,0 0-3 0,0 10 0 16,0-1-10-16,7-3-3 0,-3 0 0 0,3 1 0 15,7 2-36-15,-4-3 0 0,5 1-14 0,-1 2 4 0,7-3 18 0,0 4 3 16,4-1 1-16,3 1 0 0,-3-1 16 16,3 0 4-16,0 4 1 0,0-4 0 0,1 4-8 0,-1-1-1 15,0 4-1-15,4-3 0 0,-8 2-3 0,5 1 0 0,-8 0 0 0,3 3 0 16,-2-1-2-16,-1 4-1 16,-4 3 0-16,-2 0 0 0,-1 4-12 0,-7-1-5 15,0 3 0-15,0 1 0 0,-7 2 0 0,3 1 0 16,-3-1 0-16,0 1 0 0,-3-7 0 0,3 0 0 15,-4-3 0-15,1 0 0 0,-1-3 0 0,-3-3 0 0,4 3 0 16,-4-10 0 0,0 1 0-16,0-4 0 0,3 1 0 0,-3-1 0 0,3-6 0 15,-3 0 0-15,0-3 0 0,0 0 0 0,0 0-12 0,0-3-3 0,0 0 0 0,0-3 0 16,-4 3-104 0,8 0-21-16,-4-4-4 0</inkml:trace>
  <inkml:trace contextRef="#ctx0" brushRef="#br0" timeOffset="157372.29">21043 1414 1839 0,'0'0'40'0,"4"-7"9"0,-1 1 2 0,1 0 1 0,-1 3-42 0,1-10-10 15,-1 4 0-15,1-1 0 0,3-2 144 0,-7 2 28 16,3-5 4-16,-3 5 2 0,4-2-55 0,-4 6-11 0,0-10-3 0,0 6 0 16,-4-2-36-16,4 3-7 0,0-1-2 0,-3-2 0 15,-1 5-20-15,1-2-4 0,-4 3 0 0,0-1-1 0,-4 7-5 0,1 0-1 16,-1 0 0-16,-3 0 0 15,0 7-5-15,-4 5-2 0,1 1 0 0,-5 6 0 16,5-7 5-16,-4 10 1 0,-1 3 0 0,1 6 0 16,4-5-24-16,2 5-8 0,1 3 0 15,-3 7 9-15,6 0 3 0,4 0 0 0,0-1 0 0,4 4 0 0,-1-9-4 0,0-1 0 16,8 1 0-16,0 6 0 16,-1-13-8-16,4 0-11 0,4 0 3 0,3-3 0 15,3 0-6-15,1-3-1 0,3-3 0 0,4 3 0 16,-4-9 15-16,4-1 15 0,3 1-3 0,4-1-1 0,-8-9-11 0,1 1-11 15,0 2 3-15,-4-3 0 16,-3 0 8-16,-4-6 0 0,3 0-9 0,-2-3 9 0,-5-1 0 0,4-2 0 16,-7-7 0-16,4-3 0 0,-4 4 0 0,3-7 0 15,-2 3 0-15,-1-3 0 0,0 0 0 0,-4 0 0 16,1 3 0-16,3 4 0 0,-7-4 0 0,3 3 0 16,-3 7 0-16,0 2 0 0,0-5-16 0,0 9 2 15,-3-4 0-15,3 7 0 0,0 0 22 0,-4 4 5 16,-3 2 1-16,4 6 0 0,-4-2-14 0,0 2 0 15,-1 4 0-15,5 3 0 0,-4 0 0 0,3 6 0 16,1-10 0-16,-1 11 0 0,4-5 0 0,-3 1 0 0,3-3 0 0,3 0 0 16,-3-3 0-1,7-4 0-15,-3 1 0 0,3-4 0 0,4 1 0 0,-1-7 0 0,1 0 0 0,6-6 0 16,-3 0 0-16,8-7 0 0,-1-2 0 0,0-1 0 16,0-6 0-16,0-3 0 0,-3 4 0 0,0-4 0 15,-1 3 0-15,1 0 0 0,-8 0 0 0,1 0 0 16,0 4 20-16,-8-1 2 0,1 7 0 0,-4-7 0 15,-4 3-12-15,-3 4-2 0,-4 3-8 0,1-1 12 16,-8-2-12-16,4 3 0 0,-7 3 0 0,0-1 0 0,0 4 0 0,3 0 0 16,-7 0 0-16,8 4 0 15,-1-1-18-15,4 0-10 0,3 3-1 0,1 0-1 16,6 1-78-16,1-4-16 0,-1 0-4 0,4-3-853 16,0 0-171-16</inkml:trace>
  <inkml:trace contextRef="#ctx0" brushRef="#br0" timeOffset="158242.01">21685 1978 1497 0,'0'0'32'0,"0"0"8"0,0 0 0 0,0 0 4 0,0 0-36 0,0 0-8 0,0 0 0 0,0 0 0 16,0 0 53-16,0 0 9 0,0 0 2 0,0 0 0 15,7 3 50-15,-7-3 10 0,4 3 3 0,-4 4 0 16,3-1 14-16,-3 0 3 0,0 4 1 0,0-4 0 16,-3 3-26-16,3-2-6 15,-4-1-1-15,1 3 0 0,-1-6-40 0,4-3-9 0,0 0-2 0,-3 4 0 16,3-4 5-16,0 0 1 16,-7-4 0-16,3-2 0 0,-3-3-54 0,0-1-13 15,4-5 0-15,-1-1 0 0,0-3 8 0,1 0 0 0,-1 0-8 0,1 4 12 16,-1-7-12-16,4 6-8 0,-3-3 8 0,3 4-13 15,0-4 13-15,0 3 0 0,0 1 0 0,3-1 0 0,-3 6 0 16,4-5 0-16,-1 2 0 0,4 4 0 16,1 3 10-16,-1-7-10 0,3 7 8 15,-3 3-8-15,4-1 0 0,-1 4-19 0,4 0 3 0,1 7 1 16,-1-4-11-16,3 3-2 16,-3 7-1-16,4-7 0 0,0 10-50 0,-4-4-9 15,3 4-3-15,1 0 0 16,0-1-21-16,-1 1-5 0,-6 3-1 0,3-4 0 0,0 1-16 15,-3-10-3-15,-4 7-1 0,0-4 0 0,0 7 52 0,4-7 10 0,-4 7 3 16,0-3 0-16,0-1 14 0,-4-2 3 0,4 2 1 0,0 1 0 0,0 2 82 0,-3-8 16 16,-1 2 3-16,1-3 1 0,0 1 71 15,-1-1 14-15,-3-6 4 0,0 0 0 0,0 0 6 0,0 0 2 16,0 0 0-16,0 0 0 0,0 0-25 0,0-6-5 16,-3-1-1-16,3-2 0 0,0-1-51 0,-4 4-10 0,0-10-3 0,1 4 0 15,-1-4-23-15,1 1-5 16,-1-1-1-16,1 0 0 0,3 7-12 0,-4-10-8 15,1 6 8-15,3 4-8 0,-4-7 0 16,4 4 0-16,4-4 0 0,-1 7 0 16,-3-7 0-16,4 7 0 0,-4-4 0 0,3 7 0 0,1-4 0 0,-1 1 0 0,4 3 0 15,1-1 0-15,-1 4 0 0,-4 0 0 0,4 3 0 0,0 3 0 16,0 0 0-16,4 1 0 16,-4 2 0-16,3 0 0 0,1 4 0 0,0-4 0 0,-1 6 0 15,1-2 0-15,-1 2 0 16,5 1 0-16,-5-4 0 0,4 4 0 0,0-1 0 0,0 1 0 15,1-10 0-15,-1 3 0 0,3-3 0 0,-3-3 0 16,1 4 0-16,2-8 0 0,-3 1 0 0,0 0 0 0,0-3 0 16,-3-3 0-16,0-1 0 0,-4 1 0 0,0-1 0 0,0 1 0 0,0-7 0 0,-4 7 0 15,1-4 0 1,-1 4 0-16,-3-7 0 0,0 4 0 0,-3 2 0 16,3 1 0-16,-7 6 0 0,3 0 0 0,-3-1 0 0,0 4 0 0,-3 4 0 15,3-1 0-15,-8 9 0 0,5 4 0 0,-4 3 0 0,3 0 0 16,-3 6 0-16,7-7 0 15,0 8 12-15,3 2 0 0,1 0 1 0,-1-3 0 16,4 3-13-16,0-3-18 0,4-3 4 0,3 7 1 16,0-8 13-16,4-8 12 0,3 3-3 0,-4-7 0 0,4 0-9 15,1-5-12-15,-1 2 2 0,0-6 1 0,3-3 9 0,-2 0 0 16,2-1 0-16,1-8 0 16,3 3-53-16,-3-4-9 0,3 0-2 15,-4-5 0-15,5 2-105 0,-1 0-22 0,0-3-4 0</inkml:trace>
  <inkml:trace contextRef="#ctx0" brushRef="#br0" timeOffset="158571.96">22782 1724 1497 0,'0'0'32'0,"0"0"8"0,4-6 0 0,-1 0 4 0,5-1-36 15,-5-2-8-15,4 3 0 0,0-1 0 0,0-2 148 0,-3 0 28 16,3 2 6-16,-4-2 1 0,1 3 14 0,-1 2 3 0,1 1 1 0,-4 3 0 16,0 0-109-16,0 0-23 0,0 0-4 0,0 0-1 15,0 0 28-15,-7 3 4 0,0 1 2 0,0 5 0 0,0 0-58 0,0 4-11 16,0 3-2-16,-4 2-1 16,0 4-13-16,1-3-2 0,-4 3-1 0,0 3 0 0,3 0-10 15,-3 0 0-15,7 1-12 0,-4 2 12 0,4-3 9 0,4-3 10 16,-1 0 1-16,4 0 1 15,4-4-21-15,-1 1 0 0,4-6 0 0,4 3 0 0,-1-10 0 0,5 3 0 16,2-6 8-16,1 0-8 16,3-6 0-16,0 0 0 0,0-3 0 0,0 0 0 15,4-4-10-15,-4 1 0 0,4-4 0 0,0 4 0 16,3-4-53-16,-3 1-10 0,-1 2-3 0,5 4 0 16,-1-6-136-16,-4 2-28 0,5 4-6 0</inkml:trace>
  <inkml:trace contextRef="#ctx0" brushRef="#br0" timeOffset="158937.78">23276 1655 1036 0,'4'-6'23'0,"-4"3"5"0,3-4 0 0,1 4 1 0,-4 0-29 0,3 0 0 0,1-6 0 15,-4 9 0-15,0 0 160 0,0 0 25 0,0 0 6 0,0 0 1 0,0 0 51 0,0 0 10 16,3 12 3-16,1-6 0 0,-4 7-96 0,0 3-20 31,4 3-3-31,-4-4-1 0,3 4-49 0,1 3-11 16,-1 3-1-16,1 3-1 0,-1-3-29 0,1 4-5 16,-1-1-2-16,4-3 0 0,0 3-24 0,0-6-5 15,0 0-1-15,0-3 0 0,1 0-8 0,-1-4 12 0,0 1-12 0,0-3 12 16,-4 2-12-16,1-9 0 0,-1 1-12 15,1-1 12-15,-4-6 0 0,0 0 0 0,0 0 0 0,0 0 0 16,-4-9-110-16,1 2-14 0,-4-5-4 0,3-4 0 16,-3 0-40-16,0 1-9 0,-4-4-2 0,4 3-1025 15</inkml:trace>
  <inkml:trace contextRef="#ctx0" brushRef="#br0" timeOffset="159450.54">23227 1843 2214 0,'-7'7'48'0,"7"-7"11"0,-7 3 1 0,3 3 3 0,1-3-51 0,3-3-12 0,-4 6 0 0,4-6 0 0,0 0 100 0,0 0 16 15,4 10 4-15,-1-7 1 0,4 0-59 0,4-3-12 0,-4 0-2 0,4 0-1 16,3-3-24-16,-4 0-5 0,4-3-1 0,4-1 0 16,-4-2 23-16,0 3 5 0,4-7 1 0,3 4 0 15,0-7-22-15,0 3-5 0,1 1-1 0,-1 2 0 16,0-2-18-16,-4 2 0 16,1 1 0-16,0 3 0 0,-4 3 0 0,-4 3 0 0,1-3 9 15,-4 3-9 1,-7 0 22-16,0 0-2 0,0 0 0 0,0 0 0 0,0 3 20 0,0 3 3 15,-3 3 1-15,-4 4 0 0,-1 3-10 0,1-4-2 0,4 4 0 0,-4 3 0 16,0-4-7-16,0 4-1 0,0 3-1 0,3-3 0 16,1 3-7-16,-1-7-2 15,1 7 0-15,3-3 0 0,3-3-14 0,1 0 9 16,3-1-9-16,-4-5 8 0,4-1-8 0,4 1 0 0,-1-4 0 0,1-3 0 16,3-3 0-16,4 0 0 15,-1-3 0-15,1 0 8 0,0-7-8 0,-1-2 0 0,1 2-10 0,0-5 10 0,-4-1 0 16,3 0 0-16,-3 1 0 0,1-1 0 0,-5 0 0 0,1 7 0 15,-1-7-8-15,-3 7 8 16,-3-4-12-16,-1 7 12 0,-3-7-13 0,0 4 5 0,-3 0 16 0,-1-1 4 16,-3 4 1-16,-3-7 0 0,-1 4-13 0,1 3-18 15,-5-1 4-15,1 1 1 0,0 3 13 0,0 3 0 16,0 0-10-16,3 0 10 16,-3 3-54-16,7 0-6 0,-3 0-2 0,3 4 0 15,3-4-37-15,1 0-7 0,-1 3-2 0,4 4 0 16,0-10-31-16,7 6-6 0,-3-3-2 0,3 6 0 15,3 1 15-15,-3-4 4 0,4 4 0 0,-1 2 0 16,1-3-20-16,0 4-3 0,3 0-1 0,-7-1-566 0</inkml:trace>
  <inkml:trace contextRef="#ctx0" brushRef="#br0" timeOffset="159678.01">23947 2110 2530 0,'0'0'56'0,"0"0"11"0,0 0 2 15,0 0 3-15,0 0-58 0,0 0-14 0,0 0 0 0,0 0 0 0,0 0 132 0,-4-6 23 16,1-1 5-16,-5-2 0 0,1-1-86 0,0-5-18 0,0-4-3 0,0 3-1 15,0-6-32-15,0 4-6 0,0-4-2 0,-4 0 0 16,8 3 42-16,-4-3 8 0,3 3 2 0,1-3 0 16,-1 3-52-16,4 7-12 15,0-7 0-15,7 3 0 0,-3 4 0 0,3-4 0 0,4 3 0 0,-1 4 0 16,4 0 8-16,4 2-8 0,0-2 11 0,-1 3-11 0,1 3 0 16,3-4 0-16,4 7 0 0,-1-3-12 15,-2 0 12-15,-1 0 0 0,0 3 0 0,-4 0 0 16,-2 0 0-16,2 3 0 0,-3 0 0 0,-3 0 0 15,0 0 0-15,-4 1 0 0,3-1 0 0,-6 0 0 16,-4-3 0-16,0 0 0 0,0 0 0 0,0 0 0 16,0 0-156-16,0 0-29 0,0 0-6 0,-4-3-1 15</inkml:trace>
  <inkml:trace contextRef="#ctx0" brushRef="#br0" timeOffset="160695">21601 3449 2217 0,'0'0'48'0,"3"3"11"0,-3 3 1 0,0-6 4 0,4 6-52 0,-4-6-12 15,0 0 0-15,0 0 0 0,3 7 150 0,-3-7 27 0,0 0 6 0,0 0 1 16,0 0-93-1,0 0-19-15,-3-7-3 0,-1 1-1 0,1 0-6 0,-4 0-2 16,-1-4 0-16,1 1 0 0,-3-4-14 0,3 1-3 0,-4-1-1 0,1 1 0 16,3-4-16-16,-8 3-3 15,5-9-1-15,-1 4 0 0,1-4-22 0,-1 3 9 16,4-3-9-16,-4 3 0 0,4-3 10 0,-3-3-10 16,6 3 8-16,1-3-8 0,-1 3 0 0,4 0 0 15,0-3 0-15,4-3 0 0,-1 0 0 0,4-1 8 0,4-5-8 0,0-1 0 16,-1 4 0-16,4 0 0 0,0 2 0 0,0 1 0 15,4 0 0-15,-4 3 8 0,4 3-8 0,-1 0 0 16,1 6 8-16,0 4-8 0,-4-4 8 0,7 7-8 16,-7-1 0-16,0 1 0 15,-3 3 0-15,-1 6 0 16,5-10-40-16,-8 7 0 0,3 0 0 0,-3 3 0 0,0-3-72 0,-7 3-14 0,7 0-3 16,0-3-820-16,0 3-164 0</inkml:trace>
  <inkml:trace contextRef="#ctx0" brushRef="#br0" timeOffset="161775.88">21876 2909 1659 0,'0'0'36'0,"0"0"8"0,0 0 2 0,3-3 1 0,-3 3-38 0,0-9-9 0,4 3 0 0,-4-1 0 0,3 1 68 0,1 0 12 16,-1 3 3-16,1-4 0 15,-4 7-15-15,3-3-4 0,-3 3 0 0,0 0 0 16,0 0 52-16,0 0 9 0,4 3 3 0,3 7 0 16,-7-1-47-16,4 7-9 0,-1-1-1 0,-3 7-1 15,0 4-6-15,0-1 0 0,0 0-1 0,0 6 0 0,-3 4-15 0,-1-4-4 16,1 0 0-16,-1 4 0 16,4-4-12-16,-4 0-4 0,1-2 0 0,-1 2 0 0,4-9-10 0,-3 3-2 15,3-6-1 1,0-3 0-16,0-4 17 0,0-2 3 0,0-4 1 0,0-6 0 15,0 0-52-15,0 0-11 0,3-6-1 16,1-7-1-16,3 0 29 0,-3-5 0 0,-1-1 0 0,1-3 0 0,-1-3 0 0,-3 3 0 0,4 0 0 16,-1-3 0-1,1 0 24-15,-1 0 2 0,1 3 0 0,-1 0 0 0,-3 0-26 0,4-3 0 16,-4 3 0-16,3 3 0 0,1-3 0 16,-1 0 0-16,1 0 0 0,-1 0 0 0,1 3 0 0,-4 4 0 0,3-1 0 0,1 3 0 15,0 1 0-15,-1 2 0 16,1 4 0-16,-1 6 0 0,-3 0 0 0,0 0 0 15,0 0 0-15,0 0 0 0,0 0-12 0,4 0-7 0,-1 6-1 16,1 4-1-16,-1 2 33 0,1 1 8 16,-1 3 0-16,1-1 1 0,-1-2-21 0,4 3 0 0,-7-1 0 0,7-2 0 15,-3-1 0-15,0 1 0 0,3-1 0 0,0-2 0 16,0-1 0-16,-4 1 0 16,4-7 0-16,4-3 0 0,-1 3 0 0,-3-6 0 0,4 0 0 0,0-7 0 15,-1-2 0-15,1-1 0 0,-1 1 0 16,1-10 0-16,-4 0 0 0,4 0-10 15,-4 0 1-15,0 0 0 0,0-3 9 0,3 6 12 16,-3-3-2-16,0 3-1 0,1 3-9 0,-1 4 0 0,0-1-12 0,0 4 12 16,0-4 0-16,0 7 0 0,-4-3 0 15,4 3 12-15,-3 2-12 0,3 1 0 0,-7 3 0 0,0 0 0 0,0 0 0 0,0 0 0 16,4 0 0-16,3 7 0 16,-4-1 19-16,1 3 1 0,-1-3 1 0,1 7 0 15,-4 0-9-15,0 2-1 0,3 4-1 0,-3-3 0 0,0 6-10 16,0 0 0-16,0 3 0 0,0-3 7 0,0 3-7 0,0-3 0 15,0 3 0-15,0 0 0 0,0-3 0 0,4 0 0 16,-1 0 0-16,1 3 0 16,-4-3-26-16,3 0-5 0,1 0-1 0,-1 0 0 15,-3-4 52-15,4 4 9 0,-1-3 3 0,1 3 0 0,-1 0-32 0,1-3 0 16,0-3 0-16,-1 2 0 0,-3-5 0 16,0-1 0-16,4-5 0 0,-4-1 0 0,0-6 0 0,0 0 0 0,0 0 0 0,0 0 8 31,0 0-34-31,0-9-5 0,-4-7-1 0,4 3 0 15,4-5-76-15,-4 2-16 0,3-3-4 0,1 3 0 16,3-2-20-16,0 2-5 0,-4 0-1 0,8 1 0 0,-4 2-163 16,4-6-33-16,6-9-6 0,-6 3-2 0</inkml:trace>
  <inkml:trace contextRef="#ctx0" brushRef="#br0" timeOffset="163840.45">22500 3063 1958 0,'0'0'43'0,"0"0"9"0,0 0 1 0,0 0 3 0,0 0-45 0,0 6-11 0,-3 1 0 0,3-1 0 0,0 3 156 0,0-3 28 15,0 4 7-15,0-1 1 16,0 4-92-16,0-7-17 0,3 4-4 0,1-1-1 15,-1-3-10-15,1-3-1 0,3 4-1 0,0-4 0 0,0 0-14 0,4-3-4 16,3 0 0-16,-4-3 0 16,4-4-38-16,4 1-10 0,-4 0 0 0,4-7 0 15,-1 4 24-15,-3-4 4 0,1 4 0 0,-1-4 0 16,0 4-17-16,-7 0-3 0,3-1-8 0,-3 1 12 16,-3 6-12-16,0-7 8 0,-4 4-8 0,0 0 0 0,0 6 11 0,-4-3-11 15,0 3 12 1,-6 0-12-16,-1 0 13 0,1 3-4 0,-4 3-1 0,0 0 0 0,-1 4-8 0,1-1 0 15,-3 7 9-15,-1-1-9 16,4 1 12-16,0 6-3 0,0-3 0 0,0 3 0 16,3 3-9-16,0-6 0 0,4 3 0 0,4 0 0 0,-1 0 0 0,4-4 0 0,0 1 0 0,0-3 0 15,7 0 0-15,-3-4 0 16,3-2 0-16,4-1 0 0,-1-3 0 0,4 1 0 16,0-7 0-16,0 0 0 15,4-7-97-15,0 1-22 0,-1-3-4 0,5-1-1 0,-1-2-3 16,0-1-1-16,0-3 0 0,0 1 0 15,0-4-24-15,1 3-6 0,-5-6-1 0,4 3 0 16,-3-2 74-16,0-1 14 0,-1 0 3 0,1 0 1 16,-4 3 27-16,0 3 4 0,0 0 2 0,-3 1 0 0,-1 2 34 0,1 1 0 0,-4-1 0 15,0 4 0-15,0-1 44 0,-3 1 16 0,3 3 4 0,-7 3 0 16,0-4 51-16,0 7 10 0,0 0 3 0,0 0 0 16,-4 7 0-16,-3-4 0 0,-3 6 0 0,2 4 0 15,1 2-52-15,-3 1-9 0,3 3-3 0,-4 3 0 0,4 0 0 16,-3-3 0-16,3 2 0 15,-1 1 0-15,1-3-20 0,4 3-4 0,3-6 0 0,-4 3-1 16,1-4-11-16,3-2-3 16,0-4 0-16,0-2 0 0,3-1-25 0,-3-6 0 0,0 0 0 15,7 0 0-15,0-3 0 0,-3-4 0 0,7-5 0 0,-4 2 0 16,0-5 0-16,0 2 0 16,0-2 0-16,0-4 0 0,3 3 0 0,-3-3 0 0,4 4 0 0,-4-1 0 0,0 3 0 0,0 1 0 15,-3 2 0-15,3 1 0 0,-4 3-10 0,-3 6-7 16,0 0-2-16,0 0 0 0,0 0 31 0,7 6 5 15,0 0 2-15,-3 4 0 16,0 2-19-16,-1 4 0 0,-3-4-8 0,4 7 8 0,-4 0 0 0,3 0 15 16,1 0-2-16,-1 0 0 0,1 2-5 0,-1-2 0 15,1-3-8-15,-1 0 12 0,1-1-21 0,3-5-5 16,0-1-1-16,0 1 0 16,0-4-11-16,0-6-2 0,4-3-1 0,-4 0 0 15,3-7-56-15,1-2-11 0,-4-1-3 0,4-3 0 16,-4-2-23-16,0-1-5 0,0 0-1 0,0 0 0 15,0 0-59-15,0 1-12 0,-4-1-2 0,4 0-1 16,-3 0 79-16,-1 3 16 0,1-2 3 0,0 2 1 16,-1 3 38-16,1 1 7 0,-1-1 2 0,1 4 0 0,-1 3 44 0,1-7 12 15,-4 7 0-15,3 0 0 0,1-4 0 0,-1 4 0 16,1 0 0-16,-1-1 0 0,1 1 0 0,-1 0 0 16,4-1 8-16,-3 1-8 0,0 0 34 0,-1 3 2 0,1-3 1 0,-4 6 0 15,0 0 2-15,3 0 0 0,-3 0 0 0,0 0 0 16,0 0 40-16,0 0 8 0,0 0 1 0,0 0 1 0,0 0 31 0,0 0 7 15,0 0 1-15,0 0 0 16,0 0-52-16,0 0-9 0,0 0-3 0,0 0 0 16,0 0 0-16,0 0 0 0,0 0 0 0,0 0 0 15,0 0 0-15,0 0 0 0,0 0 0 0,0 0 0 16,-3 3 0-16,-4 0 0 0,3 3 0 0,-3 3 0 0,0 1-16 0,0-1-3 16,0 1-1-16,0 2 0 0,-4 1-19 0,1-1-4 15,-1-2-1-15,0 2 0 16,4 1-5-16,0-1-2 0,-3-2 0 0,6-1 0 15,1-3-13-15,3 1 0 0,0-7 0 0,0 0 0 16,0 0 0-16,3 3 0 0,8 0 0 0,-4-6 0 0,3 0-12 16,1 0 0-16,0-4 1 0,-1 4 0 0,1 0 11 0,-1 0 0 15,4 0 0-15,-3 3 0 16,0 0 0-16,-1 0 12 0,1 0-2 0,-1 0-1 16,1 0-9-16,-1 0-12 0,-2 6 2 0,2 0 1 0,-3 1 9 0,-3 2 0 0,-1 0 0 0,1 4 0 15,-1-1 0-15,-3 1 0 16,0 3 0-16,0-1 0 0,-3 4 0 0,-1-3 0 15,1 3 0-15,-4-1 0 0,0 1 0 0,0 0 0 16,-4-3 0-16,4-1 0 0,-4-2 0 0,4 0 0 16,0-4 0-16,0-3 0 0,4 1 23 0,-4-4 6 0,7-3 2 0,0 0 0 31,-4-3-50-31,1-4-9 0,3-2-3 0,0-4 0 0,3 1-44 16,1 2-9-16,3-8-1 0,0 2-1 0,0 3-73 0,0-2-14 0,0-1-3 0,3 0-1 15,1 1-116-15,3-4-23 0,-3 3-5 0,3-3-1 31,-4-3 130-31,5 4 25 0,2-1 6 0,-3 3 1 16,-3 0 160-16,-1 1 33 0,-3-1 7 0,4 7 0 0,-4-4 152 0,-3 4 31 0,-1-1 5 0,1 4 2 0,-1 3-41 16,-3 3-8-16,0 0-1 0,0 0-1 15,0 0-61-15,0 0-12 0,0 6-2 0,-3 0-1 0,-1 4-31 16,4-1-7-16,-3 4-1 0,3-1 0 16,0 1-20-16,0 2-4 0,0 4 0 0,0 0-1 0,3 0-3 0,-3-3-1 15,4-1 0-15,-1 4 0 16,1-9-8-16,3 5-2 0,-4-2 0 0,4-4 0 0,0 1-10 0,1-1-3 15,-1-3 0-15,3 0 0 0,-3-6-12 16,4 0 8-16,-4 0-8 0,3-6 0 0,-3 3 0 0,4-6 0 16,-4-1 0-16,0-2 0 0,0 2 0 0,0-2 0 15,-3-1 0-15,3 1 0 16,0-4 0-16,-4 3 0 0,1 1 0 0,0-1 0 16,-1 4 0-16,1 0 0 0,-1 2 0 0,-3 1 0 0,0 6 0 0,0 0 0 0,0 0 0 0,0 0 0 15,0 0 0-15,0 0 0 0,4 9 8 16,-1 1-8-16,-3-1 8 0,4 1 0 15,-1 2-8-15,-3-2 12 0,4 2-1 16,-1 1-1-16,1-4 0 0,3 1 0 0,0-1-2 0,0-3-8 0,-4 0 12 0,8 1-4 16,-4 2-8-16,0-9 0 15,0 3 0-15,7 0 0 0,-3-3 0 0,-4 0 0 0,4 4 0 0,-1-4 0 16,4 3 0-16,0 0 8 0,0-3-8 0,1 0 8 16,-5 3-8-16,4-3 0 0,0 0 0 0,-3-3 0 15,0 3 0-15,-1-3-9 0,-3 0 9 0,0-1-10 16,0-2 10-16,-3 6 0 0,3-12 0 0,-7 5 0 15,3-5 0-15,-3 2 0 0,-3 1 0 0,3-4 8 16,0 1-8-16,0-4 9 0,-4 10-9 0,1-10 10 0,-1 4-10 0,4-1 0 31,-3 4 0-31,3-4 8 0,-4 4-8 0,1-4 0 0,-1 7 0 0,4 0 8 16,0 3-8-16,0-7 0 0,0 10 0 0,0 0 0 0,0-3-17 0,0 3-3 16,0 0 0-16,0 0 0 0,0 0 32 0,7-3 7 15,0 6 1-15,0 0 0 0,-3 0-20 0,6 4 0 16,-2-4 0-16,-1 0 0 15,3 0-12-15,-3 3-7 0,4-3-1 0,-1 1 0 16,1-1 35-16,-4-3 6 0,4 0 2 0,-1 0 0 0,1 0-37 0,-1-3-7 0,-3-1-2 0,0-2 0 16,4 3 23-16,0-3 0 15,-4 3 0-15,0-4 0 0,-4 1 8 0,4 0 5 16,-3 3 2 0,-1-4 0-16,-3 4-24 0,0 3-5 0,4-6-1 0,-4 6 0 0,0 0 15 0,-4-6 0 15,4 3 0-15,-3-4 0 0,3 1 0 0,0 3 0 16,-4-3 0-16,1-1 0 0,-4-2 0 0,7 3 0 15,-4 3 0-15,1-7 0 0,-1 4-9 0,4 3 9 0,-3 0-8 0,3 3 8 16,0 0 0-16,0 0 0 16,-4 0 0-16,-3 3 11 0,4 3-11 0,-5 3 0 0,5-2-12 0,-4 2 12 15,3 4 0-15,-3-1 0 16,4 1 0-16,-4-1 12 0,7 1-4 0,0-1-8 0,0 1 12 0,0-1-4 16,3 1-8-16,4-4-9 0,0 1 9 15,0-1-13-15,0 4 13 0,4-7 15 0,0 0-3 0,3 1-1 16,-4-4-11-16,4-3 0 0,1 0 0 0,-1 0 0 15,3-3 8-15,-3-1-8 0,1 1 0 0,2-3 8 16,1 3-8-16,-4-3 0 0,0-1 0 0,0 4 0 0,0-3 0 0,-3 3 0 16,-4 3 0-16,0-7 0 15,0 4-10-15,-7 3-4 0,0 0-1 0,0 0 0 32,0 0-193-32,0 0-38 0,0 0-8 0,0 0-2 0</inkml:trace>
  <inkml:trace contextRef="#ctx0" brushRef="#br0" timeOffset="165356.14">24236 2988 1552 0,'0'0'44'0,"0"0"10"0,0 0-43 0,0 0-11 15,0 0 0-15,0 0 0 0,0 0 97 0,0 0 18 16,0 0 3-16,0 0 1 0,0 0-7 0,0 0-2 16,0 0 0-16,-4 6 0 0,4 7-10 0,-3-4-1 15,3 4-1-15,0 2 0 0,0 4-37 0,0 3-7 16,0-3-2-16,3 6 0 0,1 0 14 0,-4-9 2 0,3 2 1 0,-3 1 0 15,4-3-42-15,-4 0-9 0,3-4-2 0,-3-2 0 16,4-1-25-16,-4-3-6 0,0-6-1 0,0 0 0 16,0 0 49-16,0 0 10 15,0 0 1-15,7-6 1 0,0-3-28 0,0-1-5 0,-3-2-2 0,3-4 0 16,0 0-2-16,0 1 0 0,0-4 0 0,0 3 0 16,0 0-8-16,-3 4 0 0,-1-1 0 0,4 1 0 15,0-1 0-15,-3 4 0 0,3-1 0 0,-4 4 0 16,1 3 0-16,-4 3 0 0,3-3 0 0,-3 3 0 15,0 0 0-15,0 0 0 16,0 0 0-16,7 6 0 0,-7 0 28 0,4 4 0 0,-4-1 0 0,0 4 0 16,0-4-8-16,0 4 0 15,0-4-1-15,0 1 0 0,0-1-2 0,0 0 0 0,0 1 0 0,0-4 0 16,0-6-17-16,0 0 0 0,0 0 0 0,0 0 0 16,0 0 0-16,0 0 0 0,3-3 0 0,4-7 0 15,1 1 0-15,-5-3-14 0,4-1 2 0,0-3 1 16,0 4 11-16,0-1 0 0,0-2 0 0,4 2 0 15,-4-3 0-15,0 1 0 0,4 2 0 0,-1 1 0 16,-3-1 0-16,4 0 0 0,-1 4 0 0,1 3 0 0,-4 0 0 0,0 6 16 16,4 0-4-16,-4 0-1 0,-4 6-11 0,4 3 10 15,-3 1-10-15,-1 5 10 0,1-2 2 0,-4 3 1 16,0 2 0-16,0 1 0 0,0 0-5 16,-4 3 0-16,4-3-8 0,-3 3 12 0,3-7-29 0,0 4-7 0,-4 0 0 0,4-6-1 15,-3-1 25-15,3 1 0 16,0-1 0-16,3-9 0 0,-3 4 19 0,0-7 9 0,0 0 1 0,0 0 1 31,0 0-48-31,7-4-10 0,0 1-1 0,-3 0-1 0,3-6 40 0,-3-1 8 0,3-2 2 0,-4-1 0 16,4 1-20-16,0-1 0 15,-3-3 0-15,3 4 0 0,0-7 0 0,0 3 0 16,0 1 0-16,0 2 0 0,0 1-17 0,0 2-1 0,0-2 0 16,0 2 0-16,-3 4 30 0,3 0 5 15,-4 0 2-15,1 2 0 0,-4 4-31 0,0 0-5 0,0 0-2 0,7 7 0 16,-3-1 19-1,-1 0 0-15,1 7 0 0,-4-4 0 0,3 1 0 16,1 2 0-16,-1 4 0 0,1-10 0 0,-4 7 20 16,3-4 7-16,4 0 1 0,-3 4 1 0,-1-7-46 0,1 0-10 15,3-2-1-15,-4 2-1 0,4-3 29 0,1-3 0 0,-1 0 0 0,0 0 0 0,0-3 12 0,3-3 9 16,-6 2 2 0,6-2 0-16,-3 0-23 0,-3-7 0 0,3 4 0 0,0 0 0 15,-3-1-14-15,-1 1-7 0,1 2-2 0,-1 1 0 16,1-3 37-16,-4-1 7 0,0 4 2 0,0 3 0 0,0-3-23 0,-4 3 0 15,4-4 0 1,0 7 0-16,-7-3 0 0,7 3 0 0,-3 0 0 0,-1 3 0 0,-6 4 0 0,6-4 0 16,0 3 0-16,4 3 8 0,-3 4-8 15,3-1 0-15,0 1 0 0,0 3 0 0,0-1 0 0,0 1 0 16,3-3 0-16,1 2 0 16,-4 1-20-16,7-7-3 0,-3 1 0 0,3 2 0 0,0-2 36 0,-4-1 7 15,4-9 2-15,4 3 0 16,-1-3-22-16,1-3 0 0,0 3 0 0,-1-9 0 0,4 2-16 0,-3-2-4 15,-1-3 0-15,5 2-1 0,-8-6 37 0,3 4 7 16,1-7 1-16,-4 3 1 0,0 1-25 0,0-1 8 16,4 0-8-16,-4 4 0 0,0-4 0 0,-4 7 0 15,4-4 0-15,-3 1 0 16,3 2 0-16,-4 1 0 0,4 3 8 0,-3-4-8 16,-1 4 0-16,5 3 0 0,-8 3 0 0,3 3 0 0,4 0-20 0,-3 3-7 15,3 4-1-15,-4 2 0 0,4 4 48 16,-3 3 10-16,-4-4 2 0,7 10 0 15,-4-3-52-15,-3 0-9 16,4 0-3-16,-1 0 0 0,1 0 52 0,-4 0 9 0,3 0 3 0,1-9 0 0,-4 5-52 16,4-5-9-16,-1 0-3 0,-3-4 0 0,0-3 52 0,0-6 9 15,0 0 3-15,0 0 0 0,4-6-52 0,-4-3-9 0,3-4-3 16,1-3 0-16,-4-2-90 0,3-1-18 16,1-3-4-16,3 3-1 0,-4-9-136 0,1 12-27 0</inkml:trace>
  <inkml:trace contextRef="#ctx0" brushRef="#br0" timeOffset="165579.64">25294 2731 2138 0,'0'0'47'0,"0"0"9"0,4-3 3 0,-4 3 1 0,0 0-48 0,0 0-12 0,0 0 0 0,3 3 0 0,4 3 96 0,-3 6 17 31,3 1 3-31,-4 6 1 0,4 3-20 0,1 6-4 0,-1 0-1 0,0 0 0 0,0 1 4 16,0-1 1-16,0 0 0 0,3 0 0 0,-3 1-26 0,0-1-6 15,1-3-1-15,2 0 0 16,-3 3-23-16,4-6-5 0,-8 0 0 0,4 3-1 0,0-9-22 0,-3 3-4 15,3-4-1-15,-3-2 0 0,-4-1-8 0,3-5 0 16,-3-7 0-16,0 0 0 16,0 0-44-16,0 0-7 0,0-7-1 0,-3-2-1 15,-1-4-51-15,-3 1-9 0,0-1-3 0,-4-5 0 16,1-1-144-16,-1 0-28 0</inkml:trace>
  <inkml:trace contextRef="#ctx0" brushRef="#br0" timeOffset="165760.23">25174 3104 2782 0,'0'0'61'0,"0"0"13"0,0 0 2 0,7 0 3 16,4 3-63-16,-1 0-16 0,1-3 0 0,3 0 0 16,0 3 90-16,4-3 15 0,3 0 3 0,4-3 1 15,-1 3-40-15,1-3-8 0,0 0-1 0,0 3-1 16,-1-7-7-16,1 1 0 0,-4 3-1 0,0 0 0 16,-3 0-51-16,0 3-24 0,-4-3 3 0,0 0 0 15,3-1-16-15,-6 4-3 0,3-3-1 0,-3 0 0 31,-1 0-123-31,-3 0-24 0,0 0-4 0,0 3-2 0</inkml:trace>
  <inkml:trace contextRef="#ctx0" brushRef="#br0" timeOffset="166356.7">26190 2677 2188 0,'0'0'48'0,"0"0"11"0,-7 3 1 0,0 4 1 0,0-1-49 0,4 0-12 16,-5 7 0-16,1-7 0 15,4 4 105-15,-4 5 19 0,3 4 3 0,1 0 1 16,-4 3 0-16,3 6 0 0,1 0 0 0,-1 4 0 16,4-4-52-16,0 0-9 0,4-3-3 0,-1 0 0 0,4-3-51 0,-3 0-13 15,3-3 0-15,3-3 0 0,5-1 0 0,-5 1 0 16,8-4 0-16,-1 1 0 0,1-7 54 0,0 4 8 16,3-4 2-16,-4-6 0 0,1 0-52 0,3 0-12 15,0-6 0-15,1-4 0 16,-5 1 0-16,4-7 0 0,1 7 0 0,-1-7 0 0,0 0 0 0,-3 1 0 0,-4-1 0 0,0-6 0 15,0 0 0-15,-4-3 0 0,1 0 0 16,-4-3 0-16,-3 3 0 0,-1 0 0 16,-3 3 0-16,0 0 0 0,-3 6 0 0,-4-6 0 15,0 3 8-15,-4 4-8 16,0 2 0-16,1-3 11 0,-4 7-11 0,3 0 10 0,-7 2-23 16,4 7-5-16,0 0-1 0,4 7 0 15,-4 2-92-15,3 0-18 16,0 4-4-16,4 9-832 0,0-10-167 0</inkml:trace>
  <inkml:trace contextRef="#ctx0" brushRef="#br0" timeOffset="166875.39">26681 3013 2649 0,'-4'6'58'0,"4"4"12"0,-3 2 2 0,3 4 4 0,3-1-61 0,-3 7-15 16,4 3 0-16,-1 1 0 0,1 2 87 0,3 3 14 15,-4 0 3-15,4 7 1 0,0-7-37 0,-3 4-8 16,3-1-2-16,-4-2 0 0,5-4-13 0,-5-3-2 16,4 3-1-16,-3-6 0 0,-1 3-13 0,1-6-2 15,-1 0-1-15,4-7 0 16,-3 1-1-16,-1-4 0 0,-3-5 0 0,0-4 0 16,0 0-25-16,0 0-17 0,0 0 2 0,0-10 1 0,0-2 14 0,0-4 0 15,-3 0 0-15,-1-3 0 0,1 4 0 16,-1-7-12-16,1 0 12 0,-4-3-12 15,0-3 4-15,0-4 8 0,-1-2-13 0,5 2 5 16,-1-2-24-16,1 3-4 0,-1 2 0 16,4 1-1-16,4 0 45 0,-1 0 8 0,4 3 3 0,1-1 0 15,-1 5-31-15,0 2-5 0,3-6-2 0,4 0 0 0,-3 3 19 0,3 3 0 0,4 0 0 16,-4 3 0-16,0 1 0 16,0 5 0-16,4-2 0 0,-4 2 0 0,3 4 48 0,-3 3 12 0,-3 0 4 0,3 6 0 15,-7 3-52 1,4 7-12-16,-8 2 0 0,4-2 0 0,-7 6 0 0,0 0 0 0,-3 2 0 0,-1-2 0 15,-3 0 0-15,0 0 0 16,-3 0 0-16,-1-4 0 0,0 1 0 0,-3 0 0 0,0-4 0 0,0 1 0 16,-3-1 0-16,2-5 0 15,-2 2 0-15,-1-6 0 0,0 0 0 0,1 0 0 0,-1-3 0 0,4-3 0 32,-4 0-48-32,8-3-13 0,-4 0-3 0,7-4 0 0,0 4-204 0,7 0-42 0,7-10-8 15,3 3-2-15</inkml:trace>
  <inkml:trace contextRef="#ctx0" brushRef="#br0" timeOffset="167395.28">27192 2665 1993 0,'0'0'56'0,"0"0"13"0,0 0-55 0,0 0-14 0,0 0 0 0,0 0 0 16,7 0 116-16,0 3 20 16,0 6 4-16,0 1 0 0,0 2-63 0,0 4-13 0,4-3-2 0,-4 5-1 15,0 1 24-15,4 3 5 0,-4 0 1 0,0 0 0 16,0 0-15-16,0 0-4 0,-4 0 0 0,5 0 0 15,-1 0-34-15,0-3-7 16,0-4-2-16,0 1 0 0,-4 0 28 0,4-10 6 16,-3 3 1-16,-1 1 0 0,1-4-52 0,-1-3-12 15,-3-3 0-15,0 0 0 0,0 0 0 0,0 0 0 0,0 0 0 0,0 0 0 16,0 0 0-16,0-3 0 0,-3-3 0 0,-1-4 0 0,-3 4 0 0,0 0 0 16,0-4 0-1,-3 4 0-15,-1 0 0 0,0 3 0 0,-3-1 0 0,0 4 0 16,4 0 0-16,-4 4 0 15,-1 2 0-15,1 0 0 0,-3 4 0 0,3-1 0 0,3 0 0 16,0 4 0 0,1-4-48-16,3 4-13 0,3-1-3 0,1 4 0 0,-1 0 52 0,8-7 12 0,-1 4 0 0,4-1 0 15,-3-2 0-15,6-1 0 0,1 0 0 0,0-2 0 0,-1-1 0 0,4-3 0 16,0 0 0-16,1-3 0 16,-1 0 0-16,0 0 0 0,3-6 0 0,-3 0 0 0,1-4 0 0,2 1 0 15,1-4 0-15,-4 1 0 16,7-1-105-16,-3 1-19 0,-1-7-3 15,1 0-1-15,-4 7-89 0,4-10-19 0,-4 3-3 0,4 6-801 0</inkml:trace>
  <inkml:trace contextRef="#ctx0" brushRef="#br0" timeOffset="167765.44">27619 2884 2145 0,'0'0'47'0,"0"0"9"0,0 0 3 0,0 0 2 0,0 0-49 0,-4 7-12 16,1-1 0-16,-1 3 0 0,1-3 130 16,-1 4 23-16,1-1 5 0,-4 4 1 0,0 3-55 0,3-7-12 0,-3 7-1 0,0-1-1 15,4 1-31-15,-5 0-7 0,1-1 0 0,4 1-1 16,-1 3-15-16,1-4-4 0,-1-2 0 0,4 3 0 15,4-4-16-15,-4 4-3 0,7-13-1 0,-4 6 0 16,4-5-12-16,1 2-16 0,-1-3 3 0,3-3 1 16,1 0 12-16,-1-3 0 0,-3-7 0 0,4 4 0 15,0-6 0-15,-4-1 0 0,0 1 0 0,0-1 0 16,0 0 0-16,-4 1 0 16,1-1 0-16,-1 1 0 0,1-1 0 0,-1 4 0 0,1-4 0 15,-1 1 0-15,-3-1 0 0,0 4 0 0,-3-1 0 0,3 4 0 0,0 0 0 0,0 6 0 16,0 0 0-16,0 0 0 15,0 0 0-15,0 6 0 0,-4 4 0 0,1-1 0 16,3 4 0-16,0 2 0 0,3 1 0 0,1 3 0 16,-4-7 35-16,3 7 9 0,1 0 3 0,3 0 0 15,0-4-24-15,0 1-5 0,0-3-1 0,0 2 0 16,0-5-17-16,4-1 0 0,0 1 0 0,-1-4 0 16,1-3-48-16,-1-3-12 0,1-3-4 0,3 0 0 15,-3-7-51 1,-1 4-10-16,4-10-3 0,-3-3 0 0,-4 7-93 0,3-10-19 15,-2 3-4-15,-1 10-792 0</inkml:trace>
  <inkml:trace contextRef="#ctx0" brushRef="#br0" timeOffset="168008.28">27922 2787 1958 0,'0'0'43'0,"0"-6"9"0,0 0 1 0,0-1 3 16,0 7-45-16,0 0-11 0,0 0 0 0,0 0 0 16,0 0 109-16,0 0 20 0,0 0 4 0,0 10 1 0,0 2-32 0,4 7-6 15,-4-6-2-15,7 9 0 0,-4-4-2 0,5 7 0 0,-1-3 0 0,0 3 0 16,0 1-22-16,0-5-5 15,0 5-1-15,0-11 0 0,3 4-51 0,-2 0-13 16,-1-3 0-16,0-1 0 0,3 1 0 0,-3-4 0 16,0 1 0-16,0-4 0 0,-3 4 0 0,3-10 0 15,-4 3 0-15,5-3 0 0,-8-3-40 0,0 0-12 16,3-3-1-16,4 0-1 0,-7-3-67 0,4-3-14 0,-4-1-2 0,0 1-1 31,0-4-31-31,-4 4-7 0,-3-7 0 0,4 10-1 0</inkml:trace>
  <inkml:trace contextRef="#ctx0" brushRef="#br0" timeOffset="168526.34">27792 2988 2188 0,'0'0'48'0,"0"0"11"0,0 6 1 0,0-6 1 0,0 0-49 0,0 0-12 0,0 0 0 0,3 3 0 0,4 0 105 0,0 4 19 16,1-7 3-16,2 0 1 0,4 0-103 0,-3 0-25 15,-1-7 0-15,5 4 0 16,-1 0 56-16,0 0 7 0,3 0 1 0,-3-4 0 0,4 4-52 0,0-3-12 16,-1 3 0-16,-2 0 0 15,2 0 54-15,1 0 8 0,-8 3 2 0,8-4 0 0,-7 4-52 0,3 0-12 0,-7 4 0 0,3-4 0 32,1 3 54-32,-4 0 8 0,4 3 2 0,-4 0 0 0,3-3 0 15,-3 1 0-15,4-1 0 0,-1 0 0 16,-3 0-75-16,4 0-14 0,3-3-3 15,0-3-1-15,0 0 29 0,1 0 0 0,-1-4 0 0,3 1 0 0,-3-3 0 0,0 3 0 16,1-7 0-16,-5 4 0 0,1-4 13 0,-1 0-4 16,-3 1-1-16,0 3 0 0,1-1 8 0,-1 1 0 15,-7 2 1-15,3 1 0 0,-3 6-17 0,0 0 0 16,0 0 0-16,-7 0 0 0,0 0 0 0,0 3 0 0,-4 0 0 0,1 7 0 16,-1-1 0-16,-6 1 0 0,-1 2 0 0,-3-2 0 15,3 2 0-15,0 1 0 0,-3 2 0 16,4-2 0-16,-5 3 0 0,5-4 0 0,3 1 0 0,3-1 0 15,1 1 0-15,3-1 0 0,-1-2 0 0,8 2 0 16,0 4 0-16,4 3 0 0,7-7 0 0,-1 4 0 16,1 6 0-16,6-10 0 0,1 4 0 0,3 3 0 15,4-10 0-15,3 4 0 0,-3-1 0 0,3-5 0 16,0 2 0-16,0-6 0 0,4 0 0 0,-4-3 0 0,-3 0 0 0,-4-3 0 16,0 0 0-16,-3-3 0 0,-4 0 27 15,-3-1 1-15,-1 1 1 0,-3-6 0 16,0 2-56-16,-3 1-11 0,0-4-2 0,-4 1-1 15,0-1-60-15,0 1-12 0,-8-1-3 0,5 7-1336 16</inkml:trace>
  <inkml:trace contextRef="#ctx0" brushRef="#br0" timeOffset="169031.56">28473 2536 2188 0,'0'0'48'0,"-4"7"11"0,1-4 1 0,-1 3 1 0,1 0-49 0,-1 0-12 0,4-6 0 0,0 4 0 0,0-4 109 16,0 6 19-16,4-3 4 0,3 3 1 15,-4-3-59-15,8 1-12 0,-1-1-2 0,4 0-1 16,1-3 4-16,-1 3 1 0,0 0 0 0,3 0 0 15,5 7 0-15,-1-7 0 0,3 6 0 0,1 4 0 16,3-1-52-16,1 1-12 0,-1 2 0 0,4 1 0 0,-1 3 47 0,-2 0 6 16,-1-4 2-16,0 4 0 0,-7 3-37 0,0 0-7 15,0-6-2-15,-3 6 0 16,-7-3-9-16,-1 6 0 0,1-3 0 0,-4 3 0 16,-4-3 28-16,-3 0 3 0,0 3 1 0,-3 0 0 0,-4 0-24 0,0 0-8 15,-4 0 0-15,1 0 0 0,-8 0 0 0,4-3 0 16,-7 0 0-16,0 0 0 0,3-6 0 0,-3-1 0 15,0 1 0-15,-1-7 0 16,5-2-77-16,-1-4-15 0,1 0-4 0,6-3-938 0,0 0-188 16</inkml:trace>
  <inkml:trace contextRef="#ctx0" brushRef="#br0" timeOffset="184502.72">18288 285 1036 0,'0'0'23'0,"0"0"5"0,0 0 0 0,0 0 1 0,0 0-29 0,0 0 0 16,0 0 0-16,0 0 0 0,0 0 30 0,0 0 0 15,0 0 0-15,7 0 0 0,-7 0 3 0,0 0 1 16,7 3 0-16,-3 0 0 16,-4-3 24-16,7 3 5 0,-7-3 1 0,7 3 0 0,-4 1 0 0,-3-4 0 15,0 0 0-15,7 6 0 0,-7-6 3 0,4 6 1 0,-4-6 0 0,7 3 0 16,-7-3-7-16,3 3-1 16,-3 4 0-16,0-7 0 0,8 6-9 0,-8 0-3 0,3 1 0 0,-3-1 0 15,4 6-25-15,-4-5-6 16,3-1-1-16,-3 3 0 0,4-2 39 0,-4 5 7 15,0-3 2-15,0-2 0 0,0 5-52 0,3 1-12 0,-3 3 0 0,4-10 0 16,-4 9 54-16,0-2 8 16,0 3 2-16,0-7 0 0,0 7-54 0,0 3-10 15,-4-4 0-15,4 7 0 0,-3 0 0 0,3 3 0 16,0 0 0-16,-4 4 0 0,1-1 32 0,3 3 3 16,-4-6 0-16,4 7 0 0,-3-4-19 0,3 0-4 0,-4 3-1 0,0-2 0 15,4 2 5-15,0 0 2 0,-3 7 0 16,-1 3 0-16,1-1-18 0,3 4 0 0,-4-9 0 0,1 6 0 0,3-4 8 0,-4-2-8 15,1-1 12-15,-1 7-12 16,1-3 0-16,-1 2 0 0,1 7 0 0,-1 4-12 16,1-8 12-16,-1 4 0 0,1 1 0 0,-1-5 0 0,0-2 0 0,1 6 0 15,-4 3 0-15,7 7 0 0,-4-1 0 16,1-9 0-16,3 3 0 0,0 1 0 0,-4-4 0 16,4 0 0-16,-3 0 0 0,3 6 0 0,-4-3 0 0,4 3 0 15,0 1 0 1,-3-1 0-16,3-6 0 0,0 0 0 0,-4 0 0 0,4 3 0 0,-3 4 0 0,-1 2 0 0,4-3 0 15,0-9 0 1,4-3 27-16,-4 3 8 0,-4-3 1 0,1 6 1 0,-1 6-37 0,1 0 0 16,3 1 0-16,0-4 0 15,-4 0-27-15,4 13-6 0,0-4-2 16,0 7 0-16,0-6 56 0,0 2 11 0,0 1 3 0,0-3 0 16,0-4-27-16,0-3-8 0,0 1 0 0,0 5 0 15,0-2 0-15,0-1 0 0,0 4 0 16,4-1 0-16,-4-12 0 0,0 4 0 0,3-1 0 0,-6 3 0 0,3 0 0 15,3 4 0-15,-3-1 0 0,0 1 0 0,4-4 0 0,-4-3 0 0,0-3 0 16,3 6 0-16,-3 1 26 0,0 2 2 0,4 4 0 0,-1-1 0 16,-3-2-44-1,4-7-9-15,-1 3-2 0,1 1 0 0,-1 2 27 0,-3 0 0 16,7 7 0-16,-3-3 0 0,-1-7 0 0,1 0 0 16,-1 1 0-16,5 2 0 0,-5 1 0 0,1-1 0 0,-1 4 0 0,4 2 0 15,-3-12 0-15,-1 4 0 0,1-1 0 0,-1 7 0 0,1-1 19 0,-1 1 5 31,-3-4 2-31,4 4 0 0,-1-4-42 16,1 1-8-16,-1-1-1 0,1 4-1 0,0 2 26 0,-4 1 0 0,3-3 0 0,1 2 0 16,-1-5 0-16,-3 2 0 0,4 4 0 0,-4 3 0 15,0-3 0-15,0 2 0 0,3-2 0 0,-3 6 0 16,0-9 18-16,0 2 6 0,0 4 0 0,0 3 1 16,4-6-25-16,-4 0 0 0,0-4 0 0,-4 4 0 0,4 0-15 0,0 3-8 15,0 3-1-15,-3 0-1 0,3-7 25 16,0 1 0-16,0 0 0 0,-4 6 0 0,4 0 15 0,0 0 8 15,0 0 1-15,0 0 1 0,0-7-25 0,-3 7 0 16,3 0 0-16,0 10 0 0,0-14-15 16,3 1-8-16,-3 0-1 0,0 6-1 0,4-3 25 0,-4 0 0 0,0-3 0 15,3 6 0 1,-3-6-36-16,4 6-3 0,-4 3 0 0,3 7 0 16,1-13 63-16,-4 0 12 0,3 0 2 0,1 12 1 0,-1-2-31 0,-3-4-8 15,4-3 0-15,-4 10 0 0,0-7 21 0,0 3 3 16,0 7 1-16,0 6 0 0,0-13-25 15,0 4 0-15,-4 2 0 0,4 7 0 0,0-9 0 0,-3 3 0 16,3-4 0-16,-4 13 0 0,1-3 0 0,-1 0 0 16,1-6 0-16,-1 12 0 0,1-6 0 0,3 0 0 0,-4 0 0 0,1 9 0 15,-1-12 0-15,4 6 0 16,-3 3 0-16,-1 7 0 0,4-14 0 0,-4 5 0 16,4 5 0-16,-3 10 0 0,3-19 0 0,0 6 0 0,-4 3 0 0,4 10 0 15,0-16 0-15,0 3 0 0,0 3 0 0,0 13 0 16,0-15 0-16,0-1 0 15,4 3 0-15,-4 10 0 0,0-10 0 0,3-3 0 0,-3 7 0 0,0 9 0 16,0-10-13-16,0 1-8 0,4-4-2 0,-4 16 0 16,0-13 23-16,4 1 0 0,-4 3 0 15,3 15 0-15,-3-16 14 0,4 1 7 0,-4-3 2 0,0 15 0 16,3-10-23-16,-3-2-20 0,0-4 4 0,0 14 1 16,0-17 15-16,0-3 0 0,0-6 0 0,0 9 0 0,0-2 9 15,0-8-9-15,0-5 0 0,0 9 9 0,-3-6-9 0,3 0 8 16,0 0-8-16,-4 6 8 0,4-16 1 15,0-3 0-15,0-6 0 0,0 6 0 0,0-2 1 0,0-8 0 16,0-2 0-16,4 0 0 16,-4-7-10-16,3-2 10 0,1-1-10 0,-1 0 10 0,4-3-10 0,-3-3 0 15,3-3 0-15,-4-3 8 16,8-6-8-16,-4-7 0 0,0-3 0 0,0-3 0 0,0-6-15 0,0-1-5 0,-3-2 0 16,3-1-1-16,-4-5 31 0,4-1 6 15,-3 0 2-15,-1 0 0 0,4-3-29 0,-7 4-5 16,0-7-2-16,8 3 0 0,-8-3 18 0,3 3 0 0,-3-3 0 15,0 6 0-15,0-6 0 0,4 7 17 0,-4-7-3 0,0 0-1 16,0 0-13-16,0 0-18 16,0 0 4-16,0 0 1 0,0 0 13 0,0 0 0 0,0 0 12 0,0 0-12 15,0 0 0 1,0 0 0-16,0 0 0 0,0 0-12 0,0 0 12 16,0 0 0-16,0 3 0 0,0-3 0 15,0 0 0-15,0 0 0 0,-4 3-11 0,4-3 11 0,-7 3-55 0,7-3-4 16,0 0-1-16,0 0 0 15,-4 3-76-15,4-3-15 0,0 0-3 0,0 0-674 0,0 0-136 16</inkml:trace>
  <inkml:trace contextRef="#ctx0" brushRef="#br0" timeOffset="14367.21">10164 5706 1728 0,'0'7'38'0,"0"-4"8"16,0 3 2-16,0 0 0 0,0 0-39 0,0 4-9 0,0-4 0 0,3 4 0 15,-3-4 104-15,4 0 20 0,-1 0 3 0,1 1 1 16,-1-1-52-16,1-3-9 16,3 0-3-16,0-3 0 0,3-3 0 0,-3-3 0 0,4 3 0 0,0-4 0 15,3-5-28-15,-4 2-7 0,1-2-1 0,3-7 0 0,-3 0-9 0,3 0-3 16,-4 4 0-16,1-4 0 15,-1 3-6-15,-2 1-2 0,-1 2 0 0,0 1 0 16,0 5 1-16,-4 1 0 0,1-3 0 0,-4 9 0 16,0 0 21-16,0 0 4 0,0 9 1 0,0 4 0 15,0 2 9-15,0 4 3 0,-4 3 0 0,4 3 0 16,-3 3 1-16,-1 0 1 0,1 1 0 16,-1 5 0-16,4 1-27 0,-3 2-6 0,-1-2 0 0,1 6-1 15,3-7 1-15,0 1 1 0,-4-1 0 0,4-3 0 16,0-2-8-16,0-4-1 0,4-3-8 0,-1 0 12 0,1-7-12 15,-1-2 0-15,4-1 0 0,0 1 0 0,0-7 0 0,0 0 0 16,-7-6 0-16,11 7 0 0,-1-7 0 16,-10 0-12-16,11 0 12 0,-4-3-13 15,0-4-13-15,0 1-2 0,-3 0-1 0,-1-1 0 16,1-2-81-16,-4 0-16 0,0-1-3 0,0 1-1 16,-4 3-44-1,1-4-9-15,-4 4-1 0,3 3-912 0</inkml:trace>
  <inkml:trace contextRef="#ctx0" brushRef="#br0" timeOffset="14709.59">10245 6239 2440 0,'0'0'54'0,"0"0"11"0,-4 0 3 0,-3 3 0 0,0 1-55 0,0-1-13 0,0-3 0 0,0 3 0 15,0 0 74-15,3 0 12 0,1-3 2 0,3 0 1 16,0 0-10-16,0 0-3 0,0 0 0 0,0 0 0 16,0 0-19-16,0 0-4 0,0 0-1 0,0 0 0 0,7-3-3 0,0 0-1 15,3 3 0-15,1-3 0 16,3 0 1-16,0-1 0 0,0 1 0 0,8 0 0 0,-1 0-38 0,-4 0-11 31,5 3 0-31,2 0 0 0,1-3 9 0,0 0-9 0,-1 3 12 16,5-4-12-16,-8 1 8 0,3 3-8 0,-2-3 0 0,-1 0 0 0,-4 0 0 0,5 0 0 15,-8 0 0-15,0 0 0 16,0 3 8-16,-4-4-8 0,1 4 0 0,-4 0 0 16,-3 0 0-16,-4 0-11 0,0 0 0 0,0 0 0 15,0 0 11-15,0 0 0 0,0 0 0 0,0 0 0 16,-4 7-69-16,4-7-12 0,-3 3-3 0,3-3 0 16,-4 3-93-16,4-3-19 0,0 0-4 0,0 0-1 0</inkml:trace>
  <inkml:trace contextRef="#ctx0" brushRef="#br0" timeOffset="15062.02">10841 6177 2354 0,'0'0'52'0,"0"0"10"0,0 0 2 0,0 0 3 0,0 0-54 16,0 0-13-16,0 0 0 0,0 0 0 15,0 0 90-15,7 3 15 0,-7-3 3 0,0 0 1 16,0 0-19-16,0 0-4 0,0 0-1 0,3 3 0 0,-3-3-17 16,0 0-4-16,0 0-1 15,0 0 0-15,4-3-23 0,0-4-4 0,-1 4 0 0,-3-3-1 0,4 0-19 0,-4 6-4 16,3-7-1-16,1 1 0 16,-4 3-11-16,3 0 0 0,1-3 0 0,-4 6 8 0,7-3-8 0,-7 3 0 15,0 0 0-15,3 0 0 0,-3 0 0 0,0 0 8 16,0 0-8-16,0 0 8 0,0 0 12 0,4 6 3 0,-1 0 0 0,-6 0 0 31,3 4-6-31,-4-4-1 0,1 3 0 0,-1-2 0 16,-3-1-8-16,4-3-8 0,-1 3 9 0,-3-2-9 15,7-1-14-15,0-3-9 0,0 0-1 0,0 0-1 16,-3-7-140-16,3 1-28 0,3 0-6 0</inkml:trace>
  <inkml:trace contextRef="#ctx0" brushRef="#br0" timeOffset="16624.99">11458 5866 1280 0,'0'0'36'0,"-3"-6"8"0,3-4-35 0,0 1-9 16,0 0 0-16,0-1 0 0,0 1 60 0,0-1 11 15,0 4 1-15,0-3 1 16,0 6 44-16,0 3 9 0,0-7 2 0,0 7 0 0,0 0 0 0,0 0 0 16,0 0 0-16,3 10 0 0,1 2 0 0,-1 1 0 15,-3 6 0-15,4 6 0 0,-1 0-52 0,1 6-9 0,-1 1-3 0,1-7 0 32,-1 0-24-32,1 3-6 0,0-6-1 0,-1 3 0 0,4-3-18 0,-3-3-4 15,3 0-1-15,0 2 0 0,0-5 9 16,0-3 1-16,-4-1 1 0,1-2 0 0,-1-4-21 0,1 0 0 0,-4-6 0 15,0 0 0 1,0 0-19-16,0 0-8 0,0 0-1 0,0 0-1 16,-4-9 1-16,4-1 0 0,-7 1 0 0,4-7 0 15,-1 1-2-15,-3-4 0 0,0-3 0 0,-3 0 0 16,3-3 3-16,-4 0 1 0,0 0 0 0,1-4 0 0,-1 1 11 0,4 3 3 16,-3-3 0-16,-1 3 0 0,4 0 12 0,0 0 0 0,0 0 0 0,3 3-9 15,-3-3 9 1,4 3 0-16,-1 0 0 0,1 0 0 0,3 0 0 0,3 0 0 15,1 0 10-15,-1 0-10 0,1 3 0 0,3 0 0 16,0 4-8-16,3-1 8 0,-2 0 32 0,2 1 14 16,1 2 2-16,3 4 1 0,0-1-14 0,0 1-3 0,4 6-1 0,-1 0 0 0,4-1-4 0,-3 1-1 15,3 3 0 1,0 3 0-16,1 1 2 0,-5 2 0 0,1 3 0 0,0 7 0 16,-1 0-1-16,-6 2 0 0,-1-2 0 0,-3 6 0 15,-3 0-7-15,-1 3 0 0,1 3-1 0,-4 0 0 0,-4-2-9 0,-3-1-2 16,0 0 0-16,0-3 0 15,-3 3-8-15,-4-3 0 0,-1-3 9 0,1-1-9 16,0-2 0-16,0-3 8 0,-3-1-8 0,-1-2 0 16,0-4 9-16,1 0-9 0,-1-3 12 0,0 0-12 0,-3 0 0 0,7-3-14 15,-4 0 1-15,4 0 0 16,0 0-11-16,4-3-1 16,-1-3-1-16,4 3 0 0,3 3-70 0,4 0-15 0,-3-6-2 0,6-4-1 15,1 4-99-15,7-3-20 0,-1-1-4 0,-3 4-1 0</inkml:trace>
  <inkml:trace contextRef="#ctx0" brushRef="#br0" timeOffset="17204.04">11867 6161 1958 0,'0'0'43'0,"0"0"9"0,0 0 1 16,0 0 3-16,0 0-45 0,0 0-11 0,0 0 0 0,0 0 0 15,0 0 134-15,0 0 25 0,0 0 5 0,0 0 0 16,0 0-44-16,-3-6-8 0,-1 2-3 0,1-2 0 16,-1 0-50-16,1-3-11 0,-1 2-1 0,1-2-1 15,-1-1 14-15,4 1 4 0,-3-3 0 0,3 2 0 0,0 1-51 0,3-4-13 16,-3 4 0-1,4-1 0-15,-1-2 0 0,1-1 0 0,-1 4 0 0,4-4 0 0,0 1 0 0,1 2 0 16,-5 1 0-16,4 6 0 0,0-3 0 0,-3 6 0 16,3 0 0-16,0 3 0 0,3 0 0 0,-3 3 0 15,0 0 0-15,4 4 0 0,-4-1 0 0,0-3 0 0,0 7 0 0,0 0 0 32,-3 2 0-32,-1 1 0 0,1-7 0 0,3 4 0 15,-7-1 0-15,7-2 0 0,-3-1 0 0,-1 1 0 0,4-4 25 0,0 0 3 16,0-3 1-16,0 0 0 15,0 1-29-15,0-4 0 0,0-4 0 0,4 1 0 0,-4 0 0 0,0-3 0 16,0-4 0-16,-3 1 0 0,-1 0 0 0,4-1 0 16,-3-2 0-16,-1-1 0 0,1-3 0 0,-1 1 0 15,1 2 0-15,-4 1 0 16,0-1 0-16,0 4 0 0,0 2 0 0,-4 4 0 0,4 3 0 0,0 0 0 0,-7 3 0 0,4 7 0 16,-1-1 0-16,-3 4 8 0,4 3-8 0,-4 2 0 15,0 7 30-15,0-3 3 0,-1 0 1 0,5 0 0 16,3 3-34-16,0-3 0 0,3-3 0 0,1-3 0 15,0 3-16-15,-1-7-11 0,1 4-1 0,3-7-1 0,3-2 20 16,4-1 9 0,-3-3-8-16,3-3 8 0,4-3 0 0,-4-3-10 0,3-4 10 0,1 1 0 15,-4-4-80-15,7-3-10 0,-7-2-2 16,4-4 0-16,0-3-122 0,-4 3-25 0,14-28-5 16,-14 9 0-16</inkml:trace>
  <inkml:trace contextRef="#ctx0" brushRef="#br0" timeOffset="17630.57">12474 5618 2030 0,'0'0'57'0,"0"7"14"0,0 2-57 0,4 1-14 16,-4-1 0-16,0 7 0 0,0-1 116 0,3 4 20 16,-3 0 4-16,4 3 0 15,-1 3-20-15,1 0-4 0,-4-3 0 0,3 6-1 0,4-3-30 0,-3 4-5 16,0-1-2-16,-1-3 0 0,4 0-27 0,-3-3-6 0,-1-3-1 0,4-1 0 15,-3-2-21-15,-1 0-5 0,4-4-1 0,-3-2 0 16,3-4-17-16,-4 0 10 16,1-3-10-16,-4-3 8 0,0 0-8 0,0 0 0 0,0 0 0 0,0 0 0 15,0 0 0-15,0 0 0 16,0-6 0-16,0 0 0 0,-7 3 0 0,0-7 0 16,-4-2 0-16,1 2 0 0,-1 4 0 0,-3 0 0 15,3 3 0-15,-6 3 0 0,3 3 0 0,-4 3 0 16,4 4 0-16,-4 2 0 0,8 1-10 0,-4-1-4 15,3 1-1-15,0 2 0 0,4-2 15 16,4-1 0-16,-4 1 0 0,7 0 0 0,0-1 0 16,0-2 0-16,0-1 0 0,7 0 0 0,0 1 14 0,0-4 6 15,4-3 0-15,-1 3 1 0,1-2-21 16,3-1 0-16,-4-3 0 0,4 0 0 0,4 0 0 0,0-3 0 0,-4-1 0 16,4 4 0-16,-1-6 0 0,1 3 0 0,-1-6 0 0,1 2-8 15,-4 1-59-15,0 0-11 0,0 0-2 0,1-4-1 31,-5 4-181-31,-3-4-36 0,11-12-7 0,-8 10-2 0</inkml:trace>
  <inkml:trace contextRef="#ctx0" brushRef="#br0" timeOffset="17781.3">12764 6177 2508 0,'0'0'71'0,"0"0"16"0,0 0-70 0,0 0-17 0,0 0 0 0,0 0 0 0,0 0 106 0,0 0 18 15,0 0 3-15,3-7 1 0,1 1-88 0,3-3-18 16,-4 2-3-16,-3-2-1 0,4-4 2 0,-1 1 1 15,-3-1 0-15,0 1 0 16,0-4-55-16,0 0-11 0,-3 1-3 0,-1-1-818 16,1-3-164-16</inkml:trace>
  <inkml:trace contextRef="#ctx0" brushRef="#br0" timeOffset="17951.53">12749 5819 2747 0,'-7'10'78'0,"4"-4"17"0,-1-3-76 0,1 3-19 0,-1 0 0 0,1 1 0 16,3-1 106-16,-4 0 18 0,4 1 3 0,4-1 1 15,-1 0-84-15,1 0-17 0,3 1-3 0,0-1-1 16,0-3-87-16,4 0-18 0,-1-3-3 0,1 0-1 16,3 0-196-16,-7-6-39 15,10-13-8-15,1 0-2 0</inkml:trace>
  <inkml:trace contextRef="#ctx0" brushRef="#br0" timeOffset="18131.31">13148 5813 2649 0,'0'0'58'0,"0"0"12"0,-7 6 2 0,3 0 4 15,-3 1-61-15,-3 2-15 0,-1 0 0 0,1 4 0 0,-1 3 105 0,-3 3 19 16,0-4 3-16,3 4 1 0,-3 0-103 0,4 6-25 16,-1-3 0-16,0 3 0 15,4-6 56-15,0 3 7 0,4-3 1 0,-1-1 0 16,4 4 0-16,4-6 0 0,-1-4 0 0,4-2 0 0,0-1-52 0,8 1-12 16,-5-7 0-16,8 0 0 0,-4 0 0 0,3-3 0 15,-2-3 0-15,2 0 0 0,1 0 0 0,-4-4 0 16,4-2 0-16,-4 0 0 15,0-1-56-15,0 1-15 0,0-1-2 0,0 1-941 16,-3-4-188-16</inkml:trace>
  <inkml:trace contextRef="#ctx0" brushRef="#br0" timeOffset="18499.28">13462 5662 2631 0,'0'0'58'0,"0"0"12"0,0 0 2 0,0 0 2 0,0 0-59 0,0 7-15 0,-4 2 0 0,4 0 0 0,0 4 109 0,0 0 19 15,0 2 4-15,4 4 1 0,0 0-60 0,-1 6-12 16,4 0-2-16,-3 3-1 0,6-3-42 0,-3 7-8 16,0-4-8-16,4 0 12 0,0 0 24 0,-1-3 6 15,1-3 1-15,-1-3 0 0,1 0-32 0,-4-3-11 16,11 9 9-16,-11-16-9 0,0 1 0 16,-4-4 0-16,1-3 0 0,-1 0 0 0,-3-3 0 15,0 0-9-15,0 0 9 16,0 0-88-16,0 0-10 0,-7 0-2 0,4-6-1 15,-8 3-117-15,0-4-23 0</inkml:trace>
  <inkml:trace contextRef="#ctx0" brushRef="#br0" timeOffset="18704.87">13289 6054 3175 0,'0'0'70'0,"-3"3"14"0,3-3 4 0,0 0 0 0,3 7-70 0,4-4-18 0,0 3 0 0,0-3 0 16,7 0 40-16,1-3 5 0,2 0 1 0,1 0 0 15,3-6 14-15,4 0 4 0,3-4 0 0,0 1 0 16,0 0-52-16,1-1-12 0,-5-2 0 0,1 2 0 16,-4 4 19-16,0-3 1 0,-3 2 0 0,0 4 0 15,-1-3-53-15,1 3-11 16,-4-4-1-16,0 4-1 0,0 0-155 0,-3 0-31 0</inkml:trace>
  <inkml:trace contextRef="#ctx0" brushRef="#br0" timeOffset="19251.18">14538 5631 2599 0,'0'0'57'0,"0"0"12"0,0 0 3 0,0 0 0 16,0 0-57-16,0 0-15 0,0 0 0 0,0 0 0 0,0 0 116 0,0 0 21 0,-4 6 4 16,-3 1 1-1,0-1-62-15,-3 3-13 0,-1 4-3 0,-6-1 0 0,2 1-13 0,-6-1-3 16,-3 4-1-16,2 0 0 0,-2 3-27 0,-1-1-4 0,4-2-2 0,-4 3 0 15,4-3-6-15,0 2 0 0,7-2-8 0,-4 3 12 16,7-7-12-16,1 4 0 0,-1-7 0 0,4 4-10 16,4-7 10-16,3 1 0 0,0-7 0 0,0 3 0 15,7 0 0-15,3 0 0 0,4-6 0 0,1 0 0 16,6-4 0-16,7-2 0 0,4-4 0 0,-1 1 0 0,1 3 0 16,0-1 0-1,0 1 0-15,-1-1 0 0,1 1 0 0,0 6 0 0,-4 0 0 0,0 3 0 16,-3 0 0-16,-4 3 0 0,0 3 0 0,1 3 0 0,-8 7 0 0,0 0 0 15,0 6 0-15,-7-3 0 16,-3 2 0-16,-1 1 0 0,1-6 0 0,-8 6 0 16,1 0 0-16,-1 0 0 0,-3 0 0 0,-4-3 0 15,-3 0 0-15,-3-4 0 0,-1-2 0 0,0 2 0 0,-3-5 0 0,0-1 0 16,0 1 0-16,-4-7 0 16,4 0 0-16,0 0 0 0,3-3 0 0,1 0 0 0,-1-3 0 15,4-3 0-15,3-1 0 0,4-2 0 16,0-4-142-16,7 1-26 0,4-4-6 0,3 7-1238 0</inkml:trace>
  <inkml:trace contextRef="#ctx0" brushRef="#br0" timeOffset="19596.51">14990 5791 2030 0,'0'0'57'0,"0"0"14"0,0 0-57 0,3 6-14 16,-3 0 0-16,0 1 0 0,0-1 199 0,0 3 37 0,0 1 7 0,4-1 1 16,-4 4-108-16,3-1-21 15,-3 7-5-15,4 0-1 0,-1 3-41 0,1 3-9 0,-1 0-2 0,4 0 0 16,0-3-16-16,0 3-3 0,-3-3-1 0,7-3 0 0,-4 3-29 0,3-3-8 15,-3-4 0-15,4-2 0 16,-1 3 0-16,4-4 0 0,-6-2 0 0,2-1 0 16,-3-3 0-16,0 0 0 0,-7-6 0 0,0 0 0 15,0 0 0-15,0 0 0 0,0 0 0 0,0-9 0 16,4 0-101-16,-8-1-22 0,-3-2-4 0,-3-1-1 31,-1 1-153-31,-3-1-31 0,3 4-7 0,-3-1-1 0</inkml:trace>
  <inkml:trace contextRef="#ctx0" brushRef="#br0" timeOffset="20102.55">14908 6083 1897 0,'0'0'41'0,"0"0"9"0,0 0 2 0,0 0 2 0,0 0-43 0,0 0-11 16,0 0 0-16,7 3 0 0,1 0 118 0,2-3 22 0,-3 0 4 0,7-3 0 15,0 0-64-15,-3-1-12 0,3 1-4 0,4-3 0 32,-1 0 0-32,1-1 0 0,0-2 0 0,3 3 0 0,0-1 0 0,0 1 0 0,-3 0 0 0,-1-3 0 31,5-1-51-31,-8 4-13 0,3-4 0 0,1 4 0 0,-4 0 0 0,4 0 0 15,-4-4 8-15,0 4-8 0,0 0 0 0,-3-4 8 0,3 4-8 0,-4 0 0 16,-3-4 0-16,0 7 0 16,0 0 0-16,-3 0-10 0,-4 3 27 0,0 0 6 0,0 0 1 0,0 0 0 15,0 0 21-15,-7 3 5 0,0 6 1 0,0 4 0 16,0 3 1-16,-4-1 1 0,1 7 0 16,-1 0 0-16,4 3-42 0,-4-3-11 0,4 3 0 0,0-3 0 15,4-3 0-15,-1 0 0 0,1-3 0 0,3 2 0 0,0-2 0 16,0-3 0-1,7-1 0-15,-4 1 0 0,4-4 0 0,0-3 0 0,0-2 0 16,4-4 0-16,0 0 0 0,-4-4 10 0,3-2-10 0,1 3 10 0,-4-6-10 0,3 2 0 16,1-2-10-16,0-7 10 15,-4 4 0-15,0-4 0 0,0 0 0 0,0 1 0 0,-4 2 0 0,1-3 0 16,-1 4 0-16,-3 3 0 16,4-1 0-16,-8 4 0 0,8 0 0 0,-4-1 0 0,0 1 0 15,0 6 0-15,0 0 0 0,0 0 0 0,0 0 0 0,0 0 0 16,0 0 0-16,0 0 0 15,0 9 0-15,4 1 0 0,-1-1 0 0,1 4 0 16,-1-1 0-16,4 1 0 0,0-1 0 0,0 4 0 16,4 0 0-16,-1-4 0 0,1 1 0 0,0-1 0 0,3-2 0 0,0 2 18 15,-4-5-2-15,5 2-1 0,-1-3-15 0,0 1 0 16,-4-4-12-16,4 0 12 16,1-3-66-16,-5-3-6 0,4 0-2 0,0-1 0 15,-3-5-181-15,0 0-36 0,17-16-7 0,-14-1-2 0</inkml:trace>
  <inkml:trace contextRef="#ctx0" brushRef="#br0" timeOffset="20386.77">15882 5894 1717 0,'0'0'37'0,"0"0"8"0,0 0 2 0,0 0 2 0,0 0-39 16,0 0-10-16,0 0 0 0,0 0 0 15,0 0 100-15,0 0 17 0,0 0 4 0,0 0 1 0,0 0 12 0,7 7 2 16,-3-1 1-16,-1 6 0 0,4 1-7 0,-3 0-2 15,3 5 0-15,-4 4 0 16,4-3-51-16,0 6-10 16,-3-3-3-16,3 3 0 0,0-3 0 0,0 0 0 0,0-3 0 0,0 0 0 0,4 3-39 0,-4-7-8 15,-4 4-1-15,8-3-1 16,-4 0-15-16,0-7 0 0,0 4 8 0,-3-4-8 0,-1-3 0 0,1 0 0 16,-4-6 0-16,0 0 0 15,0 0-36-15,0 0-6 0,7-6-2 0,-7-3 0 16,3-4-35-16,-6 1-7 0,3-4-2 0,-4 0 0 15,-3 1-143-15,0 2-29 0,-28-18-5 16,7-4-870-16</inkml:trace>
  <inkml:trace contextRef="#ctx0" brushRef="#br0" timeOffset="20956.55">15826 6042 2269 0,'-4'12'64'0,"4"-5"15"0,0-1-63 0,4 0-16 0,-1-3 0 0,1 4 0 16,-1-4 148-16,4 3 26 0,0-3 6 0,4 0 0 15,-4 0-88-15,4-3-17 16,-1 3-4-16,4 1-1 0,4-1-52 0,-4-3-10 16,4 0-8-16,-1 0 9 0,1 0 37 0,0 0 7 0,3-3 2 0,-4-1 0 15,5 1-46-15,-1 0-9 16,0-3 0-16,0 3 0 0,0-7 0 0,-3 4 0 0,-1-3 0 0,1-1 0 16,-4 4 8-16,0-3 2 15,-3-1 0-15,-1 4 0 0,-2-3-10 0,2 2 0 0,-6-2 0 0,3 3 0 16,0-1 16-16,0 4 2 0,-4-3 0 0,4 3 0 15,-3-4 22-15,-1 4 5 16,5 0 1-16,-5 0 0 0,1 0-59 0,-1 0-12 0,4 0-3 0,-3 0 0 0,3-1 45 16,0 1 9-16,-4 0 2 0,4 0 0 31,-3 0-44-31,3-3-8 0,-4 2-1 0,5-2-1 0,-5 3 42 0,1-3 8 0,-4 3 1 0,3-4 1 0,-3 4-26 0,0-3 0 16,0 3 0-16,0 3 0 15,-7-3 0-15,4 0 0 0,-5 3 0 0,1 0 0 16,-3 3 0-16,-4 3-17 0,0 0 2 0,0 7 1 0,3-1 22 0,-3 1 5 15,3-1 1-15,-3 1 0 16,4 6-14-16,-5-4 0 0,5 4 0 0,-1 3 0 16,4-3 0-16,-3 6 0 0,6-3 0 0,1 0 0 0,-1-3 0 15,8 0 0-15,-1-4 0 0,8 1 0 0,-4 0 0 0,3-4 0 16,4 1 0-16,1-4 0 0,2 1 0 0,4-4 0 16,1-3 0-16,2-3 0 0,1 0 0 0,0-3 0 15,3-3 0-15,0-1 0 0,0 1 0 0,0-3 0 16,-3 2 0-16,0-2 0 0,0 0 0 0,-8 2 0 15,4-2 0-15,-3-1 0 0,-7 1 0 0,3 3 0 0,-7 3 0 0,0-4 0 32,-7 7-100-32,0 0-22 0,0 0-5 0,-7 0-1 0</inkml:trace>
  <inkml:trace contextRef="#ctx0" brushRef="#br0" timeOffset="21899.02">9878 7324 1879 0,'0'0'41'0,"0"0"9"0,0 0 2 15,0 0 0-15,0 0-41 0,0 0-11 0,0 0 0 0,0 0 0 0,0 0 124 0,0 0 24 0,0 6 4 0,3 1 0 16,-3 2-43-16,4 1-9 0,3-1-1 0,0 3-1 15,0 1-6-15,4 6 0 0,3 0-1 0,0-1 0 16,0 1-59-16,4 0-12 0,-1 3-3 0,1-3 0 16,-4 3 11-16,4-3 3 0,3-1 0 0,-4 1 0 15,1-3-9-15,0 0-2 0,3-1 0 0,-4 1 0 16,1-4-3-16,3 1-1 0,-3-4 0 0,0 4 0 16,-4-4-16-16,0 1 0 0,-4-1 0 0,4 1 0 15,-6-1 0-15,-1 0 0 0,0 1 0 0,0 2 0 16,-4 1-8-16,1-4-9 0,-1 4-2 0,-3-1 0 31,0-2-69-31,0-1-15 0,-3 1-2 0,3-1-1 0,-4-3-88 0,1-3-18 0,-4 1-3 0,3-4-887 0</inkml:trace>
  <inkml:trace contextRef="#ctx0" brushRef="#br0" timeOffset="22253.74">9959 7870 2574 0,'0'0'56'0,"-4"3"12"0,-3 0 3 0,7-3 1 0,-3 3-57 0,3-3-15 0,0 0 0 0,0 0 0 16,0 0 102-16,0 0 18 0,0 0 3 0,0 0 1 16,0-6-44-16,3 0-9 0,1-4-2 0,3-2 0 15,0-7-17-15,4 3-4 0,-1-3-1 0,4-3 0 16,-3 0-12-16,3-3-3 0,-3 0 0 0,3-3 0 15,-4 3-10-15,1 3-2 0,-1 0-1 0,1 0 0 16,0 0-3-16,-1 0-1 0,-3 3 0 0,4 4 0 16,-4-4-15-16,0 0 8 0,-4 3-8 0,4 1 8 0,1 2-8 0,-5 4 0 15,4-4 0 1,-3 4 0-16,-1 3-28 0,-3-1-3 0,4 4 0 0,-4 3 0 16,0 0 31-16,0 0 0 0,0 0 0 0,0 0 0 15,0 0 0-15,0 0 0 0,0 0-8 0,0 0 8 31,0 0-156-31,7 0-28 0,0 0-5 0,0 0-2 0</inkml:trace>
  <inkml:trace contextRef="#ctx0" brushRef="#br0" timeOffset="22899.63">10495 7757 2188 0,'0'0'48'0,"0"0"11"0,0 0 1 0,0 0 1 0,0 0-49 0,0 0-12 31,0 0 0-31,0 0 0 0,0 0 93 0,0 0 16 16,0 0 3-16,0 0 1 0,0 0-39 0,0 0-8 0,0 0-2 0,0 0 0 0,0 0-16 0,0 0-4 15,0 0-1-15,0 0 0 0,0 9 9 0,0 1 1 16,0-1 1-16,4 4 0 16,-4 2-6-16,0 1-2 0,0 3 0 0,0 0 0 0,0-1-15 0,0 1-3 0,-4 3-1 15,4 0 0-15,0-3 8 0,0 6 1 16,0-3 1-16,0 0 0 0,0-3-29 0,4 3-8 15,-4-7 0-15,3 4 0 0,1-6 0 0,-1-1 0 16,1 1 0-16,-4-13 0 0,7 6 0 0,3-3 0 16,-3-3 0-16,4 0 0 0,0-3 0 0,-4 0 0 15,3 0 0-15,1-3 0 0,-4-4 0 0,4 1 0 16,-4-1 0-16,0 1 0 16,-4 0-50-16,4-1-11 0,-7-2-3 0,4 5 0 0,-1-2-51 0,-3 3-10 15,-3-1-3-15,3 1 0 0,-4-3-153 16,4 2-31-16,-7 4-7 0,0 0-1 0</inkml:trace>
  <inkml:trace contextRef="#ctx0" brushRef="#br0" timeOffset="23084.46">10442 7926 2527 0,'0'0'56'0,"0"0"11"0,0 0 2 0,0 0 2 0,0 0-57 0,0 0-14 16,0 0 0-16,0 0 0 0,0 0 108 0,7 3 18 0,-3 0 4 0,6 1 1 0,-3-1-41 0,4-3-8 15,0 3-2-15,-1 0 0 16,1-3-32-16,3 0-6 0,0 0-2 0,0 0 0 16,-3-3-21-16,3 3-5 0,-4-3-1 0,5 3 0 15,-5-3-13-15,1-1 0 0,-1-2 0 0,1 3 0 16,-1-3-50-16,1 0-16 0,0-1-3 0,-4-2-1 16,3 3-181-16,1-7-36 0</inkml:trace>
  <inkml:trace contextRef="#ctx0" brushRef="#br0" timeOffset="23382.63">10954 7550 2876 0,'0'0'64'0,"0"0"12"0,0 0 4 0,0 0 0 0,0 0-64 0,0 0-16 0,0 0 0 0,0 0 0 16,0 0 66-16,7 0 10 0,-4 3 3 0,4-3 0 16,0 0-31-16,4 0-7 0,-4-3-1 0,4 0 0 15,-4 0-18-15,3 0-4 0,1-4-1 0,-1 4 0 16,1 0-9-16,-4 0-8 0,4 0 12 0,-4 3-12 16,3 0 0-16,-3 0 0 0,0 0 0 0,1 3 0 0,-1-3-9 0,-4 0-9 31,4 0-2-31,-7 0 0 15,4 0-102-15,-4 0-21 0,0 0-4 0,0 0-1 0,0 0-116 0,0 0-23 16</inkml:trace>
  <inkml:trace contextRef="#ctx0" brushRef="#br0" timeOffset="23568.81">11003 7738 3027 0,'0'0'67'0,"0"0"13"0,0 0 4 0,0 0 0 0,7 3-67 0,0-3-17 16,0 3 0-16,0 0 0 0,4-3 72 0,-4 0 10 15,4 4 2-15,3-4 1 0,-4 0-43 0,4 0-9 16,1 0-1-16,-1 0-1 0,0 0 3 0,-4-4 1 16,4 4 0-16,4-3 0 15,-4 0-117-15,0 0-23 0,0-3-5 0,4 3-882 16,-4 0-176-16</inkml:trace>
  <inkml:trace contextRef="#ctx0" brushRef="#br0" timeOffset="24076.64">11582 7726 2880 0,'-4'6'64'16,"1"3"12"-16,3-3 4 0,-4 1 0 0,4-7-64 0,0 0-16 0,0 0 0 0,0 0 0 0,7 0 54 0,0-3 8 15,0-1 2-15,0-2 0 16,0-3-52-16,4-4-12 0,-7 1 0 0,6-4 0 0,1-6 54 16,-4-3 8-1,3-3 2-15,-3 3 0 0,0 0-52 0,0 0-12 0,-3-1 0 0,0-2 0 0,-4 3 54 16,0-3 8-16,0 3 2 0,0 0 0 0,0 3-64 0,0-3-28 15,-4 0 3-15,4 0 0 0,-4-1 25 0,4 1 0 16,-3 3 0-16,3 4 8 0,0 5-8 0,0 1 0 0,3 2 0 16,1 4-8-16,-4 6 8 15,0 0 0-15,0 0 0 0,11 9 0 0,-1 1 18 0,1 5-1 0,-1 10 0 16,1 1 0-16,0 2 6 0,-1 6 1 16,1 1 0-16,-1 2 0 0,1-2-9 0,-1 2-2 15,1-2 0-15,0 3 0 0,-4-4-9 0,0 1-4 0,0 2 0 0,0-2 0 16,0-4 0-16,0 0 0 0,-4 4 0 0,5-7 0 15,-5-3 0-15,1-3 0 0,-1-3 0 0,1-7 0 16,-1-2 0-16,-3-1 0 0,0-9 0 0,0 0 0 31,0 0-53-31,0 0-7 0,-3-9-2 0,-1-1 0 16,-3 1-114-16,0-7-24 0,-4 1-4 16</inkml:trace>
  <inkml:trace contextRef="#ctx0" brushRef="#br0" timeOffset="24280.99">11529 7628 3099 0,'0'0'68'0,"0"0"15"0,0 0 2 0,0 0 2 0,0 0-70 0,0 0-17 15,10 0 0-15,1 3 0 0,0 1 71 0,-1-1 10 16,8 0 3-16,-1 0 0 16,1 0-30-16,3-3-6 0,4 0 0 0,0 0-1 0,3-3-36 0,-3 3-11 15,-1-3 0-15,4-3 0 16,-3 2 0-16,0 1 0 0,0-3 0 0,3 3 0 15,-4 0-88-15,1 0-17 0,0 0-4 0,0-1-1 16,-4 1-182-16,-4-3-37 0,19 3-7 0,-12 0-2 0</inkml:trace>
  <inkml:trace contextRef="#ctx0" brushRef="#br0" timeOffset="24606.01">12199 7534 2649 0,'0'0'58'0,"0"0"12"0,0 0 2 0,0 3 4 0,0-3-61 0,-3 7-15 16,3-4 0-16,3 3 0 0,-3 0 98 0,4 1 17 0,3 2 3 0,3 4 1 0,1 2-37 0,-1-2-7 15,5 2-2-15,-1 1 0 16,-4 0-58-16,4-1-15 0,0 1 0 0,4 0 0 16,-4-4 54-16,4 1 8 0,-1-4 2 0,1 4 0 0,0-1-52 0,-4-2-12 15,3-1 0-15,-2-3 0 16,-5 1 0-16,1-1 0 0,-4 0 0 0,0-3 0 0,-4 1 0 16,-3-4 0-16,0 0 0 0,0 0 0 15,0 0-100-15,0 0-22 0,0 0-5 0,-3-4-854 16,-4 1-171-16</inkml:trace>
  <inkml:trace contextRef="#ctx0" brushRef="#br0" timeOffset="24873.19">12238 7936 2534 0,'0'0'72'0,"0"0"16"0,0-10-71 0,-4 4-17 0,4-3 0 0,4-4 0 16,-1 0 132-16,4-5 22 15,1-4 5-15,-1-3 1 0,3-4-59 0,1-2-11 16,-1 0-2-16,4-1-1 0,-3 1-35 0,3 0-6 16,-3 2-2-16,3 1 0 0,-4 3-15 0,5 3-3 0,-8 3-1 0,3 0 0 15,-3 4-4-15,0-1-1 0,0 4 0 0,-3 2 0 16,-1 4-20-16,-3-3 0 16,4 2 0-16,-4 1 0 0,3 0 0 0,-3 3 0 0,4-1 0 0,-4 4 0 15,0 0-45-15,0 0-14 0,0 0-2 16,0 0-1-16,0 0-124 0,7 4-25 0</inkml:trace>
  <inkml:trace contextRef="#ctx0" brushRef="#br0" timeOffset="25359.22">12675 7794 1728 0,'0'0'38'0,"0"-6"8"0,4-3 2 0,-1 3 0 0,1-4-39 15,-1 1-9-15,1-4 0 0,-1 1 0 0,5-1 137 0,-5 4 26 16,1-1 5-16,3 1 0 0,-4 3-13 0,-3-1-3 16,0 7-1-16,0 0 0 0,0 0-59 0,0 0-12 15,0 0-3-15,4 7 0 0,-4 5-21 0,-4 1-4 16,4 2 0-16,0 4-1 0,-3 3-12 0,-1 3-3 0,1 0 0 0,-1-6 0 16,1 3-16-16,-1 0-4 0,0 0-1 0,1 0 0 15,-1 3-15-15,4-3 11 0,-3 3-11 0,3 3 10 0,-4-3-2 0,4-3-8 16,4 0 12-16,-1-6-4 15,1-4-8-15,-1 1 0 16,5-4 0-16,-1 1-11 0,0-1 11 0,3-6 0 0,1-3 0 0,-1-3 0 16,1 3 0-16,3-3 0 0,0-3-10 0,0 0 10 0,0-4 0 15,-3-2 8-15,3-1 0 0,0-3 1 16,-3 4-64-16,-4-4-13 0,3 0-2 16,-2 4-1-16,-1-4-40 0,-4 1-8 0,1 2-1 0,-1 0-1 15,-3 1-57-15,-3-1-11 0,-1 4-3 0,-3 3 0 16</inkml:trace>
  <inkml:trace contextRef="#ctx0" brushRef="#br0" timeOffset="25547.37">12629 7920 2811 0,'0'0'62'0,"0"0"13"0,0 0 2 0,0 0 2 0,0 0-63 0,4 6-16 0,3-3 0 0,0 4 0 15,0-1 110-15,0-3 19 0,4 3 4 0,3-6 1 16,0 3-46-16,-3-3-8 0,3 0-3 0,0 0 0 15,-4 0-61-15,5 0-16 0,-1-3 0 0,-4 3 0 16,4-3 0-16,0 0 0 16,-3-3 0-16,0 3 0 15,3-7-100-15,0 4-22 0,0 0-5 0,0-1-854 0,0-2-171 0</inkml:trace>
  <inkml:trace contextRef="#ctx0" brushRef="#br0" timeOffset="25883.16">13070 7857 2710 0,'-10'3'77'0,"10"-3"16"15,-4 7-74-15,-3-4-19 0,0 3 0 0,0-3 0 0,7 3 132 0,0-6 24 16,0 0 4-16,0 7 0 0,4-1-84 0,-1-3-18 16,8 0-3-16,-4 0-1 0,3 1-54 0,5-1-10 15,-1-3-2-15,0 0-1 0,0-3 35 0,0-1 7 16,4 1 2-16,-1 0 0 0,-3-3-31 0,0 0 8 16,1-1-8-16,2 1 0 15,-3 0 0-15,0-1-12 0,1 1 3 0,-5 0 0 16,-3 0-114-16,0 3-22 0,0-4-5 0,-3 4-1221 15</inkml:trace>
  <inkml:trace contextRef="#ctx0" brushRef="#br0" timeOffset="26133.93">13437 7713 2649 0,'0'0'58'0,"-3"6"12"0,-1 1 2 0,-3-1 4 0,4 0-61 0,-1 0-15 15,1 4 0-15,-1-1 0 0,4 1 105 0,-3 2 19 16,3 4 3-16,0-1 1 0,0 1 0 0,3 3 0 16,-3 0 0-16,4 3 0 0,-1-3-96 0,1 2-20 15,-4 5-3-15,3-5-1 16,1 5 10-16,-1-1 2 0,1-3 0 0,-4 3 0 0,7-3-20 16,-4-4 10-16,1 1-10 0,-1-3 8 15,4-4-16-15,-3-2-4 0,3-4-1 0,0-6 0 16,0-6-92-16,0-4-19 0,0 1-3 0,0-7-1362 0</inkml:trace>
  <inkml:trace contextRef="#ctx0" brushRef="#br0" timeOffset="27078.33">13744 7321 1947 0,'0'0'43'0,"0"0"9"0,0 0 1 0,0 0 2 0,4-6-44 0,-4 3-11 15,0-4 0 1,0 7 0-16,7-3 107 0,-7 3 19 0,3-3 4 0,-3 3 1 0,7 3-16 0,-3 0-3 16,7 0-1-16,-4 4 0 0,0 5-24 0,-4 1-5 15,4 6-1-15,0-1 0 0,0 1-13 0,-3 3-4 0,3 0 0 0,0 3 0 32,-4-3 0-32,1 3 0 0,0 0 0 0,-1-6 0 15,1-3-51-15,-4 3-13 0,3 0 0 0,1-1 0 0,-4-2 0 0,0 0 0 16,3-4 0-16,-3-2 0 15,0-1-48-15,0-9-13 0,0 0-3 16,0 0 0-16,0 0-102 0,-3-6-21 0,-1-4-4 0,1-2-683 0,-1-1-137 0</inkml:trace>
  <inkml:trace contextRef="#ctx0" brushRef="#br0" timeOffset="27228.41">13677 7569 2876 0,'0'0'64'0,"0"0"12"0,0 0 4 0,0 0 0 0,0 0-64 0,0 0-16 0,0 0 0 0,11 3 0 15,-4 0 55-15,0-3 8 0,7 3 1 0,0 0 1 0,0-3-1 16,0 0 0-16,4-3 0 0,3 3 0 0,0-3-25 0,0 0-6 16,4 0-1-16,0 0 0 0,0-4 0 0,-4 4 0 15,3-3 0-15,-2 3 0 32,-5-3-70-32,1 2-14 0,3 1-4 0,-7 0 0 15,4 0-115-15,-4-3-23 0,4 3-5 0,-4-4-1 0</inkml:trace>
  <inkml:trace contextRef="#ctx0" brushRef="#br0" timeOffset="27655.93">14400 7283 2419 0,'0'0'53'0,"0"0"11"0,-7 0 3 0,4-3 1 0,3 3-55 0,-4 0-13 0,-3 0 0 16,7 0 0 0,0 0 105-16,0 0 19 0,0 0 3 0,0 0 1 0,0 0-52 0,0 0-9 0,0 0-3 0,0 0 0 15,0 0-51-15,0 0-13 0,0 7 0 16,0-1 0-16,0 6 54 0,4 1 8 0,-1 3 2 0,1 2 0 16,-1 1-22-16,4 3-4 0,-3-3-1 0,3 3 0 15,-3 0-8-15,3 0-1 0,0 0-1 0,0-3 0 16,-4-1-10-16,4-2-1 0,0 0-1 0,0-4 0 15,0 1-24 1,-3-4-5-16,3 1-1 0,-3-1 0 0,3-3 31 0,-4 1 5 0,1-1 2 0,3 0 0 16,-4-3-23-1,1-3 0-15,-4 0 0 0,0 0-8 0,0 0-7 0,0 0-1 0,3-6 0 0,-3-3 0 16,0-1-48-16,0 1-9 16,-3-4-3-16,-1-2 0 0,1-1-36 0,-4 0-7 15,3-3-1-15,-3 4-1 0,4-4-5 0,-5 3-1 0,1-3 0 0,0 1 0 31,4-1 65-31,-4 0 13 0,3 3 2 0,-3 1 1 0,0-1-21 16,7 3-4-16,-3 1-1 0,-1-1-551 0,1 1-110 0</inkml:trace>
  <inkml:trace contextRef="#ctx0" brushRef="#br0" timeOffset="28405.5">14263 7092 2747 0,'-11'0'78'0,"11"0"17"0,0 0-76 0,-3 0-19 0,-4 0 0 0,7 0 0 0,-7 3 106 0,7-3 18 31,0 0 3-31,0 0 1 0,0 0-52 0,0 0-9 0,0 0-3 0,0 0 0 0,0 0-43 16,0 0-9-16,0 0-1 0,7 0-1 15,3-3-10-15,1 3-14 0,6 0 3 0,-2-3 1 0,6 0 10 0,0-3 0 16,0 2 0-16,4-2 0 15,-4 3 49-15,4-3 12 0,-1 0 3 0,-3 2 0 16,4 1-52-16,-4 0-12 0,1 3 0 0,-1 0 0 16,-7 0 0-16,0 0 0 0,0 0 0 0,-3 3 0 15,-4 4 0-15,0-1 0 0,0 0 0 0,0 3 0 0,-7 1 0 16,0 6 0-16,0-4 0 0,-7 4 0 16,-4-1 0-16,1 1 0 0,-1-3 0 15,0 2 0-15,-3 4 20 0,-3-3 0 0,3-4 1 0,-1 4 0 0,-2-3-21 16,3-1 0-16,0 1 0 0,3-1 0 0,-3-2-12 0,7-4-8 15,-4 0 0-15,8-3-1 16,3-3 21-16,0 0 0 0,0 0 0 0,0 0 0 0,0 0 0 0,7-3 0 0,0 3 0 0,3-3 0 16,5 0 12-16,-1 3 8 15,0 0 0-15,3-3 1 0,1 3-33 16,3 0-8-16,4 3 0 0,0 0-1 16,-1 0 21-16,1 0 0 0,0 0 0 0,3 4 0 0,-3-7 0 15,3 6 0-15,-3 0 0 0,-4 4 0 0,-4-1 0 0,1 4 0 16,0 2 0-16,-8 1 0 0,-3 3 20 0,0 0 9 15,-3-1 2-15,-8 4 0 16,1-3-50-16,-1 0-9 0,-6 0-3 0,-4 0 0 0,-4-1 51 0,0 1 9 0,-3-3 3 0,-4 3 0 16,4-4-52-16,0 1-9 0,0-3-3 0,0-1 0 15,0-2 32-15,3-4 0 0,0-3 0 0,4 3 0 16,4-6 19-16,-1 3 9 0,0-3 3 0,4 0 0 16,0-3-50-16,7 3-9 0,-3-6-3 0,3 0 0 15,3-1-180 1,1-2-36-16,3 0-7 0,0-1-2 0</inkml:trace>
  <inkml:trace contextRef="#ctx0" brushRef="#br0" timeOffset="29911.79">15148 7327 884 0,'0'0'24'0,"0"0"8"0,0 0-32 0,0 0 0 16,0 0 0-16,0 0 0 15,0 0 98-15,0 0 14 0,0 0 2 0,0 0 1 16,0-6 25-16,-3 3 6 0,3 0 1 0,0 3 0 15,3-7-12-15,-3 7-3 16,0-3 0-16,0 0 0 0,0 3-15 0,0 0-3 0,0-3-1 0,0 3 0 16,0 0-45-16,0 0-10 0,0 0-2 0,0 0 0 0,0 0 7 0,0 0 1 15,0 0 0-15,0 0 0 0,0 0 0 0,-3 3 0 16,-1 3 0-16,1 4 0 16,-1-1-45-16,1 1-9 0,3 2-2 0,0 1 0 0,-4-1-8 15,4 4-11-15,-3 0 3 0,3-1 0 16,0 1 57-16,-4-3 12 0,4 2 3 0,0-2 0 0,4 2-52 15,-4 1-12-15,3 0 0 0,1 3 0 16,3-4 0-16,0 4 0 0,-4 0 0 0,8 0 0 16,-4 3-8-16,4-3-5 0,3-4-1 0,0 1 0 15,0-4 22-15,0-2 5 0,0-4 1 0,4-3 0 16,-4-3-24-16,3-3-5 0,1-3-1 0,0-4 0 0,-4-2 16 0,7-7 0 16,-3 0 0-16,-1 0 0 15,1 1 10-15,-7-4-10 0,-1 3 8 0,1-3-8 0,-1 3 0 0,-3 0 8 0,-3 4-8 0,3-4 0 16,-4 0 0-16,1 3 0 15,-1 1 8-15,1 2-8 0,-4 1 0 0,0 2 0 16,0-2 0-16,0 5 0 0,-4-2-9 0,4 6 9 0,0 3 0 0,0 0 0 16,0 0 0-16,0 0 0 15,0 0 0-15,-7 3 0 0,4 3 0 0,3 4 14 0,0 2-4 0,-4 1-1 16,4 2-9-16,0 4-9 0,0 3 9 16,4-3-13-16,-4 3 28 0,3-3 5 0,4 3 2 0,-3-4 0 15,3 1-22-15,-3 0-20 0,3 0 4 0,0-3 1 16,3-1 38-16,-3 1 7 0,4-4 2 0,-4 1 0 0,0-7-24 0,4 4-8 31,-4-7 0-31,3 3 0 0,1-6-33 0,-1 0-7 16,1-3 0-16,-4 0-1 0,4 0-106 0,-1-4-21 0,1 1-4 0</inkml:trace>
  <inkml:trace contextRef="#ctx0" brushRef="#br0" timeOffset="30529.95">15903 7525 1874 0,'0'0'53'0,"0"0"11"16,0 0-51-16,0 0-13 0,0 0 0 0,0 0 0 15,0 0 139-15,0 0 25 0,0 0 4 0,0 0 2 16,0 0-34-16,0 6-6 0,0 0-2 0,0 7 0 16,0 3-51-16,4-1-10 0,-4 1-3 0,3 6 0 0,-3 0-4 0,4 0-2 31,-1 6 0-31,-3 0 0 0,0-3 10 0,0 4 1 16,0-4 1-16,4-3 0 0,-4 0-56 0,0-7-14 15,0 1 0-15,3-4 0 0,-3-2 0 0,4-4 0 0,-4 0 0 0,0-6 0 0,0 0 0 0,0 0 0 16,0 0 0-16,7-3 0 15,-3 0-56-15,3-3-13 0,0 0-3 0,-4-4-1 16,1 1 6 0,-4 2 2-16,0 1 0 0,0 0 0 0,0 0 8 0,0 6 1 0,0-3 1 0,-4-1 0 0,1 1 26 0,-4 0 5 15,3 3 0-15,-3 0 1 16,3 3-13-16,4-3-4 0,0 0 0 0,-7 3 0 0,4-3 40 0,3 0 0 16,0 0 0-16,0 0 0 15,0 0-162-15,0 0-25 0,3-3-5 0,4-3 0 16,-3 3 102-16,3-3 21 0,0-1 4 0,0 4 1 15,-3 0 6-15,-1-3 2 0,4 3 0 0,-7 3 0 16,0 0-12-16,0 0-3 0,0 0 0 0,0 0 0 0</inkml:trace>
  <inkml:trace contextRef="#ctx0" brushRef="#br0" timeOffset="31036.13">15903 7635 2098 0,'0'0'46'0,"0"0"10"0,0 0 1 0,0 0 3 0,0 0-48 0,0 0-12 16,0 0 0-16,0 0 0 0,0 0 124 0,0 0 24 16,0 0 4-16,0 0 0 0,-3 6-74 0,3-3-15 15,-4 3-3-15,1 4-1 0,3-1-2 0,0 0 0 16,0 4 0-16,0 3 0 0,3-1-9 0,-3 4-1 0,4-3-1 0,-1 6 0 15,1-3-7-15,-1-1-2 0,1-2 0 0,-1 3 0 16,1-3-18-16,-1-7-4 0,1 4-1 0,3-1 0 16,-3-2-4-16,-1 2-1 15,1-3 0-15,-1 4 0 0,4-4 20 0,-3 4 4 0,3-1 1 0,-4-2 0 16,4-1-34-16,0 1 0 16,0-4 0-16,0 0 0 0,1 1 0 0,2-7 0 0,-3 0 0 0,4 0 0 31,3-4-20-31,0-2-12 0,0-3-1 0,4-1-1 0,-1 1 26 0,1-4 8 0,-4-2 0 0,0 2 0 15,0 1-51-15,-3-1-3 16,-4 4-1-16,0-4 0 0,0 4-73 0,-3 2-16 16,3-2-2-16,-7 3-726 0,0-1-146 0</inkml:trace>
  <inkml:trace contextRef="#ctx0" brushRef="#br0" timeOffset="31320.01">15861 7738 2880 0,'0'0'64'0,"-4"3"12"0,4-3 4 0,0 0 0 0,0 0-64 0,0 0-16 0,0 0 0 0,0 0 0 0,0 0 95 0,0 0 16 16,7 6 3-16,0-2 1 0,1-4-58 0,2 0-11 15,1 0-2-15,3 0-1 0,0-4-15 0,4 4-2 0,-4-3-1 16,3 0 0-16,-3-3-13 0,4 3-2 0,-4 0-1 0,0 0 0 16,0-1-9-16,-3 4-16 0,3 0 4 0,-3-3 1 31,3 3-85-31,-4 0-16 0,1 0-4 0,3 0-860 0,-3 0-172 0</inkml:trace>
  <inkml:trace contextRef="#ctx0" brushRef="#br0" timeOffset="31712.98">16327 7754 2649 0,'0'0'58'0,"0"0"12"0,0 0 2 0,0 0 4 0,0 0-61 0,0 0-15 0,0 0 0 0,0 0 0 0,0 0 106 0,0 0 18 15,0 0 4-15,10 0 1 0,-3 3-53 0,4-3-10 0,-4 0-2 0,0-3-1 16,0 3 1-16,0 0 0 0,4-3 0 15,-1 3 0 1,1 0-52-16,-1 0-12 0,1 0 0 0,3 0 0 16,-3 0 13-16,-1 3 0 0,4 0 0 0,0-3 0 0,-3 3-13 0,3 0 0 15,0 0 0-15,0 0 0 0,0 1-48 16,-3-1-8-16,0-3-3 0,-1 0 0 16,-3-3-125-16,-3 3-24 0,3 0-6 0</inkml:trace>
  <inkml:trace contextRef="#ctx0" brushRef="#br0" timeOffset="32086.67">16785 7522 2649 0,'0'0'58'0,"0"0"12"0,-3 0 2 0,3 0 4 16,0 0-61-16,-7 3-15 0,3 3 0 0,1-3 0 0,-1 7 105 0,4-4 19 16,-4 6 3-16,4 1 1 0,0 0-52 0,0 2-9 15,0 4-3-15,4 3 0 16,-4 0 0-16,4 6 0 0,-1 0 0 0,1 4 0 15,-1-4-51-15,1 0-13 0,-1-3 0 0,-3 0 0 0,4-3 28 0,-1 0 2 0,1-3 1 0,-1 0 0 32,1-3-50-32,-1-1-9 0,1 1-3 0,-1-4 0 0,1 1 31 0,-1-7 0 15,1 1 0-15,-4-7 0 16,0 0-72-16,0 0-9 0,4-4-2 0,-1-2-1421 0</inkml:trace>
  <inkml:trace contextRef="#ctx0" brushRef="#br0" timeOffset="33883.53">10262 10193 2329 0,'-10'3'51'0,"3"-3"10"0,0 3 3 0,0-3 2 0,0 0-53 0,3 0-13 0,-3-3 0 0,0 3 0 31,0-3 74-31,3 0 12 0,1 0 2 0,-1-3 1 0,4 2-20 0,0 4-4 16,0-6-1-16,0 0 0 0,0 0-51 15,4-1-13-15,-1 1 0 0,1 0 0 0,-4 0 0 0,7-1 0 0,-4 1 0 16,4 0 0-16,1 3 54 0,-1-4 8 15,3 4 2-15,4 0 0 0,-3 0-52 0,3 3-12 16,-3 0 0-16,6 0 0 0,-3 6 37 0,0-3 5 16,4 7 1-16,3-4 0 0,-3 3-15 0,-1 4-2 15,1 0-1-15,-4 2 0 0,0-2-1 16,0 6-1-16,-3-1 0 0,-4 4 0 0,4 0 11 16,-8 3 2-16,4 0 1 0,-3 4 0 0,-4-7-29 0,0 6-8 15,-4-3 0-15,1 3 0 0,-4-3 0 16,0 0 0-16,-4-3 0 0,-3 3 0 0,0-6 0 0,-4 0-16 15,1-3 4-15,-1-1 0 0,0-2 12 0,-3-1 0 16,3-2 0-16,-3-1 0 0,4-6 0 0,-1 0 0 0,0-3 0 0,4 4 0 16,-3-4 12-16,3 0-3 15,3-4 0-15,0 1 0 0,1 0-18 0,-1 0-4 0,4-3-1 0,4 3 0 16,-4-4 14-16,3 1 0 16,4 0 0-16,4 0-9 0,-1-1 9 0,4-2 0 0,0 0-9 0,4-4 9 15,3 0 11-15,0 1 6 0,4 2 2 0,-1 1 0 16,4 3-19-16,4 0 0 0,0-1 0 0,0 1 0 15,-1 6-12-15,1 0-7 0,0 3-1 0,-4 0 0 16,0 0 20-16,-3 1 0 0,-1 2 0 0,1 3 0 0,-8-3 8 0,1 1-8 16,0 2 11-16,-4-3-11 0,0 4 10 15,0-1-10-15,-4-2 8 0,1 2-8 0,-4-9 8 0,0 6-8 16,0-6 0-16,0 0 8 0,0 0-8 16,0 0 10-16,0 0-10 0,0 0 10 15,0 0-150-15,0 0-31 0,3-6-5 0,-3-3-1233 0</inkml:trace>
  <inkml:trace contextRef="#ctx0" brushRef="#br0" timeOffset="34026.86">10890 10472 3214 0,'-7'16'71'0,"4"-10"14"0,-8 0 3 0,4 1 3 0,-4 2-73 0,4-3-18 0,0 4 0 0,4-4 0 0,-4 0 83 0,3 1 13 0,1-1 2 0,3 0 1 15,0-6-72-15,0 0-15 0,0 0-2 0,0 0-1 16,0 0-9-16,0 0 0 0,0 0 0 0,0 0 0 31,0 0-56-31,0 0-14 0,3-6-2 0,4 0-952 16,-3-1-191-16</inkml:trace>
  <inkml:trace contextRef="#ctx0" brushRef="#br0" timeOffset="54269.25">501 10322 1368 0,'0'0'30'0,"0"0"6"0,0 0 2 0,0 0 0 0,0 0-30 0,0 0-8 0,0 0 0 0,0-7 0 15,0 7 30-15,0-6 5 16,0 6 1-16,0-3 0 0,0 3 49 0,0 0 11 0,7-6 1 0,-7 6 1 16,0 0-14-16,0 0-2 0,0 0-1 0,0 0 0 15,0 0-3-15,0 0-1 0,0 0 0 0,0 0 0 16,0 0-10-16,0 0-3 0,0 0 0 0,0 0 0 16,0 0 0-16,0 0 0 0,0 0 0 0,0 0 0 15,0 6-51-15,0 0-13 0,0 1 0 0,0-1 0 16,0-6 0-16,0 9-12 0,4 1 3 0,-4-4 0 15,0 3 9-15,0-2 12 0,0-1-2 0,0 3-1 16,0 1 14-16,0-4 2 0,0 3 1 0,0 1 0 0,0-1-4 0,0 1-1 16,0 2 0-1,0 1 0-15,0-4-2 0,0 4-1 0,0-4 0 0,0 4 0 0,0-4-6 0,0 0 0 16,7 1-1-16,-7-1 0 16,0 4-11-16,0-4 10 0,3 1-10 0,-3-1 10 0,0 4-10 0,4-4 10 15,-4 3-10-15,0 1 10 0,0 0-26 0,7-4-4 16,-7 3-2-16,0 1 0 0,0 0 69 0,0 2 13 15,0-2 4-15,3-1 0 0,-3 4-64 0,0-3-21 16,0 2 0-16,0 1 0 0,0 0 21 0,7-1 0 16,-7 1 0-16,0 0 0 0,4-1 0 0,-4 1 0 15,0 3 0-15,7 3 8 0,-7-3-8 0,3-1 0 16,-3 1 0-16,0 0 0 0,4-3 0 0,-4 2 0 16,0-2 0-16,0 3 0 0,7-3 0 0,-7 2 0 15,0-2 0-15,0 3 0 0,0 0 13 0,0 0 4 16,0 3 1-16,0-4 0 0,0 1-18 0,0 0-19 15,0 3 4-15,4-6 1 0,-4 6 22 0,0-4 5 0,0 4 1 16,0-3 0 0,7 3-14-16,-7-3 0 0,0 0 0 0,0 6 0 0,0 0 0 15,3-3 0-15,-3 3 0 0,0-3 0 0,7 0 0 0,-7 0-15 0,0 0 3 0,0 3 1 16,4 0 11 0,-4 0-8-16,0 0 8 0,0-3-8 0,0 3 8 0,0-6 0 0,3 3 0 15,-3-3 0-15,7-4 0 0,-3 4 0 16,3 0 0-16,-4 3 0 0,-3-3 0 0,7 3 0 0,-7-4 0 0,4 11 0 15,-4-7 0-15,0 3 0 0,0 3 0 0,0-3 0 16,0 3 0-16,0-9 0 0,0 6 0 0,-11-3 0 0,11 3 0 0,-3-3 0 16,3-3 0-16,0 3 0 15,3 0 15-15,-3 0-2 0,7 3 0 0,-7-3 0 0,4 3-22 16,-4-3-5 0,0 3-1-16,0 6 0 0,0-3 15 0,0 1 0 0,7-1 0 0,-7 3 0 0,0-2 0 0,0-1 0 15,0 0 0-15,0 0 0 0,0-3 0 0,0 0 0 16,0 0 0-16,4 1 0 0,-4 2 0 0,0 0 0 15,0-3 0-15,0 3 0 16,0 0 0-16,0 1 0 0,-4 2 0 0,4 0 0 16,0 1 0-16,0-1 0 0,0 0 0 0,0-2 0 0,4-1 0 15,-4 3 0-15,0-3 0 0,0 4 0 0,0-4 12 0,0 3 1 0,0 1 1 16,0 5 0-16,0-2-22 0,-4 3-5 16,4-4-1-16,0 4 0 0,0-7 14 0,4 0 0 0,-4 4 0 15,0-4 0-15,0 4 0 16,0-1 0-16,0 1 0 0,0 5 0 0,0-2 0 0,0 3 0 15,0-4 0-15,0 4 0 0,3-3 0 0,-3-4 0 16,7 4 0-16,-7-4 0 0,0 1 0 0,4 3 0 16,-4-4 0-16,0-6 0 0,7 4 0 0,-7-1 0 15,3 7 0-15,-3-1 0 0,0-2 0 0,0-1 0 0,0 4 0 0,0 9 0 16,7-3 0-16,-7 3 0 16,0 0 0-16,0 0 0 0,-7-3 0 0,7 3 0 0,0-3 0 15,0 0 0-15,0-7 11 0,0 4 1 0,0-3 1 0,0 2 0 16,0-2-13-16,0 3-18 0,0-4 4 0,0 4 1 15,7 0 13-15,-7-3 0 0,0-1 0 0,4 1 0 16,-4-7 8-16,0 0 4 0,0-2 0 0,0 2 1 16,3-3-13-16,-3 0-18 0,0 1 4 0,7 2 1 15,-7 4 13-15,0-1 0 0,0 1 0 0,0-4 0 16,4-6 0-16,3 0 0 0,-7 0 0 0,0 0 0 16,0-6 0-16,4-6 0 0,-4 2 0 0,0-5 0 0,7-1 0 15,-7-3 0-15,0 4 0 0,0-1 0 16,3 1 9-16,-3-1 2 0,-3-3 0 0,3 7 0 15,0-4 2-15,0-3 1 0,-7 4 0 0,7-1 0 16,-4-2-5-16,4-7-1 0,0 0 0 0,0 9 0 16,0 0-23-16,0-9-5 0,0 0 0 0,0 10-1 0,0-10 37 0,0 0 7 0,0 0 1 15,0 0 1 1,0 0-40-16,0 0-8 0,0 0-1 0,0 0-1 0,0 0 38 0,0 0 8 16,0 0 2-16,4 6 0 0,3-3-23 0,-7-3 0 0,0 0 0 0,3 3 8 15,8-3-26-15,-11 3-5 0,3-3-1 16,4 4 0-16,4-4 39 0,-8 0 7 15,4 3 2-15,-3-3 0 0,7 0-24 16,-1 0 0-16,-6 0 0 0,6 0 0 0,1-3 0 0,-1 3 0 16,1 0 0-16,-4-4 0 0,11 4 0 0,-8 0 0 15,1-3 0-15,3 3 0 0,0-3 0 0,-3 0 0 0,-1 0 0 0,4 0 0 16,0 0 0-16,4-1 0 16,-4 1 0-16,0 3 0 0,4-3 32 0,-4 0 8 0,0 3 1 0,7-3 1 15,-7 0-67-15,8 3-14 0,-1 0-2 0,0-3-1 16,-7 3 34-16,11 0 8 0,-4 0 0 0,-3 0 0 15,3 0 0-15,0 0 0 0,0 0 0 0,-3 3 0 0,-1 0 0 0,1 0 0 32,3-3 0-32,0 3 0 0,0 0 0 0,-3 0 0 15,3 1 0-15,0-1 0 0,1 0 0 0,2 3 0 0,1-3 0 0,0 0 0 16,6 1 0-16,-6-1 0 0,0 0 0 0,7 0 0 16,-8 0 0-16,1-3 0 0,0 3 0 0,6-3 0 0,-6 0-22 15,0 0 1-15,7 0 0 0,-8 0 0 16,8 0 33-16,-7 0 8 0,3 0 0 0,7 3 1 15,-3-3-21-15,0 0 0 0,-4 0 0 0,4 0 8 16,-4 0-24-16,0 0-5 0,-3 0-1 0,3 0 0 0,4 0 22 0,-8 0 0 16,8 0 0-16,-7-3 0 0,7 3 13 0,-4 0 7 15,7 0 2-15,-3 0 0 0,3 0-22 16,-7 0 8-16,4 0-8 0,3 0 0 0,-3 0 0 0,-4 0 9 16,4-3-9-16,0 3 0 0,3 0 8 0,-7 0-8 15,8 0 0-15,-1 0 0 0,0 0 8 0,1 3-8 0,-1-3 0 0,7 0 0 31,-7 3 31-31,-3-3 2 0,3 0 1 0,1 4 0 0,-1-4-34 16,4 0 0-16,3 0 0 0,-3 0 0 16,3 0-44-16,-3 0-16 0,3 0-4 0,1 0 0 0,-4-4 103 15,-1 4 20-15,8-3 4 0,-7 3 1 0,3 0-52 0,4 0-12 16,0 0 0-16,0 3 0 0,-7-3 0 0,7 4 0 0,-1 2 0 0,1-3 0 16,0 0 0-16,4 3 0 0,-1 1 0 0,7-1 0 15,-3 0 0-15,0-3 0 0,0 4 0 0,7-4 0 16,-10 0 0-16,6 0 0 0,4-3 0 0,0 0 0 15,-4 0 0-15,1-3 0 16,3 0 0-16,0 0 0 0,3-1 0 0,-6-2 0 0,3 3 0 0,3 0 0 16,-3 0 0-16,-3 0 0 0,3 3 0 0,7-4 0 15,-11 4 0-15,4 4 0 0,0-4 9 0,0 3-9 0,-7 0 0 0,3-3 0 16,-10 3 0-16,4 0 0 16,-1-3 0-16,-3 3 0 0,0 0 0 0,0 1 0 0,-8-1 0 0,1 0 0 15,0 0 0-15,-7 0 0 16,-4 0 8-16,0 0 5 0,-7 1 2 0,4-1 0 0,-4 0-15 0,-3 0 0 15,-1-3 0-15,-2 3 0 16,-1 0 10-16,-7-3-1 0,7 3 0 0,-4-3 0 16,-3 3-1-16,-7-3 0 0,4 0 0 0,-4 0 0 0,0 0-5 0,7 0-3 15,-7 0 0-15,7-3 0 0,-7 3 0 0,0 0 0 16,0 0 0-16,4-6 0 0,-4 0 0 0,3 3 0 16,-3-4 0-16,0 1 0 0,0 3 0 0,0-3 0 15,-3-1 0-15,3 4 0 0,0 3 0 0,0 0 0 16,0 0 0-16,0 0 0 15,0 0-53-15,0 0-11 0,0 0-1 0,0 0-987 16,0 0-198-16</inkml:trace>
  <inkml:trace contextRef="#ctx0" brushRef="#br2" timeOffset="65167.79">3387 13181 1958 0,'0'0'43'0,"0"0"9"0,0 10 1 0,0-4 3 16,0 3-45-16,0-2-11 0,0 2 0 0,0-3 0 0,0 4 53 0,0-4 9 16,0 3 2-16,0-2 0 15,0 2 0-15,0 1 0 0,0-1 0 0,0-3 0 0,-7 4-31 0,3-1-5 16,1 0-2-16,-4-2 0 16,-4 2 30-16,0-3 5 0,4-3 2 0,-3 1 0 15,-1-1-16-15,-3-3-3 0,3-3-1 0,-6-1 0 16,6 1-43-16,-3-3 0 0,4-3 0 0,-1 2 0 0,4-2 0 0,-4 0 0 0,4-4 0 0,4 4 0 15,3-1 0-15,0-2 0 16,-7-4 0-16,7 0 0 0,7-2 0 0,-7 2 0 16,3-6 0-16,4 0 0 0,-3 0 0 0,6 3 0 15,1 4 0-15,0-4 0 0,-1 3 17 0,4 0 8 16,7 4 2-16,-6 2 0 0,6 4-27 16,-4 3 0-16,5 0 0 0,-1 3 0 0,0 0 0 0,-7 6 8 0,7 0-8 15,-7 1 0-15,0 5 33 0,4 1 2 0,-11-1 0 16,4 4 0-16,-1 3-35 0,-3 0 0 0,-3-1 0 15,-1 4-12-15,-3 0 22 16,0 0 5-16,-3 0 1 0,3 0 0 0,-4 0-16 0,-6-3 11 0,-1 0-11 0,1 0 10 16,-1-1-10-16,0-5 0 15,-3-1 9-15,0-5-9 0,-4 2 0 0,1-3 0 0,-1-2 0 16,1-1 0-16,-1-6 0 0,4-1 0 0,0 1 0 16,-4-6 0-16,4-1-10 0,3 1-6 15,8 0-2-15,-8-7 0 0,4 0 18 0,4 1 0 0,3-4 0 0,3 0 0 16,-3 0 0-16,7-3 0 0,-3 0 0 0,6-3 0 15,1 6 0-15,10 1 16 0,-7-4-4 0,7 0 0 16,1 3-12-16,-5 0-16 0,4 3 3 0,1 1 1 16,-1 2 12-16,-4 1 0 0,5 2 0 15,-1 4 0-15,-7 3 16 0,0 3 5 0,4 6 2 0,-8 3 0 16,4-2-5-16,-3 5-1 0,-1 4 0 0,-6 0 0 16,-4 2-1-16,3 1-1 0,-3 3 0 0,0 0 0 0,-3 3-5 0,-1-3-1 15,-3 3 0-15,-3-3 0 0,-1-3-9 16,4 0 0-16,-3 0 0 0,-1-4 0 0,-3-2 0 15,3-1 0-15,1-2 0 0,-11-1 0 0,6-3 0 0,-2-2 0 16,3-4 0-16,0 0 0 0,-8 0 0 16,8-4-12-16,-3-2 2 0,3 0 1 0,3-3 9 15,-3-1-8-15,3-2 8 0,8-1-8 16,-4-3 8-16,3 1-8 0,4-4 8 0,4 0-8 16,3-3 20-16,-4 0 4 0,4 3 0 0,7-3 1 0,-3 7-17 0,3-1 0 0,0 0 0 0,4-2 0 15,-1 5-10-15,5 0-6 16,-1 4 0-16,-7 3-1 0,4 0 27 0,-4 2 6 0,0 4 0 0,7 4 1 15,-10-1-17-15,-1 3 0 0,4 3 0 0,-3 4 0 16,-1-1 0-16,-6 4 0 16,-1 0 0-16,5 6 0 0,-8 0 0 0,0 0 0 15,-4 0 0-15,0 3 0 0,-3-3 0 0,-3 0 0 16,3 0 0-16,-7-1 0 0,3-5 20 0,0 3 1 16,-3-3 0-16,0-1 0 0,-3-2-21 0,-1-1 0 15,0-5 0-15,4-1 0 0,0-3 0 0,-7-3 0 0,7-3 0 0,-4-3-8 16,1-4 8-16,6 1-10 15,0-4 10-15,-3-2-10 0,7-1-2 0,4-3 0 0,-4 0 0 0,7-6 0 0,0 3 12 0,7-3 0 32,-4 3 8-32,8-3-8 0,-1 3 0 0,1-3 0 0,3 3 0 15,0 0 0-15,4 0 0 0,-1 3 0 0,1 1 0 0,-4 2 0 0,7 0 0 0,-10 7 0 32,3 3 0-32,0 3 0 0,-3 3 8 0,3 3 0 15,-7 6 0-15,4 0 0 0,-8 4 4 0,4 3 2 0,-3 2 0 0,-1 4 0 0,-3 0 20 16,0 0 4-16,-3 0 1 0,-1 3 0 0,-3 0-31 0,4-3-8 15,-8 0 0-15,0 0 0 16,1-6-22-16,-1 3-6 16,-3-4 0-16,4 1-1 0,-5-6 29 0,5-1 0 0,-11-3-8 0,7-3 8 0,-1 0 21 0,-2-6 7 15,3 0 2-15,0-3 0 16,-4-3-58-16,4-4-12 0,3-3-3 0,-3 1 0 0,4-4 30 0,6-3 13 16,-7 0-12-16,11 0 12 0,-7-3-9 0,7 3 9 15,7-3 0-15,-7 3 0 0,11 0-8 0,-4 0 8 16,4-3 0-16,6 6 0 0,-3-3-8 0,1 3 8 15,-1 7 0-15,7-1 0 0,-7 1 0 0,4 5 0 0,3 4 0 0,-7 3 0 16,-4 0 0-16,5 7 11 0,-5 2-2 0,1 7 0 16,-1 3 5-16,-3-1 1 0,-3 4 0 0,3 0 0 15,-7 0-7-15,7 3 0 16,-7 0-8-16,-7 0 12 0,3 0-12 0,-3 4 11 16,0-7-11-16,0 3 10 0,-3-3-10 0,-4-3 0 0,3-1 0 0,-3-2 0 0,0 0 0 0,-7-4 0 31,-1 1 0-31,1-4 0 0,4 1 14 0,-5-4 4 0,-2-3 1 0,3-3 0 15,6-3-35-15,-6-3-8 16,7-4 0-16,-3-2-1 0,-1-1 40 0,7-3 8 0,1-2 1 0,-1-1 1 16,8 0-51-16,-4-3-10 0,7 0-3 0,0 0 0 15,0 0 29-15,7 0 10 0,0 3 0 0,0-3-9 16,3 4-11-16,4-4-1 0,-3 6-1 0,3-3 0 16,7 0 34-16,-7 4 6 0,8 2 2 0,-1 4 0 15,-4-1-20-15,5 4 8 0,-1 3-8 0,-7 3 0 0,0 3 40 0,4 3 0 16,-8 4 1-16,1 2 0 0,3 7-41 0,-11-3-20 15,4 6 1-15,-3-3 1 0,3 3 18 0,-7-1 11 16,0 1-2-16,-7 0 0 16,3 0-9-16,-3 3 8 0,-3-3-8 0,3 3 8 0,-11-3-8 0,0 0 10 15,1-3-10-15,3 0 10 16,-11-3-10-16,4-1-12 0,0-2 2 0,-4 3 1 0,4-10 9 0,3 0 12 0,-3-3-2 0,0-6-1 31,7 0-21-31,0-3-4 0,-4-4 0 0,4-2-1 16,3-4 27-16,1 0 6 0,-1-6 0 0,8 0 1 0,-4-3-40 15,7 0-8-15,0-3-1 0,7 0-1 16,-7 0 1-16,10-1 1 0,-6 1 0 0,10 0 0 0,3-3 31 0,-6 2 0 16,7 1 0-16,3 3 0 0,0 3 12 0,0 0 9 15,-3 7 2-15,10-1 0 0,-3 6-15 0,-8 4-8 16,5 6 8-16,-1 0-8 0,0 6 15 0,-7 4-2 0,0 6 0 0,4-1 0 16,-11 10 9-16,3-3 2 15,-3 6 0-15,-3 1 0 0,3-1-24 0,-7 3 0 0,0-3 0 0,0 4 0 16,0-4 0-16,-11 3 0 0,4-6 0 0,4 4 0 15,-11-1 0-15,3-6 0 0,-10 3 0 0,7-3 0 16,-7 0 0-16,0-6 0 0,-1-1 0 0,5-5-12 0,-1-1 12 0,0-3 0 31,1-6 10-31,3-3-10 0,0-3 0 0,3-4-21 0,-3-5 3 0,3-1 1 16,4-3 27-16,-3 0 6 0,3-6 0 16,0 0 1-16,7-3-38 0,0 3-8 0,0-6-2 0,7 2 0 15,-4 1 50-15,8 3 9 0,-1-3 3 0,4 3 0 16,1 0-52-16,2 3-11 0,1 3-1 0,3 0-1 15,0 4 34-15,0 5 0 0,-3 1 0 0,3 2 0 16,0 4 0-16,-3 3 0 0,0 7 8 0,-4-1-8 0,0 6 17 0,3 4-2 16,-6 0-1-16,-4 3 0 15,4-1-14-15,-4 4 11 0,3 0-11 0,-10 3 10 0,4 4-1 16,-4-4 0-16,3 3 0 0,-6 0 0 16,3 0-9-16,-4-3 0 0,-6-3 0 0,3 3 0 15,-4-3 0-15,4-3 0 0,-11 3 0 0,4-6 0 0,0-4 0 0,4-2-12 16,-12-1 2-16,8-6 1 0,-7-3 0 0,0-3 0 15,3-6 0-15,1-1 0 0,3-2 9 0,-1-4-13 16,5-3 5-16,-1-3 8 0,-3 4-13 0,4-4 5 16,3 0 8-16,3 0-13 0,4 0 36 0,0 0 7 0,0 0 2 15,4 0 0-15,3 3-32 0,3 3 0 0,-3 1 0 0,4 2 0 16,6 4 0 0,-6 3 0-16,3 6 0 0,0 0 0 0,7 0-23 0,-10 3-10 0,0 0-3 15,3 3 0-15,-4 0 36 0,1 1 0 0,-4-1 0 0,0 0 9 16,4 4-9-16,-11-4 0 0,3 0 9 0,-3 0-9 15,7 1 0-15,-7-4 0 0,0-3 0 0,0 0 0 32,0 0-84-32,0 0-19 0,0 0-3 0,0 0-1328 0</inkml:trace>
  <inkml:trace contextRef="#ctx0" brushRef="#br1" timeOffset="78586.13">1884 14774 1594 0,'0'0'35'0,"0"0"7"0,0 0 2 0,0 0 1 0,0 0-36 0,0 0-9 16,0 0 0-16,0 0 0 0,0 0 57 0,0 0 10 0,0 0 1 0,0 0 1 16,0 0-29-16,0 0-7 0,0 0-1 0,0 0 0 15,0 0 26-15,0 0 5 0,0 0 1 0,0 0 0 16,0 0 0-16,0 0 0 0,0 0 0 0,0 0 0 16,-7 3-52-16,7-3-12 0,-4 0 0 0,4 0 0 15,-10 3 54-15,10-3 8 0,-4 0 2 0,4 0 0 16,-7 0-52-16,7 0-12 0,-3 0 0 0,3 0 0 15,-7 0 34-15,7 0 4 0,-4-3 1 0,4 3 0 16,0 0-11-16,0 0-3 0,0 0 0 0,-11-3 0 16,11 3-25-16,-3 0 0 0,-4 0 0 0,7 0 0 0,0 0 16 15,-4-3-1-15,-3 0-1 0,7 3 0 0,-3-3-2 0,3 0 0 16,-7-1 0-16,3-2 0 0,4 6-2 0,0-3-1 16,-3-3 0-16,-4 0 0 0,7 6 16 0,-4-7 3 15,4 1 1-15,-7 0 0 0,7-1-29 0,-4 1 0 16,4 0 0-16,-7 0 0 0,7-1 0 0,-3 1 0 15,3 0 0-15,0 0 0 0,-4-1 0 0,4-2 0 16,-7-1 0 0,7 4 0-16,0-3 0 0,0-1 0 0,-3 4 0 0,3-3 0 15,0 2 0-15,0-2 0 0,0 3 0 0,0-4 0 16,-7 1 0-16,7 0-8 0,0 2-1 0,0-2 0 16,0 3 9-16,0-4 0 0,-4 1 0 0,4-1 0 0,0-2 0 0,0 2 0 15,0-2 0-15,0-1 0 16,0 4 0-16,0-4 0 0,0-2 0 0,0 2 0 15,0-3 0-15,0 1 0 0,0-1 0 0,0 0 8 0,0 1-8 0,0-1 0 16,0 0 8-16,0 4-8 16,0-1 8-16,-7-2-8 0,7 2 8 0,0-3-8 15,0 1 8-15,0 2-8 0,0-2 8 0,0 2-8 0,7-3 0 0,-7 4 0 0,0-1 0 0,0 1 8 16,0-1-8-16,0-3 0 16,0 4 0-16,4-4 0 0,-4 1 0 0,0 2 8 15,7-3-8-15,-7 1 0 0,0-4 0 0,3 3 0 0,-3-3 0 0,7 4 8 16,-3-4-8-16,-4 3 0 0,3-3 0 0,4 4 8 0,-7-1-16 15,4 0-4 1,-4 1 0-16,7 2 0 0,-7-6 12 0,4 4 0 0,3-1 0 0,-4 0 0 0,1 4 10 16,3-1 4-16,-7 1 1 0,3-1 0 15,4 1-24-15,-3-1-5 0,3-3-1 16,-4 4 0-16,4-4 15 0,-3 0 0 0,7 1 0 0,-8-4 0 0,4 3 9 0,-3-3 5 16,6 1 1-16,-6 2 0 0,3-3-15 0,3 0 0 15,1 4 0-15,-7-4 0 16,6 3 0-16,1 1 8 0,-8-1-8 0,8-3 0 15,-1 3-11-15,1-2-5 0,0 2 0 0,-8 0-1 16,11 1 28-16,-3-1 5 0,-4 3 2 0,7-2 0 0,-3-1-18 0,-8 0 0 16,8 4 8-16,-1-4-8 0,1 0 0 15,-1 4 0-15,1-4 0 16,3 4 0-16,-3-4 8 0,-1 3-8 0,1-2 0 0,-4-1 0 16,3 0 0-16,1 1 0 0,-4 2 0 0,7-3 0 0,-10 1 8 0,3 2-8 15,3-2 0-15,-6 2 0 0,7-3 8 0,-1 4-8 16,-6-4 0-16,3 0 0 0,3 4 0 0,-6-1 0 15,6 1 0-15,1-1 0 0,-8 1 8 0,8-1-8 0,0 1 0 0,-1-1 0 32,-6 1-16-32,6-1-11 0,1 0-1 0,0 1-1 15,-1-1 49-15,1-2 11 0,3-1 1 0,-4 0 1 0,1 1-23 0,3-4-10 16,0 3 8-16,4 1-8 0,-4-1 8 16,-3 0-8-16,6 0 0 0,1 1 8 0,-4 2-8 0,7 1 0 0,-7-4 9 0,0 3-9 15,4 4 0-15,-7-3 9 0,3-1-9 16,0 0 0-16,0 1 8 0,-4-1-8 0,1-2 0 0,3 2 0 15,-3 1 10-15,-1 2-2 0,8-2 0 0,-4-1 0 0,-3 1-8 16,3-1 0-16,0 1 0 16,3-4 0-16,-2 0 0 0,6 0 0 0,-7-2 0 0,7 2 0 0,-3 0 0 15,-1-3 0-15,8 4 0 0,-11-1 0 0,7 0 0 0,0 4 0 16,-6-4 8-16,6 4-8 0,-11 2 0 0,4-2 0 31,-3-1 0-31,0-2 0 0,3 2 0 0,0 0 8 0,3 1-8 0,-2-4 0 16,6 1 0-16,-7 2 0 0,0-3 8 0,4 4-8 0,-4-1 0 0,0 1 0 15,0-1 0-15,4-3 0 0,-4 7 0 16,7-3 0-16,-7 2 8 0,7 1-8 0,-7-4 0 0,7 4 0 16,-6-4 0-1,6 1 0-15,-7 2 0 0,3 1 0 0,1-4 0 0,0-2 0 0,-1 2 0 0,1 1 0 16,-4-1 0-16,7 0 0 16,-7-2 0-16,0-1 8 0,4 0-8 0,-4 4 0 0,7-4 9 15,-10 4-9-15,7-1 10 0,-4 1-10 0,3 2 0 0,-3 1 0 16,1-4-11-16,2 4 11 0,-3-1 0 0,8 1 0 15,-12 0 0-15,8-1 8 0,-1 4-8 0,-3-3 0 0,8 2-10 16,-12-2 10-16,4-1 0 0,0 1 0 16,4 0 0-16,-4-1 0 0,0 4 0 0,7-3 8 0,-10-1 1 0,3 1 0 15,0-1-9-15,4 1 0 16,-4 0 0-16,0-1 0 0,4-2 0 0,-4-1 0 16,0 4 0-16,18-7 0 0,-11 3 0 0,-14 10 0 0,4 3 0 15,-1-3 0-15,1-3 0 0,3 3 8 0,3-4-8 0,-6 1 0 0,3 0 0 16,0 0 0-1,-3-1 8-15,10 1-8 0,-10 0 0 0,3 3 0 0,0-4 0 16,3 4 0-16,1-3 0 0,-4 0 0 16,4-1 8-16,-8 4-8 0,5 0 0 0,-1 0 0 15,-4 0 0-15,4 0 0 0,4 0 0 0,-7 0 0 0,-1-1 9 16,4 1-9-16,-3 3 0 0,3-3 0 0,-3 3 0 0,-1 0 8 0,4 0-8 16,-3 0 0-16,-1 3 0 15,1 0 0-15,0-3 0 0,3 4 0 0,-4-4 0 0,1 3 8 0,3 0-8 0,-3-3 0 16,-1 3 0-16,1 0 8 0,3 0-8 0,-4 0 0 15,1 0 0-15,3 4 0 16,-3-4 0-16,-4 0 0 0,3 0 0 0,1 3 8 16,0-2-8-16,-1 2 0 0,1-3 0 0,-1 3 0 15,1 1 0-15,-4-1 0 0,3 0 0 0,-2 0 8 16,2 1-8-16,-3-1 0 0,0 0 0 0,0 4 0 0,7-4 0 0,-10 0 8 0,7 3-8 0,-4 1 0 16,0-4 8-16,0 4-8 15,3-1 8-15,-6 0-8 0,6-2 28 0,1-1 2 16,-8 3 0-16,5-2 0 0,2 2-30 0,-3 0 0 15,0 1 0-15,-3-4 0 16,3 0-17-16,0 1-10 0,0-1-1 0,-4 3-1 0,5 1 46 0,2-1 10 16,-6 1 1-16,3-1 1 0,-4-3-42 15,1 4-9-15,3-1-2 0,3 0 0 0,-6-2 39 0,3-1 7 16,-4 3 2-16,5-2 0 0,-1 2-37 0,0-3-7 0,3 1-2 0,-6 2 0 16,-1-3 35-16,4 4 7 0,-3-1 2 0,-1 1 0 15,1-1-22-15,-1 0 0 0,5 7 0 0,-5-3 0 16,-3-4 0-16,7 0 0 15,-7 4 0-15,4-4 0 0,-1 1-10 0,1 2-6 0,-1 7-2 0,-3-6 0 0,4-4 29 16,3 0 5-16,-7 4 2 16,0 3 0-16,0-4-18 0,3 1-19 0,-3-1 4 0,0 1 1 15,0-4 22-15,7 1 5 0,-7-4 1 16,0 0 0-16,0 10-14 0,0-7-16 16,0-2 3-16,0 2 1 0,0 7 12 0,0-4 0 0,-7 1 0 0,7-4 0 15,0 7 0-15,-3-4 0 0,3 1 0 0,0-1 0 16,-7 1 8-16,3 3-8 0,1-4 0 0,-1 4 0 0,1 0 0 0,3-1 0 15,-4 1 8-15,4 0-8 16,-7-1 0-16,4 1 0 0,3 0 0 0,-8-1 0 16,5 1 0-16,-1 3 0 0,1-4 0 0,-1 1 0 0,1 0 8 15,-1-4-8-15,1 1 0 0,-1-1 0 0,-3-2 0 0,4-1 8 16,-1 1-8-16,-3 2 0 0,4 4 0 0,-5-4 0 16,5-2 0-16,-4 2 0 15,3 1 0-15,-6-1 0 0,6-2 0 0,1 2 0 0,-1 4 0 0,1-3 0 16,-4-1 0-16,3 1 0 0,-3 2 8 0,4-2-8 0,-5-1 0 0,5 4 0 15,-4 0 0-15,0-1 0 0,7-2 0 0,-7 3 0 16,0-1 0 0,0-2 0-16,3 3 0 0,-3-4 0 0,4 1 0 15,-8-1 0-15,4 1 0 0,3-1 0 16,-3-2 0-16,0 2 0 0,0 1 0 0,4-1 0 0,-4 1 0 16,0-1 0-16,0-2 0 0,3 2 0 0,-3-2 9 0,3 2-1 15,-3 1-8-15,0-1 12 0,0 1-12 0,0-1-8 16,0 1 8-16,0 0-13 0,4 2 13 0,-8-2 8 0,4 2 0 0,0 1-8 15,0 3 0-15,-4-3 0 0,4-1 0 0,0 1 0 16,4 0 0-16,-8-1 0 0,0 1 0 0,1 0 0 0,-1-1 0 0,1-2 0 16,-1-1 0-16,0 1 0 15,4 0 0-15,-3-1 0 0,-8 1 0 16,11-1 0-16,-10 4 0 0,6-4 0 0,0 4 0 0,4-3 0 16,-10-1 8-16,6 1-8 0,4 2 0 0,-4 1 0 0,-6-3 9 15,3 5-1-15,3-2-8 0,-3 0 12 0,3 3-12 0,1-4 0 16,-4 4 0-16,3 0 0 0,1-3-9 0,-5 2-5 15,5-2-1-15,-1 0 0 16,1-1 15-16,-4 1 15 0,3-3-3 0,-3 2-1 0,0-2-11 16,3-1 0-16,-6 1 0 0,2-1 8 15,1 1-8-15,-3 0 0 0,3-1 0 0,-1 4 0 0,-6-4 0 16,7 1 0-16,-3 3 0 0,2-1-11 16,1-2 11-16,-7-1 0 0,7 4 0 0,-7 0 0 0,7-1-9 15,-4 1 0-15,4 0 0 0,0 2 0 0,-7-2 9 0,7 3 0 0,0-3 0 0,3-1 0 16,-7 4 0-16,4-3 0 15,0-4 0-15,-4 4 0 0,4 0 10 0,0-4 4 16,-7 4 1-16,7-7 0 16,-7 4-15-16,7-1 0 0,-11 1 0 0,7 0 0 0,1 2 0 0,-1-2 0 0,0-1 0 0,1 4 0 15,3-4-9-15,-8 1-5 16,8 0-1-16,-7-1 0 0,7 1 15 0,-4-1 0 16,4 1 0-16,0-1 0 0,0 1 0 0,-4 3 0 0,4-4 0 0,0 1 0 15,-3-1 9-15,3 4 5 16,-1-1 1-16,-2-2 0 0,-1 0-15 0,0-1 0 0,1 1 0 0,-1-1 0 15,1 1-9-15,-1-4-5 16,0 1-1-16,1 2 0 0,-1-2 15 0,0 2 0 0,4-3 0 0,0 1 0 16,-3-1 0-16,-1-2 0 0,0 2 0 0,4 0 0 15,0 1 8-15,3 2 4 0,-10-5 0 0,7 5 1 16,4-2-13-16,-5-1 0 0,5 0 0 0,-8 1 0 0,4 2 0 0,0-2 0 31,3-4 0-31,-3 3 0 0,4 1 0 0,-8-4 0 16,4 3 0-16,0 1 0 0,0-1 0 0,-4 1 0 15,4-1 0-15,0 4 0 0,3-4 0 0,-6 0 0 16,3 4 0-16,-1 0 0 0,1-4 0 0,4 3 0 0,-1-2 0 0,1-4 0 16,-5-3-10-16,5 0-2 0,-1 1 0 0,-3 2 0 15,4 0 20-15,-1-3 4 0,-3 3 1 0,3 1 0 16,1 2-13-16,-8-3 0 0,11 1 0 0,-4-1 0 0,-6 0 0 0,10 4 0 16,-4-4 0-16,1 0 0 0,-1-3 0 0,0 0 0 15,1 4 0-15,-1-1 0 0,-3 0 0 0,4 1 0 0,-1-4 0 0,0 0 0 31,-3 3 0-31,4-3 0 0,-1 0 0 0,-3 4 0 16,3 2 0-16,-3-6 0 0,4 0 0 0,-1 4 0 0,1-4 0 0,-1 0 0 16,4-3 0-16,-4 3 0 0,4 0 0 0,-3 0 0 15,3-3 0-15,-4 0 0 0,4 3-10 0,-4-3-2 0,4 4 0 0,-3-4 0 16,-1 3 22-16,4 0 4 0,-3-3 1 0,3 3 0 16,-1 0-15-16,-2 0 0 0,6 0 0 0,-3 0 0 15,0-3 0-15,0 0 0 0,4-3 0 0,-8 3 0 16,4 3 0-16,4-3 0 15,-8 0 0-15,7 0 0 0,-3 0 0 0,4 0 0 16,-4 0 0-16,3 0 0 0,-3 0 0 0,0 0 0 16,0 0 0-16,4 0 0 0,-8 4 0 0,4-4 0 0,3-4 0 0,1 4 0 15,-8 4 0-15,4-4 0 0,4-4 0 0,-4 4 0 16,0 0 0-16,0 0-8 0,3 0 8 16,-7 0 0-16,4 0-12 0,4 0 0 0,-4 0 1 0,0 4 0 15,7-4 11-15,-11-4 16 0,4 4-4 16,4-3-1-16,-5 3-11 0,5 0 0 0,-8-3 0 0,8 3 0 0,-8-3 0 0,4 3 0 31,4-3 0-31,-1 3 0 0,-3 0 0 0,4-3 0 0,-4 3 0 16,3 0 0-16,-3-3 0 0,3 0 0 0,-3-1 0 0,4 4 0 15,-1-3 0-15,-3 0-16 0,4 3 4 0,3-3 1 16,-7 3 11-16,3 0 16 0,4-3-4 0,-7 0-1 16,4 3-11-16,3-3 0 0,-4 3 0 0,-3 0 0 0,3-4 0 0,4 1-16 15,-7 3 4-15,4-3 1 16,3 3 21-16,-7-3 4 0,7 0 1 0,-4 0 0 0,4 0-24 15,-3 3-5-15,-4-3-1 0,3-1 0 0,4 1 24 0,-7 0 5 0,7 0 1 16,-3 0 0-16,3 3-24 0,-7 0-5 16,3-3-1-16,4 3 0 0,0-7 15 0,-4 4 0 15,-3 0 0-15,4 0 0 0,3 0 0 0,0 0 15 0,-7 0-3 0,7-1-1 16,-4 1-11-16,4 0 8 0,0 0-8 16,-7 0 8-16,7 0-18 0,-3-3-4 15,3 2-1-15,-7 1 0 0,7-3 23 0,-4 0 4 0,4-4 0 0,0 4 1 16,0 3-13-16,0-3 0 0,0-4 0 0,0 7 0 15,0 0 0-15,0 0-18 16,0-7 4-16,4 1 1 0,-4-4 13 0,7 1 0 0,-7-4 0 0,3-3 0 16,4 1 0-16,-3-1 8 0,-4 0 0 0,7 3-8 15,-7 4 0-15,3-4 0 0,4 4 0 16,-7-4 0-16,4 3-50 16,-4 1-17-16,0-4-3 0,4 0-953 0,3 1-190 0</inkml:trace>
  <inkml:trace contextRef="#ctx0" brushRef="#br0" timeOffset="154762.45">11515 9917 1267 0,'0'0'28'0,"0"0"5"0,0 0 2 0,0 0 1 15,0 0-36-15,-4-3 0 0,1 0 0 0,3 3 0 16,0 0 109-16,0 0 15 0,0 0 4 0,-7-3 0 0,7 3 0 0,0 0 0 15,0 0 0-15,0 0 0 0,0 0-70 0,0 0-14 16,-4 3-2-16,4 3-1 16,-3 4-14-16,3 2-3 0,0 7-1 0,3 0 0 0,1 6 21 0,-4 3 5 15,7 7 1-15,-4-1 0 0,4 4-29 16,-3 2-5-16,3 4-2 0,0 3 0 0,0-6 36 16,0 0 7-16,4-7 2 0,-4 4 0 0,0-10-43 0,0 0-16 15,0-6 11-15,0-3-11 0,0 0 18 0,0-6-2 16,-4-4-1-16,5-3 0 15,-1 1-15-15,-4-7 0 0,-3 0 8 0,0 0-8 0,4-7-11 0,-1-5-5 16,-3-1 0-16,0 1-1 0,-3-4 44 16,3-3 9-16,-7 3 1 0,3-2 1 0,-7-1-10 0,4-3-1 0,-3 0-1 0,-1 0 0 15,1 0-26 1,-1 3-17-16,0 0 2 0,1 1 1 0,3-1 14 16,-4 6 0-16,4-2 0 0,0 2 0 0,4 4 0 0,-4-1 0 15,7 4 0-15,0 6 0 0,-7-6 0 0,7 6 0 0,0 0 8 0,0 0-8 16,0 0 0-16,0 0 0 15,0 0-8-15,0 0 8 0,0 0-12 0,0 0 3 16,0 0 1-16,0 0 0 0,0 0 8 0,0 0-8 0,0 0 8 0,0 0-8 0,0 0 8 16,0 0 0-16,0 0 0 0,0 0 0 15,7 0 0-15,-4 3 0 0,1-3 0 0,-4 0 0 0,3 3 0 0,-3-3 0 16,0 6 0 0,4-3 0-16,-4 1 0 0,3 2 0 0,-3-3 0 0,0 0-8 15,0 3 8-15,0-3-8 0,0 4 8 0,0-4-8 31,0 3-19-31,0 0-3 0,0-2-1 0,0 2 0 0,0-3 39 0,0 0 8 0,0-3 2 0,0 6 0 16,0-6-18-16,0 4 0 0,0-4 0 0,0 0 0 0,0 0-18 16,0 0 2-16,0 6 1 0,0-6 0 0,0 0 15 15,0 0 15-15,0 0-3 0,0 0-1 0,0 0-11 0,0 0 0 16,0 0 0-16,0 0 0 0,0 0 0 0,0 0 0 16,0 0 0-16,0 0 0 15,0 0 0-15,0 0 0 0,-3 3 0 0,3 0 0 16,-4 0 0-16,4-3-11 0,0 0 3 0,0 0 0 15,0 0-99-15,0 0-19 0,0 0-4 0,0 0-1024 16</inkml:trace>
  <inkml:trace contextRef="#ctx0" brushRef="#br0" timeOffset="157001.34">11437 9695 1497 0,'-18'6'32'0,"11"-3"8"0,0-3 0 0,-3 3 4 0,3-3-36 0,0 3-8 0,0-3 0 0,0 0 0 31,-1 3 101-31,-2-3 19 0,3 0 3 0,3 0 1 0,-6-3-45 0,6 0-9 0,-3 3-2 0,0-3 0 16,4 3-3-16,-5-6-1 0,1 3 0 0,0-1 0 15,0 1 20-15,4 0 4 0,-4 0 1 0,3 0 0 16,-3 3-32-16,4-3-6 0,-4 0-2 15,3 0 0-15,-3 3-16 0,7 0-3 0,0 0-1 0,0 0 0 16,0 0-13-16,0 0-2 16,0 0-1-16,0 0 0 0,0 0-13 0,0 0 0 0,7 0 0 0,7 3 0 15,-3-3 0-15,3 0 0 0,3 0 0 0,5-3 0 16,-5 3 0-16,4-4 0 0,4 1 0 0,0 0 0 16,3 0 18-16,0 3-2 0,4-3-1 0,0 6 0 15,0 0 1-15,-1 3 0 16,5 1 0-16,-5 5 0 0,-2 1 22 0,-5 2 5 0,1 1 1 0,-4 0 0 15,0 3-36-15,-7-4-8 16,4 7 0-16,-7 0 0 0,-1-3 0 0,-3 3 0 0,0-3 0 0,-3 3 0 0,-4-3 0 16,0-1 0-16,-4 1 0 0,1 0 0 15,-8 3 53-15,-3-6 9 0,0 2 2 0,-7-2 0 0,-4 0-52 16,-3-1-12-16,-4-2 0 0,0-4 0 0,4 1 0 0,-4-4 0 0,8 0 0 16,-5 1 0-1,5-4 0-15,3 0 0 0,3 0 0 0,0-3 0 0,4-3 0 0,4 3 0 16,3 0 0-16,3-3 0 15,4 3-153-15,4-7-31 0,-1 4-5 0,8-3-1206 0</inkml:trace>
  <inkml:trace contextRef="#ctx0" brushRef="#br0" timeOffset="159098.52">11927 10588 1522 0,'0'0'33'0,"0"7"7"0,0-7 2 0,0 6 2 0,4 0-36 0,-4-6-8 0,0 0 0 0,0 0 0 16,0 0 99-16,0 0 17 0,0 0 4 0,0 0 1 31,0 0 6-31,0 0 1 0,0-3 0 0,0-3 0 0,0-1 0 16,0-2 0-16,-4 3 0 0,1-4 0 0,3 1-52 0,-4-1-9 0,-3 1-3 0,4-3 0 16,-1-1-51-16,1 0-13 0,-1 1 0 0,1-1 0 15,-1-2 0-15,1 2 0 0,3 1 0 16,-4 2 0-16,4-2 0 0,0-1 9 0,0 4-9 15,4-1 8-15,-1 1-8 0,1 3 0 0,-4-1 0 16,7 1 0-16,0 0 0 0,0 3 0 0,3-4-8 0,1 4 8 16,0 3-12-16,-1 0 3 15,4 3 0-15,0 1 0 0,1 2-75 16,-1-3-16-16,0 3-2 0,3 0-1 16,-3 1-61-16,1-4-13 0,-1 3-3 0,0 0-514 15,0-2-103-15</inkml:trace>
  <inkml:trace contextRef="#ctx0" brushRef="#br0" timeOffset="159402.93">12234 10262 1157 0,'0'0'32'0,"0"0"8"0,0 0-32 0,0 0-8 0,0 0 0 16,0 6 0-16,-3 4 138 0,-1 6 26 0,1-4 4 0,-1 7 2 0,1 0 3 0,-1 3 1 15,1-4 0-15,3 4 0 0,-4 0-59 0,4 0-12 0,0 0-3 0,0 0 0 16,0-3-38-16,0-3-8 0,4-1-2 0,-4 1 0 15,3-7-20-15,4 1-4 0,-3-1 0 0,3-2-1 32,0-7-15-32,0 0-2 0,4-4-1 0,-1 1 0 0,-3-3-9 0,4-3 10 0,-4-1-10 15,0 1 10-15,3-4-10 0,-3 4 0 0,-3-1 0 0,0-2 8 16,-1 2-8-16,1 1 12 0,-4 0-12 16,0-1 12-16,-4 4-4 0,1-3 0 15,-5 2 0-15,5 1 0 0,-8 3 0 0,1-3 0 16,3-1 0-16,-4 4 0 0,1 0-8 0,3 0 0 15,-4 3 0-15,4 0 0 16,0-3-49-16,0 3-12 0,3 0-3 0,-3 0 0 16,4 0-138-16,3 0-28 0,0 0-6 0,0 0 0 0</inkml:trace>
  <inkml:trace contextRef="#ctx0" brushRef="#br0" timeOffset="159777.46">12450 10297 2030 0,'0'0'57'0,"-4"6"14"0,0-3-57 0,4-3-14 16,-3 6 0-16,-1-3 0 15,4-3 54-15,-3 7 8 0,3-1 2 0,0 3 0 0,3 1 0 16,1-4 0-16,-1 3 0 0,5 1 0 16,-1-4 0-16,3 4 0 0,1 2 0 0,-1 1 0 0,4-4-55 0,4 4-9 15,-4 2 0-15,4-2 0 0,-1 2 0 0,1 1 0 16,3 0 0-16,0 0 0 15,1 2 55-15,-1-2 5 0,-4 3 2 0,5 0 0 16,-8 3-3-16,3 0-1 0,-6-1 0 0,0 8 0 16,-1-4 11-16,-3 3 3 0,-3-3 0 0,-1 0 0 15,-3-3-58-15,0 3-14 0,-3-3 0 0,-1 3 0 0,-3-6 25 0,0 0 3 0,-4-3 0 0,1-4 0 16,-8-6 6 0,4-2 2-16,-7 2 0 0,0-6 0 0,0 0-36 15,-1-6 0-15,1-1 0 0,4-5 0 0,-1-1 0 16,-3-3 0-16,3 1 0 0,4-7 0 15,-4 0-116-15,8 0-29 0,-1-3-7 0,4-3 0 16,0-1-115-16,4 7-22 0,-11-43-5 0,3 21-1 0</inkml:trace>
  <inkml:trace contextRef="#ctx0" brushRef="#br0" timeOffset="159940.13">12411 10121 2310 0,'0'0'97'15,"0"0"-77"-15,0 0-20 0,0 0 0 16,-4 3 106-16,4-3 18 0,0 0 3 0,0 0 1 16,0 0-79-16,0 0-15 0,0 0-3 0,0 0-1 31,0 0-99-31,4 0-20 0,6-3-4 0</inkml:trace>
  <inkml:trace contextRef="#ctx0" brushRef="#br0" timeOffset="160330.2">12746 10300 2269 0,'0'0'64'0,"0"0"15"0,0 0-63 16,0 6-16-16,0-6 0 0,7 3 0 0,-4 0 54 0,5 0 8 0,-1-6 2 0,-4 3 0 15,4-6-17-15,4 3-3 16,-4-3-1-16,0-4 0 0,3 1-14 0,-3 3-2 15,1-4-1-15,-1 1 0 0,0 2-26 0,0-2 0 16,-4 3 0-16,1 0-11 0,-1-1 47 0,1 1 8 16,-4 6 3-16,0 0 0 0,0 0-24 0,0 0-5 0,0 0-1 0,0 0 0 15,-4 6 29-15,-3 1 6 0,4 2 0 0,-4 3 1 16,0 4-25-16,3 0-6 0,-3 3-1 0,3-1 0 16,-3 1-21-16,4 3-12 15,-4-3 2-15,3 3 0 0,1 0 52 0,3-3 10 16,-4-4 3-16,4 1 0 0,0 0-44 0,4-4-11 15,-4 1 0-15,3-1 0 0,1-2 0 0,-1-4-11 16,4 0 3-16,0-3 0 0,1 1-104 0,-1-4-21 0,7-4-4 0,-4-2-1 31,1-3-124-31,3-1-25 0</inkml:trace>
  <inkml:trace contextRef="#ctx0" brushRef="#br0" timeOffset="160831.61">13099 10152 2188 0,'0'0'48'0,"0"0"11"0,0 0 1 0,0 0 1 15,0 0-49-15,-7 4-12 0,3-1 0 0,-3 6 0 0,0 0 105 0,0 1 19 0,0 2 3 0,-4 4 1 16,1 0-18-16,3-1-3 16,-4 4-1-16,0 3 0 0,4-3-42 0,-3 0-8 0,3 3-1 0,0-3-1 31,3-4-18-31,1 4-3 0,3-3-1 0,0-1 0 0,0 1-16 0,3 0-4 0,1-4-1 0,3 1 0 16,0-1-11-16,0-2 0 0,3-4 9 0,1 4-9 15,0-4 0-15,-1-3 0 0,4 0-12 0,0 0 4 31,-3-3 8-31,3-3-13 0,-3 3 5 0,3-3 8 0,-4 0-18 0,5-3 4 16,-5 2 1-16,1 1 0 0,3 0-6 0,-4 0-1 16,1 3 0-16,-4 0 0 15,4 0-20-15,-4 0-5 0,3 0-1 0,-3 0 0 16,-7 0-54-16,7 0-10 0,-7 0-2 0,0 0-1 0,0 0 39 16,0 0 8-16,0 0 2 0,7-6 0 0,-3 3 51 0,-1-4 13 15,-3 1 0-15,4 3 0 0,-4-3 0 0,0 6 0 0,0-7 0 0,0 7 0 31,0 0-110-31,0 0-19 0,0 0-4 0,0 0-1 0,0 0 10 0,0 0 1 0,0 0 1 16,0 0 0-16,0 0 98 0,0 0 24 0,0 0 0 16,0 0 0-16,0 0 84 0,0 0 21 15,0 0 5-15,0 0 1 0,0 0 27 0,0 0 6 0,0 0 0 0,0 0 1 16,0 0-13-16,0 0-4 0,0 0 0 0,0 0 0 16,4-6-47-16,-4 0-9 0,0 0-3 0,0-4 0 0,-4 1-30 15,4-4-7-15,0 1 0 0,-4-4-1 0,1-6-7 16,-1 3 0-16,1-9-1 0,-1 3 0 0,1-3-9 0,-4 3-2 15,0-4 0-15,3 4 0 16,-3 0-3-16,4 0-1 0,-1 3 0 0,1 3 0 16,3 4-18-16,-4 2-4 0,0 1-1 0,4 5 0 15,-3 1-11-15,3 0-2 0,0 6-1 0,0 0 0 16,0 0-159-16,0 0-31 0,0 0-6 0,-4 6-987 0</inkml:trace>
  <inkml:trace contextRef="#ctx0" brushRef="#br0" timeOffset="161056.45">13226 10234 3045 0,'0'0'67'0,"0"0"13"0,0 0 4 0,0 0 2 15,7 3-69-15,-4-3-17 0,4 3 0 0,0-3 0 0,4 0 74 0,0 0 11 0,-1 0 3 0,4 0 0 16,0 3-24-16,0-3-5 0,4 0-1 0,0 0 0 16,-1-3-41-16,1 3-8 0,0-3-1 0,3 0-8 15,-4 3 12-15,5-3-4 0,-5 0 0 0,4 0-8 16,-3 3 0-16,-4-4-16 0,4 1 2 0,-8 3 0 15,4 0 14-15,-3 0 0 0,0 0 0 0,-1 3 10 32,1 1-114-32,-4-1-24 0,0 0-4 0,0 3-1328 0</inkml:trace>
  <inkml:trace contextRef="#ctx0" brushRef="#br0" timeOffset="164248.67">14404 10268 2649 0,'0'0'58'0,"0"0"12"0,-4 7 2 0,1-1 4 0,3-6-61 0,-4 6-15 0,1 1 0 0,3-1 0 31,3 3 54-31,-3-3 8 0,4 1 2 0,-1-1 0 0,4 0-52 0,-3 1-12 16,7-1 0-16,-1-3 0 0,-3-3 28 0,4 0 2 0,3 0 1 0,-4-6 0 15,5 3-15-15,-1-7-2 0,-4 4-1 0,4-4 0 16,-3 1 6-1,0-3 1-15,-1 2 0 0,1-2 0 0,-4-1-20 0,0 0 0 0,0-2 0 0,0 5 0 16,-4-2 0-16,-3 6 0 16,4-4 0-16,-4 4 0 0,0 0 55 0,0-1 7 0,-4 4 2 0,-3 0 0 0,0 3-52 15,4 0-12-15,-8 0 0 0,1 3 0 16,-1 0 0-16,-3 0 0 0,3 4 0 0,-3 5 0 16,0-2 0-16,0 2 0 0,0 4 0 0,-4 3 0 0,4 0 0 0,4-1 0 15,-1 1 8-15,0 3-8 0,1-3 8 0,6 3 0 16,-3-3-8-16,7 0 12 0,0-4-12 0,0 4-12 15,7-3 3-15,-3-1 0 0,6 1 9 0,-2-3 0 16,2-4 0-16,1 0 0 0,3-2 0 0,0-1 0 16,0-3 0-16,0 0 0 0,4-3 0 0,-4-3 0 0,4 0 0 0,-1-3 0 31,-3 3 0-31,4-1 0 0,0-2 0 0,-1 0 0 16,-3 3 0-16,-3-4 16 0,3 1-4 0,-3 0-1 0,-1 3-11 0,1 0-9 0,-1 3 9 0,1 0-13 15,-11 0 13-15,7 0-12 16,-7 0 12-16,0 0-12 0,7 3 12 0,-7-3 0 0,0 0 0 0,7 6 0 15,-7-6 0-15,0 0 0 0,0 0 0 0,0 0 0 16,0 0 0-16,0 0 0 0,0 0 8 0,0 0-8 16,7-6 12-16,-3-4-2 15,-4 1 0-15,3 0 0 0,-3-1-1 0,-3-2 0 0,3-1 0 16,-4-3 0-16,4 1-9 0,-7-1 12 0,4 0-12 0,-5-2 12 16,5-1-12-16,-1 3 0 0,1 0 0 0,-1 1 8 15,1 2-8-15,3 1 0 0,-4 2 0 0,8 1 0 16,-4-1 0-16,3 1 0 0,-3 3 0 0,7-1 0 15,-3 1 0-15,7 3 0 0,-1 0 0 16,1 0 0-16,-1 3 0 0,4 0 0 0,1 3-8 0,-1 3 8 16,0-3-15-16,3 4 2 0,-6-1 0 0,3 3 0 15,0 1-55-15,0-1-10 0,0 0-2 0,-3 4-1 32,0 0-85-32,3-1-17 0,-4 4-3 0,1-4-618 0,-1 1-123 0</inkml:trace>
  <inkml:trace contextRef="#ctx0" brushRef="#br0" timeOffset="164795.67">15127 10544 2649 0,'0'0'58'0,"0"0"12"0,0 0 2 0,0 0 4 0,-7-3-61 0,7 3-15 0,0-3 0 0,-3-3 0 0,-1 0 54 0,0-1 8 0,1 1 2 0,-1-3 0 16,-3-1 0-16,4 1 0 0,-1-4 0 0,1 4 0 16,-1-4-52-16,1 1-12 0,-1-1 0 0,1 4 0 15,-1-4 54-15,1 4 8 0,3-4 2 0,0 1 0 16,0-1-52-16,0 1-12 0,0-1 0 0,3 1 0 31,1 2 0-31,-1-2 0 0,4-1 0 0,-3 1 0 0,3 2-17 0,0 1-7 16,0-1 0-16,4 4-1 0,-1 0 25 15,1 3 0-15,-1 0 0 0,4 3-8 0,-7-4-3 0,8 4 0 0,-1 4 0 0,0-4 0 16,0 3-66 0,-4 0-14-16,5 3-2 0,-5-3-1 0,4 0-2 15,-3 4 0-15,-1-4 0 0,1 3 0 16,-11-6 29-16,11 3 6 0,-11-3 1 0,10 3 0 0,-10-3-27 15,0 0-5-15,0 0 0 0,14 0-1 0,-14 0 42 0,7-6 9 0,0 0 2 0,0-1 0 0,1 1 30 16,-5 0 10-16,1 0 0 0,-4 6 0 16,0 0 15-16,0 0 9 0,0 0 3 0,0 0 0 0,0 0 53 0,0 0 12 15,0 6 1-15,0 3 1 16,-4 1 28-16,1 2 6 0,-1 4 0 0,-3 3 1 16,3-4-24-16,1 4-5 0,-4 0 0 0,3 0-1 15,4 0-35-15,-3-4-8 0,3 1 0 0,0 3-1 0,0-7-27 0,3 1-4 16,1-1-2-16,-1-2 0 0,1-4-22 0,-4-6 0 15,0 0 0-15,14 0-8 0,4 0 8 0,-4-6 9 16,0-4-1-16,4 1-8 16,-4-3 8-16,0-1-8 0,0 0 0 0,0 1 0 0,0-4 0 0,-3 4 0 15,-4-1 0-15,0 1 0 16,0-1 10-16,-4 1-10 0,-3-1 8 0,-3 0-8 0,-4 1 0 0,0 3-16 16,0-4 3-16,-4 4 0 0,-7-1 61 0,4 1 13 15,-3 2 3-15,-1-2 0 0,0 6-52 0,1 0-12 16,3 3 0-16,-4 3 0 0,4 0 0 0,3 0 0 15,-3 0 0-15,4 4 0 0,3 2-48 16,3-3-13-16,4 4-3 0,0-1 0 16,0 1-51-16,4-1-10 0,3 0-3 0,0 1 0 15,0-1-102-15,3 1-21 0,1-4-4 0,-1 0-1 0</inkml:trace>
  <inkml:trace contextRef="#ctx0" brushRef="#br0" timeOffset="165074.56">15766 10491 2584 0,'0'0'57'0,"3"3"12"0,-3-3 3 0,0 0 0 15,0 0-58-15,0 0-14 0,0 0 0 0,0 0 0 0,0 0 134 0,0 0 24 16,-3-3 5-16,-1 0 1 0,1-7-84 16,-4 1-17-16,-1-7-3 0,1 4-1 0,0-4-34 0,4 4-6 15,-4-7-2-15,3-3 0 16,4 0-9-16,0 0-8 0,0 0 12 0,4 3-12 16,-1 0 12-16,4 4-4 0,0-1 0 0,0 4-8 15,4-1 12-15,0 0-4 0,-1 4 0 0,4 0-8 16,-3 2 10-16,3 1-10 0,-3 0 8 0,6 3-8 15,-3 3 13-15,0 0-2 0,1 0-1 0,-1 0 0 16,0 3 1-16,0 0 0 0,0 3 0 0,4 0 0 0,-8 4-11 0,4-1 8 16,0 1-8-16,1-1 8 0,-5-3-8 0,1 4 0 15,-4-1-12-15,0 1 12 16,-4-4-117-16,4 0-16 0,-7 0-3 0,0 1-850 16,-7-4-170-16</inkml:trace>
  <inkml:trace contextRef="#ctx0" brushRef="#br0" timeOffset="166131.54">11659 11350 2188 0,'0'-6'97'0,"4"-4"20"0,-4 4-93 0,3 0-24 0,-3-3 0 0,0-1 0 15,0 1 158-15,0 2 27 0,0 7 6 0,0 0 1 16,0 0-103-16,-3-3-20 0,-1 0-4 0,-3-3-1 15,4 3 0-15,-1 0 0 16,-3 3 0-16,-3 0 0 0,-1 3 0 0,0-3 0 0,1-3 0 16,-4 3 0-16,3 6-51 0,-3 0-13 0,0 4 0 0,0 2 0 0,-4-2 0 0,8 2 0 31,-5 4 0-31,1-1 0 0,4 4 0 0,-1 0 0 16,1 0 0-16,3 3 0 0,-4-3 0 0,7 3 0 0,-3-10 0 15,4 7 0-15,-1 6 0 0,4-3 0 0,0 3 0 0,0-3 0 0,4 3 0 0,-1-3 0 16,4 0 0-16,0-3 0 0,1-7 0 0,2 1 0 0,4-4 0 15,0-2 0 1,4-4 0-16,0-3 0 0,3-3 0 0,0-1 0 16,0-2-48-16,0-3-13 0,4-10-3 0,-4 3 0 15,4-6-51-15,0 4-10 0,-1-4-3 0,-3-4 0 16,4 1-51-16,-7 0-10 0,-1 0-3 0,5 3 0 16,-8 0 103-16,0 4 20 0,-4 2 4 0,1 3 1 15,0 1 51-15,-4 2 13 0,-4 4 0 16,1 3 0-16,-4 3 48 0,0 0 13 0,0 0 3 0,0 0 0 0,0 9 51 0,0 4 10 15,0 3 3-15,0-1 0 0,-4 1-52 0,1 3-9 0,-1 0-3 0,1 2 0 16,3 5 0 0,-4 2 0-16,4 0 0 0,-4 0 0 0,4-6 0 0,0 3 0 0,0-6 0 0,4 3 0 15,-4-6-51-15,4-4-13 16,3 1 0-16,-4-4 0 0,8-6 0 0,-4 0 0 0,3 1 0 0,1-8 0 16,-1-2 0-16,5-6 0 0,-1 2 0 0,0-5 0 15,0-1 54-15,0-3 8 0,-3 0 2 16,3-3 0-16,-7 4-52 0,0-1-12 0,0 3 0 15,-4 3 0-15,4 1 0 0,-7-1 0 0,-3 4 0 0,-1 3 0 16,-3-4 0-16,0-2 0 0,0 5 0 0,-3-2 0 16,-1 3 0-16,-3 3 0 15,0-4 0-15,0 4 0 0,0 0 0 0,3 0 0 0,-3 3 0 0,3 0 0 16,1 3 0-16,3-3 0 0,0 0 0 0,0 0 0 16,7 0-100-16,0 0-22 15,0 0-5-15,3 6-1 0,1 1-102 0,3-4-21 0,3 0-4 0,-3 0-513 16,4 0-102-16</inkml:trace>
  <inkml:trace contextRef="#ctx0" brushRef="#br0" timeOffset="166565.79">12192 11366 1258 0,'0'0'36'0,"0"-6"7"16,0 6-35-16,0 0-8 0,0 0 0 0,4-7 0 15,-4 1 168-15,0 0 31 0,0-1 6 0,0 7 2 0,0 0-30 0,-4-6-5 16,4 3-2-16,0 3 0 0,0 0-41 0,-4 3-8 16,4 3-1-16,0 4-1 0,0 2-50 0,0 1-9 0,0 0-3 0,8-1 0 31,-5 4-27-31,4 3-6 0,0-1 0 0,4 4-1 15,-1-3-11-15,1 3-1 0,0 3-1 0,-1 0 0 0,1-6-1 16,-1 0 0-16,1-7 0 0,-1 4 0 0,1 0 8 0,0-7 2 0,-11-9 0 16,14 0 0-16,-14 0 4 0,10 0 1 0,-10 0 0 0,11-3 0 15,-1-3-6-15,-2 0-1 16,-1-4 0-16,-4-2 0 0,1-4 5 0,-1 3 1 0,1-2 0 16,-1 2 0-16,-3-3-23 0,-3 4 0 15,3-4 0-15,0 1 0 0,-4-1-16 0,4-3-5 0,-3 3-1 0,-1-2 0 0,-3 2 40 0,4-3 8 16,-1 0 2-16,0 4 0 15,1 5-45-15,-1 4-9 0,4 6-2 16,-3 0 0-16,3 3 28 0,0 0 0 0,0 7 0 0,3 2 0 16,1 1-88-16,3 2-13 0,0 1-3 0,0 3 0 15,0-3-152-15,0-4-32 0,11 10-5 16,-11-6-2-16</inkml:trace>
  <inkml:trace contextRef="#ctx0" brushRef="#br0" timeOffset="167069.87">12693 11391 2649 0,'0'0'58'0,"0"0"12"0,-4 3 2 0,-3 0 4 0,0 0-61 0,-3 0-15 0,3 1 0 0,3 5 0 0,-3 0 54 0,0 1 8 15,0 2 2-15,0 1 0 0,3 3-1 0,1-1 0 0,-4 1 0 0,3 3 0 16,4 0-22-16,-3-4-4 0,-1 7-1 0,4-6 0 16,0 3-8-16,0-7-1 0,0 1-1 0,4-4 0 15,-1 1-16-15,1-1-10 0,3-3 12 0,-7-6-12 16,0 0 0-16,10 0 0 15,-2-3 0-15,2 0 0 0,1-6 0 0,-4-4 0 16,0 1 0-16,0-4 0 0,-4 0 0 0,4 4 0 0,-3-1 0 0,-1-3 0 31,1 1 0-31,-4 2 0 0,0-3 0 0,4-2 0 0,-4 5-21 0,0 1-2 16,0-1 0-16,-4 7 0 0,4 3 23 0,0 0 0 0,0-1-9 0,0 4 9 0,0 0 16 16,0 4 8-16,0 2 0 0,4 6 1 15,-1 1-36-15,-3-1-7 0,4 7-2 16,-1-3 0-16,4 0 32 0,-3-1 7 0,-1 4 1 0,4 0 0 15,0 0-20-15,0-4 0 0,0 1-11 0,1-3 11 0,2-4 0 0,-3 0 0 16,4 1 0-16,-4-4 0 0,3-3 13 0,-3-3-3 16,4-3-1-16,-4 0 0 0,0-3-9 0,0-1 0 15,-3 1 0-15,-1-3 0 0,1-1 16 16,-1 1-3-16,-3-4 0 0,0 1 0 0,0-4-4 0,0 4-1 16,0 2 0-16,0-2 0 0,0-1-8 0,0 1 0 15,-3 2 0-15,3-2 0 16,-4 2 0-16,4-2 0 0,0 2 8 0,4 1-8 0,-1-1 0 0,-3 1 0 15,7 3 0-15,-3 0 0 0,-1-1 0 0,4 4 0 16,1 0 0-16,-1 0 0 0,0 0 0 0,0 3 0 16,3 0 0-16,1 3 0 0,-4 0 0 0,3 0-11 15,5 0 3-15,-1 4 0 16,0 2-117-16,0 0-23 0,0 1-5 0,0-4-1215 0</inkml:trace>
  <inkml:trace contextRef="#ctx0" brushRef="#br0" timeOffset="167230.15">13187 11636 3277 0,'-11'18'93'0,"4"-11"20"16,7-7-90-16,0 0-23 0,0 0 0 0,0 0 0 0,-3-7 71 0,-1 1 9 15,1 0 3-15,3-4 0 16,-4 1-61-16,4 0-12 0,-3-4-2 0,3 0-8 16,0-2-16-16,0-1-11 0,-4-3-1 0,1 0-1 15,-1 1-88-15,0-4-18 0,1-6-3 0,-4 2-1226 0</inkml:trace>
  <inkml:trace contextRef="#ctx0" brushRef="#br0" timeOffset="167374.83">13173 11156 2747 0,'0'0'78'0,"-7"3"17"15,3-3-76-15,1 3-19 0,-4 10 0 0,7-7 0 0,0-6 106 0,-4 6 18 0,1 0 3 0,3 1 1 16,3-1-63-16,1 3-12 16,-1 4-2-16,4-7-1 0,-3 0-50 0,6 1 0 15,-3-4 0-15,4 3-12 16,-1 0-128-16,1 1-24 0,3 5-6 0,-3 1-1110 0</inkml:trace>
  <inkml:trace contextRef="#ctx0" brushRef="#br0" timeOffset="167915.21">13511 11410 1900 0,'-7'12'54'0,"4"-9"11"0,-1 4-52 0,1-1-13 0,-1 3 0 0,-3 4 0 16,4-1 127-16,-4-2 22 15,0 2 5-15,-4 1 1 0,4-4-75 0,3 1-14 0,-3 2-3 0,0 1-1 16,0-1 10-16,4-2 1 0,-1-1 1 0,-3-6 0 15,4 4-59-15,3-7-15 0,0 0 0 0,-4 0 0 16,1 3 54-16,3-3 8 0,0 0 2 0,0 0 0 16,0-7-52-16,0 4-12 0,0-6 0 0,0 3 0 15,3-7 0-15,-3 1 0 0,-3-1 0 0,6 0 0 16,-3-2 0-16,4 2 0 0,-4 1 0 0,0-1 0 16,0 1 0-16,3 2 0 0,-3 1 0 0,4 3 0 15,-4 6 0-15,0 0 0 0,0 0 0 0,0 0 0 0,0 0 0 16,0 0 0-16,7 9 0 0,3 0 0 0,-3 4 54 0,0 3 8 15,0-1 2-15,4 1 0 16,-4 3-42-16,0 0-8 0,0-1-2 0,4 1 0 0,-4 0 0 0,3 0 0 16,1-3 0-16,-4-1 0 0,4 1-12 15,-1-4 11-15,-3-5-11 0,0 2 10 0,0-6-10 0,-7-3 0 16,0 0 0-16,0 0 0 16,14 0 0-16,-6-6 0 0,-1 0 0 0,0-10 0 0,-4-3 0 15,1 0 0-15,-1 4 0 0,1-1 8 16,-4-3-8-16,3-3 0 0,1 3 0 0,-1-3 0 15,-3 4 0-15,4 2 0 0,3 0 8 0,-4 1-8 16,1-1 0-16,0 3 0 0,3-2 0 0,0 5 0 0,3 4 27 0,-3 0 3 16,-7 6 1-16,11-3 0 15,-11 3-31-15,10 0 0 0,1 0 0 0,0 6 0 0,-1 0 0 0,-3 4 0 16,0 5 0-16,0-2 0 0,-3 3 18 0,3 2-2 0,-4 1-1 16,1 3 0-16,0 3-6 0,-1 0-1 15,-3 0 0-15,4 0 0 0,-4 1-8 0,0-5 0 0,3 1 0 16,-6-3-11-16,3 0-85 15,3-6-18-15,-3-4-3 0,0-3-891 16,0-6-177-16</inkml:trace>
  <inkml:trace contextRef="#ctx0" brushRef="#br0" timeOffset="168444.64">14069 11394 2602 0,'0'-9'57'0,"0"9"12"0,0 0 3 0,-4-10 1 0,4-2-58 0,0-1-15 16,0 1 0-16,0-1 0 0,0 4 72 0,0-1 11 15,0 1 2-15,-3 3 1 0,3 6-23 0,0 0-5 16,0 0-1-16,0 0 0 16,-4 6 2-16,-3 6 0 0,4 1 0 0,-4 3 0 15,0 2-15-15,-1 4-4 0,1 3 0 0,0 1 0 0,0 2-12 16,0 0-2-16,0 0-1 0,4 7 0 16,-1-4-7-16,4 0-2 0,-3-5 0 0,3 2 0 0,3-3-4 0,1-3-2 15,3-3 0-15,0-4 0 0,3-5-10 0,1-1 8 16,0-3-8-16,3-3 8 0,0-9-8 0,0 0-9 15,3 0 9 1,-2-4-13-16,2-2 13 0,1-4 0 0,-4 0 0 0,7 1 0 0,-3-1 0 0,-1-3-9 16,5 0 1-16,-1-3 0 0,-4 4-6 0,5-4-1 31,-5 3 0-31,1 0 0 0,-1 0 15 0,1 0 8 0,-7 4 0 0,-1-4-8 0,-3 6 0 16,0-2 0-16,-3-1 0 0,-1 3 0 0,1-5 0 0,-8 2 0 0,4 0-11 0,-3 1 11 15,-1 5 0-15,1-2 17 0,-1-1-1 0,1 4-1 16,-1-1-24-16,1 7-5 0,-4 0-1 15,3 3 0-15,1 6 28 0,-1 1 6 0,-3 5 1 0,4 4 0 16,-5 3-20-16,5 3 0 0,-1 0 0 16,1-1 0-16,-4 5 8 0,0-1-8 0,3 0 0 0,1 0 0 15,3 0 14-15,-4 0-4 0,4-3-1 0,0 3 0 16,4 0-6-16,-4-6-3 16,7-3 0-16,0 2 0 0,0-5 0 0,0-1 0 0,4 1 0 15,-1-7 0-15,1 1 0 0,3-4 0 16,0 0 0-16,4-3 0 0,-8-3 0 0,8 3 0 0,-4-3 0 0,0-1 0 15,0-2 0-15,-3 0-12 0,3-4 12 0,-4 1-13 16,1 3-83-16,0 0-16 16,-4-4-3-16,-4 4-1 0</inkml:trace>
  <inkml:trace contextRef="#ctx0" brushRef="#br0" timeOffset="169437.71">15325 11416 2419 0,'0'-9'107'0,"3"2"22"0,-3 4-103 0,4-3-26 0,-1-3 0 0,-3 2 0 0,4 1 100 0,-4 0 16 0,0-1 2 0,0 1 1 0,0 6-33 0,0-3-6 0,-4-3-2 0,1 3 0 15,-1 3-15-15,-3 3-3 0,0 0-1 0,0 3 0 16,-4 0-29-16,4 4-6 15,-3 6 0-15,-1 2-1 0,-3 1 14 0,4 0 3 16,-5 6 1-16,5 3 0 0,-1 0-51 0,4 4-10 16,-3 2-3-16,3 1 0 0,3-7 23 0,4-3 0 15,0-3 0-15,4 0 0 0,-1-3 14 0,1-7 7 0,6-5 2 0,1-4 0 16,3-3-23-16,4 0 0 0,-4-6 0 16,0-1 0-16,3-8 0 0,-2-4 0 0,-1-6 0 0,3-4 0 15,-3 1 0-15,0-3 0 0,1 6 0 16,-1 0 0-1,-4 0-47-15,1 3-13 0,-4 3-4 0,0-3 0 0,0 6 52 0,-3 1 12 0,-1 2 0 0,-3 7 0 16,0-1 14-16,4 4 6 0,-4 3 0 0,0 0 1 16,0 0-13-16,-4 10-8 0,1 2 8 0,3 1-8 0,0 3 36 0,0-4 2 15,0 7 1-15,3 3 0 16,1-3-31-16,-1 3-8 16,1 0 0-16,3-1 0 0,0 1 0 0,0 4 0 0,3-5 0 0,1-2 0 15,0 0-24-15,3-6-7 0,3-4-1 0,-3 0 0 16,4-2 32-16,0-1 0 0,-1-6-8 0,1 3 8 15,3 3 0-15,-7-2 0 0,0-4 0 0,1-4 0 16,-5-2 28-16,1 3 3 0,-4-3 0 0,0-4 0 16,-4 1-20-16,1-7-11 0,-1-3 12 0,-3 1-12 0,0-4 20 0,-3 3-4 0,-1-6 0 0,1 0 0 15,-4 0-30-15,3 6-6 16,-6-3-2-16,3-3 0 0,-4-13 22 0,4 4 0 0,-4-1 0 0,4 1 0 16,-3-1 0-16,3 1 0 15,0 5 0-15,3 1 0 0,-3 6 20 0,3 3 8 16,1 1 1-16,-1 5 1 0,1 7-30 0,3 6-12 15,0 0 1-15,0 6 0 16,-4 0-59-16,4 7-12 0,4 6-2 0,-4 3-1 0,3-4-84 0,4 4-17 0,-3 4-3 0,7-1-1 16,-4 3-94-16,0 3-18 0</inkml:trace>
  <inkml:trace contextRef="#ctx0" brushRef="#br0" timeOffset="170287.86">15773 11773 2131 0,'0'0'47'0,"0"0"9"0,0 0 3 0,0-6 1 0,-4 3-48 0,4-3-12 0,0-4 0 0,0-2 0 0,4 2 84 0,-4-2 16 0,3-1 2 0,4 1 1 0,0-4-50 0,0-3-9 16,4 4-3-16,0-1 0 0,-1-3 19 0,1 3 3 15,3 1 1-15,0 2 0 0,-3 1 0 0,3 2 0 16,0 4 0-16,0 0 0 16,0-1-15-16,0 4-2 0,0 3-1 0,0 0 0 15,-3 0-6-15,-1 3-2 0,1 4 0 0,0 2 0 0,-1 4 5 0,-3-1 1 16,-3 1 0-16,3 2 0 15,0 4-44-15,0-3-14 0,-3 0 0 0,3-1 0 0,-4 1 14 0,1-7 0 32,3 1 0-32,0-1 0 0,0-3 0 0,0 1 0 0,-4-1 0 0,4 0 0 0,0 1 0 0,-7-7 0 0,11-4 0 0,0 1 0 15,-11 3 0 1,10-6 0-16,1-3 0 0,-1-1 0 0,1-2 0 0,0-4 0 0,-1-3 9 0,-3 0-9 16,4-3 0-16,-4 4 0 0,0 2 0 0,0-3 0 15,-4 3 0-15,-3 1-8 16,4-1 8-16,-4 4 0 0,0-1 0 0,0 4 0 0,-4 2 0 0,4 1 9 15,-3 3 1-15,-4 6 0 16,3 0 0-16,-3 3 0 0,0 4-10 0,-3 2 0 16,3 7 0-16,-4 3 0 15,4 0 0-15,0 6 0 0,0 1 0 0,0-1 0 0,0 0 0 0,3-3 0 16,4 0 0-16,0 0 0 0,0-3 0 0,4-3 0 0,-1-3-12 0,1 2 12 16,6-5 0-16,-3-4 0 0,1-2 0 0,2-4 8 15,-10-3-8-15,11 3-11 0,3-3 3 0,0-6 0 0,-4-1 8 16,5-5 12-16,2-4-2 0,-3-3-1 31,4 4-62-31,0-7-13 0,3 0-2 0,-4 0-1 0,1 0-7 0,3 0-2 16,0 0 0-16,-3 0 0 0,3 0 6 15,-3 3 2-15,-1 4 0 0,-2-1 0 0,-1 0 37 0,-4 7 7 0,-3 3 2 0,0-1 0 0,-3-2 7 0,-4 3 1 32,0-1 1-32,0 7 0 0,0 0 63 0,0 0 13 0,-4 0 3 0,-3 0 0 0,-3 4 0 0,-1-1 0 15,1 3 0-15,-1 0 0 0,-3 4-8 0,3-1 0 31,1 7-1-31,-1-1 0 0,1 7-37 0,-1 0-7 0,0 7-2 0,1-4 0 0,6 0 44 16,-3-3 9-16,7 0 2 0,-3-4 0 16,3 1-52-16,3-6-12 0,1-1 0 0,-1-2 0 15,4 2 0-15,0-6 0 0,4-2 0 0,0-1 0 0,-1-6-11 0,4-4-5 0,-3-2 0 0,6-4-1 16,-2 1 27-16,-1-4 6 16,-4-6 0-16,1 3 1 0,-1 1-17 0,1-1 0 15,0 0 0-15,-4-3 0 0,-4 3 0 0,1 0 0 16,-1 7 0-16,1-4 0 0,-4 4 0 15,0 2 0-15,0 4 0 0,0 3 0 0,0 3 0 0,0 0 0 0,0 0 0 0,0 0 0 16,0 9 0 0,-4 7 0-16,4 6 0 0,4 0 0 0,-4 0 0 0,3 3 0 15,1-3 0-15,3 0 0 0,0 0 0 0,0 0 0 0,0 0 0 0,4-4 0 16,-1 1 0-16,-3-6 0 16,4-1 0-16,-4-2 0 0,7-7 0 0,-3-3 0 15,-1-3 0-15,1-4 0 0,-1-2-119 0,-3-4-27 0,4 1-6 16,0-7-814-16,-4-3-163 0</inkml:trace>
  <inkml:trace contextRef="#ctx0" brushRef="#br0" timeOffset="170677.92">17036 11178 2030 0,'3'9'57'0,"4"1"14"15,-3 5-57-15,3 4-14 0,0 0 0 0,3 6 0 16,-2-3 156-16,-1 6 28 15,3-3 5-15,-3 0 2 0,4 0-50 0,-4-3-9 0,3 0-3 0,1 0 0 0,-4 0-52 0,4 0-10 0,-1 0-3 0,-3-3 0 16,4-3-51-16,-1-1-13 0,-2 1 0 0,2 0 0 16,-3-7 0-16,4-3 0 15,-4-3 0-15,0 1 0 0,-7-4 0 0,0 0 0 0,0 0 0 0,0 0 0 16,0 0 0-16,-4-7 0 0,1 1 0 16,-1 3 0-16,-6-3 54 0,3-1 8 15,-4 1 2-15,-3 0 0 16,3-1-103-16,-3 1-20 0,0-3-4 0,0 9-1 0,0 6 52 0,0 7 12 0,-18 21 0 15,14-15 0-15,4 6 0 16,0 3 0-16,0 4 0 0,3-4 0 0,4 3 0 0,0-3 0 0,4 1 0 16,-1-4 48-16,8-3 13 15,3-4 3-15,0 1 0 0,7-3-52 0,0-4-12 16,0-2 0-16,7-4 0 0,1 0 0 0,-1-2 0 0,0-4 0 16,7-4 0-1,0-2 0-15,1 0 0 0,2-4 0 0,1-2 0 0,0-1 0 0,-4-2 0 0,4-1 0 0,-4 3 0 16,-3-5 0-16,-4 2 0 0,-3 3 0 0,-1-2 0 15,-6-4 0-15,-4 0 0 16,-4 3 0-16,1-2 0 0,-4 2-151 0,-4 3-33 0,-6-27-6 16,-8 15-2-16</inkml:trace>
  <inkml:trace contextRef="#ctx0" brushRef="#br0" timeOffset="173382.33">10361 13222 1788 0,'0'0'51'0,"-3"-3"10"0,-1 0-49 0,-3-3-12 0,7-1 0 0,-4 4 0 16,4 3 46-16,-3-6 6 16,3 0 2-16,-4-1 0 15,4-2 20-15,-3-1 4 0,3 4 1 0,0 6 0 16,0 0 8-16,0 0 1 0,0 0 1 0,0 0 0 0,0 0-13 0,0 0-2 0,0 0-1 0,0 0 0 15,0 10-20-15,3-1-4 0,-3 4-1 0,7 2 0 32,-3 4-16-32,0 9-3 0,3 4-1 0,3 8 0 15,-3 1 1-15,4 3 0 0,-1 6 0 0,1 0 0 0,0 1 5 16,-1-4 1-16,1 0 0 0,-1 3 0 0,-3-3-4 16,4-3-1-16,0 3 0 0,-4 3 0 0,3-6 14 0,-3 0 4 15,4-4 0-15,-4 1 0 0,-4-3-39 0,8 0-9 16,-8-7 0-16,8 0 0 0,-7 1 0 0,3-7 0 0,0-3 0 0,-4-4 0 15,4-2-13-15,-3 0-5 16,-4-7-1-16,3-6 0 0,-3-3 19 0,0 0 0 0,0 0-8 0,0-3 8 16,-3-9 13-16,-1-1 7 0,-3-3 0 0,4-2 1 15,-4-1-73-15,0-3-14 0,-4-3-3 0,4 0-1 32,-4 0-42-32,4 0-9 0,0-1-2 0,0 1 0 15,0 0-108-15,0 0-21 0,0-3-5 0</inkml:trace>
  <inkml:trace contextRef="#ctx0" brushRef="#br0" timeOffset="173838.3">10139 13031 1868 0,'0'0'41'0,"-4"-3"9"0,-3 0 2 0,0-1 0 0,4 4-42 0,-4-3-10 0,7 3 0 0,-4-3 0 0,4 3 124 0,-7-3 24 0,4 0 4 0,-1 0 0 15,4 3-28-15,-7-7-5 16,7 7-2-16,0 0 0 16,0 0-57-16,0 0-11 0,0 0-2 0,3-6-1 0,1-3-23 0,3 3-5 15,4-1-1-15,-1 1 0 0,1 3-4 0,3-3-1 0,7-1 0 0,0 1 0 16,4 0 6-16,7-1 1 0,-1 1 0 0,5 3 0 31,-1-3 21-31,4 3 4 0,0 3 0 0,-1 0 1 16,-6 3-24-16,3 3-5 0,-6 3 0 0,2 7-1 0,-2 0 4 0,-5 3 1 15,-3 3 0-15,-3 3 0 0,0 3 2 0,-4 0 1 0,-4 7 0 0,1-1 0 16,-4 1-6-16,-3-4-1 0,-1-3 0 0,1 4 0 16,-4 2-4-16,-4-3-2 0,4 1 0 0,-3-4 0 15,-4-6-10-15,0 0 12 0,-4 0-12 0,0 0 12 16,1 0-12-16,-4-4 8 0,0-2-8 0,-4-3 8 0,4-1-8 15,-4 1 0-15,1-4 0 0,2 1 0 0,-2-1 0 0,3-6 0 16,0 0 8-16,-1 0-5 16,1-3-3-16,4 4 0 0,-1-4 0 0,1 0 0 0,3 0-20 0,7 0 0 15,-4-4 0-15,4 4 0 16,0-6-64-16,4 0-12 16,3 0-4-16,0-1-909 0,3 1-183 0</inkml:trace>
  <inkml:trace contextRef="#ctx0" brushRef="#br0" timeOffset="174764.34">10834 12893 2411 0,'-11'3'68'0,"11"-3"16"0,-7 0-68 0,4 0-16 16,-1 0 0-16,-3 0 0 16,7 0 101-16,-3 3 17 0,3-3 3 0,0 0 1 15,0 0-34-15,0 0-6 0,0 0-2 0,0 0 0 16,0 0-43-16,3-3-9 0,8 0-1 0,-1 0-1 0,1 3-6 0,3-3 0 0,4-1-1 0,-1 4 0 15,1-3 5-15,3 0 0 0,-3 0 1 0,3-3 0 16,0 3-8-16,0-1-1 16,0-2-1-16,4 3 0 0,-4-3-6 0,4 0-1 15,-7 2 0-15,-1-2 0 0,1 3-8 0,-1 0 0 16,-2 0 0-16,-1 0 0 0,0-1 0 0,-7 1 0 16,3 0 0-16,-6 3 0 15,-4 0-90-15,0 0-14 0,0 0-2 0,0 0-1290 0</inkml:trace>
  <inkml:trace contextRef="#ctx0" brushRef="#br0" timeOffset="186865.83">10410 7362 1792 0,'0'0'51'0,"0"0"10"0,0 0-49 0,0 0-12 0,0 0 0 0,0 0 0 15,0 0 54-15,0 0 8 16,0 0 2-16,0 0 0 0,8-6 0 0,-1 2 0 15,-7 4 0-15,7 0 0 0,0-3 48 0,0 3 9 16,-7 0 3-16,10 0 0 0,-3-3-34 0,0 3-6 0,1 0-2 0,-1 3 0 16,0-3-26-16,0 0-4 0,0 0-2 0,0 0 0 15,0 0-20-15,0 3-4 0,0-3-1 0,4-3 0 16,-8 3-15-16,4 0-10 0,-3-3 12 0,3 3-12 16,-7 0 0-16,0 0 0 0,0 0 0 0,3 0 0 15,-3 0-176-15,0 0-36 0,7-3-8 0,-7 3 0 0</inkml:trace>
  <inkml:trace contextRef="#ctx0" brushRef="#br0" timeOffset="187978.25">9888 7161 1764 0,'0'0'39'0,"0"0"8"0,0 0 1 0,0 0 1 0,0 0-39 0,0 0-10 15,0 0 0-15,0 0 0 0,0 0 90 0,0 0 16 16,0 0 3-16,0 0 1 15,0 0-34-15,0 0-6 0,0 0-2 0,0 0 0 0,4 3-16 0,-4-3-4 16,7 7-1-16,0-4 0 0,-7-3-9 0,7 3-2 16,0 0 0-16,0 0 0 0,0-3-12 0,0 3-2 15,4-3-1-15,-4 0 0 0,0 3-5 0,4-3-2 16,-1-3 0-16,1 3 0 0,-4 0-1 0,3-3 0 16,1 0 0-16,0 3 0 0,-1-3 2 0,1 3 0 0,-1 0 0 0,1-3 0 31,-1 0-7-31,-2-1 0 0,2 1-8 0,-3 0 12 15,4 3-12-15,-4 0 0 0,0 0 8 0,3 0-8 16,-3 0-16-16,1 0-5 0,-5 0-2 0,4-3 0 0,0 3 40 0,-7 0 8 16,4 0 2-16,3-3 0 0,-7 3-17 0,0 0-10 0,7-3 12 0,-7 3-12 15,0 0 15-15,3 0-4 0,1-7-1 0,-4 7 0 16,0 0 3-16,0-3 1 0,0 3 0 0,0-3 0 16,0-3 4-16,-4 3 1 0,1 0 0 0,3-4 0 15,-4 4 0-15,1 0 0 0,-4-3 0 0,0 0 0 16,0-1 3-16,0 1 1 0,-1 0 0 0,1-1 0 15,0 1-11-15,0 3-1 0,0 0-1 0,0 0 0 16,0 0 1-16,0-4 0 0,0 1 0 0,0 3 0 16,0 3-11-16,0-3 8 0,3 0-8 0,-3 0 8 0,4 3-8 0,-1 0 0 15,1-4 0-15,3 4 8 16,0 0-8-16,0 0 0 0,0 0 0 0,0 0 0 16,0 0-112-16,0 0-16 0,0 0-2 0,0 0-796 15,0 0-159-15</inkml:trace>
  <inkml:trace contextRef="#ctx0" brushRef="#br0" timeOffset="189379.92">12157 7283 1036 0,'0'0'23'0,"0"0"5"0,0 0 0 0,0 0 1 0,0 0-29 0,0 0 0 0,0 0 0 0,0 0 0 0,0 0 106 0,0 0 15 0,0 0 3 0,-4 7 1 31,1-1-21-31,3-6-4 0,0 0 0 0,-4 3-1 16,-3 0-8-16,7-3-2 0,0 0 0 0,0 0 0 0,-3 3-21 0,3-3-4 0,-7 0 0 0,7 0-1 15,0 0-11-15,0 0-3 16,-4 0 0-16,4 0 0 0,0 0-21 0,0 0-4 15,0 0 0-15,0 0-1 0,0 0-23 0,0 0 0 0,0 0 0 0,0 0 0 16,0 0 55-16,0 0 6 0,0 0 2 16,0 0 0-16,0 0-25 0,0 0-5 0,0 0-1 0,0 0 0 15,0 0-5-15,0 0-2 0,7 0 0 0,-7 0 0 16,7-3-13-16,4 3-4 0,-4 0 0 0,3-3 0 0,1 3 1 0,-1 0 0 16,1 0 0-16,0-3 0 0,-1 0-9 0,4 0 0 15,-3 0 0-15,0-1 8 16,3 4-8-16,-4 0-16 0,4-3 4 0,0 3 1 15,-3-3 20-15,0 3 4 0,3 0 1 0,-4 0 0 0,4 0-14 0,-3 0 0 16,0 3 0-16,-1 0 0 0,1-3 0 0,-1 4-18 16,-3-4 2-16,4 0 1 0,-4 0 23 0,4-4 5 15,-11 4 1-15,7 0 0 16,-7 0-14-16,7-3 0 0,-7 3 0 0,7-6 0 16,3 3 0-16,-10 3-18 0,4-6 2 0,-1-1 1 15,1 1 15-15,-1-3 0 0,-3 2 0 0,4 1 0 16,-4 0 12-16,4 0 4 0,-4-1 2 0,-4 4 0 0,4-3-29 0,-4 0-5 15,1-1-2-15,-4 1 0 0,3 0 18 0,-3 3 0 16,0-4 0-16,-3 4 0 0,3-3 48 0,-4 3 12 0,4 0 4 16,-4 0 0-16,4-1-40 15,-3 1-7-15,3 0-1 0,0 0-1 0,3-3-15 0,-3 3 0 0,4-1 0 16,-5-2 0-16,5 0 0 0,-1 3 0 0,1-3 0 0,-1-1 0 31,4 7 0-31,0 0 0 0,-3-3 0 0,3 3 0 0,0 0-44 0,0 0-9 0,0 0-2 16,0 0-917-16,0 0-183 0</inkml:trace>
  <inkml:trace contextRef="#ctx0" brushRef="#br0" timeOffset="190979.16">15067 7073 1728 0,'0'0'38'0,"0"0"8"0,0 0 2 0,0 0 0 0,-7 0-39 0,7 0-9 16,0 0 0-16,0 0 0 16,-3 3 104-16,3-3 20 0,0 0 3 0,0 0 1 15,0 0-52-15,0 0-9 0,0 0-3 0,0 0 0 16,0 0 0-16,7 0 0 0,0 4 0 0,0-1 0 15,0-3-51-15,0 0-13 0,3 3 0 0,1-3 0 16,-4 0 0-16,4 3 0 0,-1-3 0 0,1 3 0 16,-1-3 29-16,1 0 3 0,3 0 1 0,0 3 0 15,-3-3-21-15,3 0-4 0,0 3 0 0,-3-3-8 16,3 4 13-16,-4-1-4 0,1 0-1 0,3 0 0 16,-3 0-8-16,-4-3 10 0,3 0-10 0,1 0 10 15,-1 0-10-15,-3 3 0 0,0-3 0 0,4 0 0 0,-4 0 9 0,0 0-9 16,-7 0 10-16,7 0-10 0,0 0 10 0,-7 0-10 15,7-3 10-15,-3 3-10 0,-4 0 0 0,7 0 0 0,0-3 0 0,-7 3 0 16,0 0 0-16,0 0 0 16,4-3 8-16,-4 3-8 0,3-3 13 0,-3 3 0 15,4-3 0-15,-1-4 0 0,1 4-21 0,-4 3-5 0,0 0-1 0,0 0 0 32,0 0 48-32,3-3 10 0,-3 3 1 15,0-3 1-15,4-3-28 0,-4 2-6 0,0 1 0 0,0 3-1 0,-4-6 9 0,4 3 1 0,-3 0 1 0,3 0 0 16,-4-4 3-16,1 1 1 0,-1 0 0 15,1 3 0-15,-1-4-7 0,0-2-2 0,-3 3 0 16,4-4 0-16,-1 1-9 0,1 0-8 0,-4-1 12 0,3 1-12 16,-3 2 14-16,4 1-4 0,-1 0-1 0,1 0 0 15,-4 3-9-15,7 3 0 0,-4-4 0 0,4 4 8 0,0 0-8 0,0 0 8 32,0 0-8-32,0 0 8 0,-4 4-83 15,4-4-17-15,0 0-3 0,0 0-1317 0</inkml:trace>
  <inkml:trace contextRef="#ctx0" brushRef="#br0" timeOffset="196357.95">11889 13401 2796 0,'-18'3'118'0,"14"0"-94"0,1 0-24 0,-1 3 0 16,1-2 68-16,-4-1 8 16,7-3 3-16,0 0 0 0,0 0-22 0,0 0-4 15,0 0-1-15,0 0 0 0,7 6-12 0,0 0-4 0,0-6 0 0,0 3 0 16,0 1-4-16,0-1 0 16,4-3-1-16,-1 0 0 0,1-3-7 0,3 3 0 0,0 0-1 0,0 0 0 15,0 0 9-15,0 0 3 16,1 0 0-16,-1 0 0 0,0 0-47 0,-4 0-8 15,1 0-3-15,0 0 0 0,-1 0 37 0,1 0 7 16,-4 0 2-16,3 0 0 0,-3 3-23 16,-7-3 0-16,0 0 0 0,0 0 0 0,0 0 0 0,0 0 0 0,0 0 0 0,0 0 0 15,0 0-24-15,0 0-10 0,0 0-2 0,0 0 0 16,0 0-72-16,0 0-14 0,0 0-3 0,-7-3-1 16,4 3-179-16,-4 0-36 15</inkml:trace>
  <inkml:trace contextRef="#ctx0" brushRef="#br0" timeOffset="196596.48">11931 13573 2747 0,'-14'0'78'0,"7"3"17"0,3 1-76 0,-3 2-19 0,4-3 0 0,-1 0 0 16,-3 0 92-16,7-3 16 0,0 0 2 0,-3 6 1 15,3-6-19-15,0 0-3 0,0 0-1 0,0 0 0 31,0 0-47-31,7 4-9 0,0 2-3 0,0-3 0 16,3 0-1-16,1 0 0 0,3-3 0 0,0 0 0 0,4 0-28 0,-1 0 0 0,1 0 0 16,0 0 0-16,-1 3 0 0,-3-3 0 0,4 0 0 0,0 0 0 15,-4 0 16-15,0 0-2 16,-3 0-1-16,3-3 0 0,-4 3-13 16,1-3-12-16,-1 0 3 0,-3 0 0 15,-3-3-113-15,-1 2-22 0,-3 4-5 0</inkml:trace>
  <inkml:trace contextRef="#ctx0" brushRef="#br0" timeOffset="199113.94">12584 13859 2188 0,'0'0'48'0,"0"0"11"0,-4 6 1 0,1 0 1 0,-1-3-49 0,4-3-12 0,0 7 0 0,-4-1 0 15,1 0 105-15,3 0 19 16,0-6 3-16,-4 7 1 0,4-7-52 0,0 0-9 16,0 0-3-16,0 9 0 0,0-3-51 0,0-6-13 0,0 0 0 15,0 0 0-15,0 0 54 0,0 0 8 0,0 0 2 0,0 0 0 0,0 0-23 16,7-3-4-16,-3-3-1 0,3 0 0 16,-3-7-3-16,3-3-1 0,0 1 0 0,0-4 0 15,0-3-12-15,0 0-2 0,3 0-1 0,-2-3 0 16,-1 3 21-16,3-6 4 0,-3 0 1 0,4-4 0 0,-4 1-35 15,3 0-8-15,-3-4 0 0,1 1 0 0,-1-4 0 0,-4 7 0 16,1-4 0-16,-1 1 0 16,1-1-20-16,-4 4-7 0,3-1-1 15,1 1 0-15,-1 0 45 0,-3 2 9 0,0 1 2 0,4 3 0 16,-4 3-28-16,3 7 0 0,-3-4 0 0,0 3 0 0,4 3-12 0,-4 1-8 16,3 3-2-16,1-1 0 0,-4 4 35 15,3 0 7-15,-3 2 2 0,0 4 0 0,0 0-31 0,0 0-7 0,4-3 0 0,-4 3-1 31,4-3 17-31,-4 3 0 0,0 0 0 0,7 6 0 0,-4 1 8 0,4-1-8 16,-3 3 11-16,-1 4-11 16,1-1 16-16,-1 4-4 0,1 0-1 0,-1 6 0 0,1 0-2 0,-1 0 0 0,4 3 0 15,-3 0 0-15,-1 0 3 0,1 0 0 0,3 0 0 0,0 3 0 16,0-3-12-16,0 4 0 0,0-1 0 0,0 0 0 16,0-3 0-16,0 0 0 0,1-3 0 0,2 3 0 15,-3-6-16-15,0 3-6 0,0-3-1 0,4 0 0 16,-4-1 23-16,3 1 0 0,-2-3 0 0,-1 0 0 15,0-1 0-15,0 4 0 0,-4-3 0 0,1-1 0 16,-1-2 0-16,1 0 0 0,-1 2 0 0,1-2 0 16,-4-1 17-16,0 1 8 0,-4-4 2 0,4 1 0 15,0-1-27-15,0 1 0 16,-3-4 0-16,3-6 0 0,0 0 0 0,0 0 0 0,0 0-12 0,0 0 12 16,0 0-27-16,-7-3 3 0,0-4 0 0,0-2 0 15,3 0-60-15,1-1-12 0,-4 1-3 0,3-1 0 16,-3-2-104-16,3 2-21 0,-6-2-4 0</inkml:trace>
  <inkml:trace contextRef="#ctx0" brushRef="#br0" timeOffset="199403.88">12746 13639 2707 0,'0'0'60'0,"-7"3"12"0,3-3 2 0,-3 3 2 0,0-3-61 0,7 0-15 16,0 0 0-16,0 0 0 0,0 0 92 0,0 0 16 0,0 0 4 0,0 0 0 16,0 0-49-16,7 4-10 0,0-1-1 0,4-3-1 15,-1 0-19-15,1 0-3 0,0 3-1 0,-1-3 0 16,1 0-5-16,3 0-2 0,-4 0 0 0,5-3 0 16,-5 3 6-16,4 0 1 0,-3-3 0 0,3 3 0 15,-3 0-28-15,-1 3 0 0,-3-3 0 0,0 0 0 16,4 0 0-16,-4 0 0 0,-4 0 0 0,4 0 0 15,1-3-60-15,2 3-18 0,-3-4-3 0,0 1-928 16,4 0-186-16</inkml:trace>
  <inkml:trace contextRef="#ctx0" brushRef="#br0" timeOffset="200068.58">13342 13231 1177 0,'0'0'25'0,"0"0"6"0,0 0 1 0,0 0 2 0,-3-3-34 0,3 3 0 0,-4-3 0 0,0-3 0 16,4 3 124-16,0 3 19 0,-3-3 3 0,3 3 1 15,0 0-11-15,0 0-1 0,-4-7-1 0,4 7 0 0,0 0 11 0,0 0 3 16,0 0 0-1,0 0 0-15,0 0-52 0,0 0-11 0,0 0-1 0,-3 7-1 16,3 2-47-16,0 0-8 0,0 1-3 0,3 2 0 16,1 4 31-16,3 0 7 0,-3 3 1 0,6 3 0 15,-3 3-40-15,0 0-7 0,4 3-1 0,-4 0-1 16,0-6 27-16,0 6 6 0,0-3 0 0,0 7 1 16,-3-7-49-16,3 0 0 0,-4 0-12 0,4-3 3 15,0 0 9-15,-3-6 11 0,-1-1-3 0,1 1 0 16,-1-7-8-16,1 4 0 0,-1-7 0 0,-3 0 8 0,0-6-8 0,0 0 0 15,0-3 0-15,0 0-11 16,-3-3-23-16,3-4-5 0,-4 1-1 0,-3 0 0 16,7-4-109-16,-7 1-23 0,4-1-4 0</inkml:trace>
  <inkml:trace contextRef="#ctx0" brushRef="#br0" timeOffset="200468.43">13257 13147 2030 0,'0'0'57'0,"0"0"14"0,-3-3-57 0,-1-4-14 15,1 1 0-15,-1 0 0 0,4 0 133 0,0-1 24 16,-3 1 5-16,3 0 1 16,0 0-65-16,3 2-13 0,-3-2-2 0,4 0-1 15,-4 0-31-15,0 6-7 0,7-4 0 0,-4-2-1 0,8 3-13 0,-4-3-2 16,4 3-1-16,3 3 0 0,-4-4-3 0,8 4 0 15,-4-3 0-15,7 3 0 16,-3-3 0-16,3-3 0 0,0 0 0 0,7 3 0 16,1-1-5-16,-5 1-2 0,5 0 0 0,-1 0 0 15,-7 3-17-15,0-3 10 0,0 3-10 0,0 3 8 16,-3 0 17-16,-4 3 3 0,-3 4 1 0,-1 2 0 0,-3-2-6 0,0 2-2 16,-3 4 0-16,0 0 0 0,-4-1-6 0,0 1-2 15,0 3 0-15,-4 0 0 16,0-4-4-16,-3 4-1 0,0-3 0 0,-3-1 0 0,-1 4-8 0,1-6 8 0,-4-1-8 0,3-2 8 31,-7-1-8-31,4 1 0 0,0-1 9 0,-4-3-9 16,1 1 0-16,-1-4 0 0,4 3 0 0,-4-3 8 15,4 3-8-15,0-3 0 0,4 1 0 0,-1-1-8 16,4 0-66-16,3 0-13 0,1 0-2 0,3 0-928 16,3-3-186-16</inkml:trace>
  <inkml:trace contextRef="#ctx0" brushRef="#br0" timeOffset="212321.61">10897 14160 1958 0,'0'0'43'0,"0"0"9"0,0 0 1 0,0 0 3 0,0 0-45 0,0 0-11 15,0 0 0-15,0 0 0 0,0-7 96 0,0 1 18 16,4 0 3-16,-4 0 1 16,3-1-47-16,1 1-10 0,-1 0-1 0,1-1-1 0,3 4-2 0,-7 3 0 0,0 0 0 15,7 0 0-15,-7 0 9 0,4 0 2 16,-4 0 0-16,7 3 0 0,-4 4-9 0,1 2-2 0,-1 1 0 15,-3 5 0-15,0 4-14 0,0 3-3 16,-3 3-1-16,-1 3 0 0,4 0-17 0,-3 4-3 16,-1-1-1-16,1 4 0 0,-1-7-5 0,1 3-1 0,-1 1 0 0,4-4 0 15,0-3-12-15,0-3 9 0,0-3-9 0,4-1 8 16,-1-5-8-16,1 0 0 0,-1-1 0 0,4-2 0 0,0-4 0 0,4-3 0 16,-4 0 0-16,3 0 0 15,1-3 0-15,3-3-11 0,-3-3 11 0,3 0-8 16,-4-1 24-16,5-2 4 0,-5-1 2 0,-3 1 0 0,4 3-22 15,-1-4 0-15,-3 4 0 0,0-3 0 16,-3 2-36-16,0-2-11 0,-1 0-2 0,-3 2-1 16,4 1-74-16,-8-3-14 0,4 2-3 0,-3 1-1 15,-1 0-40-15,0 0-8 0,1-1-2 0</inkml:trace>
  <inkml:trace contextRef="#ctx0" brushRef="#br0" timeOffset="212625.84">10873 14329 2192 0,'0'0'48'0,"0"0"11"0,-4 3 1 0,4-3 1 15,0 0-49-15,0 0-12 0,0 0 0 0,0 0 0 0,0 0 107 16,0 0 18-16,0 0 4 0,0 0 1 0,0 0-26 0,0 0-6 16,-3-6-1-16,3 6 0 15,0 0-16-15,0 0-3 0,0 0-1 0,0 0 0 0,0 0-19 0,7 6-4 16,3 0-1-16,-3 1 0 15,4-4-21-15,-1 0-4 0,1 3 0 0,0-3-1 0,3-3-12 0,0 0-3 16,-4 3 0-16,5-3 0 16,-1-3-12-16,0 0 11 0,0 3-11 0,3-3 10 15,-2-3-10-15,-1 3 10 0,0-4-10 0,0 1 10 0,0 3-10 0,-3-3 0 16,3 3 0-16,-7-1 0 0,0-2 0 0,-4 0 0 0,4 0 0 16,-3 2 0-1,-4 4-63-15,0 0-5 0,0 0 0 0,0 0-970 0,0 0-194 0</inkml:trace>
  <inkml:trace contextRef="#ctx0" brushRef="#br0" timeOffset="214355.05">13688 13934 439 0,'0'0'9'0,"0"0"3"0,0 0 0 0,3-3 0 0,-3 3-12 0,0 0 0 15,4-3 0-15,3-4 0 16,-7 7 58-16,0 0 9 0,0 0 1 0,0 0 1 16,3-6 23-16,1 0 4 0,-4 6 0 0,0 0 1 15,0 0-26-15,7-7-6 0,-3 1-1 0,-1 0 0 16,-3 0 40-16,4 3 8 0,3-4 2 0,-4 1 0 0,-3 0-18 0,4-1-4 16,-1 1-1-16,-3 6 0 15,0-6-6-15,0 6-1 0,0 0 0 0,0 0 0 16,0 0-14-16,0 0-3 0,4-9-1 0,-4 9 0 0,0 0-30 15,0 0-5-15,0 6-2 0,0 3 0 0,-4 1 28 0,4 2 6 0,0 7 1 0,-3-3 0 16,3-7-16-16,0 7-2 0,0 3-1 16,0 6 0-16,-4-3-20 0,4-4-4 15,-3-5-1-15,3 3 0 16,0-4-20-16,0 4 0 0,0-7 0 0,3 4 0 16,1-1 16-16,-1 1 1 0,1-4 1 0,-1 4 0 0,1-4-29 0,-1 1-5 15,1 2-2-15,-1 1 0 0,4-1 30 0,-3-2 7 16,3-4 1-16,-3 6 0 0,3 1-20 0,-4-4 0 0,4-2 0 0,0-1 0 15,0 0 0-15,-3 0 0 16,3-2 0-16,0-1 0 0,-4-3 0 0,1-3 0 0,3 3 0 16,0-7 0-16,-3 1 0 0,-1-3 0 0,4-1-9 0,-3-2 9 15,3 2-27-15,0 4 0 16,0 0 0-16,4-1 0 0,-8 1-105 16,4 0-22-16,0 0-4 15,0 3-655-15,0-4-131 0</inkml:trace>
  <inkml:trace contextRef="#ctx0" brushRef="#br0" timeOffset="-214706.78">13677 14081 1483 0,'0'0'32'0,"0"0"8"0,0-3 0 0,0 3 2 0,0 0-34 0,0 0-8 0,-3-6 0 0,3 3 0 16,0-4 108-16,0 7 19 0,0 0 4 0,0 0 1 15,-4-3-4-15,4 3 0 0,0 0 0 0,0 0 0 16,0-3-4-16,0 3 0 0,0 0-1 0,0 0 0 15,0 0-37-15,0 0-7 0,0 0-2 0,0 0 0 16,0 0-24-16,0 0-5 16,4 0 0-16,3 0-1 0,0 3-15 0,0-3-4 0,3 0 0 0,-3 0 0 15,4 0 14-15,3-3 2 0,0 0 1 0,4 0 0 32,-4 0-57-32,0 0-11 0,4-4-2 0,-4 1-1 0,4 0 26 0,-1-1 0 0,-3 1 0 0,0 0 0 15,-3-3 0-15,3 2-13 0,-7 4 5 0,4 0 8 16,-4 0-98-16,-7 3-12 0,7 0-2 0,-7 0-844 15,0 0-169-15</inkml:trace>
  <inkml:trace contextRef="#ctx0" brushRef="#br0" timeOffset="-214442.84">14115 13975 2649 0,'-4'6'58'0,"1"-3"12"0,3 0 2 0,0-3 4 0,0 0-61 0,0 0-15 0,0 0 0 0,0 6 0 16,0-6 105-16,0 0 19 0,0 0 3 0,10 0 1 15,-3 4-80-15,0-4-15 0,0 0-3 0,4 0-1 32,-4 3 0-32,0 0 0 0,4 0 0 0,-1-3 0 0,-3-3-18 0,4 0-11 0,-1 0 12 0,-3 3-12 15,-3 0 0-15,3 0 0 0,-7 0 0 0,7 0 0 16,0 3 0-16,-3 0 0 15,3 0 0-15,-4 0 0 16,-3-3-44-16,4 6-16 0,3 1-4 0,-7-7 0 16,0 0-153-16,3-4-31 0,-3 4-7 0,7-3-1 0</inkml:trace>
  <inkml:trace contextRef="#ctx0" brushRef="#br0" timeOffset="-214182.49">14393 13887 1493 0,'0'0'42'0,"0"0"10"16,0 0-42-16,0 0-10 0,0 0 0 0,0 0 0 0,0 0 168 0,0 0 32 16,0 0 7-16,0 0 1 0,0 0-64 0,0 0-13 15,0 0-3-15,0 9 0 0,0 4-8 0,0-1-1 16,0-2-1-16,0 2 0 0,0 1-30 0,0 2-7 16,0 1-1-16,0 0 0 0,4 3-17 0,-4-4-4 15,3 7-1-15,1 0 0 16,-1-6-41-16,1 0-8 0,-4-1-1 0,7-2-8 0,-3-4 0 15,-1 1 0-15,1-1-10 0,-1 0 10 0,1-2 0 0,-4-7 13 16,0 0 0-16,0 0 0 16,0 0-13-16,0 0-18 0,0 0 4 0,3-3 1 15,4-1-143-15,-3 1-29 0,-4-3-6 0,3-3-1 16</inkml:trace>
  <inkml:trace contextRef="#ctx0" brushRef="#br0" timeOffset="-211483.5">14732 13702 2188 0,'-7'15'48'0,"7"-8"11"0,-7 2 1 0,3 1 1 0,-3-4-49 0,4 0-12 15,-1 4 0-15,1-4 0 0,-1 3 105 0,4-3 19 0,0-6 3 0,0 0 1 16,0 0-63-16,0 0-12 15,0 0-2-15,4-3-1 0,-4-3-9 0,3-3-1 16,4-4-1-16,0-3 0 0,0-2 5 0,0-4 2 16,1 0 0-16,2-3 0 0,1-4-14 0,-4 4-4 15,3 0 0-15,4-3 0 0,-6-3-12 0,2-1-4 16,1-2 0-16,3-1 0 0,-7 1 4 16,3 2 1-16,-3 1 0 0,4-3 0 0,-4 2-17 0,0 1-14 0,0-4 2 0,-3-2 1 15,3 5 11-15,0-2 0 0,-4 3 0 0,1-4 0 16,-1 7 0-16,5 0 9 0,-5 3-9 0,1 0 0 15,-1 3 12-15,-3 0-12 0,4 6 12 0,-1 0-12 16,1 7 0-16,-1 3 0 16,-3-1 0-16,4 4 0 0,-4 3 17 0,0 0-3 0,3 6-1 0,1 4 0 15,-1 2 1-15,4 4 0 0,-3 6 0 0,-1 0 0 16,1 3-2-16,3 3 0 16,0 4 0-16,-3 5 0 0,3-5 11 0,0 2 1 15,0 4 1-15,3 2 0 0,1 1-25 0,-4 0 0 0,4 0 0 0,3 0 0 16,-4-4 10-16,1-2-10 0,-1-1 12 0,1-6-12 0,0 1 9 0,-1-1-9 15,1-3 0-15,-1 0 9 16,1-3-9-16,-4-6 0 0,4-1 0 0,-4 1 0 0,0 0 0 0,0-7-12 16,-4 0 2-16,1 1 1 0,-4-4 9 0,0-6 12 15,0 6-2-15,0-6-1 16,-7 4-9-16,3-1-11 0,-3 0 3 0,0-3 0 16,0 0-39-16,0-3-7 0,0-4-2 0,0 1 0 15,0 0-64-15,-4 0-14 0,1-4-2 0,-1 4-1 16,0-3-95-16,1-1-20 0,-1-6-3 0,1 4-1 15</inkml:trace>
  <inkml:trace contextRef="#ctx0" brushRef="#br0" timeOffset="-211255.36">14923 13420 2222 0,'-11'6'46'0,"4"-3"11"0,0 0-45 0,3 0-12 0,-3-3 0 0,4 3 0 15,-1 1 140-15,1-1 27 0,-1 3 5 0,4-6 0 16,4 6-67-16,-4-6-13 0,0 0-4 0,7 3 0 15,7 4-32-15,-4-4-8 0,5 0 0 0,-1 0-1 16,0-3-14-16,3 0-2 16,-3 3-1-16,8-3 0 0,-8 0-11 0,3-3-3 0,1 0 0 0,0 0 0 15,-4 0-3 1,3-4-1-16,1 4 0 0,-4 3 0 0,0 0 24 0,0 0 4 0,-14 0 0 0,0 0 1 31,11 3-57-31,-11-3-12 0,0 0-3 0,11 4 0 16,-11-4-26-16,0 0-6 0,0 0-1 0,0 0 0 0,0 0-159 0,0 0-32 0</inkml:trace>
  <inkml:trace contextRef="#ctx0" brushRef="#br0" timeOffset="-210709.55">15409 12711 1854 0,'0'0'40'0,"0"0"9"0,0 0 2 0,0 0 1 0,0 0-41 16,0 0-11-16,0 0 0 0,0 0 0 0,0 0 151 0,0 0 28 15,0 0 5-15,0 0 2 0,0 6-70 0,4 1-13 0,-4-7-3 16,0 0-1-16,0 9-28 0,3-3-6 0,1 7-1 0,-1-4 0 0,-3-9-16 0,8 10-4 15,-5 5-1-15,4 1 0 16,0-4-18-16,0-2-3 0,-3 2-1 0,6 4 0 16,-3-3-21-16,0-1 0 0,0 4 0 0,1-4 0 0,-5 1 56 0,4-1 6 15,-3-2 2 1,-1-1 0-16,1-2-64 0,3-1-28 0,-7 3 3 0,3-2 0 0,-3-7 25 16,0 0 0-16,0 0 0 0,0 0 0 0,0 0-16 0,0 0 1 0,0-7 1 0,0-2 0 31,0-1-60-31,0 1-12 0,-3-4-2 0,3 1-1 15,-4-1-133-15,1 4-26 16,-1-4-6-16,1 1-874 0</inkml:trace>
  <inkml:trace contextRef="#ctx0" brushRef="#br0" timeOffset="-210289.28">15275 12617 1922 0,'0'0'42'0,"0"0"9"0,0 0 1 0,0 0 3 15,-3 3-44-15,3-3-11 0,-7 0 0 0,3 3 0 16,1-3 127-16,-4 3 23 16,3 0 5-16,1 1 1 0,3-4-37 0,-4 3-7 0,0 0-2 0,4-3 0 15,-3 0-44-15,3 0-9 0,0 0-1 0,0 0-1 16,0 0-5-16,0 0-1 0,0 0 0 0,0 0 0 0,0 0-9 0,0 0-3 15,0 0 0-15,0 0 0 16,0 0 11-16,0 0 3 0,0 0 0 0,7 0 0 16,0 0-41-16,0 0-10 0,0 0 0 0,0 0 0 0,0 0 15 0,4 3 1 15,-4-3 0-15,7 3 0 16,-3 0-26-16,-1 0-5 0,1-3-1 0,-1 4 0 0,4-4 16 0,1 0 0 16,-5 0 0-16,4-4 0 0,0 4 0 0,4 0 0 15,-4 0 0 1,0-3 0-16,0 0 23 0,0 3 7 0,-3 3 2 15,3-3 0-15,-3-6-24 0,-1 0-8 16,-3-1 0-16,0 7 0 0,1-3 0 0,-8 3 0 0,0 0 0 0,0 0 0 0,3 0 0 0,-3 0 0 16,0 0 0-16,0 0 0 0,0 0 0 0,0 0 0 15,0 0 0-15,0 0 0 16,0 0-81-16,0 7-16 0,0-1-3 0,0-6-1438 16</inkml:trace>
  <inkml:trace contextRef="#ctx0" brushRef="#br0" timeOffset="-208219.08">16196 13313 1728 0,'0'0'38'0,"0"0"8"0,0-6 2 0,-3-1 0 0,3 1-39 0,0 6-9 0,0 0 0 0,0 0 0 16,0 0 115-16,0 0 21 0,-4-3 4 0,4 3 0 16,0 0-20-16,0 0-4 15,0 0 0-15,0 0-1 0,0 6-64 0,4 4-13 16,-4-1-2-16,0 4-1 0,3 2 12 0,1 1 2 15,-1 3 1-15,1 0 0 0,-1-1-15 0,1 1-3 0,-4-3-1 0,3 0 0 16,1-1-11 0,-1 1-1-16,-3 0-1 0,4 2 0 0,-1-2-10 0,-3-3-8 0,0-1 12 0,4 1-12 15,-8-1 9-15,4-2-9 0,0-1 0 0,0 4 9 16,-3-7-19-16,3 3-4 0,-4-5-1 0,4-4 0 31,0 0-88-31,-3 0-17 0,-1-7-4 0,1 4-723 16,-4 0-144-16</inkml:trace>
  <inkml:trace contextRef="#ctx0" brushRef="#br0" timeOffset="-208027.09">16111 13432 2448 0,'-3'6'54'0,"3"1"11"16,-4-1 3-16,4-6 0 0,0 0-55 0,0 0-13 0,4 3 0 0,3 3 0 0,0-2 76 0,0 2 12 31,0 0 2-31,4-3 1 0,-1-3-34 0,1 0-6 0,-1 0-2 0,5 3 0 15,-1-6-17-15,0 3-3 0,0 0-1 0,0-3 0 0,0 0-9 0,0-3-3 0,0-1 0 16,0 4 0-16,1 3-8 0,-5 0-8 0,4 0 9 0,0 0-9 16,-3 3 0-16,-1 1 8 0,1-4-8 0,-4 3 0 31,0-3-53-31,0 0-14 0,4 0-2 0,-8 3-1 16,4 3-133-16,-3-3-26 0</inkml:trace>
  <inkml:trace contextRef="#ctx0" brushRef="#br0" timeOffset="-207378.21">17036 13043 1411 0,'0'0'31'0,"3"-3"6"0,4-3 2 0,-3 3 1 0,-1 0-32 0,4 3-8 0,-7 0 0 0,4-7 0 0,3 4 134 0,-7 3 26 15,0 0 4-15,0 0 2 0,0 0 10 0,0 0 1 16,0 0 1-16,0 0 0 0,0 0-55 0,0 0-11 16,-4 3-3-16,-3 4 0 0,0-4-32 0,0 6-6 15,0 1-2-15,0 2 0 0,-3 1-20 0,-1 6-4 16,-3-1-1-16,3 1 0 0,-3 9-12 0,4-3-2 0,-5 4-1 0,5-1 0 31,-1 3-8-31,1 4-1 0,3-1-1 0,-4 1 0 16,4-4-7-16,3 0 0 0,1-2-1 0,3 2 0 0,0-3-11 0,3-3 8 15,1-3-8-15,0-3 8 0,3 0-8 0,3-3 0 0,1-1 0 16,3-2 0-16,4-1 0 16,-1 1 0-16,1-4 0 0,-1-2 0 0,5-1 0 0,-1-3 0 0,0-3 0 0,0-3 0 15,-3 0 0-15,6-4 0 16,-2-2 0-16,2-4 0 0,1 4 0 16,-4-3 0-16,4-4 0 0,-4-3 0 0,0 0 0 0,-3-3 0 0,-1 3 0 0,1 1 0 15,0-1 0-15,-4 0 0 0,-4 0 0 0,1 0 0 16,-4-3 0-16,-3 0 0 15,-1 4 0-15,-6-1 0 0,-1 0 0 0,-3 0 0 0,-4 0 9 16,1 1-3-16,-4 2-6 0,0 0 0 0,-4 1 0 0,-3-1 0 16,3 0 0-16,-3 7 0 0,0-4 0 0,0 1 0 15,0 2 0-15,3 1 0 16,0-1 0-16,1 4 0 16,-1 0 0-16,0 0 0 0,4 3 0 0,0-4 0 0,0 1-26 0,0 0-5 15,3-1-1-15,1 1 0 0,-1 0-7 16,4 0-1-16,0 3-1 0,3-4 0 0,-3 4-80 0,4 0-16 0,3-3-3 0,0 6-790 15,0 0-158-15</inkml:trace>
  <inkml:trace contextRef="#ctx0" brushRef="#br0" timeOffset="-206875.39">17177 13536 1422 0,'0'0'40'0,"0"0"9"0,0 0-39 0,0 0-10 0,-4-7 0 0,1 1 0 0,3 6 81 0,0 0 15 31,0 0 2-31,0 0 1 0,0-6-28 0,0 6-6 0,0 0-1 0,0 0 0 0,0 0 36 16,0 0 8-16,0 0 0 0,0 0 1 15,0 0 22-15,0 0 4 0,0 0 1 0,0 0 0 0,0 0-49 0,0 0-10 16,3 6-1-16,1 0-1 15,-1 1-9-15,1 2-2 0,3 0 0 0,0-2 0 16,0 2 0-16,4 1 0 0,-1-1 0 0,1 0 0 16,3 4-51-16,3-4-13 0,-2 4 0 0,-1-4 0 0,0 4 0 0,0-4 0 15,0 1 0-15,0-1 0 0,0 4 0 0,0-4 0 16,0-3 0-16,-3 4 0 0,0-1 0 16,-1-3 0-16,-3 1 0 0,0-1 0 15,0-3-151-15,-3 0-33 0,-4-3-6 0,0 0-1205 16</inkml:trace>
  <inkml:trace contextRef="#ctx0" brushRef="#br0" timeOffset="-187221.96">19346 4581 1728 0,'0'0'38'0,"0"0"8"0,0 0 2 0,0 0 0 0,-3 6-39 0,3-6-9 0,0 6 0 0,0 0 0 15,0 1 104-15,0-1 20 16,3-3 3-16,-3 3 1 0,0 1-52 0,0-7-9 0,4 3-3 0,-1 3 0 16,1 0 0-16,-1 1 0 0,1-1 0 0,0-3 0 15,-1 0-51-15,-3-3-13 0,7 3 0 0,0-3 0 16,0 0 54-16,4-3 8 16,-4 0 2-16,0 3 0 0,3-6-52 0,1-1-12 0,0 1 0 0,-4 0 0 15,3 0 0-15,1-4 0 16,-1 1 0-16,1 3 0 0,0-4 0 0,-1 1 0 0,-3 2 0 0,0 1 0 15,4 0 0-15,-8 3 0 0,4 0 0 0,-7 3 0 16,0 0 0-16,0 0 0 0,0 0 0 0,0 0 0 16,8 6 0-16,-5 0 0 0,1 0 0 0,-1 1 0 15,1 2 20-15,-4 4 8 0,0 2 2 0,0 1 0 16,-4 0-4-16,4 6-1 0,-3 0 0 0,3 0 0 16,0 0-4-16,0 3-1 0,0 0 0 0,0 3 0 15,0 3 2-15,3-6 0 0,1 4 0 0,-1-1 0 16,-3-3-7-16,4 0-2 0,-1 3 0 0,1-3 0 15,-4-3-13-15,3 0 11 0,1-3-11 0,-1 0 10 16,1-4 4-16,-4 1 1 0,3-3 0 0,-3-4 0 0,0 0-15 0,4-2 0 16,-4-4 0-16,0-3 0 15,0 0 0-15,0 0 0 0,0 0 0 0,0 0 0 16,0 0-17-16,0 0-7 0,-4-6 0 0,1-1-1 16,-1 4-35-16,4-3-8 0,-3 3 0 0,3 3-1 15,-4-6-59-15,1-1-12 0,3 1-3 0,-4 0-661 16,4-1-132-16</inkml:trace>
  <inkml:trace contextRef="#ctx0" brushRef="#br0" timeOffset="-186750.86">19427 5211 2188 0,'0'0'48'0,"0"0"11"0,0 0 1 0,0 0 1 0,0 0-49 0,0 0-12 0,0 0 0 0,0 0 0 0,0 0 105 0,0 0 19 16,0 0 3-16,0 0 1 0,0 0-52 0,0 0-9 16,0 0-3-16,0 0 0 15,0 0 0-15,4 3 0 0,3 0 0 0,0 0 0 16,0 0 0-16,0-3 0 0,4 0 0 0,-1 0 0 15,1 0-51-15,3 0-13 0,0 0 0 0,4-3 0 16,-1 3 16-16,5-3 1 0,-1 3 0 0,0-3 0 0,-3 3-9 0,-1-3-8 16,4 3 9-16,-3 0-9 0,-4 0 8 0,4 0-8 15,-4 3 0-15,0 0 9 0,0-3-27 0,4 0-6 0,-4 3 0 0,-4 0-1 16,1 1 25-16,0-1 0 16,-4-3 0-16,0 3 0 0,0-3 0 0,-7 0 0 15,7 3 0-15,-7-3 0 16,0 0-108-16,0 0-16 0,0 0-3 0,0 0-1 0,0 0-102 0,0 0-21 0,0 0-4 0,0 0-1 0</inkml:trace>
  <inkml:trace contextRef="#ctx0" brushRef="#br0" timeOffset="-186203.58">20151 5214 2044 0,'0'0'45'0,"0"0"10"0,0 0 1 0,0 0 1 0,0 0-45 0,0 0-12 16,0 0 0-16,0 0 0 0,0 0 96 0,0 0 16 0,0 0 4 0,0 0 1 15,0 0-55-15,0 0-11 0,0 0-3 0,0 0 0 16,0 0-16-16,0 0-3 0,0 0-1 0,0 0 0 16,0 0-10-16,0 0-2 0,0 0-1 0,0 0 0 15,0 0-15-15,0 0 8 0,0 0-8 0,0 0 0 16,0 0 0-16,0 0 0 0,0 0 0 0,3-6 0 15,1 3 0-15,-4-4 8 16,3 1-8-16,4 3 0 0,-3 0 9 0,-4 3-1 16,0 0 0-16,3-3 0 0,-3 3 15 0,0 0 2 0,0 0 1 0,7 3 0 15,-7-3 6-15,0 0 2 0,4 3 0 0,3 3 0 16,-7 0-5-16,4 1-1 0,-4-1 0 0,0-6 0 16,0 6-7-16,-4 1-1 0,4-1-1 0,-4 0 0 15,4-6-7-15,0 6-2 0,0-6 0 0,-3 3 0 16,3-3-10-16,0 0 8 0,-4 4-8 0,4-4 8 0,0 0-8 0,0 0 0 31,-7 0 0-31,7 0 0 0,0 0 0 0,0 0 0 0,-3-4 0 16,3 4 0-1,-4-6-36-15,1 0-12 0,3 0-2 0</inkml:trace>
  <inkml:trace contextRef="#ctx0" brushRef="#br0" timeOffset="-172408.17">21400 4791 1552 0,'0'0'44'0,"0"0"10"0,3-3-43 0,4-4-11 0,-3 4 0 0,-4 3 0 15,3-3 156-15,4 0 28 16,-3-3 7-16,3 2 1 0,-4-2-68 0,-3 6-14 0,4-3-2 0,-1 0-1 16,-3-3-16-16,0-1-3 15,0 1-1-15,0 3 0 0,0-3-23 0,0-1-4 0,-3 4 0 0,3-3-1 0,-4 0-17 0,1-1-3 16,-1 1-1-16,-3 0 0 16,0-3-12-16,4 2-2 0,-8 1-1 0,4 0 0 15,0-4-3-15,-4 7-1 0,4-3 0 0,-3 3 0 16,3 3-2-16,-4 0 0 0,4 0 0 0,-7 3 0 15,7 3 14-15,-4 4 2 0,-3-1 1 0,4 7 0 16,-1-1-34-16,0 4 0 0,1 0 0 0,-1 3 0 0,1-3 0 0,3 9 0 16,-8-3 0-16,5 3 0 15,3 0 0-15,0 1 0 0,3-1 0 0,-3 3 0 16,4-3 0-16,-1 4 0 0,1-4 0 0,3 0 0 0,3-3 0 0,1 0 0 16,-1-3 0-16,1 0 0 0,3-6 0 0,0 0-20 15,0-4 2-15,3 1 1 0,1-4 17 0,0-3 0 16,3-2 0-16,0-1 0 15,0 0-13-15,4-6 1 0,-1 0 0 0,1-7 0 16,7 1 0-16,-4-7 1 0,3 0 0 0,1-6 0 0,-4 4-1 0,4-4-1 0,0-3 0 16,-4 3 0-16,-3 0 1 15,-1 3 1-15,-3-3 0 0,0 3 0 16,0 7-42-16,-3-4-9 0,-4 7-2 0,0-1 0 0,0 4 52 0,-3 0 12 16,-1 2 0-16,-3 4 0 0,0 0 0 0,0 0 0 0,-3 7 0 0,-1-4 0 15,1 3 41-15,-1 4 11 0,1-4 3 16,-4 6 0-16,-4 1-25 0,4 3-5 15,0-1-1-15,0 4 0 0,0 0-9 0,0 0-3 0,3-1 0 0,1 1 0 16,-1-3-12-16,4 0 8 0,0-1-8 0,0-2 0 16,4-1 0-16,-1-2 0 15,1-1 0-15,3-2 0 0,0-1 0 0,0 0 0 0,-7-6 0 0,0 0 0 16,10 0 0-16,1-3 0 16,3-3 0-16,-3-1 0 0,3 1 0 0,-4-3 0 0,1-1 0 0,0-2 9 15,-1-4 19-15,1 4 4 0,-4-1 1 0,3-3 0 16,-6 1-33-16,-1 2 0 0,1 1 0 0,0-1 0 0,-4 0 0 0,0 4 0 15,0-3 0 1,-4 2 0-16,-3 1 0 0,3 2 0 0,-3-2 0 0,0 6 0 16,0-3 0-16,0 2 0 0,-3 1 0 0,3 3 0 15,0 0-81-15,-1 3-23 0,1 4-5 0,4-1-883 16,-1 0-177-16</inkml:trace>
  <inkml:trace contextRef="#ctx0" brushRef="#br0" timeOffset="-171411.34">21819 4944 918 0,'0'0'20'0,"0"0"4"0,0 0 0 0,0 0 3 15,0 0-27-15,0 0 0 0,0 0 0 0,4 3 0 0,-4-3 11 0,0 0-3 16,0 0-8-16,7 4 12 0,-7-4 12 0,7 3 1 16,-7-3 1-16,3 6 0 0,-3-6 30 0,0 0 7 15,4 3 1-15,-4-3 0 0,4 3 51 0,3 4 10 16,-7-7 3-16,3 6 0 0,1 0-36 0,-1 0-6 16,1 4-2-16,-4 2 0 0,0 1-13 0,3-1-3 15,-3 4-1-15,0 0 0 0,4 3-21 0,-4-4-4 16,-4 1-1-16,4 3 0 0,0-7 44 0,0 1 9 0,0-1 2 0,0-2 0 15,4-1-41-15,-4-3-8 16,0 1-2-16,0-7 0 0,0 0-21 0,0 0-4 16,0 0 0-16,0 0-1 0,0 0 10 0,7-7 3 15,3 1 0-15,-6-3 0 0,3-4-32 0,-3 4-10 16,-1-4 0-16,4 1 0 0,-3-1 10 0,-1-3 9 0,1 4-1 0,3-4-8 16,-4 1 11-16,1 2-11 15,3-3 10-15,-4 1-10 0,1-1 10 0,3 7-10 0,-4-4 10 0,5 1-10 16,-5-1 10-16,4 4-10 0,-3-4 10 0,3 4-10 15,-4 2 13-15,4 1-3 0,-7 6-1 0,0 0 0 16,0 0 27-16,14 0 6 0,-3 0 1 16,0 6 0-16,-4 1-35 0,0 2-8 15,-4 4 0-15,1 2 0 0,-1 1 0 0,1 3 0 0,-1 0 0 0,1-1 0 16,-4 1 0-16,3 6 0 0,-3-6 0 0,0 0 0 16,0 0 17-16,0-4 2 0,0-5 0 0,0 2 0 15,0-5-31-15,0-1-5 0,4-3-2 0,-4 0 0 0,0-3 28 0,0 0 6 16,0 0 1-16,7-6 0 15,-4-4-16-15,5 1 0 0,-5-3 0 0,4-4-10 16,-3 0 10-16,6-3 0 0,-3 4 0 0,0-4 0 16,0 0 0-16,4 3 0 0,-4 1 0 0,4 2 0 0,-1 4 0 15,1-4-18-15,-1 4 3 0,1-1 1 0,0 4 27 0,3-3 6 16,-4 2 1-16,4 4 0 0,-3-3-8 16,-11 6 0-16,14-3-1 0,-3 3 0 0,-11 0-3 0,14 0 0 0,-4 3 0 15,1 6 0-15,-1-2 14 0,-2 2 2 16,-5 1 1-16,4 8 0 0,-3-2-25 0,-4 6 0 15,3 3 0-15,-3 0 0 0,0 3 0 0,0-6 0 0,0 3 0 0,-3-3 0 16,3 0 11-16,0-6-3 0,-4 3-8 0,1-4 12 31,-1-5-12-31,4-1-12 0,-3 1 3 0,-1-4 0 0,0-3-94 16,4-3-18-16,0-6-4 0,0 0-855 0,4-4-172 16</inkml:trace>
  <inkml:trace contextRef="#ctx0" brushRef="#br0" timeOffset="-170849.75">22514 5010 2264 0,'0'0'100'0,"-3"6"21"0,-1 1-97 0,1-1-24 16,-1 3 0-16,1 1 0 0,3-4 91 0,0 3 13 16,0 1 2-16,0 2 1 0,0-2-86 0,0 2-21 15,3 1 0-15,1-1 0 0,-4 4 51 0,3 0 5 16,1 3 2-16,-1-1 0 15,4-2 10-15,-3 3 1 0,-1 3 1 0,4-3 0 16,-3 6-46-16,3-3-8 0,-3 0-3 0,3 0 0 16,-4 0 31-16,4-4 5 0,0 1 2 0,-3 3 0 0,-1 0-41 0,4-3-10 15,-3 3 0-15,-4-3 0 0,3-1 0 0,-3-2 0 16,4-3 0-16,-4-1 0 0,0-2 8 0,-4-4-8 16,4 0 12-16,0-6-4 0,0 0-8 0,-7-3-9 15,0-6 9-15,4-1-13 0,-4-5 13 0,3-1 0 16,-3-3 0-16,0-6 0 0,0 0 0 0,0 0 0 0,0-3 0 0,3-4 0 15,-3 4 0-15,0 0 0 16,0 0 0-16,4 6 0 0,3-3 9 0,-4-1 5 16,4-2 1-16,0 6 0 0,4-3-15 0,-1 0 0 15,1 0 0-15,3 0 0 0,0 0-9 0,0 3-5 0,4 0-1 16,3-3 0-16,3 0 37 0,-3 6 7 16,4 3 2-16,0-2 0 0,-4 5-23 0,7 4-8 15,-7-1 0-15,4 4 9 0,-1 3-1 0,-3 3 0 0,1 6 0 16,-1 0 0-16,-4 1 8 0,1 5 0 0,-4 1 1 0,-4 5 0 15,1 1-4-15,-1 6-1 0,-3-3 0 0,-3 7 0 16,-1-4-12-16,-3 0 8 0,-3 0-8 0,-1 0 0 16,1-3 8-16,-1 0-8 0,-3-3 0 0,0-4 0 15,0 1 0-15,-4-4 0 0,4-2 0 0,-4-4 0 16,1 0 0-16,3-2-13 0,-4-1 1 16,7-3 0-16,-3-3-93 0,4-1-19 0,-1-2-3 0,0-3-1 31,4 2-102-31,0-2-21 0,0-10-4 0,4 7-871 0</inkml:trace>
  <inkml:trace contextRef="#ctx0" brushRef="#br0" timeOffset="-170263.29">22959 4976 1465 0,'0'0'32'0,"-4"-7"6"0,1 1 2 0,-1 3 2 0,1-3-34 0,-1 3-8 0,4-4 0 0,-3 1 0 16,3 0 84-16,-4 3 16 0,1 0 2 0,3 3 1 16,0 0 47-16,0 0 10 0,0-7 1 0,0 7 1 15,0 0-38-15,0 0-8 0,-7 3-2 0,3 4 0 16,0-4-30-16,1 3-5 0,-1 3-2 0,4 1 0 0,-3-1-28 0,3 1-5 16,0 5-2-16,0 1 0 15,0 0-15-15,0-1-3 0,3 1-1 0,1 0 0 16,-1 3-11-16,1-4-1 0,3 1-1 0,0-4 0 0,0-2-10 15,0-1 0-15,0 1 0 0,4-7 0 0,-1 0 0 0,-3-3 0 16,4 0 0-16,0-3 0 0,-1-3-8 0,1-1-1 16,3-2 0-16,-3-4 0 0,-1 1 9 15,-3-4 0-15,4 0 0 0,-1 1 0 0,1-4 0 0,-4 3 0 16,0 1 0-16,0-1 0 16,0 0 0-16,-3 4 0 0,3-1 10 0,-4 4-10 0,4 6 0 0,-7 3 8 15,4-4-8-15,-4 4 0 0,7 0 0 0,-4 7 8 16,1-1-8-16,3 7 0 15,-7-1 13-15,7 4-3 0,-3 3-1 0,-1 3 0 0,1-1 5 0,3 5 1 16,-4-5 0-16,4 1 0 0,4 0-4 0,-8-3-1 16,4-3 0-16,0 0 0 0,1-1-10 0,-1-2 0 0,0-1 0 0,0-2 8 15,-4-4-8-15,4 0-11 16,0-3 3-16,-7-3 0 16,7 0-126-16,-3-3-25 0,3-3-5 0,0-3 0 15,0-1-82-15,-3-5-16 0</inkml:trace>
  <inkml:trace contextRef="#ctx0" brushRef="#br0" timeOffset="-170047.41">23417 4788 2419 0,'0'0'53'0,"0"0"11"0,0 6 3 0,-3 0 1 0,3 0-55 0,-4 1-13 16,4 2 0-16,0 7 0 0,0 3 54 0,4-1 8 16,-1 4 2-16,1 0 0 0,3 0 51 0,-3 3 10 15,3 0 3-15,-4 0 0 0,4 1-73 0,0-1-15 16,0 0-2-16,0-3-1 0,0 0-2 0,0-4-1 15,4 1 0-15,-4 0 0 0,0-3-34 0,0-4 0 16,0 1-10-16,-3-1 10 16,-1-2 0-16,1-4 0 0,3 0 0 0,-4-3 0 15,-3-3-59-15,0 0-4 0,0 0-1 0,0 0 0 16,0 0-108-16,0-3-21 0,-3-6-5 0,-1-1-604 16,1 1-121-16</inkml:trace>
  <inkml:trace contextRef="#ctx0" brushRef="#br0" timeOffset="-169775.26">23315 5092 2340 0,'0'0'52'0,"0"0"10"0,0 0 2 0,0 0 1 0,0 0-52 0,0 0-13 0,0 0 0 0,0 0 0 15,7 3 116-15,-3 0 20 0,3-3 4 0,0 0 0 16,3 3-53-16,1-3-11 0,-4 0-3 0,4 0 0 16,3 0 44-16,-4 0 9 0,4-3 2 0,4 3 0 15,-4 0-103-15,4 0-25 0,-1-3 0 0,-2 3 0 16,2 0 0-16,-3 0 0 0,0 0 0 0,1 0 0 15,2 0 0-15,-3 0 0 0,-3-3 0 0,-1 3 0 16,5-3-21-16,-5 3-10 0,1-7-1 16,-4 4-1-1,3 0-123-15,-3 0-25 0,4 0-5 0,-4 0-1 0</inkml:trace>
  <inkml:trace contextRef="#ctx0" brushRef="#br0" timeOffset="-169256.94">24310 4675 2214 0,'0'0'48'0,"0"0"11"0,-7 3 1 0,7-3 3 16,0 0-51-16,0 0-12 0,0 0 0 0,0 0 0 0,0 0 92 0,0 0 16 16,0 6 4-16,3 0 0 0,1 4-32 0,-1-1-5 15,1 4-2-15,3-1 0 16,0 4-7-16,0 0-2 0,0 2 0 0,4 1 0 15,-4 3 0-15,3 3 0 0,-3 0 0 0,1 4 0 0,2-1 0 0,-3 0 0 16,0 3 0-16,0-2 0 16,-3 2-51-16,3-3-13 0,-7-3 0 0,3 0 0 0,1 0 0 0,-1-6 0 15,-3 0 0-15,0-3 0 16,0-4 0-16,0 1 0 0,0-4 0 0,0 1 0 16,0-10-100-16,0 0-22 0,0 0-5 0,0 0-1 15,0-7-71-15,0-2-14 0,0-7-3 0,0 7-1 0</inkml:trace>
  <inkml:trace contextRef="#ctx0" brushRef="#br0" timeOffset="-168818.11">24656 4681 2030 0,'7'-16'57'0,"-7"7"14"0,0-1-57 0,3 1-14 16,-3 3 0-16,4-1 0 0,-4 7 156 16,0 0 29-16,0 0 6 0,0 0 1 0,-4 7-52 0,1 2-9 0,-1 7-3 0,1 0 0 15,-1-1-102-15,-3 4-26 0,0 3 0 0,0 0 0 16,0 0 56-16,0 0 7 0,-4 0 1 0,4 0 0 0,-3 0-52 15,-1-4-12-15,4 4 0 0,-4 0 0 0,1-3 54 0,3 0 8 16,-4-3 2-16,4-1 0 16,0 1-52-16,4-3-12 0,-1-1 0 0,0 1 0 15,1-1 0-15,3-2 0 16,0-4 0-16,0 3 0 0,0-2 0 0,0-7 0 0,0 0 0 0,7 3 0 16,0 0-17-16,0-3-7 0,4-3 0 0,-4 0-1 0,3-4 25 0,1 1 0 15,0 0 0-15,3-4-8 16,0 1 27-16,0-4 5 0,-4 1 2 0,8 2 0 15,0-2-26-15,-4 2 0 0,3 1 0 0,1 3 0 0,3 0 0 0,0 2 0 16,1 1 0-16,-1 3 0 0,-4 3 0 16,1 1-12-16,0 2 0 0,-1 3 1 0,-3 4 24 0,1 2 5 15,-5 1 1-15,1 6 0 0,-4 0-2 0,-4 3 0 16,1-3 0-16,-4 3 0 0,0-3-33 0,-4 3-8 0,1-6 0 16,-4 3-1-1,0-3 45-15,0 0 10 0,-4-1 2 0,4-2 0 16,-4-3-24-16,1-1-8 0,3-2 0 0,-4-1 0 15,1-6-26-15,-1-3-5 0,4 0-1 0,3-6 0 16,1-4-128-16,3 1-25 0,-4-4-6 0,4 7-1 0</inkml:trace>
  <inkml:trace contextRef="#ctx0" brushRef="#br0" timeOffset="-168413.06">25160 5380 2149 0,'0'0'47'0,"0"0"9"0,0 0 3 0,4-6 2 0,-1 0-49 0,4-1-12 0,-3-2 0 0,6 3 0 0,-3-1 63 0,0 4 9 16,4-3 3-16,0 3 0 0,-4 0 42 0,0 0 9 15,3 3 2-15,-3 3 0 0,4 0-52 0,-8 0-9 16,5 6-3-16,-5 1 0 0,1-1 0 0,-4 4 0 15,3-1 0-15,-3 4 0 0,0 3 0 0,-3 0 0 16,-1 3 0-16,1-1 0 0,-5 1-51 0,1-3-13 0,0 3 0 0,0-3 0 16,0-3 0-16,0-1 0 0,-3-2 0 0,-1-1 0 15,0-2-17-15,4-1-7 0,-3-2 0 0,3-4-1 32,0 0-87-32,-4-3-16 0,4-3-4 0,0 0-1283 0</inkml:trace>
  <inkml:trace contextRef="#ctx0" brushRef="#br0" timeOffset="-167633.1">26077 4628 2269 0,'0'0'64'0,"-3"3"15"0,-1 3-63 0,4-6-16 15,-3 6 0-15,3 4 0 0,0-1 105 0,0 4 19 16,0 2 3-16,3 4 1 0,-3 0-52 0,7 3-9 15,-3 0-3-15,3 3 0 16,-4 3 0-16,1 4 0 0,7-4 0 0,-8 3 0 0,4 4 0 0,-3-1 0 0,3 1 0 0,-4-1 0 31,4-3-51-31,-3 1-13 0,-1-7 0 0,1 0 0 16,-1-3 0-16,1-6 0 0,-4 2 0 0,3-2 0 16,-3-7 0-16,4 1 0 0,-4-4 0 0,0-6 0 0,0 0-151 15,0 0-33-15,0 0-6 0,4-6-684 16,3-7-137-16</inkml:trace>
  <inkml:trace contextRef="#ctx0" brushRef="#br0" timeOffset="-167253.79">26448 4781 2649 0,'0'0'58'0,"-4"7"12"0,-3-1 2 0,4 3 4 0,-4 1-61 0,0-1-15 0,-1 4 0 0,1 2 0 0,-3 1 105 0,3 3 19 15,-4 0 3-15,1-1 1 0,-4 4-103 0,-1 0-25 16,5 0 0-16,-8 3 0 0,4-3 48 0,0 3 5 15,0-6 1-15,0 3 0 0,7-3-34 0,-4-7-8 32,4 4 0-32,0-6-1 0,3-1-11 0,1-6 0 0,3-3 0 0,0 0 0 15,0 0 0-15,0 0 0 0,0-3 0 0,3-6 0 16,1-1 11-16,7-2 3 0,-4-1 1 0,3 0 0 0,1 1-15 0,6-4 0 16,-2 4 0-16,6 2 0 15,-7 1 0-15,7 0 0 0,-7-1-12 0,7 4 12 0,-7 3 0 0,4 0 0 16,0-1 12-16,-1 8-3 15,-3-1 31-15,1 3 5 0,-5 3 2 0,1 4 0 0,-4 3-38 0,0-1-9 0,-7 7 0 16,3 0 0 0,1 0 0-16,-4 0 0 0,0 0 0 0,-4-3 0 0,1 3 0 0,-1-3 0 0,-3 3 0 15,4-4 0-15,-4 1 24 0,0-3 4 16,0-4 0-16,3 1 0 16,-3-4-72-16,3-6-15 0,4-3-2 0,0 0-1 0,0-3-54 15,0-6-10-15,4-7-2 0,-1 1-1 16,5-4-74-16,2 3-14 0,-3-3-3 0,7 0-532 0,-3 1-105 0</inkml:trace>
  <inkml:trace contextRef="#ctx0" brushRef="#br0" timeOffset="-166777.5">26748 5048 2419 0,'0'0'53'0,"0"0"11"0,0 0 3 0,0 0 1 0,0 0-55 0,0 0-13 0,-4 6 0 0,1 0 0 0,-1 1 105 0,-3 2 19 16,0 0 3-16,0 1 1 0,0 2-24 0,-4 1-5 16,4-1-1-16,-3 4 0 0,-1 0-42 0,4-4-9 15,-4 4-2-15,1-3 0 0,6-1-21 0,-3 1-5 31,4-1-1-31,-1-2 0 0,1-1-10 0,-1-3-8 0,4 1 12 0,0-7-12 0,0 0 27 0,0 0-2 16,0 0 0-16,11 3 0 16,-8-6-51-16,8-4-10 0,-4 1-3 0,0-3 0 0,3-1 20 0,1-2 4 15,0-4 1-15,-1 0 0 16,-3 1 2-16,0-1 0 0,4 0 0 0,-4 1 0 16,-3-1 12-16,3 6-11 0,-4-2 11 0,1 6-10 0,-1-1 10 0,-3 7 0 15,0 0 0-15,0 0 0 16,0 0 10-16,4 10 1 0,-4-1 0 0,0 4 0 0,0 2 0 0,0 1 0 15,3 0 0-15,-3-1 0 0,7 4 2 0,-3-3 1 0,-1 0 0 16,4-1 0-16,4 1-3 0,-4 0-1 0,4-4 0 16,-1 1 0-16,1-1 10 0,-1-2 3 0,1-4 0 0,3 0 0 15,-3-3-31 1,3 1-7-16,-4-4-1 0,4-4 0 0,1 1 26 16,-5-3 5-16,1 0 1 0,-4-1 0 0,3-2-16 0,-6 3 0 15,3-4 0-15,-4-2 0 0,-3-1 13 0,0 1 0 16,0-1 0-16,-3-6 0 0,-1 1-2 0,-3-4-1 0,0-3 0 0,0-7 0 15,-3-2-1-15,-4-1 0 16,3-2 0-16,-3-1 0 0,0 3-6 0,0 1-3 0,-4 6 0 0,4 0 0 16,3 6 0-16,1 6 0 15,-1 3 0-15,4 4 0 0,-4 0 0 0,4 5 0 0,4 1 0 0,3 3 0 32,-4 7-49-32,4-1-10 0,0 3-1 0,4 4-1 15,-1-1-94-15,4 1-18 0,1 3-4 0,2-1-1186 0</inkml:trace>
  <inkml:trace contextRef="#ctx0" brushRef="#br0" timeOffset="-165860.88">27129 5117 1451 0,'0'0'30'0,"0"0"7"16,0 0-29-16,0 0-8 0,0 0 0 0,0 0 0 15,0 6 103-15,0-6 19 0,0 0 4 0,0 6 1 16,0-6-23-16,3 7-4 0,-3-7 0 0,0 6-1 16,0 0-18-16,0 0-3 0,4 1-1 0,-4 2 0 15,3-3 1-15,1 4 0 0,-4-1 0 0,3-3 0 16,-3 4-6-16,0-1 0 0,4 1-1 0,-4-1 0 16,0 0-13-16,0-2-2 0,0 2-1 0,0 1 0 15,0-7-21-15,0-3-4 0,0 0-1 0,0 0 0 16,0 0-12-16,0 0-2 0,0 0-1 0,0 0 0 15,3-3-6-15,4-4 0 0,-3-2-8 0,-1-1 12 16,1 1-12-16,-1-3 9 0,5-1-9 0,-5 0 8 16,1-2-8-16,3 2 0 0,-4 1 0 0,1-1 0 0,3-3 0 15,-4 7 0-15,1-4 0 0,3 4 8 0,-4 0-8 0,1 2 0 16,-1 1 0-16,5 3 0 16,-8 3 13-16,7 3-2 0,0 0-1 0,-4 7 0 15,4-4 21-15,0 6 4 0,-3-2 1 0,3 2 0 0,-4 4-36 0,4-3 0 16,-7 2 0-16,4 1 0 15,-1-3 9-15,1-4-9 0,-4 4 0 0,4-1 9 0,-1-6-9 0,-3 4 0 0,4-4 0 0,-4-6 0 32,0 0 0-32,0 0 0 0,0 0 0 0,0 0 0 0,0 0 0 0,0 0 0 0,0 0 0 0,0-6 0 15,3-1-10-15,1-2 10 0,-1 0 0 0,1-4-9 16,-1 1 9-16,4-1 0 0,-3-3 0 0,3 1 8 31,0 2-8-31,0-3 0 0,0 4 0 0,-3-1 0 0,3 4 0 0,0 3 0 16,0-1 0-16,3 1 0 0,-3 3 0 0,4 0 0 0,-4 0 0 0,4 3 0 15,-1 0 0 1,1 0 0-16,-1 3 0 0,1 0 0 0,-4 3 0 0,4 4 0 0,-4-1 0 0,-4 7 0 16,4-1 14-16,0 4 2 0,-3 0 0 0,-1 0 0 15,1 3-8-15,-4-3-8 0,0-1 11 0,0-2-11 16,0 3 8-16,-4-3-8 0,1-1 0 16,-1-2 0-16,1-4 0 0,-1 1 0 0,1-4 0 0,3-6 0 15,0 0-64-15,0 0-12 0,-4-6-4 0,4-4 0 16,4-2-94-16,-1-1-19 0,4-3-4 0</inkml:trace>
  <inkml:trace contextRef="#ctx0" brushRef="#br0" timeOffset="-165340.29">27690 5042 2106 0,'10'-13'93'0,"-10"13"19"16,0 0-89-16,0 0-23 0,0 0 0 0,0 0 0 16,0 0 168-16,0 0 30 0,0 6 6 0,0 7 0 0,-3-1-104 0,-1 4-20 15,1 3-5-15,3 0-1 0,-8-1-6 0,5 4-2 0,3 0 0 0,-4 0 0 16,1-3-26-16,3 0-6 0,-4 0-1 0,4 0 0 15,0-4-13-15,0 1-2 0,0-4-1 0,4-2 0 16,-1-1-4-16,1-6-1 0,-4-3 0 0,0 0 0 16,7 0-12-16,-3-3-12 0,-1-3 3 0,1-3 0 31,-1-1 9-31,1 1 0 0,-1-4 0 0,1 1 0 16,-1-1 0-16,1 1 0 0,-1-4 0 0,1 3-8 0,-4-2 8 0,3 2 16 0,-3-3-4 0,4 7-1 15,-4-3-35 1,0 5-6-16,3-2-2 0,-3 3 0 0,0 6 32 0,0 0-9 0,0 0 9 0,0 0 0 15,0 0 22 1,0 0 10-16,4 6 1 0,-1 0 1 0,1 4-34 0,3 2 0 0,-3 1 0 0,-1-1 0 16,1 1 0-16,3 2 0 0,-4-2 0 0,1 3 0 15,-1-4 0-15,1 1 0 16,3-1 0-16,-4 1 0 0,4-4 0 0,-3 1 0 16,3-4 0-16,4 0 0 0,-4 0 0 0,3-6 0 0,-3 0 0 0,4 0 0 15,-4-6 0-15,4 0 0 0,-4-4 0 0,0 1 0 16,0 0 0-16,-4-1 0 0,4-2 0 0,0 2 0 15,-3-2 0-15,3 2 0 16,-4-2 0-16,1-1 0 0,3 4 0 0,0-4 0 16,0 7 0-16,4-3 0 0,-4 2 0 0,0 1 0 0,0 3 0 0,0 3 0 0,4 0 0 15,-1 3 0-15,-3 3 0 0,4 1 0 16,-1 5 0-16,-3-2 0 0,4 2 0 0,-4 1 0 16,0 2 0-16,4-2 0 0,-8-1 0 0,4 4 0 15,0 0 0-15,-3-1 0 0,-1 1 0 0,1 0 0 0,-4-4 0 0,0 1 0 0,0-4 0 0,0 1 0 31,-4-4-44-31,4-6-16 0,0 0-4 0,0 0 0 16,0 0-204-16,-7-3-42 0</inkml:trace>
  <inkml:trace contextRef="#ctx0" brushRef="#br0" timeOffset="-164457.24">28829 4791 2188 0,'4'-7'97'0,"-1"4"20"0,-3 0-93 16,0 3-24-16,4-6 0 0,-4 6 0 16,0 0 158-16,0 0 27 0,-4-3 6 0,-3 3 1 15,3-3-103-15,-3-1-20 0,-3 4-4 0,-1-3-1 16,1 3 0-16,-1 0 0 0,1 0 0 0,-5 0 0 15,1 3 0-15,4 1 0 0,-4-1 0 0,3 3 0 0,-3-3-51 0,0 3-13 0,0 4 0 0,3-1 0 16,1 4 0-16,-1 2 0 0,4 4 0 0,0 0 0 31,0 3 0-31,0 3 0 0,3 3 0 0,-3 4 0 0,4 2 0 16,3 4 0-16,0-1 0 0,0 4 0 16,0-3 0-16,3-1 0 0,4-2 0 0,-3-1 0 0,6-2 0 15,-3-4 0-15,0 0 0 0,4 0 0 0,0-9 0 0,3 0 0 0,3 0 0 0,-3-7 0 16,8-5 0-16,-5-1 0 0,4-6 0 0,1 0 0 15,-1-6 0 1,3-1 0-16,-2-5 0 0,-1 2 0 16,-4-5 0-16,1 2 0 0,-4 1 0 0,0-1 0 0,-3-3 0 15,-4 4 0-15,0-1 0 0,0 1 0 0,-7-1 0 0,4 4 0 0,-4-1 0 0,0 1 0 16,0 3 0-16,0 0 0 0,-4-1 0 0,4 1 0 16,-4 3 0-16,-3-3 0 0,4-1 0 0,-1 4 0 15,-3 0 0-15,4 0 0 0,-4 0 0 0,0 3 0 16,3 0 0-16,-3 0 0 0,0 3 0 0,0-3 0 15,0 3 0-15,3-3 0 0,-3 0 0 0,7 0 0 16,0 0 0-16,0 0 0 0,0 0 0 0,0 0 0 16,0 0 0-16,0 0 0 0,0 0 0 0,11 0 0 0,-4-3 0 0,4 0 0 15,-1 0 0-15,4 0 0 16,-3-4 0-16,-1 4 0 0,5-3 0 0,-1 0 0 16,-4 2 0-16,4-2 0 0,0 0 0 0,1 0 0 15,-1 2 0-15,-4 1 0 0,4 0 0 0,0 0 0 0,1 3 0 0,-1 0 0 0,0 3 0 0,-4 0 0 16,5 0 0-1,-8 1 0-15,3 2 0 0,-3 0 0 0,0 0 0 0,-3 4 0 0,-1-4 0 16,1 7 0-16,-8-4 0 0,1 4 0 0,-1-1 0 16,-3 4 0-16,-3-1 0 0,-1 4 0 0,0 0 0 0,-3 6 0 15,4-3 0-15,-4 3 0 0,0 3 0 0,3-2 0 16,-3 2 0-16,3-3 0 0,1 0 0 0,-4 0 0 16,3-3 28-16,4-3 4 15,-4 0 0-15,4-4 0 0,-3-2-52 0,6-4-9 0,-3 1-3 16,4-1 0-16,-1-6 32 0,4-3 0 0,0 0 0 0,0 0 0 15,0 0-57-15,0 0-6 0,7-3-1 0,4-3 0 32,-4-1-51-32,3 1-10 0,4-3-3 0,-3-1 0 0,3 1-153 15,0-4-31-15</inkml:trace>
  <inkml:trace contextRef="#ctx0" brushRef="#br0" timeOffset="-163664.04">29401 5217 1713 0,'0'0'72'15,"-4"-6"-57"-15,4 6 123 0,0 0 25 0,-4-3 5 0,4 3 0 16,0 0-37-16,0 0-8 0,0 0-2 0,-3 0 0 31,-4 3 2-31,3 0 0 0,1 3 0 0,-4 1 0 16,3 2-71-16,-3 0-13 0,0 4-3 0,4-4-1 0,-4 4-12 0,3-1-3 0,0 1 0 0,1-1 0 15,-1 1-8-15,4 0-3 0,0-4 0 0,4 0 0 16,-4 1-9-16,3-4 0 0,1 0 0 0,-4-6 0 16,4 7 0-16,-4-7 0 0,7 3 0 0,0-3 0 15,-4 3 0-15,4-3 0 0,-3-3 0 0,3 3 0 16,-4-3 0-16,4-4 0 0,-3 4 0 0,-1-3 0 15,1 0 0-15,0-1-17 0,-4-2 4 0,3 3 1 32,-3-4 12-32,4 1 0 0,-4 3 0 0,0-4 0 15,0 1 0-15,0 2 0 0,0 1 0 0,0-3 0 0,0 9 14 0,3-3-4 0,-3 3-1 0,0 0 0 16,0 0-9-16,0 0 0 0,0 0 0 0,0 0 0 16,4 0 0-16,3 6-12 0,-4 0 2 0,1 0 1 15,-1 4 9-15,1-1 16 0,-1 4-4 0,1-1-1 16,-1 1 1-16,1-4 0 0,3 4 0 15,-4-4 0-15,5 1-4 0,-5-1 0 16,4-3 0-16,-3 4 0 0,3-7-8 0,0 3 8 0,0-6-8 16,0 3 8-16,0 0-8 15,0 1 0-15,4-4 0 0,-4 0 0 16,3 3-19-16,-3-3-5 0,0 0-2 0,4 3 0 0,-4-3 26 0,0 0 0 0,0 3 0 16,4-3 0-16,-4 0 0 0,0 3 0 0,0-3 0 0,0 0 0 0,0 3 0 0,-7-3 0 0,3 0 0 0,-3 0 0 31,0 0 0-31,0 0 0 0,0 0 0 0,0 0 0 0,0 0 0 0,0 0 0 0,0 0 0 0,8 3 0 31,-8-3 46-31,3 4 14 0,4-1 4 0,-3 0 0 0,-4-3-52 0,7 3-12 0,-7-3 0 0,3 3 0 16,-3-3 0-1,0 0 0-15,7 0 0 0,-7 0 0 0,4 0 0 0,-4 0 0 0,7-6 0 0,-4 3 0 16,-3-4 0-16,4 1 0 0,-4 0 0 0,0-4 0 16,0 1 0-16,0 0 0 0,0-1 8 0,-4 1-8 31,-3-4 0-31,4 4 0 0,-4-4 0 0,0 4 0 15,0 0 0-15,-4-4 0 0,0 0 0 0,-3 1 0 0,4-1-55 16,-1-2-7-16,-3 2-2 0,3 1 0 0,4-4-153 0,-3 3-31 0,3-2-7 0</inkml:trace>
  <inkml:trace contextRef="#ctx0" brushRef="#br0" timeOffset="-163502.28">29602 5142 2215 0,'0'0'93'16,"0"0"-74"-16,-4 6 107 0,4 0 22 0,0 1 4 0,0-1 0 15,4 0-121-15,-1 0-31 0,1 4 0 0,3-4 0 32,0 0 0-32,0 1 0 0,-4-1 0 0,8 0 0 15,-4 4-199-15,4-1-45 0</inkml:trace>
  <inkml:trace contextRef="#ctx0" brushRef="#br0" timeOffset="-163206.07">29951 5437 2055 0,'0'0'87'0,"0"0"-70"15,0 0 190-15,0 0 37 0,-4-4 8 0,-3 1 2 16,4-3-110-16,-4 3-23 0,3-6-4 0,1 2-1 16,-1-5-64-16,1-1-12 0,-1-3-4 0,4 4 0 15,0-4-24-15,0-3-4 0,0 4-8 0,7-1 11 31,-3-3-11-31,-1 4 12 0,4-4-12 0,0 0 12 0,0 3-35 0,4 4-6 0,-4-4-2 0,4 7 0 16,-1 2 76 0,1 1 15-16,-1 3 4 0,1 0 0 0,3 6-52 0,-3 0-12 0,-1 3 0 0,4 4 0 15,-3 2 0-15,-4 4 0 0,3 0 0 0,-2 3 0 16,-1-1 0-16,0 4 0 0,-4 0 0 0,1 0 0 16,-1 0 0-16,1 0 0 0,-1 3 0 0,-3-3 0 15,0 0 0-15,4 0 0 0,-4 0 0 0,0-3 0 16,-4-7 0-16,4 1 0 0,0-4 0 0,-3 1 0 15,-1-4-100-15,1-6-22 16,-4 0-5-16</inkml:trace>
  <inkml:trace contextRef="#ctx0" brushRef="#br0" timeOffset="-155683.77">19332 6656 1094 0,'-7'-6'23'0,"7"6"5"15,-3-3-28-15,-1 0 0 0,4 0 0 0,-3-4 0 16,3 1 65-16,0 3 8 16,0-3 2-16,0-1 0 0,3 1 33 0,-3 0 8 0,0 0 0 0,0-1 1 15,0 4 9-15,0-3 2 0,0 0 0 0,0 6 0 16,0-3-40-16,4-4-7 0,-4 7-1 0,0 0-1 16,0 0-24-16,0 0-5 0,0 0-1 0,0 0 0 15,0 0 25-15,0 0 5 0,0 0 1 0,0 0 0 16,0 7-26-16,3 2-5 0,1 0-1 0,-1 7 0 15,-3 3-38-15,7 3-10 0,-3 3 0 0,-1 3 0 16,8 13 53-16,-4 0 9 0,0-1 2 0,4 4 0 16,-4 0-52-16,0-3-12 0,0 3 0 0,3 0 0 15,-6-4 20-15,3 1 2 0,0 0 0 0,-3 3 0 16,-1-6-35-16,1-1-7 0,-1-2-2 0,-3 2 0 16,4-5 22-16,-4-4 0 0,0-3 0 0,0 0 0 0,0-6 18 0,-4 0 8 0,4-7 2 15,-3-2 0-15,3-1-45 16,0-6-9-16,0-3-2 0,0 0 0 15,0 0-28-15,0 0-7 0,0-9-1 0,0-1 0 0,3-5-51 16,1-4-10-16,-1 0-3 0</inkml:trace>
  <inkml:trace contextRef="#ctx0" brushRef="#br0" timeOffset="-155201.21">19629 6772 2296 0,'-11'0'102'0,"4"3"21"16,0 1-99-16,3-4-24 0,-3 3 0 0,4 0 0 15,-1 0 87-15,4-3 12 0,-7 3 2 0,7 0 1 16,-3 4-28-16,-1-1-6 0,1 3 0 0,-1 1-1 16,1-1-8-16,-1 4-2 0,0 2 0 0,1 1 0 0,-1 3-29 0,1 0-7 15,-4-4-1-15,3 4 0 16,-3-3-32-16,0-1-6 0,4-2-2 0,-4 3 0 15,3-7 68-15,1 0 12 0,-1 1 4 0,1-4 0 16,3 4-52-16,0-4-12 0,-4 0 0 0,8 0 0 0,-4 1 0 0,0-1 0 0,3-3 0 0,-3 3 0 31,4 1 0-31,-4-1 0 0,3-3 0 0,-3 0 0 16,4 3 0-16,-1-3 0 0,-3-3 0 0,7 4 0 0,-3-4 0 0,3 0 0 16,0 0 9-16,0-4-9 0,3-2 13 0,5 0-2 0,-1 0-1 0,0-4 0 15,3 1 0 1,1-1 0-16,3 4 0 0,-3-3 0 0,3 3-10 0,0-1 12 15,0 7-12-15,-3-3 12 0,3 6-4 0,-3 0 0 0,-4 4 0 16,4 2 0-16,-8 0 16 0,1 7 2 0,-1 3 1 0,1 3 0 16,-8 3-27-16,1 0 0 0,0 6 0 0,-1 1 0 31,-3-1 0-31,0 4 0 0,0-4 0 0,-3 3 0 16,-1-5 0-16,0-1 0 0,1 0 0 0,-1-3 0 15,1-3 0-15,-1-3 0 0,-3 0 0 0,4-4 0 0,-1-5 28 0,1-4 1 0,3-6 0 0,0 0 0 16,0 0-46-16,-7-6-10 0,0-4-1 0,3 1-1 15,1-3 0-15,-5-4 0 0,5 3 0 16,-1-2 0-16,4-4-75 0,-3 3-14 0,3-3-3 16</inkml:trace>
  <inkml:trace contextRef="#ctx0" brushRef="#br0" timeOffset="-153726.63">20313 6870 3057 0,'-7'0'87'0,"0"3"18"0,0-3-84 0,3 3-21 0,4-3 0 16,0 0 0-16,0 0 40 0,-7 0 4 0,7 0 1 0,0 0 0 31,0 0 15-31,0 0 4 0,0 0 0 0,0 0 0 16,0 0-34-16,0 0-6 0,0 0-2 0,7 3 0 15,0 0-6-15,0 0 0 0,4-3-1 0,0 0 0 16,3 3-6-16,3-3-1 0,-3 0 0 0,4 0 0 0,0 3 9 0,3-3 2 0,-4 0 0 0,-2 0 0 31,2 0-19-31,-3 0 0 0,0 0 0 0,1-3 0 0,-1 3 0 0,-4 0 0 16,1 0 0-16,-1 0 0 0,-3 0 0 0,1 0-19 0,-1 0 4 0,-7 0 1 31,0 0-12-31,0 0-2 0,0 0-1 0,0 0 0 0,0 0-108 0,-7 0-22 0,-1-3-4 0</inkml:trace>
  <inkml:trace contextRef="#ctx0" brushRef="#br0" timeOffset="-153552.43">20324 7017 2649 0,'-8'3'117'0,"5"3"25"0,-1-3-114 0,4-3-28 0,0 0 0 0,0 0 0 16,0 7 57-16,0-7 6 0,4 6 1 0,3 0 0 15,0 1 28-15,0-1 7 0,0 0 1 0,4-3 0 16,-1 3-40-16,4-2-7 0,-3-1-1 0,3 3-1 15,0-3-23-15,4-3-5 0,-4 3-1 0,4-3 0 16,-4 0-2-16,3 0-1 0,-6 0 0 0,3 0 0 16,-7-3-19-16,4 3 0 0,-1 0 0 0,-3-3 0 15,0 3-8-15,-3-3-6 0,3 0-1 0,-3 0 0 16,-4 3-110-16,3-4-23 0,-3 4-4 0</inkml:trace>
  <inkml:trace contextRef="#ctx0" brushRef="#br0" timeOffset="-150910.68">21043 6735 1710 0,'-7'-3'72'31,"4"-1"-58"-31,3 4 63 16,0 0 13-16,0 0 2 0,0 0 1 15,0 0-3-15,0 0-1 0,0 0 0 0,0 0 0 0,0 0-2 0,0 0-1 0,0 0 0 0,7 7 0 16,-4 2-18-16,4 7-3 0,0-1-1 0,4 4 0 16,-4 6-6-16,0 4-2 0,0 5 0 0,0-9 0 31,0 3-8-31,0 4-1 0,0-1-1 0,0 4 0 0,0-1-17 0,0 1-3 0,4-1-1 0,0 16 0 15,-1-12-12-15,1-1-2 16,-1-5-1-16,-3-1 0 0,4-3-10 0,-4-6 0 0,0 0 9 0,0-9-9 16,0-1 0-1,-3-5 0-15,-1 2 0 0,-3-9 0 0,0 0-24 0,0 0 0 16,4-9 0-16,-1-4 0 16,-3-3-108-16,-3 1-22 0,-4-4-4 0,3 0-1 0,-3 0-77 0,0 0-16 15</inkml:trace>
  <inkml:trace contextRef="#ctx0" brushRef="#br0" timeOffset="-150408.96">20867 6650 1997 0,'-7'-9'56'0,"0"-1"13"15,3 1-55-15,1-1-14 0,-4 1 0 0,3 0 0 0,1 2 112 0,-1 1 20 0,0 0 4 0,4 3 1 32,0 3-25-32,0 0-4 0,0 0-2 0,0 0 0 15,0 0-67-15,4-3-14 0,-4 3-2 0,7-4-1 16,0 1 21-16,4 0 4 0,3 0 1 0,0 3 0 16,4-3-32-16,3 0-5 0,3 0-2 0,1-1 0 0,3 4 2 0,-3-3 0 0,3 0 0 0,-3 0 0 15,-4 3 5-15,4 0 0 0,0-3 1 0,-1 6 0 16,-3-3 7-16,1 6 0 0,-1 1 1 0,3 2 0 31,-6 4-2-31,3-1-1 0,-7 1 0 0,0-1 0 16,1 1-1-16,-8-1 0 0,0 1 0 0,-4-1 0 0,1 1 15 0,-4-1 2 0,-4 1 1 15,4-1 0-15,-7 1-39 0,4 3 0 0,-8-4-14 0,0 4 4 16,1 0 10-16,-1-1 0 0,-3 4 10 0,0-3-10 16,3-1 9-16,-6 1-9 0,3 0 8 0,0 3-8 15,3-4 0-15,-3-2 0 0,3 3 0 0,1-4 0 16,-1-3 0-16,4 1 0 0,0-7 0 0,7-3 0 15,0 0-72-15,0 0-20 0,-7-6-4 0,7-1-1 16,0 1-152-16,4-3-31 0</inkml:trace>
  <inkml:trace contextRef="#ctx0" brushRef="#br0" timeOffset="-145968.05">21594 7453 843 0,'0'0'36'0,"0"0"-36"15,0 0 0-15,0 0 0 16,0 0 60-16,0 0 4 0,3-3 2 0,4-4 0 16,-7 7-2-16,4-6 0 0,-1 3 0 0,1 0 0 15,-4 3 0-15,0-6 0 0,3-1 0 0,1 1 0 16,-4 6 0-16,0-3 0 0,0 3 0 0,3-6 0 16,-3-1 0-16,0 1 0 0,4 3 0 0,-8-3 0 0,4 2 19 0,0 4 3 15,0-6 1-15,0 0 0 0,0 3-23 0,0 3-4 16,0 0 0-16,0 0-1 15,0-6-11-15,0 2-1 0,-3-2-1 0,3 6 0 0,0-3-37 0,0 3-9 16,0 0 0-16,0 0 0 0,0 0 53 0,0 0 9 0,0 0 2 0,0 0 0 31,0 0 0-31,0 0 0 0,0 0 0 0,0 0 0 0,0 6-52 0,0 7-12 16,-4 2 0-16,4 4 0 16,-3 0 54-16,-1 0 8 0,1 3 2 0,-1 0 0 15,-3 0-52-15,4 0-12 0,-1 0 0 0,-3 3 0 0,3-3 0 0,1 0 0 16,-1 0 0-16,1 0 0 0,3-4 8 0,0 1-8 0,0-3 11 0,3 0-11 15,1-4 0-15,-1 1 0 0,1-7 0 16,3 0 0-16,-7-6 0 0,0 0 0 0,0 0 0 0,0 0 0 16,0 0 0-16,14 0 0 0,-14 0 0 0,14-3 0 15,-14 3 0-15,14-6 0 0,-3 3 0 0,3-4-12 16,-14 7 12-16,11-3 0 0,-11 3 0 0,10-6 0 16,-3 0 0-16,-7 6 0 0,0 0 0 0,0 0 0 15,11-7-156-15,-4 1-29 0,0 0-6 16,-4 3-1-16,1-7 0 0,0 4 0 0,-4-3 0 0,-4 2-793 15</inkml:trace>
  <inkml:trace contextRef="#ctx0" brushRef="#br0" timeOffset="-145752.86">21502 7481 2862 0,'0'0'63'0,"0"0"13"0,0 0 2 0,0 0 2 0,0 0-64 0,0 0-16 0,7 3 0 0,-4 3 0 16,4 1 72-16,4-4 10 0,-4-3 2 0,0 3 1 16,4-3-30-16,3 3-7 0,-7 0 0 0,7-3-1 15,-3 3-19-15,-1-3-4 0,1-3-1 0,3 3 0 16,-4-3-11-16,5 0-3 16,-5 0 0-16,4 0 0 0,-3-1 19 0,-1-2 4 15,1 3 1-15,0-3 0 16,-1 3-77-16,-3 0-16 0,-7 3-4 0,11-4-956 0,-11 4-191 15</inkml:trace>
  <inkml:trace contextRef="#ctx0" brushRef="#br0" timeOffset="-142952.72">21350 6333 608 0,'0'0'12'0,"0"0"4"0,-3-6-16 0,3 3 0 0,-4 0 0 0,4 3 0 32,0 0 64-32,0 0 11 0,0 0 1 0,0 0 1 0,0 0 22 15,0 0 4-15,0 0 1 0,0 0 0 16,0 0 34-16,0 0 7 0,0 0 2 0,0 0 0 0,0 0 29 0,0 0 5 0,0 0 2 0,0 0 0 16,0 0-43-16,0 0-9 0,0 0-2 0,0 0 0 31,0 0-29-31,7 0-5 0,0 0-2 0,0 0 0 0,0 0-42 0,4 0-9 0,-4 3-2 0,7 0 0 15,-3-3-27-15,-1 0-5 0,4 0-8 0,0 0 11 32,1-3-31-32,-1 0-5 0,0-3-2 0,0-1 0 0,0 1-185 15,4 0-36-15</inkml:trace>
  <inkml:trace contextRef="#ctx0" brushRef="#br0" timeOffset="-134633.77">22049 6725 1302 0,'-4'-12'27'0,"4"12"7"15,0-7-34-15,-3 1 0 0,3 3 0 0,0-3 0 32,0 6 65-32,0 0 7 0,0 0 0 0,0-3 1 0,0 3 44 0,-4-7 9 15,4 4 2-15,0 3 0 0,0 0-52 0,0 0-9 0,0 0-3 0,0-6 0 16,0 3 0-16,0 0 0 0,0-4 0 0,0 7 0 15,0-6 16-15,0 6 2 0,0 0 1 0,0 0 0 16,0 0-31-16,0 0-7 0,0 0-1 0,0 0 0 16,4 6-7-16,-1 4-1 0,1-4-1 0,3 7 0 15,-4 2 3-15,1 4 1 0,-1 0 0 0,1 6 0 16,3 10 13-16,0-1 2 0,0 1 1 0,0-1 0 16,0 1-39-16,0 2-7 0,0-2-1 0,0-1-8 15,-3 1 19-15,3-1-3 0,-4 1-1 0,1-4 0 16,-1 0-15-16,1 1 0 0,-1-4 0 0,1 0 0 15,0-3-15-15,-4 0-5 0,0-3-2 0,3-3 0 16,-3 0 22-16,4-3 0 0,-4-4 0 0,0 1 0 16,0-7 12-16,0 0 8 0,0-6 0 0,0 0 1 15,0 0-60-15,-4-6-12 0,1 0-2 0,-1-4-1 16,4 1-84-16,-4-1-17 0,4-2-3 0</inkml:trace>
  <inkml:trace contextRef="#ctx0" brushRef="#br0" timeOffset="-133913.42">22539 6694 1094 0,'0'0'46'0,"-4"-6"-37"32,4-1 59-32,-3 4 12 0,3-3 3 0,-4 0 0 0,4 6 6 15,0-3 2-15,-3-4 0 0,3 7 0 16,0 0-7-16,0 0-2 0,0 0 0 0,0 0 0 0,0 0 37 0,0 0 7 0,0 0 2 16,0 0 0-16,0 0-52 0,0 0-9 0,0 0-3 0,0 0 0 31,0 0 0-31,0 0 0 0,0 0 0 0,3 3 0 0,1 4 0 0,-1-1 0 0,1 3 0 0,0 4 0 0,-1-1-51 0,1 7-13 15,-1 0 0-15,4 6 0 16,-3 3 54-16,3-3 8 0,0 1 2 0,0 2 0 16,-4 0-36-16,4 0-8 0,-3 4 0 0,3-4-1 15,-3 3-8-15,3-6-2 0,-4 3 0 0,4 1 0 16,-3-4-9-16,3 0 8 0,-4 0-8 0,1 0 8 16,-1-3-8-16,1 0 0 0,-1-3 0 15,1 3 0-15,-1-4 0 0,-3-2 0 0,4 0 0 0,0 3 0 16,-4-7 0-16,0 1 0 0,0-1 0 0,0-2 0 15,0-4-9-15,0 0-1 0,0-6 0 0,0 0 0 16,0 0-15-16,0 0-3 0,-8 0-1 0,5-6 0 16,-1 0-75-16,-3-4-14 0,0 1-3 0,4-4-1 15,-4-2-113-15,3 2-22 0</inkml:trace>
  <inkml:trace contextRef="#ctx0" brushRef="#br0" timeOffset="-133619.68">22303 7164 2343 0,'-14'3'104'0,"3"1"21"16,0-1-100-16,1-3-25 0,3 3 0 0,0-3 0 15,0 0 115-15,3 0 17 0,4 0 4 0,0 0 1 16,0 0-50-16,0 0-11 0,0 0-1 0,4-3-1 15,3-4-27-15,0 4-6 0,7 0-1 0,0 0 0 16,0 0-11-16,4 0-2 0,-1 0-1 0,4-1 0 31,1 1 30-31,-5 0 7 0,1 0 1 0,0 3 0 16,-1 0-52-16,1-3-12 0,-1 3 0 0,5 0 0 16,-5-3 0-16,1 3 0 0,3-3 0 0,0-1 0 0,0 1 0 15,-3 3 0-15,-4-3 0 0,4 0 0 0,-8 3 0 0,1 0 0 0,-4-3 0 0,4 3 0 16,-11 0-33-16,0 0 0 0,0 0 0 0,0 0 0 15,0 0-105-15,0 0-21 0,0 0-4 0</inkml:trace>
  <inkml:trace contextRef="#ctx0" brushRef="#br0" timeOffset="-131325.89">22864 6217 1550 0,'0'0'65'16,"0"0"-52"-1,0 0 99 1,0 0 20-16,0 0 4 0,0 0 1 0,0 0-26 0,0 0-6 0,0 0-1 0,0 0 0 15,0 0-28-15,0 0-5 0,0 0-2 0,0 0 0 16,0 7-9-16,3-1-3 0,-3 0 0 0,4 4 0 31,-4-1 4-31,3 4 1 0,1-4 0 0,-1 3 0 16,-3 1-28-16,4 3-6 0,-4-1 0 0,3-2-1 16,-3-1 16-16,0 1 3 0,4 3 1 0,-4-4 0 0,0 1-27 0,3-1-4 0,-3-2-2 15,0 2 0-15,4-2-14 0,-4-4 0 0,0-6 8 0,0 0-8 16,0 0 0-16,0 0-12 0,0 0 3 15,0-6 0-15,0-4-61 0,0 4-12 0,-4-3-2 16,4-4-1-16,0 4-39 0,-3-4-8 0,-1 1-2 0,1 2 0 16,-4-2-68-16,0-1-14 0,0 4-2 0</inkml:trace>
  <inkml:trace contextRef="#ctx0" brushRef="#br0" timeOffset="-130950.04">22599 6173 1579 0,'-11'-3'32'0,"11"3"10"0,0 0-34 0,-7 0-8 0,4 0 0 0,3 0 0 16,-7 0 153-16,3 0 29 0,1-3 6 0,3 3 0 15,0 0 6-15,-7 0 1 0,7 0 0 0,0 0 0 16,0 0-105-16,0 0-21 0,0 0-4 0,0 0-1 16,0 0 6-16,0 0 1 0,0 0 0 0,0 0 0 31,0 0-11-31,7 3-3 0,-4 0 0 0,8 1 0 0,-1-4-57 0,4 0-16 0,1 0 0 0,-1 0-1 15,7-4 27-15,0 1 6 0,0 0 0 0,4 0 1 16,0-3-17-16,-4 3-12 16,0-1 1-16,0 1 1 0,0 0 10 0,0 0 14 0,-3 0-3 0,0 3-1 15,-1 0-2-15,-3 3-8 16,4 0 12-16,0 0-4 0,-8 0-8 0,4 4-9 0,-7-1 9 0,4 0-13 16,-4 1 13-16,4-1 0 0,-8 0 0 0,4-3 0 15,0 4 0-15,-3-4 0 0,-4-3 0 0,0 0 0 16,0 0 23-16,0 0 7 0,0 0 2 0,0 0 0 31,0 0-52-31,0 0-9 0,0 0-3 0,-4-7 0 0,1 4 16 0,-1 0 2 0,1-3 1 0,-1 3 0 16,4 3-133-1,0 0-26-15,-3-3-6 0</inkml:trace>
  <inkml:trace contextRef="#ctx0" brushRef="#br0" timeOffset="-128356.91">23400 6371 1786 0,'0'0'37'0,"0"-6"8"16,0 6-36-16,0-7-9 0,0 4 0 0,0 3 0 0,0-6 112 0,0 6 21 15,0 0 4-15,0-6 1 16,0 6-25-16,0 0-5 0,0 0 0 0,0 0-1 16,0 0-18-16,0 0-3 0,0 0-1 0,0 0 0 0,0 0-37 0,0 0-8 0,0 0-2 15,-4 6 0 1,1 0-10-16,-4 4-1 0,3-4-1 0,-3 7 0 16,4-4 5-16,-5 3 1 0,1 4 0 0,0 0 0 15,0-1-8-15,-3 4 0 0,3 0-1 0,-4 3 0 0,1 0-3 16,-5 3 0-16,1 0 0 0,0 3 0 0,0 1 27 0,0-1 5 0,0 3 0 0,3 7 1 15,-3-4-65 1,7 4-12-16,4-4-4 0,-4 4 0 0,3-3 28 0,4-4 0 0,0-3 0 0,4 0 0 16,-1-3 0-16,4 4 0 0,0-7 0 0,4 3 0 31,3-7 0-31,-4 1 0 0,5-3 0 0,-1 0 0 16,-4-4 0-16,4-2 0 0,-3 2 0 0,0-2-8 15,-1-1 8-15,1-3 0 0,-1 1 0 0,4-1 0 16,-3-3 0-16,0 0-12 0,-4-3 2 0,0 3 0 0,-7-3-65 0,0 0-13 0,3-6-2 0,-3 6-1 15,0-6-97-15,0-1-19 0</inkml:trace>
  <inkml:trace contextRef="#ctx0" brushRef="#br0" timeOffset="-125890.42">23650 6543 1656 0,'0'0'70'16,"0"0"-56"0,0 0 106-16,0 4 20 0,0 2 5 0,4 0 1 15,-1 0-37-15,-3 1-7 0,0-7-2 0,4 6 0 16,-1 0-16-16,1 4-4 0,3-1-1 0,-7 4 0 16,7-1-17-16,-3 4-3 0,-1 3-1 0,1-1 0 15,-1 7-13-15,4 4-2 0,-3-1-1 0,3 13 0 16,-4-4-14-16,4 4-2 0,-3-3-1 0,-1 2 0 15,1-5-11-15,-1-1-2 0,1-2-1 16,-1-1 0-16,1-3 16 0,-4 1 3 0,4-4 1 0,-4-3 0 16,3-4-76-16,-3-2-15 0,0-3-4 0,0-1 0 15,0-6 64-15,4 1 0 0,-4-7 0 0,0 0 0 16,0 0-102-16,-4-7-27 0,4-2-6 0,0-3-1 16,0-4-38-16,0 0-8 15,0-3-2-15</inkml:trace>
  <inkml:trace contextRef="#ctx0" brushRef="#br0" timeOffset="-125591.24">23876 6562 1512 0,'0'0'64'0,"0"0"-52"0,0 0 99 0,0 0 19 0,0 0 4 0,0 0 1 15,7 3-29-15,-3 1-6 0,-1 2 0 0,4 0-1 16,-3 3-6-16,-1 1-1 0,1 2 0 0,-1 4 0 15,1 0-6-15,-1 6-2 0,4 3 0 0,-3 3 0 16,-1 0-22-16,5 7-5 0,-5-1-1 0,1 1 0 16,-1-1-10-16,1 1-2 0,-1-4-1 0,4 0 0 15,-3 1-24-15,-1-4-5 0,1 0-1 0,-4-9 0 16,3 3-13-16,1-3 0 0,-1 3 8 0,1-3-8 16,-1-4 8-16,1 4-8 0,-1-6 11 0,1 2-11 15,0-5 0-15,-4-1-19 0,0-6 3 0,0-3 0 16,0 0-57-16,0 0-11 0,-4-6-3 0,-3-7 0 15,3 1-45 1,-3-1-10-16,0-2-2 0,4-1 0 16,-4 0-110-16,0-3-22 0</inkml:trace>
  <inkml:trace contextRef="#ctx0" brushRef="#br0" timeOffset="-125337.09">23756 6986 2304 0,'-3'6'102'0,"-1"-3"21"0,0 3-99 0,4-6-24 0,0 0 0 0,0 0 0 16,0 6 100-16,0-6 16 0,4 7 2 0,0-1 1 15,3-3-55-15,0 0-10 0,0-3-2 0,3 3-1 16,1-3-8-16,3 4-2 0,0-4 0 0,0 0 0 16,4 3-22-16,-1-3-5 0,5 0-1 0,-5 0 0 31,1-3 19-31,0 3 4 0,-1 0 1 0,1 0 0 15,-1 0-25-15,-6 0-4 0,3 0-8 0,0 3 11 0,-3-3-11 0,-1 0 0 0,1 3 0 0,0-3-11 32,-1 0-121-32,-3 0-24 0,4 0-4 0</inkml:trace>
  <inkml:trace contextRef="#ctx0" brushRef="#br0" timeOffset="-124781.55">24384 6738 1728 0,'0'0'76'0,"0"0"16"0,0 0-73 0,0 0-19 0,0 0 0 0,0 0 0 16,0 0 100-16,0 0 16 0,-4 3 3 0,1 3 1 15,3 1-39-15,0 2-7 0,0 0-2 0,0 1 0 16,3 2 0-16,1 1-1 0,-4 2 0 0,7 4 0 16,-3 0-12-16,-1 3-3 0,1 3 0 0,3-3 0 15,0 3-9-15,0-3-3 0,3 0 0 0,1 0 0 16,-4 3-15-16,4-3-3 0,-4 0-1 0,0 0 0 15,0-3-25-15,0 0 0 0,0-1 0 0,-4-5 0 16,1 3 0-16,-1-4 0 0,1 4 0 0,0-7 0 16,-4 4-12-16,3-4 12 0,-3-3-12 0,0 1 12 15,0-7-136-15,0 0-19 0,0 0-4 16,0 0-1-16,-3-7-110 0,-1-5-22 0</inkml:trace>
  <inkml:trace contextRef="#ctx0" brushRef="#br0" timeOffset="-124446.88">24261 6688 1876 0,'-8'-19'39'0,"8"13"9"16,-3-1-38-16,3 1-10 0,0-3 0 0,0 2 0 16,3 1 93-16,1-3 17 0,3 2 3 0,0-2 1 15,0 3-40-15,0-1-8 0,4 1-2 0,-1 0 0 31,5 0 0-31,2 3 0 0,1-1 0 0,3 1 0 16,4 0-12-16,-1 0-2 0,5 0-1 0,-1 0 0 0,0 0 24 0,0 3 5 16,-3-4 1-16,0 4 0 0,-1 4-39 0,-6-1-7 0,3 3-1 0,-3 3-1 15,-1 1 7 1,-6-1 2-16,3 7 0 0,-3 0 0 0,-4-1-15 0,-4 4-2 16,1 3-1-16,-4-6 0 0,-4 2 10 0,1 1 3 0,-1 0 0 15,-3 0 0-15,-3 0-35 16,3 0 0-16,-4-1 0 0,0 1 0 0,-3 3 0 0,4-6 0 0,-1-1 0 0,-3 1 0 31,3-6 0-31,1-1 0 0,-1 0 0 0,-3-2 0 0,4-1 0 0,2 0 0 16,-2 0 0-16,-1-2 0 0,4-1-81 0,-3 0-23 0,3-3-5 0,0 3-1 15,-1-3-112-15,5 0-22 0,-4 0-5 0</inkml:trace>
  <inkml:trace contextRef="#ctx0" brushRef="#br0" timeOffset="-122185.36">24807 7208 2188 0,'0'0'97'0,"-3"-3"20"0,-1-3-93 0,1 3-24 0,3 3 0 0,0 0 104 0,0 0 17 0,0-7 3 16,0 7 1-1,0 0-46-15,0 0-10 0,0 0-1 0,0 0-1 0,0 0-54 0,0 0-13 0,0 0 0 0,0 0 0 16,7 0 32-16,-7 0 4 0,0 0 1 0,3 0 0 31,1 7 4-31,-1 2 1 0,-3-3 0 0,0 7 0 16,4-1-6-16,-4 4-2 0,-4 0 0 0,4 6 0 15,-3 0-12-15,-1 0-2 0,1 0-1 0,-4 3 0 16,3-3-9-16,1 0-2 0,-1 3 0 0,1-7 0 0,-1 1-8 0,1 0 0 0,3-3 0 0,-4-4 0 31,4 1 0-31,0-4 0 0,4 1 0 0,-4-4 0 16,0-6 0-16,3 3 0 0,-3-3 0 0,7 3 0 0,0-3 0 0,4 0-9 0,-4-3 9 16,3 3 0-16,1-3-9 0,0-3 9 0,-1 2 0 0,1-2-9 15,3 3 9-15,-4 0-10 0,1-3 10 0,0 3-10 16,-1-1-5-16,-3-2-1 0,4 3 0 0,-8 0 0 15,1 0-38-15,-4 3-8 0,0 0-2 0,0 0 0 32,0 0-78-32,0-7-16 0,0 7-3 0</inkml:trace>
  <inkml:trace contextRef="#ctx0" brushRef="#br0" timeOffset="-121704.17">24709 7368 2067 0,'-4'3'87'15,"4"3"-70"-15,-3-2 140 16,3-1 28-16,0-3 6 0,-4 6 1 0,4-6-112 0,0 3-21 0,0-3-5 0,0 0-1 16,0 6-9-16,0-6-1 0,4 4-1 0,3-1 0 15,0 0-7-15,0-3-2 0,3 0 0 0,1 0 0 16,-1 0-10-16,1-3-3 0,0 3 0 0,-1-3 0 16,4-1 5-16,-3 4 1 0,-1 0 0 0,5 0 0 15,-1 0-6-15,-4 0-2 0,4 0 0 0,0 0 0 16,-3 0-18-16,0 4 0 0,-1-4 0 0,-3 0 0 15,4 0 10-15,-4-4-2 0,0 1 0 0,-3 0 0 16,3 0-19-16,0 0-4 0,0-3-1 0,-4 2 0 16,1 1-128-16,-1-3-25 0,1 0-6 0</inkml:trace>
  <inkml:trace contextRef="#ctx0" brushRef="#br0" timeOffset="-119234.36">24666 6315 2030 0,'0'0'57'0,"0"0"14"0,0 0-57 0,0 0-14 0,0 0 0 0,0 0 0 31,0 0 105-31,0 0 19 0,0 0 3 0,0 0 1 16,0 0-52-16,0 0-9 0,0 0-3 0,0 0 0 0,0 0-51 0,4-4-13 0,-1 4 0 0,4-3 0 15,0 3 54-15,0 0 8 0,1 0 2 0,-1 0 0 16,3 3-52-16,-3-3-12 0,4 4 0 0,3-1 0 16,-4 0 0-16,1 0 0 0,0 0 0 0,-1 0 0 15,1-3 0-15,-4 3 0 0,0-3 0 0,0 0 0 16,0 3 54-16,0-3 8 0,0 0 2 0,0 0 0 31,0 0-133-31,-3 0-27 0,-4 0-4 0</inkml:trace>
  <inkml:trace contextRef="#ctx0" brushRef="#br0" timeOffset="-116491.93">25217 6569 1792 0,'0'0'51'0,"0"0"10"15,0 0-49-15,0-7-12 0,0 4 0 0,0 3 0 16,0 0 134-16,0 0 24 0,-4-6 5 0,4 6 1 15,0 0-58-15,0-6-11 0,0 6-3 0,0 0 0 16,-3-4-23-16,3 4-5 0,0 0 0 0,0 0-1 16,0 0-50-16,0 0-13 0,0 0 0 0,0 0 0 0,0 0 56 0,0 0 7 0,3 7 1 0,1 5 0 31,-4-2-52-31,3 2-12 0,-3 4 0 0,4 3 0 0,-1 3 47 0,1 0 6 16,3 6 2-16,0 3 0 15,-4 1-31-15,4 2-7 0,-3 4-1 16,3-1 0-16,0-2-6 0,0-1-2 0,-3 1 0 0,3-4 0 15,0 0-8-15,0-5 12 0,0-1-12 0,0 0 12 16,-4-3-12-16,4-4 0 0,-3-2 0 0,0 0-11 0,-1-4 11 0,-3-2 0 16,0-1 0-16,0-9-8 15,0 0-8-15,0 0 0 0,0 0-1 0,0-6 0 0,0-4-83 0,-3 1-17 16,3-3-3-16,0-4-1 0,-4 0-91 0,4-3-19 16,0 4-3-16</inkml:trace>
  <inkml:trace contextRef="#ctx0" brushRef="#br0" timeOffset="-116181.43">25531 6565 1958 0,'3'-3'87'0,"-3"3"17"16,4-6-83-16,-4 0-21 0,0 6 0 0,0 0 0 15,0 0 101-15,0 0 16 0,0 0 3 0,0 0 1 0,0 0-40 0,0 0-8 0,0 0-1 0,7 3-1 31,-4 0 27-31,1 6 6 0,3-2 0 0,-7 2 1 16,3 4-39-16,1 2-8 0,-1 1-2 0,1 3 0 16,-4 3-15-16,3 3-3 0,1 0-1 0,-1 3 0 0,5 3-11 15,-5 1-2-15,1-1-1 0,3 4 0 16,-4-7 9-16,4 0 3 0,0-3 0 0,0 0 0 0,-3-3-35 16,3 0-20-16,0-3 2 0,0 3 1 15,-3-3 27-15,3-4 6 0,-4 1 0 0,4 0 1 16,-7-4-17-16,4 1 0 0,-1-4 0 15,-3 1 0-15,0-7 0 0,0-3 0 0,0 0 0 0,0 0 0 0,0 0-46 16,-7-3-13-16,0-7-2 0,0 4-1 16,0-3-54-16,0-4-12 0,0 0-1 0,-4 1-1 0,1-4-57 0,-1 1-11 15,1-1-2-15,-5-6-880 0</inkml:trace>
  <inkml:trace contextRef="#ctx0" brushRef="#br0" timeOffset="-115932.97">25298 6907 2290 0,'0'0'48'0,"0"0"11"16,0 0-47-16,-7 0-12 0,7 0 0 0,0 0 0 15,0 0 108-15,0 0 20 0,0 0 4 0,0 0 1 16,7-3-55-16,0 0-11 0,3 0-3 0,1 0 0 16,3-1 0-16,0 1 0 0,0 0 0 0,4 0 0 15,-4 0 0-15,0 0 0 0,0 0 0 0,4 0 0 16,-4 3-32-16,-3 0-8 0,3 0 0 0,0 0-1 15,-4 0 14-15,1 3 3 0,0 0 1 0,-1-3 0 0,-3 3-41 0,4 0 0 16,-4 0-13-16,-4 0 3 16,4 0 10-16,0-3 12 0,-3 4-2 0,-4-4-1 15,4 3-58-15,-4-3-12 0,0 0-3 0,7 0 0 16,0 0-51-16,-7 0-10 0,7-7-3 0</inkml:trace>
  <inkml:trace contextRef="#ctx0" brushRef="#br0" timeOffset="-115328.98">25816 6302 1580 0,'0'0'67'15,"0"0"-54"1,0 0 41-16,0 0 8 0,0 0 2 0,0 0 0 0,0 0 36 0,0 0 8 0,0 0 2 0,0 0 0 15,0 0 2-15,0 0 0 0,0 0 0 0,0 0 0 32,4 6-9-32,-1 1-2 0,-3 2 0 0,4 0 0 15,-1 1-22-15,1 2-5 0,-1 4-1 0,1 0 0 0,0-1-17 0,3 1-3 0,-4 3-1 16,4-4 0-16,-3 1-41 16,-1 0-11-16,1-4 0 0,3 4 0 0,-4-7 0 0,1 4 0 0,-1-4 0 0,1-2 0 31,-4-1 8-31,3 0 0 0,-3-6 0 0,0 0 0 15,0 0-8-15,0 0-11 0,0 0 3 0,0 0 0 0,0 0-96 0,0-9-20 0,0 3-3 0,-3-4-1 16,-1 1-102-16,1 2-21 0,-4-2-4 0</inkml:trace>
  <inkml:trace contextRef="#ctx0" brushRef="#br0" timeOffset="-114945.49">25626 6315 1580 0,'0'0'67'0,"0"0"-54"32,0 0 130-32,0 0 25 0,0 0 6 0,0 0 1 0,0 0-75 0,0 0-16 0,0 0-2 15,0 0-1 1,0 0 38-16,0 0 7 0,0 0 2 0,0 0 0 0,0 0-72 0,0 0-15 0,0 0-2 0,0 0-1 15,0 0-10-15,0 0-1 0,0 0-1 0,3-7 0 16,4 4 12-16,0 0 2 0,0 3 1 0,1-3 0 16,6 0-13-16,0 3-4 0,0-3 0 0,4-1 0 15,-1 4-24-15,4-3 0 0,4 0 0 0,-4 0 0 32,0 0 53-32,1 3 9 0,-5-3 2 0,1 0 0 15,-1 3-52-15,-2 0-12 0,-1 0 0 0,0 0 0 0,-4 0 0 16,1 0 0-16,-4 0 0 0,4 0 0 0,-8 0 0 0,4-3 0 0,-3 3 0 0,-4 0 0 31,0 0 0-31,0 0 0 0,0 0 0 0,3-7 0 16,-3 1-114-16,4 0-26 0,-4-4-4 0</inkml:trace>
  <inkml:trace contextRef="#ctx0" brushRef="#br0" timeOffset="-112717.65">26458 6750 2258 0,'-3'-6'64'0,"3"0"14"16,-4-4-62-16,1 4-16 0,3-3 0 0,-4-1 0 16,4 1 56-16,4 3 9 0,-4-1 2 0,3 1 0 15,-3 0-8-15,4 3-2 0,-4 3 0 0,0 0 0 16,0 0 11-16,0 0 3 0,0 0 0 0,0 0 0 15,7 6-6-15,0 0-1 0,-4 4 0 0,5 2 0 16,-1 4-51-16,-4 0-13 0,1 2 0 0,3 4 0 16,-4 0 50-16,1 3 7 0,3-3 2 15,-4 0 0-15,1-6-38 0,-1 3-7 0,1-4-2 0,-1 1 0 0,1 0-12 0,3-1 0 0,-3-2 0 0,-1 0 0 16,1-4 0-16,-1 0 0 0,1-2 0 0,-4-7-10 31,0 0-69-31,0 0-13 0,0 0-4 0,-7 0 0 16,3-4-78-16,1 4-16 0,-5-3-3 0</inkml:trace>
  <inkml:trace contextRef="#ctx0" brushRef="#br0" timeOffset="-112532.41">26377 6848 2747 0,'0'0'78'0,"0"0"17"0,0 0-76 0,0 0-19 0,7 3 0 0,-3 3 0 16,3-3 55-16,-4-3 7 0,4 3 2 0,0 0 0 15,1 1 0-15,6-1 0 0,-4 0 0 0,4 0 0 16,0 0 0-16,4 0 0 0,-4 0 0 0,4 0 0 16,-1 1-52-16,-2-4-12 0,-1 3 0 0,0 0 0 15,0 0 0-15,0-3 0 0,0 3 0 0,0-3 0 16,0 0 0-16,-3 0 0 0,0 0 0 0,-4 0 0 16,0 0 0-16,0-3 0 0,0 0 0 0</inkml:trace>
  <inkml:trace contextRef="#ctx0" brushRef="#br0" timeOffset="-112055.84">27143 6619 2310 0,'0'0'97'16,"3"6"-77"-16,-3 0 90 0,4 4 18 0,-1-1 4 0,4 4 1 15,0-1-59-15,0 1-12 0,1 2-2 0,-1 4-1 16,0 3 21-16,0 0 5 0,0 0 1 0,0 6 0 16,0-6-43-16,0 3-9 0,4-3-2 0,-4 3 0 0,3-6-14 0,-6 0-3 15,3 0-1-15,-4-4 0 16,4-2-6-16,-7-1 0 0,7 1-8 0,-3-4 12 0,-4-2-12 0,3-1 9 15,-3-6-9-15,0 0 8 16,0 0-35-16,0 0-7 0,0 0-2 0,-7-6 0 16,0-1-108-16,4-2-21 0,-4 0-5 0,3-7-1 15,-3 3-85-15,4-5-16 0</inkml:trace>
  <inkml:trace contextRef="#ctx0" brushRef="#br0" timeOffset="-111441.36">27079 6515 1792 0,'-3'-9'51'0,"3"3"10"0,0-4-49 0,0 4-12 0,3-4 0 0,1 1 0 16,-1 0 105-16,1-1 19 0,-1 1 3 0,1-1 1 15,3 1 0-15,0 0 0 0,4-1 0 0,-1 1 0 16,1 3-52-16,-1-4-9 0,1 1-3 0,3-1 0 16,0 4 0-16,0 0 0 0,4 3 0 0,-4-4 0 15,0 1-28-15,4 3-7 0,-1-3-1 0,1 3 0 16,0-1 3-16,-1 4 0 0,-3 4 0 15,4-1 0-15,-4 3-6 0,-3 0-1 0,-1 4 0 0,-3-1 0 16,-3 7 17-16,-1 3 3 0,-3 2 1 0,-3 1 0 16,3 3-36-16,-4 1-9 0,1-1 0 0,-4 3 0 15,3-6 0-15,-3 3 0 0,0-3 0 0,0 0 0 16,0-3 0-16,0-1 0 0,-4-2 0 0,4 3 0 16,-3-7-13-16,3 1-5 0,-4 0-1 0,4-4 0 15,0 0 19 1,-4 1-8-16,4-4 8 0,0 0 0 0,4 1 11 0,-4-1 9 0,3 0 1 0,1 0 1 15,3-6-39 1,-4 4-8-16,4-4-2 0,0 0 0 0,0 0 27 0,0 0-8 0,-7 0 8 0,7 0 0 0,0 0 0 16,0 0-8-16,0 0 8 0,4-4 0 15,3-2 0-15,0 3 0 0,0-3 0 0,-4 3 0 16,4-1 0-16,0-2 0 0,0 3 0 0,1 0-8 16,-1 0 8-16,3-3 0 0,1 2 0 0,3 1 0 0,-4 3 24 0,5-3 6 0,-1 3 2 15,0 3 0 1,0 0-32-16,-4 1 0 0,5-1 0 0,-5 3 0 0,-3 0 0 15,0 4 0-15,0-4 0 0,0 3 0 16,-3 4 0-16,3-4 0 0,0 1 0 0,0-1 0 0,-3-3 0 0,-1 4 0 16,4-4 0-16,-3 3 0 0,-1-2 0 0,1-1 0 0,3 0 0 0,-4 0 0 15,1 1 26-15,-1-1-1 0,4 0 0 16,-3-3 0-16,0 4-25 0,3-1 0 0,-4-3 8 0,-3-3-8 31,0 0-19-31,0 0-5 0,0 0-2 0,0 6 0 0,0-6 35 0,0 0 7 0,-3 7 2 0,3-7 0 16,-4 6-60-16,1-3-12 0,3 3-2 0,0-6-1 31,-4 3-47-31,4-3-10 0,0 0-2 0,-7 4 0 0,7-4-155 16,0 0-31-16</inkml:trace>
  <inkml:trace contextRef="#ctx0" brushRef="#br0" timeOffset="-109220.88">27919 6371 345 0,'0'0'15'0,"-7"-3"4"0,3 0-19 0,-3 0 0 0,4-1 0 0,-1 1 0 16,4 3 55-16,0 0 7 0,-3-3 2 0,-1-3 0 15,4 3 51-15,-3 0 10 0,-4-4 3 0,3 4 0 16,0 0 0-16,1-3 0 0,3 3 0 0,-4 0 0 15,1-4-24-15,-4 4-4 0,0 0 0 0,3 0-1 16,1 0-56-16,3 3-11 0,0 0-3 0,-7-3 0 16,3 3 79-16,1-4 16 0,-4 4 4 0,7 0 0 15,-4 0-52-15,4 0-9 0,-7 0-3 0,7 0 0 16,-4 0-7-16,4 0-1 0,0 0-1 0,0 0 0 16,-3 0 14-16,-4 0 3 0,3 0 1 0,4 0 0 15,0 0-58-15,0 0-15 0,0 0 0 0,0 0 0 16,0 0 0-16,0 0 0 0,0 7 0 0,4-1 0 0,3 0 0 0,0 1 0 0,0-1 0 0,4 3 0 31,3-3 36-31,0 4 5 0,7-1 1 0,-3 1 0 16,3 2-16-16,-4 1-3 0,5-1-1 0,-1 7 0 0,0-6-22 15,0 2 0-15,0 4 0 0,0 0 0 16,-3-3 56-16,-4 6 6 0,0-4 2 16,4 4 0-16,-7-3-52 0,-1 3-12 0,1 3 0 0,-4 0 0 15,0 4 0-15,0-1 0 0,-4 0 0 0,1 3 0 16,-1 1 0-16,-3 2 0 0,4-2 0 0,-4 2 0 0,0-6 0 15,0 0 0-15,0-2 0 0,0-1 0 0,-4 0 0 0,1-3 0 16,-4 3 0-16,0-3 0 0,3 0 0 0,-3-4 0 0,-3 1 0 16,3-3 0-16,0 0 0 0,-4-4 0 0,0 1 0 0,1-1 0 31,-4-2 0-31,3 2 0 0,-3-2 0 0,3-1 0 16,1-3 0-16,-1 1 0 0,4-4 0 0,0 0 0 0,0 0 0 15,0 0 0-15,0 0 0 0,3-3 0 0,4 0 0 0,0 0 0 0,-3-6 0 0,-1 3 0 16,1-3 0-16,3-1 0 0,0 1 0 15,0-3 0-15,0 2-56 16,3-2-13-16,1 0-3 0,-1-1-1 0,1 4-163 0,-1-4-32 0</inkml:trace>
  <inkml:trace contextRef="#ctx0" brushRef="#br0" timeOffset="-108411.07">28208 6170 1728 0,'0'0'76'0,"0"0"16"16,0 0-73-16,0 0-19 0,0 0 0 0,0 0 0 15,-3 3 106-15,3-3 18 0,-4 4 3 0,4-4 1 0,0 0 0 16,0 0 0-16,0 0 0 0,0 0 0 15,0 0-62-15,0 0-12 0,0 0-2 0,0 0-1 0,0 0 21 0,0 0 4 0,0 0 0 16,0 6 1 0,0-6-61-16,4 6-16 0,-4-6 0 0,7 3 0 15,-4 0 54-15,4 1 8 0,-7-4 2 0,7 3 0 0,0 0-52 0,4 0-12 0,0 0 0 0,-1-3 0 32,4 3 0-32,-3 0 0 0,3-3 0 0,0 0 0 0,0 3 34 0,-3-3 4 0,-4 0 1 15,3 4 0-15,-3-4-11 16,0 3-3-16,1-3 0 0,-8 0 0 0,3 3-25 0,-3-3 0 0,0 0 0 15,7 3 0-15,-7-3 0 16,0 0 0-16,0 0 0 0,0 0 0 0,0 0 0 0,0 0 0 0,0 0 0 0,0 0 0 16,0 0 0-16,0 0 0 0,0 0 0 0,0 0 0 15,0 0-97 1,0 0-25-16,-3-3-5 0,3 3-1 16,0 0-51-16,0 0-10 0,0 0-3 0</inkml:trace>
  <inkml:trace contextRef="#ctx0" brushRef="#br0" timeOffset="-107709.66">28631 6108 1337 0,'0'0'28'0,"0"0"6"0,0 0-34 0,0 0 0 0,0 0 0 0,0 0 0 32,0 0 58-32,0 0 5 0,0 0 1 0,0 0 0 0,0 0 0 15,0 0 0-15,0 0 0 0,0 0 0 0,0 0-52 0,0 0-12 16,0 0 0-16,0 0 0 0,0 0 54 0,0 0 8 0,0 0 2 0,0 0 0 31,0 0 0-31,4-4 0 0,-4 4 0 0,0 0 0 0,0 0 34 0,7-3 7 0,-7 3 2 0,0 0 0 16,0 0-38-16,0 0-7 0,0 0-2 0,0 0 0 15,0 0-9-15,0 0-3 0,0 0 0 0,0 0 0 0,0 0-7 16,0 0-1-16,0 0-1 0,0 0 0 16,0 0-6-16,0 0-1 0,0 0 0 0,0 7 0 15,4-1 2-15,-4 0 0 0,0 0 0 0,3 1 0 0,-3-1-34 0,4 0 0 16,-1 4 0-16,4-4 0 15,-3 6 0-15,3-2 0 0,-4-1 0 0,1 4 0 16,-1-1 58-16,1 1 5 0,-4-1 1 0,3 1 0 16,-3 0-52-16,0-1-12 0,4 1 0 0,-4 2 0 0,3 1 8 0,-3-4 0 15,0 4-8-15,0 0 12 0,0 0-12 0,0-4-8 16,0 1 8-16,0 2-13 0,4-5 13 16,-4-1 0-16,0 0 0 0,0-2 0 15,0-7 0-15,0 0 0 0,0 0 0 0,0 0 0 0,0 0 0 16,0 0 0-16,0 0 0 0,0 0 0 15,0 0 0-15,4-7 0 0,-4 1 0 0,3 0 0 16,-3 0-52-16,0 3-12 0,-3-4-1 0,-1 1-1 0,4 3-100 0,-4-3-20 0,4-1-4 0</inkml:trace>
  <inkml:trace contextRef="#ctx0" brushRef="#br0" timeOffset="-107144.67">28515 6130 1235 0,'0'0'52'0,"0"0"-42"31,0 0 116-31,0 0 23 0,0 0 5 0,0 0 1 0,0 0-35 15,0 0-8-15,0 0 0 0,0 0-1 0,0 0-24 0,0 0-5 0,7 0-1 0,-7 0 0 16,4-4-13-16,-4 4-4 0,0 0 0 0,7 0 0 16,0-3 0-16,-4 0 0 0,4 0 0 0,-3-3 0 15,3 3-51-15,-4-4-13 0,4 1 0 0,1-3 0 16,-5 2 0-16,1 1 0 0,3-3 0 0,-4 2 0 16,-3 1 0-16,0 3 0 0,0 3 0 0,0 0 0 15,0 0-151-15,0 0-33 0,0 0-6 16</inkml:trace>
  <inkml:trace contextRef="#ctx0" brushRef="#br0" timeOffset="-106486.32">28596 6468 1485 0,'0'0'31'0,"0"0"7"16,0 0-30-16,0 0-8 0,-3-3 0 0,3 3 0 0,-7-3 124 0,7 3 23 0,-4 0 5 0,4 0 0 31,0 0-19-31,0 0-4 0,0 0-1 0,0 0 0 16,0 0-51-16,0 0-10 0,0 0-3 0,0 0 0 16,0 0 0-16,0 0 0 0,0 0 0 0,0 0 0 0,0 0 6 0,0 0 1 0,0 0 0 0,0 0 0 31,0 0-11-31,4 6-3 0,-4-6 0 0,7 3 0 15,-4-3-45-15,8 3-12 0,-4-3 0 0,3 0 0 0,1 0 0 0,3-3 0 0,0 3 0 0,0-3 0 32,0 3 53-32,-3-3 9 0,3 3 2 0,-3 0 0 15,3 0-64-15,0 0-13 0,-3 3-3 0,3-3 0 0,-4 3 26 16,1 4 5-16,-1-4 1 0,1 3 0 16,0-3-16-16,-4 3-8 0,0 1 8 0,0-1-13 15,-7-6 13-15,0 0 0 0,3 3 0 0,-3-3 0 0,0 0-24 0,0 0-8 0,0 6-1 16,0-6-1-1,0 0-95-15,-7 3-19 0,4-3-4 0</inkml:trace>
  <inkml:trace contextRef="#ctx0" brushRef="#br0" timeOffset="-95536.52">19456 7017 1094 0,'0'0'46'0,"0"0"-37"31,0 0 44-31,0 0 9 0,0 0 2 0,0 0 0 16,0 0 5-16,0 0 2 0,0 0 0 0,0 0 0 16,0 0-11-16,0 6-3 0,0-6 0 0,0 0 0 0,0 0 6 0,0 0 1 0,0 0 0 0,0 0 0 15,0 0 0-15,0 0 0 0,0 0 0 0,0 0 0 16,0 0 0-16,0 0 0 0,0 0 0 0,0 3 0 15,0-3 0-15,0 0 0 0,3 7 0 0,-3-7 0 16,0 0-52-16,4 0-12 0,-4 0 0 0,7 0 0 31,0-4 0-31,-4 1 0 0,4 0 0 0,-3 0 0 16,0-3 0-16,3-1 0 0,-4 1 0 0,1 0 0 0,3 0 18 0,-4-1 1 0,4 1 0 0,-3-3 0 31,-1 2-5-31,-3 1-1 0,0-3 0 0,4 3 0 16,-4-1-1-16,0 1 0 0,3-3 0 0,-3 5 0 15,4-2-2-15,-4-3-1 0,0 2 0 0,3 1 0 16,1 0 2-16,-1 0 0 0,1-4 0 0,0 1 0 0,-1-1-11 0,1 1 0 0,-1-4 0 16,1 4 0-16,-1-7 0 0,1 7-9 0,-1-4 9 0,1 4-13 0,-1 3 13 0,1-4 8 15,-4 1 0 1,3 3-8-16,1-1 0 0,-1 1 0 0,1-3 0 0,-4 2 0 16,3 1 0-16,1 0 0 0,0 0 0 0,-1-1 0 15,1 1 0-15,-1 0 0 0,1 0 0 0,3-4 0 0,-4 4 0 16,1-4 0-16,3 4-8 0,-4-3 8 15,1 3 0-15,-1-4 0 0,-3 4 0 16,4 0 0-16,-1-1 0 0,-3 1 0 0,4 3 0 0,-1 0 0 0,-3-3 0 0,0 2 0 16,0 4 0-16,0-6 0 0,4 3 8 0,-4 3-8 0,0-6 0 0,0 6 0 15,0 0 8-15,0 0-8 16,0 0 0-16,0 0 0 16,0 0 0-16,0 0 0 0,0 0 0 0,0 0 0 0,0 0 0 0,0 0 12 0,0 0-4 0,0 0-8 15,0 0 9-15,0 0-9 0,0 0 0 0,0 0 9 16,0 0-9-16,-4 6 0 0,4-6 9 0,-3 6-9 15,-1-3 0-15,1 1 0 0,3-4 0 0,-4 6 8 16,4-6-8-16,-3 6 0 0,3-6 0 0,-4 3 0 16,1 3-10-16,3-6-3 0,-4 4-1 0,4-4 0 15,-3 6 14-15,-1-3 0 0,1 0 0 0,-4 3 0 16,3-2 10-16,1 2 5 16,-4-3 1-16,3 0 0 0,-3 3-16 0,3 1 0 0,-3-4 0 0,4 3 0 0,-1 0-10 0,1 1-5 15,-4-1-1-15,3 0 0 16,1 0 25-16,-4 4 5 0,3-4 1 0,-3 3 0 15,3 1-15-15,-3 2 0 0,4-2 0 0,-1-1 0 16,-3 4-12-16,4-4-1 0,-1 4-1 0,1-1 0 0,3 1 14 0,-4-4 0 16,1 4 0-16,-1-4 0 0,4 1 0 15,-3 2 0-15,-1-2 0 0,1-1 0 0,-1 3 0 0,1-2 0 32,3-1 0-32,-4 1 0 0,0-1 0 0,1 1 0 0,3-1 0 0,-4 0 0 15,1 1 0-15,-1-1 0 0,1-3 0 0,-1 1 0 0,1 2 0 0,3-3 8 16,-4 4 0-16,1-4-8 0,3-6 0 0,0 0 0 15,0 0 0-15,0 0 0 0,0 0 0 0,0 0 0 16,0 0 0-16,0 0 0 0,0 0-8 0,0 0 8 16,3-6 0-16,-3-1-9 0,4 1 9 0,-1-3 0 15,1-1 0-15,-4 4 0 0,3 3-156 16,-3-3-28-16,4-4-7 16,-4 10-1-16</inkml:trace>
  <inkml:trace contextRef="#ctx0" brushRef="#br0" timeOffset="-52087.01">19209 9240 2066 0,'-11'-13'43'0,"11"13"10"0,0-3-42 0,0-3-11 0,0 0 0 0,0-1 0 31,4 1 53-31,-1 0 9 0,1-3 2 0,3 2 0 15,-4 1-52-15,4 3-12 0,0-3 0 0,1-1 0 16,2 4 54-16,-3 0 8 0,4-3 2 0,-1 3 0 16,1-1 0-16,-1 1 0 0,1 0 0 0,0 0 0 0,-1 3 0 0,4 0 0 0,-3 0 0 0,3 0 0 15,-3 3-52-15,3 0-12 0,0 4 0 0,-4 2 0 16,5 0 0-16,-5 7 0 0,1 0 0 0,-1 6 0 16,-3-3 54-16,4 6 8 0,-8 0 2 0,5 0 0 15,-5 3-52-15,-3-3-12 0,0 0 0 0,0 3 0 16,-3-2 0-16,-1-1 0 0,0 0 0 0,-3 0 0 15,0 0 0-15,0-3 0 0,0-3 0 0,-3-1 0 16,-1-2 0-16,0 0 0 16,-3-4 0-16,4 1 0 0,-4-4 0 0,-4 1 0 0,0-4 0 0,1-3 0 15,-4 3 0-15,3-3 0 0,-3-3 0 0,0 4 0 16,3-4 0-16,0 3 0 16,1-3 0-16,3-3 0 0,3 3 27 0,0 0 2 15,1-4 1-15,6 1 0 0,-3 0-30 0,7 0 0 0,0-3 0 0,4-4 0 16,-1 1-18-16,4 0-10 0,-3-4-1 15,6 1-1-15,1-1 30 0,7 0 0 0,-4 1 0 0,7 2 0 16,-3 1 0-16,-1 3 0 0,4-4 0 0,-3 7 0 16,3 0 45-16,-3 6 15 0,3 0 4 0,-3 4 0 15,-1 2-52-15,1 0-12 0,-4 4 0 0,0 3 0 16,0-1 0-16,0 1 0 0,-3 0 0 0,0-1 0 16,-1 1 0-16,-3-3 0 0,0 2 0 0,0 1 0 0,0-7 12 15,-3 4 0-15,-1-4 0 0,1 1 0 0,-1-1-12 0,-3-3 0 16,4-2 0-16,-4-4 0 0,0 0 0 0,0 0-20 0,0 0 4 0,0 0 0 31,0 0-134-31,4-4-26 0,-1-2-6 0</inkml:trace>
  <inkml:trace contextRef="#ctx0" brushRef="#br0" timeOffset="-51778.37">19780 9720 3541 0,'-17'15'74'0,"13"-11"16"15,1 2-72-15,3-6-18 0,0 0 0 0,0 0 0 16,0 0 52-16,0 0 6 0,0 0 2 0,0 0 0 16,0 0-48-16,0 0-12 0,0 0 0 0,0 0 0 15,0 0-106-15,7 0-23 0,-7 0-5 0</inkml:trace>
  <inkml:trace contextRef="#ctx0" brushRef="#br0" timeOffset="-46018.66">23770 5145 1431 0,'0'0'29'0,"0"0"9"0,0 0-30 0,0 0-8 0,0 0 0 0,0 0 0 31,0 0 68-31,0 0 13 0,0 0 3 0,0 0 0 16,0 0-4-16,0 0 0 0,0 0 0 0,0 0 0 0,0 0-10 0,0 0-2 0,0 0-1 0,0 0 0 31,0 0-3-31,0 0 0 0,0 0 0 0,0 0 0 16,0 0-18-16,0 0-4 0,0 0-1 0,0 0 0 15,7 0-14-15,-3 0-3 0,3 0-1 0,-4 0 0 0,4-3-23 0,-3-3 0 0,3 2 0 0,-3-2 0 16,3 0 0-16,0 0 0 0,3-1 0 0,-3-2 0 16,-3 3 0-1,3-4 0-15,0 4 0 0,-4 0 0 0,1-1 0 0,-1 1 0 0,1 0 0 0,0 0 0 32,-4 6 56-32,0-3 6 0,0 3 2 0,0 0 0 0,-4-4-52 0,0 1-12 15,1 0 0-15,-1 3 0 0,-3 3 0 0,0-3 0 0,0 7 0 0,0-4 0 16,0 3 0-16,0 0 0 0,-3 0 0 0,2 4 0 15,-2-1 0 1,3 1 0-16,0-1 0 0,0 4 0 0,0-4 0 0,0 4 0 0,0-1 0 0,-1 1 0 16,1-4 0-16,4 4 0 0,-1-1 0 0,1-2 0 15,-1-1 28-15,4 0 4 0,0 1 0 0,4-1 0 16,-4-3 0-16,3 1 0 0,1-1 0 0,3 0 0 16,-4 1-32-16,5-4 0 0,-1 3 0 0,3 0 0 15,-3-3 0-15,4 0-12 0,-1 1 1 0,1-1 0 16,0 0 11-16,3-3 16 0,-4 3-4 0,1-3-1 0,-1 0-11 15,1 0 0-15,0 0 0 0,-1 0 0 0,1 0 0 0,-1 0 0 16,1 0 0-16,0 0 0 16,-4 0 0-16,-7 0 0 0,0 0 0 0,0 0 0 15,0 0-100-15,0 0-23 0,0 0-4 0</inkml:trace>
  <inkml:trace contextRef="#ctx0" brushRef="#br0" timeOffset="-43199.12">20408 9296 1728 0,'0'0'76'0,"0"0"16"16,0 0-73-16,0 0-19 0,0 0 0 0,0 0 0 15,0 0 106-15,0 0 18 0,0 0 3 0,0 0 1 16,0 7-52-16,0 2-9 0,0 4-3 0,0-1 0 15,0 1 33-15,0 6 7 0,0-4 0 0,0 4 1 16,0 3-33-16,4 0-8 0,-4 0 0 0,3 3-1 16,1 0-22-16,3 0-4 0,0-3-1 0,0-6 0 15,0-1-16-15,7 1-3 0,0-3-1 0,0-4 0 16,0 0-16-16,4-2 0 0,0-4 8 0,6 0-8 0,-2-3 0 0,-1-9 0 16,0-1 0-16,0-2 0 0,4-4 0 0,-8-3 0 15,5-3 0-15,-5-3 0 0,1 3 0 16,0-6 0-16,-4 3 0 0,0 0 0 0,-4 3 0 0,-3 3 0 0,0 3-10 15,0 4 10-15,-3-1 0 0,0 7 0 0,-4 0-9 0,0 6 9 16,0 0 0-16,0 0 0 0,0 0 0 0,0 0 0 16,-4 6 0-16,0 3 8 0,1 4-8 0,-1 3 0 15,4-1 8-15,-3 4-8 16,3 0 0-16,0 3 9 0,0 0-32 16,0-3-6-16,3-1-2 0,1 1 0 0,-1 0 76 0,1 0 15 0,0 0 4 0,3-4 0 15,-4 4-73-15,4-3-15 0,0 0-2 0,-3 2-1 31,3-2 27-31,-4 0 0 0,4-1 0 0,-3 1 0 16,3 0 0-16,-3-4 0 0,3 1 0 0,-4-1-8 0,1-2-38 0,-1-4-7 16,1 0-2-16,-4-6 0 0,0 0-94 15,0 0-19-15,3-6-4 0</inkml:trace>
  <inkml:trace contextRef="#ctx0" brushRef="#br0" timeOffset="-42679.12">21082 9528 2106 0,'0'0'46'0,"0"0"10"0,0 0 1 0,7 4 3 16,0 2-48-16,0 3-12 0,0 1 0 0,0-1 0 0,0 4 96 0,4-1 16 0,0 4 4 0,-4 3 1 15,3-1-25-15,1 1-6 0,-1 3-1 0,-3 0 0 16,4-3-28-16,-4 3-5 0,0 0-2 0,0 0 0 16,0 0-18-16,0-3-3 0,-3-1-1 0,-1-5 0 15,1-1-28 1,-4 4 0-16,0-3 0 0,0-1 0 0,-4-2 28 16,4-1 2-16,-3 0 1 0,-4 1 0 0,3-4-19 0,-6-3-3 0,3 0-1 0,-1-3 0 15,-2-3-8-15,3-3 0 0,-4-3 9 16,1-4-9-16,3-3 0 0,-4-2 0 0,0-4 0 0,4 0 0 15,0 0 0-15,4 0 0 0,-4 0 0 0,7 0 0 0,0-3 0 0,0 3 0 16,0 0 0 0,7 0-8-16,-4-3 8 0,8 0 0 0,-4 0 0 0,4-4-8 15,3 4 8-15,0-3 0 0,3 0 0 0,1 3 0 16,0 0 0-16,-1 6 14 0,5-3-3 0,-5 6-1 16,1 4 12-1,-1 2 2-15,-2 4 1 0,-1 3 0 0,-4 6 6 0,-3 0 1 0,0 4 0 0,-3 5 0 16,-1 1-4-16,-6 5 0 0,3 4 0 15,-7 3 0-15,0 1-13 0,-4-1-3 16,1 0-1-16,-5 0 0 0,1-3-11 0,-3 3 0 0,3-3 0 0,-4-3 8 16,4-1-8-16,0-2 0 0,0-3 0 0,0-4 0 15,3 0-32-15,0-5-4 0,4-1-2 0,7-3 0 16,0-7-68-16,-3-2-14 0,6-4-2 0</inkml:trace>
  <inkml:trace contextRef="#ctx0" brushRef="#br0" timeOffset="-41630.11">21738 9237 2310 0,'-10'3'48'0,"10"-3"11"16,0 0-47-16,-7 6-12 0,3-3 0 16,0 4 0-16,1 2 104 0,3 0 20 0,-4 1 3 0,4 2 1 15,0 4-52-15,4 0-9 0,-4 3-3 0,7-1 0 16,-3 4 0-16,-1-3 0 0,4 3 0 0,-3 0 0 15,3 0 0-15,0 0 0 0,-4 0 0 0,8-3 0 16,-8 0-51-16,8-1-13 16,-4-5 0-16,0 3 0 0,0-4 8 0,-3-2 0 0,3-1-8 0,-4-3 12 15,1 0-12-15,-1 1 8 0,-3-7-8 0,0 0 0 0,0 0 8 0,0 0-8 16,0 0 0-16,-3-7 0 0,-1 1 0 0,1 0 8 16,-1 3-8-16,-3-3 0 15,0-1 0-15,0-2 0 0,0 3 8 0,-7-4-8 16,0 7-9-16,0 0-5 0,0 0-1 0,-1 6 0 15,1 0 15-15,0 0 0 0,0 3 0 0,0 4 0 0,3-1 0 16,1 4 0-16,-1-4 0 0,4 4 0 0,0-1 15 0,0-2 5 16,0 2 2-16,7-2 0 15,-4 2-22-15,8-2 0 0,-4-4 0 0,4 0 0 0,3 0 0 16,-4 1 0-16,4-4-9 0,4 0 9 0,-4 0 0 0,3 0-9 0,5-3 9 0,-1 0 0 16,0 0-23-16,0 0 3 0,0-3 0 0,0-3 0 31,4 0-53-31,3-1-11 0,-3-2-1 0,3-4-1 0,0 1-14 0,0-1-4 15,0-2 0-15,-3-1 0 0,-1 0 45 0,1-3 9 0,-4 4 2 0,0-4 0 16,-3 3 16 0,-1 4 3-16,-2-4 1 0,2 7 0 0,-3-1 43 0,-3 1 9 15,-1 2 1-15,-3 4 1 16,0 3 45-16,0 0 9 0,0 0 1 0,0 0 1 0,0 7-3 0,-3 2-1 0,-1 4 0 0,-3 2 0 16,4 1-26-1,-1 3-6-15,1 0-1 0,-5-1 0 0,5 1-13 0,-1 0-2 0,-3-3-1 0,7-1 0 16,-3 1-10-16,3-3-3 0,-4-4 0 0,8 0 0 15,-4 1-16 1,3-4 10-16,-3-6-10 0,0 0 8 0,4 0-8 0,3-3 0 0,0-3 0 0,-3-1 0 16,3-2-10-16,0-4 10 0,0-2 0 0,0-1-9 15,-4 0 9-15,4-6 0 0,-3 4 0 0,-1-1-8 16,1 0-6-16,-1 3-1 0,1 1 0 0,0-1 0 16,-4 7 15-16,3-4 0 0,-3 4 0 0,0 2-9 15,4 1 9-15,-4 6 11 0,0 0-3 0,0 0 0 16,0 0 3-16,0 9 0 0,3 1 0 0,-3-1 0 15,4 7 9-15,-1 0 3 0,1 2 0 0,-1 1 0 0,4 0 13 0,0 0 2 16,0 0 1-16,0 0 0 16,4-4-31-16,3-2-8 0,-3 2 0 0,3-2 0 15,0-4 0-15,-3-2 0 0,6 2 0 0,-3-3 0 16,0 1-15-16,0-4-4 0,1 0-1 0,-5-3 0 0,4 3 32 16,-3-3 7-16,-1 0 1 0,1 0 0 0,-4-3-34 0,0 0-6 15,-3 0-2-15,-1-4 0 0,1 1 35 0,-1 0 7 16,-3-4 2-16,-3 1 0 0,3-4-22 0,-4-2 0 0,-3-4 0 0,0 0 0 31,0-3 0-31,0-3 9 0,-4 0-9 0,1-3 0 0,3 0 10 16,-4-1-10-16,4-2 8 0,0 3-8 0,0 3 0 0,0 0 0 0,3 6 8 15,1-3-8-15,-1 6 0 0,1 4 0 0,-4-1 0 0,3 4 0 16,1-1 0-16,-1 7-11 0,1-3 3 0,3 6 0 31,0 0-148-31,-4 6-28 0,1 0-7 0,-1 4-1 0,-3-1-110 0,4 4-22 0</inkml:trace>
  <inkml:trace contextRef="#ctx0" brushRef="#br0" timeOffset="-41230.35">22172 9538 2649 0,'0'6'117'0,"4"7"25"16,-1-7-114-16,1 3-28 0,-1 1 0 0,4-4 0 0,-3 0 108 16,3 1 16-16,0-1 4 0,3-3 0 0,1 0-72 0,0-3-15 0,3 0-2 0,3 0-1 15,-2 0-10-15,-1-3-3 0,3 0 0 0,1 0 0 16,0-4-25-16,-1 1 0 0,4-3 8 0,-3 2-8 15,0-2 0-15,-1 0 0 0,1-4 0 16,-8 4 0 0,5-1 0-16,-5 1 0 0,1-1 0 15,-1 1 0-15,1 0 0 0,-4-1 0 0,0 1 0 0,-3-4 0 0,-1 1 0 16,1 2 0-16,-4 4 0 0,0 0 0 0,-4 0 53 0,-3 2 9 16,0 4 2-16,0 4 0 15,-4 2-52-15,4 0-12 0,-3 7 0 0,-1-1 0 0,1 4 0 0,2 3 0 16,-2 3 0-16,-1-4 0 0,4 4 0 0,4-3 0 0,-4 3 0 15,3-3 0 1,1 0 0-16,3-4 0 0,3 4 0 0,1-6 0 0,3-1 0 0,0 1 0 16,3-4 0-16,1-2 0 0,3-1 0 15,0-3 0-15,4 0 0 0,-1-3 0 0,1-3 0 0,3 0 0 16,0-3 0-16,1-1 0 0,2 1 8 0,-3 0 0 0,1-4-8 0,-1 4 12 16,-4 3-12-16,1-3 11 0,-4 3-11 0,0-1 10 15,-3 1-10-15,-1 0-17 0,-2 0 4 0,-5 0 1 16,-3 3-203-16,0 0-40 0</inkml:trace>
  <inkml:trace contextRef="#ctx0" brushRef="#br0" timeOffset="-40696.29">23587 9456 2639 0,'-7'7'75'0,"3"-1"16"0,1 0-73 0,3-6-18 0,0 0 0 15,0 0 0-15,7 3 64 0,3 0 10 0,1 1 2 0,-1-4 0 16,5-4-26-16,-1 1-5 0,3 0-1 0,1-3 0 16,3 0-4-16,-3-4 0 0,3 1-1 0,0-1 0 15,-3 1-4-15,-1 0-1 0,1-1 0 16,-4 1 0-16,0-1-7 0,-3 4-2 0,-1-3 0 15,1 2 0-15,-8 1-12 0,1-3-2 0,-4 6-1 16,0 3 0-16,0-4-10 0,0 4-9 0,-4-3 9 0,-3 3-13 16,0 0 35-16,-3 3 7 0,-1 1 2 0,1 2 0 15,-8 3-31-15,0 4 0 0,1 2 0 0,-1 4 0 0,0 0 0 16,1 0 0-16,3 3 0 0,0 3 0 16,3-3 0-16,4 0 0 0,-4 0 0 0,8 0 0 15,3-7 0-15,0 4 0 0,3-3 0 0,1-4 0 16,3 1 0-16,4-4 0 0,-1-2 0 0,4-1 0 15,4-6-26-15,-1 0-2 0,5 0 0 0,2-6 0 16,-2 3 28-16,2-7 0 0,1-2 0 0,0 2 0 16,-1-2-159-16,1-1-26 0,0 1-6 0</inkml:trace>
  <inkml:trace contextRef="#ctx0" brushRef="#br0" timeOffset="-40332.09">24211 9347 2095 0,'0'-19'92'0,"4"16"20"16,-4 3-89-16,0 0-23 0,-4-4 0 0,4 4 0 0,0 0 128 0,0 0 20 0,-7 4 5 0,4 2 1 15,-4 3-21-15,3-2-4 0,-3 5-1 0,3-2 0 16,-3-1-64-16,4 0-14 0,-4 1-2 0,3 2-1 16,1-5-24-16,-1 2-5 0,1-3-1 0,-1 1 0 15,4-7 8-15,0 6 2 0,0-6 0 0,0 0 0 16,0 0 8-16,0 0 1 0,0 0 1 0,0 0 0 16,4 6-29-16,-4-6-8 0,7 0 0 0,3 0 0 15,-3-3 0-15,4 0 0 16,0 0 0-16,-1 0 0 0,4-4 0 0,4 4 0 0,-1-3 0 0,5 0 0 15,-5-1 0-15,4 1 0 0,4 3 0 0,-7 0 0 16,-4 3-20-16,0 0-4 0,0 0-2 0,0 3 0 16,-3 0 26-16,-4 6 16 0,3-2-3 0,-6 5 0 15,-4 4 0-15,0 3 0 0,-7 3 0 0,0 0 0 16,-4-4-13-16,-3 4 0 0,0-3 0 0,-4 0 0 16,1 0 28-16,-1-3 2 0,-3-1 1 0,0 1 0 15,3-4-50-15,1-2-9 16,-1-1-3-16,0 1 0 0,4-4 43 0,0 0 9 0,3-3 2 0,1-3 0 15,3 3-44-15,0-6-9 0,0 3-2 0,7 0 0 16,-4-6-69-16,4-3-15 0,4 2-2 0,-1-2-1 16,4 0-100-16,0 2-20 0</inkml:trace>
  <inkml:trace contextRef="#ctx0" brushRef="#br0" timeOffset="-39850.54">24599 9174 2030 0,'0'-6'57'0,"0"0"14"0,4-1-57 0,-4 7-14 0,0 0 0 0,0 0 0 16,0 0 113-16,0 0 20 0,0 0 4 0,3 3 1 16,1 7-16-16,-1-1-3 0,1 4-1 0,-1 2 0 15,1 1-6-15,-1 3-2 0,1 3 0 0,3 3 0 16,-3-3-50-16,-1 3-9 0,1 0-3 0,-1 0 0 16,4 3-18-16,-3-2-4 0,-4 2-1 0,7-3 0 0,-4 0-13 0,1 0-4 15,-1-3 0-15,1 0 0 0,-1-6-8 0,-3-1 0 0,4-2 0 0,-4-4 0 31,0-3-40-31,0 1-3 0,0-7-1 0,0 0 0 0,0 0-80 0,-4-10-17 0,1 4-3 0</inkml:trace>
  <inkml:trace contextRef="#ctx0" brushRef="#br0" timeOffset="-39606.33">24543 9441 2762 0,'0'0'78'0,"0"0"18"15,0 0-77-15,0 0-19 0,7 0 0 0,3 0 0 16,-3 0 83-16,4 0 13 0,0 0 2 0,-1-3 1 16,1 3-8-16,3 0-2 0,-4-4 0 0,5 1 0 15,-1 3-71-15,0-3-18 0,0 0 0 0,4 3 0 16,-4 0 34-16,3 0 3 0,1 0 1 0,0 0 0 16,-4 0-30-16,0 3-8 0,0-3 0 0,-3 3 0 15,3-3 24-15,-4 3 1 0,1 1 0 0,-1-4 0 16,1 3-59-16,-4 0-12 0,4-3-2 0,-1 3-1 15,-3 0-82-15,4-3-16 0,-4 3-3 0</inkml:trace>
  <inkml:trace contextRef="#ctx0" brushRef="#br0" timeOffset="-39413.94">25104 9575 3005 0,'-4'4'127'16,"-3"2"-102"-16,4 0 79 0,-1-3 15 0,1 4 3 0,3-7 1 15,0 3-70-15,0-3-13 0,0 0-4 0,0 0 0 16,0 0-24-16,0 0-12 0,-8-3 10 0,5-4-10 31,3 1-30-31,-4-7-12 0,1-2-2 0,3-1-1 16,-4-3-116-16,1-3-23 0,3 0-5 0</inkml:trace>
  <inkml:trace contextRef="#ctx0" brushRef="#br0" timeOffset="-39288.25">24977 9171 2847 0,'-11'-3'126'0,"4"0"26"0,0 3-121 0,0-3-31 0,3 3 0 0,4 0 0 16,0 0 64-16,0 0 8 0,0 0 0 0,0 0 1 16,0 0-56-16,0 0-17 0,4 3 8 0,7 3-8 15,-1-3-116-15,1 0-28 0,-1 4-6 0</inkml:trace>
  <inkml:trace contextRef="#ctx0" brushRef="#br0" timeOffset="-38448.04">25301 9538 1780 0,'0'0'50'0,"0"0"12"16,0 0-50-16,0 3-12 0,0-3 0 0,0 0 0 15,0 6 107-15,0-6 18 0,0 0 4 0,0 0 1 16,0 0-19-16,0 7-4 0,0-7-1 0,0 0 0 15,0 0-15-15,0 0-3 0,0 0-1 0,0 0 0 16,0 0-19-16,0 0-3 0,0 0-1 0,0 0 0 16,0 0-51-16,0 0-13 0,0 0 0 0,0 0 0 0,0 0 52 0,0 0 7 0,0 0 1 0,0-7 1 31,-3 1-46-31,3-3-15 0,-4-1 8 0,4 1-8 16,4-4 0-16,-1 1 0 0,1-1 0 0,3 1 0 15,-4-4 9-15,4 3-1 0,0-2-8 0,4 2 12 0,0 1-12 0,-4-1 0 16,3 1 0-16,1-1 0 15,3 7 0-15,-3-1 0 0,-1 7 0 0,4 0 0 16,-3 4 0-16,3-1-8 0,-3 3 8 0,-1 3-13 16,1 1 13-16,-4 2 0 0,0 1 0 0,0 6 0 0,0-4 48 0,-4 4 13 0,1 0 3 0,-1 0 0 15,-3 0-64-15,0-1-21 0,4 1 0 0,-8 0 0 32,4-6 21-32,0 2 0 0,-3-2 0 0,3-1 0 0,-4-5 17 15,4-1 2-15,0-6 0 0,0 0 0 0,0 0-34 0,0 0-6 0,0 0-2 0,0 0 0 16,4-9 14-16,-1-1 9 0,5-6-12 0,-5 1 12 15,4 2-8-15,-3-6 8 0,3 4 0 0,0-1 0 16,0 0 0-16,0 1 0 0,3 2 0 0,1 1 0 16,0 2 0-16,-1 1 0 0,1-1 0 0,3 4 0 15,0 3 18-15,-3 0 10 0,6 0 3 0,-3 3 0 16,-3 3-31-16,0 0 0 0,6 10 0 16,-6-4 0-16,-8 3-20 0,4 4 4 0,0 0 0 15,-3 3 25-15,-4-1 6 0,3 4 1 0,-3 0 0 16,-3-3-8-16,3 0-8 0,-4 0 11 0,4-4-11 15,-3 1 0-15,-1-3 0 0,1-4 0 0,-1 0-12 16,1-2-40 0,-4 2-7-16,0-6-1 0,3 0-1 0,4-3-207 15,0 0-42-15</inkml:trace>
  <inkml:trace contextRef="#ctx0" brushRef="#br0" timeOffset="-37961.87">25972 9362 1552 0,'0'0'44'0,"7"-3"10"31,-7 3-43-31,3-6-11 0,-3 6 0 0,0 0 0 0,0 0 156 0,0 0 28 0,0 0 7 0,0 0 1 16,0 0 0-16,0 0 0 0,0 0 0 0,-3 9 0 15,-1-2-103-15,-3 2-20 0,0 0-4 0,0 4-1 16,0-1 0-16,-4 1 0 0,4 3 0 0,-3-4 0 16,-1 4-51-16,4 0-13 0,0-1 0 0,0 4 0 15,0-6 0-15,3-1 0 0,4 1 0 16,0-4 0-16,0 0 0 0,4-2 0 0,3-4 0 0,-4 0 0 16,4-3 0-16,0 0 0 0,4 0 0 0,-4-3 0 15,4-3 0 1,-1-1 0-16,1-2 0 0,-4-4 0 0,4 1 0 0,-1-4 0 0,-3 4 0 15,4-4 0-15,-1 0 0 0,-3 1 0 0,0-1 0 0,4 3 0 16,-7 4 0-16,-1 3 0 0,1 3 0 16,-4 3 0-16,0 0 0 0,0 0 0 0,0 0 0 0,3 6 0 0,1 6 54 15,-1 1 8-15,-3 3 2 0,4 2 0 16,-4 1-52-16,3 0-12 0,1 0 0 0,-1 0 0 16,1-1 0-16,-1-2 0 0,4 0 0 0,-3 0 0 0,3-4 0 15,4-3 0-15,-4-2 0 0,3-1 0 16,-3 0 0-16,0-6 0 0,0 3 0 0,0-3 0 15,4-6-100-15,-7 0-22 0,6-4-5 0,-6 4-1 16,3-6-102-16,0-1-21 0</inkml:trace>
  <inkml:trace contextRef="#ctx0" brushRef="#br0" timeOffset="-37732.97">26345 9199 2508 0,'0'6'71'0,"-3"1"16"16,3 2-70-16,0-3-17 0,0 1 0 0,0 2 0 15,3 1 106-15,-3 2 18 0,0 1 3 0,4-1 1 16,0 4-52-16,-4 3-9 0,3-4-3 0,1 7 0 16,-1 0 0-16,1 3 0 0,3 0 0 0,0 4 0 15,-4-4-51-15,4 0-13 0,-3 0 0 0,3 0 0 16,-4-6 54 0,1 3 8-16,-4-7 2 0,3 1 0 0,1 0-52 15,0-7-12-15,-1 1 0 0,1-4 0 16,-4-6-48-16,0 0-13 0,0 0-3 0,0 0 0 0,0-6-102 0,0-4-21 0,0 1-4 0</inkml:trace>
  <inkml:trace contextRef="#ctx0" brushRef="#br0" timeOffset="-37271.66">26275 9434 2508 0,'-7'7'71'0,"3"2"16"0,1 0-70 16,-1 1-17-16,4-1 0 0,0 1 0 0,4-1 106 0,-1 4 18 0,4-4 3 0,0 0 1 15,0 1-52-15,1-1-11 0,2 1-1 0,1-1-1 16,-1-3-50-16,1-3-13 0,-1 1 0 0,5-1 0 16,-1-3 56-16,0 0 7 0,0 0 1 0,4-3 0 15,3-4-52-15,0 1-12 0,0-3 0 16,4-1 0-16,-4 1 0 0,4-4 0 0,-4 4 0 0,3-4 0 16,1 4 0-16,3 0 0 0,-3-1 0 0,0 1 0 15,-4-1 0-15,-3 1 0 0,3 0 0 0,-7-1 0 16,0 1 0-16,0 2 0 15,-3-2 0-15,-4 0 0 0,0 2 0 0,0 1 0 0,0 0 0 0,-4 0 0 16,1-1 0-16,-4 1 0 0,0 0 0 0,0 6 0 16,0 0 0-16,0 0 0 0,-4 0 0 0,-3 0 0 15,-3 6 54-15,-1 0 8 0,1 4 2 0,-1-1 0 16,-3 7-52 0,0-1-12-16,-4 4 0 0,4 0 0 0,0 3 0 0,3 0 0 0,4 0 0 0,0-3 0 15,0 3 0-15,4-7 0 0,3 4 0 0,0-3 0 16,7 0 0-16,-4-4 0 0,8 1 0 0,-1-1 0 15,1 1 12-15,3-4-1 0,0-3 0 0,0 4 0 16,4-4-11-16,0-3 0 0,-1 0 9 0,1 0-9 16,3-3 0-16,-3-3 0 0,-1 0 0 0,4 3 8 15,-3-6-19-15,0 0-3 0,-4-1-1 0,0 1 0 16,0 0 15-16,0 0 0 0,-3-4 0 0,-4 4 0 16,0 0-208-16,-4-4-38 0</inkml:trace>
  <inkml:trace contextRef="#ctx0" brushRef="#br0" timeOffset="-35389.18">19353 10801 2508 0,'0'0'71'0,"-7"0"16"16,7 0-70-16,0 0-17 0,-3 0 0 0,3 0 0 15,0 0 95-15,0 0 15 0,0 0 3 0,0 0 1 16,0 7-80-16,3 2-16 0,-3 1-3 0,7 2-1 16,-3 1 40-16,7 2 8 0,-4 4 2 0,3 0 0 15,1 0 0-15,-1 0 0 0,1-1 0 0,-1 1 0 16,5-3-52-16,-1 0-12 0,3 2 0 0,-3 1 0 15,4-3 18-15,-4 3 1 0,0-4 0 0,7 4 0 32,-6 0-11-32,2-7-8 0,1-2 12 0,-4-1-12 0,-3-2 8 0,-1-1-8 0,1-3 0 0,-1 0 0 15,-3-3 0-15,-3 0 0 16,-4 0 0-16,7 0 0 0,-7 0-16 0,3-6-4 0,-3 0-1 16,0 6 0-1,0 0-89-15,0 0-18 0,0 0-3 0,0-7-1 0,-7 4 4 0,4 0 0 16,-4-3 0-16</inkml:trace>
  <inkml:trace contextRef="#ctx0" brushRef="#br0" timeOffset="-35078.33">19396 11278 2067 0,'-4'6'87'15,"4"-6"-70"1,0 0 89-16,0 0 18 0,0 0 3 0,0 0 1 31,0-6-14-31,0-3-2 0,4-1-1 0,3 1 0 0,-4-1-24 0,4-2-5 0,0-1-1 0,4-2 0 16,-4-1-13-16,4 0-4 0,3-3 0 0,-4 4 0 31,4-4 0-31,1 3 0 0,-5 1 0 0,4-1 0 0,0 0-51 0,0-3-13 0,-3 1 0 0,3-1 0 16,0 3 0-16,-3-3 0 0,3 4 0 0,-3 2 0 15,-1-3 11-15,-3 7-11 0,0 0 12 0,-3-1-12 16,-1 4 0-16,1 3 0 0,-4 3-10 0,0 0 10 15,0 0 0-15,0-6 16 0,0-1 0 0,0 7-1 16,0 0-24-16,0 0-5 0,0 0-1 0,0 0 0 16,0 0-193-1,0 0-38-15,0 0-8 0</inkml:trace>
  <inkml:trace contextRef="#ctx0" brushRef="#br0" timeOffset="-34050.42">19921 11168 630 0,'0'0'27'16,"0"0"-27"-1,0 0 52-15,0 0 4 0,4-6 2 0,-4 6 0 16,3-3 56-16,-3 3 11 0,4-6 3 0,-4 6 0 16,3-4-8-16,-3 4 0 0,0-6-1 0,0 6 0 15,0 0 41-15,0 0 8 0,0 0 1 0,0 0 1 16,0 0-60-16,0 0-12 0,0 0-2 0,0 0-1 16,0 0 4-16,0 0 1 0,0 0 0 0,0 0 0 15,0 6-52-15,-3 1-9 0,3-1-3 0,0 3 0 16,-4 4-9-16,4-4-3 0,0 7 0 0,-3 0 0 15,3-1 0-15,-4-2-1 0,1 0 0 16,-1 2 0-16,4 1-6 0,-3 3-1 0,-1-1 0 0,1 4 0 16,3-3-16-16,0-3 10 0,0 0-10 0,0-1 8 15,3 1-8-15,-3-3 0 0,4-1 0 0,-1 1 0 16,4-4 0-16,0 0 0 0,0 1 0 0,1-4 0 0,-1-3 0 0,3 3 0 0,-3-6 0 0,4 4 0 31,-4-4 0-31,3-4 0 0,1 4 0 16,0-3 0-16,-1-3 0 0,4 3 0 0,-3 0 0 0,-1 0 0 15,1 0 0-15,0-1 0 0,-4 1 0 0,0 0 0 0,0-3-11 0,0 3-4 16,-4 0-1-16,1-1 0 0,-4 4-136 0,3-3-28 0,-3-3-6 0,0 3-1 16,0 0-93-16,-3-3-20 0</inkml:trace>
  <inkml:trace contextRef="#ctx0" brushRef="#br0" timeOffset="-33804.22">19907 11297 2188 0,'-3'16'48'0,"3"-16"11"0,0 0 1 0,0 0 1 0,0 0-49 0,0 0-12 15,0 0 0-15,0 0 0 0,0 0 93 0,-4 6 16 16,4-6 3-16,0 0 1 0,0 0-22 0,0 0-5 16,0 6-1-16,0-6 0 0,0 0-16 0,0 0-3 15,7-3-1-15,0 0 0 0,4 6-15 0,-1 0-3 16,1 0-1-16,3-3 0 0,-3 0-16 0,3 3-3 15,0 0-1-15,-3 1 0 0,-1-4-14 0,1 0-4 16,-1 0 0-16,1 0 0 0,-1 0-8 0,1 0 0 16,0 3 0-16,-1-3 8 15,-3-3-68-15,4-1-13 0,-4-2-3 0,0 0-1372 16</inkml:trace>
  <inkml:trace contextRef="#ctx0" brushRef="#br0" timeOffset="-32563.73">19304 10620 1690 0,'0'0'48'0,"0"0"11"0,0 0-47 0,0 0-12 16,0 0 0-16,0 0 0 0,0 0 126 0,0 0 23 0,0 0 5 0,0 0 1 15,0 0-22-15,0 0-4 0,0 0-1 0,0 0 0 16,0 0-51-16,0 0-10 0,7 0-3 0,0 0 0 15,0 0 0-15,0 0 0 0,4 3 0 0,-4-3 0 16,3 0-51-16,1 3-13 0,0-3 0 0,-1 3 0 16,1-3 0-16,-1 0 0 0,4 0 0 0,1 0 0 15,-1 0 0-15,3 0 0 0,-3 0 0 0,4-3 0 16,0 3 15-16,-1 0 0 0,-3-3 0 0,4 0 0 16,0 3-15-16,-1-4 0 0,1 4-12 0,-4-3 12 0,0 0 0 0,0 3 0 15,0 0 0-15,-3-3 0 16,0 3 0-16,-1 0 0 0,-3 0 0 0,0 0 0 15,0-3 10-15,-3 0-10 0,-4 3 10 0,7-3-10 16,-7 3 13-16,4-3-3 0,-4 3-1 0,3-4 0 0,-3 4 3 0,4-3 0 0,-4 3 0 0,0 0 0 16,3-6-3-16,-3 6 0 15,0 0 0-15,4-6 0 16,-4 6 5-16,0 0 1 0,0 0 0 0,0-3 0 0,0 3 4 0,-4-7 1 16,1 4 0-16,-1 0 0 0,1 0-1 15,-5 0 0-15,5-4 0 0,-4 4 0 0,0-3 5 0,0 0 2 0,-4 3 0 0,4-4 0 16,0-2-26-16,-4 3 0 15,4-7 8-15,0 4-8 0,0-1 0 0,4 1 0 16,-4 3 0-16,3-1 0 0,1-2 0 0,-1 3 0 0,1-4 11 16,-1 4-11-16,4 3 0 0,0 3 0 15,0 0 0-15,0 0-10 0,0 0-146 0,0 0-28 0</inkml:trace>
  <inkml:trace contextRef="#ctx0" brushRef="#br0" timeOffset="-31057.57">20634 10861 1792 0,'-11'3'51'0,"1"7"22"16,3-4-73-16,3-3 0 0,-3 0 0 15,7-3 80-15,0 0 14 0,0 0 2 0,-3 3 1 16,3-3-1-16,0 0-1 0,0 0 0 0,0 0 0 15,0 3 46-15,0-3 10 0,-4 4 1 0,4-4 1 16,0 0-54-16,0 0-11 0,0 0-3 0,0 0 0 16,0 0-37-16,4 6-8 0,-4-6-2 0,3 6 0 15,4-3 5-15,4 0 1 0,-1 0 0 0,1 1 0 16,0-4-59 0,-1 3-11-16,1-3-2 0,-1 3-1 0,4-3 29 0,-3 0 0 15,3-3-8-15,-3 3 8 0,-1 0 21 0,4-3 7 16,1-1 2-16,-1 4 0 0,-4 0-30 0,1 0 0 0,-1 4 0 0,4-1 0 15,-6 0 0-15,-1 0 0 0,-7-3 0 0,0 0 0 16,0 0-10-16,0 0-8 0,0 0-2 0,0 0 0 0,0 0 12 16,0 0 8-16,0 0-12 0,0 0 12 0,0 0-95 0,0 0-12 0,0 0-2 15,-7 0-1-15,-1 0-135 16,5-3-27-16</inkml:trace>
  <inkml:trace contextRef="#ctx0" brushRef="#br0" timeOffset="-30831.16">20669 11084 2964 0,'0'0'62'0,"0"0"13"15,0 0-60-15,0 0-15 0,0 0 0 0,0 0 0 16,0 0 97-16,4 6 17 0,-1 0 3 0,4-3 1 16,-3 4-47-16,3-4-10 0,0 0-1 0,0 3-1 15,0-3-25-15,0 0-5 0,0 1-1 0,4-1 0 16,-4 0-12-1,3-3-4-15,1 3 0 0,0-3 0 16,-1 0-12-16,-3 3 0 0,4-3 8 0,-4 0-8 0,3 0 0 16,-2 0 0-16,2-3 0 0,-6 3 0 0,3-3-63 0,0 0-15 0,0 0-3 0</inkml:trace>
  <inkml:trace contextRef="#ctx0" brushRef="#br0" timeOffset="-24890">21537 10729 1094 0,'-3'-6'46'15,"3"3"-37"1,-4 0 114-16,1-3 22 0,-1 2 5 0,0-2 1 15,4 3-22-15,0 3-4 0,-3-3-1 0,3 3 0 16,0 0-10-16,0 0-2 0,0 0-1 0,0 0 0 16,0 0-23-16,0 0-5 0,0 0-1 0,0 0 0 0,0 0-22 0,3 6-5 0,1 0-1 0,0 1 0 31,3 5-11-31,-4 4-3 0,4 3 0 0,-3 0 0 16,6 2-6-16,1 5-2 0,-1-1 0 0,5 6 0 15,-1-3-8-15,3 0-1 0,1-2-1 0,0 2 0 16,-4-6 0-16,3 0 0 0,-3 0 0 0,4 0 0 15,-4-7-22-15,0 4 0 0,0-3 0 0,1-1 8 16,-1-2-8-16,-4 3 0 0,4-4 8 0,-3 1-8 16,-4-4 0-16,4 0 0 0,-4-2 0 0,-4-1 8 0,1 0-8 15,-1 1 0-15,1-4 0 0,-4-3-8 16,0 0-21-16,0 0-4 0,0 0-1 0,0 0 0 16,0 0-85-16,0 0-17 0,-4 0-3 0,-3-3-1 15,0-4-44-15,4 4-10 0,-8-3-2 0</inkml:trace>
  <inkml:trace contextRef="#ctx0" brushRef="#br0" timeOffset="-24528.87">21558 11193 2310 0,'0'0'48'0,"0"0"11"15,0 0-47-15,0 0-12 0,0 0 0 0,0 0 0 16,0 0 104-16,0 0 20 0,0 0 3 0,0 0 1 15,4-6-24-15,-1 3-5 0,1 0-1 0,-1-3 0 16,1-1-23-16,-1 4-5 0,1-3-1 0,3 0 0 16,0-4-22-16,0 1-5 0,4-7-1 0,-4 4 0 15,7-4 6-15,-4 0 1 0,5 1 0 0,-1-4 0 16,0 0-48-16,0 0-16 0,0 0 0 0,0 1 0 16,0-1 16-16,0 6 8 0,0-3-8 0,1 4 12 15,-1 3-4-15,-4-4 0 0,1 4-8 16,-1-1 12-16,-3 1-12 0,1-1 9 0,-5 4-9 0,4 0 8 15,-7 3-8-15,0 3 0 0,0 0 0 0,0 0 8 0,0 0-8 0,4-7 0 16,-4 1 0-16,0 0 0 16,0 3-66-16,0-4-9 0,0 1-1 0,0 3-1 15,0-3-93-15,3 3-18 0,-3-7-4 0</inkml:trace>
  <inkml:trace contextRef="#ctx0" brushRef="#br0" timeOffset="-24179.32">22038 10591 2876 0,'0'7'128'0,"0"-7"25"16,0 3-122-16,4 3-31 0,-1-3 0 0,1 0 0 16,3 0 56-16,0-3 4 0,3 0 2 0,1 0 0 0,-1 0-25 0,5 0-5 15,2-3 0-15,-3 0-1 0,4 3-15 0,0-3-4 16,-1 0 0-16,1 3 0 15,0 0 10-15,-4 0 2 0,7 0 0 0,-7 0 0 16,0 0-33-16,0 3-7 0,-3-3 0 0,-1 3-1 16,-3 0 9-16,0 0 8 0,-3 1-12 0,-4-4 12 15,0 0-91-15,0 0-11 0,0 0-2 0</inkml:trace>
  <inkml:trace contextRef="#ctx0" brushRef="#br0" timeOffset="-23450.58">21509 10469 1194 0,'0'0'33'0,"-4"3"9"0,4 3-34 0,0-6-8 0,0 0 0 0,0 0 0 16,0 0 76-16,0 0 12 0,0 0 4 0,0 0 0 16,0 0 18-16,0 0 4 0,0 0 1 0,0 0 0 0,0 0 11 0,0 4 2 0,0-4 1 0,0 0 0 31,0 0-19-31,4 6-4 0,-4-6-1 0,7 3 0 15,-4 0-37-15,5-3-8 0,-1 0-2 0,0 3 0 16,0-3-22-16,0 0-5 0,0 0-1 0,3 0 0 0,1 0-13 0,0 0-2 0,-1 0-1 0,4 0 0 16,-3 0-14-16,3 0 0 0,-3 0 0 0,3 0 0 15,-4 0 14-15,4 0-3 16,-3 0-1-16,3 3 0 0,-3-3-10 0,3 4 0 0,-4-1 0 0,1 0 8 16,-1-3-8-1,-2 0 0-15,2 0 9 0,-3 0-9 0,0 3 0 0,0-3-20 0,0 3 4 0,0-3 1 16,0 3 27-1,-7-3 6-15,4-3 1 0,-4 3 0 0,0 0-11 0,0 0-8 0,7-3 9 0,-7 3-9 16,0 0 14-16,4-3-3 0,-4 3-1 0,0-6 0 16,3 2-2-16,-3-2-8 0,0 0 12 0,0 0-4 15,-3-1 0-15,-1 4-8 0,0-3 12 0,-3 0-4 16,4-1 5-16,-4-2 1 0,0-4 0 0,3 7 0 16,-3 0 2-16,0 0 1 0,0-1 0 0,4-2 0 15,-4 3-3-15,-1-4-1 0,-2 1 0 0,3-1 0 16,0 1-5-16,0 0-8 0,0-1 11 0,0 4-11 15,3 0 9-15,-3-1-9 0,3 1 0 0,-3 3 9 0,4 0-9 0,-4 0 0 16,3 0 0-16,-3 3 0 16,7 0-84-16,0 0-12 0,0 0-2 0,0 0-1 15,0 0-83-15,0 0-17 0,0 0-3 0</inkml:trace>
  <inkml:trace contextRef="#ctx0" brushRef="#br0" timeOffset="-22394.71">22147 11159 1094 0,'-3'-13'23'0,"3"10"5"16,0-3-28-16,3 0 0 0,-3-1 0 0,4 1 0 16,-1-3 108-16,-3 2 16 0,4 1 3 0,0 0 1 15,-4 0-29-15,3-1-6 0,-3 1-1 0,0 6 0 16,0 0 26-16,0 0 5 0,0 0 1 0,0 0 0 0,0 0-16 0,0 0-4 0,0 0 0 0,0 0 0 31,0 6-32-31,-3 4-6 0,3-4-2 0,-4 7 0 16,0-4 0-16,4 4 0 0,-3-4 0 0,3 3 0 15,-4 1-51-15,1 3-13 0,3-1 0 0,-4 1 0 16,4 3 0-16,0 0 0 0,-3 3 0 0,3 0 0 0,0 0 0 0,0-4 0 16,0 1 0-16,0 0 0 15,0-3 0-15,3-1 0 0,-3-5 0 0,0 2 0 16,4-2 0-16,-1-1 0 0,1-3 0 0,3 1 0 16,-3-1 31-16,-1-3 3 0,-3-3 1 0,7 3 0 0,-7-3-35 0,7 3 0 15,-3-3 0-15,6 0 0 16,-3 0 0-16,0 0 0 0,4 0 0 0,-4 0 0 0,4 0 0 0,-4 0 0 0,3-3 0 0,1 0 0 15,-4 3 0-15,0-3 0 0,4 3 0 0,-4-3 0 16,0 0 0-16,3 3 0 0,-6-3 0 0,3-1 0 16,0 1-26-16,-4 0-6 0,1 0 0 0,-4 3-1 31,3-6-79-31,-3 6-15 0,0-3-3 0,4-4-1 0,-4 1-74 16,0 0-15-16,0 3-4 0</inkml:trace>
  <inkml:trace contextRef="#ctx0" brushRef="#br0" timeOffset="-22032.31">22091 11253 2516 0,'0'0'72'0,"0"0"14"16,-7 0-69-16,7 0-17 0,0 0 0 0,0 0 0 0,0 0 104 0,0 0 18 0,0 0 3 0,0 0 1 15,0 0-80-15,0 0-16 0,0 0-3 0,7 3-1 16,4-3 10-16,-4 0 1 0,3 0 1 0,1 0 0 15,-1 3 10 1,1-3 3-16,0 0 0 0,-1 3 0 0,1-3-20 0,3 0-4 0,-4 0-1 0,4 0 0 16,-3 0-26-16,0 0-16 0,3 0 3 0,-4 0 0 15,1 0 13-15,0 4 0 0,-1-4 0 0,1 0 0 16,-4 0-20-16,0 0 0 0,3-4-1 0,-3 4 0 16,0-3-171-16,4 0-35 0</inkml:trace>
  <inkml:trace contextRef="#ctx0" brushRef="#br0" timeOffset="-21056.34">23008 10754 1579 0,'0'0'32'0,"0"0"10"16,0 0-34-16,0-6-8 0,0 3 0 0,0 3 0 15,0 0 149-15,0 0 28 0,0 0 6 0,0 0 1 16,0 0-39-16,0 0-7 0,0 0-2 0,0 0 0 16,0 0-57-16,7 0-12 0,0 3-3 0,0 0 0 0,-3 4-30 0,3-1-6 0,-4 0-2 0,1 7 0 15,3-4 10-15,-3 4 1 0,-1-1 1 0,1 4 0 16,-1-1-13 0,1 4-2-16,-1 0-1 0,1-3 0 0,-1 3-35 15,-3-4-7-15,4-2-2 0,-1 3 0 0,-3-7 46 0,0 3 10 0,0-2 2 16,0-4 0-1,0 0-58-15,0-6-11 0,0 7-3 16,0-7 0-16,0 0-26 0,0 0-6 0,0 0 0 0,0 0-1 16,0 0-91-16,0 0-17 0,-7 0-4 0,4-3-1 15,-4 3-94-15,3-4-20 0</inkml:trace>
  <inkml:trace contextRef="#ctx0" brushRef="#br0" timeOffset="-20864.73">22945 10911 1824 0,'0'0'38'0,"0"0"8"0,0 0-37 0,0 0-9 0,0 0 0 0,0 0 0 16,0 0 154-16,0 0 29 0,0 0 5 0,0 0 2 16,0 0-48-16,7 0-10 0,-4 0-1 0,4 0-1 15,0-3-53-15,0 3-10 0,4 0-3 0,-4-3 0 16,4 3-16-16,-1 0-4 0,1-3-1 0,3 3 0 16,-3 0-12-16,3-3-3 0,-4 3 0 0,4 0 0 15,-3-3-16-15,3 3-4 0,0 0-8 0,0-4 12 16,0 4-12-16,0-3 0 0,-3 3 0 0,3-3 0 15,0 0-118-15,-3 0-17 16,3-3-3-16</inkml:trace>
  <inkml:trace contextRef="#ctx0" brushRef="#br0" timeOffset="-20223.38">24021 10582 1465 0,'0'0'30'0,"0"0"9"0,0 0-31 15,0 0-8-15,0 0 0 0,0 0 0 16,0 0 128-16,0 0 24 0,0 0 4 0,0 0 2 16,0 0-6-16,0 0 0 0,0 0-1 0,0 0 0 15,0 0-37-15,0 0-7 0,-4 6-2 0,4 4 0 16,0 2-84-16,0 1-21 0,0 2 0 0,4 4 0 0,-4 0 64 0,3 6 9 0,-3-3 2 0,0 6 0 15,4-3-37-15,-1 4-7 16,1 2-2-16,-1-3 0 16,1-3-11-16,-1 0-2 0,1-3-1 0,-1 0 0 15,1-3-15-15,-1-3 0 0,1-4 0 0,0 1 0 0,-4-1 10 0,3 1-1 16,-3-4 0-16,4-2 0 0,-4-7-109 0,0 0-23 16,0 0-4-16,0 0-1 0,0 0-51 0,3-7-10 15,-3 1-3-15</inkml:trace>
  <inkml:trace contextRef="#ctx0" brushRef="#br0" timeOffset="-19847.53">24324 10629 2408 0,'-7'6'107'0,"3"1"21"15,1-1-102-15,-1 3-26 0,1-3 0 0,-1 4 0 16,1 2 64-16,-1-2 8 0,-3 2 2 0,0-2 0 15,4 5-11-15,-4-2-3 0,0 0 0 0,3-1 0 0,-3 4-12 0,0-4-4 0,0 4 0 0,0-3 0 16,0-1-21 0,-4 1-5-16,4-4-1 0,4 0 0 0,-4 1 38 0,3-1 7 0,0-2 2 0,1-1 0 31,-1 0-64-31,1 0 0 0,3-6-9 0,0 0 0 16,0 0 9-16,0 0 12 0,7 0-2 0,0 0-1 0,0-3-9 0,4-3 0 0,-4 0 0 15,3-4 0-15,4 4 0 0,-3-7 0 0,3 4 0 0,0 3 0 31,4-1 0-31,-1 1 0 0,-2 0 0 0,2 0 0 16,1 3 0-16,-1 3 0 0,-2 0 0 0,2 6 0 0,1-3 20 0,-4 3 3 0,0 4 0 0,0-1 0 31,0 4 0-31,-3 2 0 0,-4 1 0 0,0 3 0 16,-3-4-4-16,-1 4-1 0,1-3 0 0,-1 3 0 0,-3-4-18 16,0 4 0-16,-3 0 0 0,-1-3 0 0,1-1 0 0,-1-2 0 0,0-4 0 0,-3 1 0 15,0-4 10-15,0 0-2 16,0-3 0-16,4 1 0 15,-4-8-77-15,3 1-16 0,1 0-3 0,-1-3-1 16,1-4-120-16,3 1-24 0</inkml:trace>
  <inkml:trace contextRef="#ctx0" brushRef="#br0" timeOffset="-19026.6">24970 11052 2030 0,'7'3'57'0,"-4"4"14"0,4-1-57 0,-3-3-14 0,-4-3 0 0,7 6 0 16,-4-2 84-16,-3-4 13 0,7 3 3 0,-7-3 1 16,7 3-8-16,-7-3-1 0,4 3-1 0,-4-3 0 0,0 0-10 0,0 0-1 0,4 6-1 0,-4-6 0 15,0 0-10-15,0 0-1 0,0 0-1 0,0 0 0 31,0 0-19-31,0 0-4 0,-8 0-1 0,1 0 0 16,0-3-14-16,0 0-2 0,-3-3-1 0,-1-1 0 16,1-2-13-16,-1 0-2 0,-3-4-1 0,0 0 0 15,3-2-10-15,1 2 10 0,-5-2-10 0,8-4 10 0,-3 3 13 0,3-3 2 0,3 0 1 0,-3 1 0 16,4-4-37-16,3 0-7 16,0 3-2-16,0-3 0 0,3 0 20 0,4 3 0 15,-3 0 0-15,6 1 0 0,1-4 0 0,3 3-8 0,4 0 8 0,-1 0 0 16,-3 0 14-16,4 1 6 0,-4-1 2 0,4 3 0 15,-4 0-34-15,0 4-8 0,0-4 0 16,0 4-1-16,0 2 33 0,-3 1 8 0,3-1 0 0,-3 1 1 16,-1 0-21-16,-3 2 0 0,0 1 0 0,-3 3 0 15,-1-3 0-15,-3 3 0 0,4-4 0 0,-1 4 0 16,-3 0 0-16,0-3 0 0,4-1 0 0,-4 4 0 16,0-3-66-16,0 6-18 0,0-3-3 0</inkml:trace>
  <inkml:trace contextRef="#ctx0" brushRef="#br0" timeOffset="-16667.94">25241 10704 2880 0,'-7'7'128'0,"0"-1"25"15,4 0-122-15,-4 3-31 0,3-5 0 0,1 2 0 16,3-6 0-16,0 6 0 0,0-6 0 0,0 0 0 16,0 6 0-16,0-6 0 0,3 7 0 0,4-4 0 15,0 3 31-15,0-3 0 0,0 0 0 0,4 1 0 16,-1-1-31-16,1-3 0 0,3 3 0 0,0 0 0 15,0-3 18-15,4 0-2 0,0 3-1 0,3-3 0 16,-4 0 2-16,5 0 1 0,-5 0 0 0,-3 3 0 16,4-3-5-16,-4 3-1 0,-3 0 0 0,3 1 0 15,0-1-12-15,-4 0 9 0,1 0-9 0,3 0 8 16,-7-3 1-16,4 3 0 0,-8 0 0 0,8-3 0 16,-11 0 10-16,0 0 1 0,0 0 1 0,0 0 0 15,0 0 7-15,0 0 0 0,0 10 1 0,0-4 0 16,-4 0-6-16,1 1-2 0,-1-1 0 0,-3 3 0 0,4 1-9 0,-8 2-1 0,4-2-1 0,0 5 0 31,-4 1 10-31,1 3 1 0,-1 3 1 0,1 0 0 16,-1-3-22-16,1 2-18 0,3 1 3 0,-4 0 1 15,4-3 22-15,0 0 5 0,0 3 1 0,3-6 0 16,1-1-14-16,-1 1 0 0,4 0 0 0,0-7 0 0,0 0 0 0,7 1 0 0,-3-4 0 0,3-3 0 31,0 0-12-31,3 1-6 0,1-1-1 0,0-3 0 16,-1 0 19-16,4-3-8 0,-3-4 8 0,3 4 0 0,0-3 11 0,0 0 9 0,-3-1 1 0,-1 4 1 15,1-3-22-15,0 3 0 0,-1-3 0 0,1-1 0 32,-4 4-47-32,0 0-13 0,0 0-4 0,-4 0 0 0,1 0-16 15,-4-4-3-15,0 1-1 0,0 0 0 0,-4 3-70 0,1-4-14 0,-1 1-4 0,-3 3 0 16,0-3-16-16,0-1-3 0,-3-2-1 0</inkml:trace>
  <inkml:trace contextRef="#ctx0" brushRef="#br0" timeOffset="-16412.2">25393 11055 2747 0,'-4'0'78'0,"4"0"17"0,0 0-76 16,0 0-19-16,0 0 0 0,0 0 0 0,0 0 90 0,0 0 14 0,4 7 4 0,-1-4 0 16,5 0-44-16,-5 0-9 0,8-3-2 0,-4 0 0 15,3 0-21-15,1 0-5 0,-1 0-1 0,5 0 0 31,-5 0-11-31,1 0-3 0,3 0 0 0,-4 0 0 16,5 0-12-16,-1 0-8 0,0 0 8 0,-4 0-13 0,4 0 33 0,-3 0 8 0,0 3 0 0,3-3 1 16,-4 0 5-16,1 0 1 0,-1 0 0 0,-2 3 0 15,-1-3-58-15,0 4-11 0,-7-4-2 0,7 0-1 16,-7 0-95-16,7 0-18 0,0-4-4 0</inkml:trace>
  <inkml:trace contextRef="#ctx0" brushRef="#br0" timeOffset="-12330.11">25322 10519 1127 0,'0'0'23'0,"0"0"7"0,0 0-30 15,0 0 0-15,0 0 0 0,0 0 0 0,0 0 101 0,0 0 15 0,0 0 2 0,-3 3 1 16,3-3 61-16,-4 7 12 0,1-4 2 0,-1 3 1 16,1-3-63-16,3-3-12 0,-7 6-2 0,3-2-1 15,4-4-38-15,-3 3-8 0,-4 0-2 0,7-3 0 16,0 0-25-16,0 0-4 0,0 0-2 0,0 0 0 15,0 0-16-15,0 0-3 0,0 0-1 16,0 0 0-16,0 0-7 0,0 0-2 0,0 0 0 0,0 0 0 16,0 0 3-16,0 0 0 0,0 0 0 0,0 0 0 15,0 0 9-15,0 0 3 0,-4-3 0 0,4 3 0 16,-3 0-4-16,-1 0 0 0,4 0 0 0,0 0 0 16,0 0-4-16,0 0-2 0,0 0 0 0,0 0 0 15,0 0-4-15,0 0-1 0,0 0 0 0,0 0 0 16,0 0-17-16,0 0-4 0,0 0-1 0,0 0 0 15,0 0 24-15,0 0 5 0,0 0 0 0,0 0 1 0,0 0-17 16,0 0 10-16,0 0-10 0,0 0 8 0,7 0-8 0,0 0 8 0,0 0-8 0,4 0 8 31,-4 0-8-31,3 3 0 0,5-3 9 0,-1 3-9 16,-4 0 0-16,4-3 8 0,-3 3-8 0,3-3 0 0,0 0 0 0,0 0 0 0,-3 0 0 0,3-3 0 16,0 0 0-16,0 0 0 0,0 0 0 0,-3 0 0 15,3-1 0-15,-3 4 0 16,-1 0 0-16,4-3 8 0,-7 3-8 0,0 0 9 0,0 0-9 0,0 0 10 15,1 0 14-15,-1 0 4 0,0 3 0 0,0-3 0 32,0 0-44-32,0 0-8 0,-4 0-1 0,4 0-1 0,-3 0 42 0,3-3 8 0,0 3 1 0,-3-3 1 31,3 3-26-31,-4-3 0 0,-3 3 0 0,4-6 0 16,-4 6 0-16,3-3 0 0,-3 3 0 0,0 0 0 15,4-3 0-15,-4 3 0 0,7-4 0 0,-7 4 0 16,0 0 0-16,0 0 0 0,-4-6 0 0,1 3 0 0,-1-3 0 0,1 3 0 0,-1-1 0 0,-3 1 0 15,4 0 0-15,-5-3 0 0,1 0 0 0,4 2 0 16,-4-2 0-16,0 0 0 0,0 3 0 0,0-3 0 16,0-1 0-16,0 1 0 0,0-3 0 0,-1 5 0 15,5-2 8-15,-4 3-8 0,3 0 0 0,1 0 8 16,-1 3-8-16,4 0 0 0,0-6 0 0,0 6 8 16,0 0-8-16,0 0 0 0,0 0 0 0,0 0 0 15,0 0 0-15,0 0 0 0,0 0-12 0,0 0 12 16,0 0-80-16,0 0-8 0,0 0-1 0,4 0-1 15,3 0-111-15,-4 0-23 0,4 0-4 0</inkml:trace>
  <inkml:trace contextRef="#ctx0" brushRef="#br0" timeOffset="-9102.14">25950 11197 1968 0,'0'0'41'0,"0"0"9"0,-3-4-40 0,-1 1-10 0,1 0 0 0,-1-3 0 16,4 3 71-16,0 3 12 0,0 0 2 0,4-3 1 15,-4-1-14-15,3-2-4 0,1 3 0 0,-4 3 0 16,0 0-54-16,7-3-14 0,-7 3 0 0,3 3 0 16,-3-3 56-16,7 3 9 0,-3 3 2 0,3 4 0 15,-7-4 1-15,0 7 0 0,0-4 0 0,0 7 0 16,-3-4-4-16,-1 7 0 0,4 0 0 0,-4 0 0 16,-3 0-21-16,0 2-5 0,0 1-1 0,-3 0 0 15,3 0-13-15,-4 0-4 0,0 3 0 0,4-3 0 16,-3 0-20-16,3 0 0 0,0-3 0 0,0 0 0 15,3-3 12-15,1-1-3 0,-1-2 0 0,8-1 0 16,-1 1-9-16,1-7 0 0,3 0 0 0,0-2 0 16,0-1 0-16,0-6-14 0,3-1 5 0,1 1 1 0,0-3 8 0,-1 0 0 15,1-7 0-15,-4 4-8 16,0-4-1-16,0 1 0 0,4 2 0 0,-4-2 0 0,-4 2-14 0,4 1-2 16,0-1-1-16,-3 1 0 0,-1 0-103 0,1 2-21 0,-4 1-4 0,3 0-1 15,-3 0-81 1,0-1-16-16,0-2-3 0</inkml:trace>
  <inkml:trace contextRef="#ctx0" brushRef="#br0" timeOffset="-8894.9">25799 11375 2747 0,'-4'3'78'0,"4"-3"17"16,0 0-76-16,0 0-19 0,0 0 0 0,0 0 0 15,4 4 89-15,3-1 15 0,3 0 2 0,1 0 1 16,-1 0-39-16,5-3-8 0,-5 3-2 0,8-3 0 16,-4 0-22-16,0 0-4 0,4 0 0 0,-4 0-1 0,0 0-15 15,0 0-2-15,0-3-1 0,-3 3 0 16,-1-3-13-16,1 0 8 0,-1 0-8 0,1-4 0 16,0 4-10-16,-1-3-8 0,-3 3-2 0,4-3 0 15,-1-1-177-15,-3 4-36 0</inkml:trace>
  <inkml:trace contextRef="#ctx0" brushRef="#br0" timeOffset="-4280.39">26631 10943 1789 0,'-3'3'76'0,"-4"0"-61"16,3 0 200-16,-3 0 40 0,4 0 8 0,3-3 1 16,0 0-108-16,0 0-23 0,0 0-4 0,0 0-1 15,0 0-51-15,0 0-10 0,0 0-3 0,0 0 0 16,0 0-32-16,3-3-8 0,4 0 0 0,4 0-1 16,-1 0-7-16,4 3 0 0,-3 0-1 0,3 0 0 15,0 0-6-15,0 0-1 0,0 3 0 0,1-3 0 16,-1 3 8-16,0 0 2 0,0 0 0 0,0 0 0 15,0-3-9-15,-3 4-1 0,-1-1-8 0,1 0 12 16,-4 0-12-16,0 0-8 0,0 0 8 0,4 0-13 16,-4 0 22-16,-4 4 5 0,4-4 1 0,-3 0 0 15,3-3-24-15,-7 0-5 0,3 3-1 0,4-6 0 16,-3 3-41-16,-1-3-9 0,1-3-2 0,3-1 0 16,-3 1-149-16,-1 0-29 0</inkml:trace>
  <inkml:trace contextRef="#ctx0" brushRef="#br0" timeOffset="-3496.84">27436 10595 1552 0,'0'0'44'0,"0"0"10"0,-4-7-43 0,4 7-11 0,0-3 0 0,0 3 0 15,0 0 53-15,0 0 9 16,0 0 2-16,0 0 0 0,0 0 50 0,0 0 10 0,0 0 3 0,0 0 0 15,0 0-50-15,0 0-9 0,0 0-3 0,0 0 0 16,0 0 51-16,0 0 9 0,0 0 3 0,0 0 0 16,0 0-103-16,0 6-25 0,4 4 0 0,-1 2 0 15,-3 1 56-15,4 3 7 0,-4 2 1 0,3 1 0 16,-3 3 0-16,4 0 0 0,-4 3 0 0,3 3 0 16,1-3-45-16,-4 4-9 0,3-1-2 0,1 0 0 15,-4-3 6-15,3-3 1 0,-3 0 0 16,4-3 0-16,-1 0-4 0,1-4-1 0,-1 1 0 0,1 0 0 15,-1-1 17-15,1-2 3 0,0 0 1 0,-1-1 0 16,-3-3-51-16,4 1-11 0,-4-4-1 0,0 0-1 0,0-6 13 16,0 0 4-16,0 0 0 0,0 0 0 15,0 0-76-15,0 0-16 0,0-6-2 0,3-6-1 16,-3-1-39-16,4 1-8 0,-4-7-2 0,3 0 0 16,-3 3-91-16,4-3-18 0</inkml:trace>
  <inkml:trace contextRef="#ctx0" brushRef="#br0" timeOffset="-3156.12">27672 10554 1337 0,'7'-35'28'0,"0"23"6"0,-3-1-34 0,-1 1 0 0,1-1 0 0,-1 1 0 0,4 2 109 0,-3 1 15 0,-4 2 4 0,3 1 0 16,-3 6 0-16,0 0 0 0,0 0 0 0,0 0 0 16,0 0 0-16,0 0 0 0,4 6 0 0,3 1 0 15,-4 2-52-15,1 1-11 0,-1-1-1 0,-3 3-1 16,4 4 1-16,-1 0 0 0,1 0 0 0,-4 5 0 31,4-2-12-31,-1 3-1 0,1 3-1 0,-1 4 0 0,-3-4-28 0,4 3-6 0,-4-3 0 0,3 6-1 16,1-6 39-16,-4 4 8 0,3-1 2 0,1-3 0 15,-1 0-64-15,4-6-8 0,-3 3-4 0,-1-3-1 16,1-4 21-16,3 1 4 0,-7 0 0 0,3-4 1 16,1-2-13-16,-4 2 0 0,4-3 0 0,-4 1 0 15,0-1 0-15,0 1 0 0,0-4 0 0,0-3 0 16,-4 3 0-16,4-6 0 0,-4 4 0 0,4-4 0 15,0 0 0-15,-3 0 0 0,3 0 0 0,-4 0 0 16,-3-4-100-16,4 4-22 16,-4-6-5-16,3 3-1 0,1-3 0 0,-1-1 0 0,1 1 0 0,-1 0 0 15,-3-4-116-15,4-2-23 0</inkml:trace>
  <inkml:trace contextRef="#ctx0" brushRef="#br0" timeOffset="-2909.71">27538 10877 2090 0,'0'0'44'0,"0"0"8"15,-4-3-41-15,4 3-11 0,-7-4 0 0,7 4 0 16,0 0 151-16,0 0 28 0,0 0 5 0,4-6 2 0,3 3-82 0,-4 0-17 0,4 0-3 0,4 0-1 16,0-1-31-16,-1 4-5 0,1 0-2 0,-1 0 0 15,4 4 15-15,1-1 4 0,-1 0 0 0,-4 0 0 16,4 0 0-16,0 0 0 0,-3 4 0 0,0-1 0 15,-1-3-52-15,4 0-12 0,-3 3 0 0,0-2 0 16,-1-1 0-16,1-3 0 0,-1 3 0 0,4-3 0 16,-3 0 0-16,-4 0 0 0,0 0 0 0,0 0 0 15,0 0 0-15,0 0 0 0,-7 0 0 0,7 0 0 16,-7 0-88-16,0 0-21 0,0 0-4 0</inkml:trace>
  <inkml:trace contextRef="#ctx0" brushRef="#br0" timeOffset="-530.12">28183 10676 1516 0,'-7'-9'32'0,"7"9"6"15,0-7-30-15,0 4-8 0,0 0 0 0,0 3 0 0,-3-6 66 0,3 3 12 0,0 3 2 0,0 0 1 32,0 0-13-32,0 0-4 0,0 0 0 0,0 0 0 15,0 0 52-15,0 0 9 0,0 0 3 0,0 0 0 0,0 0-52 0,0 0-9 0,0 0-3 0,0 0 0 16,0 0 0-16,0 0 0 0,0 0 0 0,0 0 0 31,0 0 0-31,0 6 0 0,0 3 0 0,3-2 0 0,-3 2-32 0,4 0-8 0,3 1 0 0,-4 2-1 31,1-2 14-31,3 5 3 0,-3-5 1 0,3 6 0 16,0-1-33-16,0 1-8 0,0 0 0 0,3-1 0 0,-3 4 0 16,4-3 0-16,-4 3 0 0,4-4 0 0,3 1 0 0,-4 0 0 0,4-1 0 15,-3-2 0-15,3-4 0 0,0 4 0 0,0-4 0 0,1 1 0 16,-1-1 0-1,3 0 0-15,-3-2 0 0,0 2 0 0,-3 0 8 0,0-2-8 16,-1-1 12-16,-3 3-4 0,0-2-8 0,-3-1-9 0,-1 0 9 0,4 1-13 16,-7-7 13-16,0 0 0 0,0 0 0 0,0 0 0 15,0 0 0-15,0 0 0 0,0 0 0 0,0 0 0 16,-7-7-105-16,4 1-19 0,-4 0-3 0,0-1-1 16,0 1 0-16,0 3 0 0,0-3 0 0</inkml:trace>
  <inkml:trace contextRef="#ctx0" brushRef="#br0" timeOffset="-121.21">28194 11046 1691 0,'-4'0'71'0,"4"0"-57"32,0 0 119-32,0 0 24 0,0 0 5 0,0 0 1 0,0 0-28 0,0 0-6 0,0 0-1 0,0 0 0 15,0 0-51-15,0 0-10 0,0 0-3 0,0 0 0 16,0 0 0-16,0-3 0 0,0-3 0 0,4-1 0 16,-4 4 0-16,4-6 0 0,-1 3 0 0,1-4 0 15,3 1 0-15,-4-1 0 0,8-2 0 0,-4-1 0 16,3-2-51-16,1-1-13 0,0-3 0 0,3 3 0 15,-4-2 0-15,4 2 0 0,0 0 0 0,-3 1 0 16,3-1 0-16,0 3 0 0,-3 1 0 0,3-1 0 16,-3 4 0-1,-1-1 0-15,-3 4 0 0,4 0 0 0,-4 0 0 0,-4 2 0 0,1-2 0 16,-4 6 0-16,3-3 0 0,-3 3 0 16,0-6 0-16,0 6 0 0,0 0 0 0,0 0 0 0,0-3 0 0,0 3 0 15,-3-3 0-15,3 3 0 0,-4-4 0 0,4 4 0 16,0 0-75-16,-3-3-17 0,3 3-4 0,0 0-1 15,0-3-101-15,0 3-20 0,3-6-4 0</inkml:trace>
  <inkml:trace contextRef="#ctx0" brushRef="#br0" timeOffset="4614.48">28674 11049 1136 0,'0'0'48'16,"0"0"-39"0,0 0 87-16,0 0 16 0,0 0 4 0,0 0 1 15,0 0-42-15,0 0-9 0,0 0-2 0,0 0 0 16,0 0 0-16,0 0 0 0,0 0 0 0,0 0 0 15,0 0 0-15,0 0 0 0,0 0 0 0,0 0 0 32,0 0-11-32,0 0-2 0,0 0-1 0,0 0 0 0,0 0 22 0,0 0 5 0,0 0 1 0,0 0 0 15,0 0-62-15,0 0-16 0,0 0 0 0,0 0 0 16,0 0 0-16,0 0 0 0,0 0 0 0,0 0 0 16,0 0 54-16,0 0 8 0,0 0 2 0,0 0 0 15,0 0-52-15,3 6-12 0,-3 1 0 0,4-1 0 16,-4 0 0-16,3 1 0 0,-3-1 0 0,0 3 0 15,4 1 54-15,-4 2 8 0,0 1 2 0,0 2 0 16,-4 1-52-16,4 3-12 16,0 0 0-16,0-1 0 0,-3 4 34 0,3 0 4 0,-4 0 1 0,4 3 0 15,0-3-39-15,-3-3 0 0,3 0 0 0,0 0 0 16,0-7-26-16,3 1-10 0,-3-4-1 0,0 1-1 16,0-7 55-16,0-3 11 0,0 0 3 0,0 0 0 15,0 0-152-15,0 0-31 0,0 0-5 0</inkml:trace>
  <inkml:trace contextRef="#ctx0" brushRef="#br0" timeOffset="5740.46">28691 11071 1119 0,'0'0'49'0,"0"0"11"0,0 0-48 0,0 0-12 0,0 0 0 0,0 0 0 31,0 0 87-31,0 0 14 0,0 0 3 0,0 0 1 0,0 0-33 0,0 0-8 0,0 0 0 0,0 0-1 32,-3 6 1-32,3 4 1 0,0-4 0 0,-4 0 0 15,4-6-1-15,0 10 0 0,0-10 0 0,0 6 0 16,0 3 12-16,0 1 3 0,0-1 0 0,0 1 0 15,0-1-38-15,0 4-7 0,0-4-2 0,0 4 0 16,0-1-12-16,0 1-4 0,0 2 0 0,0-2 0 16,0 3-16-16,-3-4 0 0,3 1 0 0,0 2 0 0,0-2 0 0,0-1 0 0,0 1 0 0,0-4 0 15,0 4 0-15,0-4 0 16,0 1 0-16,0-1 0 0,0 0 58 0,0-2 5 0,0 5 1 0,0-2 0 16,0-4-52-16,0 3-12 0,0-2 0 0,0-1 0 15,0 0 0-15,0-6 0 0,3 6 0 0,-3-6 0 0,7 4 0 16,0-1 0-16,-3-3 0 0,7 3 0 15,-4-3-11-15,3-3-5 0,-3 0 0 0,4-1-1 16,-1-2 17-16,5 3 11 0,-5-3-2 0,1 3 0 0,-1-4-9 0,-3 4 10 0,4 0-10 0,-4 3 10 31,4-3-10-31,-4 3 0 0,0-3 9 0,0 3-9 16,-7 0 8-16,3 3-8 0,-3-3 8 0,7 3-8 0,-7-3 0 16,0 0-16-16,4 3 2 0,-4-3 1 15,0 0-85-15,3 3-17 0,-3-3-3 0,0 0-1 16,0 0-109-16,0 0-23 0</inkml:trace>
  <inkml:trace contextRef="#ctx0" brushRef="#br0" timeOffset="6191.76">28635 11231 1728 0,'0'0'76'0,"0"0"16"16,0 0-73-16,0 0-19 0,0 0 0 0,0 0 0 15,0 0 55-15,0 0 7 0,0 0 2 0,0 0 0 0,0 0 50 16,0 0 10-16,0 0 3 0,0 0 0 0,0 0 1 16,0 0 1-16,0 0 0 0,0 0 0 15,0 0-103-15,0 0-26 0,0 0 0 0,0 0 0 16,7 0 151-16,-3 3-70 0,3-3 1 0,0 3-29 0,0-3-5 0,0 3-2 0,0-3 0 16,3 4-37-16,-3-4-9 0,4 3 0 0,0-3 0 15,-1 0 0-15,1 0 0 0,-1 0 0 0,5 0 0 16,-5 0 0-16,4 0 10 0,-3-3-10 0,-1 3 10 15,1 0-10 1,-4 0 0-16,0 0 0 0,0 3 8 0,-7-3-8 0,0 0-9 0,0 0 9 0,0 0-13 31,0 0-67-31,0 0-12 0,0 0-4 0</inkml:trace>
  <inkml:trace contextRef="#ctx0" brushRef="#br0" timeOffset="7280.75">28240 10388 2030 0,'0'0'57'0,"0"0"14"15,0 0-57-15,0 0-14 0,0 0 0 0,0 0 0 16,0 0 54-16,0 0 8 0,0 0 2 0,0 0 0 0,3 6 0 0,-3-6 0 0,4 3 0 0,-4-3 0 31,3 6 0-31,1-3 0 0,-4-3 0 0,7 4 0 0,0-4-52 0,-3 3-12 0,6-3 0 0,-3 0 0 32,0 0 54-32,4 0 8 0,-1 0 2 0,1 0 0 0,0 0-52 0,-1 0-12 0,1 0 0 15,-1 0 0-15,5-3 0 0,-5 3 0 0,1 0 0 0,3 0 0 16,-4 0 0-16,1 0 0 0,0 0 0 0,-1 0 0 15,-3 0 0-15,4 0 0 0,-4 0 0 0,0 0 0 16,-4 0 0-16,4 0 0 0,-3 0 0 0,3 0 0 16,-7 0 0-16,4 0 0 0,3 3 0 0,-4-3 0 15,4 0 0-15,-3 0 0 0,3 0 0 0,-4 0 0 32,1 0 0-32,-4 0 0 0,7 0 0 0,-4-3 0 0,-3 3 0 0,7 0 0 0,-3-4 0 15,0 1 0-15,3 3 54 0,-7 0 8 0,3-3 2 0,-3 3 0 16,4-3-52-16,-4 3-12 0,0 0 0 0,0 0 0 15,0 0 0-15,0 0 0 0,0 0 0 0,0 0 0 16,0 0 0-16,0-3 0 0,0 3 0 0,0 0 0 16,0 0 0-16,3-3 0 0,-3 3 0 0,0-7 0 15,0 1 0-15,-3 3 0 0,-1 0 0 0,1-3 0 0,-1-1 0 16,-3 4 0-16,3-3 0 0,-3 0 0 0,0-1 54 16,0 1 8-16,0 0 2 0,0 0 0 15,-3-1-52-15,3 4-12 0,0-3 0 0,-1 3 0 16,1 0 0-16,0 0 0 0,0-4 0 0,4 4 0 0,-4 0 0 15,3 0 0-15,1-3 0 0,3 6 0 16,0-4 0-16,0 4 0 0,0-6 0 0,0 6 0 0,3-3-151 16,1-3-33-16,3 3-6 0</inkml:trace>
  <inkml:trace contextRef="#ctx0" brushRef="#br0" timeOffset="7933.49">28695 10566 1242 0,'0'0'52'15,"0"0"-41"1,0 0 113-16,0 0 24 0,0 0 4 0,0 0 0 16,0 0-19-16,0 0-4 0,0 0-1 0,-4 3 0 15,4-3 0-15,0 0 0 0,0 0 0 0,0 0 0 16,0 0-51-16,0 0-10 0,0 0-3 0,0 0 0 16,0 0 0-16,0 0 0 0,4 4 0 0,3-1 0 31,-3 0-51-31,3-3-13 0,3 3 0 0,-3-3 0 0,4 3 54 0,-1-3 8 0,1 3 2 0,0-3 0 15,-1 0-52-15,4 3-12 0,-3-3 0 0,-1 0 0 16,1 0 0-16,0 0 0 0,-4-3 0 0,3 0 0 16,-3 0-48-16,4 3-13 0,-4-3-3 0</inkml:trace>
  <inkml:trace contextRef="#ctx0" brushRef="#br0" timeOffset="9573.98">29295 10218 1642 0,'-4'0'46'0,"-3"0"11"0,4 0-45 0,3 0-12 0,-7 0 0 0,7 0 0 31,-4 0 88-31,4 0 16 0,-7 0 4 0,7 0 0 0,-4-3-19 16,4 3-3-16,-7 0-1 0,7 0 0 0,0 0-12 0,-3 0-2 0,3 0-1 0,-7 0 0 15,7 0-2-15,-4 0-1 0,-3 0 0 0,7 0 0 32,-7 0-11-32,7 0-3 0,0 0 0 0,0 0 0 15,0 0-15-15,0 0-3 0,0 0-1 0,0 0 0 16,0 0-22-16,0 0-4 0,0 0 0 0,0 0-8 15,4 3 26-15,3 4-2 0,-4-1 0 0,8 0 0 16,-4 0 13-16,3 1 3 0,1-1 0 0,0 0 0 16,3 4-40-16,0-1-10 0,0 0-1 0,0 1 0 15,4 2 11-15,-4 1 16 0,0-1-4 0,0 4-1 16,0-3-11-16,-3-1 0 0,-1 4 0 0,4 0 0 16,-3-1 30-16,0 4 4 0,-1-3 1 0,1-1 0 0,-1 4-22 0,1-3-4 0,0 0-1 15,3 5 0-15,-4-5 11 0,1 3 1 0,-1 3 1 0,1 0 0 31,0 3-21-31,-4 0-10 0,0 0 1 0,0 6 0 0,0-2 9 0,3-1 0 0,-3 3 8 0,0 1-8 16,4-4 10-16,-4 0-2 0,0 0-8 0,0-3 12 16,-3 0-1-16,3 1-1 0,-4-5 0 0,1 1 0 0,-4 0 1 15,0 0 0-15,-4 0 0 0,1 0 0 16,-1 0-2-16,-3 3 0 0,0 0 0 0,0 0 0 0,-3 1-6 16,2-1-3-16,-2 0 0 0,-1-3 0 15,1 0-26-15,-1 0-5 0,1-7-1 0,-1 4 0 0,0-3 52 0,1-7 9 16,-1 4 3-16,1-4 0 15,3 0-24-15,0 1-8 0,-1-4 0 16,5 0 0-16,-4 1 0 0,3-4 0 0,4-3 0 0,0 0 0 16,0 0 0-16,0 0 0 0,0 0 0 0,0 0 0 15,0 0-20-15,0 0-3 0,0 0-1 0,-3-6 0 16,-1-1-56-16,1 1-12 0,3-3-3 0</inkml:trace>
  <inkml:trace contextRef="#ctx0" brushRef="#br0" timeOffset="17147.98">25192 11620 918 0,'0'0'40'0,"0"0"9"15,0 0-39-15,0 0-10 0,0 0 0 0,0 0 0 16,0 0 80-16,0 0 13 0,0 0 3 0,0 0 1 31,0-3 3-31,-4 0 1 0,4-4 0 0,0 4 0 16,0 3-8-16,0 0-1 0,0 0-1 0,0 0 0 0,0 0-73 0,0 0-18 0,0 0 0 16,0 0 0-16,0 0 55 0,0 0 7 0,0 0 2 0,0 10 0 31,0-10-14-31,0 0-2 0,-3 9-1 0,3-9 0 15,0 0-24-15,0 6-5 0,0 4-1 0,0-10 0 16,3 6 11-16,-3 0 3 0,0-6 0 0,0 10 0 0,0-4 1 0,4 0 1 0,-4-6 0 0,0 6 0 16,3 1-33-16,1-1 0 0,-4 0 0 0,3 0 0 15,1 4 14-15,0-4-4 0,-4-3-1 0,3 4 0 16,1-1 0-16,-1 0 0 0,-3 0 0 0,4 1 0 16,-1-1-21-16,1 0-5 0,-1 0-1 0,4 4 0 15,-3-4 66-15,-4 0 12 0,3 1 4 0,4-1 0 16,-3 3-52-16,-1-2-12 0,1-1 0 0,-1 0 0 15,5 0 0-15,-5 1 0 0,4-1 0 0,-3 0 0 16,3 1-11-16,0-1-5 0,0 0 0 0,0-3-1 0,0 3 17 0,4-2-10 16,-4-1 10-16,0 3-8 15,3-3 8-15,-3 3 0 0,0-2 0 0,4 2 0 16,-4-3 0-16,4 3 0 0,-4-3 8 0,3 4-8 0,-3-4 18 16,0 3-1-16,0 0 0 0,0-3 0 15,-3 4-17-15,3-1-14 0,0 0 2 0,-3 1 1 16,3-1 11-16,-4 0 8 0,4 0-8 0,0 1 11 15,0-1-11-15,0 0 0 0,-3-3 0 0,6 0 0 0,-2 1 8 0,-1-1-8 0,0 0 0 0,3 0 8 32,-3-3-8-32,0 3 0 0,-3 0 0 0,3 0 0 0,0-3 0 0,0 0 0 0,0 4 0 15,4-4 0-15,-4 0 56 0,0 3 7 0,0 0 1 0,0 0 0 16,3-3-64-16,-2 3-15 0,-1 0-1 0,3-3-1 16,1 3 17-16,-4-3 9 0,0 0-1 0,0 0 0 15,0-3-8-15,4 3 0 0,-4-3 0 0,0 0 0 16,3 0 0-16,1-3 0 0,-1 2 9 0,1-2-9 15,0 3 11-15,-1-3-3 0,1-1 0 0,-1 4 0 16,-3 0 0-16,4 0-8 0,0 0 12 0,-1 0-4 16,-3 0-8-16,4-4 0 0,-4 4 9 0,3 0-9 15,-3 0 0-15,1 0 0 0,-1 3 0 0,0-3 8 16,0 0-8-16,3 3 0 16,-3-4 0-16,0-2 0 0,4 3 0 0,-4 0 0 0,0 0 0 0,0 0 8 15,0-4-8-15,0 4 0 0,0 0 0 0,4-3 0 16,-4 3-11-16,0 0-3 0,4-4-1 0,-1 4 0 15,-3-3 15-15,4 3 0 0,-1 0 0 0,1-1 0 16,-4 4 0-16,4-3 0 0,-1 0 0 0,1 0 0 16,-4 3 22-16,3-3 7 0,1 0 2 0,0 0 0 15,-1-1-31-15,1 4 0 0,-4 0-8 0,3-3 8 16,1 3-27-16,0-3 2 0,-4 0 0 0,3 0 0 16,1 3 41-16,-4-3 9 0,3 0 2 0,-3 3 0 0,1-3-19 15,2 3-8-15,-3-4 0 0,0 4 8 0,0 0-8 0,0 0 0 0,0 0 0 0,4 0 8 16,-4 0 20-16,0 4 3 0,0-4 1 0,0 0 0 31,0 3-49-31,0 0-10 0,0 0-1 0,4 0-1 16,-4 0 29-16,0-3 0 0,4 0 0 0,-1 0 0 0,1 3 0 0,-4-3 0 0,3 3 0 0,1-3 0 15,-4 4 0-15,4-4 0 0,3 0 0 0,-4 3 0 32,1-3-34-32,-4 3-1 0,4-3 0 0,-4 3 0 15,3 0 57-15,1 3 11 0,3-2 3 0,-3 2 0 16,-1 0-28-16,1-3-8 0,-1 4 0 0,4-1 0 0,-3 0 8 0,0 0-8 0,3 1 0 0,-4-1 0 15,4-3 0-15,-3 3 0 0,0 1 0 0,-1-1 0 16,1 0 0-16,-1 0 0 0,-3-3 0 0,4 4 0 16,-1-1 0-16,1 0 0 0,-4 4 8 0,0-4-8 0,0 0 0 0,0 1 0 15,0-1 8-15,0 3-8 16,0 1 0-16,1-1 0 0,-1 0 8 0,0 7-8 0,0-3 0 0,0-1 0 16,0 1 0-16,3-1 0 15,-3 1 0-15,4-1 0 0,-4 1 0 0,4-1 0 0,-4-2 21 0,3-1-2 16,-3 1-1-16,0-1 0 0,0-3-28 0,1 1-6 15,-1-1 0-15,0 0-1 0,0-3 17 16,-7-3 0-16,7 3 0 0,0 1 0 0,-7-4 0 0,3 6 0 16,4-3 0-16,-7-3 0 0,0 0 0 0,0 0 0 15,0 0 0-15,7 0 0 0,-7 0 0 0,7 0 0 16,-7 0 0-16,11 0 0 0,-11 0 0 0,4 0 0 0,-4 0 0 0,7-3 0 31,0 3 0-31,0-3 0 0,-7 3 0 0,3-3 0 0,4-1 0 16,-3 1 0-16,-1-3 0 0,4 3 0 15,-3-3 0-15,0 2 0 0,-1 1 0 0,1-3 0 0,-1 0 0 16,1 0 0-16,-1-1 0 0,1 1 0 0,-1 0 0 0,1-1 0 0,-1 1 0 0,1-3 0 16,-1 2 12-16,4-2 4 0,-3 3 0 0,-1-4 0 15,1 4-25-15,3-6-5 16,-3 2-1-16,3 1 0 0,-4-4 24 0,1 4 5 0,-1-1 1 16,1 1 0-16,-1 3-23 0,4-4-5 0,-3 1-1 0,-1 3 0 15,1-1 22-15,3 1 5 0,-4 0 1 0,5 0 0 16,-5-1-14-16,1 4-18 0,-1-3 4 0,4 0 1 15,-3 2 13-15,3-2 0 0,-4 3 0 0,4 0 10 16,-3-3-10-16,-1 3 0 0,1-4 0 0,-1 4-11 16,4 0 11-16,-3-3 0 0,3 3 0 0,-3-4 0 15,3 4 0-15,-4 0 0 0,4 0 0 0,0 0 0 0,-3 0 0 0,3 0 0 16,-4-1 0-16,4 1 8 0,1 0-8 16,-1 3 0-16,0-3 0 0,0 0 0 0,0 3 0 0,0-3 0 15,0 3 0-15,0 0 0 0,0-3 0 0,0 3 0 16,0-4 0-16,0 4 0 15,4-3 0-15,-4 3 0 0,0 0 0 0,3 0 0 16,1-3 0-16,-4 3 0 0,0 0 0 0,4 0 0 16,-1 0 0-16,1 0 0 0,-1-3 0 0,1 3 0 15,-4 0 0-15,4 0 0 0,-4 0 0 0,3 0 0 0,1 0 0 0,-1 0 16 16,-2 0-4-16,2 0-1 16,1 0-11-16,-4 0-14 0,3 0 3 0,-3 0 1 0,4 3 10 0,-4-3 14 0,4 0-3 0,-4 0-1 15,3 3-10-15,-3-3-14 0,0 3 3 0,4-3 1 16,0 0 10-16,-1 0 0 15,-3 0 0-15,4 4 0 0,-1-4 0 0,1 3 0 16,-1-3 0-16,1 3 0 0,3 0 8 0,-3 0 1 0,-1-3 0 0,1 3 0 16,3 0-9-16,-3 4 0 0,3-4 0 0,3 0 0 15,-6 0 0-15,3 0 0 0,0 3 0 0,4-2 0 16,-4-1 0-16,0 0 0 0,0 0 0 0,0 0 0 16,0 0 0-16,-3-3 0 0,3 3 0 0,-3 1 0 15,-1-1 0-15,1 0 0 0,-1 3 0 0,1-3 0 0,0 0 0 0,-1 4 0 31,1-4 0-31,-1 0 0 0,4 0 0 0,-3 0 0 0,3 0 0 0,-3 0 0 16,3 1 0-16,-4-1 0 0,5 0 0 0,-1 0 0 0,0 0 0 0,0 0 0 16,0 0 0-16,0 1 0 0,0-4 0 0,4 3 0 15,-4-3 0-15,0 3 0 0,4-3 0 16,-4 3 0-16,0-3 0 0,0 3 0 16,0-3 0-16,0 3 0 0,-3 0 0 0,-1 0 0 15,5 1 0-15,-5-1 0 0,1 0 0 0,3 0 0 16,-7 0 0-16,3 0 0 0,1 0 0 0,0 1 0 0,-1-1 0 0,4 0 0 15,-3 0 0-15,-1-3 0 0,5 3 0 0,-5-3 0 0,4 0 0 16,0 0 0-16,0 0 0 0,1 0 0 0,-1 0 0 16,-4 0 0-16,4 0 0 0,1 0 12 0,-1 0-12 0,0 0 12 15,0 0-12-15,0 0 0 0,0 3 9 0,0 0-9 16,0-3 0-16,-3 4 0 16,3-1 0-16,-3-3 8 0,3 3-8 0,-4-3 0 0,1 3 0 0,-1-3 0 15,1 0 0-15,0 0-15 16,-4 0 4-16,3 0 1 0,-3-3 18 0,0 3 3 0,0 0 1 0,0-3 0 15,4 0 0-15,-4-1 1 16,0 1 0-16,0 3 0 0,0-3-13 0,0 0 0 0,0-3 0 0,0 3-10 16,4-1 10-16,-4 1 0 15,4 0 0-15,-1 0 0 0,1 0 0 0,-1 0 0 0,1-4 0 0,3 4 0 16,-3-3 0-16,-1 0 0 16,1-4 0-16,-1 4 0 0,5-3 0 0,-5 2 0 15,4-2 0-15,0 3 0 0,-3-4 0 0,3 4 0 0,0 0 0 0,-3-4 8 16,3 1-8-16,-4 3 0 0,1-4 0 0,0 4 0 15,-4-3 0-15,3 2 0 0,-3 1 0 0,0-3 0 16,0 2 0-16,0 1 0 0,1-3 0 0,-5 2 8 16,1-2-8-16,-1-3 0 0,1-1 8 0,-1 0-8 15,1 1 11-15,-4-4-3 0,3-3 0 0,4-3 0 16,-3 4-8-16,-1 2 12 0,1 3-12 0,-1 1 12 16,-3-1-4-16,0 4-8 0,0 0 12 0,0 2-4 15,0 1-8-15,0 0 0 0,0-1 0 16,0 4 0-16,0 3 0 0,0 0 0 0,0-3 8 0,0 3-8 0,0 0 0 0,0 0-12 15,0 0 0-15,-7 0 1 16,0 0-117-16,0 3-24 0,-3 0-5 0</inkml:trace>
  <inkml:trace contextRef="#ctx0" brushRef="#br0" timeOffset="18001.23">26091 12789 1497 0,'0'0'66'0,"0"0"14"15,0 0-64-15,0 0-16 0,0 0 0 0,0 0 0 16,0 0 103-16,0 0 17 0,0 0 3 0,0 0 1 0,0 0-18 0,0 0-3 16,0 0-1-16,0 0 0 0,0 0-11 0,0 0-3 0,0 0 0 0,8 4 0 0,-5 2-15 0,1-3-3 15,-1 3-1-15,1 0 0 16,-1 1-25-16,1-1-4 0,-1 0-2 0,1 7 0 15,-4-4-14-15,0 1-4 0,3 2 0 0,-3 4 0 0,4-4-10 0,-1 4-2 16,1-3-8-16,3 2 12 16,-4-2 12-16,1-1 1 0,-1 1 1 0,1-1 0 0,0-2-12 0,-1-1-2 15,1-2-1-15,-1 2 0 16,-3-9-11-16,0 0 12 0,0 0-12 0,0 0 12 0,0 0-12 0,0 0 0 16,0 0 0-16,0 0 0 15,0 0-30-15,0 0-11 0,0 0-3 0,0-9 0 16,0 2-169-16,0-2-35 0,0-4-6 0</inkml:trace>
  <inkml:trace contextRef="#ctx0" brushRef="#br0" timeOffset="18213.68">26077 12586 2419 0,'0'0'53'0,"0"0"11"0,-7-4 3 0,7 4 1 0,-3 0-55 0,3 0-13 15,-7 0 0-15,7 0 0 0,-4 0 105 0,4 0 19 16,0 0 3-16,0 0 1 0,-7-3-52 0,7 3-9 16,0 0-3-16,0 0 0 15,0 0-40-15,0 0-8 0,0 0-1 0,0 0-1 32,0 0-74-32,0 0-14 0,0 0-3 0,0 0-1 0,0 0-91 0,7 3-19 15,0 1-3-15,4-4-1 0</inkml:trace>
  <inkml:trace contextRef="#ctx0" brushRef="#br0" timeOffset="18665.26">26314 12934 1545 0,'0'0'44'0,"0"0"9"0,0 6-42 0,0 0-11 0,0-6 0 0,3 6 0 16,-3-6 82-16,0 7 14 0,0-7 4 0,4 6 0 15,-4-6-5-15,3 6-1 0,-3 1 0 0,0-4 0 16,4 3 5-16,-4-6 1 0,0 0 0 0,0 0 0 16,0 0-58-16,0 0-11 0,0 0-3 0,0 0 0 15,0 0 25-15,0-6 5 16,3-4 1-16,1 1 0 0,-4 3-43 0,3-1-16 0,1-2 11 0,-1-1-11 16,1 1 0-16,0 3 0 0,3-4 0 0,-4 1 0 15,1-4 17-15,3 4-2 0,-4 0-1 0,1-1 0 16,-1 4-14-16,4-3 0 0,-3 2 8 0,3 1-8 0,-7 6 10 15,7-6-1-15,-7 6 0 0,0 0 0 16,0 0 7-16,11 0 0 0,-11 0 1 0,10 0 0 16,-10 0 3-16,7 6 0 0,-7-6 0 0,7 6 0 15,0 4 1 1,-3-1 1-16,-1 0 0 0,1 7 0 0,-1 0-6 0,-3 0-2 0,0-1 0 0,0 1 0 0,0 0-14 0,-3-1 11 16,3 1-11-16,-4 0 10 15,4-4-10-15,-3 1 0 0,3-7 0 0,0 3 0 31,0-2-29-31,0-4-8 0,0 3-2 0,0-6 0 0,-4-3-71 16,4 0-14-16,0-4-4 0,0 1-716 0,0-3-144 0</inkml:trace>
  <inkml:trace contextRef="#ctx0" brushRef="#br0" timeOffset="19054.29">26554 13021 2203 0,'0'0'97'0,"0"0"21"0,0 0-94 0,0 0-24 16,0 0 0-16,0 0 0 0,0 0 52 0,0 0 7 0,0 0 1 0,0 0 0 15,0 0 3-15,0 0 1 0,0-6 0 0,0 3 0 16,0-3 0-16,0-1 0 0,0 1 0 0,0 0 0 16,0-3-20-16,0 2-4 0,0-2-1 0,0-1 0 15,3 1-11-15,1-4-3 0,-4 4 0 0,3-3 0 16,1-1-25-16,-1 0 8 0,1 1-8 0,3-1 0 31,-4 1 8-31,4 2-8 0,0 1 8 0,1 3-8 0,-1-1 9 0,3 4-9 0,-3 3 10 0,4-3-10 16,-4 3 0-16,0 0-12 0,3 0 1 0,-2 3 0 15,-1 0 29-15,0 4 6 0,-4-1 0 0,1 3 1 16,-1 1-3-16,1 2-1 0,-1 1 0 0,1 3 0 16,-1 2-5-16,-3-2-2 0,0 6 0 0,0-3 0 15,0-3-14-15,0 2 11 0,0-2-11 0,0 0 10 16,0-1-10-16,0-2 0 0,0-4 0 0,0 1 0 15,0-10-31-15,0 0-8 16,0 0-1-16,0 0-1 0,0 0-74 0,0 0-14 0,7-3-3 0,-3-4-1 16,3 1-66-16,0-3-13 0,-3-1-2 0</inkml:trace>
  <inkml:trace contextRef="#ctx0" brushRef="#br0" timeOffset="19456.76">26910 12858 1728 0,'0'0'38'0,"0"0"8"0,0 7 2 0,-4-1 0 0,4 3-39 0,-3-2-9 0,-1 2 0 0,4 0 0 16,-3-2 112-16,-1 2 20 0,4 0 4 0,-3 4 0 15,3-4-33-15,0-2-7 0,0 2-2 0,0 1 0 16,0-1-26-16,3 0-6 0,1 1-1 0,-1-1 0 16,-3-3-20-16,7 1-4 0,-7-1-1 0,0-6 0 15,7 6-13-15,-7-6-3 0,4 6-1 0,-4-6 0 16,11 7-37-16,-4-4-7 0,3 0-2 0,-10-3 0 0,11 0 55 0,-1 3 12 15,-3-3 1-15,-7 0 1 16,11-3-30-16,-11 3-12 0,11-3 11 0,-4 0-11 0,0-4 19 16,0 1-3-16,-7 0 0 15,3 3 0-15,1-3-16 16,-4-1 0-16,0-2 0 0,3 3 0 0,-6-4 29 0,-1-2-1 0,1 2 0 0,-4 1 0 16,0-1-14-16,-4 4-3 0,0-3-1 0,1 2 0 15,-1 1-10-15,1 3 12 0,-4 0-12 0,3 0 12 16,0 3 6-16,-3 0 2 0,4-3 0 0,-1 6 0 31,1-3-119-31,3 3-23 0,-4 0-5 0</inkml:trace>
  <inkml:trace contextRef="#ctx0" brushRef="#br0" timeOffset="20359.57">27160 12858 1094 0,'0'0'24'0,"0"0"4"0,0 0 2 15,0 0 2-15,0 0-32 16,0 0 0-16,0 0 0 0,0 0 0 0,0-6 96 0,4 3 12 0,-4-3 4 0,3-1 0 15,1 4-48-15,-4-3-10 0,0 6-2 0,3-6 0 16,-3 6 27-16,4-3 5 0,-4 3 0 0,0 0 1 16,0-7 5-16,0 7 1 0,0 0 0 0,0 0 0 15,0 0 1-15,0 0 0 0,0 0 0 0,0 0 0 0,0 0-28 0,0 0-4 32,0 0-2-32,0 7 0 0,-4 2-24 0,4 0-5 15,0 1-1-15,4 2 0 0,-4 1-13 0,4-1-3 16,-1 1-1-16,1 0 0 0,3-1 0 0,0-3 0 0,0 4 0 15,0 0 0-15,0-4 7 0,0 0 2 0,0-2 0 0,0 2 0 16,0 0-10-16,0 1-2 0,0-4 0 0,0 4 0 16,0-7 7-16,0 3 1 0,-3-3 0 0,-4-3 0 15,7 3-4-15,-7-3 0 0,7 0 0 0,-7 0 0 16,4 0-2-16,3-6-1 0,-4 3 0 0,4-7 0 0,-3 4 3 0,-4-3 1 16,3-4 0-16,1 1 0 0,-1-4-4 15,1 3-1-15,-1-2 0 0,-3 2 0 0,4-2-8 0,-4 2 0 0,3 0 9 0,1 1-9 16,-4-1 0-16,3 4 8 15,-3 0-8-15,4 2 0 0,-4-2 0 0,0 6 0 16,0 3-12-16,0 0 4 0,0 0 16 0,0 0 3 16,0 0 1-16,0 0 0 15,0 0-40-15,0 3-7 0,0 3-1 16,0 4-1-16,0-1-67 0,0 3-12 0,0-2-4 0,4-1 0 16,-1-2-95-16,1 2-19 0,-1-3-4 15,4 1-776-15</inkml:trace>
  <inkml:trace contextRef="#ctx0" brushRef="#br0" timeOffset="20809.24">27548 12814 1250 0,'4'-9'35'0,"-4"9"9"0,0 0-36 0,0 0-8 0,3-6 0 0,5 3 0 0,-8 3 118 15,0 0 22-15,0-7 4 0,0 7 0 16,0 0-64-16,0 0-12 0,0 0-4 0,0 0 0 16,-4 7 103-16,0-1 20 0,-3 3 4 0,0 1 1 0,4 2-103 0,-4 1-20 15,0-1-4-15,0 1-1 0,0 3 0 0,0-1 0 16,3 1 0-16,-3 0 0 0,0-1-51 0,3-2-13 15,1-1 0-15,3-2 0 0,-4 2 24 0,4-2 1 16,0-4 1-16,4 0 0 0,-4-6-26 0,3 7 0 16,8-4 0-16,-4-3 0 0,-3 0 0 0,6-3 0 15,-6-1 0-15,6 1 0 0,-3-3 0 0,-3-3 0 16,3 2-9-16,0-2 9 0,4 0-20 0,-8-4-1 16,4 0 0-16,0 4 0 0,-3-4 21 0,3 1 0 15,0 3 0-15,-4-1 0 0,1-2 12 0,-4-1 8 16,3 4 0-16,-3-1 1 0,0 4-21 0,0 0 8 15,0-1-8-15,0 7 0 0,0 0-14 0,0 0-7 16,0 0-2-16,0 0 0 0,0 0 42 0,0 0 8 16,0 0 1-16,0 0 1 0,-3 7-16 0,-1-1-3 0,4 0-1 0,-3 0 0 15,3 4 14-15,0-1 2 0,0 4 1 0,3-4 0 16,1 1-26-16,-1-1 0 0,-3 4 0 0,4-4 0 16,3 0 0-16,-3 1 0 0,-1-1 0 0,4-2 0 15,-3-1 22-15,3 0-1 16,-4 0 0-16,4-3 0 0,-7-3-33 0,7 4-8 0,0-4 0 0,0 3-1 15,-3 0-23-15,-4-3-4 0,7 0 0 0,0 0-1 32,0 0-127-32,-3 0-24 0,3 0-6 0,-4 3-1 15,-3-3-78-15,7 3-16 0,-7-3-3 0,14 3-1 0</inkml:trace>
  <inkml:trace contextRef="#ctx0" brushRef="#br0" timeOffset="21220.08">27834 12733 1694 0,'0'0'48'0,"0"0"11"0,0 0-47 16,0 0-12-16,0 0 0 0,0 0 0 0,0 0 125 0,-3 3 23 0,3-3 5 0,0 0 1 16,0 0-21-16,-4 3-4 0,4-3-1 0,-3 6 0 15,3 1-51-15,-4-1-10 0,4 0-3 0,4 1 0 31,-4 2 0-31,0 0 0 0,3 4 0 0,1-1 0 16,-4 1-35-16,7 3-7 0,-4-1-2 0,1-2 0 0,-1-1 12 0,1 4 1 0,-1-3 1 0,1-1 0 16,-1 1-14-16,4-1-4 0,-3 1 0 0,0-1 0 31,3 1-5-31,0-1-2 0,0-2 0 16,0-1 0-16,0-2-19 0,0 2-4 0,0 0-1 0,0 1 0 15,0-4 27-15,0 0 6 0,-3-3 1 0,-4-3 0 16,0 0-41-16,0 0-8 0,0 0-2 0,0 0 0 0,0 0-28 0,0 0-7 15,0 0-1-15,7-6 0 0,-7 0-34 16,0 0-7-16,-7-4-2 0,3 4 0 0,-3-3-116 0,0-4-23 0,-4 4-5 16</inkml:trace>
  <inkml:trace contextRef="#ctx0" brushRef="#br0" timeOffset="21433.45">27735 12962 2269 0,'0'0'64'0,"0"0"15"0,0 0-63 0,0 0-16 0,0 0 0 0,7-3 0 16,1 0 105-16,-1 3 19 0,-4-4 3 0,8 1 1 15,-4 0 0-15,3 0 0 0,1 0 0 0,-1 0 0 16,1 3-103-16,3-3-25 0,-3-1 0 0,3 4 0 16,-4-3 0-16,1 0 0 0,3 3 0 0,-3-3 0 0,-1 3 47 0,1 0 4 15,-1 0 1-15,1 0 0 16,0 0-32-16,-1 3-7 0,-3-3-1 0,4 3 0 0,-4 0-12 0,0 4 0 0,0-4 0 0,0 3 0 15,-3-3 0 1,3 4 0-16,-4-4 0 0,4 0 0 16,-7-3-100-16,4 0-22 0,-4 0-5 0,7 0-1 15,-4 0-51-15,1-3-10 0,-4 3-3 0</inkml:trace>
  <inkml:trace contextRef="#ctx0" brushRef="#br0" timeOffset="21631.03">28205 13053 2986 0,'0'0'84'0,"0"0"20"16,0 0-84-16,0 0-20 0,0 0 0 0,0 0 0 15,-7 0 107-15,7 0 17 0,-4-3 3 0,-3-1 1 16,3 1-52-16,1-3-9 0,-1 0-3 0,-3 0 0 16,4-4-102-16,-1 1-21 0,1-1-4 0,-1-2-1 31,1-1-32-31,-1-2-6 0,1-1-2 0,-1 0 0 0,1 1-180 0,3 2-36 0</inkml:trace>
  <inkml:trace contextRef="#ctx0" brushRef="#br0" timeOffset="21757.73">28116 12736 2553 0,'0'0'108'16,"-3"3"-87"0,-1 0 86-16,1 0 17 0,-1 1 3 0,4-4 1 15,0 0-52-15,0 0-9 0,0 0-3 0,0 0 0 16,0 0-102-16,0 9-21 0,4-3-4 0,-1 1-1 15,1-1-153-15,3-3-31 0,-4 0-7 0</inkml:trace>
  <inkml:trace contextRef="#ctx0" brushRef="#br0" timeOffset="22114.09">28346 12777 2238 0,'0'0'47'0,"-4"3"9"0,-3 0-44 0,0 3-12 0,4-2 0 0,-5 2 0 15,5 0 98-15,-4 0 18 0,3 1 3 0,1-1 1 16,-1 3-44-16,1 1-8 0,3 2-1 0,0-2-1 16,-4 2-8-16,4 1-2 0,4-1 0 0,-4 1 0 15,3-1-18-15,1-2-4 0,-1-1-1 0,1 1 0 16,3-4-33-16,-4 0 0 0,5 0 0 0,-1-2 0 31,0-1 24-31,3-3-1 0,-3 0-1 0,4 0 0 0,-4 0-22 0,4 0 9 0,-4-3-9 0,0-1 0 16,3 1-13-16,-3 0-10 0,0-3-1 0,-3 0-1 15,-1-4 57-15,1 4 12 0,-4 0 3 0,-4-1 0 16,1 1-24-16,-4 0-5 0,0 0-1 0,-4-1 0 16,1 1-17-16,-5 0 0 0,-2-1 0 0,3 1 0 15,-4-3 0-15,0 2 0 0,1-2 0 0,-1 6 0 16,4-3 0-16,0-1 0 0,0 4 0 0,7 3 0 31,0 0-48-31,3 0-12 0,4 0-4 0,0 0 0 0,0 0-51 0,0 3-10 0,4 4-3 0,3-1 0 16,0 0-102-16,0 0-21 0</inkml:trace>
  <inkml:trace contextRef="#ctx0" brushRef="#br0" timeOffset="22451.44">28497 12959 1824 0,'4'-10'76'15,"-1"4"-60"-15,-3-7 140 0,4 4 29 0,0-3 6 0,-1 2 1 16,4-2-103-16,-3-1-20 0,-1 0-4 0,4 1-1 15,0-1 0-15,0 7 0 0,-3-3 0 0,3 2 0 16,0 4 0-16,0 0 0 0,0 3 0 0,0 3 0 16,0 0-51-16,0 1-13 0,0 2 0 0,-3 3 0 31,3 1 54-31,0 2 8 0,0 4 2 0,0 0 0 0,0 2 0 0,-3-2 0 0,3 3 0 0,0 3 0 16,-4 0-52-16,1-3-12 0,-1-1 0 0,1-2 0 15,-1 0 18 1,-3-4 1-16,0-2 0 0,0-1 0 0,0 1-31 0,0-4-5 0,0-6-2 0,0 0 0 15,0 0 19-15,0 0 0 0,0 0 0 0,0 0 0 32,0-6-157-32,-3-4-28 0,-1-2-6 0</inkml:trace>
  <inkml:trace contextRef="#ctx0" brushRef="#br0" timeOffset="22899.88">28882 12463 2044 0,'0'0'91'0,"0"0"18"0,0 0-87 0,0 0-22 0,0 0 0 0,0 0 0 15,0 0 108-15,0 0 18 0,0 0 3 0,0 0 1 32,0 0-22-32,3 7-5 0,-3-1-1 0,4 0 0 0,-4 3-46 0,0 4-10 0,0 0-2 0,0-1 0 15,0 1-20-15,0-1-4 0,0 1 0 0,0 2-1 16,4-5-19-16,-4 2 8 0,3-2-8 0,-3-4 0 15,0-6-66-15,0 0-20 0,0 0-4 0,0 0-1 16,0 0-61-16,0 0-12 0,7-3-2 0</inkml:trace>
  <inkml:trace contextRef="#ctx0" brushRef="#br0" timeOffset="23106.07">29020 12401 1933 0,'0'0'85'0,"0"0"19"0,3 6-84 16,1 0-20-16,-1 0 0 0,1 4 0 0,-1-1 123 0,1 4 20 0,-4-4 4 0,3 4 1 16,-3-1-27-16,4 4-5 0,-4-4 0 0,0 4-1 15,3 0-51-15,-3-1-9 0,0-2-3 0,0 3 0 16,0-1-32-16,4-2-6 0,-4-4-2 0,3 4 0 16,-3-7-60-16,0 0-13 0,0-6-3 0,0 0 0 15,0 0-160-15,0 0-33 0</inkml:trace>
  <inkml:trace contextRef="#ctx0" brushRef="#br0" timeOffset="23880.71">25643 12479 1956 0,'0'0'40'0,"0"0"11"0,0 0-41 0,0 0-10 0,0 0 0 0,0 0 0 0,0 0 127 0,0 0 23 0,-3 6 5 0,3 0 1 16,0 1-22-16,-4-1-4 0,1 3-1 0,3 1 0 15,-4-1-103-15,1 1-26 0,-1 2 0 0,4 1 0 16,-3-1 0-16,3 1 0 0,0-1 0 0,0-2 0 31,0-1 0-31,0-3 0 0,0-2 0 0,0-4 0 0,0 0-97 0,0 0-25 0,0 0-5 0</inkml:trace>
  <inkml:trace contextRef="#ctx0" brushRef="#br0" timeOffset="24064.95">25806 12473 1957 0,'0'6'82'0,"0"3"-66"15,0 1 113-15,0-1 23 0,0 1 4 0,0-1 0 16,0 4-86-16,0-4-18 0,0 3-3 0,0-2-1 15,0-1-25-15,0 1-6 0,0-1-1 0,0 1 0 16,-4-4 5-16,4 0 1 0,-3 0 0 0,3 1 0 16,-4-4-138-16,1 3-27 0,3-3-5 0</inkml:trace>
  <inkml:trace contextRef="#ctx0" brushRef="#br0" timeOffset="89341.33">19057 13432 1337 0,'0'0'56'0,"0"0"-44"31,0 0 92-31,0 0 20 0,0 0 3 0,0 0 1 16,0 0-52-16,0 0-9 0,0 0-3 0,0 0 0 16,0 0 0-16,0 0 0 0,0 0 0 0,0 0 0 15,0 0 0-15,0 0 0 0,0 0 0 0,0 0 0 16,0 0 0-16,7-3 0 0,-3 0 0 0,3-3 0 16,0 2 0-16,3 1 0 0,1 3 0 0,3-3 0 0,4 0-51 0,-4 0-13 0,3 0 0 0,1 0 0 15,3 3 0-15,-3-3 0 0,0-1 0 0,-1 4 0 31,1 4 0-31,-8-1 0 0,4 3 0 0,-3 0 0 16,0 4 54-16,-4-1 8 0,0 0 2 0,0 4 0 16,-4 0-52-16,-3-1-12 0,0 4 0 0,0-4 0 0,-3 4 0 0,-1 0 0 15,-3-1 0-15,0 1 0 0,-3-3 0 0,-1-1 0 0,0-3 0 0,-3 4 0 32,0-4 0-32,0 1 0 0,4-4 0 0,-5 4 0 0,1-4 0 0,0-3 0 0,0 3 0 15,3-3 0-15,4 0 0 0,0 1 0 0,0-4 0 0,0 3 0 16,7-3 0-16,0 0 0 0,0 0 0 15,7 3 0-15,0 0 0 0,0 3 0 0,4-3 0 0,3 1 0 16,0-1 0-16,4 0 0 0,0-3 0 0,3 3 0 16,0-6 54-16,0 3 8 0,4-3 2 0,-1 0 0 15,-2-1-52-15,2 1-12 0,1 3 0 0,-4 0 0 16,-3 7 15-16,-1-1 0 0,-6 3 0 0,0 1 0 16,-4 5 27-16,0 1 6 15,-4 3 0-15,1 0 1 0,-4-1-49 0,-4 4 0 0,-3-3 0 0,0 0-12 16,0 0 12-16,-4 0 8 0,-3-7 0 0,0 4-8 0,-3-4 0 0,-1-2 0 15,-3-4 0-15,0 0 0 16,3 4 0-16,-3-7 0 0,0 3 0 0,-1-6 0 0,5 0 0 0,-1 0 0 0,1-6 0 16,2 3 0-1,-2 0 0-15,6-1 0 0,4-2 0 0,0 0 0 16,4 0-44-16,6-1-16 0,1 1-4 0,3-3 0 16,0 2-153-16,7-2-31 0,4 0-7 0</inkml:trace>
  <inkml:trace contextRef="#ctx0" brushRef="#br0" timeOffset="89505.58">19823 13909 3369 0,'0'0'74'0,"0"0"15"0,0 0 3 0,0 0 4 0,-4 3-77 0,4-3-19 0,0 0 0 0,0 0 0 0,0 0 22 0,0-6 1 15,0-1 0-15,0 1 0 16,4-3-115-16,-1 2-22 0,1 4-5 0,-1-3-1295 0</inkml:trace>
  <inkml:trace contextRef="#ctx0" brushRef="#br0" timeOffset="91082.96">20613 13438 1580 0,'0'0'67'15,"0"0"-54"1,0 0 82-16,0 0 16 0,0 0 3 0,0 0 1 0,0 0 14 0,-4 4 3 0,1 2 1 0,-1 0 0 31,1 0-31-31,-1 1-6 0,4-1-2 0,-3 3 0 0,3-2-26 16,0 5-4-16,-4-2-2 0,4 2 0 15,0 4-19-15,4-1-4 0,-4 1-1 0,0 0 0 0,3-1-26 16,1-2-4-16,-1 3-8 0,1-1 11 0,-1 4 14 0,4 0 3 0,0-3 1 0,0 2 0 16,1 1-18-16,-1-3-11 15,3 0 12-15,4-4-12 0,-3-2 8 0,-1-4-8 0,8-3 0 16,-4 0 0-16,4-6 0 0,-1-3 0 0,1-1 8 16,0-2-8-16,-1-3 8 0,1-4-8 15,-4 3 9-15,0-6-9 0,0 4 10 0,-3-1-10 16,0 0 10-16,-1 1-10 0,-6-1 9 0,-1 0-9 15,1 4 8-15,-4-1-8 0,0 1 10 0,-4-4-10 0,1 4 12 0,-4 2-12 16,0-2 10-16,-1 2-10 0,1 1 8 0,0 3-8 16,0 2 0-16,0-2 0 0,0 6 0 0,0 0 0 31,4 3-105-31,-4 0-14 0,3-3-2 0,0 7-1232 0</inkml:trace>
  <inkml:trace contextRef="#ctx0" brushRef="#br0" timeOffset="91638.97">21068 13501 1728 0,'0'0'38'0,"0"0"8"0,0 0 2 0,0 6 0 0,0-6-39 0,0 7-9 0,3 2 0 0,4 4 0 0,-3-1 91 0,3 1 16 0,0 2 3 0,0 4 1 15,4 0-24-15,-4 3-5 0,0-3-1 0,3 3 0 16,-2 0-13-16,2 0-4 0,1 0 0 0,-4 0 0 16,3-1 31-16,-3 1 5 15,0 0 2-15,0-3 0 0,-3 0-49 0,3 0-9 16,-3 3-3-16,3-7 0 0,-4-2-17 0,-3-4-3 0,0-2-1 16,4-1 0-16,-4-6-9 0,0 0-3 15,0 0 0-15,-4 3 0 0,4-3-8 0,0 0 0 16,-7 0 0-16,0 0 8 0,0-9-8 0,0-1 0 15,0-9 0-15,-4 1 0 16,4-4 0-16,0-3-9 0,4 0 9 0,-4-1 0 0,3-2-8 0,1 3 8 0,3-3 0 16,0 0 0-16,0-1-8 0,3 4 8 15,1 0 0-15,3 0 0 0,3 3 0 0,1 7 0 0,-1-1 0 0,5 0 0 0,-1 1 0 0,3-1 0 16,-3 3 0-16,4 4 0 16,-4 0 0-16,4 2 9 0,-1-2 1 0,1 3 0 0,0 2 6 0,-1 1 2 15,-3 6 0-15,8 4 0 0,-8-1 1 16,-4 7 0-16,1 2 0 0,-4 1 0 0,0 3-2 0,-3 3 0 15,-4-4 0-15,0 1 0 0,-4 0-9 0,0 0-8 16,-3-3 9-16,0-4-9 0,0 1 8 0,-3-1-8 0,-4-2 0 0,0 2 9 16,-1-6-9-1,1 1 0-15,-3-4 0 0,-1 0 0 0,0 0 0 0,1-3-9 16,3 0 9-16,-4 0-13 16,4-3-63-16,3 0-13 0,1-3-3 0,3-1 0 15,0-2-138-15,7-4-28 0,0 1-6 0,0 2 0 0</inkml:trace>
  <inkml:trace contextRef="#ctx0" brushRef="#br0" timeOffset="92467.83">21735 13235 2188 0,'0'0'48'0,"-4"-7"11"0,1 1 1 0,-1 3 1 16,4 3-49-16,0 0-12 0,0-3 0 0,0 3 0 0,0 0 105 15,0 0 19-15,0 0 3 0,0 0 1 0,0 0-52 0,0 0-9 16,0 0-3-16,7 3 0 0,-3 3-51 0,3 0-13 16,-4 7 0-16,4 0 0 0,0 2 54 0,-3 1 8 15,-1 3 2-15,4 0 0 0,-3-1 0 0,0 1 0 16,3 3 0-16,-4 0 0 16,1-3-32-16,-1 3-5 15,4-3-2-15,0 3 0 0,0-7-10 0,0 1-3 0,0 0 0 0,0-4 0 0,4-2 12 0,0-1 3 16,-1-3 0-16,1 4 0 15,-1-7-45-15,1 0-9 0,-4-3-1 16,0 0-1-16,-3-3 46 0,3-3 10 0,-4 2 1 0,1-2 1 16,-1 0-45-16,-3-4-8 0,0 4-3 15,-3-3 0-15,-1-1 27 0,-3 1-10 0,-3 0 10 0,-1 2 0 16,0 1 0-16,-3 3 0 0,-3-3 0 16,3 6 0-16,-1 0 20 0,1 3 7 0,0 3 1 0,-3 0 1 0,2 4-29 0,5-1 0 15,-4 7 0-15,3-1 0 0,4-2 0 16,0 3 0-16,0-4 0 0,3 1 0 0,1 2 0 0,-1-2 0 0,4 0 0 0,4-1 0 31,3-3 0-31,-3 4 0 0,3-4 0 0,0-2 0 0,3-1 0 0,-10-6 0 0,14 3 0 0,0 0 0 31,4-6-22-31,0 0-10 0,-1 0-3 0,1-7 0 0,3 4 17 0,0-6 3 0,-3-1 1 0,7 1 0 32,-4-1-73-32,0 0-14 0,-3 1-3 0,3-1-1 15,0 1-49-15,0-1-10 0,-3-2-1 0,3 5-1 16,-3-2 68-16,-1 2 14 0,1 4 2 0,-4-3 1 0,0 2 9 0,-3 1 3 0,-1-3 0 0,-3 2 0 15,0 1 91 1,-3 0 18-16,-1 3 4 0,-3-4 1 0,0 4 48 0,0 3 10 0,-3-3 1 0,-1 3 1 16,-3 3 19-16,0-3 3 0,0 3 1 0,0 4 0 15,0-4-52-15,0 6-9 0,0-3-3 0,0 4 0 16,0 2 0-16,0-2 0 16,0 5 0-16,3-2 0 0,-3 3-51 0,4-4-13 15,-4 1 0-15,3-1 0 0,4-2 15 0,0-1 0 16,0 1 0-16,4-4 0 0,-1 0-24 0,-3-6-5 0,0 0-1 0,0 0 0 0,11 0 15 0,-1-3 0 15,-3-3 0-15,4-1 0 16,-4-2 0-16,0 0 0 0,0-1 0 0,4-2 0 16,-8-1 0-16,1 1 15 0,-4-1-3 0,3 4-1 15,-3-4-11-15,4 1 0 0,-4 2 0 0,0 1 0 16,3-1 0-16,-3 4 0 0,0 0 0 0,0 6 0 16,0 0 0-16,0 0 0 0,0 0 0 0,0 0 0 0,4 6 0 0,-1 7 13 15,4-4-1-15,-3 7-1 0,-1-4 13 0,1 7 2 16,3-3 1-16,0 3 0 0,-3-1-6 0,6-2-1 0,1 0 0 15,-4-4 0-15,3 4-6 0,1-7-2 16,0 4 0-16,-1-4 0 0,1-2-12 0,-4 2-10 0,3-6 2 0,-3 3 0 31,4-6-40-31,-4-3-8 0,-3-3-2 0,6-3 0 16,-3-4-110-16,0-3-23 0,4 1-4 0,-4-4-1114 0</inkml:trace>
  <inkml:trace contextRef="#ctx0" brushRef="#br0" timeOffset="92718.92">22539 13269 1755 0,'7'-28'36'0,"0"22"9"16,-3-1-36-16,-4 1-9 0,0 6 0 0,0 0 0 15,0 0 137-15,7 3 26 0,0 0 5 0,0 7 0 0,-4 2-50 0,4 1-10 0,-3-1-3 0,-1 10 0 0,1-3 19 0,-1 6 3 16,5 0 1-16,-5 4 0 0,1-1-52 0,-1 0-9 16,1-6-3-16,3 6 0 0,0-6-18 0,0 3-4 15,0-3-1-15,0 0 0 0,4 0-23 0,-4-3-5 16,3-3-1-16,1 2 0 0,-1-2-12 0,1-7 0 15,-1 1 0-15,1-4 0 0,-4 0 0 0,-7-6-8 16,0 0-1-16,7-3 0 16,0 0-29-16,-3-3-6 0,-1 0 0 15,-3-4-1-15,0 1-78 0,-3-7-15 0,-4 0-3 0,-4-2-763 16,4-1-153-16</inkml:trace>
  <inkml:trace contextRef="#ctx0" brushRef="#br0" timeOffset="93198.75">22578 13511 2553 0,'0'0'108'15,"7"0"-87"-15,0 3-21 0,0 0 0 0,0 3 107 0,4-3 17 0,-4 0 3 0,7 0 1 16,-4 1-52-16,8-4-9 0,0-4-3 0,-1 4 0 16,8-3-1-16,-4 0-1 0,4-3 0 0,3 3 0 15,-3-3-36-15,-1-1-7 0,5 1-2 0,-5 0 0 16,1-1-1-16,0 4-1 0,-1 0 0 0,1 0 0 15,0-3-7-15,-4 3 0 0,-3 0-8 0,-1 3 12 16,1 0-12-16,-4 0 0 0,0 0 8 0,0 3-8 16,-3-3 11-16,-1 0-1 0,-3-3 0 0,1 3 0 15,-1-4 4-15,-4 1 1 0,1 0 0 0,-1 0 0 16,1-3-15-16,-1-1 0 0,-3-2 0 0,0 3 0 16,0-4 18-16,-3 4 1 0,-1 0 0 0,4 0 0 15,-3-1-19-15,-4-2 0 0,3 6 0 0,1 0 0 0,-1-1-9 0,4 4-9 31,-7-3-2-31,3 6 0 0,-3-3 35 0,4 4 6 16,-4 2 2-16,0 0 0 16,3 4-23-16,-3-1 0 0,-3 3 0 0,-1 1 0 0,0 0-14 0,1-1-7 0,-4 1-2 0,7 2 0 15,-4-2 23-15,4-4 0 0,0 4 0 0,3-1 0 0,1 1 0 0,3 3 0 16,3-4 0-16,1 4 0 16,3-1 0-16,4 1 0 0,-1 0 0 0,1 0 0 15,3-4 0-15,3 1 0 0,1-1 0 0,3-2 0 0,-3-1 0 0,0-3 0 16,3-3 0-16,0 0 0 0,-3 1 0 15,3-8 0-15,-4 4 0 0,1-3 0 0,-4-3 0 0,0 3 0 16,0-3 0-16,0-1 0 0,-3 1 0 0,-11 6 0 16,14-6 0-16,-14 6 0 15,0 0-107-15,0 0-17 0,0 0-3 0,21-10-1 0</inkml:trace>
  <inkml:trace contextRef="#ctx0" brushRef="#br0" timeOffset="97095.83">24405 13373 1890 0,'0'0'84'0,"0"0"16"15,-3-7-80-15,3 7-20 0,0 0 0 0,0-3 0 0,-4 0 71 0,4 3 9 16,0 0 3-16,0-6 0 0,-3 3 1 0,3-1 1 0,0 1 0 0,0 3 0 16,0 0-5-16,0 0-2 15,-7-3 0-15,3 3 0 0,-3 0-12 0,3 0-2 16,-3 3-1-16,0 0 0 0,0 1-27 0,4-1-4 15,-4 3-2-15,0-3 0 0,0 3-30 0,0 1 0 16,3 2 0-16,0 4 0 0,-3-1 57 0,4 4 6 0,-4 0 1 0,3 2 0 16,1-2-52-16,3 6-12 15,-4-3 0-15,4 3 0 0,4-3-8 0,-4 3-5 0,3-1-1 0,4 1 0 16,-3-3 22-16,3 0 5 0,0 0 1 0,0-3 0 16,4-7-14-16,-1 3-12 0,1-2 3 0,-1-4 0 15,4 0 9-15,-3-2-10 0,3-4 10 16,0 0-10-16,4-4 10 0,0-2 0 0,-1 0-9 0,1-4 9 15,-4 1 0-15,4 0 0 0,-4-1-9 0,0 1 9 16,-4-7-22-16,5 4-1 0,-5-4 0 0,1 3 0 31,-1 1-65-31,1 2-14 0,-1-2-2 0,1-1-1 16,-4 1 48-16,4 2 9 0,-4-2 3 0,0-1 0 0,0 1 36 0,0-1 9 0,-4 4 0 0,1-4 0 16,-1 4 0-16,1 0 0 0,0-1 0 0,-1 4 0 15,1 0 0-15,-4 2 0 0,0 4 0 0,0 0 0 0,0 0 0 16,0 0 0-16,0 0 0 0,0 7 0 0,0 2 49 0,0 1 12 15,0 2 3-15,0 4 0 0,0-1-52 16,0 4-12-16,0 0 0 0,0 0 0 0,0 0 54 0,0 3 8 16,0-4 2-16,0-2 0 0,3 0 0 0,-3-4 0 15,4 1 0-15,-1-4 0 0,1 1-54 0,-1-1-10 0,4-3 0 16,4-3 0 0,-1 1 0-16,1-8 0 0,0 1 0 0,-1 0 0 0,4-3 0 15,-3-3 9-15,3-1-9 0,0-2 0 0,-3-1 10 0,3 1-10 0,-4-1 8 16,1-3-8-16,-4 4 0 0,0-1 0 15,-3 1 8-15,-1-4-8 0,-3 3 0 0,0 1 0 16,-3 2 0-16,-4 1 0 0,3-3 0 0,-3 2 8 16,-4 1-8-16,4-1 0 0,-3 1 0 0,-1 3 0 0,1-1 8 0,-1 4-8 15,0 0 0-15,4 3 0 16,0 0-10-16,-3 3 10 0,3 0-80 16,0 1-9-16,0-1-3 0,7 3 0 15,0-6-77-15,0 0-16 0,0 0-3 0,3 6-598 0,4 0-119 0</inkml:trace>
  <inkml:trace contextRef="#ctx0" brushRef="#br0" timeOffset="97534.86">25093 13385 1728 0,'0'0'38'0,"0"0"8"0,0 0 2 0,0 0 0 0,0 0-39 0,0 0-9 15,0 0 0-15,0 0 0 0,0 0 108 0,0 0 19 16,0 0 4-16,0 0 1 16,0 0-16-16,0 10-4 0,4-1 0 0,-1 3 0 0,-3 4-28 0,4 0-7 15,-1 3-1-15,-3 3 0 0,4 0-17 0,3-1-4 16,-4 1-1-16,1-3 0 0,3 0-35 0,0-3-7 16,0-1-2-16,4-2 0 0,-4-4 43 0,3-2 9 0,1-1 2 0,-1-3 0 15,1 0-52-15,0-3-12 16,-1-3 0-16,4 0 0 0,-3-3 0 0,-1-1 0 15,1 1 0-15,-4-3 0 0,4-4 0 0,-8 1 0 16,1-4 0-16,3 3 0 0,-7 1 0 0,3 2 0 16,-3-2 0-16,4-1 0 0,-4 1 0 0,0-1 0 0,0 4 0 0,-4-4 0 15,1 1 21 1,-1-1 2-16,1 4 0 0,3-1 0 0,-4 4-23 0,4 6 0 16,0 0 0-16,0 0 0 0,0 0-14 0,0 0-7 0,0 0-2 0,0 6 0 15,0 4-84-15,4-4-17 16,-4 4-3-16,7-4-1 0,-4 6-51 15,4-2-10-15,0-4-3 0,0 0-546 0,4 1-110 0</inkml:trace>
  <inkml:trace contextRef="#ctx0" brushRef="#br0" timeOffset="98073.5">25531 13445 1792 0,'0'0'51'0,"3"-7"10"0,1 4-49 0,-4 3-12 16,0 0 0-16,0 0 0 0,0 0 102 0,0 0 18 0,0 0 3 15,0 0 1-15,0 0 1 0,0 3 1 0,-4 7 0 0,4 2 0 0,-3 1-45 0,-5 3-9 16,5 2-1-16,-1 4-1 0,4 0-5 0,-3 0-1 15,3 0 0-15,0-3 0 0,0 0-20 0,0 0-5 16,0-4-1-16,3 1 0 0,-3-3-19 0,4-4-4 16,-1-3-1-16,5-3 0 0,-1 4-14 0,-4-7 0 15,4 3 0-15,4-6 0 0,-4-1 0 0,-4-2 0 16,4 0 0-16,0-3 0 0,1-1 12 0,-5 1 0 16,4-4 0-16,-3 1 0 0,3-1-20 0,0 1-5 15,-4-1-1-15,1 4 0 0,-1-4 14 0,-3 4 0 16,4-4 0-16,-4 4 0 0,0-1 0 0,0 4 0 15,3 3 0-15,-3 3 0 0,0 0 0 0,-3-6 0 0,-1-1 0 0,4 7 0 16,0 0 0-16,0 0 0 16,0 7 10-16,4 2-10 0,-4 0 10 15,3 1-10-15,-3 2 12 0,4 4-12 0,-1-3 13 0,1-1-4 0,3 4-1 0,-3-4 0 16,3 4-8-16,0-3 0 0,0-4 0 0,0 0 0 16,3 1 0-16,-3-4 0 0,0 0 0 0,1-3 0 15,2 1 0-15,-3-1 0 16,-3-3-9-16,3 0 9 0,-7 0 0 0,7 0 14 15,-4 0-1-15,-3 0 0 0,0 0-13 0,0 0-18 0,4-7 4 0,-1 1 1 16,-3 0 32-16,0-3 6 16,-3-1 2-16,3 1 0 0,-4-1-27 0,4-2 0 0,0 2 0 15,0-2 0-15,-3-1 0 0,3-2 0 0,0 2 0 0,3 1 0 16,-3-4 0-16,4 3 0 0,-1 1 0 0,4-1 0 16,-3-2 32-16,-1 5 5 0,5 1 1 0,-1 2 0 15,0-2-62-15,0 3-12 16,0 3-2-16,3 0-1 0,1 3 39 0,0 0 0 0,-1 0 0 0,1 0 0 0,-1 3 0 0,1 3 0 15,-1 0 0-15,1 0 8 16,0-2-8-16,-4 2 0 0,0 0 0 0,0 0 8 16,0 1-32-16,0-1-6 15,3 0-2-15,-2 0 0 0,-1 4-46 0,0-7-10 0,0 3-1 0,0 1-1 16,-7-7-163-16,7 3-33 0</inkml:trace>
  <inkml:trace contextRef="#ctx0" brushRef="#br0" timeOffset="98258">26141 13774 2698 0,'0'0'113'0,"0"0"-90"15,0 0 90-15,0 0 19 0,0-6 3 0,3-1 1 16,-3-2-95-16,0 3-18 0,0-4-4 0,-3-2-1 16,3-1 33-16,0-2 6 0,0-1 2 0,-4-3 0 15,4 0-47-15,0 0-12 0,0 1 0 0,0-1 0 31,0 0-94-31,0 3-24 0,0 1-5 0,0-1-1231 0</inkml:trace>
  <inkml:trace contextRef="#ctx0" brushRef="#br0" timeOffset="98389.45">26158 13366 2747 0,'-7'3'78'0,"4"4"17"0,-1-4-76 0,4-3-19 0,-3 6 0 0,3 0 0 15,0 1 100-15,0-7 17 0,0 6 3 0,0 0 1 16,0-6-87-16,3 6-18 0,1 1-3 0,-1-4-1 15,1 3-75-15,7-3-15 0,-4 0-3 0</inkml:trace>
  <inkml:trace contextRef="#ctx0" brushRef="#br0" timeOffset="99051.53">26529 13526 2269 0,'-4'6'64'0,"1"-2"15"0,-4 2-63 0,3-3-16 0,4-3 0 0,-3 3 0 0,-4-3 105 0,3 3 19 0,-3-3 3 0,4 3 1 16,-4 4-52-16,-4-1-9 0,4 0-3 0,-4 4 0 16,4-1 0-16,0 4 0 0,0-4 0 0,0 0 0 15,4 4 9-15,-1-4 2 0,0 4 0 0,4-4 0 32,-3-2-40-32,3 2-8 0,3-3-2 0,-3 1 0 0,0-1-16 0,4 0-9 0,-4-6 10 0,4 3-10 15,-1 0 0-15,4 0 0 0,-3-3 0 0,3 0 0 16,0-3 0-16,0 0 0 0,0-3 0 0,0 0 0 31,4-1 17-31,-4-2 7 0,-4 0 2 0,4-1 0 0,0 1-26 0,0-1 0 16,-3 1 0-16,3-4 0 0,-4 4 0 0,1 0 0 0,-1-4 0 0,1 4 0 31,-1 2-46-31,1-2-14 0,0 3-4 0,-4 6 0 16,0 0 75-16,0 0 14 0,0 0 3 0,0 0 1 15,3 6-19-15,1 3-10 0,-1 4 10 0,1-1-10 0,-4 1 30 0,3 3 0 16,-3-4 0-16,4 4 0 0,-1 0-30 0,-3-1 0 0,4 1 0 15,-1-4 0-15,1 1 0 0,3 0 0 0,0-1-13 16,0-2 4-16,-3-1 9 0,3-3 0 0,0 0 0 16,0-2 0-16,0-1 0 0,0-3 11 0,-4 0-3 15,4-3 0-15,-3-1-8 0,3 1-14 0,-4 0 3 0,5-6 1 16,-1-1 10-16,0 1 0 0,0-4 0 0,0-2 0 16,3-1 0-16,-3 0 0 0,-3 1 0 0,7-1 0 15,-4 0 0-15,0 4 0 0,3 2 0 0,1 1 0 16,-1 0 0-16,-3 2 14 0,4 1-3 0,0 0-1 15,-4 3-10-15,3 0 0 0,-3-1-10 0,0 4 10 16,0 4 0-16,0-1 12 0,1 3-1 0,-5 0 0 16,4 4 1-16,-3-1 1 0,3 0 0 0,-4 4 0 0,4 0-1 0,0 2 0 0,-7 1 0 15,4 0 0 1,-1-1-34-16,1 1-7 0,-4-4-2 0,0 4 0 16,3-3 51-16,1-1 9 0,-1-2 3 0,1-1 0 15,3-3-103-15,-3-3-20 0,-4-3-4 0,7-3-1 16,0 0-25-16,0-6-6 0,0-4-1 0,0-2 0 0,0 2-155 0,0-3-31 15</inkml:trace>
  <inkml:trace contextRef="#ctx0" brushRef="#br0" timeOffset="99515.6">27178 13520 2310 0,'0'0'48'0,"0"0"11"16,0 0-47-16,0 0-12 0,0 0 0 0,0 6 0 15,-4 4 158-15,1-1 30 0,-1 0 5 0,1 4 2 16,-1-4-79-16,-3 4-16 0,0-4-4 0,4 4 0 0,-4-4-40 0,3 7-8 0,-3-3-1 0,4-1-1 15,-4 1-14-15,3 2-2 0,0-2-1 0,1 2 0 16,-1-2-10-16,4 0-3 0,0-1 0 0,0-2 0 16,0 2-8-16,0-3-8 0,4 4 12 0,-4-4-12 15,3 1 0-15,-3-1 0 0,4 1 0 0,0-1 0 16,-1-3 0-16,4 1 0 0,0-1 0 0,0 0 0 16,0 0 0-16,0-2 0 0,4-4 0 0,-1 0 0 15,1-4-10-15,0 1 10 0,-1-6-10 16,1-1 10-16,-1-2-10 0,-3 3 10 0,4-4-10 0,0 4 10 15,-1-4 0-15,4 4 0 0,-3 2 0 0,3-2 0 16,-3 3 0-16,3-4 10 0,0 4 0 0,-4 0 0 0,5-4-10 0,-5 1 0 0,1-1 0 0,-4 1 0 31,3 0 0-31,-3 2 0 0,0 1 0 0,0-3 0 16,-3 2 0-16,3 1 0 0,-3 0 0 0,-1 0 0 0,-3 6 0 16,0 0 0-16,0 0 0 0,0 0 0 0,-3-3 0 0,-4 3 0 15,-1 3 0-15,1 0 0 0,-3 3 0 16,-1 3 0-16,-3 4 0 0,7 0 0 0,-3 2 13 0,2 4 1 0,1 3 0 0,0-3 0 15,4 3-14-15,3 0 0 0,0 0-9 0,3-4 9 16,1 1 0-16,3-3 0 16,0 0 8-16,4-4-8 0,3 4 0 0,0-7-17 15,0 4 1-15,0-4 1 0,4 1 15 0,-1-1 0 16,-3-6 0-16,1 3 0 16,2-2 16-16,-3-4 5 0,4 3 2 0,-4-3 0 0,0-3-23 0,-3 3 0 0,-1-7 0 15,1 4 0-15,-4 0-13 0,-4 0-7 0,1-3-2 0,0-1 0 16,-4 1-102-16,-4 0-21 0,0 0-4 0</inkml:trace>
  <inkml:trace contextRef="#ctx0" brushRef="#br0" timeOffset="101320.29">19385 15401 1314 0,'0'0'37'0,"0"0"8"16,0 0-36-16,-3-3-9 0,-1-3 0 0,4 6 0 15,0 0 53-15,0 0 9 0,0 0 2 0,0 0 0 16,0-6 51-16,0-1 10 0,-3 1 3 0,3 0 0 0,0 6-52 0,0 0-9 0,0 0-3 15,0 0 0-15,0-3 52 0,0 3 9 0,0 0 3 0,0 0 0 16,0 0-52-16,0 0-9 0,0 0-3 0,0 0 0 31,0 0 0-31,-4 6 0 0,4 3 0 0,0 4 0 0,4 6-51 0,-4-1-13 0,3 4 0 0,1 4 0 16,3-1 54-16,-4 6 8 0,4 0 2 0,0 7 0 16,-3-4-52-16,3 4-12 15,0-3 0-15,0 2 0 0,0-2 54 0,0-4 8 16,-3 0 2-16,3-2 0 0,0-7-52 0,-4-1-12 15,1-2 0-15,-1 0 0 16,1-6 0-16,-1-1 0 0,1-2 0 0,-1-4 0 0,1 0 0 0,-4 0 0 0,0-6 0 16,0 0 0-1,0 0 0-15,0 0 0 0,0 0 0 0,0-6 0 0,-4-3 0 16,4-1 0-16,-3-2 0 0,-1 2 0 16,1-2 0-16,-4-4 0 0,0 4 0 0,3-7 0 0,-6 0 0 0,3 0 0 0,0 0 0 0,-1-3 0 15,-2 4 0-15,3-4 0 0,0 0 0 0,0 0 0 0,0 3 0 16,-4 0 0-1,4 0 0-15,4-3 0 0,-5 4 0 0,1-4 0 0,4 3 0 16,-1-3 0-16,1 3 0 0,-4 0 0 0,3-3 0 0,4 3 0 16,-3 1 0-16,-1 2 0 0,1-3 0 0,-1 0 0 15,1 1 0-15,-1-4 0 0,4 0 0 0,0 0 0 16,-3 3 0-16,3-3 0 0,0 3 0 0,3 0 0 16,-3 0 0-16,7 4 0 15,0 2 0-15,0 1 0 0,4-1 0 0,3 4 0 0,-3-4 0 0,6 7 0 16,1 0-14-16,-1 3-6 0,5-1 0 0,2 1-1 15,-3 0 21-15,8 0 0 0,-5 3 0 0,5-3 8 16,-1 3-8-16,0 0 0 0,0 3 0 0,0 0 0 16,-3 0 0-16,-4 4 8 0,1 2 0 0,-5 0 0 15,-3 4 8-15,0 3 2 0,0-1 0 0,-3 4 0 16,0 0-8-16,-8 0-2 0,4 0 0 0,-7 2 0 16,0 1 0-16,-3 0-8 0,-1 0 12 0,-3 3-4 0,0 0 0 0,-4-3-8 0,1 0 12 0,-1 0-4 31,-3-3-8-31,0 0 0 0,0 0 0 0,-4 0 0 0,1-4 0 15,-4 1 0-15,3 0 0 0,-3-4 0 16,0 1 0-16,3-7 0 0,-3 3 0 0,7-2 0 0,0-4 0 0,-1 0 0 16,5 0 0-16,-1 0 0 15,4 0-26-15,0 0-1 0,7-3 0 0,0 0 0 16,0 0-29-16,0 0-7 0,4-6-1 0,6 3 0 0,-3 0-155 0,7-3-31 0,4-1-6 16</inkml:trace>
  <inkml:trace contextRef="#ctx0" brushRef="#br0" timeOffset="102050.72">19925 15915 1732 0,'0'0'73'15,"0"0"-58"-15,0 0-15 0,3-3 0 0,1-3 124 0,-4 6 23 0,3-3 4 0,-3 3 1 16,0 0-20-16,4-6-3 0,-4 6-1 0,0 0 0 16,0 0-51-16,0 0-10 0,0 0-3 0,7 3 0 15,0 0 52-15,-3 0 9 0,-1 3 3 0,1 1 0 16,-4 2-103-16,3 0-25 0,1 1 0 0,-4-1 0 16,3 7 43-16,-6 0 3 0,3-1 1 0,-4 4 0 0,1 3-25 0,-1-3-5 15,1 3-1-15,-1-3 0 0,-3 3-6 16,0 3-2-16,0-3 0 0,0 3 0 15,0-7-8-15,0 1-9 0,0-3 9 0,0 3-13 16,0-7 22-16,3 1 5 0,1-1 1 0,-1-2 0 16,4-4-15-16,4 0 0 0,-4 1 0 0,0-7 0 0,0 0 0 0,14 3-10 0,-4-3 2 0,4 0 0 31,0 0 8-31,1-3-13 16,-5-4 5-16,4 1 8 0,-3 0 0 0,3 0 0 0,-3 2 0 0,-1-2 0 0,1 0 0 0,-1 0 0 15,-3 2 0-15,0-2 0 0,-7 6 0 0,0 0 0 0,7-6 0 0,-3 0 0 31,-4 6-59-31,0 0-4 0,0 0-1 0,0 0 0 16,0-7-51-16,0 4-10 0,0-3-3 0,-4 0-784 0,1-1-158 16</inkml:trace>
  <inkml:trace contextRef="#ctx0" brushRef="#br0" timeOffset="102271.89">19883 16116 2508 0,'0'0'71'0,"0"0"16"0,0 0-70 0,0 0-17 0,0 0 0 0,0 0 0 0,3-3 157 0,4 0 28 16,0 3 6-16,0-3 1 0,0 6-103 0,0-3-20 15,4 3-4-15,0 3-1 0,3-3 0 0,-4 1 0 16,-3-1 0-16,4 0 0 0,3-3-51 0,-3 3-13 16,-1 0 0-16,1-3 0 0,-1 3 0 0,-3-3 0 15,4 0 0-15,-4 0 0 0,4 0 0 0,-1 0 0 0,-3-3 0 0,4 0 0 31,-4 0-48-31,3 0-13 0,-2-4-3 0,-1 1-956 16,3 3-191-16</inkml:trace>
  <inkml:trace contextRef="#ctx0" brushRef="#br0" timeOffset="102935.6">20419 15304 1485 0,'0'-3'63'15,"0"3"-51"1,0 0 135-16,0 0 26 0,0 0 6 0,0 0 1 16,0 0-18-16,0 0-3 0,0 0-1 0,0 0 0 0,0 0-18 15,0 0-4-15,0 0-1 0,0 0 0 16,0 0-47-16,0 0-10 0,0 0-2 0,7 6 0 16,3 0-28-16,1 1-7 0,0-1-1 0,-1 0 0 15,4-3-18-15,0 1-4 0,4-1-1 0,0 0 0 0,-1-3-7 0,-3 0-2 0,4-3 0 0,-4 3 0 16,0 0-8-16,0 3 0 0,-3-3 0 0,0 3 0 15,-4-6 0-15,0 3 0 0,3 3 0 0,-10-3 0 16,4-3-8-16,-4 3-4 0,3-3-1 0,1 0 0 31,-4 3-24-31,0 0-5 0,0 0-1 0,0 0 0 0,0 0-90 0,-7 3-19 16,0 0-3-16,0 3-1207 0</inkml:trace>
  <inkml:trace contextRef="#ctx0" brushRef="#br0" timeOffset="103133.86">20503 15564 3110 0,'0'0'68'0,"0"0"15"0,0 0 2 0,0 0 3 0,0 0-71 0,0 0-17 16,4 7 0-16,0-1 0 0,6-3 56 0,-3 0 8 15,4 0 2-15,3 4 0 0,0-4-14 0,0 0-4 16,0 0 0-16,4 0 0 16,-4 0-17-16,4-3-4 0,-1 3-1 0,-3-3 0 0,4 0-26 0,-4 0 0 0,4-3 8 0,-4 3-8 15,0-3 0-15,0 0 0 16,0 0 0-16,-3 3 8 15,3-3-120-15,-4 3-25 0,1 0-5 0,0-3-1326 0</inkml:trace>
  <inkml:trace contextRef="#ctx0" brushRef="#br0" timeOffset="105339.98">21477 15818 2310 0,'0'0'48'0,"0"0"11"16,0 0-47-16,0 0-12 0,0 0 0 0,0 0 0 15,0 0 104-15,0 7 20 0,0-7 3 0,0 0 1 0,0 0-52 0,0 0-11 0,0 0-1 0,0 0-1 16,-3-7 3-16,-1 4 1 15,1-3 0-15,-5-4 0 0,5 1-16 0,-4-7-3 0,3 4-1 0,-3-4 0 16,0-3-12-16,0 1-3 16,0-1 0-16,4-3 0 0,-4 3 12 0,0-3 3 0,3 0 0 15,-3-3 0 1,3 3-56-16,1 0-11 0,-1 0-3 0,4 0 0 0,-3 0 23 16,3 3 0-16,0-3 8 0,3 1-8 0,1-5 0 0,-1 1 0 0,4 0 0 0,1 3 0 0,-1-6 0 15,3 3 0 1,-3 0 0-16,4 0 0 0,-1 0 0 0,1 6 8 0,0-3-8 0,-1 3 8 0,1 0-8 15,-1-3 8-15,1 7-8 0,-4-4 8 0,4 6-8 0,-1 1 0 16,-3-1 9-16,4 1-9 0,-4 2 11 0,0 1-3 16,-4-4 0-16,4 4 0 15,-3 3-8-15,3-4 0 0,-7 4 0 0,7-3 0 16,-3-1-26 0,-1 4-7-16,-3-3-2 0,4-1 0 0,-1 1-149 0,1 2-29 0,-4 1-7 15,0 6 0-15</inkml:trace>
  <inkml:trace contextRef="#ctx0" brushRef="#br0" timeOffset="106002.38">22172 15219 2188 0,'0'0'48'0,"0"0"11"0,0 0 1 0,0 0 1 16,0 0-49-16,0 0-12 0,0 0 0 0,0 0 0 0,0 0 98 0,0 0 17 16,0 7 3-16,0-1 1 15,0 3-51-15,0 1-9 0,4-4-3 0,-1 3 0 0,1 4-31 0,-1 3-6 0,1-1-2 0,3 7 0 16,0 0 89-16,-4 0 18 15,4 3 3-15,-3 0 1 0,3 0-103 0,-3 1-25 16,-1-1 0-16,4 3 0 0,-3-3 56 0,-1-3 7 16,1 3 1-16,-1-3 0 0,-3 0-52 0,4-3-12 0,3-4 0 15,-4 1 0-15,-3-3 0 0,4-4 0 0,-1 0 0 0,1-2 0 16,-4-4 0-16,0-3-13 16,0-3 2-16,0-1 1 0,0-2 1 0,-4 0 0 0,1-3 0 15,-1-1 0-15,1 1-38 16,-4-4-7-16,3 1-2 0,1-1 0 0,-4-6-110 0,0 4-22 15,-4-4-5-15</inkml:trace>
  <inkml:trace contextRef="#ctx0" brushRef="#br0" timeOffset="106408.43">21840 15238 2067 0,'-7'-3'87'15,"0"0"-70"1,0 3 140-16,7 0 28 0,-7 3 6 0,4 0 1 0,3-3-59 0,0 0-11 0,-4 3-2 0,4-3-1 16,0 0-43-16,0 0-9 0,0 0-2 0,0 0 0 15,0 7-24-15,4-4-5 0,3 3 0 0,0-3-1 32,3 0-12-32,1 0-3 0,3 1 0 0,0-4 0 15,4-4-6-15,0 4-2 0,3-3 0 0,-4 0 0 0,4 3-12 0,1 0 11 0,2-3-11 16,1 3 10-16,0-3-10 0,3 0 0 0,-3 0 0 0,3-1 0 15,0 1 11-15,0 3 0 16,1 0 0-16,-5 0 0 0,1 0-11 0,-4 0-16 0,0 3 4 0,-3 1 1 16,0-8 11-16,-4 4 0 0,0 0 0 0,0 0 0 15,-4 0 16-15,1 4 6 0,0-1 1 0,-1 0 0 32,1 0-37-32,-4 0-7 0,0 0-2 0,0-3 0 0,-4 0 43 0,5 0 8 0,-8 0 1 0,0 0 1 15,3-3-30-15,1 0 8 16,-1 0-8-16,-3 3 0 0,0 0 0 0,0 0 0 0,0 0 0 0,0 0 0 15,0-3 0-15,0-7-10 0,0 4 2 0,0 0 0 32,0 6-90-32,0 0-18 0,0 0-3 0</inkml:trace>
  <inkml:trace contextRef="#ctx0" brushRef="#br0" timeOffset="106972.11">22172 15825 2419 0,'0'0'53'0,"0"0"11"0,0 0 3 0,-7 3 1 0,4-3-55 0,3 0-13 0,0 0 0 0,-8 3 0 0,5-3 54 0,3 0 8 0,0 0 2 0,0 0 0 16,0 0 0-16,0 0 0 16,0 0 0-16,0 0 0 0,0 0 26 0,0 0 6 15,0 0 0-15,0 0 1 0,0 0-53 0,0 0-10 16,0 0-2-16,7 0-1 0,0 0-4 0,4-3-1 0,-1 0 0 0,1 3 0 0,3 0-4 0,0 0-1 15,-3 0 0 1,6 0 0-16,-3-4-9 0,8 4-3 0,-5 4 0 0,4-4 0 0,0-4-1 0,-3 1 0 16,3 0 0-16,-3 0 0 15,3 0-8-15,0 0 0 0,-3 0 0 0,3 3 0 16,4 0 27-16,-4 0 3 0,4-4 1 0,-4 8 0 16,0-4-50-16,-3 3-9 0,-1 3-3 0,-3-3 0 15,4-3 51-15,-4 3 9 0,-3 0 3 0,3-3 0 16,-4 4-24-16,-3-1-8 0,4 0 0 0,-4-3 0 15,-3 3 0-15,3-3 0 0,-7 0 0 0,7-3 0 0,-7 3 0 0,0 0 0 16,0 0 0-16,0 0 0 0,3-3 0 0,1 0 0 16,-4 3 0-16,0-7 0 31,0-2-77-31,0 3-15 0,0-1-4 0,0 4-1446 0</inkml:trace>
  <inkml:trace contextRef="#ctx0" brushRef="#br0" timeOffset="109596.35">23245 15426 2649 0,'0'0'117'0,"0"0"25"16,0 0-114-16,0 0-28 0,0 0 0 0,0 0 0 16,0 0 57-16,7 0 6 0,0 0 1 0,0 0 0 15,3 3 0-15,1-3 0 0,3 4 0 0,0-4 0 16,0 0 0-16,0-7 0 0,4 4 0 0,-4 3 0 16,4 0 0-16,-4 3 0 0,3 4 0 0,-2-4 0 0,-1 0-56 0,0 3-8 15,0-3 0-15,0 0-10 0,-3 1 10 0,-1-4 0 16,4 3 10-16,-3 0-10 0,3-3 18 0,0 3-2 15,-3-3-1-15,-1-3 0 16,1 3-15-16,-1-3 0 0,-3 0 8 0,4-1-8 0,-4 4 0 0,-3 0 0 16,3 0 8-16,-4-3-8 15,1 0 0-15,-4 0 0 0,3 0 8 0,-3 3-8 16,0 0-52-16,0 0-12 0,0 0-4 16,0 0 0-16,0 0-159 0,0 0-32 0</inkml:trace>
  <inkml:trace contextRef="#ctx0" brushRef="#br0" timeOffset="113163.78">24419 15110 2508 0,'-3'-3'71'0,"3"3"16"16,0 0-70-16,0 0-17 0,0 0 0 0,0 0 0 16,0 0 55-16,0 0 7 0,0-4 2 0,0 4 0 15,0 0 0-15,0 0 0 0,3-6 0 0,-3 6 0 16,7 0-52-1,-3 0-12-15,3 0 0 0,0 6 0 0,-3 1 80 0,3-1 12 0,-4 0 4 0,4 7 0 16,0-1-46-16,0 4-9 0,-3 0-1 0,3-4-1 16,-4 7-39-16,4 3 0 0,0 0-9 0,1 3 9 15,-1 0 44-15,-4 3 16 0,4 0 3 0,0 10 1 16,-3-3-52-16,-1-1-12 0,1-3 0 0,-1 1 0 16,1 2 0-16,-4-2 0 0,0 2 0 0,0-2 0 0,0-1-12 15,0-3-6-15,0-3-1 0,0 0 0 16,0-3 19-16,0-6 0 0,-4-4 0 15,4-2 0-15,0-4-14 0,0-6 4 0,0 0 1 0,0 0 0 16,4-9-50-16,-4-1-9 0,3-2-3 0,1-1 0 16,3-6-82-16,0-3-17 0,0 0-3 0</inkml:trace>
  <inkml:trace contextRef="#ctx0" brushRef="#br0" timeOffset="113639.67">24758 15254 2174 0,'-4'-10'96'0,"1"4"20"0,3 6-92 16,0 0-24-16,0 0 0 0,0 0 0 31,-7-3 88-31,7 3 14 0,-4 3 2 0,-3 0 1 0,4 0-11 0,-1 4-2 0,1 2-1 0,-4 1 0 16,0 2-39-16,3-2-7 0,-3 2-1 0,3 1-1 16,-3 2-18-16,-3 1-3 0,3 0-1 0,0-4 0 0,-4 1 40 0,4-1 8 15,0-2 2-15,0 2 0 16,0 1-44-16,0-4-9 0,3-3-2 0,-3 4 0 15,0-1-7-15,4-2-1 0,-1-1-8 0,1 0 12 16,-1 0 18-16,4 1 3 0,-3-1 1 0,3 0 0 16,0-6-53-16,0 6-10 0,0-6-3 0,0 0 0 15,0 0 52-15,3 7 9 0,-3-7 3 0,4 3 0 16,-4-3-51-16,0 0-9 0,7 0-3 0,0 0 0 0,0 0 31 0,0-3 0 16,0 0 0-16,3-1 0 0,1 1 26 15,0-3 2-15,3 3 0 0,3 0 0 0,1 0-28 0,0 3 0 16,-1-4 0-16,1 4 0 0,0 4 0 0,-4-1 0 15,0 0 8-15,3 0-8 0,-6 6 14 0,3-2 1 0,-3 5 0 0,-4 1 0 16,3-1-3-16,-6 1 0 16,3-1 0-16,-4 4 0 0,1 3-32 15,0 0-6-15,-4-4-2 0,0 4 0 0,0 0 48 0,0 3 10 0,-4 3 2 0,0-6 0 16,1-7-24-16,-1 1-8 16,-3-1 0-16,4-2 0 0,-1-1 0 0,1-2 0 15,-1-1 0-15,1 0 0 0,3-3 0 0,0-3 0 0,0 0 0 0,0 0 0 31,0 0-39-31,0 0-7 0,0 0-2 0,0-6 0 0,0-3-73 0,3-1-15 16,1-2-4-16,3 2-1281 0</inkml:trace>
  <inkml:trace contextRef="#ctx0" brushRef="#br0" timeOffset="121520.3">25114 15847 1497 0,'0'-7'66'0,"0"4"14"0,0 3-64 0,0-6-16 0,0 6 0 0,4-3 0 31,-4 3 55-31,3-3 7 0,-3 3 2 0,4-7 0 0,-1 4 0 0,-3-3 0 0,0 0 0 0,0 2 0 16,0 4 81-16,0 0 17 0,0 0 3 0,0 0 1 15,0 0-61-15,0 0-12 0,0 0-2 0,0 0-1 16,0 0-34-16,0 0-8 0,0 0 0 0,0 0-1 15,0 0-24-15,0 0-5 0,4 10-1 0,3-1 0 16,-7 1 6-16,0 2 1 0,0 1 0 0,0-1 0 31,0 1-4-31,-4-1-1 0,4 4 0 0,-3 0 0 16,-1-1 3-16,4 4 1 0,-3 0 0 0,-1 0 0 0,1 0-5 0,-1-4-1 16,1 4 0-16,-1-3 0 15,1-4 23-15,-1 4 4 0,4-7 0 0,0 4 1 0,0-4-62 0,4 4-13 0,-1-7-2 0,1 4-1 16,-1-4 53-16,1-3 10 0,3 0 2 0,0 0 1 15,0-3-55-15,4 0-11 16,-4-3-3-16,3 0 0 0,1 0 36 0,-1 0-8 0,1 3 8 0,0-3 0 16,-1 0 0-16,1-1 0 15,-4-2 0-15,3 3 0 0,-3 3 28 0,-3-3 7 0,3 3 1 16,-7 0 0 0,0 0-56-16,0 0-10 0,0 0-2 0,0 0-1 0,0 0 25 0,0 0 8 0,7 3 0 0,-7-3 0 15,0 0-27-15,0 0 2 0,0 0 0 0,0 0 0 16,0 0-79-16,4-6-16 0,-4-4-4 0,3 4 0 15,-3 0-54-15,0-1-11 0,-3 1-3 0</inkml:trace>
  <inkml:trace contextRef="#ctx0" brushRef="#br0" timeOffset="121850.13">25079 15950 1330 0,'0'0'56'16,"0"0"-45"-1,0 0 137-15,0 0 28 0,0 0 6 0,0 0 1 16,0 0-15-16,0 0-2 0,0 0-1 0,0 0 0 16,0 0-33-16,0 0-6 0,0 0-2 0,0 0 0 15,0 0-37-15,0 0-8 0,0 0-2 0,0 0 0 16,0 0-38-16,0 0-8 0,7 0-2 0,-3-3 0 16,3 3-29-16,0 0 0 0,0 0 0 0,0 0 0 15,3 0 36-15,1 0 2 0,0 0 0 0,-1 0 0 16,1 0-18-16,-1 0-4 0,-3 0-1 0,4 3 0 15,0-3 2-15,3 0 1 0,-4 3 0 16,1-3 0 0,-1 0-5-16,4 3-1 0,-6-3 0 0,2 0 0 0,-3 3-24 0,4-3-6 0,-8 0-1 0,-3 0 0 15,7-3 39-15,0 3 7 0,-7 0 1 0,4 0 1 16,-4 0-29-16,0 0 0 0,0 0 0 0,0 0 0 16,0 0-65-16,0 0-13 0,0 0-2 0</inkml:trace>
  <inkml:trace contextRef="#ctx0" brushRef="#br0" timeOffset="124608.48">25615 15031 1792 0,'0'0'51'0,"0"0"10"16,0 7-49-16,-3-1-12 0,3 3 0 0,0 1 0 15,0-4 143-15,0 0 25 0,0 0 6 0,0 1 1 31,0-1-75-31,3-3-16 0,-3-3-2 0,0 10-1 0,4-1 5 0,-4 0 1 16,3 4 0-16,-3-1 0 0,4 1-37 0,-1 3-7 0,1 2-2 0,-1-2 0 16,4 3-33-16,0 0-8 0,-3 3 0 0,3 0 0 15,0 3 53-15,-3-3 9 0,-1 3 2 0,4 9 0 16,-3-9-52-16,-1 0-12 0,1-3 0 0,3 3 0 16,-7 1 21-16,0-5 2 0,0 5 0 0,0-1 0 31,-4-7-37-31,8 4-7 0,-4-3-2 0,0 0 0 0,-4 0 23 0,4-3 0 0,0-4 0 15,0 4 0-15,4-4 0 0,-4-2 0 0,3 2 0 16,1-5 0-16,-1-4 0 0,-3-3 0 0,0 0 0 0,4-3 0 16,3-7-114-16,-3 1-15 0,-1-7-3 0,1 0-1 15,-1-2-94-15,1-1-18 0,3 0-4 0,-4-3-1 0</inkml:trace>
  <inkml:trace contextRef="#ctx0" brushRef="#br0" timeOffset="124976.03">25957 15091 1314 0,'0'0'37'0,"0"0"8"16,0 0-36-16,0 0-9 0,0 0 0 0,0 0 0 15,0 0 156-15,4-3 28 0,-4 3 7 16,3-7 1-16,-3 7-64 0,0 0-13 0,0 0-3 0,0 0 0 0,0 0-25 0,4-3-6 15,0-3-1-15,-4 6 0 0,0 0-12 0,0 0-4 16,0 0 0-16,0 0 0 0,3 6 0 0,1 1 0 31,-4-1 0-31,3 0 0 0,1 7-28 0,-1-1-5 16,-3 1-2-16,4 2 0 0,-1 1 4 0,1 0 1 0,-1 6 0 0,-3-3 0 0,4 6-10 0,-1-3-1 16,1 3-1-16,-4 0 0 15,3-3-1-15,1 3 0 0,-4 3 0 0,3-6 0 16,-3 0 1-16,4 0 0 0,-4 0 0 0,3-3 0 0,-3-1-22 15,4 1 0-15,-4-3-10 0,4 0 10 16,-1-4 0-16,1 1 0 0,-1-1 0 0,1-2 0 0,-1-4 0 0,-3-6-10 16,0 0 10-16,0 0-12 0,0 0 0 0,0 0-1 15,0 0 0-15,0 0 0 16,0 0-74-16,0 0-14 0,0 0-3 0,0-6-1 16,0 2-8-1,-3 1-2-15,-1-3 0 0,1 3 0 0,-1-6-130 0,-3 2-27 0,3-2-4 0</inkml:trace>
  <inkml:trace contextRef="#ctx0" brushRef="#br0" timeOffset="125282.15">25806 15451 2030 0,'0'0'57'0,"0"0"14"0,0 0-57 0,0 0-14 0,0 0 0 0,0 0 0 15,0 0 124-15,0 0 23 0,0 0 4 0,0 0 1 16,0 0-44-16,0 0-9 0,3-3-2 0,4 0 0 0,0 3-21 0,4-3-4 15,-4 3 0-15,4-3-1 0,-1 3-21 0,4 0-4 16,-3 0-1-16,3 3 0 0,-3-6-21 0,-1 3-4 16,4 3 0-16,-3-3-1 0,3 3-19 0,-3-3 0 31,3 3 0-31,-4 0 0 0,-3 1 55 0,4-1 7 0,-4 3 2 0,3-3 0 0,1 0-52 0,-4 0-12 16,0 1 0-16,0-1 0 0,0 0 0 0,-3 0 0 31,3-3 0-31,-4 0 0 0,-3 0-100 15,7 0-22-15,1-3-5 0,-1-3-1 16,0-1-153-16,0 1-31 0,7-13-7 0,-7 7-1 0</inkml:trace>
  <inkml:trace contextRef="#ctx0" brushRef="#br0" timeOffset="125968.41">26430 14746 1743 0,'-10'0'49'0,"10"0"11"0,-4 0-48 0,4 0-12 0,-7 0 0 0,0 3 0 0,7-3 108 0,-4 0 20 16,4 0 3-16,-7 0 1 0,7 0-24 0,0 0-5 15,0 0-1-15,0 0 0 0,0 0-26 0,0 0-6 16,0 0-1-16,0 0 0 16,0 0-31-16,0 0-6 0,0 0-2 0,0 0 0 15,4 9 23-15,-1-2 5 0,1-1 1 0,-4-6 0 0,3-3-43 0,4 9-16 16,1 7 11-16,-5 6-11 0,8-4 48 0,-4 1 4 0,0-4 1 0,3 1 0 31,4 3-33-31,1-1-8 0,-1 1 0 0,3 0-1 16,1-4-11-16,3 4 0 0,0 0 0 0,0-1 0 15,4 1 53-15,-4 0 9 0,0-4 2 0,4 1 0 16,-4 5-52-16,-3-2-12 0,0 3 0 0,-4 3 0 16,0 3 0-16,-4 3 0 0,-3 4 0 0,4-1 0 15,0 3 0-15,-4 1 0 0,-4-4 0 0,1 7 0 16,-1-7 0-16,1-3 0 0,-4 4 0 0,3-4 0 16,-3 0 0-16,0-3 0 0,0 4 0 0,-3-1 0 0,3-3 0 0,-4 0 0 0,4 0 0 0,-3-3 0 15,-1-3 28-15,-3-4 2 0,4 1 1 0,-4-6 0 16,-4-1-31-16,0 0 8 15,-3-2-8-15,0-1 4 0,-3 0-4 0,2-3 0 0,-2 4 0 0,-1-4 0 16,1 0 0-16,-1-3 0 0,4 3 0 0,0-3 0 16,0 0-26-16,-1 3-5 15,1-3-1-15,4 0 0 0,-1 3 32 0,8-3 0 0,-4 3 0 0,3 1 0 16,4-4-108-16,0 0-16 0,0 0-4 0</inkml:trace>
  <inkml:trace contextRef="#ctx0" brushRef="#br0" timeOffset="128419.55">27277 15201 2055 0,'-14'-4'43'0,"14"4"9"0,-4 0-41 0,-3 0-11 0,4 0 0 0,3 0 0 15,-7 0 87-15,7 0 15 0,-8 0 3 0,8 0 1 16,0 0-65-16,-3 4-13 0,-1 2-2 0,1 0-1 15,3 0 19-15,0 4 3 0,0-1 1 0,3 7 0 16,1 0-26-16,-4-1-5 0,3 7-1 0,5 0 0 16,-5 3 50-16,1-3 10 0,3 3 1 0,0 3 1 15,-4-2-12-15,1 2-2 0,3 0-1 0,-4 0 0 16,1-6-17-16,-1 0-3 0,1 0-1 0,-1-6 0 16,-3-1-13-16,4 1-2 0,3-3-1 0,-3-4 0 15,-1-3-10-15,1-3-3 0,-4-3 0 0,0 0 0 16,0 0-3-16,0 0-1 0,0 0 0 0,3-6 0 15,-3 0 13-15,0-3 2 0,0 2 1 0,-3-2 0 16,3-4-25-16,-4 1 0 0,-3-1 0 0,3 1 0 16,1-4 0-16,-1 0 0 0,-3 1 0 0,0 2 0 0,4 1 0 15,-4-4 0-15,0 0 0 0,0-3 0 16,0 4 0-16,0-7-9 0,-1 3 0 0,1 0 0 0,0-3 9 0,4 3 0 16,-1-3 0-16,1 4 0 15,-1-1 0-15,4-3 11 0,0 3-1 0,0-3 0 16,4 3-10-16,-1 4-16 0,1-1 4 0,3 3 1 15,-4 1 11-15,4-1 0 0,4 1 0 0,-4 2-8 0,0-2 8 16,4-4 0-16,-4 0-9 0,3 4 9 0,1 2 8 0,3 4 7 0,4 6 1 0,-4-3 0 16,3 0-16-16,1 0 0 0,0 0 0 15,3 0 0-15,-3 3 0 0,-1-4-13 0,1 4 2 0,-1 4 1 16,-2-1 10 0,2 3 14-16,1 3-3 0,-1 1-1 0,-2-4 3 0,-1 3 1 15,0-2 0-15,-4 2 0 0,1 1-6 16,-4-4 0-16,0 3-8 0,0 1 12 0,-3-4-26 0,-1 6-6 15,1-5 0-15,-4 5-1 0,0 1 41 0,0-1 9 0,-4 4 2 0,1 3 0 16,-4 0-31-16,-4-1 8 0,0 4-8 0,-3 0 4 31,0 0-30-31,0-3-5 0,0 3-1 0,0-3 0 0,-4-3 52 0,4-1 9 0,4-2 3 16,-5-1 0-16,1-2-52 0,0-4-9 0,0 0-3 0,0-3 0 16,3-3 52-16,-3 0 9 0,4 0 3 0,-1-3 0 15,4 0-52-15,-3 0-9 0,2 0-3 0,1 3 0 16,0-3 32-16,0 0 0 0,4 3 0 0,-1-4 0 0,4 4 0 15,0 0 0-15,-3-6 0 0,3 0 0 16,0 0-160-16,3 2-27 0,1-2-5 0</inkml:trace>
  <inkml:trace contextRef="#ctx0" brushRef="#br0" timeOffset="129087.77">27541 14796 2066 0,'0'0'43'0,"0"0"10"16,0 0-42-16,0 0-11 0,0 0 0 0,0 0 0 15,0 0 155-15,0 0 29 0,-3 0 5 0,3 0 2 0,0 0-50 0,0 0-9 0,0 0-3 0,0 0 0 16,0 0-52-16,0 0-10 0,0 0-3 0,7 6 0 16,-4 1-51-16,8-4-13 0,-4 0 0 0,4 0 0 15,-1 0 48-15,1 0 6 0,-1-3 2 0,5 3 0 31,-5 1-28-31,4-4-6 0,0 0-1 0,0 3 0 16,-3-3-10-16,3 0-3 0,-3 0 0 0,-1 0 0 16,1 0 2-16,-4-3 0 0,0 3 0 0,-3 0 0 0,3 0-10 15,-7 0 0-15,0 0 0 0,0 0 7 0,0 0-33 0,0 0-5 0,0 0-1 0,0 0 0 16,0 0 32-16,0 0 18 0,0 0-2 0,0 0-1 16,0 0-102-16,0 0-20 0,0 0-4 0</inkml:trace>
  <inkml:trace contextRef="#ctx0" brushRef="#br0" timeOffset="134855.42">27672 15627 2276 0,'-14'3'48'0,"14"-3"9"0,0 0-45 16,0 0-12-16,0 0 0 0,0 0 0 16,0 0 60-16,0 0 11 0,0 0 1 0,0 0 1 15,0 0-7-15,0 0-2 0,7-6 0 0,-7 6 0 0,0 0-25 0,0 0-6 0,0 0-1 0,0 0 0 31,3-3 52-31,-3 3 9 0,0 0 3 0,0 0 0 0,0 0-41 0,0 0-8 0,7-3-2 0,-7 3 0 16,0 0-7-16,0 0-2 0,0 0 0 0,0 0 0 16,0 0-15-16,0 0-3 0,4 3-1 0,3 0 0 15,-7-3-9-15,4 3-8 0,3-3 9 0,-7 0-9 32,0 0 8-32,0 0-8 0,3 3 0 0,-3-3 9 0,0 0 3 0,0 0 1 0,4 3 0 0,-4-3 0 15,0 0-3-15,0 0-1 0,0 0 0 0,0 0 0 16,0 0-1-16,0 0-8 0,3 7 12 0,-3-7-4 31,0 0-8-31,0 0-9 0,0 0 9 0,0 0-13 0,0 0 13 0,0 0 10 0,0 0-2 0,0 0 0 16,0 0-8-16,4 6 0 0,-4-6 0 0,0 0 0 15,0 0 0-15,0 3-9 0,0-3 0 0,0 6 0 16,0-6 9-16,0 0 0 0,-4 7 0 0,4-7 0 16,0 0 0-16,0 0 0 0,0 0 0 0,0 6 0 15,0-6 0-15,0 0 0 0,0 0 0 0,-3 6 0 16,3-6 0-16,-4 6 0 0,4-6 0 0,0 7 0 15,-3-1 16-15,3 0 6 0,0-6 1 0,-4 6 0 16,4 1-23-16,0 2 0 0,0 0 0 0,0 1 0 16,0 2-21-16,0 1 1 0,0 0 0 0,0 2 0 15,-3 1 34-15,3 0 7 0,0-1 2 0,-4 4 0 0,4 0-23 0,0 0 0 16,0-1 0-16,-4 1 0 16,4 0-14-16,0-3-7 0,-3 3-2 0,3-4 0 15,0 1 23-15,0 0 0 0,0-4 0 0,0 4 0 16,0-4 0-16,3 1 0 0,-3-1 0 0,4 1 0 0,0 0 0 15,-1-1 0-15,4-2 0 0,-3 2 0 0,3-6 12 0,-4 4 8 0,8-4 0 0,-4 0 1 16,0-6-33-16,0 3-8 0,0-6 0 0,4 0-1 16,-4 0 21-16,0-3 0 0,3-4 0 0,-3 4 0 31,0-3 8-31,0-1 5 0,-3 1 2 0,3-4 0 16,-3 4-24-16,-1 3-5 0,1-4-1 0,-1 4 0 0,1 0 15 0,3-1 0 0,-4 1 0 0,4 0 0 15,0 3 9 1,0-4 5-16,1 1 1 0,-1 3 0 0,0 0-24 0,0 0-5 0,-4 0-1 0,4-1 0 15,-7 4 15-15,7-3 0 0,-7 3 0 0,7-3 0 16,-7 3 0-16,7 0 0 0,-7 0 0 0,7 0 0 16,-7 0-54-16,0 0-8 0,8-3-2 0,-8 3 0 15,0 0-51-15,0 0-10 0,0 0-3 0,0 0 0 16,0 0-102-16,0 0-21 0</inkml:trace>
  <inkml:trace contextRef="#ctx0" brushRef="#br0" timeOffset="135225.46">27591 15803 1824 0,'0'0'76'16,"0"0"-60"0,0 0 89-16,0 0 19 0,0 0 3 0,0 0 1 31,-7 0 0-31,7 0 0 0,0 0 0 0,0 0 0 0,0 0 0 0,0 0 0 0,0 0 0 0,0 0 0 16,0 0-103-16,0 0-25 0,0 0 0 0,0 0 0 15,7 3 56-15,0 0 7 0,0 0 1 0,3 0 0 16,-2 0 0-16,2 0 0 0,1 1 0 0,-1-1 0 15,4 0-52-15,-3 3-12 0,3-6 0 0,0 3 0 16,4 0 0-16,-4 1 0 0,0-4 0 0,0 3 0 31,0 0 0-31,0-3 0 0,0 3 0 0,-3-3 0 0,0 3 0 0,-1-3 0 0,-3 0 0 0,4 0 0 16,-4 0 0-16,-7 0 0 0,3-3 0 0,5 0 0 16,-8 3-11-16,7-3-5 0,-4-4 0 0,1 1-1 15,-4 0-127-15,3 0-24 0</inkml:trace>
  <inkml:trace contextRef="#ctx0" brushRef="#br0" timeOffset="150081.06">3845 13219 1887 0,'0'0'39'0,"0"0"10"0,0 0-39 0,0 0-10 0,0 0 0 0,0 0 0 16,0 0 85-16,0 0 15 0,0 0 4 0,0 0 0 15,0 0-27-15,0 0-5 0,0 0 0 0,0 0-1 31,0 0-6-31,0 0-1 0,7 3 0 0,-7-3 0 0,4 3-8 0,6 3 50 0,-2-2-53 32,-8-1-9-32,0-3-3 0,7 3 0 0,0 0 0 0,-4 0-6 0,4 0-2 0,-3 0 0 0,3 1 0 31,-7-1-8-31,3-3-1 0,-3 0-1 0,7 3 0 0,-7-3-7 0,0 3 0 0,0-3-1 0,7 0 0 31,0 3-5-31,-3-3-1 0,3 0 0 0,-3 3 0 16,-4-3 0-16,7 0 0 0,-4 0 0 0,4 0 0 0,0 3 0 0,-7-3 0 0,7 0 0 0,-3 4 0 15,6-4 0-15,-6 0 0 0,-4 0 0 0,7 3 0 16,4 0 1-16,-11-3 0 0,3 0 0 0,8 3 0 16,-4-3-10-16,-4 3 0 0,-3-3 0 0,11 0 8 15,-1 0-8 1,-6 0 8-16,3 0-8 0,0 0 8 0,0 0-8 0,4 0 0 0,-8-3 9 0,4 3-9 16,-3 0 33-16,3 3 3 0,0-3 0 15,11 3 0-15,-18-3-36 0,3 0 0 0,8 0 0 0,-1 3 0 16,1 0 0-16,-8 1 0 0,8-1 0 0,-4-3 0 15,7 3 0-15,-3-3 0 16,-8 3 0-16,8-3 0 0,3 0-14 0,-3 0-10 0,-4 0-1 0,7 0-1 0,-4 0 26 16,1 0-8-16,-8-3 8 0,8 3 0 0,0-3 17 15,-1 3 9-15,-6 0 2 0,6 0 0 16,1 0-40-16,-8 0-7 0,8 0-1 0,-4 0-1 16,0 0 21-16,4 0 0 0,-4 3 0 0,3-3 0 0,-3 0 0 15,0 0 0-15,4 0 0 0,0 0 0 16,-8 0 15-16,8 0 4 0,-1-3 1 0,1 3 0 0,-4 0-20 15,4-3 0-15,-1 3 0 0,1 0 0 0,-4-4 0 0,3 4 0 0,4 0 0 16,-3 0 0-16,-7 0-8 0,3 0-6 16,7 0-1-16,-11 0 0 15,8 0 15-15,-1-3 0 0,1 3 0 0,0 0 0 16,-1 0 14-16,1 0-1 0,3 0 0 0,-4 0 0 0,1 0-13 0,3-3 0 0,-3 3 0 16,-4 0 0-16,0-3 0 0,3 3 0 0,1 0 0 0,0 0 0 15,-1 0 0-15,-3 0-12 0,4 0 3 0,-1 0 0 16,-3 0 9-16,0 0 12 0,4 0-2 0,0 0-1 15,-4 0-9-15,0 0 0 0,3 0 0 0,1 0 0 16,-4-3 0-16,0 3 0 0,0-3 0 16,4 3 0-16,-1 0 0 0,-6-3-12 0,6 3 2 0,1-3 1 15,0 3 9-15,-4 0 12 0,3-4-2 0,1 4-1 16,-1 0-9-16,1 0-12 0,0 0 2 0,-1 0 1 16,1 0 9-16,3 0 12 0,-4 0-2 0,4 0-1 15,-3-3-9-15,3 3-9 0,-3 0 9 0,3-3-13 16,-4 3 13-16,1 0 0 0,3-3 0 15,-3 3 0-15,-1-3 0 0,1 3 0 0,-1 0 13 0,5-3-4 16,-8 3-9-16,3 0 0 0,-3 0 0 0,4 0 0 16,-4 0 0-16,4 3 0 0,-4-3 0 0,3 0 0 15,-3 3 0-15,4-3 0 0,-4 0 0 0,0 0 0 16,3 0 0-16,1 0 0 0,-4 0 0 0,0 0 0 16,4 0 0-16,-1-3 0 0,-6 3 0 0,6-3 0 0,-2 3 0 15,6-3 0-15,-11 3 0 0,4 0 0 0,0 0 0 0,0-4 0 16,4 4 0-16,-1 0 0 0,-10 0 0 0,4 0 8 0,3 0-8 0,0 0 0 31,0 0 0-31,4 0 0 0,-8 0 8 0,4 0-8 0,0 0 0 0,0 0 0 0,-7 0 0 0,11 0-11 16,-7 0 11-16,3 0 0 0,0 0 10 0,0 0-10 15,-4 0 0-15,4 0 0 0,-3 0 0 0,3 0-10 16,0 0 10 0,0 0 8-16,-3 0-8 0,3 0 11 0,3 0-11 0,-6 0 0 0,3-3 0 0,-4 3 0 15,4-3 0-15,0 3 0 16,0 0 0-16,-3 0 0 0,3 3 0 0,0-3 0 0,-3 0 0 0,-1 0 0 15,-3 0 0-15,7 0 0 0,-3-3 0 0,-4 3 0 16,3 0 0-16,-3 0 0 0,0 0-12 0,0 0 12 16,0 0 0-16,0 0 10 0,7-3 1 0,-7 3 0 15,0 0-11-15,0 0 0 0,0 0 0 0,0 0 0 16,0 0 0-16,0 0-12 0,0 0 2 0,0 0 1 16,0 0-12-16,0 0-3 0,4 3 0 0,3 0 0 31,-7-3-14-31,3 3-3 0,-3-3-1 0,0 0 0 0,7 4-18 0,-7-4-3 15,0 0-1-15,4 3 0 0,-4-3 52 0,0 0 12 0,0 0 0 0,11 3 0 0,-11-3 0 16,0 0 0-16,3 3-10 0,-3-3 10 16,4 3 0-16,-4-3 0 0,7 3 0 0,-7-3 0 15,3 3 0-15,-3-3 0 0,7 4 0 0,-3-1 0 16,-4-3 0-16,7 3 0 0,-7-3 0 0,3 3 0 0,-3-3 0 0,0 0 0 0,0 0 0 16,0 0 0-1,7 0 0-15,-7 0 0 0,0 0 0 0,0 0 0 0,0 0 0 0,0 0 0 16,0 0 0-16,0 0 0 15,0 0 24-15,4 0-1 0,-4 0 0 0,0 0 0 16,0 0-37-16,7-3-7 0,-7 3-2 0,0 0 0 16,0 0 23-16,0 0 0 0,0 0 0 0,0 0 0 15,0 0 0-15,0 0 0 0,4-3 0 0,-4 3 0 0,0 0-158 0,0 0-27 0,0 0-6 0,0 0-1 16,7-3-51-16,-7 3-10 16</inkml:trace>
  <inkml:trace contextRef="#ctx0" brushRef="#br0" timeOffset="151203.63">5786 13075 1181 0,'0'0'24'0,"0"0"7"0,0 0-31 0,0 0 0 0,0-7 0 0,0 7 0 16,0 0 90-16,0 0 12 0,0 0 2 0,0 0 1 0,0 0-33 0,0 0-8 0,0 0 0 0,0 0-1 31,0 0 1-31,0 0 1 0,0 0 0 0,0 0 0 16,0 0-1-16,0 0 0 0,0 0 0 0,0 0 0 0,7 7 0 0,-4-1 0 0,1 0 0 0,3 1 0 15,-4 2 0-15,-3-3 0 0,4 4 0 0,-1-1 0 16,1 0 0-16,-4 4 0 16,3-4 0-16,1 7 0 0,-4-3-51 0,0-1-13 0,3 1 0 0,-3 2 0 15,0 4 54-15,0 0 8 0,0 0 2 0,0 3 0 16,0-3-52-16,4 2-12 0,-4 1 0 0,0 0 0 15,0-3 54-15,7 0 8 0,-7 0 2 0,0-7 0 16,0-2-64-16,4-1-18 0,-4 1-1 16,3-7 0-16,-3-3 19 0,0 0 0 0,0 0-8 0,0 0 8 15,0 0 0-15,0 0 0 0,0 0 0 0,0 0 9 16,0 0-9-16,0 0 0 0,0-7 0 0,4 1 8 16,-4 0-8-16,-4 0 0 0,4-4 0 0,0 4 0 15,0-3 0-15,0 2 0 0,0-5 0 0,0 2 0 16,0-2 0-16,0-1 0 0,0 1 0 0,0-4-11 15,0 0 11-15,0-2-8 0,0 2 8 0,0-3-8 16,0-3 0-16,-3 3 0 0,3-3 0 0,0 4 0 16,0-1-20-1,-4 0-4-15,4 0-1 0,0 0 0 0,-7 4 33 0,3-1 0 0,1 3 0 0,-1-2 0 16,1 5 0-16,-1-2 0 0,1 2 0 0,-1 1 0 16,4 3 0-16,-3 3 0 0,3-4 0 0,0 7 0 0,0-3 0 0,-7-3 0 0,7 0 0 0,0 2 0 31,0 4 0-31,0 0 0 0,0 0 0 0,0 0 0 0,0 0 0 0,0 0 0 0,0 0 0 15,0 0 0-15,0 0 20 0,0 0 10 0,0 0 2 0,0 0 1 16,0 0-19-16,0 0-4 0,0 0-1 0,0 0 0 31,0 0 11-31,7 0 1 0,-7 0 1 0,3 0 0 16,1 4-22-16,-1-4 0 0,-3 0 0 0,7 3 0 0,-3 3 0 0,3-3 0 0,4 0 0 0,-4 4 0 16,-4-4 0-16,4 3 9 0,0 0-1 0,0-3-8 31,4 4 0-31,-4-1 0 0,0 3 0 0,4-2 0 0,-1 2 8 15,-6 0-8-15,3-2 9 0,3 2-9 0,-3 0 0 0,4-2-8 0,-4 2-1 0,4 1 0 16,-1-4 9-16,4 0 16 0,-3 0-4 16,-1 1-1-16,5-4-11 0,-5 3 0 0,1-3 0 0,3 0 0 15,-7 4 0-15,0-4-16 0,4 0 4 0,-4 0 1 16,0 0 11-16,0 0 16 0,0 0-4 0,0 1-1 16,-4-1-11-16,1 0 0 0,3 0 0 0,0 3 8 15,-7-6-8-15,0 0 0 0,0 3 0 0,0-3 8 16,0 0-8-16,0 0 0 0,0 0 0 0,0 0 8 15,0 3-8-15,0-3 8 0,0 0-8 0,0 0 8 16,0 0 28-16,0 7 6 0,0-7 1 0,0 6 0 16,0 0-55-16,-7 1-10 0,7-4-2 0,-7 3-1 15,3 3 25-15,-3 1 17 0,0-4-2 0,4 7-1 0,-8-4 0 0,1 4 0 0,-1-1 0 16,0 4 0-16,1-1-4 16,3 4-1-16,-4-3 0 0,1 3 0 15,3-4-1-15,-4-2-8 16,4-4 12-16,0 1-4 0,3-4-8 0,-6 0 12 0,3 1-12 0,0-4 12 0,3 0-12 0,-3 0 10 15,3-3-10-15,1 3 10 16,-1-3-10-16,-6 3 0 0,6-3 0 0,-3 0 8 16,4 3-5-16,3-3-3 0,-4 0 0 0,1 4 0 15,3-4 0-15,0 0 0 0,0 0 0 0,-4 3 0 0,4-3-25 16,0 0-5-16,0 0-1 0,0 0 0 0,0 0-91 0,0 0-18 0,0 0-4 0</inkml:trace>
  <inkml:trace contextRef="#ctx0" brushRef="#br2" timeOffset="157825.38">6632 13388 851 0,'0'0'36'0,"0"0"-36"15,0 0 0 1,0 0 0-16,0 0 0 0,0 0 0 16,0 0-19-16,0 0-7 0,0 0-2 0,0 0 0 15,0 0 28-15,0 0 16 0,0 0-3 0,0 0 0 0,0 0 67 0,0 0 14 0,0 0 2 0,4 7 1 31,-4-7-5-31,0 0-2 0,0 0 0 0,0 3 0 16,3 3-55-16,-3 0-11 0,4 0-3 0,-4 1 0 0,3 2 35 0,-3-3 6 0,0 1 2 0,0-7 0 16,-3 6 37-16,3 0 8 15,0-6 2-15,-4 7 0 0,1 2-31 0,-1-3-7 0,1 0-1 0,-1 1 0 16,1-1-16-16,-4-3-3 0,0 0-1 0,3 0 0 16,-3 1-6-16,0-4-2 0,3 0 0 0,-3 0 0 15,0-4-12-15,0 4-4 0,4-3 0 0,-4 0 0 16,3-3-5-16,-3 3-2 0,4 0 0 0,-5-4 0 31,5 1-2-31,-4-3-1 0,3 2 0 0,-3-2 0 16,4 3-6-16,-1-1 0 0,4-2-1 0,-7 3 0 0,4-4-11 0,3 4 12 0,0 0-12 0,0-4 12 15,0 1-12-15,3 0 0 0,-3 2 0 0,7-2 0 16,-7-1 0-16,4-2 0 0,3 3 0 0,-4-4 0 16,1 4 0-16,3-1 0 0,-4-2 0 0,5-1 0 15,-5 4 8-15,1-1-8 0,3-2 0 0,-4 2 8 16,4 1-8-16,-3 0 10 0,3-1-10 0,-4 4 10 15,4 0-10-15,0-4 10 0,0 4-10 16,1 0 10-16,-1 2-2 0,0-2-8 0,0 3 12 0,0 0-4 16,0 0-8-16,7 3 12 0,-11-3-12 0,8 3 12 15,0 0-3-15,-1 0 0 0,1 3 0 0,-1-3 0 0,4 3 1 16,-3 3 0-16,3-3 0 0,-3 4 0 16,3-4-2-16,4 3-8 0,-4 0 12 0,0 1-4 15,0 2 3-15,3-3 0 0,-6 1 0 0,3 2 0 0,-3 0 0 0,-4 1 0 16,0 2 0-16,0-2 0 15,0 2 0-15,-3 1 0 0,-1 2 0 0,1-2 0 16,-4 0-3-16,0 2 0 0,0-2 0 0,-4 2 0 0,-3-2-8 16,3 3 0-16,-6-1 9 0,3-2-9 15,-4-1 0-15,1 1-15 0,-4 0 3 0,6-1 0 16,-9-3 23-16,3 1 5 0,3-4 0 0,-3 0 1 16,-4 1-17-16,4-4 10 0,0 0-10 0,0 0 8 0,-4-3-23 0,4-3-5 0,-3 3 0 15,3-3-1-15,-1 0 30 0,1 0 7 0,4-4 0 0,-4 4 1 31,3-3-17-31,0-4 8 0,1 1-8 0,-1 3 0 0,4-4 0 0,-3 1 0 16,3 0 0-16,3-1-9 0,-3-2 9 0,4-1 0 0,-5 1 0 0,5-1 0 16,-1 0 0-16,1 1 0 0,3 2 0 0,-4-2 0 15,4-4 0-15,0 4 0 0,-3-1 0 0,3 1-8 16,0-1 8-16,0 1 0 0,0-1 0 0,0 0 0 16,3 1 0-16,-3-1 0 0,4 4 0 0,-1-4 0 15,1 1 0-15,-1-1 0 0,5 4 0 0,-5-4 0 16,4 1 0-16,0 2 0 0,0-2 0 0,4 6-8 15,-1-4 8-15,-3 1 0 0,4 3 0 0,7 2 0 16,-11-2 0-16,7 3 0 0,0 0 0 0,0 0 0 16,0 3-11-16,4 0 0 0,-4 0 0 0,0 0 0 15,0 6 25-15,-3-3 5 0,-1 7 1 0,1-1 0 0,-4 0-9 16,0 4-2-16,0 3 0 0,-3 2 0 16,-1-2-1-16,1 3-8 0,-4 0 12 0,0 3-4 15,-4-4-8-15,1 1 10 0,-1 0-10 0,-3 0 10 16,0 0-10-16,-4-4 0 0,1 4 9 0,-4 0-9 15,3-3 0-15,-7-1 0 0,1-2 0 0,-1-1 8 0,1 1-8 16,-1 0 0-16,0-4 0 0,1-3 0 16,-5 1 0-16,5-4 0 0,-4 0 0 0,7 0 0 0,-11-3 0 15,4-3 0-15,-1 0 0 0,5-4-8 0,3-2 8 0,0 0 0 16,0-4 0-16,3 0 0 0,7 1 0 0,-3-4-8 0,4 1 8 0,3 2 0 16,0-3-8-16,3 1 8 0,1-1-8 0,3 0 8 15,4 1 0-15,-1-4-8 0,1 0 8 0,3 0 0 31,0 0 0-31,4 1 0 0,-4-4 0 0,7 6-8 0,-4 0 8 0,1 4 0 0,0-1 0 0,3 4 0 16,0 3 0-16,0-1 0 0,4 4 0 0,-14 0 8 16,6 6 16-16,1 0 4 0,-4 0 1 0,7 4 0 15,-10 2-42-15,3 0-9 0,-4 1-2 0,4 6 0 16,-3-1 24-16,0-2 0 0,-4 2 8 16,-4 1-8-16,1-3 8 0,-4 2-8 0,0 1 8 0,-4-3-8 15,1 2 8-15,-4 1-8 0,-4 0 8 0,4-4-8 16,-7 4 0-16,3-4 0 0,-3 1 8 0,0-1-8 15,-4-2 10-15,4 2 0 0,0-2 0 0,0-1 0 16,-4-6-10-16,4 4-17 0,0-7 4 0,4 0 1 16,-8 0 12-16,4-7-9 0,3 4 9 0,-3-3-8 15,7-3 8-15,-3-1-8 0,3-2 8 0,7 5-8 16,-8-5 8-16,5 2-8 0,3 1 8 0,0-7-8 16,0 4 8-16,0 2 0 0,11-2-9 0,-8-7 9 15,4 6 0-15,4-2 0 0,-4-1-9 0,7 0 9 0,-4 4 0 0,5-1 0 0,-1 1 0 16,0-1 0-16,7 7 0 0,-7 0 0 0,0-1 0 15,7 4 0-15,-7 3 0 16,4 3 0-16,-4 4 0 0,0-1 9 0,0 0-9 0,-3 4 10 0,0-1-10 0,-1 4 10 16,-3-1-2-16,-3 4 0 0,-1-4 0 15,-3 7 0-15,0-3-8 0,-3 0 10 0,-1-1-10 0,-3 4 10 16,0-3-10-16,-3 2 0 0,-1-2 9 0,0 0-9 31,-3 0 8-31,-3-4-8 0,-1 1 8 0,0-4-8 16,1 0 0-16,-1 1 0 0,4-4 0 0,-4 0 0 15,1-2 0-15,3-4-12 0,-1-4 2 0,1 1 0 0,0-3 10 0,4-3-13 16,-4-1 5-16,3-2 8 16,4-4-12-16,0 3 12 0,3-5-12 0,1 2 12 0,3-3-11 0,0-3 11 15,3 3-8-15,1-3 8 0,3 4 0 0,0-1-8 0,7-3 8 0,-3 6 0 16,-1 0 0 0,8 1-8-16,-4 2 8 0,4 1 0 0,-1-1 20 0,1 1 8 0,3 2 3 15,-3 4 0-15,3 0-46 0,-4-1-9 0,5 1-1 0,-5 3-1 16,1 6 26-16,0-3 0 0,-1 6 0 0,-3 1 11 15,-3 2 8-15,3 0 1 0,-7 4 1 0,0 3 0 16,0 2-21-16,-7 1 0 0,0 0 0 0,0 3 0 16,-3 0 0-16,-4 0 0 0,-4 0 0 0,0 0 0 15,1 3 8-15,-4-3-8 0,0-3 8 0,0 3-8 16,-4-4 0-16,4 1 0 0,-4 0 0 0,0-6-12 16,1-1 12-16,-1-2 0 0,1-4 0 0,2-3 0 15,1 0 0-15,-3-3-16 0,3 0 4 0,3-3 0 16,-3-3 12-16,3-1-13 0,4-5 5 0,-3 3 8 0,3-4-11 15,3-3 11-15,1 1-8 0,-1 2 8 16,4-3 0-16,0 4-10 0,4-1 10 0,-1-2 0 16,4 2-9-16,0 1 9 0,4-1 0 0,-1 0-9 15,1 1 9-15,3-1 0 0,0 4-9 0,4-4 9 0,-1 4 0 0,1 0 0 0,0-1 0 0,-1 4 0 16,1 0 0-16,0 3 0 16,-4 3 0-16,3 0 0 0,-2 3 9 0,-1 3-9 0,0 0 10 0,0 4-10 15,-4-1 12-15,1 4-4 0,-4-1-8 0,0 4 12 16,-3-4-4-16,-4 4 0 15,0-3-8-15,-4 5 12 0,-3-5-12 0,0 3 8 0,-4-1-8 0,-3-2 0 16,4 2 8-16,-4 1-8 0,0 0 0 0,-4-4 0 16,4-2 9-16,-4 2-9 0,0-5 8 15,-3-1-8-15,4-3 0 0,-1 0-12 0,4 0 0 0,-7-3 1 16,7 0 3-16,-4-3 0 0,4-3 0 0,3 0 0 16,-3-1 8-16,7-2-8 0,0 0 8 0,0-4-8 15,4 0 8-15,3-2-10 0,0 2 10 0,0-2-10 16,0-4 10-16,3 3 0 0,4 0-9 15,0 1 9-15,4-1 0 0,-1 0-9 0,1 4 9 0,-1-4 0 16,5 4 0-16,2-1 0 0,-3 0 0 0,4 1 0 16,0 3 20-16,-4-1 12 0,3 1 1 0,1 2 1 15,-4 4-50 1,0 0-9-16,0 3-3 0,-3 3 0 0,0 4 28 0,-1 2 9 0,-3 0 0 16,0 7 0-16,-3-3 0 0,-4 2 0 0,0 1 0 0,0 0 0 0,-4 2-9 15,1-2 10-15,-4 3-10 0,-4 0 10 16,0-4-10-16,1 1 0 0,-4 0 0 0,-4-1 0 0,4 1 8 15,0-3-8-15,-4-1 8 0,1-2-8 0,-1-1 0 16,0-3 0-16,1 1-14 0,3-4 5 16,-1 0 9-16,1 0-8 0,4-3 8 0,-1-3-8 15,1 0 8-15,6-7 0 0,-3 1-9 0,4 0 9 0,3-4 0 0,0-3-11 0,3 1 11 0,1-1-8 32,3 0 8-32,0-3 0 0,3 1-9 0,1-1 9 0,3 0 0 0,0 0 0 15,0 0 0-15,4 1 0 0,-1 2 11 0,1 3 9 0,0 1 3 0,-1-1 0 31,-3 7-34-31,4 0-6 0,-4-1-2 0,0 4 0 0,-3 3 19 0,-4 3 8 0,0 4-8 16,-3-1 12-16,-1 3-3 0,-3-2-1 0,0 2 0 0,-3 0 0 16,-1 1-8-1,1-1 0-15,-5 1 0 0,5-4 0 0,-4 0-92 0,3 1-16 0,-3-1-4 0</inkml:trace>
  <inkml:trace contextRef="#ctx0" brushRef="#br1" timeOffset="175286.16">5870 14106 744 0,'0'0'32'0,"0"0"-32"16,0 0 28-16,0 0 0 0,0 0 0 0,4 3 0 15,-4-3 35 1,7 10 6-16,-7-10 2 0,0 0 0 0,0 0 13 0,0 0 4 0,0 0 0 16,0 6 0-16,0-6-5 0,0 3-1 0,0-3 0 0,0 0 0 15,0 7-5-15,0-7-1 0,0 6 0 0,0-6 0 16,0 0-16-16,0 0-4 0,0 0-1 0,0 0 0 16,0 0-3-16,0 0-1 0,0 0 0 0,0 0 0 15,0 0-21-15,0 0-4 0,-4-3-1 0,-3 0 0 16,4 3 31-16,3 0 7 0,-4 0 1 0,4 0 0 15,0 0 0-15,0 0 0 0,-3-4 0 0,3 4 0 16,-4-6-52-16,4 6-12 0,0 0 0 0,0 0 0 16,-3-3 0-16,-1 0 0 0,4 0 0 0,-3-4 0 15,3 4 0-15,0 0 0 0,0-3 0 0,0 3 0 0,0 3 0 0,0 0 0 0,0 0 0 0,0-7 0 32,0 1 0-32,0 0 0 0,0-3 0 0,0-1 0 0,0 1 54 0,0 2 8 0,0 1 2 0,0-3 0 31,0 2-52-31,0-2-12 0,3 3 0 0,-3 0 0 0,4-4 0 0,-4 1-10 0,0-4 2 0,3 4 0 15,-3-1 8-15,0 1 9 0,4 0-1 16,-4-1-8-16,3 4 17 0,1-4-3 0,-4 4-1 16,3-3 0-16,-3-1-1 0,4 1-1 0,-4 0 0 0,3 2 0 31,1-2-11-31,-4 0 8 0,0 2-8 0,7-5 8 16,-7 2 0-16,0 4-8 0,3-3 12 0,1-4-4 0,-4 4-8 0,3-4 10 0,1 1-10 0,-4-1 10 15,4 0-10-15,-1 4 0 0,4-3 0 0,0-1 8 16,-7 4-8-16,4-4 0 0,-1 4 0 0,4-4 8 15,-3 1-8-15,-1-1 0 0,1 4 0 0,-1-4 0 16,4 1 8-16,-3-1-8 0,-1 4 0 0,1-4 8 16,3 0-8-16,-3 4 0 0,-1-3 9 0,4-1-9 15,-3 0 0-15,6 1 9 0,-10-1-9 0,7 1 0 16,0-1 8-16,0-2-8 0,1-1 0 0,-1 3 0 16,-4-2 8-16,4 2-8 0,-3-3 0 0,3 4 0 15,0-1 10-15,0 1-2 0,-4-4 0 0,4 4 0 16,-3-1-8-16,3 1 0 0,0 2-12 0,0-2 12 15,4-1 0-15,-8 1 0 0,1-1 0 0,3-3 12 0,0 4-12 16,0-4 0-16,0 4 0 0,-3-4 0 0,3 3 0 0,0 1 0 16,0-7 0-16,3 6 0 0,-6-2 0 15,3 2 0-15,0-2 0 0,0 2 0 0,0-3 0 16,0 4 0-16,4-4 0 0,-4 4 0 16,3-4 0-16,-3 0 0 0,4 4 0 0,0-4 0 15,-4 0 0-15,7 1 0 0,-7-1 0 0,0 0 0 0,3 1 0 0,1-1 0 0,0-3 0 0,-1 3 0 31,1 4 0-31,3-1 0 0,-4 1 0 0,1-1 0 16,3 1 0-16,0-1 0 0,0 1-12 0,0-4 12 16,1 3 0-16,-1-2 0 0,0-1 0 0,3 0 0 15,-2 1 0-15,-1 2 0 0,-4-3 0 0,8 1 8 0,-4 2-8 0,0 1 0 0,0-1 0 0,4 1-11 32,-1-1 11-32,-2 1 0 0,2-1 0 0,-3 4 0 15,-3-1 0-15,3 1 0 0,0-4 8 0,4 7-8 0,-4 0 0 0,0-4 0 0,0 4 0 0,7 0-12 16,-3-4 12-16,0 4 0 0,-1 0 0 0,-3 3 0 0,4-4 0 15,-4 4 0-15,0-3 8 0,-3 3-8 16,3-3 0-16,-4 2 0 0,5 1 0 0,-1 0 0 16,-4 0 0-16,1 0-8 0,3 0 8 0,-3 0 0 0,-1 0 0 0,1 3 0 15,3-4 0-15,0 4 0 0,-4-3 0 0,5 0 0 16,-5 3 0-16,4-3 8 16,0 3-8-16,-3 0 0 0,0-3 0 0,-1 3 0 15,4 0 0-15,-3-3 0 0,3 3 0 0,-3-3-8 0,3-1 8 0,0 1 0 16,-4 3 0-16,1-3 0 0,0 3 0 0,-1 0 0 15,1 0 0-15,-4 3 0 16,0 0 0-16,3-3 8 0,-3 0-8 0,0 4 11 16,4-1-11-16,-4 0 0 0,4 0-12 0,-4 0 12 15,0 0 0-15,0 4 0 0,0-4 0 16,0 3 12-16,-3-3-12 16,3 3 0-16,0-3-10 0,0 4 10 0,0-4 0 0,-4 3 0 0,4-3 0 0,0 0 10 15,-3 4-10-15,-1-4 0 0,1 0-10 0,3 0 10 0,-3 3 0 0,-1-3 0 0,1 1 0 16,-1 2 0-1,1-3 0-15,-1 3 0 0,1 1 0 0,-1-4 0 0,-3 3 0 0,4 0 0 0,-4-6 0 0,7 7 0 16,-4-1 0-16,1-3 0 0,-1 3 0 0,-3 0 0 16,7 1 0-16,-3-1 0 0,0 0 0 0,-4 1 0 15,3-1 0-15,1-3 0 0,-4-3 0 0,0 9 0 16,3-2 0-16,-3 11 0 0,-3-8 10 31,3-1-10-31,0-2 0 0,-4 2 0 0,4 0 0 0,0 1 0 0,-3-1 0 0,3 1 0 0,0 2 0 16,-4-6 0-16,4 1 0 0,-4-1 0 0,1 3 0 31,-1-2 0-31,4 2 0 0,-3 4 0 0,3-4 0 0,-4 0 0 0,1 4 0 0,-1-4 0 0,1 1 0 16,-1 2 0-16,4-2 0 0,-3 2 0 0,-1 1 0 15,4-1 0-15,-3-2 0 0,-1 2 0 0,4-2 0 16,-3-1 0 0,-1 0 0-16,1 1 0 0,-1-1 0 0,0 1 0 0,1-1 0 15,-1 0 0-15,1-2 0 0,-1 2 0 0,1 4 0 0,-4-4 0 0,3 4 0 16,1-1 0-16,-1 1 0 15,-3-1 0-15,4 1 0 0,-1-1 0 0,-3-2 0 0,0-1 0 0,3 4 0 16,1-4 0-16,-1 1 0 0,1 2 0 0,-4 1 0 16,3-4 0-16,1-3 0 0,-4 4 0 0,3-4 0 15,1 3 0-15,-1 1 0 0,-3-1 0 0,4 1 0 16,-5 2 0-16,5 1 0 0,-4-4 0 0,0 4 0 0,0-1 0 16,0 1 0-16,0-4 0 0,-4 4 0 15,4-1 0-15,0-2 0 0,-4-1 0 0,4 0 0 0,0 4 0 16,-3-4 0-16,3 4 0 0,3-1 0 15,-3 1 0-15,0 0 0 0,0-4 0 0,0 3 0 0,0 1 0 16,0 0 0-16,0-1 0 0,0 1 0 16,3-1 0-16,-3-2 0 0,0 2 0 0,0 1 0 0,0-4 0 0,3 1 0 0,-3 2 0 0,4-3 0 31,-4 1 0-31,3-1 0 0,-3 1 0 0,4-1 0 0,-1 4 0 0,-3-4 0 0,4 4 11 0,-5-4-11 31,5 4 0-31,-4-4 0 0,3 3 0 0,-3-2 0 0,4-1 0 16,-4 1 0-16,3-1 0 0,-3 1 0 0,4-1 0 0,-4 0 0 0,3 4 0 0,1-4 0 15,-1 1 0-15,-3-1 0 0,3-3 0 0,1 4 0 16,-4-1 0-16,3 1 0 0,1-4 0 0,-1 3 0 16,-3 1 0-16,4 2 0 0,-4-2 0 0,3-1 0 15,-3 4 0-15,0-4 0 0,0 4 0 0,0-4 0 16,0 0 0-16,0 1 0 0,0 2 0 0,-4-2 0 16,4-1 0-16,-4 4 0 0,1-1 0 0,-1 1 0 15,1-1 0-15,-1 1-8 0,1-4 8 0,2 4 0 16,-6-1 0-16,4 1 0 0,-1-4 0 0,1 7 0 15,-1-7 0-15,0 4 0 0,1-4 0 0,-1 4 0 16,1-4 0-16,-1 1 0 0,4-1 8 0,-7 4-8 16,3-4 0-16,1 0 0 0,-1 1 0 0,1-4 0 0,3 3 0 15,-4-2 0-15,4-1 0 0,-4 0 0 16,1 1 0-16,3-1 0 0,0 0 0 0,-4 0 0 0,4 1 0 0,0 2 0 0,-4 0 0 0,4-2 0 16,-3 2 0-1,3-3 0-15,-4 1 0 0,1-1 0 16,-1 0 0-16,4-3 0 0,-4 4 0 0,4-4 0 15,-7 3 0-15,7 0 0 0,-4 1 0 0,1-1 0 0,-4 0 0 0,3 0 0 16,1-2 0-16,-1 2 0 16,0-3 0-16,1 0 0 0,3-3 0 0,-4 3 0 15,4 0 0-15,0 0 0 0,-3-3 0 0,2 0 0 0,1 4 0 0,0-4 0 0,-3-4 0 0,3 4 0 16,0 4 0-16,0-4 0 0,-4 3 0 0,4 0 0 31,0 0 0-31,-4 0 0 0,4 0 0 0,0-3 0 0,0 3 0 0,0-3 0 0,0 0 10 0,0 0-2 16,0 0-8-16,0 0-10 0,0 0 10 0,0-3-13 15,3 3 13 1,-3 0 8-16,0-3 0 0,0 3-8 0,0 0 0 0,0-3 0 16,0 3 0-16,0-3 0 0,0 3 0 0,3-3 0 0,-3-4-8 0,4 4 8 15,-8 0 0-15,4 0 0 0,0 0 0 0,0 0 0 16,0 0 0-16,0 3 0 0,0 0 10 16,3-3-10-16,-3-1 0 0,0 1 0 0,0 0 0 0,4-3 0 15,3 0 0-15,-7-4 0 0,3 1 0 0,0-1 0 16,-3 1 0-16,4 3 0 0,-4-1 0 0,3 1 0 15,4 3 0-15,-7-3 0 16,0-1 0-16,4 1 0 0,-1 0 0 0,-3 0 0 0,4-4 0 0,-1 4 0 0,0 0 0 0,1-4 0 16,3 1 0-16,0-1 0 15,-4 1 0-15,4-3 0 0,4-1 0 0,-4 0 0 16,0 1 0-16,0-1 0 0,0 4 0 0,3-4 0 16,1 1 0-16,0-1 0 0,-4 4 0 0,3-4 0 0,-3 4 0 0,4 3 0 15,-4-1 0-15,0 1 0 16,3 3 0-16,-3 3-9 0,0-6 9 0,0 6-10 15,0-7 10-15,0 1 0 0,0 0 0 0,0 0 0 16,0-1-112-16,4 1-18 0,-4 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01:02:29.52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00B050"/>
    </inkml:brush>
    <inkml:brush xml:id="br6">
      <inkml:brushProperty name="width" value="0.05292" units="cm"/>
      <inkml:brushProperty name="height" value="0.05292" units="cm"/>
      <inkml:brushProperty name="color" value="#FF0000"/>
    </inkml:brush>
    <inkml:brush xml:id="br7">
      <inkml:brushProperty name="width" value="0.05292" units="cm"/>
      <inkml:brushProperty name="height" value="0.05292" units="cm"/>
      <inkml:brushProperty name="color" value="#C00000"/>
    </inkml:brush>
    <inkml:brush xml:id="br8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480 1100 836 0,'0'0'24'0,"0"0"4"15,0 0-28-15,0 0 0 0,0 0 0 0,0 0 0 16,0 0 50-16,0 0 4 0,0 0 1 0,0 0 0 15,0 0 48-15,0 0 9 0,0 0 3 0,-4 3 0 16,4-3 5-16,0 7 2 0,0-7 0 0,-3 6 0 16,-4-3-24-16,7-3-5 0,-4 6-1 0,4 1 0 31,0-7-22-31,0 9-5 0,0-3-1 0,0-3 0 0,0 4-21 0,4-1-5 16,3 0-1-16,-7-6 0 0,3 3-8 0,-3-3-1 0,4 3-1 0,3 1 0 15,3-8-27-15,1 1 0 0,0-3 0 0,-4-3 0 0,3 2 16 0,8-8-1 0,-11 2-1 0,11-3 0 47,-4 4-5-47,-4-7-1 0,4 3 0 0,4 7 0 0,-4-7-24 0,0 4-4 0,-3 2-2 0,-1 1 0 16,1 6 39-16,-7-3 8 0,6-4 2 0,-6 7 0 0,-4 3-15 15,0 0-2-15,0 0-1 0,0 0 0 16,0 0 21-16,0 6 4 0,0 7 1 0,0-4 0 0,0 7 2 16,-4 3 1-16,4 0 0 0,-3 9 0 15,3-3-4-15,-7 9-1 0,3-2 0 0,4 2 0 16,-7-2-9-16,3 2-3 0,4-3 0 0,-7 1 0 0,7-7 7 15,0 3 0-15,-3-3 1 0,3 0 0 16,0 0-29-16,0-3 0 0,0 0 0 0,0 3 0 0,3-12 0 0,-3 2 0 0,0 1 0 16,0-6 0-16,0-1 0 0,0-3 0 0,0-6 0 0,0 0 0 15,0 0 0 1,0 0 0-16,0 0 0 0,0 0 0 0,0 0-45 0,0 0-15 0,-3-6-4 16,3 0 0-1,-4-1 0-15,4 4 0 0,0-3 0 0,0 6 0 0,0-9-153 0,0 2-31 0</inkml:trace>
  <inkml:trace contextRef="#ctx0" brushRef="#br0" timeOffset="763.48">910 1533 1580 0,'0'0'67'15,"-3"3"-54"-15,3-3 92 0,0 6 19 0,0-6 3 0,0 0 1 16,-4 3 0-16,4-3 0 0,0 0 0 0,0 0 0 31,0 0-103-31,0 4-25 0,0-4 0 0,0 0 0 0,0 0 35 16,0 0 1-16,0 0 1 0,0 0 0 0,0 0-25 0,0 0-4 0,-7-4-8 0,7 4 11 15,0-3 8 1,0-3 1-16,-3 3 1 0,3 3 0 0,0 0-21 0,3-10 0 0,-3 10 0 0,0-6 0 31,0 6 0-31,0-3 0 0,7 0 0 0,-7 0 0 0,0 3 0 0,4-6 0 0,-1 2 0 16,-3 4 0-16,7-3 56 0,-7 3 6 0,0 0 2 0,4 0 0 16,-4 0-52-16,0 0-12 0,0 0 0 0,7 3 0 15,-7-3 30-15,3 4 3 0,-3-4 1 0,7 9 0 16,-3-3-11-16,-4 4-3 0,0-1 0 0,0-3 0 15,0-3-8-15,-4 4-1 0,4-1-1 0,0-6 0 16,-10 6-10-16,10-3 0 0,0-3 0 0,-7 3 0 16,3-3 30-16,4 0 4 0,-7 0 1 0,7 0 0 15,-3 0-23-15,-1-3-4 0,-3 0 0 0,7 3-8 0,-3-6 8 0,-5 3-8 16,8-3 0-16,0 6 0 16,-3-4 0-16,3 4 0 0,0 0 0 0,0-3 0 15,0 3 0-15,0-3 0 0,0 3 0 0,0-6 0 16,0 6 0-16,3-6 0 0,-3 6 0 0,0-7 0 0,0 7 0 0,0 0 0 15,8-3 0-15,-8 3 0 0,0 0 16 0,0 0 5 0,3 0 2 16,-3 0 0-16,0 0-23 0,7 0 0 0,-7 0 0 16,0 0 0-16,0 0-13 0,0 0-7 0,0 0-2 0,0 0 0 31,0 0 22-31,0 0 0 0,0 0 8 0,0 0-8 0,0 0 0 0,0 0 0 16,0 0 0-16,0 0 0 0,0 0-42 0,0 0-1 0,0 0 0 0,0 0 0 31,0 0-119-31,0 0-24 0,0 0-5 0</inkml:trace>
  <inkml:trace contextRef="#ctx0" brushRef="#br0" timeOffset="2050.42">490 1696 1721 0,'0'0'72'0,"0"0"-57"31,0 0 89-31,0 0 17 0,0 0 4 0,0 0 1 16,0 0-26-16,0 0-6 0,0 0-1 0,0 0 0 0,0 0-23 0,0 0-5 0,0 0-1 0,0 0 0 15,0 0 0-15,0 0 0 0,0 0 0 0,0 0 0 16,0 0-13-16,0 0-3 0,7 0-1 0,4 3 0 15,-7 0-14-15,3 0-2 0,-4-3-1 0,8 3 0 16,-1-3-6-16,1 4-2 0,-8-4 0 0,12 0 0 16,-5 3-3-16,4-3-1 0,4 0 0 0,3 0 0 15,-3-3-6-15,3 3 0 0,0 0-1 0,4 0 0 16,-4 0-11-16,-4 0 0 16,5 0 0-16,-1 0 0 0,-7 0 32 0,0 0 4 0,4 0 0 0,-4 3 1 15,-4-3-8-15,-6 0-1 16,6 3-1-16,1-3 0 0,-4 0-27 0,-3 0 0 0,-1 0 0 0,4-3 0 15,-7 3-16-15,4 0-8 0,-4 0-1 0,0 0-1 16,7 0-77-16,-7 0-15 0,10 0-3 0</inkml:trace>
  <inkml:trace contextRef="#ctx0" brushRef="#br0" timeOffset="6721.72">1722 1028 1552 0,'-4'0'44'0,"-7"0"10"16,1 0-43-16,3 0-11 0,3 0 0 0,-3 0 0 16,4-3 102-16,-8 3 18 0,8 0 4 0,3 0 1 15,0 0-46-15,0 0-10 0,0-3-1 0,0 3-1 16,0 0-27-16,0 0-4 0,0 0-2 0,0 0 0 15,0 0-22-15,0 0-4 0,0 0 0 0,0 0-8 16,0 0 12-16,0 0-12 0,0-3 12 0,0 3-12 31,3-3 40-31,-3 3 0 0,11-4 1 0,-11 4 0 0,0 0-1 0,0 0 0 0,0 0 0 0,0 0 0 16,0 0 24-16,0 0 4 0,0 0 0 0,0 0 1 16,0 0-48-16,0 0-9 0,0 0-3 0,0 0 0 15,0 0-165-15,3 0-34 0</inkml:trace>
  <inkml:trace contextRef="#ctx0" brushRef="#br0" timeOffset="7710.38">1605 1028 1844 0,'-3'0'52'0,"-4"0"12"0,7 0-52 0,-4 3-12 0,4-3 0 0,0 0 0 0,-7 0 104 15,7 0 17-15,0 0 4 0,0 0 1 16,0 0-42-16,0 0-9 0,-4-3-2 0,4 3 0 0,0 0-9 0,0 0-3 0,0 0 0 16,0 0 0-1,0 0-5-15,0 0 0 0,0 0-1 0,0 0 0 16,0 0-13-16,0 0-2 0,0 0-1 0,4-3 0 0,3 3-9 0,4 0-2 0,-4 0 0 0,3 0 0 31,8 0-11-31,-4 0-2 0,-3 3-1 0,6-3 0 16,1 3 19-16,3-3 4 0,-7 0 1 0,11 0 0 15,-4 3-38-15,4-3-20 0,-4 0 3 0,4 0 0 0,-1 0 17 16,1 0 0-16,0 0 11 0,-1 3-11 0,5-3 11 0,-5 0-11 0,4 0 10 0,1 7-10 31,-5-7 8-31,1 3-8 0,-4-3 0 0,-7 3 9 16,8 0-9-16,-12-3 10 0,4 0-10 0,0 3 10 0,-7-3-10 15,8 3 0-15,-12 1 0 0,4-1 8 0,-7-3-8 0,0 0 10 0,4 0-10 0,-4 0 10 32,0 0-10-32,0 0-12 0,0 0 2 0,0 0 1 0,0 0-73 0,0 0-14 0,-4 0-4 0,-6 0 0 15,-1 0-147-15,7-3-29 0</inkml:trace>
  <inkml:trace contextRef="#ctx0" brushRef="#br0" timeOffset="8143.2">1813 1103 1814 0,'0'0'52'0,"0"0"10"16,0 0-50-16,0-3-12 0,0-3 0 0,0 6 0 0,0-3 74 0,0 3 12 0,0 0 2 0,0 0 1 15,0 0 7-15,0-10 0 0,0 10 1 0,0 0 0 16,0 0-26-16,0 0-6 0,0 0-1 0,4 13 0 16,3-7 0-16,-4 10 0 0,4 0 0 0,-3 2 0 15,-4 4 8-15,4 3 0 0,3 0 1 0,-7 4 0 31,3-1-65-31,4 0-8 0,-7 3-13 0,4-5 3 0,3 5 45 16,-4-6 9-16,-3 0 1 0,4 3 1 0,3-6-34 0,-7 3-12 0,3-3 0 0,-3 3 9 16,7-6 5-16,-7-6 1 0,0 2 0 0,4 1 0 15,-4-10-26-15,0-3-5 0,0-3 0 0,0 0-1 16,0 0-39-16,0 0-7 0,0 0-1 0,0 0-1 16,-4-9-36-16,4 0-7 0,0-1-2 0,-7 1 0 15,4 3-124-15,3-1-25 0</inkml:trace>
  <inkml:trace contextRef="#ctx0" brushRef="#br0" timeOffset="8497.4">1707 1596 2310 0,'-10'3'48'0,"3"-3"11"15,7 0-47-15,-4 0-12 0,4 0 0 0,0 0 0 0,0 0 104 0,0 0 20 0,0 0 3 0,0 0 1 16,0 0-52-16,0 0-9 0,0 0-3 0,11 6 0 16,-8-3 0-16,8 0 0 0,0 0 0 0,3-3 0 15,-4 4-51-15,4-4-13 0,4 0 0 0,-4 0 0 16,0 0 0-16,4-4 0 0,0 4 0 0,-1-3 0 16,8 0 54-16,-11 0 8 0,7-3 2 0,0 3 0 15,4-1-52-15,0 1-12 0,-4 3 0 16,4 0 0-16,-4 0 54 0,-4 0 8 0,5 0 2 0,-1 0 0 15,-7 3-52-15,0 1-12 16,-4-1 0-16,8 0 0 16,-11 3 0-16,0-3 0 0,4 0 0 15,-8 4 0-15,4-4 0 0,-3 3 0 0,-4-6 0 0,7 6 0 0,-7-6 0 0,0 0 0 0,0 0 0 0,0 0 0 16,0 0-48-16,0 0-13 0,4-6-3 0,-4 0 0 16,0 0-73-16,0-4-15 0,0 1-4 0</inkml:trace>
  <inkml:trace contextRef="#ctx0" brushRef="#br0" timeOffset="9189.19">2314 1495 1824 0,'0'0'76'0,"0"0"-60"32,0 0 38-32,0 0 8 0,0 0 2 0,0 0 0 0,0 0 0 0,0 0 0 0,0 0 0 0,0 0 0 0,0 0 51 0,0 0 10 31,0 0 3-31,0 7 0 0,0-1-52 0,0 0-9 0,0 3-3 0,0 4 0 16,0-4 0-1,0 4 0-15,0-4 0 0,0 7 0 0,0-10-51 0,0 7-13 0,4-4 0 0,3 1 0 16,-7-1 0-16,0-3 0 0,3-3 0 0,-3-3 0 15,7 0 0-15,-7 0 0 0,0 0 0 0,0 0 0 16,0 0 0-16,0 0 0 0,0 0 0 0,4 0 0 16,-1-6 37-16,5 3 5 0,-8-6 1 0,3-1 0 15,-3 4-28-15,7-7-6 0,-7 7-1 0,0-10 0 16,4 4 2-16,-4-1 0 0,7 4 0 0,-7-10 0 16,3 4-10-16,1 5 0 0,3-6 0 0,-7 1 0 15,3 2 0-15,4 4 0 0,4-7 0 0,-4 7 0 16,4-1 0-16,-4 1 0 0,3 6 0 0,4 0 0 0,-3-7 8 15,3 10-8-15,-3-3 8 0,3 6-8 16,-4-3 14-16,4 10-2 0,-3-4-1 0,0-3 0 0,-1 10 5 0,1-4 2 0,-8 0 0 0,4 7 0 16,-3 0-2-16,3-1-1 15,-4 1 0-15,5 3 0 0,-8 3 1 0,3-10 0 16,1 7 0-16,3 0 0 16,-7-6-16-16,0-1 0 0,3 1 0 0,-3 2 0 15,0-8 0-15,0-1 0 0,0 3 0 0,0-2 0 0,0-7 0 0,0 0 0 0,0 0 0 0,0 0 0 31,0 0-44-31,0 0-8 0,-3-7-1 0,3-2-1 0,0-1-69 0,0 4-13 0,0-9-4 16,0 5 0-16,0-2-126 0,0 5-26 0</inkml:trace>
  <inkml:trace contextRef="#ctx0" brushRef="#br0" timeOffset="9491.91">2745 1527 2188 0,'0'12'97'0,"0"-6"20"16,3 4-93-16,4-1-24 0,-7 1 0 0,4 2 0 15,-1-6 107-15,4 4 17 0,-3-1 3 0,3 1 1 16,-7-1 0-16,3-3 0 0,4-3 0 0,-7 4 0 16,4-1-41-16,-4 0-8 0,4 1-2 0,-4-7 0 15,0 3-21-15,0-3-4 0,0 0 0 0,0 0-1 16,0 0-30-16,0 0-5 0,0 0-2 0,0 0 0 15,0 0-14-15,0 0 11 0,0 0-11 0,-4-7 10 16,4-2-23-16,-4-4-5 0,4 4-1 0,-7-7 0 16,4-2 19-16,3-1 0 0,-7 0 0 0,3 3 0 15,4-6-75-15,-7 4-11 0,4 5-2 0,-1-3-1 16,-3 4-11-16,4-1-3 0,3 7 0 0</inkml:trace>
  <inkml:trace contextRef="#ctx0" brushRef="#br0" timeOffset="9670.39">2681 1182 2310 0,'0'0'97'16,"0"0"-77"-16,0 0 86 0,-3 3 18 0,3-3 3 0,0 9 1 16,0-9-103-16,0 7-25 0,0-7 0 0,3 6 0 15,-3-3 0-15,0-3 0 0,7 6 0 0,-3-3 0 16,-4-3 0-1,7 0-19-15,-4 3 3 0,-3-3 1 0,7 4-181 0,-7-4-36 0,0 0-7 16</inkml:trace>
  <inkml:trace contextRef="#ctx0" brushRef="#br0" timeOffset="9997.37">2900 1273 1679 0,'0'0'71'16,"0"0"-57"-16,0 0 106 0,7 0 20 0,-4 0 5 0,8 3 1 16,-7 0-34-16,3 0-6 0,-4 6-2 0,8-2 0 15,-4 2 4-15,-4 4 0 0,8 5 0 0,-8-5 0 16,4 6-42-16,-3 3-8 0,3-3-2 0,-3 6 0 15,-1-3 2-15,4 0 0 0,-7 6 0 0,4 0 0 16,3-9-23-16,-7 3-5 0,10 0-1 0,-10-3 0 16,4 2-18-16,6-11-11 0,-10 2 12 0,4-2-12 31,3 2 0-31,-3-8 0 0,-4-4 0 0,0 0 0 0,7-4-8 0,-4 1-6 16,-3-6-1-16,7-1 0 15,-7-2-94-15,0-1-19 0,0-2-4 0,0-1-1 0,0 0-99 0,0-3-19 0,-7 4-4 0</inkml:trace>
  <inkml:trace contextRef="#ctx0" brushRef="#br0" timeOffset="10218.76">2907 1508 2656 0,'0'0'118'0,"0"0"24"16,0 0-114-16,0 0-28 0,0 0 0 0,0 0 0 15,0 3 56-15,7 3 4 0,0-3 2 0,4-3 0 16,-8 3 21-16,8-3 4 0,-1-3 1 0,1 3 0 15,3-3-44-15,-3 0-8 0,3 0-1 16,3-3-1-16,-3 3-15 0,-3-1-3 0,0 1-1 0,3 0 0 16,-4 3-15-16,4 0 8 0,-3 0-8 0,3 3 0 0,-3 0 0 0,-1 4-13 0,4-1 1 0,-3 0 0 31,0 0-94-31,3 4-18 0,-4-4-4 0</inkml:trace>
  <inkml:trace contextRef="#ctx0" brushRef="#br0" timeOffset="10387.87">3418 1671 2880 0,'-7'9'128'0,"4"-6"25"0,3 1-122 16,0-4-31-16,0 0 0 0,0 0 0 16,0 0 57-16,-7 0 6 0,3-4 1 0,-3-5 0 0,4 3-52 0,-4-4-12 0,3 1 0 0,1-1 0 15,-4-5-151-15,3 2-33 0,-3-6-6 16</inkml:trace>
  <inkml:trace contextRef="#ctx0" brushRef="#br0" timeOffset="10521.55">3302 1288 2553 0,'-7'3'108'15,"3"4"-87"17,4-4 137-32,-7 0 27 0,4 6 6 0,3-2 1 15,0-1-154-15,0 6-30 0,3-5-8 0,4 2 0 0,-3 4 0 0,3-4 0 0,0 4 0 0,4-4 0 16,-1 0-116-16,1 1-25 0,-1-1-5 0</inkml:trace>
  <inkml:trace contextRef="#ctx0" brushRef="#br0" timeOffset="11051.33">3651 1451 2030 0,'0'0'57'0,"0"0"14"16,0 0-57-16,0 0-14 0,0 0 0 0,0 0 0 0,-7 3 156 0,4 1 29 0,-4-1 6 0,-4 3 1 31,4 3-103-31,0 4-20 0,-4-7-4 0,8 10-1 15,-8 0 6-15,-3-1 1 0,7 4 0 0,-4 6 0 16,8-9-24-16,-4 3-5 0,0-1-1 0,0 4 0 0,3-3-12 0,4-6-2 0,0-1-1 0,-7 1 0 16,7-1-17-16,7-5-9 0,-7-1 10 0,4 0-10 31,3-3 0-31,-4 0 0 0,8-3 0 0,-8-3 0 0,8-3-12 0,-4 0 12 0,0 0-12 16,4-7 12-16,-4 0-13 0,3-2 4 0,-3 2 1 0,4-6 0 31,-4 1 8-31,-3 5-12 0,3-9 12 0,-7 3-12 15,3 0 3-15,-3 4 0 0,0 2 0 0,0-2 0 16,0 2 9-16,0 4 0 0,0-1 0 0,0 7 0 0,0 3 0 0,0 0 0 0,0 0 0 16,0 0 0-16,0 0 0 0,0 3 0 0,0 4 0 15,0 5 8-15,0 1-8 0,0 2 11 0,0 1-11 0,0 3 12 16,4 0-3-16,-1-1 0 0,4 1 0 0,0-6 0 16,-3 2-1-16,3-2-8 0,4 0 12 0,3 8-4 15,0-8-8-15,-4-10 0 0,-3-3 0 0,8 6 0 0,-5-6 0 0,1 4 0 0,6-4 0 16,1-4-11-16,-4 4 11 15,-3-6 0-15,-1 3-9 0,4-3 9 16,-3 3 0-16,0-1 0 0,-8-2 0 16,1 0 8-16,-1 3 12 0,1-3 3 0,-4 2 0 0,0-5 0 0,-4 0 14 0,-3-4 3 0,4 0 1 15,-8-5 0 1,0-4-10-16,-3-3-3 0,4-4 0 0,-8 1 0 16,4 3-20-16,3-3-8 0,-3 3 0 0,4-3 0 15,-1 6 0-15,8-3 0 0,-8 6 0 0,7 0 0 0,-3 3 0 16,4 4 0-16,3-4 0 0,0 7 0 0,-7-1 0 0,7 1 0 0,0 3 0 0,-4-1 0 15,4 7 0-15,0 0 0 0,0 0 0 16,0 0 0 0,0 0-220-16,0 0-43 0,0 0-9 0</inkml:trace>
  <inkml:trace contextRef="#ctx0" brushRef="#br0" timeOffset="12590.42">4339 1226 1933 0,'0'0'85'0,"0"0"19"0,0 6-84 0,0 3-20 0,0-2 0 0,4 2 0 16,-1 3 61-16,4 7 8 0,4-6 2 0,-1 12 0 31,-6-3-13-31,7 3-2 0,-1 0-1 0,1 6 0 15,-1-2 14-15,1 2 3 0,3-3 1 0,-3 0 0 0,-1-3-8 0,4 1-1 0,-3-4-1 0,-4-1 0 32,0-5-50-32,4 0-13 0,-8 0 0 0,4-7 0 15,4 0 36-15,-11 1 1 0,3-7 1 0,-3-3 0 0,0 0-61 0,0 0-12 0,0 0-2 0</inkml:trace>
  <inkml:trace contextRef="#ctx0" brushRef="#br0" timeOffset="12958.54">4180 1191 2269 0,'-3'-12'64'0,"3"2"15"0,-7-2-63 0,7 5-16 15,0-2 0-15,0-4 0 0,7 7 54 0,-4-3 8 0,4-1 2 0,4 4 0 16,3-7 0-16,-3 4 0 0,3 0 0 0,0-1 0 15,4 4 0-15,6-7 0 0,-10 4 0 0,11 0 0 16,-4-4 0-16,4 7 0 0,-4-7 0 0,4 4 0 16,7-1-52-16,-8 1-12 0,1 3 0 0,7-4 0 0,-8 4 54 0,-2 3 8 0,2 0 2 0,1 3 0 31,-4 6 0-31,-3 4 0 0,-1-1 0 0,-2-3 0 16,-5 13-52-16,1 3-12 0,-8 0 0 0,1 6 0 15,-1 0 0-15,-3 1 0 0,0 5 0 0,0-3 0 0,-3-2 0 16,-4-4 0-16,0 0 0 0,3 0 0 0,-10-3 0 15,3-3 0-15,1 3 0 0,-8-10 0 16,4 4 0-16,0 0 0 0,-4-7 0 0,4 0 0 0,-3-2 0 0,6-1 0 16,-7 0 0-16,8-3 0 15,3 0-48-15,-4-3-13 0,4 7-3 0,4-4 0 16,3-3-109-16,0 0-23 0,0 0-4 0</inkml:trace>
  <inkml:trace contextRef="#ctx0" brushRef="#br0" timeOffset="13368.68">4882 1473 1789 0,'0'0'76'0,"0"0"-61"15,0 0 149-15,0 0 29 0,0-6 7 0,0 6 0 16,0 0-84-16,0 0-16 0,0 0-4 0,-7 3-1 16,0 3-24-16,4 7-5 0,-4-7-1 0,0 10 0 15,0 0-16-15,3 2-3 0,-3 4-1 0,4 0 0 16,-8 0-3-16,7 3-1 0,1-6 0 0,-1 0 0 15,4-3-9-15,0 2-1 0,0-5-1 0,0 3 0 16,4-10-16-16,-1 6-3 0,1-5-1 0,7-1 0 16,-8-3-10-16,8-3 0 0,-1 0 0 0,1-3 0 15,-1-3 0-15,19-13 0 0,-12 10 0 16,-3-7 32-16,-3 0 0 0,3 1 1 0,-3-4 0 16,-1 3-33-16,1 3 0 0,-8-2 0 0,4 2 0 15,-7 1-13-15,0 2-10 0,-3 4-1 0,-1-3-1 16,1 2 40-16,-11 1 8 0,3 3 1 0,1 0 1 15,-12 3-25-15,8 3 0 0,-3 0 0 0,3 0 0 16,-1 3-17-16,-2 1-9 0,3 2-2 16,0-6 0-16,3 4-32 0,4-4-6 0,0 3-2 15,7-6 0-15,0 0-68 0,0 0-15 0,0 0-2 0,7 0-1 16,3-3-86-16,1 0-18 0,3-4-3 0</inkml:trace>
  <inkml:trace contextRef="#ctx0" brushRef="#br0" timeOffset="14033.4">5203 1338 2008 0,'4'-6'57'0,"-4"6"12"0,0 0-55 0,0 0-14 0,0 0 0 0,0 0 0 16,0 0 140-16,0 0 26 0,-4 10 5 0,1-1 1 15,-4 0-57-15,-4 4-11 0,1 3-3 0,-1-7 0 16,-3 7-25-16,0-4-6 0,0 4-1 0,-4 0 0 16,4-1-15-16,0 4-3 0,3-3-1 0,-6-4 0 15,10 4 10-15,0-7 1 0,3 4 1 0,-3-7 0 16,4 0-62-16,3-6-8 0,0 0-4 0,0 0-1 15,0 0 13-15,10 0-9 0,1-6 9 0,-4 3-8 16,10-6 8-16,-3-1 0 0,4 4 0 0,0-7 0 16,3 4 0-16,0 0 0 0,-3-1 0 0,3 7 0 15,0-3 0-15,-3-4 0 0,3 7 0 0,-3 3 8 16,-1-3-8-16,1 6 12 0,-8-3-4 0,4 3 0 16,-3 7 11-16,0-4 2 0,-4 4 1 0,0 2 0 15,-4 7-4-15,4-7-1 0,-7 7 0 0,-7 3 0 16,4-3-12-16,-4 0-5 0,0 0 0 0,-4-1 0 15,-3 1 0-15,3-6 0 0,1 2 0 0,-8-2 0 0,4 3 0 0,0-10 0 0,0 6 0 0,3-5 0 16,1-1 0-16,-1-3 0 0,0 3 0 0,8-6 0 16,3 0 0-16,0 0 0 0,0 0 0 0,0 0 0 15,0-9-20-15,3 3-3 16,5-4-1-16,6 1 0 0,-7 3-14 16,3 3-3-16,8-7-1 0,-7 4 0 0,3 0 2 0,7 2 1 0,-7-2 0 0,7 0 0 15,-7 0 39-15,7 3 0 0,-3 3 14 0,3-7-4 31,-7 1-10-31,4 3 0 0,0 0 0 0,-4 0 0 16,3-4-8-16,-3 4-4 0,4-3-1 0,0 0 0 0,-1 2 21 0,-3-2 4 0,1-6 0 0,2 2 1 16,-6-2 41-16,-1 2 8 15,4-5 2-15,-3 2 0 0,-4-3-52 0,0 4-12 0,4-7 0 0,-8 3 0 16,4 7 0-16,-3-7-12 0,-4 1 3 0,3 2 0 16,-6 7 9-16,3-4 12 0,-4 4-2 0,-3 0-1 15,4 6-9-15,-8 0 0 0,4 0 0 0,0 6 0 16,-4 0 0-16,-3 7 0 0,0-1 0 0,0 4 0 15,0 6 0-15,3-3 0 16,1 6 0-16,-1-3 0 0,4 6 0 0,0-6 0 0,4 3 0 0,3-3 0 16,0 3 0-16,3-9 0 0,1 0 0 0,3 2 0 15,0-5 28-15,7-1 3 0,-4 1 1 0,5 0 0 0,-1-7-24 0,0 0-8 0,3 4 0 0,1-7 0 32,3 0 0-32,-3-3 0 0,7 0 0 0,-11 0 0 15,7-3 0-15,-3-4 0 0,-1 1 0 0,1 0 0 0,-4 3 0 0,0-10 0 16,0 4 0-16,-3-1 0 15,3 1-13-15,-7 3 1 0,0-7 0 0,4 4 0 16,-4-1-160-16,3 1-31 0,-3 3-6 0</inkml:trace>
  <inkml:trace contextRef="#ctx0" brushRef="#br1" timeOffset="26796.23">2681 4957 1702 0,'0'0'36'0,"0"0"7"16,7 6-35-16,-7-6-8 0,0 6 0 0,0-6 0 31,4 4 71-31,-4-4 12 0,0 0 2 0,7 6 1 0,-7-3-12 0,0-3-2 0,3 9-1 0,4-2 0 16,-7-7-3-16,4 6-1 0,-4-6 0 0,0 6 0 16,7 0-3-16,-7 4 0 0,0-4 0 0,0 4 0 15,0-4 0-15,-7 0 0 0,7 3 0 0,-4-2 0 16,4-4-51-16,0-3-13 0,-7 6 0 0,4 0 0 15,3-6 8-15,-7 4-8 0,3-1 11 0,-6-3-11 16,6-3 0-16,-3 3 0 0,3-7 0 0,4 1-12 16,-10 3 39-16,3 0 8 0,0-4 1 0,0 1 1 0,3 0-15 0,-6-3-3 15,10 2-1-15,-7-2 0 16,0 3-7-16,7-1-2 0,-8 1 0 0,8 0 0 16,0-1-9-16,0-2 12 0,0 0-12 0,0-1 12 0,8 1-12 0,-8-1 0 0,3-2 0 15,1 3 0 1,3-1 0-16,-4 1 0 0,4-1 0 0,4 1 0 15,-8 3 0-15,8-1 0 0,-8 4-12 16,8 0 12-16,0 0 0 16,-1 3 15-16,1-3-1 0,-1 3 0 0,4 0-22 0,-3 0-5 0,3 3-1 15,0 3 0-15,4 0 14 0,-8 4 0 0,5 2 0 0,-5-2 0 0,1 2 36 0,-1 1 11 0,-6 3 1 16,6-1 1-16,-6 1-29 0,3 0-7 0,-3-1-1 16,-4 4 0-16,7-3-4 15,-14-1-8-15,7 1 11 0,-4 3-11 0,4-7 10 0,-7 1-10 16,3-4 8-16,-6 4-8 0,6-4 8 0,-6 4-8 0,-1-7 0 0,1 4 8 15,-1-1-8-15,0 0-14 0,1-2 3 0,-4-1 1 16,3-3 10-16,1 3 0 0,-1-2 0 0,4-4 0 16,-4 0 0-16,4-4 12 0,-3 1-2 0,6 0-1 15,-6-3-9-15,6 0 0 0,-3-1 0 0,3-2-11 16,-3-1 11-16,7 1 0 0,-3-3-9 0,3-1 9 16,0-3 0-16,0 1-9 0,0-4 9 0,0 3 0 15,0-3 0-15,0 4 0 0,0-4 10 0,3 3-2 16,4 4-8-1,-7-4 0-15,4 3-11 0,3 1 11 0,0 2 0 0,0 4 0 0,4 0 8 0,-8 0-8 16,8 3 0-16,-1-1 0 0,1 4 0 0,0 0-12 16,-1 4 12-16,4-1 0 0,-3 0 12 0,-1 3-12 15,5 3 0-15,-5 1 0 0,1-1 0 0,-1 1 0 16,-3 5 0-16,4-2 0 0,-4 3 9 0,-3-1-9 16,3 1 0-16,-7 0-8 0,3-1-1 0,-3 1 0 15,0-4 22-15,0 4 5 0,-3 0 1 0,3 0 0 0,-7-4-19 16,3 1 0-16,4-4 8 0,-11 4-8 0,4-7 0 0,0 3 0 0,-3-6 8 15,-1 4-8 1,1-7-15-16,-1 3-6 0,-3-6-2 0,3 3 0 0,-3-7 37 16,4 4 7-16,-1-6 2 0,-3 3 0 15,3-4-23-15,1-2 0 0,-1 2 0 0,4-2-8 16,0-1 8-16,-4 4 0 0,4-4 0 0,4 1-8 0,-4 2 8 0,7 1 0 0,-4-4 0 0,1 4-8 16,3-4 8-16,3 4 0 0,-3-4 0 0,4 1 0 15,3-1 0-15,-7 1 0 0,10-1 0 0,-6 1 0 31,3 2-14-31,0 1-1 0,4-1 0 0,-1 4 0 0,1 0 15 16,3 6 0-16,-3 0 0 0,6 0 0 0,-3 3 0 0,-3 0 13 0,-1 3-2 16,5-2-1-16,-5 5-10 0,1 0 0 0,-1 1 9 0,-3 2-9 15,0 1 8-15,-3-4-8 0,3 4 8 0,-3-1-8 16,-4 1 8-16,0 3-8 0,0-4 10 16,0 4-10-16,0-4 8 0,-4 1-8 15,4-1 0-15,-11 1 9 0,4 0-9 0,0-1 8 0,-3-3-8 0,-1 4 8 16,1-4-8-16,-5 1 0 0,5-4 0 0,-8 0 8 15,4-2-8-15,4-1 0 0,-8 0 0 0,7-3 0 16,-6 0 0-16,3-3 0 0,3-4-9 0,-3 1 9 16,3-3 0-16,1-1-8 0,-1-2 8 0,1-1 0 15,3 1-9-15,-1-1 9 0,5 1 0 0,-8-1-9 0,11-3 9 0,-7 4 0 0,7-7 0 0,0 3-8 32,0-2 8-32,7 2 0 0,-7 0 0 0,11 0-8 0,-11 1 8 0,11-1 0 0,-8 4 0 15,8-4-8 1,-8 7 8-16,8-4 0 0,-1 4 0 0,1 2 0 15,-1 1 0-15,1 0 0 0,3 3 0 0,0-1 0 16,-3 1 0-16,3 6 0 0,-3-3 0 0,6 7 0 16,-13-1 0-16,6 0 11 0,1 4-3 0,-1 2 0 0,-6 1-8 0,7-1 0 0,-8 4 0 15,4 0 8 1,-7-1-8-16,0 4 8 0,0 0-8 0,0 3 8 16,0-6-8-16,-7-1 0 0,4 1 9 0,-8 0-9 15,7-4 30-15,-6 4 2 0,-1-4 0 0,1 1 0 0,-1-1-48 0,-3-2-10 0,0-1-2 16,3 1 0-16,1-4 28 0,-8-3 0 0,4 0 0 0,3 0 0 15,-3-3 0-15,0-3-8 0,4 0 8 0,-1-3 0 16,0-4 0-16,1 1-8 0,6-7 8 0,-6 4 0 0,10-1 0 0,-11 1-10 16,11-4 10-16,-3 0 0 15,3 1 0 1,0-1-8-16,3 0 8 0,-3 1 0 0,11-1 0 0,-11 0-8 0,10 4 8 0,-6-4 0 16,6 7 0-16,-2-4 0 0,-1 4 0 0,3 2 0 15,1 1-8-15,3 0 8 0,-4 3 0 0,8 3 0 16,-4 0 0-16,-3 3 0 0,3 0 0 0,0 3 0 15,-3 1 0-15,6-1 0 0,-10 3 0 0,4 1 0 16,-1 2 0-16,-3 4 8 0,-3 0-8 0,7 2 9 16,-11 1 20-16,0-3 4 0,0 3 1 0,0-4 0 15,-11 4-34-15,7 0 0 16,-6 0 0-16,3 3 0 0,-4-3-10 0,4-4-9 0,-10 1-1 16,6 3-1-16,-3-7 21 0,3 1 0 0,-3-1 0 0,0-2 0 15,3-4-8-15,-6-3 8 0,3 0 0 0,3-3 0 0,-3-3 0 0,3 0-9 16,-3 0 9-16,4-7 0 0,-1 1-11 0,8-3 11 15,-8-1-10-15,11-3 10 0,-7 1-8 16,3-4 8-16,4 0 0 0,0 0-9 0,4 4 9 0,3-1 0 0,-3-3-9 0,6 0 9 16,1-3 0-16,-1 3 0 0,1 1-9 15,0 2 9-15,3 0 0 0,-4 7 0 0,1-1 0 0,3 1 0 16,-4 0 0-16,5 2 0 16,-5 4 0-16,4 0 0 0,-3 6 0 0,3 0 0 0,-3 1 0 15,-4 2 0-15,3 0 8 0,-6 7-8 16,6-4 11-16,-6 4-11 0,3-1 11 0,-7 4-11 15,0-1 10-15,0 1-10 0,0 0 8 0,-7-1-8 0,3-2 0 0,-3 3 9 16,0-1-9-16,0-2 0 0,-3-1 0 0,-1 1 8 16,4-4-8-16,-11 1 0 0,8-4 0 0,-1-3 0 15,-3 0 19-15,3-3 1 0,-3 0 1 0,0 0 0 16,4-3-37-16,-4 0-8 0,-4-6-2 0,7-1 0 16,-3 1 15-16,0-4 11 0,3 1-13 0,1-1 5 15,-1 4 8-15,8-4 0 0,-8 1-9 0,11 2 9 0,-7-2 0 0,14-1 0 16,-7 1-9-16,4-4 9 0,3 0 0 0,3 1 0 15,-3-1-8-15,4 0 8 16,7 4 0-16,-4-1 0 0,-4 1 0 0,4 2 0 16,8-2 0-16,-8 2 0 0,0 4 0 0,3 0 0 0,-2 0 0 0,-1 2 0 15,3 1 0-15,-3 3 0 0,1 0 31 0,-5 3 6 0,1 1 2 0,-1 5 0 16,1-3-31-16,-8 7-8 16,4-1 0-16,1 1 0 0,-1 3-17 0,-7 2-5 15,0 1-1-15,0 0 0 0,0 3 23 0,-7-6 0 16,3-7 10-16,0 7-10 0,-6-4 0 0,3 4 0 0,3-4 0 0,-10 1 0 15,4 0 0-15,-1-4 0 16,0 3 0-16,-3-2 0 0,4-1 0 0,-1 1 0 16,-3-7 0-16,-4 3 0 0,8-6 0 0,-4 0-11 0,3 0 11 0,1-6-10 15,3 0 10-15,-4-1-8 16,0-5 8-16,4-1-8 0,4 1 8 0,-1-4-8 16,-3 3 8-16,7-2-8 0,0-1 8 0,7-3 0 0,-3 4-9 0,-1-4 9 0,8 0 0 15,-1 3 0-15,1 1 0 0,0-4 0 16,3 3 0-16,-4 0 0 0,4 1 0 0,4 2 0 15,-4 1 24-15,0 2 10 0,4 7 2 0,-4-3 0 16,-3 3-36-16,3 6 0 16,0 3 0-16,-4 0 0 0,1 7-13 0,0 3-10 0,-1-1-1 0,-6 4-1 0,3 3 25 15,-4 0 8-15,4 0 0 0,-7 0 0 16,0-6-8-16,0 2 0 0,0 1 0 0,-7 0 8 0,4 3-8 16,3-6 0-16,-11-1 0 0,4 1 8 15,4-7 4-15,-12 4 0 0,5-7 1 16,-1 4 0-16,1-4-13 0,-1-3 0 0,1-3 0 0,-1-3 0 0,4-3 0 0,-11 3 0 15,8-4 0-15,-4 1 0 16,3-3 0-16,-3-1 0 0,0-2 0 0,3-4 0 0,1 0 0 0,-4 4 0 16,3-1 0-16,4 1 0 0,3-1-17 0,-3 1-7 15,4-4 0-15,3 3-1 0,0 1 25 0,0-4-8 16,3 4 8-16,4-1 0 0,4 0 16 0,0-2 9 0,-4 5 2 16,3 1 0-16,1 3-27 0,3 3 0 0,-4-4 0 0,8 4 0 31,-4-3-17-31,0 3-9 0,4 0-2 0,-4 3 0 0,0 0 45 0,-3 3 9 0,3 3 2 15,-4 3 0-15,1-2-41 0,0 5-8 0,-8 1-2 0,4 2 0 16,-7 1 23-16,0 0 0 16,0 0 8-16,-7 2-8 0,4-2 20 0,-4 3-2 0,-1-4 0 0,-2 1 0 15,-1-3-18-15,1-1 0 0,-4 1 0 16,3-4 0-16,-3 1 0 0,-4-1-16 0,4 0 4 16,0-2 0-16,-4-4 12 0,8 0 0 15,-4 0 0-15,3-3-9 0,1 0 9 0,3-3-8 0,-4 0 8 0,4-3-8 16,3-1-3-16,-3-2 0 15,4-1 0-15,3-2 0 16,0-1-89-16,0 1-17 0,10-4-4 0,-6 0-1298 0</inkml:trace>
  <inkml:trace contextRef="#ctx0" brushRef="#br2" timeOffset="34741.64">4854 3380 1382 0,'0'0'28'0,"0"0"8"0,-3 3-28 0,3-3-8 16,0 0 0-16,0 6 93 0,0-6 18 0,-4 3 3 0,4-3 1 0,0 0-40 0,0 0-8 0,-3 7-2 0,3-7 0 31,0 0-1-31,0 0 0 0,0 0 0 0,0 0 0 0,0 0 0 0,0 0 0 0,0 0 0 0,0 0 0 16,0 0 0-16,0 0 0 0,0 0 0 0,0 0 0 31,0 0 0-31,0 6 0 0,0-6 0 0,0 0 0 0,0 0-51 0,0 0-13 0,0 0 0 0,0 0 0 15,0 0 40-15,7 0 6 0,-7 0 1 0,3 0 0 16,-3 0-36-16,7 0-11 0,-3-3 0 0,-1 0 0 16,4-4 12-16,-3 4-12 0,-4-3 12 0,7 0-12 15,-3-1 14-15,-1-2-4 0,1 3-1 0,3-1 0 16,0-5-9-16,-7 2 0 0,3-2 0 0,4 2 0 16,-3 1 0-16,-1 3 0 0,4-4 0 0,-3 1 0 15,3 0 0-15,-4 2 0 0,5-2 0 0,-5-1 0 16,1 4 0-1,3-3 0-15,-4 3 0 0,4-4 0 0,-3 7 20 16,3-6 3-16,-4-1 0 0,4 4 0 0,0-4-23 0,1 1 0 0,-5 0 0 16,4 2 0-16,4-2 0 0,-8-4 0 0,1 4 0 0,3-4 0 0,3 4-14 15,-6 0-7-15,3-1-2 0,-4 1 0 0,1 3 23 16,3-4 0-16,-3 1 0 0,3-1 0 0,-4 4 16 0,4-3 7 16,-3 6 1-16,-1-10 1 0,1 7-25 0,-1-1 8 15,4 4-8-15,-3-3 0 0,-1 0 0 0,-3 6 0 16,0-3 0-16,0 3 0 15,8-3 0-15,-8 3 0 0,0-4 0 0,0 4 0 16,3-6 0-16,-3 6 0 0,0 0 0 0,0 0 0 16,7-6-16-16,-7 6-9 15,0 0-2-15,0-3 0 0,0 3 43 0,0 0 9 0,0 0 2 0,4-3 0 16,-4 3-27-16,0 0 0 0,0-7 8 0,0 7-8 16,0 0 0-16,0 0-9 0,0 0 9 0,0 0-13 15,0 0-63-15,0 0-13 0,0 0-3 0,0 0 0 0,3-3-13 0,-3 3-3 16,0 0-1-16,0 0 0 0,0 0 38 0,4-6 8 0,-4 6 2 15,0 0 0 1,0 0 13-16,0-3 4 0,0 3 0 0,0 0 0 16,0 0 44-16,3-3 0 0,-3 3 0 0,4-7 0 0,-4 7 21 0,0 0 4 0,7 0 1 0,-7 0 0 15,3-3-26-15,4-3 0 0,-3 3 0 0,-4 3 0 32,3-3 43-32,4 3 3 0,-3-3 1 0,3-1 0 15,-3 1-24-15,3 0-5 0,-4-3-1 0,4 3 0 16,-3 0 23-16,-1-4 4 0,1 4 0 0,-1-3 1 0,8 3-21 0,-11-3-4 0,3-1 0 0,-3-2-1 31,8 3 36-31,-8-4 7 0,3 7 2 0,1-10 0 0,-1 7-52 0,1-3-12 0,-1 3 0 0,4-4 0 0,-7 7 0 0,4-6 0 16,3 2 0-16,-7 4 0 15,0 3 13-15,0 0 0 0,0 0 0 0,0 0 0 16,0 0-13-16,0 0-18 0,0 0 4 0,0 0 1 16,0 0 33-16,0 0 6 0,0 0 2 0,0 0 0 0,0 0-16 15,0 0-4-15,0 0 0 0,0 0 0 16,0 0-8-16,0 0 8 0,0 0-8 0,0 0 8 15,0 0 0-15,0 0-8 0,0 0 12 0,0 0-4 16,0 0-8-16,0 0 0 0,0 0 0 0,0 0 0 0,0 0 13 0,0 0 4 0,0 0 1 0,0 0 0 16,0 0-27-16,0 6-6 0,0-6-1 0,0 0 0 15,0 0 26-15,0 0 5 0,0 0 1 16,0 0 0-16,0 10-24 0,0-10-5 0,0 0-1 16,0 6 0-16,0-6 14 0,0 6 0 0,0 1 0 0,0-1 0 15,0 0 11-15,0 0-11 0,0 7 10 0,0-10-10 16,0 7 11-16,0 2-11 0,0-2 12 0,3 5-12 15,-3-5 0-15,0 5 0 0,4-2 0 16,-1 2 0-16,-3 4 9 0,4-3-9 0,-4 0 0 0,3 2 9 16,1-2-9-16,-1 0 0 0,-3 3 0 0,4-4 0 15,3 4 0-15,-7 0 0 0,0 0 0 0,4 0 0 16,-4-4 0-16,3 4 0 0,-3-3 0 0,4-1 0 16,-1 1 0-16,-3 0 0 0,4 3 0 0,-1-4 8 15,1-2-8 1,-4 2 0-16,3 4 0 0,4-9 0 0,-7 2 0 0,0 1 0 0,4-1-9 0,-4-2 9 15,7-1 0-15,-7 1 0 0,0-1 8 0,0-3-8 16,3 1 9 0,-3-1-9-16,0-6 8 0,0 6-8 0,0-3 8 0,0-3-8 0,4 6 8 0,-4-6-8 15,0 7 8-15,0-7-8 16,0 6 8-16,0-6-8 0,0 3 9 0,0-3-9 0,0 6 10 0,0-6-10 16,0 4 8-16,0-4-8 0,-4 6 0 0,4-6 0 15,0 0 8-15,0 0-8 0,0 0 0 0,0 0 0 16,0 0 8-16,0 0-8 0,0 0 0 0,0 0 0 15,0 0 34-15,0 0 1 0,0 0 0 0,0 0 0 16,0 0-48-16,0 0-10 16,0 0-1-16,0 0-1 0,0 0 40 0,0 0 8 0,0 0 1 15,0 0 1-15,0 0-37 0,0 0-7 0,0 0-1 0,0 0-1 16,-3 0 21-16,3-3 0 0,-7 3 0 0,3 0 8 0,-3-3 8 0,4 3 0 0,-1-4 1 0,1 1 0 16,-1 3-17-16,-3-3 0 0,4 0 0 15,-1-3 0 1,-7 3 0-16,4-1 0 0,0-2 0 0,0 3 0 15,4-3 0-15,-8 0 0 0,1 6 0 0,3-10 0 0,0 1 0 16,-1 2 0-16,-2-2 0 0,3 0 0 0,-4 2 0 0,4-5 0 0,-3 2 0 0,-1 1 0 16,0 0 16-16,-3 2-1 0,4-8 0 0,-1 5 0 15,-3 1-15-15,3 3 9 0,-3-4-9 0,4 4 8 16,-4 0-8-16,3-1 8 0,0 1-8 0,-13-6 8 16,10 5-8-16,7 4 0 0,3 0 0 0,-6-3 0 15,-1 3 0-15,4-4 12 0,0 1-12 0,-7 0 12 16,3-1 18-16,4 4 4 15,-4-3 1-15,1 3 0 0,3-10-51 0,0 7-9 0,-4-3-3 0,8-1 0 16,-8 4 28-16,4 0 0 0,0-4 0 16,0 4 0-16,3 0 0 0,-3 3 0 0,4-4 0 0,-4 1-8 15,3 3 8 1,4-3 0-16,0 6 0 0,0 0 0 0,0 0 0 0,0 0 0 16,-3-3 0-16,3 3 0 0,0 0 0 0,3-10 0 15,-3 10 0-15,0-3 0 0,4 0 21 0,-1 0 7 0,1-3 0 0,-4 6 1 0,3-4-29 16,-3 4 0-16,7-3 0 0,-3 0 0 15,3 3 0-15,-3-3 0 0,3 0 0 0,0 3 0 16,0 0-16-16,-4-3-8 0,4 3-3 0,0 0 0 0,0 0 19 0,4 3 8 0,-8-3-8 0,8 0 8 16,-4 3 20-1,4-3 8-15,3 0 3 0,-11 3 0 16,8-3-50-16,-4 3-9 0,7-3-3 0,-10 0 0 16,6 0 31-16,1 0 0 0,3 0 0 0,-4 0 0 0,5-3 0 0,-5 3 0 0,4-3 0 0,0 3 0 15,1-3 0 1,-1 0 0-16,0 0 0 0,3 3 0 0,-6-7 0 0,3 4 0 0,0 0 0 15,0 3 0-15,4-3 0 16,-7 0 0-16,3 3 0 0,0-3 0 0,-4 3 0 0,1 0 0 0,3-4 0 16,-3 4 0-16,-1 0 0 0,4-3 0 0,4 3 0 0,-11 0 0 15,11 0 19-15,-8 0 9 16,1 0 3-16,3 0 0 16,-4 0-50-16,-2 0-9 0,2 0-3 0,-3 0 0 0,4 0 50 0,-1 0 9 15,1 0 3-15,3-3 0 0,-3 3-31 0,-8-3 0 0,8 3 0 0,-1 0 0 16,1-3 0-16,-8 3 0 0,4 0 0 0,1 0 0 15,-1 0 0-15,3 0 0 16,-10 0 0-16,4-3 0 0,-1 3 0 0,4 0 0 0,-3-3 0 0,-4 3 0 16,7 0-14-16,-7 0-9 0,3 0-1 0,-3 0-1 15,0 0 17-15,7 0 8 0,-7 0-8 0,0 0 8 16,0 0 0-16,0 0 0 0,0 0 0 0,0 0 0 16,0 0 0-16,0 0 0 0,0 0 0 0,0 0 8 15,0 0-8-15,0 0 0 0,0 0 0 0,0 0 8 16,0 0-8-16,0 0 0 0,0 6 0 0,-7-3 0 0,0 3 0 0,4-3 8 0,-4 1-8 15,3 2 0 1,-3-3 0-16,7 0 0 0,-10 0 0 0,6 4 8 0,-3-7-8 0,0 3 0 16,3-3 0-16,1 3 8 15,-8 0 7-15,4 0 1 0,0 0 1 0,0 0 0 0,4 1-17 16,-8-1 0-16,0 0 0 0,4 0 0 16,0 0 0-16,0 0 0 0,4 0 0 0,-8 7 0 15,4-10 0-15,0 3 0 0,0 0 0 0,-4 3 0 0,1-3 0 0,3 1 0 0,-4-1 0 0,1 3 0 16,-1-3 0-16,4 0-11 0,0 0 2 0,-4 0 0 31,1 4 9-31,-1-7 0 0,1 3 8 0,-1 0-8 0,0 0 8 0,1 3-8 0,3-2 8 0,-4 2-8 31,-3 0 0-31,4 0 0 0,-1 1 0 0,0-1 0 16,1 0 0-16,-1 4 0 0,1-4 0 0,-1 3 0 0,0-2 0 0,4 2 0 0,-3-6 0 0,-4 3 8 16,3 1-8-16,1-4 0 0,-1 3 0 0,0 0 0 15,1-3 0-15,-1 4 0 0,4-4 0 0,-3 3 0 16,-1-6 0-16,4 3 0 0,-7 0 0 0,7 4 0 15,0-4 0-15,-4 3 8 0,1-3-8 0,2 3 0 16,-2 1 0-16,3-4 0 0,0 0 0 0,-4 3 8 16,4 1-8-16,0-4 0 0,4 3-8 0,-8 0 8 15,4 1 0-15,0-4 0 0,0 3 12 0,3 3-4 16,-3-6-8-16,4 4-10 0,-4-4 10 0,0 3-13 16,0-3 13-16,7 4 8 0,0-7 0 0,-8 3-8 15,5 0 0-15,3-3 0 0,-4 3 0 0,4-3 0 16,0 0 0-16,0 3 0 0,0-3 0 0,0 0 0 15,-7 10 0-15,7-10 0 0,0 0 0 0,0 0 0 16,0 0 0-16,0 0 0 0,0 0 0 0,0 0 0 16,0 0 0-16,0 0 0 0,0 0 0 0,0 0 0 0,0 0-8 0,0 0-3 0,7-7 0 15,-3 7 0 1,-1 0-97-16,5-3-19 0,-5 3-4 0</inkml:trace>
  <inkml:trace contextRef="#ctx0" brushRef="#br0" timeOffset="43325.34">2907 5142 1213 0,'0'0'53'0,"0"0"12"15,0 0-52-15,0 0-13 0,0 0 0 0,0 0 0 16,0 0 60-16,0 0 8 0,0 0 3 0,0 0 0 15,0 0-7-15,0 0-2 0,0 0 0 0,0 0 0 16,0 0 10-16,7 3 1 0,-7-3 1 0,0 0 0 16,7 0 1-16,-3 0 0 0,-4 0 0 0,7 3 0 15,3-3-23-15,-10 0-5 0,0 0-1 0,4 0 0 16,3 0-31-16,0-3-7 0,0 3 0 0,-4-3-8 16,4 3 58-16,-7 0 5 0,0 0 1 0,11 0 0 15,-11 0-52-15,0 0-12 0,7 0 0 0,0 0 0 16,-7 0 15-16,4 0 0 0,3 0 0 0,-4 0 0 0,-3 0-1 15,7 0 0-15,-3-3 0 0,-1 0 0 16,4-1-1-16,-3-2 0 0,3 3 0 0,4 0 0 16,-11 0-1-16,0 3 0 0,10 0 0 0,-6 0 0 15,-1 0-1-15,4 0-1 0,4-3 0 0,-8 3 0 0,4 0-10 16,-3-4 0-16,-4 4 0 0,4 0 0 0,3 4 0 0,-4-4 0 0,4 0 0 0,-7 0 0 31,11 3 0-31,-8-3 0 0,8-3 0 0,-8 3 0 16,4-4 11-16,-3 4 0 0,3 0 0 0,-3-3 0 0,3 3-11 15,0-3-16-15,0 0 4 0,3 3 1 0,-6-3 11 0,3 3 0 0,0 0 0 0,0-3 0 16,4 3 25-16,-8 0 7 16,4-3 2-16,0 3 0 0,0 0-24 0,4 0-10 0,-8 0 8 0,4 0-8 15,4 0 26-15,-7-3 0 0,6-1 0 0,1 1 0 16,-8 3-34-16,8-3-8 0,-1 3 0 0,-6 0-1 16,7 0 17-16,-4-3 12 0,7 0-1 0,-11 0-1 15,8 0 2-15,-4-1 1 0,0 1 0 0,3 3 0 16,1-3-4-16,-4 3-1 0,4 0 0 0,-4 0 0 15,3 0-8-15,-3-3 8 0,4 3-8 0,-7 0 8 16,3 0-8 0,0 0 8-16,3 3-8 0,-3 0 8 0,-3-3-8 0,3 0 0 0,0 3 0 0,0-3 0 15,-4 0 0-15,5-3 0 0,2 3 0 0,-6-3 0 0,-1 3 10 0,4 0-10 16,-7 0 12-16,4 0-12 16,3 3 12-16,3-3-12 0,-6 0 12 0,-1 0-12 15,5 3 30-15,2-3-1 0,-6 0 0 0,6 0 0 16,-3 4-29-16,0-4-21 0,4 0 3 0,-4 0 1 15,4 3 17-15,-8-3 0 0,-3 0 0 0,11 0 0 0,-8 3 10 0,-3-3 6 16,7 0 0-16,-3 0 1 0,-4 0-17 0,7 3-16 0,-7-3 4 16,7 0 0-1,-7 0 12-15,7 0 0 0,-7 0 9 0,0 0-9 0,11 0 12 0,-11 0-4 0,0 0-8 0,3 0 12 16,-3 0-12-16,0 0 0 0,7 3 0 0,-7-3 0 16,0 0 0-16,4 0 8 0,-4 0-8 0,0 0 0 15,0 0 0-15,0 0 8 0,0 0-8 0,0 0 0 31,0 0 0-31,0 0 0 0,0 0 0 0,0 0 0 16,0 0 0-16,0 0 0 0,0 0 0 0,0 0 0 16,0-6-69-16,0 6-11 0,0 0-1 0,0-3-1 15,0 3-111-15,0-7-23 0,0 7-4 0</inkml:trace>
  <inkml:trace contextRef="#ctx0" brushRef="#br0" timeOffset="44968.66">3694 4866 1074 0,'0'0'30'0,"0"0"8"0,0 0-30 0,0 0-8 0,0 0 0 0,0 0 0 32,0 0 104-32,0 0 19 0,0 0 4 0,0 0 1 0,0 0-52 0,0 0-9 0,0 0-3 0,0 0 0 0,0 0 0 0,0 0 0 0,0 0 0 0,0 0 0 15,0 0-8-15,0 0-3 0,0 0 0 0,0 0 0 16,0 0-33-16,0 0-8 0,0 0 0 0,0 0-1 15,0 0 42-15,0 0 9 0,0 0 2 0,0 0 0 16,0 0-52-16,0 0-12 0,0 0 0 0,0 0 0 31,0 0 40-31,0 0 6 0,0 0 1 0,0 0 0 16,0 6-25-16,7 0-5 0,-7 1-1 0,0 2 0 0,0 1 7 0,0-1 1 0,3 0 0 0,4 4 0 16,-7-1-38-16,0 1-7 0,4 0-2 0,3-1 0 15,-7 7 49-15,3-3 10 0,1 2 1 0,3 1 1 16,-4-3-23-16,5 3-5 0,-8-4-1 0,3-2 0 15,-3 3-9-15,7-4 12 0,-7 1-12 0,0-1 12 16,4-2-12-16,-4-1 0 0,0-3 0 0,0 1 8 16,3-1 0-16,-3 0 0 0,0-6 0 0,0 6 0 15,4-2-8-15,-4 2 0 0,0-6 0 0,0 6 0 16,0-6 11-16,-4 3-3 0,4-3-8 0,0 6 12 16,0-6-12-16,0 0-8 0,-3 7 8 0,3-7-13 15,0 0 22-15,0 0 5 0,0 0 1 0,0 0 0 0,0 0-15 0,0 0-10 0,0 0 2 16,0 0 0-16,0 0 8 0,0 0 0 15,0 0 0-15,0 0 0 16,0 0 0-16,0-7-13 0,0 7 5 0,0-6 8 16,0 0 0-16,0 0 0 0,0 3 0 0,0-4 0 0,0 1 0 0,0 0 0 0,-4-1 0 0,4 1 0 15,0-3 0-15,0 2 0 16,0-2 0-16,0 3 0 0,-7-4 0 0,7 1 12 0,0-4 0 16,-3 4 0-16,3-4-12 0,0 1-17 0,0 3 4 0,0-4 1 15,0 0 21-15,-8 1 5 0,8-4 1 0,0 7 0 31,-3-4-15-31,3 4 0 0,-4-1 8 0,1 1-8 16,3 3 0-16,-4 0 0 0,1-4 8 0,3 4-8 0,0 0 0 0,-7-1 0 0,7 1 8 16,-4 0-8-16,4 0 0 0,0 2 0 15,0 4 0-15,-7-3 0 0,7-3 0 0,0 3 0 0,-3 0 0 0,3 3 0 16,0-7 0-16,0 7 0 0,0 0 0 0,0-3 0 16,0 3 0-16,0-3 0 0,0-3 0 0,0 6 0 15,0 0 0-15,0 0 0 0,0 0 0 0,0 0 0 16,0 0 0-16,0 0 0 0,0 0 0 0,0 0 0 15,0 0 0-15,0 0 9 0,0 0-9 0,0 0 8 16,0 0 0 0,0 0-8-16,0 0 12 0,0 0-4 0,0 0 2 0,0 0 0 0,0 0 0 0,0 0 0 15,0 0-10-15,0 0 8 0,0 0-8 0,0 0 8 16,0 0-8-16,0 0 0 0,0 0 0 0,0 0 8 16,0 0-8-16,0 0 8 0,10 6-8 0,-10-6 8 15,0 3-8-15,0-3 8 0,0 0-8 0,11 7 8 16,-8-4-8-16,-3-3 10 0,4 3-10 0,3 0 10 15,-7-3-10-15,11 0 0 0,-8 3 0 0,4 0 8 16,-3-3-8-16,3 3 0 0,0-3 0 0,0 4 0 16,3-1 0-16,-6-3 0 0,3 3 0 0,0 0 0 15,0 0 0-15,4 0 0 0,-8 0 8 0,4 0-8 16,0 1 0-16,0-1 10 0,4 0-10 0,-8 3 10 16,8-3-10-16,-4 0 0 0,-3 1 0 0,6-1 0 0,-6 0 0 0,6-3 0 15,-3 3 0-15,-3-3 0 0,6 3-8 0,-6-3 8 0,3 0 0 0,-3 0 0 16,3 0 0-1,-7 0 0-15,7 0 0 0,-4 0 0 16,-3 0 0-16,0 0 0 0,0 0 0 0,7 0 0 0,0 0 0 0,-7 0 0 0,4 0 0 16,3-3 0-16,-7 3 0 0,0 0 0 0,0 0 8 0,3 3-8 31,-3-3 0-31,0 0 0 0,4 0 0 0,-4 0 0 16,0 0 0-16,0 0 0 0,0 0 0 0,0 0 8 15,0 0-8-15,0 0-11 0,0 0 3 0,0 0 0 0,0 0 16 0,0 0 3 0,0 0 1 0,0 0 0 16,0 0-12-16,0 0 0 0,0 0 0 0,0 0 0 15,0 0 0-15,0 0 0 0,0 0 0 0,0 0 0 16,0 0 0-16,0 0 8 0,0 6-8 0,0-6 0 16,4 7 0-16,-4-7 0 0,0 0 0 0,0 0 0 15,0 0 0-15,-4 6 0 0,4-6 8 0,0 0-8 16,0 0 0-16,-4 3 0 0,4-3 0 0,-3 6 0 16,3-6 8-16,0 3-8 0,0-3 0 0,-7 7 8 15,3-4 0-15,-3 3-8 0,0 0 12 0,0 4-4 16,4-4 1-16,-4 3 0 0,3 1 0 0,-3 2 0 15,3 1 1-15,-6-4 0 0,6 4 0 0,-3-1 0 16,4 1-1-16,-4 0 0 0,3-4 0 0,-6 0 0 16,6 1-9-16,1-1 12 0,-1-3-12 15,4-2 12-15,0-4-12 0,0 0 0 0,0 0 0 0,0 0 0 0,0 0 0 16,0 0 0-16,0 0 0 0,0 0 0 16,0 0 0-16,0 0 0 0,0 0 0 15,-3 3 0-15,3-3 0 0,0 3 0 0,0-3 8 0,-8 3-8 0,8 0 0 0,0-3 0 0,-3 6 0 0,3-2 0 31,0-4 0-31,0 0 0 0,0 0 0 0,0 6 0 0,0-6 0 0,0 0 0 16,-7 6 0-16,7-6 0 0,0 6 0 0,0-6 0 0,0 0 0 0,0 7 0 31,0-7 0-31,0 0 0 0,0 0 0 0,0 0 0 16,0 0 0-16,0 0 0 0,-4 3 0 0,4-3 0 0,0 0 0 0,0 0 0 16,0 0 0-16,0 0 0 0,0 0 0 0,0 0 0 0,0 0 0 0,0 0 0 15,0 0 0-15,0 0 0 0,0 0 0 0,0 0 0 16,0 0 0-16,0 0 0 0,0 0 0 0,0 0 0 15,0 0 0-15,0 0 0 0,0 0 0 0,0 0 0 16,0 0 0-16,0 0 0 16,0 0 0-16,0 0 0 0,0 0 0 0,0 0 0 0,0 0 0 0,0 0 0 31,0 0-46-31,0 0-14 0,-7 0-4 0,7 0 0 0,0 0-102 0,-3 0-21 16,3 0-4-16</inkml:trace>
  <inkml:trace contextRef="#ctx0" brushRef="#br0" timeOffset="52853.75">6745 94 1184 0,'0'0'52'0,"0"0"12"16,0 0-52-16,0 0-12 0,0 0 0 0,0 0 0 16,0 0 21-16,0 0 2 0,0 0 0 0,0 0 0 15,0 6 45-15,0-6 10 0,0 0 2 0,0 0 0 16,0 0-8-16,0 0-2 0,0 0 0 0,4 9 0 15,-4-9-22-15,0 0-5 0,0 0-1 0,0 7 0 16,0-7 18-16,0 0 3 0,0 0 1 0,3 6 0 16,-3-6-33-16,0 3-7 0,0 3 0 0,0-6-1 15,4 7 5-15,-4-1 2 0,0-6 0 0,0 6 0 0,3 4-4 0,-3-4-1 16,0 0 0-16,0-3 0 0,0 3 20 0,0 1 4 0,0-1 1 0,0 0 0 31,0 7-41-31,0-7-9 0,0-3 0 0,0 3 0 16,4 4 12-16,-4-1 4 0,0 1 0 0,0-1 0 15,0-3-25-15,3 4-5 0,-3-4-1 0,0 3 0 16,0 4 15-16,7-4 0 0,-7-2 0 0,0 2 0 0,0 1 0 0,0 2 0 0,0-3 0 0,0-2 0 16,4 2 0-16,-4 1 0 0,0 2 0 15,0-3 0-15,0 1 22 0,0-1 7 0,0 4 2 16,0 3 0 0,0-10-19-16,0 6-3 0,0 1-1 0,0 3 0 15,0-10-8-15,0 6 0 0,0 1 0 0,0 3 0 0,0-7 0 0,0 4 0 0,0-1 0 16,0 4 8-16,3-4-8 0,-3 1 0 0,0 6 0 0,4-7 0 15,-1 4 0-15,-3 0 0 0,0-1 0 0,4 1 8 16,-4-4-8-16,4 7 0 0,-4-9 9 0,0 5-9 16,0 4 8-16,0-9-8 0,0 5 8 0,0-2-8 31,0 6 0-31,0-7 9 0,3 7-9 0,-3 0 0 0,0-4 9 0,0 1-9 0,0 3 0 0,0-3 9 16,0 6-9-16,0-7 0 0,0 4 0 0,4 6 8 15,-4-6-8-15,0 6 0 0,0-6 9 0,3 6-9 16,-3-3 0-16,0 0 0 0,4-3 0 0,-1 6 8 15,-3-3-8-15,0 0 0 0,0 3 0 0,4-3 0 0,-4 3 0 0,0-10 0 16,3 4 0-16,1 3 0 16,-4 3 0-16,3-3 0 0,-3 3 0 0,4 0 8 15,-4 4-8-15,3-4 0 0,-3 6 0 16,4-6 0-16,-1 6 0 0,-3-9 8 16,4 7-8-16,-1 5 8 0,-3-3-8 0,7 1 0 0,-7-4 0 0,4 0 0 15,-4 7 0-15,4-4 8 0,-1 0-8 0,1 7 0 16,-4-10 0-16,3 4 0 0,1 5-12 0,-1-8 4 0,1 2 8 15,-4 0 0-15,3 4 0 0,-3-4 0 0,4 7 0 16,-4-4 11-16,3 1-3 0,-3 2 0 16,4 4-8-16,-1-6-11 0,-3 2 3 0,4 4 0 15,-4-3 17-15,0-1 4 0,3 4 1 0,-3 0 0 0,4 0-4 16,-1 2-1-16,-3 1 0 0,4 3 0 0,0 0-9 16,-4-6 0-16,3 3-10 0,1-9 10 0,-4 2 0 0,3 7 0 0,1 0 0 0,-1-3 0 31,-3 6 0-31,4-3 0 0,3 3 0 0,-4 12 0 0,4-2 0 0,-3-7 0 0,3 3 0 15,-7 0 0 1,3-2 0-16,1-1 0 0,-1 3 0 0,1-3 0 0,0 0-18 0,-1-3-1 0,1-3 0 16,3 7 0-16,-4-4 33 0,1 0 6 0,-1 3 2 0,1 3 0 15,-1-6-35-15,1 3-7 0,-1 0-2 0,1 7 0 16,-1-7 22-16,4 0 0 0,-3 0 0 0,0 1 0 16,-1-4 0-16,1 0 0 0,3-3 0 15,-4 3 0-15,1 0 0 0,-1-4 0 0,1 5 0 0,3-1 0 16,-4 0 27-16,1 0 9 0,-4-4 3 15,3 5 0-15,1-5-27 0,-1-2-4 0,1 3-8 0,-1-3 11 16,1 3-1-16,0-3 0 0,-1 2 0 0,1 4 0 16,-1-6-1-16,1 3 0 0,-1-6 0 0,1 6 0 0,-4-7 2 15,3-2 0-15,1-1 0 0,-4 1 0 16,3-4-11-16,-3-3-16 0,4 4 4 0,-4-4 1 0,3 0 34 0,-3 0 6 0,0-3 2 16,-3 0 0-1,3-3-19-15,0 4-3 0,-4-8-1 0,4 4 0 0,0-3-8 16,0 0 0-16,0 0 0 0,0-4 0 15,-3 1 0-15,3-3 0 0,0-1 0 0,-4-6 0 16,4 4 0-16,0-10 0 0,0 0 0 0,0 0 0 16,0 0-56-16,-3 0-8 0,-4 0 0 0,3 0-1 15,-3-3-182-15,4-4-36 0</inkml:trace>
  <inkml:trace contextRef="#ctx0" brushRef="#br0" timeOffset="55155.78">0 6694 1778 0,'0'0'37'0,"0"0"8"16,0 0-36-16,0 0-9 0,0 0 0 0,0 0 0 31,0 0 63-31,0 0 10 0,0 0 3 0,0 0 0 0,0 0-10 0,0 0-2 0,0 0 0 0,0 0 0 16,0 0-51-16,0 0-13 0,0 0 0 15,0 0 54-15,0 0 8 0,0 0 2 0,0 0 0 16,0 0-23-16,0 0-4 0,0 0-1 0,0 0 0 15,0 0-12-15,0 0-4 0,0 0 0 0,0 0 0 16,0 0-9-16,7 66-3 0,7-63 0 0,-3 0 0 16,10 0-8-16,-7 0 0 0,7 0 0 0,-7 1 0 15,7-1 23-15,-6 0 2 16,6 0 1-16,-7-3 0 0,11 3-42 0,-4-3-8 0,3 0-1 0,8 0-1 16,-7 0 43-16,3 0 9 0,4 0 2 0,-7-3 0 15,-1 3-18-15,4 0-10 0,-3-3 12 0,-7 3-12 0,3 0 16 16,11-3-3-16,-8 0-1 0,12 3 0 0,-5-4-1 15,-2 4-1-15,6 0 0 0,11-3 0 0,-4 3-2 0,-7-3 0 16,4 3 0-16,4-3 0 0,-8 3-8 0,0 0 0 0,0-3 0 0,4 3 0 16,4 0 8-1,-8 0 0-15,11 0 0 0,-18-3 0 0,7 3-8 0,0-3 12 0,1 0-12 16,-1 3 12-16,4-4-21 0,0 4-4 16,-4-3-1-16,14 0 0 0,4 3 14 0,-14-3 0 0,7 0 0 15,0 0 0 1,-4 3 0-16,-3-3 0 0,0-1 0 0,3 4 0 0,-3-3 20 15,3 0 6-15,4 0 2 0,0 3 0 16,0-3-20-16,-7 3-8 0,3-3 0 0,-3 3 8 16,7 0-31-16,-11-3-6 0,4 3-2 0,6 0 0 0,-2 0 52 0,3 0 11 0,0 0 1 15,-1 0 1-15,-6 0-26 16,4 0-8-16,-5 0 0 0,8 0 0 0,-11 0 8 0,4-4-8 0,4 4 0 16,2-3 0-16,-6 3 10 0,4-3-10 0,-5 0 8 0,5 0-8 15,-4 3 23-15,3-3-1 0,-7 0 0 0,11 3 0 16,-7-3-31-16,3 3-7 0,-3-4 0 0,-4 4-1 31,1-3 17-31,-1 3 9 0,0 0-1 0,7-3 0 0,-6 3 1 16,-1 0 0-16,0 0 0 0,15 0 0 0,-5 0-9 0,-2 0-12 0,3 0 2 0,-4 0 1 15,0-3 9-15,-3 3 0 0,-4-3 0 0,4 3 0 16,0 0 0-16,-4-3 12 0,1 3-2 0,2 0-1 16,1-3-9-16,0 3 0 0,-4-4 0 0,8 4-11 15,-5 0 11-15,-2 0 0 0,-1 0 0 0,0 4 0 16,1-4 0-16,-1 0 0 0,0 0 0 0,0 3 0 15,1-3 0-15,2 0 8 0,-2 0-8 0,3 0 0 16,-4 0 0-16,0 0 0 0,-3 0 0 0,3 0 0 16,0 0 0-16,-6 0 0 0,2 0 0 0,5 0 0 15,-1 0 10-15,0 0-2 0,-3-3-8 0,3 3 12 16,1 0-12-16,-1-4 11 0,-11 4-11 0,12 0 10 0,-4-3-10 0,-4 3 0 16,0 0 0-16,0 0 8 0,4 0-8 0,-4 0 0 0,4 0 0 0,-7 0 8 15,-1 0-8-15,1 0 0 0,3-3 0 0,0 3 8 16,4 0-20-16,-11 0-5 0,8 0-1 0,2 0 0 15,-6 0 32-15,3-3 6 0,0 3 2 0,-6 0 0 32,2-3-35-32,1 3-7 0,-4 0-2 0,4-3 0 0,-4 3 38 0,4 0 8 0,-1-3 2 0,-2 3 0 31,2-4-26-31,1 4 0 0,-4 0 8 0,4-3-8 16,0 3 0-16,-4 0 0 0,0 0 0 0,0 0 0 15,-3-3 0-15,3 3 0 0,0 0 8 0,0-3-8 16,-3 3-21-16,3 0-7 0,-3-3 0 0,3 3-1 0,0-3 48 0,0 3 9 0,4-3 3 0,-8 0 0 15,5 3-50-15,-5-4-9 0,4 4-3 0,-3 0 0 16,3-3 51-16,-3 0 9 0,0 3 3 0,-4-3 0 16,0 0-32-16,3 3 8 0,-3 0-8 0,1-3 0 15,-1 3 0-15,0-3 0 0,0 3 0 16,0-4 0-16,0 1 0 0,0 3 8 0,0 0-8 16,0-3 0-16,-3 3 0 0,3 0 0 0,-3-3 0 15,3 3 0-15,-4 0 0 0,1-3 0 0,3 3 8 0,-3 0-8 16,-1-3 0-16,1 3 0 0,-1 0 8 15,1-3-8-15,0 3 0 0,-4 0 8 0,3-3-8 0,1 3 0 16,-4-4 8-16,0 4-8 16,4 0 0-16,-1 0 0 0,-3 0 0 0,0-3 0 0,4 3 0 0,-1 0 0 15,-3 0 0-15,4-3 8 0,-4 3-8 0,4-3 0 16,-4 3 0-16,3-3 0 0,-3 3 0 0,0 0 0 0,1 0 0 0,-1-3 0 16,0 3 0-16,-4-3 0 15,4 3 0-15,-7 0 8 0,7-4-8 0,-7 4 0 0,4 0 0 0,-4 0 0 16,0 0 8-16,0 0-8 15,7-3 0-15,0 3 0 0,0 0 0 0,0-3 0 0,-7 3 0 0,4 0 0 16,3 0 0-16,0 0 0 0,0 0 0 0,0 0 0 0,-4-3 0 0,4 3 0 16,0 0 0-16,4-3 0 0,-4 3 0 0,0 0 0 15,0-3 0-15,0 3 0 0,0-3 0 16,-3-1 0-16,-4 4 0 0,7 0 0 0,-7 0 0 16,7-3 0-16,-7 3 15 0,0 0 0 0,7 0 0 15,-7 0 0-15,0 0-23 0,0 0-5 0,0 0-1 0,3-3 0 31,-3 3 14-31,0 0 0 0,0 0 0 0,0 0 0 0,0 0 0 0,0 0 0 0,0 0 0 0,0 0 0 16,0 0 8-16,0 0-8 0,0 0 0 0,0 0 0 16,0 0 0-16,8-3 0 0,-8 3 0 15,0 0 0-15,0 0 0 0,0 0 0 0,0 0 0 0,0 0 0 16,0 0 12-16,0 0-2 0,0 0 0 0,0 0 0 16,0 0-10-16,0 0-9 0,0 0 9 0,0 0-13 15,0 0 13-15,0 0 0 0,0 0 0 0,0 0 0 0,0 0 9 0,3-3-9 16,-3-3 0-16,0 3 9 0,0-4-9 0,0 4 8 0,0-3-8 0,0 3 8 31,0-4 1-31,0 1 0 0,0-3 0 0,-3-1 0 0,3 4-9 16,0-3 0-16,0-4 0 0,-4 1 0 15,0-1 0-15,1 1 0 0,-1-1 8 0,1 4-8 0,-1-1 0 0,1 1 8 0,-1 2-8 0,1 1 0 16,-1 0 0-16,4 0 8 0,-3-4-8 0,3 4 0 31,-4 0 0-31,4-1 0 0,0-2 0 0,0 3 0 0,0-4-40 0,0-2-6 0,4 2-2 0,-4 1 0 31,3-4-75-31,-3 1-15 0,4 3-3 0</inkml:trace>
  <inkml:trace contextRef="#ctx0" brushRef="#br0" timeOffset="57048.15">7655 815 1274 0,'0'0'28'0,"0"0"5"0,0 0 2 0,0 0 1 16,0 0-28-16,0 0-8 0,0 0 0 0,0 0 0 15,0 0 85-15,0 0 16 0,0 0 3 0,0 0 1 16,0 0-36-16,0 0-7 0,0 0-2 0,0 0 0 16,0 0-12-16,0 0-4 0,0 0 0 0,0 0 0 15,0 0 1-15,0 0 0 0,4-6 0 0,-4 6 0 16,3 0-1-16,-3 0 0 0,4-4 0 0,3 1 0 16,-4 0-4-16,1-6-2 0,3 6 0 0,0-1 0 15,-3 1-6-15,-1 0 0 0,1 0-1 0,-1 0 0 0,-3 3-3 16,4-3 0-16,-4 3 0 0,3-6 0 0,-3 6-1 0,0 0-1 0,4-4 0 0,-4 4 0 31,3 0-5-31,-3 0-1 0,4 0 0 0,-1 0 0 0,4-3-7 0,-3 3-1 0,3 0-1 0,0-3 0 16,-3 0-3-16,3 3-8 15,0-6 12-15,3 3-4 0,-3-1 0 0,4 1 0 0,-4 0 0 0,4 3 0 32,-1 0 0-32,4 0-8 0,-3 3 12 0,-1 0-4 0,5 1 4 0,-5 5 0 0,1-3 0 15,3 1 0-15,0 5 7 0,-3 4 1 16,3 3 1-16,-4-1 0 0,1 7-2 0,3-6-1 0,-4 6 0 0,1 0 0 15,-4 1-5-15,4-1-1 0,-4 0 0 0,0 0 0 16,0 0-31-16,0-3-6 0,-4 6-2 0,1-6 0 16,-4 3 56-16,-4-6 11 0,1 3 3 0,-4-3 0 15,0 3-28-15,0-4-6 0,-4-2-1 0,-3 0 0 16,3-1 0-16,-3-5-8 16,-3 2 12-16,3-2-4 0,-4-1-8 0,0 1 8 0,4-7-8 0,-3 3 8 15,-1 0-8-15,0 1 0 16,4-4 0-16,-3-3 0 0,2 3 0 0,5-3 0 0,-4 0 0 15,3-3-11-15,4 0 11 16,0-4 8-16,0 1-8 0,3 0 11 0,4-1-11 0,0-5-17 0,4-1 4 0,0 1 1 16,3 2 12-16,0-5 0 0,3 2 0 0,4-2 0 15,0-1 0-15,1 0 0 0,2 4 0 0,1-1 0 0,-1-3 0 0,1 7 0 16,0 0 0-16,-1 2 0 0,1 7 0 0,-4-3 0 16,4 0 0-16,-4 0 0 0,0 3 14 0,-3 0-4 0,-1 3-1 0,1 3 0 31,-1-3-9-31,-3 4 0 0,0-1 0 0,1 0 0 0,-5 4 0 0,1-1 0 15,-1-3 0-15,1 1 0 16,-1-1-71-16,-3-6-6 0,0 0-2 0,0 0 0 0,0 0-92 16,7 3-18-16,-7-3-4 0</inkml:trace>
  <inkml:trace contextRef="#ctx0" brushRef="#br0" timeOffset="57231.82">8276 1241 2747 0,'4'7'78'0,"3"-1"17"0,-4 3-76 0,1-3-19 0,-1 1 0 0,1-4 0 31,-4-3 106-31,3 9 18 0,1-2 3 0,-4-7 1 16,0 0-52-16,0 0-9 0,0 0-3 0,0 0 0 0,0 0-51 0,0 0-13 0,0 0 0 0,0 0 0 31,0 0 0-31,0 0 0 0,0 0 0 0,3-7 0 0,1 1-100 0,0 3-22 0,-1-3-5 16</inkml:trace>
  <inkml:trace contextRef="#ctx0" brushRef="#br0" timeOffset="59715.19">9088 821 712 0,'0'0'20'0,"0"0"5"0,0-6-25 0,0 0 0 0,0 6 0 0,0 0 0 31,0-7 110-31,0 7 17 0,-4-6 3 0,4 6 1 0,0 0-28 0,0-6-6 0,0 6-1 0,0 0 0 16,0 0-28-16,0 0-5 0,0 0-2 0,0 0 0 15,0 0-5-15,0 0-2 0,0 0 0 0,0 0 0 32,0 0 3-32,0 0 1 0,0 0 0 0,0 0 0 15,0 0 2-15,0 0 1 0,0 0 0 0,0 0 0 16,4-3 19-16,-4 3 3 0,0 0 1 0,0 0 0 0,0 0-72 0,0 0-12 0,0 0 0 0,0 0-9 15,0 0 24-15,0 0 5 0,0 0 0 0,0 0 1 16,0 0-3 0,0 0-1-16,0 0 0 0,0 0 0 0,0 0-6 0,3 3-2 0,-3-3 0 0,4 6 0 15,-4-6 2-15,3 6 0 0,1 1 0 0,-1-7 0 16,-3 0 1-16,4 6 0 0,-4-6 0 0,3 6 0 16,-3-6 3-16,4 3 1 0,-4-3 0 0,0 7 0 15,0-7-3-15,3 6 0 0,-3-6 0 0,0 0 0 16,4 3-13-16,-4-3 11 0,0 0-11 0,0 9 10 15,0-9-10-15,0 7 8 0,0-4-8 0,0 6 8 16,3-6 0-16,-3 4-8 0,0-1 12 0,4 0-4 16,-4 7 1-16,3-7 0 0,1 3 0 0,-4 4 0 15,3 3 0-15,-3-7 0 0,4 7 0 0,0-1 0 16,-1 4-1-16,1 0 0 0,-4 0 0 0,3-4 0 16,1 7-8-16,-1-3 12 0,1 0-12 0,-1-3 12 15,1-1-12-15,-1 1 8 0,1-3-8 0,-1-1 8 0,-3-2-8 16,4-1 0-16,-1-3 0 0,-3-6 0 0,0 0 0 0,0 0 0 15,0 0 0-15,4-3 0 0,-1-3 0 16,-3 0 0-16,4-1 0 0,-4-2 0 16,-4-1 0-16,4-2 8 0,-3-1-8 0,-1 7 8 15,1-10-8-15,-1 4 10 0,1-4-10 0,-4 7 10 16,0-7-1-16,-4 4 0 0,4 2 0 0,-4-6 0 0,1 1-1 0,3-1 0 16,-4-3 0-16,1 4 0 0,-1-1-8 0,1-9 0 0,-5 3 0 0,5 0 8 15,-1 0-8-15,1-3 0 0,3 0 0 0,0 6 8 16,-1-9-8-16,1 9 0 0,4-6 9 0,-1 6-9 15,1-6 0-15,3 6 9 0,-4-6-9 0,8 3 0 16,-4 3 8-16,3-3-8 0,1 4 0 0,3-4 0 16,0 3 0-16,0 6 0 0,4-9 0 0,-1 10 0 31,1-7 0-31,3 6 0 0,0 1 0 0,4 2 0 16,-4 1 0-16,0 0 0 0,4 2 0 0,-1 4 0 15,1 0 11-15,3 3-11 0,-3 3 10 0,3 0-10 0,0 1 14 0,-3 2-3 0,3 3-1 0,0 1 0 16,-7-4 5-16,4 6 1 0,-4 1 0 0,0 6 0 15,-4-4 0-15,-2 7 0 0,-1-6 0 16,0 6 0-16,-7 0-7 0,0 3-1 0,0-3 0 0,-4 6 0 16,-3-6 8-16,0 6 0 0,0-2 1 0,-4-1 0 15,1-3-17-15,-1-1 0 0,-3 1 0 0,0-6 0 16,0 0 0-16,0 3-12 0,0-7 1 0,3-2 1 16,-3-1 10-16,0 3 0 0,0-5 0 0,0-1-8 15,0 0 16-15,3-3 3 0,0 1 1 0,4-4 0 16,0 3-32-16,0-3-7 0,7 0-1 0,0 0 0 15,0 0-41-15,0 0-9 0,0-7-2 0,0-2 0 16,7 3-64-16,-3-1-14 0,6-5-2 0</inkml:trace>
  <inkml:trace contextRef="#ctx0" brushRef="#br0" timeOffset="60238.69">9536 1160 2310 0,'-4'12'65'0,"1"-2"15"16,-1-1-64-1,0-3-16-15,4-2 0 0,0-4 0 0,0 0 63 0,0 0 9 0,0 0 1 0,0 0 1 16,0 0-13-16,0 0-2 0,0-4-1 0,-3-2 0 16,3-3 1-16,-4-1 0 0,1 1 0 0,-1-1 0 15,1 4-11-15,-1-9-1 0,1 2-1 0,-1 0 0 16,4 4-16-16,-3-7-3 0,-1 1-1 0,4 5 0 15,4 1-12-15,-4-4-2 0,3 4-1 0,1-4 0 16,-1 4-11-16,1 3 12 0,3-7-12 0,0 1 12 16,0 5-12-16,0 1 0 0,0 3 0 0,0 3 8 15,4 0-8 1,-4 0 12-16,3 0-12 0,-3 3 12 0,4 0-12 0,-4 7 8 0,4-1-8 16,-4 4 8-16,3-4 8 0,-3-3 0 0,0 7 1 0,0-1 0 15,1 4-17-15,-1-10 0 0,3 7 0 0,-3-4 0 16,0 4 0-16,4-7 0 0,-4-3 0 0,4 0 0 0,-1 0 0 15,1-3 0-15,-1-3 0 0,4 0 0 0,0 0 15 0,1-10-1 16,-1 1 0-16,0-1 0 0,0 4-14 16,-3-10 8-16,-1 4-8 0,1 2 0 0,-4-3 0 0,0 1 0 0,-4 2 0 0,4 4 0 15,-7-4 0-15,4 7 8 0,-8-4-8 0,4 7 0 16,0 3 0-16,-3-3 0 16,-4 3 0-16,3 3 0 0,-3 4 0 0,0 2 8 15,0 4-8-15,0-1 0 0,0 4 0 0,0 6 0 0,0-3 0 0,-4 2 0 16,8 1 0-16,-4-3 0 0,3 3 0 0,4-3 0 15,0-3 0-15,0-1 11 0,4 1-11 0,3-3 10 16,-4-1-10-16,8-6 0 0,-1 1 0 16,1-4 0-1,0 3 0-15,-1-6 0 0,4 0 0 0,0-3 0 0,1 0 0 16,2-3 0-16,1-1-10 0,-1-5 10 16,1 2-52-16,0-5-5 0,-4 5-1 0,3-9 0 0,-2 4-82 15,-5 2-17-15,1-6-3 0</inkml:trace>
  <inkml:trace contextRef="#ctx0" brushRef="#br0" timeOffset="60718.84">10192 573 2188 0,'0'7'97'0,"3"2"20"16,-3-3-93-16,4 10-24 0,-1-10 0 0,4 10 0 15,-3 0 107-15,3-4 17 16,0 7 3-16,0 3 1 0,4-3-52 0,-4 0-9 0,3 3-3 0,-3-1 0 16,4 5-1-16,0-8-1 0,-1 7 0 0,4-6 0 15,-3 6-48-15,-1-6-14 0,1 3 0 0,0 0 8 0,-1 0 36 0,1 0 8 0,-1-3 2 0,-3 3 0 32,4-10-36-32,-8 7-7 0,5-3-2 0,-5-7 0 15,4 1-9-15,-3-1 8 0,-4-6-8 0,0-3 8 0,0 0-8 0,0 0 0 0,0 0 0 0,-4-3 0 16,-3-3 0-16,0-4 0 0,-4 1 0 0,4-4 0 15,-3 4 0-15,-1-4 0 0,1 7 0 0,-1-10 8 16,-3 10-8-16,3-3 0 0,1 3 0 0,-8-1 0 31,4 7 0-31,-4 3 0 0,4 4 0 0,0-1 8 0,0 6-8 0,3 4 0 0,-3 0 0 0,7-1 0 16,-3 1 0-16,6 3 0 0,-3 3 0 0,7-6 0 16,-3-1 0-16,6 4 0 0,-3-9 9 0,4 2-9 15,3 1 0-15,0-1 0 0,3-2 0 0,1-4 0 16,3 0 0-16,0-3 0 0,0 0 0 0,0 0 0 15,4-3 0-15,0 0 0 0,3-3 0 16,-4 0 0-16,1 0 0 0,3 0 0 0,0-3 0 16,1 3 0-16,-5-1-29 0,1-2-4 0,0 0-1 15,-4 3 0-15,0 0-126 0,0-4-24 0,-4 1-6 0</inkml:trace>
  <inkml:trace contextRef="#ctx0" brushRef="#br0" timeOffset="60872.91">10668 1207 3193 0,'-4'-3'141'0,"-3"3"30"0,0-3-137 0,4-1-34 15,-1 1 0-15,1-6 0 16,-4-1 28-16,3 1-2 0,1-4 0 0,-1 4 0 16,1-10-58-16,-1 0-11 0,-3 4-2 0,4-10-1 0,3 6-119 0,-4-6-24 0,4 3-5 15</inkml:trace>
  <inkml:trace contextRef="#ctx0" brushRef="#br0" timeOffset="61001.05">10619 834 2862 0,'-4'12'127'0,"1"-2"25"0,-1-7-121 0,4 6-31 0,0 1 0 0,0-4 0 16,4 6 10-16,-4-5-10 0,3-1 10 0,4 0-10 16,0 0-45-16,0-2-15 0,4-1-4 0,3-3 0 15,0 0-164-15,0-3-34 0</inkml:trace>
  <inkml:trace contextRef="#ctx0" brushRef="#br0" timeOffset="61240.54">11123 805 2795 0,'-10'7'58'0,"2"-4"14"32,1 3-57-32,0 0-15 0,-3 1 0 0,3 5 0 0,-4-6 66 0,1 1 10 0,-5 2 3 0,5 4 0 15,-1 2-23-15,1-2-4 0,-4 3 0 0,7 2-1 16,-4-5-11-16,0 6-1 0,4 0-1 0,4-7 0 15,-4 4-1-15,3-1 0 0,1 1 0 0,3 3 0 0,0-7-9 0,0 4-1 0,3-6-1 0,-3 2 0 16,7-2-14-16,-3 2-2 0,-1-6-1 0,4-3 0 31,0 1-9-31,4 2 0 0,-4-6 0 0,4 3 0 16,-1-3 17-16,4-3-1 0,-3 3-1 0,-1-3 0 16,8 0-43-16,-4-1-9 0,4 1-2 0,-4 3 0 15,0-6-91-15,4-3-18 0,-4 2-4 0</inkml:trace>
  <inkml:trace contextRef="#ctx0" brushRef="#br0" timeOffset="61554.81">11448 624 2775 0,'0'15'123'0,"0"7"25"16,0-6-118-16,3 9-30 0,-3-6 0 0,4 12 0 15,3-6 82-15,0 7 10 0,0-1 3 0,0 3 0 16,4-2-23-16,-4 5-5 0,3-8-1 0,1 5 0 16,-1-3-5-16,1-2-1 0,-1 2 0 0,5-9 0 15,-5 6-48-15,1-9-12 0,-1 0 0 0,-3-3 0 16,4-1 0-16,-4-5 0 0,-3-4 0 0,3 3 0 16,-7-9-107-16,0 0-24 0,3-9-5 0,1-1 0 15,-4-2-60-15,-4-4-12 0,-3-9-3 0</inkml:trace>
  <inkml:trace contextRef="#ctx0" brushRef="#br0" timeOffset="61705.41">11268 950 2986 0,'-4'3'84'0,"4"-3"20"0,0 0-84 0,7 3-20 0,0 0 0 0,4-3 0 0,-1 3 100 0,5-3 15 0,2 0 3 0,1 3 1 15,3-3-48-15,0 0-10 0,0 0-1 0,4-3-1 16,3 3-24-16,-3-3-5 0,3 0-1 0,0 0 0 31,4-3-29-31,-4 2-18 0,1-5 2 0,-1 3 1 16,0 3 30-16,0-4 5 0,-7 4 2 0,1 0 0 0,-5 3-79 0,1 0-16 0,-4 0-3 0</inkml:trace>
  <inkml:trace contextRef="#ctx0" brushRef="#br3" timeOffset="72580.95">2307 5662 608 0,'0'0'25'32,"0"0"-25"-32,0 0 56 0,0 0 7 0,0 0 1 0,0 0 0 15,0 0 0-15,0 0 0 0,0 0 0 0,0 0 0 16,0 0-52-16,0 0-12 0,0 0 0 0,0 0 0 16,0 0 54-16,0 0 8 0,0 0 2 0,0 0 0 15,0 0-52-15,0 0-12 0,0 0 0 0,0 0 0 16,0 0 47-16,0 0 6 0,0 0 2 0,0 0 0 15,0 0-37-15,0 0-7 0,0 0-2 0,0 0 0 16,0 0 43-16,0 0 9 0,0 0 2 0,0 0 0 16,0 0-50-16,0 0-13 0,0 0 0 0,0 0 0 15,0 0 52-15,0 0 4 0,0 0 2 0,0 0 0 0,0 0-42 0,0 0-8 0,0 0-8 0,0 0 12 16,0 0 28-16,0 0 5 0,0 0 2 0,0 0 0 31,0 0-24-31,0 0-5 0,0 0-1 0,0 0 0 0,0 0-17 0,0 0 0 0,0 0 0 0,0 0 0 16,0 0 0-1,0 0 0-15,0 0 0 0,0 0 0 0,0 0 37 0,0 0 4 16,0 0 1-16,0 0 0 0,0 0-16 0,0-6-3 0,0 6-1 16,7-3 0-16,-7 3-22 0,0-3 0 0,0-3 0 15,0 6-12 1,0-4 12-16,0 4 0 0,0-3 10 0,0-3-10 16,0 6 0-16,0-6 0 0,0 3 0 0,0-4 0 15,0 4 0-15,0 0 0 0,0-3 0 0,0 3 0 0,0-4 0 0,0 1 0 16,0 3 0-16,0-3 0 0,0-1 0 0,0 4 0 0,0-3 0 0,0 6 0 15,0-3 0-15,0 3 0 0,0-3 0 0,0 3 0 16,0 0 0-16,0-7 0 16,0 7 0-16,0 0 0 0,0-3 0 0,0 3 0 0,0-6 0 0,0 0 0 15,0 3 0-15,0-4 0 16,0 1 0-16,0 3 0 0,0-3 0 16,0-1 0-16,0 4 0 0,0-3 0 0,-7 3 0 0,7-3 0 0,0 2 0 0,0-2 0 15,0 3 0-15,0-3 0 0,0 6 0 0,0-3 0 16,0-4 0-16,0 7 0 0,-3-3 0 0,3-3 0 15,0 0 0-15,0 3 0 0,0-4 0 0,0 1 0 16,0 0 0-16,0 0 0 0,0-1 0 0,0 1 0 16,-7 0 0-16,7-1 0 0,0 1 0 0,0 0 0 15,-4 0 0-15,4 2 0 0,0-2 0 0,0 6 0 16,-3-6 0-16,3 3 0 0,0-3 0 0,0 6 0 0,-8-7 0 0,8 1 0 16,0 0 0-16,0-1 0 15,0 1 27-15,0 3-1 0,0-3 0 0,0 6 0 16,0-7-42-16,0 4-8 0,0-3-1 0,0 6-1 0,0-6 26 0,0 0 0 0,0-1 0 0,0 1 0 31,0 0 46-31,0-1 14 0,0 1 4 0,0 0 0 16,0 0-52-16,-3-1-12 0,3 1 0 0,0 0 0 15,0 0-18-15,0-1-6 0,0 1-2 0,0 0 0 16,0-1 42-16,0 1 8 0,0 0 1 0,0 0 1 0,-7-1-26 0,7 7-12 0,0-3 0 0,0-3 1 16,0 0 11-1,0-1 16-15,0 1-4 0,0-3-1 16,0 2-11-16,0 1 0 0,0-3 0 0,0 3 0 0,0-4 0 0,0 4-9 15,0-4 9-15,0 1-13 16,-4 3 13-16,4 0 0 0,0-1 0 0,0 1 0 0,0 0 0 0,0-1 0 0,0 1 8 0,0 0-8 16,0 0 12-16,0-4-2 0,0 4 0 0,0-3 0 15,0 2-10-15,0 1 10 0,0 0-10 0,0-1 10 16,0 1-10-16,0 0 0 0,0 0 9 0,0-1-9 16,-7 1 0-16,7 0-20 0,0 0 4 0,0-4 1 15,0 4 15-15,0-4 0 0,0 4 0 0,0 0 0 16,0 0 0-16,0-1 15 0,0 4-3 0,0-3-1 15,0 0-11-15,0-1-16 16,0 1 4-16,0 0 1 0,0 0 11 0,0-1 0 0,0 1 0 0,0-3 0 16,0 2 0-16,7 4 0 0,-7-3 0 0,0 0 0 15,0-1 0-15,0 1 0 0,4 0 0 0,-4-3 0 0,0 5 0 0,7-2 0 16,-7-3 0-16,0-1 0 16,0 4 0-16,3 0 0 0,5-1 0 0,-8 1 0 0,0 0 0 0,3-3 0 0,1 2 0 15,-4-2 0-15,7-1 0 0,-7 4 0 0,0 0 0 0,3 0 0 31,-3-1 0-31,7 1 0 0,-7 0 0 0,0 0 0 0,0-4 0 0,0 4 0 16,4 0 0-16,3-4 0 0,-7 4 0 0,0 0 0 16,0-4 0-16,3 1 0 0,-3 3 11 0,7-1 4 0,-3-2 1 0,-4-1 0 15,3 4-16-15,-3-3 0 16,8-1 0-16,-8 1 0 0,3 3-10 0,4-4-5 16,-7 4-1-16,4 0 0 0,3-4 16 0,-7 4 0 15,0-3 0-15,3 2 0 0,1 1 10 0,3 0 5 16,-7 0 1-16,3 2 0 0,4-5-26 0,-7 3-5 0,0 0-1 0,4 2 0 15,3-2 26-15,-4 0 5 0,1-4 1 0,3 7 0 16,-3-3-8-16,3 0-8 0,-7-1 11 0,3 1-11 16,4-3 0-16,-7 3 0 0,11 2 0 0,-8-2-12 15,1 3 12-15,3 0 0 0,-4-3 0 0,5 2 0 16,-8-2 0-16,10 3 0 0,-10-3 0 0,7 3 0 0,0-1-16 0,-3 1 0 16,3-3 0-16,-4 0 0 15,4 3 16-15,-3 0 0 0,-4 3 0 0,3 0 0 16,4-7 0-16,-3 7 0 0,3-3 0 0,-3 3 0 0,3-3 15 0,-4 0 5 15,8 0 2-15,-11 0 0 16,0 3-35-16,10 0-7 16,-10 0-2-16,4 0 0 0,3-4 22 0,-4 4 0 0,5-6 0 0,-8 3 0 0,0 3 0 0,7 0 0 15,-7 0 0-15,7 0 0 0,-7 0 20 0,3 0 8 16,4-3 1-16,-3 0 1 16,-4 3-48-16,7 3-10 0,-7-3-1 0,7 3-1 15,-7-3 53-15,7 0 10 0,-4 0 3 0,-3 0 0 16,7 0-58-16,-3 0-11 0,-4 0-3 0,7-3 0 0,-3 3 80 0,-4 0 16 15,0 0 4-15,10 3 0 0,-6-3-52 0,-4 0-12 0,0 0 0 0,10 3 0 16,-10-3-12-16,0 0-4 16,0 0-2-16,7 10 0 0,4-7 18 0,-11-3 0 15,0 0 8-15,7 6-8 0,-7-6 9 0,7 6-9 0,-7-6 8 16,4 7-8-16,-4-7 0 0,7 6 0 16,-7-6 0-16,10 6 0 0,-10-6 0 0,4 6 0 0,6 1 0 0,-10-7 0 15,0 0 0-15,11 3 0 0,-11-3 0 0,3 6 0 16,-3-6 0-16,11 6 0 0,0 1 0 15,-11-7 0-15,0 0 12 0,0 0-2 0,0 3-1 16,0-3 0-16,3 6-9 0,4 0 0 16,-7-6-12-16,4 7 12 0,3-1 0 0,-7-6 0 0,0 0 0 15,0 0 0-15,3 6 0 0,4 0 0 0,-3 1 9 0,-1 2-9 16,4-3 0-16,-7 1 0 0,0 2 0 0,0-9 8 16,4 3-8-16,3 3 0 0,-7 1 0 0,0-7 0 0,4 6 0 0,3 0 8 15,-7-3-8-15,3 4 0 16,-3-7 0-16,4 6 8 0,3 0-8 0,-7 0 0 0,0 1 0 0,3-4 8 15,-3-3-8-15,7 6 0 16,-7 0 0-16,0 1 0 0,4-4 0 0,-4 3 8 16,0-6-8-16,7 6 0 0,-7 1 0 0,0-1 0 0,0-6 0 0,3 6 0 15,-3 0 0-15,4 1 8 0,-4-7-8 16,7 6 0-16,-7 6 0 0,4-5 0 0,-4-7 0 0,0 0-16 16,7 6 4-16,-7 0 0 0,0-6 12 15,0 7 0-15,3-4 0 0,-3 3 0 0,0-6 0 0,7 6 0 16,-7 1 0-16,0-1 0 0,4 0 9 0,-4 0 4 15,0-3 1-15,7 4 0 16,-7-7-14-16,0 6 0 0,0 0 0 0,0 1 0 0,0 2 0 0,0-3 8 0,3 0-8 0,1 1 0 16,-4-1 0-16,0-6 0 15,0 0 0-15,0 6 0 0,0 4 0 0,0-4 0 16,0 0 0-16,0 4 0 0,0-4 0 0,0 0 8 16,0-6-8-16,7 6 0 0,-7 4 0 0,0-1 0 15,0 1 0-15,0-1 0 0,0-9 0 0,0 0 0 0,3 3 0 0,-3 4 0 16,0-7 0-16,7 6 0 0,-7 0 0 0,0 0 0 15,0 1 0-15,4-1 0 0,-4-3 0 0,0 3 0 16,0 1 0-16,7 2 0 0,-7-3 0 0,0 0 0 0,0 4-9 0,0-4-8 16,0-6-2-16,0 6 0 15,0-6 31-15,0 7 7 0,0-1 1 0,0 3 0 16,0-2-20-16,0-1 0 0,0-3 0 0,0 3 0 16,0-6 0-16,4 7 0 0,-4-1 0 0,0 3 0 15,0-2 0-15,0-4 0 0,0 3 0 0,0 0 0 16,0-6 0-16,3 7 0 0,-3 2 0 15,7-3 0-15,-7-6 0 0,0 0 0 0,0 6 0 0,0 1 0 16,0 2 0-16,0-3 0 0,0 1 8 0,4-1-8 0,-4-6 0 0,0 9 0 16,0 1 0-16,0-1 0 15,0-3 0-15,0 4 0 0,0-4 0 0,0 0 0 16,0 4 0-16,0-4 0 0,0 3 0 0,0 1 0 0,0-4 0 0,0 0 0 0,7 1 0 16,-7-1 0-16,0 0-16 0,0-3-4 15,0 4-1-15,0-1 0 0,0 0 33 0,3-3 6 16,-3-3 2-16,0 10 0 0,0-4-20 0,0 0 0 15,0 1 0-15,0-1 0 0,0-6 8 0,0 6-8 16,0 0 0-16,0 4 0 0,0-1 0 0,0 1 0 16,0-4 0-16,0 3 0 0,0-2 0 15,0-1 0-15,0 3 0 0,0 1 0 0,0-1 0 0,0-3 0 0,0 1 0 16,0 2 0-16,7 0 0 0,-7-2 0 16,0-1 0-16,0 0 0 0,0-6 0 0,0 3 0 0,0-3 0 0,0 7 0 15,0-1 0-15,4 0 0 0,-4-6 0 0,0 6 0 16,0 1 0-16,0-1 0 15,0 0 0-15,-4 0 0 0,4 1 0 0,0 2 0 0,0-3 0 0,0 1 0 16,0 2 0-16,0-3 0 0,0 1 0 0,0 2 0 0,0 0 0 0,0 1 0 16,0-4 0-16,0 4 0 15,0-4 0-15,0 0 0 0,0 0 0 16,0 4 0-16,0-10-19 0,0 6-1 16,0 0 0-16,0 1 0 0,0-4 32 0,0 3 5 0,0 0 2 0,0-3 0 15,0-3-19-15,0 10 0 0,0-4 0 0,0 3 0 16,-7-2 0-16,7-1 0 0,0 3 0 0,0 1 0 15,0-1 0-15,-3-2 0 0,3-1 0 0,0 0 0 0,0 0 0 0,0 1 0 16,0-1 0-16,0 0 0 0,-7 0 0 0,7 1 0 16,0-1 0-16,0 0 0 0,-4-3 0 0,4 4 0 15,0 2 0-15,0-3 0 0,0-6 0 0,0 7 0 16,0-1 0-16,-7 0 0 0,7 0 0 0,0 1 0 16,-3-1 0-16,3 0 0 15,0-6 0-15,-4 6 0 0,4 1 0 0,0-1 0 0,0-3-19 0,-7 3 3 0,7 1 0 0,-4-4 0 16,4-3 25-16,0 6 6 0,-7 3 1 0,7-2 0 31,-3-1-26-31,3 0-5 0,-7 1-1 0,3 2 0 0,1-3 25 16,3 1 5-16,0-1 1 0,-7 0 0 15,3 0-15-15,4 1 0 0,-7-4 0 0,7 3 0 0,-3-3-12 16,-4 3-1-16,3-2-1 0,4 2 0 0,-11-3 23 0,8 0 5 16,-4 0 1-16,3 0 0 0,-3 1-24 0,4-1-5 15,-4 0-1-15,7-3 0 0,-4 3 24 0,1 0 5 0,-4 0 1 0,3 0 0 0,-3 0-15 16,3 1 0-1,-3 2 0-15,4-3 0 0,3-3 0 0,-4 3 0 0,4-3 0 16,-7 3 0-16,-3 0 0 0,6 1-20 16,4-4 4-16,-7 3 0 0,4-3 16 0,-8 3 0 0,7 0 0 0,-6 0 0 15,10-3 0-15,-11 3 0 0,4-3 0 0,4 3 0 16,-8-3 0-16,8 3 0 0,-4 1 0 0,3-1 0 16,-7-3 0-16,8 0 0 0,-4 0 0 0,3 3 0 15,-6-3 0-15,3 0 0 0,3 0 0 0,-6 0 0 16,6 0 0-16,-3 3 0 0,3-3 0 0,-6 0 0 15,3 0 0-15,0 0 0 0,7 3 0 0,-11-3 0 16,4 0 0-16,4 0 0 16,-4 0 0-16,0-3 0 0,-1 3 0 0,5 0 0 0,-8-3 0 0,4 3 0 15,4-3 0-15,-1 3 0 0,-6-3 0 0,3-1 0 16,3 4 0-16,-3-3 0 0,3 0 0 0,-6 3 0 0,6 0 0 0,-3 0 0 16,-3-3 0-16,6 3 0 15,-3 0 0-15,0 0 0 0,7 0 0 0,-7-3 0 16,-4 3 0-16,8 0 0 0,-4 0 0 0,3-3 0 0,-6 3 0 0,6 0 0 15,4 0 0-15,-10-3 0 0,3 3 0 0,3 0 0 16,-7-3 0-16,11 3 0 0,-3 0 0 0,-4-4 0 0,7 4 0 0,-4 0 0 16,-6-3 0-16,3 3 0 0,3 0 0 0,1 0 0 15,-4 0 0-15,3 0 0 16,-3 0 0-16,7 0 0 0,-3-3 0 0,-8 3 0 16,11 0 0-16,-4 0 0 0,-3 0 0 0,7 0 0 0,-10 0 0 0,6-3 0 15,-3 3 0-15,7 0 0 0,-3-3 0 0,3 3 0 16,-7-3 0-16,7 3 0 15,0 0 0-15,-4-3 0 0,4 3 0 0,-3-4 0 0,-5-2 0 0,8 6 0 16,-3-3 0-16,-4-3 0 0,7 6 0 0,-4-3 0 16,4 3 0-16,0-7 0 0,0 7 0 0,-7-6 0 15,7 6 12-15,-3-3 5 0,3 3 2 0,0-6 0 16,0 6-31-16,-11-3-5 0,11-4-2 0,0 7 0 16,-3-6 31-16,3 6 5 0,0-6 2 0,0 6 0 15,-7-10-31-15,7 10-5 0,0-6-2 0,0 6 0 16,-4-6 30-16,4 0 5 0,0-4 2 0,0 10 0 15,0-6-18-15,0-4 0 0,0 4 0 0,0 6 0 16,0-6 0-16,-7-4 0 0,7 10 0 0,0-9 0 16,0 3 0-16,0 6 0 0,-3-6 0 0,3 6 0 15,0-7-11-15,0 7-5 0,0-9-2 0,0 9 0 16,0-6 29-16,0 6 5 0,0-10 2 0,-4 4 0 16,4 6-18-16,-7-9 0 0,7 9 0 0,0-10 0 15,0 4 0-15,0 6 0 0,0-6 0 0,0-4 0 0,0 1 0 16,0-1 0-16,0 4 0 0,0-3 0 0,0 2 0 0,0 1 0 0,0-3 0 15,0 9 0 1,0-10 0-16,0 4 0 0,0 0 0 0,0 6 0 16,0-6 0-16,0 6 0 0,0-7 0 0,0 7 0 0,0-9 0 0,0 3 0 0,0-1 0 0,0 1 0 31,0 6 0-31,0-6 0 0,0-1 0 0,0 1 0 0,0 0 0 0,0 0 0 16,0-1 0-16,0 1 0 15,0 0 0-15,0 0 0 0,0-1 0 0,0-2 0 16,0 3 0-16,0-1 0 0,0 1 0 0,0 0 0 15,0 0 0-15,0 6 0 0,0-7 0 0,0 7 0 16,0-6-11-16,0 3-5 0,0-3-2 0,0 6 0 0,0-7 29 0,0 7 5 0,0-6 2 0,0 6 0 16,0-6-18-16,0 6 0 15,0-6 0-15,7 2 0 0,-7-2 0 0,0 0 0 0,4 0 0 0,-4-1 0 16,0 1 0-16,0 6 0 0,0-6 0 0,0 6 0 16,0-3-8-16,0 3-9 0,0 0-2 0,0 0 0 15,0 0 31-15,0 0 5 0,0 0 2 0,0 0 0 31,0 0-19-31,0 0 0 0,0 0 0 0,0 0 0 0,0 0 0 0,0 0 0 16,0 0 0-16,0 0-9 0,0 0-5 0,0 0-1 0,0 0 0 0,0 0 0 16,0 0 15-16,0 0 0 0,0 0 0 0,0 3 0 15,3 3 8-15,-3 0 4 0,7 1 0 0,-7-1 1 16,0 0-13-16,4 4-18 0,-4-4 4 0,7 0 1 16,-7 3 13-16,0-2 15 0,0 2-3 0,3-3-1 15,-3 4-11-15,7-1 0 0,-7 1 0 0,4-4 0 16,-4 3 0-16,0 1 0 0,0-1 0 0,3 1 0 15,4-1-9-15,-7 0-1 0,4-2 0 0,-4 2 0 16,7 0 10-16,-7 1 0 0,3-1 0 0,5-2 0 0,-8 2 0 16,0-3 0-16,3 0 0 0,1 4 0 15,-4-1 0-15,7 1 9 0,-7-4-1 0,0 3-8 0,0 1 0 16,3-1 0-16,-3 1-10 0,0-1 10 0,0-3 0 0,0 4 0 16,0-4 0-16,7 3 0 0,-7-2 0 0,0-1 0 15,4 0 0-15,-4 4 0 16,7-4 0-16,-7-3 0 0,3 3 0 0,4 0-11 0,-3 1 11 15,-4-1 0-15,3-3 0 0,5 3 0 0,-8 1 0 0,3-4 0 16,4 3-8-16,-7 0 8 0,4-2 0 16,3 2 0-16,-7 0 0 0,3-3 0 15,1 3 0-15,-4 1 0 0,7-1 0 0,-7 0-8 0,0 1 8 0,3-1 0 0,-3-6 0 0,0 6 0 32,7-3 0-32,-3 4 0 0,3-1 9 0,-7-3-9 15,7 3 0-15,0-3 0 0,-3 0-15 0,3 1 5 0,3-1 10 0,-6 0 0 0,6-3 0 0,-6 3-8 16,3 0 8-16,4 0 0 0,-8-3 0 0,4 3 0 15,0 1 0 1,0-4 0-16,-3 0 0 0,-4 0 0 0,7 3 0 0,-4-3 0 0,-3 0 0 0,0 0 0 16,0 0-13-16,0 0-1 0,0 0 0 0,7 0 0 15,-7 0-125-15,0 0-25 0,0 0-4 0</inkml:trace>
  <inkml:trace contextRef="#ctx0" brushRef="#br2" timeOffset="85071.07">11698 2680 759 0,'0'0'16'0,"0"0"4"0,0 0 1 0,0 0 1 16,0 0-22-16,0 0 0 0,0 0 0 0,0 0 0 16,0 0 15-16,0 0-2 0,0 0 0 0,-3 7 0 15,-1-1-13-15,1-3 0 0,3 3 0 0,0-6 0 16,-4 10-10-16,4-10-5 0,0 3-1 0,-4 3 0 15,4-6 67-15,0 7 13 0,-3-1 2 0,3-6 1 16,-4 6-6-16,4 0-1 0,0-6 0 0,-3 3 0 16,3-3-34-16,-4 10-7 0,4-10-2 0,-3 3 0 0,3 3 38 0,0 1 7 0,0-7 2 0,-4 6 0 15,1 0-52-15,-1 0-12 0,4 1 0 0,-3 2 0 16,3-6 105-16,0-3 19 0,0 6 3 0,-4 1 1 16,1-1-52-16,3-6-9 15,0 0-3-15,0 0 0 0,0 0-51 16,0 0-13-16,0 0 0 0,0 0 0 0,0 0 34 0,0 0 4 0,0 0 1 0,0 0 0 15,7-3-11-15,-4 0-3 0,4-4 0 0,-3 1 0 16,-1 3 31-16,4-6 7 0,-3-1 1 0,3 1 0 16,0-4-56-16,0 4-8 0,0-7 0 0,0 1-10 15,0 2 21-15,0-3 4 16,0 1 1-16,0-4 0 0,1 3-4 0,-1-6-1 0,0 3 0 0,0-3 0 16,0 4-27-16,0-4-4 0,0 0-2 0,0 0 0 15,-4 0 69-15,4 3 13 0,-3 3 4 0,0-3 0 16,3 4-52-16,-4-1-12 0,4-3 0 0,-3 4 0 15,-1-1 0-15,1 0 0 0,3 7 0 0,-4-10 0 16,4 7 0-16,-3-1 0 0,-1 7 0 0,1-7 0 16,0 4 0-16,-4-1 0 0,3 4 0 0,1 0 0 0,-1 0 0 15,-3-1 0-15,0 4 0 0,4 0 0 0,-4 0-11 0,3 0-5 16,-3 3 0-16,0 0-1 0,0 0 17 0,0 0 0 16,0 0 0-16,0 0 9 15,0 0 3-15,0 0 1 0,0 0 0 0,0 0 0 16,0 0-13-16,0 0-12 0,0 0 3 0,0 0 0 0,0 0 9 0,0 0 12 0,0 0-2 15,7 6-1 1,-7-6-9-16,7 6-16 0,-3 7 4 0,-4-13 1 16,7 3 11-16,-4 6 0 0,-3-9 0 0,7 10 0 0,-3-1 12 0,-1 4-3 15,1-7 0-15,0 7 0 0,-1-4-9 0,1 3 0 16,-1 1 0-16,1 0 0 0,-1 2 0 0,1 4 0 16,-1-6 0-16,4 2 0 0,-3 7 0 0,3-9 0 15,-4 6 0-15,4 3 0 0,1-1 0 0,-1 1 0 0,-4-3 0 0,4 3 0 16,0-3 0-16,0 3 0 0,0 0 0 0,0-3 0 15,0 3 0-15,0-7 0 0,1 4-10 0,-1 0 10 16,0 0 0-16,0 0 0 0,0-4 0 0,0 4 0 16,0-6 0-16,0 2 0 0,-4 1 0 0,5-3 0 15,-5 2 0-15,4-5 0 0,-3 5 0 0,3-2 0 16,-4-1 0-16,1 1 0 16,-1-1 0-16,1-2 0 0,-1-4 0 0,-3-6 0 0,0 0 0 0,4 10 0 15,-4-10 0-15,0 0 0 0,0 0 0 0,0 0 0 0,0 0 0 0,0 0 8 16,3-4-8-16,1-2 0 15,-1 3 15-15,-3 0-4 16,-3-3-1-16,3 2 0 0,-4-5-2 0,1 3-8 16,-4-1 12-16,3 4-4 0,-3-6-20 0,0 0-5 0,0 2-1 0,0-2 0 15,0 3 34-15,0-4 8 0,-4-2 0 0,4 2 1 16,0-5-25-16,-3 5 0 0,-1-6 8 0,0 4-8 16,1-4-19-16,-4 1-5 0,3 2-2 0,-3-3 0 0,4 4 26 15,-5-7 0-15,1 3 0 0,4 4 0 0,-4-1 46 0,3 1 14 16,-3-1 4-16,3 4 0 0,1-1-64 0,-4 4 0 0,0 0 0 15,3 0-13-15,-3 2 13 0,0-2 13 16,0 3-2-16,3 3-1 0,-3-3-10 0,3 3 0 16,-3 0 0-16,0-3 0 0,0 3 0 0,3-3 0 0,-3 3 0 15,0-4 0-15,0-2 8 0,3 0 5 16,4 3 2-16,-3 0 0 16,-1 0-15-16,1-1 0 0,3 1 8 0,3 0-8 0,-3 0 0 0,4 3 0 0,-1 0 0 0,4 0 0 15,0 0 0-15,0 0 0 0,0 0 0 0,0 0 0 16,0 0 0-16,0 0 0 0,0 0 0 0,7 0-10 15,4 0 10-15,-4 0 0 16,7-3 0-16,-4 0-8 0,8 3 8 0,-4-3 0 0,4-1 0 0,-1 4 0 16,5-3 0-16,-5-6 0 0,4 6 0 0,-3-4-8 15,3 4 8-15,0-6 0 0,1 3 0 0,-1-1 0 32,3-5 0-32,-2 6 0 0,2-1 0 0,1 1-8 0,-4 0 8 0,4 3-8 0,-4-1 8 0,0 1-8 0,-3 0-1 15,-1 3 0 1,1-3 0-16,0-3 0 0,-4 6 9 0,-4-3 0 0,1 3-9 0,0-3 9 15,-1 3 0-15,-10 0 0 0,4 0 0 0,-4 0 0 0,0 0 0 0,0 0 0 16,0 0 0-16,0 0 0 16,0 0 0-16,0 0 0 0,0 0 11 0,0 0-11 0,0 0 12 0,0 0-4 15,0 6-8-15,0 3 12 16,-4-6-3-16,-3 4-1 0,0-1 0 0,3 3 0 16,-6 1 0-16,3 2-8 0,0-5 12 0,-4 5-4 15,-3 1-8-15,0 5 12 0,3-5-12 0,-3 6 12 16,-3 0-12-16,3-1 12 0,-1-2-12 0,1 3 12 0,-3-3 16 0,3-1 4 0,-1 1 1 0,1 0 0 31,-3-4-33-31,3 4 0 0,-4-10-15 0,4 4 5 0,0-1 18 0,0 0 4 16,0-2 1-16,-1 2 0 0,1-3-1 0,0 1 0 0,0-1 0 0,0 0 0 15,0 3-4 1,0-2 0-16,3 2-8 0,1-6 12 0,-1 4-12 0,4-1 0 16,3 3 8-16,-3 1-8 0,4-4 0 0,-1 0 0 15,1 4 0-15,-1-4 0 0,4 3 0 0,-3-2 0 0,3-7-8 0,0 6 8 16,3 3 0-16,-3-9-12 15,0 0 12-15,0 0-10 0,0 0-7 0,0 0-2 0,7 3 0 16,-7-3 0 0,0 0-105-16,0 0-22 0,7 0-4 0,0-9-1 0</inkml:trace>
  <inkml:trace contextRef="#ctx0" brushRef="#br1" timeOffset="92415.09">9476 4461 680 0,'0'0'15'0,"0"0"3"0,0 0 1 0,0 0 0 0,0 0-19 0,0 0 0 0,0 7 0 0,0-7 0 0,0 0 17 0,0 0 0 16,0 0 0-16,0 6 0 15,0-6-3-15,0 0-1 0,0 6 0 0,0-6 0 16,0 7 15-16,0-7 2 0,0 0 1 0,0 6 0 16,0-6 20-16,0 0 4 0,0 0 1 0,0 0 0 15,0 0-8-15,0 0-2 0,0 0 0 0,0 6 0 16,0-6 2-16,0 0 0 0,0 0 0 0,0 0 0 15,0 6-28-15,0-6-6 0,0 0-1 0,0 0 0 16,0 0-13-16,0 0 0 0,0 0 8 0,0 0-8 0,0 7 8 0,0-1-8 0,0-6 11 0,-4 3-11 16,4-3 28-16,0 0 0 0,0 0-1 0,0 0 0 15,0 0 15-15,0 0 3 0,0 0 1 0,0 0 0 16,0 0 3-16,0 6 1 16,-3-3 0-16,-1 4 0 0,4-7-40 0,0 0-10 0,0 0 0 0,0 0 0 15,0 0 0-15,0 0 0 0,-3 3 0 0,-1 0 0 16,0-3 53-16,1 0 9 15,3 0 2-15,0 0 0 0,0 0-52 0,-4 0-12 0,1 0 0 0,3 0 0 16,0 0 40-16,0 0 4 16,-4 0 2-16,4 0 0 15,0 0-22-15,-3 0-5 0,-1 3-1 0,4-3 0 0,0-3-18 0,-3 3 0 16,-1 0 0-16,4 6 0 0,-7-6 55 16,7-3 7-16,-3 0 2 0,-1 0 0 0,1 0-52 0,-1 0-12 0,1 3 0 0,-1 0 0 15,0 0 0-15,1-4 0 0,-1 4 0 0,1 0 0 16,3 0 0-16,-7 0 0 0,3 0 0 0,1 0 0 15,3-3 0-15,-4 0 0 0,-3 0 0 0,7 3 0 16,-3 0 0-16,-1 0 0 0,1 0 0 0,-1-3 0 0,1 0 54 0,-1 3 8 16,1-3 2-16,-1 3 0 15,0-4-64-15,1 4 0 0,-1 0-9 0,1-3 0 16,-1 0 9-16,4 0 12 0,-3 0-2 0,-1 0-1 16,1 3-1-16,-1-3-8 0,1-4 12 0,-1 4-4 15,4-3-8-15,-3 6 8 0,-1 0-8 0,1 0 8 0,-1-3-8 0,1 3 8 0,-1 0-8 0,0 0 8 16,1 0-18-16,-1 0-4 15,1-3-1-15,-1 3 0 0,1-3 27 0,3 3 4 16,-4-4 2-16,1 1 0 16,-1 0-18-16,1 3 0 0,-1-3 0 0,1-3 0 0,-1 3 8 0,4-1-8 0,-3 1 0 0,-1 3 0 15,4-3 0-15,-3 3 0 0,-1-3 0 0,1 0 0 16,3 0 8-16,-4 0-8 16,0 3 0-16,1-3 0 0,3-1 8 0,0 1-8 0,-4 0 0 0,1 3 0 15,-1-3 0-15,4 0 0 0,0 3 0 0,0-6 0 16,-3 2 0-16,3 1 0 0,-4 0 0 0,1 0 0 15,3 0 0-15,0 0 0 0,-4-3 0 0,4-1 0 16,0 4 0-16,0 0 0 16,0 0 0-16,0 3 0 0,0-6 0 0,0 2 0 0,0 1 0 0,0 0 0 15,0 0 0-15,0-3 0 16,0-1 0-16,0 4 0 0,0-3 0 0,0 3 0 0,0 0 0 16,0 3 0-16,0-6 0 0,0 6 0 0,0 0 0 0,0-4 0 0,0-2 8 0,4 0-8 15,-4 0 0 1,0-1 0-16,0 4 0 0,0 3 0 0,0 0 0 0,0 0 0 15,3-9 0-15,1 2 0 0,-4 7 0 0,0-6 0 16,3 0 0-16,-3 0 0 0,0-1 0 0,0 1 0 0,4 0 0 0,-4 0 0 16,0 6 0-16,3-7 0 15,-3 1 0-15,0 0 0 0,4 0 0 0,-4-1 0 0,0 7 0 0,0 0 0 16,0 0 0-16,0-3 0 0,3-3 0 16,1 0 0-16,-4 6 0 0,0-4 0 0,4-2 0 0,-4 0 0 15,0 0 0-15,3-1 0 0,-3 4 0 0,4-3 0 16,-1 0 0-16,-3 3 0 15,0-4 0-15,4 4 0 0,-4-3 0 0,0 6 0 16,3-6 0-16,1 2 0 0,-4-2 0 0,3 0 0 16,-3 6 0-16,0-3 0 0,0 3 0 0,4-6 0 0,-4 6 0 0,0 0 0 0,7-4 0 15,-4 1 0-15,1-3 0 0,-4 6 0 0,3-6 0 0,-3 6 0 16,4-3 0 0,-4 3 0-16,3-7 0 0,-3 7 0 15,7-3-15-15,-3 0-9 0,-4 3-3 0,7-6 0 0,-7 6 43 0,4-7 9 16,-4 7 2-16,7-3 0 0,-7 3-27 0,0 0 0 15,0 0 8-15,0 0-8 0,3-3 0 0,-3 3 0 16,11-3 0-16,-11 3 0 0,7-3-18 16,-7 3-9-16,7-3-1 0,-7 3-1 0,7-3 29 0,-7 3 0 15,0 0 0-15,11-3 0 0,-11 3 0 0,0 0 0 0,7 0 0 0,-7 0 0 16,0 0 0-16,7-4 0 0,-7 4 0 0,10 0 0 16,-10 0 20-16,11 0 9 0,-11 0 3 0,0 0 0 15,10 0-24-15,-10 0-8 0,7 0 0 0,-7 0 0 16,11 0 0-16,-11 0 0 0,7 0 0 0,-7 0 0 15,0 0 0-15,11 0 0 0,-11 0 0 0,7-3 0 16,3 3-26-16,-10 0-5 0,0 0-1 16,7 0 0-16,-7 0 32 0,0 0 0 0,0 0 0 0,11 0 0 15,-11 0 22-15,7 0 10 0,-7 0 3 0,11 0 0 16,-11 0-26-16,0 0-9 0,7 0 0 0,-7 0 9 0,10 0-9 16,1 0 0-16,-11 0 0 0,10 0 8 15,-10 0 13-15,7 3 3 0,-7-3 0 0,11 0 0 16,-11 0-38-16,7 0-7 0,-7 0-2 0,0 0 0 15,0 0 37-15,11 0 7 0,-11 0 2 0,10 4 0 16,-10-4-23-16,7 3-20 0,-7-3 4 0,0 0 1 16,11 0 15-16,-11 0 0 0,0 0 0 0,0 0 10 15,10 3-10-15,-10-3 0 0,0 0 0 0,11 3 8 0,-11-3 1 0,0 0 0 16,7 3 0-16,-7-3 0 0,7 3-9 16,-7-3 0-16,0 0 0 0,11 3-11 0,-11-3 11 0,0 0 0 0,7 7 0 0,-7-7 8 15,7 3-8-15,-7-3 0 16,0 0 0-16,0 0 8 0,7 6-8 0,-7-6 0 15,10 6 0-15,-10-6 0 0,0 0 0 0,8 3 0 0,-8-3 0 0,0 0 8 16,0 0-8-16,7 7 0 16,0-1 0-16,-7-6 0 0,0 0 0 0,7 3 0 0,-7-3 0 0,7 6 8 15,-7-6-8-15,7 7 0 0,-7-7 0 0,7 6 0 16,-4 0 0-16,-3-6 0 0,0 0 0 0,7 6 0 16,-3 1 0-16,-4-7 0 0,7 9 0 0,-7-3 8 15,0-6-8-15,0 0 0 0,0 0 0 16,4 7 8-16,-4-7-8 0,3 6 0 0,1 3 0 0,-1-2 0 15,-3-1 0-15,0 0-12 16,0-6 2-16,0 0 0 0,0 0 18 0,4 6 3 0,-4-6 1 16,0 0 0-16,3 7-12 0,-3-7 0 15,0 0 0-15,4 6 0 0,-4 3 0 0,3-2 0 0,-3-7 0 16,0 6 0-16,0-6 0 0,0 0 0 0,0 0 0 0,4 6 0 16,-4-6 0-16,0 6 0 0,0 4 0 0,0-4 0 15,0 0 0-15,0-6 0 0,0 4 0 0,0-4 8 0,0 3-8 0,0-3 0 0,-4 6 0 0,4-6 0 16,0 6 0-16,0-3 0 15,-3 4 0-15,3-1 0 16,0 0 0-16,0-3 0 0,0-3 0 0,0 7 0 16,0-4 0-16,0-3 0 0,0 0 0 0,-4 6 0 0,4-3 0 0,0 3 0 0,-3 1 0 15,3-4 0-15,0-3 0 0,0 6 0 0,-4 0 0 0,4-3 0 16,0-3 0-16,0 0 0 16,-3 4 0-16,3-4 0 0,0 0 0 0,0 0 0 0,0 6 0 0,0-6 0 15,-4 3 0-15,4-3 0 16,0 3 0-16,0-3 0 0,-3 3 0 0,3 0 0 0,0 7 0 0,-4-4 0 15,4-3 0-15,-3 0 0 16,3 4 0-16,0-7 0 0,-4 3 0 0,4 3 0 16,-4-3 0-16,4 3 0 0,-3-2 0 0,3-4 0 0,0 3 0 0,-4 0 0 15,4 3 0-15,0-3 0 0,0-3 0 0,-3 3 0 16,3 1 0-16,-4-1 0 0,1 0 0 0,3-3 0 16,0 3 0-16,-4 0 0 0,1 0 0 0,3-3 0 15,0 3 0-15,-4 0 0 0,4 1 0 0,0-4 0 16,0 0 0-16,-3 3 0 0,-1 0 0 0,4 0 0 15,0-3 0-15,0 3-19 0,-3 0 3 0,-1 0 1 16,4 1 24-16,-3-4 5 0,3 6 1 0,-4-3 0 16,4-3-15-16,-3 3 0 0,3 0 0 0,-4 0 0 0,4-3 0 0,0 4 0 15,-4-1 0-15,4-3 0 16,0 0 0-16,0 0 0 0,-3 3 0 0,-1-3 0 0,4 0 0 0,0 0 0 16,-3 3 0-16,3-3 0 15,0 3 0-15,-4 0 11 0,-3 0-11 0,7-3 10 16,0 0-24-16,-3 3-5 0,-4-3-1 0,7 0 0 0,0 0 37 0,-4 4 7 0,1-1 2 0,-1-3 0 31,1 3-42-31,3-3-8 0,-7 0-1 0,3 0-1 0,4 0 56 0,-3 3 11 0,-1-3 3 0,4 0 0 16,-4 0-28-16,4 0-6 0,-7 0-1 0,7 0 0 31,-3 0 2-31,3 0 0 0,0 0 0 0,-4 0 0 16,4 0-3-16,-7 0 0 0,4-3 0 0,3 3 0 0,0 0-8 0,-4 0-11 15,1 3 3-15,3-3 0 0,0 0 25 0,-7 0 6 0,3 3 1 0,4-3 0 16,0 0-24-16,0 0 0 0,-3 0 0 0,3 0 8 31,-7 0 24-31,3 3 6 0,4-3 1 16,0 0 0-16,0 0-61 0,0 0-12 0,0 0-2 0,0 0-1 0,-4 0 37 0,4 0 0 0,0 0 0 0,0 0 0 15,-3 0 24-15,3 0 10 16,0 0 2-16,0 0 0 0,-7 3-36 0,7-3 0 0,0 0 0 0,0 0 0 16,-4 0 0-16,1 0 0 0,-1 4 0 15,4-4 0-15,0 0-23 0,0 0-11 0,0 0-2 0,0 0-1 16,0 0 1-16,-3 0 0 0,3 0 0 0,0 0 0 15,0 0-118-15,0 0-23 0</inkml:trace>
  <inkml:trace contextRef="#ctx0" brushRef="#br1" timeOffset="128094.77">11402 5286 492 0,'0'0'13'0,"3"-6"5"0,-3 6-18 0,4-3 0 0</inkml:trace>
  <inkml:trace contextRef="#ctx0" brushRef="#br1" timeOffset="133883.99">11497 5280 1267 0,'-7'6'56'0,"3"0"12"16,1-3-55-16,-1 4-13 0,1-4 0 0,-4 0 0 15,3 0 54-15,-3 0 8 0,4-3 2 0,-1 0 0 16,-3 0 4-16,4 0 0 0,3 0 1 0,-7-3 0 16,3 0-32-16,-3 0-6 0,3-3-2 0,4 2 0 15,0-2-4-15,0-3-1 0,0 3 0 0,0-4 0 0,0 1-14 0,4-1-10 0,-4 1 12 0,3 0-12 31,1-4 31-31,3 4-1 0,-3-4 0 0,3-3 0 0,0 4-18 0,0-4-3 0,0 0-1 0,0 4 0 32,-4-1 12-32,4 1 3 0,1-4 0 0,-1 4 0 0,3 2-23 15,-3-2 9-15,0 2-9 0,7-2 0 0,0 5 58 0,1 4 5 0,-1 3 1 0,0 3 0 16,0 4-52-16,-3 2-12 0,3 4 0 16,0 2 0-16,-4-2 20 0,4 3 0 0,-3-1 1 0,3 1 0 31,-7 3-12-31,4 3-9 0,-4-4 12 0,0 4-12 15,-4-6 36-15,1 3 1 0,-1-3 0 0,-3-1 0 0,0-2-52 0,-3 2-10 0,-1 1-3 0,1 0 0 16,-1-4 28-16,-3 1 0 0,-3-4 0 0,3 1 0 16,-4 2 0-16,0-5 9 0,1 2-9 0,-4-3 0 15,3-3 24-15,-6 4-1 0,2-4-1 0,1 0 0 16,0-3-22-16,0 0 0 0,4 0 0 0,-5 0 0 16,5-3 0-16,-1 0 0 0,-3 0 0 0,7-4 0 15,4 4-47-15,-4-3-13 0,3-4-4 0,0 1 0 16,1 3 52-1,3-4 12-15,0 1 0 0,0 0 0 0,3-4 14 0,1 4 6 16,0-1 0-16,3-2 1 0,0 2-21 0,0-2 0 0,0 2 0 0,0-2 0 16,3 2-17-16,1 1-2 0,3-4 0 0,0 4 0 15,0-4 19-15,0 4 0 0,1-4 0 0,-1 4 0 16,0 0 48-16,0-1 12 0,3 4 4 0,-2 0 0 0,-5 6-64 16,4 3-15-16,-3 0-1 0,-1 3-1 15,1 4 27-15,-4-1 6 0,4 0 0 0,-8 4 1 16,4 0-17-16,-7-1 0 0,4 1 0 0,-4 2 0 15,0 1 0-15,-4-3 0 0,-3 2 0 0,4 1 0 0,-8 0 0 16,4-1 0-16,-4-2 0 0,-3 2 0 16,0-2 0-16,0 3 0 0,0-4 0 0,-4 1 0 15,4-1 0-15,-3-2 0 0,-1-4 0 0,4 0 0 0,-4 1 0 0,4-4 0 0,-4-3 0 0,4 0 0 16,4-7 0-16,-4 1-16 0,3 0 5 0,4-4 1 31,0-2 10-31,0 3 0 0,0-4-9 0,3 0 9 0,1-2 0 0,-1-1-11 0,4 0 11 0,4-2-8 16,-4 2 8-16,3-3 0 0,1 0 0 0,-1 0-8 15,1 4 8-15,3-4 0 16,0 3 0-16,4 1 0 0,-4-1 0 0,3 3 0 0,-3 1 0 16,4-1 0-16,-1 1 14 0,5 2 5 0,-5 1 1 0,1 0 0 15,-1 2-20-15,1 4 0 0,0 0 0 0,-1 3 0 16,-3 3 11-16,4-3-2 0,-4 3 0 0,0 0 0 16,0 4-9-16,0 2-12 15,-4 0 2-15,1 4 1 0,0-4 58 0,-1 7 12 0,1-3 3 0,-4-1 0 16,0 4-52-16,0 0-12 0,-4-1 0 0,1 1 0 15,-1-4 0-15,0 1 0 16,-3 0 0-16,0 2 0 0,0-5-11 0,0-1-5 0,-3 0 0 0,3 1-1 16,-4-1 7-16,-3-2 2 0,3-1 0 0,-3-3 0 15,4 0-25-15,-4-3-5 0,3-3-1 0,0 3 0 16,1-6 39-16,3-1 0 0,-4 1 0 0,4-3 0 16,0-1 0-1,4-2 0-15,-5-4 0 0,5 4 0 0,-1-4 0 0,4 0 0 0,-3 1 0 0,3 2 0 16,0 0 0-16,3 4 0 0,-3 0 0 0,7-1 0 0,-3 1 0 0,3-1 0 15,4-2 0-15,-1 2 0 16,1 1 0-16,3 3 0 0,0-1 0 0,0 1 0 16,0 0 0-16,0-3 0 0,0 2 0 0,1 1 0 15,2 3 0-15,-3 0 0 0,0 3 0 0,-3 0 0 0,3 3 20 0,-3 0 12 0,-1 0 3 0,1 3 0 16,-4 1-20-16,0 2-4 0,0 0-1 16,0 4 0-16,-3 0 7 0,-4-1 2 0,3 4 0 0,-6-1 0 31,-1 4-19-31,1-3 0 0,-4 3 0 0,-1 0 0 0,1-4 0 0,-7 1 0 0,0 0 0 0,0-4 0 31,0 1 0-31,0-1 0 0,0 1 0 0,-4-1 0 0,4-5 0 0,-4 2 0 16,1-3 0-16,3-3 0 0,-1 1-48 15,5-4-12-15,-1-4-4 0,1 1 0 16,3 0 52-16,0-3 12 0,0 0 0 0,3-4 0 0,1 1 0 0,3-4 0 16,-4 1 0-16,4-1 0 0,4 1 0 0,-1-4 0 0,1 0 0 0,-1 1 0 15,4 2 0-15,0-3 0 0,4 1 0 0,-1-1 0 16,1 0 0-16,3 1 0 0,0-1 0 0,4 3 0 15,-4 1 0 1,0 2 0-16,0 1 0 0,0 0 0 0,0 2 22 16,0 1 7-16,1 3 2 0,-1 3 0 0,0 0-17 0,-4 3-3 0,1 3-1 0,0 4 0 15,-1-1 3-15,-3 4 1 0,0-1 0 0,4 4 0 16,-8-3-6-16,4-1-8 0,-3 4 11 0,-1-1-11 16,-3 1 10-16,0 0-10 0,0-1 8 0,0 1-8 0,-3 0 0 15,-1-4 0-15,1 1 0 0,-4-1 0 16,-4 1 0-16,4 0 0 0,-7-4 0 0,4 0 8 0,-5 1-8 0,5-1-11 0,-4-3 3 0,0 1 0 31,-1-7 8-31,1 3 8 0,0-6-8 0,0 0 11 0,4-1-11 0,-5-5 0 16,5 0 0-16,-1-1 0 15,4 1-49-15,0-1-12 0,0-2-3 0,4-1 0 16,-1 1 52-16,1 2 12 0,3-2 0 0,0-1 0 0,3 4 0 0,1-1 0 0,-1-2 0 0,1-1 0 16,3 4 0-16,3 0 0 0,-3-4 0 0,4 4 0 15,0-4 0-15,3 4 0 0,0-1 0 0,0 1 0 31,0-1 0-31,4 4 0 0,-4 0 0 0,3 0 0 0,-3 2 0 0,1 4 0 0,-1 0 0 0,-4 4 0 32,1-1 36-32,-1 0 9 0,-3 3 3 0,1 4 0 0,-1-1-27 15,-4 4-5-15,-3-1 0 0,0 1-1 0,0 2-15 0,0 1 0 0,-3 0 0 0,-1-1 0 16,-3 1 12 0,0 0-3-16,-4-1-1 0,-3 1 0 0,0 0-8 0,0-1 0 15,-4-2 0-15,1-1-11 0,-1-2 11 0,0 2-8 0,4-5 8 0,-3-1-8 16,-1-3 8-16,4 0 0 0,-4 0 0 0,4-6 0 31,0 0-53-31,4 0-9 0,-1-3-2 0,4-1 0 0,0-2 52 0,0-4 12 16,3 4 0-16,1-3 0 0,3-4 0 0,-4 3 0 0,8-6 0 0,-4-2 0 15,3 5 0-15,1-3 0 0,-1 3 0 0,4 1 0 16,0-1 0-16,4-3 0 0,0 4 0 0,-1-1 0 16,4 3 0-16,0 1 0 0,-3 2 0 0,7 1 0 0,-4 3 24 0,3-4 8 15,1 4 2-15,-4 3 0 16,4 3-22-16,-4 0-4 0,0 3 0 0,-3 3-8 15,3 1 25-15,-7 2-1 0,0 0-1 0,3 4 0 16,-6-4-23-16,-1 7 0 0,1-3 0 0,-1-1-8 0,-3 1 8 0,-3 2 12 0,-1 1-2 0,1 0-1 16,-4-1-9-16,-4-2 8 0,4 3-8 0,-3-4 8 15,-4 1-8 1,-1-1 0-16,1 1 0 0,0-1 0 0,0-5 0 0,0-1-12 0,0 0 2 0,0-3 1 31,-4-3 9-31,4 0 0 0,0-3 0 0,0 0 0 0,0-3 0 0,0-1 0 0,-1-2 0 0,5 0 0 31,-1-1-17-31,4 1-2 0,0-1 0 0,0-2 0 16,4 2 10-16,-1-2 9 0,1 2-13 0,-1-2 5 0,4-1 27 0,4 1 5 0,-4-1 2 0,7 1 0 16,-4-1-26-16,4 4 0 0,0-4 0 0,4 4 0 15,-1-4 0-15,1 4 0 0,3-1 0 0,0-2 0 16,0 3 0-16,4-4 0 0,0 4 0 0,-1-4 0 16,1 7 0-1,-1-4-19-15,1 4 3 0,0 3 1 0,-1 3 15 0,-2 0 12 0,-1 0-3 0,0 6 0 16,-4 1 4-16,-3 2 1 15,4 0 0-15,-8 4 0 0,5 3-14 0,-8-4-10 0,3 4 2 0,-3-4 0 16,-3 4 8-16,-1 0 0 0,0-1 0 0,1 1 0 16,-8-3 0-16,4 2 0 0,-7 1 0 0,4-4 0 15,-8 1 0-15,4 0 0 0,-4-1 0 0,1-3 0 0,-1 1 0 16,0-4 0-16,1 0 0 0,-1-2 0 16,0-1 0-16,4 0 0 0,-3-3 0 0,-1 0 0 0,4-3 0 0,3 0 0 0,-3-4 0 15,4 1 0 1,3 0 0-16,0-1 0 0,3-8 0 0,0 2 0 15,1 1 0-15,-1-1 0 0,4 1 0 0,0-1 0 0,0 1 0 16,4-1 0-16,3-3 0 0,-3 4 0 16,3-1 0-16,3 1 0 0,1-1 0 0,-1 4 0 0,4-1-22 0,1-2-2 15,2-1-1-15,-3 4 0 16,4-1 40-16,0-2 8 0,3 3 1 0,-4-1 1 16,1 7-25-16,0 0-17 0,-4 6 2 0,3-3 1 0,-6 6 14 0,3 1 16 0,-3-1-3 0,-4 0-1 15,0 3 0-15,-4 4 0 0,1 0 0 16,-1-1 0-16,1 1-1 0,-4 2-1 15,-4 1 0-15,4 0 0 0,-3-1-10 0,-4 4 10 0,-4-3-10 0,4 3 10 16,-7-1-10-16,3-2 0 16,-3-3 0-16,-3 2 0 0,3 1-23 0,-4-3 0 0,0-4 0 0,1 4 0 15,-1-4 23-15,0-3 0 16,1-3 0-16,-1 0 0 0,4-3 0 0,0-3 0 0,0 0 0 16,0-3 0-16,3 0 0 0,4-4 0 0,0 1 0 15,0-1 0 1,3-2-31-16,1 2-1 0,3-5-1 0,0-1 0 0,0 0 25 0,0 4 8 0,3-4 0 0,4 1 0 15,1-1 0-15,-1 0-8 0,3 1 8 0,1 5 0 16,3-2 25-16,-4 2 9 0,8-2 2 0,0 2 0 16,-4 1-36-16,0-1 0 0,4 4 0 0,6-3 0 15,-3 2 0-15,-3 4 0 0,0 0 0 0,-1 3 0 16,-3 3 0-16,1 0 0 0,-5 4 0 0,1 2-9 16,-1 1 17-16,-3-1 4 0,0 3 1 0,-3 1 0 15,-1 0-13-15,-3-1-10 0,-3 1 2 0,-1 2 0 0,1 1 27 16,-4-3 5-16,-4 2 2 0,4 1 0 15,-7 0-26-15,4-4 0 0,-5 4 0 0,-2-1 0 16,-1-2-16-16,4-4-8 0,-7 4-1 0,3-4-1 16,1-2 26-16,-1-4 0 0,4 0 0 0,0-3 0 15,0-3 0-15,-1-3 0 0,1-1 0 0,7-2 0 16,0 3-21-16,0-4 1 0,0 1 0 0,0 2 0 0,4-5 32 0,3-1 6 0,0-2 2 0,0-1 0 16,0-3-38-1,3 0-7-15,1-3-2 0,-1 4 0 0,8-1 43 0,-1 3 9 0,1-3 2 0,-1 7 0 16,5-4-35-16,-1 4-8 0,0-1 0 0,3 4-1 31,1-4 17-31,0 1 0 0,-4 2 8 0,7 1-8 0,-7 2 12 0,4 4-3 16,-4 0-1-16,0 6 0 0,0 0 4 0,-3 7 1 0,-1-1 0 0,1 4 0 15,-4 3 3-15,0-4 1 0,0 1 0 0,-3 2 0 16,-4 1-6-16,0 0-2 0,0 2 0 0,0 1 0 31,-4 0-9-31,-3-3 12 0,0-1-12 0,0 1 12 0,-4 0-12 0,1-1 0 0,-4-2 9 0,-1-4-9 16,-2 1 0-1,3-1 0-15,-4 1 0 0,4-7 8 0,-4 0-19 16,4 0-3-16,-3-6-1 0,-1 0 0 0,4 0-3 0,0-4-1 0,0 1 0 0,3-3 0 16,0-1 19-1,4-2-10-15,4 2 10 0,-4-2-8 0,3-1 8 0,4 1-12 0,0-1 12 16,0-3-12-16,0 1 12 0,4 2 0 0,3-6 0 0,0 7-8 16,0-4 8-16,4 4 0 0,3-4 0 0,0 3 0 15,0 1 0-15,0-1 0 0,0-2 0 0,0 5 0 16,4-2 0-16,-1 5 0 0,1-2 0 0,0 3 0 15,-1 3 0-15,1 0 0 0,0-1 8 0,-1 4-8 16,-6 0 14-16,-1 7-2 0,1-1 0 0,-4 6 0 16,0-2-1-16,0-1-1 0,-3 4 0 0,-4 3 0 15,0-1-2-15,0 1 0 0,-4 3 0 0,-3-1 0 16,0 1-8-16,0 0 8 0,-4-3-8 0,-3 3 8 0,4-4 16 0,-4 1 2 16,-4-3 1-16,0 2 0 0,1-5-48 15,-1-1-10-15,0-3-1 0,1 1-1 0,3-4 19 0,-4-3 4 0,4 0 1 0,3-3 0 31,-3-1-2-31,4-2 0 0,-1-3 0 0,1-1 0 0,6 1 11 16,-3-4-8-16,3 1 8 0,1-1-8 0,3-2 8 0,0 2-8 0,0 1 8 0,3-1-8 16,1 0 8-16,-1 4-8 0,5 0 8 0,-1 2-8 31,0-2 8-31,0 3 0 0,3-4 0 0,-3 4 0 0,0 3 0 16,4 0 0-16,-11 3 0 0,7 0 0 0,-7 0 0 0,4 3 0 0,-4-3-8 0</inkml:trace>
  <inkml:trace contextRef="#ctx0" brushRef="#br0" timeOffset="156751.81">9391 4308 1094 0,'0'0'48'0,"0"0"11"0,0 0-47 0,0 0-12 0,0 0 0 16,0 0 0-1,0 0 46-15,0 0 7 0,0 0 2 0,0 0 0 0,0 0 1 0,3-3 1 0,1-4 0 0,-4 7 0 32,0 0 6-32,0 0 1 0,0 0 0 0,0 0 0 0,0 0 0 0,4-3 0 15,-4 3 0-15,3-3 0 0,-3 3 0 0,0 0 0 0,0 0 0 0,0 0 0 16,0 0-52-16,0 0-12 0,0 0 0 0,0 0 0 31,0 0 52-31,0 0 8 0,0 0 2 0,0 0 0 0,7-3-24 16,-7 3-5-16,0 0-1 0,7 0 0 0,-7 0-10 0,0 0-2 0,0 0-1 0,0 0 0 31,4-3 1-31,3 0 1 0,-7 3 0 0,0 0 0 0,0 0-1 0,0 0 0 16,3-3 0-16,-3 3 0 15,0 0-2-15,0 0-1 0,0 0 0 0,0 0 0 0,0 0 1 0,4 0 0 0,-4 0 0 0,0 0 0 16,0 0-1-16,7 0 0 0,-7 0 0 0,0 0 0 15,7-4-17-15,-7 4 10 0,0 0-10 0,3 0 8 32,-3 0-20-32,0 0-5 0,8-3-1 0,-8 3 0 15,3 0 66-15,4-3 12 0,-7 3 4 0,4-3 0 16,-4 3-52-16,0 0-12 0,0 0 0 0,0 0 0 0,0 0 0 16,7 0 0-16,-7 0 0 0,3 0 0 0,-3 0 0 0,7 0 0 0,0-3 0 0,-7 3 0 15,7 0 0-15,-3-3 0 0,3 3 8 0,-4 0-8 16,5-3 0-16,-1 3 0 0,-7 0 8 0,3 0-8 15,-3 0 0-15,7 0 9 0,-7 0-9 16,4-4 8-16,-4 4 3 0,7 0 0 0,-7 0 0 0,3 0 0 16,-3 0-1-16,7-3 0 0,-7 3 0 0,4 0 0 15,-4 0 0-15,7-3 0 0,-7 3 0 0,3 0 0 16,5-3-10-16,-5 0 0 0,1 0 0 0,-1 0 0 16,-3 3 22-16,7 0 2 0,-3-3 1 0,3 3 0 15,-7 0-39-15,3 0-8 0,4 0-2 0,-7 0 0 16,4-4 24-16,-4 4 0 0,7 0 0 0,-7 0 0 0,3 0 0 0,1 0 0 0,-4 0 9 0,7-3-9 31,-7 3 8-31,4 0-8 0,-4 0 8 0,7-3-8 16,-7 3 9-16,0 0-9 0,3 0 12 0,-3 0-12 0,7 0 11 0,-7 0-11 15,4 3 10-15,-4-3-10 0,7 0 9 0,-7 0-9 16,3 0 8-16,-3 0-8 0,7-3 0 0,-7 3 0 0,4 0 0 16,3-3 0-16,-7 3 10 0,3 0-10 0,-3 0 12 0,8 0-12 31,-8 0 8-31,0 0-8 0,3-3 0 0,4 3 0 15,-7 0 0-15,7 0 0 0,-3 0 8 0,-4 0-8 16,7 0 8-16,-7 0-8 0,3 0 12 0,-3 0-12 16,7 0 0-16,-7 0 0 0,4 0 0 0,-4 0 0 15,7 0 0-15,0 0 0 0,0-3 0 0,-7 3 0 0,4-3 8 0,-4 3-8 0,0 0 0 0,0 0 0 32,7 0-9-32,0-4-6 0,-4 4-1 0,-3 0 0 0,7 0 31 0,-7 0 5 0,0 0 2 15,0 0 0-15,0 0-12 0,7 4-2 0,-7-4-8 16,7 0 12-16,-7 0-12 15,4 0 0-15,-4 0 8 0,10 0-8 0,-10 0 0 0,4 0 0 0,-4 0 0 0,11 0 0 0,-8 0 0 0,-3 0 0 16,0 0 0-16,7-4 0 16,-7 4 0-16,7-3 0 0,-3 0 0 0,-4 3 0 15,7-3 0-15,-7 3 0 0,0 0 0 0,7-3 0 16,-7 3 0-16,7 0 0 0,-7 0 0 0,3-3 0 0,-3 3 0 0,7 0 0 0,-7 0 0 16,8 0 0-1,-8 0 0-15,7 0 8 0,-7 0-8 0,7 0 0 0,0 0 28 16,-7 0 2-16,7 0 1 0,0 0 0 15,-7 0-31-15,7-3 0 0,-4 0 0 0,4 3 0 16,-7 0-16-16,8-4-10 0,-5 4-2 0,4 0 0 0,-7 0 28 16,4 0 0-16,3 0 0 0,-7 0 0 0,3 0 0 0,-3 0 0 0,7 0 0 0,0 4 0 15,-3-4 24-15,-4 0 1 0,7 0 0 16,0 0 0-16,-4 0-39 16,-3 0-8-16,8 0-2 0,-1 0 0 0,-7 0 24 0,3 0 0 0,-3 0 0 0,0 0 0 15,7-4 17-15,-3 4 5 0,-4 0 1 0,7 0 0 31,-4-3-37-31,-3 3-7 0,7 0-2 0,0-3 0 16,-7 3 37-16,4 0 7 0,-4 0 2 0,7 0 0 16,-3 0-23-16,-4 0 0 0,7 0 0 0,-7 0 0 0,7 3-11 15,-7-3-6-15,3 0-2 0,4 0 0 0,-7 0 31 0,4 3 5 0,-4-3 2 0,7 0 0 16,0 0-19-16,-7 0 0 0,3 4 0 0,4-4 0 16,-7 0-11-16,4 0-5 0,-4 0-2 0,7 0 0 15,-7 0 29-15,7 0 5 0,-7 0 2 16,7 0 0-16,-3 0-18 0,-4 0 0 0,7 0 0 0,0 0 0 15,-7 0 0-15,7 3 0 0,0-3 0 0,-7 0 0 16,3 0 0-16,4 3 0 0,-7-3 0 0,8 0 0 16,-8 0 0-16,7 0 0 0,-7 0 0 0,10 3 0 15,-6-3 0-15,-4 0 0 0,10 0 0 0,-3 0 0 16,-7 0 0-16,7 0-17 0,-7 0 3 0,7 0 1 16,-3 0 13-16,-4 0 0 0,11 0 0 0,-8 0 0 15,-3 0 0-15,7 3 0 0,-7-3 0 0,11 0 0 0,-8 0 0 16,4 3 0-16,-7-3 0 0,7 0 0 15,0 3 0-15,0-3 0 0,-7 0 0 0,8 3 0 16,2-3 0-16,-6 0 0 0,-4 0 0 0,7 0 0 16,3 0 0-16,-6 0 0 0,-4 0 0 0,10 0 0 0,-3 0 0 0,0 0 0 15,1 0 0-15,-1 4 0 16,0-4 0-16,-4 0 0 0,-3 0 0 0,7 3 0 16,0-3 0-16,-7 0 0 0,4 0 0 0,3 3 0 15,-7-3 0-15,7 0 0 0,0 3 0 0,0 0 0 16,-3-3 0-16,3 0 0 0,-7 0 0 0,7 3 0 15,-4-3 0-15,-3 0 0 0,7 0 0 0,-3 0 0 0,3 0 8 0,-4 0 4 0,-3 0 0 0,7 3 1 16,-3 1-13-16,-4-4 0 0,7 0 0 0,0 3 0 16,-7-3 0-16,4 3 0 0,3 0 0 0,-4 0 0 15,-3-3 0-15,7 3 0 0,-7-3 0 0,4 3 0 16,-4-3 0-16,7 3 0 16,-4 1 0-16,-3-4 0 0,7 3 0 0,-3-3 0 0,-4 0 0 0,7 3 0 15,-7-3 0-15,7 3 0 0,-3-3 0 0,3 3 0 16,-7-3 0-16,7 3 0 0,-4 0 0 0,4 1 0 15,-7-4 0-15,4 3 0 0,-4-3 0 0,7 3 0 16,-7-3 0-16,3 6 0 0,-3-6 0 0,7 3 0 16,0 0 0-16,-7-3 0 0,8 7 0 0,-5-4 0 15,-3-3 0-15,7 0 0 0,-7 0 0 0,7 3 0 16,-3 0 0-16,-4-3 0 0,7 6 0 0,0-3 0 16,-4 1 0-16,-3-4 0 0,7 3 0 0,-7-3 0 0,7 3 0 0,-7-3 0 0,8 3 0 0,-8-3 0 31,7 3 0-31,0 0-16 0,-7-3 3 0,7 3 1 0,0 1 12 0,-4 2 0 15,4-3 0-15,-7-3 0 16,7 3 0-16,-7-3 0 0,4 0 0 0,-4 0 0 0,10 3 0 0,-6 0 0 0,-4-3 0 0,7 0 0 16,0 4 0-16,-7-4 0 0,7 3 0 15,-7-3 0-15,7 3 0 0,0-3 0 0,-7 0 0 0,7 3 0 16,0 0 0 0,0 0 0-16,-3-3 0 0,3 3 0 0,0-3 0 0,-7 0 0 0,4 3 0 0,3 4 0 15,0-4 0-15,-7-3 0 0,7 3 0 0,-4-3 0 16,-3 0 0-16,7 3 0 15,-7-3 0-15,4 0 0 16,3 3 0-16,-7-3 0 0,3 3 0 0,5 1 0 0,-5-1 0 16,-3-3 0-16,7 3 0 0,0 0 0 0,-3-3 0 0,-4 0 0 0,7 3 0 0,-4 0 0 15,1 0 0-15,-1 0 0 16,-3-3 0-16,7 4 0 0,-7-4 9 0,7 3 2 0,-7-3 0 0,4 3 0 16,-4-3-11-16,7 3-16 0,-7-3 4 0,4 6 1 15,-4-6 11-15,7 0 16 0,0 3-4 0,-7-3-1 0,0 0-11 0,3 4-17 16,-3-4 4-16,7 3 1 15,-7-3 12-15,7 0 0 0,-7 0 0 16,7 3 0-16,0 0 0 16,-7-3 16-16,7 3-3 0,1 3-1 0,-8-6-12 0,7 0 0 0,-7 0 0 0,3 7 0 0,4-4 0 15,-7-3 0-15,0 0 0 0,7 3 0 0,-7-3 0 16,4 6 0-16,-4-6 0 0,7 6 0 0,-7-6 0 0,7 4 0 16,-7-4 0-16,7 6 0 0,-7-6 0 0,7 3 0 15,0 3 0-15,0-3 0 0,-7-3 0 0,7 4 0 16,-7-4 0-16,7 6 0 0,-3-3 0 0,-4-3 0 15,7 6 0-15,0-3 0 0,-7-3 0 0,7 4 0 0,-7-4 0 0,7 6 0 32,-7-6 0-32,7 6 0 0,-7-6 0 0,4 6 0 0,-4-6 0 0,7 7-15 15,-7-7 3-15,7 6 1 16,-4-3 11-16,-3-3 0 0,7 6 0 0,0 1 0 0,0-4 0 16,-7-3 0-16,4 6 0 0,-4-6 0 0,7 3 0 0,0 0 0 15,0 0 0-15,-7-3 0 0,7 3 0 0,-7-3 0 16,7 7 0-16,-3-4 0 0,-4-3 0 0,7 3 0 0,0 3 0 0,0 1 0 0,-7-7 0 0,7 3 0 15,-7-3 0-15,7 3 0 16,-7-3 0-16,7 6 0 0,-7-6 0 16,4 6 0-16,3 1 0 0,-7-7 0 0,7 3 0 0,-7-3 0 15,7 6 0-15,0-3 0 0,-7-3 0 0,3 6 0 16,-3-6 0-16,7 7 0 0,0-1 0 0,-3 0 0 0,3 1 0 0,-7-7 0 16,0 0 0-16,4 6 0 15,-4-6 0-15,7 3 16 0,-7-3-4 0,3 9-1 0,4-2-11 0,-7-7-16 31,4 6 4-31,-4-6 1 0,7 6 11 0,-7-6 0 0,0 0 0 0,3 6 0 0,4 1 0 16,-7-7 0-16,0 0 0 0,7 6 0 0,-7-6 0 0,4 6 0 16,-4-6 0-16,0 0 0 15,7 7 0-15,-7-7 0 0,3 6 0 0,-3-6 0 0,0 0 0 0,4 6 16 16,-4-6-4-16,7 9-1 0,-7-9-11 0,0 0-16 16,4 7 4-16,-4-7 1 15,7 6 11-15,-7-6 0 0,3 6 0 0,-3-6 0 0,4 7 0 0,-4-7 16 16,7 6-4-16,-7-6-1 0,0 0-11 0,3 9 0 15,-3-9 0 1,7 7 0-16,-7-7 0 0,7 6 0 0,-7-6 0 0,4 6 0 0,-4-6 0 16,0 0 0-16,0 0 0 0,7 6 0 0,-7-6 0 0,0 0 0 0,4 10 0 0,-4-10 0 15,7 6 0-15,-7-6-16 0,0 0 4 0,0 0 1 16,3 6 11-16,-3-6 16 0,0 0-4 0,7 7-1 16,-7-7-11-16,4 6 0 15,-4-6 0-15,7 9 0 0,-7-9 0 0,0 0 0 0,0 0 0 0,3 7 0 16,-3-7 0-16,0 0 0 0,0 0 0 0,0 0 0 15,7 6 0-15,-7-6 0 0,0 0 0 0,4 6 0 0,-4-6 0 16,7 9 0-16,-7-9 0 0,0 0 0 16,0 0 0-16,0 0 0 0,7 7 0 0,-7-7 0 15,3 9 0-15,-3-9 0 0,0 0 0 0,0 0 0 0,0 0 0 0,0 0 0 16,0 0 0 0,0 0 0-16,0 0 0 0,0 0 0 0,0 0 0 0,8 6 0 0,-8-6 0 0,0 0 0 15,0 0 0-15,0 0 0 16,0 0 0-16,0 0 0 0,3 7 0 0,-3-7 0 15,7 9 0-15,-7-9 0 0,0 0 0 0,0 0 0 0,0 0 0 0,0 0 0 16,0 0 0-16,0 0 0 16,0 0 0-16,4 9 0 0,-4-9 0 0,0 0 0 15,0 0 0-15,0 0 0 0,0 0 0 0,0 0 0 0,0 0 0 0,0 0 0 16,0 0 0-16,0 0 0 16,-4-3-79-16,1-3-17 0,-1 0-4 0,1-4-898 15,-5 1-179-15</inkml:trace>
  <inkml:trace contextRef="#ctx0" brushRef="#br0" timeOffset="158456.38">10668 4157 1288 0,'0'0'54'0,"0"0"-43"31,0 0 104-31,0 0 21 0,0 0 4 0,0 0 0 16,0 0-9-16,0 0-3 0,0 0 0 0,0 0 0 0,0 0 0 0,0 0 0 15,0 0 0-15,7 0 0 0,-7 0-51 0,7 3-10 0,-7-3-3 16,4 0 0 0,-4 0 0-16,7 0 0 0,-7 0 0 0,7 4 0 15,0-4-51-15,-7 0-13 0,7 0 0 0,0 3 0 16,0 0 54-16,0 0 8 0,0 0 2 0,0 0 0 0,0-3-64 0,-7 0 0 0,0 0-9 0,0 0 0 31,0 0 9-31,0 0 0 0,0 0 0 0,0 0-8 16,0 0-88-16,0 0-16 0,4-3-4 0,-1 0-1 15,1-3-125-15,-4-1-25 0</inkml:trace>
  <inkml:trace contextRef="#ctx0" brushRef="#br0" timeOffset="158863.19">11045 4179 1478 0,'0'0'31'0,"0"0"6"15,0 0-29-15,0 0-8 0,0 0 0 0,0 0 0 16,0 0 57-16,0 0 11 0,0 0 1 0,0 0 1 16,0 0 10-16,0 0 1 0,4-3 1 0,-4 3 0 15,0 0 36-15,7-3 7 0,-7 3 2 0,7 0 0 0,-7 0-18 0,0 0-3 0,0 0-1 0,4-3 0 16,-4 3-29-16,7-3-7 0,-4 0-1 0,-3 3 0 15,4-4-24-15,-4 4-4 0,3-3-2 0,1 3 0 16,-1-3-21-16,1 0-4 0,-1 0-1 0,4 3 0 16,-7 0-12-16,4-3 0 0,3 3 0 0,-7 0 0 31,7 0 0-31,-7 0 0 0,0 0 0 0,4-3 0 16,-4 3 0-16,0 0-20 0,7 0 4 0,-7 0 0 0,0 0-126 0,7 3-25 0,-7-3-5 0</inkml:trace>
  <inkml:trace contextRef="#ctx0" brushRef="#br0" timeOffset="159336.63">11465 4173 1759 0,'0'0'74'0,"0"0"-59"0,0 0 104 0,0 0 21 0,0 0 4 0,0 0 0 32,0 0-12-32,4-6-4 0,-4 6 0 0,0 0 0 0,7-3-51 0,-7 3-10 0,3 0-3 0,-3 0 0 15,0 0 0-15,7 0 0 0,-7 0 0 0,8 0 0 16,-8 0-51-16,3 0-13 0,-3 0 0 0,0 0 0 15,0 0 0-15,0 0 0 0,0 0 0 0,7 0 0 16,-7 0 0-16,0 0 0 0,7-4 0 0,-7 4 0 16,4-3-48-16,3 0-13 0,-7 3-3 0,3-3 0 15,-3 3-102-15,7 0-21 0</inkml:trace>
  <inkml:trace contextRef="#ctx0" brushRef="#br0" timeOffset="159789.34">11846 4182 2617 0,'0'0'116'0,"0"0"24"0,0 0-112 0,0 0-28 0,0 0 0 0,0 0 0 15,0 0 66-15,0 0 8 0,0 0 2 0,0 0 0 31,0 0-21-31,0 0-4 0,7 0-1 0,-3 0 0 0,-4 0-14 0,7 4-4 0,-4-4 0 0,5 0 0 16,-8 0 2-16,3 0 0 0,4 0 0 0,-3 0 0 16,3 0-20-16,-7 0-4 0,3 0-1 0,4 0 0 15,-7 0 14-15,0 0 2 0,7 0 1 0,-3 0 0 16,-4 0 10-16,7 0 1 0,-4 0 1 0,4 0 0 16,-7 0-30-16,4 0-8 0,3-4 0 0,0 4 0 15,-7 0-50-15,4-3-11 0,-4 3-3 0,0 0 0 16,7 0 52-16,-7 0 12 0,0 0 0 0,0 0 0 15,0 0-105-15,7 0-19 0,-7 0-3 0</inkml:trace>
  <inkml:trace contextRef="#ctx0" brushRef="#br0" timeOffset="160207.85">12287 4176 2067 0,'0'0'87'31,"0"0"-70"-31,0 0 140 0,0 0 28 0,0 0 6 0,0 0 1 16,4 0-52-1,-4 0-9-15,0 0-3 0,0 0 0 0,0 0-51 0,7 3-10 0,-7-3-3 0,3 3 0 16,-3-3 0-16,7 4 0 0,-3 2 0 0,-1-3 0 15,-3-3-51-15,4 3-13 0,-4-3 0 0,0 0 0 16,7 6 0-16,-3-3 0 0,-4-3 0 0,3 4 0 0,1-4 0 0,-4 0 0 16,0 0 0-16,3 3 0 15,-3-3-100-15,0 0-22 0,7 0-5 0</inkml:trace>
  <inkml:trace contextRef="#ctx0" brushRef="#br4" timeOffset="168124.13">12562 4333 619 0,'0'6'27'0,"0"-6"6"16,7 3-33-16,-7-3 0 0,4 0 0 0,3 0 0 0,0 0 22 0,-7 0-2 0,7 0-1 0,0 0 0 16,-3 0 11-16,3 0 2 0,0 0 1 0,0 0 0 15,-7 0 2-15,7 3 0 0,0-3 0 0,-3 4 0 16,-4-4-5-16,7 3-1 0,-4 0 0 0,4 0 0 16,-3 0 62-16,3 0 12 0,-4 0 2 0,4 1 1 15,-3-4-24-15,3 0-5 0,0 0-1 0,0-4 0 16,-3 4-52-16,-4 0-12 0,7 0-1 0,-7 0-1 0,3 0 26 0,-3 0 4 15,0 0 2-15,0 0 0 16,0 0-16-16,0 0-3 0,0 0-1 0,0 0 0 0,0 0 34 0,4 4 6 0,-4-4 2 0,0 0 0 31,0 0-7-31,0 0-1 0,0 0 0 0,-7 3 0 16,0 0-38-16,3 0-8 0,-3-3-2 0,0 0 0 16,3 0 33-16,-3-3 7 0,0 0 0 0,4 0 1 0,-4-4-27 0,3 4-6 0,-3 0 0 0,4-3-1 15,-1-1-15 1,1-2 0-16,-1 3 0 0,1-4 0 0,-1 4 16 0,0-3 0 0,1 2 0 0,-1 1 0 15,4 0-6 1,-3-4-1-16,3 4 0 0,-4 0 0 0,4-4-1 0,0 4-8 16,-3-3 12-16,3 3-4 0,3-4-8 0,-3 4 8 0,4-4-8 0,-4-2 8 15,3 3-8-15,1-1 0 0,-1 1 9 0,1-1-9 32,3-2 0-32,-3 2 8 0,3 1-8 0,0 3 0 0,-4-1 23 15,4 1 0-15,0 0 0 0,-3 0 0 0,3 2-35 0,0 1-6 0,0 0-2 0,0 3 0 16,0 0 32-16,0 0 7 15,0 3 1-15,0 0 0 0,0 1-20 0,0 2 0 0,0 0 0 0,1 4 0 16,-1-4 0-16,3 3 0 0,-3 1 0 0,-3 2 0 16,3-2 0-16,-4-1 0 0,1 4 0 0,-1-4 0 15,1 0 55-15,-1 4 7 0,-3-4 2 0,0 1 0 16,0-4-52-16,0 3-12 0,-3-2 0 16,-1-1 0-16,1 0 0 0,-4-3 0 0,0 0 0 0,0 1 0 15,0-1 0-15,0 0 0 0,-4-3 0 0,4 0 0 0,-4 0 0 0,1 0 0 16,-1 0 0-16,1-3-10 15,-1 3 10-15,0 0 0 0,1 0 0 0,-1 0 0 16,1-3 0-16,-4-4 0 0,3-2 0 0,0 3 0 16,4-7 0-16,0 4 0 0,4-1-9 0,-1 1 9 15,1-7 0-15,6 1 0 0,-3-1 12 0,4 0-4 16,-1 0-8 0,1 4-16-16,-1-4 4 0,4 1 1 0,0 2 11 0,1 1 16 0,-1-1-4 15,3-3-1-15,1 4-11 0,-4 2 0 0,3 1 0 0,-3 0 0 0,4 2 0 16,0 1-14-16,-1 3 3 0,1 0 1 15,-1 0 10-15,-3 3 8 0,4 0-8 0,0 0 11 16,-4 3-11-16,3 0 0 0,1 3 9 0,-4 0-9 0,0 1 13 0,0 2-1 0,0 0-1 0,0 4 0 16,-3-7-11-16,-1 7-14 15,1-1 3-15,-1 4 1 0,-3-3 32 0,4-1 6 0,-4 4 2 0,-4-4 0 32,4 4 3-32,-3 0 1 0,-1-1 0 0,1-2 0 0,-4 3-34 0,3-4 0 0,-3 1 0 0,3-4 0 31,-6 0 0-31,3 1 0 0,0-4 0 0,-4 0 0 0,4 1 0 0,-3-4 0 0,2-3 0 15,-2 0 0 1,-4 0 0-16,3-3 0 0,-3 0 0 0,0-4 0 0,0 1 0 0,0-3 0 0,0-1 0 16,3 4 0-16,4-3-44 0,-4 2-16 0,4 1-4 0,0-3 0 15,0-1 52-15,4-2 12 0,3 2 0 0,0-5 0 16,0-1 0-16,3 3 0 0,1 1 0 0,3 2 0 31,0-2 0-31,3-1 0 0,1 4 0 0,0 0 0 0,-1 2 0 16,4-2 0-16,0 3 0 0,1-1 0 0,-1 1 0 0,3-3 0 0,1 2 0 0,3 1 0 15,0 0 0 1,0 3 0-16,1 3 0 0,-1 0 0 0,-4 0 0 0,-2 6 0 16,2-3 0-16,-3 6 0 0,-3-2 48 0,-1 2 13 0,1 4 3 0,-4-1 0 15,0-2-52-15,-3 2-12 0,-1 1 0 0,-3 2 0 16,0-2 0-16,-3 3 0 0,-1-1 0 0,1 1 0 0,-4-3 0 0,-1-1 0 16,1 1 0-16,-3-1 0 15,-1-2 0-15,-3-1 0 0,0-3 0 0,0 0 0 0,0 1 0 0,0-4 0 16,0-3 0-16,3 3 0 15,-3-3 0-15,3-3 0 0,1 0 0 0,-4 0 0 0,3-1 0 16,0 1 0-16,1 0 0 0,-1 0 0 0,4 0 0 0,0-6 0 0,0-1 0 0,0 1 0 31,4-1 0-31,-1 1 0 0,4 0 0 0,0-4 0 16,0 0 0-16,4 1 0 0,-1-1 0 0,4 1 0 16,0-4-48-16,0 4-13 0,4-4-3 0,3 0 0 15,-3 1 103-15,3 2 20 0,0-3 4 0,3 4 1 16,1-1-52-16,-4 7-12 0,4-3 0 0,-1 5 0 0,-2 1 0 15,-1 3 0-15,0 0 0 0,-4 7 0 0,-3-1 0 0,0 3 0 0,-3 4 0 16,-1-1 0 0,1 4 0-16,-4-3 0 0,0 5 0 0,-4-2 0 0,1 3 0 15,-4 0 0-15,0-1 0 0,-4 1 0 0,-3 0 0 0,4-3 0 0,-5 3 0 0,1-4 0 16,-3-2 0-16,3-1 0 0,-4 1 0 0,4-1 0 16,-4-2 0-16,1-4 0 0,-1 0 0 0,4 1 0 15,0-7 0-15,0 0 0 0,-1 0 0 0,1-3 0 16,0-1 0-16,0-2 0 0,0-3 0 0,0-1 0 15,3 1 0-15,1-4 0 0,-1 1 0 0,4 2 0 16,0-2 0-16,4-4 0 0,-1 4 0 0,4-1 0 16,0-3 0-16,0 1 0 0,4-1 0 0,3 7 0 15,-4-4-16-15,4 4-5 0,4-4-2 0,-4 4 0 16,3-4 23-16,5 4 0 0,-5-1-9 0,8 1 9 16,-4-4 0-16,0 4 0 0,0 0 0 0,0 2 0 15,4 1 0-15,-4 3 0 0,0 3 0 16,0 0 0-16,0 3 0 0,-3 0 0 0,-1 4 0 0,1-1 0 15,0 3 0-15,-4-3 0 0,0 7 0 0,0-7 9 16,-4 4-9-16,1 2 0 0,-1-2 9 0,-3 2-9 0,0-2 8 0,-3 5-8 0,-1-5 10 0,-3 2-10 16,4 1 9-16,-8 2-9 0,1-2 8 0,-1 0-8 15,0-4 8-15,-3 3-8 0,0-2 0 0,4-4 8 16,-5 0-8-16,1-2 12 16,-3-4-12-16,3 0 12 15,-1 0-12-15,1-7-9 0,0 4 9 0,0-3-13 0,4 0 13 0,-1-4 0 0,0 1-10 0,4-1 10 31,4 1 0-31,-1 0 12 0,1-4-2 0,6 7 0 0,1-4-10 0,-1 4 0 0,4-3 0 0,0 2 0 16,4-2-16 0,0 0-4-16,-1-1-2 0,4 4 0 0,0-3 22 0,1-1 0 0,-1 1 0 15,7-1 0-15,-4 4 11 0,5-3 9 0,-5 5 3 0,1-2 0 16,0 6-23-16,-4 0 0 0,3 0 0 16,-6 3 0-16,-1 4 0 0,1 2 0 15,-4-6 0-15,-3 7 0 0,-1 2 0 0,1 1 0 0,-8-1 0 0,4 4 0 16,-3 0 0-16,-4-1 0 0,-4 1 0 0,4 3 0 15,-7-4 0-15,3 1 0 0,-3 0 0 0,0-1 0 16,-4 1 0-16,4-3 0 0,0-1 0 0,0 1 0 16,-4-4 0-16,1-3 0 0,-1 1 0 0,0-1 0 15,4-3 0-15,-3-3 0 0,3-3 0 0,3 0 0 16,0-7 0-16,1 1 0 0,3 0 0 0,0-7 0 16,3 0 0-16,4-3 0 0,0 1 0 0,4-1 0 0,3 0 0 15,0-3 0-15,3 3 0 0,5 0 0 16,-1 1-12-16,0 2-6 0,3 0-2 0,1-3 0 15,-4 10 20-15,4-10 0 0,-1 4 0 0,5 5 0 16,-8 4 0-16,3 0 0 0,1 2 0 0,-4 1 0 0,0 3 8 0,-3 0-8 0,-1 3 11 16,1 1-11-16,0 2 16 0,-4 3-3 0,0 1-1 15,-4-1 0-15,1 4-12 0,-1-1 0 0,-6 1 0 0,3 2 0 16,-4 1 0-16,-3 0 0 0,0-1 0 0,0 4 0 16,0-3 15-1,-4 0 0-15,-3-1 0 0,4 1 0 0,-4-4-24 0,3 1-5 0,-3 0-1 16,0-4 0-16,-4 0 15 0,4 1 13 0,0-7-2 0,-4 3-1 31,4-3-10-31,-3-3-14 0,-1 3 3 0,4-6 1 0,0 3 10 0,0-6 0 0,3 0 0 0,0-1 0 16,1-2 0-16,3-3 0 0,3 2 0 0,1-2 0 15,3-4-12-15,3 0 0 0,1-3 0 0,3 4 0 16,0-1 12-16,3 0 0 0,5-2 0 0,-1 2-8 16,0 0 8-16,3 1 0 0,1-4 0 0,0 3 0 15,3 4 0-15,-3-1 0 0,3 4 0 0,0-1 0 16,-4 4 0-16,5 3 9 0,-5 3-9 0,1 0 0 15,0 3 14-15,-4 3-4 0,0 4-1 16,-4-1 0-16,1 4-1 0,-4 2-8 0,-3 4 12 0,-1-3-4 16,-3 3-8-16,0-1 12 0,-3 4-12 0,-5 3 12 15,1-3-12-15,-3 3 8 0,-1 0-8 0,-3 1 8 16,0-5-8-16,0 1 0 16,-4-3 0-16,4 0 8 0,-3-3-21 0,2-4-5 0,1 1-1 0,-3-7 0 0,3 0 19 15,-1 1 0-15,1-4 0 0,0-3 0 16,0 0 0-16,4 0 14 0,-5-6-2 0,8-1-1 15,-3 1-11-15,3-10 0 0,3 4-10 0,-3-7 10 0,7-3-9 0,-3 6 9 0,3 1-8 0,3-4 8 16,-3 0 0 0,4-3-10-16,-1 0 10 0,1 0 0 0,3 0 0 0,0 0-8 0,3 3 8 0,1 1 0 15,-4-4 0 1,4 6 0-16,3-3 0 0,0-6 0 0,4 9 0 0,-1 1 0 16,-3 2 0-16,4 4 0 15,0-1 0-15,-1 7 0 0,1 0 0 0,-4 3 0 0,4 3 0 16,-8 0 0-16,4 4 0 0,-3 2 0 15,-1 0 11-15,-3 4-11 0,1 3 12 0,-5-1-12 16,1 1 12-16,-1 6-4 0,-6-9 0 16,-1 9-8-16,1-4 10 0,-5 1-10 0,1 0 8 15,0 3-8-15,0-3-9 0,-7-4-7 0,4 4-2 0,-4-3 0 0,-4-4 18 16,4 1 0-16,-4-1 0 0,4-5 0 0,-4 2 15 0,1-6 6 0,-1 4 2 0,4-4 0 16,0-3-23-1,0-3 0-15,-4-1 0 0,4 1 0 0,0 0 0 0,0-3 0 0,0 0 0 0,-4-4 0 16,7-2 0-16,1-1-12 0,3-3 4 0,0-2 0 31,3 2 8-31,4-6 0 0,4 3-9 0,-4 4 9 0,7-1-13 0,0 0 1 16,3 1 1-16,-2-4 0 0,6 3 11 0,-4 3 12 0,4-2-2 0,7-4-1 15,-3 6-9-15,0 1 0 0,-1-1 0 0,5 4 0 16,-5 3 0-16,1 3 0 0,-1-1 0 0,1 4 0 0,0 4 0 16,-4-1-12-16,0 6 2 0,-3 0 1 0,-1 4 9 0,-3 0 0 15,0 2 0-15,-3 1 0 16,-4 3 0-16,0-4 0 0,0 7 0 0,-4-3 0 0,-6 3 0 15,3-3 0-15,-7 3 0 0,3 0 0 16,-3-3 0-16,0-4 0 0,-4 4 0 0,0-6 0 0,4-1 0 16,-3-2 0-16,3-1 0 0,-4-6 0 15,0 0 0-15,4-3 0 0,0-3 0 0,0 0 0 0,0-6 0 0,0-4 0 16,3 1 0-16,4-4 0 16,0 0 0-16,4-3 0 0,-1 1 0 0,4-4 0 0,4 0 0 0,-1 3 0 0,1 0 0 0,3 0 0 31,3 0 0-31,1 1 0 0,-1 2 0 0,4 0 0 0,-3 1 0 0,3 2 0 15,0-3 0-15,-3 7 0 0,3 0 0 0,-3 2 0 0,-1 4 0 0,1-3 0 32,-1 6 0-32,-3-3 0 0,0 3 0 0,0 3 0 0,-7-3 0 15,0 0 0-15,4 6 0 0,-4 0 0 0,0 1 0 0,0-1 0 0,-4 0 0 0,-3 0 0 16,4 1 0 0,-1-1 0-16,-3-3 0 0,4 0 0 15,-4-3-156-15,0-3-28 0</inkml:trace>
  <inkml:trace contextRef="#ctx0" brushRef="#br3" timeOffset="189729.6">10608 5377 836 0,'0'0'24'0,"0"0"4"16,0 0-28-16,0 0 0 0,0 0 0 0,0 0 0 15,0 0 57-15,0 0 6 0,0 0 1 0,0 0 0 16,0 0-52-16,0 0-12 0,0 0 0 0,0 0 0 16,0 0 54-16,0 0 8 0,0 0 2 0,0 0 0 15,4-3-52-15,-4 3-12 0,0 0 0 0,0 0 0 16,0 0 54-16,0 0 8 0,0 0 2 0,3-3 0 16,-3 3-52-16,0 0-12 0,4-7 0 0,-4 7 0 15,0 0 0 1,3-3 0-16,-3 3 0 0,4-3 0 0,-4 3 54 0,3-6 8 0,1 0 2 0,-4 6 0 31,0 0-52-31,3-3-12 0,-3 3 0 0,0 0 0 16,0-7 0-16,4 1 0 0,-4 6 0 0,0-6 0 0,3 3 23 0,-3 3 1 0,4-7 1 0,-4 7 0 15,3-6-17-15,1 3-8 0,-4 0 0 0,0 3 8 16,3-7-8-16,1 4 0 0,-1-3 0 0,1 3 0 16,0-3 0-16,-1 3 0 0,1-1 0 0,3-2 0 15,-4 3 0-15,1 0 8 0,-1-3-8 0,-3 6 0 16,4-4-20-16,-1-2-8 0,-3 6-3 0,4-6 0 0,-1 0 50 15,1 3 9-15,-4 3 3 0,3-7 0 16,-3 1-31-16,0 6 8 0,4-6-8 0,-1 3 0 16,1-4 0-16,0 4 0 0,-1-3 0 0,4 0 0 15,-3 2-23-15,-4 1-7 0,7-3-2 0,-4 0 0 0,1 3 52 0,-1-4 9 0,4 1 3 0,-3 0 0 16,3 0-24-16,-4-1-8 16,4 1 0-16,1-3 9 15,-1 2-9-15,0 1 0 0,-4 0 0 0,4 0 0 16,0-1 0-16,0 1 8 0,-3 3-8 0,3-3 0 15,-4 2 0-15,5-2 0 0,-5 0 0 0,4 3 0 16,0-3 0-16,0-1 0 0,-3 4 0 0,3 0 0 16,0-3 0-16,0-1 0 0,-4 1 0 0,4 0 0 0,-3 0 0 0,3-1 0 0,-3 1 0 0,3 0 0 15,-4 0 0-15,4-4 0 0,-3 1 0 0,3-1 0 16,-4 4 0-16,4-3 0 0,-3 2 0 0,-1 1 0 16,5 0 0-16,-5 0 0 0,1-1 8 0,-1 1-8 15,1 3 0-15,3-3 0 0,-4 2 0 0,1 1 0 16,-1 0 0-16,1 0 0 0,-1 0 0 0,1-3 0 15,-1 3 0-15,4-4 0 0,-3-2 0 0,3 3 0 16,0-4 0-16,0 4 0 0,0 0 0 0,0-4 0 16,-3 4 0-16,3-7 0 0,0 4 0 0,0 0 0 15,0-1 0-15,0 1 0 0,0-1 0 0,-3 4 0 16,3-3 0-16,0 2 0 0,0 1 0 0,0 0 0 16,0 0-29-16,-4-1-8 0,1 1-2 0,-1 0 0 15,1 0 39-15,3 2 0 0,-3-2 0 16,3 0 0-16,-4 0 24 0,4-1 12 0,0 1 2 0,0 0 1 0,0-1-31 0,0-2-8 15,1 3 0-15,2-4 0 16,-3 1 0-16,0 0 0 0,0-1 0 0,0 4 0 16,4-3 0-16,-4 2 0 0,0-2 0 0,0 3 0 0,0-4 0 15,0 4 0-15,-3-4 0 0,6 4 0 16,-6-3 0-16,3 3 0 0,0-1 0 0,0-2 0 16,0 3 0-16,0-1 0 0,0-2 0 0,0-1 8 15,0 4-8-15,4-3 0 0,-8-1 0 0,4 1 0 16,0 0 0-16,1-1 0 0,2 4 0 0,-3-3 0 0,0-1 0 0,0 4 0 0,0-4 0 0,0 4 0 15,0-3 0-15,1-1 0 0,-1 1 0 0,0 0 0 16,3-1 0-16,-3 1 0 0,0-1 0 16,4 1 0-16,-1-1 0 0,-2 1 0 0,2 0 0 0,1-1 0 15,-1 1 0-15,-3-1 0 0,0-2 0 0,4 3 0 16,-4-1 0-16,0 1 0 0,4-4 0 0,-4 4 0 16,3-4 0-16,1 4 0 0,3-1 0 0,-3-2 0 15,-1 2 0-15,4-2 0 0,-3 3 0 0,-1-4 0 16,1 4 0-16,0-1 0 15,-1 1 0-15,1-1 0 0,-1 1 0 0,-3-4 0 0,4 4 0 0,-4-4 0 16,4 4 0-16,-4-4 0 0,3 1 0 16,-3 3 0-16,4-4 0 15,-4 0 0-15,4 1 0 0,-1-1 0 0,-3 1 0 0,4-4 0 0,-1 4 0 16,1-1 0-16,-4 1 0 0,4-1 0 0,-1 4 0 0,-3-1 0 16,4 1 0-16,-4-1 0 0,0-2 0 0,4 2 0 0,-4-2 0 0,0 2 0 15,3-2 0-15,1-1 0 0,-1 4 0 0,1-4 0 16,3 4 0-16,-3 0 0 0,-1-1 0 0,4 1 0 15,0-1 0-15,1 1 0 16,-1 0 0-16,0-1 0 0,-4 1 0 0,4-1 0 0,11-8 0 0,-14 5 0 16,3 4 0-16,-4-1 0 0,1 1 0 15,3-4 0-15,-3 4 0 0,-1-1 0 0,1 1 0 16,-1 0 0-16,1-1 0 0,3 1 0 0,-3-4 0 0,-1 4 0 0,1-1-8 16,3-2 8-16,-3 3 0 0,-1-4 0 0,4 0 0 15,-3 1 0-15,-1 2 0 16,1 7 0-16,3-9 0 15,-3 6 0-15,-1-4 0 0,4 1 0 0,-3-1 0 16,3 1 0-16,7-4 0 0,-3-2 0 0,0 5 0 0,-1-2 0 0,-3 2 0 16,4-2 0-16,-4 2 0 0,0 1 0 0,0-4 0 0,0 4 0 0,-3 0 0 15,0 2 0-15,-1-2 0 0,4 3 0 0,-3-4 0 16,-1 4 0-16,5-7 0 16,-5 4 0-16,8-4 0 0,-4 1 0 0,4-1 0 0,-1 1 0 0,-3-1 0 15,4 1 0-15,0-1 0 0,3 1 0 0,-4-1 0 16,5 1 0-16,-1-1 0 0,0 1 0 0,-3 2 0 0,-1-2 0 0,4-1 0 15,-7 4 0 1,4 2 0-16,0-2 0 0,-4 0 0 0,3 2 0 0,-2-2-8 16,-1 3 8-16,0-4 0 0,3 4 0 0,-2-3 0 0,-1 2 0 0,0-2 0 15,0 3 0 1,0-4 0-16,0 7 0 0,0-6 0 0,0 2 0 0,0 1 0 0,-3 3 0 16,3-3 0-16,-3 3 0 0,3-1 0 0,0 1 0 0,0 0 0 15,0 0 0-15,0 3 0 16,0 0 0-16,-3 0 0 0,0 0 0 0,-1 0 0 15,4 0 0-15,-3 0 0 0,-1 0 0 0,5 0 0 16,-5 0 0-16,4-3 0 0,0 3 0 0,-3 0 0 0,3-6 0 0,-3 6 0 16,-1-4 0-16,1 4 0 15,-1-3 0-15,1 3 0 0,3-3 0 0,-3 3 0 0,-1-3 0 0,4 0 0 0,0 3 0 16,1-3 0 0,-5 0 0-16,4 0 0 0,0 3 0 0,-3-4 0 0,3 1 0 15,-3 3 0-15,-1-3 0 0,1 3 0 0,-1 0 0 0,1 0 0 0,3 0 0 0,-3 0 0 31,-1 0 0-31,1 0 0 0,-1 0 0 16,5 0 0-16,-5-3 0 0,1 3 0 16,3 0 0-16,-4 0 0 15,4 0 0-15,-3 0 0 0,3-3 0 0,-3 3 8 0,3-6-8 0,-4 6 0 0,1-4 0 16,0 4 0-16,3-3 0 0,-4 3 0 0,-3 0-9 0,4 0 9 16,0 0 0-16,-4 3 0 0,3-3 0 0,-3 0 8 0,0 0-8 0,4 4 0 0,-4-4 0 15,0 0-11-15,4 0 11 0,-1 0 0 0,1 0 8 0,-1-4-8 16,1 4 0-16,-1 0 0 0,-2-3-12 0,2 3 4 31,4 0-1-31,-3-3 0 0,3 3 0 0,0 0 0 0,0 0 9 0,-3 0 0 0,3 0 0 0,0 0 0 16,-3 0 0-16,-1 3 0 0,1-3-11 0,-1 0 11 15,1 3 0-15,-1-3 0 0,1 0 0 0,-4 4 0 0,4-4 0 0,-1 0 0 16,-3 0 0-16,4 0 0 0,-4 0-10 0,4 0 10 16,-4 0-10-16,0 0 10 0,0 6 0 0,3-6-9 15,-3 0 9-15,0 3 0 0,0-3-9 16,-7 0 9-16,8 3-10 0,-1 0 10 15,0 0 0-15,0 1 10 0,-4 2 0 0,-3-6 0 16,7 3-10-16,-3 0 0 0,3 3 0 0,-4 1 0 16,4-1 0-16,-3-3 0 0,3-3 0 0,-3 6 8 15,3-3-17-15,-4 1-4 0,4 2-1 0,-3-3 0 16,3 3 14-16,0-3 16 0,-7-3-3 0,3 7-1 0,4-4-12 16,-7 6 0-16,0-9 0 0,4 3 0 15,-1 4 0-15,1-1 0 0,0 0 0 0,-4 0 0 0,0-6 0 0,3 7 0 16,1-1 0-16,-1 0 0 15,-3 0 0-15,0 1 0 0,4-1 0 0,-4 0 0 0,0 1 0 0,0-1 0 0,0 3 0 0,0-6 0 16,-4 4 0-16,4 2-16 16,0-3 3-16,0 4 1 0,0-4 20 0,0 7 5 15,0-10 1-15,0 6 0 0,0 0-14 0,0 1-18 16,0-4 4-16,0 4 1 16,0-1 21-16,0 0 4 0,0 1 0 0,0-4 1 0,4 7-13 0,-4-10 0 0,0 6 0 0,0-3 0 15,-4 1 0-15,4 2-16 0,0-3 3 0,0 4 1 16,0-4 12-16,0 3 8 0,0-2 0 0,0 2-8 15,-3-3 0-15,3 7 0 0,-4-10 0 0,4 6 0 16,-3 1 8-16,-1-1-8 0,4-2 0 0,0 5 0 16,-4-6 0-16,1 4 0 0,3-1 0 0,-4 1 0 15,4 2 10-15,0-6 2 0,-3 4 0 0,-1-1 0 0,4-3-12 0,-3 4 0 16,3-1 0-16,0-2 0 16,-4-1 0-16,4 3 0 0,0-2 0 0,-3-1 0 15,3 6 0-15,0-9 0 0,-4 7 0 0,4-4 0 0,0 4 0 0,-3-4 0 0,3 3 0 0,0-2 0 31,0 2 0-31,-4 0 0 0,4 1 0 16,-3-4 0-16,-1 3 0 0,1-2 0 0,-1 2 0 0,1-3 0 16,3 4 0-16,-4-4 0 0,0 3 0 0,4-2 0 0,-3 2 0 0,3-3 0 15,-4 4 0-15,1-4 0 0,-1 0 0 0,1 7 0 0,3-10 0 0,-4 6 0 16,4-2 0-16,-3 2 0 16,-1-3 0-16,4 1 0 15,-3 2 0-15,-1-3 0 0,4 1 0 0,-3 2 0 0,3-3 0 0,-4 1 0 16,1-1 0-16,3 0 0 0,-4 0 0 15,1 1 0-15,-1-1 0 0,1 3 0 0,-1-2 0 0,-3-1 0 0,3 0 0 0,1 0-11 16,-1 1 11-16,1-1 0 16,-1 0 0-16,1-3 0 15,-4 4 0-15,3-1 0 0,1 0 0 0,-1 0 0 0,1 1 0 0,-4-1 0 16,3 0 0-16,0 4 0 0,1-4 0 0,-1 0 0 0,-3 0 0 0,4-2 0 16,-1 2 0-16,-3 0 0 15,4 0 0-15,-4 4 0 0,3-4 0 0,-3 0 0 0,0 4-8 0,0-4 8 16,3 0 0-16,-3 4 0 0,0-4 0 0,0 3 0 15,4-2 0-15,-4-1 0 0,3 0 0 0,-3 0 0 16,4 4-9-16,-1-4 9 0,-3 0-10 0,3 1 10 16,-3-4-8-16,4 3 8 0,-4 0 0 0,0 4-9 15,0-4 9-15,3-3 0 0,-3 3 0 0,0 4 0 16,0-4 0-16,0 0-8 0,0 1 8 0,0 2 0 16,0-3 0-16,0 4 0 0,0-4 0 0,0 3 0 15,0 1 0-15,0-1 11 0,-1 1-11 0,-2-4 12 16,-1 0-12-16,4 0 0 0,0 1 0 0,0 2 0 15,0-3 0-15,0 1 0 0,0 2 0 0,0-3 8 16,0 1-8-16,0-1 0 0,0 3 0 0,0-2 0 16,0-1 0-16,0 0 0 0,0-3 0 0,-1 4 0 15,1-1 0-15,0 0 0 0,0 0 0 0,4 1 0 0,-4-1 0 0,-4 3 0 16,4-2 0-16,0 2 0 16,0-3 0-16,0 4 0 0,-4-1 0 0,4 0 0 0,-3-2 0 0,3 2 0 15,-4 1 0-15,4-1 0 0,-4-3-11 0,4 4-1 0,-3-1 0 0,3-3 0 16,-4 4 21-16,4-1 4 0,-3-3 1 15,2 1 0-15,-2 2-14 0,-1-3-16 16,4 4 3-16,-3-1 1 16,3-3 12-16,-4 4 0 0,0-4 0 0,4 0 0 15,-3 1 0-15,3 2 0 0,0-3 0 0,0 1 0 0,0-1 0 0,3 0 16 0,-7-3-3 0,8 4-1 16,-4-1-12-16,0 0 0 16,0 0 0-16,0 1 0 0,0-4 0 0,-4 3 0 15,4 0 0-15,0-3 0 0,0 4-23 0,0-1-7 0,0 0-2 0,0 1 0 0,0-1 32 16,0-3 0-16,0 3 0 0,0 0 0 15,-1 1-9-15,-2-1 9 0,3 3-8 0,-4-2 8 16,4-1 0-16,0 0-8 0,0 0 8 0,-4 1 0 16,4-1 0-16,-3 0 0 0,3 1 0 0,0 2 0 15,-4-3 0-15,4 1-13 0,-3-1 3 0,-1 0 1 0,4 3 9 0,-4-2 0 16,1 2 0-16,3-3 0 16,-4 1 0-16,4 2 0 0,-4-3 0 0,4-2 0 0,-3 2 0 0,3 0 0 15,0 3 0-15,-4-2 0 16,1-1-11-16,2 0 0 0,-2 1 0 0,-1 2 0 15,1-3 11-15,3 0 0 0,-7 4 0 0,6-4 0 16,1 0 0-16,-3 1 0 0,-1-1 0 16,4 0 11-16,0 1-11 0,-3-1 0 0,-1 0 0 0,0 0 0 15,4 4 0-15,-3-1 0 0,-1-3 0 0,1 4 0 0,-1-1 0 16,0 1-11-16,1-4 3 0,-1 3 0 0,1 1 8 16,-4-1-13-16,3-3 5 0,0 4 8 0,1-1-9 0,-1 1 9 0,-3-4 0 15,4 3 0-15,-5-2-14 16,1-1 4-16,4 3 1 0,-4 1 0 0,0-4-2 0,3 0 0 15,-3 4 0-15,0-4 0 0,3 3 11 0,-3 4 0 16,0-4 0-16,3 1-8 0,-3 2 8 0,0-2 0 0,0-1-9 0,0 4 9 31,3-4-8-31,-3 3 8 0,4 1-10 0,-5 0 10 16,5-4 0-16,-4 0 0 0,0 4 0 0,0-4 0 0,-1 1 13 0,5-1-1 0,-1 1 0 16,-3 2 0-16,4-3 6 0,-5 1 1 0,5-4 0 0,-4 4 0 15,0-1-19-15,0 4 0 0,3-4 0 0,-3 0 0 16,0 1 0-16,0-1 13 0,0 1-2 0,-1 2-1 15,5-2-10-15,-4-1-11 0,0 0 3 0,3 4 0 16,0-4 8-16,-3 1 0 0,0-1 0 0,4 0 0 16,-1 1 0-16,-3-1 0 0,3 1 0 0,-3-4 0 15,4 3 0-15,-1 1 12 0,-3-1-2 0,3-3-1 16,1 4-9-16,-1-4 0 0,1 0 0 0,-1 4 0 16,0-1 0-16,-3 1 0 0,4-1 0 0,-1 0 0 15,-3-2 0-15,4 2 0 0,-5 1 0 0,1-4 0 16,4 3-12-16,-4-3 12 0,-1 1-12 0,5 2 12 15,-4-3-9-15,0 4 9 16,0-4 0-16,-1 0 0 0,5 1 0 0,-4-1 0 0,0 0 8 0,3 0-8 16,-3 1 0-16,3-1 0 0,1 0-8 0,-4 1 8 15,3-1 0-15,1 0 11 0,-1 0 0 0,0 1 0 16,1-1-11-16,-4-3 0 0,0 3 0 0,3 1 0 0,0-1-9 0,-3 0 9 16,4 0-12-16,-1 1 12 0,-3-1 0 0,3 0 0 0,1 0 0 0,-4 1 0 15,3-1 0 1,-3 0 0-16,3 1 0 0,-3-4 0 0,4 3-9 15,-4-3 9-15,0 3 0 0,-1 1-9 0,1-1 9 0,0 0 0 16,0-3 0-16,0 4 8 16,0-1-16-16,3 0-4 0,-3-3 0 0,4 4 0 15,3-4 20-15,-8 0 3 0,5 0 1 0,-1 0 0 0,1 3-25 0,-1-3-5 0,4 1-1 0,-7 2 0 16,0-3 19-16,3 0 0 0,-3 0 0 0,4 0 0 16,-5 1 0-16,5-1 0 15,-1 0 0-15,1 0 0 0,-1 0 0 0,0-3 0 0,1 3 0 0,-1 0 0 16,1 1 0-16,-4-1 0 0,3-3 0 15,-3 3 0-15,3 0 0 16,1 0 0-16,-4-3 0 0,3 3 0 0,-3 0 0 0,3-3 0 0,-3 0 0 0,4 3 0 16,-4-3 0-16,3 0 0 15,-3 0 0-15,3 4 0 0,1-4 0 0,-1 0 0 0,1 0 0 0,-5 3 0 0,5-3 0 0,-1 0 0 16,1 3 0-16,-4-3 0 0,3 3 0 0,0-3 0 16,1 3 0-16,-1-3 0 0,1 3 0 15,-1-3 0-15,0 0 0 0,1 0 0 0,3 0 0 0,-4 0 0 16,1 0 0-16,3-3 0 15,-4 3 0-15,0 0 0 0,4-3 0 0,-3 3 0 0,-1 0 0 0,4 0-8 16,-3 0 8-16,-1 0 0 0,0 0 0 16,1 0 0-16,-1 0 0 0,1-3 0 0,-1 3 0 0,1 0 0 15,-1-3 0-15,0 3-10 0,1-3 10 0,-1 3 0 16,1-4 0-16,-5 1 0 16,5 0 0-16,-1 0 0 0,4 0 0 0,-3-3 0 0,3 3 0 0,-4-1 12 15,4 1-4-15,-4 0 0 0,4 0-8 0,-3 0 0 0,3 0-8 0,-4 0 8 16,1-1 0-16,2 1 0 15,-6 0 12-15,7 0-4 0,-3 0-8 0,-1-3 0 16,4 2 0-16,-3 1 0 0,-1 0 8 0,0 0 0 0,1 0 0 0,-1 0 0 16,1 0-19-1,-1 0-3-15,0-1-1 0,1-2 0 0,-1 3 15 0,1 0 13 16,-1-3-2-16,4 2-1 0,-4-2-10 0,1 3 0 0,3-3 0 0,-4 3 0 16,4-4 0-1,0 1 12-15,-3 0-2 0,2 0 0 0,1-1 8 0,0 1 2 0,0 3 0 16,0-3 0-16,0-1-20 0,4 1 0 0,-8 0 0 0,8 0 0 0,-4-1 0 0,3 1 0 15,-3-3 10-15,3 2-10 16,-3 1 0-16,0-3 0 0,0 2 0 0,0-2 0 0,0 0 0 0,0-1 0 31,4 4 0-31,-5-4 0 0,5 4 0 0,-4-3 0 0,3 3-11 16,1-4 11-16,-1 4 0 0,1-4 0 0,3 1 0 0,-4 0 8 16,4 2-8-16,0-2 0 0,0 0 0 0,0-1 0 15,4-2 0-15,-4 2 8 0,0 1 0 0,0-4 0 16,0 4-8-16,0-1 0 0,0 1 0 0,3 0 0 15,-3-1 0-15,0 1 0 0,4-1-8 0,-4 4 8 16,3-3 0-16,-3-1 0 0,4 4 9 0,-4-3-9 16,3-1 0-16,-3 4 0 0,0-3 0 0,4 2 0 15,-4-2 0-15,3-1 0 0,1 1 0 0,0 3 0 16,3-4 13-16,-4 1-4 0,4 3-1 0,4-4 0 16,-4 1-8-16,0-1 0 0,3 4 0 0,-2-3 0 15,2-1 0-15,1 4 0 0,-1-3 0 0,1-1 0 16,-1 4 0-16,1-3 0 0,0-1 0 0,-1 1 0 0,1-1 0 0,-1-2 0 0,1 2 0 0,0-2 0 15,-1-1 0 1,1 1 0-16,-4-1 0 0,3 1 0 0,1-1 0 0,-4 4 0 16,4-4 0-16,-1 1 0 15,-3-1 0-15,4 4 0 0,-4-1 0 0,3 4 0 16,-3-3 8-16,4-1 0 0,-4 1 0 0,7-1 0 0,-7 1 0 0,0 0 0 0,4-1 0 16,-1 1 0-16,-2-4 4 0,2 4 0 0,1-1 0 0,-1 1 0 15,1 0-4-15,-1-1 0 0,1 1 0 0,0-1 0 31,3 1-8-31,-4 0 0 0,1-1 0 0,-1 4 0 0,1-3 0 0,0 2 0 0,-4 4 0 0,3-3 0 16,-3 0 0-16,0-1 0 0,0 1 0 0,4 3 0 16,-7-3 0-16,3 3 0 0,0-1 0 0,-4-2 0 15,4 3 0-15,0-3 0 0,0 3 0 16,-3-4 0-16,3 4 0 0,-4-3 0 0,5 0 0 0,-5-1 0 16,4 4 0-16,0-3 0 0,-3 0 0 0,3 3 0 31,-4-4 0-31,4-2 0 0,-3 3 0 0,3-1 0 0,-4 1 0 0,1 3-11 0,0 3 3 0,-1-3 0 15,1 0-10-15,-1 0-2 0,1-1 0 0,-1 1 0 16,4 0 20-16,-7 3 0 0,0-3 0 0,7 0 0 16,-3 0 0-16,-1 0 0 0,4-4 0 0,-3 4 0 0,-1 0-10 0,1 0 2 0,-1-3 0 15,5 2 0 1,-8 4-8-16,0 0-2 0,3-3 0 0,1 0 0 16,-4 3 6-16,7-3 2 0,-4 0 0 0,1 0 0 15,-4 3 2-15,7-3 0 0,-7 3 0 0,3-3 0 0,-3 3 8 16,7-4 0-16,-7 4 0 0,4-3 0 15,-4 3 0-15,7-3 0 0,-7 3 0 0,3-3 0 16,5 0 0-16,-5-3 0 0,1-1 0 0,3 1 0 0,-4 3 0 0,4-3 0 0,-7 6 0 0,4-4 0 16,3 1 0-16,-4-3-12 0,4 3 12 0,-3-3-12 31,-1-1 12-31,4 1 0 0,-3 3 0 0,3-3 0 0,-3 3 0 0,3-1 0 0,0 1 0 0,0 0 0 31,0-3 9-31,0 3-9 0,3-3 12 0,-2 2-12 16,2-5 14-16,-3 3-4 0,4-1-1 0,-1-2 0 0,-3 3-9 0,0-4 0 0,4 4 0 0,-4-3 0 31,0 2 0-31,0 1 0 0,0-3 0 0,0 2 0 16,-3 1 0-16,-1 3 0 0,4 0 0 0,-3-3 0 15,3 2 0-15,-3-2 0 0,3-3 0 0,0 3 0 16,-4-1 12-16,4 1-4 0,-3-3 0 0,6 2 0 0,-3 1-8 0,0-3 0 0,4 2 0 0,-4-2 0 16,0 0 0-1,4-1 0-15,-8 1 0 0,4-1 0 0,0 4 0 0,0-3 0 0,0-1 0 0,1 4 0 16,-1-3 0-16,3 2 0 0,-6-2 0 0,6 3 0 15,-6-4 0-15,3 4 0 0,0 0 0 0,0-1 0 16,0 1 0 0,0 0 0-16,4-4 0 15,-4 1 0-15,3 0 0 0,-3 2 0 0,0-2 0 0,4 0 0 0,-4 2-28 0,0-2 0 0,0-1-1 0</inkml:trace>
  <inkml:trace contextRef="#ctx0" brushRef="#br0" timeOffset="199324.88">11663 5731 1337 0,'0'0'28'0,"0"0"6"0,0 0-34 0,0 0 0 0,7 3 0 0,0-3 0 31,-7 0 86-31,0 0 10 0,0 0 3 0,0 0 0 0,0 0-5 16,0 0-1-16,0 0 0 0,0 0 0 0,0 0-14 0,0 0-3 0,0 0-1 0,0 0 0 31,0 7-3-31,3-1 0 0,-3-6 0 0,0 0 0 16,0 13-21-16,0-1-5 0,-3 1-1 0,3-1 0 0,-4 7-11 0,1 0-2 0,-1 3-1 0,1 3 0 15,3 0-6-15,-4 3-1 0,4 0 0 0,0 4 0 31,0-1 0-31,0 0 0 0,0 1 0 0,0-1 0 0,4-6-8 0,-4 3-1 16,0 1-1-16,3-1 0 0,4-3-14 16,-3 0 9-16,3 0-9 0,0 0 8 0,0-6-8 0,4 3 0 0,-1-3 0 0,4-4 0 15,-3 1 0-15,3-6 0 16,-3-1 0-16,3-3 0 0,3-3 0 0,-2-3 0 16,-1-3 0-16,0 0 0 0,0-6 0 0,0 2 0 0,0-5 0 0,-3-1 0 15,-1 1 0-15,1-4 0 0,-1 0 0 0,-3 4 0 16,1-1-27-16,-1 1-4 0,0-4-1 0,-7 4 0 31,3 2-199-31,-6 1-40 0</inkml:trace>
  <inkml:trace contextRef="#ctx0" brushRef="#br0" timeOffset="200053.17">11571 5606 1292 0,'0'0'28'0,"0"0"7"0,0 0 1 0,0 6 0 0,0 0-36 0,0 1 0 15,0-7 0-15,-3 6 0 16,3-6 52-16,0 6 4 0,0-6 1 0,0 0 0 0,0 0 6 0,0 0 1 15,0 0 0-15,0 0 0 0,0 0 51 0,0 0 10 16,0 0 3-16,0 0 0 16,0 0-66-16,0 0-13 0,3 7-2 0,-3-7-1 0,4 3-22 0,3 0-5 0,-4 0-1 0,4-3 0 15,4-3 30-15,-4 3 5 16,0-3 2-16,0 0 0 0,4-4-37 0,-4 4-7 16,3-6-2-16,1 2 0 0,-1 1-9 0,1 0 0 15,-4-3 0-15,0-1 0 0,0 4 0 0,0-4 0 0,0 1 0 0,0 3 0 16,0-1 0-1,-3 1 0-15,3 3 0 0,0 0 0 0,-7 3 0 0,0 0 0 16,0 0 0-16,0 0 0 0,0 0 0 0,0 0 0 0,0 0 0 0,4 6 0 16,-1 0 53-16,4 1 9 0,-3 2 2 0,-1 1 0 15,1 5-52-15,-1-2-12 0,1 2 0 0,3 1 0 16,-4 0 0-16,4-1 0 16,-3-2 0-16,-1 3 0 0,5-4 0 0,-5-2 0 15,4-1 0-15,-3 0 0 0,-1-2 0 0,1-1 0 0,-1 0 0 0,-3-6 0 16,0 0 0-16,0 0 0 0,0 0 0 0,0 0 0 15,0 0 0-15,0 0 0 0,0 0 0 0,0 0 0 16,0 0 54-16,0 0 8 0,0-6 2 16,-3 3 0-16,-1 0-52 0,-3-4-12 0,-3 4 0 0,-1 0 0 15,0 0 19-15,-3 0 4 0,0 3 1 0,-7-3 0 16,7 0-7-16,-7 3-1 0,0 0 0 0,-1 0 0 0,5 0 8 0,-4 0 0 16,-1 3 1-16,5 0 0 0,-1-3-25 15,8 3 0-15,-5 0 0 0,5 0 0 0,3-3 0 16,0 0 0-16,3-3 0 0,1 3 0 15,3-6-41-15,3 3-14 0,1-3-2 0,3-1-898 16,0 1-179-16</inkml:trace>
  <inkml:trace contextRef="#ctx0" brushRef="#br0" timeOffset="200925.32">12090 6327 1076 0,'0'0'48'0,"0"0"9"15,0 0-45-15,0 0-12 0,0 0 0 0,-4 6 0 16,1 1 56-16,-1-4 8 0,-3 3 3 0,7 0 0 0,-3 1 2 0,-1-1 1 0,0 0 0 0,1 0 0 16,-1 1 2-16,4-1 1 0,0 0 0 0,0-6 0 31,0 0-6-31,0 0-2 0,0 0 0 0,0 0 0 16,0 0-11-16,0 0-2 0,0 0-1 0,0 0 0 15,0 0-4-15,0 0-1 0,4-6 0 0,-1 0 0 16,1-1-7-16,0-2-2 0,-4 0 0 0,3-4 0 0,-3 0-9 0,4 1-3 0,-1-1 0 0,1-2 0 15,-1 2-5 1,1 1 0-16,-1-1-1 0,-3-3 0 0,4 4-7 16,-1-1-2-16,1-2 0 0,-1-1 0 0,-3 3-10 0,4-2 12 0,3-1-12 0,-7 0 12 0,3 1-12 15,1-1 0-15,0 0 0 0,-4 1 0 16,3 2 0-16,1 1 8 0,-1 2-8 0,-3 1 0 16,4 3 11-16,-1-1-3 0,1 1-8 0,-4 6 12 15,0 0 2-15,3 3 0 0,4 0 0 16,0 4 0-16,-3 2 6 0,3 3 2 0,0 4 0 0,0 0 0 0,0 6-22 0,4-3-18 15,-4 6 3-15,3 0 1 16,1 3 51-16,-4-3 11 0,4 3 1 0,-4 4 1 16,0-7-28-16,3 3-6 0,-3-3 0 0,0 3-1 15,0-6-7-15,4 0 0 0,-4-3-8 0,0 0 12 16,-3-7-12-16,3-2-10 0,-4-1 2 0,-3-9 0 16,0 0 8-16,0 0 8 0,0 0-8 0,0 0 11 15,4-3-65-15,-4-6-13 0,0-1-2 0,-4-2-1 16,1-1-57-16,-1-3-11 0,-3 4-2 0</inkml:trace>
  <inkml:trace contextRef="#ctx0" brushRef="#br0" timeOffset="201138.48">12097 6311 2188 0,'0'0'97'0,"0"0"20"0,7-3-93 0,0 0-24 0,0 3 0 0,0-3 0 32,0 3 107-32,0-3 17 0,4 3 3 0,-1-3 1 0,1 0-52 0,3-1-9 0,-3 1-3 0,-1 0 0 15,1 0-51-15,-1 0-13 0,1 0 0 0,-4 0 0 16,4 0 0-16,-4-4 0 0,0 4 0 0,3 0 0 16,-3 0 0-16,0 3 0 0,0 0 0 0,0 0 0 15,0 3-202-15,4-3-43 0,-4 3-9 0</inkml:trace>
  <inkml:trace contextRef="#ctx0" brushRef="#br0" timeOffset="201442.86">12619 6180 1267 0,'0'0'28'0,"0"0"5"0,0 0 2 0,0 0 1 16,0 0-36-16,0 0 0 0,0 0 0 0,0 0 0 15,0 0 109-15,-4 3 15 0,-3 0 4 0,4 0 0 16,-4 3-52-16,3-2-9 0,4-4-3 0,-3 6 0 0,-1-3 52 0,1 6 9 0,3-2 3 0,-4-1 0 31,1 0-52-31,-1 4-9 0,-3-4-3 0,3 3 0 0,-3 4 0 0,0-1 0 0,4 1 0 0,-4-1 0 16,3 1 0-16,1-4 0 0,-4 4 0 0,7-4 0 16,-4 4-51-16,4-4-13 0,0 1 0 0,4-1 0 15,-1-3 0-15,1 4 0 0,3-4 0 0,0 3 0 31,0-5 0-31,0 2 0 0,3-3 0 0,1-3 0 16,0 0-48-16,3 0-13 0,-4-3-3 0,1 0 0 0,0 0-51 0,3-4-10 0,-4 1-3 0,1-3 0 16,-1 2-153-16,-3-2-31 0</inkml:trace>
  <inkml:trace contextRef="#ctx0" brushRef="#br0" timeOffset="201742.69">12816 6073 1958 0,'0'0'43'0,"0"0"9"0,0 0 1 0,0 0 3 0,0 0-45 0,0 6-11 0,4 1 0 0,-4 2 0 0,3 0 104 0,1 4 20 15,-4 0 3-15,4-1 1 16,-1 4-52-16,-3-1-9 0,4 1-3 0,-4 3 0 15,3 0 52-15,1 3 9 0,-1-3 3 0,1 2 0 16,-4-5-103-16,3 3-25 0,1 0 0 0,-1-7 0 16,1 1 0-16,-1-4 0 0,1 1 0 0,3-4 0 15,-7-6 0-15,0 0 0 0,0 0 0 0,0 0 0 16,0 0-97-16,0 0-25 0,0 0-5 0,7-6-1 16,-3-1 0-16,-4-2 0 0,3 0 0 0,-3-1 0 15,-3 1-51-15,-5-1-10 0,5-2-3 0</inkml:trace>
  <inkml:trace contextRef="#ctx0" brushRef="#br0" timeOffset="201946.33">12714 6271 1337 0,'0'6'56'16,"0"0"-44"-16,4 0 144 0,-4-6 28 0,0 0 7 0,3 7 1 16,-3-7-52-16,7 3-9 0,0 0-3 0,0 0 0 31,0-3-51-31,0 0-10 0,1 0-3 0,2-3 0 0,1 0-51 0,-1 0-13 0,1-4 0 0,-1 4 0 15,1-3 0-15,3-3 0 0,-3 2 0 0,3-2 0 16,0 3-45-16,-3-1-12 0,-1 1-3 0,4 0 0 16,-3 0-137-16,-4 2-28 0,3-2-6 0,-3 0-1 15</inkml:trace>
  <inkml:trace contextRef="#ctx0" brushRef="#br0" timeOffset="202337.67">13070 6155 1538 0,'0'0'44'0,"0"0"8"0,0 0-41 0,0 0-11 15,-3 3 0-15,-4 3 0 16,3 0 150-16,1 1 28 0,-1-1 6 0,4 3 0 15,-3 1-36-15,-1 2-7 0,4 1-1 0,-3-1-1 0,3 4-99 0,0 0-20 0,0-4-4 0,3 4-1 32,-3-4 13-32,4 4 4 0,-1-7 0 0,1 4 0 15,3-4-13-15,-4 1-3 0,4-1 0 0,-3-2 0 16,-4-7-16-16,11 3 0 0,-4 0 0 0,-7-3 0 0,10 0 9 0,1 0-9 0,-1-3 0 0,1-4 9 31,0 1-9-31,-1-3 0 0,-3-1 0 0,4 1 0 16,-8-4 0-16,4 4 0 0,-3-4-11 0,3 4 11 0,-4-4-12 0,1 4 4 0,-4 0 0 0,3-4 0 31,-3 4 8-31,0 2-10 0,0-2 10 0,4 0-10 0,-4 2 20 0,0 1 4 16,0 3 1-16,0 0 0 0,0 3-24 0,0 0-5 0,0 0-1 15,0 0 0-15,0 3 24 0,4 3 5 0,-4 0 1 0,0 4 0 16,3-1-15 0,-3 1 0-16,0-1-9 0,0 1 9 0,4 2 0 0,-4-3 0 0,3 1 0 15,-3 2 10-15,4 1-10 0,-1-4 0 0,1 4 0 0,-1-4 0 16,4 4 32-16,-3-4 5 0,-1 1 1 0,1-4 0 15,-4-6-38-15,0 0 0 0,0 0 0 0,0 0 0 16,0 0-81-16,0 0-15 0,0 0-2 0,10-3-1 16,1-3-125-16,-4-1-26 0,0-2-5 0</inkml:trace>
  <inkml:trace contextRef="#ctx0" brushRef="#br0" timeOffset="202896.3">13473 6126 1843 0,'0'0'40'0,"0"0"9"0,0 0 2 0,0 0 1 0,0 0-42 0,0 0-10 0,0 0 0 0,-7 0 0 16,3 4 132-16,-3-1 24 16,3 3 4-16,1 3 2 0,-1 1-51 0,-3 2-11 15,4 1-1-15,3 3-1 16,-4-4-56-16,1 7-11 0,3-3-3 0,-4 2 0 0,1-2 20 0,3 0 3 0,0-1 1 0,0-2 0 16,0-1-42-16,3-2-10 0,-3-1 0 0,4-2 0 15,-4-7 0-15,0 0 0 0,0 0 0 0,0 0 0 16,10-4-16-16,-3-2 4 0,0 0 0 0,0-4 1 31,1 1-9-31,-5-3-1 0,4-1-1 0,-3 0 0 16,3 1-2-16,-4-4 0 0,1 4 0 0,-1-4 0 0,1 3 12 0,-4 1 3 15,0-1 0-15,0 1 0 0,0 2 9 0,0 1 0 16,0 3 0-16,-4 3 0 0,4-1 0 0,-3 4 11 16,3 4-3-16,-4-1 0 0,4 0 17 0,-3 3 3 0,3 0 1 15,0 4 0-15,0-1-7 0,0 1-2 0,0 2 0 0,3 1 0 16,-3-1-5-16,7 4-2 15,-3 0 0-15,-1-1 0 0,4-2-13 0,0-1 8 0,1 1-8 16,2-1 0-16,-3 1 0 0,0-4 0 16,4 4 0-16,-1-4 0 0,-3-2 0 0,-7-7 0 0,15 3 0 0,-5-3 0 31,-10 0-13-31,11 3 1 0,-1-3 0 0,1 0 0 0,-4 0 0 0,-7 0 1 0,11-3 0 0,-11 3 0 16,7-6 11-16,0 2 0 0,-4-2 0 0,1-3-8 15,-1 2 20-15,-3-2 4 0,0 0 0 0,0-1 1 16,4-2 20-16,-4-1 4 0,-4-3 1 0,4 4 0 15,0-7-4-15,0 3-1 0,-3-2 0 0,-1-1 0 16,1-3-26-16,3 0-11 0,-4 0 8 0,1-3-8 0,-1 3 25 0,1-3 0 0,-1 3 0 0,0 0 0 31,1 3-17-31,3 3-8 0,-4 1 0 0,1 2 8 0,-1 1-8 0,4 2 0 0,-3 1 9 16,-1-1-9 0,1 4 0-16,3 3 0 0,-4-3 0 0,1 3 0 15,-1 0-104-15,1-1-15 0,-4 1-3 0</inkml:trace>
  <inkml:trace contextRef="#ctx0" brushRef="#br0" timeOffset="204553.22">13420 4088 1918 0,'0'0'40'0,"0"0"9"15,0 0-39-15,0 0-10 0,0 0 0 0,0 0 0 16,0 0 76-16,0 0 12 0,0 0 4 0,0 0 0 15,3 0-43-15,4 0-8 0,0 0-1 0,0 0-1 16,4 0-3-16,0-3 0 0,-1 0 0 0,1 3 0 16,3-3-9-16,0 0-3 0,4 0 0 0,-4 0 0 15,3-1 0-15,1 1 0 0,0 0 0 0,-4 3 0 16,0-3-6-16,0 3-2 0,4 0 0 0,-1 3 0 0,1-3-16 16,-1 3 0-16,5-3 0 0,6 7 0 0,-3-4 35 15,3 0 3-15,0 3 1 0,0 0 0 16,0 1-11-16,1-1-3 0,-1 3 0 0,4 1 0 15,-4 2-2-15,0 1-1 0,0 2 0 0,1 1 0 16,-1 0 16-16,0-1 3 0,4 4 1 0,-1 0 0 16,1 0-42-16,0 0 0 0,3 3 0 0,1-4 0 0,-5 1 0 15,-2 3 0-15,2-3 0 0,-3 3 8 0,1-3 22 0,-5 0 4 0,1-1 1 0,0 1 0 32,-4 0-14-32,0 0-2 0,-3-3-1 0,-1-1 0 0,-2 1-6 15,-1-4 0-15,-4-2-1 0,-3 2 0 0,0-5-3 0,-3-1-8 16,-4-6 12-16,0 0-4 0,0 0-8 0,0 0-9 0,0 0 9 15,-4-3-13-15,1 0 13 0,-1-4 15 0,1-2-3 0,-4 0-1 32,-4-1-120-32,4 1-24 0,0-1-5 0,0 1-780 0,0 3-156 0</inkml:trace>
  <inkml:trace contextRef="#ctx0" brushRef="#br0" timeOffset="205625.89">13522 4295 1497 0,'0'0'32'0,"0"0"8"0,0 0 0 0,0 0 4 16,0 0-36-16,0 0-8 0,0 0 0 0,0 0 0 15,0 0 104-15,0 0 20 0,0 0 3 0,0-6 1 16,4 0 18-16,-4-1 4 0,-4 4 1 0,4-3 0 16,-4 0-88-16,1 3-18 0,-1-4-3 0,-3 1-1 15,4 6 31-15,-4-3 5 0,0-3 2 16,0-1 0-16,-4 4-46 0,4-3-9 0,0 0-1 0,0-4-1 0,-4 1 4 0,1 0 1 31,-1-4 0-31,-3 0 0 0,0-2-27 0,3 2 0 0,-3 1 0 0,4-1 0 16,-4 1 0-16,3 2 0 0,0 1 0 0,4 3 0 15,-3-4 36-15,3 4 3 0,0 3 0 0,0 0 0 16,0-4-27-16,3 4-4 0,4 3-8 0,0 0 11 0,-4-3-11 0,4 3 0 16,0 0 0-16,0 0 0 0,0 0 0 0,0 0 0 15,0 0 0-15,0 0 0 16,4 0 15-16,3-6 4 0,0 6 1 0,4 0 0 15,-4 0-33-15,3 6-7 0,1-6 0 0,3 3-1 0,0 0 21 0,0 0 0 16,-3-3 0-16,6 4 0 0,1-8 0 0,-4 4-11 16,7-3 11-16,-3-3-8 15,0 0 8-15,3-1 0 0,-7 1 0 0,4 0 0 0,-1-3 0 0,-6-1 0 16,-1 1 0-16,1 2-8 16,-4 1 8-16,0 0 0 0,-3-4 0 0,3 7 0 0,-7 3 0 0,0 0 0 0,0 0 0 15,0 0 0-15,0 0 0 0,0 0 8 16,0 0-8-16,-4 7 8 0,1 2-8 0,-1 0 9 15,1 4-9-15,-1 3 10 0,0-1-2 0,-3 7-8 0,0 3 12 16,0 0-4 0,4 1-8-16,-4-5 10 0,3 5-10 0,-3-4 10 0,4-1-10 0,-1 1 0 0,1-3 9 0,3-3-9 15,-4 0 0-15,4-7 0 16,0 0 0-16,4 1 0 16,-4-10 0-16,0 0 0 0,0 0 0 0,0 0 0 15,0 0-124-15,7-3-22 0,0 0-5 0</inkml:trace>
  <inkml:trace contextRef="#ctx0" brushRef="#br0" timeOffset="211535.81">14845 4741 1786 0,'-14'0'37'0,"14"0"8"15,0 0-36-15,0 0-9 0,-4 3 0 0,1 0 0 16,3-3 91-16,-4 6 16 0,1 0 3 0,3 1 1 16,0-1-67-16,0 3-14 0,3 1-2 0,1-1-1 15,3 0 28-15,-4 4 5 0,4 0 2 0,4 2 0 16,0 4-30-16,-4 0-5 0,0 3-2 0,7 6 0 15,-4-3 0-15,1 3 0 0,-4-6 0 0,4 3 0 16,-4-3-7-16,3-3-2 0,-3 3 0 0,0-3 0 16,0 0 4-16,-3-7 0 0,-1-5 0 0,-3-7 0 15,0 0-8-15,0 0 0 0,0 0-1 0,0 0 0 16,0 0 10-16,-3 0 3 0,-1-4 0 0,1 1 0 16,-4-3-12-16,0 0-1 0,3-4-1 0,-3-2 0 15,0 2-10-15,0 1 0 0,0-7 0 0,0 4 0 16,0-4 0-16,0 0 10 0,-4-2-2 0,4-1-8 15,0 0 0-15,0 0 0 0,0 0 0 0,0-3 0 0,0 0 0 0,3 0 0 16,1 1 0-16,-1-1 0 0,1 0 0 0,3 0 0 16,3 0 0-16,1 3 0 0,-1 3 0 0,8 1 0 15,-4 2 0-15,4-3 0 0,-1 4 0 0,1-1-9 16,3 1 9-16,0 2 0 0,0 4 0 0,0 3 0 16,-3 0 0-16,3 0-8 0,-4 6 17 0,1 0 4 0,0 0 1 0,-1 3 0 15,-3 1 29-15,0-1 5 0,0 3 2 0,-3 1 0 16,-1-1-40-16,-3 7-10 0,0-4 0 0,0 4 0 15,-3 0 0-15,-1-4 0 0,-3 1 0 0,0-4 0 16,0 4 16-16,-3-4 2 0,3 0 0 16,-4 1 0-16,0-1-10 0,-3-2-8 0,4-4 9 0,-1 0-9 15,-3 0-12-15,3 0-9 0,1-3-2 16,-1 0 0-16,1 0 15 0,-1-3 8 0,4-3-10 0,4 3 10 16,-5-1-161-16,8 4-27 15,0 0-4-15,8-3-988 0</inkml:trace>
  <inkml:trace contextRef="#ctx0" brushRef="#br0" timeOffset="212090.61">15187 4844 2188 0,'0'0'48'16,"-3"6"11"-16,-1-3 1 0,4-3 1 0,0 0-49 0,-7 4-12 0,7-4 0 0,0 0 0 0,0 0 105 0,0 0 19 0,0-4 3 0,-4-2 1 15,4 3-103-15,0-3-25 16,0-1 0-16,0 1 0 0,0-3 56 0,0 2 7 0,0 1 1 0,0-3 0 16,0-1-52-16,-3 4-12 15,3-3 0-15,0-1 0 0,0 1 54 0,0 0 8 0,0-1 2 0,0 1 0 16,0-1-52-16,0 1-12 0,0 3 0 0,0-1 0 16,3 1 0-16,-3 0 0 0,4 0 0 0,3-4 0 15,-3 4 0-15,3 3 0 0,-4-4 0 0,4 4 0 16,0 3 0-16,0 0 0 0,-3 0 0 0,3 3 0 15,0 1 0-15,0-1-16 16,0 0 3-16,0 3 1 0,0 0 12 0,-3 1 0 0,3-1 0 0,-4-3 10 16,4 3 0-16,0-3 0 0,-3 1 0 0,3-1 0 0,0 3 2 0,0-3 0 15,-3 0 0-15,6-3 0 16,-3 0-4-16,0-3-8 0,0 0 12 0,0 0-4 16,4 0-8-16,-4-4 10 0,0 1-10 0,0-3 10 15,0 3-29-15,0-1-5 0,0-2-2 0,-3-4 0 0,-1 4 26 0,1-1 0 16,-1-2 0-16,1 3 0 15,-4-1 20-15,-4 7 10 0,4 3 2 0,0 0 0 16,0 0-21-16,-3 0-11 0,-4 3 12 0,3 7-12 16,1 2 11-16,-4 4-11 0,3-4 10 0,1 4-10 0,-1 0 23 0,4 2-2 15,0-2 0-15,-3 3 0 0,3 0-21 0,0-7-12 16,0 1 2-16,3-1 0 0,1 1 10 0,3-1 9 16,-4-2-1-16,4-1-8 0,0-2 8 0,0-1-8 15,1-3 0-15,-1 0 0 0,3 0 0 0,1-3-16 16,-1 0 4-16,1-6 0 15,3-3-82-15,-3-1-16 0,3-2-3 0,0-1-1 16,0-3-121-16,0-2-24 0</inkml:trace>
  <inkml:trace contextRef="#ctx0" brushRef="#br0" timeOffset="212679.24">15685 4364 1969 0,'0'0'43'0,"0"0"9"0,0 0 1 0,0 0 3 0,0 0-44 0,0 0-12 0,0 0 0 0,0 0 0 15,0 0 93-15,3 7 17 16,1 5 3-16,-1 1 1 0,1-1-30 0,-1 4-7 0,1-4-1 0,-1 7 0 16,1-3-5-16,-1 0-2 0,4 2 0 0,-3-2 0 0,-1 0-10 0,1-1-3 15,-1 1 0-15,4-3 0 0,-3 2-20 0,3-2-4 16,-3-1 0-16,3-2-1 16,-4-4-14-16,1-3-2 0,-4-3-1 0,7 3 0 15,-4 4-14-15,-3-7 8 0,0 0-8 0,0 0 0 0,0 0 0 0,0 0 0 16,0 0 0-16,7-4 0 0,-3-2 20 0,-4 0-1 15,0 0-1-15,-4-1 0 0,-3 1-28 0,4 0-6 16,-8 3 0-16,1 0-1 0,-1 3 17 0,0 0 0 16,1 3 0-16,-4 3 0 0,3 0 0 0,1 4 0 15,-5 5 0-15,5 4 0 16,-1-3 17-16,4 3-2 0,-3-4-1 0,3 4 0 16,3 0-14-16,1-3 0 0,-1-1 0 0,4 1 0 0,0-4 0 0,4-2 0 15,-1-4 0-15,4 4 0 16,0-1 0-16,0-6 0 0,0 3 0 0,7-6 0 0,-3 0 0 0,3 0-15 15,4-3 3-15,-4 0 1 0,3-3 11 0,1-4 0 16,0 1 0-16,-1 0 0 0,1-4 0 0,-4 1-10 16,4-1 10-16,-1 4 0 15,-2-4-61-15,2 1-6 16,-3 5-1-16,0 1 0 0,-3 0-84 0,0 3-16 0,3-4-4 16,-4 4-1-16,1-3-15 0,-4 6-4 0,0 3 0 0,4 0 0 0,-8 0 140 0,4 4 28 15,-7-7 6-15,4 6 1 0,-1 0 27 0,1 0 6 0,-4-2 0 0,3 2 1 16,-3 0 89-16,0-6 18 0,0 0 3 0,0 0 1 0,0 0 0 0,0 0 0 31,0 0 0-31,0 0 0 0,0 0-52 0,0 0-9 0,0-6-3 0,0 0 0 16,0-4 0-16,-3 1 0 0,3-1 0 0,0 1 0 15,0-7-51-15,0 4-13 0,0-1 0 0,0-3 0 32,0 1-48-32,-4 2-13 0,1 1-3 0,3-4-819 0,-4 3-164 15</inkml:trace>
  <inkml:trace contextRef="#ctx0" brushRef="#br0" timeOffset="212756.86">16013 4465 2650 0,'0'0'75'0,"-7"3"17"0,3 3-74 0,0-3-18 15,4-3 0-15,-3 6 0 16,3 1 76-16,0-7 11 0,0 6 2 0,3 0 1 31,1 0-98-31,3-2-20 0,0-1-4 0,4 0-1 0,-1-3-152 0,1 0-31 0,-1 0-5 0,1-3-463 16,3-4-93-16</inkml:trace>
  <inkml:trace contextRef="#ctx0" brushRef="#br0" timeOffset="212989.71">16150 4458 2042 0,'0'0'58'0,"0"0"12"0,-3 3-56 0,-4 1-14 0,3 2 0 0,-3-3 0 31,3 3 133-31,-3 4 24 0,0-4 5 0,0 6 1 0,4 4-68 16,-4 0-14-16,3 3-2 0,1 3-1 15,-4-4-25-15,3 1-5 0,4 0 0 0,0 0-1 0,-3-7 0 0,3 4 0 16,0 0 0-16,3-4 0 0,1 1-18 0,-1-7-3 15,4 4-1-15,0-1 0 0,-3-3-16 0,3-3-9 0,3 0 10 16,1-3-10-16,0-3 19 0,3 3-3 0,-4-3 0 0,4 0 0 16,1 0-29-16,-5 0-7 0,4-3 0 15,0-1-1 1,0 4-75-16,1-3-14 0,-1 0-3 0,0 2-786 0,0 1-157 0</inkml:trace>
  <inkml:trace contextRef="#ctx0" brushRef="#br0" timeOffset="213420.07">16443 4396 1807 0,'0'0'40'0,"-7"3"8"0,3 0 1 0,-3 3 2 0,4-3-41 0,3-3-10 15,-4 3 0-15,1 7 0 0,3-4 87 0,-4 3 15 16,4 1 3-16,4-1 1 0,-4 4 18 0,3-1 3 0,1 1 1 0,3 3 0 0,0-1-52 16,-4-2-9-1,5 3-3-15,-1-1 0 0,-4 1 0 0,4 0 0 16,0-4 0-16,0-3 0 0,-3 1-51 0,3-1-13 16,-4 1 0-16,1-1 0 0,3 1 0 0,-4-4 0 15,-3 0 0-15,0-6 0 0,0 0 0 0,0 0 0 0,0 0 0 0,0 0 0 31,0 0-100-31,4-6-22 0,-4-4-5 0,0 1-1 16,-4-4-61-16,1 1-13 0,-1 2-2 0,-3 1-1 0</inkml:trace>
  <inkml:trace contextRef="#ctx0" brushRef="#br0" timeOffset="213850.6">16394 4562 1552 0,'0'0'44'16,"0"0"10"-16,0 0-43 0,0 0-11 0,0 0 0 15,0 0 0-15,-4 6 104 0,4-6 20 0,0 0 3 0,0 0 1 0,0 0-25 0,0 0-5 16,0 0-1-16,7 3 0 15,-3 3-1-15,6-2-1 0,-3-1 0 0,4-3 0 0,-1 3-25 0,1 0-5 16,3-3-1-16,0 0 0 16,0 0-51-16,0-3-13 0,1 0 0 0,6 0 0 15,0-4 40-15,-3 1 4 0,3-3 2 0,0-4 0 0,-3 1-29 0,-1 2-5 0,1 1-2 16,-4 2 0-16,0-2-10 0,-3 0 10 16,-1-4-10-16,1 4 10 0,-4 2-1 0,0 4 0 0,-4-6 0 0,4 3 0 15,-7 2 7 1,0 4 0-16,4-6 1 0,-4 6 0 0,0 0-1 0,0 0 0 0,0 0 0 0,0 0 0 15,-7 0 2-15,3 0 0 0,-3 3 0 0,0 4 0 16,4-1-2-16,-4 3 0 0,3 1 0 16,-3-1 0-16,0 1-7 0,0-1-1 0,0 3-8 0,3 1 12 15,1 0-4-15,-1-4 0 0,1 4-8 16,-1-1 12-16,4 1-3 0,0-1-1 0,0 1 0 0,4-1 0 0,-1 1 20 0,1-4 4 16,-1-3 1-16,5 4 0 15,-5-1-47-15,8 1-10 0,-4-4-1 0,3-3-1 0,1 3 42 0,-1 1 8 16,1-1 1-16,3-3 1 15,-3 3-26-15,3-6 0 0,0 0 0 0,-3 0 0 16,3 0 0-16,-4 0 0 0,4-3 0 0,-3 0 0 16,-1-3-46-16,-2-1-14 0,-1-2-4 0,0 0 0 15,-4-4-51-15,4-6-10 0,-3 4-3 0,-1-4 0 16,1 0-102-16,-1 0-21 0</inkml:trace>
  <inkml:trace contextRef="#ctx0" brushRef="#br0" timeOffset="214305.64">17053 4167 2419 0,'0'0'53'0,"0"0"11"0,-3 3 3 0,3-3 1 0,0 0-55 0,-4 6-13 0,4-6 0 0,0 6 0 15,4 4 54-15,-1 2 8 0,1 1 2 0,3 3 0 16,0-1 0-16,0 1 0 15,0 0 0-15,4 2 0 0,-4-2 0 0,0 0 0 0,3-1 0 0,-3 1 0 16,0 0 0-16,4-4 0 0,-4 4 0 0,0-3 0 16,0-1-52-16,0-3-12 0,0 4 0 0,0-7 0 15,-3 1 0-15,-1-1 0 0,-3-6 0 0,0 0 0 16,0 0 0-16,0 0 0 0,0 0 0 0,0 0 0 16,0 0 0-16,0 0 0 0,0 0 0 0,0 0 0 0,0 0 0 0,-3-3 0 15,-4 0 0-15,0-1 0 0,0 1 0 0,-4 0 0 16,1 3 0-16,-1 3 0 15,-3 4 0-15,0 2 0 0,0 4 0 0,0 5 0 16,-4-2 0-16,4 3 0 0,0 0 0 0,3-1 0 0,4-2 0 16,0 6 0-16,0-3 0 0,7-3 0 15,0-4 0-15,0 1 0 0,7-4 0 0,0 0 0 16,0 1 0-16,4-7 0 16,3 3 0-16,0-6 0 0,-4-3 0 0,8 0 0 0,-4-3 0 15,4-4 0-15,3-2 54 0,-3-4 8 0,-1-3 2 0,1-3 0 0,0 0-52 0,3-3-12 16,-4 7 0-16,1-4 0 0,-4 3 0 0,0 6 0 15,0-2 0-15,-3 5 0 0,0 4 0 0,-4 3 0 0,0 0 0 16,-7 3 0 0,0 0-100-16,0 0-22 0,0 0-5 0,0 0-1332 0</inkml:trace>
  <inkml:trace contextRef="#ctx0" brushRef="#br0" timeOffset="-212128.1">7281 6659 923 0,'0'0'39'0,"0"0"-31"15,0 0 51-15,0 0 10 0,0 0 3 0,0 0 0 16,0 0-36-16,0 0-6 0,0 0-2 0,0 0 0 16,0 0 0-16,0 0 0 0,0 0 0 0,0 0 0 15,0 0-16-15,0 0-3 0,0 0-1 0,0 0 0 16,0 0 4-16,4 4 0 0,-4-4 0 0,7 6 0 16,-4-3 0-16,-3-3 0 0,4 3 0 0,3 0 0 15,0 0 21 1,0 1 5-16,-3-1 1 0,3 0 0 0,0-3-27 0,3 3-12 0,-3 0 10 0,4 0-10 15,0-3 12-15,-1 3-3 0,1 0-1 0,3 1 0 16,0-4 4-16,0 0 0 0,-3 3 0 0,6-3 0 16,-3 0 16-16,-3 0 3 0,3-3 1 0,0 3 0 15,0-4-20-15,0 1-4 0,4 3-8 0,-4-3 12 0,4 0-3 16,3 3-1-16,-3-3 0 0,3 3 0 16,0-3-8-16,0 3 0 0,4 0 0 15,-4 0 0-15,4 0 0 0,3 0 8 0,-3 0-8 16,-1 0 8-16,1 0-8 0,0 0 10 0,-1 0-10 0,1-3 10 15,0 0-2-15,-1-1 0 0,5 1 0 16,-1 0 0-16,0 0-8 0,0 0 8 0,4 3-8 0,0-3 8 0,0 0-8 16,-1 3 0-16,1 0 0 0,3-4-11 15,-6 4 11-15,-1-3 0 0,0 0 0 0,0 3 0 0,4 0 0 0,-4 0 0 16,4-3 0-16,0 3 0 0,-4 0 0 16,7 3 0-16,-3-3 0 0,0 3 0 0,0 0 0 0,-1-3 0 15,1 4 0-15,3-4 0 0,-3 0 24 0,0 0 6 0,0 0 2 0,3 0 0 16,0 0-41-16,0 0-8 15,1 0-2-15,2 3 0 0,-2-3 31 0,-1 3 5 0,0-3 2 0,4 0 0 16,-7 3-19-16,3-3 0 0,-3-3 0 0,3 3 0 16,0 0 0-16,4 0-11 0,-3 3 2 0,2-3 0 15,1 0 21-15,0 3 4 0,0-3 0 0,3 0 1 16,-3 0-17-16,0 0 10 16,-4-3-10-16,7 3 8 0,-3 0-8 0,3 0 0 0,1 0 0 0,3 0-11 15,-4 0 11-15,0 0 0 0,-3 0 8 16,3 0-8-16,1 0 0 0,-1 0 0 0,4 3 0 0,0-3 0 15,0 3-20-15,0 0-9 0,-1 1-2 0,5-1 0 16,-1 0 50-16,-3-3 9 0,0 0 3 0,7 3 0 31,0 0-50-31,0 0-9 0,0 0-3 0,7 0 0 0,-8 1 56 0,5-4 11 0,-1 0 3 0,4 0 0 16,-3 3-25-16,3-3-5 0,0 3-1 0,7-3 0 0,-7 3-8 0,3-3 8 16,4 3-8-16,0-3 8 0,0 0-8 15,-3 0 8-15,-1 0-8 0,8 0 8 0,-4 3-8 0,3-3 0 0,1 3 0 16,7 1 0-16,-8-4 8 0,1 0-8 0,-1 0 0 0,8-4 8 31,-8 4-8-31,5-3 10 0,-1 3-10 0,10-3 10 16,-6 0-10-16,3 3 0 0,0-3 0 0,11 0 0 15,-7 3 53-15,-1-3 9 0,4-1 2 0,11 1 0 16,-11 0-72-16,4 0-15 0,-4 0-2 16,15 0-1-16,-12 0 42 0,1 0 8 0,0-4 1 0,7 4 1 15,-8 0-34-15,1-3-8 0,0 3 0 0,6-4-1 0,-9 4 27 0,-1 0 6 0,0 0 0 0,11 0 1 16,-11 3-17-1,4-3 0-15,-1 3 0 0,8-4 0 0,-7 4 0 0,3 0 0 0,0-3 0 0,11 3 0 16,-10-3 55-16,-1 3 7 16,0-3 2-16,7 0 0 0,-10 0-64 15,0-3-24-15,0 2 0 0,6 1 1 0,-13-3 23 0,0 3 15 0,-4 0-3 16,3-4 0-16,-6 4 8 0,-7 0 2 16,-1 3 0-16,1-3 0 0,-4 0-4 0,-4 3-1 0,1-3 0 0,-4 0 0 15,-4 3-5-15,-6-3-2 0,-1 3 0 0,0-4 0 16,-6 4-10-16,3-3 0 0,-1-3 9 0,1 3-9 15,-3 0 8-15,-1 0-8 0,0-1 8 0,-3 1-8 16,0 0 0-16,-7 0 0 0,-1-3 0 0,1 3-8 16,-4-1 8-16,-3 1 0 0,3 0 0 0,-3 0 0 15,-4 0 19-15,-3 0 2 0,3 0 1 0,-3 3 0 16,-4 0-46 0,0 0-10-16,-4 3-2 0,1-3 0 0,-8 3-152 0,5 0-30 15,-8-3-6-15</inkml:trace>
  <inkml:trace contextRef="#ctx0" brushRef="#br0" timeOffset="-208877.46">18373 6402 1451 0,'0'0'30'0,"0"0"7"16,0 0-29-16,0 0-8 0,0 0 0 0,0 0 0 15,-4-3 20-15,4-3 2 0,0 0 1 0,0-1 0 16,0-2 2-16,0 0 1 0,0-1 0 0,0 1 0 15,0-1 11-15,0-2 3 0,0-1 0 0,0 4 0 16,0-1 11-16,0-2 2 0,0 3 1 0,0-4 0 16,-3 4-28-16,3-1-6 0,-4-2 0 0,4-1-1 0,0 1 25 0,0-1 6 15,0 4 1-15,-3-4 0 16,3 0-31-16,-4 4-5 0,4-3-2 0,0-1 0 16,0 0-13-16,-3-2 0 0,3-1 0 0,0-3 0 0,0 0 0 0,0 4 0 15,0-4 0-15,0 3 0 0,0-6 0 16,3 0 0-16,-3 0 0 0,0 4 0 0,0-4 0 0,0 0 0 15,0 0 0-15,0 0 0 0,0 0 0 0,0 0 0 16,-3 3 0-16,-1-3 0 0,4-3 0 0,-4 3 0 16,4-3 0-16,-3 3 0 0,3-3 0 0,-4 3 0 0,4-6 0 0,-3 3 0 15,3-3 0-15,-4-1 0 16,4 1 0-16,0-3 0 16,0 3 27-16,0-4 2 0,-3 1 1 0,-1 3 0 15,4-4-48-15,-3 1-10 16,3-4-1-16,-4-2-1 0,4 5 30 0,0-2 0 0,0-1 0 0,0-2 0 15,0 2 0-15,0 1 0 0,0-4 0 0,0 1 0 0,-3 2 27 16,3 1 11-16,-4-4 2 0,4 4 1 0,0-1-14 0,0-3-3 0,-3-2-1 16,3-1 0-16,-4 3-23 0,4 1 0 0,-3-4 0 0,-1 0 0 15,1 0 0-15,-1 1-8 0,0 2 0 16,4-6 0-16,-3 0 8 0,-1 0 11 0,4 0-3 16,-3-3 0-16,3 0-8 0,-4 3 0 0,1-3 0 0,3-3 0 15,-4 3 0-15,4 0 0 16,0 0 0-16,0-3 0 0,0 3 0 0,-3-3 0 0,3 0 0 0,0-1 0 0,-4 1 0 0,4 0 0 31,-3-3 0-31,3-4 0 0,-4 7 0 0,4 0 0 0,-3-10 0 0,-1 4 0 0,1 3 0 16,-1-1 0-16,1-2 0 0,-1-1 0 0,1 4 12 0,-1 3 0 15,0 0 0-15,4-10 0 0,-3 10-12 0,-1 0 0 16,4-3 9-16,-3-4-9 0,-1 1 0 0,4 2-20 16,-3-2 4-16,3 0 1 15,-4-1 15-15,1 1 0 0,3-1 0 0,-4-5 0 16,4 5 0-16,-3-2 0 0,3 2 0 0,-4-3 0 15,4 4 48-15,-3 0 13 0,3-1 3 0,-4-6 0 0,4 7-52 16,0 0-12-16,-3-4 0 0,-1 4 0 0,4-1 0 0,-3 1 0 0,3-1 0 0,-4 1 0 16,0 3 0-1,1-1 0-15,-1 1 0 0,1 0 0 0,-1 6 0 16,1-4 0-16,-1-2 0 0,1 3 0 0,-1 0 0 0,1 3 0 16,-1 0 0-16,1-3 0 0,-1 2 0 0,1 1 0 0,3 0 0 15,-4-3 0-15,1 3 0 0,-1 3 0 16,4 4 0-16,0-4 0 0,-3 3 0 0,3 6 0 15,-4-2 0-15,4 2 0 0,-4 7 0 0,1 0 0 0,3 6 0 0,-4 3 0 16,1 7 0-16,-1 5 0 16,1-2 0-16,-1 3 0 0,1-4 0 0,-4 7 0 15,3 0 0-15,-3 0 0 16,0 3-202-16,7 0-43 0,-3-3-9 0,-1 0-2 0</inkml:trace>
  <inkml:trace contextRef="#ctx0" brushRef="#br0" timeOffset="-195912.38">589 7547 1728 0,'-7'-3'76'0,"7"-4"16"16,-3 4-73-16,3 3-19 0,0-6 0 0,0 6 0 15,0 0 92-15,0 0 16 0,0-3 2 0,0 3 1 16,0 0-15-16,0 0-2 0,0 0-1 0,0 0 0 16,0 0-33-16,0 0-6 0,0 0-2 0,0 0 0 0,0 0 10 0,0 0 2 15,0 0 0-15,0 0 0 0,0 0-30 0,0 0-6 0,0 0 0 0,3 3-1 16,4-3-10-16,0 3-1 0,4-3-1 0,-1 0 0 15,8 0-15-15,-4 0 11 0,7 0-11 0,-3-3 10 32,3 0 6-32,0 0 0 0,7-4 1 0,-6 4 0 15,-1 0-17-15,4 0 0 0,-11 0 0 0,3 3 0 16,-3-3 0-16,-3 3 0 0,3 0 0 0,-3 0 0 0,-8 3 0 0,4 0 0 0,-3 0 0 0,3 3 0 31,-7-2 55-31,0 2 7 0,0 3 2 0,0 1 0 16,0-4-52-16,-7 3-12 0,3 1 0 0,-3-1 0 15,0-3 0-15,0 7 8 0,-7-4-8 0,7 1 0 16,-7-1 8-16,3 1-8 0,-3-1 0 0,4 0 9 0,-5 1-9 0,-2-4 0 0,10 0 0 0,-4 4 0 16,1-4 0-16,2 0 0 0,5-3 0 0,3-3 0 15,0 0 0-15,0 0 0 0,0 0 0 0,0 0 0 16,3 4 0-16,5-1-9 16,2 0 9-16,1 0-10 0,-4-3 10 0,3 3 0 0,1-3 8 0,3 3-8 15,4-3 0-15,-4 3 0 0,-4 1 0 0,4-4-8 16,4 3 8-16,-4 0 0 0,0 0 8 0,0 0-8 15,4 3 16-15,3 1 0 0,-3-1-1 0,3 3 0 16,-7 1 3 0,4 2 1-16,-4 1 0 0,-3-1 0 0,3 4-3 0,-4 0-1 0,1-4 0 0,-8 4 0 15,-3-4-3-15,0 4-1 0,0-3 0 16,-3-1 0-16,-4 4-11 0,0-4 12 0,-4-2-12 0,-7 2 12 16,8 1-12-16,-8-7 0 0,8 4 9 0,-12-4-9 15,8 0 0-15,4-3 0 0,-4 0 0 0,-4-3 0 16,7 0 0-16,-3 0 0 0,0-3 0 0,4 0 0 15,-1 0 0-15,0-3 0 0,1 3 0 0,6-4 0 16,-6 4 0-16,6 0-13 0,-3-3 5 0,7 6 8 16,-3-7-110-16,3 1-14 0,3-3-4 0,4 3 0 15,-3-1 0-15,6 1 0 0,1 0 0 16</inkml:trace>
  <inkml:trace contextRef="#ctx0" brushRef="#br0" timeOffset="-195490.09">1316 7992 2305 0,'-4'9'48'15,"4"-9"12"-15,0 0-48 16,0 0-12-16,0 0 0 0,0 0 0 0,0 0 90 0,0 0 16 0,0 0 3 0,0 0 1 16,0 0-22-16,0 0-4 0,0 0 0 0,0 0-1 15,0 0-2-15,0 0 0 0,0 0 0 0,0 0 0 16,0 0-20-16,4-3-4 0,-4-3-1 0,7 3 0 16,-7-7-26-16,3 4-6 0,-3 0 0 0,0 0-1 15,4-1-14-15,-4 1-9 0,7-3 12 0,-7 2-12 16,0 1 8-16,4 0-8 0,-4 3 0 0,0 3 0 0,0 0 0 0,7-3 0 0,-7 3 0 0,0 0 0 31,0 0 8-31,0 0-8 0,0 0 9 0,0 0-9 0,0 0 24 16,0 0 0-16,0 6-1 0,0 0 0 0,0 0-4 15,0 1-1-15,-7-1 0 0,7-6 0 0,0 6-7 0,0-6-2 0,0 0 0 0,0 0 0 32,0 0-9-32,-4 3 0 0,4-3 0 0,0 0 0 0,0 0 0 0,0 0-11 0,0 0 11 0,0 0-12 31,0 0-111-31,0 7-22 0,0-1-5 0</inkml:trace>
  <inkml:trace contextRef="#ctx0" brushRef="#br1" timeOffset="-150784.2">1432 11018 877 0,'0'0'24'0,"0"0"7"0,0 0-31 0,0 0 0 0,0 0 0 0,0 0 0 15,0 0 48-15,0 0 4 0,0 0 1 0,-3 3 0 0,3 3 9 0,0-6 2 16,0 3 0-16,0-3 0 15,0 0-52-15,0 0-12 0,0 0 0 0,0 0 0 16,0 0 0-16,0 0 0 0,0 0 0 0,0 0 0 16,0 0 0-16,0 0 0 0,0 0 0 0,0 0 0 15,0 0 0-15,0 0 0 0,-7 0 0 0</inkml:trace>
  <inkml:trace contextRef="#ctx0" brushRef="#br1" timeOffset="-143514.23">1965 11187 885 0,'0'0'37'16,"0"0"-29"-1,0 0 57-15,0 0 12 0,0 0 3 0,0 0 0 16,0 0-18-16,4 6-3 0,-4-6-1 0,0 7 0 16,0-7 24-16,0 0 5 0,0 0 1 0,0 0 0 15,0 0 12-15,0 0 4 0,0 0 0 0,0 0 0 16,0 0 4-16,0 0 0 0,0 0 1 0,-4 3 0 16,4-3-65-16,0 0-14 0,0 0-2 0,0 0-1 15,0 0 5-15,0 0 2 0,0 0 0 0,0 0 0 16,0 0-6-16,0 0-2 0,0 0 0 0,0 0 0 15,0 0-5-15,-11-3-1 0,11 3 0 0,0 0 0 0,0 0 0 0,-7-3-1 0,7 3 0 0,0 0 0 32,-7-4 1-32,7 4 0 0,0-3 0 0,0 3 0 15,-10-3 0-15,10 0 1 0,-7 0 0 0,3-3 0 16,4 2 3-16,-7 1 0 0,4 0 0 0,3 0 0 0,-4 0-8 0,-3 0-2 0,7 0 0 0,-4-1 0 31,4 1-5-31,-7-3-1 0,7 3 0 0,-3-3 0 16,3 3-23-16,0-4-5 0,-7 1 0 0,3 0-1 0,4-1 45 0,0 1 8 0,-3 0 3 15,-4 3 0-15,3-3-20 0,4 2-4 0,0-2-1 0,-7 3 0 16,4-3-10-16,3 3 12 0,0-1-12 0,-7 1 12 16,7-3-12-16,0 3 8 0,-4 0-8 0,4 0 8 15,0-1 1-15,0-2 0 0,0 0 0 0,0 3 0 16,0-3-9-16,-4 2-14 0,4-2 3 16,0 0 1-16,0 3 10 0,0-4 14 0,0-2-3 0,-7 0-1 0,7 2-10 0,0 1 0 15,0 0 0-15,0 0 0 16,0-1 0-16,0 1 0 0,0 0 0 0,0-1 0 0,7 4 0 0,-7-3 0 15,0 0 9-15,0 6-9 0,0 0 0 0,0-3 0 16,4-4 0-16,-4 1 0 16,0 0 0-16,0 6 0 0,0 0 0 0,0 0 0 15,4-10 0-15,3 4 0 16,-7 0 0-16,3 0 0 0,4-1 0 0,-7 1 0 0,0 6 0 0,4-6 0 16,3-4 0-16,-4 4 0 0,1 0 0 0,-4 6 0 0,7-3 0 0,-7 3 0 15,0-7 0-15,10 1 0 16,-10 0 0-16,4 0 0 0,3-1 0 0,-7 7 0 15,0 0 0-15,4-6 0 0,-1 0 0 0,4 0 0 0,-7 6 0 0,4-7 0 0,3 4 0 0,-7 3 11 16,0 0-11-16,3-6 0 16,4 0 0-16,0 2 0 0,0-2 0 0,4 3 0 15,-11 3 8-15,4-6-8 0,3 3 0 0,3 0-9 16,-6-4 9-16,-4 7-13 0,10-3 13 0,-10 3 12 16,11 0-3-16,-8 0 0 0,-3 0-9 0,11-3 0 15,0 3 0-15,-1 0 8 0,-6 0-8 0,6 0-16 0,-10 0 4 0,11 0 1 16,-11 0 19-16,10 3 4 15,-6 0 1-15,7-3 0 0,-11 0-13 0,10 3 0 0,-10-3 0 0,4 4 0 0,6-1 0 16,-10-3 0 0,7 3 0-16,4 0 0 0,-8 0 0 0,-3-3 8 15,0 0-8-15,11 3 0 0,0 0-9 0,-8 4-5 16,4-1-1-16,0 0 0 0,0 0 25 0,-3-2 5 16,3 2 1-16,-4 0 0 0,4-3-26 0,4 4-5 0,-7-1-1 0,-4-6 0 15,3 6 28-15,4 0 6 0,-7 1 1 0,11-1 0 16,-11 0-31-16,3 0-5 0,4 4-2 0,-3-4 0 0,-1 0 32 0,4 1 7 15,-7-7 0-15,0 6 1 16,4 3-33-16,3-2-8 0,-7 2 0 0,3-3-1 16,5 4 35-16,-8-1 7 0,3-3 2 0,1 1 0 15,-4 2-37-15,7-3-7 0,-7 1-2 0,0 2 0 0,3 0 23 16,-3 1 0-16,7-4 0 0,-7 3 0 0,0-2 47 0,0-1 13 16,0 3 4-16,4-2 0 15,-4-1-103-15,0 3-20 0,7-2-4 0,-7 2-1 0,0-3 52 0,0 1 12 16,0-1 0-16,0 3 0 15,0-2 0-15,3-1 0 0,-3-6 0 0,0 9 0 0,0-3 0 16,0 1 0-16,-3 2 0 0,3-3 0 16,0 4 0-16,0-4 0 0,0 0 0 0,0 1 0 0,-7-1 48 0,7 0 13 15,-4 4 3-15,4-4 0 16,0 0-52-16,-7 4-12 0,4-4 0 0,3 0 0 16,-7 0 0-16,7 4 0 0,-7-4 0 0,7 3 0 0,0-9 0 0,0 0 0 0,-8 4 0 0,8-4 0 31,0 0-25-31,-3 0-8 0,-8 0-2 0,11 0 0 15,-7 3 56-15,4 0 11 0,-8-3 3 0,8 3 0 0,-4-3-49 0,3 0-10 16,-3-3-1-16,4 0-1 0,-8 3 26 0,7 3 0 0,-3 0 0 0,4 0 8 16,-8-3-8-16,4 0 8 0,0-3-8 0,0 3 8 15,4 3 8-15,-8-3 1 0,4 3 1 0,3 0 0 16,-6 1-26-16,6-4-6 0,-3 0-1 0,4 0 0 16,-8 0 15-16,11 0 0 0,-10-4 0 0,6 4 0 15,-3 0 0-15,3 4 0 0,-3-4 8 0,4 0-8 31,-4 0 0-31,3 0 0 0,1 0 8 0,3 0-8 0,0 0 0 0,-7-4 0 0,7 4 8 16,0 0-8-16,-4 0 0 0,4 0 0 0,-7-3 0 0,7 3 0 16,-3-3 0-16,3 3 13 0,0-3-4 0,0-3-1 15,0 6-8-15,-8-3-12 0,8-4 2 0,0 7 1 16,-3-3 9-16,3 3 0 0,0-3 0 0,0 3 0 16,0 0-48-16,0 0-5 0,0 0-1 0</inkml:trace>
  <inkml:trace contextRef="#ctx0" brushRef="#br2" timeOffset="-135660.24">4283 9212 1744 0,'0'0'36'0,"0"0"8"0,0 0-35 0,0 0-9 15,0 0 0-15,0-7 0 0,0 4 52 0,3-3 8 0,4 3 1 0,-7-3 1 32,4-1-6-32,3 4-2 0,-4-3 0 0,4 0 0 15,-3-4-17-15,7 1-3 0,-11-1-1 0,10-2 0 16,-6-1 25-16,3-2 5 0,-4-1 1 0,8 0 0 16,-8-2 0-16,4 2 0 0,1-3 0 0,-1 0 0 15,3-3-52-15,-6 0-12 0,3 0 0 0,-4 0 0 16,4 4 0-16,-3-4 0 0,-1 3 0 0,4 0 0 15,-3 3 20-15,3 1 0 0,-7 2 1 0,0 1 0 16,4-1-5-16,-4 4 0 0,0-1-1 0,7 1 0 16,-7 3 10-16,0-4 3 0,0 4 0 0,0 3 0 0,0-3-28 0,0 6 0 0,0 0 0 15,0-4 0 1,0 1 0-16,0 3 0 0,3-3 0 0,-3 3 0 0,0 0 0 16,0 0 0-16,0 0 0 0,0 0 0 0,0 0 32 0,0 0 0 0,4 3 1 0,3 4 0 15,-7-1-20-15,10 3-4 0,-10 1-1 0,4 2 0 16,3 1-8-16,-4 2 10 15,1 4-10-15,3 0 10 0,4 3-10 0,-1 0 0 0,-6 0 9 0,6 3-9 16,1 0 8-16,-1 0-8 0,1 0 8 0,-4 0-8 16,4-3 0-16,6-3 0 0,-10 0 0 0,11 0 8 15,-4-1 1-15,0-5 1 0,4 3 0 0,-4-4 0 16,-3 1-10-16,3-4-12 0,-4 1 2 0,1-1 1 16,-1-3 9-16,1 1 0 0,-7-4 0 15,3 0 0-15,-7-3 0 0,0 0 0 0,0 0 0 0,0 0 8 16,0 0 4-16,0 0 2 0,0 0 0 0,0 0 0 0,0 0 2 15,0 0 1-15,-7 0 0 0,3-3 0 16,-3 0-9-16,-4-1-8 0,4 1 12 0,-3 0-12 16,-1 0 9-16,1-3-9 15,-5-1 0-15,5 1 9 0,-4 3-9 0,3-3 0 0,1-1 0 0,-8 4 0 16,4 0 8-16,0-3-8 0,0 3 0 0,3-3 8 16,-7-1 15-16,4 1 2 0,0 0 1 0,-3-1 0 0,2 1-26 0,1-3-20 0,-3 3 3 0,3-4 1 31,-1 1 16-31,1-1 0 0,4-2 8 0,-1 2-8 0,-3-2 11 0,3 6-11 0,1-4 12 0,-4 4-12 31,7-4 10-31,-4 4-10 0,8 0 8 0,-8 3-8 0,0 0 0 0,8 0 0 0,-4-1 0 0,3 4 0 31,-3 0 8-31,7 0-8 0,-3 0 0 0,3 0 8 16,-7 4-8-16,7-4 0 0,0 0 0 0,0 0 0 0,0 0 0 0,0 0 0 0,0 0 0 0,0 0 0 16,0 0 0-16,7 3 0 0,3 0 0 0,1-3 0 15,-8 0-9-15,12 0 9 0,-5 0 0 0,1-3 0 16,3-4 0-16,3 1 0 0,-2-3 0 0,6-1 0 15,-7 1 0-15,7-1 0 16,-7 1 0-16,7 0 0 0,-7-1 0 0,8-2 0 0,-8 2 0 0,21-5 0 16,-10 5 0-16,-15 7 0 0,-3 3 0 15,4-3 0-15,3 3 0 0,-3 0-8 0,-1 0 8 0,4 0 0 32,-3 3 0-32,-1 0 0 0,-6 0 0 0,3 0 0 0,0 1 0 0,0-1 0 0,-7-3 0 0,4 6 0 15,-4-6 0-15,0 0 0 0,0 0 0 0,0 6 0 16,0-6 0-16,0 0 0 0,0 0 0 15,-4 7 0-15,4-4 0 0,-7 3 0 0,0-3 0 0,0 3 0 16,3 1 8-16,-3-4-8 0,-3 3 0 0,3 3 9 16,-4 1-1-16,4 2-8 0,-3 1 12 0,-15 18-4 0,11-2-8 0,3-14 0 15,1 4 0-15,-1 0 0 16,-3 3 46-16,0-3 7 0,3 3 2 0,-6-4 0 16,2 1-44-16,1 0-11 0,0-3 0 0,4-1 0 15,-8 1 0-15,4-7 0 0,0 1 0 0,3-1 0 16,-3 1 0-16,3-4 0 0,1 3 0 0,3-2 8 0,0-1-8 0,0-3 0 15,3 3 0-15,-3-3 0 0,7-3 0 0,0 7 0 0,0-7 0 16,0 0 0-16,0 0 0 16,0 0 0-16,0 0 0 0,0 0 0 0,0 0-13 0,0 0-2 0,0 0 0 0,0 0 0 15,7 0-79-15,-7-3-16 0,4-1-3 16</inkml:trace>
  <inkml:trace contextRef="#ctx0" brushRef="#br5" timeOffset="-127256.67">5567 11090 923 0,'0'0'39'0,"0"0"-31"32,-4 6 29-32,4-3 7 0,0-3 0 0,-3 7 1 15,3-7 15-15,0 0 4 0,0 0 0 0,0 0 0 0,0 0 0 0,0 0 0 0,0 0 0 0,-7 3 0 16,7-3 0-16,-4 6 0 0,4-6 0 0,-3 3 0 15,3-3 0-15,-4 3 0 0,4-3 0 0,0 0 0 16,-3 3-17-16,3-3-3 0,-7 4-1 0,7-4 0 16,-4 3 5-16,-3 0 0 0,3-3 1 0,-3 3 0 15,4-3-10-15,-1 3-3 0,-3 0 0 0,7-3 0 16,-3 3-8-16,3-3-1 0,-11-3-1 0,8 3 0 16,-1 0 10-16,-3-3 1 0,4 3 1 0,-1-3 0 15,0 0-30-15,-3 0-8 0,4-4 0 0,-1 1 0 16,-3 3 16-16,4-3 3 0,-1-1 0 0,1 1 0 15,-1 0-31-15,4 0-5 0,-10-1-2 0,10-2 0 16,-7 3 67-16,7-1 12 0,-4-2 4 0,4 3 0 16,-3-4-52-16,3 4-12 0,-4-3 0 0,4 2 0 15,0 1-18-15,-4-3-6 0,4 2-2 0,0-2 0 16,0 0 26-16,0 2 9 16,0-2 0-16,0 0 0 0,0-1-9 0,0 4 0 0,4 0 0 0,-4-4 0 15,0 4 16-15,4 0 0 0,-1-4 1 0,-3 4 0 16,4 0-27-16,-4 6-6 0,0 0 0 0,0 0-1 0,7-3 17 0,-7 3 0 15,0-7 0-15,3 4 0 0,-3 3 17 0,7-3-2 0,-3 0-1 0,-4 3 0 16,7 0-14-16,-7 0 0 16,0 0 0-16,7 0 0 15,0 0 0-15,-4 0 0 0,4-3 0 0,1 3 0 16,-1-3 0-16,-4-1 0 0,4 4 0 0,-3-3 0 0,-4 3 0 0,7 0 0 0,3 0 0 0,-6 0 0 16,3 3 0-16,0-3 0 15,4 0 0-15,-4 4 0 0,0-4 0 0,0 0 0 0,0 0 0 0,0 3 0 16,0-3 0-16,0 3 0 0,0 3 0 0,0-3 0 15,-3 0 54-15,6 4 8 0,-10-4 2 0,4 3 0 32,3-3-52-32,-4 0-12 0,1 4 0 0,3-1 0 0,-7-3 0 0,3 3 0 0,4 1 0 0,-7 2 0 15,4-6 0 1,3 3-18-16,-7-6 4 0,0 7 1 0,0-7 21 0,4 3 4 0,-4-3 0 0,0 6 1 16,3 0-13-1,1 1 0-15,-4-7 0 0,0 6 0 0,3 3 0 0,-3 1 0 0,0-1 0 0,0 4 0 16,0-4 0-16,0 0 0 0,0 1 0 15,0-1 0-15,-3-2 0 0,3 2 0 0,-4 0 0 16,1 1 0-16,3-4 0 0,-4 3 0 0,-3-2 0 0,3-1 0 16,4 0 0-1,-10-3 8-15,3 1-8 0,0-1 0 0,0 0 0 16,3 0 0-16,-6 0 0 0,-1 0 0 0,4-3 0 16,0 0 0-16,-7 0 0 0,7 0 0 0,-4 0 0 0,1 0 0 0,-1 0 0 0,4-3 0 0,0 0 0 0,-4 0 0 15,8-3 0-15,-8-1 0 16,8 1 12-16,-4 0 7 0,0-1 1 0,-1 1 0 0,1 0-32 15,0 0-7-15,4-1-1 0,-4 1 0 16,3-3 32-16,-3 2 5 0,7-2 2 0,-10 0 0 0,10-1-19 0,-11 1 0 0,8-1 0 16,-5 1 0-16,8-4 0 0,-3 4 0 15,3-3 0-15,-7 2 0 0,7-2 0 0,0 2 0 0,-4 1 0 0,4-1 0 16,0 1 0-16,0-4 0 0,0 1 0 0,4-1 0 16,-4 4-14-16,7-4-3 0,-7 4-1 15,7 0 0-15,-3-1 27 0,3 7 6 0,0-3 1 0,3 3 0 16,-6-4-16-16,6 4 0 0,-3 0 0 15,7-3 0-15,-10 3-10 0,7 0-5 16,-1-1-1-16,1 1 0 0,3 3 27 0,-4 3 5 0,5-3 0 0,-1 7 1 16,0-4-27-16,0 0-6 0,-4 0 0 15,1 0-1-15,-4 0 17 16,4 4 0-16,-1-1 0 0,-3 0 0 0,-3 4 48 16,6 2 12-16,-10 1 4 0,4-1 0 0,3 4-64 0,-7-4-15 15,0 1-1-15,0-1-1 0,0 4 27 0,-7 3 6 0,7-3 0 0,-4 6 1 16,-3-7-17-16,0 1 0 0,0 3 0 0,-3-4 0 15,-1-2 0-15,1 3 0 0,-1-4 0 0,4 1 0 16,-11-1 0-16,4 1 0 0,0-4 0 0,3 1 0 16,-3-4 0-16,4-6 0 15,-4 0 0-15,0 0 0 0,-1-6-8 0,1 2-6 16,4-2-1-16,-4-3 0 0,3 3 15 0,0-7 0 0,1 0-10 16,-1 4 10-16,4 0 0 0,0-4-9 0,0 4 9 0,4-4 0 15,-1 4 0-15,-3-4-8 0,7-2 8 0,-4 2 0 16,4-3 0-16,0 4 0 0,-3-4 0 0,3 4 0 0,3-1 0 15,-3 0 0-15,0 1 0 0,4-1 0 0,-4 1 0 16,7-4 0-16,-7 0 0 0,4 1-10 16,3-1 10-16,-4 4 0 0,4-1 0 0,-3 1 0 0,6 2 0 0,1 1 0 15,-8-1 0-15,8 4 0 0,0 0 0 0,-1 3 0 0,1-1 0 0,3 1 0 32,0 3 20-32,0 0 2 0,4 0 1 0,-4 3 0 0,0 1-23 15,4 2 0-15,-4 3 0 0,0 1 0 0,-4-1 0 0,1 4 0 0,0-4 0 0,-1 7 0 16,-6-4 8-16,-1 4-8 15,1 0 10-15,-1 2-10 0,-3 1 0 0,-3 0 0 16,-1 0 0-16,1 0-10 0,-1 0 18 0,-6-4 4 0,-1 4 1 0,0-3 0 16,1 2-13-16,-4-5-18 0,3 3 4 0,-3-4 1 15,-4-2 13-15,4-1 0 0,-3-3 0 0,3 1 0 16,-1-4 0-16,-2-3 0 0,6 0 0 0,-6 0 0 16,2-3 0-16,1-1 0 0,-3-2 0 0,3 0 0 15,3-3 0-15,0-1 8 0,1-2 0 0,3-1-8 16,0 0 0-16,3-2 0 0,-6-1-12 0,6 4 3 15,1-7 9-15,-1 3 0 0,4 0 0 0,0 1 0 16,4-1 0-16,-1 4 0 0,1-1 0 0,6-3 0 16,1 1 0-16,-8-4 0 0,8 0 0 0,3 0 0 15,-3 0 0-15,6 4 0 0,-3-1 0 0,0-3 0 16,8 7 0-16,-5-1 0 0,4 1 0 0,1 2 0 0,-1 4 0 16,0 3 0-16,4 0 0 0,-8 6 0 15,1 0 0-15,0 0 0 0,-1 6 0 0,-10 1 0 16,4 2 15-16,-4 1 1 0,3 3 1 0,-10 2 0 0,4 1-6 0,-4 3-2 0,0 0 0 15,-4 0 0 1,4 0-9-16,-10 0 0 0,3 0 9 0,-4 0-9 16,-3 0 32-16,0 0 3 0,0 0 0 0,0 0 0 0,-4-4-79 0,4-2-16 15,-11 0-4-15,4 0 0 16,4-4 64-16,-1 1 26 0,-3-4-2 0,7 0 0 0,-8-2-38 16,8-4-8-16,-3-3-2 0,6-3 0 0,-3-4 24 0,3-2 0 0,4 0 0 0,0-7 0 15,4 3 0-15,-4-5 0 0,3 2 0 16,4-3 0-16,0 0 0 0,0-3 0 0,4 0 0 0,3 4 0 15,-4-1 0-15,8 0 0 0,-1 3 0 0,5-3 0 16,-5 4 0-16,11-4 0 0,-7 3 0 0,8 1 0 16,-5-1 0-16,4 3 0 0,-3 1 0 0,7 2 0 15,-8 4 0-15,5 0 0 0,-5 3 0 16,8 3 0-16,-11 0 0 0,0 3 16 0,-3 3-2 0,-1 4-1 16,1 2-13-16,-1 4-18 0,-6 3 4 15,3-1 1-15,-7 4 61 0,0 0 13 0,0 0 3 0,-7 3 0 16,3 0-52-1,-6-3-12-15,-1 3 0 0,1 1 0 0,-4-5 0 0,-1 1 0 0,5 0 0 0,-11-3 0 16,7-3 0-16,-4 3 0 16,0-4 0-16,8-2 0 0,-11-4-48 0,6 1-13 0,-2-7-3 15,3 0 0-15,0-3 52 0,3-3 12 0,-3-3 0 0,3-4 0 16,1 1 0-16,3-7 0 0,3 0 0 0,-3 1 0 16,4-1 0-16,-1 0 0 0,4-2 0 0,0 2 0 15,0 0 0-15,4 1 0 0,-1-1 0 0,4 0 0 0,0 1 0 16,7-1 0-16,-3 3 0 0,-4 1 0 15,11-1 0-15,-8 7 0 0,4-3 0 0,7 2 0 0,-10 1 0 16,3 0 0-16,7-1 0 0,-7 4 0 0,1 3 0 0,-1-3 0 0,-4 6 0 16,8 0 0-1,-15 4 0-15,8 2 0 0,-4 1 0 0,-3 2 0 0,-1 1 0 0,4 5 0 0,-7-2 0 0,0 3 0 32,-7 0 0-32,0-4 0 0,0 7 0 0,0-6 0 0,0 0 0 0,-7-1 0 0,3 1 0 0,1-7 0 15,-8 1 0-15,7-1 0 0,-3-2 0 0,4-4 0 16,-1 0 0-16,-3-6 0 15,3 0 0-15,4-1 0 0,-3 1 0 16,3-3 0-16,3 0 0 0,-3-1 0 0,4-2 0 16,3-3 0-16,0-1 0 0,0 4 0 0,0-4 0 0,0 0 0 0,3-2 0 0,4 2 0 15,-3 1 0-15,3-1 0 0,0 1 0 0,3 2 0 16,-3-2 0-16,1-1 0 0,-1 1 0 0,0 2 0 16,7 4 0-16,-11 0 0 0,8 3 0 0,-1 3 0 15,1-4 0-15,0 4 0 0,-1-3 0 0,1 6 0 16,3 4 0-16,-11 2 0 0,8 0 0 0,-7 7 0 15,-1-3 0-15,1-1 0 0,-1 4 0 0,-3 0 0 16,0-4 0-16,-3 1 0 0,3 2 0 0,-7-2 0 16,3-1 48-16,-3-2 13 0,3-1 3 0,-6-2 0 15,3-1-80-15,0-6-16 0,-4 0-4 0,8 0 0 16,-8-3 28-16,4-4 8 0,0 1 0 0,0-3 0 0,-4-1-8 0,8 1 8 0,-8-1 0 0,4-5 0 31,0 2 0-31,0-2-8 0,3-1 8 0,-3 3 0 16,4 1 29-16,-4 6 10 0,3-1 1 0,4 1 1 15,0 6-84-15,0-6-17 16,4 3-3-16,-4 3-1 0,0 0 52 0,3 0 12 0,-3 0 0 0,7 0 0 16,0 3 0-16,1 0 0 0,-1 3 0 0,0-3 0 15,-4 4 0-15,8-1 0 0,-8 0 0 0,4 0 0 0,-3 1 0 16,3-4 0-16,-7-3 0 0,3 6 0 16,1 0-54-16,3-3-8 0,-7 4-2 0</inkml:trace>
  <inkml:trace contextRef="#ctx0" brushRef="#br1" timeOffset="-118137.33">3821 12429 912 0,'0'0'19'0,"0"0"4"0,7 0-23 0,-4 0 0 0,-3 0 0 0,7 3 0 16,-7-3 0-16,7 0 0 0,-7 0-12 0,7 3 4 31,-7-3 20-31,0 0 4 0,4 0 0 0,-4 0 1 16,0 0 31-16,7 3 7 0,-7-3 1 0,0 0 0 0,0 0 16 0,11 3 3 0,-11-3 1 0,0 0 0 15,0 0-7-15,0 3-1 0,0-3 0 0,0 0 0 32,0 0-24-32,0 0-4 0,0 0-2 0,0 10 0 15,0-10-17-15,0 6-3 0,0 4-1 0,-8-4 0 16,5-3 2-16,3-3 0 0,0 6 0 0,-11-6 0 0,8 3 11 0,-4-6 2 0,3 3 1 0,-3-3 0 31,4 0 0-31,-8 0 0 0,4 0 0 0,3 0 0 0,1-4-12 0,-8 1-2 0,11 0-1 0,-10-4 0 16,3 4-18-16,3 0 0 0,1 0 0 0,-1-4 0 15,1 4 30-15,3-4 2 0,0 1 1 0,0 3 0 16,0-4-17-16,0 1-4 0,0 3-1 0,3-4 0 16,1 1-11-16,-1-1 0 0,1 1 9 0,3 0-9 15,-4-1 0-15,4 1 0 0,4 3 0 0,-8-4 8 16,8 4 0-16,-7 0 1 0,6-4 0 0,-3 4 0 15,4 0 7-15,-4 3 0 0,3-1 1 0,5 1 0 16,-5 0 9-16,1 3 2 0,-1 0 0 0,4 0 0 0,-3 6-2 0,0 1 0 16,-1-1 0-16,1 6 0 15,-1 1 4-15,1 0 1 0,-8-1 0 0,5 7 0 0,-1-3-7 0,0-1-2 0,-7 4 0 16,3-3 0-16,-3-1-11 0,0 4-3 16,0-3 0-16,0 0 0 0,-3-4-8 0,3 4 0 0,-7-4 0 0,3 1 8 15,-3-1-8 1,0-2 0-16,0 2 0 0,-4-2 8 15,1-1-8-15,3-3 0 0,-4 1 9 16,0-1-9-16,-3-3 0 0,4 0 0 0,-1 0 0 0,-3-3 8 16,4 0-8-16,-8 0 0 0,4 0 0 0,0-3 0 15,3 0 0-15,-3-3 0 0,3-4 0 0,1 4 0 0,-4-6 0 0,7 2 0 16,3-2 0-16,-3 5 0 0,4-2 0 16,3 0-8-16,-8-1 8 0,8 1 0 0,0-4 0 0,0 4-10 0,8-4 10 15,-8-2 0-15,3-1-10 0,4 0 10 0,0 4-8 0,4-4 8 16,-4 4 0-16,3-4 0 0,1 3 0 0,3-2-8 31,-3 2 8-31,-1 1 0 0,-3-1 0 0,11 0 0 0,-7 1 0 0,-1 3 0 0,4-1 0 0,0 4-8 16,-3 3 8-16,3-4 8 0,4 4-8 0,-8 3 11 15,4 0-11-15,-3 3 0 0,0 4 9 0,3-1-9 16,-4 0 0-16,-6 7 0 0,6-1 0 0,1 1 0 16,-8-1 32-16,4 1 1 0,-7 3 1 0,0-4 0 15,0 1-22-15,0 2-12 0,-7 1 12 0,7-7-12 16,-3 4 26-16,-4 3-2 0,0-1 0 0,-4-2 0 15,4 6-37-15,-7-4-8 0,3 1-2 0,-3 3 0 16,0-3 15-16,-3-1 8 0,2 1-10 0,1-4 10 16,-3-5-9-16,-1-4 9 0,0 0-8 0,1-3 8 15,6-6-12-15,-10-1 4 0,7-2 0 0,3-3 0 16,-6-1 0-16,6 0 0 0,4-2 0 0,-3 2 0 16,2 1 8-16,5-1-8 0,-4-3 8 15,3 4-8-15,1-4 8 0,3 4 0 0,0-1 0 0,0-3-8 0,0 1 8 16,3-1 0-16,-3 4-9 0,7-4 9 0,0 3 0 0,1-2 0 0,2-1-9 15,-6 0 9 1,10 1 0-16,-4-1 0 0,1 0 0 0,10 1 0 16,-10 2 0-16,3 1-12 0,7 2 12 0,-7-2-10 0,7 2 21 15,-7 4 4-15,0 3 1 0,4 3 0 0,-4 0 0 0,0 3 0 0,4 3 0 0,-7 0 0 32,3 7-2-32,-4 0 0 0,-6-1 0 0,3 7 0 0,-4 0-1 15,1-4 0-15,-4 7 0 0,7-3 0 0,-14 0-5 16,3 3-8-16,1-3 11 0,-4 0-11 0,3-1 11 0,-6 1-11 0,-4 3 10 15,3-3-10-15,0 0 0 0,-6-4 0 0,3 1 0 0,-1-3 0 16,-6-1-8-16,7 1 8 0,-7-7-12 0,7 0 12 16,-4-3-16-16,1-3 4 0,-1 0 1 15,0 0 0-15,8-6-2 0,-11 0-1 0,7-4 0 0,-1-2 0 16,5-1 14-16,-1-2-9 0,1-1 9 0,-4-9-8 16,6 6 8-16,5-3-10 0,-4 3 10 0,3 1-10 15,4-1 10-15,4-3 0 0,-4 3 0 0,7 0 0 16,-4-3 0-16,8 0 0 0,0 3 0 0,-1-3-8 15,1 1 8-15,-1 2 0 0,8 0 0 0,-4 0 0 16,7 3 0-16,-3 1 0 0,7 2 0 0,-11 4 0 0,7-1 10 16,-3 4-2-16,-1 3-8 0,4 0 12 15,-7 3-1-15,1 3-1 16,-1 0 0-16,3 3 0 0,-6 4 2 0,0 2 0 0,-4 1 0 0,3 6 0 0,-3 0-3 16,-3 2 0-16,-4 5 0 0,7-1 0 0,-7 0-9 0,0-3 0 0,0 0 0 0,-7 3 0 31,3-3 8-31,-3 0 2 0,4 0 1 0,-8-1 0 0,4 1-11 0,0 0 0 0,-4 0 0 0,-6-3 0 15,3-3 0-15,-1-4 0 0,1 4 0 0,-3-7-11 16,3-2 11-16,0-1-13 0,-4-3 5 0,0-3 8 31,8 0-16-31,-12-6 4 0,8 0 0 0,4-1 1 0,-4-5 11 0,3-1-13 0,1-2 5 16,-5-1 8 0,8 0-10-16,4-3 10 0,-4 4 0 0,3-4-9 0,4 0 9 0,0 3 0 0,0 1 0 15,4-1-8-15,3 0 8 0,-4 1 0 0,4 2 0 0,8 1 0 16,-5-1 0-16,1 4 0 15,3-4 0-15,7 4-8 0,-3 2 8 0,-1 1 0 0,8-3 0 16,-7 6 0-16,3-1 0 0,-4 4 12 0,8 0-2 0,-11 4-1 16,7 2 2-16,-7 3 0 15,-3 4 0-15,3-1 0 0,-3 1 0 0,-4 3 0 0,-4 2 0 0,8-2 0 32,-11 3-3-32,0 0 0 0,0-4 0 0,-11 4 0 15,8 0-8-15,-4 0 8 0,-4-3-8 0,1-1 8 0,-5 4-8 0,5-6 0 0,-4 2 0 0,0-2 0 16,-4-1 0-16,0-2 0 0,1-4 0 0,3 0-11 15,-8-3 1-15,5-3 0 0,-1-3 0 0,4 0 0 0,-7-3-2 16,7-4-1-16,-4 1 0 0,11-4 0 16,-3 1 3-16,-5-1 1 0,8-2 0 0,4-1 0 15,-4 0 9-15,3 1-8 0,4 2 8 0,0-3-8 16,0 4 8-16,11-1-10 0,-8 1 10 0,8 2-10 0,0 1 10 16,3-3 0-16,0 2 0 0,3 4 0 15,1-4 0-15,3 4 0 0,0 0 0 0,1 3 0 0,-8 0 11 16,7 3-3-16,-7 0 0 0,0 6 0 0,4-3 4 0,-11 6 1 0,3 1 0 15,-3 2 0-15,-3 1 1 0,3 3 0 0,-7-4 0 16,0 7 0-16,0-3-6 0,-7-1 0 16,3 1-8-16,4 0 12 0,-10-1-12 0,3 1 8 15,0-3-8-15,-4-1 0 16,0-3 0-16,1 1 0 0,-1-7 0 0,1 3 0 16,-4-6 0-16,3 0 0 0,0-3 0 0,1-3-10 0,-1 0 2 0,4-1 0 0,-3-2 0 0,3 0 0 31,3-1 8-31,-3-2-8 0,3-1 8 0,1 1-8 0,3-1 8 0,3 0 0 0,-3 1-9 0,11-1 9 31,-7-2 0-31,3-1 0 0,3 3 0 0,1-2 0 0,3-1 0 0,-3 0 0 0,-4 1 0 16,3-1 0-16,1 0 0 0,-1 4 0 0,1-1 0 0,-1 4 0 15,1-1 0-15,-7 4 8 16,3 3-8-16,0 3 8 0,-7 0 3 0,3 9 0 0,1 7 0 0,-1 0 0 16,-3 6-2-16,0 0 0 0,-3 3 0 0,-1 3 0 15,1-3-9-15,-1 3 0 0,1-3 0 0,-8 1 8 16,4-5-8-16,3 1 0 0,-6-6 0 0,6 0 0 15,-3-4 0-15,4-2 8 0,-8-4-8 0,4-3 0 16,0 0 0-16,7-3 0 0,-3-6-14 0,-4 3 5 16,7-7 9-16,-8 1-13 0,5-4 5 0,3 1 8 15,0-1-10-15,0-2 10 0,0-4 0 0,0 3-9 16,0-3 9-16,3 7 0 0,-3-4 0 0,8 4 0 0,-5 2 0 0,1 1 0 16,-1-1 0-16,1 4 0 15,-1 0 0-15,-3 6 0 0,0 0 0 0,0 0 0 16,0 0 0-16,0 0 14 0,7 6-3 0,-3 0-1 0,-4 1 3 15,0 2 1-15,0 4 0 0,0-4 0 0,0 4-14 0,0-1 11 16,-4 4-11-16,4-4 10 47,0 1-10-31,-7-1 0-16,4 1 0 0,3-4 0 0,-4-2 0 0,1-1 0 0,3-6 0 0,0 0 0 15,0 0 0-15,0 0 0 0,0 0 0 0,0-6 0 0,-4-4 0 0,4 1-9 0,0-4 9 0,0 4-10 0,4-4 10 0,-4 1 0 0,3-1 0 0,1 1 0 0,-4 2 0 0,3 1 0 0,4 0 0 0,-7 2 0 31,4 1 0-31,-4 6 0 0,0 0 0 0,0 0 0 0,0 0 0 0,0 0 0 0,0 0 0 0,-4 9 0 16,4 4 8-16,0-4-8 0,0 4 10 0,-7-1-10 16,7 1 0-16,-3 0 8 0,3-4-8 0,-4 0 0 15,1 1 0-15,-1-4 8 0,4-6-8 0,0 0 0 16,0 0 0-16,0 0 0 0,0 0 0 0,0 0 0 16,0 0 0-16,0 0 0 15,4-9 0-15,-4 2 0 0,3-2 0 0,-3 0 0 0,4-1 0 0,-4-2 0 16,3 2 0-16,4 1 0 0,-7-1 0 0,4 4 0 15,-4 0 0-15,7 0 0 0,-7 6 0 0,0 0 0 16,0 0 0-16,0 0 0 0,0 0 0 0,0 0 0 16,-7 6 0-16,7 0 0 0,0 3 10 0,-4 1-2 15,4-1-8-15,-7 1 0 0,4 2 0 0,-1-2 8 16,1-1-8-16,-1 0 0 0,1 1 0 0,-5-4 0 16,8 0 0-16,-3 1 8 0,3-7-8 0,0 0 0 15,0 0 0-15,0 0 0 0,0 0 0 0,0 0 0 16,0 0 0-16,0 0-8 0,0-7 8 0,0 1-8 15,0 0 8-15,0-4 0 0,0 1-9 0,0 0 9 0,0-1 10 0,0 1 6 0,3-1 2 0,-3 1 0 32,8 3-30-32,-8-1-5 0,0 7-2 0,3-3 0 0,-3 3 19 0,4-3 0 0,3 0-8 0,3 0 8 15,-10 3 0-15,11 3 0 0,-8 0 0 0,4 0 0 16,-3 4 0-16,6-1 0 16,-10 0 0-16,4 4 0 0,3-1 0 15,-7 0 0-15,4 4 0 0,-4-4 0 0,0 1 8 0,0-1-8 0,0-3 0 16,-4 4 9-16,4-4-9 0,-7 0 0 0,3-3 9 0,-3 4-9 15,4-4 0-15,-1 0 0 0,-3-3 0 0,4 0 8 16,-4-3-8-16,3 0 0 0,-3 0 0 0,4-4 0 31,-1 1 0-31,1 0 0 0,-4 0 0 0,7-4-8 0,-8 1 8 0,5-1 0 0,3-2 0 0,0 2-8 16,0 1 8-16,-7-4 0 0,7 4-9 0,0 3 9 16,0-4 0-16,0 4 0 0,7 0-9 0,-7 0 9 15,0 6 0-15,0 0 0 0,3-4 0 0,-3 4 0 16,0 0 0-16,8 4 0 0,-1 2 0 0,-4 0 0 15,1 0 0-15,-1 4 0 0,4 2 0 0,-7-2 0 16,4-1 0-16,-4 1 8 0,0-1-8 0,0 0 0 16,0-2 0-16,0-1 0 0,0-6 0 0,-4 6 0 15,4-6-90-15,0 0-18 0,0 0-3 0</inkml:trace>
  <inkml:trace contextRef="#ctx0" brushRef="#br3" timeOffset="-109774.9">2886 12470 1097 0,'0'0'31'0,"0"0"7"15,0 0-30-15,0-7-8 0,0 4 0 0,0 3 0 32,0-6 0-32,0 0 0 0,0 6 0 0,3-7 8 15,4 4-8-15,-7-3 0 0,4 0 0 0,3-1 0 0,-4 4 0 0,1-3 12 0,3 0-4 0,-3-1 0 16,3 4-19-16,-7-3-3 0,3 0-1 0,4-1 0 16,-3 4 43-16,3-3 9 0,-4 0 2 0,1 3 0 15,3-4-11-15,-4 1-3 0,4 0 0 0,-7 0 0 16,4 2-25-16,3-2 0 0,-7 0 0 0,4 0 0 15,-4-1 0-15,10 1 0 0,-10-3 0 0,11 2 0 16,-11 1 33-16,3 0 2 0,4 0 0 0,-3-1 0 16,-1 1-5-16,4 0-1 0,-3-4 0 0,3 4 0 15,-3 0-43-15,3-4-9 0,-4 4-1 0,4-3-1 16,-3 2 25-16,6 1 0 0,-10-3 0 0,11 3 11 16,-8-4-11-16,4-2 12 15,-3-1-12-15,0 4 12 0,3-1-1 0,-4-2 0 0,4-1 0 0,4 4 0 16,-8-4-11-16,1 1 0 0,3-1 9 0,3 1-9 15,-6-1 0-15,3 0 0 0,-3 1 0 0,6-1 0 0,1 1 17 16,-8-1-1-16,4 1 0 0,4 2 0 16,-4-2-2-16,4-1-1 0,-1 1 0 15,1-1 0-15,3 1 1 0,3-1 0 0,-6-3 0 0,3 4 0 16,0-4-2-16,0 1-1 0,4-1 0 0,0 0 0 0,-1-3-11 16,1 4 12-16,3-4-12 0,-3 0 12 0,-1 3-12 0,1-2 8 15,-7 2-8-15,3 0 8 0,0-3-8 16,0 4 0-16,-4-4 0 0,8-3 0 0,-4 3 0 0,-3 3 0 0,3-2 0 15,0-1 0-15,4 0 28 0,-1 0 3 0,1 0 1 0,0 1 0 32,3-4-52-32,0-3-9 0,4-1-3 0,-1 1 0 0,1 0 57 15,3 3 11-15,0-3 3 0,4 0 0 0,-11 3-11 16,4-3-3-16,-7 3 0 0,3-3 0 0,0 0-25 0,0 0-9 0,-3 3 0 16,10-3 0-16,-3 0 9 0,-4 0 12 0,7 0-2 0,4 0-1 15,-7 0-9-15,6-4 0 0,5 4 0 0,-1 0 0 16,0 0 0-16,-10 0 0 0,0 3 0 0,6-6 0 15,-2 3 0-15,2 0 0 0,-6-4 0 0,10-2 0 16,1 3 53-16,2 0 9 0,1-4 2 0,3 4 0 16,-3-3-64-16,0 2-8 0,-4-2-4 0,1 0-1 15,-1 3 13-15,0-1 16 0,0-2-3 0,8 3-1 16,-4-4 1-16,6 4 0 0,1-6 0 0,0 2 0 16,-7 1-13-16,0 0 9 0,-4-4-9 0,4 4 8 15,0-1-8-15,0 1 0 0,-1 3 9 0,8-4-9 0,0 7 11 0,0-3-3 0,-7 0 0 16,7 0 0-16,-8-4-8 15,-2 7 8-15,2-3-8 0,-2 0 8 0,3 0-8 16,3-1 12-16,0 1-12 0,4 0 12 0,-4 3-3 0,1 0 0 0,-4 0 0 16,-1 0 0-1,1 3-9-15,-4 0 10 0,1 3-10 16,3-3 10-16,-1 0-2 0,5 3-8 0,-1 0 12 16,0 1-4-16,-3-1-8 0,-4 3 0 0,-3 0 0 15,0 1 0-15,0-1 0 0,-4 4-12 0,0-1 2 0,0-3 1 16,4 7 18-16,-7-4 4 0,7 4 1 0,-4 0 0 0,3-1-14 0,-6 1 0 0,3 2 8 0,1 1-8 31,-8 0 0-31,0 3 0 0,-3 0 0 0,-1 0 0 0,1 3 20 0,-8 0-3 0,5 0 0 16,-5 0 0-16,-3 3-9 0,4 0-8 0,-4 0 9 0,0 0-9 15,0 3 8-15,0-3-8 0,4 4 0 0,-4-1 9 16,0 0-9-16,3 1 0 0,-6-1 0 0,6 3 0 31,-3 1 0-31,1-1 0 0,-1 0 0 0,0 1 0 0,-4-1 0 16,4 1 0-16,-3-1 0 0,-1 0 0 0,4 4 0 0,-3-4 0 0,-1 1 0 0,4-1 0 15,-3 1 0-15,-1 2 0 0,1-2 0 16,0 2 8-16,-1-2-8 0,1 2 0 0,-1 1 0 0,-3-1 8 16,0 1-8-16,0 2 0 0,0-2 0 0,0-1 8 15,0 1-8 1,0 0 0-16,0-4 9 0,0 4-9 0,-3 2 0 0,-1 1 9 0,1 0-9 16,-1 5 0-16,0-2 9 0,-3 3-9 0,4-3 0 0,-1 0 9 15,1 3-9-15,-4-3 0 0,3-4 0 0,-3 7 8 16,0-3 0-16,-3 0-8 0,3 0 12 0,-4 0-4 0,4-1-8 0,-4 1 0 0,1-3 0 0,-1 3 0 31,4-1 0-31,-4 1 0 0,1 0 0 0,-1 3 0 16,1-3 0-16,-1 0 0 0,1 3 0 0,-1-4 0 0,0 1 0 0,-3 0 0 0,4 0 8 0,-1 3-8 31,1-7 0-31,-5 4 0 16,5 0 0-16,-1-3 0 0,-3 3 0 0,4-1 0 0,-5-2 0 15,1 3 0-15,0 0 0 0,0-4 8 0,-4 1-8 0,4 0 0 16,-3 3 0-16,6-4 0 0,-3 4 8 0,0 0-8 0,3 0 0 0,-6-1 0 0,3 1 0 0,-1 0 0 15,1 0 0-15,0 0 0 16,0 0 0-16,0-1 8 0,0 1-8 16,0-3 0-16,0 3 0 0,0-1 0 15,-1-2 0-15,-2 3 0 0,3 3 0 0,0-3 0 0,0 0 0 16,-8-4 0-16,8 4 0 0,-7 0 0 0,7-3 0 0,-4 2 0 0,1 1 0 0,-1 0 0 16,4 0 0-16,0 0 0 0,-4-1 0 0,4 1 0 15,3 0 0-15,-3 3 0 16,0-3 0-16,4 0 0 0,-8-1 0 0,4 1-11 0,0 3 3 0,0-3 0 15,3 0 8-15,-7 0 12 16,4-1-2-16,0 4-1 0,0-6-9 0,-3 0 0 0,2 3 0 0,-2-4 0 16,3 1 0-16,-4 3 0 0,0-4 0 15,1 4 0-15,-1-3 0 0,0 3 0 0,1 0 0 0,-1-1 0 16,4 1 0-16,0 0 0 0,-4 0 0 0,4 0 0 16,0-1 0-16,-4 1 0 0,8-3 0 0,-11 6 0 15,7-3 0-15,-4-1-12 0,4 1 2 0,0 0 1 16,-7 0 9-16,6 0 9 0,-2 0-1 15,3-1-8-15,0 1 9 0,-4 0-9 0,0 0 0 0,1 0 9 0,3 3-9 16,-8-1-9-16,5 1 9 0,-4 0-13 16,3 0 13-16,0-3 0 0,1 3 0 0,-1 0 0 0,-3 0 0 15,7 0 0-15,-7 0 0 0,-1 0 0 0,5-3 0 0,-1 3-9 0,1 0 9 0,-5-4 0 16,5 4 0-16,-1-3 0 16,-3 3 0-16,7 0-8 15,-7 0 8-15,7 0 0 0,-8 0 0 0,1 0 0 16,4 0 0-16,-5 0 0 0,1 0 0 0,0 0 0 0,3 0 0 0,-3 0 0 0,0-4 0 0,0 1 0 31,3 3 0-31,-3-3 0 0,0 0 0 0,7 0 0 0,-11-4-8 16,7 4 8-16,-3-3-8 0,4 2 8 15,-8 1 0-15,7 0-8 0,-6-3 8 0,2 3 0 16,5-1 0-16,-11 1 0 0,10-3 0 0,-10 3 0 0,3 0 0 16,0-1 0-16,1-2 0 0,-1 3 0 0,0-3 14 15,4-1 5-15,-4 1 1 0,1 0 0 0,3-1-20 0,-4 1 0 0,0 0 0 0,4-1 0 16,-4 1-20-16,-3 0-7 0,0-4-1 0,3 4-1 15,-7-4 29-15,8 1-9 0,-8-1 9 0,4 4 0 16,-4-3 0-16,7-1 0 0,1 7 0 0,-8-6 0 16,7 2 20-16,0 1 8 0,1-4 3 0,-8 4 0 15,11-3-51-15,-7-1-11 16,6 1-1-16,-9-1-1 0,3 1 17 0,-1-1 3 0,1-2 1 0,-4-1 0 16,4 1 12-16,0-1-9 0,3-3 9 0,-3 7-8 15,3-7-6-15,4 0-1 0,-4 1 0 0,-6-1 0 0,9 0 15 0,-2-3 16 0,-1 4-3 16,0-1-1-1,1-3-12-15,-5 3-13 0,1-3 2 0,-3 4 1 0,2-1-8 0,1-3-2 16,3 3 0-16,-3 1 0 16,7-1-20-16,-11 0-5 0,8-3-1 0,2 4 0 0,-2-7 62 0,-1 3 13 0,4-3 3 0,3 3 0 31,-3-3-32-31,-4-3 0 0,8 3 0 0,-1-3 0 16,-3-1-24-16,0 1-5 0,0 0-1 0,3 0 0 15,0 0 30-15,1 0 0 0,-1 0 0 0,0-4 0 0,8 4 12 0,-8-3 9 0,4 3 2 16,0-3 0-16,3-1-37 0,-3 1-7 0,-3 0-2 0,6-4 0 15,4 1 23-15,-4 0 0 0,1-1 0 0,3 1 0 16,3-7 0-16,-6 3 0 0,6-2 0 0,4-1 0 16,-7 0 0-16,3-2 0 0,4-1 0 0,-7-3 0 31,7 3 0-31,0-3 0 0,0 3 0 0,0-3 0 16,7 0 0-16,-7 0 0 0,4 1 0 0,3-5 0 15,0 4 0-15,0-6 0 0,4 3 0 0,-1-6 0 0,1 3 0 16,3-4 0-16,-3-2 0 0,3 2 0 0,0-2 0 0,3 3 0 0,1-1 12 0,10-2-4 15,-3 2-8-15,0-2-9 16,-1-1 9-16,12-5-13 0,-1 5 13 0,0-2 0 0,8-1 0 0,2-3 0 16,5 0-12-16,-1 4 0 0,4 2 0 0</inkml:trace>
  <inkml:trace contextRef="#ctx0" brushRef="#br6" timeOffset="-44494.23">4494 9205 597 0,'0'0'16'0,"0"0"5"0,0 0-21 15,0 0 0-15,0 0 0 0,0 0 0 16,0 0 56-16,0 0 6 0,0 0 2 0,0 0 0 0,0 0-21 0,0 0-4 0,0 0-1 0,0 0 0 15,0 0 14-15,7 4 4 0,-7-4 0 16,0 0 0-16,0 0-10 0,4 3-2 0,-4-3 0 0,0 0 0 16,4 3-15-16,-4-3-3 0,0 0-1 0,0 0 0 31,7 6-14-31,-7-6-3 0,0 0-8 0,0 0 12 0,0 6 4 0,0-6 0 0,0 7 0 0,0-1 0 31,0-6 2-31,0 6 1 0,0-3 0 0,0-3 0 0,0 7-5 0,-7-1-1 0,7-6 0 0,0 6 0 16,0 0 20-16,-4 1 4 0,4-7 1 0,0 6 0 15,0 0-30-15,0-6-8 0,0 7 0 0,0-1 0 32,0-6 0-32,0 6 0 0,0 0 0 0,0 1 0 0,0-1 0 0,0-3 0 0,-4 3 0 0,4 1 0 31,0-7 0-31,0 6-13 0,-3 0 3 0,3 0 1 0,-4 1 9 0,4-7 12 16,0 6-2-16,0 0-1 0,-3-3-9 0,3-3 0 0,0 7-12 0,0-7 12 15,0 6 0-15,0-6 0 0,0 3 0 0,0 3 0 16,0 1 0-16,0-1 0 15,0-6 0-15,0 6 0 0,0 0 0 0,0 1 0 0,0 2 0 0,0-3 0 16,0 1 0-16,-7-1 0 0,7 0 8 0,0 0-8 16,0 1 0-16,0-1 0 0,-4 0 0 0,4 0 0 15,0 1 0-15,0 2 0 0,0-3 0 0,0 4 0 16,0-4 0-16,-7 0 0 0,7 1 0 0,0 2 0 16,-3-3 0-16,3 4 0 0,0-4 0 0,0 3 0 15,-4 4 0-15,4-4 0 0,0 1 0 0,-3 2 0 16,3-2 0-16,0-1 0 0,0 1 0 0,-4-1 0 15,4-3 0-15,0 4 0 0,0-4 0 0,-3 0 0 16,3 4 0-16,0-1 0 0,-7 0 0 0,7 1 0 16,-4 2 0-16,4 1 0 0,-7-4 0 0,3 4 0 15,1-1 0-15,3-2 0 0,-4-1 0 0,1 1 0 0,3-1 0 0,-4 4 0 0,4-1 0 0,0-3 0 32,-7 4 0-32,4 0 0 0,3-1 0 0,-7 1 0 15,3-1 0-15,4 1 0 0,-7 2 0 0,4-2 0 0,-1-1 0 0,1 4 0 0,-1-3 0 0,0-1 0 31,-3 1 0-31,4-1 0 0,3 1 0 0,-7-1 0 16,3 4 24-16,1-3-1 0,-1-1 0 0,1 1 0 0,3-1-37 0,-4 4-7 0,-3-4-2 0,7 4 0 16,-3-3 33-16,3 2 6 0,-7-2 2 0,3 3 0 15,0-4-29-15,1 1-5 0,-4-1-2 0,7 1 0 16,-7-1 30-16,7 1 5 0,-4-4 2 0,4 7 0 16,-7-7-19-16,4 4 0 0,3-1 0 0,-7 4 0 15,3-3 0-15,1 2 0 0,-1 1 0 0,1 0 0 16,-1-1 0-16,4 1 0 0,-7-3 0 0,3 2 0 15,4-2-16-15,0 2-1 0,-7 1 0 0,4-3 0 16,3 2 34-16,-4-2 7 0,4-1 2 0,-3 1 0 16,-1 0-18-16,4-1-8 0,-3-3 0 0,3 4 8 15,-7 0-8-15,3-1 0 0,4 1 0 0,-7 2 8 16,4 1-8-16,-4 0 0 16,-1-1 0-16,8 1 0 0,-10 0 0 0,10-1 8 0,-7 1-8 0,3-3 0 15,4-1 0-15,-10 1 0 0,6-1 0 0,4 1 0 16,-3-1 0-16,-1 4 0 0,4-3 0 0,0 2 0 15,0-2 0-15,-3-1 0 0,3-2 0 0,0-1 0 16,0 1 0-16,0 2 0 0,-7 1 0 0,7-1 0 16,0-2-22-16,-4 2-10 0,4 1-1 0,0-1-1 15,-7-2 54-15,3-1 12 0,4 4 1 0,-3-4 1 16,-1 3-34-16,1 1 0 0,3 0 0 0,-4-1 0 16,4 1 0-16,0-4 0 0,-7-3 0 0,7 7 0 15,-3-7 0-15,3 4 0 0,0-1 0 16,-7 0 0-16,7 4 0 0,-4-1 0 0,4-2 0 0,-3 2 0 0,3-2 0 0,-4 2 0 0,1-2 0 0,3-1 0 31,0 1 0-31,-4-1 0 0,4 0 0 16,0-2 0-16,0 2 0 0,-7-3 0 0,7 4 0 0,-4-1 0 15,4 1 8-15,0 2-8 0,-7 1 0 0,7-4 0 16,-3 4 13-16,3-7-4 0,0 0-1 0,-7 0 0 0,7 1-8 0,-4-1 8 0,4 3-8 0,-3-2 8 31,3 2-8-31,0-3 10 0,-7 1-10 0,7-1 10 16,-4 3 1-16,4-2 0 0,0-1 0 0,-7 3 0 0,7-3-11 0,0-6 0 0,0 7-10 0,-3-1 10 15,3 3 0-15,0 1 0 0,0-1 0 0,0 1 0 16,0-4 0-16,0-6 0 0,0 0 0 0,0 0 0 16,0 6 0-16,0 0-9 0,-7 4 9 0,7-1 0 15,-4 1 0-15,4 2 0 0,0-2 0 0,0-1 0 16,0 0 0-16,0-9 8 0,0 0-8 0,-3 7 11 16,-1-1-11-16,4 3 0 0,-4 1 0 0,4-1 0 15,0 1 0-15,-3-1 0 0,3-3 0 0,0 4 0 16,-7-4 0-16,7 3 0 0,-4-2 0 0,4-1 0 15,0 0 0-15,0-6 0 0,-7 6 0 0,7 1 0 16,0-1 0-16,-3 3 0 0,3-2 0 16,0-1 0-16,-4 0 0 0,1 0 0 0,3 1 0 0,0-7 0 15,0 0 20-15,0 0 3 0,0 0 0 0,0 0 0 0,-4 6-37 0,4-3-7 16,-3 7-2-16,3-4 0 0,0 0 23 0,-7 0 0 0,7-2 0 0,0 2 0 31,-4 0 0-31,4 0 0 0,0 1 0 0,0-7 0 0,0 0 0 0,0 0 0 0,0 0 0 16,0 0 0-16,-7 6 24 0,7 0 8 0,0 0 3 0,0-6 0 31,0 7-23-31,0-7-12 0,0 0 12 0,-4 6-12 0,4 3 10 0,0-2-10 16,-7 2 8-16,4-3-8 0,3 1 8 0,-4-1-8 0,4 0 8 0,0 0-8 47,0 4 15-32,-7-4-3-15,7 0 0 16,0 1 0-16,0-7 7 0,-3 6 1 0,3-3 0 0,0-3 0 15,0 6-4-15,0-6-1 0,0 7 0 0,0-7 0 0,0 6-3 0,0-6-1 0,0 6 0 0,0 0 0 0,0-6-2 0,-7 7 0 0,7-7 0 0,0 3 0 0,0-3 3 0,0 0 1 0,0 6 0 0,0-6 0 16,0 0-5 0,0 0 0-16,0 0-8 0,0 0 12 0,0 0-12 0,0 0 9 0,0 0-9 0,0 0 8 15,0 0-8-15,0 0-17 0,0 0 4 0,0 0 1 16,-4-3-42-16,4 3-8 16,0-6-2-16</inkml:trace>
  <inkml:trace contextRef="#ctx0" brushRef="#br7" timeOffset="-36423.94">5588 10438 730 0,'0'12'32'0,"0"-2"8"0,4-1-32 0,-4-3-8 0,3 1 0 0,-3-7 0 16,0 0 30-16,0 0 5 0,0 0 1 0,0 0 0 15,0 0-36-15,7-4-17 0,0 1 1 0,-7 3 1 32,4-3 15-32,-4 3 0 0,0 0 0 0,0 0-9 0,0 0 9 0,0 0 0 0,0 0 0 15,0 0 0-15,3 6 0 0,1 1 0 16,-4-1 0-16,3 0 0 0,-3 1 0 0,-3-1 0 0,3-6 0 0,0 6 0 15,0-6 55-15,-4 3 6 0,4-3 2 0,0 0 0 16,0 0-44-16,0 0-9 0,-3 0-2 0,3 0 0 16,-4-3-22-16,4 3-5 0,-7-3-1 0,7 3 0 15,0 0-56-15,0 0-11 0</inkml:trace>
  <inkml:trace contextRef="#ctx0" brushRef="#br7" timeOffset="-20913.75">5563 10551 851 0,'0'0'36'15,"0"0"-36"1,0 0 109-16,0 0 15 0,0 0 4 0,0 0 0 16,0 0-103-16,0 0-25 0,0 0 0 0,0 0 0 15,0 0 56-15,0-4 7 0,0-2 1 0,0 6 0 0,0 0 0 0,0 0 0 0,0 0 0 16,0 0 0 0,0 0 0-16,0-3 0 0,0 3 0 0,0 0 0 15,4-6 0-15,-4 0 0 0,0 2 0 0,7-2 0 0,-7 3 0 0,0-3 0 16,0-4 0-16,3 4 0 15,-3-3-52-15,4-1-12 0,-4 1 0 0,3-4 0 0,1 4 54 0,0-4 8 16,-1 1 2-16,1-1 0 16,-4-2-52-16,3-1-12 0,4 3 0 0,-7-2 0 15,4-1 0-15,-4 0 0 0,3 4 0 0,1-4 0 0,-1 4 54 0,-3-1 8 16,4 0 2-16,-1 1 0 16,-3 3-52-16,4-1-12 0,-4 4 0 0,0 0 0 0,3 2 0 15,-3 4 0-15,0 0 0 0,0 0 0 0,0 0 0 0,0 0 0 0,0 0 0 0,0 0 0 16,0 0 0-16,0 0 0 0,0 0 0 0,0 0 0 15,0 0 0 1,0 0 0-16,0 0 0 0,0 0 0 0,0 0 0 0,0 0 0 0,0 0 0 0,0 0 0 16,0 0-100-16,0 0-22 0,0 0-5 15,0 0-1 1,0 0-51-16,0 0-10 0,0 0-3 0,0 0 0 0</inkml:trace>
  <inkml:trace contextRef="#ctx0" brushRef="#br7" timeOffset="-19852.34">5701 9820 836 0,'0'0'24'0,"0"0"4"16,0 0-28-16,0 0 0 0,0 0 0 0,0 0 0 16,0 0 108-16,0 0 16 0,0 0 4 0,0 0 0 15,0 0-52-15,0 0-9 0,0 0-3 0,0 0 0 16,0 0 0-16,0 0 0 0,0 0 0 0,0 0 0 15,0 0-4-15,0 0-2 0,0 0 0 0,0 0 0 16,0 0-5-16,0 0-1 0,0 0 0 0,0 0 0 16,3-3-4-16,-3-3 0 0,0-1-1 0,4 4 0 15,-1-3-7-15,-3 0-2 0,4 3 0 0,-4-4 0 16,4 1-2-16,-4 0 0 0,7-1 0 0,-7 1 0 16,3-3-9-16,-3 3-3 0,4-1 0 0,-1 1 0 15,-3-3-24-15,4-1 0 0,-4-2 8 0,3 2-8 16,1-2 33-16,-1 2 5 0,1-2 1 0,-1-1 0 15,4 1-19-15,0-1-3 0,-7-3-1 0,4 7 0 16,0-4-5-16,-1 1-2 0,1-1 0 0,-4 4 0 0,3 0-9 16,-3-1 0-16,0-2 0 0,4 2 0 0,-4 1 0 0,0 3 0 15,0-1 0-15,0 1 0 16,0 0 0-16,0 3 0 0,0-7 0 0,0 7 0 0,0 3 0 16,0 0 0-16,0 0 0 0,0 0 0 0,0 0 0 0,0 0 0 0,0 0 0 0,0 0 0 31,0 0-152-31,0 0-32 0,0 9-6 0,0-2-2 0,0-7 0 0,0 0 0 15,0 0 0-15</inkml:trace>
  <inkml:trace contextRef="#ctx0" brushRef="#br7" timeOffset="-18774.51">5860 9152 910 0,'0'0'25'0,"0"0"7"0,0 0-32 0,0 0 0 0,0 0 0 0,0 0 0 31,0 0 69-31,0 0 7 0,0 0 2 0,0 0 0 0,0 0 8 0,3-3 2 0,1-3 0 0,-1 3 0 16,1-1-16-16,-1-2-2 0,1 0-1 0,3 0 0 15,-7-4-13-15,0 4-4 0,0-3 0 0,3 2 0 31,-3-2 1-31,0 0 0 0,0-1 0 0,4 1 0 16,-1-1-23-16,-3 1-5 0,4-1-1 0,0-2 0 16,-1 3 26-16,1-1 5 0,-4-2 1 0,3-1 0 0,-3 4-39 0,7-4-7 0,-7 4-2 15,0-1 0-15,4 1-8 0,-4-1 0 0,0 1 0 0,3 0 0 16,1 2 0-16,-4-2 0 0,3 3 0 0,-3-1 0 16,0 7 53-16,0 0 9 0,0 0 2 0,0 0 0 15,0 0-52-15,0 0-12 0,0 0 0 16,0 0 0-16,4-6-48 0,-4 6-13 15,3-3-3-15,-3 3 0 0,0 0 52 0,0 0 12 0,0 0 0 0,0-6 0 16,0 6-54-16,4-7-8 0,-1 4-2 0,4-3 0 16,-7 0-51-16,4 0-10 15,-4-1-3-15,3 1 0 0,-3 6-39 0,0-3-8 0</inkml:trace>
  <inkml:trace contextRef="#ctx0" brushRef="#br7" timeOffset="-17800.85">6015 8513 1362 0,'0'0'38'0,"0"0"10"0,0 0-39 0,0 0-9 0,0 0 0 16,3-7 0-1,1 4 66-15,-4-3 11 0,3 0 3 0,1-1 0 0,0 1-14 0,-4-3-2 0,0 2-1 0,7 1 0 16,-7-3-22-1,0 2-4-15,0 1-1 0,3-3 0 0,1-1 74 0,-1 1 14 0,1 3 4 0,-1-4 0 16,-3 1-52-16,7-1-9 0,-3 1-3 0,3 0 0 16,-7-1-51-16,3 1-13 0,-3-4 0 0,7 4 0 31,-3-1 0-31,-4 1 0 0,3 0 0 0,1-4 0 0,0 4 54 16,-4 2 8-16,3-2 2 0,1 3 0 15,-1-4-52-15,-3 1-12 0,4 0 0 0,3 2 0 0,-7-2 0 0,0-1 0 0,3-2 0 0,-3 6 0 16,0-4 0-16,4 4 0 0,-4 0 0 0,0-1 0 15,0 1 0 1,0 0 0-16,0 0 0 0,0 6 0 0,0 0-100 0,0 0-22 16,0 0-5-16</inkml:trace>
  <inkml:trace contextRef="#ctx0" brushRef="#br8" timeOffset="14915.55">5842 7986 1452 0,'0'0'41'16,"0"0"9"-16,0 0-40 0,0 0-10 0,0 0 0 0,0 0 0 16,0 0 75-16,0 0 13 0,0 0 2 0,0 0 1 15,0-7-42-15,0 7-8 0,0 0-1 0,0-6-1 16,0 6-11-16,0-3-3 0,0-3 0 0,0 6 0 16,0 0 31-16,0-3 7 0,0 3 1 0,0 0 0 15,0 0-11-15,4-3-1 0,-4 3-1 0,0 0 0 16,3-7-31-16,1 4-5 15,-4 3-2-15,3-6 0 0,1 3 11 0,-1-4 1 0,1 1 1 16,-1 0 0-16,1 0 6 0,3-4 2 0,0 1 0 0,-7-1 0 0,3 1 27 0,1 0 6 0,3 2 1 0,-3-2 0 16,-1 0-68-1,4-1-14-15,0-2-2 0,-3 2-1 16,-1 4 27-16,1 0 6 0,-1-1 0 0,4 1 1 16,-3-3-17-16,6-1 0 0,-6 1 0 0,-1-1 0 0,5-2 0 0,-1-1 0 0,0 1 0 0,0 2 0 31,3-2 0-31,-6-1 0 0,6 4 0 0,-3 0 0 0,1-1 19 0,-1 1 0 0,-4-1 0 15,4 1 0-15,0 0-19 0,-3-1 0 16,3-2 0-16,0 2 0 0,-4 1 8 0,1 2-8 0,3-2 0 0,-4 3 0 16,1-4 0-16,0 4 0 0,3-3 8 0,-4-1-8 15,1 4-15-15,3-3-6 0,-4 2-2 0,1-2 0 16,-1 3 23 0,1-4 0-16,-4 4 0 0,7-3 0 15,-4-4 13-15,1 1 7 0,-4-1 2 0,7 0 0 0,-7 4-22 0,4 0 0 0,-1-1 0 16,1 4 0-16,-1 0 0 0,1-1 0 0,-1 1 0 0,1 3 0 15,-4 3 0 1,0 0 0-16,0 0 0 0,0 0 0 0,0 0 0 0,0 0 0 0,0 0 0 0,0 0 8 16,0 0-25-16,0 0-5 0,3-3-1 0,-3 3 0 15,0 0 23-15,0 0 0 0,0 0 0 0,0 0 0 16,0 0 0-16,0 0 0 0,0 0 0 0,0 0 0 16,0 0 20-16,0 0 9 0,0 0 2 0,0 0 0 15,0 0-23-15,0 0-8 0,0 0 0 0,0 0 0 0,0 0 8 16,0 0-8-16,0 0 0 0,7 6 9 0,-7 0-9 0,4 1 0 15,-4-1 0-15,3 3 8 16,1-2-8-16,-4-1 0 0,0 0 0 0,0 4 0 0,3-4 25 16,-3 0 0-16,0 0 0 0,0 4 0 15,0-4-38-15,0 3-8 0,0-2-2 0,4 2 0 0,-4-3 23 16,3 4 0-16,-3-1 0 0,4 4 0 0,-4-4 0 0,3 1 0 0,-3 2 0 16,4 1 8-16,0-4-8 0,-1 4 0 0,4 2 0 0,-7 1 8 31,4-3-8-31,3 2 0 0,-4 4 0 0,1 0 0 0,3-4 8 0,-4 1-8 15,4-3 0-15,-7-1 8 0,4 1 4 16,-1 6 1-16,1-1 0 0,0 1 0 0,-1 3-13 0,1-3 0 0,-1 3 0 0,-3 0 0 31,4-3 0-31,-4 0 0 0,0-1 0 0,7 1 0 0,-7-3 0 16,0 3 0-16,0-4 0 0,0 1 0 16,3 0 0-16,-3-1 0 0,4-2 0 0,-1-4 0 0,-3 1 0 15,4-4-12-15,-4-6 3 0,0 0 0 0,0 0 9 0,0 0 0 0,0 0 0 0,0 0-8 31,0 0 8-31,0 0 16 0,0 0-4 0,0 0-1 16,0 0-11-16,0 0 0 0,0 0 0 0,0 0 0 0,0 0 0 0,0 0 0 0,0 0 0 0,0 0 0 16,0 0 0-16,0 0 0 0,0 0 0 0,0 0 0 15,0 0 0-15,0 0 0 0,0 0 0 0,0 0 0 16,-7 0 0-16,7 0 0 0,-4-6 0 0,1 3 0 16,3-1 0-16,-7-2 0 0,3 3 0 0,1-3 0 15,-1-1 0-15,1-2 0 0,-5 3 0 0,5-4 0 16,-1 4 0-16,-6 0 0 0,6-4 0 0,-3 4 0 15,-3 0 14 1,6-4 1-16,-6 1 0 0,-1 3 0 0,7 0-7 0,-3-1 0 0,-3-2-8 0,6 3 12 16,-6-4-12-16,-1 1 0 0,1-1 8 0,-1 1-8 15,0-4 0-15,1 4 8 0,3-4-8 0,-11 1 0 16,7 3 12-16,-3-4-3 0,4 4-1 0,-1-1 0 16,-3 1 2-16,4-1 0 0,-1 1 0 0,-3 3 0 15,3-1-10-15,-3 1 12 0,4 3-12 0,-1 0 12 16,0-3-12-16,4 2 8 0,0-2-8 0,0 0 8 15,0 3-8-15,0 0 0 0,-3-4 0 0,2 4 0 0,5 0 8 0,-4 0 0 0,7 0 0 0,-7-3 0 32,3 2-8-32,4-2-11 0,-3-3 3 0,3-1 0 15,-4 7 8-15,4 3 0 0,0 0 0 0,0 0 0 0,0 0 0 0,4-6 0 0,-1 0 0 0,1 3 0 16,-4-4 0-16,7 4 0 0,-4 0 0 0,1 0 0 31,3 3 0-31,0-3 0 0,0 0 0 0,4 3-8 0,-4 0 8 0,7-4 0 0,-4 1 0 0,5 3 0 16,-1-3 0-16,3 0 16 0,1 0-4 0,3 0-1 15,-3-3-11-15,-1 2-16 0,5 1 4 0,-1-3 1 16,-4 0 11-16,5-1 0 0,-5 1 0 0,4 3 0 16,-3-3 0-16,3 3 0 0,0-1 0 0,-3 1 0 31,0 0 0-31,-1 0 0 0,-6 0 0 0,3 0 0 0,0-3 0 16,0-1 0-16,-3 4 0 0,3-3 0 0,-7 3 0 0,0 3 0 0,4-3 0 0,-1 3 0 15,-6 0 0-15,3-4 0 0,-4 1 0 0,-3 3 0 16,0 0 0-16,0 0 0 0,0 0 0 0,0 0 0 15,0 0 0-15,0 0 0 0,0 0 0 0,0 0 0 16,0 0 0-16,0 0 8 0,0 0-8 0,0 0 0 16,0 0 0-16,0 0 8 0,0 0-8 0,-3 7 0 15,3-7 8-15,-7 3-8 0,3 0 10 16,4 3-10-16,-7-3 0 0,7-3 0 0,-3 3 0 0,-5 4 0 16,5-1 0-16,-4 0 0 0,3 4 0 0,1-4 0 15,-4 0 9-15,0 0-9 0,3 1 8 0,-3-1-8 0,4-3 0 0,-1 0 0 0,4-3 0 16,-7 3 0-1,0 4 0-15,-4-4 8 0,4 3-8 0,0-3 0 0,-3 3 0 0,-1-2 8 0,1-1-8 0,2 3 0 16,1 0 10-16,-7 1-10 0,4 2 12 0,-1 0-12 16,-3 1 12-16,3-4-4 0,1 0 0 15,-1 1-8-15,-3 2 9 0,0 4-9 0,0 2 0 0,3-2 9 16,-3-4-9-16,0 1 0 0,0-4 0 0,0 0 8 16,0 3-8-1,0 1 0-15,0 2 0 0,-1 1 8 0,1 0 0 0,0-1-8 0,0 1 12 0,4-4-4 16,-1 4 17-16,-3-4 3 0,7 4 1 0,-4-4 0 15,4 0-37-15,-3 4-8 0,3-7-2 0,-1 4 0 16,1-4 29-16,4 0 5 0,-4 0 2 0,0 4 0 16,0-7-18-16,3 0 0 0,-3 0 0 0,7-3 0 15,-3 3 0-15,3-3 0 0,0 0 0 0,0 0 0 16,-7 0 0-16,7 0-11 0,0 0 2 0,-4 0 0 16,4 0 9-16,0 0 12 15,0 0-2-15,0 0-1 0,0 0-9 0,0 3 0 0,0-3 0 0,0 0 0 16,0 0 0-16,0 0 0 0,0 0 0 0,0 0 0 15,0 0-152-15,4-3-32 0,-1 3-6 16</inkml:trace>
  <inkml:trace contextRef="#ctx0" brushRef="#br3" timeOffset="43121.44">4678 9654 1159 0,'0'0'48'0,"0"0"-38"31,0 0 70-31,0 0 15 0,0 0 2 0,0 0 1 0,0 0-27 0,0 0-6 0,0 0-1 0,0 0 0 16,0 0 0-16,0 0 0 15,0 0 0-15,0 0 0 0,0 0-6 0,0 0-2 0,0 0 0 0,0 0 0 31,0 0 2-31,0 0 0 0,0 0 0 0,0 0 0 0,0 0 9 0,3-3 1 0,-3 3 1 16,0 0 0-16,7-7-23 0,-7 7-5 0,7-3-1 0,1 0 0 16,-8 3-25-16,10-3-6 0,1 0-1 0,-8 0 0 15,4 0-8-15,4 0 0 0,-4-1 0 0,4 1 0 16,-4 0 9-16,0 0-9 0,3 0 10 0,-3 0-10 16,4-4 15-16,-4 4-3 0,0-3-1 0,4 3 0 15,-1 0 3 1,1 0 1-16,-4-4 0 0,3 4 0 0,1-3-5 0,0 3-1 0,3-3 0 0,-4-1 0 15,4 1 6-15,-3 0 1 0,7-1 0 0,-8 1 0 16,4 3-16-16,0-3 0 16,0 3 0-16,4-4 0 0,-7 1-8 0,6 0-5 0,1 0-1 15,0 2 0-15,-1-2 14 0,1 0 0 0,0 0 0 0,-1-1 0 16,4 1 0-16,-7 0 0 0,4 0 0 0,0-1 10 0,-4 1-10 16,3 0 0-16,-2-1 0 0,2 4 0 15,-6-3 0-15,3 0 0 0,7-1 8 0,-10 4-8 0,3 0 0 0,0 0 0 16,0 0 0-16,4 0 0 15,-8 0 0-15,-3 0 13 0,4-4-3 0,-4 4-1 16,3 3-9-16,-6-3 0 0,-4 3 0 0,7 0 0 16,-7 0 0-16,0 0 10 0,0 0-10 0,0 0 10 0,0 0-10 0,0 0 0 15,4-3 0-15,-4 3 8 0,0 0-8 0,0 0 10 0,0 0-10 0,0 0 10 32,0 0-94-32,0 0-20 0,0 0-3 0,0 0-1 0,0 0-118 0,0 0-24 0</inkml:trace>
  <inkml:trace contextRef="#ctx0" brushRef="#br3" timeOffset="43662.49">5433 9177 1257 0,'10'3'53'0,"-3"1"-42"32,4-4 107-32,-4 3 22 0,0-3 4 0,4 3 0 0,-1 0-40 0,4-3-8 0,4 3-1 0,-7 0-1 31,3 0-55-31,0 0-11 0,3 4-3 0,-2-4 0 16,-1 0 5-16,0 0 1 0,-4 0 0 0,8 4 0 15,-11-4-18-15,4 3-3 0,-4 0-1 0,3 1 0 16,-10 2 35-16,4-3 8 0,-4 0 0 0,0 4 1 0,0-4 11 0,0 0 1 0,0 1 1 0,-4 2 0 15,-3-3-28-15,4 4-6 0,-8-1 0 0,4 1-1 16,0-1 13-16,-11 0 4 0,4 1 0 0,0 2 0 31,-3-2-17-31,-1 2-3 0,0 1-1 0,4-4 0 0,0 1-9 0,3-1-2 0,1 0 0 0,6 1 0 16,-6-4-16-16,10-3 0 0,0-3 0 0,0 0 0 16,0 0-72-16,0 0-14 0,0 0-3 0,0 0-1 15,3 3-134 1,-3-3-26-16</inkml:trace>
  <inkml:trace contextRef="#ctx0" brushRef="#br3" timeOffset="44403.5">4706 9510 1015 0,'0'0'28'0,"0"0"8"0,0 0-36 0,7-4 0 0,-3-2 0 0,3 3 0 15,-7 0 72-15,0 3 7 0,3-3 1 16,4 3 1-16,-7 0-14 0,7-3-3 0,4 0-1 0,-4-1 0 31,-3 1-13-31,-4 3-2 0,7 0-1 0,0-3 0 0,-7 3 9 0,0 0 3 0,0 0 0 0,7 0 0 32,-7 0 13-32,0 0 2 0,0 0 1 0,0 0 0 0,0 0-12 0,0 0-3 0,3 6 0 0,-3 1 0 15,-3-1 4-15,-1 3 1 0,-3 1 0 0,4-1 0 16,-8 4-22-16,0-1-5 0,1 4-1 0,-4 0 0 15,-4-1-18-15,4 4-4 0,-7-3-1 0,3 3 0 16,1-1-4-16,-1 1-1 0,7-3 0 0,-6 0 0 16,6-1 22-16,4-2 4 0,-4-1 1 0,11-2 0 15,-7-1-11-15,14-3-1 0,-7 1-1 0,0-7 0 32,11 3-23-32,-4 0 0 0,4-3 0 0,6-3 8 0,-6 3-8 0,7-3 8 0,3 0-8 0,0-1 8 15,-7 1-8-15,7 3-12 0,-7-3 4 0,0 3 0 16,-3 0-20-16,0 0-4 0,-1 3-1 15,-3-3 0-15,-7 0-63 0,0 0-13 0,7 7-3 0</inkml:trace>
  <inkml:trace contextRef="#ctx0" brushRef="#br0" timeOffset="54352.9">1700 7566 1112 0,'0'0'23'0,"0"0"6"16,0 0-29-16,0 0 0 0,0-7 0 0,0 7 0 0,0 0 89 0,0 0 12 16,-3-3 3-16,3 3 0 15,0 0-17-15,0 0-3 0,0 0-1 0,0 0 0 16,0 0 21-16,0 0 4 0,0 0 0 0,0 0 1 15,0 0-26-15,0 0-6 0,0 0-1 0,0 6 0 0,0 4-4 0,0-1 0 0,3 4-1 0,-3-1 0 32,0 4-57-32,7 6-14 0,-7-3 0 0,0 3 0 0,0 3 0 15,4-3 0-15,3 6 0 0,-3-3 0 16,-4 0 40-16,3 0 6 0,4-3 1 0,-7 0 0 16,4-3-31-16,3-3-7 0,-7-1-1 0,3-2 0 0,4-4-8 0,-3-2 12 0,-4-7-12 15,0 0 12 1,0 0-4-16,3-4 0 0,4 1 0 0,-3-3 0 15,-4-3-8-15,7-1 0 0,-7-2-10 0,0-4 10 16,0 0 27-16,4 1 11 0,-4-4 2 16,0-3 1-16,0 3-25 0,0-3-6 0,0 3-1 0,0-3 0 0,0 0 1 0,7 0 0 0,-7 0 0 0,3 1 0 15,-3-5-10 1,4 5 8-16,-4-1-8 0,7 0 8 0,-7 0-8 0,0-3 0 0,3 3 0 16,4-3 0-16,-7 3 0 0,0 0 0 0,4 0 0 0,-4 0 0 15,7 3 0-15,-7 0 0 0,0-3 0 0,3 6 0 0,4 1 0 16,-7 5 0-16,0 1 0 0,0 3 8 15,4-1-8-15,-4 7 0 0,0 0 0 0,0 0 0 16,0 0 0-16,0 0 8 0,0 0-8 0,0 7 8 16,4 2-8-16,3 1 12 0,-4 2-12 0,4 1 12 0,-3 2-12 0,3 1-17 15,-4 3 4-15,-3 0 1 16,4-1 12-16,3 1 0 0,-4 0 0 0,4 0 0 16,-3-3 14-16,3-1 6 0,-3-2 0 0,-1-1 1 15,4 1-21-15,-3-4 0 0,3 4 0 0,-4-7 8 16,4 3-8-16,-3-2 0 0,-1-4 0 0,4 3 0 15,-3-3 0-15,3-3 0 0,4 0 0 0,-8 0 0 16,8-6 0-16,-8 0 0 0,8-4 0 16,-4-2-8-16,3-4 8 0,-6-3 0 0,7 0 0 15,-8-6 0-15,4 3 0 0,-3-3 0 0,3 0 0 0,0-3 8 16,0 6-8-16,-4-3 0 0,4 3 0 0,-3 3 0 0,3 0 0 0,-7 7 0 16,4-1 0-16,3 4 0 0,-4 3 0 0,-3-1 8 0,0 4-8 0,0 3 0 15,0 0 12-15,0 0-3 0,0 0 0 0,0 0 0 16,0 0 17-16,4 3 3 15,3 4 1-15,-4-1 0 0,4 0-30 0,-3 1-12 16,3 2 1-16,-4 0 0 0,1 1 11 0,3-1 14 0,-7 4-3 0,3 2-1 16,5 4 1-16,-8 3 0 0,3 3 0 15,4 3 0-15,-7 1 0 0,0-1 0 0,0 3 0 16,0 7 0-16,0-4-3 16,0 1-8-16,0-4 12 0,0 4-4 0,4-7 23 0,-4 0 4 0,0-3 1 15,0-3 0-15,0-6-55 0,0-1-10 0,0-2-3 0,0 0 0 16,0-7 23-16,0-6 9 0,0 0-8 0,0 0 8 15,0 0-28-15,0 0-1 16,0-3 0-16,0-7 0 0,-4 1-58 0,4-1-11 0,0-2-2 0,0-1-1 16,0 4-103-16,4 0-20 0,-4-1-4 0</inkml:trace>
  <inkml:trace contextRef="#ctx0" brushRef="#br0" timeOffset="55123.44">2268 7688 2419 0,'0'0'53'0,"0"0"11"0,-7 6 3 0,7-6 1 0,0 0-55 0,0 0-13 0,0 0 0 0,7 6 0 15,-7-6 54-15,4 7 8 0,3-4 2 0,4 0 0 32,-8-3-52-32,8-3-12 0,-1 0 0 0,4-4 0 0,-3 1 54 0,0-3 8 0,3-1 2 0,-4 1 0 31,1 0-64-31,-1-4-15 0,1 0-1 0,-4 1-1 0,0 3 17 0,4-1 0 0,-11-2 11 0,3 5-11 15,-3 1 16-15,0 6-3 16,0 0-1-16,0 0 0 0,0 0 16 0,-3 0 4 0,-8 0 0 0,4 3 0 16,0 3-1-16,-4 4 0 0,1 2 0 0,-4 1 0 31,7-1-31-31,-4 1 0 0,0 3 0 0,8-1 0 0,-11 1 20 0,7 3-1 16,3 0-1-16,-3 3 0 15,4-4-3-15,3 1-1 0,-7-3 0 0,7 3 0 0,0-4-14 16,0 1 11-16,7 0-11 0,-7-1 10 0,3-2-10 0,4-4 0 0,4 1 0 0,-8-4 0 31,8-3 0-31,0 0-11 0,-1 0 11 0,1-3-12 0,3-3-24 16,-4 0-6-16,4-3-1 0,1 0 0 0,2-4-76 0,1 1-15 0,0-4-3 15,-4 1-1-15,0-1-76 0,3-2-15 0,-3-1-3 0,-3 0-1 32,0 0-5-32,-8 1-1 0,8-1 0 0,-8 0 0 0,4 1 127 0,-3 2 24 15,3 1 6-15,-7-1 1 0,3 1 137 0,-3-1 28 0,0 1 6 0,0-1 1 16,0 4 44-16,0-1 9 0,0 4 1 0,0 0 1 15,0-1-50-15,0 7-11 0,0 0-1 0,0 0-1 16,0 0 36-16,0 0 7 0,0 0 2 0,0 7 0 16,-3-1-21-16,3 0-4 0,-7 7-1 0,3 2 0 15,4 1-10-15,-7 6-1 0,4 3-1 0,3 0 0 0,0-3-56 16,-4 0-11-16,4 0-3 0,0 0 0 0,-7-3 11 0,14 0 1 0,-7-4 1 16,4 1 0-1,-4-3-21-15,3-4-4 0,4-3 0 0,-7-6-8 0,0 0 0 0,4 0 0 0,3-3 0 16,4-3 0-16,-8 0 0 15,1-7-12-15,3-3 12 0,3 1-12 16,-10-1 2-16,4-3 1 0,3 0 0 0,-7 0 0 16,3 1-2-16,1 2 0 0,-4 0 0 0,7 1 0 15,-7 2-16-15,0 4-3 0,0-1-1 0,0 1 0 0,0 3 48 0,0-1 10 0,0 7 1 0,0 0 1 32,0 0-10-32,0 0-3 0,0 0 0 0,0 10 0 0,0-1 1 15,0 1 0-15,0-1 0 0,3 4 0 0,-3-1 2 0,7 4 0 0,-7-1 0 0,0 4 0 16,4-3 2-16,3 0 1 0,-7-1 0 0,4 1 0 15,-1-4-22-15,4 1 0 0,-7-4 0 16,4 1 8-16,3-7-20 0,-4 3-3 0,4-6-1 0,-3 0 0 16,3 0-108-16,-4-6-23 0,1 0-4 0,3-4-1 15,-3 1-83-15,3-7-17 0,-4-3-3 16</inkml:trace>
  <inkml:trace contextRef="#ctx0" brushRef="#br0" timeOffset="55470.47">2826 7534 1489 0,'3'-28'31'0,"-3"22"7"0,0-4-30 0,7 1-8 15,-7 0 0-15,0-1 0 16,0 4 116-16,0 6 21 0,0 0 5 0,0 0 1 16,0 0-10-16,0 0-1 0,0 0-1 0,-7 9 0 0,4 4-41 0,3 2-8 0,-7 1-2 0,3 3 0 15,-3 0-20-15,4 0-5 0,-4-1-1 0,-1 4 0 16,8-3 2-16,-10 3 0 0,10-3 0 0,-7 0 0 31,3-4-23-31,-3 1-4 0,4-6-1 0,-1 2 0 0,4-3-8 0,0-2-3 16,0-1 0-16,0 0 0 15,0-6-17-15,0 0 0 0,0 7 0 0,0-7 0 16,0 0-31-16,7 3-3 0,-7-3-1 0,7 0 0 16,-3 0 35-16,6-3 0 0,-3-4 0 0,1 1 0 15,-1 0 0-15,3-1 0 0,1-2 0 0,-1 3 0 16,-3-4 16-16,4 4 11 0,0 0 1 0,-1 3 1 16,4-4-29-16,-3 7 0 0,3-3 0 0,4 6 0 15,-8 1 0-15,1-1 0 0,3 3 0 0,-4 0 0 0,1 4 8 0,-4-4-8 0,4 6 0 0,-4-2 0 31,-4-1 9-31,4 4-9 0,-7-1 8 0,4-2-8 16,-4 2 10-16,-4 1-10 0,4-1 12 0,-7-2-12 0,4-1 13 16,-4 1-4-16,3-1-1 0,-6 0 0 0,6-2 6 0,-7-1 1 0,1-3 0 0,-1 0 0 15,1-6-37-15,6 0-7 0,-6 0-2 16,3-3 0-16,3-4-129 0,-3 1-25 0,3-4-6 16</inkml:trace>
  <inkml:trace contextRef="#ctx0" brushRef="#br0" timeOffset="56293.41">3154 7562 1792 0,'0'0'51'0,"0"0"10"0,0 0-49 15,0 0-12-15,0 0 0 0,0 0 0 0,-11 4 105 0,8 2 19 16,3-3 3-16,-7 3 1 0,7-6 0 0,0 7 0 0,-4 2 0 0,4 4 0 31,0-1-55-31,-7 4-10 0,7-1-3 0,0 1 0 0,0 3-5 0,0-3-2 16,0-1 0-16,0 1 0 0,7 3-20 15,-7-7-4-15,4 1-1 0,3-1 0 0,-7-2-18 0,3-4-10 0,8-3 10 16,-8 0-10-16,4-3-8 0,4-3-8 16,-7-3-2-16,3 0 0 0,0-4 18 0,0-2 0 15,-4-1 0-15,4-3 0 0,4 1 0 0,-11-1 0 0,3 4 0 0,8-4 0 16,-11 0 0-16,4 1 0 0,3 2 0 0,-7 0 0 15,0 1 0 1,0 3 0-16,3 2 0 0,-3 1 0 0,0 3 0 0,0 3 0 0,0 0 0 16,0 0 0-16,0 0 0 0,0 6 0 0,7 4 0 0,-7-4 0 15,0 3 0-15,0 1 0 0,0 5 0 16,0-2 0-16,4 2 0 0,-1 1 0 0,4-3 0 0,-7 2 0 16,4-2 0-16,3-1 0 0,-7 1 0 0,10-4 0 15,-10 1 0-15,11-1 0 0,-7-3 0 0,6 1 0 0,-10-7 0 0,4 6 0 16,-4-6 0-16,0 0 0 0,10 0 19 0,-10 0 7 15,7 0 2-15,-7 0 0 0,14-3-20 0,-10-3-8 16,-4-1 0-16,7 1 8 16,-7 0-31-16,0-4-6 0,0 1-2 0,-7 0 0 0,7-1 31 15,-4-2 0-15,-3 2 0 0,4-2 0 16,3-1 45-16,-4-3 15 0,-3 4 4 0,4-4 0 16,3 4-52-16,0-1-12 0,0 1 0 0,-7-1 0 0,7 1 0 15,7 2 0-15,-7 1 0 0,0 2 0 16,0 1 0-16,0 6 0 0,0 0 0 0,0 0 0 0,0 0 0 0,10 3 0 31,-3 4 0-31,4-1 0 0,0 3 0 0,-1 4-12 0,4-4 3 0,-3 4 0 0,-1 2 9 16,1 1 0-16,0-3 0 0,-1 2 0 15,1 1 0-15,3-7 0 0,-4 1 0 0,1-4 0 0,0 0 0 0,3 1 0 16,-4-1 0-16,-3-3 0 0,-7-3 0 0,11 3 0 0,7-3 0 0,-8-3-8 16,-6-3 8-1,6 0 0-15,1-4 0 0,-8-2-8 0,4-1 16 0,-3 0 4 16,-1 4 1-16,1-3 0 0,0-1-22 0,-1 0-5 0,-3 4-1 0,0 3 0 15,0 0 15-15,-3-1 0 0,-1 4 0 0,0 3 0 16,1 0 0-16,-1 6-9 0,-3 1 9 0,4 5 0 16,-4 7-8-16,3-3 8 0,4-1-8 0,-7 7 8 15,4-3 0-15,-1 0 0 16,4 0 0-16,4 0 0 0,-4-4 15 0,0 1-2 0,10-7 0 16,-10 4 0-16,11-7-5 0,-8 4-8 0,8-7 11 0,-4-3-11 15,7 0 0-15,-3-3 0 0,-1-4 0 0,4-2 0 16,0 3-44-1,1-4-16-15,2 1-4 0,-3-1-887 0,0-2-177 0</inkml:trace>
  <inkml:trace contextRef="#ctx0" brushRef="#br0" timeOffset="58230.6">3817 7638 1000 0,'-11'-10'22'0,"8"4"5"0,3 3 1 0,-7 0 0 16,3-3-28-16,4 2 0 15,-7-2 0-15,4 3 0 0,3 0 0 0,0 3 0 0,-7-6 0 0,7 6 0 0,-4-7 36 0,4 7 3 0,-3-3 0 0,3 3 0 16,0 0 41-16,0 0 8 31,0 0 1-31,-4-3 1 0,4 3-14 0,0 0-4 0,0 0 0 0,0 0 0 0,-3-6 8 0,3 6 0 0,0 0 1 0,0 0 0 16,0 0 12-16,0 0 3 15,0 0 0-15,0 0 0 0,0 6-23 0,0 3-4 16,0 1-1-16,3-1 0 0,1 1-20 0,-1 2-5 16,1 1-1-16,3-1 0 0,-7-2-9 0,3 2-1 0,4-2-1 0,-3-1 0 15,3 0-8-15,-7 1-2 16,3-4 0-16,1-3 0 0,-4-3-6 0,7 3-2 0,-7-3 0 0,0 0 0 15,0 0 0-15,0 0 0 0,4 0 0 0,3-3 0 16,-4-3-1-16,4 0 0 0,-3-1 0 0,-1-5 0 16,4-1-12-16,-3-2 11 0,3 2-11 0,4-3 10 0,-8 1-10 15,8 2 0-15,-1-2 0 0,-6 2 8 16,6 0-8-16,1 1 0 0,-1-4 0 0,1 7 0 16,0-1 0-16,-4 4 0 0,0 3 0 0,3-3 0 15,1 6 15-15,-8 0-3 0,1 3 0 0,3 6 0 16,-3 1 16-16,3 2 2 0,-7 4 1 0,3 0 0 0,-3-1-9 0,7 7-2 15,-7 0 0-15,0 0 0 0,0 0-8 16,0-3-1-16,0-3-1 0,-7-1 0 16,7 1-10-16,0-4 8 0,0 1-8 0,0-7 8 0,0-6-8 0,0 0 0 15,0 0 0-15,0 0 8 16,0-3-8-16,0-3 0 0,7-4 0 0,-7-2 0 0,4-1 0 0,3-2 0 0,-7-1 0 16,7-6 0-16,0 3 0 0,3 0 0 15,-6 1 0-15,7 2 0 0,-4-3 0 0,7 3 0 16,-11 4 0-16,15-13 0 0,-4 9 0 0,-14 13 0 15,11 3 0-15,-11 0 0 0,0 0 0 0,0 0 0 0,3 0 0 0,-3 0 0 32,11 13 0-32,-11-4 0 0,3 0 0 0,4 4 0 0,-7-4 14 15,0 7 1-15,0-3 0 0,0 2 0 0,0 1 15 0,-7 0 3 0,7-1 1 0,-3 13 0 16,3-9-34-16,0-12 0 0,0 2 0 0,0-9 0 31,0 0-18-31,0 0-10 0,0 0-3 0,0 0 0 0,0 0 31 0,0 0-9 0,3-3 9 0,4 0 0 16,4-4 0-16,-8-2-10 0,4 0 10 15,1-4 0-15,2 4 0 0,1-1 0 0,-1-2 0 0,1 2 0 16,3 1 22-16,-3 0 11 0,3 2 3 0,-4 1 0 16,1-3-59-16,-1 2-11 15,1 4-2-15,0 0-1 16,-1 3 37-16,-6 0 0 0,-4 0 0 0,0 0 0 0,3 3 0 0,4 3 0 0,-3 1 0 16,-4 2 0-16,7-3 0 0,-7 1 0 0,-7 2 0 0,7 0 0 15,0 1 0-15,-4-1 0 0,4-2 0 0,-3-1 8 0,3-6-8 0,0 3 0 16,-4 3 0-16,1 0 0 0,3-6 0 15,0 0 0-15,0 0 0 0,0 0 0 0,0 0 8 0,0 0-8 16,0 0 8-16,0 0-8 0,0 0 0 0,0 0 0 16,0 0 0-16,0 0-11 0,3-6 11 0,-3 6 0 15,0 0 0-15,0 0 0 16,0 0 0-16,7-6 0 0,-3 3 0 0,-4 3 0 16,0 0 0-16,0 0 0 0,0 0 0 0,0 0 0 0,7-6 0 0,-7 6 0 15,0 0 0-15,0 0 0 0,0 0 0 0,3-4 0 0,-3 4 0 16,7-6 0-16,-7 6 0 0,0 0 0 15,0 0 0-15,4-3 0 0,-4 3 0 0,0 0 0 16,4-6 0-16,-4 6 0 0,0 0 24 0,3-7 6 16,-3 7 2-16,0 0 0 0,4-3-32 0,-4 3 0 0,10-6 0 0,-10 6 0 31,0 0-20-31,4 0-11 0,3-3-1 0,-7 3-1 16,10-6 33-16,-10 3 0 0,7-1 0 0,-7 4 0 15,0 0 0-15,4-6-8 0,3 0 8 0,-7 0 0 0,7-1 0 0,-7 1 0 0,4 0 0 16,-4-1 0-16,0 1 0 0,0 6 0 0,0-3 0 0,0 3 0 15,0 0 26-15,0-6 6 16,-4 3 0-16,4 3 1 0,0 0-51 0,0 0-10 16,-11-3-3-16,8 3 0 0,-4 0 31 0,3 3 0 0,-6 3 0 0,3 0 0 15,3 0 0-15,-6 1 0 0,3-1 0 0,-1 0 0 16,1 4 0-16,-3-1 0 0,6 1 0 0,-3 2 0 16,4 1 0-16,-1 2 0 0,-3-2 0 0,4-1 0 15,3 4 0-15,-7-7 0 0,7 1 0 0,-4 2 0 16,4-2 0-16,4 2 0 0,-4-2 0 15,7 2 0-15,-7-2 19 0,3 2 9 0,4-2 3 0,0-1 0 16,0 0-51-16,4-2-9 16,-1-1-3-16,5 0 0 0,-5-3 32 0,4 1 0 0,-3-4-8 0,10 3 8 15,-10-6 0-15,3 3 0 0,0-4 0 0,-4-2 0 0,5 3 0 0,-5 0 0 16,1 0 0-16,3-4-9 0,-14 7 9 16,7-6 0-16,-4 0 0 0,4-4 0 0,-7 10 0 15,0 0 0-15,4-6 0 0,-4 0 0 16,0 0-128-16,7-1-23 15,-14 4-5-15,7-3 0 0,0 0-44 0,0 6-8 16,7-7-1-16,-7 7-1 0,0-3-22 0,0 3-5 0,0-6-1 0,0 6 0 16,0-6 88-16,0 6 18 15,0 0 3-15,0 0 1 0,0 0 64 0,0 0 12 0,0 0 4 0,0 0 0 0,0 0 128 0,0 0 25 16,0 0 6-16,0 0 1 0,4 15-90 0,-1-8-22 16,-3-1 0-16,0 3 0 0,0-2 260 0,0-1 48 0,0-6 10 0,0 0 2 15,4 6-154-15,-4-6-30 0,0 0-7 0,0 0-1 16,0 0-51-16,0 0-10 15,0 0-3-15,0 0 0 0,3-9-51 0,-3-1-13 16,4 1 0-16,3-4 0 0,-7 1 54 0,3-1 8 16,4 1 2-16,-7-4 0 0,4-3-52 0,3 4-12 0,-4-1 0 0,4 0 0 15,1 4 0-15,-1-1 0 0,-4 4 0 0,8 3 0 16,-4-1 9-16,0 4-1 0,0 3 0 0,3 0 0 16,-6 0 12-16,3 3 3 0,0 0 0 0,0 7 0 15,4-1 0-15,-11 7 0 0,3 0 0 0,1 2 0 0,-1-2-3 0,1 6 0 16,-1-3 0-16,-3 0 0 15,4-1-7-15,-4-2-1 0,3 3-1 0,-3 0 0 0,4-4-11 16,-4 1 12-16,0-3-12 0,7-7 12 16,-7 0-12-16,0 0-11 0,0-6 3 0,0 0 0 15,0 0-77-15,0 0-15 0,0-6-4 0,4-3 0 16,-4-1-107-16,7-5-21 16,-7-1-5-16</inkml:trace>
  <inkml:trace contextRef="#ctx0" brushRef="#br0" timeOffset="58447.32">4890 7406 2419 0,'0'0'53'0,"0"0"11"0,0 0 3 0,0 0 1 0,0 0-55 31,0 6-13-31,0 3 0 0,0 1 0 0,3-1 54 0,1 7 8 0,-4-4 2 0,3 4 0 16,1 3-16-16,3-3-4 0,-4 2 0 0,4 4 0 0,-3-3 32 0,-1 0 7 0,4 0 1 0,-3 0 0 15,3 3-68-15,-4-4-16 0,5 1 0 0,-1-3 0 16,0-4 18-16,-4 1 0 15,4-1 0-15,-3-2 0 0,3-4-29 0,-4 0-5 16,-3-6-2-16,0 0 0 0,7-3-88 0,-3-3-18 0,-1 0-3 0,-3-4-1 16,0-2-51-16,-3 2-10 15,3-2-3-15,-7-1-793 0</inkml:trace>
  <inkml:trace contextRef="#ctx0" brushRef="#br0" timeOffset="58637.36">4812 7603 2269 0,'0'0'64'0,"0"0"15"16,0 0-63 0,7 3-16-16,-4-3 0 0,8 4 0 0,-4-4 156 0,4 0 29 0,-1 0 6 0,4 0 1 0,-7-4-103 0,8 4-20 15,-1 4-4-15,0-4-1 0,7-4-4 0,-7 1 0 16,4 0-1-16,17-3 0 0,-7 3-47 0,-17 3-12 0,-1-3 0 16,4 3 0-1,1-4-45-15,2 1-11 0,-3 0-3 0,0 0-890 16,-3 3-179-16</inkml:trace>
  <inkml:trace contextRef="#ctx0" brushRef="#br1" timeOffset="138485.96">4036 9077 1094 0,'0'0'46'16,"0"0"-37"0,0 0 44-16,0 0 9 0,0 0 2 0,0 0 0 15,0 0 0-15,0 0 0 0,0 0 0 0,0 0 0 16,0 0 36-16,0 0 7 0,0 0 1 0,0 0 1 0,0 0-21 0,0 0-4 0,0 0 0 0,0 0-1 15,0 0-15-15,0 0-4 0,0 0 0 0,3-3 0 16,1 0 0-16,3 0 0 0,-7-1 0 0,3-2 0 16,-3 3-51-16,7-3-13 0,-7 3 0 0,4-4 0 15,3 1 0-15,-3 0 0 0,-1-1 0 0,4 1 0 16,-3 0 0-16,3 0 0 0,-4-1 0 0,4 1 0 16,-7 0 45-16,4 0 7 0,-1-4 0 0,4 4 1 15,-3-3-20-15,3 2-4 0,-3 1-1 0,3-3 0 31,-4 2-6-31,1-2-2 0,3-1 0 0,3 4 0 0,-6-3-8 0,3 3-3 0,3-4 0 16,-2 1 0-16,2 2 0 0,-3 1 0 0,4 0 0 0,-1 0 0 16,4-1-9-16,-10 1 12 15,7-3-12-15,-1 2 12 0,1 1-2 0,-1 0 0 0,-6 0 0 0,6-1 0 16,-3 1-1-16,1 3 0 0,-1-3 0 0,3-4 0 16,-6 4-9-16,3 0 8 0,0-1-8 0,0 1 8 15,3 3-8-15,-2-3 0 0,-1-1 9 0,3 1-9 16,1 0 8-16,-1 3-8 15,-6-3 8-15,6-1-8 0,1 1 0 0,0 3 9 16,-1-3-9-16,-3-1 0 0,4 1 10 0,-1 0-10 0,1-1 8 0,3 1-8 16,-3 3 8-16,-1 0-8 0,1 0 0 0,-1 0 8 15,1 0-8-15,-4-1 0 0,4-2 0 0,-1 3 8 16,1 0-8-16,-1 0 0 0,5 0 0 0,-5-1 0 0,1 1 0 16,3 0 8-16,-4 0-8 0,4 0 0 15,-3 0 0-15,7 0 0 0,-11 0 8 0,0-1-8 16,7 4 0-16,-7-3 0 0,4 3 0 0,-1 0 0 0,-3-3 0 0,4 0 0 0,-4 0 0 0,0 0 0 15,0 0 0 1,4-1 0-16,-1 1 8 0,-6 3-8 0,3-3 0 0,0 3 0 16,3 0 0-16,-3 0 0 0,0 0 9 0,1 0-9 0,-1 0 10 0,0 0-10 31,0 3 0-31,3-3 0 0,-6 0 0 0,6 3 0 16,1-3 0-16,-8 4 0 0,8-4 0 0,-4 0 0 0,0 3 9 15,0-3-9-15,4 3 8 0,-8 0-8 0,1-3 12 0,3 3-4 0,-7-3 0 0,7 6 0 16,-3-2-18-16,-4-4-4 0,10 3-1 0,-10 0 0 15,11 0 24-15,-11-3 5 0,3 3 1 16,1 0 0-16,3 0-15 0,-4 0 8 0,4 4-8 0,-3-4 0 16,3 0 0-16,-7-3 8 0,0 6-8 0,3 1 0 15,-3-7 0-15,0 6 0 0,4 0 8 0,0 0-8 16,-4 1 0-16,3-1 8 0,-3 0-8 0,0 0 0 16,0 1 8-16,0-1-8 0,0 0 0 0,0 1 0 15,0 2 0-15,4-3 8 0,-4 4-8 0,0-4 0 16,0 3 0-16,0-2 0 0,0-1 8 0,0 3-8 15,-4-2 0-15,4-1 0 0,0 0 0 0,0 3 0 16,-3-2 0-16,3-1 0 0,0 0 0 0,-4 4 0 16,0-4 8-16,4 0-8 0,-3 0 0 0,3 4 0 15,0-4 8-15,-7 0-8 0,3 1 0 0,4 2 0 16,-7-3 0-16,4 1 8 0,-1-1-8 0,1 3 0 16,-1-2 0-16,1 2 0 0,3-3 8 0,-7 1-8 0,3 2 0 0,4 0 0 0,-7 1 8 15,4-1-8-15,-1-3-16 0,0 1-5 0,1 2-2 0,-1-3 0 16,-3 1 70-16,4 2 13 0,-4 0 4 15,3 1 0-15,-3-4-52 0,4 0-12 16,-4 1 0-16,3-1 0 16,-7 0-27-16,8 1-8 0,-8 2-1 0,1-3-1 15,6 4 37-15,-6-1 0 0,-1 0 0 0,4 1 0 0,0-1 0 0,0-3 0 0,-4 4 0 0,4-4 0 16,0 0 0-16,0 4 0 0,0-4 9 0,-3 0-9 16,2 1 0-16,-2-1 0 0,3 0 0 0,-4 0 0 15,1 4 0-15,-1-4 0 0,1 0 0 0,-1 1 8 16,-3 2-8-16,3-3 0 0,1 1 0 0,-4-1 8 15,3 0-8-15,0 0 0 0,-3 1 0 0,4-4 8 16,-1 3-8-16,1-3 0 0,-1 0 8 0,-14 7-8 16,11-4 0-16,4-3 0 0,6 3 0 0,-7-2 0 15,1-1 23-15,-1 3 0 0,1-3 0 0,-1 3 0 16,-3-2-35 0,3-1-6-16,1 3-2 0,-1-3 0 0,1 0 20 0,3 0 0 0,-4-3 0 15,-3 4 0-15,3-1 0 0,1-3 8 0,-1 3-8 0,-3 0 0 16,3 0 10-16,-6 3-10 15,6-3 10-15,-3 4-10 0,0-1 0 0,0-3 0 0,-4 3 0 0,4-2 0 16,0 2 8-16,-4 0-8 0,1 0 0 0,6-2 0 16,-6 2 8-16,2-3-8 0,5 0 0 0,-4-3 0 15,3 3 8-15,1 0-8 0,-1 0 0 0,4-3 0 0,-4 0 9 0,1-3-9 0,3 0 8 0,-4-3-8 32,4 3 8-32,0-3-8 0,3-1 0 0,-6 1 8 0,-1 3-8 0,8 0 0 15,-8 0 0-15,4-1 0 16,4 1 0-16,-4-3 8 0,0 3-8 0,-1 0 8 0,5 0-8 0,-4-4 0 0,3 4 0 0,-3-3 0 15,0 0 0-15,4-1 0 0,-1 4 0 16,1-3 0-16,-4 0 0 0,3-1 0 0,4 1 0 0,-7-3 0 16,7 2 0-16,-4-2 0 0,4 0 0 15,0-4 0 1,0 4 0-16,-7-1 0 0,7 1 0 0,0 0 0 0,0-1 0 16,0 1 0-16,0-1 0 0,0 1 0 0,0-4 0 0,7 4 0 0,-7 0 0 0,0 2 0 15,4-2 0-15,-4-1 0 16,7 1 0-16,-7 3 0 0,4-4 0 0,3 1 0 0,-7-4 0 0,3 4 0 15,1 3 0-15,-1-1 0 16,1 1 0-16,-1 0 0 0,4 0 0 0,-7-7 0 0,4 4 0 0,3-1 0 16,0 1 0-16,-3-1 0 15,3 1 0-15,0 3 0 0,-4-4 0 0,8 1 0 0,-4 0 0 0,0-1 0 16,0-2 0-16,3 2 0 0,-6 1 0 0,7-1 0 16,-4 1 0-16,0 0 0 0,3-1 0 0,1 4 0 15,-1-3 0-15,1-1 0 0,0 1 0 0,3 2 0 16,0-2 0-16,-4 0 0 0,8-4 0 0,0 4 0 15,-4-4 0-15,3 4 0 0,-2-4 0 0,6 4 0 16,-7-4-8-16,3 1 8 0,1-1 0 0,-4 1 0 16,4-1 0-16,-4 1 0 0,-3 2-9 0,3-2 9 15,3 2-68-15,-6 1-9 0,3-1-3 0</inkml:trace>
  <inkml:trace contextRef="#ctx0" brushRef="#br0" timeOffset="161531.8">81 14059 1579 0,'0'0'32'0,"0"0"10"0,0 0-34 0,0 0-8 0,0 0 0 0,0 0 0 15,0 0 53-15,0 0 9 0,0 0 2 0,0 7 0 16,11-4 0-16,-11 0 0 0,10 0 0 0,-6 0 0 16,3 0-52-16,-4 0-12 0,8-3 0 0,-4 3 0 15,-3 1 47-15,-1-4 6 0,4 3 2 0,4 3 0 16,-11-6-44-16,0 0-11 0,0 0 0 0,3 3 0 15,4 0 60-15,-3 0 11 0,-1 1 1 0,4-1 1 0,4 0-7 0,-7-3-2 0,6 3 0 0,1-3 0 16,-8 3-64-16,8-3-20 0,-1 0-1 16,5 3 0-16,-5-3 21 15,1 0 12-15,3 0-2 0,-4 3 0 16,8-3 2-16,-11 4 1 0,11-4 0 0,-4 3 0 16,-4 0 1-16,1 0 0 0,3-3 0 0,-3 3 0 15,-1 0-2-15,1-3 0 0,-1 3 0 0,-2 0 0 0,2-3 0 16,-3 4-1-16,4-4 0 0,-4 0 0 0,3 0-3 0,1 0 0 0,7 0 0 15,-11 0 0-15,3 0 0 0,8 0-8 0,-4 0 12 0,0-4-4 16,7 4-8-16,-7-3 10 0,4 0-10 0,0 3 10 16,6-3-10-16,-6 3 10 0,7 3-10 0,-11-3 10 15,7 0-2-15,0-3-8 0,-7 0 12 0,7 0-4 16,-6 0-8-16,6 3-9 0,-7-3 9 16,0 3-13-16,7-4 13 0,-7 4 0 0,4-3 0 0,-1 0 0 15,1 3 0-15,3 0 0 0,-7 0 0 0,8 0 0 16,-5-3 23-16,8 3 7 0,3 0 2 0,-3 0 0 15,-1 0-22-15,-2 0-10 0,2-3 10 0,1 0-10 16,-4 3 10-16,4-3-10 16,-4 3 10-16,-3-4-10 0,10 4 10 0,-10-3-10 0,3 0 10 0,3 0-10 15,1 3 10-15,-4-3-10 0,4 3 10 16,3 0-10-16,-3 0 10 0,0-3-10 0,-1 3 10 16,8-3-10-16,-7 3 10 0,-1-4-10 0,1 4 10 0,0 0-10 15,3-3 11-15,-3 3-11 0,-1-3 12 0,1 0-12 16,0 3 10-16,0 0-10 0,3-3 8 0,-4 3-8 0,5 0 0 0,2-3 0 0,5 3-14 15,-5-3 5 1,-6 3 9-16,3 0 0 0,4 0 0 0,-7 0 0 0,7-3 0 0,-8 3 0 0,8 0 0 0,-7 0 0 31,3 0 0-31,4 0 0 0,3 0 0 0,-3-4 0 0,3 4 0 0,-7-3 0 0,7 0 0 0,1 0 0 32,-5 3 21-32,5-3 7 0,-4 0 0 0,3 3 1 0,-7-3-46 0,4-1-10 15,-4 1-1-15,7 3-1 16,-3-3 53-16,3 0 10 0,1 3 2 0,-1 0 1 0,0-3-27 0,-3 3-10 0,3 0 0 0,0-3 9 15,-3 0-9-15,3-4 0 16,-6 4 9-16,13-3-9 0,-7 3 0 0,1 0 0 0,-1 0 0 0,4-1 0 16,3 1 21-16,-7 0 0 0,1-3 0 0,-1 3 0 15,4 0-21-15,-4-4 0 0,0 4 0 0,4 0 0 32,-4 0 0-32,4 0-13 0,0 3 1 0,0-3 1 15,-1 0 11-15,-2 3 0 0,-1-4 0 0,7 1-8 0,-6 0 8 0,-1 3 0 0,0 0 0 0,4-3 0 31,3 0 0-31,1 0 0 0,-1-4 0 0,4 1 8 0,-7 3-8 16,3 0 0-16,-3 0 8 0,3 0-8 0,-3-1 0 0,3 1 0 0,-3 3 0 0,3-3 8 16,-3 0-8-16,4 0 0 0,2-3 0 0,-2-1 0 15,-1 4 8-15,-3 0-8 0,3 0 8 0,1 3-8 16,-5-3 0-16,5-3 0 0,-1-1 0 0,4 4 0 16,-4 0 0-16,-6 0 0 0,2 0 0 0,5 3 0 15,-5-3 0-15,5 0 0 0,-4 3 0 0,3-4 0 16,-3 4 0-16,7 0 0 0,-4 0 0 0,4 0 0 15,-7-3 0-15,-1 3 0 0,1-3 0 0,4 0 8 16,-8 0-8-16,4 3 0 0,-1-3 0 0,5 3 0 16,-4-3 0-16,6-1 0 0,-6 4 8 0,7-3-8 15,-7 3 0-15,0 0 0 0,0 0 0 0,-1 0 0 0,1 0 0 0,0-3 0 16,0 3 0-16,3-3 8 0,0 0-8 0,-3 3 0 0,0-3-8 0,3 0 8 31,1-1 0-31,-5 4 0 0,5-3 0 0,-1 3 0 0,0-3 0 0,4 0 19 16,0 0-3-16,4 0-1 15,-8 0-15-15,0 0 0 0,1 3 0 0,2-4 0 16,1 4 0-16,0-3 8 0,0-3-8 0,3 6 0 0,-3-3-8 0,0 3-8 0,0 0-2 0,3 0 0 31,-3 0 39-31,-3-3 8 0,2 0 2 0,5-4 0 0,-4 4-31 0,0 0 0 0,3-3 0 0,0 3 0 16,-3-1 0 0,0 1 0-16,0 3 0 0,0-3 0 0,0 0 0 0,0 0 0 0,-1 0 0 0,5 0 0 15,-8 0 0-15,0-1 0 0,1 1 0 0,-1 3 9 16,-3 0 19-16,0 0 3 0,0 0 1 0,3 0 0 15,-3 3-41-15,-1-3-8 0,1 0-2 0,4 0 0 16,-8 4 31-16,0-4 5 0,-3 0 2 0,0 0 0 16,-1 3-19-16,1-3 0 15,-4 0 0-15,4 3 0 0,-4-3 0 0,1 0-9 0,-5 0 1 0,4 0 0 16,-3 0 8-16,-4 0 0 0,1 0 0 0,-1-3 0 16,-7 3 0-16,0 0 0 0,-4-3 0 0,-2-1 0 15,-1 1-56-15,-7 3-12 0,0 0-2 0,7-3-1 16,-7 0-110-1,3-3-23-15,-3 6-4 0</inkml:trace>
  <inkml:trace contextRef="#ctx0" brushRef="#br0" timeOffset="163543.4">9126 6747 959 0,'0'0'27'0,"0"0"6"15,0 0-33-15,0 0 0 0,0-6 0 0,0 6 0 16,0 0 98-16,4-6 13 0,-4 6 2 0,3-3 1 0,-3 3-9 0,0-7-1 0,0 4-1 0,0 3 0 31,0 0 1-31,0 0 1 0,0 0 0 0,0 0 0 16,0 0-12-16,0 0-2 0,0 0-1 0,0 0 0 15,0 0-30-15,0 0-5 0,0 0-2 0,0 6 0 16,0 4-11-16,0-4-2 0,0 4-1 0,0-1 0 16,0 0-4-16,0-2-1 0,0 2 0 0,4 0 0 15,-4 1-10-15,0-4-1 0,0 3-1 0,3 1 0 0,-3-1-3 16,4 4-1-16,-4-1 0 0,4 1 0 0,-1-1 1 0,1 4 0 0,-1-3 0 0,-3-1 0 16,4 4-3-16,-4 0-1 0,3-1 0 0,1 1 0 31,-4 0-3-31,3-1 0 0,-3 4 0 0,4-3 0 15,-4 3 0-15,3-4 0 0,-3 4 0 0,0 0 0 0,4 0 1 0,-4 0 0 0,0 2 0 0,3-2 0 16,-3 3-2-16,0-3-1 0,0 0 0 0,0 3 0 16,0 0-1-16,0 0 0 0,0 3 0 0,0-3 0 15,0 3-1-15,0 0-8 0,0-3 12 0,0 3-4 16,-3 0 0-16,3-3-8 0,0 3 12 16,0-3-4-16,0 3-8 0,0 0 12 0,0 0-12 0,0 3 12 15,0-2-12-15,3-1 0 0,-3 0 9 0,0 0-9 16,0 3 0-16,4-3 0 0,-4 3 0 0,0 1 8 15,0-4-8-15,0 3 0 0,0-6 0 0,0 6 0 0,0-3 0 16,0 6 0-16,0-2 0 0,0 2 8 16,0 0-8-16,0 1 0 0,0-1 0 0,-4 0 0 15,4 1 0-15,0-1 0 0,0 1 0 0,-3 2 8 16,3-3-8-16,0 1 0 0,0-1 0 0,0 4 8 16,0-1-8-16,0-3 0 0,0 4 0 0,0 3 0 0,0-4 0 0,0 4 0 15,0-1 0-15,0 1 0 16,0-4 0-16,3 4 0 0,-3 0 0 0,0-1 0 0,0-2 31 0,4-1 5 0,-4 1 0 0,3 2 1 31,-3 1-58-31,4-4-12 0,-4 1-3 0,0 3 0 0,0-4 36 0,3 1 0 16,-6 2 0-16,6-2 0 15,-3 2 0-15,0 1 0 0,0-4 0 0,0 7 0 0,0-3 0 0,4 3 0 0,-4-1 0 16,0-2 0-16,0-4 0 0,0 4 0 0,0 0 0 0,0 2 0 16,0-5 0-16,4 3 0 15,-4-1 0-15,0 4 0 0,3-3 0 0,-3-1 0 0,0 4 0 0,4 0 0 16,-4-7 0-16,0 1 0 0,3 2 0 0,-3 4 0 0,0-3 0 15,0-1 0-15,4 1 0 0,-4 6 0 16,0-6 0-16,3 2 0 0,-3-5 0 0,4 6 0 16,-4-4 0-16,3 1 0 0,-3-1 0 0,0 1 0 15,4 0 0-15,-1-1 0 0,-3 4 0 0,4 0 0 16,-1 0 0-16,1-1 0 0,-1-2 0 0,-3 3 0 16,4-4 0-16,-1 1 0 0,1 0 0 0,-1 2 0 15,1 1 0-15,0 0 0 0,-1 0 0 0,1-1 0 16,3-2 0-16,-4 0 0 0,1 2 0 0,-1 1 0 0,1 3 0 0,-1-3 0 15,1-3 0-15,-1-1 0 16,1 1 0-16,-1-1 0 0,1 4 0 0,-1 3 0 16,1-3 29-16,0 0 3 0,-1-1 1 0,1 1 0 15,-1 0-51-15,1 0-10 0,-1-7-3 0,1 4 0 16,-1-4 50-16,1 4 9 0,-4-1 3 0,3 4 0 16,1-3-48-16,-4 3-10 0,3-1-1 15,1 1-1-15,-1-6 29 0,1 2 0 0,-1 1 0 0,1 0 0 0,-1-4 20 0,-3 0 6 0,4 1 2 16,0-4 0-16,-4 1-28 15,3-1 0-15,-3 0 0 0,4 4 0 0,-1-7 0 0,-3 3 0 0,4 1 0 16,-4-1 0-16,3 4 0 0,-3-4 0 0,0 0 0 0,4-2 0 16,-4 2 0-16,3-3 0 0,-3 4 0 0,4-4 0 15,-4 0 0-15,0 0 0 0,3-3 0 0,-3 3 0 16,0-2 0-16,0-4 0 0,0-1 0 0,0-2 0 0,0-3 0 16,4 0 0-16,-4-7 0 0,0 0 0 15,0 1 0-15,0-1 0 0,0 1 0 0,0 2 0 0,0-2 0 16,-4-1 0-1,4 4 0-15,0-1 0 0,0-2 15 0,-3-1-3 0,3 3 0 0,0 1 0 16,0-4-12-16,-4 4 0 0,4-4 0 0,-3-2 0 16,3 2 0-16,0 0-15 0,-4-2 2 0,4-1 0 0,0 0 13 0,-3 1 15 15,3-1-3-15,-4 0-1 0,1 0-11 0,3 1 0 16,0 2 0-16,-4-3 0 16,4-6-11-16,0 7 11 0,0 2-8 0,0 0 8 15,0 1 0-15,0-1 0 0,0-3 0 0,0 7-8 16,0 0 8-16,-3 2 0 0,3 1 0 0,0 0 0 15,0-1 0-15,0 1 0 0,0-4 0 0,0 4 0 0,0 0 0 0,0-4 0 16,3 1 0-16,-3 3 0 0,0-4 0 16,0-2-8-16,0 2 8 0,0 1 0 0,0-1 0 15,0 1 0-15,0-4 0 0,-3 1 0 0,3 2 0 0,0-3 0 0,-4 1 0 0,4-1 0 16,0-2 0-16,-4-1 0 16,4 0 0-16,0 0 0 0,0-6 0 0,0 0 0 15,0 7 0-15,0-7 0 0,0 0 8 0,0 0-8 0,0 0 8 16,0 0-8-16,0 0 0 0,0 0-12 0,0 0 2 0,0 0 0 15,0 0-80-15,0 0-16 0,0 0-3 16,0 0-880-16,4-7-176 0</inkml:trace>
  <inkml:trace contextRef="#ctx0" brushRef="#br0" timeOffset="165249.04">9712 7095 2381 0,'0'0'49'0,"0"0"13"16,0 0-50-16,0 0-12 0,0 0 0 0,0 0 0 0,0 0 90 0,0 0 15 15,0 0 3-15,0 0 1 16,0 0-87-16,0 0-22 0,0 7 0 0,0 2 0 0,0-3 56 0,4 4 6 0,-4-1 2 16,3 0 0-1,1 1 0-15,3 2 0 0,-4-2 0 0,4 2 0 16,0 4-52-16,0 0-12 0,0-1 0 0,0 4 0 16,4-3 0-16,-4 3 0 0,0 3 0 0,0-7 0 0,0 4 44 0,0 0 5 0,4 0 2 0,-4 0 0 31,-4-1-20-31,1 4-4 0,-4 0-1 0,-4 6 0 0,4-6-1 0,-7 0 0 0,0 0 0 15,0 0 0-15,-3-3 1 0,-1-3 0 0,1-1 0 16,-1 1 0 0,0-6-15-16,4 2-3 0,-3-6-8 15,-1 4 12-15,8-4-12 0,-4-3-8 0,7-3 8 0,0 0-13 0,0 0 22 16,0 0 5-16,0 0 1 0,0 0 0 16,0 0-15-16,7-3 0 0,-4-3 0 0,8-1 0 15,3 1-14-15,0-3 1 0,0 3 0 0,4-4 0 16,-1 4 13-16,1 0 0 0,0 2 0 0,-1 1 0 0,4 3 0 0,-3 0 8 0,0 0 0 15,-1 3-8-15,1 1 0 0,-4-1 0 0,0 3 0 0,-3 0 0 32,-1 1 8-32,1 2-8 0,-4-3 0 0,4 0 0 0,-8 1 0 0,1-1 0 0,-4-6 0 0,0 0 0 15,0 0-46-15,0 0-3 0,0 0-1 0,0 0 0 16,0 0-56-16,3-9-11 0,-3 2-3 0,0-5 0 16,-3 2-120-16,3-5-25 0,0-1-5 0</inkml:trace>
  <inkml:trace contextRef="#ctx0" brushRef="#br0" timeOffset="165549.55">10114 7205 2419 0,'0'-6'107'0,"0"6"22"0,0 0-103 0,0 0-26 0,0 0 0 0,0 0 0 31,0 0 94-31,0 0 14 0,0 0 2 0,0 0 1 16,0 0-37-16,0 9-7 0,-3-3-2 0,3 7 0 15,3 0-21-15,-3 2-4 0,0 1 0 0,4 3-1 16,-1 6 8-16,1 0 1 0,-1 0 1 0,1 6 0 0,-1 1-3 0,1 2-1 0,-1 1 0 0,1-1 0 31,-1 4-27-31,1 3-6 0,-1-4 0 0,1 4-1 16,0-3-11-16,-1-1 0 0,1 1 0 0,-1-1 0 0,-3-5 0 16,7-1 0-16,-3-6 0 0,-1 3 0 15,1-6 28-15,-4 3 3 0,3-6 1 0,1 0 0 0,-4-3-24 0,0-1-8 0,3-2 0 16,-3-4 0-16,4-2 0 0,-4-7 0 0,0 0 0 0,0 0 0 31,0 0-26-31,-4-3-5 0,1-7-1 0,-1 1 0 0,4-4-109 0,-3 1-23 0,-1-4-4 0</inkml:trace>
  <inkml:trace contextRef="#ctx0" brushRef="#br0" timeOffset="166753.05">10456 7958 1186 0,'0'0'33'0,"4"-4"9"0,3 1-34 15,-4 0-8-15,5 3 0 0,-1-3 0 0,-4 3 71 0,4-3 12 0,-7 3 2 0,7 0 1 31,-7 0 8-31,4 3 2 0,-4-3 0 0,0 0 0 16,0 0 30-16,7 3 6 0,-7-3 2 0,0 0 0 0,0 6-2 0,0-6-1 0,0 0 0 0,0 0 0 31,0 0-39-31,0 0-8 0,0 0-2 0,0 0 0 16,0 0-33-16,0 0-6 0,0 0-2 0,0 0 0 16,0 0-24-16,0 0-5 0,0 0 0 0,0 0-1 15,0 0-11-15,0-3 0 0,0-3 0 0,0 3 0 0,0 0 0 0,3 0 0 0,1-1 0 0,-4 4 0 31,0 0 0-31,3-3 0 0,-3 3 0 0,0 0 0 16,0 0 13-16,4 3 1 0,-4-3 0 0,0 0 0 0,3 7 13 0,-3-7 2 0,4 6 1 0,-4 0 0 16,0-6-12-16,0 0-2 0,0 7-1 0,0-7 0 15,0 0-15-15,-4 6 8 0,4-6-8 0,0 0 0 16,0 0 0-16,0 0 0 0,0 0 0 0,0 0 0 16,0 0-130-16,0 0-22 0,0 0-5 0</inkml:trace>
  <inkml:trace contextRef="#ctx0" brushRef="#br0" timeOffset="168271.64">11194 7462 1590 0,'3'-9'45'0,"4"2"10"0,-3-2-44 0,-1 3-11 0,4-4 0 0,0 1 0 16,-3 0 153-16,-1-1 29 0,5-2 6 0,-5 2 0 78,-3 1-44-78,0-4-8 0,4 4-3 0,-4-1 0 0,-4 1-40 0,4 0-8 0,-3-1-1 0,3 7-1 0,-4-3-19 0,0 3-3 0,1 3-1 0,-4 0 0 0,0 0-18 16,0 0-4-16,0 0-1 0,-4 3 0 0,1 0-10 0,-5 3-3 0,1 0 0 0,0 4 0 15,0 2 13-15,0 7 3 0,0 0 0 0,-4 3 0 16,4 6-32-16,0 4-8 0,0-1 0 0,3 7 0 0,1-1 0 0,-1 4 0 0,4-3-11 16,0 2 11-16,4 1 0 0,-1 0 0 0,4-4 0 0,4 1 10 15,-1 0-10-15,1-7 0 0,3 0 0 16,3 1 0-16,1-7 0 0,-1-3 0 0,4 0 0 0,1-3 0 15,2-7 0-15,1-2 0 0,3-4 0 0,4-3 0 16,-4-6 0-16,4-7-16 0,-1-2 4 0,1-1 1 16,0-5 11-16,-1 2 16 0,1-3-4 0,-4-3-1 15,0 0-11-15,1 0 0 0,-5-3 0 0,1 3 0 16,-4 0 0-16,0 3 0 0,-3 1 0 0,-1-1 0 16,1 6 0-16,-4-2 0 0,3 5 0 0,-6 4 0 15,0-4 0-15,-1 7 0 0,-3 3 0 0,0 0 0 16,0 0 0-16,0 0 0 0,-7 0 0 0,3 7 0 15,-3-1 0-15,0 3 0 0,0 4 0 0,0 2 0 16,4 1 0-16,-4 3 0 0,0 3 0 0,0-3 0 16,3 3 0-16,0-3 0 0,4 2 0 0,-3-2 0 15,3-3 0-15,3 0 0 0,-3-4 0 0,4 1 0 16,3-4 0-16,0-3 0 0,0 4 0 0,4-4 0 16,-1-6 0-16,1 0 0 0,3 0 0 0,0-6 0 0,0 0 0 0,4-4 0 0,0 1 0 0,-1-4 0 15,-3 1 0-15,0-1 0 0,1-3 0 0,-1 1 0 16,-4-1 0-16,1 4 0 0,-4-1 0 0,0-3 0 15,-4 4 0-15,1-1 0 0,-4 1 0 0,-4-1 0 32,-3 1 0-32,0 2 0 0,-7 1 0 0,0-1 0 0,0 1 0 0,-4 0 0 0,1 2 0 0,-1 4 0 15,0 0 0-15,4 0 0 0,-3 0 0 0,3 3 0 16,3 0-11-16,0 0-4 0,1 0-1 0,6 0 0 31,4 0-94-31,0 0-19 0,0 0-4 0,0 0-1 0,4 0-131 0,3 3-27 0</inkml:trace>
  <inkml:trace contextRef="#ctx0" brushRef="#br0" timeOffset="169479.03">11857 7964 1627 0,'-4'6'46'0,"4"3"10"0,-3 1-44 0,-1-4-12 0,1 4 0 0,-1-4 0 16,1 0 192-16,3 0 36 0,-4 1 7 0,1-1 1 15,3-6-67-15,0 0-13 0,-7 3-4 0,7-3 0 16,0 0-61-16,0 0-13 0,-4-3-2 0,1 0-1 0,-5-3-35 15,5-4-8-15,-1 1 0 0,1-1-1 0,-1-2-16 0,1-1-3 0,3 1-1 0,-4-1 0 32,4 1-20-32,0-1-4 0,0-3-1 0,4 4 0 0,-4-4 14 0,3 0 0 0,4 1 0 15,-3-1 0 1,3 4 0-16,-3-1 0 0,3-3 0 0,0 4 0 16,0 2 0-16,0 1 0 0,0 3 0 0,3 3 0 0,-3-1 0 0,4 4 0 0,0 4 0 0,-1-1 0 15,1 3-54-15,3 0-8 0,0 4-2 0,0-1 0 16,0 0-51-16,-3 1-10 0,-1-1-3 0,1 1 0 15,0-1-51-15,-1 1-10 0,1-1-3 0,-1 0 0 16,-3 1 0-16,4-1 0 0,-4 1 0 0,0-1 0 16,0 0 56-16,-3 1 10 0,3-4 2 0,-4 3 1 15,4 1 17-15,-3-4 3 0,-1 4 1 0,1-4 0 16,3 0 126-16,-4-3 24 0,-3-3 6 0,4 6 1 16,0 1 120-16,-4-7 24 0,0 6 5 0,0-6 0 15,0 6 14-15,0-6 2 0,0 7 1 0,0-7 0 16,0 0-41-16,0 0-9 0,0 0-2 0,0 0 0 15,-4 0-60-15,-3 0-12 0,3-4-2 0,1-2-1 16,-1 0-46-16,1 0-10 0,-1-4-2 0,1 1 0 16,3-1-7-16,-4 1-1 0,4-4-1 0,0 4 0 15,0-3-18-15,0 2-9 0,0-2 10 0,4 2-10 16,-1-2 12-16,1-1-3 0,-1 4-1 0,-3-1 0 16,4 1-21-16,3-1-5 0,-4 1-1 0,1 3 0 15,3-1 31-15,0 1 5 0,0 3 2 0,4-3 0 0,-1 3-19 0,1 0 0 0,-1 3 8 16,5-4-8-16,-5 4 0 0,4 4 0 0,-3 2 8 15,-1-3-8-15,5 6-15 0,-5-2-6 16,1-1-2-16,-1 3 0 0,1 1 37 0,-1-1 7 0,-2 4 2 0,-1-4 0 31,3 0-37-31,-3 1-7 0,4-1-2 0,-4 1 0 0,3-4 23 0,1-3 0 0,-4 3 0 0,4-2 0 16,-1-4 0-16,1 0 0 0,-1-4 0 0,5-2 0 16,-5 0 0-16,1 0 0 0,-1-4 0 0,1 1 0 15,-1-1 47-15,-2-2 13 16,-1-1 4-16,0 1 0 0,0 2-64 0,0-2-28 0,-4 2 3 0,1 1 0 15,-4 0 25-15,0 2 0 0,0 1 0 0,0 3 11 16,-4 0-11-16,1 0 10 0,-1-1-10 0,-3 8 10 16,0 2 4-16,-3 0 1 0,-1 7 0 0,0 2 0 15,1 1-15-15,3 6 0 0,-4 0 0 0,4 3 0 16,0-3 0-16,3 0 0 0,1 0 0 16,-1 0 0-16,4-3 0 0,0-1 0 15,4 1-9-15,3 0 9 0,-3-3 0 0,3-4 0 0,0-2 0 0,3-1 10 16,1-3-10-1,-1-2 0-15,1-1 0 0,3-3 0 0,0 0 0 0,0-7-14 16,4 1 3-16,0 0 1 0,-4-4-2 0,3-2 0 16,1 2 0-16,0-5 0 0,-4 2-57 0,3-2-12 15,1 2-3-15,0-3 0 0,-1 1-52 0,-3-1-12 0,1 0-1 0,-1 1-1 16,-4 2-34 0,4-3-6-16,-3 4-2 0,-1-1 0 0,1 1 139 0,-4 2 27 0,4-2 6 0,-4-1 0 0,0 4 10 0,0-1 2 0,0 1 0 15,-4 0 0 1,1 2 79-16,0 1 16 0,-1 0 3 0,1 0 1 0,-1-1 11 0,1 1 2 0,-4 0 1 0,3 0 0 15,-3 6-14 1,0 0-3-16,0 0-1 0,0 0 0 0,-3 3 25 0,-4 3 6 0,3 0 1 16,-3 7 0-16,0-1-57 0,0 7-11 0,-4 0-3 0,1 3 0 15,3 0-14-15,0-3-3 0,-4 3-1 0,7 0 0 16,-3-1-30-16,4 1 0 0,-1 0 0 0,1 0-10 31,3-3 31-31,0 0 7 0,3-3 0 0,4-1 1 0,-3-2-29 16,3-1 0-16,4-2 0 0,-1-1 0 0,1-3 8 0,3-2-8 15,0-1 0-15,-3 0 0 0,-1-3 0 0,4-3 0 0,4-4-13 0,-4 1 4 16,4 0 1-16,-1-7 0 0,1 4 0 0,7-10 0 16,-4 3-49-16,-4 1-10 15,5-1-1-15,-8 4-1 0,0-1-104 0,-4-3-21 0,5 4-4 16</inkml:trace>
  <inkml:trace contextRef="#ctx0" brushRef="#br0" timeOffset="169763.43">13303 7487 2747 0,'0'0'78'0,"-7"6"17"0,4-2-76 0,3 2-19 0,0 3 0 0,0 1 0 15,0-1 55-15,3 7 7 0,-3-1 2 0,4 7 0 32,-1 0 19-32,-3 3 4 0,4 4 1 0,3-1 0 0,-4 3-14 0,1 1-2 0,3-1-1 0,0 0 0 31,-3-2-31-31,3-1-5 0,0-3-2 0,0 0 0 0,-4-3-33 0,4 3 0 0,0-3 0 0,0 3 0 31,0-3 0-31,1-3 0 0,-5 3 0 0,4-10 0 0,-3 1 0 16,3-1 0-16,-4-2 0 0,1-4 0 0,-1 0 0 0,-3-6 0 0,0 0 0 15,0 0 0 1,0 0-44-16,-3-9-16 0,-1-1-4 16,-3-5 0-16,0-1-51 0,-3 0-10 0,-5-2-3 0</inkml:trace>
  <inkml:trace contextRef="#ctx0" brushRef="#br0" timeOffset="169998.27">13176 7835 2795 0,'0'0'58'0,"0"0"14"15,0 0-57-15,0 0-15 0,-3-3 0 0,3 3 0 16,0 0 92-16,0 0 15 0,0 0 3 0,7 0 1 16,0 0-28-16,3 0-6 0,1 3-1 0,0 0 0 15,3-3-5-15,3 4-2 0,1-1 0 0,0-3 0 16,-1 3-49-16,4-3-11 0,-3 3-1 0,7-3-8 15,-1-3 0-15,1 3 0 0,3-3-10 0,1-4 10 0,-1 1 15 16,-3 0 10-16,3 0 3 0,-4-1 0 0,-2-2-20 16,-5 3-8-16,4-4 8 0,-6 4-1 0,-1 0-7 0,0 3 0 0,-4-1 0 15,1 1 0 1,-4 3-14-16,0 3-2 0,-7-3-1 0,4 4 0 16,-1 2-152-16,-3 0-31 0</inkml:trace>
  <inkml:trace contextRef="#ctx0" brushRef="#br1" timeOffset="175772.86">10933 10739 1185 0,'0'0'50'0,"0"0"-40"16,0 0 74-16,0 0 16 0,0 0 2 0,0 0 1 15,0 0-31-15,0 0-5 0,0 0-2 0,0 0 0 16,0 0 51-16,0 0 9 0,0 0 3 0,0 0 0 16,0 0-10-16,0 0-2 0,0 6 0 0,0-6 0 15,0 0-32-15,0 0-6 0,-4 3-2 0,4-3 0 16,-3 3-22-16,3-3-5 0,-8 3-1 0,8-3 0 16,-3 4-16-16,3-4-4 0,-7 3-1 0,7-3 0 15,-4-3-11-15,1-1-3 0,-4 1 0 0,3 0 0 16,1-3 1-16,-1 3 0 0,-3 0 0 0,4-1 0 15,-1-2-2-15,-3 3 0 0,4-3 0 0,-5 0 0 16,5-1-1-16,-1 4-1 0,-3-3 0 0,4 3 0 16,-1-4-2-16,1 1-8 0,-1 0 12 0,1 0-4 0,-1-1-8 0,1 1 0 15,-1 3 0-15,4-3 0 16,-3-1 0-16,3-2 13 0,0 3 0 0,-4-1 0 0,4-2-13 16,0 0-18-16,0 2 4 0,0-2 1 0,0 0 30 15,0-1 7-15,0 1 0 0,4-1 1 16,-4 1-13-16,3 3-4 0,-3-4 0 0,4 4 0 0,-4 0-8 0,3-4 12 0,1 1-12 0,-1-1 12 31,1 4-12-31,-4 0 10 0,3 0-10 0,1-1 10 16,-1 1-10-16,4 0 0 0,-3-4 0 0,-1 4 8 15,1 0-8-15,3 0 0 0,-3-1 0 0,3 1 8 16,-4 0-8-16,4-4 0 0,-3 1 0 0,3 0 0 0,0-1 0 16,0 1 0-16,-4 3 0 0,4-4 0 0,1 4 0 0,-5 0 8 15,4-1-8-15,0 4 8 0,-3-3-8 0,3 3 0 0,-4 0 9 0,4-4-9 16,0 4 0-16,0 0 9 0,1 3-9 0,-5-3 0 15,4 0 9-15,0 3-9 0,0-3 0 0,0 0 9 16,0-1-9-16,0 4 0 0,0 0 9 0,0-3-9 16,1 3 0-16,-1 0 9 0,-7 0-9 15,7 3 0-15,3-3 10 0,-3 0-10 0,4 4 8 0,-4-4-8 16,0 0 8-16,4 0-8 0,-4 3 8 16,3-3-8-16,-6 3 0 0,6 0 0 0,-3-3 0 0,0 3 0 15,4 0 0-15,-4-3 0 0,0 3 0 0,0 1 0 16,0-1 0-16,4 0 8 0,-4 0-8 0,3 0 0 15,-2 0 0-15,-1 0 8 0,0 0-8 0,0 4 0 16,0-1 0-16,0-3-19 0,0 7 3 0,0-4 1 16,-4 0 29-16,4 0 6 0,1 1 0 0,-1 2 1 0,0-3-21 15,0 1 8-15,-4-1-8 0,4 0 0 0,-3 0 0 0,3 1 8 0,-4-1-8 16,1 0 0-16,-1 0 0 16,5 4 8-16,-5-1-8 0,1 1 0 15,-1-1 0-15,1 0 8 0,-1 4-8 0,-3-4 0 16,4 1 0-16,-1-1 0 0,1 1 0 0,-4-1 8 15,0 0-8-15,0-2 0 0,0 2 0 0,0 1 8 16,0-4-6-16,0 3-2 0,0-2 0 0,0-1 0 0,0 3 0 0,-4-3 0 0,4 1 0 0,-3 2 0 16,-1 1 0-16,4-1 0 15,-3 0 0-15,-1 1 0 0,1-1 0 0,3-3 0 0,-7 1 0 0,3 2 0 16,0-3 0-16,-3 4 0 0,4-1 0 0,-4 1 0 16,3-1 0-16,-3 0 0 0,0-2 0 0,0 2 0 15,4-3 0 1,-4 4 0-16,-1-4 0 0,1 0 0 0,-3 1 0 0,3-1 0 0,0-3 0 0,0 0 0 15,0 3 0-15,-4-2 0 0,4-1 0 0,0 3 0 16,0-3 0-16,3 3 0 0,-3-3 0 0,0 1 0 16,0-4 0-16,0 3 0 0,0-3 0 0,0 0 0 31,0 0-26-31,0 0-5 0,-4 0-1 0,4 0 0 0,0 0 32 16,-3-3 0-16,3 3 0 0,0-4 0 0,-1 1 0 0,1 3 0 0,0-3 0 0,0 0 0 15,0 0 0-15,0 0 0 0,-3 0 0 0,3 0 0 16,-1 3 0-16,5-4 0 0,-4 4 0 0,3 0 0 15,-3-3 0-15,4 0 0 0,-4 0 0 0,3 0 0 16,4 3 0-16,0 0 0 0,-7 0 0 0,7 0 0 16,-3-6 20-16,3 6 9 0,-4-4 3 0,4-2 0 15,-3 3-52 1,3-3-9-16,0 3-3 0,0-4 0 0,0 4 51 0,0 0 9 0,0-3 3 0,0 6 0 16,0-3-74-16,0 3-14 0,0-7-3 0,0 7-1 31,0 0-99-31,0 0-20 0,0 0-4 15</inkml:trace>
  <inkml:trace contextRef="#ctx0" brushRef="#br2" timeOffset="182305.7">13434 9318 1202 0,'0'0'53'0,"0"7"11"16,0-7-51-16,0 0-13 0,0 0 0 0,0 0 0 15,0 0 80-15,0 0 14 0,0 0 2 0,10 0 1 16,-6 3-4-16,-4-3-1 0,7-3 0 0,4-1 0 15,-4-2-12-15,0 0-2 0,0 0-1 0,0-4 0 16,3 1-13-16,1-1-4 0,-4-2 0 0,4-1 0 16,-4-2-38-16,3 2-8 0,1-6-2 0,-1 4 0 15,1-4 28-15,0 0 4 0,-4 0 2 0,3-3 0 16,-3 3-22-16,4-2-5 0,-4 2-1 0,3-3 0 16,-2 3-18-16,-1-3 0 0,0 3 0 0,0-3-9 15,0 0 9-15,-4 0 0 0,4 0 8 0,-3 0-8 0,3 4 0 16,-4-1 0-16,1 3 0 0,-1 0 0 0,1 4 0 0,0-1 0 15,-4 1 0-15,3 2 0 16,-3 4 41-16,4 0 4 0,-1 3 1 0,-3 3 0 16,0 0-22-16,0 0-5 0,0 0-1 0,0 0 0 15,0 0-18-15,4 9 0 0,-1 1 0 0,1-1 0 0,3 4 0 16,-4-1 0-16,1-3 0 0,-1 4 0 0,1-4 31 0,3 7 2 0,-4-3 1 0,5-1 0 16,-1 4-26-16,0 0-8 0,-4-1 0 0,4 4 0 15,0 0 16 1,0 3-4-16,4 0-1 0,-4 0 0 0,4 3 5 0,-4 0 0 0,3 0 1 0,-3 0 0 15,0 0-17-15,4-3 0 0,-4 3 0 0,0-6 0 16,0 0 0-16,0 0 0 0,0-7 0 16,4 4 0-16,-8-4 0 0,4-2 0 0,0 2 0 0,0-2 0 15,-3-4 0-15,-1 0 0 0,1-3 0 0,-4-3 0 16,4 7 0-16,-4-7 0 0,0 0 0 0,0 0 0 16,0 0 13-16,0 0-1 0,0 0 0 0,0 0 0 15,0 0 4-15,0 0 1 0,0 0 0 0,0 0 0 16,0 0-5-16,0 0-2 0,-4-7 0 0,0 4 0 47,-3 0-10-32,4-3 8-15,-4 3-8 0,0 0 8 0,0-4-8 16,0 1 0-16,-4 3 9 0,1-3-9 0,-1-1 0 0,0-2 8 0,-3 3-8 0,0-4 0 0,0 1 0 16,0-1 9-16,-4-2-9 0,4-4 0 0,0 4 9 0,-4-1-9 0,4-3 0 0,0 1 9 0,0 2-9 0,0 4 8 0,0-4-8 0,0 4 8 15,0-1-8-15,0 1 8 0,3 3-8 0,-3-4 8 16,3 4-8-16,-3 0 8 0,0 0-8 0,3 2 8 15,-3 1-8-15,4 0 0 0,3 0 0 0,-4 0 8 16,4 3-8-16,4 0 0 0,3 0 9 0,0 0-9 0,0 0 0 0,0 0 0 0,0 0 0 0,0 0 0 31,7-3 0-31,0 0 0 0,3 3 0 0,4-4-8 0,-3 1 8 0,3 0 0 0,-3 0 0 0,3-3 0 32,0 3 0-32,0-7-8 0,-3 4 8 0,6-3 0 0,-3-1 0 0,4 1 0 0,0-4 0 0,3 1 0 15,-4 2 0-15,8-2 0 0,-4-1 0 0,4 4 0 16,-4-4 0-16,0 4 0 0,4-1 0 0,-7 4 0 15,-1 0 0-15,-3 3 0 0,4-4 0 0,0 4 0 32,-4 3 0-32,-4 0 0 0,1 0 0 0,3 0 0 15,-7 3 0-15,4 1 0 0,-8-1 0 0,4 3 0 0,-3 0 0 0,-1 1 0 0,-3-1 0 0,0 3 0 16,0-2 0-16,-3-1 0 0,3 3 0 0,-4-3 0 16,1 1 0-16,-1 2 0 0,-3-3 0 0,4 1 8 15,-4 2-8-15,-1-3 0 0,1 4 0 16,-3-1 0-16,-1 4 9 0,1-4-9 0,-4 4 12 0,-8 2-12 15,5 1 14-15,-8 0-4 0,4-1-1 0,0 4 0 16,0-3 1-16,-1 0 0 0,-2-1 0 0,3 1 0 16,-1 0 19-16,1-4 4 0,0 4 1 0,0-4 0 15,0 4-34-15,0-3-20 0,-1-1 2 0,5 1 1 16,-1 2 27-16,4-2 6 0,-4-1 0 0,4 4 1 16,4 0-17-16,-1-4-16 0,0-2 4 0,4 2 0 0,0 1 12 0,4-4 0 0,3 1 0 0,0-4 0 31,0 0 0-31,3 0 15 0,1 1-2 0,-4-7 0 15,3 3-72-15,4 0-14 0,-3 0-3 0,3-3-1 16,0-3-50-16,0 0-9 0,0 0-3 0</inkml:trace>
  <inkml:trace contextRef="#ctx0" brushRef="#br1" timeOffset="189815.21">13741 11692 496 0,'0'0'11'0,"0"0"2"0,0 0 1 0,0 0 0 0,0 0-14 0,0 0 0 0,0 0 0 0,0 0 0 16,0 0 20-16,0 0 2 0,-4 3 0 15,1 3 0-15,3-3 1 0,-4 4 0 0,4-1 0 0,-3 0 0 16,-1 1-23-16,4-4 0 0,-3 3 0 0,3-6 0 31,-4 6-12-31,4-6 4 16,0 0 0-16,0 0 0 0,0 3 21 0,0-3 5 0,0 0 1 0,0 0 0 0,0 0 11 15,0 0 2-15,0 0 1 0,0 0 0 0,-4 4 2 0,4-4 0 0,-3 3 0 0,3-3 0 16,0 3-23-16,-4 3-4 0,1-3 0 0,3 3-8 16,0-2 24-16,-4-1-1 0,4-3-1 0,0 6 0 15,0-6-7-15,0 0-2 0,-3 3 0 0,3-3 0 16,-4 3 23-16,4 4 5 0,0-7 1 0,-3 3 0 15,3 0 7-15,-4 0 2 0,1 0 0 0,3-3 0 16,-4 3 28-16,1 0 5 0,3-3 2 0,-4 3 0 16,1 1-18-16,-1-4-3 0,1 3-1 0,-1 0 0 15,1 0-51-15,-1 0-13 0,0 0 0 0,1 0 0 16,-4 4 53-16,3-4 8 0,1 3 2 0,-4 0 0 16,3-2-21-16,1-1-4 15,-4 0-1-15,3 0 0 0,-3 0-4 0,4 0-1 0,-5 0 0 0,1 0 0 0,4 1 23 0,-4-1 4 16,0-6 1-16,-4 3 0 0,4 3-60 0,0-3 0 15,0 0 0-15,0-3-14 16,-4-1 30-16,4 1 7 0,0-3 1 0,0 3 0 0,0-3-5 0,0 3-1 16,4-7 0-16,-4 4 0 0,3-4-6 0,0 1-2 15,1 0 0-15,-1-1 0 16,4 1-10-16,-3 3 0 0,3-4 0 0,0 1 8 16,0-1-8-16,3 1 0 0,-3-4 0 0,4 4 0 0,-1 0 0 0,1 2 0 0,0-2 0 0,-1 3 0 15,1-1 0-15,-4 7 0 0,7-3 0 0,0 0 0 16,-7 3-9-16,10-6 9 0,1 3 0 0,-11 3 0 15,10 0 0-15,5 3 0 0,-5 3 0 0,4-3 0 16,-3 3 0-16,-1 1 8 16,1 2-8-16,0 1 12 0,-4-1 4 0,0 4 1 0,0 2 0 0,0-2 0 15,-4 2-1-15,1-2 0 0,-1 3 0 16,1-1 0-16,-4 1-4 0,3 0-2 0,-6-4 0 0,3 4 0 0,-4-4-2 0,1 1-8 16,-4-4 12-16,0 1-4 15,-4 2-8-15,4-2 12 0,-3-4-12 0,-5 3 12 0,5 1-12 0,-4-4 8 16,-4 0-8-16,0 1 8 0,1-1-8 15,-1 0 0-15,1-3 0 0,-1 0 0 0,0-3 0 0,8 0 0 16,-1 0 0-16,1-6 0 0,-5 0 0 16,8 0 0-16,0-7 0 0,0 4 0 0,4-4 0 0,-4-3-9 15,3 1 9-15,4-1-10 0,0 4 10 16,0-4-8-16,4 0 8 0,-1 1-8 0,4-1 8 0,0 0 0 16,0 0 0-16,4-2 0 0,3-1 0 0,0 3 0 0,0-3 0 15,4 4-8-15,3-1 8 0,-3 0 0 16,-1 4 0-16,1-1 0 0,0 4 0 0,-1-1 9 0,-3 7-9 0,0 0 10 31,1 3-2-31,-15 0 0 0,0 0 0 0,14 10 0 0,-7 2 4 16,3-2 1-16,-6 5 0 0,-1-2 0 0,-3 6-2 15,0-4-1-15,-3 1 0 0,-1 3 0 0,-3-4-10 0,0 4 0 16,-3-6 9-16,3-1-9 0,-4-2 0 0,0-1 8 0,-3 1-8 0,0-1 0 16,0-3 0-16,0 0 0 15,0-2 0-15,-4 2 8 0,1-6-8 0,2 0 0 0,5-3 0 0,-1-4 0 16,4 1 0-16,0-6-10 15,0-1 10-15,0-3-10 0,4 4 10 0,3 2-8 0,0-2 8 0,3-1-8 32,1 1 8-32,3-1 0 0,0-2 0 0,0-1-8 0,3 0 8 0,4 4 0 15,1-1 0-15,-1 1 0 0,0 2 0 16,3 4 0-16,-2-3 0 0,2 5 0 0,-3 1 0 0,0 3 0 0,-3 3 0 0,0 1 8 16,-1 2 0-16,-3 0 0 0,4 7 0 0,-8-4 0 15,4 4 1-15,-3-1 1 0,-4 1 0 0,0 2 0 16,0 1-10-16,-4-3 12 0,-3 2-12 0,4 1 12 15,-4-4-12-15,-4 1 8 0,4-4-8 0,-3 1 8 16,-1 2-8-16,0-5 0 0,1-1 0 0,-4-3 0 16,3-3 0-16,1-3 0 0,-5 0 0 0,5-3 0 15,-4-4 0-15,3-2 0 16,-3-1 0-16,3 0 0 0,4-2 0 0,0 2 0 16,0 4 0-16,0-4 0 0,4 1-8 0,3 2 8 0,-4 1 0 0,8-4 0 15,-1 4 0-15,4-4 0 16,0 4-9-16,4 0 9 0,3-4 0 0,0 4 0 0,0-4 0 0,0 4 0 15,4 3 0-15,-4-1 0 0,4 4 0 0,-1 0 0 16,1 3 0-16,-4 0 0 0,0 3 0 0,0 3 0 16,0 1 0-16,-3 2 0 0,0 0 0 0,-1 7 9 15,-3-3 1-15,0 2 0 0,-3 1 0 0,-1 3 0 0,1 0-2 0,-8-1 0 0,4 4 0 0,-3 0 0 16,-4 0-8-16,3-3 0 16,-3 0 0-16,-3-3 0 0,3-4 0 0,-4 1 10 0,0-4-2 0,1-3-8 15,-1 4 0-15,1-7 0 0,-1 0 0 0,-3 0-12 16,0-3 12-16,0-3 0 0,3 0 0 0,-3 0-9 15,3-3 9-15,-3-1 0 16,4-2-9-16,-1-1 9 0,1-2 0 0,-1-4-11 0,4 1 11 0,3-7-8 16,1 3 8-16,3-3 0 0,3 0-9 15,1-3 9-15,7 3 0 0,-4-3 0 0,7 6-9 16,0 0 9-16,0 0 0 0,0 4 0 0,0-1 0 0,4 3 0 0,-1 4 0 0,1 0 0 31,0-1 0-31,-1 4 0 0,1 3 0 0,0 0 8 0,-4 3-8 0,3 0 9 16,-3 6 3-16,1 0 0 0,-1 0 0 0,-4 4 0 15,-3 2-2-15,0 7 0 0,-3-3 0 16,-1 6 0-16,1 0 2 0,-8 0 0 0,1 3 0 0,-1-9 0 16,-3-1-12-16,0 1-12 0,-3 0 2 0,-1 2 1 15,-3-2 20-15,0-3 4 0,0 2 1 0,-7 4 0 0,-1-6-16 0,1-1 0 16,0-2 0-16,0-4 0 16,0 0 0-16,3-6 0 0,1 0 0 0,-1 0 0 0,0-3 0 0,1 0-10 0,-1-3 10 0,4-1-8 15,0 1 8-15,0-7 0 16,3 1-9-16,4-4 9 0,0 1 0 0,7-1-11 15,0-3 11-15,3-3-8 0,5 3 8 0,2-3 0 0,4 0 0 0,0 4-8 32,4-1 8-32,0 0 0 0,-1 3 0 0,4 1 0 0,1 2 0 15,-1 4 0-15,-4-4 0 0,5 4 0 0,-8 2 0 0,3 1 0 0,1 0 0 0,0 3 0 16,-4 3 0-16,0 0 0 16,-4 3 0-16,-3 3 0 0,0 0 14 0,1 7-2 0,-5 0 0 0,-3 5 0 15,0 1-12-15,-3 3 0 0,-5 0 8 0,5 0-8 16,-8 0 0-16,1 0 9 0,-1-3-9 15,-3 0 8-15,-4-4-8 0,4-2 0 0,-3-1 0 0,-1-2 0 16,4-4 0-16,-4 0 0 0,-3-3 0 0,0 1 0 0,-4-4 0 16,4 0 0-1,0 0 0-15,0 0 0 0,3 0-12 0,1-4 12 0,2-2-10 16,1 0 10-16,0-4-10 0,4-2 10 0,-1-4-10 0,4 1 10 16,7-4-9-16,-4-3 9 0,8 3-8 15,-4-6 8-15,7 0 0 0,0 3-10 0,4-3 10 0,-1 0 0 0,4 0 0 0,4 3-8 16,0 3 8-16,3 0 0 0,0 3 0 0,0 1 0 15,0 5 0 1,0 1 0-16,1-1 0 0,-1 7 0 0,-4-3 0 0,1 6 0 0,-4 3 0 0,4 3 0 16,-4 4 0-16,-3-1 0 0,-1 1 11 0,-3 2-11 15,0 4 12-15,0 0-12 0,-3-1 11 16,-1 4-11-16,1-3 10 0,-4-1-10 0,-4 4 8 0,4 0-8 16,-3 0 0-16,-1-3 9 15,-3 2-9-15,4 1 0 0,-8 0 0 0,1 3 8 0,-1-3-8 16,-3 0 0-16,0-4 0 0,0 1 0 0,-1-7 0 15,-2 1 0-15,3-1-8 0,-4-3 8 0,4 1-9 0,0-4 9 16,0-3-12-16,0 0 12 0,3-3-10 0,0 0 10 16,4-4-8-16,4 1 8 0,-1-3-9 0,4 2 9 0,4-2-10 0,-1-4 10 31,4 1 0-31,4-4-9 16,0 0 9-16,-1 1 0 0,4 2 0 0,0 1 0 0,4-1 0 0,-4 4-8 0,4-1 8 15,-4 4 0-15,0 0 0 0,4 0 0 0,-4 2 0 0,-4 4 0 0,5 0 0 0,-8 0 8 16,0 7-8-16,0-1 12 15,-4 3-4-15,-3 4 0 0,0 3-8 0,0-1 11 16,-7 4-11-16,4 0 12 0,-8-3-12 0,4 2 8 0,-4 1-8 0,1-3 8 16,-1 0-8-16,1-4 0 15,-4-3 9-15,3 1-9 0,0-4 0 0,1 0 0 0,-1-6 0 0,1 0 8 16,3 0-8-16,0-3 0 16,-1 0 0-16,5-3 0 0,-4 3-8 0,3-4 8 0,1-2-8 0,3 3 8 15,0 0-59 1,0-1-6-16,0 7-2 0,3-3 0 0,-3 3-93 0,7-3-18 0,-3 0-4 47</inkml:trace>
  <inkml:trace contextRef="#ctx0" brushRef="#br4" timeOffset="198545.16">15007 10171 1036 0,'0'0'46'0,"0"0"10"15,0 0-45-15,0 0-11 0,0 0 0 0,0 0 0 16,0 0 53-16,0 0 9 0,0 0 2 0,0 0 0 0,0 0 0 0,0 0 0 0,0 0 0 0,0 0 0 15,0 0-52-15,0 0-12 0,0 0 0 0,0 0 0 16,0 0 54-16,0-6 8 0,0 6 2 0,0 0 0 16,0 0 0-16,0 0 0 0,0 0 0 0,0 0 0 31,0-3 0-31,0 3 0 0,0 0 0 0,0 0 0 16,0 0 0-16,0 0 0 0,0 0 0 0,0 0 0 0,0-6 0 0,0 6 0 0,0 0 0 0,0 0 0 31,0 0-52-31,0 0-12 0,0 0 0 0,0 0 0 15,0 0 0-15,0 0 0 0,-3-7 0 0,3 7 0 0,0 0 54 0,0 0 8 0,0 0 2 0,0 0 0 16,0 0-64-16,0 0 0 0,-4-3-9 0,4 3 0 16,0 0 23-16,0 0 5 0,-3-3 1 0,3 3 0 15,0 0 26-15,-4-3 6 0,4 3 0 0,0 0 1 16,0 0-53-16,-7 0 0 0,7 0-8 0,-7 0 0 16,7 0 20-16,0 0 4 0,0 0 0 0,0 0 1 15,-4 0-5-15,4 0-2 0,-7 0 0 0,7 0 0 16,0 0-2-16,0 0 0 0,0 0 0 0,-7 0 0 15,7 0-28-15,-3 3-5 0,-4-3-2 0,0 0 0 16,7 0 55-16,0 0 10 0,-4 3 2 0,4-3 1 16,-7 3-25-16,4-3-4 0,-4 3-2 0,7-3 0 15,-4 4-1-15,-3-1 0 0,3 0 0 0,-3 0 0 0,7-3-1 0,-3 3-8 0,-4 3 12 16,3-3-4-16,4-3-8 0,-3 4 8 0,-4-1-8 0,3 0 8 31,4-3-8-31,-3 6 0 0,-1-3 0 0,4-3 8 0,-3 3-8 0,-1 1 0 0,-3-1 0 0,3 0 0 16,4-3 8-16,-3 3-8 0,-1 0 0 15,1 0 8 1,3-3-8-16,-4 3 12 0,4-3-12 0,-3 7 12 0,-1-4-12 0,1 0 0 0,-1 3 9 16,4-6-9-1,-3 6 0-15,-1-2 8 0,1-1-8 0,3-3 0 16,-4 6 0-16,4-6 0 0,-3 3 0 0,3-3 8 16,0 6-8-16,-4 1 0 0,4-4 0 0,0-3 0 15,0 6 0-15,-3 0 0 0,3 1 0 0,0-7 0 0,0 6 0 0,0 0 0 0,0 0 0 0,0 1 8 16,0-1-8-1,0 0 0-15,3 4 0 0,-3-4 0 0,0 3 0 0,4-2 0 16,-4 2 0-16,3 0 0 0,-3 1 31 0,4-4 5 0,-1 0 0 0,1 4 1 16,-4-4-59-16,3 3-12 0,-3-2-2 0,4 2-1 15,-1-3 37-15,1 1 0 0,-1-1 0 0,1 0 0 16,-1 0 22-16,4 1 12 0,-3-1 2 0,-1 0 1 16,5 1-81-1,-5-4-16-15,1 3-3 0,3 0-1 0,-4 1 52 0,1-4 12 0,3 3 0 16,-4 0 0-16,1 0 48 0,3-2 13 0,-4-1 3 0,1 3 0 15,3-3-52-15,-3 3-12 0,-1-2 0 0,4 2 0 16,-3-3-20-16,-1 3-8 0,1 1 0 0,-1-1-1 16,1-3 46-16,-1 0 10 0,1 3 1 0,-1-3 1 15,1 1-29-15,-1-1 0 0,-3 0 0 0,4 0 0 16,3 0-15-16,-4 0-9 0,1 0-1 0,3 1-1 0,0-1 42 0,0 0 8 0,0 0 1 0,0 0 1 16,0 0-41-16,-3 0-8 15,3 0-1-15,0 1-1 0,0-1 40 0,0-3 8 16,-3 3 1-16,6-3 1 0,-6 0-25 0,3 0 0 0,0 0 0 15,0 0 0 1,0 0 0-16,0 0 0 0,4-3 0 0,-4 3 0 0,0 0-8 0,0 0-8 0,3-3 0 16,-3-1-1-16,0 4 17 0,4-3 0 0,-4 0 0 0,4 0 0 15,-4 0 0-15,0 0 0 0,3 0 0 0,-3 0 0 32,4 3 0-32,-4-4 8 0,0 1-8 0,0 3 0 0,0-3 0 15,0 0 8-15,0 0-8 0,0 0 0 0,0 0 12 0,1-1-1 0,-5 1 0 0,4 0 0 16,0-3-11-16,0 3 0 0,-3 0 0 15,3-4 0-15,-4 4 0 0,1-3 0 0,3 0 0 0,-4 3 0 16,1-4 0-16,-1 4 0 31,5-3-10-15,-5 3 10-16,1-4 0 0,-4 7 0 0,3-3 0 16,1-3 10-16,-4 6-10 0,3-6 0 0,1 3 0 0,-1-4 0 0,-3 7 0 15,4-3 0-15,-1-3 0 0,1 0 0 0,-4 6 0 0,3-3 0 0,-3-4 0 0,4 4 0 0,-1 0 0 0,1-3 0 0,-4-1 0 16,3 1 0-16,-3 3 0 0,4-3 0 0,-4 3 0 0,4 0 0 15,-4-4 0-15,0 1 0 0,3 3 0 0,-3-3 0 16,0 2 0-16,0 1 0 0,0 3 0 0,4-3 0 16,-4-3 0-16,0 3 0 0,3-3 0 0,-3-1 0 15,0 1 0-15,4 0 0 0,-4-1 0 0,3 1 0 0,-3 0 14 0,0 0 1 0,4-1 0 0,-4 1 0 16,0 0-24-16,0 3-5 0,0-4-1 0,0 4 0 31,-4-3 15-31,4 0 0 0,0-1 0 0,-3 4 0 0,3-3 8 0,0 0 4 0,0 3 0 0,-4-4 1 31,4 1-13-31,0 0-18 0,0 3 4 0,0-4 1 0,-3 1 13 0,3 3 12 0,-4 0-3 0,4-3 0 32,-3 2-9-32,3-5 0 0,-4 3 0 0,0 3 0 15,4-4 0-15,0 4-11 0,0 3 1 0,-3-6 0 16,-1 3 10-16,4-3 0 0,-3 2 0 0,-1 1 0 0,1 0 8 0,3-3 4 0,-4 3 1 0,1 0 0 16,3 3-13-1,-4-4 0-15,1 1 0 0,-1 0 0 0,1 0 0 0,-1 0 0 0,1-3 0 0,-1 3 0 16,-3-1 0-1,3 1-18-15,1 0 4 0,-1-3 1 0,1 3 13 0,3 3 0 0,-4-3 0 0,-3 3 0 16,4-4 8-16,-1 4 4 0,-3-3 0 0,4 3 1 31,-1 0-13-31,1-3-18 0,-1 3 4 0,-3 0 1 0,4-3 22 0,-5 3 5 0,5-3 1 0,-4 3 0 16,3 0-15-16,-3-3 11 0,4 3-11 0,-4 0 10 31,0-3-10-31,0 3 0 0,3 0 0 0,-3-3 0 0,0 3 0 0,0 0 0 0,3-4 0 0,-3 4 0 16,4 0-19-16,-4-3 1 15,3 3 0-15,-3 0 0 0,4-3 18 0,-1 3 0 0,-3 0 0 0,4-3 0 16,-1 3 13-16,4 0 7 0,-7 0 0 0,3-3 1 16,1 3-21-16,-1-3 0 0,-3 3 0 0,4 0 8 15,-1 0-8-15,-3-3 0 0,4 3 0 0,-4 0 8 16,3 0-26-16,4 0-5 0,-7-4-1 0,7 4 0 16,-4 0 24-16,-3 0 0 0,4 0 0 0,-4 0 0 15,3 0 0-15,-3 0 0 0,4 0 0 0,-4 0 0 0,7 0 0 0,-7 0 0 0,3 4 0 0,4-4 0 31,-7 0 0-31,4 0 0 0,3 0 0 0,-8 3 0 0,5-3 0 16,3 0 0-16,-7 3 0 0,7-3 0 0,-4 3 0 0,4-3 0 0,0 0 0 0,0 0 0 31,-7 0 20-31,7 0 9 0,0 0 2 0,0 0 0 0,0 0-31 0,0 0 0 0,0 0 0 0,0 0 0 16,0 0 0-16,-7 3 8 0,7-3-8 0,0 0 4 16,0 0-4-16,0 0 0 0,0 0 0 0,0 0 0 31,0 0 0-31,0 0 0 0,0 0 0 0,0 0 0 15,0 0-26-15,0 0-5 0,0 0-1 0,0 0 0 16,0 0-64-16,0 0-12 0,0 0-4 0</inkml:trace>
  <inkml:trace contextRef="#ctx0" brushRef="#br4" timeOffset="205313.18">14076 11331 858 0,'0'0'36'16,"0"0"-28"0,0 0 85-16,0 0 18 0,0 0 3 0,0 0 1 0,0 0-43 0,0 0-9 15,-4 0-2-15,4 0 0 16,0 0-14-16,0 0-3 0,0 0-1 0,-3 3 0 0,3-3-7 0,0 0 0 0,0 0-1 0,0 0 0 31,-7 7 23-31,7-7 5 0,-4 3 1 0,4-3 0 0,-3 3 0 0,-1 0 0 16,1 0 0-16,3-3 0 15,-7 3 0-15,3-3 1 0,-3 4 0 0,3-4 0 16,1 0-26-16,-4-4-6 0,3 1-1 0,1 0 0 16,-4 0-7-16,3 0-1 0,1 0-1 0,-4 0 0 0,3 3-5 15,1-7-1-15,-4 1 0 0,3 0 0 0,0 0-17 0,1 2-11 0,-4 1 2 0,3-3 0 16,1 3 47-16,-1 0 10 0,-3-4 1 0,4 1 1 16,3 0-29-16,-7 0-5 0,3-1-2 15,1 1 0-15,3 3-14 0,0 0 11 0,-4 0-11 0,4-4 10 16,0 1-10-16,0 0 0 0,0-4 0 0,4 4 0 15,-4 0 0-15,0 0 0 0,0-1 0 0,0 1 0 16,0 0 0-16,3 0 0 0,-3-1 0 0,4 4 0 16,-1-3 0-16,-3 6 0 0,0 0-10 0,11 0 10 0,-4-6 0 15,0-1 0-15,3-2 11 0,-2 6-3 16,-1-3-8-16,3 6 0 16,-3 6 0-16,4-6 0 0,-1 0 0 0,5 0-10 0,-5 0 10 0,4 3-13 15,0-3 37-15,0 3 7 0,-3 0 1 0,3 0 1 0,-3 0-1 0,-1 1-1 16,-3 2 0-16,4 0 0 15,-11-6-31-15,7 10 0 0,0-1 0 0,-3 0 0 16,-1 1 0-16,-3 2 0 0,0-2 0 0,0-1 0 0,-3 1 16 16,3-1-4-16,-4 0 0 0,1 1 0 0,-5-1-12 0,1 1-16 15,4-4 3-15,-8 3 1 16,4-2 12-16,-3-1 0 0,3 0 0 0,-4-3 0 0,0 3 0 0,1-2 0 0,-1-1 0 16,1-3 0-16,3 0 0 0,-4 0 0 0,0 0 0 0,4-3 0 15,0-4 12-15,0 1 6 16,0 0 1-16,0 0 0 0,0 2-31 0,4 1-5 15,-4-3-2-15,-1 0 0 0,5-4 30 0,-1 4 5 16,4-3 2-16,-3-1 0 0,3 1-18 0,3-1 0 0,-3 1 0 0,4-4 0 16,-1 4 0-16,1 0 0 0,0-4 0 0,3 1 0 15,-4-1 0-15,4 4 0 0,-3-4 0 0,3 4 0 16,-4-1 12-16,4 4-12 16,-3 6 12-16,-1-6-12 0,4-1 14 0,1 1-4 15,-5 3-1-15,4 0 0 0,0 0 5 0,4 0 1 0,-4 3 0 16,0 0 0-16,0 0 1 0,-7 0 1 15,10 3 0-15,-2 3 0 0,2 0-3 0,-10-6-1 0,7 7 0 16,0-1 0-16,-7-6-22 0,7 9-5 0,0 1-1 0,-3-1 0 16,-1 0 34-16,-3-9 6 0,0 10 2 0,0-1 0 15,0 1 8-15,0-4 1 0,-3 3 1 0,3 1 0 0,-4-4-29 0,-3 3-8 16,4-2 0 0,-4-1 0-16,3-3 0 0,-6 3 0 0,3-2 0 0,-1-1 0 15,-2 0-26-15,3-3-6 0,-4 0-2 0,1-3 0 0,-1 3 26 0,1-3 8 16,-5-4 0-16,5 4 0 0,-1-3 0 0,1 0 0 15,-1-4 0-15,0 4 0 0,4 0 0 0,0-1-8 16,0-5 8-16,4 2 0 16,-1 1 0-16,1 0 0 0,-1-4-8 0,4 1 8 0,0-1 0 0,0 0 0 15,4 1 0-15,-4-4 0 16,3 4 0-16,4-1-8 0,-3 4 8 0,-1-1 0 0,4-2-22 16,0 2-1-16,1 1 0 0,-1 3 0 0,0-1 37 0,0 1 7 0,0 3 2 0,3-3 0 31,1 3-37-31,0 0-7 0,-1 3-2 0,1-4 0 0,-1 8 40 15,4-4 8-15,-3 3 2 0,3-3 0 16,-3 3 8-16,3 0 1 0,-4 3 1 0,1 0 0 0,0-2-29 0,-1 2-8 16,-3 0 0-16,-7-6 0 0,11 6 0 15,-8 4 0-15,1-1 0 0,-1 1 0 0,1-1 0 16,-4 0 0-16,-4 4 0 0,1 0 0 0,-1 2-13 0,-3-2-4 16,0 6-1-16,-3-7 0 0,3 1 18 0,-4-1 0 0,0 4 0 0,1-7 0 15,-4 1 0-15,3-1-8 0,-3-6 8 0,3 3 0 16,1-6 0-16,-4 0-8 0,3 0 8 0,1-6 0 15,-1 3-9-15,0-3 9 0,1 0 0 0,3-4-9 0,-4 4 9 0,8 0 0 16,-4-1 0-16,3-2 0 16,0 3 0-16,1-1 0 0,3-2 0 0,0 3-8 0,3-1 8 0,1 1 0 15,0-3 0-15,3-1-8 0,3 1 30 0,-3 0 6 16,4-1 2-16,-4 1 0 16,3 2-50-1,1-2-9-15,0 0-3 0,3 2 0 0,-4 1 52 0,1 0 9 0,3 3 3 0,-3 3 0 16,-1 0-32-16,1 0 0 0,-4 0 0 0,3 3 0 15,-3-3 0-15,1 6 0 0,-1 3 0 0,-4 1 0 0,1-1 0 0,-4 4 0 16,0 3 0-16,-4-4 0 0,4 1 0 0,-7-1 0 16,4 4 0-16,-5-4 0 0,-2 4 0 0,-1 0 0 15,1-4 0-15,-1 4 0 0,1-4 0 0,-1 1 0 16,-3-4 0-16,3 1 0 0,1-4 0 0,-4 0 0 16,3-2 0-16,0-4 0 0,1 0 0 0,3-4 0 15,-4 1 0-15,1-3 0 0,3-3 0 0,-1-1 0 16,1-2 0-16,4-1 0 0,-4 7 0 0,3-7 0 0,4 1 0 0,0-1 0 15,-3 1 0-15,6 2 0 0,-3 1 0 0,7-1 0 16,-3 1 0-16,-1 0 0 0,4 2 0 0,1-2 0 16,2 0 0-16,-3-1 0 0,4 7 0 0,-1-3 0 15,1 3 0-15,0-1 0 0,-1 4 0 0,1 0 0 16,3 0 0-16,-4 0 0 16,1 4 0-16,0-1 0 0,-1 3 0 0,-3 3 0 0,0 1 0 15,0-1 0-15,0 1 0 0,-3 2 0 16,-4 1 0-16,0-1 0 0,0 1 0 0,-4 2 0 0,1-2 0 0,-4 3 0 15,0-4 0-15,0 4 0 0,-4-4 0 0,4-2 0 16,-7-1 0-16,3 1 0 0,-3-1 0 0,0-6 0 16,0 0 8-16,0 0-8 0,0-3 0 0,-4-3 9 0,4 0-9 15,0-3 0-15,-4-3 0 0,4-1 0 0,4 1-10 0,-5-1 10 16,5-2 0-16,3-1-9 0,0 1 9 0,3 2 0 16,1-2 0-16,3-1 8 0,0 1-8 0,3-1 0 15,1 1 0-15,-1 2 0 0,4 1 0 0,4-1 0 16,-4-2 0-16,4 2 0 15,-1 4 0-15,4 0-16 16,-3 0 4-16,3-1 0 0,0 1 12 0,0 0 0 0,4 3 0 0,-1-1 0 0,-2 4 0 0,-5 0 0 16,1 4 8-16,3-1-8 0,-4 0 11 0,1 3-3 15,0 0 0-15,-4 1 0 0,0 2-8 0,0 4 0 0,0-4 0 16,-4 4 0 0,-3-4 11-16,0 7 3 0,0-4 1 0,-3 1 0 0,-1-4-6 15,1 4-1-15,-4-1 0 0,0-2 0 0,-4-1-8 0,0 0 0 0,1 1 0 0,-1-4-11 16,-3-3 11-16,0 0 0 15,4-3 0-15,-1 0 0 16,0 0-8-16,1 0 8 0,-4-3-8 0,3-3 8 0,0 0-8 0,1-1 8 0,-1-2-8 0,4 0 8 16,0-1 0-16,0 4-8 0,4-3 8 0,-1-4 0 15,4 0 0-15,0 7-10 0,4 0 10 0,-1-3 0 16,4-1-8-16,0 1 8 0,4-1 0 0,-1 4 0 16,1 0 0-16,0 3-8 0,3-4 8 15,0 4 0-15,-4-3 0 0,5 3 0 16,-1-3 0-16,0 6 0 0,0 0 0 0,-4 0 0 0,5 3-8 0,-1 0 8 15,-4 3 8-15,1 0 6 0,-4 1 1 0,0 2 0 0,0 0-6 0,-3 1-1 16,-4 2 0 0,0 1 0-16,0-1-8 0,-4 4 0 0,0 0 0 0,-3-4 0 0,0 4 0 0,-3-3 0 15,-1-1 0-15,1 1 0 0,-1-1 0 0,-3-2 0 32,3-4 0-32,-3 0 0 0,0 0 0 0,0-6 0 0,0 4 0 0,3-8 0 15,-3 1 0-15,4 0-9 0,-1-3 9 0,0-3 0 16,4-1-9-16,0 4 9 0,4-4 0 0,-1 1-9 15,1 0 9-15,3-1 0 0,0 1 0 16,0-4-8-16,3 4 8 0,1-4 0 0,3 4 0 0,0-4-8 16,3 1 8-16,-2-1 0 0,2 4 0 0,1-1 0 15,3 4-13-15,-4 3 2 0,5 0 1 0,-1 3 0 16,-4-3 10-16,4 3 0 0,-3 0 0 0,3 3 0 16,-3 0 10-16,3 0 4 0,-4 3 1 0,1 1 0 0,-1-1-24 0,1 0-5 0,0 4-1 0,-4-1 0 31,0 0 15-31,-4 4 0 0,-3 0 0 0,0-1 0 15,-3 1 0-15,-1-1 0 0,-3 4 0 0,4-4 0 16,-8-2 22-16,4 2 7 0,-4-2 2 0,1-1 0 16,-4-3-50-16,3 1-9 0,-3-4-3 15,0 0 0-15,0-3 51 0,0 0 9 0,0-3 3 0,-1 0 0 16,1-4-32-16,-3-2 0 0,3-3 0 16,-1-1 0-16,5 0-10 0,-1 1 2 0,1-4 0 0,3 4 0 0,0-1 8 0,7 4 0 0,-4-4 0 0,8 4-8 31,-1-4 8-31,1 4 0 0,3-4 0 0,3 4-8 0,1-1 8 0,-1-2 0 15,5-1 0-15,-1 4-8 0,0 0-6 0,0-1-1 0,0 4 0 0,4 0 0 32,-4 6 26-32,0-4 5 0,0 8 0 0,-3-4 1 0,-1 3-17 0,4 3 0 0,-7 0 0 0,0 1 0 15,0 2 14-15,-3 4-4 0,0-1-1 0,-4 1 0 16,0 2-9-16,-4 1 8 0,0 0-8 0,1-1 8 16,-4 1-31-16,0-3-6 0,0-1-2 0,0 1 0 15,-4-4 49-15,4 0 10 0,-4-5 1 0,1-1 1 16,-1 0-30-16,1-6 0 0,-1 3 0 0,1-7 0 15,3 1 0 1,-4-6 0-16,0-1 0 0,4 1 0 0,0-1-9 0,0-3 9 0,0 1 0 0,0 2-9 16,4-3 9-16,-1 1 0 0,0-1 0 0,4 0-8 15,0 1 8-15,0 2 0 0,4 4 0 0,-4-4 0 16,4 4 0-16,3 3 0 0,-4-1 0 0,4 4-8 16,-3 0 8-16,3 0 0 0,-4 3 0 0,4 0 0 15,0 0 0-15,0 0 0 0,-3 0 0 0,3 0 0 0,0 3 0 0,-7-3 0 0,4 3 0 0,-4-3 0 31,7 3 0-31,-7-3 0 0,0 0 0 0,0 0 0 16,0 0 0-16,0 0 0 0,0 0 0 0,0 0 0 0,0 0-91 0,0 0-16 0,0 0-3 0</inkml:trace>
  <inkml:trace contextRef="#ctx0" brushRef="#br4" timeOffset="207304.62">14288 11002 1500 0,'0'0'31'0,"0"0"8"0,0 0-31 0,0 0-8 0,0 0 0 0,0 0 0 31,0 0 68-31,0 0 13 0,0 0 3 0,0 0 0 16,0 0-16-16,0 0-2 0,0 0-1 0,0 0 0 0,0 0-1 0,0 0 0 0,0 0 0 0,0 0 0 16,0 0 0-16,0 0 0 0,3-3 0 0,-3 3 0 31,0 0 0-31,4-3 0 0,-4 3 0 0,7-3 0 0,-4 3 0 0,1-3 0 0,-1-1 0 0,4 4 0 31,-3-3-51-31,-1 0-13 0,1 3 0 0,3-6 0 0,-4 3 0 16,4 0 0-16,1-4 0 0,-5 4 0 0,4-3 0 0,0 0 0 0,0-1 0 15,0 1 0-15,0-3 54 0,0-1 8 0,0 4 2 0,-3 0 0 16,3 0-52 0,0-1-12-16,0 4 0 0,0-3 0 0,0-4 17 0,-3 1 1 0,-1 3 0 0,4 3 0 15,0-7-29-15,0 4-5 0,-3-3-2 0,3 2 0 16,0-2 42-16,4 3 8 15,-4-1 1-15,0-2 1 16,3-4-54-16,1 4-12 0,0 0-1 0,-1 2-1 0,4-2 78 0,-3-1 16 0,3 1 4 0,-3-3 0 16,3 2-52-16,-4-2-12 0,4-1 0 0,-3 0 0 15,0 1-11-15,3-1-5 0,-4 4 0 0,1-4-1 16,-1 4 17-16,1 0 14 0,0-1-2 0,-1-2-1 16,1 2-3-16,-1-2 0 0,4-1 0 0,-3 4 0 0,0-1-8 0,-1 1 10 15,1 0-10-15,-1-1 10 16,1 1-10-16,-1-1 0 15,1 1 9-15,0 0-9 0,-1-1 0 0,1 1 8 0,3-4-8 0,-3 4 0 0,-4 3 0 16,0-4 8-16,0 4-8 0,0 3 0 16,-4-4 0-16,1 4 9 0,-4 3-9 15,0 0 0-15,0 0 12 0,0 0-12 0,0 0 12 0,0 0-12 0,0 0 11 0,0 0-11 16,0 0 10-16,-4 7-10 0,1-1 0 0,-1 0-10 0,-3 0 0 16,4-2 0-16,3-4-84 15,-4 3-17-15,4-3-3 0,0 0-1 16,-3 3-137-16,3-3-28 0,-4 0-6 0,-3 3-1 0</inkml:trace>
  <inkml:trace contextRef="#ctx0" brushRef="#br4" timeOffset="208564.03">14340 11002 1036 0,'0'0'23'0,"0"0"5"0,0 0 0 0,0 0 1 0,0 0-29 16,0 0 0-16,0 0 0 0,0 0 0 0,0 0 108 0,0 0 16 16,0 0 4-16,0 0 0 0,0 0-61 0,0 0-12 0,0 0-3 0,0 0 0 15,0 0-4-15,0 0-2 0,0 0 0 0,0 0 0 32,0 0 6-32,0 0 0 0,0 0 1 0,0 0 0 0,0 0 16 0,0 0 3 0,0 0 1 15,0 0 0-15,0 0 9 0,0 0 2 0,0 0 0 0,0 0 0 16,0 0-19-16,0 0-3 0,0 0-1 0,0 0 0 0,0 0-21 0,-3-3-4 0,3 3 0 0,-4-3-1 15,4-3-15-15,0-1-2 16,0-2-1-16,4 3 0 0,-4-4-6 0,3 1-2 16,-3-1 0-16,4-2 0 15,-4 2 1-15,3 1 0 0,1 3 0 0,-4-4 0 0,0 1 6 0,0 0 2 0,0-1 0 0,0 1 0 16,0 2-18 0,0 1-12-16,0 0 1 0,0-3 1 0,0 9 40 0,0-4 8 0,0 4 2 15,0 0 0 1,0-6-28-16,0 6-4 0,0 0-8 0,0 0 11 0,0 0-11 0,0 0 0 15,4-3 0-15,-1-3 0 0,1 3 0 0,-4 3 0 0,3-4 0 0,-3 4 0 16,7-3 0-16,0 3 0 0,0-3 0 16,-7 3 0-16,4 0 0 0,-4 0 0 0,0 0 0 0,7 3 0 15,0-3 12-15,-7 0 6 0,0 0 2 0,0 0 0 16,3 7-20 0,1-4-16-16,-4-3 4 0,4 6 0 0,-4-6 12 0,3 6 16 0,-3-6-3 15,4 7-1-15,-1-1-12 0,-3-6 0 0,4 3-12 0,-4-3 12 0,3 6 0 16,1 0 0-16,-4-6 8 0,0 7-8 0,3-1 18 0,-3 0-2 15,0-6-1 1,4 7 0-16,-1-1-24 0,-3 0-5 0,4 0-1 16,-1 1 0-16,-3-1 39 0,4 0 7 0,-1 0 1 0,1 1 1 15,-1 2-21-15,1 1-12 0,-1-4 12 0,1 0-12 16,0 0 9-16,-4 4-9 0,3-1 0 0,4-3 9 16,-3 4 11-16,-1-1 1 0,1-2 1 0,3 2 0 15,-4 0-33-15,4 1-6 0,-3-4-2 16,-1 0 0-16,4 1 19 0,-3-1 0 0,-4-6 0 0,4 12 0 0,3-2 8 0,-4-1-8 15,-3-9 0-15,0 0 9 16,0 0-9-16,0 0 0 0,0 0 0 0,7 3 0 16,-7-3 15-16,0 0-3 0,0 0 0 0,0 0 0 15,0 0-12-15,0 0 0 0,0 0 0 0,0 0 0 0,0 0 0 0,4 10 0 16,-4-10 0-16,0 0 0 16,0 0 0-16,0 0-8 0,0 0 8 0,0 0-13 15,0 0 13-15,0 0 0 0,0 0 0 0,0 0 0 0,0 0 0 0,0 0 10 0,0 0-10 0,0 0 12 16,0 0-12-16,0 0 0 0,0 0 0 0,0 0 0 15,0 3 0-15,0-3 0 0,-4 3 0 0,1-3-11 16,-1 0 11-16,1-3 0 0,-4 0 8 0,-1 0-8 16,5-1 0-16,-4 1 0 15,-4 0 0-15,4 0 0 0,-3-3 0 0,3 0 0 0,-4-1 0 0,0 1 0 32,1 0 0-32,-1-1 0 0,-3 1 0 0,0 0 0 0,0 0 0 0,0-4 0 0,3 4 0 15,-3 3 0-15,4 0 30 0,2 3 2 0,-2-3 0 0,3-1 0 16,0 4-24-16,0 0-8 0,0-3 0 0,3 3 0 15,1 0 0-15,3-3 0 0,-4 3 0 0,4-3 0 32,0 3-26-32,0 0-5 0,0 0-1 0,0 0 0 15,0 0-124-15,0 0-24 0,7 0-6 0</inkml:trace>
  <inkml:trace contextRef="#ctx0" brushRef="#br3" timeOffset="-204928.21">12961 12059 781 0,'0'0'16'0,"0"0"5"0,0 0-21 0,0 0 0 0,0 0 0 0,0 0 0 15,0 0 49-15,0 0 6 0,-3 6 1 0,3-6 0 16,0 0 4-16,0 0 0 0,0 0 1 0,0 0 0 16,0 0-4-16,0 0-1 0,0 0 0 0,0 0 0 15,0 0-15-15,-8 0-3 0,8 0-1 0,0 0 0 16,0 0 32-16,0 0 7 0,-3 3 0 0,3-3 1 16,0 0-19-16,0 0-4 0,0 0-1 0,0 0 0 0,0 0-13 0,0 0-4 15,0 0 0-15,0 0 0 16,-4-3-4-16,4 3 0 0,-3-6-1 0,3 6 0 0,-4-6 5 0,4 6 2 0,0-7 0 15,0 7 0 1,0 0-4-16,-3-3-1 0,3 3 0 0,0-6 0 16,0 0-3-16,0 2-1 0,0-2 0 0,0 0 0 15,0 0-5-15,0-1 0 0,0 7-1 0,0-3 0 0,0 3-3 0,0-6 0 0,0 0 0 0,0 6 0 16,0-7-5-16,0 7-2 0,0 0 0 0,3-6 0 31,1 0-4-31,-4 0-1 0,3-1 0 0,-3 1 0 0,4 0 3 16,-1-4 0-16,-3 1 0 0,4 0 0 0,0 2 0 0,-1 1 0 0,1-3 0 0,-1 5 0 15,1-2 1-15,-1 0 0 16,1 0 0-16,-4 3 0 0,3-4-3 0,1-2 0 0,-1 3 0 16,1-1 0-16,-1 1-1 0,1-3 0 0,-4-1 0 0,3 1 0 15,4 3-8-15,-3-4 12 0,0 1-12 0,-1 2 12 16,1-2-12-16,3 3 10 0,-4 0-10 16,4-1 10-16,-3 1-10 15,-1 0 8-15,1-1-8 0,-1 1 8 0,1-3-8 0,-1-1 10 0,4 1-10 0,-7 0 10 16,4-4-2-16,-1 4-8 0,1-4 12 0,0 4-4 15,-1-1-8-15,1 4 12 0,-1 3-12 0,4-7 12 16,-3 4-12-16,-1-3 8 0,4-1-8 0,-3 1 8 16,3 0-8-16,-4-1 0 0,1 1 0 0,3-1 8 15,-3-2-8-15,-1 2 0 0,1-2 0 0,3 2 0 16,-4-2 0-16,1 2 0 0,3 1 9 0,-4 0-1 16,1-1-8-16,3 1-10 0,-4-1 10 0,4 1-13 15,0-4 13-15,-3 4 16 0,3-3-3 0,0-1-1 16,-3 0-12-16,3 4-16 0,0-4 3 0,0 1 1 15,-4 3 12-15,4-1 0 0,0 1 0 0,1-1 0 16,2-2 0-16,-3 2 0 0,0-2 0 0,4-1 0 16,-1-2 11-16,-3-1 5 0,0 3 0 0,4-2 1 15,0-1-17-15,-1 3 0 0,1-2 0 0,-1 2 0 0,1-2 10 0,3 2-10 0,-3 1 8 16,-1-1-8 0,4 0-12-16,-3 1-8 0,0-1-2 0,-1 1 0 0,1-1 38 0,-4-2 8 15,3-1 2-15,1 3 0 0,0-2-26 0,-4 2 0 0,3-3 8 0,1 4-8 16,-4-1-20-16,3 1-5 15,1-1-2-15,-4 1 0 0,4-1 46 0,-1 1 9 0,-3-1 1 16,4 1 1-16,-1-1-30 0,1 1 8 0,-4-1-8 0,4-3 0 16,-1 4 0-16,1-4 0 0,-1 4 8 0,4-1-8 31,-3-3-24-31,0 4-7 0,-1-1-1 0,1 1-1 16,-1-1 56-16,1 1 11 0,0 2 2 0,-1-2 1 0,1 2-37 0,3-2 0 15,0-1 0-15,0 4 0 0,0-1-27 0,-3-2-6 0,-1-1-2 0,4 4 0 0,1-4 56 16,-1 4 11-16,-4-4 3 0,1 4 0 15,-1 3-27-15,1-4-8 0,0 1 0 16,-1-1 0-16,1 4 8 0,-1 0-8 0,-3-3 0 0,4 2 0 16,-4 1 8-16,4-3-8 0,-4-1 0 0,0 4 0 15,3 0 0-15,-3-1 0 0,0 4 0 0,0-3 0 0,1 0 25 16,-1-1-1-16,0 1-1 0,0 0 0 16,0 3-35-16,0-4-8 0,0 4 0 0,0 0-1 15,0 0 21-15,0 0 0 0,0 0 0 0,0 0 0 16,0 0 0-16,0-4 0 0,0 4 0 15,0 3 0-15,0-3 0 0,0 3 0 0,1-3 0 0,-1 3 8 16,-4-3-8-16,8 3 0 0,-4-3 0 16,0 3 0-16,0 0 16 0,0 0 0 0,0 0 1 0,4 0 0 15,-4 0-17-15,0 0-11 0,0 0 2 0,0 0 0 0,0 0 9 0,-4 0 12 0,4 0-2 0,0 0-1 32,1 3-9-32,-1-3 0 0,0 0 0 0,-7 0 0 0,7 3 0 0,0-3-12 0,-7 0 2 0,3 3 1 31,-3-3 9-31,0 0 11 0,11 3-3 0,-11-3 0 0,7 3-8 15,0-3 0-15,-7 0 0 0,7 3 0 16,-7-3 0-16,0 0 0 0,7 4 0 0,-7-4 0 0,7 3 0 16,-3 0 0-16,3 3 0 0,-4-3 0 0,-3-3 8 0,4 6 0 0,-4-6 0 0,7 7 0 15,-4-4-8-15,1 3-9 0,-4-6 9 16,3 3-13-16,-3-3 13 0,7 7 8 0,-7-7 0 0,8 6-8 16,-8-6 0-16,3 3 0 0,1 3-10 0,-1 0 10 15,1-2 0-15,-1 2 0 0,1 0 0 0,-1-3 0 16,-3-3 0-16,4 7 0 0,-4-7 0 0,3 6 0 15,-3-6 0-15,4 3 0 0,-1 3 0 0,-3-6 0 16,4 7 0-16,-4-7 0 0,3 3 0 0,-3 3 0 16,0-6 0-16,4 6 0 0,-4 4 0 0,3-4 0 15,1 0 0-15,-4 0 0 0,4 1 0 0,-1-4 0 16,-3-3 0-16,4 6 0 0,-4-6 0 0,0 0 0 16,0 6 0-16,0-6 0 0,0 7 0 0,3-1 0 15,-3-6 0-15,0 9 0 0,4-2 0 0,-4-1 0 16,0-6 0-16,3 9 0 0,-3-2 0 0,0-1 0 15,0 3 0-15,0-9 0 0,0 6 0 0,0 1 0 16,0-7 0-16,0 6 0 0,0 0 0 0,4 1 0 0,-4-7 0 16,0 6 0-16,0 0 0 0,0 0 0 0,3 1 0 15,-3-1 0-15,0 0 0 0,0-6 0 16,0 6 0-16,0-6 0 0,0 0 0 16,0 0 0-16,0 7 0 0,4-4 0 0,-4-3 0 0,0 9 0 15,0-2 0-15,0-4 0 0,0 3 0 0,0 0 0 16,-4 0 44-16,4 1 16 0,0-1 3 0,0 3 1 0,0-5-103 0,0 2-20 0,0 0-4 0,0-6-1 31,0 3 52-31,0-3 12 0,0 0 0 0,0 7 0 0,0-1 48 16,0-3 13-16,0 0 3 0,0 6 0 0,0-9-52 0,-3 7-12 0,3-1 0 0,0 0 0 15,0 1 0-15,0-1 0 0,0 0 0 0,0 4 0 16,0-4 0-16,0 0 0 16,0 0 0-16,0-3 0 0,0-3 0 0,-4 7 0 0,4-1 0 0,0 0 0 15,-3-3 0-15,-1 4 0 0,4-1 0 0,-3 0 0 16,3-6 0-16,0 6 0 0,0-6 0 0,0 7 0 15,0-4 0-15,0 3 0 0,-4 0 0 0,4-6 0 16,0 4-17-16,0 2-7 0,0-6 0 0,-3 9-1 16,3-2 40-1,0-1 8-15,-4 0 1 0,4 3 1 0,-4-2-25 0,4 2 0 0,-3-3 0 0,3 1 0 16,-4-1 0-16,4 3 0 0,0-2 0 16,0-1 0-16,-3 3-16 0,3-6-8 0,0-3-1 0,-4 10-1 0,1-1 26 0,3-2 0 15,0-7 0-15,0 0 0 16,0 0 0-16,-4 6 0 0,1 6 0 0,3-5 0 0,-4 2 0 0,1-6 0 0,3-3 0 0,0 6 0 31,-4 1 16-31,1-1 8 16,-1 3 1-16,1-2 1 0,-1 2-26 0,1-3 0 0,-1 1 0 0,0 2 0 0,1 4 0 0,-1-4 0 15,-3-3 0-15,4 4 0 0,-1-4-15 0,1 3-8 0,-1 1-1 16,1 2-1 0,-4-2 25-16,3 2 0 0,-3 4 0 0,4-7 0 0,-4 4 0 15,3-4 0-15,-3-2 0 0,0 2 0 16,0-3 15-16,0 4 8 0,0-4 1 0,3 3 1 15,-6 4-25-15,3-1 0 0,-1 1 0 0,1-1 0 0,0 4-13 0,0-6-8 0,0 2-2 0,0 1 0 32,0-4 37-32,-3 4 7 0,3-1 2 0,3 1 0 0,-3-1-35 0,0 1-6 0,0-1-2 0,3 1 0 15,-3-1 20-15,0 1 0 0,0-1 0 16,0 4 0-16,0-3 0 0,3 2 0 31,-3-2 0-15,-3 3 0-1,3-1 0-15,0 1 0 0,0 0 0 0,0-1 0 16,-4 1 0-16,4 0 0 0,0 2 0 0,0-2 0 0,0 3 0 0,0 0 0 0,-4 0 0 16,4 2 0-16,0-5 0 0,0 0 0 0,-4-4 0 0,4 4 0 0,0-3 0 0,-3-1 0 0,3 4 0 15,0 0 0-15,-4-4 0 0,0 7 0 0,1-3 0 0,-1-1 0 0,1 1 0 0,-1 3 0 0,-3-4 0 0,0 4 0 16,0-3 0-16,-4 0 0 0,4-4 0 0,0 1 0 16,0-1 0-16,0-2 8 0,0-1-8 0,-1-3 0 15,1 1 0-15,4-1 0 0,-1 0 0 0,1 0 0 0,-1 1 0 0,0-1 8 16,1 0-8-16,3-3 0 0,-4 4 0 15,1-1 8-15,-1 3-8 0,0-2 0 16,1-1 0-16,-1 0 8 0,1 3-8 0,-1-2 0 16,1-4 11-16,-1 3-1 0,0-3 0 0,1 4 0 0,-1-4-10 0,1 3 0 0,-1-3 0 0,0 3 0 31,1-6 0-31,-1 4-16 0,-3-4 4 16,4 0 1-16,-4 0 11 0,3 0 0 0,-3 0 0 0,0-4 0 0,0 4 0 0,-1 0 0 15,1 0 0-15,0 4 0 0,0-4 0 0,4 3 0 0,3 3 0 0,-4-3 8 16,0 0-8-16,4 0 0 15,-3 0 0-15,-1-3 0 0,1 0 0 0,-1 4 0 16,0-4 0-16,1 0 0 0,-1 0 8 0,1 0 0 16,3 0 0-16,-4-4 0 0,4 4-8 0,0 0 0 0,0-3 0 15,0 0 0-15,-4 3 0 0,4 0 0 0,0-3 0 0,0 3 0 0,0-3 0 0,-4 3 0 32,4 0 0-32,0-3 0 0,0 3 0 0,0 0-10 0,0 0 10 0,0-3-13 15,0 3 13-15,0 0 0 0,0 0 0 0,0-3 0 16,0 3 0-16,0 0 0 0,-4-4 0 0,4 1 0 0,4 0 0 0,-5 3 8 15,1-3 0-15,0 0-8 16,4-3 0-16,-4-4 0 0,3 4 0 0,-3 0 0 0,4 2 0 16,-4-2 0-16,0 0 0 0,0 0 0 15,-1-4 0-15,1 7 0 0,0-3-10 0,0 3 10 0,4-4 0 0,-4 1 0 16,0 0 0-16,0 3 0 16,3-4 0-16,-3 1 0 0,3 0 9 0,-3 0-1 15,4-1-8-15,-1 4-10 0,1 0 10 0,3 3-13 0,-4-3 13 0,4 3 0 16,-7-3 0-16,4 0 0 15,-1-4 0-15,1 4 0 16,-1-6 0-16,4 6 0 0,-3-3 0 0,3 2 8 0,-4-2 0 0,4-3-8 0,0 2 0 0,0-2 0 16,0 3 0-16,0-1 0 0,0 1 0 15,0 0 0-15,-3 0-12 0,3-1 3 16,0 1 9-16,0 0 11 0,0 0-3 0,0-4 0 16,0 4-8-16,0-4-11 0,3 1 3 0,-3 0 0 0,4 2 8 0,-1-2 11 15,-3-4-3-15,4 4 0 16,3-3-8-16,-4-1 0 0,1 0 0 0,3 1 0 0,-4-1 0 15,4 1 0-15,-3-1 0 0,3-2 0 0,0 2 0 0,0 0 0 0,-3 1 0 0,3-1 0 16,0 4-14-16,0 3-5 0,-4-4-1 0,4 4 0 31,0 0-134-31,1 0-27 0,-1-1-6 0</inkml:trace>
  <inkml:trace contextRef="#ctx0" brushRef="#br0" timeOffset="-189822.79">9493 13708 1400 0,'0'0'31'0,"0"0"6"0,0 0 2 0,0 0 0 16,0 0-31-16,0 0-8 0,0 0 0 0,0 0 0 15,0 0 74-15,7 0 14 0,-7 0 2 0,7 3 1 16,-7-3-22-16,4 0-4 0,-4 0-1 0,10 0 0 0,-10 0 0 0,0 0 0 0,4 3 0 0,-4-3 0 16,11 0 16-16,-8 3 4 0,-3-3 0 0,7 0 0 15,-7 0-32-15,11 4-7 0,-11-4-1 0,7 0 0 16,-7 0 16-16,3 3 4 0,-3-3 0 0,11 3 0 15,-4-3-52-15,-7 0-12 16,7-3 0-16,4 3 0 0,-4 0 0 0,0 3 0 0,0-3 0 0,0 0 0 16,-4 0 54-16,4-3 8 15,4 0 2-15,-4 3 0 16,0-4-52-16,4 4-12 0,-4 0 0 0,3-3 0 0,-3 0 0 0,0 3 0 16,4 0 0-16,0 0 0 0,-1 0 0 0,1 0 0 15,3 0 0-15,-4 0 0 0,1 0 21 0,3 0 2 0,-3 0 0 0,-1 0 0 16,4 0-13-16,-3 0-2 0,3 0-8 0,0-3 12 15,0 3-4-15,0 0 0 0,4-3-8 0,0 3 12 16,-4 0-4 0,4-3-8-16,-1 0 11 0,1 3-11 0,-1-3 12 0,-2 3-4 0,2 0 0 0,1 0-8 15,-1 3 12-15,1-3-12 0,0 3 12 0,-1 0-12 16,5-3 13-16,-5 3-4 0,4-3-1 0,1 0 0 16,-5 3-8-16,4-3 0 0,4 0 0 0,0 0 0 15,-4 0 0-15,4 0 0 0,-1 0 0 0,1 0 0 16,0 0 11-16,-1 0 0 0,1 0 0 0,-4 0 0 15,4 0-11-15,0 0 8 0,-4 0-8 0,3 0 8 16,1 0-18-16,0 0-4 0,3 3-1 0,0 0 0 16,1-3 35-16,2 4 6 0,-3-4 2 0,8 3 0 15,-8 0-20-15,0 0-8 0,0 3 8 0,1-3-8 16,-1 1 31-16,4-4 1 0,-1 0 0 0,1 3 0 16,0 3-47-16,0-6-9 0,3-3-1 0,-3 0-1 0,-1 0 26 0,1 3 0 15,3 0 0-15,-3 0 8 0,3 3 11 0,1-3 2 16,3 0 1-16,10 3 0 0,-3 0-22 0,0-3-20 0,0 3 4 15,3-3 1-15,-7 3 24 0,1-3 5 16,-5 3 1-16,8-3 0 0,-7 4-15 0,3-4 0 16,4 0 0-16,0 3 0 0,0-3 0 0,0 0-15 15,-4 0 3-15,4 3 1 0,-4 0 11 0,1 0 0 16,-1-3 0-16,4 3 0 0,-4-3 0 0,4 3 0 0,3 0 0 0,-3 1 0 16,0-1 0-16,0 0 8 15,-4 0-8-15,1 0 0 0,3 0 10 0,-1 0-2 0,1 1-8 0,4-1 12 16,-1-3-12-16,-10 3 0 15,3-6 0-15,1 3 0 0,-1 3 0 0,0-3 0 0,1 0 0 0,6 0 0 0,0 0 0 0,15 3 0 16,-4 0 0 0,0 0 0-16,-7 0 0 0,0 1 0 0,-4-1 0 15,11 0 0-15,-4 0 0 0,1-3 0 16,-1 0 0-16,1 3 0 0,-8 0 0 0,4 0 11 0,-4 0-11 0,8 1 10 16,3-1-10-16,-4-3 0 0,1 3 0 15,3-3-11-15,-4 0 11 0,-3 0 0 0,4 0 0 16,2 0 0-16,1 0 0 0,0-3 0 0,0 3 0 0,0 0 0 15,-3 3 0-15,-1-3 8 0,-3 0-8 0,11 0 0 16,-8 3 0-16,4-3 0 0,-7 0 0 0,7 0 0 0,-4 0 0 0,1 6 8 31,-1-6-8-31,8 3 0 0,-4-3 0 0,0-3 0 0,-4 0 0 16,4 0 0-16,-3 3 0 0,3 0-8 0,0-6 8 16,3 3-12-16,-6-4 12 0,-1 7 12 0,0 0-2 0,4 0-1 0,-3 0-9 15,-1-3 0-15,4 0 0 0,7 0 8 16,-7 0-8-16,0 3 0 0,-3-3 0 0,3 0 0 15,-4-1 0-15,4 4 0 0,0-3 8 0,4-3-8 16,-5 3 0-16,-2 0 0 0,-4-4 0 0,10 4 8 16,-6 0-8-16,3-3 0 0,0 0 9 0,0 2-9 0,-4-2 0 0,-3 3 9 0,0 3-9 15,7-3 0 1,-7 0-10-16,3 0-9 0,-3 0-1 0,7-1-1 0,-7 1 21 0,-3 0 0 0,-1 3 0 0,4-3 0 31,-4 3 19-31,-3 0 8 0,7-3 1 0,-4 3 1 0,1-3-46 0,-8 3-10 16,0-3-1-16,4-1-1 0,0 4 29 0,-4-3 0 15,-3 0 0-15,7 3 0 0,-4-3 0 0,1 3 0 0,-4-3 0 16,3 3 0 0,-7 0 0-16,1 0 0 0,-1 3 0 0,0 0 0 0,-3 0 0 0,0 0 0 0,-4 1 0 0,4-4 0 15,-1 0 20-15,-2 3 9 0,-1-3 3 0,0 0 0 32,-7 3-52-32,0-3-9 0,-3 0-3 0,0 3 0 0,-8 0 32 0,1-3 0 15,-1 3 0-15,-3-3 0 16,-7 0 0-16,0 0 0 0,0 0 0 0,0 0 0 15,0 0 0-15,0 0 0 0,0 0 0 0,-7 0 0 16,0-6-108-16,-3 3-16 0,-1-7-4 0</inkml:trace>
  <inkml:trace contextRef="#ctx0" brushRef="#br0" timeOffset="-188028.07">18235 6293 1792 0,'0'0'51'0,"0"0"10"0,0 0-49 15,0 0-12-15,0 0 0 0,4 6 0 16,-4 0 105-16,3 0 19 0,-3 1 3 0,4 2 1 15,-1-3-52-15,-3 1-9 0,4-1-3 0,-1 0 0 16,1 0 0-16,-1 1 0 0,-3-7 0 0,4 6 0 0,-1 0-52 0,1 1-12 0,-1-1 0 0,1 0 0 16,-1-3 0-1,-3-3 0-15,4 6 0 0,3 4 0 0,-3-4 24 0,-1 4 0 0,1-4 1 0,-1 3 0 16,4-3 11-16,-3 4 3 0,-1-1 0 0,1 1 0 31,3-1-23-31,-4 1-5 0,1 2-1 0,-1 1 0 0,1-1 9 16,0 1 1-16,-1-1 1 0,1 4 0 15,-1-4-1-15,-3 1 0 0,4 3 0 0,-4-4 0 16,3 4-2-16,-3 0-1 0,4-1 0 0,-1 4 0 16,1-3-17-16,-4 3 0 0,0-1 0 0,3 4-9 15,1-3 9-15,-4 0 0 0,3 3 0 0,-3-3 0 0,4 3 0 0,-1-4 0 0,1 4 0 0,-1 0 0 0,4 3 49 0,-3-3 12 16,0 7 3-16,-1-4 0 16,1 3-52-16,-4 0-12 0,0 0 0 15,3 4 0-15,-3-4 0 0,4 6-13 0,-1 1 2 0,1-1 1 16,-1 1 10-16,1-1 12 0,-4 1-2 0,3-1-1 0,1 1-9 0,-1-1 0 15,1 4 0-15,-1 3 0 16,1-4 0-16,-1 4 0 0,1 0 0 0,0 3 0 0,-1-3 0 0,1-1 0 16,-4 1 0-16,3 6 0 0,1 0 0 0,-1 0 0 15,1 0 0-15,-1 0 0 0,1 0 11 0,-1 3-3 0,4-3-8 16,-3 4 12-16,-1-4-12 0,1 0-8 16,-1 3 8-16,1 6-13 0,3-2 13 0,-7-1 8 0,4 3 0 15,3 1-8-15,-4-7 0 16,1 6 0-16,-1-2 0 0,1 8 0 0,3-5 12 0,-4-4-4 0,1 4 0 0,3 2-8 15,-4-6 0-15,1 7 0 0,-1 0 0 0,1 2 0 16,3-8 0-16,-3 2-16 0,-1 4 2 0,1 2 0 16,-1-5 14-16,4 2 0 0,-3 1 0 0,-1 6 0 15,1-10 0-15,-1 4 12 0,1-1-3 0,-4 7 0 16,3-3-9-16,1 0-12 16,-1-1 2-16,1 4 1 0,3-6 9 0,-3-4 0 15,3 1 0-15,-4 5 0 0,4-2 0 0,0 3 0 0,0-4 0 0,0 4 0 16,4-10 0-16,-4 1 12 0,0 2-2 0,4 0-1 15,-4-2-9-15,0-10-12 0,0 6 2 16,3 0 1-16,-3 0 9 0,4-3 0 0,0 6 0 0,-4 1 0 0,3 2 0 0,4 13 0 16,0-3 0-1,1-3 0-15,-5-4 0 0,1-5 0 0,3 2 0 0,-4 4 0 0,1-10 0 0,3 3 0 16,-3 4 0-16,3-1 0 0,-4-6 10 16,1 0 4-16,3 1 1 0,-3 5 0 0,3-6-24 0,0 3-5 15,-4 1-1-15,1 5 0 16,0-9 15-16,3 1 0 0,-4-1 0 0,4 3 0 0,-3-6 28 0,3 3 8 15,-3 4 1-15,3 2 1 16,0-6-10-16,-3-3-1 0,3-3-1 0,-4 3 0 16,-3-3-26-16,4 3 0 0,-4 0 0 0,4 3 0 0,-4 4 0 0,0-7 0 0,0 0 0 15,0 3 0-15,0-6 0 0,-4 3 0 16,4 0 0-16,-3 0 0 16,3 3 0-16,-4-3 0 0,1-3 0 0,3 3 0 15,-3-9 0-15,-1-4 0 0,4-3 0 0,-3-2 0 16,-1-4 0-16,1-3 0 0,-4-3 0 0,3-7 0 0,1 1 0 0,-4-1 0 15,3-2 0-15,-3-1 0 0,0 0 0 0,0-2 0 16,4 2 0-16,-4 4 0 0,0-4 0 0,0-3 0 16,0 4 0-16,0-4 0 15,0 6-46-15,0-5-14 0,0 2-4 0,0-3 0 0,0 4-153 0,0-10-31 0,0 0-7 0,0 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01:14:47.86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826 577 1337 0,'0'-7'56'0,"0"1"-44"16,0 3 92-16,0 0 20 0,0-4 3 0,0-2 1 15,0 6 0-15,0-3 0 0,3-1 0 0,-3 7 0 16,0-6-73-16,7 3-15 0,-7 3-2 0,0 0-1 16,0 0 16-16,0 0 3 0,0 0 1 0,0 0 0 15,0 0-2-15,0 0-1 0,0 0 0 0,0 3 0 16,4 3-10-16,3 1-3 0,-7 2 0 0,3 4 0 15,4-4-12-15,-3 7-2 0,-4-1-1 16,7 10 0-16,-4 4 4 0,-3-4 1 0,11 6 0 0,-11-3 0 16,3 4 1-16,8 2 1 0,-11-2 0 0,7-1 0 15,-3 3-9-15,-4-2-1 0,3-4-1 0,4 3 0 16,-7-2-10-16,4 2-1 0,-4-9-1 0,7 6 0 16,-7-9-1-16,3 6 0 0,4-9 0 0,-7 2 0 15,4 1-9-15,-4-6 0 0,0 6 0 0,3-1 0 16,-3-5 0-16,0 3 0 0,0 2 0 0,0-5 0 15,0 0 0 1,0-1 0-16,0 4 0 0,0-10 0 0,0 3 0 0,0-2 0 16,0-7 0-16,0 0 0 0,0 0 0 0,0 0 0 0,0 0 0 0,0-3 0 15,-3-4-100-15,3-2-23 0,-4-7-4 0,4 1-1 16,-7-4-111-16,7-3-22 0,-3-16-5 0,-4 1-1 0</inkml:trace>
  <inkml:trace contextRef="#ctx0" brushRef="#br0" timeOffset="431.23">882 674 1724 0,'0'0'48'0,"0"0"12"0,-7-3-48 0,3-1-12 0,4 1 0 0,0 3 0 16,-3-3 81-16,3 3 14 0,-7 0 2 0,7 0 1 15,0 0-2-15,0 0-1 0,0-3 0 0,0 3 0 0,0 0-11 0,0 0-1 16,0 0-1-16,0 0 0 0,0 0-15 0,0 0-3 16,0 0-1-16,0 0 0 0,0 0 2 15,7 0 1-15,-4-3 0 0,8 3 0 16,-8 0-30-16,8 0-7 0,0-3-1 0,3 3 0 16,3 0 5-16,-2 0 1 0,-5-3 0 0,11 3 0 15,-3 0-34-15,3-7-22 0,0 7 3 0,-3-3 1 0,10 0 18 0,-3 0 9 16,-1 0-1-16,8 0 0 15,-7 0-8-15,-7-1 0 0,3 4 0 0,3-3 0 0,-6 3 0 16,7-3 0-16,-11 3 0 0,0 0 0 0,4 0 0 16,-4 3 0-16,0-3 0 0,3 0 8 0,-2 0 0 0,-12 3-8 15,8-3 12-15,-4 4-4 0,-7-4-8 0,0 0 0 16,0 0 0-16,0 0 0 0,0 0 0 0,0 0 0 0,0 0-10 0,0-7 10 31,0 7-75-31,0-6-9 0,-7 3-1 0,7 0-1 16,-4 0-165-16,-3-4-33 0,0 4-6 0,7 3-2 0</inkml:trace>
  <inkml:trace contextRef="#ctx0" brushRef="#br0" timeOffset="840.05">1139 959 2538 0,'0'0'56'0,"0"0"11"0,-3 0 2 0,3 0 3 16,-7 0-58-16,7 0-14 0,0 0 0 0,0 0 0 15,0 0 77-15,0 0 13 16,0 0 2-16,0 0 1 0,0 0-29 0,0 0-7 0,7 0-1 0,-4 3 0 0,1-3-24 0,7 3-6 16,-1-3-1-16,1 3 0 0,-1-3-5 0,4 4 0 15,-3-4-1-15,3 0 0 0,4 0-7 0,-4 0-2 16,0-4 0-16,4 4 0 15,-4 0-2-15,0-3 0 0,0 0 0 0,4 3 0 0,-8-3-8 0,4 0 0 16,0 3 9-16,-3-3-9 16,0 3 0-16,-1-3 9 0,1 0-9 0,-1 3 0 0,-6 0 8 0,6 0-8 15,-10 0 0-15,11 0 0 0,-11 0 0 0,0 0 0 16,0 0 0-16,0 0 0 16,0 0-46-16,0 0-10 0,0 0-1 0,-7 3-1 15,3 3-107-15,-3-6-22 0,4 6-4 0,-8 0-615 16,1 1-123-16</inkml:trace>
  <inkml:trace contextRef="#ctx0" brushRef="#br0" timeOffset="1091.97">1044 1357 2419 0,'-7'3'53'0,"4"1"11"0,-4-1 3 0,3 0 1 0,4-3-55 0,-3 3-13 0,-5 0 0 0,8-3 0 15,0 0 105-15,0 0 19 0,0 0 3 0,0 0 1 16,0 0-52-16,8 10-9 0,-5-7-3 0,8 0 0 16,-8 0-21-16,8-3-5 0,-1 0-1 0,1 0 0 15,3 0-8-15,4-3-1 0,-4 3-1 0,7-3 0 16,-3 0-11-16,3-4-3 0,3 4 0 0,-2 3 0 16,-1-3-4-16,3 0-1 0,-9 3 0 0,6-3 0 15,-7 3-23-15,0 0-5 0,-3 3 0 0,6-3-1 0,-3 3 13 0,-3 0 8 16,-1 0-10-16,5 4 10 15,-5-4-156-15,11 3-24 0,-7-3-6 0,1 0-1 16</inkml:trace>
  <inkml:trace contextRef="#ctx0" brushRef="#br0" timeOffset="1572.83">1757 1072 1497 0,'0'0'32'0,"0"0"8"0,0 0 0 0,0-3 4 15,-4-3-36-15,4 6-8 0,-7-4 0 0,7 4 0 16,0 0 106-16,0 0 19 0,0-6 4 0,0 6 1 16,0 0-39-16,7 0-8 0,-7 0-2 0,0 0 0 0,4-3 1 0,6 3 0 15,-6 0 0-15,3 3 0 0,4 0 7 0,-8 4 2 16,8 2 0-16,-1 0 0 0,1 7-31 0,-1-7-7 31,-2 7-1-31,9 6 0 0,-3-6-11 0,-3 3-2 16,3-1-1-16,7 7 0 0,0 1 0 0,-3-11 0 0,0 4 0 0,-1-3 0 15,1 3-38-15,-1-7 0 0,1 4-9 0,-7-4 9 16,3 1 0-16,0-4 0 0,-3 4 0 0,-1-10 0 0,1 3 0 16,-8 0 0-16,-3-6 0 0,0 0 8 15,0 0-56-15,0 0-11 0,0 0-2 0,0 0-1 16,-3-6-6-16,-4 0 0 0,-7 3-1 0,3-3 0 15,0-7-130-15,-6 7-25 0,-1-4-6 0</inkml:trace>
  <inkml:trace contextRef="#ctx0" brushRef="#br0" timeOffset="1842.15">1813 1445 1958 0,'0'0'43'0,"0"0"9"0,0 0 1 0,0 0 3 15,0 0-45 1,0 0-11-16,0 0 0 0,4-3 0 0,3 0 166 0,-7-7 31 0,3 1 7 0,4 3 0 15,-3-4-80-15,7 1-17 0,-8 0-3 0,8-7-1 16,-1-3-22-16,1 6-4 0,-1-8-1 0,5 2 0 16,-5-3-56-16,4 0-11 0,0 6-9 0,4-6 12 15,-7 3-3-15,3 1 0 0,-4 5 0 0,1 0 0 16,3 7-9-16,-3 0 0 0,-8-3 0 0,8 2 8 31,-11 7-55-31,0 0-11 0,0 0-2 0,0 0-1 0,10 7-121 0,1-4-24 0,-1 6-5 0</inkml:trace>
  <inkml:trace contextRef="#ctx0" brushRef="#br0" timeOffset="2158.96">2258 1000 1454 0,'0'0'32'0,"0"0"6"0,0 0 2 0,3-6 1 0,4-4-33 16,-7 7-8-16,4-3 0 0,3-1 0 0,4 4 62 0,-8 0 10 15,1 0 3-15,6 0 0 0,-3 3 43 0,4 3 9 0,-8 0 1 0,8 3 1 16,-8 4 37-16,5 6 7 0,2-7 2 0,1 10 0 16,-4 3-61-16,0 0-12 0,3 3-2 0,-6 0-1 15,3 3-43-15,0-3-8 0,4 3-1 0,-4-6-1 16,3 3-13-16,-6-9-2 0,3 3-1 0,-4 0 0 15,1 0-19-15,3 2-11 0,-4-8 12 16,5 3-12-16,-8-4 29 0,3 4-1 0,4-7 0 0,-7 4 0 16,0-7-28-16,0 0 0 0,0-6 0 0,0 0 0 15,0 7-96-15,-7-4-26 0,4-3-5 0,-5 0-1 16,5-3-102-16,-8-7-21 0,8 7-4 0,-8-3-871 16</inkml:trace>
  <inkml:trace contextRef="#ctx0" brushRef="#br0" timeOffset="2838.8">2318 1194 1792 0,'0'0'51'0,"-4"3"10"0,4 4-49 0,0-1-12 0,0 0 0 0,0 0 0 0,0 1 105 0,0 2 19 15,0-3 3-15,4-2 1 0,3 2 0 0,-7 3 0 16,3-6 0-16,8 4 0 0,-8-4-67 0,8 3-13 0,-4 0-2 0,4-3-1 15,3-3-21 1,-4 0-4-16,1 0 0 0,7-3-1 0,-1-3 15 0,-3 3 3 0,8 0 1 0,-5 0 0 16,1-4-23-16,-1 4-5 15,1 0-1-15,-4 0 0 0,7 0-9 0,-7 0 10 16,1 0-10-16,2 3 10 0,-6-4-10 0,6 1 0 16,1 3 9-16,-11-3-9 0,4 3 0 0,-4-6 9 15,3 3-9-15,-6-4 0 0,3 4 19 0,-4-3-3 0,1 0-1 16,3 0 0-16,-7-1 1 0,0-5 0 0,0-1 0 0,0 4 0 15,0-1-8-15,0 4-8 16,0-6 11-16,0 2-11 0,0 1 10 0,0 2-10 0,0 1 8 16,0 6-8-16,0 0 0 15,0 0 0-15,0 0 0 0,0 0 0 0,0 0 12 0,-7 3-4 0,3 4 0 0,1 5 0 16,-4-2 0-16,3 8 0 16,-3-5 0-16,4 3 0 0,-4 2-8 0,3 1 0 0,4 3 0 15,0-6 0-15,-7 3 14 0,7-1-2 0,0-2-1 0,7 0 0 0,-7-1-3 0,4-5-8 16,3 2 12-16,-4 1-4 15,4-7-8-15,4 7 0 0,-8-10 0 0,8 0 0 16,0 0 0-16,-1 0 0 0,4 0 0 0,-3-3 0 0,-1-3 0 0,5 0 0 16,-1-3 0-16,3 3 0 0,-10-10 0 0,4 7 0 15,0-3 0-15,-1-1 0 0,1 4 0 0,-1 0 0 16,-6-4 0-16,3 4-11 16,-4 0 11-16,1 3 0 0,-4-4 0 0,7 1 0 0,-7 0 0 0,0 3 0 15,0-4 0-15,0-2 0 0,0-1 0 0,0 4 8 16,0-6-8-16,-7 5 0 0,7-8 0 0,0 5 0 0,0-2 0 0,0 2 0 15,7 7 0-15,-7-9 0 16,4 5 0-16,3 4 0 0,-4 0 0 0,4 3 0 16,4 0 0-16,-8 0 0 0,8 0 0 0,-1 3 0 15,1 4 0-15,-4-4 0 0,4 0 8 0,-1 6-8 16,4-6 10-16,-3 4-10 0,0-1 17 0,6 0-2 0,-10 4-1 0,4 2 0 16,-1-2 6-16,1-4 0 15,0 6 1-15,-8 1 0 0,4 3 0 0,-3-7 0 16,3 4 0-16,-4 2 0 0,8-2-7 0,-11 2-2 15,3-2 0-15,-3 3 0 0,7-10-12 16,-7 6 0-16,0-2 0 0,4-1 0 0,-4 1-116 0,0-4-20 0,0-3-4 16,-4 3-1328-16</inkml:trace>
  <inkml:trace contextRef="#ctx0" brushRef="#br0" timeOffset="4065.17">3478 827 2269 0,'0'0'64'0,"0"0"15"0,0 0-63 0,0 0-16 16,0 0 0-16,0 0 0 0,0 0 105 0,0 0 19 15,0 7 3-15,4-1 1 0,3 3-52 0,-7-2-9 16,4-1-3-16,-1 3 0 0,1 7 52 0,3 3 9 31,0-4 3-31,-4 7 0 0,4-3-103 16,-7 13-25-16,4-7 0 0,-1 6 0 0,4-6 56 0,-3 3 7 0,3 1 1 0,-4-1 0 15,5-6-52-15,-5 0-12 0,4-4 0 0,-3 4 0 0,-1-9 0 0,4-1 0 0,-3-2 0 0,3 6 0 0,-7-10 0 0,3 3 0 32,4-2 0-32,-7-4 0 0,4 3 0 0,-4-6 0 0,0 0 0 0,0 0 0 0,0 0 0 0,0 0 0 15,0 0 0-15,0 0 0 0,0 0 0 0,0 0 0 16,-4 3 0-16,4-3 0 0,-7 0 0 0,4 0 0 15,-4 0 0-15,3-3 0 16,-3 0 0-16,4 0 0 0,-1 0 0 0,-3-1 0 16,4-2 0-16,3 0 0 0,-8 3 0 0,5 0 0 0,3-1 0 15,-7 1 0-15,7 3 0 0,-4-9 0 16,1 6 0-16,3 3 0 0,0 0 0 0,0 0 0 0,-4-3 0 0,4 3 0 16,-7 0 0-16,0-4 0 15,4 4 0-15,-4-3 0 0,3 3 0 0,-3 3 0 16,4-3 0-16,-1 4 0 0,-3-1 0 0,7-3 0 15,-4 3 0-15,-3 0 0 0,4 3 0 0,3 1 0 0,0-7 0 16,-7 3 0-16,7 3 0 0,-4 0 0 16,4 1 0-16,0-1 0 0,0 0 0 0,0 3 0 15,0-2 0-15,4-4 0 0,-4 3 0 0,7 0 0 0,-7-6 0 0,0 7 0 0,0-7 0 0,3 6 0 16,-3 0 0 0,7 1 0-16,-3-1 0 0,3-3 0 0,-3 0 0 0,-1 0 0 0,4 3 0 0,4-2 0 15,-8 2 0-15,4-3 0 16,0 0 0-16,0 0 0 0,4 0 0 15,-8 4 0-15,5-4 0 0,2-3 0 0,-3 0 0 0,0 0 0 0,4 0 0 0,-1-3 0 16,-6-4 0-16,7 4 0 0,-1-6 0 0,1 3 0 16,-4-4 0-16,3 4 0 0,1 0 0 0,-4-7 0 15,4 4 0-15,3-1 0 0,-11 4 0 0,8 0 0 16,-1-1 0 0,-3-2 0-16,0 3 0 0,4 3 0 0,-4-4 0 0,0 1 0 0,0 3 0 0,4-3 0 0,-8 6 0 15,4-3 0-15,-3-1 0 0,3 1 0 0,-4-3 0 0,8 6 0 16,-11 0 0-16,4-3 0 0,-4 3 0 15,7-3 0-15,-7 0 0 0,0 3 0 0,0 0 0 0,0 0 0 16,0 0 0-16,0 0 0 16,0 0 0-16,0 0 0 0,0 0 0 0,0 0 0 0,0 0 0 0,0 0 0 15,0 0 0-15,0 0 0 0,0 0 0 0,0 0 0 16,0 0 0-16,0 0 0 0,0 0 0 0,10 0 0 16,-10 0 0-16,4 0 0 0,-1 0 0 15,-3 0 0-15,7 0 0 0,4 0 0 0,-8-4 0 0,5 1 0 16,-8 3 0-16,3-3 0 15,1-3 0-15,-1 0 0 0,1 3 0 0,-1-7 0 0,-3 1 0 0,7-1 0 16,-7 1 0-16,0 3 0 0,4-1 0 0,-4 1 0 16,-4-3 0-16,4 2 0 0,0 1 0 0,0 0 0 15,0 6 0-15,-10-3 0 0,6-4 0 0,1 7 0 0,-1-3 0 0,1 3 0 16,-5 3 0-16,5 1 0 16,-8-1 0-16,1 3 0 0,6 0 0 0,-3 4 0 0,4 2 0 0,-8-5 0 15,11 5 0-15,-7 1 0 16,3 5 0-16,4-8 0 0,0 9 0 0,0-1 0 15,0-5 0-15,11 6 0 0,-7-4 0 0,3-2 0 0,3 3 0 0,1-4 0 16,3 4 0-16,-3-10 0 16,-1 4 0-16,4-4 0 0,0 0 0 0,0-3 0 0,4-3 0 0,-4 0 0 15,0-3 0-15,4 0 0 0,-7-3 0 0,6-4 0 16,-6 1 0-16,3 3 0 0,3-7 0 0,-6 1 0 0,0 2 0 0,3 1 0 16,-11-4 0-1,8 4 0-15,-4-4-48 0,-4 1-13 0,8 2-3 0,-7-5 0 16,3-1-102-16,-7 3-21 0,3-5-4 0,1 5-1101 15</inkml:trace>
  <inkml:trace contextRef="#ctx0" brushRef="#br0" timeOffset="4490.29">4265 856 2329 0,'0'0'51'0,"0"0"10"0,0 0 3 0,0 0 2 0,0 0-53 0,0 0-13 0,0 0 0 0,0 0 0 0,0 3 85 0,4 6 15 16,-1 4 2-16,-3 2 1 0,11-2-31 0,-11 3-5 0,3 6-2 0,4-4 0 31,-3 4 0-31,3 3 0 0,0 0 0 0,0 7 0 0,4-4-13 16,-8-3-4-16,8 3 0 0,-4-3 0 15,7-3-8-15,-11 0-1 0,8 3-1 0,0-9 0 0,-1 0-18 0,1-1-3 0,-1-5-1 16,-6 2 0-16,6-5-16 0,1-1 0 16,-7-3 0-16,3-3 0 0,-4 0 0 0,4-3 0 15,0 0 0-15,0-3 0 0,-7-4 14 0,0 1-4 16,0-7-1-16,0 0 0 0,0 1-9 0,-10 5 0 0,-1-5 0 0,8 2 0 15,-15-3 0-15,7 10 0 16,-3-6 0-16,0 8 0 0,-3 1 0 0,-1 3-12 0,-3 7 2 16,7 5 1-16,-8-2 9 0,8 2 0 15,-7 4 0-15,11 3-8 0,-5-4 8 16,5 4 16-16,3-3-4 0,3 3-1 0,1-4-11 16,3 1 0-16,0 0 0 0,3-1 0 0,4 1-8 0,-3-7-4 0,6 4-1 0,1-1 0 15,-4 1 13-15,4-7 0 0,-1 4 0 16,8-4 0-16,-8 0 14 15,8-3-4-15,-7 0-1 0,10 1 0 0,-11-4-9 16,5-4 0-16,-1 1 0 0,-4 0 0 0,4 0 0 0,4-3 0 16,-7-4 0-16,-1 4 0 0,4 3 0 0,-10-10 0 0,6 7 0 0,-3 0 0 15,-7 6-112-15,8-10-28 0,-8 10-6 0</inkml:trace>
  <inkml:trace contextRef="#ctx0" brushRef="#br0" timeOffset="4994.26">5271 649 2269 0,'0'0'64'0,"0"0"15"0,0 0-63 0,0 0-16 0,0 0 0 0,0 0 0 15,0 0 132-15,-8 0 23 0,5 3 5 0,-4 3 0 16,7-3-60-16,-4 3-12 0,4 4-2 0,4 2-1 16,3 4-27-16,-7 0-6 0,0-1 0 0,3 7-1 15,5 0-8-15,-5 7-2 0,1-4 0 0,3 3 0 16,-4 0-5-16,4 3-2 0,-3 4 0 0,3 3 0 16,-4-7-6-16,4 3 0 0,-3 7-1 0,3-6 0 15,0-4-27-15,0 0-19 0,-7-2 3 0,4-4 1 16,-1 0 15-16,1-3 0 0,-4 0 0 0,3 3 0 15,-3-13 0-15,0 4 0 0,4 3 0 0,-4-10 0 16,-4 4 0-16,4-7 0 0,0 3 0 0,-3-2 0 16,3-7-54-1,0 0-8-15,0 0-2 0,0 0 0 0,-4-7-51 0,4-2-10 0,0 0-3 0</inkml:trace>
  <inkml:trace contextRef="#ctx0" brushRef="#br0" timeOffset="5385.2">5648 846 2504 0,'0'0'71'0,"0"0"16"0,0 0-70 0,0 0-17 0,0 0 0 0,0 0 0 16,0 0 107-16,0 0 17 0,0 0 4 0,7 6 1 15,-14-2-52-15,7 8-10 0,-4-2-3 0,4 2 0 16,-10 4 0-16,6-1 0 0,-3 1 0 0,-3 6 0 16,-1-3-51-16,-3 6-13 0,0-6 0 0,0 9 0 15,0-6 54-15,0 3 8 0,-1-6 2 0,1 6 0 31,4-6-52-31,-1 0-12 0,1-1 0 0,-1-5 0 0,7-1 0 16,-6 4 0-16,3-6 0 0,3-7 0 0,1 0 0 0,3-3 0 0,0 0 0 0,0 0 0 16,0 0 0-16,3 0 0 0,4-3 0 0,7 0 0 15,-6-7 0-15,6-2 0 0,0-1 0 0,3 1 0 16,5 2 0-16,2-6 0 0,1 4 0 16,3-1 0-16,-3 4 0 0,0-7 0 0,-1 7 0 0,1 3 0 15,-4-1 0-15,-3 7 0 0,-1 0 0 0,-2 3 0 16,2 4 0-16,-6 2 0 0,-1 1 0 0,-3 5 0 15,0-2 0-15,-7 6 0 0,4-1 0 0,-4 4 0 16,0 3 0-16,-4-6 0 0,1 6 0 0,-1-6 0 16,-3 3 0-16,0-3 0 0,4 3 0 0,-11 0 0 15,7-7 0-15,0 4 0 0,-1-3 0 16,-2 0 0-16,3-4-107 0,0-2-24 0,0 2-5 16</inkml:trace>
  <inkml:trace contextRef="#ctx0" brushRef="#br0" timeOffset="5939.98">6100 1194 2310 0,'0'0'48'0,"-8"3"11"15,5-3-47-15,-4 0-12 0,3 4 0 0,1-4 0 16,-4 3 104-16,0-3 20 0,0 3 3 0,3 0 1 16,-3 0 0-16,-3 3 0 0,-1 1 0 0,4-1 0 15,-4 6-81-15,4-5-16 0,-3 5-3 0,3 1-1 16,-4 2 9-16,4-2 1 0,-4 6 1 0,4 0 0 15,0-7-10-15,4 7-3 0,-1 0 0 0,1-7 0 16,3 4-9-16,0 3-3 0,0-13 0 0,3 7 0 16,4-4 10-16,-3-3 1 0,3-3 1 0,3 1 0 0,1-8-25 0,3 1 0 0,-3-3 0 0,-1 0 0 31,4-7-19-31,1 4-9 16,-5-10-1-16,4 3-1 0,-3 1 30 0,3-7 0 0,-4 3 0 0,1-6 0 15,0 0 0-15,-4 6-12 0,0-3 12 0,-4 6-12 0,1-3 12 0,-1 7 0 0,-3-1 0 0,0 10 0 31,0 3 0-31,0 0 0 0,0 0 0 0,0 0 0 16,0 3 30-16,0 7 2 0,-3-1 1 0,3 4 0 0,0 2-33 0,3-5 0 0,1 9 0 16,-1-1 0-16,1-2 0 0,3 0 0 15,-3 6 0-15,-1-10 0 0,4 4 12 0,0 3-4 0,0-10 0 16,0 4-8-16,0-1 0 0,0 1 0 0,4-7-10 0,-4 3 10 16,7-2 0-16,-10-7 0 0,3 0 0 15,0 0 0-15,0-10-83 0,3 1-9 0,-6 3-1 0,3-13-1 16,-3 0-157-16,3 0-31 0</inkml:trace>
  <inkml:trace contextRef="#ctx0" brushRef="#br0" timeOffset="6216.6">6364 752 1789 0,'0'0'76'0,"0"0"-61"16,0 3 141-16,-3 0 28 0,3 4 5 0,0 2 2 15,0-3-63-15,3 4-12 0,-3 2-2 16,4-2-1-16,-4 2-19 0,3 1-4 0,-3 6-1 0,4-7 0 16,-1 7-20-16,-3 0-4 0,4 3-1 0,3 6 0 15,-4-6 0-15,4 6 0 0,-3 3 0 0,3 1 0 16,0-1-51-16,0 1-13 0,0-1 0 0,0 3 0 16,4-5 0-16,-1-1 0 0,-3-3 0 0,0 0 0 15,4 0 0-15,-7 0 0 0,3 0 0 0,3-3 0 16,-10 0 0-16,4 0 0 0,-1-3 0 15,1 3 0-15,-1-13 0 0,-3 4 0 0,0-4 0 0,0-3 0 16,0-6-100-16,0 0-22 0,0 0-5 0</inkml:trace>
  <inkml:trace contextRef="#ctx0" brushRef="#br0" timeOffset="7073.02">6678 1226 1788 0,'0'0'51'0,"0"0"10"16,0 0-49-16,0 0-12 0,0 0 0 0,0 0 0 15,0 0 106-15,0 0 18 0,0 0 4 0,0 0 1 16,0 0-17-16,0 0-3 0,0 0-1 0,0 0 0 0,0 0-20 0,0 0-4 16,0 0 0-16,0 6-1 0,0 3-15 0,0-2-4 0,0-1 0 0,0 6 0 31,0 1-50-31,0 3-14 0,0-7 0 0,4 10 0 0,-4 0 49 0,0-7 5 16,0 4 1-16,0 0 0 15,0-7-37-15,0 7-7 0,0-7-2 0,0 7 0 0,3-10 4 0,-3 0 1 0,4 4 0 16,-1-4 0-1,-3-6-6-15,0 0 0 0,0 0-8 0,7-3 12 0,0-7-12 16,-3 1 0-16,3 3-9 0,-4-10 9 0,4 0 0 0,-3 4 0 16,3-7 0-16,-3 0 0 0,3 7 0 0,-4-10 0 0,4 6 0 15,-3 3 0-15,6-5 0 0,-10 2 0 0,7 7 0 0,-3-7 0 16,3 3 0-16,-3 4 0 0,3 0 0 0,-4 5 0 16,4-2-14-16,0 0-3 0,-3 6-1 15,6-3 0-15,-3 6 36 0,0 3 7 0,0 0 2 0,4-2 0 16,-4 8-10-16,0-3-1 0,4 7-1 0,-4-3 0 15,0 2 5-15,-4 7 2 0,1-9 0 0,-1 6 0 16,1 3-22-16,-4-10 0 0,4 7 0 0,-4 0 0 16,3-7 0-16,-3 4 0 15,0 0 0-15,0-7 0 0,4 0 0 0,-4-9 0 0,0 0 0 0,0 0 0 16,0 0 0-16,3-3 0 0,1-3 0 0,3 3 0 16,0-13 0-16,0 4 0 0,-4-4 0 0,8 4 0 15,-4-7 0-15,0 3 0 0,4-3 0 0,-1 4 0 16,1-1 0-16,-1 6 0 0,1-5 0 0,3 2 0 0,0 1 0 15,-3 2 0-15,3-2 0 0,0 2 0 0,0 1 0 0,0 3 0 16,0-1 0-16,0 4 0 16,-3 3 10-16,3 0-2 0,-3 3-8 0,-1 1 12 0,-3 5 4 0,0 3 0 15,-3 7 0-15,3-3 0 0,-4 3-16 16,1 3 9-16,-4 0-9 0,4 3 8 0,-4-6-8 16,0 6 0-16,0-7 0 0,-4 4 8 15,4-3-8-15,-4 0 0 0,1 0 0 0,-1-7 0 16,1 1-24-16,-1-7-3 0,4 0-1 0,0-6 0 0,0 0-112 0,0 0-24 0,-3-6-4 0</inkml:trace>
  <inkml:trace contextRef="#ctx0" brushRef="#br0" timeOffset="7719.91">7557 1197 2269 0,'0'0'64'0,"0"0"15"16,0 0-63-16,0 0-16 0,0 0 0 0,0 0 0 15,0 0 156-15,0 0 29 0,0 0 6 0,0 0 1 16,-4 0-103-16,-3 4-20 0,0 2-4 0,0 3-1 16,0 1-4-16,-4 5 0 0,4-2-1 0,-3 6 0 15,2-1-19-15,-2 1-4 0,3 3-1 0,0 0 0 16,0-3-1-16,0 3 0 0,3-6 0 0,1-1 0 0,3 1-34 16,0-7 0-16,0 4 0 0,3-4 0 15,1-2 0-15,-1-1-9 0,4-3-1 0,-3-3 0 16,3 0 10-16,0-3 14 0,0-7-3 0,4 4-1 0,-4 0-10 15,3-7 0-15,1 4 0 0,-1-10 0 16,1 3 0-16,0 4 0 0,-1-7 0 0,1 3 0 16,-4 4-49-16,0 2-12 0,-4-2-3 0,4 3 0 15,-7 2 52-15,7 1 12 0,-7 6 0 0,0 0 0 16,0 0 0-16,0 0 0 0,0 0 0 0,0 0 0 0,0 0 48 0,0 0 13 0,0 0 3 0,4 6 0 16,-1 4-52-16,1-1-12 0,0 7 0 0,3-7 0 15,-4 4 0-15,1 6 0 0,-4-10 0 0,7 7 0 31,-4-4 0-31,1 4 0 0,3-4 0 0,0 4 0 16,0-7 0-16,-4 7 0 0,5-10 0 0,-1 1 0 16,3-1 0-16,-3-3 0 0,4 0 0 0,3 0 0 0,-4-3-13 0,1-3-6 0,3-3-1 0,-3 0 0 31,-1-4 20-31,1 4 0 0,0-10 0 0,-4 4 0 16,0-1 0-16,3 1 0 0,-6-7 0 0,3 3 0 15,0 1 12-15,-4-4-4 0,1 0-8 0,-1 3 12 0,1 1-12 16,-1-1 0-16,1 3 0 0,0-2 0 0,-1-1 11 0,1 7-1 0,3-7 0 0,-4 6 0 15,1 1-10-15,3 0 0 0,-4 2 0 0,4 7 0 16,-3-3 0-16,3 3 0 0,-4 0 0 0,5 3 0 16,-1 7 0-16,0 2 0 0,0 1 0 0,3 3 0 15,-3 2 0-15,0 7 0 0,-3-6 0 0,3 3 0 16,-4 0 0-16,1 0 0 0,0 0 0 0,-1 0 0 16,1 0 0-16,-4-3 0 0,3 0 0 0,-3-4 0 15,0-2 0-15,0-1 0 0,0-5 0 0,0-7 0 16,0 0-100-16,0 0-23 0,0 0-4 0</inkml:trace>
  <inkml:trace contextRef="#ctx0" brushRef="#br0" timeOffset="8697.19">8731 884 1337 0,'-3'0'56'0,"-4"0"-44"31,7 0 144-31,-4 0 28 0,4 0 7 0,-3 3 1 0,-1 0-52 0,1 3-9 0,3 1-3 0,-4-4 0 31,4 6-27-31,0 4-5 0,0 2-2 0,0 1 0 0,0 6-36 0,4 0-7 0,-4 6-2 0,3 4 0 16,1 2 0-16,3-6 0 0,-4 7 0 0,4 2 0 15,0-8-5-15,0 2-2 0,0 0 0 0,4-9 0 16,-4 0-14-16,4-6-2 0,-1 3-1 0,1-7 0 16,-1 1-13-1,1-10-4-15,-4 0 0 0,0 0 0 0,4-3 2 0,-4 0 0 0,0-6 0 0,0 3 0 16,-4-10-10 0,1 1 0-16,-4-4 0 0,0 3 8 0,-4-8-8 0,1 2 12 0,-1 3-12 15,-3-3 12-15,0 4-12 0,0-7 0 16,-3 0 0-16,-5 0 0 0,5 0 0 0,-4 3 0 0,0-6 0 0,0 3-11 15,-4-6-2-15,4 6-1 0,-4-3 0 0,1 3 0 0,2-3 2 0,1 6 0 16,0-6 0-16,0 3 0 0,3 3 2 0,4 0 1 16,0 7 0-16,4-7 0 15,-1 6 9-15,1 4-10 0,-1 3 10 0,4-4-10 16,0 1 10-16,4 2 0 0,-4 7-9 0,3-3 9 0,-3 3 0 0,7 0-9 16,0 0 9-16,4 3 0 15,0-3 10-15,-1 4 9 0,1 5 1 0,-1-6 1 0,4 0-21 0,1 0-13 0,-1 1 1 0,3-4 1 31,1 0 11-31,3 0 16 0,0 0-4 0,0-4-1 16,4 1 0-16,0 0 0 0,3 0 0 0,0-6 0 0,1 5-3 0,2-2 0 16,-3 0 0-16,4 0 0 0,0 3-8 0,-7-1 12 15,3 1-12-15,0 0 12 0,-7 0-12 0,0-3 10 0,1 3-10 0,-5-1 10 16,1-2-10-16,-4 3 0 0,0-3 0 0,0 0 0 16,-3 2 0-16,-1-2 0 0,-3 0 0 0,1-7 0 15,-5 7 0-15,1 0 0 0,-4-4 0 0,0 7 0 31,-4-3-20-31,1 0-8 0,-1-1-3 0,-3 4 0 16,0 3-77-16,0 3-16 0,-4 4-4 0</inkml:trace>
  <inkml:trace contextRef="#ctx0" brushRef="#br0" timeOffset="8978.56">8827 1116 2649 0,'-4'6'117'0,"0"4"25"0,1-1-114 15,-1-6-28-15,4 3 0 0,0-6 0 0,0 3 80 16,0-3 9-16,7 4 3 0,1 2 0 0,2-6-45 0,-3 3-9 0,4-3-2 0,3 3 0 16,-4-3 14-1,5 0 2-15,-1-3 1 0,3 3 0 0,-3-3-33 0,4 3-8 0,-4 0 0 0,0-3-1 16,0 3 5-16,0-3 0 0,1 3 1 0,-1 0 0 15,0 0-17-15,0 3 0 16,0-3 8-16,0 3-8 16,-3-3-48-16,3 0-14 0,-4 0-2 0,1-3-1 15,0 3-168-15,-1-3-34 0</inkml:trace>
  <inkml:trace contextRef="#ctx0" brushRef="#br0" timeOffset="9183.98">9433 1373 2795 0,'-14'19'58'0,"7"-16"14"0,4 0-57 15,-1 0-15-15,-3 0 0 0,7-3 0 0,0 0 105 0,0 0 19 0,0 0 3 0,0 0 1 0,0 0-103 16,-4-3-25-16,1 0 0 0,-1-3 0 0,1-7 0 0,-1 1 0 16,4-4 0-16,-3 3 0 15,-1-8-46-15,4 2-14 0,-3-10-4 0,3 8 0 16,-4-5-204-16,1 5-42 0</inkml:trace>
  <inkml:trace contextRef="#ctx0" brushRef="#br0" timeOffset="9298.56">9299 1006 2067 0,'-3'0'87'0,"3"0"-70"32,0 0 89-32,0 0 18 0,0 0 3 0,0 0 1 15,0 0-68-15,0 0-14 0,0 0-2 0,0 6-1 16,0-6-69-16,3 7-14 0,1-1-2 0</inkml:trace>
  <inkml:trace contextRef="#ctx0" brushRef="#br0" timeOffset="9667.25">9691 671 1824 0,'0'6'76'32,"0"0"-60"-32,0 0 140 0,0 7 29 0,0-4 6 0,0 1 1 15,0-1 0-15,0 4 0 0,0 2 0 0,0 1 0 0,3 6-103 0,-3-9-20 0,0 9-4 0,0 3-1 31,4-3 0-31,-4 6 0 0,0 0 0 0,3 6 0 16,1 1-51-16,-4-4-13 0,3 7 0 0,1 0 0 0,-4-1 0 0,4-5 0 0,-1-4 0 16,-3 6 0-16,4-9 0 0,3 4 0 15,-4-7 0-15,1 3 0 16,3-10 0-16,-4 1 0 0,1 0 0 0,-1-7 0 16,1 0-48-16,-1-2-13 0,-3-4-3 0,0-3 0 15,0 0-102-15,0 0-21 0,0 0-4 0</inkml:trace>
  <inkml:trace contextRef="#ctx0" brushRef="#br0" timeOffset="10141.34">10005 1019 1769 0,'-4'-7'50'0,"4"4"11"0,-3-3-49 0,3 6-12 0,-4-3 0 0,4 3 0 0,0 0 127 0,0 0 22 0,0 0 5 0,0 0 1 31,0 0-21-31,0 0-4 0,0 0-1 0,0 0 0 16,0 0-25-16,4 6-4 0,-4 4-2 0,3 5 0 15,1 7-26-15,-1-3-4 0,1 6-2 0,-1 0 0 16,1 3-20-16,3 1-4 0,0-1-1 0,0 3 0 15,-3-6-16-15,3 3-3 0,-4-2-1 16,4 2 0-16,-3-9-11 0,3 6-2 0,-4-10-8 0,4 1 12 0,-3 0-12 0,-1-7 0 16,1-3 0-16,3 4 0 0,-7-10-10 0,0 0-5 0,0 0-1 0,0 0 0 31,0 0-69-31,0-10-15 0,0 4-2 16,0 0-1-16,0-10-90 0,0 4-19 0,-3-4-3 0</inkml:trace>
  <inkml:trace contextRef="#ctx0" brushRef="#br0" timeOffset="10793.04">9910 1269 2109 0,'3'7'93'0,"4"-1"20"16,4 3-90-16,-1-2-23 0,1-4 0 0,-1 3 0 16,5 0 108-16,-5-2 18 0,4-1 3 0,0 0 1 15,4 0-37-15,-4 0-7 0,4-3-2 0,-1 0 0 16,1 0-16-16,3 0-3 0,-3-3-1 0,7 0 0 15,-4 0-51-15,0-4-13 0,0 4 0 0,0-3 0 16,-3 0 0-16,3 3 0 0,-3-4 0 0,-1 1 0 16,-3 0 24-16,1-1 3 0,-1 1 0 0,-4 0 0 0,1 0-18 0,-1 3-9 0,-3-1 10 15,4-2-10-15,-7 0 12 16,3 0-4-16,0 2-8 0,-4 1 12 0,1-3 11 0,-1 3 1 0,1-3 1 16,-1-1 0-1,-3 7-25-15,0-6 0 0,4-6 0 0,-4 5 0 0,0 1 0 0,-4-3 0 16,4 2 0-16,-3 4 0 15,3-3 0-15,-4-3 0 0,1 2 0 0,-1 4 0 16,1 3 0-16,-4 0 0 0,0 0 0 0,-1 3 0 0,1 4 56 0,-3 5 7 0,-1-6 1 0,1 10 0 16,-1-3-52-16,4 5-12 15,0-2 0-15,-4 0 0 0,8 3-12 0,-4-1-6 0,3 4-1 0,1-6 0 16,3 3 19 0,0 0 0-16,3-4 0 0,1 4 0 0,3 0 0 0,0-7 8 0,0 4-8 0,7 3 0 15,-3-10 0-15,3 7 0 0,3-3 0 16,-2-1 0-16,6-6 0 0,-4 4 0 0,5-4 0 0,-1 0 0 15,-4-6 10-15,4 0 6 0,1-3 0 0,-1-3 1 16,-4 0-17-16,1-4 0 0,0 4 0 0,-1-7 0 16,-3 4 0-16,-3-4 0 0,0 1 0 0,-4 6 0 15,-4-10 0-15,-3 3 0 0,0 1 0 16,0 3 0-16,-3-7 0 0,-4 0 8 0,0 4-8 0,0-7 0 16,-1 6 0-1,-2 1 0-15,3-7 0 0,-4 6 0 0,4-2 0 0,0 5 8 0,0-2 0 0,0-1-8 16,4 1 0-16,-1 5 0 0,0-5 0 0,4 2 0 15,0 4 0-15,0-3 0 0,4-1 0 0,3 4 0 16,0-3 0-16,0 2 0 0,0 1 0 0,4 0 0 16,-1 0 0-16,4-1 0 0,1 4-12 0,-1 0 12 15,3 0 0-15,-3 0 0 0,4 3 0 0,-4 0 0 0,4 0 8 0,-1 0-8 0,1 0 0 0,0 3 0 16,-4 0 0 0,0 0 0-16,-3-3 0 0,3 6-12 0,-7-2 12 0,0 2 0 0,0 0 0 0,0-3 0 31,-7-3-152-31,0 0-33 0,0 7-7 0</inkml:trace>
  <inkml:trace contextRef="#ctx0" brushRef="#br0" timeOffset="12091.54">12033 1313 1896 0,'0'0'40'0,"0"0"8"0,4 4-39 0,-1 2-9 0,-3-6 0 0,7 6 0 15,-3-3 140-15,-1 7 27 0,1-7 5 0,-4-3 0 16,0 3-35-16,3 3-7 15,-3 0-2-15,0-6 0 0,0 0-51 0,0 7-10 0,0-7-3 0,0 0 0 16,-7 3 0-16,7-3 0 0,-7 0 0 0,4 0 0 16,-4-3-51-16,0-4-13 0,0 1 0 0,0-3 0 15,0 6 54-15,0-10 8 0,-4 1 2 0,4 2 0 16,0 1-52-16,0-7-12 0,0 3 0 0,0-2 0 16,0 5 0-16,0-8 0 0,3-1 0 0,0 3 0 15,-3-6 0-15,4 3 0 0,-1-6 0 0,1 0 0 0,-1 3 0 16,4-3 0-16,-3 0 0 0,3 0 0 15,3-6 0-15,-3 6 0 0,4-7 0 0,3 1 0 16,0-1 0-16,0-5 0 0,0 2 0 0,4-2 0 16,3 5 0-16,3-8 0 0,1 2 0 0,3 0 0 15,0 7 0-15,4 0 0 0,3 6 0 0,1-7 0 0,-5 4 0 0,4 3 0 0,-3 0 0 0,0 0 0 32,-8 9 0-32,1-6 0 0,-4 6 0 0,0 4 0 0,-3-4 0 15,-4 10 0-15,0-3 0 0,0 5 0 0,0 4 0 0,-3 0 0 0,-4 0 0 16,3 4 0-16,1 5-48 0,-1-3-13 0,1 0-3 0,-1 7 0 31,1-4-102-31,-1-5-21 0,1 5-4 0,-1-3-1 16,1 1-102-16,-1 5-21 0</inkml:trace>
  <inkml:trace contextRef="#ctx0" brushRef="#br0" timeOffset="12744.23">12453 711 2066 0,'0'0'43'0,"0"0"10"0,0 0-42 0,0 0-11 0,0 0 0 0,-3 4 0 16,3 2 156-16,-4 3 28 0,4 1 7 0,0 5 1 16,0-5-103-16,0 8-20 0,4 4-4 0,-4-3-1 15,0 6 0-15,3 0 0 0,-3 7 0 0,4-1 0 16,-4 4 0-16,3-1 0 0,-3 10 0 0,7-3 0 0,-3-7-27 0,3-2-5 0,3 5-2 0,1-12 0 31,0 4 3-31,-1-8 1 0,4 1 0 0,0-6 0 16,-3 0-34-16,3-1 0 0,-3-8 0 0,-1 2 0 15,1-3 0-15,-1 1 0 0,-3-7 0 0,0 0 0 0,1-3 0 0,-5-7 0 16,1 1 0-16,-1 2 0 0,1-11 0 0,-8 2 0 0,4 0 0 0,-7-9 0 31,4 6 0-31,-5-9 0 0,-2 3 0 0,-1-9 0 0,-3 5 0 0,4 1 0 0,-5-6 0 0,1-1 0 16,0 7-44-1,0-3-16-15,4 2-4 0,-5-2 0 0,5 6 52 0,-1 0 12 0,1 3 0 0,3 0 0 16,-4 6 0 0,4-6 0-16,0 4 0 0,0 5 0 0,0-3 0 0,3 4 0 0,-3 2 0 0,4 1 0 15,-1-4 0-15,1 7 0 0,-4 0 0 0,7 3 0 16,-4-4 0-16,4 7 0 0,0 0 0 0,0 0 0 16,0 0 0-16,0 0 0 0,0 0 0 0,0 0 0 15,0 0 0-15,0 0 0 0,7 4 0 0,0-1 0 16,4 0 0-16,-1 0 0 0,1 0 0 15,3 0 0-15,4 0 0 0,-1-3 0 0,5 0 0 0,2 0 0 16,1 0 0-16,3-3 0 0,0 0 0 0,-3-3 0 16,3 3 48-16,-7-4 13 15,1 4 3-15,-1 0 0 0,-4 0-52 0,1 0-12 0,-4 0 0 0,4 0 0 16,-4 3 0-16,0 0 0 0,-3 0 0 0,3 3 0 16,-4-3 0-16,1 3 0 0,-4 0 0 0,0 0 0 0,0-3-9 15,-7 0-5-15,7 0-1 0,-7 0 0 16,0 0 15-16,0 0 0 0,0 0 0 0,0 0-9 15,0 0-48-15,0 0-10 0,0 0-1 0,0 0-1 16,-3 0-81-16,-4 0-16 0,-1 0-3 0</inkml:trace>
  <inkml:trace contextRef="#ctx0" brushRef="#br0" timeOffset="13005.24">12495 1003 2299 0,'0'0'96'16,"-3"3"-76"0,3-3 108-16,0 0 21 0,0 0 5 0,7 10 1 0,-4-7-64 0,5 0-13 0,-1 0-2 0,3-3-1 15,1 3-13-15,3-3-2 0,3 0-1 0,1-3 0 16,3 3-17-16,0-3-3 0,1 0-1 0,2-4 0 16,-6 4-14-16,0-3-2 0,3 3-1 0,-7 0 0 15,0-7-9-15,0 7-3 0,0 0 0 0,-3 3 0 31,-1-3 17-31,-3 3 3 0,4 0 1 0,-4 0 0 0,-3 0-30 0,-4 0 0 16,7 3 0-16,-7-3 0 0,0 0-51 0,0 0-16 0,0 0-3 0,0 6-1 16,0 4-40-16,0-4-8 0,-4-6-1 0,1 6-1 15,-1 4-119 1,1-4-24-16,-5 3-5 0</inkml:trace>
  <inkml:trace contextRef="#ctx0" brushRef="#br0" timeOffset="13257.51">12517 1392 2439 0,'0'0'103'16,"0"0"-83"-1,0 0 111-15,0 3 21 0,0-3 5 0,7 3 1 0,0 0-71 0,0 0-15 0,3 0-2 0,1 1-1 16,3-4-12-16,4 3-2 0,-4-3-1 0,7 0 0 31,-3-3-14-31,3 3-2 0,0-4-1 0,0 1 0 16,-3 3-4-16,-1 0-1 0,1-3 0 0,0 3 0 15,-1 3-32-15,1-3 0 0,0 0 0 0,-1 3 0 0,1 1 15 0,-1-1-4 0,1-3-1 0,-4 3 0 32,4-3-10-32,-8 0 0 0,5 0 0 0,-1 0 8 0,-4-3-33 15,1 3-7-15,-4-3-2 0,0-1 0 16,0 1-94-16,-3-3-18 0,3 3-4 0</inkml:trace>
  <inkml:trace contextRef="#ctx0" brushRef="#br0" timeOffset="13744.05">13155 736 1580 0,'0'0'67'16,"0"0"-54"-16,0 0 125 0,0 0 25 0,0 0 5 0,0 0 0 15,0-6-49-15,0 0-11 0,0 6-1 0,4-3-1 16,-4 3-22-16,7-3-5 0,-7 3-1 0,7 0 0 16,-4 3-10-16,4 3-1 0,0 3-1 0,0 4 0 15,-3 0 2-15,3 8 1 0,-3 1 0 0,3 4 0 16,-4 2-13-16,1 3-4 0,-4 4 0 0,3 2 0 16,1 4-19-16,-4 0-4 0,3-4-1 0,-3 7 0 15,0-6-13-15,4-4-3 0,-4-5-1 0,3 2 0 16,-3-6-11-16,4 0 8 0,-4-6-8 0,3 0 8 15,-3-10-34 1,4 1-7-16,-1-4-2 0,-3-6 0 0,0 0-57 0,4-6-12 0,3-10-3 0,-3 0 0 16,3 1-113-16,0-4-24 0,0-6-4 0</inkml:trace>
  <inkml:trace contextRef="#ctx0" brushRef="#br0" timeOffset="14161.65">13487 849 2477 0,'-18'22'52'0,"15"-12"11"0,-5-1-51 0,5 4-12 0,-4-7 0 0,3 6 0 32,-3-2 92-32,4 2 15 0,-1-2 3 0,-3-4 1 15,4 7-37-15,-1-7-7 0,-3 3-2 0,4 4 0 16,-4-7-23-16,3 4-5 0,-3-1-1 0,3 3 0 16,-3 1 11-16,0-7 1 0,0 7 1 0,-3-1 0 0,3 1-27 0,0-4-6 0,-1 4 0 0,5-1-1 15,-4 1-15-15,0-4 0 0,3 4 0 0,-3-4 0 31,7 4 29-31,-3-1 3 0,-1-8 1 0,4 5 0 16,0-3-25-16,0-6-8 0,0 0 0 0,0 0 0 16,7-3 0-16,4 0 0 0,-4-3 0 0,3-1 0 15,5 4 0-15,-1-12 0 0,0 5 0 0,3-2 0 0,1 2 25 0,0-2 5 0,3-1 1 0,0 4 0 32,-3-1-48-32,3 7-10 0,-3 0-1 0,-1 0-1 0,1 0 29 0,-4 3 13 0,0 0-1 0,0 3 0 15,-3 0 5-15,-4 0 1 0,3 0 0 0,-3 4 0 16,0 2-2-16,1 0 0 15,-5 4 0-15,4-4 0 0,-3 4-26 0,-4 3-6 16,3-1 0-16,-3-2-1 0,0 6 37 0,0-1 8 0,0-2 2 0,-3 3 0 16,3 0-22-16,-4-7-8 0,1 4 0 0,-1 3 8 15,1-13-61-15,3 7-11 0,-8-7-1 0,5 0-1 16,3-6-114-16,0 0-24 0,0 0-4 0</inkml:trace>
  <inkml:trace contextRef="#ctx0" brushRef="#br0" timeOffset="14866.67">13783 934 1303 0,'0'-9'57'0,"4"-1"13"15,-4 1-56-15,3 6-14 0,-3-4 0 0,4 1 0 16,-4 6 52-16,0 0 7 0,0 0 1 0,0 0 1 15,3 13 78-15,1-7 15 0,-1 10 3 0,1 2 1 16,-1-2-4-16,-3 6-1 0,4 0 0 0,-4 0 0 16,3 6-18-16,1-6-4 0,-1 3-1 0,1 0 0 15,-1 0-56-15,4-3-11 0,1 0-3 0,-5-3 0 16,8-3-19-16,-4-1-4 0,0-8-1 0,0 2 0 16,0-3-3-16,3-3-1 0,-6 1 0 0,3-4 0 15,-3 0-32-15,3-7 0 0,-4 1 0 0,1-3 0 16,-1 2 0-16,1-8 0 0,-4-1 0 0,0 0 0 0,0-2 0 0,-4-1 0 0,1 0 0 0,-1-6 0 31,-3 3 0-31,0-3 0 0,0 3 0 0,-4-6 0 16,1 6 0-16,-4-3 0 0,3 3 0 0,1-7 0 15,-5 7-44-15,5-3-16 0,-1 3-4 0,1 1 0 16,3-1 52-16,0 3 12 0,0 3 0 0,-1 0 0 0,5 7 0 0,-1-4 0 0,1 4 0 0,-1 0 0 16,4 2 0-1,-3 7 0-15,3 0 0 0,0 0 0 0,0 0 0 0,0 0 0 16,0 4 0-16,-4 5 0 0,4 0 0 0,0-2 0 0,4 5 0 0,-1-6 0 15,1 1 0-15,-1 2 8 0,4-3 0 0,4 1-8 16,0 2 12-16,-1-6-4 0,4 3 0 0,0-2-8 16,4-4 14-16,0 0-4 0,-1 0-1 0,8 0 0 15,-4-4 2-15,4 1 0 16,-4 0 0-16,4-6 0 0,-4 2 15 0,-3 4 3 0,-1-3 1 0,1 0 0 16,-4 0-30-16,0 2 0 0,0 4 0 0,-3-6 0 15,-1 3 0-15,1-3 0 0,-4 3 0 16,0-1 0-1,0 1 0-15,0 0 0 0,-7 3 0 0,0 0 0 0,0-3 0 0,0 3 0 0,4-6 0 0,-1 0 0 16,-3 6-104-16,0-4-28 0,0 4-4 0,0 0-2 16,-7-3-95-16,4 3-19 0,-4 3-4 0</inkml:trace>
  <inkml:trace contextRef="#ctx0" brushRef="#br0" timeOffset="15152.24">13818 1034 2764 0,'-7'10'123'0,"4"-1"25"15,-1-6-119-15,1 7-29 0,-1-7 0 0,4-3 0 16,0 0 91-16,0 0 12 0,7 3 2 0,4-3 1 16,-1 0-27-16,1 0-6 0,3-3-1 0,4 3 0 0,-1-3-20 0,1 3-5 0,3-3-1 0,0-1 0 15,0 4-37-15,-3-3-9 0,3 3 0 0,-3-3 0 31,0 3 0-31,-4 0 0 0,0 0 0 0,0 0 0 16,0 0 0-16,-3 3 0 0,-1-3 0 0,4 0 0 0,-3 0 0 16,-1 0 0-16,1-3 0 0,0 3 0 0,-1 0 0 0,1-3 0 0,-4 0 0 0,3 3 0 31,-3-3-203-31,1 3-42 0,-1-7-9 0</inkml:trace>
  <inkml:trace contextRef="#ctx0" brushRef="#br0" timeOffset="15915.99">14485 319 2025 0,'-11'4'85'15,"1"-1"-68"1,3 0 149-16,-4-3 30 0,4 3 5 0,0 0 2 16,0 0-71-16,0 0-13 0,0 1-3 0,3-1-1 15,1 0-38-15,3-3-7 0,0 0-2 0,0 0 0 16,3 9-47-16,1-3-9 0,0-2-3 0,3-1 0 15,3 3 44-15,1-3 9 0,3 3 2 0,-4 1 0 16,8-4-52-16,-4 6-12 0,0-3 0 0,4-2 0 16,3 5 8-16,0 0 0 0,0-2-8 0,4 5 12 15,0 1-12-15,3-7-8 0,0 7 8 0,4 2-13 16,-4-2 13-16,0-1 0 0,1 4 0 0,-5 6 0 16,-2 0 0-16,-5 3 0 0,1 0 0 0,-4 3 0 15,-3 7 0-15,-1-10 0 0,-3 6 0 0,-3-3 0 16,-1 4 0-16,-3 2 0 0,0-5 0 0,0 2 0 0,-3 7 0 15,-1-7 0-15,-3 7 0 0,-3-1 0 16,-1 1 0-16,-3-7 0 0,0 4 0 0,-4 2 0 0,4-12 0 16,-4 4 0-16,1-11 0 0,3 4 0 0,-4-12 0 0,4 5 0 15,-4-5 0-15,1-1 0 0,6-3 0 0,-3-2 0 0,0-1 0 0,0-3 0 16,7 0 0-16,-4-3 0 0,4-1 0 0,0-2 0 16,3 3 0-16,1 0 0 0,3 3 0 0,0 0 0 31,0 0-208-31,0 0-38 0</inkml:trace>
  <inkml:trace contextRef="#ctx0" brushRef="#br0" timeOffset="17932.28">801 1969 1265 0,'0'0'36'0,"0"0"8"0,0 0-36 0,0 0-8 0,0 0 0 0,0 0 0 32,0 0 59-32,0 0 9 0,0 0 3 0,0 0 0 0,0 0-44 15,0 0-9-15,0 0-2 0,3 6 0 0,4-6-7 0,8 0-1 0,-5 0-8 0,-6 0 12 16,6 0-12-16,1 0 0 0,-1 0 0 0,1 0 0 15,3 0 8-15,-3-6 1 0,-1 3 1 0,1-1 0 16,3 1 10-16,-3 0 1 0,3 0 1 0,3 3 0 16,-3-3 17-16,8 0 3 0,-8 0 1 0,7-1 0 15,-4 4-15-15,5-3-4 0,-1 0 0 0,3 3 0 16,1-3-13-16,0 3-3 0,0 0-8 0,3-3 12 16,-4 0-12-16,1-3 8 0,0 2-8 0,0 1 0 15,3 0 8-15,-4-3-8 0,1 3 0 0,3-4 0 16,1 4 22-16,-1 0-2 0,4 0 0 0,-4 3 0 15,11 0-6-15,-11-3-2 0,4 3 0 0,3-3 0 16,0 3 5-16,-7-6 1 0,8-1 0 0,2 4 0 16,1 0-3-16,-3 0-1 15,2 0 0-15,8 3 0 0,-3-3-14 0,-5 3 0 0,5 0 0 0,-5 0-10 16,5-4 10-16,-4 1 0 16,-4 0 0-16,7 0 0 0,-3 3 22 0,3-3 0 0,-3 3 0 15,7 0 0-15,-4-3-11 0,-3 0-3 0,4-4 0 0,-1 4 0 16,0 0 3-16,4-3 0 0,-7 3 0 0,14 0 0 15,-7-1-11-15,-4 1 0 0,4 3 0 0,7-3 0 16,-7 0 0-16,-8 0 0 0,8 0 0 0,0 0 0 0,0-1 0 0,0-2 0 16,-7 6 0-16,7 0 0 0,-4-3 0 0,-3 3 0 0,3 0 0 0,-3-3 0 31,3 3 0-31,0 0 0 0,4-3 0 0,0 3 0 16,0 3 0-16,0-3 0 0,0 3 0 0,10 0 0 0,-10-3 0 15,0 0 0-15,0 0 0 0,3 0 0 16,1 6 0-16,2-6 0 0,-2 4 0 0,6-1 0 0,-6 0 0 15,-1-3 0-15,4 0 0 0,-7 3 0 16,3 0 0-16,8 0 0 0,-8 4 0 0,8-1 0 0,-1 0 0 0,-10-3 0 0,3 0 0 0,8 4 0 16,-8-1 0-16,4-6 0 0,7 6 0 0,0-3 0 15,-4 4 0-15,1-4 0 0,3-3 0 0,3 3 0 16,1 0 0-16,-1 0 0 0,4 0 0 0,7 0 0 16,-7 1 0-16,4-4 0 0,0 0 0 0,6 6 0 15,-10-6 0-15,4 3 0 0,-4-3 0 0,10 3 0 16,-6-3 0-16,-1 6 0 0,8-3 0 0,3 4 0 15,-3-1 0-15,-1-3 0 0,5 0 0 16,6 4 0-16,-7-1 0 0,4 0 0 0,-4-6 0 0,14 6 0 16,-7-3 0-16,4 4 0 0,3-4 0 0,15 3 0 0,-12-3 0 15,8 0 0-15,3 1 9 0,18-4-9 16,-14 0 8-16,7 3-8 0,4-3 10 16,17 0-10-16,-18 0 20 0,8 0-1 0,-1-3-1 0,19 3 0 15,-15-4-18-15,0 4 0 0,3-3 0 0,26 0 0 16,-22 3 16-16,7 0-1 0,4 0 0 0,27 0 0 0,-27 3 14 0,0-3 3 0,3 3 1 0,32 1 0 15,-25 5-9-15,1-6-1 0,9 0-1 0,30 7 0 16,-40-4-3-16,7 0-1 0,-3 0 0 0,32 4 0 16,-36-1 5-16,4-2 1 0,-1 2 0 0,29 4 0 31,-38-4-7-31,2 3-1 0,-2-8 0 0,24 8 0 16,-36-2 21-16,1-4 4 0,-4 6 1 0,18-5 0 0,-32-1-14 0,-4 3-2 15,1 1-1-15,6-4 0 16,-24-3-9-16,-7 7-3 0,-4-7 0 0,0-3 0 15,-14 0-23-15,-7 3-5 0,-3 0-1 0,-4-3 0 16,-10 0 16-16,-8 3 0 0,0-3 0 0,-6 0 0 0,-12 0 22 16,-2 0 7-16,-8 0 2 0,-4 0 0 0,-6 0-50 0,0 0-9 0,-4-3-3 0,-4 0 0 15,-3 3 53-15,0 0 10 0,0-3 3 0,-3 0 0 16,3 3-47-16,0-10-10 0,-4 4-2 0,4 6 0 31,0 0-92-31,0 0-18 0,-7-3-4 0,0 6-1 0,0 0-93 0,0 0-20 0</inkml:trace>
  <inkml:trace contextRef="#ctx0" brushRef="#br0" timeOffset="27369.06">1058 3217 1788 0,'-3'6'51'0,"-4"0"10"0,3-3-49 0,-3 0-12 0,7-3 0 0,0 0 0 0,0 0 157 0,0 0 29 0,0 0 6 0,0 0 0 31,0 0-52-31,0 0-10 0,0 0-2 0,0 0-1 0,0 0-35 0,0 0-8 16,0 0 0-16,7 0-1 15,4 4-24-15,-8-1-5 0,8-3-1 0,0 3 0 0,-1 3 3 0,1-6 1 0,3 0 0 0,-4 0 0 32,4 0-68-32,1 0-13 0,6-9-4 0,-7 6 0 15,7-4 28-15,0-2 0 0,4 0 0 0,-4-1-8 0,4-2-35 0,-4-1-6 0,-3-3-2 0</inkml:trace>
  <inkml:trace contextRef="#ctx0" brushRef="#br0" timeOffset="28602.53">1990 3157 806 0,'0'0'36'0,"0"0"7"16,0 0-35-16,0 0-8 0,3-3 0 0,-3-6 0 16,0 9 180-16,0-4 35 0,0-2 6 0,0 6 2 15,0 0-101-15,0 0-20 0,0 0-4 0,0 0-1 16,0 0 16-16,0 0 3 0,7 10 1 0,-7-1 0 16,4 7-53-16,3 2-12 0,3 4-1 0,-3 7-1 15,1-1-8-15,2 6-2 0,1-2 0 0,-4 2 0 0,3 1 0 0,1-4 0 0,0 0 0 0,-1 1 0 16,1-4-12-16,-1-6-4 0,-6 3 0 0,6-6 0 15,-6-4-16-15,3 1-8 0,-7-6 0 0,3 2 8 16,5-9-21-16,-8-3-5 0,0 0-1 0,0 0 0 16,0 0-189-16,-8-3-37 0,8-9-8 15</inkml:trace>
  <inkml:trace contextRef="#ctx0" brushRef="#br0" timeOffset="29357.39">1912 2994 2030 0,'-3'-13'57'0,"-8"1"14"16,11 3-57-16,-4-4-14 0,4 4 0 0,0-4 0 15,0 4 85-15,0 2 15 0,4-2 2 0,7 3 1 16,-1-4-63-16,1 4-12 0,-1-3-2 0,4 2-1 0,1 4 31 0,6-6 7 0,0 3 1 0,4-1 0 31,-4 1-8-31,3 0 0 0,5 3-1 0,-1-1 0 16,-3 4 14-16,-8 0 3 0,11 0 1 0,-10 7 0 15,3-1-58-15,0 7-15 0,1 2 0 0,-5-2 0 16,1 6 0-16,-1 2 0 0,-6 5 0 0,7-1 0 16,-15 3 54-16,8-3 8 0,-11 6 2 0,3 1 0 0,-6-4-42 0,3 3-8 15,-11 1-2-15,8 2 0 0,-8-3-3 0,1 1-1 0,-1 2 0 0,-3-5 0 32,3-4-8-32,1 0 0 0,-4-3 9 0,3-4-9 15,4-2 0-15,-4-3 0 0,8-4 0 0,-8-3 8 0,8 1-8 0,3-7 0 16,0 0 0-16,0 0 8 0,0 0-8 0,0 0-10 0,0 0 10 0,0 0-13 15,10-4-5-15,-6-2-1 0,-1 3 0 16,4-3 0-16,4 0 19 0,0 2 0 0,-4-2 0 0,10 0 0 16,-6 3 0-16,3 0 16 0,0-4-4 0,4 4 0 15,-1 0-12 1,1 0 0-16,0 3 0 0,-1 0 0 16,1 3-9-16,0 0-2 0,-4 3 0 0,-4-2 0 0,4 5 19 0,-3-3 4 0,-1 4 1 15,1 2 0-15,0 1-13 0,-1-1 8 0,-6 1-8 0,-1 3 0 16,4 2 9-16,-3-5-9 0,-4-1 8 0,7 4-8 15,-7-7 11-15,0 1-3 0,3-4-8 0,-3 0 12 16,8 1-12-16,-8-4 11 0,3 0-11 0,1 0 10 16,3 0-10-16,-4-3 0 0,4 0 0 0,-3 0 0 15,6-3 0-15,1 0 0 0,-1-3 0 0,1-1 0 16,3 1 23 0,-3-3 9-16,-1-4 1 0,4 4 1 0,-3-7-34 0,3 0 0 0,0 4 0 0,4-7 0 15,-8 3-22-15,-2 1-11 0,-1-4-3 0,3 3 0 16,-6 1 36-16,3-1 0 0,3 7 0 0,-10-4 0 15,0 4 0-15,4-1 0 0,-4 4 0 0,-4 3 0 16,4 0 0-16,-7 3 0 0,4 0 0 0,-4 6 0 0,-4 3 8 0,8 4-8 0,-8 3 0 0,7 2 9 16,-6 1 16-16,3 3 3 15,3 0 1-15,4 0 0 0,-7 0-29 0,7 0 0 0,7-3 0 0,-7-1 0 16,4 1 0-16,3-3 0 0,-4 0 0 16,4-4 0-1,1-2-20-15,2-4-9 0,-3 3-3 0,4-6 0 0,3 1 32 0,-4-4-9 0,5-4 9 0,-1 1 0 16,3-3-12-16,-6-3 4 0,7-1 0 0,-1 1 0 31,-6-4-67-31,3-2-13 0,-4 2-2 0,1 0-1 16,-4-2-154-16,4-1-31 0</inkml:trace>
  <inkml:trace contextRef="#ctx0" brushRef="#br0" timeOffset="29780.8">3108 2991 2747 0,'-4'6'78'0,"4"4"17"0,0-7-76 0,0 6-19 0,0-3 0 15,4 4 0-15,0 2 55 0,3 1 7 0,-7-1 2 0,10 7 0 16,-10 0 0-16,11 3 0 0,-11 3 0 0,7 6 0 31,0-2-8-31,-4 5-2 0,4 4 0 0,-3-1 0 16,3-5-35-16,-3 2-7 0,3-2-2 0,-4-4 0 0,8-3 43 0,-11-3 9 0,3 0 2 0,4-3 0 31,-7-1-103-31,4-2-20 0,-4 0-4 0,7-4-1 0,-7-2-128 16,0-1-25-16,0-3-6 0</inkml:trace>
  <inkml:trace contextRef="#ctx0" brushRef="#br0" timeOffset="30336.19">3560 3320 1958 0,'0'0'87'0,"0"0"17"16,0 0-83-16,-8 3-21 0,5 0 0 0,-4 1 0 16,0-1 158-16,3 0 27 0,-3 0 6 0,0 0 1 15,4 3-70-15,-4-3-14 0,3 4-2 0,-3 2-1 16,0 1-37-16,0-1-8 0,3 4-2 0,-3 2 0 0,4-2-22 15,3 2-4-15,-7 1 0 0,7 3-1 16,-4 0-15-16,4-7-2 0,0 7-1 0,0 0 0 0,4-10-13 0,-4 7 0 0,7-7 0 0,-4 1 0 16,4-4 0-16,-3 0 0 0,3-3 0 0,0 1 0 15,0-8 0-15,4-2 0 0,-8-3 0 0,8-1-10 16,-4-2 10-16,0-4-10 0,3 0 10 0,-2 1-10 16,2-4 10-16,-6 3 0 0,6 1 0 0,-6-1-8 31,3 0 8-31,-4 4-10 0,4-4 10 0,-7 10-10 0,4 0 10 0,-4-4 0 0,3 7 0 0,-3 3 0 15,0 0 0-15,0 0 0 0,0 3 0 0,4 10 8 16,-4-1 2-16,0 4 1 0,4 0 0 0,-4 2 0 16,3 4 3-16,4-3 1 0,-3 3 0 0,3-3 0 15,-4 0 17-15,4-4 3 0,0 1 1 0,0 0 0 16,4-4-50-16,0 1-10 16,-8-7-1-16,8 0-1 0,-1-3-20 0,1-6-4 0,3-3-1 0,-3 0 0 15,3-7-93-15,-4-2-20 0,4-1-3 0</inkml:trace>
  <inkml:trace contextRef="#ctx0" brushRef="#br0" timeOffset="30534.08">3909 3185 2150 0,'3'19'91'16,"-3"3"-73"-1,7 3 110-15,-3 0 21 0,-1 0 5 0,4 7 1 16,4-7-47-16,-7 3-10 0,3 0-2 0,0 0 0 31,3 1-20-31,1-4-5 0,-1-3-1 0,1 0 0 0,0-4-32 0,-1 1-6 0,4-3-2 0,0-4 0 16,-3 1-19-16,0 0-11 0,-1-1 12 0,1-9-12 15,-1 3 0-15,-6-2 0 0,6-4 0 0,1 0 0 16,-11 0-45-16,0 0-16 0,0-4-3 0,4-5-571 31,3 0-113-31,-7 2-24 0</inkml:trace>
  <inkml:trace contextRef="#ctx0" brushRef="#br0" timeOffset="30800.94">3948 3674 2419 0,'0'0'107'0,"0"0"22"15,0 0-103-15,0 0-26 0,0 0 0 0,0 0 0 16,0 0 72-16,0-6 10 0,0-3 2 0,7 2 0 0,-7-2-32 0,0-3-7 15,3-1-1-15,-3-3 0 16,7 1 27-16,-3-4 5 0,-1 3 0 0,4-3 1 0,4 1-40 0,-8 2-8 0,5 0-1 0,6-3-1 31,-11 4-15-31,8-4-2 0,-4 0-1 0,0 7 0 0,3-7-9 0,-3 3 10 0,4 3-10 0,-7 4 10 16,6 0-10-16,-6 2-9 0,3 1 9 0,3 0-13 31,-10 3-79-31,0 3-15 0,0 0-3 0,0 0-1 16,0 0-117-16,4 9-23 0</inkml:trace>
  <inkml:trace contextRef="#ctx0" brushRef="#br0" timeOffset="31168.8">4149 3474 2242 0,'0'6'94'0,"3"0"-75"15,1 4 93-15,-1-10 18 0,4 6 4 0,4-3 1 16,-8 0-70-16,8-3-13 0,0 3-4 0,-1-3 0 15,1-3-11-15,3 0-2 0,0 0-1 0,0-3 0 16,4-1-34-16,-8 1 0 0,4-3-10 0,1-1 10 16,-5 1 32-16,4 3 15 0,-3-4 2 0,-1 4 1 15,1-3-37-15,-4 2-13 0,0-2 9 0,0 6-9 16,-3-3 8-16,3-1-8 0,-7-2 8 0,3 3-8 16,-3 2 10-16,0-2-10 0,0 6 12 0,0 0-12 15,0 0 16-15,0 0-3 0,-3 3-1 0,-4 4 0 0,-4-1-3 0,4 0-1 16,0 7 0-16,3-1 0 15,-6 4-8-15,-1 3 0 0,1-1 9 0,6 4-9 16,-6 0 11-16,3 3-3 0,-1-3 0 0,5 3 0 16,-1-3 9-16,4 4 2 0,0-5 0 0,4 1 0 0,3-3-4 0,-3-3-1 15,6 0 0-15,1-4 0 16,-1-6-14-16,1 1 0 0,3-1 0 0,0-6 0 0,4 0-10 16,-4-3 10-16,0-3-8 0,4-1 8 0,-1-2-26 15,4-4 0-15,1 1 0 0,-1-4 0 16,-4 4-116-16,1-4-23 0,7 3-5 0</inkml:trace>
  <inkml:trace contextRef="#ctx0" brushRef="#br0" timeOffset="31543.56">4748 3326 2361 0,'-3'-3'104'15,"-1"3"23"1,1 0-102-16,-4 0-25 0,3 3 0 0,1 1 0 0,-4 2 88 0,3 6 12 0,-6-9 2 0,2 10 1 15,1-4-23-15,-3 4-5 0,-1 3-1 0,1-4 0 16,-1 1-34-16,1-1-8 0,2 1 0 0,-9 6-1 16,13-7-31-16,-3-9 0 0,7-3 0 0,0 0 0 15,0 0 0-15,0 0 0 16,0 0 0-16,7 3 0 0,0 4 75 0,4-7 9 0,7 0 1 16,-8-7 1-16,4 7-69 0,7-3-17 0,-3 0 0 0,3 0 0 15,-3 3 0-15,7 0 0 16,-8-3 0-16,1 3 0 0,-1 3 12 0,1 0-12 0,0 0 12 15,-1 0-12-15,-6 4 35 0,3 2 0 0,-3-3 0 0,-8 4 0 16,4-1-10-16,-3 7-1 0,-4-7-1 0,0 4 0 16,-4 2-11-16,-3-2-3 0,4 3 0 0,-8 6 0 15,-3-7-33-15,3 1-6 0,-6 0-2 0,-1-4 0 0,8-2 52 0,-12-4 9 16,8 0 3-16,-7-3 0 16,7-3-32-16,3 0-21 0,-3-6 3 0,7 0 1 0,4-4-93 15,-8 1-18-15,11-4-4 0</inkml:trace>
  <inkml:trace contextRef="#ctx0" brushRef="#br0" timeOffset="36427.85">5927 3195 808 0,'0'-13'16'0,"0"1"6"0,3-1-22 0,-3 4 0 0,0-4 0 0,4 4 0 0,-1-4 25 0,-3 7 1 0,0-4 0 0,0 4 0 15,4 3-26-15,-4 3-19 0,0 0 3 0,0 0 1 16,0-6 115-16,0 6 22 0,0 0 5 0,-4-6 1 16,4 6-10-16,0-4-2 0,-3-2 0 0,3 6 0 31,0-6-28-31,0 3-7 0,0-7-1 0,0 4 0 0,0 0-20 0,0 0-4 0,0-1 0 0,0 1-1 15,0 0-40-15,0 3-15 0,3-7 11 0,-3 7-11 16,4 0 57-16,-1-3 6 0,-3 2 1 0,0 4 0 16,0 0-2-16,0 0 0 0,0 0 0 0,7 0 0 15,-7 0 10-15,7 7 1 0,-3-1 1 0,3 0 0 16,-3 7-7-16,3-4-2 0,-4 7 0 0,4 3 0 16,0-4-17-16,0 7-3 0,-3 3-1 0,3 1 0 15,0 5-26-15,0-3-6 0,4 7 0 0,-8-1-1 16,4 1-11-16,0-1 0 0,0 4 0 0,4-4 0 15,-4 1 53-15,0-4 9 0,4 0 2 16,-8-2 0-16,4-1-52 0,4-3-12 0,-11 0 0 0,3 0 0 16,1-9 0-16,-1 3 0 0,1-4 0 0,-4 1 0 15,3-7 0-15,-3-2 0 0,0-7 0 0,0 0 0 16,0 0-48-16,0 0-13 0,4-7-3 0,-4-5 0 16,0 2 0-16,3-2 0 0,-3-1 0 0,0 1 0 15,4-1-71-15,-4 1-14 0,7-1-3 0</inkml:trace>
  <inkml:trace contextRef="#ctx0" brushRef="#br0" timeOffset="36781.76">6241 3555 1579 0,'3'19'32'0,"-3"-13"10"0,0 4-34 0,0-4-8 0,0 0 0 0,0 1 0 0,0-1 155 0,0-6 29 0,0 6 5 0,0-6 2 16,0 0-50-16,0 0-9 0,0 0-3 0,0 0 0 16,0 0-53-16,0 0-10 0,0 0-2 0,0 0-1 15,0 0-12-15,0 0-3 0,0 0 0 0,0 0 0 16,0 0-8-16,0 0-1 0,0 0-1 0,0 0 0 16,0 0-7-16,0 0-2 0,4-3 0 0,3 0 0 15,-4-3-12-15,-3 2-2 0,0-2-1 0,0 0 0 16,0 0 14-16,0-4 4 0,-3 1 0 0,3-4 0 15,-4 4 0-15,1-10 0 0,3 7 0 0,-4-1 0 16,1 0-44-16,3 1-9 0,-4-1-2 0,4 4 0 31,0 0-5-31,0 2 0 0,0 4-1 0,0 3 0 0,0 0-111 0,0 0-21 0,0 0-5 0</inkml:trace>
  <inkml:trace contextRef="#ctx0" brushRef="#br0" timeOffset="36922.04">6237 3292 2649 0,'0'0'117'0,"0"0"25"0,0 0-114 16,0 0-28 0,0 0 0-16,0 0 0 0,0 0 0 0,0 0 0 0,0 0 0 0,0 0 0 15,0 0-45-15,0 0-15 0,4 0-4 0,-1 3 0 16,4 3-102-16,4-6-21 0</inkml:trace>
  <inkml:trace contextRef="#ctx0" brushRef="#br0" timeOffset="38169.23">6445 3615 1626 0,'-7'6'68'16,"4"0"-54"-1,-1 1 123-15,4-7 25 0,0 0 5 0,0 0 1 31,0 0-59-31,0 0-11 0,-3-3-2 0,-1-1-1 0,4-2-40 0,0-3-8 0,0-1-2 0,0-2 0 16,0 2-6-16,4-2-2 0,-4-1 0 0,3 4 0 16,4-4-13-16,-3 4-4 0,3-4 0 0,0 4 0 31,0 3-7-31,0-4-1 0,4 4-1 0,-4 0 0 0,0 3 2 0,3-4 1 0,-6 4 0 16,3 3 0-16,0 0 10 0,0 0 3 0,4 3 0 0,-4 0 0 15,0 4 2-15,0-1 1 0,0 0 0 0,0 4 0 16,-4-1-3-16,1 1-1 0,3 2 0 0,-4 1 0 15,1 2-5-15,-1-2-1 0,-3 2 0 0,4 1 0 16,-4-3-10-16,4 2-2 0,-1 1-8 0,-3-7 12 16,4 1-12-16,-4-1 0 0,7 1 0 0,-7-7 0 0,0-3 12 0,0 0-1 0,0 0 0 15,3 3 0 1,4-3-11-16,0-3-16 0,0-3 4 0,4 2 1 0,-4-2 11 16,0-3 0-16,4-1 0 0,-1 4 0 0,1-3 0 0,-1-1 0 0,1 1 0 0,3-1 0 15,-3 1 0-15,-4 3 0 0,3-4 0 0,-3 4 0 31,0 0 0-31,0 0 16 0,4-1-4 0,-4 1-1 16,-3 3-11-16,3-7 0 0,-4 4 0 0,1 0 0 16,-1 0 0-16,-3-1-14 0,4 1 2 0,-4 0 0 0,0 3 20 0,0-4 5 15,-4 1 1-15,4 3 0 0,0 3-14 0,-3-3 0 0,3 3 0 0,-4-3 0 16,4 3 0-16,-7 3-18 0,4 3 2 0,-1 0 1 16,1 1 15-16,-1 2 0 0,1 1 0 0,-1 2 0 15,0 1 0-15,4-1 0 0,0-2 0 0,0 5 0 16,0-5 12-16,4 2 4 0,-4-2 2 0,4 2 0 15,-1-2-18-15,1 2 0 0,-1-6 0 0,4 1 0 32,0-1 0-32,-3 0 0 0,6 0 0 0,-3-2 0 0,7-1 8 0,-10-3-8 0,7 3 0 15,3-6 0 1,-4 3 0-16,4-3 0 0,-3-4 0 0,0 1-12 0,3 0-11 0,-4-1-1 16,1-2-1-16,-1 0 0 0,1-1-23 0,-4-2-5 0,4 2-1 0,-4 1 0 15,3-1 18-15,-6-2 3 16,3-1 1-16,0 4 0 0,0 0 0 0,-3-4 0 0,3 4 0 0,-4-1 0 15,4 1-26-15,-3-1-5 0,3 1-1 0,-4 3 0 16,1-1 52-16,-1-2 12 0,1 3 0 0,-4 0 0 16,3-1-54-16,1 1-8 0,-1 0-2 0,1-4 0 15,-1 4 52-15,-3 6 12 0,0 0 0 0,0 0 0 16,0 0 48-16,0 0 13 0,0 0 3 0,0 0 0 16,-3 6 0-16,-1 1 0 0,1 2 0 0,-1 0 0 0,1 1 0 0,-4 2 0 0,3 1 0 15,1-1 0-15,-4 1-52 0,3 0-12 0,4 2 0 16,-3 1 0-16,-1-4 54 15,4 1 8-15,0-1 2 0,0 1 0 0,4-4-64 0,-1 1-8 16,-3-4-4-16,7 0-1 0,-3-2 13 0,-4-4 0 0,3 3 0 0,4-3 10 31,-3 0-10-31,3-3-11 0,-4-1 3 0,4 1 0 0,-3-3 8 0,3 0 0 0,0-1 0 0,-3 1 0 16,-1 0-12-16,1 0 0 0,-4-4 0 0,3 4 0 16,1-3-18-16,-1-1-4 0,-3 4-1 0,4-7 0 15,-4 4 35-15,0 0 0 0,-4 2 0 0,4-2 0 16,0 6 0-16,-3-10 0 0,3 7 0 0,-4 3 0 15,4 3 0-15,0 0 0 0,0 0 0 0,0 0 0 16,0 0 0-16,0 0 0 0,-3 3 0 0,3 3 0 16,0 0 0-16,0 4 0 0,0-1 0 0,3 4 0 15,1-1 0-15,-1 1 0 0,1 3 0 0,-1-1 0 16,4 1 0-16,-3 0 0 16,3-4 0-16,0 4 0 0,0-4 0 0,0-2 0 0,4 2 0 0,-4-5 0 15,0-1 0-15,3-3 0 0,-3 0 0 0,1-3 0 16,-1-3 0-16,0 0 0 0,0 0 0 0,-4-4 0 15,4 1 21-15,-3-3 11 0,-1-1 3 0,1 4 0 16,-1-10-5-16,-3 7-1 0,0-4 0 0,0 1 0 16,0-1-29-16,0 4-8 0,0-4-1 0,-3 4 0 15,3-4 9-15,0 1 0 0,-4-1 10 0,4 1-10 0,-3-1 0 0,3 1 0 16,0-4 0-16,0 4 0 16,0-1 0-16,3 4 0 0,1-4 0 0,-1 4 0 0,1-1 0 0,3 1 0 0,-3 3 0 15,3-1 0-15,0 4 0 0,0 0 0 0,3 6 0 0,-6 0 0 31,3 4 0-15,3-1 11-16,-3 3-11 0,1 4 10 0,2-4 4 16,-3 4 1-16,0-1 0 0,7 4 0 0,-7 0-15 0,4-4-10 0,0 1 2 0,-1-1 0 15,-3 1-58-15,4-4-11 0,-4-3-3 0,3 4 0 0,-3-7-96 0,1 0-19 0,2-3-4 0</inkml:trace>
  <inkml:trace contextRef="#ctx0" brushRef="#br0" timeOffset="38314.57">7631 3671 2795 0,'0'0'58'0,"0"0"14"15,0 0-57-15,-7-3-15 0,7 3 0 0,-4-3 0 16,0 0 54-16,1-3 8 0,3-1 2 0,-4 1 0 16,4-3 4-16,-3-4 2 0,-4-12 70 15,3 12-131-15,1-2-9 0,-1-4 0 0,-3 3-12 16,4-2-28-16,-1-1-4 0,1 0-2 0</inkml:trace>
  <inkml:trace contextRef="#ctx0" brushRef="#br0" timeOffset="38478.69">7564 3226 2553 0,'-11'0'53'0,"11"0"12"0,0 0-52 15,-7 0-13-15,3 0 0 0,4 0 0 16,0 0 105-16,0 0 19 0,0 0 3 0,0 0 1 0,0 0-103 15,0 0-25-15,0 0 0 0,0 0 0 16,0 0-46-16,4 6-14 0,-1 1-4 0,5-1 0 0,-5 3-142 0,8 1-29 0,-4-1-5 0</inkml:trace>
  <inkml:trace contextRef="#ctx0" brushRef="#br0" timeOffset="38678.25">7955 3602 2508 0,'0'10'71'0,"0"-1"16"0,0 1-70 0,0-4-17 0,0-6 0 0,0 0 0 16,0 0 111-16,0 0 18 0,0 0 4 0,-3-3 1 16,-4 0-61-16,3-4-12 0,1-5-2 0,-5 2-1 15,5-5-22-15,-4-1-4 0,0 0 0 0,0-3-1 16,-4-2-19 0,4 2-3-16,0-3-1 0,-4 0 0 0,4 0-8 0,0-3 0 0,4 3 0 0,-4 3 0 15,3 3-17-15,1-2-6 0,-1 2-1 0,4 6 0 16,-3 1-121-16,-1 3-25 0,4-1-5 0</inkml:trace>
  <inkml:trace contextRef="#ctx0" brushRef="#br0" timeOffset="39485.74">7747 3474 2283 0,'11'0'96'15,"-4"3"-76"-15,3-3 92 0,1-3 18 16,-1 3 4-16,5-3 1 0,-5-1-57 0,4 1-11 0,-3 0-3 0,3 0 0 15,0 0-51-15,0 0-13 0,0 0 0 0,0 0 0 16,0-1 0-16,1 1 0 0,2 0 0 0,-3 0 0 31,0 3 0-31,4 0 0 0,-4 0 0 0,4 3 0 16,-4 0 0-16,0 0 0 0,-3 1 0 0,-1-1 0 0,-3 0 0 0,0 0 0 0,0 0 0 0,-3-3 0 31,-4 0 0-31,0 0 0 0,0 0 0 0,0 0 0 0,0 0 0 16,0 0 0-16,0 0 0 0,0 0 0 0,0 0 54 0,0 0 8 0,0 0 2 0,0 0 0 15,0 0-52-15,0 0-12 0,-4 3 0 0,4-3 0 16,-3 3 54-16,-1 4 8 0,1-1 2 0,3 0 0 16,-4 0-52-16,4 4-12 0,-3-4 0 0,3 4 0 15,0-1 0-15,3 0 0 0,-3 4 0 0,4-10 0 16,-4 6 0-16,3 1 0 0,-3-1 0 0,4 1 0 16,-1-1 0-16,1 0 0 0,3 1 0 0,-4-1 0 15,5 1 0-15,-5-1 0 0,4-6 0 0,0 3 0 16,4 1-14-16,-4-4-6 15,0 0 0-15,3-3-1 0,-2-3 7 0,2 0 2 0,1-4 0 0,3 1 0 16,-4-6-8-16,1-1 0 0,0-3-1 0,-1 1 0 16,4-1 2-16,-3 0 1 0,-1-2 0 0,5 2 0 15,-5-3 18-15,1 10 9 0,-1-10-1 16,-3 9 0-16,-3 1-8 0,3 0 0 0,-4 2 0 0,1 1 0 16,-1 0 0-16,1 3 0 0,-4-4 0 0,4 1 0 15,-4 0 0-15,0 6 0 0,0-6 0 0,0 6 0 16,0 0 13-16,0 0 1 0,0 0 0 0,0 0 0 15,0 0 2-15,0 0 1 0,-4 3 0 0,-3 0 0 0,3 3-8 0,4 4-1 16,-3-1-8-16,3 4 12 16,0-1-12-16,0 4 11 0,3-1-11 0,-3 4 10 15,4 3-10-15,3 0 8 0,-3 6-8 0,3 4 8 16,0-1 4-16,0 0 0 0,0 4 0 0,0 3 0 16,0-1-12-16,0 1 10 0,0-1-10 0,4 4 10 0,-8 0 43 0,4 0 9 0,-3 3 2 0,3 0 0 15,-7-1-72-15,3 1-15 0,1 0-2 0,-4 0-1 16,-4-9 26-16,1-1 0 0,-4-9 0 0,0-3 0 15,-4-6 0-15,0-1 0 0,-3 1 0 0,-3-3 8 16,3-4-8-16,-4-6 0 0,-3-3 0 0,-4-6 0 16,4-3 0-16,-4-7-8 0,4-3 8 0,0 0-8 31,0-6 8-31,3 3 0 0,4-3 0 0,0 0 0 0,7-3 0 16,0 0 0-16,0-4 0 0,3 1 0 0,4 3 0 15,4-1 0-15,-1 4 0 0,4-3-8 0,0 3 8 16,4 3 0-16,0-3 0 0,3 3 0 0,0 3 0 0,3-3 0 0,1 7 8 0,-4-4-8 15,4 6 0-15,-1 1 0 0,1 5 0 0,-4 1 8 16,4 0-8-16,-4 3 0 0,0 0 0 0,0 0 0 16,-3 3-138-16,3 0-22 0,-4 0-5 0</inkml:trace>
  <inkml:trace contextRef="#ctx0" brushRef="#br0" timeOffset="40316.04">9327 3414 1314 0,'0'0'37'0,"0"0"8"15,0 0-36-15,-3-6-9 0,3 0 0 0,0 3 0 0,0-7 100 0,0 4 17 0,0-4 4 0,0 1 1 16,3 0-42-16,-3 2-8 0,0-2-1 0,0 3-1 31,0-4 46-31,0 4 10 0,0 0 2 0,0-1 0 0,0 4-52 0,0-3-9 0,0 3-3 0,0 3 0 16,-3-3 0-16,-4 0 0 0,0 3 0 0,0 0 0 31,0 0 4-31,0 3 1 0,-4 0 0 0,0 0 0 16,4 3-34-16,-3 4-7 0,-1-1-2 0,4 4 0 15,-3 2-7-15,3-2-2 0,-4 3 0 0,4-1 0 16,0 1-17-16,3 0 10 0,1-1-10 0,-1-2 8 0,1-1-8 0,3 1 0 0,0-1 0 0,0-2 0 15,3-4 0-15,1 0 0 0,-1 1 0 16,1-1 0-16,3-3 0 0,4-3-9 0,-4-3 9 0,0 0 0 31,3-3-8-31,1-1 8 0,-1 1 0 0,-3 0 0 0,4-7 0 0,0 1-8 0,-4-1 8 0,3 1 0 16,1-1 0-16,-4 0 0 0,0-2 0 0,0 9 0 16,-3-7 0-16,-1 4 0 0,4 2 0 0,-7 7 0 15,0 0 0-15,0 0 0 0,4 7 0 0,-1-4 0 16,1 6 20-16,-1 1-3 0,-3-1 0 0,4 3 0 15,-1 4-17-15,1-3 0 0,-1 5 0 0,1 4 0 16,3-3 11-16,-4 0-2 0,4 0 0 0,-3 0 0 16,3-4-9-16,-3-2-12 0,3-1 2 0,-4 1 1 15,8-4 21-15,-4 1 4 0,0-4 0 0,0 0 1 16,4 1-17-16,-4-7 0 0,0 0-8 0,0-4 8 16,3 1-75-16,-3-3-9 0,4-3-1 15,-1-1-1-15,-2-2-82 0,-1-1-16 0,3 1-3 0</inkml:trace>
  <inkml:trace contextRef="#ctx0" brushRef="#br0" timeOffset="40713.89">9768 3204 2021 0,'0'0'42'0,"0"0"10"0,0 0-42 0,0 0-10 0,0 0 0 0,0 0 0 16,-3 6 114-16,-4 1 21 0,0 5 4 0,3-2 1 15,-3 2-19-15,0 4-3 0,-3 3-1 0,3-4 0 31,-4 4-41-31,0 0-8 0,1 0-1 0,3 3-1 0,-4-3-18 0,1-4-4 0,-1 4-1 0,0 0 0 16,4-7-15-16,-3 4-4 0,3-7 0 0,0 4 0 16,3-4-10-16,1-2-2 0,-1-1-1 0,4-6 0 15,0 0-11-15,0 0 0 0,0 0 0 0,7 3 8 16,-3 0-8-16,3 0-9 0,0-3 9 0,0 0-13 16,0 0 13-16,3-3 0 0,1 0 0 0,0 0 10 15,-1 0-10-15,1 0 0 0,3-4 0 0,-4 4 0 16,5 3 0-16,-1-3 0 0,-4 0 0 0,4 3 0 15,0 0 0-15,-3 3 8 0,3 0-8 0,-7 0 8 16,0 1-8-16,4 2-11 0,-8 0 3 0,4 0 0 16,-3 7 23-16,0-7 5 0,-1 7 0 0,-3 2 1 15,0 1-7-15,-3-3-2 16,-5 2 0-16,1 4 0 0,0-6 16 0,0-1 2 0,-3 4 1 0,3-4 0 16,-4 1-31-16,0-4 0 0,1 1 0 0,-1-1 0 15,1-6 0-15,3 4 0 0,-4-4 0 0,4-3 0 16,7 0-92-16,0 0-24 15,-3-7-4-15,3 1-2 0,0-3-61 0,0-4-12 0,7 1-2 0</inkml:trace>
  <inkml:trace contextRef="#ctx0" brushRef="#br0" timeOffset="41096.68">10128 3289 2310 0,'0'0'48'0,"0"0"11"16,0 0-47-16,0 0-12 0,0 0 0 0,0 0 0 0,-3 6 139 0,-4 0 25 0,3 4 6 0,-3 2 1 31,0-2-74-31,0 5-14 0,-4-5-3 0,4 2-1 0,-3 4-24 0,-1-3-5 0,1 2-1 0,-1 1 0 16,0 0-19-16,-3-1-4 0,0-2-1 0,0 2 0 15,0-2-11-15,3 0-2 0,-3-1-1 0,4-3 0 16,3 1-11-16,0-4 8 0,0-3-8 0,-1 4 8 16,8-7-8-16,0 0 0 0,0 0 0 0,0 0 8 31,4-7-8-31,3 1 0 0,-3 3 0 0,6-7 0 0,-3 1 0 15,7 0 0-15,-3-1 0 0,7 1 0 0,-4-1 0 0,3 1 0 0,-3 0 0 16,4 2 0-16,0 1 0 0,-4 0 0 0,3 3 0 0,-6 0 0 16,0 3 0-16,3 0 0 0,-4 0 14 0,-3 3-4 15,4 3 22-15,-4 3 4 0,-3 1 0 16,-1 5 1-16,1 1-21 0,-4 0-4 0,-4-1 0 0,1 1-1 16,-1 3-11-16,-3-3-16 0,0-1 4 0,0 1 1 15,-4 0 11-15,4-4 0 0,0 1 0 0,-3-1 0 16,3-2 9-16,-1-1 4 0,1-3 1 0,0-2 0 15,0-4-78-15,7 0-16 0,-3-4-4 0,-1 1 0 16,4-3-67-16,0-3-13 0,4 2-4 0,-1-2 0 16,4-1-108-16,-3 4-23 0</inkml:trace>
  <inkml:trace contextRef="#ctx0" brushRef="#br0" timeOffset="41489.89">10287 3364 2408 0,'-4'3'107'0,"1"7"21"32,-1-1-102-32,1 4-26 0,-4-7 0 0,7 9 0 0,-4-2 59 0,1 3 6 0,-1-1 2 0,1 4 0 31,-1 0-3-31,1 0 0 0,3 0 0 0,0-1 0 16,0 1 0-16,0 0 0 0,3-3 0 0,1-1 0 15,-1 1-51-15,4-7-13 0,-3 1 0 0,6-1 0 0,-3-6 29 0,4 1 3 16,-4-1 1-16,7-3 0 15,-3-3-21-15,-1-4-12 0,5 1 12 0,-1-3-12 0,0-4-24 16,0 1-12-16,0-1-3 0,-3 0 0 0,-4 1 39 0,3-4 0 0,1 1 0 0,-4 2 0 16,3-3 0-16,-3 4 0 0,1-1 0 0,2 1 0 15,-6-1 0-15,3 7 0 0,-4 0 0 0,4-1 0 16,-7 7 0-16,4 3 0 0,-1 1 0 0,1 2 0 16,-1 0 0-16,1 7 0 0,-1-7 0 0,1 7 0 15,3-1 44-15,-3 1 16 0,-1-1 3 16,4 4 1-16,-3-4-52 0,3 4-12 0,-4-3 0 0,4-1 0 0,0 1 0 0,0-4 0 0,0 0 0 15,4-2 0 1,-4-1-151-16,4-3-33 0,-1 0-6 0</inkml:trace>
  <inkml:trace contextRef="#ctx0" brushRef="#br0" timeOffset="42089.34">10728 3351 1580 0,'-4'7'67'0,"1"2"-54"0,3 1 92 0,-4-1 19 16,1 4 3-16,3-1 1 16,-4 4 0-16,4-4 0 0,0 1 0 0,0 2 0 15,-3-2-52-15,3 3-9 0,0-4-3 0,0 1 0 16,0-1 0-16,3 1 0 0,-3-1 0 0,0 1 0 16,4-4 0-16,-1 1 0 0,1-4 0 0,-1 0 0 15,1 1-51-15,0-4-13 0,-4-3 0 0,0 0 0 16,7 3 0-16,-7-3 0 0,7-3 0 0,0-4 0 15,-4 1 12-15,1-3 0 0,-1-1 0 0,1-2 0 16,-1-1-12-16,1 4-16 0,-4-4 3 0,0 1 1 16,3-1 12-16,-3 1 0 0,0-4 0 0,0 0 0 15,4 1 48-15,-1 2 13 0,-3-3 3 0,4 4 0 16,-1 3-64-16,1-7-12 0,0 3-2 16,-1 4-1-16,1-1 15 0,-1 7 10 0,1-6-2 0,3 6 0 15,-7 3 4-15,7 3 1 0,0 0 0 0,-4 3 0 16,4 4 2-16,-3-1 0 0,3 4 0 0,-3 6 0 15,-1-10-4-15,-3 7-1 0,4-1 0 0,-1-2 0 16,-3 2-2-16,0-2-8 0,0 3 12 0,0-7-4 16,0 4-8-16,-3-1 0 0,3 4 0 0,0-7 0 0,-4 1 0 15,4-1 0-15,0 0 0 0,0 1 0 16,0-4 0-16,0-6 0 0,0 3 0 0,0-3 0 0,0 0 0 0,0 0 0 0,7 0-12 0,-3-3 12 16,3-3-16-16,-4-4 5 0,4 1 1 0,-3-3 0 15,3-1-10 1,0 0-1-16,-4 1-1 0,4-1 0 0,-3 1 33 0,3-1 6 0,0 1 2 15,0-1 0 1,-3 4-19-16,3-1 0 0,3 4 8 0,-3-3-8 16,0 2 10-16,4 1-2 0,-4 3 0 0,4 0 0 15,-1 0 4-15,1 3 0 0,3 3 0 0,-3 0 0 0,-1 3 8 0,-3 4 1 16,4-1 1-16,-1 4 0 0,-3 2-5 0,0 1-1 16,1 3 0-16,-1 0 0 0,-4-1-6 0,1 1-2 0,-4 3 0 15,0 0 0-15,-4 0-8 0,1 0-11 0,-1-3 3 0,1 0 0 16,-5-4-108-16,5-5-22 0,-4 2-4 0</inkml:trace>
  <inkml:trace contextRef="#ctx0" brushRef="#br0" timeOffset="42872.15">11165 3505 1944 0,'0'0'55'0,"-3"6"13"0,-1 1-55 0,1-1-13 0,3 0 0 0,-4 4 0 15,4-1 124-15,0 0 21 0,-3 7 5 0,3 0 1 16,3 3-70-16,-3-1-13 0,0 4-4 0,7 7 0 15,-3-4 0-15,-1 3 0 0,1 3 0 0,3 1 0 16,-3-4 0-16,3 0 0 0,-4-3 0 0,4 0 0 16,-3-3-26-16,-1-3-6 0,4 3 0 0,-3-6-1 15,-1-1-13-15,1-2-2 0,-4-4-1 0,3 1 0 16,1-7-7-16,-4-3-8 0,0 0 11 0,0 0-11 16,0 0 11-16,0 0-11 0,0-7 10 0,0-5-10 15,-4-1 8-15,1 1-8 0,-1-4 0 0,1-3 0 16,-1 1 10-16,4-1-10 0,-3-3 10 0,-1 0-10 15,4-3 0-15,0 6 0 0,0-3 0 0,0 0 0 16,4 0 0-16,-1-3 0 0,1 3 0 0,3-3 0 16,-4 0 0-16,4 6 0 0,4-9 0 0,-4 3 0 0,0 3 0 0,4 0 0 15,-1-3 0-15,1 0 0 0,-1 3 0 0,1 0 0 16,3 0 0-16,-7 3 0 0,7 7 0 0,-3-7 0 0,3 3 0 16,0 3 0-1,-3 1 0-15,6 3 0 0,-3-1 0 0,4 1 0 0,0 6 0 0,-4 6 0 0,0 0 0 0,0 6 0 16,-3 1 57-16,-4 5 6 0,0 4 1 15,0 3 0-15,-4-3-52 0,-3 0-12 0,0 0 0 0,-3-1 0 16,-1 1 0-16,-3-3 0 0,0 3 0 0,0-4 0 16,-3 1 0-16,-1 0 0 0,-3-1 0 0,0-2 0 31,0-1 0-31,0-2 0 0,-1-1 0 0,1-2 0 0,0-4 0 0,-3 0 0 16,2 3 0-16,-2-6 0 0,3-6 0 0,0 6 0 0,-4-3 0 0,7 0 0 15,1-4-48-15,-1 1-13 0,4-3-3 16,7 2 0-16,0-2-51 0,0-4-10 0,7 4-3 0,0-4 0 15,0 1-51-15,7-4-10 0,1 4-3 0</inkml:trace>
  <inkml:trace contextRef="#ctx0" brushRef="#br0" timeOffset="43067.06">11663 3195 1580 0,'0'0'67'0,"3"9"-54"0,-3-3 143 0,4 7 29 0,-4-1 6 0,3 4 1 15,1 0-52-15,-4 3-9 0,3 3-3 0,1 0 0 16,0 3-51-16,-1 0-10 0,4-3-3 0,-3 6 0 31,3-6 0-31,0 3 0 0,0-3 0 0,3 0 0 16,-3 3 0-16,1-9 0 0,-1 5 0 0,0-2 0 0,3-3-51 0,-3 0-13 0,4-4 0 0,-4-2 0 31,0 2 0-31,-4-6 0 0,5 1 0 0,-5-4 0 16,-3-3-48-16,0 0-13 0,0 0-3 0,0 0 0 15,0 0-102-15,4-3-21 0,-4-7-4 0,-4 1-999 0</inkml:trace>
  <inkml:trace contextRef="#ctx0" brushRef="#br0" timeOffset="43279.02">11582 3489 2419 0,'0'0'107'0,"7"0"22"0,0 7-103 0,3-7-26 0,-3 0 0 0,4 0 0 32,3 0 104-32,0 0 16 0,0 0 4 0,4 0 0 0,0 0-52 0,3-7-9 0,-4 4-3 15,1 0 0-15,3 0-36 0,-3 0-8 0,0 0-2 0,-1 0 0 16,1 3-67-16,-1-4-14 0,-2 4-2 0,2 4-1 16,1-1-149-16,-4 3-29 0</inkml:trace>
  <inkml:trace contextRef="#ctx0" brushRef="#br0" timeOffset="43438.44">12111 3721 3040 0,'0'0'64'0,"-7"0"12"15,3-3-60-15,-3-3-16 0,0 0 0 0,4-4 0 0,-1 1 54 0,-3 0 8 0,7-4 2 0,-7-3 0 16,3 1-40-16,1-1-7 0,-4-6-1 0,3 3-1 31,1-3-75-31,-4-3-16 0,3 0-2 0,-3 0-1 0,4-3-39 16,-4 3-8-16,3-3-2 0</inkml:trace>
  <inkml:trace contextRef="#ctx0" brushRef="#br0" timeOffset="43571.39">11959 3217 2002 0,'-3'12'84'0,"-1"1"-67"16,1 2 103-16,-1 1 20 0,4 0 4 0,0-1 0 16,4 1-115-16,3 0-29 0,-4-1 0 0,4-2 0 15,4 0-96-15,3-4-26 0,-3 4-5 0</inkml:trace>
  <inkml:trace contextRef="#ctx0" brushRef="#br0" timeOffset="43875.41">12270 3455 2793 0,'-7'6'61'0,"0"7"13"0,-4-1 2 0,0 1 4 0,1 3-64 0,3-1-16 0,0 1 0 0,-4 0 0 16,8 2 72-16,-5-2 11 0,5-3 2 0,-1 5 1 15,4-2-45-15,4-7-9 0,-1 4-1 0,1-4-1 16,3-2-46-16,0-4-10 0,0 0-2 0,4-3 0 16,-1 0 55-16,1-3 10 0,0-3 3 0,-1-1 0 15,1-5-13-15,-1 2-3 0,1-5 0 0,-4 2 0 16,3-3-35-16,-2 1-7 0,-1-4-2 0,0 3 0 16,-4 1 32-16,4 2 7 0,-7-3 1 0,4 7 0 15,-4 3-40-15,0-7-7 0,0 4-1 0,0-1-1 16,0 7 0-16,-4-3 0 0,4 3 0 0,-3 0 0 15,-4 0-5-15,0 3-1 0,0 0 0 0,-1 3 0 16,5-3-17-16,-4 3-3 0,3 3-1 0,1-3 0 0,-1 0-1 16,1 0-1-16,-1 1 0 0,4-4 0 15,-3 3-44-15,3 3-9 0,0 0-1 0,3 4-1 16,1-1-63-16,3 4-13 0,0-1-3 0</inkml:trace>
  <inkml:trace contextRef="#ctx0" brushRef="#br0" timeOffset="44144.79">12506 3668 2067 0,'0'0'87'15,"-4"-6"-70"1,1 0 140-16,-1-1 28 0,1 1 6 0,-1-3 1 16,1-1-84-16,-1-2-17 0,1-4-3 0,-1 0-1 15,4 1-41-15,0-1-8 0,0 0-2 0,4-2 0 16,3 2-15-16,-4 0-3 0,8 0-1 0,-4 4 0 16,0-1-2-16,4 1-1 0,-4 2 0 0,0 1 0 15,3 3 19-15,1 3 4 0,-1 0 1 0,1 3 0 16,0 6-25-16,-1 0-5 0,1 3 0 0,3 4-8 15,-7 3 52-15,0-1 4 0,0 4 1 0,0 0 0 16,-3 6-45-16,-1-3-12 0,1 3 0 0,-4 0 0 16,3 0 0-16,-3-3 0 0,0 0 0 0,-3 0 0 15,3-3-28-15,-4-3-8 0,1-4-2 0,-4-2 0 16,0-4-118-16,0 0-23 0,-1-6-5 0</inkml:trace>
  <inkml:trace contextRef="#ctx0" brushRef="#br0" timeOffset="44785.8">13480 3477 2534 0,'0'0'56'0,"0"0"11"0,-7 3 2 0,0 3 3 0,-4-3-58 0,4 4-14 0,-4-4 0 0,4 3 0 0,-3 4 80 0,-1-4 12 0,1 3 4 0,2 7 0 15,1-7-26-15,-3 7-5 16,3 0-1-16,0 2 0 15,3 4 0-15,1 0 0 0,-1 3 0 0,1 1 0 16,6-1-51-16,1-3-13 0,-1 3 0 0,4-3 0 16,0-7 20-16,0 1 0 0,7-4 1 0,-3-5 0 15,3-7-33-15,4 0-8 0,-1-3 0 0,5-4-1 0,-5 1 21 0,4-3 0 0,1-1 0 0,-1-5 0 16,0-1 0 0,-3-3 0-16,-4 0 0 0,0 0 0 0,-4 1 47 0,1-1 13 0,-8 3 4 0,5 0 0 15,-8 7-52-15,0-7-12 0,-4 4 0 0,0-1 0 16,-3 4 0-16,-3 3 0 0,-1-4 0 0,-3 4 0 15,-4-3 0-15,4 2 0 16,-7 4 0-16,0-3 0 0,3 6 0 0,-3 0 0 0,4-6 0 0,-1 6 0 16,4 0-48-16,3 0-13 0,4 0-3 0,4 6 0 15,3-6-51-15,0 0-10 0,3 3-3 0,8 6 0 16,-1-2-51-16,1 2-10 0,3-3-3 0</inkml:trace>
  <inkml:trace contextRef="#ctx0" brushRef="#br0" timeOffset="45150.37">13780 3794 2030 0,'0'0'57'0,"0"0"14"0,0 0-57 0,-8 3-14 0,5 0 0 0,-4-3 0 16,7 0 156-16,0 0 29 0,-4 0 6 0,4 0 1 16,-7-3-103-16,4 0-20 0,-1-1-4 0,1-2-1 0,-1 0 0 0,1-4 0 0,3 4 0 0,-4-6 0 31,4-1-51-31,-3 1-13 0,-1-4 0 0,4-3 0 15,-3 3 54-15,-1-6 8 0,0 4 2 0,1-1 0 0,-4-3-52 0,0 0-12 0,-4-3 0 16,4 3 0-16,-3-3 0 0,-4-3 0 0,-1-1 0 0,5 7 0 31,-1 1 54-31,-3-8 8 0,4 1 2 0,-5 0 0 0,1 3-52 0,4 0-12 0,-4 0 0 0,0-7 0 32,3 4-48-32,4 6-13 0,0 0-3 0,3 3 0 0,1 7 52 0,-1-4 12 15,4 7 0-15,4-1 0 0,-1 4 0 0,4 0 0 0,0 6 0 0,0-3 0 31,1-4 0-31,2 7 0 0,4-3 0 0,-3 3 0 16,3 0 0-16,0 3 0 0,0-3 0 0,4 0 0 0,-1 7 0 0,1-7 0 16,3 0 0-16,0 3 0 0,1-3 0 0,-1 0 0 0,0 3 0 0,0 0 0 15,0 0 0-15,-3 3 0 0,-1 1 0 0,-2-1 0 32,-1 3-54-32,-4 1-8 0,-3 2-2 0,0 1 0 0,-7 3-51 0,-3-1-10 0,-1 1-3 0</inkml:trace>
  <inkml:trace contextRef="#ctx0" brushRef="#br0" timeOffset="45337.91">13550 3649 3110 0,'11'0'138'0,"-4"0"28"16,7 0-133-16,0-3-33 0,0 3 0 0,4-3 0 0,-1-3 58 0,5 3 5 15,2-4 1-15,1 1 0 0,0 0-14 0,3 3-2 0,-3-4-1 0,6 4 0 16,-6 3-24-16,3-3-5 0,-3 3-1 0,0 3 0 31,-1-3-127-31,-2 3-26 0,-1 1-4 0</inkml:trace>
  <inkml:trace contextRef="#ctx0" brushRef="#br0" timeOffset="45812.11">14767 3029 2124 0,'0'0'94'0,"0"0"19"0,-3 6-90 0,-1 0-23 0,4 0 0 0,0 4 0 16,0 2 112-16,4 4 19 0,-1 3 3 0,1-4 1 0,-1 11-44 0,1-5-9 0,-1 8-2 0,4 2 0 31,1-3-16-31,-5 7-4 0,4 2-1 0,0-2 0 16,-3 3-3-16,-1-10-1 0,4 0 0 0,-3 0 0 15,-1 0-32-15,-3-3-7 0,4 1 0 0,-1-1-1 16,-3-3-15-16,4-4 0 0,-1 1 0 0,1-6 0 16,-1-4-101-16,1-3-20 0,3-2-4 0,0-8-1 15,-3-2-74-15,6-6-14 0,-3-1-3 0</inkml:trace>
  <inkml:trace contextRef="#ctx0" brushRef="#br0" timeOffset="46236.9">15145 3113 2314 0,'-4'6'97'0,"1"4"-77"16,-4 2 85-16,0 1 18 0,0 3 3 0,-4 2 1 16,0 1 1-16,1 3 0 0,-1 3 0 0,1 0 0 15,-4 0-103-15,-1 1-25 0,1-1 0 0,4 0 0 16,-4-3 38-16,3 0 2 0,0-4 1 0,4 1 0 15,-3-3-24-15,6 3-5 0,-3-10 0 0,4 1-1 16,3-1-11-16,0-3 0 0,3 0 0 0,-3 4 0 16,4-10 0-16,-1 3 0 0,4-3 0 0,0 0 0 15,0 0-10-15,0-3 10 0,1 3 0 0,2 0-9 16,-3-6 21-16,4 2 5 0,-1 1 1 0,4-3 0 16,1 0-18-16,-1 0 0 0,0-1 0 0,7-2 0 15,-3-1-11-15,3 4-5 0,3-3-2 0,1-1 0 16,-4 4 18-16,0 0 0 0,4 3 11 0,-11 3-11 0,0 3 19 0,1 0-3 0,-5 3-1 0,1 4 0 31,-4 2 11-31,0 1 2 0,-4-1 1 0,-3 7 0 16,0 0-7-16,0 0-2 0,-3-1 0 0,-4 1 0 15,0 0-10-15,-4-3-2 0,1-1-8 0,-1-2 12 0,0 0-12 0,1-1-13 0,-4-2 2 0,3-4 1 32,0-3-54-32,4 0-12 0,4-3-1 0,3 0-1 15,0-6-56-15,0-4-11 0,3-2-3 0,1 2 0 16,3-5-28-16,4 2-5 0,-4-2-2 0,7 2 0 15,-4-3-63-15,1 1-13 0,3-1-2 0</inkml:trace>
  <inkml:trace contextRef="#ctx0" brushRef="#br0" timeOffset="46693.07">15459 3380 1958 0,'7'-7'87'0,"-4"4"17"0,-3 3-83 0,0 0-21 16,0 0 0-16,4 7 0 0,-8 2 161 0,4 4 28 0,-7-4 6 0,0 3 1 16,0 4-78-16,0 0-15 0,0 3-3 0,0 6-1 15,0-10-31-15,0 7-7 0,0 0-1 0,0 3 0 16,0-6-24-16,3 0-6 0,1-3-1 0,-1-1 0 15,4 1-14-15,0-3-3 0,0-4-1 0,0 0 0 16,4-5-11-16,-1-1 0 0,4-3 0 0,0 0 0 16,0-7-10-16,0 1 10 0,4-3-13 0,-4-4 5 15,4 1-12-15,3-1-1 0,-4-6-1 0,4 0 0 16,-3 4-16-16,0-1-3 0,-1-3-1 0,1 4 0 16,-1 2-19-16,-3-3-4 0,0 4-1 0,1 2 0 15,-5 1 53-15,1 6 13 0,-4 3 0 0,0 0 0 0,0 0 12 0,3 3 6 0,-3 3 1 0,0 4 0 16,4 2 21-1,-1 4 4-15,-3 6 0 0,4-6 1 0,-1 5-31 16,1 5-6-16,3 2-8 0,0-3 11 0,3-3 5 0,1-3 0 0,0-1 1 16,-1-2 0-16,4-3-5 0,-3-4 0 15,7 0-1-15,-4-2 0 16,0-4 5-16,0-6 0 0,0 0 1 0,0-4 0 0,-3-2 9 16,-1 0 2-16,-3-4 0 0,0 0 0 15,-3-2-3-15,-1-1 0 0,1 0 0 0,-4-2 0 16,0-1-1-16,0 0 0 0,-4 0 0 0,1-3 0 0,-4-3-24 0,0 0 0 0,0 0 0 0,-4 0 0 15,1 0 0-15,-1-7 0 0,-3 1 0 0,0 0 0 16,-4-1 0-16,4 7 8 0,0-6-8 0,0 0 0 16,0 2 0-16,0 11 0 0,3 5 8 0,4 0-8 15,0 7-36 1,3 3-10-16,1 0-2 0,3 3 0 0,0 9-156 0,0 4-32 0,3 3-7 0</inkml:trace>
  <inkml:trace contextRef="#ctx0" brushRef="#br0" timeOffset="48043.8">15981 3477 1792 0,'0'0'51'0,"0"-6"10"0,-4-1-49 0,1 1-12 0,3 0 0 0,-4 3 0 31,4-4 105-31,0 1 19 0,0 3 3 0,0 3 1 16,-3-6 0-16,3 6 0 0,-4-3 0 0,4 3 0 0,0 0-52 0,0 0-9 0,0 0-3 0,0 0 0 0,0 6-51 0,0 3-13 15,0 4 0-15,0-1 0 16,0 1 54-16,4 6 8 0,-4-7 2 0,3 7 0 15,-3 0-36-15,4-3-8 0,-1 2 0 0,-3 1-1 16,4 0 13-16,-4 0 4 0,3-4 0 0,-3 4 0 16,0-3-11-16,0 0-1 0,0 2-1 0,4-5 0 15,-4 0-10-15,3-4-1 0,-3 0-1 16,4-2 0-16,-1-4-11 0,-3-3 0 0,0 0 0 0,4-3 0 16,3-1 0-16,-3-5 0 0,-1 3 0 0,1-10 0 15,3 0 0-15,-4-5 0 0,1 2 0 0,3-3 8 0,-4 0-8 0,1 3 0 0,-1 0 0 0,1 0 0 31,-1 4 0-31,1-1 0 0,0 3 8 0,-1 4-8 16,1-3 0-16,-1 5 0 0,4-2 0 0,-3 6 8 0,-1-4-8 0,4 4 0 0,-7 3 0 0,4 0 0 31,3 3 0-31,0 4 0 0,0-7 0 0,-4 6 8 0,5 0-8 0,-1 4 12 0,-4 2-12 16,1 4 12 0,-1-7 10-16,1 7 2 0,-1-4 1 0,-3 4 0 15,0 0-25-15,4 0-19 0,-4-1 3 0,0 1 1 16,0 0 15-16,0-7 0 0,0 0 0 0,0 1 0 15,0-7 0-15,0-3 0 0,0 0 8 0,0 0-8 0,0 0 12 0,3-3 0 0,1-7-1 0,-1 1 0 16,4-4-23-16,-3-2-4 16,3-1 0-16,0-3-1 0,0 0 27 0,0 1 6 0,4-1 0 0,-4 0 1 15,3 0-17-15,-3 0 0 0,0 4 0 16,4 2 0-16,0 1 0 0,-4 2 0 0,0 4 0 0,3 3 0 16,-3 3 0-16,0 0 0 0,1 3 0 0,-5 3 0 15,4 4 0-15,0-1 0 0,-3 7 0 16,-1-7 0-16,1 7 0 0,-1-1 0 0,-3 1 0 0,0 6 0 15,0-3 0-15,0 0 0 0,-3 0 0 0,3 2 0 16,0-2 0-16,-4 0 0 0,4-3 0 0,0 3 0 16,0-7 0-16,0-2 0 0,0-1 0 0,4-3 0 15,-4-6-48 1,0 0-12-16,7 3-4 0,-4-3 0 16,4-3 0-16,4-3 0 0,-4-3 0 0,4-1 0 0,-4-2 0 0,3-7 0 15,1 3 0-15,-1-3 0 0,1 0 0 0,3 4 0 0,-3-4 0 0,-1 0 0 16,1 0 52-16,3 1 12 0,0 2 0 0,-3 0 0 15,-4 4 0-15,3-4 0 0,1 3 0 0,-4 1 0 16,0-1 0-16,0 4 0 0,0 0 0 0,-3-1 0 16,-1 4 48-16,-3 6 13 0,0 0 3 0,0 0 0 0,-3 9 0 0,-1 1 0 0,1 2 0 15,-4 7 0 1,-1-3 0-16,1 3 0 0,-3 2 0 0,3 1 0 0,0-3-52 16,0 3-12-16,0-3 0 0,0 6 0 0,3-9 54 0,0 3 8 15,4-4 2-15,-3 1 0 16,3 0-52-16,3-7-12 0,-3 0 0 0,4-2 0 15,-4-7 0-15,0 0 0 0,7 0 0 0,4-7 0 16,-4 1 0-16,3-3 0 0,-3-4 0 0,4-2 0 0,0 2-48 16,-1-3-13-16,1-3-3 0,-4 4 0 15,3-1 64-15,-3-3 18 0,0 4 1 0,0 2 0 0,-3 1-31 0,3-1-5 16,-3 4-2-16,-1-1 0 0,1 4 19 0,-1 0 0 16,1 3 0-16,-4 3 0 0,0 0 0 0,7 3 0 0,-7 3 0 0,7 6 0 15,-4 1 0-15,1 6 0 0,-1 0 0 0,4 3 0 16,1 0 0-16,-5-1 0 0,4 1 0 0,-3-6 0 15,3 0 0-15,0 3 0 0,0-7 0 0,0 1 0 16,0-1 0-16,3-2 0 0,-2-1 0 0,2 0 0 16,-3-9 0-16,4 0 0 0,-4 0 0 15,0-9 0-15,0 0 0 0,-4-4 0 0,5 1 0 0,-5-4 0 16,-3 0 0-16,4 1 0 0,-4-1 0 0,3-3 0 16,-3 0 48-16,4-3 12 0,-4 0 4 0,3 3 0 15,-3 1-103-15,4-1-20 0,-4 0-4 0,3 3-1 16,1 1 52-16,-1-4 12 0,4 3 0 0,-3 1 0 15,3 2 0-15,0 0 0 0,-4 1 0 0,8 3 0 16,-4 9 48-16,4-7 13 0,-1 14 3 0,1-7 0 16,-1 9-52-16,5 7-12 0,-1-1 0 0,0 7 0 15,0 0 0-15,-4 3 0 0,5 0 0 0,-5 4 0 16,-3 2 0-16,0-3 0 0,0 0 0 0,-3 4 0 16,-1-4 0-16,-3-3 0 0,0 0 0 0,0-3 0 15,0-6 0-15,0-1 0 0,-3-5 0 0,-1-4 0 16,4-6-100-16,-7 0-22 0,4-3-5 0</inkml:trace>
  <inkml:trace contextRef="#ctx0" brushRef="#br0" timeOffset="48817.08">17537 3123 2283 0,'0'6'96'16,"0"0"-76"-16,0 4 81 0,3 2 17 0,1 4 3 0,-1 3 1 31,4-1-36-31,-3 11-7 0,3-1-2 0,0 6 0 16,-4-5-10-16,4-1-3 0,1 6 0 0,2 1 0 15,-6-7 0-15,3 3 0 0,0-2 0 0,0 2 0 16,0-9-51-16,0 3-13 0,0-3 0 0,0 0 0 0,0-7 0 0,0 1 0 0,-3-3 0 0,6-4 0 16,-6-3 0-16,3-2 0 0,-7-4 0 0,7-4 0 15,-7 4 0-15,3-6 0 0,1-3 0 0,-4-4 0 32,0 1 0-32,-4-1 0 0,1-3 0 0,-1 1 0 15,-3-1 0-15,0 0 0 0,-3 1 0 0,-1-4 0 0,0 3 0 0,-3 1 0 0,4-1 0 0,-4-3 0 16,0 0 0-16,-1 4 0 0,1-4 0 0,0-3 0 15,0 3 0-15,4 0 0 0,-5 0 0 0,5-3 0 16,3 0 0-16,0 7 0 0,0-4 0 0,0 3 0 16,3 1 0-16,4 2 0 0,-3 1 0 0,3 2 0 15,3-6 0-15,-3 4 0 0,4-1 0 0,3 4 0 16,-4-4 0-16,1 1 0 0,3 2 0 0,0 1 0 16,-4 3 0-16,8-4 0 0,-4 4 0 0,0 0 0 15,4 3 0-15,-1 0 0 16,1 3 0-16,3 0 0 0,0 3 0 0,0 0 0 0,4 0 0 0,-1 0 0 15,5 0 54-15,-1 0 8 0,0 0 2 16,7-3 0-16,-3 7-52 0,3-7-12 0,0-7 0 0,4 7 0 16,-4-3 0-16,-3 0 0 0,0 3 0 0,-1-3 0 15,-2 0 0-15,-5 3 0 0,1-3 0 0,-4 0 0 0,0 3 0 0,-3-3 0 16,-4-1 0-16,3 1 0 16,-6 0 0-16,-1 0 0 0,1-3 0 0,-4 6 0 15,0 0 0-15,-4-10 0 0,1 7 0 0,-1-3 0 16,-3 3-100-16,0-3-22 0,0-1-5 0,-4 4-1 15,1 0-102-15,-1 3-21 0,-3 0-4 0</inkml:trace>
  <inkml:trace contextRef="#ctx0" brushRef="#br0" timeOffset="49046.58">17632 3508 2811 0,'0'0'62'0,"0"0"13"0,0 0 2 0,3 7 2 16,4-4-63-16,-3 3-16 0,7-3 0 0,-4 0 0 0,3 0 69 16,4-3 11-16,0 0 3 0,1 0 0 0,2-3-15 0,1 0-4 0,3 0 0 0,0 0 0 15,0-3-51-15,0-1-13 0,1 1 0 0,2 0 0 16,-6 6 0-16,3-10 0 0,-3 4 0 0,-4 0 0 16,4 3 0-16,-4-4 0 0,-4 4 0 0,1 0 0 15,-1 3-202-15,1 0-43 0,-4 3-9 0</inkml:trace>
  <inkml:trace contextRef="#ctx0" brushRef="#br0" timeOffset="49214.27">18186 3725 2856 0,'0'0'81'0,"0"0"17"0,0 0-78 0,0 0-20 0,0 0 0 0,-4-4 0 0,-3-2 83 0,4 0 13 0,-1-3 2 0,1-1 1 31,-1 1-79-31,0-4-20 0,-3 1 0 0,4-1 0 15,-1-6-48-15,1 0-12 0,-1-3-4 0</inkml:trace>
  <inkml:trace contextRef="#ctx0" brushRef="#br0" timeOffset="49332">18062 3251 2792 0,'-10'3'80'0,"3"0"16"15,0 1-77-15,-1-1-19 0,1 0 0 0,4 3 0 16,3-6 34-16,0 6 3 0,0 1 1 0,0-1 0 31,3 3-85-31,4-2-17 0,1-1-3 0</inkml:trace>
  <inkml:trace contextRef="#ctx0" brushRef="#br0" timeOffset="49607.87">18535 3646 2880 0,'0'0'64'0,"0"0"12"0,0 0 4 0,0 0 0 16,0 0-64-16,0-3-16 0,-4-3 0 0,4-4 0 16,-3 1 54-16,-1-4 8 0,4 1 2 0,-3-4 0 0,-1 1 3 0,-3-1 1 0,4-3 0 15,-4-3 0 1,0 0-32-16,-4-6-7 0,0 3-1 0,1-6 0 16,-1-1-15-16,-3-2-3 0,0 2-1 0,0-5 0 15,3 2-9-15,1 7 0 0,-1-7 0 0,1 7 0 16,3 3 0-16,3 3-12 0,1 3 2 0,-1 4 1 0,4 5-121 15,0 4-24-15,4 0-5 0</inkml:trace>
  <inkml:trace contextRef="#ctx0" brushRef="#br0" timeOffset="49983">18715 3612 1958 0,'10'0'87'0,"1"3"17"16,0 0-83-16,-4 0-21 0,3-3 0 0,-3 0 0 15,0 3 56-15,-7-3 6 0,0 0 2 0,0 0 0 16,7-3 102-16,-7 3 21 0,0-3 4 0,4-3 1 16,-4-1-52-16,0-2-9 0,-4 3-3 0,1-4 0 15,-4 1-102-15,3 0-26 0,-3-4 0 0,0 0 0 16,0 1 56-16,-3-1 7 0,-1-2 1 0,0-1 0 0,1-3-52 0,-4 0-12 0,3-3 0 0,1 1 0 31,-1-1 0-31,0-4 0 0,4 5 0 0,-3-1 0 0,3 6-48 16,0 0-13-16,0 1-3 0,3 5 0 0,1-2-51 0,-1 5-10 15,4 1-3-15</inkml:trace>
  <inkml:trace contextRef="#ctx0" brushRef="#br0" timeOffset="50574.34">18641 3458 2747 0,'0'6'78'0,"3"4"17"16,-3-1-76-16,4-3-19 0,-1 1 0 0,4 2 0 15,0-3 55-15,4-2 7 0,0 2 2 0,3-3 0 32,0 0-5-32,0 0-1 0,4 0 0 0,-1-3 0 0,1-3-42 0,0 3-8 0,3-3-8 0,-4-3 12 31,1 0-12-31,3-4 0 0,-7 1 0 0,7-1 0 0,-6 1 0 0,-1-1 0 0,3 1 0 0,-3-3 0 15,-3 2 0-15,0 1 0 0,-1-1 0 0,-3 1 0 16,-3 3 0-16,-1 3 0 0,1-7 0 0,-4 10 0 16,0 0 53-16,0 0 9 0,-4 0 2 0,-3 3 0 15,0 4-52-15,-3-1-12 0,-1 3 0 0,0 4 0 16,1-1 0-16,3 1 0 0,0 2 0 0,0 1 0 16,0 0 0-16,3 3 0 0,1-4 0 0,3 4 0 0,0-3 0 15,3-4 0-15,1 4 0 0,3-3 0 0,0-4 0 16,0 0 0-16,3 1 0 0,1-4 0 0,0 0 54 0,3 1 8 0,-4-1 2 0,4 0 0 15,0 0-52-15,-3-2-12 0,3-1 0 0,0 0 0 16,-3-3 0-16,-1 0 0 0,5-3 0 16,-5 0 0-1,1-1 0-15,-1 1 0 0,-3-3 0 0,0 0 0 0,0-1 0 0,-3 1 0 0,-1-3 0 0,-3 3 0 16,0-4 0 0,0-2 0-16,-3 2 0 0,-1-2 0 0,-3-1 0 0,0-3 0 0,0 4 0 0,-3-7 0 15,3 0 0-15,3 7 0 0,-3-7 0 0,4 0 0 16,-5 3 0-16,5-2 0 0,-1-1 0 0,4 3 0 15,0 0 0-15,0 1 0 0,0 5 0 0,4-5 0 16,-1 5 0-16,5-2 0 0,-1 2 0 0,0 4 0 16,3 0 0-16,4-1 0 0,0 4 0 0,1 0 0 15,6 0 0-15,-4 0 0 0,5 3 0 0,-1-3 0 16,0 3 0 0,-4 0 0-16,5 0 0 0,-1 0 0 0,0 0 0 0,-3 0 0 0,-1 0 0 0,1 0 0 15,0 3 0-15,-4 0 0 0,0 3 0 0,-4-3 0 16,1 4 0-16,-4-4 0 0,0 6 0 0,0-9 0 15,-7 0-202-15,0 0-43 0</inkml:trace>
  <inkml:trace contextRef="#ctx0" brushRef="#br0" timeOffset="52169.78">2212 4966 2257 0,'0'-6'100'0,"-4"0"20"0,4-1-96 0,0 1-24 0,-7 3 0 0,7-3 0 16,-3 3 92-1,3 0 14-15,-7-4 2 0,3 4 1 0,4-3-36 0,-7 3-7 0,0 0-2 0,7-1 0 32,-10 1-51-32,2 0-13 0,-2 3 0 0,6 0 0 0,-10 0 54 0,7 3 8 0,-3 4 2 0,-4-1 0 15,3 3-52-15,0 4-12 0,1 2 0 0,3 7 0 16,-4 0 54-16,4 3 8 0,-4 4 2 0,11-7 0 15,-3 3-52-15,3-3-12 0,0-4 0 0,3 4 0 16,5-3 0-16,-5-3 0 0,4-4 0 0,4 4 0 31,-4-6 0-31,10-1 0 0,-6-6 0 0,3-3 0 0,-3-6 0 0,3-4 0 16,0-2 0-16,4-4 0 16,-4-3 0-16,0-3 0 0,3-3 0 0,-2 0 0 0,-1 0 0 0,3 0 0 0,-10 3 0 0,4 0 0 15,-1 3 0-15,1 4 0 0,0 2 0 0,-8 4 0 16,4 2 0-16,-7 7 0 0,0 0 0 0,4 4 0 15,3 5 0-15,-7 4 0 16,3 5 0-16,4 1 0 0,-3 3 0 0,-4 0 0 0,0 3 0 16,3 3 0-16,5-3 0 0,-8 1 0 0,10-5 0 0,-10-2 0 15,4 0 0-15,3-3 0 0,-7 3 0 0,7-7 0 0,0 1 15 0,3-4 0 16,1-3 0-16,3-3 0 16,-3-3-75-16,3 0-16 15,7-6-2-15,-7-3-1 0,7-4-90 0,-7-2-19 0,0-1-3 0,4-3-999 16</inkml:trace>
  <inkml:trace contextRef="#ctx0" brushRef="#br0" timeOffset="52399.95">2738 5208 2161 0,'-4'12'61'0,"4"-12"14"0,0 7-60 0,0-4-15 15,-7 3 0-15,7-6 0 0,0 0 128 0,0 0 24 0,0 0 4 0,0 0 0 16,0 0-73-16,0-9-15 0,0-1-4 0,0-2 0 16,0-4 0-16,0-6 0 15,0 0 0-15,0-3 0 0,0 0-51 0,0-3-13 16,-4-4 0-16,4 4 0 0,0-3 27 0,-3 2 2 15,3-2 1-15,-7 0 0 0,3 3-12 0,4-4-2 16,-10-2-1-16,3 2 0 0,3 1-7 0,-3 9-8 0,0 0 11 16,7 6-11-16,-7 4 0 0,3-1 0 0,4 4 0 15,-7 6-12-15,7 3-93 0,0 0-19 0,7 6-3 16,-7 7-1 0,4-1-115-16,3 4-23 0,0 6-5 0</inkml:trace>
  <inkml:trace contextRef="#ctx0" brushRef="#br0" timeOffset="52599.56">2953 5258 2372 0,'0'6'52'0,"0"0"12"0,3 1 1 0,-3-7 1 0,0 0-53 0,0 0-13 15,0 0 0-15,0 0 0 16,0-3 64-16,4-7 11 0,-4-2 1 0,-4-1 1 0,4-9 25 0,-3 0 5 16,3-6 1-16,-7-3 0 0,3-4-49 0,4-3-10 15,-10 4-1-15,10-4-1 0,-11 4-15 0,4-1-4 0,3 4 0 0,1 0 0 16,-4 2-15-16,3 1-3 15,-3 3-1-15,4 0 0 16,3 3-58-16,-7 3-12 0,3 7-3 0,4-1 0 16,0 7-102-16,0 3-21 0,0 3-4 0,0 0-1 0</inkml:trace>
  <inkml:trace contextRef="#ctx0" brushRef="#br0" timeOffset="53275.94">3239 4991 1497 0,'0'0'32'0,"0"0"8"0,0 0 0 0,0-6 4 0,-4 3-36 0,4-3-8 0,0 6 0 0,0 0 0 0,-7-3 104 0,7 3 20 0,0-7 3 0,0 7 1 15,0 0 51-15,0 0 10 16,-7 0 3-16,7 0 0 0,-11 0-98 0,11 3-19 15,-10 1-4-15,3 2-1 0,3 3 0 0,1 1 0 16,-4 5 0-16,3 1 0 0,-3 3-29 0,3 3-5 0,4 3-2 0,0 0 0 16,0 0-15-16,0-3-3 0,0 3-1 0,0-3 0 15,4-3-7-15,3 0-8 0,4-4 11 0,-4-5-11 16,0-1 0-16,3 0 0 0,1-5 0 0,3-1 0 16,0-3 0-16,0-3 0 0,4-4 0 0,-4-5 0 15,7-4 0-15,-7 0 8 0,7-5-8 0,-6-5 0 16,-1 1 11-16,3 3-11 0,-6-3 10 0,-1 6-10 15,-3-2 8-15,1 2-8 0,2 0 0 0,-10 3 9 16,0 4-9-16,0-1 0 0,0-3 9 0,-10 4-9 0,2 3 0 0,-2-1 0 16,-4 1 0-16,0 2 8 15,0 4-8-15,-4-3 0 0,0 6 0 0,1 0-8 16,-1 0-17-16,7 3-3 0,-6 3-1 0,6 4 0 16,4-4-67-16,0 0-14 0,4 4-2 0,3 2-1 15,0-2-166-15,3-1-33 0</inkml:trace>
  <inkml:trace contextRef="#ctx0" brushRef="#br0" timeOffset="53845.61">3655 4838 1792 0,'0'0'51'0,"0"0"10"16,0 0-49-1,-4 6-12-15,1 0 0 0,-1 1 0 0,1-1 162 0,-4 6 30 0,3 1 5 0,4 6 2 16,-7 0-83-16,7 2-16 0,-3 5-3 0,3 2-1 16,-4 0-5-16,4 0-2 0,0 0 0 0,4 1 0 15,-1-7-71-15,4 0-18 0,-7-7 0 0,11 1 0 0,-8-4 0 0,4-2 0 16,0-4 0-16,4 0 0 15,7-2 0-15,-11-4 0 16,3-4 0-16,1-2 0 0,3 0 0 0,-4-4 0 0,1-2 0 0,0-4 0 0,-1 1 0 16,1 2 0-16,-8-6 0 0,4 7 0 0,4-1 14 15,-8 7-1-15,8 0 0 0,-7-1 0 16,3 4-13-16,-4 0 9 0,-3 3-9 0,7 9 8 0,-3 1-20 0,3 2-4 16,0 4 0-16,0 0-1 0,-4-1 42 15,5 1 9-15,-1-3 2 0,0 2 0 0,3-5-15 0,-6-4-2 16,6 0-1-16,1 1 0 0,-1-4-10 0,1-3-8 15,0-3 12-15,-1-4-12 0,4-2 9 0,-3-1-9 0,0-2 0 0,-4-4 9 32,3 1 3-32,-3 2 0 0,-3-3 0 0,3 4 0 0,-4 2-3 0,1-2 0 15,-4-1 0-15,0 1 0 0,0-1-1 0,-4 4-8 0,1-4 12 16,-4 1-4-16,3-1 0 0,-6 1-8 0,-1-1 12 0,0 1-4 16,1-4-33-16,-4-3-7 15,0-3-2-15,-4 6 0 16,4 1-26-16,3 2-4 0,1 1-2 15,-4 5 0-15,7 1-99 0,0 3-20 0,7 3-4 0,0 0-1000 0</inkml:trace>
  <inkml:trace contextRef="#ctx0" brushRef="#br0" timeOffset="53999.48">4191 5167 2661 0,'0'0'76'0,"0"0"16"0,0 0-74 0,0 0-18 16,0 0 0-16,0 0 0 0,0 0 124 0,0 0 22 15,0 0 4 1,-4-3 1-16,-3 0-121 0,4-4-30 0,3-2 0 0,-7-4 0 0,3 1 0 0,-3-7 0 16,0 0 0-16,0 0 0 15,4 1-199-15,-4-4-45 0,-8-22-10 0,5 3-2 0</inkml:trace>
  <inkml:trace contextRef="#ctx0" brushRef="#br0" timeOffset="54432.56">4106 4725 2649 0,'0'0'58'0,"0"6"12"0,0 0 2 0,-7 4 4 0,7-4-61 0,0 3-15 0,7-2 0 0,-7 2 0 16,4 1 0-16,-1-1 0 0,4 0 0 0,4 4 0 31,0-1-48-31,-8 1-13 16,8 0-3-16,3-1 0 0,-4 4-103 0,5 3-21 0,2-4-4 0,-6 1 0 15,-1 6-13-15,4-3-3 0,1 3 0 0,-5 0 0 0,1 3 122 0,-1-3 24 0,1 3 5 0,-8-3 1 16,4 0 115-16,1-4 23 0,-8 1 5 15,7-3 1-15,-7-4 70 0,3-2 14 16,-3-1 4-16,0-9 0 0,0 0-52 0,0 0-9 0,0-6-3 0,0-3 0 16,0-4-47-16,0-3-9 0,7 1-3 0,-7-4 0 15,4-3-20-15,-1 3-4 16,1-3-1-16,3 0 0 0,0 3 29 0,3 4 6 0,-6-1 1 0,7 3 0 16,-1 1-22-16,-6 3-4 15,6 2-1-15,-3 4 0 0,4 0-8 0,-4 3-1 0,0 6-1 0,4 1 0 16,-8 2 29-16,1 3 7 0,-1 4 1 0,4 3 0 0,0 3-24 0,-7 0-4 15,4 0 0-15,-4 3-1 16,7 0-25-16,-7-3-10 0,0-3 8 0,0 0-8 31,0-1-26-31,3-2-10 0,-3 0-3 0,4-4 0 16,-1-2-124-16,1-1-25 0,-4-9-4 0,0 0-2 0,11-3-81 0,-8-3-16 0,8-10-3 0,-1 0-1 0</inkml:trace>
  <inkml:trace contextRef="#ctx0" brushRef="#br0" timeOffset="54884.19">4664 4985 2642 0,'0'0'58'0,"-4"6"12"0,1 1 2 0,-1 5 3 16,-3 4-60-16,4 3-15 0,-4-1 0 0,3 8 0 0,0-5 107 0,1 5 18 0,3-4 4 15,-4-4 1-15,4 1-104 0,4-3-26 0,-4 0 0 0,3-1 0 16,1-2 0-16,0-4 0 16,3 1 0-16,3-1 0 0,-6-3 0 0,3-3 0 15,0-3 0-15,3-3 0 0,1 0 0 0,-4-3 0 16,0 0-12-16,0-4 12 15,-3-2-49-15,3-1-3 0,-4-3 0 0,1 1 0 16,-4-1-58-16,0-3-12 0,-4 0-2 0,1 1-1 16,-4-1 48-16,3 6 9 0,4 1 3 0,-10-1 0 15,6 4 17-15,-3-1 3 0,3 7 1 0,-3 0 0 0,4 6 59 0,3 3 12 16,-7 4 2-16,7-1 1 0,0 7 33 0,7 6 6 16,-7 6 2-16,3 0 0 0,4 4-35 0,0 2-8 0,1 4 0 0,2-1-1 31,1 4 8-31,-4 0 1 0,3 3 1 0,-3 0 0 0,4 0 4 0,-7-7 1 0,3 4 0 15,0 0 0 1,-4-4-6-16,-3-5 0 0,0 2-1 0,-3 1 0 0,-4-7-11 16,0 0-3-16,-4-3 0 0,0-3 0 0,-3-3-9 0,0-3-3 0,-4-7 0 0,4-3 0 15,-3-2-9-15,-1-4 8 0,-3-4-8 0,3-5 8 16,1-4-44-16,3-2-8 0,-1-4-3 0,1-3 0 16,4 0 38-16,-1 0 9 0,4-3 0 0,4-3 0 0,3 0 29 15,-7-4 8-15,3 1 2 0,8 0 0 16,-4-4-2-16,7 4 0 0,3-1 0 0,1 1 0 0,-4 3 4 0,10 0 1 15,-6 6 0-15,24-19 0 0,-14 13-34 0,-6 21-8 16,-1 1 0-16,7 0 0 0,-7 3 17 16,7 0 2-16,-7 3 0 0,7 3 0 15,-6 0-116-15,-1 3-23 0,3 3-5 0,-6 1-1248 16</inkml:trace>
  <inkml:trace contextRef="#ctx0" brushRef="#br0" timeOffset="55328.64">5521 5214 2880 0,'0'0'64'0,"0"0"12"0,0 0 4 0,-4 6 0 0,4-3-64 0,0-3-16 0,0 0 0 0,0 0 0 0,0 0 54 0,0 0 8 15,0 0 2-15,0 0 0 0,0 0-8 0,0 0 0 16,0 0-1-16,0 0 0 0,0 0-37 0,0-6-7 16,0-6-2-16,0-1 0 0,0-3 44 0,0 1 9 15,0-4 2-15,0 0 0 16,0 3-103-16,0-2-20 0,0 2-4 0,4 3-1 15,3-2-102-15,-7 2-21 0,4-3-4 0,3 4-1101 0</inkml:trace>
  <inkml:trace contextRef="#ctx0" brushRef="#br0" timeOffset="55489.12">5517 4687 2419 0,'-3'6'53'0,"-4"1"11"0,7-4 3 0,-4 3 1 0,4-3-55 0,-7 4-13 0,7-1 0 0,0 0 0 15,0-6 54-15,7 10 8 16,-7-4 2-16,4 3 0 0,3-3-56 0,-4 1-8 0,8-4 0 0,0 0-10 31,-1 0-80-31,4 0-16 0,0-3-3 0,1-3-605 0,2 0-121 0</inkml:trace>
  <inkml:trace contextRef="#ctx0" brushRef="#br0" timeOffset="55710.92">5810 4665 2030 0,'0'0'57'0,"0"10"14"0,4 2-57 0,-4 1-14 15,0 2 0-15,3 4 0 0,1-3 105 0,3 3 19 16,-4 0 3-16,8 2 1 0,-7 1-52 0,6 4-9 16,1-8-3-16,-1 7 0 0,1-3 0 0,-1 3 0 15,5-3 0-15,-1 3 0 0,-4 1 0 0,1-4 0 16,-1-1 0-16,-3-2 0 0,1 3-51 0,2-6-13 16,-3-4 0-16,0 1 0 0,0-4 0 0,-3-2 0 0,-4-7 0 0,0 0 0 31,0 0-100-31,0 0-22 0,0 0-5 0,-4-7-717 0,-3-2-144 15</inkml:trace>
  <inkml:trace contextRef="#ctx0" brushRef="#br0" timeOffset="55883.6">5733 5001 2213 0,'0'0'63'0,"0"0"13"0,0 0-60 0,0 0-16 0,7 0 0 0,0-3 0 16,3 3 96-16,4-4 16 0,-6 1 3 0,6 3 1 0,0-3-20 0,3 0-4 15,1 3-1-15,-4-3 0 0,7 3-22 0,-3 0-4 16,3 0-1-16,-3 0 0 16,6 0-51-16,-6 0-13 0,10 3 0 0,-7 0 0 15,1 0 0-15,6 0 0 0,-11-3 0 0,12 4-919 16,-12-4-186-16</inkml:trace>
  <inkml:trace contextRef="#ctx0" brushRef="#br0" timeOffset="56309.05">7161 4678 2030 0,'0'0'57'0,"0"0"14"0,0 6-57 0,-3 0-14 15,-1 1 0-15,4 5 0 0,-3 1 156 0,3-1 29 16,3 7 6-16,1-3 1 0,-1 3-103 0,1 2-20 15,-1-2-4-15,5 6-1 0,-1-3 0 0,-4 3 0 16,4-3 0-16,4 3 0 0,-4-3-20 0,0 3-4 0,0 1 0 0,0 2-1 16,0 0-12-16,-3-3-3 15,3 0 0-15,-4 3 0 0,4-6-24 0,-3 3 0 0,-1-6 8 0,1 3-8 16,-1-3 0-16,-3-3 0 0,0-1 0 0,4 1 0 16,-4-7-52-16,0-2-8 0,0-7-3 0,0 0 0 15,0 0-117-15,-4-3-23 0,1-4-5 0,-1-2-588 16,-3-4-117-16</inkml:trace>
  <inkml:trace contextRef="#ctx0" brushRef="#br0" timeOffset="56758.91">6992 4991 1972 0,'0'0'83'16,"0"0"-67"-1,4 3 85-15,3 4 17 0,0-1 3 0,0 0 1 16,0 4-73-16,3-4-14 0,1 0-3 0,0 4-1 15,3-1 26-15,0-3 6 0,0 1 1 0,4-1 0 16,-1 0-52-16,1-3-12 0,-1 4 0 0,5-7 0 16,-1-4 0-16,3-2 0 0,1 0 0 0,0-4 0 0,0-2 0 0,-1-1 0 0,1-2 0 0,-4-1 0 15,0 0 0-15,-3 1 0 0,0-1 0 0,-4 0 0 32,-4 4 0-32,1 2 0 0,-8 1 0 0,4 3 0 15,-7-1 54-15,0 7 8 0,0 0 2 0,0 0 0 16,-7 7 17-16,0 2 4 0,0 4 1 0,-3 2 0 0,3 4-49 0,0 3-9 0,-4 6-3 0,4 1 0 15,0-1-6-15,0 0-2 0,3-3 0 0,4 3 0 16,0-6-17-16,0-3 10 0,4-3-10 0,3-1 8 16,0-2-8-16,4-7 0 0,-1 0 0 0,1 1-11 15,-1-4 19-15,4-3 4 0,-3-3 1 0,3 0 0 16,-3-4-13-16,3-5 0 0,0-1 0 0,-4-2 0 16,5-1 0-16,-5 3-18 0,1-2 4 15,-1-4 1-15,1 0 13 0,-4 0 0 0,0 0 0 0,-3 1 0 16,-4-1 48-16,0 0 13 0,-4 3 3 0,-3-3 0 15,-4 4-52-15,1-1-12 0,-4 4 0 0,-4-4 0 16,0 3-17-16,1 1-7 0,-1 2 0 0,0-2-1 16,1 6-63-16,-1 2-12 0,4 4-2 0,4 0-1 15,-1 0-20-15,4 4-4 0,0-1-1 0</inkml:trace>
  <inkml:trace contextRef="#ctx0" brushRef="#br0" timeOffset="57781.99">8675 4587 1986 0,'-7'3'56'0,"0"3"12"15,0 1-54-15,0-1-14 0,0-3 0 0,3 6 0 0,0-2 101 0,4 2 18 0,-3 4 3 0,3 2 1 16,3 4-55-16,1 3-12 0,0 0-1 0,6 6-1 15,-3 0-22-15,4 7-4 0,-1-4 0 0,1 7-1 16,0 0 37-16,-1-1 8 0,1 1 2 0,-1-1 0 16,1-2-16-16,-4-4-3 0,0-3-1 0,0 4 0 15,0-7-18-15,-3-3-3 0,-1-3-1 0,1-4 0 16,-4 1-8-16,3-7-3 0,-3 1 0 0,0-1 0 16,0-9-13-16,0 0-8 0,0 0 10 0,0 0-10 15,0 0 0-15,-3-6 0 0,-1-3 0 0,-3-1 0 0,4 1 0 0,-1-4 11 0,-3-2-11 0,3-1 10 31,1-3-10-31,-4-3-9 0,3 0 9 0,1 3-13 0,3 0 13 0,0-2 0 16,0 2 0-16,3 0 0 0,1-3 0 0,-1 6 12 0,4-3-3 0,0 1 0 31,4-1-17-31,0 6-4 0,-1-2-1 0,1 5 0 16,3 4 13-16,-3 3 0 0,3 0 0 0,3 3 10 0,-3 3-10 0,0-3 0 16,4 3 0-16,-4 0 0 15,0 3 0-15,0 1 12 0,1 2 0 0,-5 4 0 0,1-1 7 0,-4 4 1 16,0-1 1-16,0 4 0 0,-4 0-1 0,-3 0 0 0,0 0 0 15,-3 3 0-15,-1-4-10 16,-3 1-2-16,0 0-8 0,0 0 12 0,-3 0 4 0,-1-4 0 0,-3-2 0 0,0 0 0 31,3-4-16-31,-3 0 0 0,0-2 0 0,0-4 0 0,3 0 0 0,1-3 0 0,-1 0 0 0,4-3 0 16,-3 3-48-16,6 0-13 16,4 0-3-16,0 0 0 0,0 0 32 0,0 0 5 0,0 0 2 0,0 0 0 31,0 0-6-31,0 0-1 0,0 0 0 0,7 0 0 0,0 0 18 0,4 0 3 0,-1 3 1 0,1-3 0 15,3 3 10-15,4-3 0 0,-4-3 0 0,3 3 8 16,1-6-8-16,3-1 0 0,-3 1 0 0,6-3 0 16,-2-1 10-16,2-2 1 0,1-4 0 0,3 0 0 15,-3 4 7-15,0-4 2 0,-4 0 0 0,0-2 0 16,0 2 3-16,-3-6 1 0,-1 3 0 0,1 0 0 16,-7 1-12-16,3 5-3 0,-7-3 0 0,0 4 0 15,0 2-9-15,-4 1 0 0,1 0 0 0,-4 2 0 16,0 1 0-16,0 6 0 0,-4-3 0 0,1 3 0 0,-1 0 0 15,-3 0 0-15,4 3 0 0,-4 0 0 0,0 0 0 16,0 4 0-16,0 2 0 0,-4 0 0 0,4 4 0 16,-4 3 0-16,4-1 0 0,0 4 0 0,0 0 0 15,-3 0 0-15,3 0 0 0,0-1 0 0,3 1 0 16,0 0 0-16,1-3 0 0,3-1 0 16,0 1 0-16,0-3 0 0,3-1 0 0,5-2 0 0,-1-1 53 0,0 0 9 15,3-2 2-15,4-1 0 16,0 0-52-16,4-3-12 0,3 4 0 0,0-7 0 0,1 0 0 15,2 0 0-15,-3-4 0 0,4 4 0 0,0-3 0 0,-4 0 0 0,4 0 0 0,-8 0 0 32,4 0-23-32,-6-4-7 0,-5 4-2 0,-3-3 0 0,0 0-46 15,-3 0-10-15,-1-4-1 0</inkml:trace>
  <inkml:trace contextRef="#ctx0" brushRef="#br0" timeOffset="58435.72">10513 4969 1849 0,'0'-18'38'0,"0"11"10"0,-4 1-38 0,4 3-10 0,0-3 0 0,-3-1 0 16,-1 4 143-16,1 0 26 0,3-3 6 0,-7 3 1 31,3 3-83-31,4 0-16 0,-7-3-3 0,4 6-1 0,-5-3-7 0,1 3-2 0,0 0 0 0,0 3 0 16,0 4 10-16,0-1 2 0,0 4 0 0,-3-1 0 15,2 7-76-15,1 0 0 0,0 3-14 0,-3 3 2 16,6 0 48-16,-3 3 11 0,4-3 1 0,-1 3 1 16,1-6-33-16,3 0-6 0,0-3-2 0,0 0 0 15,3-7-8-15,1 1 0 0,-1-7 0 16,4 1 0-16,-3-4 0 0,6-3 0 0,-3 0 0 0,4-7 0 16,-4-2 8-16,4 0-8 0,-1-7 12 0,1-3-4 15,-1-3-8-15,-3-3-16 0,4 0 4 0,0-3 1 16,-4 3 11-16,3 3 0 0,-3 3 0 0,0 0 0 15,0 3 0-15,-3 7 0 0,-1 0 0 0,1 5 0 16,-4 4 0-16,0 0 9 0,7 7-9 0,-3 5 10 16,-1 7-10-16,1 3 0 0,-1 0 0 0,1 6 8 15,-1-3 1-15,1 0 0 0,3-3 0 0,-4 3 0 0,1-6 0 16,3 3 0-16,-4-6 0 0,1 0 0 0,0-1-9 0,3-2 12 0,-4-4-12 0,4 4 12 16,-3-7-12-16,3 0 0 0,-4 1 0 0,4-7 0 31,0 0-40-31,0-4-14 0,-3-2-2 0,3 0-1 15,0-4-131-15,-3-2-27 0,-1-1-5 0</inkml:trace>
  <inkml:trace contextRef="#ctx0" brushRef="#br0" timeOffset="58920.02">10703 5110 1337 0,'14'48'28'0,"-10"-30"6"15,3 1-34 1,0 0 0-16,4 6 0 0,-1-3 0 0,-3 6 160 0,4-3 26 0,3 7 5 0,-3-4 1 16,-1 3 0-16,1 1 0 0,-1-1 0 0,1 0 0 15,-4-2-76-15,0-1-16 0,0-3-2 0,0 0-1 16,-3-6-31 0,-1 0-6-16,1-7-2 0,-1 1 0 0,-3-4-33 0,0-9-6 0,0 0-2 0,0 0 0 15,-7-6-17-15,4-4 8 0,-8 1-8 0,4-7 0 0,0-6 0 0,-4 0 0 16,4-3 0-16,-3-3 0 15,-1-3-15-15,1-1 0 0,-1 1 0 0,0-3 0 16,1 5-11-16,-1 1-2 0,4 0-1 0,4 0 0 16,-4 3 29-16,3 3 0 0,4-3 0 0,0 6 0 0,0-3 0 0,4 3 0 0,-1 0 0 0,1 0 0 31,3 4-16-31,3 2 2 0,1 1 1 0,-1 2 0 0,5 1 21 16,-1 6 4-16,3-4 0 0,-3 7 1 15,4 0-13-15,-4 0 0 0,4 3 0 0,-4 1 0 0,0 2 18 16,0-3 4-16,0 3 1 0,-3 1 0 0,-4 2 6 0,0 3 2 0,-4 1 0 0,1 0 0 15,-4-1-1-15,-4 4 0 0,4-1 0 0,-7 1 0 16,0-3-17-16,-3 2-3 0,-1-2-1 16,-3-1 0-16,0 1-9 0,-4-4-16 0,1 1 4 0,-1-1 1 15,0 1-113-15,4-7-22 0,-3 3-5 0,6-6-1 16,0 0-128 0,1 0-27-16,6-3-5 0</inkml:trace>
  <inkml:trace contextRef="#ctx0" brushRef="#br0" timeOffset="59288.99">10947 5217 1956 0,'10'19'56'0,"1"-3"11"16,-1 2-54-16,1 4-13 0,0 0 0 0,-1 3 0 15,4-3 121-15,-7 3 22 0,4 1 4 0,-4 2 1 16,4-3-16-16,-8 3-4 0,4 0 0 0,-3 4 0 16,-1-7-51-16,1-3-10 0,-4 0-3 0,0-4 0 15,0-2-51-15,0-3-13 0,0-4 0 0,-4-6 0 16,4-3 32-16,0 0 4 0,-7 0 1 0,4-6 0 0,-4-4-8 15,3 1-1-15,1-3-1 0,-5-7 0 16,5 0-27-16,-1-3 0 0,1-6 0 0,-1 3 0 16,1-7-46-16,3 1-14 0,0 0-4 0,0 6 0 0,0-4 52 0,0-2 12 15,0 0 0-15,3-1 0 0,-3 1 0 0,4 3 0 16,-1-1 0-16,1 1 0 0,-1 3 0 0,5 0 0 16,-1 0 0-16,3-6 0 0,1 6 0 15,-4 3 0-15,3 3 0 0,1 0 0 0,3 6 0 0,-3 1 0 16,3 2 0-16,-4 1 0 15,4 3 48-15,-3 3 13 0,0 3 3 0,-1 3 0 0,1 0-52 16,-4 6-12-16,3 1 0 0,-2 2 0 16,-5 1 0-16,1 6 0 0,-4-1 0 0,-4 1 0 0,1 3 54 0,-1 0 8 0,-3 0 2 0,0-3 0 31,0 0-52-31,-4 0-12 0,-3-4 0 0,4 1 0 16,-5-4 0-16,1-2 0 0,0-1 0 0,0 1 0 15,0-4-116-15,3-3-25 0,-3 0-6 0,7 0-1 0,0-3-70 0,0-3-14 0,4 0-4 16</inkml:trace>
  <inkml:trace contextRef="#ctx0" brushRef="#br0" timeOffset="59551.06">11398 5274 2948 0,'0'0'131'0,"0"0"26"0,0 0-125 0,0 0-32 0,0 0 0 0,0 0 0 0,0-7 64 0,-3-2 6 15,3-4 2-15,0-2 0 16,-4-1-29-16,4-6-6 0,-3-6-1 0,-1 3 0 0,1-7-14 16,-1 4-3-16,-3-3-1 0,0-4 0 0,0 4-6 15,0 3 0-15,-4-4-1 0,4 4 0 0,-3 3-11 0,3 6 0 0,-4 0 9 0,0 4-9 32,4 5 0-32,4 1 0 0,-4 0-12 0,3 2 4 15,4 7-116-15,0 0-22 0,0 0-5 0,0 0-1 0,7 7-124 0,-3 2-24 0</inkml:trace>
  <inkml:trace contextRef="#ctx0" brushRef="#br0" timeOffset="59721.36">11564 5295 2796 0,'0'0'118'16,"0"0"-94"-1,0-6 83-15,-3 0 17 0,3-3 3 0,0-1 1 16,0 1-103-16,-4-7-25 0,4 0 0 0,-4-2 0 15,4-1 0-15,-3-6 0 0,-1 0 0 0,4-1 0 16,-3 1-97-16,-1 0-25 0,1 0-5 0</inkml:trace>
  <inkml:trace contextRef="#ctx0" brushRef="#br0" timeOffset="59887.42">11582 4747 2880 0,'-14'15'128'0,"3"-2"25"0,0 0-122 16,1-1-31-16,6 1 0 0,-3-1 0 16,7-2 0-16,0-1 0 0,0 0 0 0,4 1 0 15,-1-1 0-15,4 1 0 0,0-4 0 0,4 3 0 16,0-2-148-16,3-1-35 0,-4-3-7 0,8 0-2 16,-4 0-80-16,4 0-17 0</inkml:trace>
  <inkml:trace contextRef="#ctx0" brushRef="#br0" timeOffset="60219.12">11815 5016 2484 0,'7'19'110'0,"0"0"22"0,3-3-105 0,-6 3-27 0,3-7 0 0,0 1 0 0,0-4 93 0,4 0 14 0,-4-2 2 0,0-4 1 31,3-3-88-31,-3-3-22 0,7-4 0 0,-7 1 0 16,4-3 0-16,-4-1 0 0,4-2 0 0,-4-4 0 0,0 4 56 0,-4-4 6 0,4 0 2 0,-3 1 0 31,-4 2-52-31,0 4-12 0,-4-4 0 0,1 4 0 0,-4 6 0 0,0-1 0 0,-4 1 0 0,1 6 0 16,2 4 0-16,-2-1 0 0,-4 6 0 0,3 4 0 15,1 0 0-15,3 6 0 0,-4 0 0 16,4 3 0-16,0 0 45 0,3 0 7 0,1-3 0 0,-1 3 1 16,4-3-21-16,0 0-5 0,4-3-1 0,-1 0 0 15,1-4-13-15,-1 1-2 0,4-4-1 16,4-2 0-16,-4-1-10 0,4-6 0 0,-4 1 0 0,3-4 0 16,1-7-16-16,3 1 2 0,-3-3 0 0,3-4 0 15,-4 0-98-15,4-2-20 16,1-4-4-16,-1 0-1 0,0-6-51 0,0 3-11 0,0-6-1 0</inkml:trace>
  <inkml:trace contextRef="#ctx0" brushRef="#br0" timeOffset="60551.38">12301 4684 2394 0,'0'-9'106'0,"0"6"22"16,0 3-103-16,0 0-25 0,0 0 0 0,0 9 0 16,-3 3 105-16,-1 4 16 0,4 3 3 0,-3 6 1 15,3-3-56-15,0 3-11 0,3-3-2 0,1 6-1 16,-1 0-9-16,1 1-2 0,-1-1 0 0,4 3 0 0,-3-3-7 0,3 1-1 0,4-1-1 0,-4-3 0 15,3-3-13-15,-3-3-2 0,4-4-1 0,3 1 0 16,-3-3-19-16,-1-4 0 0,-3-6 8 0,4 0-8 16,-4-3-10-16,3-3-6 0,-6 0 0 0,3-6-1 15,-3-1 17-15,-1 1 17 0,1-7-3 16,-4 4-1-16,0-4-13 0,-4 0 0 0,1 4 0 0,-1-4-10 16,-3 7 1-16,-4-4 0 0,1 4 0 0,-1 2 0 15,-6 7 9-15,3 4 0 0,-8 2 0 0,5 3 0 16,-4 7-20-16,-4 6-1 0,4 0-1 0,-4 3 0 15,4 3 22-15,3-3 0 0,1 0 0 0,-1 0 0 16,7-3 0-16,4 0 15 0,4-3-3 0,3 0 0 16,3-3 2-16,1-1 0 15,6-2 0-15,1-1 0 0,3-5-6 0,4-1 0 0,-1-3-8 0,1 0 12 16,0-6-3-16,3 0-1 0,0 0 0 0,0-4 0 16,0-2-8-16,0 0 0 0,-3-4 0 0,3 1 8 15,-3-1-74-15,0 0-15 0,-4 1-3 0</inkml:trace>
  <inkml:trace contextRef="#ctx0" brushRef="#br0" timeOffset="60954.19">13176 4910 2269 0,'4'-6'64'0,"-4"6"15"0,0 0-63 0,0 0-16 0,0 0 0 0,0 0 0 16,3 6 105-16,1 0 19 0,-4 4 3 0,3 2 1 16,1 7 0-16,-1 0 0 0,1 6 0 0,-1 6 0 15,5 0-52-15,-5 4-9 0,4-1-3 0,0 4 0 16,0-3-44-16,4-4-8 0,-4-3-3 0,0 0 0 16,4-3 3-16,-4-3 1 0,3 0 0 0,-3-6 0 15,4 0-13-15,-4-4 8 0,0-2-8 0,0-4 0 16,-4-3-14-16,-3-3-9 0,0 0-1 0,8-6-1 15,-8-4-31-15,0-2-7 0,0-4-1 0,-4 0 0 16,-3-2-51-16,3 2-10 0,-3-3-3 0</inkml:trace>
  <inkml:trace contextRef="#ctx0" brushRef="#br0" timeOffset="61216.18">12989 5123 2516 0,'-7'9'72'15,"4"1"14"-15,3-1-69 0,-4 1-17 0,4-4 0 0,4 3 0 0,-4-2 113 0,7 2 19 0,0-3 4 0,3 1 1 16,1-1-39-16,3 0-8 0,0 0-2 0,4 1 0 16,-1-1-35-16,5-6-7 0,-1 3-2 0,4-6 0 15,-4 0 4-15,3-3 1 0,1 2 0 0,0-5 0 16,-4 0-39-16,4-4-10 0,-4 0 0 0,3 1 0 16,-2-1 0-16,-1 1-17 0,-4-1 4 0,5 4 1 15,-5-1 4-15,-3 1 8 0,0 3-13 0,1 0 5 16,-5-1-40-1,-3 4-7-15,4 0-1 0,-8 3-1 0,-3 0-91 0,0 0-17 0,0 0-4 0</inkml:trace>
  <inkml:trace contextRef="#ctx0" brushRef="#br0" timeOffset="61617.65">13529 5139 2534 0,'0'0'112'0,"0"-7"24"0,4 1-109 0,-4 6-27 0,0-6 0 16,0 6 0 0,0 0 113-16,0 0 18 0,0-3 3 0,0 3 1 0,0 0-36 0,0 0-7 0,-7 3-2 0,-1 3 0 31,1 4-22-31,-3 2-4 0,3 4 0 0,-4 3-1 0,4-1-49 0,-3 1-14 0,2 3 0 0,1 0 8 15,4 0-8-15,-1-3 12 16,4 3-4-16,0-3 0 0,4-4-8 0,-1 1 0 0,4-3 0 0,4-1 0 16,0-2 0-16,3-7 0 0,0 0 0 0,4-3 0 15,-1 0 0-15,1-6 0 0,-1-1 0 16,1-2 0-16,-4-4 0 0,0-2 0 0,0-1 0 0,1 0 0 16,-5 1 0-16,1 2 0 15,-1-3 0-15,-6 1 0 16,3 2 0-16,-4 1 0 0,-3-1 0 0,0 1 0 0,-7 2 0 0,4 1 0 0,-8-1 0 0,1 1 8 31,-4 3-8-31,3-1 0 0,-7 1 0 0,1 3 0 0,-1 0-54 0,-3 0-12 0,0 0-2 0,0-1-1 31,-1 1-103-31,1 0-21 0,4 0-4 0</inkml:trace>
  <inkml:trace contextRef="#ctx0" brushRef="#br0" timeOffset="62400.09">14506 4988 2422 0,'-3'19'68'0,"-1"3"16"16,4 3-67-16,-3 0-17 16,3 3 0-16,3-3 0 0,-3 1 97 0,4-5 16 0,-4 1 3 0,3 0 1 15,1-6-41-15,-1 0-8 0,-3-4-1 0,4 1-1 16,-1-4-27-16,1 1-6 0,-4-10-1 0,0 0 0 0,0 0-32 0,0 0 0 0,0 0 0 0,0 0 0 31,0 0 0-31,0 0 0 0,-4-7 0 0,4 1 0 16,0 0 36-16,-3 0 1 0,-1-1 0 0,4 1 0 15,-3 0-8-15,-1-4-1 0,1 4-1 0,3-6 0 16,-4 2-27-16,4-6 0 0,4 4 0 0,-4-7 0 16,3 0 0-16,1-3 0 0,-1 0 0 0,4-3 0 15,0 3 11-15,4 4-3 0,0-1-8 0,-1 3 12 16,1 3-12-16,-1 1-8 0,4 3 8 0,1-1-13 16,-5 4 61-16,4 3 13 0,0 0 3 0,0-1 0 15,1 4-64-15,-1-3-26 0,0 3 2 0,0 3 0 0,-4 1 24 0,5-1 14 0,-5 3-2 16,-3 3 0-16,0 7 8 0,-3 0 0 0,-1 6 1 0,1 0 0 15,-4 3-6 1,-4 3-2-16,1 3 0 0,-1-2 0 0,1-1-13 0,-4-3 8 0,0 0-8 0,3-3 0 16,-3 0-14-16,0 0-9 0,0-3-1 15,0-1-1-15,3-2 25 0,1-7 0 16,-1 1 0-16,1-1 8 16,3-9-92-16,0 0-17 0,0 0-4 0,10-6-1 15,-3-3-55-15,4-4-11 0,3-3-3 0</inkml:trace>
  <inkml:trace contextRef="#ctx0" brushRef="#br0" timeOffset="62681.74">14997 5035 2359 0,'0'-6'67'0,"0"6"14"15,0 0-65-15,0 0-16 0,0 0 0 0,0 9 0 16,-4 4 87-16,1 6 13 0,-1 0 4 0,0 6 0 16,1 0-6-16,-1 0-1 0,1 0 0 0,-1 3 0 15,4 3-53-15,0-2-10 0,0-1-2 0,4 3-1 16,-1-9 26-16,1 3 6 0,-1-6 1 0,8 0 0 15,-4-3-31-15,0-7-5 0,4-3-2 0,3 1 0 16,-4-7-14-16,8-7-4 0,-4 1 0 0,0-3 0 0,0-4 4 0,-3 1 1 0,0-4 0 0,-1-3 0 16,1 3-4-1,-8 1-1-15,4-4 0 0,-3 3 0 0,-4 0-8 0,0 1 12 0,-4-1-12 0,1 4 12 16,-1-1-12-16,-3-3 8 16,-3 1-8-16,-1 2 8 0,0 1-8 0,-3-1 0 0,0 4 0 15,0 2 0 1,0 1-75-16,3 0-10 0,1 3-3 0,-1 3 0 0,4 0-63 15,-3 3-13-15,6 0-2 0</inkml:trace>
  <inkml:trace contextRef="#ctx0" brushRef="#br0" timeOffset="63299.65">15353 5371 2321 0,'0'0'48'0,"0"0"12"16,0 0-48-16,0 0-12 0,0 0 0 0,-4-3 0 15,1-1 100-15,-1-2 17 0,4-3 4 0,0 3 1 0,0-7-42 0,0 4-8 0,0-4-1 0,0 0-1 16,4-2-7-16,-1 2-2 0,1 1 0 0,-1-4 0 16,1 0-49-16,-1 4-12 15,5-4 0-15,-1 0 0 0,0 4 26 0,0-1 2 0,0 4 1 0,3-4 0 16,-3 7-18-16,0 0-11 0,4 3 12 0,0 3-12 31,-4 3 30-31,0 3-1 0,0 0 0 0,0 7 0 0,0 3-29 0,-4 2 0 0,1 1 0 0,-4 3 0 16,0 0 43-16,0 0 2 0,-4 0 1 0,1 0 0 15,-4 0-30-15,3 0-5 0,-3-3-2 0,4 0 0 16,-1-4-9-16,1 1 0 0,-1-4-10 0,4-5 10 16,0-7-97-16,0 0-14 15,0 0-2-15,4-7-1 0,3-5-11 0,0-4-3 16,0-3 0-16,3-3 0 0,1 1-59 0,3-1-12 0,-3 0-2 0</inkml:trace>
  <inkml:trace contextRef="#ctx0" brushRef="#br0" timeOffset="63734.3">15720 5107 1660 0,'0'0'70'16,"0"0"-56"-16,0 0 126 0,-4 3 24 0,1 4 6 0,-1-4 1 31,4-3-86-31,-3 6-17 0,-1-3-3 0,4-3-1 0,0 7-23 0,-3-1-5 0,3-6 0 0,-4 6-1 16,4-6-20-16,-3 3-4 0,3-3-1 0,0 0 0 16,0 7-10-16,0-7 0 0,0 6 0 0,0-6 0 15,0 6 0-15,0-6 0 0,0 0 0 0,0 6-11 16,0-6-18-16,3 7-4 15,-3-1-1-15,4 0 0 0,-4 0-1 0,0 4 0 16,3-4 0-16,-3 0 0 0,0 4-1 0,4-4 0 0,-4 0 0 0,0 1 0 31,0-1 36-31,0-6-8 0,0 6 8 0,0-6 0 0,0 6 0 0,0-6 0 0,0 0-8 0,0 0 8 16,0 0 0-16,0 0 16 0,0 0-4 0,0 0 0 16,0 0 18-16,0 0 3 0,0 0 1 0,0 7 0 15,0-7 15-15,0 0 3 0,3 6 1 0,-3-6 0 16,0 6 10-16,0-6 1 0,0 6 1 0,0-6 0 15,0 0-6-15,0 0-2 0,0 0 0 0,0 0 0 16,0 0-5-16,0 0-2 0,0 0 0 0,0 0 0 16,0 0-13-16,0-6-2 0,4-3-1 0,-8-1 0 15,4-2-6-15,-3-4 0 16,3 1-1-16,-4-4 0 0,4-6-7 0,-3 3 0 16,-1-7-1-16,1 1 0 0,3 0-4 15,-7 0-1-15,3 3 0 0,0 0 0 0,1 0-14 0,-4 3 11 0,3 0-11 0,1 6 10 16,-1 0-10-16,1 4 0 0,-4 2 0 0,3 4 0 15,4 3-27-15,0 3-10 0,0 0-3 0,0 0 0 16,0 0-89-16,0 6-19 0,4 4-3 0,-1 2-1 16,1-2-116-16,-1 2-24 0</inkml:trace>
  <inkml:trace contextRef="#ctx0" brushRef="#br0" timeOffset="63991.13">15984 5537 2549 0,'-3'3'108'15,"3"-3"-87"1,0 0 86-16,0 0 17 0,0 0 3 0,0 0 1 31,0 0-51-31,-4-6-9 0,1-4-3 0,-1-2 0 0,4-1-52 0,0 1-13 0,0-7 0 16,0 0 0-16,0 0 0 0,0 1 0 15,0-4 0-15,0 0 0 0,-3 3-107 0,3-3-24 0,-4 3-5 0</inkml:trace>
  <inkml:trace contextRef="#ctx0" brushRef="#br0" timeOffset="64153.45">15900 4951 2880 0,'-11'6'128'0,"4"0"25"0,0 0-122 15,0 1-31-15,0 2 0 0,3 0 0 16,1-2 27-16,3 2-1 0,0 1 0 0,0 2 0 16,0-2-42-16,3 2-8 0,4-3-1 0,-3 4-1 15,3-4-82-15,4 4-16 0,-1-1-3 0</inkml:trace>
  <inkml:trace contextRef="#ctx0" brushRef="#br0" timeOffset="65016.85">16041 5468 2649 0,'-7'3'117'0,"0"-3"25"0,3-3-114 16,1 0-28-16,-1-3 0 0,1-4 0 0,3-2 57 0,0-1 6 0,0-3 1 0,3 4 0 15,-3-4-52-15,4 0-12 0,3 1 0 0,-4-1 0 16,4 4 0-16,-3-1 0 0,6 0 0 0,-3 4 0 15,4-3 54-15,0 5 8 0,3-2 2 0,0 3 0 16,-4-1-52-16,5 4-12 0,-5 0 0 0,4 0 0 16,-3 0 0-16,-1 3 0 0,1 3 0 0,3 0 0 15,-7 0 0-15,4 3 0 0,-4 1 0 0,0 5 0 16,-4 1 0-16,1 6 0 0,-1-1 0 0,-3 4 0 16,0 0 0-16,0 3 0 0,0-3 0 0,0 0 0 0,0 0 0 0,-3-3 0 0,3 0 0 0,0-7 0 31,0 1 0-31,0-4 0 0,0-2 0 0,0-7 0 15,0 0-100-15,7-7-22 0,0 1-5 0,0-3-1 16,0-4 0-16,0 1 0 0,0-4 0 0,4 0 0 16,-4-3 0-16,0 1 0 0,4-1 0 0,-1-3 0 15,1 3 51-15,-4 0 9 0,3 0 3 0,-3 4 0 16,0-1 53-16,0 0 12 0,1 1 0 0,-5 2 0 16,4 1 153-16,-3 2 31 0,-4 4 7 0,0 6 1 0,0 0-52 0,0 0-9 0,0 0-3 0,3 9 0 15,-3 1-24-15,0 2-4 16,-3 4-2-16,-1 0 0 0,4 2-40 0,-3 1-8 0,-1 0-2 0,4 3 0 15,-3-3-15-15,3 0-3 0,0-4-1 0,0 4 0 16,0-3-13-16,3 0-4 0,1-4 0 0,-1 1 0 31,4-4-12-31,0-3 0 0,0-3 0 0,0 1 0 0,0-8 9 16,4 1-9-16,-4-6 8 0,0-1-8 0,4 1 0 0,-4-3 0 0,0-1 0 0,0-6 0 16,0 4-10-16,0-1-7 15,0-3-2-15,-3 0 0 0,3 4 0 0,-4-4 0 0,1 3 0 0,-1 3 0 16,1-2 4-1,-1 5 1-15,-3-2 0 0,0 6 0 0,0 6 14 0,0 0 0 0,0 0 0 0,0 0 0 16,4 6 0-16,-1 3 8 0,1 4-8 0,-1 2 10 16,1 1-2-16,3 3-8 0,-4 6 12 0,5-3-4 15,-5 0 4-15,4 0 0 0,0 3 0 0,4-6 0 0,-4 3-2 16,3-7 0-16,1 4 0 0,0-3 0 16,-1-4-10-16,-3-2 12 0,4-1-12 0,-1-6 12 15,-3 1-12-15,0-1 10 0,1-6-10 0,-1 3 10 0,0-7-10 0,0 4 0 16,-4-3 9-16,4 3-9 15,-3-4 0 1,-1 4 8-16,-3 3-8 0,4-3 0 0,-4 3 0 0,3-6 0 0,-3 6 0 0,0-6 0 16,4-1 0-16,-4-2 0 0,0 0 0 15,0-1 0-15,0-2 14 0,0-4-2 0,0-3 0 0,-4 0 0 16,1-3 4-16,3 0 1 0,-4-6 0 0,4 3 0 16,-3 0-2-16,-1 0-1 0,1-3 0 0,3 3 0 0,0 0 6 0,0-4 2 0,0 4 0 0,3 0 0 15,1 6-22-15,-1 1 0 16,1-1 0-16,3 6 0 0,0 4 0 0,4 3 0 0,-1-1 0 0,1 4 0 15,3 3 0-15,3 0 0 0,-2 3 0 0,2 0 0 16,-3 4 0-16,4-4 0 0,0 3 0 0,-4 0 0 31,0-3 0-31,3 4 0 0,-6-4 0 0,3 0 0 0,0 0 0 16,-3-3-10-16,-4 0 1 0,3 0 0 16,-2-3-242-16,-5 0-48 0</inkml:trace>
  <inkml:trace contextRef="#ctx0" brushRef="#br0" timeOffset="65747.53">17579 5035 1968 0,'-4'-6'83'15,"1"0"-67"1,3 6 111-16,0 0 21 0,0-3 5 0,0 3 1 16,0 0-72-16,0 0-14 0,0 0-4 0,-7 6 0 15,3-3 0-15,-3 3 0 0,4 4 0 0,-4-4 0 16,0 3-8-16,0 4-3 0,-1-4 0 0,1 4 0 16,-3-1-16-16,3 1-3 0,-4-4-1 0,1 4 0 15,3-1-7-15,-4-2-2 0,4-1 0 0,0 1 0 16,3-4-12-16,4 0-4 0,0-6 0 0,4 6 0 15,3-2-8-15,4-1 0 0,3 0 0 0,0 0-11 16,3-3 11-16,1 0 0 0,0 0 0 0,-1 0-8 16,4 0 19-16,-3 0 4 15,3 0 1-15,0 0 0 0,-3 3-27 0,3 0-5 0,-3 0 0 0,0 1-1 16,-4 2 27-16,-4 0 6 0,1 0 0 0,-1 4 1 16,-10 2 5-16,0 1 1 0,-3-1 0 0,-4 4 0 0,-4 3 14 15,1 0 3-15,-4-1 1 0,-4 1 0 16,0 0-41-16,1 0 0 0,-5 3 0 0,5-6 0 0,-1-1-8 15,1-2 8-15,2-4 0 0,1-3 0 16,4-2-49-16,6-4-6 0,4 0-1 0,-3-7 0 0,6-2-84 16,4-4-16-16,0-2-4 0,7-4-1 15,-3 0-106-15,3-3-21 0</inkml:trace>
  <inkml:trace contextRef="#ctx0" brushRef="#br0" timeOffset="66317.03">17932 5048 2419 0,'-7'6'107'0,"0"3"22"15,0 4-103-15,-1 6-26 0,1 0 0 0,0 6 0 16,0 0 56-16,0 0 7 0,0 3 1 0,4 7 0 16,-1-4 0-16,4 3 0 0,-3 1 0 0,3 3 0 15,3-4 0-15,1 1 0 0,-1 2 0 0,4-5 0 16,4-4-20-16,-1-3-3 0,1-6-1 0,7-4 0 16,-4 1-12-16,3-7-4 0,-2-5 0 0,2-1 0 15,1-10-24-15,-1 1 0 0,1-6-9 0,-4-1 9 16,4-6 0-16,-4-6 0 0,0 0 8 0,0 0-8 15,0 0 0-15,-3 0 0 0,-1 3 0 0,1-3 0 0,-4 3 0 0,0-3 0 16,0 3 0-16,-3 3 0 0,-4 3 0 16,0 1 0-16,0 2 0 0,-4 1 0 15,4 5 0-15,-3 1 0 0,-1 3 0 0,-3 0 0 0,7 3 0 0,-3 3 0 16,-5 0 0-16,5 3 0 16,-1 4 0-16,1 2 0 0,-1 4 0 0,4 3 0 0,0 3 0 0,4 0 0 15,-1 6 0-15,4 0 0 0,-3 3 0 16,3 4 0-16,0 3 0 0,0-4 0 15,0 1 0-15,-3-1 0 0,3-3 0 0,-4 1 0 16,1 2 0-16,-4-2 0 0,0-1 0 0,-4 3 0 0,4-2 37 0,-7-1 2 0,4 0 0 0,-4 1 0 31,-4-7-27-31,1-3-4 0,-1-3-8 0,-3-1 11 0,-4-5-11 16,4-4 0-16,0-2 0 0,-4-1 8 16,4-6-8-16,-3-3 0 0,2 0 0 0,1-4 0 0,0 1-11 15,0-6 11-15,0 2-8 0,7-5 8 0,0-1-9 0,0 0 9 0,3-3-10 0,1 1 10 31,6-1-10-31,-3-3 10 0,7 3-10 0,0-3 10 0,4 0 0 0,0 0-9 0,-1 0 9 0,4 0 0 16,0 0 24-16,1 0 9 0,-1 0 3 0,0 4 0 16,0-4-57-1,4 3-11-15,-4 0-3 0,3-3 0 0,1 3-46 16,-4-3-10-16,4 3-1 0,-1 1-1 0,1-4-28 0,-4 3-6 0,4 0-1 16,-1 0 0-16,-3-3-137 0,4 0-28 0</inkml:trace>
  <inkml:trace contextRef="#ctx0" brushRef="#br0" timeOffset="66672.56">18581 4960 1580 0,'7'-9'67'0,"-4"-1"-54"0,1 4 92 0,-1 0 19 16,1-1 3-16,-4 7 1 0,0 0 0 0,0 0 0 0,0 0 0 15,0 0 0-15,-4 10 0 0,1 2 0 0,-4 1 0 0,-4-1 0 16,1 1-52-16,-1 3-9 0,-3-1-3 0,0 1 0 31,-4 3 0-31,4-4 0 0,-3 1 0 0,-1 3 0 0,4-3-17 0,0-1-4 0,-4-2-1 16,7-1 0-16,1-2-26 0,6-1-4 0,-3-6-2 0,7-3 0 15,0 0-10-15,0 0 0 0,0 0 0 0,0 0 0 16,7 0 0-16,0-3 0 0,4 0 0 0,0-3 0 16,-1 3-8-16,4-4 8 0,-3 4 0 15,6-3 0-15,-6 3 8 0,3 0 7 0,0 0 1 0,4 3 0 16,-4 3-16-16,-3 0 0 0,3 3 0 0,0 0 0 15,0 4 0-15,-3-1 0 0,-1 1 0 0,1 5 0 16,-4-2 0-16,0-1 0 0,-4 4 0 0,-3 0 0 16,0-1 0-16,-3 1 0 0,-1 0 0 0,-3-1 0 15,0 4 0-15,-3-3 0 0,-5-4 0 0,5 4 0 32,-4-3 0-32,0-1 0 0,3-2 0 0,-3-4 0 0,3-3-100 0,1 0-22 15,-1-6-5-15</inkml:trace>
  <inkml:trace contextRef="#ctx0" brushRef="#br0" timeOffset="67034.87">18817 4929 1792 0,'0'0'51'0,"-7"-3"10"16,7 3-49-16,0 0-12 0,-3 3 0 0,-1 0 0 15,4-3 54-15,-3 6 8 0,-1 0 2 0,0 1 0 16,4 2 51-16,0 0 10 0,0 4 3 0,0 3 0 15,0 2 0-15,0 4 0 0,0 0 0 0,0 7 0 0,4-4-52 0,-4 0-9 0,4 0-3 0,-4 3 0 16,3-6 0-16,1 0 0 0,-4-3 0 0,3 3 0 16,-3-7-51-16,0 1-13 0,0-3 0 0,4-4 0 15,-4 0 0-15,0-5 0 0,0-4 0 0,0 0 0 16,0 0 0-16,0 0 0 0,0-7 0 0,0-5 0 16,-4 2-100-16,4-2-22 0,-3-4-5 0</inkml:trace>
  <inkml:trace contextRef="#ctx0" brushRef="#br0" timeOffset="67951.85">18736 5142 2269 0,'-7'12'64'0,"3"-2"15"0,1-4-63 16,3 3-16-16,0 1 0 0,7-4 0 16,-3-3 105-16,3 4 19 0,3-4 3 0,1 0 1 0,-1 0-52 0,4-3-9 0,1 0-3 0,2 0 0 31,-3 0-27-31,4-3-5 0,0 0-2 0,-1-4 0 0,1 1 3 0,3 0 1 0,-3-4 0 0,-1 1 0 31,4 0-34-31,-3-4 0 0,3 1 0 0,-3-4 0 16,0 3 0-16,-4 1 0 0,0-4 0 0,-4 4 0 15,1 2 0-15,0-2 0 0,-8 2 0 0,4 1 0 16,-3-1 16-16,-1 1-3 0,-3 0-1 0,0 2 0 0,0 1-12 0,-3 0-16 0,-1 0 3 0,-3 2 1 16,0 4 12-16,0 0 0 0,0 4 0 0,0 2 0 15,-4 3 48-15,4 4 13 0,0-1 3 0,0 4 0 16,0 3-52-16,0 0-12 0,3 3 0 0,-3-1 0 15,7 1 0-15,-3 0 0 0,3-3 0 0,3 0 0 16,-3 0 0-16,4-3 0 16,3-1 0-16,-4 1 0 0,5-4 0 0,-1 4 0 0,3-7 0 15,-3 4 0-15,4 0 0 0,-1-4 0 0,1 0 0 0,0 1 0 16,-4-1 0-16,3 1-15 0,1-1 3 0,-1 0 1 16,1 1 11-16,0-4 0 0,-1 4 0 0,-3-1 0 15,0-3 0-15,0 0 14 0,0 1-2 0,-3-1 0 16,3-3-12-16,-7-3-18 0,0 0 4 0,0 0 1 15,3-3 21-15,1-3 4 0,-4-1 0 0,4-2 1 16,-4-3-24-16,0-1-5 0,3-3 0 0,-3 1-1 16,0-1 27-16,0 0 6 0,0 1 0 0,0-1 1 0,4 0-17 15,-1 1 0-15,-3-1 0 0,7-3 0 16,-3 3 0-16,-1-2 0 16,4-1 0-16,-3 0 0 0,3 3 0 0,0 4 0 0,0-4 0 0,0 10 0 15,-3 3 0-15,-4 3 0 0,3 3 0 0,4 6 0 0,-3 4 0 16,-4-1 0-16,3 7 0 0,1 0 0 0,-4-3 0 0,0 2 0 15,0 1 0-15,0 0 0 0,-4-3 55 0,4 2 7 0,-3 1 2 16,3-3 0-16,0 0-52 0,-4-4-12 16,4 1 0-16,0-4 0 0,0-3-14 0,0-6-6 0,0 0 0 0,7 0-1 15,-3-3 12 1,3-3 9-16,0 0-12 0,-4-4 12 0,8-2-36 0,-4-1-1 0,0-2 0 16,0 2 0-16,0-3 37 0,0 1 0 0,0 2 0 0,4-3 0 15,-4 1 0-15,3-1 0 0,-2-3 0 0,-1 4 0 16,3-1 0-16,-3 0 0 15,4 1 0-15,-4 2 0 0,0 4 0 0,-4 5 0 0,-3 4 0 0,0 0 0 16,0 7 44-16,4 5 16 0,-4 4 3 0,-4 3 1 16,1 0-64-16,-1 6-24 0,-3-3 0 0,0 3 1 15,4 0 37-15,-4-3 7 0,0 3 2 0,7-3 0 16,-4-3-35-16,1-1-8 0,3-5 0 0,0 0-1 16,3-4 21-16,1-6-11 0,-4-3 11 0,7 0-8 15,3-3 26-15,-3-3 6 0,4-7 0 0,0 1 1 16,3-4-71-16,-7 0-14 0,3-3-4 15,-3-3 0-15,4 4 64 0,-4-1 24 0,4-3 0 0,-4 3-1 16,3-3-23-16,1-3 0 16,-1 0 0-16,1 3 0 0,0 3 0 0,-4 0 8 0,3 7-8 0,-3-1 0 15,0 7 15-15,0 6-2 0,-7 0 0 0,4 6 0 16,3 4 8-16,-4 5 2 0,4 4 0 0,-3 0 0 0,0 3-11 16,3-3-1-16,-7 3-1 0,7 0 0 0,-4-4-10 0,-3 4 0 0,4-3 0 0,-1 3 8 15,-3-6-8-15,4 3 0 16,-4-1 0-16,0-5-11 15,3-4-58-15,1-2-12 0,-1-1-3 0,-3-6 0 16,7-3-128-16,0-7-25 0,1-2-6 0</inkml:trace>
  <inkml:trace contextRef="#ctx0" brushRef="#br0" timeOffset="68302.14">20034 4919 2842 0,'0'0'120'15,"0"0"-96"1,0 0 73-16,0 0 15 0,0 0 4 0,0 0 0 15,-3 7-42-15,-4 5-8 0,-4 1-2 16,4 2 0-16,-4 1-51 0,4 3-13 0,-3 3 0 0,-1 0 0 16,-3 0 54-16,0 0 8 0,0-1 2 0,0 5 0 15,-4-4-74-15,8-4-14 0,-5 1-4 0,5 0 0 32,3-6 28-32,0-1 0 0,0-6 0 0,3 1-8 0,4-7 29 0,0 0 7 0,0 0 0 0,7 0 1 15,0-4-74-15,4-2-15 0,-1 0-4 0,5-3 0 16,-1-1 52-16,3-2 12 0,1-1 0 0,3-3 0 15,0 7 17-15,4 0 7 0,0 2 0 0,-1 1 1 16,1 6-13-16,0 0-4 0,-4 3 0 0,0 3 0 16,-3 4 11-16,-1-1 1 0,1 4 1 0,-4 2 0 0,-3 1 2 0,-4 3 0 0,-4-3 0 0,1 2 0 31,-1 4-4-31,-6-3-1 0,-1 6 0 16,-3-3 0-16,0-3-18 0,-7 3 0 0,0-3 0 0,-4 0 0 15,-3-4-24-15,0-2-4 0,-4-1-2 0,1-5 0 16,-1-4-181-16,0-6-36 0,1-4-7 0</inkml:trace>
  <inkml:trace contextRef="#ctx0" brushRef="#br0" timeOffset="76566.66">1256 7287 851 0,'0'0'36'0,"0"0"-36"31,0 0 65-31,-4 0 7 0,-6 0 0 0,10 0 1 0,0 0-14 0,0 0-3 0,-7 0-1 0,7 0 0 32,0 0 7-32,-4 0 2 0,4 0 0 0,-7 0 0 0,7 0 51 0,0 0 10 0,0 0 3 0,0 0 0 31,0 0 0-31,0 0 0 0,0 0 0 0,0 0 0 15,0 3-52-15,7 6-9 0,-7-3-3 0,4 1 0 16,3-4 0-16,-4 3 0 0,8-3 0 0,-1 3 0 16,1-2-6-16,3 2-2 0,0-3 0 0,4 0 0 15,-4-3-22-15,0-3-5 0,7 0-1 0,0 0 0 16,-6 0-38-16,6-4-8 0,-4 4-2 0,5-3 0 0,2 3 20 0,-3-4 0 0,4 1 0 16,-4 3 0-16,4 3-55 15,-4-3-7-15,0 3-2 0</inkml:trace>
  <inkml:trace contextRef="#ctx0" brushRef="#br0" timeOffset="88255.41">2420 7525 1554 0,'-14'0'32'0,"3"3"8"15,11-3-32-15,0 0-8 0,0 0 0 0,0 0 0 16,0 0-11-16,0 0-3 0,0 0-1 0,0 0 0 16,0-6 15-16,0 3 0 0,4-1-10 0,3-2 10 15,0 3-24-15,0 0-1 0,-3-3 0 0,6-1 0 16,-3 1-45-16,4 0-9 0</inkml:trace>
  <inkml:trace contextRef="#ctx0" brushRef="#br0" timeOffset="89782.32">2339 7042 1104 0,'0'-6'31'0,"0"-1"8"16,-4 1-31-16,4 0-8 0,-7 0 0 0,7-1 0 15,0 7 88-15,-3-6 16 0,3 3 3 0,0 3 1 16,0 0 4-16,0 0 2 0,0 0 0 0,0 0 0 16,0 0-19-16,3-6-4 0,-3 3-1 0,7-1 0 15,-7 4 1-15,0 0 0 0,0 0 0 0,0 0 0 16,0 0 8-16,0 0 1 0,4 7 1 0,-1 2 0 15,5 4-61-15,-8 2-12 0,10 7-2 0,-10 3-1 16,11 7 12 0,-11 5 3-16,7 4 0 0,0 6 0 15,3-3-14-15,-6 6-2 0,6 0-1 0,1 1 0 63,0-1-11-63,-1-3-1 0,-6 3-1 0,6-3 0 0,1-6-10 0,-8-4 10 15,8-2-10-15,-4-1 10 0,0-2-10 0,0-7 0 0,-7-3 9 0,4-7-9 0,3-2 8 0,-7-4-8 0,0-9 8 0,0 0-8 0,0 0 0 0,0-6 8 0,-7 0-8 0,3-10 0 16,-3 0 0-16,4-2 0 0,-1-4 0 0,-3 0 8 0,4 0-8 0,-8-3 0 0,11 0 0 0,-11-1 0 0,11 1 13 16,-10 0 2-16,10 0 0 0,-4 0 0 0,-3-3-23 0,4 0-5 15,3-1-1-15,-7-2 0 0,3 0 14 0,-3-1 0 0,3 1 0 0,1-3 0 16,3 2 0-16,-7-5 18 0,3 2-2 0,-3-3-1 16,4 4-15-16,3 3-15 15,-7-4 3-15,0 4 1 0,7-1 11 0,-11 1-8 16,11 6 8-16,-7 0-8 0,4 3 8 0,-5 3 0 15,5 3 0-15,3 1 0 0,-11-1 10 0,11 0 4 0,-3 4 1 0,-4 2 0 16,3 1-15-16,4 3 0 0,-7-4 0 0,4 4 0 16,3 3 0-16,0 3-13 0,0 0 2 0,0 0 1 15,0 0 10-15,0 0 0 0,0 0 0 0,0 0-8 0,0 9 8 0,3 4 0 16,4-1 0-16,-3 1 0 16,3-7 10-16,7 7 1 0,-11-1 0 0,8 1 0 15,7-4-11-15,-11 4-16 0,10-1 4 0,-3-2 1 16,8-1 11-16,-8 1 0 0,10-4 0 0,-2 0 0 0,-1-3 0 15,3 0 8-15,-2-3-8 16,-5 4 0-16,4-4 0 0,1 3 8 0,-1-6-8 0,-4 3 0 0,1 0 0 0,-4 0 8 16,0-4-8-16,4 4 0 0,-4 0 0 0,-3-3 8 15,-1 0-8-15,-6 0 0 0,6 0 0 0,-10 0 0 16,4 0 0-16,-4 3 8 0,0-3-8 0,0-4 0 16,-4 4 0-16,4-3 0 15,-7 3-152-15,0 0-32 0,0 3-7 0,-3 0-1101 0</inkml:trace>
  <inkml:trace contextRef="#ctx0" brushRef="#br0" timeOffset="90091.1">2522 7246 2448 0,'0'0'54'0,"-7"3"11"0,7-3 3 0,0 0 0 0,0 0-55 0,0 0-13 0,0 0 0 0,0 0 0 15,0 0 67-15,7 6 10 0,0 0 3 0,0-2 0 16,4-1-32-16,3 0-7 0,-3 0-1 0,3-3 0 16,4 3 20-16,-1-3 3 0,1 0 1 0,-4 0 0 15,7-3-52-15,-7 3-12 0,0-3 0 0,4 3 0 16,-4-3 0-16,0 0 0 0,7-1 0 0,-10 1 0 0,-1 3 0 0,5 0 0 16,-5-3 0-16,-6 3 0 0,3 0 0 0,-7 0 0 15,3 3 0-15,-3-3 0 16,0 0-48-16,0 0-13 0,0 0-3 0,0 0 0 15,0 3-128-15,0 4-27 0,-3-1-5 0,-8 0 0 0</inkml:trace>
  <inkml:trace contextRef="#ctx0" brushRef="#br0" timeOffset="90371.01">2593 7760 2538 0,'-11'13'56'0,"4"-7"11"0,4 3 2 0,3-3 3 0,-11-2-58 0,11-4-14 16,0 0 0-16,0 0 0 0,7 6 84 0,-3-3 15 0,6-3 2 0,1 0 1 16,0 0-49-16,3 0-9 0,0-3-3 0,7 0 0 15,-7 0-10-15,7-4-3 0,-7 4 0 0,7-3 0 16,1 3-10-16,-8 0-2 0,7 0-1 0,4-1 0 16,-11 1-3-16,3 0 0 0,-3 3 0 0,1 0 0 15,-1-3-12-15,3 3 0 0,-6 0 0 0,-4 0 0 31,4-3-59-31,-1 3-8 0,-3-3-1 0,-3 0-1 0,3-1-143 0,-4-5-28 0,8-13-5 0,-1-3-2 16</inkml:trace>
  <inkml:trace contextRef="#ctx0" brushRef="#br0" timeOffset="90643.06">3087 6932 2392 0,'-11'7'68'0,"11"-7"15"0,-3 6-67 16,-1 0-16-16,4 0 0 0,-7 4 0 0,7-1 80 15,0 1 12-15,0 2 2 0,7 4 1 16,-7-1-19-16,4 7-4 0,-1 0-1 0,4 3 0 0,-7 4-9 0,4 2-2 0,3 0 0 0,-4 7 0 16,4 0-18-16,-7-1-4 15,8-2-1-15,-1-1 0 0,-4-2-14 0,4-4-3 16,-3 0-1-16,3-3 0 0,-7 0-19 0,7-6 10 15,0 3-10-15,-4-6 8 16,4-4-63-16,-7-2-13 0,4-4-2 0,-4-6-1 0,7-3-90 0,-3-4-19 0,-4 1-3 16,7-6-1-16</inkml:trace>
  <inkml:trace contextRef="#ctx0" brushRef="#br0" timeOffset="90958.92">3411 7014 2361 0,'-3'6'52'0,"-4"0"10"0,-4 4 2 0,8 2 4 0,-8 4-55 0,1 3-13 16,-1 3 0-16,7 0 0 0,-10 3 73 0,7 0 12 16,-3 6 3-16,-1-3 0 15,4 1-26-15,0-1-5 0,-4 0-1 0,8 0 0 0,-8-6-8 0,4 0-3 32,4-3 0-32,-1-3 0 0,-3-4-21 0,7 1-5 0,-3-4-1 0,3-3 0 0,0-6-10 0,0 0-8 15,0 0 12-15,0 0-12 0,0 0 0 0,0 0 0 16,3-3 0-16,4 0-9 0,0 0 9 0,0-3 0 15,4-7 0-15,-1 4 0 0,-6-4 0 0,10 4 0 16,-3-1 0-16,-1-2 0 0,4 6 0 0,8-4 0 16,-1 4 0-16,0 3 0 0,-4 3 0 0,1 3 11 15,0 3-3-15,-1 4 0 0,-6 2 15 0,3 1 2 16,-3 2 1-16,-1 1 0 0,-6 3-4 16,3 0-1-16,0 3 0 0,-7-4 0 0,7 1-7 15,-7 0-2-15,0 0 0 0,0 0 0 0,-7-4-12 16,3 1 0-16,1-3 0 0,-1-1 0 15,1-2-85-15,-1-4-17 0,4-6-3 0,0 0-1 16,0-6-139-16,0-1-28 0,-7-18-6 0,4 0-1 0</inkml:trace>
  <inkml:trace contextRef="#ctx0" brushRef="#br0" timeOffset="91588.75">3701 7089 1527 0,'3'13'64'15,"4"-1"-51"-15,-3 4 130 0,-4 3 25 0,7 3 6 0,-7 3 1 16,0 6-35-16,3 3-8 0,1 4 0 0,-1 0-1 15,4-1-26-15,1 1-5 0,-5 0 0 0,4-4-1 16,-3 1-34-16,6-4-6 0,1-3-2 0,-1-3 0 16,-6-3-29-16,6 0-5 0,1-6-2 0,0-4 0 15,-1-2-21-15,-3-4 0 0,4-3 0 0,-4-3 8 16,4-6-8-16,-8-4 0 0,4-2 0 16,-3 3 0-16,-4-4 9 0,3-3-9 0,-3 1 12 0,0-4-12 0,-3 0 12 15,-1 0-12-15,-3-3 12 0,-4-6-12 16,1 0 9-16,-1 0-9 0,-3-4 0 0,0 1 9 15,0 0-9-15,-7-4 0 0,3 1 0 0,1-1 0 0,-1 4 0 0,0 2-14 0,1 1 5 16,2 3 1 0,5 3 8-16,-4 7 0 0,3-4-9 0,1 6 9 0,6 4 0 0,-3 3 0 15,0-1 0-15,3 4 0 16,4 3 0-16,0 0-9 0,0 0 9 0,0 0 0 0,0 6-10 0,0 1 10 0,4 2-8 0,0-3 8 31,-1 1-20-31,4-1 0 0,4 0 1 0,-8 4 0 0,4-7 30 0,7 0 5 0,-3 0 2 16,0 0 0-16,3-3-7 0,-4 0-2 0,4-3 0 15,8 3 0-15,-8-3 9 0,7 0 2 0,0-4 0 16,-3 4 0-16,3 0-3 0,0 0 0 0,0 0 0 0,-3 0 0 16,3 0-5-16,0 3 0 0,-7 0-1 15,7 0 0-15,-10 0-11 0,3 3 10 0,-3 0-10 0,-1 0 10 16,1 0-10-16,-4-3 8 16,0 0-8-16,-7 0 8 0,0 0-8 0,0 0 0 0,0 0 0 0,0 0 0 15,0 0-43-15,0 0-13 0,0 0-4 0,-11 0 0 16,8-3-125-16,-8 3-26 0,1-3-5 15</inkml:trace>
  <inkml:trace contextRef="#ctx0" brushRef="#br0" timeOffset="91775.2">3750 7390 3169 0,'0'0'90'0,"0"0"19"16,0 0-87-16,7 3-22 0,0 0 0 0,4 0 0 15,-1-3 60-15,8 4 8 0,-4-4 2 0,7-4 0 16,-7 4-25-16,8-3-5 0,-5-3 0 0,4 0-1 16,0-1-4-16,1 4-1 0,-5-3 0 0,4 3 0 15,1-3-34-15,-8 3 0 0,7-1 0 0,-7 1 0 16,0 3-44-16,4-3-16 0,-8 3-4 0,1 0 0 16,3 0-102-16,-10 0-21 0,6 3-4 0</inkml:trace>
  <inkml:trace contextRef="#ctx0" brushRef="#br0" timeOffset="92461.35">4974 7283 1579 0,'0'0'32'0,"0"0"10"16,0 0-34-16,0 0-8 0,4 4 0 0,-1 2 0 16,1 3 104-16,3 1 20 0,-7-1 3 0,0 0 1 15,3 4-5-15,1 0-1 0,-4-1 0 0,3 4 0 16,1-1-34-16,-1 1-8 0,1 0 0 0,0 3-1 15,-1-1-19-15,-3 1-4 0,7 0-1 0,-7 0 0 0,0 0 7 0,0-4 2 0,0 4 0 0,0-3 0 32,0-4-30-32,0 1-6 0,0-1 0 0,0-5-1 0,0-1-10 0,0 0-1 15,0-6-1-15,0 0 0 0,0 0-7 0,0 0 0 0,4-6-8 0,-4-7 12 32,0 1-12-32,7-4 9 0,-7-3-9 0,0 1 8 15,0-1-8-15,0-3 0 0,3 3 9 0,-3-6-9 0,4 3 0 0,-1 0 8 16,1 0-8-16,6-3 0 0,-6 6 0 0,3 0 0 0,4-3 0 0,-1 7 0 15,4-1 0 1,-3 0 0-16,3 4 0 0,0 2 0 0,0 1 0 0,4 0 0 0,-8-1 0 0,4 7 0 16,1 0 12-16,-5 0-3 0,4 6 0 0,4 0 0 15,-7 3 7-15,-1 7 2 0,4-1 0 0,-3 4 0 16,-4 0 6-16,0 6 2 0,0-3 0 0,-4 6 0 16,1-3-7-16,3 0-2 0,-7 3 0 0,0 0 0 15,0-3-17-15,0 0 0 0,-7-4 0 0,7 1 0 16,-4-3 0-16,-3 0 0 0,4-1 0 0,-4-2 0 15,3-1-48-15,1-5-12 0,3-1-4 0,0-6 0 16,0 0-51-16,0 0-10 0,-7-6-3 0</inkml:trace>
  <inkml:trace contextRef="#ctx0" brushRef="#br0" timeOffset="93050.64">5630 7327 1824 0,'-7'0'76'16,"4"0"-60"-1,-1 3 89-15,1-3 19 0,-1 4 3 0,-3 2 1 16,4 3 0-16,-4 1 0 0,3-1 0 0,-3 7 0 15,3-1-52-15,1 1-9 0,-4 3-3 0,0 0 0 16,3 0 0-16,1-1 0 0,3 1 0 0,-4 3 0 16,4-6-46-16,0 3-10 0,0-4-8 0,4 1 12 0,-1-3-12 0,4-4 0 0,4 0-12 0,-8-2 12 31,8-1 0-31,0-3 0 0,3-3 0 0,3 0 0 0,-3-3 0 0,1-3 0 0,2-4 0 0,4-2 0 31,-3-1 26-31,-4-3 13 0,4 1 2 0,-8-1 1 16,4 0-16-16,-10 4-3 0,3-1-1 0,-3 1 0 15,-4-1-22-15,-4 4 0 0,1-1 0 0,-5 1 0 0,1 3 20 0,-7-1-1 16,0-2 0-16,-3 3 0 0,-1 0-9 0,-3-1-2 0,0 4 0 0,-4 0 0 16,4 0-28-16,0 0-5 0,3 3-2 0,0 0 0 15,4 0-29-15,4 0-7 16,-1 0-1-16,7 0 0 0,4 0-153 0,0 0-31 0,4 0-7 0,7-3-1 16</inkml:trace>
  <inkml:trace contextRef="#ctx0" brushRef="#br0" timeOffset="96966.36">6699 6848 2184 0,'-3'-10'45'0,"-1"4"11"0,4 0-44 0,-3-1-12 0,3 7 0 0,0 0 0 16,0 0 80-16,0 0 13 0,0 0 3 0,0 0 1 15,0 0 5-15,0 10 1 0,0-1 0 16,3 7 0-16,1 3-63 0,-4 3-12 0,3 6-2 0,4 3-1 15,-3 1 31-15,-1 5 7 0,1 1 1 16,3 6 0-16,-4 0-8 0,1 6 0 0,3 0-1 0,-3 3 0 16,3-6-35-1,-4-3-6-15,4-3-2 0,-3-10 0 0,6 1-12 0,-6-7 0 0,6 3 0 0,-2-6 0 16,-1 0 0-16,0-6 0 0,0-1 0 0,0-2 0 16,0-7-64-16,0-3-7 0,0-6-1 0,3-6 0 31,-6-4-37-31,3-3-8 0,0-6-2 0,0 0 0 0,4-3-88 0,-1-3-17 0,1 0-4 0,0 0-723 15</inkml:trace>
  <inkml:trace contextRef="#ctx0" brushRef="#br0" timeOffset="97253.88">7119 7136 1497 0,'0'0'32'0,"0"0"8"0,0 0 0 0,4 6 4 0,-4 4-36 0,0 2-8 16,0 4 0 0,-4 0 0-16,1 2 148 0,3 1 28 0,-4 3 6 0,0 3 1 0,1-3-51 0,-1 3-9 15,4 0-3-15,-3 0 0 0,3 1-31 0,0-4-6 0,0-1-2 0,0-2 0 16,0-3-19-16,3 0-4 15,1-1-1-15,-1-5 0 0,5-1-40 0,-1-3-8 16,0 1-1-16,3-4-8 0,1-3 0 0,-1-3 0 0,1 0 0 0,3-1 0 16,-3-2 0-16,3 0 0 0,-4 0 0 15,4-4 0-15,-6 4 0 0,2-4 0 0,-3 1 0 0,-3 0 0 16,-1 2 19-16,1-2-3 0,-4 0-1 16,0-1 0-16,0 1-7 0,-4-1 0 0,-3-2-8 0,0 2 12 15,-3-5 1-15,-5 5 0 0,5-2 0 0,-8 2 0 16,1 1-5-16,2 0 0 0,-2 2-8 0,3 1 12 0,0 0-12 15,3 3 0-15,-3 3 0 0,3 0 0 32,1 0-28-32,3 0-12 0,3 3-3 0,1 0 0 0,3-3-119 0,0 0-24 15,0 0-5-15,0 0-999 0</inkml:trace>
  <inkml:trace contextRef="#ctx0" brushRef="#br0" timeOffset="97530.99">7373 7478 2188 0,'-3'6'48'0,"-5"-3"11"0,5 3 1 0,-4-2 1 0,7-4-49 0,0 0-12 16,-7 0 0-16,7 0 0 0,0 0 71 0,0-7 11 15,0-2 2-15,0 0 1 0,0-4-52 0,0-3-10 16,7 1-3-16,0-1 0 31,-4 0 3-31,5-3 0 0,2 1 0 0,-3-4 0 0,4 3-23 0,-1 3 0 0,1 1 0 16,3-1 0-16,-3 6 56 0,3 1 6 0,-4 3 2 0,4 6 0 15,-3 0-24-15,0 6-5 0,-1 3-1 0,-3 4 0 0,0 3 18 0,0-1 4 0,-3 1 1 0,-1 3 0 16,1 0-14-16,-4 3-3 16,3 0-1-16,-3 0 0 0,0-4-23 0,0 7-5 15,4-3-1-15,-4-3 0 0,0-3-10 0,0-4 0 16,4-2-12-16,-4-4 12 16,0-6-116-16,0 0-16 0,7 0-4 0,-4-6 0 0,8-7-43 15,-4 1-9-15,0-1-1 0,0 1-548 0,3-7-110 0</inkml:trace>
  <inkml:trace contextRef="#ctx0" brushRef="#br0" timeOffset="98530.04">7747 7236 1728 0,'0'0'38'0,"4"-3"8"0,-4 3 2 0,0 0 0 0,0 0-39 0,0 0-9 0,3 7 0 15,-3 5 0-15,0-3 156 0,-3 7 28 16,-1 0 7-16,0-1 1 0,1 4-68 0,-1 0-14 0,1 0-2 0,-1 0-1 16,4 0-40-16,0-1-8 0,0-2-2 0,0 3 0 0,0-7-27 0,4 1-6 15,-1-1 0-15,4-2-1 0,-3-4-23 0,3 0 0 16,0-6 0-16,0 0 8 15,0 0-8-15,4-6 0 0,-1 0-8 0,-3 0 8 0,1-7-12 0,-1 1 2 16,0-4 1-16,-4 0 0 0,1 1 0 0,-1-4 0 16,-3 0 0-16,0 3 0 0,0 1 9 0,-3-1-12 15,3 6 12-15,-4 1-12 0,1 3 12 0,-4 3 0 16,3 3 0-16,-3 3 0 0,3 3 0 0,1 3 14 16,-1 4-3-16,1 6-1 15,3 0 3-15,0 6 1 0,3 3 0 0,-3 3 0 16,4 1 0-16,3 2 0 0,-3 7 0 0,6 0 0 0,-3-1 2 15,0-2 0-15,4 3 0 0,-4-4 0 16,0 1-3-16,3-3 0 0,-6-1 0 0,3 1 0 0,0-4-2 16,-3-6-1-16,-1 3 0 0,-3-6 0 15,4-3-10-15,-8 0 8 0,4-7-8 0,-3 1 8 16,-4-7-8-16,0 0 12 0,-4-6-12 0,0 0 12 0,1-6-12 0,-4-3 0 0,0-1 9 0,-1-2-9 31,1-4 0-31,-3 0 0 0,3-2 0 0,-1-1 0 16,1-3 0-16,4 3 9 0,3-3-9 0,3-3 0 0,-3 0 0 0,4 3 0 15,3-3 0-15,0 3 0 0,0 0 0 0,3 3 8 0,4 0-8 16,0 1 10-16,4-1-10 0,3 0-9 16,0 0 9-16,0 3-13 0,4-2 13 0,-4 2 0 15,4 0 0-15,-1-3 0 0,1 4 0 0,-1-4 0 0,-2 3 0 16,2 1 0-16,-3-1 0 0,0 0 0 0,-3 7 0 0,3-4 0 16,-7 4 0-16,4-1 0 0,-4 1 0 0,0 3 0 15,-7 6 0-15,0 0 0 0,0 0 0 0,0 0 0 16,0 0 0-16,0 0 0 0,0 0 0 0,7 9 0 15,0 1 0-15,-3-1 0 0,-1 0 0 16,1 1 0-16,-1-1 8 0,1-3-8 0,-1 4 9 0,1-4-9 16,-1 0 0-16,-3-6 0 0,0 0 0 0,0 0 0 0,0 0 8 0,0 0-8 15,11-3 0-15,3 0 0 16,0 0 0-16,-3-6 0 0,3-1 0 0,0-2 0 0,0-1 0 16,4 1 9-16,-8-4-9 0,8 3 12 15,-8-2-12-15,5-1 0 0,-5 3 0 0,-3 4 8 0,4 0-8 0,-8-1 0 16,1 1 0-16,-1-1 8 0,-6 4-8 0,-1 0 12 15,1 0-12 1,-4 2 12-16,0 1-4 0,-4 3-8 0,4 0 12 0,-4 3-4 0,1 4-8 0,3-1 8 16,-4 0-8-16,4 7 8 0,0 3-8 0,4-1 0 15,-5 4 0-15,8 3 0 0,-3 0 8 0,3 0-8 16,0 0 0-16,3 0 8 0,1-3-8 0,3-1 0 16,-3 1 0-16,6-3 0 0,1 0 0 0,-1-4 0 0,1 1 0 0,3-4 0 15,4-6 28-15,-1 0 4 16,-3-3 1-16,4 0 0 0,-4-3-56 0,0-3-11 0,4-3-2 15,-4-1-1-15,-3-2 37 0,-1-1 0 0,1 0 0 16,-4 1 0-16,3-4 0 0,-6 4 0 0,-1-4 0 0,1 3 0 16,-4-2 0-16,0-1 0 0,0 0 0 0,0 1 0 15,-4 2 29-15,1-2 4 0,-1-1 1 16,1 0 0-16,-1 7-51 0,1-1-11 0,-1 1-1 0,4 0-1 16,-3 2 48-16,3 4 10 15,-4 0 1-15,4 3 1 0,4-3-45 0,-4 3-9 16,0 0-1-16,0 0-1 0,0 0 42 0,10 0 8 0,1 0 1 0,3 0 1 15,-3 3-17-15,3 0-9 0,0 0 10 16,0 0-10-16,0 1 12 16,4-1-3-16,-4 0-1 0,0 3 0 0,0-3-8 0,-3 0 0 0,3 1 0 0,0-1 0 15,-4 0-52 1,1 0-2-16,-11-3-1 0,11 3 0 0,-11-3-168 0,0 0-33 0,0 0-8 16,0 0 0-16</inkml:trace>
  <inkml:trace contextRef="#ctx0" brushRef="#br0" timeOffset="99071.15">9490 7142 2419 0,'0'0'53'0,"0"0"11"0,-4 0 3 0,-3 0 1 15,0 3-55-15,0-3-13 0,0 4 0 0,0-1 0 16,0-3 54-16,0 3 8 0,0 3 2 0,0 0 0 15,-4 1 51-15,4 5 10 16,-4 1 3-16,4 2 0 0,0 1-103 0,0 3-25 0,0 3 0 0,0 0 0 0,4 3 46 0,-1-3 4 16,1 3 1-16,-1-3 0 0,4 0-20 0,0-3-4 15,4-1-1-15,-1-2 0 0,4 0-26 0,-3-7 8 16,3 4-8-16,3-4 0 16,4-3 0-16,-3-2 0 0,3-1 0 0,4-6 0 0,-4-1 0 0,7-2 0 15,4-3 0-15,-4-4 0 16,0-2 0-16,0-1 8 0,-3-3-8 0,-4 0 8 0,0 0-8 0,-3-3 12 15,-4 7-12-15,-4-4 12 0,1 3-12 0,-1 4 12 16,-6-1-12-16,-1 4 12 0,-6-1 17 0,-1 1 4 16,-3 3 1-16,-4-1 0 0,1 1-34 0,-4 0 0 0,6 3 0 0,-2 0 0 31,-1 3-26-31,1 0-12 0,2 0-2 16,1 3-1-16,4 0-54 0,3 0-10 0,3-3-3 0,4 0 0 15,0 0-50-15,0 0-10 0,0 0-3 0,7 0 0 16,4-3-119-16,-4 0-24 15</inkml:trace>
  <inkml:trace contextRef="#ctx0" brushRef="#br0" timeOffset="99501.66">9680 7161 1724 0,'4'6'38'0,"-1"4"8"0,4-1 2 0,-3 10 0 0,3 0-39 0,-4 3-9 0,5 3 0 0,-1 3 0 0,0 3 105 0,0 1 19 16,0 2 4-16,3 1 1 0,-3 2-1 0,0-2 0 16,4 3 0-16,-4-1 0 0,0-2-51 0,4-1-10 15,-4-3-3-15,3 4 0 31,-3-7 0-31,0-3 0 0,-3 3 0 0,3-6 0 0,-3-3-26 0,-1-3-6 0,1-4 0 16,-1-2-1-16,-3-1-12 0,0-9-3 0,0 0 0 0,-3 0 0 16,-1-3-6-16,1 0-2 0,-4-6 0 0,-1-4 0 15,-2 1-8-15,-1-7 0 16,1-3 0-16,-4-3 0 0,3 0 9 0,-3-4 0 0,3 1 0 0,-3-3 0 0,7-1-9 0,-3 1 0 16,6 3 0-16,-3 0 0 0,7-1-11 0,-4-2-4 15,8 3-1-15,0-3 0 0,-1-1 26 0,4 1 5 31,4-1 1-31,-1 1 0 0,1 0-16 0,-1 3 0 0,5 2 0 0,-1-2 0 16,0 6 0-16,3 3 0 0,1 4 0 0,-4-1 0 0,4 4 0 0,-1 2 0 0,1 4-9 0,0 3 9 16,-4 3 19-16,0 3 9 15,-3 3 3-15,-1 7 0 0,1-1 2 0,-4 7 1 16,-7 3 0-16,3 0 0 0,-3 3-14 0,-3-3-2 16,-4 0-1-16,0 0 0 0,-4 0-9 0,0 0-8 0,-3 0 9 0,0-3-9 46,0-4 0-30,0-2 8-16,-4 2-8 0,1-2 0 16,-1-4-12-16,0-2-6 0,4-1-1 0,-3-3 0 0,3-3-76 0,-1-3-15 0,5-6-3 15,-1-4-1-15,4-3-125 0,0-3-25 0,-3-18-4 0,6 2-2 0</inkml:trace>
  <inkml:trace contextRef="#ctx0" brushRef="#br0" timeOffset="99907.04">10266 6932 2188 0,'0'0'48'0,"-7"0"11"0,7 0 1 0,-4 3 1 0,4-3-49 0,0 0-12 0,0 0 0 0,0 0 0 0,0 0 123 0,-3 4 21 15,-1 2 5-15,1 0 1 0,6 3-64 0,-3-2-13 16,0 5-2-16,4 1-1 0,-1 2-27 0,1 1-6 16,-1 6-1-16,1 0 0 0,-1 3 35 0,4 0 6 15,-3 3 2-15,-1 4 0 0,1-1-24 0,0 1-5 16,-1-1-1-16,1 0 0 0,-1-6-49 0,1 0-11 0,-1-3-1 15,1 0-1-15,-4-9 21 0,3-1 4 16,-3-2 0-16,0-4 1 0,0-6-113 16,0 0-22-16,0 0-5 0,0-3-1 15,0-6-51-15,0-1-10 0,-3 1-3 0,-1-7 0 0</inkml:trace>
  <inkml:trace contextRef="#ctx0" brushRef="#br0" timeOffset="100119">10146 7117 2376 0,'0'0'52'0,"-4"6"12"0,1-2 1 0,3 2 1 0,0-6-53 0,0 6-13 0,0 0 0 0,3 1 0 16,1-1 91-16,-1-3 15 0,4 3 3 0,1 1 1 15,-1-1-35-15,0-3-7 0,3 3-2 0,1-3 0 0,-1 1-23 0,1-1-5 16,3 0-1-16,0 0 0 0,0-3-18 0,4 0-4 16,-4 0-1-16,4-3 0 0,-1 3-30 0,1-3-5 15,3 0-2-15,0 3 0 16,-3 0 23-16,3 0 13 0,-3 3-1 0,-4-3-1 15,0 3-148-15,0-3-30 16,-3 3-5-16,-1 3-1054 0</inkml:trace>
  <inkml:trace contextRef="#ctx0" brushRef="#br0" timeOffset="100255.88">10654 7443 2508 0,'-7'10'71'0,"3"-4"16"0,1-3-70 0,-1 0-17 16,4-3 0-16,0 0 0 0,0 0 139 0,0 0 24 15,-7 3 5-15,7-3 0 0,0 0-100 0,-3-6-21 16,-1 0-4-16,4-4-1 0,-3-2-30 0,-1-4-12 16,4-3 8-16,-3 1-8 0,-1-4-56 0,1-3-16 0,-5-1-3 0,5-2-1 31,-4 0-173-31,0 0-35 0,3 0-8 0</inkml:trace>
  <inkml:trace contextRef="#ctx0" brushRef="#br0" timeOffset="100359.2">10530 6976 2638 0,'0'0'58'16,"-3"-3"12"-16,-1 0 2 0,-3 0 3 0,4 0-60 0,-4-1-15 0,0 4 0 0,0-3 0 0,0 3 108 0,0 0 18 31,3 3 4-31,4-3 1 0,0 0-87 0,0 0-16 0,0 0-4 0,0 7-1 16,0-7-64-16,7 6-13 0,0 0-2 0,0 1-856 15,4-1-172-15</inkml:trace>
  <inkml:trace contextRef="#ctx0" brushRef="#br0" timeOffset="101242.57">10859 7377 1389 0,'0'0'30'0,"0"0"6"0,0 0 2 0,-4 4 2 0,0 2-32 0,4-6-8 16,-3 3 0-16,3-3 0 16,0 0 128-16,0 0 24 15,-4 6 5-15,4-6 1 0,0 0 27 0,0 0 6 0,-3 3 1 0,3-3 0 16,0 0-104-16,0 0-20 0,0 0-4 16,0 0 0-16,0 0-51 0,0 0-13 0,0 7 0 0,0-7 0 31,0 0 56-31,0 0 7 0,0 0 1 0,0 0 0 0,0 0-52 0,0 0-12 0,0 0 0 0,3-7 0 15,-3-2 0-15,0-4 0 0,0 4 0 0,0-3 0 16,0 2 54-16,0-2 8 0,0-1 2 0,0 0 0 16,0 1-52-16,0-4-12 0,4 4 0 0,-4-4 0 15,3 0 0-15,1 4-12 0,3-1 3 0,-3-2 0 16,3 5 9-16,0 1 0 0,-4 3 0 0,8-4 0 0,-11 10 0 0,0 0 0 16,10 0 10-16,-10 0-10 15,11 3 23-15,-4 4-2 0,0 2 0 0,4 3 0 0,-8 4 0 16,1 0 0-16,-1 3 0 0,1-1 0 15,-4 1-9-15,3 0-1 0,-3 0-1 16,0 0 0-16,0-4-10 0,0 1 0 0,0 0 0 0,0-7 8 16,0 1-8-16,4-4 0 0,-8-3 0 0,4-3 0 15,0 0 0-15,0 0 0 0,4-9 0 0,-1-4 8 16,1 0-8-16,3 1 0 16,-4-4-12-16,5-3 12 0,-1 4 0 0,0-1 0 0,-4-3 0 0,4 4 0 0,0 2-8 0,0 1 8 0,4-1 0 0,-4 4 0 15,4 2 0-15,-4 1 0 0,0 3 0 0,-7 3 0 16,10-3 0-16,1 3 0 0,-4 3 9 0,3-3-9 31,1 3 16-31,-4 3-2 0,0-3 0 0,0 7 0 0,0-1-6 16,0 4 0-16,-7-1-8 0,7 4 12 0,-7 0 4 0,4-1 0 0,-4 1 0 0,0 0 0 15,0 3-16-15,-4-1 0 16,4-2 0-16,0 3 0 0,-3-3 0 0,-1-1 0 0,1 1 0 0,-1-4 0 16,1-2 0-16,-1-1-10 0,1-3 2 0,-1 1 0 15,1-4-6-15,3-3-1 0,-4 0 0 0,4 0 0 16,0-6-71-16,0-1-14 0,0-2-4 15,0 3 0 1,4-4-89-16,-4 1-19 0,3-1-3 0</inkml:trace>
  <inkml:trace contextRef="#ctx0" brushRef="#br0" timeOffset="101572.48">11384 7174 2426 0,'0'0'68'0,"0"0"16"0,-3 3-67 0,-4 3-17 15,7 0 0-15,-4 4 0 0,-3-1 84 0,3 4 12 0,1-1 4 0,-4 7 0 16,3-3-35-16,1 6-6 0,-1 0-2 0,4-4 0 16,-3 4-8-16,-1-3-1 0,4 0-1 0,0 0 0 15,0-7-20-15,0 1-4 0,0-1-1 0,4-2 0 16,-1-4-13-16,-3-6-9 0,0 0 12 0,4 0-12 16,3-3 0-16,-4 0 0 0,4 0 0 0,-3-7 0 15,3 1 0-15,-3 0 0 0,-1-1 0 0,4-6 0 31,0 1 0-31,-3-1 0 0,3 4 0 0,-4-4 0 16,4 3 0-16,-3 1 0 0,-1-1 0 0,1 1 0 0,-1 2 0 0,-3 4-9 0,4 0 9 16,-4 6 0-16,0 0 0 0,0 0 0 0,0 0 0 0,0 0 0 15,0 9 17-15,4 1 3 0,-4 2 0 16,3 4 0-16,1-1 7 0,-1 1 1 0,-3 3 1 16,7 0 0-16,-3 3-11 0,-1-3-2 0,4-1-1 15,-3 1 0-15,3-3-15 0,0-1 8 0,0-2-8 16,4 0 0-1,-4-4 0-15,3 0 0 0,-3-2-8 0,4-4 8 16,-4-3-125-16,-4-3-19 0,8-4-3 0</inkml:trace>
  <inkml:trace contextRef="#ctx0" brushRef="#br0" timeOffset="101873.83">11659 6735 1972 0,'0'0'83'15,"0"0"-67"1,0 0 110-16,4 6 22 0,-4 3 4 0,3 4 0 16,1 3-19-16,-1 6-4 0,1-1-1 0,3 8 0 0,-3-1-51 0,3 3-10 0,0 1-3 0,0 2 0 31,0 4 52-31,0-4 9 0,0 4 3 0,0 3 0 0,-4-1-94 0,5 4-18 0,-5 0-4 0,4 0-1 16,0-6 1-16,0-1 0 0,0-5 0 0,0-1 0 15,-3-6-12-15,3 0 12 16,-4-3-12-16,4-3 12 0,-3-3-12 0,0-4 0 0,-4-6 0 15,0-6 0-15,0 0-47 0,0 0-8 0,3-6-1 0,-3-3-1 32,0-4-80-32,0 1-16 0,-3-4-3 0</inkml:trace>
  <inkml:trace contextRef="#ctx0" brushRef="#br0" timeOffset="-211097.07">374 8619 801 0,'18'0'34'16,"-4"3"-34"-1,-4-3 74-15,1 0 8 0,3 0 2 0,-3 0 0 16,-1 0-30-16,4 0-6 0,-3-3 0 0,3 3-1 15,4-3 2-15,-4 0 1 0,7 0 0 0,-3 0 0 0,6-1 1 16,-3 1 0-16,4-3 0 0,7 3 0 16,0 0-12-16,-8 0-3 0,12 0 0 0,-1-1 0 15,-7 1-7-15,4 0-1 0,-8 0-1 0,8 0 0 16,-4 0-11-16,4 0-3 0,0-1 0 0,3 4 0 16,1-3-4-16,-1 3-1 0,0 0 0 0,4 3 0 15,-4-3-8-15,0 0 8 0,8 0-8 0,-8 0 8 16,4 0-8-16,3 0 0 0,-3 0 0 0,7 0 0 15,0 0 28-15,0 4 3 0,3-4 1 0,4 0 0 16,-4 0-20-16,1-4-3 0,3 4-1 0,-4-3 0 16,7 3-8-16,1-3 8 0,-4 3-8 0,10 0 8 15,-10-3 5-15,4 0 1 0,-1 0 0 0,1 3 0 16,-1-3-6-16,4 3-8 0,0 0 11 0,7 0-11 0,-7 0 16 0,-4 0-3 0,4 0-1 16,7 0 0-16,-7 0-12 0,4 0 0 15,-1 0 0-15,8 3 0 0,-8-3 19 0,8 0 1 0,3 0 0 0,0 0 0 31,-3 0-20-31,-4 0 0 0,3 3 0 0,4-6 0 0,-7 6 0 16,4-3 0-16,-1 0 0 0,8 3 0 0,-4 0 0 0,4-3 0 0,3 3 0 0,0 0 0 16,-7-3 13-16,4 4-1 0,-8-4 0 15,11 0 0-15,-6 0-3 0,2 0-1 0,-6 0 0 16,10 0 0-16,0 3 4 0,-7-3 0 0,4 3 0 0,13 0 0 16,-9-3-12-16,-5 0 0 0,8 3 0 0,10-3 0 15,-14 0 28-15,0 0 3 0,-7 0 1 0,15 3 0 16,-12-3-32-16,4 0 0 0,0 0 0 0,8 0 0 15,-8 0 0-15,3 0 0 0,1 0 0 0,7 0 0 16,-4 0 12 0,0 0-3-16,4 0-1 0,7 0 0 0,-11 0-8 0,0-3 8 0,4 3-8 0,7-3 8 15,-11 3 0-15,0 0 0 0,0-3 0 0,15 3 0 16,-15 0-8-16,3-3 8 0,1 3-8 0,10 0 8 16,-6-3 0-16,-1 3 0 0,0 0 0 0,15 0 0 15,-15-4-8-15,4 4 0 0,3-3 0 0,11 3 0 0,-14-3 8 0,6 3-8 16,1-3 12-16,11 0-4 0,-11 3-8 0,3-3 12 0,0 0-12 15,18 3 12-15,-17-4 2 0,2 1 1 16,5 3 0-16,13-3 0 0,-10 3-24 0,0-3-5 0,4 3-1 0,17-3 0 16,-18 3 15-16,4-3 0 0,4 3 0 0,21-3 0 31,-25 3 48-31,7-3 13 0,0-4 3 0,17 4 0 16,-13-3-64-16,3 3-24 0,0-4 0 0,29 1 1 0,-26 3 23 0,1 0 0 0,7-3 12 0,20-1-4 15,-23 4 3-15,2-3 0 0,1-3 0 16,28 2 0-16,-25 1-11 0,4 0 10 0,3 3-10 0,32-4 10 15,-32 4 17-15,4-3 3 0,7 0 1 0,32-4 0 16,-40 7 1-16,8-3 1 0,7 3 0 0,35-7 0 16,-38 7-33-16,10 0-9 0,3-3-1 0,47 3 0 15,-47-4 10-15,8 4 0 0,6 0 10 0,50 0-10 16,-49 0 8-16,7 0-8 0,3 0 0 0,56-1 0 31,-55 1 8-31,9 0-8 0,5 3 0 0,63 0 9 0,-64 0-1 0,7 0-8 0,4 0 12 0,71 3-4 16,-72 0 1-16,5 4 0 15,6-4 0-15,75 6 0 0,-78-3-1 0,14 4-8 0,3-1 12 0,86 4-4 16,-93-4 0-16,15 1 0 0,3-4 0 0,85 6 0 16,-96-2 20-16,12-1 4 0,9 1 1 0,86 2 0 15,-100 1-33-15,12-1 0 0,6 1 0 0,95 9 0 16,-105-7 0-16,7 4-16 0,10-3 2 0,92 12 0 0,-109-6 14 16,10 0 12-16,1 3-3 0,87 7 0 15,-105-7 1-15,-1-3 0 0,8 3 0 0,74 6 0 16,-99-9-10-16,0 0 0 0,3 0-10 0,64 6 10 0,-91-6 0 15,-1 3 0-15,-3 0 0 0,49 7 0 16,-25-1 8-16,-13-3 7 0,-12 3 1 0,-13-2 1 0,-14-1-17 0,-11-3 0 16,-7 0 8-16,-15-3-8 0,-13 0 0 0,236 31 0 0</inkml:trace>
  <inkml:trace contextRef="#ctx0" brushRef="#br0" timeOffset="-207390.66">533 9231 1717 0,'0'0'76'0,"0"6"16"0,0-6-74 0,0 6-18 0,0 0 0 0,0 1 0 31,0-1 57-31,0 0 8 0,0-6 2 0,3 6 0 0,-3 1 1 0,11-1 1 0,-11-3 0 0,10 0 0 16,-6 0-33-16,3-3-8 0,4 4 0 0,-8-4-1 15,8-4-16-15,-1 1-3 0,1 0-8 0,3-3 12 16,0-4 11-16,4 4 1 0,-4-3 1 0,0-1 0 31,4 1-25-31,-4 0 0 0,0-4 0 0,3 4 0 16,-2-4-12-16,-1 4-7 0,-4-1-1 0,1 4-1 0,-1-3 21 0,1-1 0 0,-4 4 0 0,0 3 0 31,-3-4 0-31,3 4 0 0,-7 3 0 0,0 0 0 0,0 0 0 0,0 0 12 16,0 0-4-16,3 3 0 0,4 4 29 15,-7-1 6-15,4 0 1 0,-4 4 0 16,0-1-10-16,7 7-2 0,-7-4 0 0,3 7 0 0,-3 3 4 0,4 3 0 0,-4 0 0 0,7 3 0 31,-7-2-14-31,3 5-2 0,-3-3-1 0,8 0 0 0,-5 1-8 0,-3-4-2 16,7 0 0-16,-3-3 0 0,-1 0-9 0,-3-7 0 0,7 1 0 0,-3 0 0 16,-4-4 0-16,7-2 0 0,-7-4 0 0,3 0 0 15,-3 0 0-15,0-6 0 0,0 0 0 0,0 0 0 16,0 0 0-16,0 0 0 0,0 0 0 0,0 0 0 15,0 7 0-15,0-7 0 0,0 0 0 0,0 0 0 16,0 0-97-16,0 0-22 0,0 0-4 0,0 0-1 16,0 0-64-16,0 0-14 0,0 0-2 0</inkml:trace>
  <inkml:trace contextRef="#ctx0" brushRef="#br0" timeOffset="-206934.83">593 9685 2149 0,'0'0'47'0,"0"0"9"0,0 3 3 0,0-3 2 0,-4 3-49 0,4-3-12 0,0 0 0 0,0 0 0 16,0 0 65-16,0 0 11 0,0 0 1 0,0 0 1 15,0 4-29-15,0-4-5 16,0 0-2-16,4 6 0 0,-1-3-2 0,4 0 0 0,4 0 0 0,-1-3 0 16,1 0-4-16,3 0 0 0,0 0-1 0,7 0 0 15,-6-3-22-15,6 3-4 0,3 0-1 0,-2-3 0 16,2 0 18 0,-3 0 3-16,-3 0 1 0,3-4 0 0,0 4-22 0,1 0-8 0,-8-3 0 0,0 3 0 15,3 0 8-15,-2-1-8 0,-1 1 0 0,7 3 0 16,-11-3 8-16,12 3-8 0,-8 0 0 0,-4 3 0 15,4-3 8-15,0 3-8 0,-3 1 0 0,7-1 9 16,-11 0-9-16,3 0 10 0,1 0-10 0,-4 0 10 16,-4-3 8-16,8 3 2 0,-7 0 0 0,-4-3 0 15,0 0-20-15,0 0-16 0,0 0 4 0,0 0 0 16,0 0-32-16,0 0-5 0,7-3-2 0,-7-3 0 16,0 3-97-16,3-3-20 0,-3-1-4 0</inkml:trace>
  <inkml:trace contextRef="#ctx0" brushRef="#br0" timeOffset="-206558.37">1351 9638 1792 0,'0'0'51'0,"0"0"10"15,0 0-49-15,0 0-12 0,0 0 0 0,0 0 0 0,0 0 108 0,0 0 18 0,0 0 4 0,0 0 1 16,0 0-56-16,0 0-11 0,0 0-3 0,0 0 0 16,0 0 3-16,0 0 0 0,0 0 0 0,-3-6 0 15,3 3-52-15,0-3-12 0,-7-1 0 0,7 1 0 16,7 0 0-16,-7-1 0 0,0-2 0 0,0 3 0 15,3-1 0-15,4-2 0 0,-3 3 0 0,3 3 0 16,-4-4 0-16,1 1 0 0,3 3 0 0,-7 3 0 16,3 0 0-16,-3 0 0 0,7 3 0 0,4 0 0 15,-7 0 54-15,-1 7 8 0,4-4 2 0,-7 0 0 16,4 4-52-16,-4-1-12 0,0-3 0 0,7 4 0 0,-7-1 54 16,-7 1 8-16,7-4 2 0,-4 0 0 15,4 0-103-15,-7 1-20 0,4-1-4 0,3-3-1 16,-4 0-153-16,-7 0-31 0</inkml:trace>
  <inkml:trace contextRef="#ctx0" brushRef="#br0" timeOffset="-205690.78">2145 9162 1792 0,'0'0'51'0,"0"0"10"0,0 0-49 0,0 0-12 0,0 0 0 0,7 6 0 16,-7 0 90 0,11 0 15-16,-8 4 3 0,4 2 1 0,0 4-25 0,0 0-6 0,4 6-1 0,-1 3 0 31,1 0-7-31,-4 3-2 0,11 3 0 0,-8-2 0 0,-3 2-8 0,4-3-3 0,-1 0 0 0,-2 4 0 15,-1-10-38-15,0 3-8 0,3-6-2 0,-6-1 0 16,3-2 8-16,-7-3 2 0,0-4 0 0,3 0 0 16,-3-2-31-16,0-7-5 0,0 0-2 15,0 0 0-15,0 0 19 0,0 0 0 0,-3-7 0 0,-4 1 0 16,3-3 0-16,-3-4 0 0,4 1 0 0,-8-7 0 16,8 3 0-16,-8-6 0 0,4 0 0 0,-4-3 0 15,4 3 17-15,-3-3 7 0,-1 3 2 0,1 0 0 16,-1-3-26-16,0 0 0 0,1 0-9 0,6-3 9 15,-6 6-10-15,6 0 10 0,-6 0-8 0,10 0 8 16,-8 3 0-16,8-3-10 0,0 3 10 0,0 1 0 16,0-1-9-16,8 0 9 0,-5 3 0 0,4 1-9 15,0 2 9-15,0 1-8 0,4-1 8 0,-1 4-8 16,5-1 8-16,-5 4 0 0,1-3-9 0,6 5 9 16,1 1 0-16,-4 0 0 0,7 0 0 0,0 3 8 15,-3 3 11-15,0-3 1 0,6 3 1 0,-6 0 0 0,3 4 1 16,0-1 0-16,-7 3 0 0,4 4 0 0,-4-4 1 0,-3 4 0 0,-1 3 0 15,4-1 0-15,-10 1-23 16,3 3-10-16,-7-1 1 0,0 4 0 16,-7 0 37-16,3-3 7 0,-3 3 1 0,0 0 1 15,-3 0-25-15,-8 0-12 0,4 0 10 0,0 0-10 0,0-3 8 0,-7 0-8 0,3-4 0 0,0 1 9 32,8-4-9-32,-11 1 0 0,7-4 0 0,3-2 0 0,-3-1-34 0,3-3-9 0,1-3-1 15,3 0-1-15,0-3-11 16,7 0-3-16,-8-3 0 0,8-1 0 0,0 1-121 0,8-3-24 0,-1 2-4 15</inkml:trace>
  <inkml:trace contextRef="#ctx0" brushRef="#br0" timeOffset="-204998.78">2674 9679 2419 0,'-11'3'107'0,"1"0"22"16,3-3-103-16,3 0-26 0,1 0 0 0,3 0 0 15,-7-3 56-15,3-3 7 0,4 3 1 0,-7-4 0 16,4 1-8-16,3 0 0 0,-7-4-1 0,7 1 0 16,0 0-37-16,0-1-7 0,0-2-2 0,0-1 0 15,7 1 44-15,-7-1 9 0,3 1 2 0,4-4 0 16,-3 3-52-16,3 1-12 0,0-4 0 0,0 4 0 0,3-1 0 15,-6 4 0-15,7-4 0 0,-1 7 0 16,1 0 0-16,-1-1 0 0,4 4 0 0,-3 0 0 16,3 0 0-16,-3 3 0 0,-1 0 0 0,4 3 0 15,-3 0 0-15,0 3 0 0,-1 1 0 0,-6-1 0 16,6 0-12-16,-3 4-4 0,0-1-2 0,0 0 0 16,4-2 29-16,-7 2 5 0,3-3 2 0,-7 1 0 0,0-7-18 15,7 0 0-15,-7 0 0 0,10 3 0 16,-3-3 0-16,4 0 0 0,-8-3 8 0,1-1-8 15,3 1 0-15,-3-3 0 0,3 3 0 0,-4-3 0 16,4-1 0-16,-7-2 16 16,4 3-3-16,3-1-1 0,-7-2-12 0,0 3 8 0,3 0-8 0,-3-1 0 0,4 1 0 0,-4 6 8 0,0-3-8 0,0 3 0 15,0-6 0-15,0 6 0 0,0 0 0 0,0 0 0 16,0 0 0-16,0 0 8 0,0 0-8 0,0 0 0 16,-4-4-12-16,4 4-4 0,-3 0-2 0,-4 0 0 15,3 0 18-15,-3 4 0 0,4-1 0 0,-4 0 0 16,3 3 0-16,-7 0 0 0,8 1 0 0,-4 2 0 15,3 0 0-15,-3 1 0 0,4 2 0 0,-4 1 0 16,0-1 0-16,7 1 0 0,-7 0 0 0,3 2 0 16,4-2 28-16,-7-4 8 0,3 4 3 0,4-4 0 15,0 1-25-15,0-1-5 0,0-3-1 0,0 1 0 16,4-1 8-16,3 0 0 0,-3 0 1 0,6 1 0 0,1 2-17 16,-1-3 0-16,4 1 0 0,-3-1 0 15,3-3 0-15,4 3 0 0,-4-3 0 0,-4 0-9 16,5 1 9-16,-1-4 0 0,-4 0 0 0,1 0 0 0,3 0 0 15,-7-4 0-15,4 4 0 0,-1 0 0 16,-6-3 0-16,-1 3 0 0,4-3 0 0,-7 3 8 0,0 0-8 0,0 0-16 16,4-3 4-16,-4 0 0 15,7-3-134-15,-7 6-27 0,0-3-6 0</inkml:trace>
  <inkml:trace contextRef="#ctx0" brushRef="#br0" timeOffset="-204279.9">3351 9162 1470 0,'0'-7'62'16,"4"1"-50"-1,3 3 71-15,-3-3 13 0,3-1 4 0,-4 1 0 16,8 3-35-16,-8-3-6 0,4-1-2 0,-3 4 0 16,3 0 57-16,0 0 11 0,0 3 3 0,4 3 0 15,-8 0-52-15,4 7-9 0,-3-1-3 0,3 4 0 16,-4 5 32-16,1 4 5 0,3 0 2 0,-4 7 0 16,4 2-63-16,-3 0-12 0,3 4-2 0,-3-1-1 0,-1-2-25 0,4 2 0 0,-3-3 0 0,3-2 0 15,-4-1 36-15,4-6 3 0,0 0 0 0,0-3 0 16,4-7-11-16,-8 1-3 0,5-4 0 15,-5 1 0-15,4-7-25 16,-3 3 0-16,-4-6 0 0,0 0 0 0,0 0 0 0,0 0 0 0,0 0 0 0,0 0 0 31,3-6 56-31,4-4 7 0,-7 1 1 0,0-1 0 0,-7 1-52 0,4 0-12 0,-1-4 0 0,-3 4 0 16,4-4 0-16,-8 1 0 0,4-1 0 16,-4 7 0-16,4-4 0 0,0 4 0 0,-3 0 0 0,-1 0 0 15,4 2 0-15,-4 1 0 0,1 3 0 0,-4 0 0 16,-4 3 0-16,4 1 0 0,0 2 0 0,3 0 0 15,1 3 0-15,-1 4 0 0,1 0 0 0,-1-1 0 16,7 4 0 0,-6-4 0-16,6 4 0 0,-6 6 0 0,10-3 0 0,-7-4 0 0,7 1 0 0,0 0 0 15,7-4 0-15,-4 1 0 0,4-1 0 0,0-2 0 16,4-1 0-16,0-2 0 0,-1 2 0 0,11-3 0 16,-10-3 0-16,6-3 0 0,1 0 0 0,-4-3 0 15,7 0 0-15,-3-3 0 0,0 3 0 0,-1-4 0 16,1 4 0-16,3-3 0 0,-7 3 0 0,0 3 0 15,4-6-48-15,0 2-13 0,-4 1-3 16,3-3 0-16,-3 3-51 0,1-3-10 0,2-1-3 0,-6 4 0 16,3-3-102-16,0 0-21 0,4 3-4 0</inkml:trace>
  <inkml:trace contextRef="#ctx0" brushRef="#br0" timeOffset="-204102.25">3944 9688 2602 0,'0'0'54'0,"0"0"13"0,0 0-54 0,0 0-13 0,0 0 0 0,0 0 0 16,0 0 140-16,0 0 24 0,0 0 6 0,0 0 1 15,0 0-74-15,-7-6-14 0,3 0-3 0,-3-4-1 32,0 1-47-32,0 0-8 0,4-4-3 0,-8 1 0 15,1-4-21-15,3 0 8 0,0-3-8 0,-1 4 0 16,5-4-36-16,-8 0-12 0,4 0-3 0,4 4 0 0,-1-4-96 0,4 3-19 0,-7 0-4 0</inkml:trace>
  <inkml:trace contextRef="#ctx0" brushRef="#br0" timeOffset="-203991.97">3838 9306 2467 0,'-7'9'70'0,"4"1"15"16,-4-4-68-16,3 3-17 0,4 1 0 0,-7-1 0 15,7-3 12-15,0 4 0 0,7-4-1 0,-3 0 0 16,3 1-66-16,3-4-13 0,-3 3-2 0</inkml:trace>
  <inkml:trace contextRef="#ctx0" brushRef="#br0" timeOffset="-203697.17">4156 9340 2109 0,'0'0'46'0,"0"0"10"0,0 0 1 0,0 0 3 16,0 0-48-16,0 0-12 0,0 0 0 0,0 0 0 0,0 0 72 0,0 0 11 0,-4-3 2 0,-3 3 1 31,4 3 34-31,-8 4 6 0,0-1 2 0,4 6 0 0,0-2-52 0,-3 5-9 0,-1 1-3 0,4 3 0 31,0-3 0-31,0 6 0 0,3-4 0 0,-3 1 0 0,7 3-51 0,0-6-13 0,0 3 0 0,7-1 0 32,-7-5 0-32,11 3 0 0,-7-7 0 0,3 1 0 15,0-1 0-15,3-3 0 0,1-3 0 0,14 0 0 0,-1-3 0 16,-13 0 0-16,-1-3 0 0,8 0 0 0,-4-3 12 16,4-3-1-16,-1 2 0 0,5-2 0 0,-5-1-83 15,1 1-17-15,0 0-3 0,-1-1-1 0,1 4-57 16,-1-3-11-16,-6-1-3 0</inkml:trace>
  <inkml:trace contextRef="#ctx0" brushRef="#br0" timeOffset="-203415.2">4572 9221 1792 0,'0'0'51'0,"0"0"10"0,0 0-49 15,0 0-12-15,0 0 0 0,0 0 0 0,0 0 115 0,0 0 20 0,0 0 4 0,0 10 1 16,-7-1-36-16,7 0-8 0,0 7 0 0,0 3-1 15,0 0-8-15,-4 3-2 0,4 3 0 0,0 0 0 0,4 3-17 0,-4 0-3 0,0 4-1 0,7-4 0 32,-7 3 4-32,4-6 0 0,-4 3 0 0,7 26 0 0,0-20-55 0,0-21-13 0,-7-1 0 0,3 1 0 31,4 3 28-31,0-4 2 0,0-2 1 0,0 2 0 0,1-3-31 0,2-2 0 0,-3-4 0 0,-3 0 0 31,3-6 0-31,0 0-16 0,0 0 1 0,-4-4 1 16,4-2-57-16,-7-4-11 0,4 1-2 0,-4-1-1 0,-4-2-87 15,4-4-16-15,0 3-4 0</inkml:trace>
  <inkml:trace contextRef="#ctx0" brushRef="#br0" timeOffset="-203119.4">4427 9541 2973 0,'0'0'132'0,"0"0"27"16,0 0-127-16,0 0-32 0,0 0 0 0,0 0 0 0,0-6 72 0,0-1 9 0,7 1 2 0,4 0 0 16,-7 0-28-16,6-1-6 0,4 1-1 0,4 0 0 15,-4 0-10-15,7 2-2 0,-3-2-1 0,10 0 0 16,-3 3-19-16,-4 0-3 0,7-4-1 0,4 4 0 16,-7 0 1-16,-1 0 0 0,8 0 0 0,-11 3 0 0,4 0-5 0,-8-3-8 0,5 0 11 0,-5 3-11 31,1-4 8-31,-7 4-8 0,3-3 0 0,-4 3 5 15,1 0-5-15,-4 0 0 0,-4 0 0 0,-3 0 0 16,0 0-28-16,0 0-3 0,0 0 0 0</inkml:trace>
  <inkml:trace contextRef="#ctx0" brushRef="#br0" timeOffset="-196278.12">589 10168 1645 0,'0'0'69'0,"0"0"-55"16,0 0 5-16,0 0 1 0,4 3 0 0,6-3 0 15,1 0-7-15,3 0-1 0,0-3 0 0,7 3 0 31,0-3-4-31,4 0-8 0,7 0 11 0,7-4-11 16,7 4 8-16,-1-6-8 0,1 3 0 0,0-1 0 0,11-2 0 0,-5 3 0 0,12-4 0 0,-4 4 0 16,3-3 0-16,4-1 0 15,4 1 8-15,0-1-8 0,6 4 24 0,-3 0 0 0,7 0 1 0,8 2 0 16,-5 1 16-16,1 0 3 0,3 0 1 0,7 6 0 16,-3-3-5-16,0 3 0 0,7 0-1 0,-1 1 0 15,1-1-7-15,0 0 0 0,0 0-1 0,3 0 0 16,0-3-3-16,4 0-1 0,0 3 0 0,-4-3 0 15,4 0-4-15,0-3-1 16,-7 3 0-16,3 0 0 0,-3-3 1 0,7 0 0 16,-11 0 0-16,0 0 0 0,0 3 3 0,-3-4 1 15,0 1 0-15,0 3 0 0,-11-3 5 16,0 0 0-16,-7 3 1 0,4-3 0 0,-11 3-9 16,3 0-3-16,-6-3 0 0,-1 3 0 15,-3 0-7-15,-11-3-2 0,8-1 0 0,-11 1 0 0,-7-3-12 0,3 3 9 16,-7 0-9-16,0 0 8 0,-10-1-8 15,0 4 0-15,0 0 0 0,-8-3 0 0,-3 3 0 0,0 0 0 0,-7 0-12 0,1 0 12 16,-8 0-39-16,0 0 0 0,0 0 0 0,0 0 0 16,0 0-126-16,0 0-26 0,0 0-5 0</inkml:trace>
  <inkml:trace contextRef="#ctx0" brushRef="#br0" timeOffset="-194673.6">2096 11033 851 0,'0'0'36'15,"0"0"-36"1,-4 4 109-16,-3-1 15 0,3 0 4 0,4 0 0 0,0-3-14 0,-7 6-2 0,7-6-1 0,-3 3 0 31,3 4-24-31,0-1-5 0,0 3-1 0,0-2 0 16,0-4-13-16,0-3-4 0,0 6 0 0,10 0 0 15,-6-3-51-15,3 1-13 0,4-1 0 0,-4 0 0 0,3 0 0 0,8-3 0 0,-4 3 0 0,-3-6 0 16,6 0 0-16,1-3 0 0,-4-4 0 0,7-2 0 16,0-1 0-16,-3 1 0 0,3-4 0 0,0 0 0 15,-7-3 0-15,0 1 0 0,4-4 0 0,-4 6 0 16,0 0 0 0,-3 1 0-16,-1 5 0 0,1 1 0 0,0-1 0 0,-1 4 0 0,-6 3 0 0,-4 3 0 15,10 3 68-15,-10 7 10 16,0 5 2-16,0 4 1 0,-3 3-12 0,-4 0-2 0,3 3-1 0,4 3 0 15,-7 4-17-15,7-1-3 0,-3 0-1 0,-4 4 0 16,7-4-36-16,-4 4-9 0,4-4 0 0,0-3 0 16,0 0 0-16,0 1 0 0,4-4 0 0,-4 3 0 15,7-6 53-15,-7 0 9 0,3-3 2 0,4 3 0 16,-7-7-103-16,4-2-20 0,3-1-4 0,-4-2-1 16,1-1 52-16,-4-6 12 0,0-3 0 0,0 0 0 15,0 0-54-15,0 0-8 0,0 0-2 0,-4-3 0 16,1 0-102-16,-8-6-21 0,4-1-4 0</inkml:trace>
  <inkml:trace contextRef="#ctx0" brushRef="#br0" timeOffset="-194380.74">2198 11451 2530 0,'0'0'107'16,"0"0"-86"15,-7 3 39-31,7-3 8 0,0 0 2 0,0 0 0 0,0 0 11 0,0 6 3 0,7 3 0 0,-7-6 0 16,3 4-56-16,8-4-10 0,0-3-2 0,-8 3-1 15,8-3-15-15,6-3 11 0,-3 3-11 0,-3-3 10 16,7 0-10-16,-1 3 0 0,4-4 0 0,-3 1 0 16,3 3 0-16,0-6 0 0,4 3 8 0,0 0-8 15,-4 0 0-15,0 0 0 0,4-1 0 0,-1 1-11 16,-2 0-21-16,-8 0-5 0,7-3-1 0,-7 3 0 15,7-1-72-15,-10 4-14 0,3-3-4 0,0 3 0 16,-3-3-102-16,-1 0-21 0,1 3-4 0</inkml:trace>
  <inkml:trace contextRef="#ctx0" brushRef="#br0" timeOffset="-194083.74">2900 11454 2553 0,'-11'9'53'0,"8"-3"12"15,-4-3-52-15,3 4-13 0,1-4 0 0,3 0 0 0,0-3 105 0,-7 6 19 0,7-6 3 0,0 0 1 32,-4 3-58-32,4-3-11 0,0 0-3 0,0 0 0 15,0 0-32-15,0-3-8 0,-7-3 0 0,7 0-1 16,0 3-15-16,0-4-8 0,7-2 8 0,-7 3-13 15,4 3 13-15,3-4 0 0,-7 1 0 0,7 3 0 0,0 0 0 0,-4 0 0 0,8-1 0 0,-4 1 0 16,-4 3 0-16,8-3 0 16,-7 0 0-16,-4 3 0 0,0 0 0 0,7 0 0 0,-7 0 0 0,0 0 0 15,0 6 0-15,0-6 16 0,0 7-3 0,0-1-1 16,0 0 3-16,-7 0 0 0,3 1 0 0,4-4 0 16,-7 3-15-16,3-3-8 0,4-3 8 0</inkml:trace>
  <inkml:trace contextRef="#ctx0" brushRef="#br0" timeOffset="-192606.33">3648 10986 1728 0,'0'0'76'0,"-4"-3"16"0,4-3-73 0,-3 0-19 0,3 0 0 0,0 6 0 16,0 0 55-16,0 0 7 0,0 0 2 0,0 0 0 15,0 0 0-15,0 0 0 0,3 9 0 0,-3 3 0 16,4 4 28-16,3 0 7 0,-4 6 1 0,4 3 0 16,-3 3-32-16,3 7-5 0,4-4-2 0,-8-3 0 15,8 0-19-15,-1 1-4 0,1-1-1 0,-4-3 0 16,3 3-19-16,1-6-4 0,-4 3-1 0,4 0 0 31,-4-6-5-31,0-3 0 0,3-4-8 0,-10-5 12 0,0-7-4 0,0 0-8 0,0 0 11 16,4-7-11-16,-8-2 12 0,4-10-12 0,-7 0 12 0,4-3-12 15,-4 0 11-15,-4 0-11 0,4-3 10 0,-3 0-10 16,-1-3 8-16,0 0-8 0,1 0 0 0,-1-1 0 16,1-2 21-16,-5 0-1 0,5 2-1 0,-1-5 0 15,1 3-19-15,3-1 0 0,0 4 0 0,3 0 0 0,-3 0 0 0,7 2 0 16,0 1 0-16,0 7 0 0,7-1 0 0,-3 3 0 15,6 0 0-15,1 4 0 0,-1-1-12 0,1 1-5 16,3 5-2-16,0-2 0 0,4 6 19 0,7-3 0 16,-8 3 0-16,11 3 0 0,-3 0 0 0,-4 3 8 15,-3 0 0-15,3 6 1 0,0 4 4 0,0-1 1 0,-7 7 0 0,-3 3 0 16,0 0-14-16,-1 3 0 0,-3 3 0 0,0 1 0 16,-3-4 31-16,3 0 13 0,-7 3 2 15,-7-3 1-15,7-3-27 0,-4 0-4 0,-6 0-2 0,-1-6 0 31,1-1-14-31,-1-2 8 0,-3-1-8 0,0-2 0 0,-7-4 12 0,-1 0-4 0,5-3-8 0,-4 0 12 16,-1 1-12-16,8-4 0 0,-7-4 0 0,-11-24 0 31,22 9-48-31,10 13-13 16,3-3-3-16,4-1-1368 0</inkml:trace>
  <inkml:trace contextRef="#ctx0" brushRef="#br0" timeOffset="-192042.55">4166 11397 806 0,'0'0'17'0,"0"0"4"0,0 0 1 0,0 0 2 0,0 0-24 0,0 0 0 0,0 0 0 0,0 0 0 16,0 0 0-16,0 0 0 0,0 0 0 0,0 0 0 15,0 0 56-15,0 0 6 0,0 0 2 0,0 0 0 16,0 0 51-16,0 0 10 0,0 0 3 0,0 0 0 16,0 0-21-16,0 0-4 15,0 6-1-15,0-6 0 0,0 0-12 0,0 0-2 0,0 0-1 0,0 0 0 16,0 0-22-16,0 0-4 0,0 0-1 0,0 0 0 16,0 0-42-16,0 0-9 0,0 0-1 0,0 0-8 0,0-3 58 0,0 3 5 15,-10-6 1-15,10 0 0 16,-4 3-52-16,1-7-12 0,-1 1 0 0,1-1 0 15,3-2 0-15,0 2 0 0,-7-2 0 0,3-4 0 16,4 1 54-16,0-1 8 0,0 0 2 0,0 4 0 0,0-4-52 16,0 3-12-16,0 1 0 0,4-1 0 0,3 1 0 0,-4 2 0 15,1 1 0-15,3 3 0 16,3 3 0-16,1-1 0 0,-1 4 0 0,1 0 0 16,3 4 0-16,-3-1-8 0,3 0 8 0,0 3-13 0,0 0 13 15,4 1 0-15,-4-1 0 0,0 0-9 16,-3-3-139-16,6 1-28 15,-6 2-6-15</inkml:trace>
  <inkml:trace contextRef="#ctx0" brushRef="#br0" timeOffset="-191694.98">4498 11124 1310 0,'0'0'37'0,"0"0"8"0,0 0-36 16,0 0-9-16,0 0 0 0,0 0 0 15,-4 7 156-15,1-4 30 0,3 0 6 0,-7 3 0 0,3 4-102 0,4 2-21 0,-10 4-4 0,6 3-1 16,1-7 44-16,-1 4 9 0,1 3 2 0,-4 0 0 15,3-1-37-15,4 1-7 0,-7 0-2 0,7 0 0 16,0-4-58-16,0 1-15 0,0 0 0 0,7-1 0 31,-7-5 54-31,4 2 8 0,3-5 2 0,-7-7 0 0,0 0-52 0,0 0-12 0,10 0 0 0,4-3 0 16,-3-1 0-16,-4-2 0 0,4-3 0 0,-1-1 0 16,-3 1 0-16,4-4 0 0,-8-2 0 0,4 2 0 15,0-3 0-15,-7 4 0 0,7 3 0 0,-7-1 0 16,0 1 0-16,-7 2 0 0,7-2 0 0,-7 3 0 62,0 0 0-62,-3-4 0 16,6 4 0-16,-6 0 0 0,-5-4 0 16,5 4 0-16,-8 0 0 0,4-1 0 0,4 4-17 0,-5 3-7 0,1 0 0 0,4 0-1 0,-1 0-114 0,1 0-22 15,3 0-5-15,3-3-1 0,0 3-71 0,4-3-14 0,0-6-4 0,0-7 0 0</inkml:trace>
  <inkml:trace contextRef="#ctx0" brushRef="#br0" timeOffset="-191379.1">4671 11131 1983 0,'0'0'44'0,"0"0"8"0,0 0 3 0,0 0 1 0,0 0-45 0,7 3-11 0,-4 3 0 0,8 0 0 16,-4 1 36-16,7-1 4 0,-3 3 2 0,-4 1 0 15,3-1 30-15,1 4 5 0,0-1 2 0,-1 4 0 16,4 3-12-16,4-4-3 0,-11 4 0 0,11-3 0 16,-8 0-7-16,-3 2-1 0,7-2-1 0,0 3 0 15,-7-3 14-15,1 2 3 16,-1 1 1-16,0-3 0 0,0 0-58 0,-7-1-15 0,3 4 0 0,4-3 0 16,-7-1 37-16,0 1 5 15,-7 0 1-15,7-1 0 0,-3 1-20 0,-8-3-4 0,4-1-1 0,0-6 0 31,-4 4-3-31,4-7-1 0,-7 0 0 16,4 0 0-16,-1 0-14 0,0-3 9 0,1 4-9 0,3-4 8 16,-4-4-8-16,-3-2 0 0,4 0 0 15,-1-4 0-15,4-2-112 0,-4-1-17 0,4-5-4 0</inkml:trace>
  <inkml:trace contextRef="#ctx0" brushRef="#br0" timeOffset="-191198.34">4643 10930 2746 0,'0'0'60'0,"0"0"13"0,0 0 3 0,0 0 1 0,0 0-61 16,0 0-16-16,0 0 0 0,0 0 0 0,0 0 12 0,3 0-1 0,4 0 0 0,-3 0 0 31,6 0-39-31,1 0-8 0,-1-3-2 0,-3 3-765 16,4-3-153-16</inkml:trace>
  <inkml:trace contextRef="#ctx0" brushRef="#br0" timeOffset="-190816.13">5052 11178 2188 0,'0'0'48'0,"0"0"11"0,0 0 1 0,0 0 1 0,10-3-49 0,1-1-12 15,-8-2 0-15,5 3 0 0,2-6 54 0,-3 2 8 16,4 1 2-16,-1 0 0 0,-3 0 0 0,8-4 0 16,-12 4 0-16,4-4 0 0,0 4-52 0,0 0-12 15,4-3 0-15,-8 2 0 0,4-2 0 0,-3 3 0 16,-4-1 0-16,3 4 0 16,1-3 54-16,-4 6 8 0,0 0 2 0,0 0 0 0,0-6-52 0,0 6-12 0,-7 0 0 0,3 3 0 15,-3-3 54-15,4 3 8 16,-8 0 2-16,1 3 0 0,-1 1-52 0,0 2-12 15,1 4 0-15,-4-1 0 16,3 1 0-16,4 2 0 0,-3 4 0 0,2 0 0 16,5 0 54-16,-4 0 8 0,3-1 2 0,4 1 0 0,0-3-52 0,-7 0-12 0,14-1 0 0,-7-2 0 15,0-1 0 1,4-2 0-16,-4-1 0 0,7 0 0 0,-7-9 0 16,11 4 0-16,-4 2 0 0,3-6 0 15,1 0 0-15,3-6 0 0,4-1 0 0,-4 1 0 16,0-6-151-16,3 2-33 0,-3-2-6 0</inkml:trace>
  <inkml:trace contextRef="#ctx0" brushRef="#br0" timeOffset="-190526.19">5493 11037 1267 0,'0'0'28'0,"0"0"5"0,0-7 2 0,3 1 1 0,-3 0-36 0,0 0 0 0,0-1 0 0,7 1 0 0,-7 0 160 0,0-4 26 15,0 1 5-15,-7 6 1 16,7 3-52-16,0 0-9 0,-3 3-3 0,-8 0 0 15,8 0 0-15,-4 3 0 0,-4 4 0 0,0-1 0 16,1 4-51-16,-1 2-10 0,4 1-3 0,-3 0 0 16,-1 0 0-16,4-1 0 0,0 4 0 0,7 0 0 15,-11 0-51-15,11-1-13 0,-7 1 0 0,7-3 0 16,0 0 0-16,7-1 0 0,-7-5 0 16,11 2 0-16,-8-2 0 0,5 2 0 0,-1-2 0 0,3-1 0 15,1-3 0-15,3-3 0 0,-4 1 0 0,5-4 0 16,-1-4-48-16,0-2-13 0,0-3-3 0,7-1 0 15,-10 1-102-15,3-4-21 16,7 1-4-16,-7 2-999 0</inkml:trace>
  <inkml:trace contextRef="#ctx0" brushRef="#br0" timeOffset="-190235.09">5637 10936 1335 0,'0'0'29'0,"0"0"7"0,0 0 0 0,0-6 2 0,0 0-30 0,7-1-8 15,-3 1 0-15,3 0 0 0,0 3 74 0,0 0 14 0,4 0 2 0,-1-1 1 16,1 4 0-16,-1 0 0 0,5 4 0 0,-8 2 0 16,3 0-7-16,1 3 0 0,-1 4-1 0,1 3 0 15,0-1 13-15,-4 4 4 16,0 0 0-16,0 3 0 0,3 6-80 0,-3-3-20 15,0 0 0-15,4 4 0 0,-4-1 55 0,0-6 7 16,-3-3 2-16,3-1 0 0,0 1-52 0,0-3-12 16,0 0 0-16,0 2 0 0,0-5 0 0,0-1 0 15,0 1 0-15,0-7 0 0,-3 0 0 0,-4-6 0 0,0 0 0 0,0 0 0 16,0 0-100-16,0-6-22 0,-4 0-5 0</inkml:trace>
  <inkml:trace contextRef="#ctx0" brushRef="#br0" timeOffset="-190011.78">5666 11140 2638 0,'0'0'58'0,"0"6"12"0,-4 1 2 0,4-7 3 0,0 0-60 16,4 3-15-16,-4-3 0 0,7 6 0 0,0-3 78 0,3 0 13 0,1-3 2 0,3 3 1 16,0-3-36-1,0 0-7-15,0 0-2 0,4 4 0 0,-4-4-27 0,4 0-6 0,-4 0 0 0,0 0-1 31,4-4-34-31,-1 1-6 0,1 0-2 0,0 0 0 0,-1 0-197 0,1 0-40 0,17-10-8 16,-7 1-2-16</inkml:trace>
  <inkml:trace contextRef="#ctx0" brushRef="#br0" timeOffset="-189450.47">6784 10861 1958 0,'0'0'43'0,"0"0"9"0,0-6 1 0,0-1 3 15,0 4-45-15,0 3-11 0,0 0 0 0,0 0 0 0,-4-3 156 0,4 3 28 0,-7 0 7 0,0 3 1 16,0 0-103-16,0 4-20 0,0 2-4 0,0-3-1 16,-7 7 0-16,3 0 0 15,1-1 0-15,-1 1 0 0,-3-1-51 0,0 1-13 16,7 2 0-16,-11-2 0 0,4 3 24 0,4-4 3 15,-5 1 0-15,5 2 0 0,-1 1-9 0,1-3-2 16,3-4 0-16,0 4 0 0,3-4-8 0,-3-3-8 0,7 4 12 0,-3-4-12 16,3-3 19-16,3 3-3 15,4 1-1-15,0-4 0 0,4-3-26 0,-1 0-5 0,4-3 0 16,4-1-1-16,0-2 17 0,-1 3 0 0,5-3 0 0,2-1 0 16,1-2 0-16,0 3 0 0,-4 3 0 0,3 0 0 15,1-1 14-15,-7 4 0 16,-1 4 0-16,1-1 0 0,-4 6 10 0,0-3 1 0,-3 4 1 15,-4-1 0-15,-4 7-4 0,-3-4-1 0,0 4 0 0,-3 0 0 0,-4-1-10 0,0 1-3 16,-4 3 0-16,1-3 0 0,-4-4-8 16,6 1 8-16,-13-1-8 0,7-2 8 15,-3 2-8-15,2-2 12 0,1-1-12 0,-7 0 12 0,7-2-25 16,0-4-5-16,3 3-1 0,1-3 0 16,3-3-77-16,3-3-15 0,1-3-3 0,-1-1-1 15,8 1-87-15,-1-6-18 0,4-1-3 0,0 4-925 16</inkml:trace>
  <inkml:trace contextRef="#ctx0" brushRef="#br0" timeOffset="-189225.85">7059 10990 1552 0,'0'0'44'0,"0"0"10"0,0 0-43 0,0 0-11 0,0 0 0 0,0 0 0 0,0 0 187 0,0 0 35 0,4 9 7 0,-4 0 2 16,3 4-109-16,1-1-22 0,-1 1-4 0,1 0 0 15,-1 5-27-15,1-2-5 0,-1 6 0 0,1 0-1 16,-1 0 0-16,1 0 0 0,-1 0 0 0,1 0 0 15,-1 0-19-15,1-3-4 0,-4 2-1 0,4 1 0 16,-1 0-15 0,-3-3-2-16,0-3-1 0,4 3 0 0,-4-4-21 0,0-2 0 0,0 3 0 0,-4-7 0 15,4 0 0-15,0-5-20 0,0-4 4 0,0 0 1 32,0 0-114-32,-3 0-23 0,-1-7-5 0,0 1-1 0,1-3-102 0</inkml:trace>
  <inkml:trace contextRef="#ctx0" brushRef="#br0" timeOffset="-188517.06">6964 11275 1900 0,'0'0'42'0,"0"0"9"0,0 6 1 0,0 0 1 0,0 1-42 0,0-7-11 15,0 0 0-15,7 0 0 0,0 3 88 0,0 0 16 16,4-3 4-16,-1 3 0 0,1-3-32 0,3 3-5 16,-4 0-2-16,5 1 0 15,-1-4-30-15,0-4-7 0,0 1 0 0,4 0-1 16,-4-3-31-16,3 0 0 0,-3-1 0 0,8 1 0 0,-8 0 0 0,3 0 0 15,-3-4 0-15,4 1 0 16,-4-4 16-16,-3 4-2 0,3-1-1 0,0 1 0 0,-3 0-13 16,-1-1 0-16,-3 1 0 0,0 2 0 0,-3 1 0 0,-4 6 0 15,0 0 0-15,0 0 0 0,0 0 43 0,-4 3 2 16,4 4 1-16,-7 2 0 0,0 4 3 16,0 5 1-16,-3 1 0 0,2 3 0 15,-2-3-22-15,-1 3-4 0,4 3 0 0,0-6-1 16,4 0-2-16,-1 3 0 0,1-4 0 15,-1-2 0-15,1 3 14 0,3-7 2 0,0-2 1 0,0-1 0 16,0 1-52-16,3-4-10 0,1-3-3 0,-4-3 0 0,0 0 27 0,0 0-8 0,10-9 8 0,1-4 0 31,-1 4-33-31,1-7-2 0,0 0 0 0,-1 1 0 0,1-4 46 0,-1 0 9 0,-3 0 1 16,0 0 1-16,0-3-22 0,0 7-13 16,1-4 1-16,-5 3 1 0,1 1 0 0,-1 2 0 0,1 4 0 0,-4 2 0 15,3 1 11-15,-3 3 0 0,4 3 0 0,-4 3 0 16,0 0 0-16,0 7 0 0,3-1 0 0,1 4 0 15,-4 2 0-15,3 1 0 0,1 0 0 0,3-4 0 16,-4-2 31-16,4 2 8 0,-3-3 1 0,3 4 1 0,0 3-14 0,4-4-3 31,-4 1-1-31,7 2 0 0,-4 1-23 0,5-3 0 16,-5-4 0-16,4-3 0 0,-3 1 0 0,3-4 0 0,-3 3 0 0,-11-6 0 0,17 3 0 0,-17-3 0 16,14 0 0-16,-14 0 0 15,0 0 0-15,0 0 0 0,0 0 0 0,0 0 0 0,0 0 0 16,0 0 0-16,0 0 0 0,0 0 0 15,11-6 0-15,-8 0-13 0,1-4 1 0,-8-5 1 16,4-1 11-16,-7-6 16 0,0 0-4 0,0-3-1 16,-3 3-11-16,-4-6 0 0,3 0 0 0,0-4 0 15,1 1 0-15,-1 3 0 0,4-4 0 0,0 1 0 0,0 3 0 0,0-1 0 16,0 4 0-16,3 3 0 0,1 4 0 16,3-1 0-16,-4 6 0 0,1 7 0 15,3 0-49-15,-4-1-12 0,4 4-3 0,0 3 0 16,0 3-58-16,0 4-12 0,0 2-2 0,0 1-1 15,0-1-134-15,0 3-26 0,4 1-6 0,-4 3-556 0</inkml:trace>
  <inkml:trace contextRef="#ctx0" brushRef="#br0" timeOffset="-188180.67">7518 11212 1958 0,'3'13'43'0,"1"-7"9"0,-4 0 1 0,3 4 3 0,1-4-45 0,-1 0-11 16,4 7 0-16,0-4 0 0,1-3 148 0,-1-2 28 0,0 2 6 0,0 0 1 15,3 4-88-15,-3-4-18 0,4-3-3 16,3 0-1-16,-3-3-22 0,3 0-5 0,0 0-1 0,0 0 0 15,-3-3-21-15,3 0-4 0,0-3 0 0,0-1-1 0,0 1-19 0,0-3 0 16,0-1 0-16,0-2 0 0,0-4 12 0,1 3-2 16,-5-2 0-16,-3-1 0 0,4 4-10 0,-4-4 10 15,0 3-10-15,0-2 10 0,-4 2-20 0,1-3-4 16,-1 4-1-16,-3-1 0 16,0-2 15-16,0 2 0 0,-3 4 0 0,-4 2 0 15,3 1 17-15,-3 6 7 0,-3 3 0 0,3 4 1 0,-7 2-17 16,3 7-8-16,-3-1 8 0,3 7-8 15,1 3-18 1,-1 0-9-16,1 1-1 0,2 2-1 0,5-3 74 0,-1-3 15 0,1 0 4 0,3-3 0 16,3-1-52-16,1-2-12 0,3 0 0 0,4-4 0 0,-1-2 0 0,8-1 0 15,-4-3 0-15,0-3 0 16,4-3 0-16,-1 0 0 0,1-3 0 0,3-3 0 0,-3 0 0 16,-1 0 0-16,1-4 0 0,3-2 0 0,-3 2 0 0,-1 1 0 15,1-1 0-15,0 4 0 16,-1 3-48-16,-2 0-13 15,-1-7-3-15,-4 7-887 0,1 0-177 0</inkml:trace>
  <inkml:trace contextRef="#ctx0" brushRef="#br0" timeOffset="-183770.28">8886 11309 1579 0,'-3'10'32'0,"3"-10"10"0,0 0-34 0,0 0-8 0,0 0 0 0,0 0 0 16,0 0 142-16,0 0 26 0,0 0 6 0,0 0 1 15,-4-3-24-15,1 0-5 0,-1-1-1 0,1-2 0 16,3 0-78-16,-4 0-16 0,4-1-3 0,-3 1-1 15,-1-3-1-15,1-1 0 0,-4 1 0 0,7-1 0 0,-4-2-14 0,-3-4-4 16,4 1 0-16,-1-1 0 16,-3-6-7-16,0 3-1 0,0-3-1 0,0 0 0 0,0-3-7 15,0 0 0-15,-4-3-1 0,4-4 0 0,-4 1-11 0,4 0 10 16,0-1-10-16,0-5 10 16,4 2-10-16,-1 4 0 0,-3-4 0 15,4 4 0-15,3 3 0 0,0 3 0 0,-4 0 0 0,4 0 0 0,0 3 0 0,4 0 0 16,-4 3 0-16,3 3 0 0,1 1 0 0,3 2 0 0,0 4 0 0,0 2 0 15,0-2 0-15,0 3 0 0,4 2 0 0,-1 1 0 16,4 3 10 0,0-3-10-16,-3 3 12 0,7 0-12 0,-1 0 16 0,1 3-3 0,0 4-1 15,3-1 0-15,-4 0-2 0,5 0-1 0,-5 1 0 0,1-1 0 16,-1 3-9-16,-2 4 10 0,-1-1-10 16,-4 1 10-16,4-4-10 0,-3 4 0 0,-4 0-10 0,-3-1 10 31,3 1-66-31,-7-1-7 0,0 1-2 0,0-1 0 15,-7 1-89-15,3 2-19 0,-7-2-3 0,1 0-979 0</inkml:trace>
  <inkml:trace contextRef="#ctx0" brushRef="#br0" timeOffset="-183343.4">8774 11121 1948 0,'0'16'55'0,"0"-16"13"0,0 0-55 0,3 3-13 0,8 0 0 0,-4 0 0 0,3 4 92 0,1-4 16 15,3 3 4-15,0-3 0 0,0-3-8 0,4 3-2 0,0-3 0 0,3 0 0 16,0-3-82-16,0 0-20 0,0-3 0 0,0-1 0 16,1 4 32-16,2-3 3 0,1 3 0 0,0-3 0 15,-4-7-27-15,0 4-8 16,0-1 0-16,-3 4 0 0,-4-3 0 0,0-1 0 16,-3 1 8-16,-1 3-8 0,-3-1 10 0,0 1-2 15,-7 6 0-15,0 0 0 0,0 0 21 0,0 0 4 16,0 0 1-16,0 0 0 0,0 0 19 0,0 0 4 0,-3 3 1 0,-1 7 0 31,-3-4-23-31,4 6-5 0,-4 1-1 0,0-1 0 0,-1 4-10 0,1 3-3 0,0 3 0 0,0 0 0 16,4-3-4-16,-1-1 0 15,4 1-1-15,-3 0 0 0,3 0-3 16,0-7-8-16,0 4 12 0,3-6-4 0,1-1-8 16,3-3 0-16,-7-6 0 0,10 6 0 0,-10-6 0 15,11 0 0-15,3-3 0 0,0-3 0 0,-3-3 0 0,-1-1 0 16,1 1 9-16,0-1-9 0,-1 1 0 0,-3-7 0 0,0 4 0 15,0 2 0-15,0-2 0 16,-3 2 0-16,-1 4 0 0,-3 0 0 0,0-3 0 16,0 2 0-16,-3 1 0 0,-1-3 0 0,-3-1 0 15,0 4 0-15,0-4 0 0,-3 4 0 0,3 0-12 0,-4 3 2 0,0 0 1 0,1 0 0 0,-1-4-7 0,-3 4-2 32,4 0 0-32,-1 3 0 0,0-3-85 0,4 3-17 0,-3 3-3 0,6-3-1 15,1 3-80-15,-1 0-17 0,4 0-3 0</inkml:trace>
  <inkml:trace contextRef="#ctx0" brushRef="#br0" timeOffset="-183049.93">9476 11294 2354 0,'0'0'52'0,"0"0"10"0,0 0 2 0,0 0 3 0,0 0-54 0,0 0-13 0,0 0 0 0,0 0 0 31,0 0 120-31,-4-3 20 0,4-7 5 0,-3 4 1 0,-1 0-117 0,1-1-29 15,-5-2 0-15,5 0 0 0,-1-1 57 0,1-2 6 0,-1-1 1 0,1 4 0 16,3-4-52 0,-4 4-12-16,4-1 0 0,0 4 0 0,0-3 0 0,4 2 0 0,-4 1 0 0,3 3 0 15,1-3 0-15,3-1 0 16,-7 7 0-16,11-3-10 0,-4 0 22 0,3 0 5 0,4 3 1 0,-3 0 0 16,3 0-2-16,0-3-1 0,0 3 0 0,0 0 0 15,0 3-15-15,4-3 0 0,-4 3 0 0,0-3 0 16,0 3-120-16,0 4-31 0,1-1-5 0</inkml:trace>
  <inkml:trace contextRef="#ctx0" brushRef="#br0" timeOffset="-182244.94">9867 11109 1292 0,'0'0'28'0,"0"0"7"0,0 0 1 0,0 0 0 0,0 0-36 16,0 0 0-16,4-7 0 0,-4 7 0 0,0 0 104 0,0 0 13 0,0 0 3 0,0 0 1 0,0 0 6 0,0 0 1 15,0 0 0-15,0 10 0 16,-4-1 0-16,1 1 0 0,3 2 0 0,-4 1 0 16,1-1 0-16,-1 1 0 0,4 3 0 0,-3-4 0 0,3 4-103 0,0-1-25 15,0-2 0-15,0 3 0 16,0-4 56-16,3 1 7 0,1-1 1 0,-1-2 0 0,4-1-52 0,-3-6-12 15,6 3 0-15,-3-2 0 16,4-1 0-16,-4-6 0 0,4-1 0 0,-1-2 0 16,1-3 0-16,-1-1 0 0,1-2 0 0,3 2 0 15,-3-2 0-15,-1 3 0 0,1-4 0 0,-4 0 0 0,3-2 0 16,-6 2 0-16,3 7 0 0,-3 0 0 16,-4 6 0-16,0 0 0 0,0 0 0 0,3 6 0 0,-3-6 0 0,4 9 0 15,-4 4 0-15,3-1 0 0,-3 1 0 0,0-4 0 0,0 7 0 16,4-3 0-16,-4 2 0 0,3-2 0 15,1-1 0-15,3-2 0 0,-4-1 0 16,4 1 0-16,0-4 0 0,0 0 0 16,1-3 0-16,2-6 0 0,-3 0 0 0,4-3 0 0,-1-1 0 15,-3-2 0-15,4 0 0 0,0-1 0 0,-8-2 0 0,4-1 0 0,0 1 0 0,0-4 0 16,0 0 0-16,-3 4 0 0,-4-1 0 0,0 1 0 16,0-1 0-16,-4 4 0 0,1-4 0 0,-4 4 0 15,0-1 0-15,0 1 0 0,-4-4 0 0,0 7 0 16,1-3 0-16,-1 2 0 0,-3 1 0 0,4 6 0 0,-1 0 0 15,4 3 0 1,0 4 0-16,0-1 0 0,3-3-100 16,1 3-22-16,-1-3-5 0,8 7-1 0,-1-1-153 15,1 1-31-15,10 5-7 0,-14-15-1 0</inkml:trace>
  <inkml:trace contextRef="#ctx0" brushRef="#br0" timeOffset="-181705.92">10407 11096 2188 0,'0'0'48'0,"0"0"11"0,0 0 1 0,0 0 1 0,-4 3-49 0,-3 0-12 16,0 1 0-16,0 2 0 0,0 0 105 0,4 4 19 0,-8-1 3 0,8 3 1 16,-4 1-52-16,-1 3-9 15,1-1-3-15,4 1 0 0,-1 3 0 0,1-7 0 16,-1 4 0-16,1-3 0 16,3-1 0-16,0-2 0 0,0-4 0 0,3 0 0 0,1 4-51 0,-1-7-13 15,-3-3 0-15,7 3 0 0,0-3 0 0,1-3 0 0,-1 0 0 0,0-4 0 16,3 1 0-16,-3 0 0 15,4-4 0-15,-1 1 0 0,-3 0 0 0,4-4 0 16,0 0 0-16,-1 1 0 16,-3-1-30-16,-3 4-9 0,-1-4-1 0,4 4-1 0,-7 3 20 0,0-1 4 15,0 1 1-15,0 0 0 0,-3 3 16 0,3 3 0 16,0 0 0-16,-7 3 0 0,3 3 0 16,-3 4 0-16,4 2 0 0,-1-2 0 0,1 2 0 0,3-3 9 0,0 4-1 0,0-4 0 31,0 1 4-31,3-1 0 0,1-2 0 0,3 2 0 0,0-3-12 0,-4 0 10 15,4 1-10-15,4-1 10 0,0-3-10 16,-4 0 0-16,0-6 0 0,3 3 8 0,-3 0-8 0,0-3 10 0,0 3-10 16,0-3 10-16,-3-3 0 0,0-1 0 0,-4 7 0 0,0 0 0 0,0 0-1 15,3-3 0-15,-3-3 0 0,4 0 0 16,-4-1-9-16,-4 1 10 0,4-3-10 0,-3 2 10 16,3 1-10-16,-4-3 0 0,0-4 0 0,4 1 0 15,-3-1 0-15,3 1 12 0,-4-1-12 0,1 0 12 0,3 1-12 0,3 3 0 16,-3-1-10-16,4 4 10 15,-1-4 0-15,1 4 0 0,3 6 0 0,0-3 0 0,-3 3 0 0,6-3 0 47,-3 3 0-47,4 0 0 16,-1 3 0-16,1 0 0 0,0 0 0 0,3 4 0 16,0-4 0-16,0 0 0 0,0 0 0 0,0 0 0 0,0 3 0 0,0 1 0 0,-3-7 0 0,3 3 0 0,0 0-160 0,0 0-25 15,-3 0-6-15,-1 0-1101 0</inkml:trace>
  <inkml:trace contextRef="#ctx0" brushRef="#br0" timeOffset="-181215.02">11010 10801 2419 0,'0'0'53'0,"0"7"11"0,4 2 3 0,-1 7 1 0,4-4-55 0,-3 4-13 0,3 3 0 0,0 0 0 16,0-1 105-16,0 1 19 16,-3 0 3-16,6 0 1 0,-6 0-25 0,3 0-5 0,0-1-1 15,0 1 0-15,0 0-44 0,0-3-9 0,0-1-1 0,-3 1-1 0,-1 0-20 0,1-4-4 16,3 1-1-16,-4-1 0 0,1-2 15 0,-4-1 4 16,3 1 0-16,-3-4 0 15,0-6-36-15,0 0 0 0,0 0 0 0,0 0 0 31,-3 0-29-31,-1 0-13 0,-3-3-2 0,0 0-1 0,0 3 26 0,-4-4 6 0,4 4 1 16,-3 0 0-16,-8 4-3 0,4-1 0 16,-4 3 0-16,1 3 0 0,-4 7 3 0,3 0 1 0,-3-1 0 0,3 7 0 15,-3 0-5-15,7 0 0 0,-4 0-1 0,8 0 0 0,-1 0 42 0,4-3 9 16,0-3 2-16,3-1 0 16,4 1-36-16,4-4 0 0,3-2 0 0,0-1 0 15,4-2 19-15,3-4-3 0,0 0-1 0,4 0 0 16,-1-6-7-16,1 0 0 0,3-4-8 0,0 1 12 0,0-3-12 15,0-4 0-15,1 1 8 0,2-1-8 16,-6 4-16-16,3-4-7 0,-3 1-1 0,-1 2 0 0,-2 1 71 0,-1 3 13 16,-4-4 4-16,1 1 0 15,-11 9-154-15,7-7-30 0,0 1-7 0,-4 6-1332 0</inkml:trace>
  <inkml:trace contextRef="#ctx0" brushRef="#br0" timeOffset="-178768.78">2872 12560 1865 0,'-11'-9'39'0,"11"9"9"15,0-3-39-15,-7 0-9 0,7 0 0 0,-4-4 0 0,4 7 71 0,0-3 12 0,0-3 2 0,0 0 1 32,0 6-2-32,0 0 0 0,0-7 0 0,0 7 0 15,0 0-7-15,0 0-1 0,0 0-1 0,0 0 0 16,0 0-6-16,0 0-1 0,0 0 0 0,0 0 0 15,4 4-13-15,3 2-3 0,-3 3-1 0,6 7 0 0,1 0-28 0,-1 6-6 0,1 3-1 0,3 0 0 32,-3 3-16-32,3 0 0 0,0 0-13 0,3 1 5 0,-2-4 34 0,6 3 7 0,-11-3 2 0,8 3 0 15,-7-3-17 1,-1-3-3-16,4 0-1 0,-3 0 0 0,-4-3-2 0,3-3 0 0,-6-1 0 16,7 1 0-16,-8-3-12 0,4-4 0 15,4 0 0-15,-11 1 0 0,7-4 0 0,0 0 0 0,-7 1 8 0,10-1-8 16,-10 0 0-16,0-6-10 15,4 6 0-15,-4-6 0 0,0 0-50 0,0 0-11 16,0 0-1-16,0 0-1 16,0 0-49-16,0 0-10 0,0 0-1 0,0 0-1 0,0 0-78 0,-4-6-15 0,-3 3-3 15</inkml:trace>
  <inkml:trace contextRef="#ctx0" brushRef="#br0" timeOffset="-178398.76">2932 13062 1452 0,'0'0'41'0,"0"0"9"0,0 0-40 0,0 0-10 15,0 0 0-15,0 0 0 0,-7 0 118 0,7 0 22 16,0 0 4-16,0 0 0 0,0 0 4 0,0 0 0 16,0 0 0-16,0 0 0 0,0 0-32 0,0 0-7 15,0 0-1-15,0 0 0 0,0-6-20 0,7 0-5 16,-7-1-1-16,0-2 0 0,3 0-28 0,4-4-6 0,4-3 0 0,-4 1-1 15,3-4-20-15,1 3-4 0,3-6-1 16,4 3 0-16,-8-3-11 0,4 0-3 0,1 1 0 16,2-1 0-16,-3 3-8 0,-3-3 10 0,-1 0-10 0,5-3 10 15,-5 6-10-15,1 0 8 0,-8 0-8 0,8 4 8 16,-8-1 21-16,4 0 4 0,-3 4 1 0,3 2 0 16,-7 1-34-16,4 0 0 0,-4 2 0 0,0 7 0 31,-4-3-14-31,4 3-10 0,0 0-1 0,0 0-1 15,-7 0-57-15,3 0-11 0,-3 0-2 16,7 0-876-16,-3 3-176 0</inkml:trace>
  <inkml:trace contextRef="#ctx0" brushRef="#br0" timeOffset="-177203.35">3002 12328 1573 0,'0'0'34'0,"0"0"7"0,0 0 2 0,0 0 2 0,0 0-36 0,0 0-9 16,0 0 0-16,0 0 0 15,0 0 139-15,0 0 25 0,0 0 6 0,0 0 1 16,0 0-86-16,0 7-17 0,0-7-3 0,0 6-1 0,0-6 10 0,4 3 2 16,3 3 0-16,-4-2 0 0,4-1-28 0,-3 0-6 15,-4-3-1-15,10 0 0 0,1 3-24 0,-7-3-5 0,6 0 0 0,-3 0-1 16,0 0-11-16,4 0 0 16,-1 0 0-16,-3 0 0 15,8 0 33-15,-5 0 5 0,1 0 1 0,-4 0 0 0,3 0-31 0,1 0-8 16,0 0 0-16,3 0 0 0,-4 0 0 0,1 0 0 15,-4 0 0-15,7 0 0 0,-3 0 21 0,-1 0 3 0,-3 0 1 16,4-3 0-16,-4 3-25 0,3 0 0 16,-6-3 0-16,7 0 0 0,-8 3 0 0,4-4 0 0,-7 4 0 0,4-3 0 15,3 0 0-15,-7 3 0 0,0 0 0 0,0 0 0 16,0 0 0-16,0 0 0 16,3-3 0-16,-3 3 0 0,0 0 9 0,0 0-9 15,0 0 10-15,0 0-10 0,0 0 0 0,0 0 0 16,0 0 0-16,7-6-10 0,-7 6 39 0,-7-7 8 0,7 1 2 0,-3 0 0 15,3 0-11-15,0-4-3 16,-7 1 0-16,3-1 0 0,-3 1-10 0,0-4-3 0,0 4 0 0,3 0 0 16,-3-1 32-16,4 4 7 15,-4 0 1-15,3-1 0 0,-6 1-42 0,6 0-10 0,-3 0 0 0,4 2 0 16,3 1 0-16,0 3 0 0,-7-3 0 0,7 3 0 16,0 0 0-16,0-3 0 0,0 3 0 0,0 0 0 15,0 0-152-15,0 0-32 0,0 0-6 0</inkml:trace>
  <inkml:trace contextRef="#ctx0" brushRef="#br0" timeOffset="-176509.85">3408 12476 1440 0,'0'0'30'0,"0"0"6"0,0 0-28 16,0 0-8-16,0 0 0 0,0 0 0 16,0 6 106-16,0-6 20 0,0 0 4 0,3 3 1 0,-3-3-6 0,4 3-1 0,-4-3 0 0,7 3 0 15,4-3-22-15,-8 0-5 0,4 0-1 0,4 0 0 16,-8 0-21-16,8 0-5 0,-1 0-1 0,1 0 0 15,-4 0-27-15,4 0-6 0,-1-3 0 0,1 3-1 16,-1 0-22-16,1 0-4 0,-8-3-1 0,8 3 0 16,0 0-47-16,-1-3-9 0,-6 3-3 0</inkml:trace>
  <inkml:trace contextRef="#ctx0" brushRef="#br0" timeOffset="-174332.17">3433 12962 1854 0,'0'0'82'0,"0"0"17"16,0-6-79-16,3-1-20 0,-3 7 0 0,0-3 0 15,7-3 128-15,-7 6 21 0,0-3 5 0,0 3 1 32,0 0-59-32,0-7-12 0,0 7-3 0,0 0 0 15,0 0-25-15,0 0-4 0,0 0-2 0,11 0 0 0,-11 0-10 0,0 0-3 0,0 0 0 0,0 0 0 31,0 0-9-31,0 0-1 0,3 4-1 0,8 2 0 16,-11 0 25-16,0 4 5 0,0-1 0 0,-7 7 1 0,3 2-23 0,4 4-5 0,-3 3-1 0,-4 1 0 16,3 2 12-16,-3 0 3 0,4 0 0 0,-5 4 0 15,5-4-57-15,-4 0-11 0,3 0-3 0,1 0 0 16,3-6 28-16,0 3 0 0,0-3 0 0,0-3 0 16,0-3 0-16,0-4 0 0,3-2 0 0,1-1-8 15,3 1 8-15,4-7 0 0,-8 3 0 0,8-3-8 16,-4-3 8-16,7 0 0 0,-11-3-9 0,8 0 9 15,-4 0 0-15,4-3 0 0,-4 2 0 0,3-2 0 16,-3-3 0-16,0 2 0 0,0 1 0 0,4 3 0 16,-11-3-8-16,3 0 8 0,5-1 0 0,-8 1 0 15,3 0-13-15,-3 6 1 0,0 0 1 0,0-7 0 16,0 4-56-16,0 3-11 0,-3-6-2 0,3 0-1 16,-8-1-58-16,8 1-11 0,-3 0-2 0,-4 0-1 15,3-4-131-15,1 4-25 0</inkml:trace>
  <inkml:trace contextRef="#ctx0" brushRef="#br0" timeOffset="-174069.64">3355 13172 1877 0,'-4'0'53'0,"-3"0"12"15,0 0-52-15,7 3-13 0,-7-3 0 0,7 0 0 16,-3 0 124-16,3 0 23 0,-7 0 4 0,7 0 1 15,0 0-36-15,0 0-8 0,0 0 0 0,0 0-1 16,0 0-23-16,0 0-4 0,10 0 0 0,-3 0-1 16,7 0-22-16,-3 0-4 0,0 0-1 0,-4 0 0 15,3 0-17-15,8 0-4 0,-8-3-1 0,5 3 0 16,-1 0-11-16,-4 3-3 0,4-3 0 0,4 0 0 16,-7 0-16-16,3 0 0 0,0 0 8 0,-4-3-8 15,4 3-58-15,-3-6-15 16,0 2-3-16</inkml:trace>
  <inkml:trace contextRef="#ctx0" brushRef="#br0" timeOffset="-172485.94">4519 12510 2625 0,'-10'10'55'0,"10"-10"12"0,-4 3-54 0,4-3-13 0,0 0 0 0,-4 3 0 16,4-3 90-16,0 0 15 0,0 0 3 0,0 0 1 15,0 0-57-15,0 0-12 16,0 0-3-16,0 0 0 0,0 0-8 0,4 6-1 0,7-3-1 0,-8 1 0 15,8-1 29-15,-4 0 7 0,0 3 1 0,14-3 0 16,-10 0-52-16,-4-3-12 0,0 0 0 0,3 0 0 31,4 0 11-31,4 0-1 0,3 3 0 0,-3-3 0 0,-1 0-10 0,8 4 0 0,-11-4 9 0,7 3-9 32,1-3 0-32,-8 0 8 0,7 0-8 0,-11 0 0 0,5 0 0 0,-5-3 0 15,1 3 0-15,-1-4 8 0,-3 4-8 0,4-3 0 0,-8 0 0 0,5 3 0 16,-8 0-9-16,0 0-7 0,0 0 0 0,0 0-1 15,0 0 4-15,0 0 1 0,0 0 0 16,0 0 0-16,0 0-135 0,-8 3-26 0,5-3-6 0,-8 3-1 16,4 1-112-16,0-1-22 0</inkml:trace>
  <inkml:trace contextRef="#ctx0" brushRef="#br0" timeOffset="-172217.95">4561 12793 2553 0,'-10'9'53'0,"10"-9"12"0,0 0-52 0,0 0-13 0,0 0 0 0,0 0 0 15,0 0 105-15,3 6 19 0,4-3 3 0,-3 0 1 16,7 1-28-16,-4-1-6 0,7 0-1 0,-4 0 0 16,1-3-39-16,7 3-8 0,-1 0-2 0,8-3 0 31,-11 0-16-31,7 0-3 0,-3 0-1 0,3 0 0 0,0 0-8 0,0 0-3 0,-7-3 0 0,8 0 0 15,-12 3 4-15,8 0 1 0,-1-3 0 0,-6 3 0 16,3 0-18-16,-3 0 0 0,-1 0 0 0,1 0 0 16,-4 0 0-16,0-3 0 0,-4 3 0 0,-3 0 0 15,0 0-29-15,8-3-10 0,-8 3-1 0,3-7-1 16,1 1-115-16,-4-3-22 0,3-1-5 0</inkml:trace>
  <inkml:trace contextRef="#ctx0" brushRef="#br0" timeOffset="-167179.75">6509 13172 1576 0,'0'0'32'0,"3"3"9"16,-3-3-33-16,4 6-8 0,-4-6 0 0,7 3 0 16,-7-3 149-16,0 0 28 0,0 0 6 0,0 0 1 15,0 0-39-15,3 4-7 0,-3-4-2 0,0 0 0 16,0 0-56-16,0 0-12 0,0 0-3 0,0 0 0 16,0 0-1-16,0-7 0 0,0 4 0 0,-3-3 0 15,-1 0-24-15,4-4-6 0,-3 1-1 0,-1-1 0 16,1 1-10-16,-1 0-3 0,-3-4 0 0,0 1 0 0,0-7-4 0,0 3-2 0,0-3 0 0,-4-6 0 31,1 0 3-31,-1-3 1 0,1 3 0 0,-1 0 0 16,4 3-1-16,0 0 0 0,0 3 0 0,3-3 0 15,1 0-6-15,3 0-2 0,0 0 0 0,0 6 0 0,0-2-9 0,0 2 0 0,3-3 0 0,1 3 8 16,3-2-8-16,4-1 0 0,-1 0 0 0,4-3 0 16,-3 0 0-16,3 3 0 0,0 1 0 15,0-1 0-15,0 3 0 0,-3 0 0 0,3 4 0 0,-3-4 0 16,3 0 0-16,-4 4 0 0,1-1 0 0,-4 4 0 31,3-4 0-31,-3 7 0 0,4-3 0 0,0 2 0 16,-8 1 14-16,4 3 1 0,0 3 0 0,0-3 0 0,-7 3-15 0,0 0 0 0,0 0 0 0,0 0 0 15,0 0 0-15,0 0 0 0,0 0 0 0,0 0 0 16,0 0-14-16,0 0-6 0,0 0 0 0,0 0-1 16,0-3-44-16,0 3-9 15,0-6-2-15,0 6 0 0,0-7-66 0,0 4-14 0,0-3-2 0</inkml:trace>
  <inkml:trace contextRef="#ctx0" brushRef="#br0" timeOffset="-164507.96">6992 12658 1728 0,'-7'-3'76'0,"3"-1"16"0,1 1-73 0,-1-3-19 0,1 6 0 0,3 0 0 31,0-3 55-31,0 3 7 0,0 0 2 0,0 0 0 0,0 0 32 0,0 0 8 16,0 0 0-16,0 0 1 0,0 0-49 0,0 0-9 0,0 0-3 0,0 6 0 31,3 0-4-31,-3 1 0 0,7-1-1 0,-3 0 0 15,3 0-10-15,0 4-1 0,4-1-1 0,-4 4 0 16,3-4-4-16,-3 4-1 0,4 2 0 0,0-2 0 0,-1 0-3 0,1-1-1 0,-1 4 0 0,4-4 0 16,-3 4 1-1,0-3 0-15,3 2 0 0,-4 1 0 0,1 0-2 0,-1-1 0 0,1-2 0 0,0 2 0 16,-1-2-6 0,1 3-2-16,-4-1 0 0,3 1 0 0,1-3 9 0,-4-1 2 0,0 4 0 0,0-4 0 15,-3 1-20-15,-1-4 0 0,1-2 0 0,-1 2 0 16,-3-6 0-16,0-3-14 0,0 0 2 0,0 0 1 31,0 0-33-31,0 0-8 0,0-3 0 0,-3-3-1 16,-1-1-9-16,1 1-2 0,-4-3 0 0,3 2 0 15,-3-2-186-15,0 3-38 0</inkml:trace>
  <inkml:trace contextRef="#ctx0" brushRef="#br0" timeOffset="-164128.15">7006 13115 2033 0,'0'0'85'0,"0"0"-68"31,0 0 95-31,0 0 20 0,0 0 3 0,0 0 1 15,0 0-57-15,0 0-11 0,0 0-3 0,0 0 0 16,7-6-1-16,-3 0 0 0,3 0 0 0,0-4 0 16,0-2-9-16,4-4-3 0,-4 0 0 0,3-2 0 15,1-1-32-15,-1 0-6 0,4-3-2 0,-3 3 0 16,3-3 28-16,-3 3 6 0,-1 1 1 0,4-1 0 0,-3 3-29 0,0-3-6 0,-1 4 0 0,1 2-1 31,-1 1-3-31,-3-1 0 0,0 4 0 0,0-1 0 0,1 4-8 0,-1-4 0 0,-4 4 0 0,1 0 0 16,-1 0 0-16,-3 6 12 0,4-3-2 0,-4-4 0 15,0 7-24-15,3-3 3 0,-3 3 1 16,0-6 10 0,4 3 0-16,-4-4 8 0,0 7-8 0,3-6-50 0,1 3-14 15,-4-3-4-15,3 3 0 0,-3-4-100 0,4 4-20 0,-4-3-4 0</inkml:trace>
  <inkml:trace contextRef="#ctx0" brushRef="#br0" timeOffset="-159965.2">7511 12956 1892 0,'0'0'53'0,"0"0"13"15,0 0-53-15,0-7-13 0,0 4 0 0,0 0 0 16,3-3 70-16,-3-1 11 0,4 4 3 0,-4 3 0 15,0 0-3-15,0 0 0 0,0 0 0 0,0 0 0 16,0 0-13-16,0 0-4 0,0 0 0 0,0 0 0 16,0 0 0-16,0 0 0 0,0 0 0 0,0 0 0 15,3 7-38-15,1 2-8 0,-4-3-2 0,3 1 0 16,1 2 2-16,-4 0 0 0,0 1 0 0,3 2 0 16,-3 4-4-16,0-3-1 0,0 5 0 0,0-2 0 15,-3 3-5-15,3-3 0 0,0 2-8 0,0-5 12 16,-4 3-2-16,4-4-1 0,-3 1 0 0,-1 2 0 0,4-2 0 0,-3-1 0 0,-1-2 0 15,-3 2 0-15,4 1 1 16,-1-1 0-16,1 1 0 0,-5-4 0 0,5 1-10 0,3-4 12 0,-4 3-12 16,4-2 12-16,0-4-29 0,0-3-6 0,0 0-1 15,0 0 0-15,0 0 24 0,4 6 0 0,-1-3 0 0,5-3 0 16,-1 0 0-16,-4 0 0 0,4-3 0 16,0 0 0-16,4 0 0 0,-4-3 0 0,0 2 0 0,0-2 0 15,0 3 11 1,0 3 6-16,-3-3 2 0,3 0 0 0,-7 3-19 0,7-3-17 0,0 0 3 0,-7 3 1 15,3-4-46-15,1-2-9 0,-4 6-1 16,3-6-1-16,-3 6-98 0,4-3-19 0,-4 3-4 0,3-7-1 31,-3 1-51-31,0 0-10 0</inkml:trace>
  <inkml:trace contextRef="#ctx0" brushRef="#br0" timeOffset="-159711.37">7472 13134 1881 0,'0'0'79'0,"0"0"-63"16,0 0 77-16,3-6 16 0,4 3 3 0,-3 0 1 15,-4 3-39-15,7-3-8 0,-3 3-2 0,3-4 0 16,0 1 52-1,0 3 9-15,0 0 3 0,0-3 0 0,0 3-103 0,0 0-25 0,0 3 0 0,0-3 0 32,0 0 56-32,0 3 7 0,4-3 1 0,-4 0 0 0,0 0-52 0,0 4-12 0,0-4 0 0,0 0 0 15,0 3 0-15,0-3 0 0,0 0 0 0,0-3 0 32,-3 3-71-32,3-4-17 0,0-2-3 0,0 0-1 15,0 3-86-15,0 0-18 0,0-4-3 0</inkml:trace>
  <inkml:trace contextRef="#ctx0" brushRef="#br0" timeOffset="-159429.14">7818 13144 2101 0,'0'0'60'0,"0"0"12"16,0 0-57-16,0 0-15 0,0 0 0 0,7 3 0 15,-4 0 66-15,4 0 10 0,-3 0 3 0,3 0 0 16,0-3 12-16,0 3 2 0,0-3 1 0,0 0 0 16,0 4-41-16,0-4-8 0,-3 0-1 0,3 0-1 15,0 0-18-15,-4 0-3 0,-3 0-1 0,7 0 0 0,-7 0 12 0,7 0 3 16,-7 0 0-16,4 0 0 16,-4 0-36-16,0 0 0 0,7-4 0 0,-3 1 0 15,-1 0-115-15,4 0-20 0,-3 0-4 0,-1 0-1 16,1 0-108-16,-1 0-21 0</inkml:trace>
  <inkml:trace contextRef="#ctx0" brushRef="#br0" timeOffset="-159132.29">8072 12990 1969 0,'0'0'87'0,"0"0"18"15,0 0-84-15,0 0-21 0,0 0 0 0,0 0 0 32,0 0 53-32,0 0 7 0,0 0 0 0,0 0 1 0,0 0 54 0,3 6 10 0,-3-6 3 0,4 7 0 15,-1-1-52-15,1 3-9 0,-1 1-3 0,1 2 0 32,-1 1 0-32,-3-1 0 0,4 4 0 0,-4 0 0 0,0-1-16 0,3 1-4 15,-3 3-1-15,0-4 0 0,0-2-19 0,4 3-3 0,-4-1-1 0,0-2 0 16,3-1-9-16,-3 1-3 0,4-4 0 0,-4 1 0 15,3-1-8-15,-3-2 0 0,4 2 0 16,-4-9 8 0,0 0-8-16,0 0 0 0,0 0 0 0,0 3 0 0,0-3-59 15,0 0-13-15,0 0-4 0,0 0 0 0,0 0-145 0,0 0-30 0</inkml:trace>
  <inkml:trace contextRef="#ctx0" brushRef="#br0" timeOffset="-158557.47">8675 12959 1789 0,'0'0'37'0,"0"0"9"0,0 0-37 0,0 0-9 0,0 0 0 0,0 0 0 16,0 0 88-16,0 0 16 0,0 0 4 0,7 0 0 16,0 3-23-16,4 0-4 0,-4 0-1 0,3 0 0 15,1 4-6-15,-4-1-2 0,0 0 0 0,3 3 0 16,-3 1-3-16,1-1-1 0,-1 1 0 0,0 5 0 15,-4-2-4-15,1 3 0 0,3 2-1 0,-4-2 0 16,-3 0-11-16,4 3-3 0,-4-4 0 0,0 4 0 16,0-3-18-16,0 3-4 0,0-4-1 0,-4 4 0 15,1-3-10-15,-1-1-1 0,1 4-1 0,-1-3 0 0,1-4-14 0,-4 1 9 16,3-4-9-16,-3-2 8 0,3-1 24 0,-3-3 4 0,4 0 0 0,3-3 1 16,-4 0-63-16,-3 0-13 0,4-3-2 0,-1 0-1 15,1 0-52-15,-1 0-10 16,1-4-3-16</inkml:trace>
  <inkml:trace contextRef="#ctx0" brushRef="#br0" timeOffset="-157493.6">6996 12501 2419 0,'0'0'53'0,"0"0"11"0,0 0 3 0,0 0 1 15,0 0-55-15,0 0-13 0,0 0 0 0,0 0 0 16,0 0 72-16,0 0 12 0,0 0 3 0,0 0 0 0,0 0-37 0,0 0-7 0,0 0-2 0,0 0 0 15,0 0-3-15,0 0-1 0,7 0 0 0,0 0 0 32,0 0-8-32,0 3-1 0,0-3-1 0,0 3 0 15,4 0-11-15,-4 0-1 0,3 1-1 0,1-1 0 0,-1-3-22 0,4 3-5 0,-3-3-1 0,0 0 0 32,3 3 14-32,-4-3 0 0,1 0 0 0,3 0 0 15,-3 0 0-15,3 0 0 0,-4 0 0 0,4 0 0 0,-3-3 0 0,0 3 0 16,3-3 0-16,-4 0 0 0,1-1 0 0,3-2 0 0,-3 3 0 0,-1-3 0 15,1-1 25-15,-1 4 8 0,-3-3 2 0,0 0 0 16,0 3-25-16,0 0-10 0,-3-4 8 0,-4 7-8 16,0 0 8-16,4-3-8 0,-4 3 8 0,0-6-8 15,0 6 15-15,0-6-3 0,0-1 0 0,0 1 0 16,-4 0 2 0,0 0 0-16,1-1 0 0,-4 1 0 0,0 3 0 0,0-3 0 0,0-1 0 0,0 4 0 15,-4 0-1-15,4-3 0 0,-4 3 0 0,4-1 0 16,-3 1 15-16,3 0 4 0,0 0 0 0,0 0 0 15,0 3-32-15,0-3 0 0,3 0 0 0,4 3 0 16,-4 0 0-16,4 0 0 0,0 0 0 0,-3-3 0 16,3-4-57-16,0 1-18 0,0 0-3 0,3-1-1 15,1 1-101-15,0 0-21 0,-1-3-4 0</inkml:trace>
  <inkml:trace contextRef="#ctx0" brushRef="#br0" timeOffset="-155416.45">9257 12676 1280 0,'0'0'36'0,"0"0"8"0,0 0-35 0,0 0-9 16,0 0 0-16,0 0 0 16,0 0 109-16,0 0 20 0,0 0 4 0,0 0 1 15,0 0-2-15,0 0-1 0,0 0 0 0,0 0 0 16,0 0-19-16,0 0-4 0,0 0-1 0,0 0 0 15,0 0-28-15,0 0-6 0,0 0-1 0,0 7 0 16,-4-1-21-16,4 0-5 0,0 4-1 0,0-4 0 16,0 3-17-16,0 4-3 0,0-1-1 0,0 1 0 0,0 3-5 15,0-4-2-15,4 4 0 0,-1 3 0 0,1 0-17 0,3 2-11 16,0 1 2-16,-3 4 0 0,3-8 31 0,0 4 6 16,0-3 2-16,3 3 0 15,1-6-20-15,0 3-10 0,-1-4 10 0,4-2-10 16,-3-1 8-16,3-2-8 0,0-4 0 0,4 0 0 0,-1-3 28 0,1-6-1 0,3 0 0 0,-3-3 0 31,3-4-35-31,0 1-8 0,0 0 0 0,-3-7-1 16,0 3 17-16,-4 1 0 0,0-1 8 0,0-2-8 0,-4-1 8 0,1 3-8 0,-4-2 0 0,4 2 0 15,-8 1 0-15,4 2 0 0,-3-2 0 0,-1 2 0 16,1-2 0-16,-4 2 0 0,0-2 0 0,-4-1 0 16,4 4 9-16,-3-4 3 0,-1 4 0 0,1 0 0 15,-1-1-12-15,1 1 0 0,-4 2 0 0,7 1 0 16,-4 0 0-16,1 3 0 0,3 3 0 15,-4-7 0-15,4 7 0 0,-4-6-17 0,4 3 4 0,0 3 1 16,0 0 12-16,0 0 16 0,0 0-3 0,0 0-1 16,0 0-12-16,0 0-13 0,0 0 2 0,0 0 1 15,0 0 10-15,0 0 0 0,0 0 0 0,0 6 0 16,-3 1 0-16,3-1 0 0,0 3 0 0,0-2-8 16,0-1 16-16,0 3 3 0,0 1 1 0,0-1 0 15,0 0-12-15,0 4 0 0,3 0 0 0,-3 2 0 16,8 4 0-16,-5-3 0 0,1 3 0 0,-1-1 0 15,1 4 0-15,3 0 0 0,0 0 0 0,-4 0 0 0,4 0 0 0,0-3 12 0,0 0-12 0,1-4 12 32,-1-2-3-32,3-1 0 0,1-2 0 0,-1-4 0 15,1 0-9-15,-1-2 0 0,5-4 0 0,-5 0 0 16,4-7 0-16,0 1 0 16,-3-3 0-16,3 2 0 0,-3 1 0 0,-1-3 0 0,1 2 0 0,-4 1 0 0,0 0-36 15,-4-4-10-15,1 4-2 0,0 0 0 16,-4 0-98-16,0 6-20 0,0-4-4 0</inkml:trace>
  <inkml:trace contextRef="#ctx0" brushRef="#br0" timeOffset="-154502.29">9306 12397 1497 0,'0'0'66'0,"0"0"14"0,0 0-64 0,0 0-16 0,0 0 0 0,0 0 0 0,0 0 86 16,0 0 14-16,0 0 2 0,0 0 1 0,0 0-11 0,-3 7-3 0,3-7 0 0,0 0 0 31,0 0-20-31,0 0-4 0,0 0-1 0,0 6 0 0,0-3 0 0,3 3 0 0,1 1 0 0,-1-1 0 31,1 0 0-31,3 0 0 0,-4 1 0 0,5-1 0 16,2 0-51-16,1 1-13 0,-1-4 0 0,1 3 0 16,3-3 0-16,0 0 0 0,0 0 0 0,0 0 0 15,4-3 21-15,-4 0 2 0,7 0 0 0,-3 0 0 0,-1 0-23 0,-2 0 8 0,2-3-8 16,-3 3 0-16,0-3 0 0,1 3 0 0,-5 0 0 0,4-3 8 31,-7 3-28-31,4 0-4 0,-4-3-2 0,0 3 0 0,-3 0 46 0,-4 0 10 16,0 0 2-16,0 0 0 0,0 0-2 0,0 0 0 0,7-3 0 0,-7 3 0 15,0-6 29-15,0-1 5 16,0 1 2-16,0 0 0 0,0-4-54 0,-4 1-12 16,-3 0 0-16,3-4 0 0,-3 0 11 15,0 1 5-15,0 2 0 0,0 1 1 0,0 0-7 0,0-1-2 0,0 4 0 0,0 3 0 31,0-3-8-31,0 2 0 0,0 4 9 0,7 0-9 0,-4-3-33 0,4 3-11 0,0 0-3 16,0 0 0-16,0 0-99 0,0 0-20 0,0 0-4 0</inkml:trace>
  <inkml:trace contextRef="#ctx0" brushRef="#br0" timeOffset="-153515.96">10178 13028 1728 0,'0'0'49'0,"0"0"11"16,0 0-48-1,-4-7-12-15,4 1 0 0,0 3 0 16,-3-3 67-16,3 6 11 0,0-7 2 0,0 1 1 0,0 3-13 0,0 3-4 0,0-6 0 0,0 6 0 16,0-6-15-16,0 6-3 0,0 0-1 0,0 0 0 15,0 0 11-15,0 0 1 0,0 0 1 0,0 0 0 16,0 0-26-16,0 0-6 0,0 0-1 0,0 0 0 16,0 0 31-16,0 6 7 0,0 3 1 0,3 4 0 15,-3-1-46-15,0 1-9 0,0 2-1 0,4 4-8 16,-4 0 24-16,0 0-3 0,0 0 0 0,0 0 0 15,0 2 3-15,0-5 0 0,-4 3 0 0,4 0 0 16,0 0-2-16,-3-1 0 0,-1 1 0 0,4 3 0 16,0-6-6-16,0 3 0 0,-3-4-1 0,3 4 0 15,3-3-7-15,-3 0-8 0,4-4 11 0,-1 1-11 16,4-1 0-16,-3-2 0 0,3-1 0 0,0 0 0 16,0-5 0-16,0-1 0 0,4 0 0 0,-1-3 0 15,1 0 0-15,-4-3 0 0,0 0 0 0,3-4 0 16,-3 4 0-16,0-3-9 0,1 0 9 0,-1-1-12 15,-4 4-4-15,4-3 0 0,0 0-1 0,-7-1 0 16,4 4-23-16,-1-3-5 0,1 0-1 0,-4-4 0 16,3 4-78-16,-3 0-15 0,0-4-3 0,0 4-1 0,0 0-102 0,-3-1-21 0</inkml:trace>
  <inkml:trace contextRef="#ctx0" brushRef="#br0" timeOffset="-153266.93">10121 13219 2066 0,'0'0'43'0,"0"0"10"15,0 0-42-15,0 0-11 0,7-3 0 0,-3 3 0 16,3 0 88-16,0 0 15 0,-4 0 3 16,8-3 1-16,-4 3-18 0,0 0-3 0,4-3-1 0,-4 3 0 15,3-4-68-15,1 4-17 0,0 0 0 0,-1 0 0 16,4 0 41-16,-3 4 5 0,-1-4 1 0,1 0 0 15,0 0-75-15,-1 3-16 0,1-3-2 0,-4 0-1 16,3 0-65-16,-3 0-12 0,4 0-4 0</inkml:trace>
  <inkml:trace contextRef="#ctx0" brushRef="#br0" timeOffset="-153040.06">10474 13253 2185 0,'0'0'92'16,"0"0"-74"-1,0 0 109-15,0 0 21 0,4 4 5 0,3-1 1 16,0 0-66-16,0-3-14 0,0 0-2 16,0 0-1-16,0 0-57 0,0 0-14 0,0 0 0 0,4 0 0 15,-4 0 0-15,0 0 0 0,3 0 0 0,-3 0 0 16,0 0 0-16,0 0-16 0,-3 0 3 0,3 0 1 31,-7 0-123-31,7 0-24 0,0-3-5 0</inkml:trace>
  <inkml:trace contextRef="#ctx0" brushRef="#br0" timeOffset="-152704.42">10749 13072 2609 0,'-3'9'74'0,"3"0"16"15,0 1-72-15,-4-1-18 0,4 1 0 0,0-1 0 16,0 4 81-16,0-4 13 0,4 0 2 0,-4 4 1 15,3-1-34-15,1 1-7 0,-1 3-2 0,4-1 0 16,-3 1-3-16,-1 0-1 0,1-1 0 0,-1 1 0 16,-3 3-9-16,4-3-1 0,-1 5-1 0,-3-2 0 15,4 3-13-15,-4-3-2 0,0 3-1 0,3-3 0 0,-3 0-14 0,0-1-9 0,0-2 12 0,4 0-12 16,0-7 0-16,-4 4 0 0,0-7 0 0,0-6 0 31,0 0-75-31,0 0-15 0,0 0-3 0,0 0-1 16,3-3-122-16,-3-3-25 0</inkml:trace>
  <inkml:trace contextRef="#ctx0" brushRef="#br0" timeOffset="-139691.34">11151 12266 1824 0,'-10'-13'38'0,"6"10"8"0,1 0-37 0,3 3-9 0,-7-3 0 0,7 3 0 31,0 0 84-31,0 0 16 0,-4-3 2 0,4 3 1 15,0 0-25-15,-3 0-5 0,-1-3-1 0,4 3 0 16,0 0-17-16,-3 0-4 0,3 0-1 0,0 0 0 0,0 0-15 0,-8 3-3 16,8-3-1-16,0 0 0 0,0 0 25 0,0 0 6 0,0 0 1 0,0 0 0 15,0 0-50-15,0 0-13 0,0 0 0 0,0 0 0 16,0 6 49-16,0 3 5 0,0-2 1 0,4 2 0 16,0-3-38-16,-1 1-7 0,4-1-2 0,-3 3 0 15,3 1-8-15,0-1 0 0,0-3 0 0,0 4 0 16,0-1 20-16,3 1-2 0,1 2 0 0,0-3 0 15,-1 4-2-15,4 3-1 0,-3-7 0 0,3 4 0 16,0-4 0-16,0 7 0 0,0-4 0 0,0 4 0 0,1-4-1 16,-1 7 0-16,-4-3 0 0,1 6 0 0,-1 0-2 0,1 0-1 0,-4 3 0 15,0 0 0-15,0 0-11 0,-3 3 10 16,-1-3-10-16,1 7 10 0,-1-4-10 0,1 0 0 16,-4-3 0-16,3 3 8 0,-3-6-8 0,0 7 0 15,0-1 0-15,-3 0 8 0,3-6 5 0,0 0 1 16,-4-3 0-16,1 3 0 0,3-3 2 0,-4-1 0 15,1-5 0-15,-1 3 0 0,1-4-2 0,-1 4 0 16,4-4 0-16,-3 1 0 0,-4-4-5 0,3 4-1 16,1-7 0-16,-5 4 0 0,5-1-8 0,-1 0 0 15,1-2 0-15,-4 2 8 0,3-3-8 0,-3 1 0 0,4-1 0 0,-4 0 0 16,3-3 0-16,1 0 0 0,-4 1 0 0,7-4 0 16,-4 3 0-16,-3 0 0 0,7-3 0 0,0 0 0 31,0 0-34-31,0 0-2 0,0 0-1 0,0 0 0 15,-4-6-74-15,1-1-14 0,-1 1-3 0,4 0-1281 0</inkml:trace>
  <inkml:trace contextRef="#ctx0" brushRef="#br0" timeOffset="-109323.81">2254 14078 2066 0,'0'0'43'16,"0"0"10"-16,-7 0-42 0,7 0-11 0,0 0 0 0,0 0 0 15,0 0 52-15,0 0 9 0,-3-6 2 0,3 0 0 16,0-1-50-16,3 1-13 0,-3 0 0 0,7-1 0 15,-3-2 56-15,-1 3 7 16,4-4 1-16,-3 4 0 0,3 0-5 0,-4 0-1 0,5 2 0 0,-1 1 0 16,3 3 10-16,1 0 1 0,-4 3 1 0,7 1 0 15,-3 5-39-15,-1 0-8 0,4 7-2 0,0 0 0 16,4-1 11-16,-4 4 3 0,-3 0 0 0,-1-3 0 16,4 3-14-16,-3-4-2 0,0 7-1 0,-1-3 0 15,-3 3-5-15,0 0-1 0,4 3 0 0,-11 6 0 16,3-2 1-16,-3-1 0 0,-3 0 0 0,3-3 0 15,-11 3-1-15,4 0-1 0,-7 4 0 0,3-4 0 0,-3 0-11 16,0-3 8-16,-7-3-8 0,7 3 8 16,-7-6-8-16,7-3 0 0,-7 0 9 0,-1-1-9 15,8-5 13-15,-3-1-1 0,-1-3-1 0,0-3 0 16,4-3-11-16,0-3 0 0,4-6 0 0,-5 3 0 16,5-1 0-16,3-2 0 0,3 0 0 0,-3-1 0 0,4 1 0 0,-1-4 0 15,4 1 0-15,4-1 0 0,-1-3-9 0,4 4 9 16,-3-1 0-16,6 1 0 15,-3-4 0-15,8 4-8 0,-5-1 8 16,1 1 0-16,-1 2 0 0,4 4 0 0,-3 0 0 16,0 2 0-16,3 1 0 0,-4 6 0 0,1 4 11 15,3-4-11-15,-3 3 0 0,-1 4 0 0,1-1 0 0,-4 0 0 0,3 1 0 0,-3 2 0 0,4 1 0 16,-8-1 0-16,8 1 0 0,-7-4 0 0,3 1 0 16,-7 2 0-16,3-5-54 0,4 2-14 0,-7-3-4 0,4 0 0 31,-4-6-140-31,0 0-28 0</inkml:trace>
  <inkml:trace contextRef="#ctx0" brushRef="#br0" timeOffset="-109128.87">2692 14671 3282 0,'-18'15'68'0,"11"-8"16"15,3-4-67-15,4-3-17 0,-7 0 0 0,7 0 0 16,0 0 82-16,0 0 13 0,0 0 2 0,0 0 1 0,0 0-61 0,0 0-12 15,-3-3-2-15,3-1-1 0,0 4-22 0,0-6 9 0,0 0-9 0,0 3 0 16,0-3-11-16,0-1-9 0,0 1-1 0,0 3-1 31,3-3-125-31,-3 2-25 0,7 1-4 0</inkml:trace>
  <inkml:trace contextRef="#ctx0" brushRef="#br0" timeOffset="-108484.22">3246 14188 2188 0,'0'-10'97'15,"0"4"20"-15,0-3-93 0,0 2-24 0,3 1 0 0,-3 0 0 0,0 6 36 0,0 0 2 0,0 0 1 0,0 0 0 31,0 0 40-31,7 6 8 0,-3 0 1 0,6 7 1 0,-6 3-29 16,3 2-7-16,3 4-1 0,-6 7 0 0,3-1 16 0,7 6 4 0,-10 4 0 0,6 0 0 16,-3-4-20-16,7 1-4 0,-10-4-1 0,3-6 0 15,4 0-19 1,-8 0-4-16,1-3-1 0,3 3 0 0,-4-6-8 0,4 0-2 16,-3 0 0-16,3-4 0 0,-7 1-22 0,3-7-5 15,1 1-1-15,-1-4 0 0,-3-6 15 0,0 0-12 0,0 0 12 0,0 0-12 31,0-9-97-31,-3-1-19 0,-1-2-4 0</inkml:trace>
  <inkml:trace contextRef="#ctx0" brushRef="#br0" timeOffset="-108160.62">3221 14185 2267 0,'-11'-7'47'0,"11"7"12"0,0 0-47 15,-7-3-12-15,7-3 0 0,0 0 0 0,0-1 113 0,0-2 21 0,0 3 4 0,7-4 1 16,-3 4-60-16,3-6-12 0,7 2-3 0,-10 1 0 16,6-4-51-16,4 4-13 0,-3-4 0 0,6 4 0 0,-2-1 40 0,6 1 6 0,3 3 1 0,-2-4 0 15,-5 4-12-15,8 0-3 0,-4 3 0 0,4 0 0 16,-4 3 3-16,-3 0 0 0,-1 3 0 0,-3 0 0 16,4 3-17-16,-7 0-3 0,3 1-1 0,0 2 0 15,-4 4 40-15,-3-1 8 0,4 4 2 0,-4 6 0 31,0-3-52-31,-3 3-12 0,-4-1 0 0,0 1 0 16,0-3 0-16,-4 3 0 0,4-3 0 0,-7 3 0 0,0-3 0 0,0 0 0 0,3-1 0 0,-6-2 0 16,-1 0 15-16,1-1 0 0,-1 1 0 0,0-3 0 15,-3-4-15-15,0-3 0 0,4 1 0 0,-8-1 0 32,4-6 0-32,3 3-10 0,-3-3 2 0,4 0 0 15,-1-3 8-15,0 3-13 0,4-3 5 0,0 0 8 16,7-4-96-16,0 1-11 0,0 0-2 0,7-1-1 0,0-2-80 0,1 3-16 0,2 0-3 0</inkml:trace>
  <inkml:trace contextRef="#ctx0" brushRef="#br0" timeOffset="-107561.14">3722 14661 1800 0,'0'13'37'0,"0"-13"10"0,0 0-38 16,3 6-9-16,-3-6 0 0,0 0 0 31,0 0 140-31,0 0 25 0,0 0 6 0,0 0 1 0,0 0-15 0,0 0-2 0,0 0-1 0,-3-6 0 0,3 0-72 0,0-1-14 0,-7-2-4 16,3-1 0-16,-3 1 0 0,4 0 0 0,-4-4 0 0,3 4 0 16,1-4 0-16,-5 4 0 0,5-4 0 0,-4 1 0 31,3 2-64-31,4-2-27 0,0-1 2 0,0 1 0 15,0 2 25-15,0 1 0 0,4-1 0 0,3 4 0 16,-7 0 17-16,11 0 6 0,-11-1 1 0,14 4 0 16,-4 0-24-16,-6 3 0 0,3 0 0 0,3 0 0 15,-3 3-30-15,4 3-10 0,3-2-3 0,-3 2 0 16,-1 0-33-16,1 0-6 0,3 1-2 0,4-1 0 16,-8 0-46-16,4-3-10 0,0 1-1 0,4-1-1 15,0-3 44-15,-1 0 9 0,-3 0 1 0,-3-3 1 16,3-1 7-16,-7 1 0 0,7 0 1 0,-10 0 0 0,3-3 94 0,-4 3 18 0,1-1 4 0,-4 4 1 15,0 0 82-15,0 0 17 0,0 0 3 0,0 0 1 16,0 0-26-16,0 0-6 0,-7 7-1 0,7-1 0 16,-11 0-35-16,4 4-7 0,4 2-2 0,-4 1 0 15,0-1-26-15,0 4-6 16,3-4 0-16,4 4-1 0,-7 0-8 0,7-4-2 0,-4 4 0 0,4-3 0 16,0-4-11-16,0 0-2 15,0 1-8-15,4-1 12 0,3-3-12 0,-3-2 0 16,3 2 8-16,-4-3-8 0,8-3 0 0,-1-3 0 0,-6-3 0 15,6-1 0-15,1-2 16 0,0 0 8 0,-1-4 0 0,-6 0 1 16,6 1-39-16,1-1-8 0,-8-2-2 0,4 5 0 0,-3 1 24 0,3-1 0 16,-3 4 0-16,-4 0 0 15,0-3 0-15,0 2 10 0,-4 1-10 0,-3 0 10 0,3-1 6 0,-6 1 0 16,3 0 1-16,0 0 0 0,-4-1-17 0,1 4 0 16,3 0 0-16,0 0 0 15,-1 0-36-15,5 3-12 0,-8 0-1 0,4 3-1 16,4 0-166-16,-1-3-32 0</inkml:trace>
  <inkml:trace contextRef="#ctx0" brushRef="#br0" timeOffset="-106435.39">4382 14445 2067 0,'0'0'87'15,"0"0"-70"-15,-4 0-17 0,4 0 0 0,-4 0 157 0,-3 3 28 16,7-3 6-16,-3 3 1 16,-8 0-104-16,8 0-20 0,-4 4-4 0,3-1 0 15,-3 0 0-15,4 1 1 0,-8-1 0 0,4 3 0 16,3 1-1-16,1 2 0 0,-8-2 0 0,4 2 0 16,4 1-51-16,3-1-13 0,-7 1 0 0,7-1 0 0,0 1 0 0,0-1 0 0,7 1 0 0,-4-1 0 31,4-2 0-31,-3-1 0 0,6 1 0 0,1-7 0 15,0 0 0-15,-1-3 0 0,4-3 0 0,0 0 0 16,-3-7 0-16,3 1 0 0,4-4 0 0,-8 4 0 0,-3 0 0 0,4-4 0 0,0 4 0 0,-1-4 0 16,-3 4 0-16,-3-1 0 15,6-2 0-15,-6-1 0 0,-4 4 0 0,7-1 0 0,-7 1 0 0,-7 3 0 32,7-1 0-32,-4 4 0 0,-3-3 0 0,4 6 0 0,-4-3 0 0,3 3 0 0,1 3 0 0,-8-3 0 31,11 6 0-31,-11-3 0 0,8 7 0 0,-1-1 0 0,1 1 0 0,3 2 0 0,0 1 0 0,0 2 0 15,3-2 0-15,-3 6 0 0,4-4 0 16,3 7 0-16,0 0 0 0,-3 0 0 0,3 0 0 0,-4 3 0 16,4 0 0-16,0 0 0 0,0 4 0 0,4-4 0 15,-11 6 54-15,7-3 8 0,-4 4 2 0,1-1 0 16,0 0-52-16,3-2-12 0,-7-4 0 0,0 3 0 16,0-3 0-16,0 0 0 0,-7 0 0 0,3-3 0 0,-3-3 0 0,3 0 0 15,1 0 0-15,-8-7 0 16,1 1 0-16,-1-7 0 0,1 0 0 0,-1-6 0 15,-3 0 0-15,3-3 0 0,1 0 0 0,-4-7 0 16,3-2 0-16,-3-1 0 0,3-2 0 0,1-7 0 0,-1 3 0 0,1-6 0 0,2 3 0 16,5-3 0-16,-1 3 0 15,4-3 0-15,0-3 0 0,4-1 0 0,-1 4 0 0,5-3 0 16,-1 0 0-16,3-4 0 0,-3 4 0 0,0 3 0 16,7-3 0-16,-3 3 0 0,0 0 0 0,3 6 0 0,-4-3 0 0,4 3 0 15,4 4 0-15,-7 2 0 16,-1 0 0-16,4 1 0 0,-3 3 0 0,-4 2 0 15,4 1 0-15,-1 0 0 0,1 6 0 0,-4 0 0 16,0 0 0-16,10 3 0 0,-17-3 0 0,0 0 0 16,0 0 0-16,11 16 0 0,-11-16 0 0,0 0 0 0,7 9 0 0,0 7 0 15,-7-16 0-15,0 0 0 0,4 9 0 0,-4-9 0 16,10 22 0-16,-10-22 0 0,0 0 0 16,7 3 0-16,4 3-15 0,-4-6-5 15,4-3-2-15,-1 0 0 0,1 0 35 0,-1-3 7 0,1-4 2 16,-1 1 0-16,1-1-22 0,3 1-15 0,-3-3 3 15,-8-4 0-15,8 3 12 0,-4 1 16 16,0-1-3-16,0 1-1 0,-3-4-12 0,-4 3 0 0,7 1-12 16,-7-1 12-16,0 4 0 0,0 0 0 0,0 2 0 0,-7 1 0 0,3 0 0 0,-3 6 9 15,0 0-9 1,0 0 12-16,0 6-12 0,0 0 0 0,0 4 0 0,3 2 0 0,-6 4 0 0,2-4 0 16,1 4 0-16,0 0 0 15,4 3 0-15,3-4 0 0,0 4 0 0,-7-3 0 0,7-1 0 0,7 1 0 16,-7 0 0-16,3-1 0 15,4-2 0-15,-3 3 0 0,7-4 0 0,-1-2 0 0,1-4 0 0,-8 0 0 16,8 0 0-16,-1 1 0 16,1-7 0-16,3-3 0 0,-3 3 0 0,-1-4 0 0,1-2 0 0,-1 3 0 15,5 0 12-15,-12-3-4 0,4 3-8 0,0-4-9 0,0 1 9 16,0 3-13 0,0-3-88-16,0-1-18 15,-7 1-3-15,7 3-1 0,1-3-137 0,-1-1-27 0,7-5-5 16,-14-1-2-16</inkml:trace>
  <inkml:trace contextRef="#ctx0" brushRef="#br0" timeOffset="-105586.03">5316 14511 1036 0,'0'0'23'0,"0"0"5"0,0 0 0 0,0 0 1 0,0-6-29 0,0-1 0 16,0 1 0-16,0 0 0 0,0-1 138 0,0 1 22 0,0 0 4 0,0-4 0 15,0 4-19-15,0 0-4 0,0 0-1 0,0-1 0 16,-3 1-23-16,3 3-5 0,0-3 0 0,0-1-1 15,0 1-17-15,0 0-3 0,-4 3-1 0,4 3 0 0,0-7-10 0,-3 4-3 16,3 3 0-16,-7-3 0 0,3 3-20 0,-3 0-4 16,4 3-1-16,-4 0 0 15,0 4-20-15,-1-1-4 0,5 7 0 0,-8-4-1 16,4 7-11-16,0-4-1 0,0 7-1 0,-3-3 0 0,3-1-4 16,-1 4-1-16,5 0 0 0,-1 0 0 0,1 3-9 0,-1-3 12 0,4 3-12 0,0-4 12 15,4 1-12-15,-4-3 0 16,7-1 0-16,-4-2 0 0,8 0 0 0,0-10 0 15,-4 0 0-15,3-3 0 0,8-3-17 0,-7 3 4 16,3-3 1-16,0-1 0 16,0-5-71-16,7-4-13 0,0 1-4 0,0-1 0 15,-3-5-73-15,3-1-15 0,0 3-4 0,-7 0 0 16</inkml:trace>
  <inkml:trace contextRef="#ctx0" brushRef="#br0" timeOffset="-105366.31">5588 14269 1792 0,'0'0'51'0,"0"0"10"0,0 0-49 0,0 0-12 0,0 0 0 0,0 0 0 16,0 0 156-16,0 0 29 0,0 0 6 0,0 0 1 15,4 7-52-15,-1 2-9 0,1 4-3 0,6 5 0 0,-10 1-51 0,4 0-10 16,-1 3-3-16,4 3 0 0,-3 0 0 0,3-3 0 16,-4 0 0-16,8 0 0 0,-4 0-51 0,-3 0-13 15,3-3 0-15,0 6 0 0,0-6 0 0,3 3 0 16,-6-1 0-16,-1-2 0 0,4 0 0 0,-3-3 0 31,3 3 0-31,-3-10 0 0,3 0 0 0,-7-2 0 0,3-4 0 0,-3-3 0 16,0 0-48-16,0 0-13 0,0 0-3 0,0 0 0 15,-3-3-102-15,-8-4-21 0,4-5-4 0</inkml:trace>
  <inkml:trace contextRef="#ctx0" brushRef="#br0" timeOffset="-105158.99">5465 14542 1824 0,'0'0'76'16,"0"0"-60"0,3 3 140-16,-3-3 29 0,7 3 6 0,0 1 1 0,4-1 0 0,-1-3 0 0,-3 3 0 0,4 0 0 15,0-3-103-15,3 3-20 0,0-3-4 0,3 0-1 16,1-3 0-16,-4 3 0 0,4 0 0 0,-1-3 0 16,-2 3-51-16,2-3-13 0,-3 3 0 0,0 0 0 15,1 0 0-15,-1 0 0 0,0 0 0 0,-4 0 0 16,4 3 0-16,-6-3 0 0,-1 3 0 0,0-3 0 15,0-3-100-15,0 0-22 0,0 3-5 0</inkml:trace>
  <inkml:trace contextRef="#ctx0" brushRef="#br0" timeOffset="-101737.45">7063 14260 1683 0,'0'0'48'0,"0"-6"10"0,0-1-46 0,0-2-12 0,0 3 0 16,0-4 0-1,-4 1 128-15,4 3 23 0,0-1 5 0,0-2 0 16,-3 3-73-16,3-1-15 0,0 1-4 0,0 0 0 16,-4 0 0-16,4-1 0 0,-3 1 0 0,-1 3 0 0,0 0 0 0,-3 0 0 0,0 0 0 0,0 3 0 31,0 0-7-31,-3 0-1 0,-1 0-1 0,0 3 0 0,1 3-23 0,-4 0-4 15,3 4 0-15,-3 2-1 16,0 4-7-16,0-1-2 0,3 7 0 0,-3 0 0 0,0 7-6 16,3 2 0-16,-6 3-1 0,3 4 0 15,7-3-11-15,0-4 12 0,-4 3-12 0,8 4 12 0,-1-7-12 0,4 1 0 16,-4-1 0-16,8 0 8 16,0 1-8-16,-1-4 0 0,1 0 0 0,6 0 0 15,-3-6 9-15,4 0 0 0,3-3 0 0,0-3 0 0,4-4-9 16,-1-2 0-16,1-4 0 0,3-3 0 0,-3-3-26 0,3-6-7 0,0-3-2 15,-3-4 0-15,3-3 19 0,-7 1 3 0,4-4 1 0,-1 0 0 16,-3-3-4-16,0 0-1 0,4 3 0 0,-4-3 0 16,0 4 17-1,-3-4 0-15,3 3 0 0,-3 3 0 0,-4-3 0 0,3 7 0 0,-6-1 0 0,3 1 0 16,-7-1-8-16,3 4 8 0,1-1 0 16,-4 4 0-16,0 0 0 0,0 6 0 0,0 0 0 0,-4-3 0 15,1 3 24-15,-4 3-2 0,3 0 0 0,-3 3 0 16,0 4 15-16,0-1 3 0,0 4 1 0,4 2 0 15,-5 1-41-15,5 3-14 0,-1 0 0 0,1-1 0 16,-1 1 14-16,4 0 0 0,0-3 9 16,0 2-9-16,4-2 13 0,-4-3-3 0,3 2-1 0,4-2 0 15,-3-4-9-15,7 1-9 0,-4-1 9 0,3-3-13 16,4 1 13-16,0-4 0 0,1-6 0 0,2 0-9 16,1-4 9-16,-4-2 0 0,4-4 0 0,-1 1 0 15,1-1 0-15,-4-2 0 0,0-1 0 0,-3 0 0 16,-1 0 0-16,-3 4 0 0,0-1 0 0,-3 1 0 15,-4-1 0-15,-4 4 9 0,1 0-9 16,-4-1 10-16,0 1-10 0,-4-1 0 0,1 4 9 0,-1-3-9 16,-3 2 10-16,3 4-2 0,-3 0-8 0,0 0 12 15,3 0-12-15,1 0-12 0,-4 3 3 0,7 3 0 16,-4 0-86-16,8 0-17 0,-4 0-3 0,3 0-1 0,4 4-92 16,0-1-18-16,4 3-4 0</inkml:trace>
  <inkml:trace contextRef="#ctx0" brushRef="#br0" timeOffset="-101299.75">7493 14517 1849 0,'0'0'38'0,"0"0"10"15,-4-3-38 1,4 3-10-16,-3-3 0 0,3 3 0 0,0 0 96 0,0 0 18 0,0 0 3 0,0 0 1 15,0 0-45-15,0 6-9 0,3 3-1 0,-3 1-1 16,4-1-1-16,0 4 0 0,-4-1 0 0,3 1 0 16,1-1 9-16,-1 7 2 0,1-3 0 0,3 0 0 15,-4-1-58-15,1 1-14 0,3-4 0 0,-4 1 0 0,4 0 46 16,0-4 6-16,1-3 2 0,-1 1 0 16,-4-1-35-16,4-3-7 0,0 0-2 0,4 0 0 0,-4 0-10 0,-7-3 0 15,7 0 0-15,-7 0 0 16,7-3 27-16,0-3 3 0,-3 0 1 0,3-4 0 15,-4 1-18-15,1-4-3 0,-1-2-1 0,-3 2 0 0,0-3 12 0,0 1 3 0,0-1 0 0,0 0 0 32,0 1-24-32,-3 2 0 0,3 4 0 0,-4-1 0 0,4 1 8 0,-3 3-8 15,-1-1 8-15,4 7-8 16,0 0 0-16,0 0 0 0,0 0 0 0,0 0-8 16,0 0-45-16,0 0-9 0,0 0-2 0,7 7 0 15,-3 2-32-15,3-3-8 0,0 4 0 0,0-1-1 16,0-3-52-16,3 4-11 0,-2-1-1 0,2-2-1 0,1-1-104 0,-1-3-21 0</inkml:trace>
  <inkml:trace contextRef="#ctx0" brushRef="#br0" timeOffset="-100773">7892 14567 1497 0,'3'-6'66'0,"4"-3"14"15,-7 2-64-15,4 4-16 0,-4-3 0 0,0 6 0 32,0 0 157-32,0 0 28 0,0 0 6 0,0 0 1 0,-4 0-56 0,-3 0-10 0,4 0-2 0,-4 3-1 15,0 3-42-15,-1 4-8 0,1 2-1 0,0 1-1 16,0-1-15-16,4 7-2 0,-4-3-1 0,3 3 0 15,1-1-16-15,3-2-3 0,-4-3-1 0,4 2 0 16,4-2-14-16,-1-1-3 0,1-2-1 0,-1-1 0 16,4-3-15-16,0 1 0 0,4-4 8 0,-4-3-8 15,0 0 0-15,4-3 0 0,-4-4 0 0,3 1 0 0,-3 0 0 0,0-3 0 0,0-1 0 0,4 1 0 32,-7-1 0-32,3 1 0 0,-4-4 0 0,4 4 0 15,-3 3-10-15,-1-4 2 0,1 4 0 0,-4 6 0 0,0 0 0 0,0 0 0 0,0 0 0 0,0 0 0 31,0 9 8-31,0 1-10 0,3-1 10 0,-3 4-10 16,0-1-6-16,4 4-2 0,-4-3 0 0,3 2 0 16,-3-2 18-16,4-1 17 0,-1 1-3 0,1-1-1 0,-1-2-13 0,1-1 0 15,3-3 0-15,-3 1 0 0,3-1 0 0,-7-6 11 16,0 0-11-16,7 0 10 0,0 0-2 0,-7 0 0 16,7-3 0-16,0-3 0 0,-4-1 24 15,1 1 5-15,-1-3 1 0,-3-1 0 0,0 1-38 0,0-1-16 0,0 1 0 16,-3 0 1-1,3-1 24-15,-4 1 5 0,1 3 1 0,-1-4 0 0,1 1-15 16,-1-1 0-16,1 1 0 0,-1-4 0 0,1 4 0 0,3 0 0 0,-4-4 0 0,4 0 0 31,0 4 0-31,0 0 0 0,0-4 0 0,0 4 0 0,4 2 0 0,-1 1 0 0,1 0 0 16,3 3 0-16,-4 0 0 0,4-1 0 16,0 4 0-16,4 0 0 0,-4 0 0 0,4 4 0 0,-1-1 0 0,1 0 0 15,-1 3 11-15,1-3-1 0,0 4 0 0,3-1 0 16,-4 3-10-16,1 1-14 0,3 2 3 0,-3-2 1 15,-4-1-14-15,3 4-4 0,1-7 0 0,-4 3 0 16,3 1-108-16,-3-4-23 0,4 3-4 16</inkml:trace>
  <inkml:trace contextRef="#ctx0" brushRef="#br0" timeOffset="-100585.89">8428 14871 2795 0,'0'0'58'0,"-7"3"14"0,7-3-57 0,0 0-15 0,-4 0 0 0,4 0 0 16,-7-3 115-16,4-3 20 0,-1 0 4 0,1-4 1 16,-1 1-80-16,1-4-16 0,3 1-4 0,0-4 0 15,-4-3-26-15,1 4-6 0,-1-7 0 0,4 0-8 16,-4 0 0-16,1 0 0 0,3 0 0 0,0 0 0 31,-4 3-123-31,4 4-18 0,0-1-4 0</inkml:trace>
  <inkml:trace contextRef="#ctx0" brushRef="#br0" timeOffset="-100456.55">8389 14473 3128 0,'-7'3'89'0,"3"4"19"16,1-4-87-16,-1 3-21 0,1-3 0 0,3 3 0 0,0-6 44 0,0 7 5 0,0-7 1 0,0 6 0 16,3 0-50-16,1 0 0 0,3-2 0 0,0 2 0 15,0-3-181-15,0 0-31 0</inkml:trace>
  <inkml:trace contextRef="#ctx0" brushRef="#br0" timeOffset="-99566.39">8738 14646 1767 0,'0'0'78'0,"0"0"17"0,0 0-76 16,0 0-19-16,0 0 0 0,-7 0 0 0,4 0 121 0,-4 0 21 0,3 0 4 0,-3 0 1 15,4-4-29-15,-4 4-6 0,3 0 0 0,-3-3-1 16,0 3-23-16,-4 0-4 0,4 3 0 0,-3 1-1 15,-1-1-41-15,0 3-8 0,1 0-2 0,-1 4 0 16,-3-4 24-16,4 6 4 0,-1-2 0 0,0 2 1 16,1 4-35-16,3-3-7 0,0 5-2 0,0-2 0 15,3 0-9-15,1-4-8 0,-1 4 12 0,4 0-12 16,4-7 0-16,-4 4 0 0,3-7 0 0,1 0 0 16,3 0-9-16,3-2-9 0,-3-4-2 0,4 0 0 15,0-4 20-15,3 1 0 0,0-3 0 0,0 0 0 0,4-4 0 0,-4 1 0 0,3-4 0 16,1 4 0-1,-4-3 8-15,0-1 6 0,0 4 1 0,-3-4 0 16,-1 0-15-16,1 1 0 0,-4 3 0 0,0-4 0 16,0 4 0-16,-3-1 0 0,-1 1 0 0,1 6 0 0,-4 3 0 15,0 0 8-15,0 0-8 0,0 0 0 16,0 6 0-16,3 6 0 0,-3 1 8 0,0 3-8 16,0-4 0-16,4 7 9 0,-4-3-9 0,0-1 8 0,3 1-8 0,1-3 8 0,-1 2-8 0,-3-2 8 31,4-4-8-31,-1 1 8 0,1-4-8 0,0 0 8 15,3 0-8-15,-4-2 0 0,4-4 9 0,-3 0-9 0,3 0 28 0,0-4 2 0,-4-2 0 0,4 0 0 16,0-4-47-16,0 1-10 16,-3-3-1-16,3-1-1 0,0 0 29 0,-3-2 0 0,-1 2 0 0,1-2 0 15,-1 2 0-15,1 0 0 0,-1 1 0 0,1-1 0 16,-1 4 27-16,1 0-2 0,-1-1 0 0,1 1 0 16,-1-1-25-16,5 4 0 0,-5 0 0 0,4-4 0 15,0 4-16 1,-3 0-8-16,6 3-1 0,-3 0-1 0,0 3 26 0,4 0 0 0,0 0 0 0,-1 3 0 15,1 0 16-15,-1 3 8 0,1 0 1 0,-1 4 1 16,-2 2-37 0,2 1-7-16,-3 3-2 0,-3 2 0 0,3-2 20 0,-4 6 12 0,1 0-1 0,-1 0-1 15,-3-3-10-15,4 0 8 0,-4-1-8 0,0-2 8 16,0 0-8-16,0-4 0 16,0-2 0-16,0-1 0 0,-4-3-28 0,4-6-10 0,0 0-2 0,0 0-1 15,0 0-68-15,0 0-14 0,0 0-2 0,7-9-1 16,0 3-53-16,0-7-10 0,1 1-3 0</inkml:trace>
  <inkml:trace contextRef="#ctx0" brushRef="#br0" timeOffset="-99051.15">9352 14580 1725 0,'0'0'72'0,"0"0"-57"16,0 6 162-16,0 0 33 0,0 4 6 0,-3-1 2 15,3 1-72-15,-4 2-14 0,1-3-4 0,-4 7 0 16,3-3-36-16,-3 2-8 0,3 1-2 0,-3 3 0 15,4-3-29-15,-1 2-5 0,1 1-2 0,-1 0 0 16,1 0-14-16,-1-4-4 0,1 1 0 0,3 3 0 16,-4-7-14-16,8 1-3 0,-4 0-1 0,0-4 0 15,3 0 13-15,1-2 2 0,-1-1 1 0,1-3 0 16,-1 0-26-16,4 0 0 0,-3 0 0 0,3-3 0 16,0 0 0-16,0-3 0 0,0 0 0 0,0 0 0 15,4 0 0-15,-4-3 0 0,3-1 0 0,-3 1 0 16,4-3 0-16,-4 2 0 0,4 1 0 0,-1 0 0 15,1-4 0-15,-1 4 0 0,1 0 0 0,3 0 0 16,-3-4-16-16,-1 1-9 0,-3-1-2 0,4 1 0 16,-1 0 43-16,-2-4 9 0,2 1 2 0,-3-1 0 15,0 0-27-15,0-2 0 0,0 2 0 0,0 4 0 16,0-4 0-16,-7 1 0 16,4 2 0-16,0 1 0 0,-4 0 0 0,-4 2 0 0,4-2 0 0,0 9 0 15,-7-3 0-15,0 3 0 0,0 0 0 0,0 6 0 16,0 0 0-16,-4 4 0 0,1-1 0 0,-1 4 0 0,0 2-12 0,1 1-7 0,-1 3-1 0,1 0-1 31,-1-1 21-31,4 4 0 0,0-3 0 0,3 0 0 0,4 0 0 0,-3 0 0 0,6-4 0 0,1 1 0 31,-1 0 0-31,1-4 0 0,3 1 0 0,4-1 0 0,-1-2 0 0,1-1 0 0,3 1 11 0,0-4-11 32,4 0 8-32,-4-3-8 0,7 0 0 0,-3 0 9 15,-1-3 3-15,1 0 0 0,-1-6 0 0,-2 3 0 0,-1-3-12 0,-4 0 0 0,4-1 0 0,-7 1 0 16,4 0-44-16,-4-1-12 0,0 1-1 0,-3 0-1 15,-1 0-163 1,1-1-33-16</inkml:trace>
  <inkml:trace contextRef="#ctx0" brushRef="#br0" timeOffset="-96019.91">2836 16088 1489 0,'-7'-13'31'0,"7"13"7"15,-3-3-30-15,3-3-8 0,0 0 0 0,0 6 0 16,0 0 72-16,0 0 12 0,0 0 4 0,0 0 0 0,0 0 23 0,0 0 5 15,0 0 0-15,0 0 1 0,0 0-42 0,0 0-9 16,0 0-2-16,0 0 0 16,0 12-12-16,3 1-2 0,4 2-1 0,0 4 0 0,0 3-18 0,4 6-4 0,0 4-1 15,3 2 0 1,0 1 30-16,-4 2 7 0,12 1 1 0,-12 6 0 16,4 0-27-16,0 0-5 0,4 3 0 0,-11-13-1 15,4 4-6-15,-1-4-1 0,1-2 0 0,-1-1 0 16,1-3-15-16,-7-3-9 0,3 0 10 0,3 1-10 0,-3-4 0 0,0-7 0 15,-3-2 0-15,3-4 0 16,-7-6-35-16,0-3-13 0,0 0-2 0,0-3-1 16,0-6-17-16,0-4-4 0,-7 1-1 0,3-4 0 15,-3-3-147-15,4 3-28 0</inkml:trace>
  <inkml:trace contextRef="#ctx0" brushRef="#br0" timeOffset="-95559.17">2815 16126 1958 0,'0'0'43'0,"-7"-4"9"0,4-2 1 0,-8 0 3 0,7 0-45 0,-3-1-11 16,7 1 0-16,-3 0 0 0,3 0 53 0,-7-1 9 16,7 1 2-16,0 0 0 0,0-1 0 0,0 1 0 15,0-3 0-15,7 2 0 0,-7 1 0 0,3 0 0 16,4 0 0-16,1-1 0 0,2 1-52 0,1 3-12 15,-1 0 0-15,4 0 0 0,4 0 38 0,7-1 5 16,-4-2 1-16,4 6 0 16,3-3-5-16,0 0-1 0,7 0 0 0,-6 3 0 0,2-3-7 0,5 3-2 15,-12 3 0-15,8 0 0 0,-4 0-9 16,-7 6-3-16,1 1 0 0,-5 2 0 16,1 1 26-16,-8 6 5 0,5 3 0 0,-5 0 1 15,1 3-12-15,-8 9-2 0,4 4-1 0,-7-1 0 0,0-5-11 0,0 2-3 0,-10-2 0 16,3 2 0-16,-4-6-4 0,4 1 0 0,-4-1-1 0,-6-3 0 31,3 0-4-31,0-6-1 0,3-3 0 0,-10 2 0 0,7-5-10 16,0-1 0-16,-4-2 0 0,4-4 0 0,0 0 0 15,3-6 0-15,1 0 0 0,-5-3 0 0,5 0-24 16,-1-3-11-16,4-4-1 0,0 4-1 47,7-3-108-47,0-1-22 0,4-2-4 15,-1-1-1186-15</inkml:trace>
  <inkml:trace contextRef="#ctx0" brushRef="#br0" timeOffset="-94861.49">3316 15831 2034 0,'0'0'44'0,"0"0"10"0,0 0 2 0,-7 3 1 0,7-3-45 0,0 0-12 0,-7 3 0 0,7-3 0 0,0 0 86 0,0 0 15 15,0 0 3-15,0 0 1 0,0 0-41 0,7 6-9 0,0-2-2 0,4-1 0 16,-1 0-7-16,4-3-2 15,1 0 0-15,-1 0 0 0,3 0-11 0,-3-3-2 0,8 0-1 0,-12-1 0 16,4 1-10-16,0 0-3 0,-3 0 0 0,0 0 0 16,-1 0-9-16,1 3-8 0,-1-3 12 0,-6 3-12 15,-1 0-11-15,-3 0-9 16,7 0-1-16,4 0-1 0,-8 3-186 0,5 0-36 0</inkml:trace>
  <inkml:trace contextRef="#ctx0" brushRef="#br0" timeOffset="-93399.19">3549 16693 619 0,'0'0'17'0,"0"0"5"16,0 0-22-16,0 0 0 0,0 0 0 0,0 0 0 15,0 0 11-15,0 0-3 0,0 0 0 0,0 0 0 16,0 0 1-16,0 0 0 0,0 0 0 0,0 0 0 0,0 0 38 15,0 0 7-15,0 0 2 0,0 0 0 16,0 0 45-16,0 0 10 0,0-6 1 0,3 3 1 0,-3 3-39 0,0 0-8 0,0 0-2 0,0 0 0 31,0-7-9-31,0 7-3 0,0 0 0 0,0 0 0 16,0 0-4-16,0 0 0 0,0 0-1 0,0 0 0 0,0 0 17 0,0 0 3 0,0 0 1 0,0 0 0 31,0 0-16-31,0 0-2 0,0 0-1 0,0 0 0 0,0 0-7 0,0 0-2 16,0 0 0-16,0 0 0 0,0 0-32 15,0 0-8-15,0 0 0 0,0 0 0 0,0 0 42 0,0 0 6 0,0 0 2 0,0 0 0 32,8-3-29-32,-8 3-5 0,0 0-2 0,0 0 0 0,0 0-14 0,0 0 0 15,0 0 0-15,0 0 0 0,0 0 33 0,0 0 4 0,0 0 1 0,0 0 0 16,0 0-10-16,0 0-1 16,0 0-1-16,0 0 0 15,0 0-26 1,0 0 0-16,0 0 0 0,0 7 0 0,0 2 0 0,0 0 0 0,0 4 0 15,0 3 0-15,-8-4 56 0,8 7 7 0,-3 0 1 0,3 0 0 16,0 3-64-16,0-4-15 0,-7 4-1 0,7 3-1 0,0-3 17 0,-4 3 0 0,4 0 0 0,0 1 0 16,0-4 15-16,0-4 0 0,4 1 0 0,3 0 0 15,-7-3-15-15,3-4 0 0,5 1 0 0,2-1 0 16,-6 1-12-16,6-4-4 0,1 1-2 0,-1-4 0 16,-3 0 29-16,4 0 5 0,7 1 2 0,-11-7 0 15,10 0-66 1,-6 0-12-16,0-3-4 0,-8-4 0 0,8 1 78 0,-1 0 15 0,1-4 3 0,-8 1 1 15,4 0-24-15,-3-1-9 0,-1 1 0 0,5-1 9 16,-5 4-40-16,-3 0-8 0,7-1-1 0,-7 1-1 16,0 0-103-16,0 3-21 0,0 3-4 0</inkml:trace>
  <inkml:trace contextRef="#ctx0" brushRef="#br0" timeOffset="-92902.84">3489 16815 1507 0,'0'0'31'0,"0"0"9"16,0 0-32-16,0 0-8 0,0 0 0 0,0 4 0 15,-7-1 147-15,7-3 28 0,-4 3 5 0,-3 0 2 16,7-3-71-16,-3 6-15 0,3-3-2 0,0-3-1 0,0 0 15 0,0 0 2 16,0 0 1-16,0 0 0 15,0 0-44-15,0 3-9 0,10 4-2 0,-6-4 0 0,7 0-24 0,-1-3-6 0,1 3-1 0,3 0 0 32,0-3-25-32,4 3 0 0,-4 1 0 0,7-4 0 15,-4 3 0-15,1-3 0 0,3-3 0 0,-3 3 0 16,0-4 0-16,-1 1 0 0,1 0 0 0,-8 0 0 15,5 0 0-15,-1 0 0 0,-4 3 0 0,4-3 0 0,-7-1-148 16,4 4-36-16,-8-3-6 0,-3 3-2 0</inkml:trace>
  <inkml:trace contextRef="#ctx0" brushRef="#br0" timeOffset="-90004.2">4364 16251 2719 0,'-32'6'56'0,"29"-3"15"0,-8 1-57 0,4-1-14 0,3-3 0 0,4 0 0 16,0 0 58-16,0 0 9 0,0 0 1 0,0 0 1 15,0 0-31-15,0 0-6 0,0 0-2 0,7-3 0 16,8 3-7-16,-12 0-2 0,8-4 0 0,-1 4 0 16,4 0 7-16,-3 0 0 0,0 0 1 0,-1 0 0 15,1 0-5-15,-1 0-2 0,1 0 0 0,3 0 0 16,-3 4-8-16,-4-4-2 0,3 0 0 0,1 3 0 15,-4-3-12-15,3 0 9 0,-2 3-9 0,-1-3 8 16,-4 0-8-16,8 3 0 0,-4-3 0 0,-4 3 0 16,4 0-88-16,-7-3-19 0,0 6-4 0,4 1-1 15,-4-7-126-15,-4 6-26 0</inkml:trace>
  <inkml:trace contextRef="#ctx0" brushRef="#br0" timeOffset="-89815.74">4353 16477 2293 0,'0'0'101'0,"0"0"22"0,0 0-99 0,0 0-24 0,0 0 0 0,11 3 0 16,-8 0 101-16,4 0 15 0,1 0 4 0,2 0 0 15,1-3-38-15,-4 0-7 0,3 0-2 0,4 0 0 16,-3 0-32-16,0 0-6 0,-1-3-2 0,4 3 0 31,-3-3-22-31,-1 3-11 0,5-3 10 0,-5 0-10 0,4 3-100 0,-3-3-25 0,3 0-6 0</inkml:trace>
  <inkml:trace contextRef="#ctx0" brushRef="#br0" timeOffset="-69828.6">10333 16461 748 0,'0'0'33'0,"0"0"7"16,0 0-32-16,0 0-8 0,0 0 0 0,0 0 0 31,0 0-28-31,0 0-8 0</inkml:trace>
  <inkml:trace contextRef="#ctx0" brushRef="#br0" timeOffset="-4003.38">5644 12548 1824 0,'-10'-3'76'16,"3"3"-60"15,0 0 140-31,0 0 29 0,3 0 6 0,-6 3 1 0,-1 0-116 0,4 0-24 0,0 0-4 0,0 4 0 16,3-1-25-16,-3 0-5 0,0 4-1 0,4-4 0 15,-1 0 28-15,4 4 6 0,0-1 1 0,-3 0 0 16,3 4-32-16,0-1-7 0,-7-2-1 0,7 5 0 16,0 1-12-16,0 3 0 0,0 0 0 0,0 0 0 15,7-4 42-15,-7 1 6 0,3 3 0 0,1-4 1 16,-1 1-31-16,4-6-6 0,0 2-2 0,4-3 0 15,-4-5-10-15,4-1 10 0,6 0-10 0,-6-3 10 16,-1-3-10-16,4 0 0 0,1-4 0 0,-5 1 0 16,4-3 0-16,-3-1 0 0,3-2 0 0,-3 5 0 15,-1-2 0-15,1 0 0 0,-1-1 0 0,-3 4 0 16,0-3-49-16,0-1-12 0,-7 4-3 0,4-4 0 16,0 1 52-16,-4 3 12 0,0-4 0 0,0 1 0 15,0 3 0-15,-4-4 0 0,0 4 0 0,4 0 0 16,-7-4 0-16,4 1 0 0,-1 0 0 0,1-4 0 15,-1 7 0-15,-3-4 0 0,4 7 0 0,-1-3 0 0,1 3 28 0,3 3 8 0,-7 0 1 16,7 0 1 0,0 0-10-16,0 0-1 0,0 0-1 0,0 0 0 15,0 0-26-15,0 6 0 0,0 3 0 0,0 1 0 16,0-1 0-16,3 4 0 0,4-4 0 0,-3 7 0 0,3 0 0 0,-4 2 0 0,4 1 0 16,7 3 0-16,-10 0 0 0,7 0 0 0,-1 0 0 0,1 3 0 15,-1 0 0-15,1 0 0 0,3 0 0 0,-3 4 0 16,-1-1 56-16,1 0 7 0,-4-3 1 15,3 6 0 1,-6-2 0-16,3 2 0 0,-7 3 0 0,4-2 0 0,-1-4-64 16,-3 0-16-16,-3-3-2 0,-1 4 0 0,0-4 29 0,1-3 5 0,-4 0 2 0,0 0 0 15,-4-7-9-15,1 1-1 0,-4 0-8 0,3-4 12 32,-3-6-12-32,0 4 0 0,0-7 0 0,0 0 0 0,-1-6 0 0,1 0 0 15,-3-3 0-15,3-4 0 0,-1 1 0 0,1-7 0 0,0 0 0 16,0 1 0-16,0-4 0 0,0 0-8 0,3-3 8 0,-3 0-13 0,4 0 13 0,-1 0 0 15,0 0 12-15,8 0-12 16,-8 0 0-16,8 0 0 0,-1 0 0 0,4 4 0 16,4-1 0-16,-1 3 0 0,1-3-8 0,3 4 8 0,0-1 0 0,4 0 0 0,6 4 0 15,-6-1 0-15,3 1 0 16,0 2 0-16,4-2 0 16,-1 6 0-16,1-4 0 0,-4 7 0 0,0-3 0 0,4 3 0 0,-4 3 0 0,0-4 8 0,4 4-8 15,-4-3 10-15,0 3-10 16,7-3-9-16,-10 3 9 0,3-3-13 0,0 0 13 0,-4 0 8 0,-3 3 0 15,4-3-8-15,-4-1 8 0,0 1-8 0,0 0 0 0,0 0 0 16,-3 3-15-16,3-3-6 0,-4 0-2 16,-3 3 0-1,0 0-141-15,0 0-29 0</inkml:trace>
  <inkml:trace contextRef="#ctx0" brushRef="#br0" timeOffset="16028.64">5493 16082 1580 0,'0'0'67'16,"0"-7"-54"15,0 4 41-31,3-3 8 0,4-3 2 0,-7 2 0 0,4-2 51 0,-4 3 10 0,3-1 3 0,-3-2 0 16,4 3-52-16,-1-4-9 0,-3 1-3 0,0-1 0 15,-3 4 9-15,3 0 2 0,-4 0 0 0,4-1 0 16,-3 1-18-16,-1-3-3 0,4-4-1 0,-7 7 0 16,4-4 9-16,-4 4 2 0,0 3 0 0,0-3 0 15,0 0-52-15,-1-4-12 0,-6 1 0 0,0 6 0 16,7-1 29-16,-3 4 3 0,-4 0 1 0,3 4 0 15,0-1-15-15,-3-3-3 0,0 3-1 0,7 0 0 16,-7 3 2-16,3 4 1 0,1-1 0 0,-1 4 0 16,1 2-17-16,-1 4-11 0,0 0 2 0,-3 6 0 15,4-3 9-15,3 6 0 0,0 0 0 0,-7 7 0 0,6 3 0 0,5-1 0 16,-1 1 0-16,1-1 0 16,-1 4 0-16,4-6 0 0,0 2 0 0,0-2 0 15,4-1 10-15,-4 1-2 0,7-4-8 0,-4 0 12 16,8-2-12-16,0-4 0 0,-4-3 0 0,3 0 0 0,1-7 0 0,-1-2 0 0,5-4 0 15,2-2 0 1,-6-1 0-16,3-6 0 0,0 0 0 0,4-3 0 0,-4-4 0 0,7-5 0 16,-7 2 0-16,7-5 0 0,-10 2 0 0,3-6-16 0,-4 1 3 0,1-1 1 31,0 3 12-31,3 0 16 0,-11 1-3 0,8-1-1 16,-8 0-12-16,4 4 0 0,-7-1 0 0,4 4 0 15,3 0 0-15,-7-1 0 0,0 4 0 0,0 0 0 0,0-1 0 16,-7 1 0-16,7 0 0 0,-4-1 0 0,-3 1 0 0,4 3 0 0,-1 0 0 0,-3 0 0 31,4 0 0-31,-4-4 0 0,0 4 0 0,0 0 0 16,0 0 0-16,3 3 0 0,0-3 0 0,-6 3 0 0,3 0 0 0,3 3-12 0,-3-3 3 0,4 3 0 15,-1 0 9-15,4-3 0 0,-7 3 0 0,7-3 0 16,0 0 0-16,0 4 0 0,0-4 0 0,0 0 0 16,0 6 0-16,0-6 12 0,7 6-2 0,-3 0-1 15,3-3-9-15,0 1 0 0,3-1 0 0,1-3 0 16,0 3 0-16,-1-3 0 0,4 0 0 0,0 0 0 15,4 0 0-15,-4-3 0 0,0 0 0 16,4-1 0-16,-4 1 0 0,0 3 0 0,0-3 0 0,0 0 0 16,0 3 0-16,-3-3 0 0,0 3 0 0,-4-3 0 15,3 3-14-15,-10 0-5 0,0 0-1 0,0 0 0 0,0 0 32 0,0 0 7 0,7 6 1 0,-7 0 0 32,0 4-20-32,0-1 0 0,0 7 0 0,-7-4 0 15,4 7 0-15,-1 3 0 0,-3 0 0 0,4 3 0 16,-4-3 27-16,3 3 1 0,-7-3 1 0,4 3 0 15,0-3-10-15,0 0-3 0,4 0 0 0,-4 0 0 16,3-3-7-16,-3-7-1 0,4 1-8 0,-1-1 12 16,1-2 0-16,3-4 0 0,0-6 0 0,0 0 0 0,0 0-12 0,0 0 0 0,0 0 0 15,0 0 0 1,3-6-48-16,1 0-13 0,-1-1-3 0,4-2 0 16,-7 0-102-16,4-1-21 0,3 1-4 0</inkml:trace>
  <inkml:trace contextRef="#ctx0" brushRef="#br0" timeOffset="16914.25">5906 16665 1337 0,'0'-10'56'0,"0"4"-44"15,0 0 144-15,0 3 28 0,0 0 7 0,0 3 1 16,0 0-52-16,-4-3-9 0,4-1-3 0,0 4 0 0,0 0-51 0,0 0-10 16,0 0-3-16,0 4 0 15,0-4 0-15,0 0 0 0,0 0 0 0,0 9 0 0,-4 0-51 0,4 1-13 0,-3 2 0 0,3 1 0 16,-4 6 54-16,4-1 8 15,-3 1 2-15,3 0 0 0,-11 3-52 0,4-3-12 0,4 6 0 0,-4-3 0 32,0 0 0-32,0 0 0 0,3 0 0 0,4 0 0 0,-7-4 34 0,3 1 4 15,4-3 1-15,0 0 0 0,0-4-11 16,0-2-3-16,4-4 0 0,-4-6 0 0,7 3-40 0,4 0-8 0,-4-3-1 0,3 0-1 16,1 0 25-16,3 0-8 0,-3 0 8 0,6-3 0 15,-6-3-9-15,3-4 9 0,0 1-10 0,4-4 10 31,-4 4-32-31,-4 3 0 0,4-4 0 0,-3 1 0 16,0-1 20-16,-8 4 12 0,4-3-13 0,-3-1 5 16,-1 4-80-16,-3 0-15 0,0 0-3 0,0-1-1 0,-3 1-74 0,-1 0-15 0,1-1-4 0</inkml:trace>
  <inkml:trace contextRef="#ctx0" brushRef="#br0" timeOffset="17074.28">5891 16800 2880 0,'0'0'64'0,"0"0"12"0,0 0 4 0,0 0 0 0,0 0-64 0,7 6-16 0,-3 0 0 0,3-3 0 0,0 4 84 0,0-4 15 0,4 0 2 0,-4-3 1 0,3 3-53 16,4-3-10-16,-3 3-3 0,0-3 0 0,6 0-23 0,-6 0-5 0,7 0 0 0,-4 0-8 16,0-3 0-16,0 0 0 0,0 0 0 0,0-3 0 31,4-1-63-31,-8 4-13 0,1-3-2 0,3 0-880 15,-3-1-176-15</inkml:trace>
  <inkml:trace contextRef="#ctx0" brushRef="#br0" timeOffset="21647.68">6488 16091 985 0,'0'0'28'0,"0"0"6"0,0 0-34 0,0 0 0 0,0 0 0 0,0-6 0 15,0 6 46-15,0 0 2 0,0 0 1 0,0 0 0 16,3-3 34-16,-3 3 6 0,4-7 2 0,-4 7 0 15,0 0 21-15,0-3 4 0,0 3 0 0,0 0 1 16,0-3-9-16,0 3-1 0,0 0-1 0,0 0 0 16,0 0-49-16,0 0-9 0,0 0-3 0,0 0 0 15,0 0 11-15,0 0 1 0,0 0 1 0,0 0 0 0,0 0-42 0,0 0-8 0,0 0-8 16,0 0 12 0,0 0-12-16,0 0 0 0,0 0 0 0,0 0 0 0,0 0 0 0,0 0 0 15,0 0 0-15,0 0 0 0,0 0 0 0,0 0 0 16,0 0 0-16,0 0 0 0,0 0 46 0,0 0 7 0,0 0 2 0,0 0 0 15,0 0-28-15,0 6-6 0,0-6-1 0,0 0 0 32,0 0-11-32,0 0-9 0,0 0 12 0,0 0-12 0,0 0 8 0,0 0-8 15,0 0 0-15,0 0 0 0,0 0 0 0,0 0 0 0,0 0 0 0,0 0 0 16,0 0 0-16,0 0 0 0,0 0 0 0,0 0 0 16,0 0 0-16,0 0 0 0,-4-3 0 0,4 0 0 15,0 0 0-15,0 0 0 0,0 3 8 0,0 0-8 16,0 0-12-16,-3-3-7 0,3 3-1 0,0 0 0 15,-4-3 68-15,4 3 12 0,0 0 4 0,0 0 0 16,0 0-64-16,0 0 0 16,0 12-16-16,4 1 3 0,-1 2 13 0,1 4 0 15,-1 3 0-15,4 3 10 0,-3 7 0 0,-1-1 0 0,4 7 0 0,0-1 0 16,0-2-1-16,1 2 0 0,-1-2 0 0,0 2 0 16,0-2-1-16,0-4-8 0,-4-3 12 0,4-2-4 15,0-1-8-15,-3-10 0 0,-1 4 0 0,4-6 8 16,-7-4-8-16,4 0 0 0,-4-9 0 0,0 0 0 15,0 0 0-15,0 0 0 16,0 0 0-16,0 0 0 0,0 0 0 0,0-3 0 0,0 0-11 0,0-3 11 16,-4 0-119-16,4-4-18 0,-3-2-4 0,-1 2-1123 0</inkml:trace>
  <inkml:trace contextRef="#ctx0" brushRef="#br0" timeOffset="22022.03">6417 16010 2044 0,'0'0'45'0,"-3"-7"10"0,3 1 1 0,-4 3 1 16,4-3-45-16,0-1-12 0,0 7 0 0,0 0 0 16,0 0 72-16,0-6 13 0,0 6 3 0,7-3 0 15,0-3-7-15,0-1-1 0,0 1 0 0,4 0 0 16,3 3-64-16,0-4-16 0,4 1 0 0,-1 0 0 15,1 0 55-15,3-1 7 0,-3 1 2 0,3 3 0 16,0-3 0-16,4-1 0 0,-4 4 0 0,4 0 0 16,-4 3-52-16,0 3-12 0,0-3 0 0,-3 7 0 0,-1-1 35 15,-2 3 4-15,2 1 1 0,-6-1 0 0,3 4-15 0,-4-4-2 16,-3 4-1-16,1 2 0 16,-8 1-2-16,0 0-1 0,0 2 0 0,-8 1 0 15,1 0 1-15,0 3 0 0,-3-3 0 0,-4 0 0 16,3-1-10-16,-7 4-2 0,4 3 0 0,-3-3 0 0,-1-3-8 15,0-3 10-15,4 0-10 0,-3-1 10 16,-1 1-10-16,7-7 8 0,-3 1-8 0,7-4 8 47,-3-3-8-31,6 3-11-16,1-6 3 0,-4 0 0 0,3-6-31 0,4 3-5 0,0-3-2 0,0-1 0 0,4-2-117 0,3-4-23 0,0 1-5 0,3 3-1 0</inkml:trace>
  <inkml:trace contextRef="#ctx0" brushRef="#br0" timeOffset="22716.5">6893 16590 1267 0,'0'0'28'0,"0"0"5"0,0 0 2 0,0-4 1 0,0 4-36 0,4-6 0 0,-4 0 0 0,3 0 0 16,-3 6 140-16,4-3 20 0,-4 3 5 0,0 0 1 15,0-7-45-15,0 7-9 0,0-6-1 0,0 6-1 16,0 0-26-16,0 0-6 16,0 0-1-16,0 0 0 0,0 0-20 0,0 0-4 15,0 0-1-15,0 0 0 0,0 0-16 0,0 0-4 16,0 0-1-16,3 9 0 0,1 4-7 0,-1-1-2 16,-3 1 0-16,0 0 0 0,0 5 0 0,-3 1 0 0,3 3 0 0,-4 0 0 15,4-3 1-15,-3 3 0 0,-1-3 0 0,1 3 0 16,3-4-5-16,-4-2-1 0,4 0 0 15,0-1 0-15,0-2-7 0,0 0-2 16,4-4 0-16,3 0 0 0,-4-2-8 0,4-1 0 0,1 0 0 0,-1-3 0 16,3 0 0-16,-3 1 0 0,4-4-8 15,-4 0 8-15,3 0 0 0,1-4 0 0,-4 1 0 0,4 0 0 47,-4-3-12-31,0 3 12-16,0-4-10 0,0 1 10 0,-7 6-27 0,3-3 1 15,-3 3 0-15,7-6 0 0,-3 0-29 0,0-1-5 0,-1 1-2 0,1 0 0 0,-4-1-94 0,0 1-18 0,-4 0-4 0,4 0-894 0</inkml:trace>
  <inkml:trace contextRef="#ctx0" brushRef="#br0" timeOffset="22909.19">6872 16746 2120 0,'0'0'47'0,"0"0"9"0,0 0 3 0,0 0 0 0,0 0-47 0,0 0-12 15,0 0 0-15,7 0 0 0,4 0 68 0,-4 0 12 0,3-3 3 0,1 3 0 16,0 0-15-16,-1-3-4 0,4 3 0 0,4 0 0 16,3 0 31-16,-7 0-50 0,-3-3 0 15,3 3-28-15,-4 0-5 16,1-3-2-16,0 3 0 16,-4-3-52-16,3 3-10 0,-3-3-3 0,0-1-756 15,0 4-151-15</inkml:trace>
  <inkml:trace contextRef="#ctx0" brushRef="#br0" timeOffset="23142.91">7183 16709 1937 0,'0'0'55'0,"0"0"12"0,0 0-54 0,-4 6-13 15,4-6 0-15,0 0 0 16,0 0 125-16,0 0 23 0,0 0 4 0,4 6 0 0,-4-6-70 0,3 7-14 15,4-4-4-15,0 0 0 0,0 0-51 0,0 0-13 16,0 0 0-16,0-3 0 0,4 0 0 0,-4 0 0 16,0-3 0-16,4 3 0 0,-4-3 0 0,3 0 0 0,1 0 0 0,0 0 0 47,-4 3-151-47,3-4-33 0,-3 1-6 0,0 3-2 0</inkml:trace>
  <inkml:trace contextRef="#ctx0" brushRef="#br0" timeOffset="23442.13">7451 16543 2419 0,'0'0'53'0,"0"0"11"0,0 0 3 0,0 6 1 0,0-6-55 0,0 9-13 0,-4-2 0 0,4 2 0 15,0 0 105-15,0-2 19 0,0 2 3 0,4 4 1 16,-4 2-52-16,3-2-9 0,-3 2-3 0,4 1 0 0,-1 3-20 15,1 0-4-15,-1 0 0 0,1-1-1 0,-1-2-11 0,1 0-3 16,-1-1 0-16,1 1 0 16,-1 0-8-16,1-4-1 0,0 1-1 0,-1-1 0 15,1-2-15-15,-1-4 0 0,-3-6 0 0,0 0 0 16,0 0-39-16,0 0-10 0,0 0-3 0,0 0 0 16,0 0-82-16,4-9-17 0,-1-1-3 15</inkml:trace>
  <inkml:trace contextRef="#ctx0" brushRef="#br0" timeOffset="25904.32">8022 15925 2030 0,'0'0'57'0,"0"0"14"16,0-6-57-16,0-1-14 0,0 1 0 0,0 0 0 16,0 0 104-16,0 6 19 0,0-7 3 0,0 1 1 15,0 3-50-15,0-3-9 0,0-1-3 0,0 4 0 16,0 0-1-16,-3 0 0 0,-1 0 0 0,1 3 0 0,-1 3 0 16,-3-3 0-16,3 3 0 0,-3 3 0 0,4-3-51 0,-4 1-13 0,0 2 0 0,0 0 0 31,0 4 34-31,-4 2 4 0,4-3 1 0,-4 4 0 0,4 0-11 0,0 2-3 15,-3 4 0-15,-1 3 0 0,1-3-25 16,3 9-12-16,-4 0 0 0,0 4 1 0,4-4 11 0,0 3 8 16,4 1-8-16,-1 5 11 0,1-2-11 0,3-1 0 0,0 1 0 0,3-1 8 31,1 1-8-31,3-4 0 0,0 0 0 0,3-2 0 16,1-4 0-16,3-3 0 0,-3-7 0 0,6-2 0 15,-3-4 0-15,8-3 0 0,-5-6 0 0,1 0 0 16,3 0 0-16,0-3 0 0,-3-3 0 0,3-3 12 0,-3-1-12 0,-1-5-9 15,1-1 9-15,0 0-13 0,-8 1 13 16,4 2 0-16,-3-3 0 0,-8 7 0 0,4-4 0 0,-7 1 10 0,0 2-10 16,0 1 8-1,-3 0 0-15,-4-1-8 0,0 4 12 0,0 0-4 0,0-1-8 0,3-2 0 0,-6 3-12 0,6-1 12 16,-3 1 0-16,0 3 8 0,0-3 2 16,0 3 0-16,3 0-10 0,-3 3 0 0,4-4 0 0,3 4 0 15,-4 0 0-15,4 0 0 0,-3 0 0 0,3 0 0 16,0 0 0-16,0 0 0 0,0 0 0 0,0 0 0 31,0 0 0-31,0 0-9 0,0 0 9 0,0 0 0 0,7 0-9 0,0 0 9 0,3-3 0 16,1 0-9-16,0 0 9 0,3 0 0 0,-4-3 0 0,4-1 0 0,0 1 0 0,1 3 0 15,-1-3 0-15,0 2 0 16,-4 4 0-16,1-3 0 0,3 3 0 0,-3 0 0 16,-4 3 0-16,0 1 0 0,0 2 0 0,0 3 11 15,-4 1-11-15,1-1 0 0,-4 7 0 0,0-1 0 16,0 1 13-16,0 3 1 0,-4 0 0 0,1 0 0 15,-1-1 2 1,-3 4 1-16,0 0 0 0,0 0 0 0,-3 0 8 0,3-3 2 16,-4 3 0-16,4-3 0 0,-4-4-27 0,4 1 0 0,0-3-14 0,0-1 5 0,0-2 9 15,4-4 0-15,-1 3 0 0,4-9 0 16,0 0-40-16,0 0-5 0,0 0-2 0,0 0 0 16,7-6-61-16,-3-3-12 0,3-1-2 0,0-2-1 15,0-1-117-15,0-3-24 0</inkml:trace>
  <inkml:trace contextRef="#ctx0" brushRef="#br0" timeOffset="26637.16">8555 16577 1267 0,'0'0'28'0,"0"0"5"0,0 0 2 0,0 0 1 0,0 0-36 0,0 0 0 0,0 0 0 0,3-6 0 16,1 0 109-16,-1-1 15 0,1 1 4 0,-4 0 0 16,4-1-19-16,-1 1-3 0,-3 0-1 0,4-3 0 15,-1 2-14-15,-3 1-3 0,0 6-1 0,0 0 0 16,0 0-19-16,0 0-3 0,0 0-1 0,0 0 0 15,0 6 52-15,0 1 9 0,-3 2 3 0,3 3 0 16,-4 1-103-16,1 0-25 0,-1 5 0 0,-3 4 0 16,0 3 56-16,3-3 7 0,-3 3 1 0,0 0 0 15,4 1-52-15,-1-4-12 0,1 3 0 0,-1-3 0 16,1-4 0-16,3 1 0 0,0 0 0 0,0 0 0 16,3-4 0-16,1 1 0 15,3 0 0-15,-4-4 0 0,4-2 0 0,0-1 0 0,-3 1 0 0,6-4 0 16,-10-6 0-16,0 0 0 0,0 0 0 0,0 0 0 15,15 0-9-15,-15 0 9 0,0 0-13 16,14 0 5-16,-14 0-8 0,14-6 0 0,-14 6-1 0,10-7 0 16,-3 1-14-1,-7-3-2-15,4-1-1 0,-1 1 0 0,1-1-78 0,-4 1-16 0,0 0-4 0,0 2 0 16,-4-2-71-16,1-4-14 0,-1 4-3 0</inkml:trace>
  <inkml:trace contextRef="#ctx0" brushRef="#br0" timeOffset="26848.5">8498 16712 2026 0,'0'0'57'0,"0"0"14"16,0 6-57-16,0-6-14 15,0 0 0-15,0 0 0 0,0 0 157 0,0 0 29 0,0 0 6 0,0 0 0 16,4 3-102-16,3 0-21 0,0 1-4 0,4-4-1 16,-1 0 0-16,4-4 0 0,-3 4 0 0,3 0 0 15,0-3 0-15,0 3 0 0,0-3 0 0,0 0 0 16,4-3-45-16,-4 3-10 0,4-1-1 0,-4 1-8 0,0 0 11 0,-3 0-11 15,-1-3 10-15,1 3-10 16,-1 0-41-16,-3 3-15 0,1-4-2 0,-8 4-909 16,0 0-181-16</inkml:trace>
  <inkml:trace contextRef="#ctx0" brushRef="#br0" timeOffset="28922.05">9310 15903 2067 0,'0'0'87'16,"3"6"-70"-16,-3 4 75 0,4-1 16 16,-4 0 2-16,3 4 1 15,1 3-25-15,3-1-5 0,-3 4-1 0,3 0 0 16,0 6-12-16,0-3-4 0,-4 3 0 0,4 3 0 15,-3-3-19-15,3 4-4 0,0-1-1 0,-4 0 0 16,4-3-12-16,-3 0-2 0,0-3-1 0,-1 0 0 0,4-3-25 16,-3-3 0-16,-1-1 0 0,1-2 0 15,-1-7 0-15,1 0 0 0,-1 1 0 0,-3-7 0 16,0 0 0-16,0 0-9 0,0 0 0 0,-3-10 0 16,-1 4-81-16,1-7-16 0,-1 1-3 0,-3-4-1 15,0 1-142-15,0-1-29 0,-11-19-6 0,4 7-1 0</inkml:trace>
  <inkml:trace contextRef="#ctx0" brushRef="#br0" timeOffset="29131.81">9345 16169 2415 0,'0'0'53'0,"0"0"11"0,-7 4 3 0,7-4 1 0,0 6-55 0,0-6-13 0,0 0 0 0,0 0 0 16,0 6 112-16,0-6 19 0,0 0 4 0,7 3 1 16,0 4-50-16,0-1-10 0,4 0-1 0,-1-3-1 15,4-3-22-15,1 0-5 0,-1 0-1 0,3-3 0 16,-3 0-19-16,4 0-4 0,0-3-1 0,3 2 0 0,0-2-22 0,-3 3 0 15,-1-3 0-15,5-1 0 16,-5 1-12-16,-3 0-8 0,4 0 0 0,-4 3-1 31,-3-1-75-31,3 1-16 0,-4 0-2 0,1 3-806 16,-4 0-162-16</inkml:trace>
  <inkml:trace contextRef="#ctx0" brushRef="#br0" timeOffset="29818.64">10294 15900 1728 0,'0'0'38'0,"4"-6"8"0,-4-1 2 0,3 1 0 0,-3 3-39 0,4-3-9 0,-1-1 0 0,1 1 0 16,-1 0 120-1,-3 0 23-15,4-1 4 0,-4 1 1 0,0 0-34 0,0 6-6 0,0 0-2 0,0 0 0 16,0 0-13-16,0 0-2 0,0 0-1 0,0 0 0 15,0 0-40-15,0 0-8 0,0 0-2 0,-4 3 0 16,-3 3 17-16,4 0 3 0,-4 1 1 0,3 2 0 16,-3-3-46-16,0 4-15 0,0 2 8 0,0 1-8 15,3 2 38-15,-3 1 4 0,0 3 1 0,4 6 0 16,-4 0-28-16,0 6-6 0,3 1-1 0,1-1 0 16,-1-3-8-16,4 4 12 0,-4-1-12 15,4 0 12-15,-3 1-2 0,3-7 0 16,3 3 0-16,1 0 0 0,0 1-10 15,3-4 0-15,0 0 0 0,3 3 8 0,1-6-8 0,-1 3 0 0,4-3 0 0,1-3 8 32,2-4-8-32,1-5 0 0,3-1 0 0,0-2 0 0,4-4 0 0,0-3 0 0,3-3 0 0,0-4 0 15,0-5 0-15,-3-4 0 0,3-6 0 0,0 0 0 16,-3 0 0-16,3 3 0 0,-7-3 0 0,1 0 0 16,-1 1 0-16,-4-1 0 0,-2 0 0 0,-1 0 0 0,-4 3 0 0,-3 3 0 15,0 4 9-15,-3-1-9 0,-8-6 10 0,1-3-2 16,-4 4-8-16,0-1 12 0,-4 0-4 0,-3 0-8 0,-4-3 11 0,1 0-11 15,-1 3 8-15,0 1-8 0,1 2 0 0,-1-3 0 16,-3 7-13-16,7-1-10 0,-4 0-1 16,1 4-1-16,-1 0 25 0,4-1 0 0,0 1 0 0,0 3 0 15,3 2 15-15,1-2 8 16,-5 0 1-16,5 3 1 0,3 0-25 0,-4-1-9 16,4 1 0-16,0 0 0 15,0 0-44-15,0 3-9 0,0 0-2 0,3 0 0 16,1 0-65-16,-1 0-14 0,1 3-2 0,-1 0-775 15,4 0-154-15</inkml:trace>
  <inkml:trace contextRef="#ctx0" brushRef="#br0" timeOffset="30190.65">10612 16285 2206 0,'0'0'48'0,"0"0"11"0,-7 0 1 0,3-3 3 0,4 3-51 0,0 0-12 16,-7 3 0-16,7-3 0 15,0 0 117-15,0 0 21 0,-4 0 4 0,4 0 1 0,0 0-47 0,0 0-10 16,0 0-2-16,0 0 0 0,0 7-26 0,4-1-6 15,-1 3 0-15,5-2-1 0,-1-1-7 0,3 0 0 16,-3 4-1-16,4-1 0 0,3-3 12 0,-4 4 2 0,5-1 1 0,2 4 0 16,-3-1-46-16,0-2-12 0,1 2 0 15,-1 1 0-15,0-1 0 0,0 1 10 16,-4-1-10-16,5 1 10 0,-5-1-10 0,1-2 0 16,-4-1 9-16,3-2-9 15,-3 2-12-15,1-6-8 0,-5 3 0 0,-3-6-1 0,0 0-106 0,0 0-21 0,0 0-4 16</inkml:trace>
  <inkml:trace contextRef="#ctx0" brushRef="#br0" timeOffset="44762.95">13120 8481 1731 0,'0'0'36'0,"0"0"9"0,0 0-36 0,0 0-9 0,0 0 0 0,0 0 0 31,3-6 72-31,-3 0 13 0,4-1 3 0,-4 7 0 0,0 0 10 0,0 0 2 0,0 0 1 0,0 0 0 16,0 0-59-16,0 0-12 0,7-3-2 0,-7 3-1 16,7 0 29-16,-7 0 7 15,4 3 1-15,-1 4 0 0,1-4-52 0,-4-3-12 0,3 6 0 0,1 0 0 31,-1 4 52-31,1-1 7 0,-4 1 1 0,3 2 1 0,-3-3-29 0,4 1-5 0,-4 2-2 0,0 1 0 16,3-4-6-16,-3 1-2 16,0-1 0-16,0 4 0 0,0-4-5 0,4 4-2 15,-4-1 0-15,0 1 0 0,3 2 0 0,-3 1 0 0,4 0 0 0,-4-1 0 16,3 1 2-16,-3 0 0 16,0 3 0-16,4-4 0 0,-4 1-12 0,3 0 0 0,-3-1 0 0,4 4 0 15,-4 0 10-15,0 0-10 0,3 3 12 0,1 0-12 16,-4 0 10-16,4 3-10 0,-1-3 8 0,-3 6-8 15,4-3 9-15,-4 0-9 0,0 3 10 0,3-3-10 16,-3 0 9-16,0 1-9 0,4-1 8 0,-4 3-8 0,0-3 9 0,3 3-9 16,-3-3 10-16,4 7-10 0,-4-1 9 0,3 0-9 15,-3-2 8-15,0 2-8 0,4 0 8 16,-1 1-8-16,1 2 0 0,-1 1 8 16,1-4-8-16,-1 3 0 0,-3-2 0 0,4 5 0 0,-1 1 0 0,1 0 0 15,-4-1 0-15,4-5 8 0,-1 5-8 0,-3-2 0 16,4-1 0-16,-4 4 0 0,0-4 0 0,3 4 10 15,-3 0-10-15,0 12 10 0,0 0-10 0,0 0 0 16,0 0 0-16,0 0 0 0,0-3 0 0,0-3 0 0,0 0 0 0,0 3 0 16,0-6 16-16,0 6 2 15,0 0 0-15,4 6 0 0,-4-6-18 0,0 0-11 16,3-6 2-16,1 6 0 0,-4-3 9 0,3 0 0 16,1-3 0-16,-1 9 0 0,-3 0 0 0,4 3 12 15,-1-2-2-15,1 2-1 0,-4-3-19 0,3 0-4 0,-3 4-1 0,4-1 0 16,-1-3 15-16,-3 3 0 0,4 4 0 0,-4-1 0 15,0-6 0-15,3 1 0 0,-3-1 0 0,4 3 0 16,0 0 12-16,-4 1 1 0,3-1 1 0,-3 3 0 16,4-5-14-16,-4-1 0 0,0 0 0 0,3 3 0 0,-3-3 0 0,4 4 0 15,-4-1 0 1,3 7 0-16,1-10 0 0,-1 3 0 0,-3 0 0 0,4 4 0 0,-1-1 0 16,1 1-16-16,-4-1 3 0,3 7 1 0,1-10 12 0,-4 4 0 15,3-4 0-15,-3 6 0 0,0-5 0 0,4 5 0 16,-4 1 0-16,3 3 0 15,1-10 0-15,0 0 0 0,-4 1 0 0,3 5 0 16,1 1 0-16,-4-1 0 0,3 1 0 0,1 3 0 0,-1-4 0 16,1-2 0-16,-4-4 0 0,3 6 0 0,1 1 0 15,-1 0 0-15,1-1 0 0,-4 4 0 0,3-7 14 0,1 1-4 16,-1 2-1-16,-3 7 0 0,4-3-9 0,-1 0 0 16,1-4 0-16,-1 4-11 0,1-7 11 0,0 4 0 15,-4 3 0-15,3 6 0 0,-3-10 0 0,4 1 0 16,-1-1 0-16,1 7 0 0,-4-6 0 0,3 2 0 15,-3 4 0-15,4 0 8 0,-1-6-8 0,-3-1 0 16,4 1 8-16,-1 6-8 0,1-4 0 16,-4 1 8-16,3 0-8 0,1 3 0 0,-1-10 0 0,1 4 8 0,-4-1-8 15,3 7 0-15,1-3 0 0,0 0 0 0,-4-1 0 0,3 4 8 16,1-6-8-16,-1-10 0 0,-3 0 0 0,4 3 8 16,-4 7-8-16,3-1 0 15,1 1 0-15,-1 0 0 0,-3 2 0 0,4 17 0 0,-1-1 0 0,1 0 8 16,-4-5-8-16,0-8 0 0,3 1 0 0,-3 3 8 15,4-6-8-15,-1 3 0 0,-3 0 0 0,4-1 8 0,-1-8-8 0,1-1 0 32,-1 7 0-32,-3 6 0 0,8 0 0 0,-5-3 0 0,1-3 0 0,-1 2 8 0,1-2-8 15,-1 0 0-15,4-4 0 16,-3 14 8-16,-1-8-8 0,1-5 8 0,-1-4-8 0,4 4 8 16,-3-4-8-16,-1 1 0 0,1 2 8 0,0 4-8 15,3-6 0-15,-4-4 9 0,1 0-9 0,-1 0 0 16,1-5 8-16,-1-1-8 0,1 6 0 0,3 3 0 0,-4-2 31 0,1-1 2 31,-1-9 1-31,1 3 0 0,-1-6-34 0,1-4 0 0,-1 1 0 16,1 6 0-16,0 0 0 0,-1-10 0 0,1 7 0 0,-1-3 0 0,-3-4 0 0,4 1 0 0,-1-1 0 0,1-3 0 15,-4-2 0 1,3 8 0-16,1-5 0 0,-4-1 0 0,0-3 0 0,3-3 0 16,1 0 0-16,-4 0 0 0,3 0 0 0,-3 1 0 15,0-1 0-15,4 3 0 0,-1 3 0 0,1 1 0 0,-4 2 0 0,3 1 0 31,-3-10 0-31,0-7 0 0,0-2 0 0,4-6 0 16,-4-1 0-16,4-3 0 0,-1 0 0 0,-3-2 0 0,0-4 9 0,0 3-9 16,4-3 0-16,-4 3 9 0,3-3-9 0,-3 0 0 15,0 0 0-15,0 0 0 0,0 0 0 0,0 0 0 0,0 0 0 0,0 0 0 16,4 0 0-16,-4 0 0 0,0 0 9 0</inkml:trace>
  <inkml:trace contextRef="#ctx0" brushRef="#br0" timeOffset="47567.21">14009 8883 1956 0,'-7'0'40'0,"7"0"11"16,0 0-41-16,0 0-10 0,0 0 0 0,0 0 0 15,0-7 61-15,0 7 11 16,0-6 1-16,0 0 1 0,3 3-44 0,1-4-9 0,-1 1-1 0,1 0-1 15,-1 3 27-15,4-4 6 0,-3 4 0 0,3 0 1 16,-3-3-33-16,3 3-8 0,0-4 0 0,0 4-1 16,-4 0 37-16,4 0 7 0,4 3 1 0,-4-3 1 15,0 3-40-15,4 3-8 0,-1-3-1 0,4 3-8 16,-3 0 58-16,3 4 5 0,0-4 1 0,4 6 0 16,-8 0 0-16,4 4 0 0,1 0 0 0,-5 5 0 15,1 1-49-15,3 3-15 0,-7 3 8 0,3 3-8 16,-2 1 18-16,-5-1 0 0,1 0 0 0,-1 3 0 15,-3 1-7 1,0-4-2-16,-3-3 0 0,-1 3 0 0,-3-6-31 0,0 0-6 16,-4 0-2-16,4-3 0 0,-3 3 55 0,-1-3 11 0,-3-4 3 0,0-2 0 0,-4 0-28 0,4-1-11 0,-3-3 8 15,-1 1-8-15,4-10 0 0,0 3 0 0,3-3 8 0,-3-3-8 16,3 3 0-16,4-3 0 16,-3-4 0-16,3 1 0 0,0 0 0 0,0-3 0 0,3-1-8 0,4 1 8 15,-3-1 15 1,3 1 7-16,3-1 2 0,1 1 0 0,-1 0-41 0,4-1-8 15,0 1-2-15,0-1 0 0,4 4 43 0,3 0 9 0,0 0 2 16,0-1 0-16,0 4-27 0,0 0 0 16,1 3 0-16,2-3 0 15,-3 3-46-15,0 0-14 0,4 3-4 0,-4 0 0 0,4 0 83 0,-4 4 16 0,0-1 3 0,0 0 1 16,-3-3-11-16,-1 4-3 0,1-1 0 16,-1 0 0-16,-3-3-25 0,-3 0 0 0,0 4 0 15,-4-7 0-15,0 0 0 0,0 0 0 0,0 0 0 0,0 0 0 16,0 0-148-16,0 0-36 0,0 0-6 0,0 0-1102 15</inkml:trace>
  <inkml:trace contextRef="#ctx0" brushRef="#br0" timeOffset="48011.59">14587 9309 1958 0,'0'0'43'0,"0"0"9"0,0 0 1 0,0 0 3 0,0 0-45 0,0 0-11 15,0 0 0-15,0 0 0 0,0 0 53 0,0 0 9 16,0 0 2-16,0 0 0 0,0 0 51 0,0 0 10 16,0 0 3-16,0 0 0 0,0 0 4 0,0 0 0 0,7 0 1 0,-7 0 0 15,0 0-47-15,0 0-10 0,0 0-1 0,0 0-1 16,0 0-34-16,0 0-6 0,4-3-2 0,-4 3 0 15,0 0-19-15,0-6-4 0,0 6-1 0,0 0 0 16,3-4-8-16,-3 4 0 0,0 0 0 0,0 0 0 16,0 0 12-16,0 0-4 0,0 0 0 0,0 0 0 15,0 0-8-15,0 0 0 16,0 0 0-16,0 0 0 0,0 0 0 0,0 0-17 0,8 4 4 0,-8-4 1 16,0 0 12-16,3 6 0 0,-3-6 0 0,0 6 0 15,0-6 0-15,0 6 16 0,0-6-3 0,0 0-1 0,0 0-12 0,0 0 0 16,0 7 0-16,0-7 0 15,0 0 0-15,0 0 0 0,0 0 0 0,0 0 0 16,0 0 0-16,0 0 0 16,4-7 0-16,-4 1 0 0,0 0 0 0,0 0 0 0,0-1 0 0,0 1 0 15,0 3-202-15,0 3-43 0,0-6-9 0,-4 2-2 0</inkml:trace>
  <inkml:trace contextRef="#ctx0" brushRef="#br0" timeOffset="49570">15455 8904 903 0,'0'0'25'0,"0"0"7"31,0 0-32-31,0 0 0 0,0-6 0 0,0 3 0 0,0-3 121 0,0 0 19 16,0-1 3-16,0 1 1 0,0 0 11 0,0-1 2 0,-3-2 1 0,3 0 0 15,0 2-75-15,0-2-15 0,-4 0-4 0,4-1 0 16,0 4 52-16,0-4 9 0,-3-2 3 0,3 6 0 15,-4-4-103-15,1 4-25 0,-1 3 0 0,1 0 0 16,-5 0 58-16,5-1 6 0,-8 1 2 0,4 3 0 31,-3 0-3-31,3 7-1 0,-7 2 0 0,3 0 0 0,-3 4-32 0,0 3-6 16,0-1-2-16,0 7 0 0,-1-3 16 0,-2 6 3 0,6 0 1 0,-3 3 0 16,3 1-42-16,1-1-19 0,3 3 2 0,0 1 0 0,7-4 27 15,0 0 6-15,0 3 0 0,3-6 1 0,4 1-28 0,0-5-5 16,0-2-2-16,8 0 0 15,-5 0 29-15,4-3 5 0,4-4 2 0,0-2 0 16,-4-1-35-16,3-3-7 0,1-3-2 0,3-3 0 0,-3-3 4 0,-1 0 1 16,5-3 0-16,-1-4 0 0,-4 1-3 0,5 0 0 15,-1-4 0-15,0 1 0 16,-3-1-8-16,-1 0-3 0,1-2 0 0,-1-1 0 16,1 0-1-16,-4 4 0 0,0-4 0 0,-3 4 0 15,-1-4 36-15,1 7 16 0,-7-4-2 0,3 4 0 16,-4-1-34-16,-3-2-6 0,4-1-2 0,-1 4 0 15,-6 2 28-15,3 1 14 0,-4 0-2 0,1 0 0 0,-1 6 13 0,1-4 3 0,-1 8 0 0,-3-1 0 16,0 0 0-16,0 3 0 16,0 4 0-16,0-1 0 0,0 7-2 0,0-4 0 0,0 7 0 0,3 0 0 15,-3 0-2-15,7-1-1 0,-4 1 0 0,4 3 0 16,0-3-11-16,4-3-1 0,0-4-1 0,-1 4 0 16,4-4-10-16,4-2 8 15,-1-4-8-15,1 0 8 0,-1 1-8 0,5-4 0 16,2-3 0-16,-3 0 0 0,4-3 0 0,-4-4 0 0,4 1 0 15,-4-3 0-15,0-1 0 0,0 1 0 16,-3-4 0-16,-1 4 0 0,-3-4 0 0,0 4 0 0,0-4 0 0,-3 1 0 16,-4 3 24-16,0-1 0 0,0 1 0 0,-4-1 0 15,-3 1-24-15,0-1 0 16,0-2 0-16,-3 3 0 0,-4-1-10 0,3 1-7 0,-7 2-2 0,4 1 0 16,0-3-1-16,0 6 0 0,0-4 0 0,0 4 0 15,3 0-18-15,1 3-4 0,3 0-1 0,3 0 0 16,0 0-74-16,4 0-15 0,4 3-4 0,-4-3 0 15,0 0-73-15,0 0-15 0,11 3-4 16</inkml:trace>
  <inkml:trace contextRef="#ctx0" brushRef="#br0" timeOffset="50836.14">16023 9271 1792 0,'0'0'51'0,"0"0"10"0,0 0-49 0,0 0-12 0,0 0 0 0,0 0 0 31,0 0 105-31,0 0 19 0,0 0 3 0,0 0 1 0,-7 3 0 0,7-3 0 0,-3 0 0 0,3 0 0 16,-7-3-103-16,7 0-25 0,-4 0 0 0,0-3 0 16,1-4 56-16,3 4 7 0,-4 0 1 0,4-4 0 15,0-2-52-15,0-1-12 0,0-2 0 0,0 2 0 16,-3-3 0-16,3 4-18 0,0-4 4 0,0 4 1 16,0-1 21-16,3 1 4 0,-3-4 0 0,0 3 1 15,0 1-13-15,4-1 0 0,-1 4 0 0,1 3 0 31,0-4 0-31,3 4 0 0,-4 0 0 0,8 3 0 0,-4-4 0 0,3 4 0 16,1 3 0-16,0-3 0 0,-1 3 28 0,1 0 4 0,-1 0 0 0,4 6 0 16,-3 1-52-16,3-1-9 0,-3 6-3 0,-1-2 0 15,1 2 32-15,-1 1 0 0,1 3 0 0,-4-4 0 16,0 4-66-16,4-4-7 0,-8 4-2 0,4-4 0 16,0 4-82-16,-3-3-17 0,-1-1-3 0,1-2-1 31,-1-1 62-31,-3-3 12 0,4 1 2 0,-4-4 1 0,0 0-15 0,0 0-2 15,0-3-1-15,0 0 0 0,0 3 64 0,0 0 13 0,0-3 2 0,0 7 1 0,0-4 71 0,-4 3 13 16,4-3 3-16,0 3 1 0,-3 1-2 0,3-1-1 16,0-3 0-16,0 3 0 0,0-3 8 0,0 1 2 0,0-4 0 0,0 0 0 15,0 0 28-15,0 0 7 16,0 0 1-16,0 0 0 0,0 0 7 0,0 0 1 16,0-7 1-16,3 1 0 0,-3 0-15 0,0 0-3 15,0-1-1-15,4-2 0 0,-4-1-48 0,0 1-10 16,3-4-1-16,1 4-1 0,0-3 17 0,-4-1 3 0,3 0 1 0,1 1 0 15,-1-1-22 1,1 4-4-16,-1 0-1 0,4-1 0 0,-3 4-8 0,-1 0-8 0,1-1 9 0,-1 1-9 16,-3 6 0-16,0 0 0 0,7-3 0 0,-7 3 0 15,7-3 0-15,-7 3 0 0,0 0 0 0,0 0 0 16,0 0 0-16,0 0 0 0,0 0 0 0,0 0 0 16,11 3 0-16,-11-3 0 0,0 0 0 0,11 9 0 15,-1 1 0-15,-3-4 0 0,-3 3 0 0,-4-9 0 16,10 10 0-16,-10-10 0 0,7 9 0 0,-7-9 0 0,0 0 0 0,0 0 0 31,15 3 0-31,-15-3 0 0,14 3 0 0,-14-3 0 16,10 0 0-16,1-3 0 0,-4 0 0 0,0 0 0 0,0 0 0 15,-3 0 0-15,-1 0 57 0,-3-4 6 0,0 1 1 0,0 3 0 16,0 0-56-16,0 3-8 0,-3-3-8 0,3 3 8 16,0 0 0-16,-4-3 0 0,0 3 8 0,4 0-8 0,0 0 0 0,0 0 0 15,0 3 0-15,0-3 0 16,0 0 0-16,0 0 8 0,0 0-8 0,0 0 0 15,-3 6 0-15,3-6 0 0,0 3 0 0,0-3 0 16,0 0 0-16,0 0 0 0,0 0 0 0,0 0-10 16,0 0 10-1,0 0 0-15,0 0 0 0,0 0 0 0,0 6 0 0,0-6 0 0,0 0 0 0,0 7 0 16,0-7 0-16,0 0 0 0,0 0 0 0,0 0 0 16,0 0 0-16,0 0 0 0,0 6 0 0,3 0 0 0,-3-6 0 0,0 0 0 0,0 0 0 0,0 0 0 15,-3 6 0-15,3-6 0 0,0 7 0 0,0-7 8 16,0 3-8-16,0-3 0 0,3 6-11 0,-3-6 11 15,0 0 0-15,0 0 0 0,0 0 0 0,0 0 0 16,0 6 0-16,0-6 0 0,0 0 0 0,0 0 10 16,0 0-10-16,0 0-9 15,0 0 9-15,4 7-13 0,-4-7 13 0,4 3 0 16,-4 3 0-16,0-6 0 0,0 0 0 16,3 6 0-16,-3-6 0 0,4 7 0 0,-4-7 0 0,3 3 0 15,-3-3 13-15,4 3-4 0,-4-3-9 0,0 0 0 0,7 3 0 0,-7-3 0 16,0 0 0-16,7 0-14 0,0 0 3 0,-7 0 1 0,0 0 10 15,3-3 0 1,4 0 0-16,0-3 0 0,0-1 0 0,-3 4 0 0,-4 3 0 0,7-6 0 16,0-7 0-16,-3 4 0 0,-1-1 0 15,1 4 0-15,-1-3 0 0,1-1 0 16,-1 1 0-16,1 0 0 0,-4-1 0 0,0 4 0 0,0 0 0 0,-4-1 0 16,4 7 0-16,0-6 0 0,0 6 0 15,-7 0 8-15,0 0-8 0,4 6 9 0,-8-2-9 0,4 5 10 0,0 0-10 0,0 4 0 16,0 3 0-16,0-1 0 15,0 4 0-15,0 0 0 0,3-3 0 0,1 2 0 0,-1 1 8 16,4-3-8-16,0 0 12 0,0-1-4 0,0-2 0 16,7-1-8-16,-3 1 12 0,6-1-4 0,-3-2-8 15,4-1 0-15,3-3 0 0,0-2 8 16,0-1-8-16,0-3 0 0,4 3 0 0,0-6 0 0,-1 0 0 16,4-1 0-16,-3-2 0 0,3 3 0 15,-3-3 0-15,3-4 0 0,-3 4 0 0,3-6 0 16,-4 2-42-16,-2 1-1 0,2-4 0 0,-3 4 0 15,4-4-125-15,-4 4-24 0,-3-1-6 0,-1 1-934 0</inkml:trace>
  <inkml:trace contextRef="#ctx0" brushRef="#br0" timeOffset="51103.88">16955 9002 1958 0,'0'-10'87'0,"3"1"17"0,-3 3-83 0,0-1-21 0,0 1 0 0,0 6 0 15,0 0 97-15,0 0 15 0,-7 3 4 0,3 0 0 16,1 4-21-16,-4 2-4 0,3 0-1 0,-3 4 0 15,4 3-23-15,-4-1-5 0,0 4-1 0,0 0 0 0,0 0-7 0,3 0-2 16,-3 2 0-16,3-2 0 0,1-3 11 0,-4 0 1 16,3-1 1-16,4 1 0 0,0-3-52 0,0-1-13 15,0 1 0-15,4-4 0 16,-1 0 0-16,4 1 0 0,-3-1 0 16,3 1 0-16,4-1 0 0,-4-3 0 0,3-3 0 0,4 4 0 15,0-4 0-15,-3-3 0 0,3 3 0 0,4-3 0 31,-4-3-48-31,0 0-13 0,-3 0-3 0,3-4 0 0,-4 4-51 0,1-3-10 0,-1 3-3 0,-6-3-1126 0</inkml:trace>
  <inkml:trace contextRef="#ctx0" brushRef="#br0" timeOffset="51485.89">17318 8751 2156 0,'0'0'48'0,"0"0"9"0,0 0 3 0,0 0 0 0,0 0-48 0,0 0-12 0,0 0 0 0,3 3 0 0,1 0 97 16,-1 7 18-1,1-1 3-15,3 7 1 0,-3-1-30 0,3 4-5 0,-4 0-2 0,8 12 0 0,-4-3-14 16,0 4-4 0,3-4 0-16,-3 3 0 0,1-2 0 0,-1-1 0 0,-4 0 0 15,4 0 0-15,0 0-55 0,-3-2-9 0,3-4 0 0,0-1-10 16,-4 1 10-16,4-3 0 0,-3 0 10 0,0-3-10 15,3-4 0-15,-7-2 0 0,3-4 0 16,-3 0 0-16,0-6-44 0,0 0-6 0,0 0-1 0,-3-3 0 16,-4-3-67-16,3 0-14 0,-7-4-2 0,4 1-1130 15</inkml:trace>
  <inkml:trace contextRef="#ctx0" brushRef="#br0" timeOffset="51712.28">17205 9096 2862 0,'0'0'63'0,"0"0"13"0,0 0 2 0,0 0 2 0,0 0-64 0,0 0-16 0,7 0 0 0,0 0 0 16,4 3 75-16,-1-3 11 0,4 0 2 0,4 0 1 15,-4-3-36-15,7 3-7 0,0-3-2 0,1 3 0 16,2-7 16-16,1 1 4 0,3 3 0 0,0-3 0 16,-3-4-52-16,0 4-12 0,0 3 0 0,-1 0 0 15,-3 0 0-15,-3 3 0 0,0 3 0 0,-1 0 0 16,-3 3 0-16,1 0 0 15,-1 1 0-15,-4 2 0 0,1-3-151 0,-4 1-33 0,0-1-6 0,-4-3-2 16</inkml:trace>
  <inkml:trace contextRef="#ctx0" brushRef="#br0" timeOffset="57418.76">14026 10331 2067 0,'0'0'87'16,"0"0"-70"0,0 6 89-16,0 1 18 0,0-1 3 0,0 0 1 15,0-6-64-15,4 6-13 0,0-2-3 0,3-1 0 16,0-3-25-16,0 0-6 0,0 0-1 0,3-3 0 16,1-4-16-16,-1 1 0 0,5 0 0 0,-5-7 0 15,4 4 0-15,0-4 0 0,1 1 0 0,2-4 0 16,-6 0 31-16,3 4 2 0,0-1 1 0,0-2 0 15,-3 5-25-15,-1 1-9 0,1-1 0 0,-1 7 9 16,-3-3-9-16,1 3 0 0,-5 3 0 0,-3 0 8 16,0 0 2-16,4 6 0 0,-1 4 0 0,-3-1 0 15,0 7 22-15,0 2 4 0,-3 4 0 0,3 7 1 16,0-4-10-16,0 3-3 0,0 3 0 16,0 1 0-16,0-1-4 0,3-3-2 0,1 4 0 0,-1-4 0 15,4 0-18-15,-3-3 0 0,-1-3 0 0,4 3 0 16,-3-6 0-16,-1 0 0 0,1 0 0 0,-1-1 0 15,-3-2 0-15,4 0 0 0,-4-1 0 0,3 1 0 16,-3 0 0-16,0-4 8 0,-3 1-8 0,3-1 0 0,-4-2 0 16,1-1-20-16,-1-3 2 0,4-6 1 15,-3 4-65-15,-4-4-13 0,0-4-2 0,0 1-1 16,0-3-66-16,0-3-12 0,0-1-4 0</inkml:trace>
  <inkml:trace contextRef="#ctx0" brushRef="#br0" timeOffset="57724.88">14161 10751 2250 0,'-11'16'49'0,"7"-10"11"0,-3 1 1 0,4-4 3 0,-4 0-52 0,3 0-12 0,-3 3 0 0,4-3 0 0,-1 4 107 0,1-1 18 16,3-6 4-16,0 0 1 0,0 6-47 0,0 0-10 15,0 1-1-15,0-7-1 16,3 0-27-16,4 3-4 0,4-3-2 0,-1 3 0 0,1-3-30 0,3 0-8 15,0-6 0-15,7 3 0 0,-3-4 39 0,3 4 6 16,0 0 2-16,4 0 0 0,3 0-24 0,0 0-5 16,1-1-1-16,2 4 0 0,1-6-17 0,-7 3 0 31,3 3 0-31,-3 0 0 0,-1 0 0 0,-2 0 0 0,-5 3 0 16,4 0 0-16,-3 0 0 0,-4-3 0 0,4 4 0 0,-8-1 0 0,5-3 0 0,-5 0 0 15,-3 3 0-15,0-3 0 0,0 0 0 0,-7 0 0 16,0 0 0-16,0 0 0 15,0 0 0-15,0 0 0 0,0-6 0 0,0 2 0 16,0-5-99-16,-3 3-23 0,3-4-5 0,-4 4-785 16,1-3-158-16</inkml:trace>
  <inkml:trace contextRef="#ctx0" brushRef="#br0" timeOffset="58134.82">15053 10638 2419 0,'0'0'53'0,"-3"4"11"0,3-4 3 0,-4 3 1 0,-3 0-55 0,7-3-13 16,0 0 0-16,0 0 0 0,0 0 105 0,0 0 19 15,0 0 3-15,-4 0 1 0,-3 0-54 0,7 0-10 16,0 0-3-16,0 0 0 0,0 0-46 0,0 0-15 15,-3 3 8-15,3-3-8 0,-4 3 27 0,4-3 1 0,-7 3 1 0,7-3 0 16,0 0-29-16,0 0 0 0,0 0 0 16,0 0 0-16,0 0 0 0,0 0-8 0,0 0-1 0,0 0 0 31,0 0-121-31,7 0-24 0,0-3-5 0,-3 0-1 0</inkml:trace>
  <inkml:trace contextRef="#ctx0" brushRef="#br0" timeOffset="59150.62">15741 10341 1534 0,'0'0'44'0,"0"0"8"15,0-7-41-15,0 1-11 0,0-3 0 0,0 2 0 0,3 1 127 0,-3 0 23 0,0-4 5 0,0 4 1 16,0 0-33-1,0 0-7-15,-3-1 0 0,3 1-1 0,-4 3-13 0,1 0-2 0,-1 0-1 16,-3-1 0-16,0 4-25 0,0 0-5 0,0 0-1 0,0 4 0 16,-3-1-42-16,2 3-9 0,-2 3-1 0,-1 4-1 15,1 6 19-15,-1 0 4 0,1 6 1 16,-1 0 0-16,0 3-25 16,1 0-5-16,-1 4-1 0,4 2 0 0,-3-3 8 15,3 1 0-15,-1 2 1 0,5-2 0 0,-4-4-17 0,7-3-11 0,-4 0 2 16,1-3 0-16,6 0 9 0,-3-3 12 0,4-4-2 0,3-2-1 15,0-4-9-15,4-2-17 0,-11-7 4 0,0 0 1 16,21 0 0-16,0-4 0 0,4-2 0 31,-1-3 0-15,1-4-74-16,0 1-14 0,-1-4-4 0,1 0 0 16,-4 1 16-16,0-1 4 0,1-3 0 0,2 3 0 0,-6 1-40 0,0-1-7 0,-1 0-1 0,-3 1-1 0,4 2 24 0,-4 1 5 15,0-1 0-15,0 4 1 0,-3-4 74 0,-4 4 14 0,3-1 3 0,-2 4 1 0,-5 0 31 0,1 0 5 0,-4-1 2 16,0 4 0-16,0 0 67 0,0 0 14 0,-4 3 2 0,1 0 1 15,3 0-7-15,-8 3-2 16,5 0 0-16,-4 3 0 0,0 4-29 0,3 2-5 16,-3 1-2-16,0 3 0 0,4-1-18 0,-4 4-3 15,0 0-1-15,0 0 0 0,3 3-10 0,0-4-2 16,1 1-1-16,-1 0 0 0,4-3-11 0,-3-1-3 0,6 1 0 0,-3-6 0 16,4-4-17-16,-1 0 8 15,1 0-8-15,3-2 0 0,-3-1 0 0,-4-3 0 16,0 0 0-16,0 0 0 0,14-7 0 0,0-5 0 15,-4-1 0-15,1-2 0 0,0-1 0 0,-1-3 0 16,1 3 0-16,-4-2 0 0,0 2 0 0,0 0-9 0,0 1 9 0,0-1-8 16,-3 3 8-16,-1 4-13 0,-3 0 5 0,4 2 8 15,-4 1-8-15,0 3 8 16,0 3 0-16,-4-3 0 0,4 3 0 0,-3 0 0 0,-1 3 0 16,4 3 0-16,-4 0 0 0,4 1 0 0,-3 2 8 0,3 1-8 15,0 2 0-15,0-3 12 0,0 4-12 0,3 0 12 16,-3-4-4-16,4 3-8 0,0-2 12 0,-1 2-4 15,1-5-8-15,3-1 0 16,-4 3 0-16,4-5 8 0,-7-4-8 0,0 0 0 0,0 0 0 0,0 0 0 16,18 3-15-16,-18-3-1 0,17-7-1 15,1 1 0 1,-4 0-111-16,0 0-21 0,-3 2-5 0,0-2-1 0,3-3-107 0,-14 9-22 0,0 0-4 0,0 0 0 16</inkml:trace>
  <inkml:trace contextRef="#ctx0" brushRef="#br0" timeOffset="59337.52">16341 10704 1958 0,'0'7'43'0,"0"-7"9"0,0 0 1 0,0 0 3 15,7 3-45-15,-7-3-11 0,0 0 0 0,0 0 0 16,7 3 134-16,-7-3 25 0,3 0 5 0,4-3 0 0,-3-4-56 0,-1 1-11 0,1-3-2 0,-1-4-1 16,-3-3-33-16,0 1-6 0,4-4-2 0,-4 0 0 15,0 0-17-15,0-3-3 0,0-3-1 0,-4-3 0 16,1 0-9-16,-1-3-3 0,-3 2 0 0,4-2 0 16,-4 0-8-16,3-1-3 0,-3 7 0 0,4-3 0 15,-4 6-9-15,3 3 0 0,1 0 0 0,-4 7-11 31,7 2-44-31,-4 4-9 0,4 6-1 0,0 0-1 16,0 0-162-16,0 0-32 0</inkml:trace>
  <inkml:trace contextRef="#ctx0" brushRef="#br0" timeOffset="59824.66">16672 10466 2005 0,'0'0'44'0,"0"0"8"0,-3-3 3 0,-4 0 2 0,3 3-45 0,4 0-12 16,-3-3 0-16,3 3 0 0,-7 0 93 0,7 0 17 15,0 0 3-15,0 0 1 0,-4-4-41 0,4 4-8 16,0 0-1-16,-7 0-1 0,3 0-3 0,4 0-1 16,-7 4 0-16,4-1 0 0,-4 0-5 0,0 0-1 15,3 3 0-15,-3 0 0 0,4 4-23 0,-4-1-5 16,3 4-1-16,1 3 0 0,-4-1-8 0,7 1-1 15,-4 0-1-15,0 2 0 0,4-2-2 0,0 0-1 0,4 3 0 0,0-4 0 16,-1-2-3-16,4-4-8 16,-3 4 12-16,6-4-4 0,1-3-8 0,-4 1 0 15,3-1 0-15,1-3 0 0,3 0 0 0,0-3 0 16,-3 0 0-16,3-3 0 0,-3-3-10 0,3 0-4 0,-4-1-1 16,4 4 0-16,-3-3-109 0,3 0-21 0,-3 2-5 15,3-5-706-15,0 0-140 0</inkml:trace>
  <inkml:trace contextRef="#ctx0" brushRef="#br0" timeOffset="60185.14">16976 10447 1947 0,'0'0'43'0,"0"0"9"0,0 0 1 0,-4-6 2 0,4 0-44 16,0 6-11-16,0 0 0 0,0 0 0 0,0 0 93 0,0 0 17 16,0 0 3-16,-3 9 1 0,-4 0-34 0,3 4-8 15,1 3 0-15,-1 2-1 0,0 1-12 0,4 3-3 16,-3 0 0-16,-1 0 0 0,4 0-2 0,0-3-1 15,0 0 0-15,0-1 0 0,4 1-17 0,-1 0-3 16,1-3-1-16,0-4 0 0,-1-2-19 0,4-1-4 16,0 1-1-16,0-4 0 0,0-3-8 0,4 0 0 15,-1 0 0-15,1-3 0 0,3-3 0 0,-3-6 0 16,3-1 0-16,0 1 0 16,-3-1 0-16,-1 1 0 0,1-3 0 0,-1-1 0 0,1 0-9 0,-4 1 9 0,0-1 0 15,0 4 0-15,0-4-14 0,0 4 4 0,-3 0 1 0,-1-1 0 16,1 4 9-16,-1 0-10 15,-3-1 10-15,0 7-10 0,4-6 10 0,-4 6 0 16,0 0 0-16,0 0 0 16,0 0 0-16,0 0 0 0,0 0 0 0,0 0 8 15,0 0-8-15,3 10 8 0,1-4-8 0,3 3 8 0,-4 1-8 0,4-1 0 0,-3 0 8 0,3 4-8 32,0-4 0-32,-3 1 9 0,3 5-9 0,-4-5 0 15,4 2 0-15,0-2 0 0,0-1 0 0,0 1 0 16,0-4 0-16,1 0 0 0,-1-3 0 0,0 0-9 0,-7-3-95 15,10 0-20-15,1 0-3 0</inkml:trace>
  <inkml:trace contextRef="#ctx0" brushRef="#br0" timeOffset="60423.3">17484 10808 2579 0,'0'0'73'0,"0"0"16"15,0-3-71-15,-4-4-18 0,4 4 0 0,0-6 0 16,0-4 91-16,0 1 14 0,0-4 3 0,0 0 1 31,0-2-36-31,0-1-7 0,0-3-2 0,0 0 0 0,-3 0-5 0,-1 0-2 0,1-3 0 0,-4 0 0 16,3-3-28-16,-7-1-5 0,4 1-2 0,-3-6 0 15,3 5-13-15,-4 1-9 0,4 0 12 0,0 3-12 16,0 6-10-16,0 0-9 0,-4 7-1 0,4 2-1 16,0 4-18-16,4 0-3 0,-4 6-1 0,3 0 0 15,1 6-136-15,3 0-27 0,-4 1-6 0</inkml:trace>
  <inkml:trace contextRef="#ctx0" brushRef="#br0" timeOffset="61167.48">17812 10610 1958 0,'-11'0'87'0,"4"-3"17"0,-3 3-83 0,2 0-21 0,-2 0 0 0,3 0 0 16,0 3 107-16,0 0 17 0,0 0 3 0,3 1 1 31,-3 2-52-31,4 0-9 0,-4 0-3 0,7 1 0 16,-4 2-15-16,0-3-3 0,1 4-1 0,3-1 0 0,0 1-21 16,0 2-4-16,0-2 0 0,0-1-1 0,0 0-19 0,0 1 0 15,3-1 0-15,1 4 0 0,0-4 55 0,-1-3 7 0,1 4 2 16,3-4 0-16,0-3-52 0,0 0-12 15,0 0 0-15,3-6 0 16,-3 0 0-16,4-6 0 0,3-1 0 0,-3-2 0 0,3-4 0 0,-4 0 0 16,5 1 0-16,-5-1 0 15,4 4 0-15,-3-1 0 0,-1 0 0 0,-3 1 0 16,4 6 0-16,-4-1 0 0,0 1 0 0,-3 3 0 0,3 3 0 0,0 3 0 16,-4 0 0-16,4 0 0 15,-3 4 0-15,-1-1 0 0,1 0 0 0,3 0 0 0,-3 1 0 16,-1-1 0-16,1 0 0 0,-1 1 0 0,1-1 0 0,-1-3 0 0,1 3 0 0,3 1 0 15,-4-1 0-15,1 3 0 0,-1-3 0 0,4 4 0 16,0-1 0-16,0 1 0 0,-3-1 0 0,3 1 0 16,0-4 0-16,-3 0 0 0,3 0 0 0,0-3 0 15,-4-6-100-15,4 0-22 0,0-3-5 0</inkml:trace>
  <inkml:trace contextRef="#ctx0" brushRef="#br0" timeOffset="61396.44">18207 10281 1824 0,'-4'9'76'0,"4"4"-60"16,-3-1 140-16,-1 1 29 0,4 3 6 0,-3-1 1 16,3 4-103-16,0-3-20 0,0 3-4 0,0-1-1 15,0 4 0-15,3 0 0 0,1 0 0 0,-1 0 0 16,1-3 0-16,-1 3 0 0,1-3 0 0,-1 0 0 15,1-4-51-15,0-2-13 0,-1 3 0 0,4-4 0 16,-3 1 0-16,-1-4 0 0,4 0 0 0,0-2 0 16,0-4 0-16,-3 0 0 0,-4-3 0 0,0 0 0 15,0 0-48 1,0 0-13-16,3-3-3 0,1-3 0 0,-4-4-51 0,0 1-10 0,0-4-3 0</inkml:trace>
  <inkml:trace contextRef="#ctx0" brushRef="#br0" timeOffset="61824.84">18112 10547 1728 0,'0'7'76'0,"3"-1"16"15,1 0-73-15,-1 1-19 0,4-1 0 0,0-3 0 16,0 3 106-16,0-3 18 0,4 4 3 0,0-4 1 0,-1 0-52 0,1 0-9 0,3-3-3 0,0 3 0 16,0-3 0-16,0 0 0 0,4 0 0 0,3 0 0 31,-3-3 0-31,3 0 0 0,0 0 0 0,0 0 0 0,0-4-51 0,0 1-13 0,-3 0 0 0,0 0 0 31,-4-4 0-31,4 1 0 0,-4-1 0 0,-4 1 0 16,4 0 0-16,-7-1 0 0,4 4 0 0,-4 0 0 15,-3-4 0-15,3 4 0 0,-7 0 0 0,7-1 0 16,-7 4 54-16,0 3 8 0,0 0 2 0,0 0 0 16,0-6-52-16,0 3-12 0,0-3 0 0,0 6 0 15,-4-4 0-15,1 1 0 0,-1 0 0 0,-3 3 0 16,3 0 0-16,-3 3 0 0,0 4 0 0,0-4 0 0,0 3 0 0,4 3 0 15,-4-2 0-15,0 5 0 0,0 1 0 0,0-1 0 0,3 4 0 0,0 0 0 16,1 2 0-16,-1 1 0 0,4-3 0 16,0 3 0-16,0 0 54 0,4-4 8 0,-1 1 2 0,1 0 0 15,3-7-52-15,0 4-12 0,4-7 0 16,-1 3 0-16,1-3 0 0,3 1 0 0,0-4 0 0,0 0 0 16,4-3 54-16,-4-3 8 0,4 0 2 0,-1-4 0 15,-3 1-52-15,0-3-12 16,-3 3 0-16,3-4 0 0,-3 1 0 0,-1 2 0 0,-3-2 0 0,0 0 0 15,0 2-48-15,-3 4-13 0,-4 3-3 0</inkml:trace>
  <inkml:trace contextRef="#ctx0" brushRef="#br0" timeOffset="62445.6">19325 10112 1958 0,'0'0'87'0,"0"0"17"15,0 0-83-15,0 0-21 0,0 0 0 0,0 0 0 16,0 0 107-16,0 0 17 0,0 0 3 0,0 9 1 0,4 0-52 0,-4 4-11 15,0 0-1-15,3 2-1 0,1 4 1 0,-1 3 1 0,1 6 0 0,-1 0 0 16,4 4-1-16,-3-1 0 0,3 0 0 0,-3 4 0 16,3-1-51-16,-4 1-13 0,4-4 0 0,0 1 0 15,-3-1 0-15,-1-6 0 0,4 0 0 16,-3 0 0-16,-1-3 0 0,4 0 0 16,-3-3 0-16,-1 0 0 0,1 0 0 0,0-7 0 15,-1-2 0-15,-3-4 0 16,4 0-100-16,-4-6-22 0,0 0-5 0,3-3-1 0,1-3-102 0,-1-4-21 15,1-2-4-15,3-7-1 0</inkml:trace>
  <inkml:trace contextRef="#ctx0" brushRef="#br0" timeOffset="62881.92">19720 10177 1907 0,'-3'7'80'15,"-4"2"-64"-15,3 1 110 0,-3-1 22 16,0 7 4-16,0-1 0 0,-4 4-56 0,4 0-11 15,-7 3-2-15,4 0-1 0,-1 0-18 0,1-3-3 16,-5 6-1-16,1-3 0 0,4 0-18 0,-1 0-4 16,1-4-1-16,-1 4 0 0,4-3-5 0,0-3-2 15,3-4 0-15,1 1 0 0,-1-4-30 0,1-2 0 16,3-7 0-16,0 0 0 0,0 0 0 0,0 0 0 16,0 0 0-16,7 0 0 0,0 0 0 0,0-4-10 15,3-2 0-15,1 0 0 16,0 0 10-16,3-4 0 0,0 1 0 0,4-4 0 0,-4 4 16 15,3-4-2-15,1 1 0 0,0 2 0 16,-1-2 5-16,4 6 1 0,-7-1 0 0,4 1 0 0,-4 6-1 0,0 0 0 16,-3 3 0-16,-1 3 0 0,1 1 0 0,-7 2 0 15,3 0 0-15,-4 7 0 0,1 0 5 0,-4 0 2 16,0 2 0-16,-4 1 0 0,1-3-15 0,-1 3-3 16,1-1-8-16,-4-2 12 0,-1 0-12 0,1-1 0 0,4-2 8 0,-4 0-8 15,0-4-11-15,3 0-5 16,1 1 0-16,-1-7-1 0,4-3-76 15,0 0-15-15,0 0-4 0,0 0 0 0,0 0-40 0,4 0-8 0,3-3-1 0,0-3-1 32,0-1-82-32,3 1-17 0,1-3-3 0,0-1-1 0</inkml:trace>
  <inkml:trace contextRef="#ctx0" brushRef="#br0" timeOffset="63361.66">20115 10447 1476 0,'11'-12'32'0,"-11"12"8"0,0 0 0 0,0 0 1 0,0-4-33 0,0 4-8 0,0 0 0 0,0 0 0 16,0 0 151-16,-4 7 28 15,-3-1 5-15,4 3 2 0,-8 4-60 0,4-1-12 0,0 4-2 0,-3 3-1 0,-1-3-36 0,4 6-7 16,0-4-2-16,-4 1 0 0,4 0-8 0,0 0-2 16,0 0 0-16,4-4 0 0,-4 1-17 0,7-3-4 15,-4-1-1-15,1-2 0 0,6-1-22 0,-3-3-12 16,4 0 12-16,-4-6-12 0,7 0 0 0,0-3 0 16,3-3 0-16,-3 0 0 0,4-7 0 0,-1-2 0 0,5-1 0 0,-1 0 0 15,-4 1-8-15,1-1 8 16,3 0 0-1,-7 4-9-15,4-4-1 0,-4 3 0 0,0 1 0 0,0 2 0 0,-4 1 10 0,1 3 0 16,-4 6 0-16,0 0-8 16,0 0 8-16,0 0 0 0,0 0 0 0,0 0 0 0,3 9 0 0,-3-3 8 15,0 4-8-15,4 2 0 0,-1-2 0 0,1 6 9 16,-1-4-9-16,1 1 0 0,3 2 12 0,0 1-4 0,4-4 0 16,-4 1-8-16,3 0 10 0,-3-4-10 15,4-3 8-15,0 1-8 0,-1-7 12 0,1 3-4 0,-1-6 0 0,1 3 0 16,-1-7 14-16,-2 4 2 15,-1-3 1-15,0 0 0 0,-4-4 4 0,1 1 1 0,-1-4 0 0,1 4 0 16,-4-7-5-16,0 0-1 0,-4 1 0 0,1-4 0 16,-1 0-11-16,-3-3-2 0,0-6-1 0,-4 0 0 0,1 0-1 0,-4-4 0 15,0-2 0-15,0-4 0 16,-4 4-9-16,0-1 10 0,1 7-10 16,-1-3 10-16,4 9-10 0,-4 3 0 0,4 0 0 0,4 6 8 15,-1 4 3-15,4 0 0 0,0 2 0 0,7 7 0 16,0 0-107-16,0 0-20 0,3 7-5 0,1-1-1 15,3 3-146 1,-3 1-30-16</inkml:trace>
  <inkml:trace contextRef="#ctx0" brushRef="#br0" timeOffset="64237.16">20599 10569 1267 0,'0'0'28'0,"0"0"5"0,0 0 2 0,0 7 1 0,0-1-36 0,0 0 0 0,0-6 0 0,-4 7 0 0,4-1 109 0,0 0 15 16,-3-3 4-1,3 3 0-15,0-6 9 0,0 7 3 0,0-7 0 0,0 0 0 0,-4 6-71 0,4-6-13 16,0 0-4-16,0 0 0 0,0 0 10 0,0 0 2 16,0 0 0-16,0 0 0 0,0 0-8 0,4-6 0 15,-1 3-1-15,-3-4 0 16,4 1-10-16,-4-3-1 0,3 2-1 0,-3-2 0 0,0 0-11 0,0-1-3 15,4-2 0-15,-4 2 0 16,0 1-12-16,3-1-2 0,-3-2-1 0,4 2 0 0,-1-2-14 16,1 2 11-16,-1-2-11 0,4-1 10 0,1-2-10 0,-5 2 8 0,4 7-8 0,4-3 8 31,-4 2 0-31,0 1-8 0,0 3 12 0,0 0-4 0,3 3 1 0,-2 0 0 16,2 3 0-16,-3 0 0 0,0 3 2 0,0 1 0 0,0 2 0 0,0 0 0 15,-3 7 1-15,3 0 1 0,-3-4 0 0,-1 4 0 16,-3 0-5-16,4-1 0 15,-4-2-8-15,3 2 12 0,-3-5-12 16,0 2 0-16,0-2 8 0,0-1-8 0,-3 1 0 0,3-4 0 0,0-6 8 0,0 0-8 16,0 0 0-16,0 0 0 0,0 0 0 0,0 0 0 15,0 0 0-15,3-3 0 0,1-3 0 0,3-4 0 16,-4 1 0-16,4-4 0 0,-3 1 0 0,6-1 0 16,-6-3 0-1,6 1 0-15,1 2 0 0,-4-3 0 16,4 4 0-16,-1 3 0 0,-3-4 0 0,4 4 0 0,0 2 0 0,-1 4 0 15,-3-3 0-15,4 3 0 0,-1 0 8 0,1 0-8 0,-1-1 11 0,1 4-11 16,-11 0 15 0,11-3-4-16,-4 3-1 0,-7 0 0 0,10 7 3 15,-3-1 1-15,0 0 0 0,-3 3 0 0,-1 4-1 0,1 0 0 0,-4 2 0 0,4 1 0 32,-4 3-13-32,0-4 8 0,0 4-8 0,-4-3 0 0,4 0 0 0,-4-1 8 0,1-2-8 0,3-1 0 15,-4 1 9-15,1-1-1 0,-1-2 0 0,4-1 0 16,-7 1-21-16,4-7-5 0,-1 3-1 0,1-3 0 15,3 0-68-15,-4-3-13 0,4 3-4 0,-3-3 0 16,3-6-67-16,0 6-13 0,3-6-4 0,4 0 0 16,0-4-104-16,0 4-22 0</inkml:trace>
  <inkml:trace contextRef="#ctx0" brushRef="#br0" timeOffset="64793">21153 10447 1569 0,'0'-9'66'16,"3"-1"-53"-16,-3 4 95 0,4 0 18 0,-4 0 4 0,0 6 1 15,0 0-3-15,0 0 0 0,0 0 0 0,0 0 0 16,-4 6-51-16,1 3-10 0,-1 1-3 0,1 2 0 16,-5 4-51-16,5-1-13 0,-1 1 0 0,1 3 0 15,-1-3 65-15,1 2 11 0,-1-2 1 0,4 0 1 16,0-4-30-16,-3 4-5 0,3-7-2 0,0 4 0 16,0-4-17-16,3-2-4 0,-3-7-1 15,4 3 0-15,-4-3-19 0,3 0-12 0,4-3 1 0,0 0 1 31,1-1 19-31,-1-5 4 0,0 0 1 0,0-1 0 0,0 1-14 0,0-4 0 0,0-2 0 0,0 2 0 16,-4 0 0 0,4-2 0-16,-3-1 0 0,3 4 0 0,-3 2 0 0,-4-2 0 0,3 2 0 0,1 4 0 15,-4 3-11-15,0 3-1 0,0 0-1 0,0 0 0 16,0 0 24-16,0 6 5 0,0 3 0 0,0 4 1 16,0 0-27-16,0 2-6 0,0 1 0 0,0 0-1 15,3-1 28 1,1 1 5-16,-1 0 2 0,1-4 0 0,-1 1-18 0,1-1 10 0,3-2-10 15,0-1 8-15,-4 0-8 0,8-2 8 0,-4-4-8 0,0 0 8 16,0 0-8-16,0-3 0 0,0-3 0 0,0 0 0 16,0-3 0-16,0-1 0 0,-3 1 0 0,7-3 0 0,-8-1 0 15,4 1 0-15,0-4 8 0,0 1-8 0,0-1 0 0,-3 1 0 16,3-1 0-16,-4 1 0 0,5-1 0 16,-5 1 0-16,1-1 0 0,3 4 0 15,-4-1 0-15,4 1 8 0,0 2-8 0,0 1 0 16,4 0 0-16,-4 0 0 0,4 3 0 0,-4-1 0 0,3 1 24 0,1 3 0 0,-1 0 0 0,-3 3 0 31,4 1 2-31,0 5 0 0,-4 0 0 0,3 4 0 0,-3 3 17 16,0 2 3-16,0 7 1 0,0-3 0 15,-3 4-38-15,-1-1-9 0,1 0 0 0,0 0 0 0,-4-3 0 0,3-3 0 16,-3-4 0-16,4 1 0 16,-4-4-44-16,0 1-12 0,-4-4-1 0,4-2-1 15,0-7-112-15,-3-7-22 0,-1 1-5 0</inkml:trace>
  <inkml:trace contextRef="#ctx0" brushRef="#br0" timeOffset="65604.53">22274 10303 2066 0,'-7'-19'43'0,"7"10"10"0,0 2-42 0,0-5-11 0,0 2 0 0,0-2 0 16,-3 3 99-16,3-1 17 0,0 1 4 0,-4 2 1 31,1 4-40-31,-1 0-8 0,1 0-1 0,-4 3-1 0,3 3-6 0,-3 0-1 0,0 0 0 0,0 4 0 31,0 2-1-31,-4 4-1 0,1 2 0 0,-1-2 0 0,1 6-26 0,-1 0-6 0,0 2-1 0,1 5 0 16,-1-1-8-16,1 3-1 0,-1 0-1 15,0 10 0-15,4-4-2 0,0-2 0 0,4-1 0 0,3 0 0 16,0-3-6-16,0-2-2 0,3-1 0 0,1-3 0 16,6-4-9-1,1 1 0-15,0-3 0 0,3-4 0 16,3-2 0-16,-2-4-9 0,6-6 0 0,-4-3 0 0,4-3 9 0,1-4 0 0,2-5 0 0,-2-1 0 16,-1 0 0-16,-4-3 0 0,-3 4 0 0,1-4 0 15,-1 3 0-15,-7-3 0 0,3 4 0 0,-3-1 0 16,-3 4 0-16,-4-1 0 0,0 0 0 0,0 4 0 15,0-3 0-15,-4 5 0 0,-3-2 0 0,4 3 0 16,-4 2 0-16,0 1 0 0,-4 3 0 0,8 0 0 16,-5 3 0-16,1 1 0 0,4-1 0 0,-1 3 0 15,4 0 12-15,0 1 5 0,4-4 1 0,-1 6 0 16,4-6-29-16,-3 3-5 0,3-2-2 0,4-1 0 0,-1 0 18 16,4-3 0-16,-3 0 0 0,3-3 0 15,0 0 0-15,0-1 0 0,4-2 0 0,-4 0 0 16,4 0 0-16,-1-1 0 0,-3-2 0 0,4 3 0 0,-7 3 8 0,3-4 4 0,-7 4 2 0,3 3 0 31,-10 0-14-31,0 0 8 0,0 10-8 0,0 2 0 0,-3 4 44 0,-1 6 2 0,-6 3 1 16,3 3 0-16,-4 3-38 0,-3 1-9 0,0 2 0 0,0 4 0 15,3-7 0-15,-3 1 0 0,3-1 0 0,-3 0 0 16,4-2 0-16,3-8 0 0,-4 1 0 0,8-3 0 31,-4-3 0-31,3-7 0 0,1-2 0 0,3-7 0 0,0 0-100 0,3-4-23 0,1-5-4 0,3-3-1 16,3-1 0-16,1-3 0 0,-1-3 0 0,4 1 0 15,-3-4-153-15,7 0-31 0</inkml:trace>
  <inkml:trace contextRef="#ctx0" brushRef="#br0" timeOffset="66057.52">22779 10500 1941 0,'14'-28'40'0,"-7"22"10"15,-7 0-40-15,0 6-10 0,0 0 0 0,0 0 0 0,0 0 149 0,0 0 28 0,-3 6 6 0,-5 0 1 16,-2 7-50-16,-1-1-10 0,1 4-1 0,-1 3-1 15,-3 0-42-15,3 3-8 0,1 0-1 0,-1-1-1 16,1 1-26-16,3-3-4 0,-4 0-2 0,8 3 0 0,-1-6-18 16,0-1-3-16,4 1-1 0,0-3 0 0,0-7-16 15,4-3 10-15,-4-3-10 0,7 0 8 0,0 0-8 0,0-3 0 0,0 0 0 0,4-4 0 32,-4-2 0-32,0 0 0 0,3-7-9 0,-2 3 9 15,2-2 0-15,-3-1-8 0,0 0 8 0,0 1 0 16,0-1-14-16,0 0 4 0,-3 4 1 0,3-1 0 15,-3 1 9-15,-1 2 0 0,1 4-9 0,-1 0 9 16,-3 6 0-16,0 0 0 0,0 0 0 0,0 0 0 16,0 0 0-16,4 6 0 0,-4 0 9 0,3 4-9 0,-3 2 12 15,4 1-3-15,-1-1 0 0,1 4 0 16,3-3-9-16,-4-1 12 0,4 1-12 0,0-1 12 16,0 1-12-16,1-1 0 0,-1-2 0 0,3-1 0 0,-3 0 0 0,4-2 0 0,-4-1 0 0,3-3 0 15,-2 3 0-15,-1-2 0 0,0-4 0 0,0 3 0 16,0 3 0-16,0-3 0 0,0 3 0 0,0 1 0 15,-4-1 8-15,-3-6-8 0,4 3 8 0,-4-3-8 16,0 0 0-16,0 0 0 0,7-3 0 0,-3 0 0 16,-1-7 18-16,1 1-2 0,-1 0 0 0,-3-4 0 15,0-3-6-15,-3 1-2 0,-1-1 0 0,1-6 0 16,-1 3-8-16,-3 0 0 0,0-6 0 0,0 3 8 16,0 0 6-16,0 0 1 0,0-3 0 0,3 7 0 15,-3-1-100-15,4 3-20 0,-1 0-4 16,-3 7-1-16,3-4-119 0,4 4-24 0</inkml:trace>
  <inkml:trace contextRef="#ctx0" brushRef="#br0" timeOffset="66534.61">22931 10256 2188 0,'-7'6'97'0,"3"4"20"16,4-4-93-16,-4 3-24 0,4 1 0 0,4-1 0 0,0 4 20 0,-4-4 0 0,3 7 0 0,1-4 0 15,3 1-32-15,-4 2-6 0,4-2-2 0,0 3 0 16,4-4-35-16,-4 4-7 0,3-4-2 0,1 4 0 16,0-3 0-16,-1-1 0 0,1 1 0 0,-1-1 0 15,1 1-28-15,3 2-5 0,0 1-2 0,0-3 0 16,0 2 60-16,-3 1 12 0,3 0 3 0,4 3 0 31,-8-4 66-31,1 1 14 0,-4-4 2 0,-3 1 1 0,3-4 71 0,-7-2 14 0,0 2 4 0,0-3 0 16,0-6-45-1,0 0-9-15,0 0-2 0,0 0 0 0,-4 0-25 0,-3-6-6 0,0 0-1 16,3 0 0-16,1-4-7 0,-1-2-1 16,4-4-1-16,-3-3 0 15,3 3 0-15,0-2 0 0,0 2 0 0,3-3 0 0,1 3-4 0,-1 1-1 0,1-1 0 0,3 0 0 16,-3 4 6-16,3-1 2 0,3-2 0 0,-3 2 0 16,4 7-35-16,-4 0-7 0,3 2-2 0,1 4 0 15,0 0 12-15,-1 4 2 0,1-4 1 0,-1 3 0 16,1 6 11-16,-4 0 3 15,4 4 0-15,-1 3 0 0,-3 3-31 0,0 6-8 0,4 0 0 0,-8 3 0 32,4 0 0-32,-3 0 0 0,-4 4 0 0,3-4 0 0,-3-3 0 0,0-3-10 0,4-3 10 0,-4-4-13 15,0-2-5-15,0-4-1 0,-4 1 0 0,4-10 0 16,0 0-117-16,0-6-24 0,0-4-5 0</inkml:trace>
  <inkml:trace contextRef="#ctx0" brushRef="#br0" timeOffset="66940.44">24380 10134 2367 0,'0'0'100'15,"0"0"-80"1,0 6 59-16,4 3 12 0,-4 4 2 0,0-1 1 15,0 4-9-15,4 3-1 0,-4 3-1 0,0 3 0 16,0 3 8-16,3 3 1 0,1 1 1 0,-4 2 0 16,3-2-46-16,1-1-10 0,-1 0-1 0,1 1-1 15,-1-7-35-15,4 0 0 0,-3-3 0 0,3 0 0 16,-4-3 0-16,1-1 0 0,-1 1 0 0,1-3 0 0,-4 0 0 0,4-4 0 0,-4-2 0 0,0-4 0 31,0 0-44-31,0-6-16 0,0 0-4 0,0 0 0 16,0 0-153-16,-4-3-31 0,4-6-7 0</inkml:trace>
  <inkml:trace contextRef="#ctx0" brushRef="#br0" timeOffset="67332.01">24680 10250 2649 0,'0'-13'117'0,"4"1"25"0,-4 5-114 0,-4 1-28 0,4 0 0 0,0 6 0 15,0 0 94-15,0 0 13 0,-7 6 2 0,0 7 1 16,0-1-59-16,-3 7-12 0,-1 0-3 0,0 3 0 15,1 0-36-15,-1 6-21 0,1-3 2 0,-1 3 1 16,1-3 42-16,-1 0 9 0,4-3 2 0,-4-3 0 16,4 0-35-16,4-7 0 0,-4-2 0 0,3 2 0 15,4-5 0-15,0-1 0 0,0-6 0 0,0 0 0 16,0 0 0-16,0 0 0 0,7 0 0 0,-3-3 0 16,3-4 0-16,0 4 0 0,0-3 0 0,3-3 0 15,-2-1 18-15,2 4-3 0,4-7-1 0,0 4 0 16,0-4 1-16,4 4 0 0,-4 0 0 0,4-1 0 15,-1 1 39-15,1 3 8 0,3-1 2 0,-3 4 0 16,0 3-64-16,3 0-15 0,-4 3-1 0,1 0-1 16,0 7 27-16,-1-1 6 0,1 4 0 0,0 2 1 15,-8 4 3-15,4 3 0 0,-7 0 0 0,0 3 0 16,0 0-7-16,-7 0-1 0,-3 4 0 0,-4-4 0 16,0 3-8-16,0-3-4 0,-7 3 0 0,3-3 0 15,-3 0 0-15,0-6 0 0,0 0 0 16,3-6 0-16,-3-4-75 0,0-6-14 0,3-3-3 0,-3-6-1 15,0-4-133 1,3-2-26-16</inkml:trace>
  <inkml:trace contextRef="#ctx0" brushRef="#br0" timeOffset="68217.9">14951 11460 2017 0,'0'-6'85'0,"0"6"-68"16,0 0 99-16,0 0 20 0,0 0 4 0,0 0 1 31,0 0-29-31,0 0-5 0,7 6-2 0,-4 3 0 0,4-2-28 0,0 5-5 0,-3 4-2 0,3 3 0 16,0 6-19-16,-3 3-4 15,3 0-1-15,-4 10 0 0,1-4-6 0,-1 1 0 0,1 2-1 0,-4 4 0 16,3-3-14-16,-3-1-2 16,0 1-1-16,4 3 0 15,-4-4 13-15,0-2 2 0,0-4 1 0,0 1 0 16,0-10-59-16,0 0-12 0,3-4-3 0,-3-5 0 0,0-7-48 15,0-6-11-15,4 0-1 0,3-9-1 16,-4-1-72-16,5-2-15 0,-5-1-2 0</inkml:trace>
  <inkml:trace contextRef="#ctx0" brushRef="#br0" timeOffset="68612.92">15367 11551 1792 0,'0'0'51'0,"0"0"10"0,0 0-49 16,0 0-12-16,-4-3 0 0,-3 3 0 15,4 6 156-15,-4 0 29 0,3 4 6 0,1 2 1 16,-4 4-94-16,3-4-18 0,-6 1-4 0,3 3-1 0,0 2-11 0,-4 1-3 16,4-3 0-16,0 3 0 0,-4 0-3 0,4 3-1 15,-3-1 0-15,3-2 0 0,-1-3-46 0,-2 0-11 16,3-4 0-16,0 1 0 16,0-1 50-16,3 1 10 0,-3-4 3 0,4 1 0 0,-1-1-50 0,1 0-13 15,-1-2 0-15,4-7 0 0,0 0 0 0,0 0 0 0,0 0 0 16,0 0 0-16,0 0 0 0,11 0 0 15,-1-7 0-15,-3 1 0 16,4-3 0-16,3-1 0 0,-3 1 0 0,6-4-11 0,-3 1 11 0,0 2 0 0,4 1 10 16,0 3-10-1,-1-4 0-15,4 1 0 0,-3 0 0 0,0 5 0 0,-1 8 9 0,1-1-1 0,-4 0 0 0,4 3 0 16,-8 7 40 0,4 2 7-16,-3 7 1 0,-4 0 1 0,0 3-45 0,-7 4-12 0,4 2 0 15,-4-3 0-15,-4 3 0 0,4 1 0 0,-7-1 0 16,4 1 0-1,-4-4 0-15,3 0 0 0,-3-3 0 16,0 0 0-16,-4-9 0 0,8-1 0 0,-4-5 0 0,0-1 0 16,0-6-64-16,3-3-14 0,-3-3-3 0,7-3-1 15,-3 0-74-15,3-1-14 0,3-5-3 0</inkml:trace>
  <inkml:trace contextRef="#ctx0" brushRef="#br0" timeOffset="69106.47">15822 12027 1958 0,'0'0'43'0,"0"0"9"0,0 0 1 0,0 0 3 0,0 0-45 16,0 0-11-16,0 0 0 0,0 0 0 15,0 7 104-15,0 2 20 0,-3 4 3 0,3-1 1 0,0 4-52 0,-4 0-9 0,1 6-3 0,-1-1 0 16,-3 1 0-16,0 0 0 0,0 7 0 0,3-4 0 16,-3 0 0-16,0 0 0 0,-3 0 0 0,6 3 0 15,-3-3 0-15,3 0 0 16,4-3 0-16,-3-3 0 15,3 0-51-15,0-3-13 0,0-1 0 0,3-5 0 0,1-1 0 0,0 0 0 0,-4-9 0 0,0 0 0 32,0 0 0-32,14-6 0 0,0 0 0 0,0-4 0 0,-4 1 0 15,5 0 0-15,-5-4 0 0,4 1 0 0,-3-1 0 0,-1 4 0 0,1-1 0 0,0 1 0 16,-4-4 0-16,3 7 0 0,-10 6 0 0,11-6 0 16,-4-1-48-16,-7 7-13 0,0 0-3 0,0 0 0 31,10-9 0-31,-2 3 0 0,-5 0 0 0,1-1 0 15,-4 4-102-15,0 0-21 0,0-3-4 0,-4 3-547 0,-3-4-110 16</inkml:trace>
  <inkml:trace contextRef="#ctx0" brushRef="#br0" timeOffset="69284.07">15695 12256 2508 0,'0'0'71'0,"0"0"16"0,0 0-70 0,0 0-17 15,0 0 0-15,7 0 0 0,0 0 106 0,4 0 18 0,-1 3 3 0,1-3 1 16,3 0 0-16,0 0 0 16,0 0 0-16,-3 0 0 0,3 4-103 0,0-4-25 0,-3 0 0 0,3 0 0 15,-4 0 56-15,1 3 7 0,0 0 1 0,-4-3 0 16,3-3-52-16,-3 0-12 0,0-1 0 0,0 1 0 16,0 0-100-16,0-3-22 0,-3 0-5 0,3 3-854 15,0-4-171-15</inkml:trace>
  <inkml:trace contextRef="#ctx0" brushRef="#br0" timeOffset="69851.87">16281 11670 2206 0,'0'0'48'0,"-4"6"11"0,4 1 1 0,-3-1 3 0,3-3-51 0,0-3-12 0,-4 6 0 0,4-6 0 15,0 0 130-15,0 0 23 16,0 0 5-16,0 0 1 0,7 6-53 0,0-2-10 0,0-4-3 0,4 0 0 16,-1 3-33-16,1-3-8 0,0 3 0 0,3-3-1 15,0 0-16-15,0 0-3 0,0-3-1 0,0 0 0 0,0-1-12 0,0 4-3 16,1-3 0-16,-5 3 0 16,1 3 11-16,-1 1 1 0,1-4 1 0,-4 0 0 15,0 3-41-15,-7-3-8 16,3 0-1-16,-3 0-1 0,0 0 6 0,0 0 2 0,0 0 0 0,0 0 0 15,0 0-53-15,0 0-10 0,0 0-3 0,-3 3 0 16,-4-6-48-16,0 3-9 0,-4 3-3 0,1 0 0 16,-1 0-144-16,-3 3-28 0</inkml:trace>
  <inkml:trace contextRef="#ctx0" brushRef="#br0" timeOffset="70044.78">16284 11946 2491 0,'0'0'55'0,"0"0"11"0,0 0 2 0,0 0 2 15,4 6-56-15,-1 0-14 0,-3-6 0 0,4 7 0 0,3-4 127 16,0-3 22-16,0 3 5 0,0-3 1 0,0-3-52 0,4 3-11 0,3 0-1 0,-4-3-1 16,1 3-28-16,3 0-6 0,0 0 0 0,4 0-1 15,-4 0-42-15,-3 0-13 0,6 0 8 0,-3 0-8 16,0 0 0-16,-3 0 0 0,3-3 0 0,-3 3 0 31,3-7-60-31,-4 4-13 0,1-3-3 0,-4 3-938 0,0-3-188 16</inkml:trace>
  <inkml:trace contextRef="#ctx0" brushRef="#br0" timeOffset="72509.7">17092 11560 2033 0,'0'7'85'0,"4"2"-68"32,-1 3 39-32,-3 1 8 0,4 3 2 0,-1-1 0 15,1 7 18-15,-1 3 3 0,4 0 1 0,-3 7 0 0,-1-1-5 0,4-3-1 0,-3 4 0 0,3-1 0 16,-3-3-18-16,-1 1-3 0,1-1-1 0,-1 0 0 15,1-6-24-15,-1 3-4 16,1-3-2-16,-1 0 0 0,1 0-18 0,-1-3-4 16,-3 0-8-16,4-4 12 0,-4 4-12 0,3-3 0 15,-3-4 0-15,0-2-10 16,4-1-63-16,-4-9-13 0,0 0-2 0,0 0-1 0,0 0-99 0,0 0-20 0,-4-3-4 0,-3-3-816 16</inkml:trace>
  <inkml:trace contextRef="#ctx0" brushRef="#br0" timeOffset="72913.26">16902 11391 1831 0,'-4'-6'77'0,"-3"-1"-61"31,7-2 52-31,-4 0 10 0,4 2 2 0,0-2 1 15,0 3 2-15,0-1 0 0,0 1 0 0,0 6 0 16,8-3-21-16,-1 0-4 0,3 0-1 0,1 0 0 16,-1-1-27-16,4 1-6 0,4 0 0 0,3 0-1 47,-3 0 4-16,7 0 1-31,-4 0 0 0,3-1 0 0,-2 1 0 0,2 0 1 0,-3 0 0 0,8-3 0 0,-5 3-9 0,1 0-3 0,0-1 0 0,3 4 0 0,-7 0 12 0,-3 7 3 0,-4-1 0 0,0 6 0 0,0 4 3 0,-7 6 1 0,0 0 0 0,-3 6 0 0,-1-3 3 0,-6 4 1 15,-1-4 0-15,1 0 0 0,-4-3-15 0,-4 3-2 0,1 0-1 0,-1 3 0 16,-3-6-22-16,0 3 0 0,0 0 0 0,-4 3 0 0,0-6 0 16,1-3 0-16,3-3 0 0,-1-7 0 15,5 1 10-15,-1-7 4 0,1 0 1 0,-1-3 0 16,4-3-61-16,0 0-12 0,3 0-2 16,1-4-1-16,-1-2-75 0,4 3-14 0,0-1-3 15,4 4-695-15,-1-3-140 0</inkml:trace>
  <inkml:trace contextRef="#ctx0" brushRef="#br0" timeOffset="73750.46">17607 12015 1422 0,'0'0'31'0,"0"-6"6"0,0-1 2 0,0 4 1 0,0-3-32 0,0 0-8 16,0-1 0-16,0 1 0 0,0 3 104 0,0-3 18 15,0-1 4-15,0 1 1 0,4-3-19 0,-4 3-4 0,0-1-1 0,0 7 0 16,0-6-19-16,0 6-4 16,0 0-1-16,0 0 0 0,0 0-14 0,0 0-2 0,0 0-1 0,0 0 0 15,0 0-5-15,0 9-1 0,3 4 0 0,-3 3 0 16,-3-1-24-16,3 4-6 0,0 6-1 0,0 0 0 15,0 0-5-15,-4 0-2 16,4 1 0-16,0 2 0 0,-3-3-3 0,3 3-1 16,0-3 0-16,0 0 0 0,0-3-6 0,-4-3-8 15,4 0 11-15,0 0-11 0,0-4 8 0,4-2-8 0,-4-1 0 16,3-2 0-16,1-1 0 0,-1-3 0 0,4 1 0 0,-7-7 0 16,0 0 0-16,0 0 0 0,11 6 0 0,-11-6-9 15,0 0 9-15,14 3-12 0,-3 0 12 0,-11-3-12 16,17-3-3-16,-3 3-1 0,-3-6 0 0,-1 3 0 15,1-4-7-15,0 4-1 0,-4-6-1 0,3 3 0 16,-3-4-8-16,0 4-2 0,-3-3 0 0,3-1 0 16,-4-2-74-16,1-1-15 0,-4 4-4 0,4-4-648 15,-8 4-131-15</inkml:trace>
  <inkml:trace contextRef="#ctx0" brushRef="#br0" timeOffset="73991.77">17572 12140 2455 0,'0'0'54'0,"0"0"11"0,0 0 3 0,0 0 0 0,0 0-54 0,0 0-14 0,0 0 0 0,7 3 0 16,0-3 101-16,0 4 18 0,0-4 3 0,0 3 1 16,4 0-43-16,-4 0-9 0,3 0-2 0,4-3 0 15,-3 0-37-15,0 0-7 0,-1 0-1 0,1 3-1 16,-1-6-23-16,1 3 8 0,-4-6-8 0,4 3 0 31,-1 0-76-31,1-1-19 0,-1 4-4 0,1-6-800 0,0 0-160 16</inkml:trace>
  <inkml:trace contextRef="#ctx0" brushRef="#br0" timeOffset="74507.91">18161 11413 1958 0,'0'0'43'0,"0"0"9"0,0 0 1 0,-4-3 3 0,4 3-45 0,0 0-11 16,0-7 0-16,0 7 0 0,0 0 53 0,0 0 9 15,0 0 2-15,0 0 0 0,0 0 0 0,0 0 0 0,0 0 0 0,0 0 0 16,0 0 51-16,4 10 10 0,3-1 3 0,0 4 0 16,-3 3-52-16,-1 5-9 0,4 1-3 0,-3 3 0 15,-1 1-51-15,1 2-13 0,-1 0 0 0,-3 16 0 16,0-3 54-16,4-4 8 0,-4-2 2 0,-4 2 0 0,4-5-52 0,0-1-12 15,0 0 0-15,0-2 0 16,0-4 0-16,0 0 0 0,0 0 0 16,4-3 0-1,-1-3-48-15,1-4-13 0,-1 1-3 0,-3 0 0 0,4-7-51 0,0 1-10 16,-1-4-3-16,1-3-716 0,-1 0-144 0</inkml:trace>
  <inkml:trace contextRef="#ctx0" brushRef="#br0" timeOffset="74854.95">18454 11388 1792 0,'0'0'51'0,"0"0"10"0,0 0-49 0,0 0-12 16,0 0 0-16,0 0 0 0,0 0 64 0,3 6 11 0,-3 3 1 0,4-2 1 15,-1-1 19 1,4 3 4-16,-7 4 1 0,8 0 0 0,-5 2-13 0,1 4-4 0,3 6 0 0,-4 6 0 16,4-2-23-16,-3 2-5 0,-1 4 0 0,4 2-1 62,-3-2 9-62,-1-1 3 16,1 1 0-16,-1-4 0 15,4 0-54-15,-3-2-13 0,-4-4 0 0,4 3 0 0,-1 0 0 0,1-3 11 0,-1 3-11 0,-3-3 10 0,4 1-10 0,-1 2 0 0,-3-3 0 16,4-3 0-16,-4-7 0 0,0-2 0 0,0-4-9 0,0-9 9 0,0 0-157 0,-4-6-25 0,1-6-5 0,-1-1-621 0,1-3-125 0</inkml:trace>
  <inkml:trace contextRef="#ctx0" brushRef="#br0" timeOffset="75143.39">18277 11886 2404 0,'0'0'53'0,"0"0"11"0,0 0 3 0,0 0 0 0,0 0-54 0,0 0-13 0,7 0 0 0,4 0 0 15,-4-3 72-15,4 0 12 0,-1 0 3 0,4 3 0 16,1 0-9-16,2-3-2 0,1 3 0 0,-1 0 0 16,1 0-34-16,0 3-7 15,-1-3-2-15,-3 0 0 0,4 0 11 0,-4 0 3 0,0 0 0 0,0 0 7 31,1 3-36-31,-5-3-7 16,-10 0-2-16,0 0-1 0,11 3 0 0,-11-3 0 0,0 0 0 0,0 0-211 0,0 0-42 0,0 0-9 16,0 0-2-16</inkml:trace>
  <inkml:trace contextRef="#ctx0" brushRef="#br0" timeOffset="79447.78">18895 11353 1497 0,'0'0'66'0,"0"0"14"0,0 0-64 0,0 0-16 0,0 0 0 0,0 0 0 15,0 0 112-15,0 0 18 0,0 0 4 0,0 0 1 16,0 0-11-16,0 0-3 0,0 0 0 0,0 0 0 15,0 0-45-15,0 0-10 0,3 7-2 0,-3-1 0 16,4 3 0-16,-4-2 0 0,3 2 0 0,1 3 0 0,-1 1-51 16,1 0-13-16,-4-7 0 0,3 6 0 15,1 1 0-15,0 3 0 0,-4-4 0 0,3 1 0 16,1 2 54-16,-4 1 8 0,3-7 2 0,1 7 0 16,-4 0-64-16,0-1-16 0,3-5-2 0,-3-1 0 31,0 4-22-31,4-7-5 0,-4-6-1 0,0 0 0 0,0-3-66 0,0 0-12 0,0 0-4 0,-4 0 0 15,4-4 0 1,-3 1 0-16,-1-7 0 0,-3 4-512 0,4 0-102 0</inkml:trace>
  <inkml:trace contextRef="#ctx0" brushRef="#br0" timeOffset="79833.29">18694 11331 1470 0,'0'0'41'0,"0"0"11"0,0 0-42 0,-4 3-10 0,-3 1 0 0,4-1 0 16,3-3 122-16,0 0 22 0,-4 3 5 0,4-3 1 15,0 0-18-15,0 0-3 0,0 0-1 0,0 0 0 32,0 0-51-32,0 0-10 0,7 0-3 0,0 0 0 0,0 0 0 0,4 0 0 0,-1-3 0 0,5 0 0 15,-1-1-51-15,3 1-13 16,4 3 0-16,-3-3 0 0,3-3 54 0,0 3 8 0,1-3 2 0,2 2 0 15,-3 1-52-15,1 3-12 16,-5 0 0-16,4 0 0 0,1 0 40 0,-5 0 4 16,1 3 2-16,-4-3 0 0,4 0-22 0,-4 4-5 0,-4-4-1 15,1 3 0-15,-1-3-18 0,1 3 0 0,-4-3 0 0,0 3 0 16,-7-3 0-16,0 0 0 0,0 0 0 16,0 0 0-16,0 0 0 0,0 0 0 0,0 0 0 0,0 0 0 15,0 0-150-15,0-6-34 16,0-1-6-16,0 1-1102 0</inkml:trace>
  <inkml:trace contextRef="#ctx0" brushRef="#br0" timeOffset="85766.07">19509 12291 2163 0,'0'0'96'0,"0"0"20"0,0 0-93 0,0 0-23 0,0 0 0 0,0 0 0 16,0 0 112-16,0 0 19 0,0 0 3 0,0 0 1 15,0 0-57-15,0 0-11 0,0 0-3 0,0 0 0 16,0 0-51-16,0-6-13 0,-4-1 0 0,1 4 0 16,-1-6 54-16,1 2 8 0,-1-2 2 0,0-3 0 31,1-1-52-31,-4 0-12 0,3-5 0 0,-3-1 0 0,4-3 34 0,-8-3 4 0,4 0 1 0,0 0 0 15,0-4-11-15,0 1-3 0,0 0 0 0,3 0 0 16,1 0-25-16,-1 2 0 0,1-2 0 0,3 0 0 0,0 0 0 0,0-4 0 16,3 7 0-1,-3-3 0-15,7 3 0 0,-3 0 0 0,-1 3 0 0,4-3 0 16,1 3 0-16,-1 0 0 0,0 0 0 0,3 3 0 0,4 0 0 0,-3 4 0 16,0-1 0-16,3 0 0 15,-4 7-8-15,1 0-8 0,-1-7 0 0,1 7-1 0,-4 2 17 0,4 1 0 16,-1 0 0-16,-3-1 0 0,0 4-9 15,0-3 9-15,-3 3-13 0,3 0 5 16,-7 3-64-16,0 0-12 0,0 0-2 0,0 0-1 16,0 0-97-16,3 0-19 0,-3 0-4 15,0 0-892-15</inkml:trace>
  <inkml:trace contextRef="#ctx0" brushRef="#br0" timeOffset="86183.78">19851 11463 1792 0,'0'0'51'0,"0"0"10"16,0 0-49-16,0 0-12 0,0 9 0 0,0-2 0 15,0 2 105-15,0 4 19 0,3-1 3 0,-3 1 1 0,4 2-27 0,-4-2-5 0,3 6 0 0,1 0-1 16,-1 6 1-16,1 0 1 16,0 3 0-16,-1-3 0 15,1 3-53-15,-1 1-10 0,1-1-2 0,-1 0-1 0,1 0-2 0,-1 0 0 16,1-3 0-16,-1 1 0 0,1-1-10 0,-1 0-3 15,1-3 0-15,-1 0 0 0,1 0-16 0,-4-4 0 16,3 1 8-16,1-3-8 0,-4-4 0 0,3 4 0 16,-3-6 0-16,4-1 0 15,-4-3-80-15,0-6-9 0,0 0-3 0,0 0 0 16,0 0-66-16,0-3-14 0,0-3-2 0,0-4-556 16,4 1-111-16</inkml:trace>
  <inkml:trace contextRef="#ctx0" brushRef="#br0" timeOffset="86514.97">20211 11519 1706 0,'-4'-6'37'0,"4"6"8"0,0 0 2 0,0-3 1 15,0 3-38-15,0-6-10 0,-3 0 0 0,3 6 0 16,3-4 60-16,-3-2 11 0,0 0 1 0,0 6 1 15,0 0-10-15,4-3-3 0,-4 3 0 0,0 0 0 0,0 0 4 0,0 0 1 16,0 0 0-16,7 6 0 31,-4 0-1-31,4 1 0 0,-3 2 0 0,-1 3 0 0,1 4 18 0,-1 3 3 0,-3 0 1 0,4 3 0 0,-1 3-35 0,-3 0-7 16,4 6-2-16,-4 1 0 0,4-1-9 0,-4 3-1 16,3-2-1-16,-3-1 0 15,4 1-13-15,-4-4-2 0,3 0-1 0,1-3 0 16,-1 0-5-16,1-3-1 0,-1 0 0 0,1-3 0 15,-4-3-9-15,3-1 0 0,-3-2 0 0,0-4 0 16,0-3-10-16,0-2 10 0,0 2 0 0,0-3-9 16,-3-6-32-16,-1-3-7 0,1-1 0 15,-1-2-1-15,1-1-66 0,-1 1-13 0,-3 0-2 0,0-1-1 16,3-2-74-16,-3-1-15 0,-3-3-4 16</inkml:trace>
  <inkml:trace contextRef="#ctx0" brushRef="#br0" timeOffset="86741.08">19974 11924 1960 0,'0'0'83'0,"0"0"-67"16,0 0-16-16,0 0 0 0,0 0 128 15,4 6 23-15,-1 1 4 0,4-4 1 0,0 0-74 0,1-3-14 32,-1 0-4-32,3 3 0 0,1-3 18 0,3 0 3 0,3-3 1 0,1 0 0 0,0 0-35 15,3-1-7-15,0 4-2 0,0-3 29 16,0 3-28-16,1 0-6 0,-1-3-1 0,-7 3-20 0,0 0-4 31,0-3 0-31,0 3-1 0,-3 0-11 0,-4 3 0 0,-7-3 0 0,0 0 8 16,0 0-16-16,10 0-4 0,-10 0-1 0,0 0 0 15,0 0-151-15,0 0-31 0,0 0-5 0</inkml:trace>
  <inkml:trace contextRef="#ctx0" brushRef="#br0" timeOffset="88881.44">20634 11548 2030 0,'-11'3'57'0,"11"-3"14"0,0 0-57 0,-3 0-14 0,3 0 0 15,0 0 0 1,-4 6 54-16,4-6 8 0,0 0 2 0,-3 6 0 16,3 10 0-16,3 0 0 0,-3 6 0 0,7 0 0 15,-3 6-8-15,3 0-2 0,0 7 0 0,0-1 0 0,0-3-10 0,0 1-1 0,4-4-1 0,-8 3 0 16,4 1-12-16,0-7-2 0,0 3-1 0,1-3 0 31,-5-3-12-31,1-3-3 0,3 0 0 0,-4-7 0 0,1 1-12 0,-4-7 8 0,3 3-8 0,-3-5 0 31,0-4 0-31,0-4-10 0,0-5 0 0,0-4 0 16,0 1-118-16,0-4-23 0,-3-3-5 0,-1-3-967 0</inkml:trace>
  <inkml:trace contextRef="#ctx0" brushRef="#br0" timeOffset="89289.52">20609 11485 2268 0,'0'0'96'0,"0"0"-77"16,4-6-19-16,-1 3 0 0,4-1 48 0,0 1 5 15,1-3 2-15,2 3 0 16,-3-3 3-16,4-4 1 0,3 1 0 0,0-1 0 0,0-2-27 0,0 6-6 0,4-1-1 0,-1 1 0 15,1 3 31-15,3 0 7 0,0-3 1 16,1 2 0 0,-1 4 0-16,0 0 0 0,-3-3 0 0,3 3 0 0,0 3-40 0,-3 1-7 15,-1-1-1-15,-3 3-1 0,0-6 5 0,1 6 2 0,-5 4 0 16,-3-1 0-16,0 4-1 16,-3-4 0-16,-1 7 0 0,-3-1 0 0,-3 1-6 0,-4 3-2 15,0 0 0-15,-4-1 0 0,-3 4-13 0,0 0 9 16,-4 3-9-16,4 1 8 0,-4-5-8 0,1 1 8 0,-8-3-8 0,4 3 8 31,0-6-8-31,0 0 0 0,-1-4 0 0,1 1 0 0,0-1 0 0,3 1 0 16,4-7-12-16,0 3 12 15,4-6-86-15,-1 1-10 0,4-1-1 0,0-3-1 16,3 0-95-16,1 0-19 0,3 0-4 0</inkml:trace>
  <inkml:trace contextRef="#ctx0" brushRef="#br0" timeOffset="89798.4">21124 11999 1702 0,'0'0'37'0,"0"0"8"0,0-6 2 0,0 0 1 0,0-1-38 0,0 1-10 16,0 0 0-16,0 6 0 15,0 0 98-15,0 0 18 0,0 0 3 0,0 0 1 0,0-3-33 16,0 3-7-16,0 0 0 0,0 0-1 16,0 0-12-16,0 6-3 0,0 0 0 0,0 4 0 0,-3 2 19 0,3 4 3 0,-4-4 1 0,1 7 0 15,-1 0-42-15,-3 0-8 16,4 0-1-16,-4 3-1 0,3 0-13 0,-3 0-2 0,3-4-1 0,-3 4 0 31,0 0-7-31,0-3-2 0,4 0 0 0,3-3 0 0,-4-1-10 0,4-2 8 0,0-1-8 16,0 1 8-16,4-4-8 0,-1 1 0 0,4-7 0 0,-7-3 0 15,0 0 0-15,11 3 0 16,-11-3-8-16,14 0 8 0,0-3 0 0,0 0 0 16,-3-4-9-16,-1 1 9 0,1 0 0 0,0 0-10 15,-1-4 10-15,-3 4-8 0,0-3-59 0,0-1-11 0,-3 4-2 16,3-4-1-16,-4 4-38 16,1 0-7-16,-4 0-2 0,4-1 0 0,-8 1-16 0,4-3-3 0,-4 2-1 0,1 1-480 15,-1-3-96-15</inkml:trace>
  <inkml:trace contextRef="#ctx0" brushRef="#br0" timeOffset="90000.73">21047 12118 2606 0,'0'0'57'0,"0"0"12"0,0 0 3 0,0 0 1 0,0 0-58 0,0 0-15 15,0 0 0-15,0 0 0 0,7 0 80 0,0 0 14 0,0 0 2 0,3 4 1 16,1-1-43-16,3 0-9 0,-3 0-1 0,3 0-1 15,-4 0-13-15,5 0-2 0,-5 0-1 0,1 1 0 32,-1-1-43-32,1-3-9 0,3 3-2 0,-3 0 0 15,-1-6-29-15,1 0-7 0,-1 3-1 0,1-3 0 16,-8-1-51-16,5-2-10 0,-1 0-3 0,0 0-1024 0</inkml:trace>
  <inkml:trace contextRef="#ctx0" brushRef="#br0" timeOffset="90381.53">21509 11510 1922 0,'0'0'81'0,"0"0"-65"0,0 0-16 0,0 0 0 16,0 0 132-16,0 0 22 0,0 6 5 0,0-6 1 0,0 0-44 0,0 10-8 15,3 2-1-15,1 1-1 0,-1-1-18 0,-3 4-4 16,0 3-1-16,4 3 0 16,-4 0-23-16,4 3-5 0,-4-6-1 0,3 3 0 15,-3 3-17-15,0 0-3 0,4 3-1 0,-4 0 0 16,0-3-19-16,0 0-4 0,3-3-1 0,1 3 0 0,-4-3-9 0,0-6 0 15,3 0 0-15,1-4 0 16,-1-2-64-16,1-1-8 0,-4-6-1 0,0-3-1 16,0 0-77-16,7-6-15 0,0 0-3 0,-4-4-1 15,1 1-108-15,-1-7-22 0</inkml:trace>
  <inkml:trace contextRef="#ctx0" brushRef="#br0" timeOffset="90628.26">21682 11498 1580 0,'0'0'67'0,"0"0"-54"16,0 0 143-16,3 6 29 0,-3 0 6 0,4 3 1 15,-1 1-52-15,1 6-9 0,-4-1-3 0,3 7 0 0,4-3-51 0,-3 0-10 16,3 3-3-16,-3-3 0 0,-1 3 0 0,4-4-1 16,-3 1 0-16,3 0 0 15,0 3-50-15,3 0-13 0,-3 0 0 0,4 6 56 16,-4-6 7-16,4 3 1 0,-4-3 0 0,0 0-52 0,0-6-12 15,-4 2 0-15,4-2 0 0,-3-3 0 0,-1-4 0 16,1 0 0-16,-4-2 0 16,0-7-48-16,0 0-13 0,0 0-3 0,0 0 0 15,0 0-51-15,-7-3-10 0,3-4-3 0,-3 1-716 16,0-3-144-16</inkml:trace>
  <inkml:trace contextRef="#ctx0" brushRef="#br0" timeOffset="90890.14">21534 11770 2553 0,'0'0'72'0,"0"0"16"0,0 0-70 0,0 0-18 16,0 0 0-16,0 0 0 0,0 0 89 0,7 3 15 15,-7-3 2-15,7 0 1 0,3 0-25 0,1-3-5 0,-1 0-1 16,1 0 0-16,0-6-28 15,3 6-7-15,3-1-1 0,-3 1 0 0,1 0-16 16,2 0-3-16,-3 3-1 0,0 0 0 0,4 0-12 0,-4 0-8 0,0 3 10 0,0-3-10 16,-3 3 0-16,0 4 0 0,-1-4 0 0,-3 0 0 15,4-3-63-15,-4 0-15 0,-4-3-3 0,1 3-1 16,-4 0-86-16,0 0-18 0,7-7-3 0,-4 1-979 16</inkml:trace>
  <inkml:trace contextRef="#ctx0" brushRef="#br0" timeOffset="91230.17">21999 11391 1941 0,'0'0'82'0,"0"0"-66"16,4-6 65-16,-4 6 13 0,0 0 2 0,0 0 1 16,7 3 20-16,0 0 4 0,0 0 1 0,0 0 0 15,-3 3-42-15,3 1-8 0,-4 2-1 0,4 4-1 16,0-4-5-16,-3 1-1 0,3 5 0 0,-4 1 0 16,4 0 0-16,-3 2 0 0,-1-2 0 0,1 0 0 15,-1-1-51-15,1 1-13 16,0 0 0-16,-1-4 0 0,4-5 0 0,-3-1 0 15,-1 0 0-15,-3-6 0 0,0 0-48 0,0 0-13 16,7 0-3-16,-3-3 0 0,-1-3-51 16,1-4-10-16,-4 1-3 0,0-1-716 0,0-2-144 0</inkml:trace>
  <inkml:trace contextRef="#ctx0" brushRef="#br0" timeOffset="91547.63">21872 11291 2553 0,'-7'22'53'0,"4"-16"12"0,3-3-52 0,0-3-13 0,0 0 0 0,0 0 0 0,0 0 105 0,7 6 19 15,3-6 3-15,-3 3 1 0,4-6-52 0,3 3-9 16,-3-3-3-16,6-3 0 0,-3 3 0 0,0 0 0 16,4-1 0-16,0 1 0 0,3-3 0 0,-7 3 0 15,4 0 0-15,3-4 0 0,-4 4-51 0,5 0-13 16,-1 3 0-16,-4-3 0 0,1 3 0 0,7 0 0 15,-4 0 0-15,0 3 0 0,-3-3 0 0,-1 0 0 0,-2 3 0 0,-5-3 0 16,4 3 0-16,-3-3 0 16,-4 0 0-16,3 0 0 15,-10 0-48-15,0 0-13 0,0 0-3 0,7 0 0 16,-7 0-153-16,0 0-31 0,0 0-7 16,0 0-1-16</inkml:trace>
  <inkml:trace contextRef="#ctx0" brushRef="#br0" timeOffset="93738.7">22966 11472 1792 0,'0'10'51'0,"3"-1"10"16,-3 4-49-16,4 2-12 0,-1 1 0 0,1 3 0 31,-1 3 54-31,1 3 8 0,3 0 2 0,-3 3 0 0,3-3 51 0,0-3 10 0,-4 0 3 0,4 3 51 31,0 0-92-31,0-3-19 0,0-3-3 0,-3 0-32 0,0-3-6 0,-1-1-2 0,1-2 0 16,-1-1-11-16,-3-2-2 0,0-10-1 0,0 0 0 0,0 0-11 0,0 0 0 15,0 0-10-15,0 0 10 16,0 0-109-16,-3 0-16 0,-4-6-3 0</inkml:trace>
  <inkml:trace contextRef="#ctx0" brushRef="#br0" timeOffset="93930.29">22955 11736 2502 0,'0'0'55'0,"0"0"11"0,0 0 2 0,0 0 3 0,0 0-57 15,0 0-14-15,0 0 0 0,0 0 76 16,0 0 13-16,7 3 3 0,4-3 0 0,-4 0-12 16,7 0-3-16,-3-3 0 0,6 3 0 0,-3-3-38 0,4 0-8 0,-4-1-2 0,7 4 0 15,-3 7-12-15,0-4-2 0,-4 3-1 0,7-3 0 16,-7 0-14-16,4 1 8 0,-4 2-8 0,0-3 0 16,0 0-46-16,-3 0-15 0,-1-6-3 0,1-3-1 31,-11 6-87-31,10-3-16 0,1 0-4 0,-1-4-1008 0</inkml:trace>
  <inkml:trace contextRef="#ctx0" brushRef="#br0" timeOffset="94647.15">23883 11582 1267 0,'0'0'28'0,"0"0"5"0,4-3 2 0,-4 3 1 0,7-3-36 0,-7 3 0 16,3-3 0-16,-3 3 0 0,7-3 109 0,-7 3 15 0,4-3 4 0,-4 3 0 16,0 0 0-16,3-7 0 0,-3 4 0 0,4-3 0 15,-1 3 0-15,-3-4 0 0,4 4 0 0,-1 0 0 16,-3-3-103-16,0 6-25 0,-3-3 0 0,3 3 0 31,-4-3 80-31,4 3 12 0,-3-4 1 0,3 4 1 0,-7 4-36 0,3-1-7 16,-3 0-2-16,0 3 0 0,0 7-12 0,-4-1-2 15,8 10-1-15,-4-3 0 0,-4 6-15 16,8-3-3-16,-8 3-1 0,8 0 0 0,-4 3-1 0,3 1 0 0,1-1 0 0,-1 3 0 16,4-6-14-16,-3 0 11 0,3-3-11 0,3 0 10 15,-3 0-23-15,4-3-5 0,-1 3-1 0,4-3 0 0,0 3 34 0,4-3 6 16,-1-1 2 0,4 4 0-16,1-6-37 0,6 3-7 0,0 0-2 0,0-7 0 0,-3-2 35 0,3-1 8 15,7-3 0-15,0-6 1 0,-3 0-21 0,0-6 0 16,-1 0 0-16,1-7 0 0,-4 1 8 0,0-7-8 15,1 0 8-15,-5 0-8 16,1 0 16-16,-4 1-2 0,4-4 0 0,-4 0 0 16,0 0 9-16,-4 0 1 0,1-3 1 0,0 0 0 15,-8 0-25-15,4-4 0 0,-3 1 0 0,-1 3 0 16,-3 6 0-16,-3 0 0 0,-4-3 0 0,0 0 0 0,-4-6 0 0,0 3 0 16,1 0 0-16,-4 0 0 0,0 3 0 0,-4 3 0 15,0 0 0-15,1 7 0 0,-4-1 0 0,3 4 0 16,-7 6 8-16,4 0-8 15,-4 3 0-15,1 0 0 0,3 3 0 16,-1 0 0-16,1 0 0 0,-4 3 0 0,4-3 0 0,4 1 0 0,-1 2 0 16,4-3 0-16,3 3 0 0,1-3 0 15,-4 4-110-15,10-7-21 0,1-3-4 0,3 3-1 16,0 0-47-16,0 0-9 0,0 0-3 0,10 0-980 16</inkml:trace>
  <inkml:trace contextRef="#ctx0" brushRef="#br0" timeOffset="95025.09">24197 11868 2188 0,'0'0'48'0,"0"0"11"0,0 0 1 15,4-7 1-15,-4 7-49 0,3-3-12 0,-3 3 0 0,7-3 0 0,-3-3 105 16,-4 6 19-16,0 0 3 0,7 3 103 31,3 0-82-31,1 0-16 0,-4 0-3 0,0 0-65 0,4 1-14 0,-1 2-2 0,4-3-1 16,-3 3-24-16,3 4-5 0,0-1-1 0,4 0 0 0,-4 1 11 0,0 2 3 0,0-2 0 0,0 2 0 31,0 1-15-31,-3-1-2 0,-1 4-1 0,5 0 0 0,-5-1-2 0,1 1-1 16,-1 0 0-16,-3-1 0 0,0-2-10 0,0 0 0 0,1-1 0 15,-1-2 8 1,-4-4-51-16,1-3-10 0,-4-3-3 0,0 0 0 16,0 0-87-16,0 0-17 0,3-6-4 0,1-4-1156 0</inkml:trace>
  <inkml:trace contextRef="#ctx0" brushRef="#br0" timeOffset="95655.03">24673 11244 1764 0,'0'0'39'0,"0"0"8"0,-7 0 1 0,4 0 1 0,3 0-39 0,-7 3-10 16,3 0 0-16,1 3 0 16,-1-3 96-16,1 0 18 0,3-3 3 0,-4 4 1 0,4 5-31 0,-4 0-7 0,4 1 0 0,4-1-1 15,-4-3-15-15,4 4-4 0,-1-4 0 0,4 0 0 16,-3-3-5-16,3 1-2 0,3-1 0 0,1 3 0 15,3 0-27-15,4 4-6 0,-4-4 0 0,7 3-1 16,0 1 21-16,0 2 4 0,4-2 0 16,0 5 1-16,-4 1-17 0,0 0-3 0,4 3-1 0,-4-1 0 15,4 1 4-15,-8 3 0 0,1-3 0 0,-1 6 0 16,-2 0-3-16,-5 3 0 0,1-3 0 0,-4 4 0 16,-4 2-2-16,1-3-1 0,-4 0 0 0,0 4 0 0,-4-1-4 0,1-3-1 31,-1-3 0-31,-3 4 0 0,0-7-9 0,-3 3-8 0,-1-6 12 15,0-1-12-15,1 1 8 0,-4-6-8 16,3-1 0-16,-3-2 0 0,0-4-8 0,0 0-6 16,0-3-1-16,0 0 0 0,-1-6-74 0,5 0-15 0,3-3-4 0,0-3 0 15,0-1-89-15,7-2-19 0,-4-1-3 0</inkml:trace>
  <inkml:trace contextRef="#ctx0" brushRef="#br0" timeOffset="96041.45">25075 11156 2347 0,'0'0'52'0,"-3"3"10"0,-1 0 2 0,4-3 2 0,0 0-53 0,0 0-13 0,-7 3 0 0,7-3 0 0,0 0 108 0,0 0 18 16,0 0 4-16,0 0 1 15,0 0-40-15,0 0-8 0,0 0-2 0,0 0 0 16,11 0-60-16,0 0-12 0,-4 0-9 0,7 0 12 0,-4 0-1 0,4-3 0 16,-3 3 0-16,7 0 0 15,-4-3-11-15,0 3 0 0,0-3 0 0,-3 3 0 0,3 0-9 0,-4 0-7 16,1 0-2-16,-1 0 0 16,-3-3-120-16,0-1-24 0,1 8-5 15,-8-4-1047-15</inkml:trace>
  <inkml:trace contextRef="#ctx0" brushRef="#br0" timeOffset="96291.49">25389 10974 2747 0,'-7'12'78'0,"7"-5"17"0,-3-1-76 0,-1 3-19 0,4-2 0 0,-3 5 0 15,3 1 86-15,0 2 14 0,0 7 2 0,0-3 1 16,0 3-63-16,0 0-12 0,3 0-2 0,1 0-1 15,-1 0 5-15,1-3 1 0,3 0 0 0,0-1 0 16,0-2-71-16,-3-3-15 0,3-4-2 0,0-3-1 16,0 1-150-16,-4-7-31 0</inkml:trace>
  <inkml:trace contextRef="#ctx0" brushRef="#br0" timeOffset="110488.11">17515 11272 1811 0,'0'0'37'0,"0"0"11"16,0 0-39-16,-7 3-9 0,4 3 0 0,3-6 0 16,0 0 91-16,0 0 16 0,0 0 3 0,0 0 1 15,0 0-73-15,0 0-14 0,0 0-4 0,0 0 0 16,0 0-3-16,0 0-1 0,0 0 0 0,0 0 0 0,0 0-16 0,0 0 0 0,0 0 0 0,0 0 0 15,0 0 0-15,0 0 0 0,3-3 0 0,-3 3 0 16,0 0 32-16,0 0 7 0,0 0 1 0,0 0 0 16,0 0 24-16,0 0 6 0,0 0 1 0,0 0 0 15,0 0-16-15,0 0-3 0,0 0-1 0,0 0 0 32,0 0-25-32,0 0-5 0,7 0-1 0,0 3 0 15,-7-3-10-15,8 3-2 0,-5 0-8 0,4 1 12 0,-7-4-4 0,7 0-8 0,0-4 11 0,-3 4-11 16,-4 0 14-16,7 0-4 0,-7 0-1 0,0 0 0 15,0 0 7-15,0 0 0 0,0 0 1 0,0 0 0 16,0 0 3-16,0 0 0 0,0 0 0 0,3 4 0 16,-3-4-2-16,0 0 0 0,0 0 0 0,4-7 0 15,-4 7-10-15,3-3-8 0,-3 3 9 0,0 0-9 32,0 0 0-32,0 0 8 0,0 0-8 0,0 0 0 15,0 0 0-15,4 6 0 0,-4-6 0 0,0 0 0 0,3 4 0 0,-3-4 0 0,0 0 0 0,0 0 0 16,0 0 0-16,4 0 0 0,-4 0 0 0,0 0 0 15,0 0-19-15,0 0-3 0,0 0-1 0,0 0 0 16,7 0 37-16,-7 0 7 0,0 0 2 0,0 0 0 16,0 0-23-16,0 0 0 0,4 6 0 0,-4-6 0 15,0 0 0-15,0 0 0 0,0 0 0 0,0 0 8 0,0 0-8 0,0 0 0 0,0 0 0 0,3-6 0 32,-3-1 0-32,4 1 0 0,-4 0 0 0,0 6 0 15,0 0 0-15,0 0 0 0,0 0 0 0,0 0-8 0,0 0 8 0,0 0 0 0,0 0 0 0,0 0 0 31,0 0 0-31,3-3-8 0,1-4 8 0,-4 7 0 16,0 0 0-16,0 0 0 0,0 7 0 0,3 2 0 0,-3-9 0 0,0 6-8 0,0-6 8 0,0 0 0 31,0 0 0-31,0 0-10 0,0 0 10 0,0 0 0 0,0 0 0 0,0 0-8 0,0 0 8 0,0 0 0 32,0 0 0-32,0 0 0 0,0 0 0 0,0 0 0 0,0 0 0 0,0 0 0 0,0 0 0 0,0 0 0 15,0 0 0-15,0 0 0 0,4-6 0 0,-4 6 0 16,0 0-9-16,0 0 9 0,0 0 0 0,0 0-9 15,0 0 9-15,0 0 0 0,0 0 0 0,0 0-8 16,0 0 8-16,0 0 0 0,0 0 0 0,0 0 0 16,0 0 0-16,0 0 0 0,-7 3 0 0,7-3-8 31,-7-3 8-31,3 3 0 0,-3-3 0 0,7 3-8 0,0 0 8 16,-7 0 0-16,7 0 0 0,-4 3 0 0,4-3 0 15,-7 0 0-15,0 0 0 0,7 0 0 0,-3 0 0 0,-4 0 0 0,7 0 0 0,-4 0 0 16,4 0 0-16,-7 0 0 0,7 0 0 0,0 0 0 15,-3 3 0-15,3-3 0 16,-4 3 0-16,4-3 0 0,0 0 0 0,0 0 0 0,-3-6 0 0,3 6-8 16,0 0 8-16,0 0 0 0,0 0 0 0,0 0 0 15,0 0 0-15,0 0 0 0,0 0 0 0,0 0 0 0,0 0 0 0,0 0 0 0,0 0 0 16,0 0 0 0,0 0 0-16,0 0 0 0,0 0 10 0,0 0-10 0,0 0 10 0,0 0-10 15,0 0 10-15,0 0-10 0,0 0 9 0,0 0-9 0,3-3 8 0,-3 3-8 31,7 0 8-31,0-3-8 0,0 0 8 0,0 3-8 0,0 0 0 0,4 0 0 16,-4 0 0-16,0 0 0 0,4-3 0 16,-4-4 0-16,3 4 0 0,-3-3 0 0,4 3 0 0,0 3 0 15,-4 0 0-15,3 0 0 16,1-3 0-16,-4 3 0 0,3-4 0 0,-3 1 0 0,4 0-9 0,-4 3-7 16,0 0-2-16,-3 0 0 0,-4 0 18 0,7 3 0 0,-7-3 0 0,3 3 0 15,-3-3 0-15,0 0 0 0,0 0 0 0,0 0 0 16,0 0 21-16,0 0 8 15,0 0 2-15,0 0 0 0,0 0-23 0,0 0-8 0,0 0 0 0,0 0 0 16,0 0 0-16,0 0 0 0,0 0 0 0,0 0-10 16,0 0-156-16,0-3-31 0</inkml:trace>
  <inkml:trace contextRef="#ctx0" brushRef="#br0" timeOffset="112624.11">21103 11153 1393 0,'-3'12'61'0,"3"-6"14"15,0-6-60-15,0 0-15 0,-4-9 0 0,4 3 0 32,0 6 65-32,0 0 11 0,0 0 1 0,0 0 1 0,0 0 1 0,0 0 0 0,0 0 0 0,0 0 0 15,-3 3-12-15,3-3-3 0,-4 6 0 0,4-6 0 16,0 0 25-16,0 0 5 0,0 0 1 0,0 0 0 15,0 0-50-15,0-3-9 16,-3-3-3-16,3 6 0 0,0 0 9 0,0 0 2 0,0 0 0 0,0 0 0 16,0 0-20-16,0 0-3 0,3 6-1 0,1 0 0 15,-1 1-4-15,-3-7 0 0,7 6-1 0,-3-3 0 16,3 0-15-16,-4 3 0 0,4 1 0 0,-3-4 0 16,-4-3 0-16,7 0 9 0,-7 0-9 0,7-3 8 15,-7 3-21-15,7-3-5 0,0-1-1 0,-7 4 0 16,7 0 19-16,0-3 0 0,-7 3 0 0,4-3 0 15,3 0-55-15,-7 3-7 0,3-3-2 0,8 3 0 16,-4 0-102-16,0 3-21 0,0 3-4 0</inkml:trace>
  <inkml:trace contextRef="#ctx0" brushRef="#br0" timeOffset="119399.44">21026 11178 1497 0,'0'0'66'0,"0"0"14"0,0 0-64 0,0 0-16 0,7-3 0 0,-7 3 0 16,0 0 42-16,3 0 5 0,-3 0 1 0,7 3 0 16,-7-3-26-16,7 0-5 0,0 3-1 0,-3-3 0 15,-4 0 30-15,7 0 6 0,-4 0 0 0,4-3 1 16,-7 3-33-16,4 0-8 0,3-3 0 0,-3-1-1 15,3 1 35-15,-4 0 7 0,4 0 2 0,-3 0 0 16,-4 3-37-16,7 0-7 0,-7 0-2 0,7 0 0 16,-4 3-9-16,4-3 0 0,-3 0 0 0,3 0 0 15,0 0 40-15,-3-3 5 0,3 0 2 0,-4 0 0 16,4-1-24-16,0-2-5 0,0 0-1 0,-3 3 0 16,3 0-17-16,-4 6 0 0,5 0 0 0,-5 0 0 15,1-3 0-15,-4 0 0 0,7 3 0 0,-4-3 0 16,-3 0 0-16,0 0 0 0,4 0 0 0,-4 0 0 15,0 0 0-15,0 0 0 0,0 0 0 0,0 0 0 16,0 0 0-16,0 0 0 0,3-3 0 0,-3 3 0 16,0 0 55-16,0 0 7 0,0 0 2 0,0 0 0 0,0 0-52 15,0 0-12-15,0 0 0 0,0 0 0 16,0 0 0-16,0 0 0 0,0 0-12 0,0 0 12 0,0 0 0 0,0 0 0 0,0 0 8 0,0 0-8 31,-7 3 0-31,4 0 0 0,-4 0 0 0,3 1 0 16,-3-4 0-16,0 3 0 0,0-3 0 0,3 0 0 15,-3 0 0-15,0 0 0 0,0 0 0 0,4 0 0 16,-4-3 0-16,0-1 0 0,0 1 0 0,3 0 0 0,-3 0 0 0,3 6 0 0,-3 0 0 0,4 4 0 16,-1-4 0-16,4-3 0 0,0 0 0 0,-3 3 0 15,3-3 0-15,0 0 0 0,0 0 0 0,0 0 0 32,0 0 0-32,0 0 0 0,0 0 0 0,0 0 0 0,0 0 29 15,0 0 0-15,0 0 0 0,0 0 0 0,0 0-46 0,0 0-10 0,0 0-1 0,7 3-1 16,-7-3 53-16,3-3 10 0,4 3 2 0,0-3 1 15,1 3-8-15,-1 3-1 0,3 0-1 0,-3 0 0 16,4-3-27-16,-1 3 0 0,1-3 0 0,0 3 0 16,-1-3 0-16,1 0 0 0,-1 0 0 0,1 0 0 15,-4 0 0-15,0 0 0 0,-7 0 0 0,7 4 0 16,-7-4 0-16,7 0 0 0,-7 0 0 0,7 3 0 16,-7-3-112-16,4-3-27 0,3-4-5 0</inkml:trace>
  <inkml:trace contextRef="#ctx0" brushRef="#br0" timeOffset="126889.04">14235 13150 1918 0,'0'0'54'0,"0"0"13"0,0 0-54 0,0 0-13 0,0 0 0 0,0 0 0 16,0 0 78-16,0 0 13 0,0 0 2 0,0 0 1 16,0-6-75-1,0-1-19-15,0 1 0 0,0 6 0 0,0 0 55 0,0 0 7 0,3-6 2 0,1 0 0 16,3 2 0-16,-4-2 0 0,4 0 0 0,4 3 0 16,-4-3-52-16,4 2-12 0,-1 1 0 0,4 0 0 15,0 0 0-15,0 3 0 0,1 0 0 0,6 0 0 16,-4 0 54-16,1 3 8 0,3 0 2 0,-3 4 0 15,-1 2-52-15,1 7-12 16,-4-1 0-16,4 4 0 0,-4 0 44 0,-3 3 7 0,-1-3 1 0,1 6 0 16,-1 0-32-16,-6 0-7 0,3 0-1 0,-4 3 0 15,1 0-12-15,-4 1 0 16,0-4 0-16,-4 3 0 0,1-3 0 0,-1 3 0 0,-3-6 0 0,-3 3 0 16,3 0 24-16,-4-3 1 0,-3 0 1 0,3 0 0 15,-3-6-26-15,4 0 0 0,-4-4 8 0,-1-2-8 16,-2-4-20-16,3 0-5 0,0-3-2 0,-1-3 0 15,1 0 27-15,-3-6 0 16,3 0 0-16,-1-4 0 0,1 1 0 0,4-4 0 0,-1 1 0 16,1-1 0-16,3 1 0 0,0-7 0 0,3 3 0 0,0 1 0 15,4 2 0-15,4 0 0 0,0 4 0 0,-1 0 0 16,4-1 0-16,4 1 0 0,-1-1 0 0,4 4 0 0,4-3 0 16,-4 2 0-16,0 1 0 0,4 0 0 15,0 6 0-15,-1-3 0 0,1 3 0 0,-1 0 0 0,1 3 0 16,-4 0 0-16,0 3 0 0,4 1 0 0,-4-1 0 0,0 3 0 0,0 1 0 0,-3-1 0 15,-1 0 20-15,1-2 8 16,-4-1 3-16,0 3 0 0,4 1-15 0,-8-4-4 16,4 4 0-16,-3-4 0 0,3 0-12 0,-4 0 9 0,1 1-9 0,-1-1 8 15,1 0 8-15,-4 0 0 16,4 1 1-16,-4-7 0 16,0 0-167-16,0 0-34 0,0 0-6 0,0 0-1102 0</inkml:trace>
  <inkml:trace contextRef="#ctx0" brushRef="#br0" timeOffset="127382.92">14912 13633 1958 0,'0'0'43'0,"0"0"9"0,0 0 1 0,0 0 3 0,0 0-45 0,0 0-11 0,0 0 0 0,0 0 0 16,0 0 91-16,0 0 16 16,0 0 3-16,0 0 1 0,7-3-24 0,-7 3-5 0,0 0-1 15,0 0 0-15,4-3-65 0,-4 3-16 0,0 0 0 0,0 0 0 16,3-4 0-16,1-2 0 0,-1 3 0 0,1 0 0 15,-4 3 32-15,3-6 4 16,1 2 0-16,-4 4 0 0,0 0-24 0,0 0-12 16,3-6 12-16,4 3-12 0,-7 3 24 0,4-6-1 15,-1 3-1-15,-3 3 0 0,0 0-22 0,0 0 0 0,0 0 0 0,0 0 0 16,0 0 32-16,0 0 3 0,0 0 0 0,4 6 0 16,-1 0-5-16,-3 0-1 15,0 1 0-15,0-1 0 0,0 3-29 0,0 1-12 0,0-4 1 0,0 0 0 16,-3 1 11-16,3-7 0 15,0 6 8-15,0-6-8 0,0 0 0 0,0 0 8 0,0 0-8 0,0 0 0 16,0 0 0-16,0 0 0 0,0 0 0 0,0 0 0 31,3-6-116-31,4-1-22 0,-3-2-4 0,-4 6-1 0</inkml:trace>
  <inkml:trace contextRef="#ctx0" brushRef="#br0" timeOffset="135440.63">15879 13122 1508 0,'0'0'43'0,"0"0"9"16,0 0-42-16,3-7-10 0,-3 1 0 0,4 0 0 16,-4 3 104-16,0 3 18 0,3-6 4 0,-3-1 1 15,0 1-40-15,4 3-8 0,-4 0-2 0,0-4 0 0,0 1 41 0,0 3 8 16,0-3 2-16,0-1 0 0,0 4-103 0,0-3-25 15,0 0 0-15,0 3 0 16,-4-4 56-16,1 1 7 0,-1-3 1 0,1 6 0 0,-1-4-52 0,-3 4-12 0,3 0 0 0,1-3 0 31,-4 6 44-31,0-3 7 0,0 3 1 0,0 3 0 16,0 3-26-16,-4 0-5 0,4 1-1 0,-4 2 0 16,1 4-4-16,3-4 0 0,-7 3-1 0,3 4 0 15,-3-3-3-15,0 6-1 0,3-4 0 0,-3 7 0 0,4-3-2 0,-1 3 0 0,0-3 0 0,4 3 0 16,0-4-1-16,0 1-8 0,0 0 12 0,7 3-4 15,0-3-8-15,0 0 0 0,4 3 0 0,3 0 8 16,3-4-8-16,1 1 0 0,0 0 0 16,3 0 0-16,0-3 0 0,3-4 0 0,1 1 0 0,0-4 0 15,-1 4 0-15,-3-4 0 0,4 0 0 0,0 1 0 0,-4-7 0 0,0 0 16 16,0 0 0 0,0 0-1-16,4-3-29 0,-4 0-6 0,0 0 0 0,0-3-1 15,-3-3 12-15,3 0 9 0,-4-7-12 0,1 4 12 16,0-4-36-16,-4 1-1 0,3-4 0 0,-3 0 0 0,4-3 37 0,-1 4 0 31,-6-4 0-31,3 3 0 0,4 1 17 0,-8 2 11 0,4 0 3 0,-3 1 0 0,-1-4-31 0,1 7 0 31,-1-4 0-31,-3 4 0 0,0 0 0 0,0 2 8 0,0 4-8 0,0 0 0 0,-3 0 0 0,-1 3 8 16,1 0-8-16,3 3 0 0,-4 0 0 0,-3 3 8 16,4 4-8-16,-1-1 0 0,-3 1 0 0,3 2 0 15,-3 1 0-15,4 2 0 0,-1-2 9 0,1 3-9 16,-1-1 8-16,1 1-8 0,3 0 12 15,-4 2-4-15,4-2 0 0,4 0 0 0,-4-4-8 0,3 4 12 16,1-3-12-16,3-1 12 0,0 1-12 0,0-7 0 0,4 3 0 0,-1-2 0 16,1-4 0-16,3 0 0 15,0-3 0-15,0-3 0 0,0 0 0 0,4-7 0 16,-8 1 0-16,5-4 0 0,-1 4 0 0,-4-1 0 16,1 1 0-16,-1 0 0 0,-3-1 0 0,-3-2 15 0,3-1-4 0,-3 4-1 15,-4-1-10-15,0 1 0 16,0-1 0-16,-4 4 0 0,-3-3 0 0,3-1 0 0,-3 1 0 0,0 0 0 15,-3 2 0-15,-1-2 0 0,1-1 0 0,-1 4 0 16,-3 0 0-16,3 0 0 0,-3 3 0 0,4-1 0 0,-1 1 0 0,0 0-17 31,1 3 4-31,6 0 1 0,-3 3-84 0,4-3-16 0,-1 3-3 16,4 1-1 0,0-4 31-16,0 0 5 0,0 0 2 0,7 6 0 15,4 0-50-15,-4 0-11 0,3 1-1 0,-2-1-1 0,2 0-75 0,4-3-14 0,-3 4-3 0,-1-1-463 16</inkml:trace>
  <inkml:trace contextRef="#ctx0" brushRef="#br0" timeOffset="136766.56">16379 13558 1728 0,'4'6'38'0,"-4"0"8"0,0 4 2 0,0-4 0 0,0-6-39 0,0 0-9 0,4 6 0 16,-4-6 0-16,0 0 142 0,0 0 26 0,0 0 6 0,0 0 1 15,0 0-75-15,0 0-16 0,0 0-2 0,0 0-1 16,0-9-13-16,0-1-4 0,0 4 0 0,0-3 0 0,-4-4-51 0,4 4-13 0,0-4 0 0,0 1 0 15,-4-1 0-15,4-3 0 0,0 4 0 0,0-4 0 16,0 4 0-16,-3-4 0 0,3 3 0 0,0 4 0 16,0 0 54-16,0-1 8 0,3 1 2 0,-3 2 0 15,0 1-52-15,0 6-12 0,4-6 0 0,3 3 0 16,-3 0 0-16,-4 3 0 16,0 0 0-16,7 0 0 0,0 0 0 0,0 0 0 0,0 3 0 0,3 0 0 15,1 0 0-15,0 0 0 0,-4 3 0 16,3 1 0-16,1-4 0 0,-1 6 0 0,-3-2 0 15,4 2 0-15,-4 0 0 0,4 4 0 0,-4-1 0 0,0 1 0 16,0 0 11-16,0-4-1 0,0 3 0 16,-4 1 0-16,5-4-10 0,-5-2 0 15,1 2 0-15,3-3 0 0,-7 4 0 0,3-4-11 0,1 0 11 0,-4-6-8 0,0 0 8 0,0 0-8 32,3 7 8-32,-3-7-8 0,0 0 8 0,0 0 0 0,0 0 0 15,0 0 0-15,0 0 0 0,0 0 0 0,0 0 0 0,0 0 0 0,0 0 0 16,0 6 0-16,0-6 0 0,0 6 0 0,0-6 0 0,0 0 0 15,0 0 0 1,0 6 0-16,0 1 0 0,0-7 0 0,0 0 0 0,0 0 0 0,4 6 0 0,-4-6 0 16,0 0 0-16,0 0 0 0,0 0 0 0,0 0 0 15,0 0 0-15,0 0-8 0,0 0 8 0,0 0 0 16,0 0 0-16,0 0 0 0,0 0 0 0,0 0 11 16,0 0-11-16,3-6 12 15,1-1-2-15,-4 1 0 0,0-3 0 0,0 2 0 0,-4 1-10 16,1 0 12-16,3-4-12 0,-4 4 12 15,4 0-27-15,-3-3-5 0,3-1 0 0,-4 4-1 0,4 0 37 0,-3-1 8 16,3 1 2-16,0 0 0 0,0 0-26 0,0-4 0 0,3 4 8 16,-3 0-8-16,4-1 0 0,-1 4 0 15,1-3 0-15,-1 0 0 0,1-1 0 0,-1 1 0 0,4 0 8 0,-3 3-8 16,-1 0 0 0,4-1 0-16,1 1 0 0,-1 0 0 0,0-3 0 15,0 3 0-15,0 0 0 0,3 3 0 16,-3-4-21-16,0 1-7 0,1 3 0 0,-1-3-1 0,0 6 46 15,0-3 10-15,3 3 1 0,-3 1 1 0,0-4-21 0,-3 3-8 16,3 0 0-16,0 0 0 0,0 3 0 0,-3-3 0 0,-1 4 0 0,4-4 0 16,-3 3 0-16,3-3 8 0,-7-3-8 0,3 6 0 15,-3-6 28-15,4 7 4 0,-1-4 0 0,1 6 0 16,3-2-46-16,-4-1-9 0,1 0-1 0,0 4-1 16,-1 2 25-16,1 1 0 15,3-4 9-15,-4 0-9 0,1 1 22 0,3-4-2 0,-4 3-1 0,4-2 0 16,4-1-29-16,-4-3-6 0,0-3 0 0,0 0-1 15,4 0 17-15,-4 0 0 0,0-3 0 0,3-3 0 0,-3-1 0 16,0-2 0-16,4 0 0 0,0 2 0 0,-1-2 8 0,-3 0 8 16,4-4 1-16,-4 4 1 0,0-1-27 15,0 1-6-15,-3 3-1 0,3-4 0 0,-7 1 16 0,3-1 0 16,1 4 0-16,-1-3 0 16,-3 2 0-16,-3 4 0 0,3-3 0 0,0 6 0 0,-4-3 8 0,4 3-8 15,-7 0 0-15,0 0 0 16,0 3 0-16,0 0 8 0,3 3-8 0,-3 1 0 15,0 2 14-15,4 0-4 0,-4 1-1 0,0 6 0 0,3-4-9 0,1 1-12 0,-1-1 2 0,4 1 1 32,-3-1 9-32,3 4 0 0,0 0 0 0,3-1 0 0,-3-5 0 15,7 2 0-15,-3-2 0 0,3 2 0 16,0-2 0-16,3-1 0 0,-3-3 0 0,4 1-8 0,0-1 8 0,3-3 0 16,-4 0 0-16,4-3 0 15,0 0 0-15,1 0 14 0,-1-3-2 0,0 0 0 16,0-3-24-16,0-1-4 0,0 1-2 0,0 0 0 15,0-1-37-15,-3 1-7 0,3-3-2 0,0 3 0 0,-3-4-44 16,-1 4-8-16,1 0-3 0,-1-4 0 0,-2-2-102 0,2 2-21 0,-6-2-4 16,3-1-1-1,0 1 31-15,0-1 5 0,0 1 2 0,-4-1 0 0,1 4 154 16,3-1 31-16,-3-2 7 0,-4 2 1 0,3 4 141 0,-3-3 29 16,0 2 6-16,0 4 0 0,0-3-25 0,0 0-6 15,0 2-1-15,0-2 0 0,-3 3 52 0,3 0 9 0,0 3 3 0,0 0 0 16,-4 0-103-16,4 0-20 0,-7 3-4 0,3 0-1 31,1 0 0-31,-4 4 0 0,3-4 0 0,1 6 0 0,-4 1-46 16,3-1-10-16,-3 3-8 0,0 4 12 0,4-3-12 0,-5-1 0 0,5 4-12 0,-4 0 12 15,3-4 29-15,1 4 14 0,-1-4 2 0,1 4 1 16,3-3-26-16,-4 2-4 0,4 1-2 0,0 0 0 16,-3-4-6-16,3 4-8 0,3 0 11 0,1-4-11 15,-1 1 8-15,1-4-8 0,3 0 0 0,0 1 0 16,4-4 0-16,-1-3 8 0,1 0-8 0,3 0 0 15,0 1 0-15,0-1 0 0,4-3-10 0,-1-3 10 16,-3 3 0-16,8 0 0 0,-5-4 0 0,4 4 0 16,-3-3-12-16,3-3 12 0,-3 3-12 0,3-3 12 15,-3 3-33-15,-1-7 1 0,-3 4 0 0,4-4 0 16,-4 1-55-16,-3 3-10 0,3-4-3 0,-4 4 0 0,-3-3-116 16,1-1-23-16</inkml:trace>
  <inkml:trace contextRef="#ctx0" brushRef="#br0" timeOffset="137074.65">17678 13272 2310 0,'0'0'97'0,"0"0"-77"0,0 0-20 0,0 0 0 16,0 0 55-16,0 0 7 0,-4 7 2 0,4-1 0 15,0 3 17-15,0 1 4 0,0 2 1 0,4 1 0 16,-1 2-35-16,1 1-7 0,-1-3-2 0,1 5 0 15,3 1 18-15,-4 0 3 0,1 0 1 0,3 3 0 16,-3 0 0-16,3 0 0 0,-4 3 0 0,4 0 0 16,0-3 0-16,0 0 0 0,0-3 0 0,0 3 0 15,-3-7-52-15,3 4-12 0,0-6 0 0,-3-1 0 16,3-3 0-16,-4 1 0 0,1-4 0 0,-4-6 0 16,0 0 0-16,0 0 0 0,0 0 0 0,0 0 0 31,0 0-48-31,0 0-13 0,0 0-3 0,-4-6 0 15,1-4 0-15,-4 1 0 0,-1 0 0 0,-2-4 0 16,-1-3-175-16,-3 1-35 0,0-1-7 0</inkml:trace>
  <inkml:trace contextRef="#ctx0" brushRef="#br0" timeOffset="137307.98">17487 13570 2553 0,'0'0'108'0,"0"0"-87"16,7 0 111-16,0 0 23 0,4 0 4 0,-1 0 1 15,1 3-68-15,3 0-14 0,4 1-2 0,-4-1-1 16,7 0-27-16,-3-3-6 0,3 0-1 0,4 0 0 16,-4 0-11-16,3-3-2 0,1 0-1 0,0-1 0 15,-4 1-8-15,4 0-2 0,-4-3 0 0,0 6 0 16,0-3-17-16,0 3 0 0,1 3 0 0,-5-3 0 16,1 6 0-16,-1-3 0 0,-6 7 0 0,3-4 0 31,-7 0-92-31,4 0-18 0,-4-2-4 0</inkml:trace>
  <inkml:trace contextRef="#ctx0" brushRef="#br0" timeOffset="139813.37">18948 13482 2305 0,'0'0'48'0,"0"0"12"0,0 0-48 0,0 0-12 0,0 0 0 0,0 0 0 31,0 0 59-31,0-6 9 0,0-3 3 0,3-1 0 0,1-2-31 16,3-1-7-16,0-3-1 0,0 4 0 15,0-4-12-15,4 4-2 0,-1-1-1 0,-3 1 0 0,4-1-6 0,-1 1-2 0,1-1 0 0,0 4 0 16,-4-1-9-1,0 7 0-15,3-3 0 0,-3 6 0 0,-3-3 0 0,3 6 0 0,-7-3 0 0,7 3 0 16,0 0 53-16,-3 0 9 0,3 3 2 0,-4 1 0 16,1 2 0-16,-1 1 0 0,1 2 0 0,-1 1 0 15,4-1-52-15,0 4-12 0,0 3 0 0,0-4 0 16,4 4 54 0,0-3 8-16,-1 0 2 0,1 2 0 15,3-2-52-15,0 3-12 0,0-4 0 0,0 1 0 0,0-3 0 0,4-1 0 0,-4-2 0 0,0-1 0 16,4-3 0-16,-4 1 0 0,0-1 0 0,0 0 0 15,0-3 0-15,0 0 0 0,0-3 0 0,-3 0 0 0,3 0 0 0,-3 0 0 16,-1-3 0 0,-3 0 0-16,0 0 0 15,1-3-16-15,-1-4 3 0,0 4 1 0,-7-6-16 0,3 2-2 0,-3-2-1 16,0 2 0-16,-3-2-112 0,3 2-22 0,-7 1-5 0,0 3-1 16,3-1-101-16,-3 1-21 0</inkml:trace>
  <inkml:trace contextRef="#ctx0" brushRef="#br0" timeOffset="140268.77">19128 13736 1580 0,'0'0'67'16,"0"0"-54"-1,0 0 143-15,0-6 29 0,3-3 6 0,1-1 1 16,-1 1-52-16,1-1-9 16,-1 1-3-16,1 0 0 0,3-4-51 0,0-3-10 0,0 4-3 0,4-7 0 15,3 0 0-15,-4 4 0 0,1-7 0 0,3 3 0 16,0-3-51-16,0 3-13 0,0-3 0 0,0 0 0 16,4 0 53-16,-4 0 8 0,0 0 2 0,0 0 0 15,0 3-50-15,-3 1-13 0,0-1 0 0,-1 6 0 16,1-2 0-16,-4 2 0 0,-4 4 0 15,4 2 0-15,-3 1 0 0,-1 3 0 0,-3 3 0 0,0 0 0 0,0 0 56 0,0 0 7 16,0 0 1-16,0 0 0 16,0 0-103-16,0 0-20 0,0 0-4 0,0 0-1 0,-3-3-51 15,3 3-10-15,-7 0-3 0,3-3 0 0,4 3-153 16,-7 0-31-16</inkml:trace>
  <inkml:trace contextRef="#ctx0" brushRef="#br0" timeOffset="141672.96">19791 13423 1579 0,'-7'-13'32'0,"7"13"10"0,-4-3-34 0,1-3-8 0,3 0 0 0,0 6 0 32,0 0 104-32,0 0 20 0,0 0 3 0,0 0 1 15,0 0-52-15,0 0-9 0,0 0-3 0,0 0 0 0,0 0 0 0,0 0 0 0,0 0 0 0,0 0 0 16,0 0 0-16,0 0 0 0,0 0 0 0,0 0 0 15,-4 9 0-15,4 0 0 0,0 1 0 0,-3 2 0 16,3 1-51-16,0 3-13 0,-4-1 0 0,4 4 0 16,-3 3 52-16,3 3 7 0,-4-3 1 0,4 6 1 15,-3-3-37-15,3 0-7 0,0-3-1 16,-4 3-1 0,4-3-7-16,0 0-8 0,0-3 11 0,0 3-11 15,4 0 0-15,-4 0-22 0,3 0 3 0,1-3 1 16,-4-4 18-16,7-2 0 0,-4-4 0 0,4 1 0 0,0-4 0 0,0 0 0 15,0 1 0-15,0-4 0 0,4-3 11 0,-4 0 5 0,4 0 2 0,-4-3 0 16,3-7-29-16,1 4-5 0,0-7-2 16,-1 4 0-16,-3 0 29 0,4-4 5 0,-4 4 2 0,3-1 0 15,-3 1-18-15,0-1 0 0,-3 1 0 0,3 0 0 16,0 2-28-16,-3 1-5 0,-1-3-2 0,1 2 0 16,-1 1-82-16,-3 0-17 15,0 3-3-15,-3-4-1 0,-1 1-39 0,1 0-8 0,-4 0-2 0</inkml:trace>
  <inkml:trace contextRef="#ctx0" brushRef="#br0" timeOffset="141905.7">19674 13639 2367 0,'0'0'100'15,"0"0"-80"-15,0 0 78 0,7 0 16 0,1 0 3 0,2 0 1 16,-3 0-20-16,4 0-4 0,-1 0-1 0,4 0 0 15,-3 0-27-15,7 3-6 0,-4 0 0 0,0-3-1 16,4 0-19-16,-1 0-4 0,1-3-1 0,-1 3 0 16,1-3-23-16,0 0-12 0,-1 0 12 0,1 0-12 15,-4 0 0-15,0-4 0 0,-3 4 0 0,-1-3-12 32,1 3-46-32,0 3-9 0,-4-3-1 0,0-1-1 15,0 4-179-15,0-3-35 0</inkml:trace>
  <inkml:trace contextRef="#ctx0" brushRef="#br0" timeOffset="144162.8">19011 13025 1552 0,'0'0'44'15,"0"0"10"-15,0 0-43 0,0 0-11 0,0 0 0 0,0 0 0 0,0 0 84 0,0 0 16 0,0 0 2 0,0 0 1 32,0 0-11-32,0 0-3 0,0 0 0 0,0 0 0 0,0 0-20 0,0 0-4 0,0 0-1 0,0 0 0 15,0 0 0-15,0 0 0 16,7 0 0-16,0 0 0 0,-7 0-51 0,7 0-13 16,4-4 0-16,-4 4 0 0,0-3 54 0,0 3 8 15,0 3 2-15,4-3 0 0,-1 0-52 0,-3 0-12 16,8 0 0-16,-5 0 0 0,4 4 0 0,0-1 0 0,0 3 0 0,1-3 0 15,-1-3 0-15,3 0-18 0,1 0 4 0,-4 0 1 0,4 0 21 16,-4-3 4-16,3 0 0 0,1-3 1 16,-7-1-13-16,3 1 0 0,0 0 0 15,0 3 0-15,0-4 0 0,-3 1 0 0,-1 0 0 0,-3 3 0 16,4 0 0-16,-4-1 0 0,0 1 0 0,-7 3 0 16,7-3 0-16,-7 3 0 0,0 0 0 15,0 0 0-15,0 0 0 0,0 0 0 0,0 0 0 0,0 0 0 0,7 3 0 0,-7-3 0 16,0 0 0-16,0 0 0 0,0 0 0 0,0 0 0 15,0 0 0-15,0 0 0 16,0 0 0-16,0 0 0 0,0 0 0 0,0 0 0 0,0 0 54 0,0 0 8 16,0 0 2-16,0 0 0 15,0 0-52-15,0 0-12 0,0 0 0 0,0-6 0 0,0 0 0 0,-3-1 0 0,3 1 0 16,-4 0 0-16,1-4 0 0,-5 4 0 16,5 0 0-16,-4 0 0 15,0-4 0-15,0 1 0 0,-4 3 0 0,8-1 0 0,-8 1 54 0,8-3 8 16,-4 2 2-16,-1 1 0 0,1 3-52 15,4 0-12-15,-4 3 0 0,3-3 0 0,-3 0 0 0,4 3 0 0,-1 0 0 0,4 0 0 16,-3-4 0-16,3 4 0 16,-4 0 0-16,4 0 0 15,0 0-48-15,0 0-13 0,-3-6-3 0,-1 3 0 0,4 3-102 16,0 0-21-16,0 0-4 0,0 0-615 0,4-6-123 0</inkml:trace>
  <inkml:trace contextRef="#ctx0" brushRef="#br0" timeOffset="144614.37">19770 12959 1958 0,'0'0'43'0,"0"0"9"0,0 0 1 0,0 0 3 0,0 0-45 0,0 0-11 0,0 0 0 0,0 0 0 16,0 0 104-16,0 0 20 0,0 0 3 0,7 3 1 0,0 0-52 15,0 0-9 1,0 0-3-16,3 0 0 0,1 1-13 0,0-1-3 0,-1 0-1 0,4-3 0 15,0 3-24-15,1-3-5 0,-1 3-1 16,0-3 0-16,-4 0-17 0,4 0 0 0,-3 0 0 0,0-3 0 16,-1 0 0-16,1 3 0 0,-1-3 0 0,1 0-850 15,0-4-174-15</inkml:trace>
  <inkml:trace contextRef="#ctx0" brushRef="#br0" timeOffset="146249.96">15332 14545 1900 0,'-4'-3'40'0,"4"3"8"16,0 0-39-16,0 0-9 0,0 0 0 0,0 0 0 0,0 0 95 0,0 0 17 0,0 0 3 0,0 0 1 31,4 3-43-31,-1 4-8 0,4-1-1 0,-3 0-1 0,3 3 0 0,0 1 0 0,0-1 0 0,0 1 0 16,4 5-13-16,-1 1-2 0,1 0-1 0,3 3 0 15,-3-1-29-15,3 7-6 0,0-3 0 0,0 7-1 16,0-1 34-16,0-3 7 0,4 3 2 0,-4 3 0 16,3-5-30-16,-2-1-7 0,-1 0-1 0,0 0 0 15,0-6-7-15,0-1-1 0,0-2-8 0,0 0 12 16,-3-4-12-1,-1 1 0-15,1-4 8 0,-4-2-8 0,0 2 0 0,0-6-8 0,-7-3 8 16,0 0-13-16,4 10-22 0,-4-10-4 0,0 6-1 0,0-6 0 16,-4 6-84-16,1-3-16 0,-4-3-4 0</inkml:trace>
  <inkml:trace contextRef="#ctx0" brushRef="#br0" timeOffset="146517.77">15353 15041 2269 0,'0'0'64'0,"0"-7"15"0,0-2-63 0,3 0-16 0,1-1 0 0,-1 1 0 16,1-4 105-16,3 1 19 0,0-4 3 0,0-3 1 16,4 0-15-16,-4 1-2 0,0-1-1 0,3 0 0 15,5-3-22-15,-5 3-5 0,1-3-1 0,-1 3 0 16,1 4-61-16,-1-4-12 0,5 0-9 0,-5 0 12 15,1 4 4-15,-1-1 0 0,1 3 1 0,0 1 0 16,-4 2-3-16,0 1-1 0,0-3 0 0,-4 2 0 16,4 1-13-16,-3 2 11 0,-1 4-11 0,1-3 10 15,-1 3-10-15,1 0 0 0,-1 0 0 0,1-1 0 32,-1 8-111-32,5-4-17 0,-5 0-4 0,4 6-1283 0</inkml:trace>
  <inkml:trace contextRef="#ctx0" brushRef="#br0" timeOffset="147042.9">16009 14915 1954 0,'0'0'43'0,"0"0"9"0,-3-6 1 0,-1 3 3 0,0-7-45 0,1 4-11 15,3-3 0-15,-4 2 0 0,4 1 105 0,0 3 19 16,0-6 4-16,0 2 1 0,0 7-52 0,0 0-10 15,0 0-3-15,0 0 0 0,0 0-51 0,0 0-13 16,7 0 0-16,-7 0 0 0,0 0 54 0,4 7 8 0,0 2 2 0,-1 4 0 16,-3-4 0-16,-3 4 0 0,3 2 0 0,0 4 0 15,-4 0-52-15,4 0-12 0,-4 3 0 0,1 0 0 16,-1 3 54-16,4-3 8 0,-3 3 2 16,3 0 0-16,-4-3-52 0,4-3-12 0,0-1 0 0,4 1 0 15,-4-3 0-15,3-4 0 0,1 1 0 0,-1-4 0 16,5 4 0-16,-1-4 0 15,3 4 0-15,1-7 0 0,-4 0 0 0,-7-6 11 47,10 4-11-47,1-4 10 16,-11 0-10-16,14-7 0 0,-3 4 0 16,3-3-11-16,-4-4 11 0,1 4 0 0,-4-3 0 0,0-4 0 0,0 7 0 0,0-3 0 15,0-1 0-15,-3 4-8 0,-1-4-20 0,1 1-3 0,-1-3-1 0,-3 2 0 0,4 1-90 0,-4-4-18 16,0 4-4-16,0-1-1 0,0 1-31 0,-4 0-5 0,1-1-2 0</inkml:trace>
  <inkml:trace contextRef="#ctx0" brushRef="#br0" timeOffset="147271.13">15910 15038 2325 0,'0'0'51'0,"0"0"10"0,0 0 3 0,0 0 2 0,0 0-53 15,0 0-13-15,0 0 0 0,0 0 0 0,0 0 98 0,7 0 17 0,4 0 3 0,-4 0 1 16,4 0-28-16,-1 0-6 0,1-4-1 0,-1 1 0 15,4 3-22-15,1-3-5 0,2 0-1 0,-3 3 0 16,0 0-24-16,4 0-6 0,-4 3-1 0,0-3 0 16,0 3-16-16,0 0-9 0,1-3 10 0,-1 4-10 15,-4-4 0-15,-10 0-20 0,11 3 4 0,-11-3 0 16,0 0-129-16,10-3-26 0,-10 3-5 0,4-7-1117 16</inkml:trace>
  <inkml:trace contextRef="#ctx0" brushRef="#br0" timeOffset="147980.17">15392 14341 2188 0,'0'0'48'0,"0"0"11"0,0 0 1 0,0 0 1 0,0 0-49 16,0 0-12-16,0-6 0 0,0 6 0 0,0 0 105 0,0 0 19 15,0 0 3-15,0 0 1 16,0 0-67-16,7 0-13 0,-4 3-2 0,4-3-1 16,-7 0 7-16,7 0 2 0,0 0 0 0,4 0 0 0,0 3-15 15,-1 1-3-15,1-1-1 0,-1 0 0 0,4 0-16 0,1-3-3 16,-1 0-1-16,3 0 0 0,-3 3-4 0,4-3-1 16,-4 3 0-16,0 0 0 0,0 1-10 0,1-1 0 15,-1-3 0-15,0 0 0 0,-4 0 0 0,4 0 0 16,1 0 0-16,-5 0 8 0,1 3-8 0,-1-3 0 15,1-3 0-15,-4 0 8 0,0-1-8 0,-3 1 10 16,3 0-10 0,-7-3 10-16,3 0 6 0,-3-1 2 0,0-2 0 0,-3 3 0 0,3-7-10 0,-7 4-8 15,3-4 12-15,-3 4-12 0,-4-1 31 0,4-2-1 16,-3 2 0-16,-4 1 0 0,3 0-12 16,0-1-2-16,1 1-1 0,-1 2 0 0,1-2-4 0,-1 3-1 0,1 3 0 15,2-4 0-15,1 4-1 0,-3 0 0 0,3 0 0 0,0 3 0 16,3-6-9-16,1 3 0 0,-1-1 0 0,4 4 0 15,0 0-49-15,0 0-12 0,0 0-3 16,0 0 0-16,0 0-96 16,0 0-20-16,7 0-4 0,0 0-1116 0</inkml:trace>
  <inkml:trace contextRef="#ctx0" brushRef="#br0" timeOffset="149327.33">16782 14642 1728 0,'0'0'76'0,"0"0"16"0,0 0-73 0,0 0-19 0,-7-3 0 0,7 3 0 16,0 0 106-16,0 0 18 0,0 0 3 0,0 0 1 15,0 0-22-15,0 0-4 0,0 0-1 0,0 0 0 31,0 0-59-31,0 0-12 0,0 0-2 0,0 0-1 0,7 3 25 0,0-3 6 0,0 4 1 0,3-4 0 16,-3 0-35-16,8 3-6 0,-5-3-2 0,4 0 0 16,-3 3-1-16,3-3-1 0,-4 0 0 0,5-3 0 15,-5 3 20-15,4 0 4 0,-3-3 1 0,3 3 0 16,-3 0-39-16,-1 3-21 0,-3-3 2 0,0 0 1 16,-7 0 18-16,7 0 0 0,-7 0 0 0,0 0 0 15,0 0-12-15,0 0-9 0,0 0-2 0,0 0 0 16,0 0-99-16,0 0-20 0,0 0-4 0,-7 6-1 15,0-3-99-15,0 0-20 0</inkml:trace>
  <inkml:trace contextRef="#ctx0" brushRef="#br0" timeOffset="149562.18">16760 14859 2276 0,'0'0'96'0,"0"0"-77"15,0 0 94-15,0 0 19 0,8-3 4 0,-1 3 1 16,0 0-58-16,0 0-12 0,3 3-3 0,1 0 0 16,-1-3 0-16,5 3 0 0,-1 0 0 0,0 0 0 15,-4-3 0-15,4 3 0 0,-3-3 0 0,3 4 0 16,-3 2-51-16,3 0-13 0,0 4 0 0,-3-4 0 16,3 0 0-16,-4-3 0 0,1-3 0 0,-4 0 0 15,3-3-48-15,-2 3-13 0,-1 0-3 0</inkml:trace>
  <inkml:trace contextRef="#ctx0" brushRef="#br0" timeOffset="154539.49">17741 14683 790 0,'-7'-9'16'0,"7"9"4"15,0 0-20-15,-3-3 0 0,3 3 0 0,-4-3 0 16,4 3 68-16,-3-7 10 0,-1 4 2 0,1-3 0 16,-1 3-13-16,0-4-3 0,1-2 0 0,-1 3 0 15,4 3 0-15,0 3 0 0,-3-7 0 16,3 7 0-16,-4-3 41 0,4-3 8 0,-3 3 2 0,3-3 0 0,-4 2-31 0,4 4-5 0,0 0-2 0,0 0 0 31,0 0 41-31,0 0 8 0,0 0 2 0,0 0 0 16,0 0-103-16,0 0-25 0,0 0 0 0,-3 10 0 15,6-1 56-15,1-2 7 0,-1 2 1 0,4 3 0 0,-3 1-52 0,7 3-12 16,-1-4 0-16,4 7 0 0,0-3 21 0,0 3 2 0,1-4 0 0,2 7 0 16,1 0 1-16,-1 3 0 15,1-6 0-15,3 3 0 0,-3-3-6 0,3 3-1 0,-7-3 0 16,4-1 0-16,-4-2-3 0,0 0-1 15,0-1 0-15,-3 4 0 0,-1-6-13 0,1 2-18 0,-1-2 4 0,-2 3 1 16,-1-4 13-16,0 1 0 16,0-1 0-16,-4 1 0 0,1-4 0 0,3 4 0 0,-4-4 0 0,1 4 0 15,-4-4-54-15,3-3-8 16,-3 4-2-16,-3-4 0 16,3-6-51-16,0 0-10 0,0 0-3 0,0 0 0 15,-7 0-51-15,0-3-10 0,0 0-3 0</inkml:trace>
  <inkml:trace contextRef="#ctx0" brushRef="#br0" timeOffset="154876.46">17755 15113 2030 0,'-3'3'57'0,"-4"-3"14"16,7 0-57-16,0 0-14 0,0 0 0 0,0 0 0 15,0 0 105-15,3-6 19 0,1-1 3 0,-1 1 1 16,4-3-52-16,0 2-9 0,0-2-3 0,4 0 0 16,0-1 0-16,-1-2 0 0,1-1 0 0,3 1 0 0,0-4 0 0,0-3 0 0,-3 3 0 0,3-2 0 15,0-1-51-15,-3 0-13 0,-1 0 0 0,1 0 0 16,-1 4 54-16,1-4 8 16,-4 0 2-16,4 0 0 0,-4 4-52 0,0 2-12 0,0-3 0 0,0 4 0 15,0 2 0-15,-4 1 0 16,4-4 0-16,-3 1 0 0,-1 2 0 0,1 4 0 0,-1 0 0 0,-3 0 0 15,0 6 0-15,4-7 0 16,-4 7 0-16,0 0 0 0,0 0 0 0,0 0 0 16,0 0 0-16,0 0 0 15,0 0-151-15,0 0-33 0,-4 7-6 0,4-1-684 0,0 3-137 0</inkml:trace>
  <inkml:trace contextRef="#ctx0" brushRef="#br0" timeOffset="155413.86">18359 14991 1958 0,'0'-7'43'0,"-4"4"9"0,4-3 1 0,0 0 3 0,0-1-45 0,0 1-11 0,0-3 0 0,0 2 0 0,0 1 104 0,4 0 20 16,-1 0 3-16,-3-1 1 0,0 7-52 0,0 0-9 15,4-3-3-15,-4 3 0 0,0 0-7 0,0 0-1 0,0 0-1 0,0 0 0 16,3 10 0-16,-3-1 0 15,0 3 0-15,0 1 0 0,0 3-30 0,-3-4-5 16,3 7-2-16,0 0 0 0,-4 0 11 0,1-1 3 16,-1 4 0-16,1 4 0 0,-1-5-19 0,0 5-3 0,4-4-1 0,-3-1 0 15,-1 1-9-15,1-3 10 16,3 0-10-16,0 0 10 0,0-3-10 0,0 2 8 0,3-2-8 16,1 0 8-16,-4-4-8 0,3-2 0 15,-3-1 0-15,8-3 0 0,-5 1 0 16,-3-7 0-16,0 0 0 0,0 0 0 0,11 6 0 0,3-3 0 0,-14-3 0 0,10-3 0 15,4 0 0-15,-3 0 8 0,3-1-8 16,-3 1 0-16,-1-6 0 0,4 3 8 0,-3-1-8 0,0-2 0 16,-1 3 0-16,1-4 0 0,-4 4 0 0,0-3 0 15,0 5 12-15,-7 4-2 0,3-6-1 0,4 0 0 16,-7-3-161-16,4 2-32 0,-4 4-6 0,0-3-2 16,-4 0-51-16,1-1-10 0,-1-2-3 15,-3 3 0-15</inkml:trace>
  <inkml:trace contextRef="#ctx0" brushRef="#br0" timeOffset="155626.06">18288 15094 2288 0,'0'0'65'0,"0"0"14"0,0 0-63 0,0 0-16 0,0 0 0 0,0 0 0 16,7 0 98-16,0 0 17 0,0 3 3 0,4-3 1 15,-1-3-22-15,4 3-4 0,-3 3-1 0,7-3 0 16,-4-3-31-16,0 0-6 15,0 3-2-15,0-3 0 0,0 3-53 0,0 0-10 0,0-3-2 0,-3-1-1 16,0 4 41-16,-1-3 8 0,-3 3 1 0,0 0 1 31,-3-3-61-31,-4 3-12 0,7-3-2 0,-7 3-1 16,0 0-95-16,3-3-19 0,-3 3-4 0,0 0-672 0,0-6-133 0</inkml:trace>
  <inkml:trace contextRef="#ctx0" brushRef="#br0" timeOffset="155998.45">18373 14548 2055 0,'0'0'45'0,"0"0"10"0,0 0 1 0,0 0 2 15,0 0-46-15,0 0-12 0,0 0 0 0,0 0 0 0,3-6 103 0,1 3 18 0,3-3 4 0,0 3 1 16,0 3-39 0,0 0-8-16,4 0-2 0,-4 3 0 0,3 0-41 0,1 0-8 0,-1 0-1 0,1 3-1 15,0-2 30-15,-1-1 7 16,-3 3 1-16,4 0 0 0,-4-3-52 0,0 0-12 0,0-3 0 0,0 0 0 15,0 0 0-15,-7 0 0 16,0 0 0-16,0 0 0 16,0 0-48-16,4-3-13 0,-4 3-3 0,0 0 0 15,0 0-164-15,0 0-32 0,-4-12-8 0,-3 2 0 0</inkml:trace>
  <inkml:trace contextRef="#ctx0" brushRef="#br0" timeOffset="156508.7">17836 14417 1267 0,'0'0'28'0,"0"0"5"0,-3-7 2 0,3 7 1 15,0 0-36-15,0 0 0 16,0 0 0-16,0 0 0 0,0 0 160 0,0 0 26 0,-4 0 5 0,4 0 1 0,-7 0-52 0,7 0-9 16,0 0-3-16,0 0 0 15,-3 0-51-15,3 0-10 0,0 0-3 0,0 0 0 16,0 7 0-16,0-7 0 0,0 0 0 0,7 6 0 15,-4 3 0-15,4-2 0 0,4-4 0 0,0 3 0 0,-1-3-51 0,8 3-13 16,-4 1 0-16,7-7 0 0,-3 0 54 0,-1-3 8 0,5-1 2 0,-1 1 0 16,-4 0-52-16,1-3-12 0,0-3 0 0,-1 2 0 15,1 1 0-15,-4 0 0 0,-3-1 0 0,-1 1 0 16,-3 3 0-16,-7 3 0 16,11-6 0-16,-11 6 0 0,0 0 0 0,3-3 0 0,-3-4 0 0,4 1 0 15,-4 3 0-15,0 0 0 16,-7 0 0-16,0-7 0 0,0 4 54 0,0-3 8 15,-7-1 2-15,3 1 0 0,0-1-52 0,-3 4-12 16,-3-3 0-16,3 2 0 0,-1-2 0 0,-2 3 0 0,6 3 0 0,-3-1 0 0,4 1 0 16,-1 3 0-16,0-3 0 0,4 3 0 15,4 0-48-15,3 0-13 16,3-3-3-16,-3 3 0 0,0 0-102 0,14-3-21 0,1 3-4 0,-5-3-1 0</inkml:trace>
  <inkml:trace contextRef="#ctx0" brushRef="#br0" timeOffset="159059.45">19202 14661 1792 0,'0'0'51'0,"0"0"10"0,0 0-49 0,0 0-12 31,0 0 0-31,0 0 0 0,0 0 54 0,0 0 8 0,0 0 2 0,0 0 0 16,0 0 51-16,0 0 10 0,0 0 3 0,0 0 0 0,3 7-52 0,1-1-9 15,-1 0-3 1,1 7 0-16,-4-1 28 0,3 4 6 0,1 3 1 15,-4 3 0-15,3 0-56 0,1 3-11 0,-4 3-3 0,3 0 0 0,1-3 28 0,0 3 6 0,-1-6 1 0,1 3 0 16,-1 1-52-16,-3-8-12 0,4 1 0 0,-1-3 0 16,1-4 0-16,-4-2 0 0,3-1 0 0,1-3 0 15,-4-2-13-15,3-1-3 0,-3-3 0 0,0-3 0 32,0-1-76-32,0-2-15 0,-3 3-3 0,-1-3-1 15,4-1-45-15,-3-2-10 0,-1 0-2 0,-3 2-584 16,4-2-118-16</inkml:trace>
  <inkml:trace contextRef="#ctx0" brushRef="#br0" timeOffset="159328.05">19085 14878 2419 0,'0'0'53'0,"0"0"11"0,0 0 3 0,0 0 1 15,0 0-55-15,0 0-13 0,0 0 0 0,0 0 0 16,0 0 105-16,0 0 19 0,0 0 3 0,0 0 1 0,0 0-52 0,7 0-9 15,0 0-3-15,4 3 0 0,0 0 0 0,-1 0 0 16,4-3 0-16,0-3 0 0,8 3-51 0,-5-3-13 16,4 3 0-16,1-3 0 0,-1-4 0 0,0 4 0 15,0 0 0-15,0 0 0 0,-3 0 0 0,-1 0 0 16,-2-4 0-16,2 4 0 0,-6 3 0 0,-1 0 0 16,1 0 0-16,-4 0 0 0,0 3 0 0,0-3 0 15,-7 0 0-15,0 0 0 16,0 0-100-16,0 0-22 0,0 0-5 0,0 0-1 15,0 0-153-15,0 0-31 0,0 0-7 16,0 0-1-16</inkml:trace>
  <inkml:trace contextRef="#ctx0" brushRef="#br0" timeOffset="160624.95">20179 14486 1220 0,'0'0'34'0,"0"0"9"0,0 0-35 0,0 0-8 15,0 0 0-15,0 0 0 0,0 0 124 0,0 0 24 16,0 0 4-16,0 0 0 15,0 0-40-15,0 0-8 0,-4-7-1 0,4 7-1 0,0 0-3 0,0 0-1 16,0 0 0-16,0 0 0 0,0 0-18 0,0 0-4 0,0 0-1 16,0 0 0-16,4 7-7 0,-1 2 0 15,-3-3-1-15,7 4 0 0,-3 2-15 0,0 4-4 16,3 0 0-16,-4 2 0 16,1 4-13-16,-1 0-3 0,1 3-1 0,-1 4 0 0,1-4-7 0,-1 3-2 0,-3 3 0 0,4 4 0 15,-4-4-14-15,3 4-8 16,-3-7 10-16,4 3-10 0,-4-3 12 0,0-2-3 15,0-1-1-15,-4-3 0 0,4-4-8 16,0-5 8-16,-3 3-8 0,3-4 8 0,-4-2-20 0,4-4-4 16,-3 0 0-16,-1-3-1 15,1-3-115-15,3-3-22 0,-4-3-5 0,4-4-1 16,4-2-98-16,-4-1-20 0</inkml:trace>
  <inkml:trace contextRef="#ctx0" brushRef="#br0" timeOffset="161045.99">20482 14501 2128 0,'0'0'60'0,"0"0"13"0,-3-3-58 0,3 3-15 16,0 0 0-16,0 0 0 0,0 0 111 0,-4 3 19 15,1 4 4-15,-1 2 1 0,4 0-32 0,-3 4-7 32,-1 0 0-32,-3 5-1 0,4-2-25 0,-5 3-5 0,5 3-1 0,-4 0 0 0,-4 0-51 0,4 0-13 15,-3 3 0-15,3 0 0 0,0 0 40 0,-4-3 6 16,4 0 1-16,-4 0 0 0,4-3-25 0,-3-4-5 15,3 1-1-15,0-4 0 16,0 1-6-16,3 0-2 0,-3-7 0 0,0 0 0 0,7-6-8 0,0 0 8 16,0 0-8-16,0 0 8 0,0 0-8 0,0-6 8 0,-4 3-8 0,8-7 8 15,-4 1-18-15,3-4-4 16,4-2-1-16,4 2 0 16,0-3 15-16,-1 1 0 0,4 2 0 0,4 1 0 0,-4-1 0 0,7 1 0 15,-3 2 0-15,3 1 0 0,0 6 9 0,0-1 5 16,4-2 1-16,-4 3 0 0,0 6 1 0,-3 0 1 15,0 4 0-15,-4 2 0 0,-4 7 8 0,1 3 2 16,0 2 0-16,-8 1 0 0,4 3-5 0,-3 1-1 0,-4-1 0 0,0 3 0 16,-4-3-9-1,1 0-3-15,-1 0 0 0,-3 0 0 0,0-3-9 0,0 0 0 0,-4 0 0 0,4-6 8 16,0-1-28-16,-3-5-5 16,-1-1-2-16,4-2 0 15,0-1-37-15,7-6-7 0,-4-3-1 0,1-4-1 16,6-2-171-16,-3 0-35 0</inkml:trace>
  <inkml:trace contextRef="#ctx0" brushRef="#br0" timeOffset="161852.03">21100 14746 2275 0,'0'0'50'0,"0"0"10"0,0 0 3 0,0 0 1 0,0 0-52 0,0 0-12 0,-7 3 0 0,7-3 0 16,-4 0 86-16,4 0 14 16,0 0 4-16,0 0 0 0,0 0-13 0,0 0-3 0,0 0 0 0,0 0 0 0,0 6-42 0,0-6-9 31,0 0-1-31,7 0-1 0,0 0-7 0,4 0-2 16,-1 0 0-16,4-3 0 0,-3-3-12 0,3 0-2 15,4-1-1-15,-4 1 0 0,4 0 0 0,-1 3 0 0,1-4 0 16,-1 1 0-16,5 3-11 0,-8 0 12 0,3 3-12 0,-3 0 12 15,1 0-12-15,-5 0 0 0,4 3 9 16,-7 3-9-16,4-3 8 0,-8 1-8 0,5 2 10 0,-8-6-10 16,0 0 17-16,3 6-2 0,-3-3-1 0,0-3 0 0,0 0 5 0,0 10 1 15,-3-4 0-15,-5 0 0 0,1 4-10 0,4-4-2 16,-4 3 0-16,0 1 0 16,-4 2-8-16,1-2 0 0,-1-1 0 0,0 0 8 0,-3 4 16 15,0 3 2-15,0-4 1 0,-4 4 0 16,4 0-27-16,-3 2 0 0,3-2 0 0,-4 0 0 15,4 3-15-15,0-1-8 0,0 1-1 0,3-3-1 0,0 0 40 16,1 2 8-16,-1-2 1 0,4 3 1 0,4 0-41 16,-1-1-8-16,4-2-1 0,0 3-1 15,4-6 42-15,3 2 8 0,0 1 1 0,0-4 1 0,3-2-26 0,1-4 0 16,0 0 0-16,3-3 0 0,0 4-20 16,0-7-8-16,0 0-3 0,4 0 0 0,-4 0 50 0,0 0 9 0,0 0 3 0,4-3 0 15,-8-4-31-15,4 1 0 16,-3 3 0-16,0 0 0 15,-4 0-20-15,3 3-9 0,-6 0-3 0,-4 0 0 0,7-3 8 0,-7 3 0 0,0 0 1 0,3-7 0 16,-3 1-89-16,0 0-19 16,0-1-3-16,0-2-1 0,-3 3-60 0,-1-4-12 0,1 1-2 15</inkml:trace>
  <inkml:trace contextRef="#ctx0" brushRef="#br0" timeOffset="162114.39">21082 14984 2333 0,'0'0'66'0,"0"0"14"0,0 0-64 0,0 0-16 15,0 0 0-15,7 3 0 0,4 1 92 0,-4-4 16 16,3 0 2-16,1-4 1 0,3 1-39 0,-3 0-8 16,3 3-2-16,0-3 0 0,-4 0 3 0,4 0 1 0,1-4 0 0,-5 4 0 31,4 0-53-31,-3-3-13 0,-1 3 0 0,1 0 0 0,0 3 0 0,-1 0 0 15,-3 3 0-15,0-3 0 16,-3 3-48-16,3 0-13 0,-7-3-3 0,0 0 0 16,3 3-108-16,-3-3-21 0,0 0-5 0</inkml:trace>
  <inkml:trace contextRef="#ctx0" brushRef="#br0" timeOffset="162713.16">21117 14498 1422 0,'0'13'40'0,"0"-13"9"0,0 0-39 0,-3 6-10 0,3 0 0 0,0-6 0 16,0 7 132-16,0-7 25 0,0 0 5 0,0 0 1 15,0 6-19-15,0-6-3 16,0 0-1-16,0 0 0 0,0 0-35 0,7 0-7 16,-4 0-2-16,4-3 0 0,0 0-22 0,4-4-5 0,-4 1-1 0,0-3 0 15,0-1-28-15,4-2-7 0,-1-4-1 0,-3 0 0 16,4 4-16-16,0-1-4 0,-4-2-1 0,3 2 0 0,1 0-3 0,-1 4-8 31,-3 3 12-31,4 0-4 0,0-1 3 0,-4 1 0 16,0 3 0-16,0 3 0 0,0 0 9 0,0 0 3 0,-4 6 0 0,4 4 0 15,-3-4 29-15,0 3 7 16,3 1 1-16,-4 2 0 0,4 1-51 0,-3-1-9 0,-1 1 0 0,4-4 0 16,-3 4 0-16,3-1 12 0,-4-2 0 0,1-1-1 0,3 1-11 0,-3-1 0 15,-1 0 0-15,4-2 8 16,0-4-8-16,-3 0 0 0,-4-3 0 0,7 3-11 31,0-3-88-31,-4-3-17 0,4-3-4 0,0-4-872 0,-3 1-175 16</inkml:trace>
  <inkml:trace contextRef="#ctx0" brushRef="#br0" timeOffset="166684.98">24201 14523 2276 0,'0'0'96'0,"0"0"-77"16,0 0 76-16,0 0 15 15,0 7 3-15,0-7 1 0,3 6-22 0,1 0-4 0,-4-6 0 16,7 3-1-16,0 4-70 16,3-4-17-16,1-3 0 0,-1 3 0 0,5 0 0 0,2-3 0 15,1-3 0-15,3 0 0 0,-3 0 12 0,-1-1 0 16,4 1-1-16,1 0 0 0,-1 3-11 0,-4 0-16 16,5 3 4-16,-8 0 1 0,3 1 11 0,-3-1 0 15,-3 3 0-15,0 0 0 0,-4 0 38 0,0 1 10 16,-4-1 1-16,1 0 1 15,-4 1-14-15,-4-1-2 0,1 0-1 0,-4 0 0 0,0 4 10 0,-4-4 1 0,-3 3 1 0,0 1 0 16,-4-1-30-16,-3 1-7 16,0 2 0-16,3 4-8 0,-3 0 0 15,3 2 0-15,-6 1-10 0,3 6 10 0,-1 4 9 0,5-1 10 0,-1 3 1 0,4-3 1 16,0 4-33-16,3-4-8 0,1 0 0 0,3 0-1 16,3-3 21-16,4-3 0 15,0 0 0-15,0 0 0 0,4-3 14 0,3-3 7 0,3-1 2 0,1-5 0 16,-1-1-23-16,5-2 0 0,-5-4 0 0,8 0-8 15,-4-3 8-15,4 0-8 0,-4-3 8 0,3 0-8 16,-3-1 8-16,1-5 0 0,-1 3 0 0,0-4 0 16,-4-2-12-16,-3 2 0 0,4-2 0 0,-4-1 0 15,-3 1-95-15,-1 2-19 0,-3-2-4 0,0-1-1 16,-3 1-61-16,3-1-13 0,-7 1-3 0</inkml:trace>
  <inkml:trace contextRef="#ctx0" brushRef="#br0" timeOffset="166984.86">24278 14802 2188 0,'0'0'48'0,"0"0"11"0,0 0 1 0,0 0 1 0,0 0-49 0,0 0-12 16,0 0 0-16,0 0 0 0,0 0 105 0,0 0 19 0,0 0 3 0,0 0 1 15,0 0-34-15,0 0-6 0,0 0-2 0,0 0 0 0,7 0-20 0,0 4-4 16,4-4-1-16,-1 3 0 0,1 0-13 0,0 3-4 15,-1 0 0-15,4-3 0 0,0 1-16 0,1 2-3 16,-1 0-1-16,0-3 0 0,-4-3-11 0,-3 0-2 16,4 0-1-16,0 0 0 15,-1-3-10-15,1 0 0 0,-1-3 9 0,-3 3-9 0,-7 3 0 0,0 0 0 16,7-7 0-16,0 1 0 16,-3 3-41-16,-4-3-13 0,4-1-2 0,-4 1-1 15,-4 3-143-15,4 0-28 0</inkml:trace>
  <inkml:trace contextRef="#ctx0" brushRef="#br0" timeOffset="167621.41">24268 14307 1074 0,'0'0'30'0,"0"0"8"0,0 0-30 0,0 0-8 0,0 0 0 0,0 0 0 16,0 6 104-16,0-6 19 0,0 0 4 0,0 7 1 0,0-7-52 0,-4 6-9 15,4-6-3-15,-3 6 0 16,3-3 103-16,0-3 20 0,0 6 4 0,0-6 1 16,0 0-103-16,0 0-20 0,0 0-4 0,0 0-1 0,0 0 0 0,0 0 0 15,0 0 0-15,0 0 0 16,0 0 0-16,7-3 0 0,0 0 0 0,-4-6 0 0,8-1-29 16,-4 1-7-16,0-4 0 0,3 4-1 15,1-4-12-15,3-2-3 0,-3 2 0 0,-1 1 0 16,1-1-12-16,-1 4 9 0,1-4-9 0,0 4 8 0,-1 3-8 0,-3-4 8 15,0 4-8-15,0 0 8 16,0-1 8-16,-7 7 0 0,0 0 1 0,0 0 0 0,0 0 3 16,0 0 1-16,0 0 0 0,0 0 0 15,11 10 18-15,-7-1 3 0,3 1 1 0,-4 2 0 0,1 4-34 16,-1-1-9-16,1 4 0 0,-1 0 0 0,1 0 0 0,-1-3 0 16,4-1 0-16,-3 1 0 0,-1 0 12 0,1-4 0 15,3 4 1-15,-3-4 0 0,3-2-13 0,-4-4-18 0,-3 3 4 16,4-2 1-16,-1-7 21 0,-3 0 4 0,0 0 0 0,4-3 1 31,-4-4-48-31,0 1-9 0,0-3-3 0,3 2 0 0,-3 1-140 16,0 0-28-16</inkml:trace>
  <inkml:trace contextRef="#ctx0" brushRef="#br0" timeOffset="168192.96">24998 14642 2422 0,'0'0'53'0,"-7"4"11"0,7-4 3 0,-4 0 1 0,-3 3-54 31,4-3-14-31,3 0 0 0,0 0 0 0,0 0 92 0,0 0 16 0,0 0 4 0,0 0 0 16,0 0-78-16,0 0-15 0,3 3-3 0,8-3-1 15,-1 3 53-15,1-3 12 0,0 0 1 0,-1 3 1 0,1 0-42 0,3 0-8 16,0-3-1-16,0 4-1 16,-3-4-11-16,3 0-3 0,-4 0 0 0,4 0 0 0,-3 0-4 15,0 0 0-15,-1 3-1 0,-3-3 0 0,4 0-11 0,-4 0-16 16,-7 0 4-16,7 3 1 0,-7-3 11 0,0 0 9 16,0 0-1-16,0 0-8 15,0 0-93-15,0 0-26 0,0 0-5 0,0 0 0 16,-7 3-114-16,3 3-22 0</inkml:trace>
  <inkml:trace contextRef="#ctx0" brushRef="#br0" timeOffset="168348.92">25001 14865 2545 0,'0'0'56'0,"0"6"11"0,0 1 2 0,0-7 3 0,0 6-57 0,0-6-15 16,4 6 0-16,3-3 0 0,0-3 95 0,4 3 16 0,-4-3 3 0,3 0 1 15,4 4-36-15,-3-8-7 0,3 1-2 0,0 3 0 16,-3 0-30-16,3 0-5 0,0 0-2 0,0 0 0 15,-3 0-18-15,3-3-4 0,-4 3-1 0,4 0 0 0,-3 0-10 16,0-3-9-16,-11 3 9 0,7-3-1000 16,-7 3-192-16</inkml:trace>
  <inkml:trace contextRef="#ctx0" brushRef="#br0" timeOffset="172705.99">25753 15056 1094 0,'0'0'46'0,"0"0"-37"32,7 3 95-32,-7-3 20 0,7 0 3 0,0 4 1 15,-4-1 7-15,5 0 1 0,-5 0 1 0,-3-3 0 0,0 0-13 0,0 0-2 0,0 0-1 0,7 6 0 31,-7-6-27-31,4 3-6 0,-4-3 0 0,0 0-1 16,0 0-21-16,0 0-4 0,0 0-1 0,0 0 0 16,-4-3-17-16,1 3-4 0,-4-3-1 0,3-3 0 0,-3 0-11 0,-4-7-1 0,4 1-1 0,-3-4 0 31,3-3-2-31,-4 0-1 0,4-3 0 0,0 0 0 16,0-3-4-16,-4-3-1 0,4-3 0 0,0 2 0 0,0-2-18 0,0 3 0 0,4-3 0 0,-4 2 0 15,3 4 0-15,4 0 0 0,-4 0 0 16,1 3 0-16,6-3 26 0,-3 3 2 0,4-3 0 0,3 0 0 31,0 0-28-31,0 0 8 0,0 0-8 0,4 0 0 0,3-1 0 0,-3 5 0 16,3-5 0-16,3 1 0 0,-3 3 0 0,4 4 0 15,-4 2 8-15,4-3-8 0,-4 3 28 0,0 1 4 16,0 2 1-16,-3 1 0 0,-1-1-33 0,-3 1 0 0,0 2 0 0,0 4 0 16,0 0-12-16,-3 3-8 0,0-4-3 15,-4 7 0-15,3-3 37 0,-3 3 7 0,0 0 2 0,0 0 0 16,0 0-113-1,0 0-22-15,0 0-5 0,0 0-1 0,0 0-112 0,0 0-22 0</inkml:trace>
  <inkml:trace contextRef="#ctx0" brushRef="#br0" timeOffset="173752.87">26211 14461 1267 0,'0'0'28'0,"0"0"5"0,0 0 2 0,0 0 1 15,0 0-36-15,0 0 0 0,0 0 0 0,0 0 0 0,0 0 109 0,0 0 15 16,0 0 4-16,0 0 0 0,-3 3 0 0,-1 3 0 0,1-3 0 0,3-3 0 15,0 0 0-15,0 0 0 0,0 0 0 0,0 0 0 16,0 0-103-16,0 0-25 0,0 0 0 0,0 0 0 16,0 0 49-16,0 0 5 0,3 6 1 0,-3-6 0 15,0 0-38-15,7 4-7 0,0 2-2 0,1 0 0 16,2-3 3-16,1 0 0 0,-1 4 0 0,4-4 0 0,4 0-3 0,-4 0-8 31,4 0 12-31,-1-3-4 0,-2 0-20 0,-1-3-4 0,0 0 0 0,0 3-1 0,0 0 17 0,-3 0 0 16,3 0 0-16,-4 0 0 15,-10 0 48-15,11 0 12 0,-11 0 4 0,0 0 0 16,0 0-52-16,0 0-12 0,0 0 0 16,0 0 0-16,0 0 0 0,7 6 0 0,0 4 0 0,-7-4 0 15,0 0 40-15,-4 0 6 0,1-2 1 0,-4 5 0 16,0-3-30-16,-4 0-5 0,4 1-2 0,-3 2 0 0,-1-3-10 0,4 4 8 16,-7 2-8-16,3 1 8 0,1-1-8 15,-4 7 0-15,-1 0 0 0,5 0 8 0,-8 0-8 0,4 0 0 0,0-1 0 16,0 4 0-16,0-3 0 0,3 3 0 0,1-3 0 0,-1 0 0 15,4 3 0 1,0-7 0-16,3 1 0 0,1-3 8 0,3 2-8 0,0-2 0 0,3-1 0 0,1-2 0 16,3-1 0-16,0-3 0 15,4 1 0-15,-1-1 0 0,4 0 0 0,0-3 0 16,4-3 0-16,-4 3 0 0,4-3 0 0,-4-3 0 16,4 3 0-16,-4-3 0 0,0-3 0 0,-4 3 0 15,4-3 0-15,-3 2 0 0,0 1 0 0,-11 3 0 0,10-6 0 0,1 3 0 31,-11 3 0-31,7-6 0 0,-7 6 0 0,3-4 0 0,1 1 0 0,-4-3 0 0,-4 0 0 16,4-1 0-16,-3 1-104 0,-1 0-19 16,1 0-4-16,-4-1-1 0,0 1-78 0,3 0-16 15,-6-4-3-15</inkml:trace>
  <inkml:trace contextRef="#ctx0" brushRef="#br0" timeOffset="174034.46">26102 14730 2275 0,'0'0'100'0,"0"0"22"15,-3 0-98-15,3 0-24 0,-4 3 0 0,-3-3 0 0,7 0 100 0,-4 0 16 16,1-3 2-16,3 3 1 0,0 0-41 0,0 0-8 0,3-6-2 0,4 3 0 16,1 0-23-16,-1 0-5 0,7-1 0 0,-4 1-1 15,1 3-6-15,3-3-1 0,0 0 0 0,4 3 0 16,-4 3-7-1,3 0-1-15,1-3-1 0,0 7 0 0,-4-4-9 16,0 3-2-16,-3-3 0 0,3 3 0 0,-4-2-12 0,1-4 8 0,-1 0-8 0,5 0 0 16,-8 0 0-16,0 0 0 0,3-4 0 0,-3 4 0 31,0-3-104-31,0 0-16 0,4 0-4 0</inkml:trace>
  <inkml:trace contextRef="#ctx0" brushRef="#br0" timeOffset="174678.12">26832 14925 1692 0,'4'-3'37'0,"-1"-4"8"0,-3 1 2 0,4 0 0 0,-4-1-38 0,3 1-9 0,-3 0 0 0,4 0 0 16,-4 6 112-16,0-4 21 0,0 4 4 0,0 0 1 16,0 0-61-16,0 0-12 0,0 0-2 0,0 0-1 0,0 0-2 15,0 0 0-15,0 0 0 0,0 7 0 16,0 2-1-16,0 1-1 0,0 5 0 0,0 1 0 0,-4 0-9 0,-3 2-1 16,0 4-1-16,4 0 0 15,-4 0-12-15,0 0-3 0,0 3 0 0,0 4 0 16,-1-8-7-16,-2 1-1 15,3 4-1-15,0-1 0 0,3-3-9 0,1-4-2 0,-1 1 0 0,1-6 0 16,3 2-12-16,3-2 8 0,-3-1-8 0,4-2 0 0,3-1 0 0,-4-2 0 16,8-4 0-16,-4 0 0 0,0 0 0 0,4 0 0 15,-4-3 0-15,7-3 0 0,-4-3 0 0,1-1 0 16,-4 4 0-16,4-6 0 0,-1-1 0 0,1 1 0 16,-1 3 0-16,-3-4-10 15,-3 1-14-15,3 0-2 0,-4-1-1 16,5 4 0-16,-5-4-88 0,1 4-17 0,-4-3-4 0,0 3-713 0,3-4-143 0</inkml:trace>
  <inkml:trace contextRef="#ctx0" brushRef="#br0" timeOffset="174994.4">26748 15056 2592 0,'0'0'57'0,"0"0"12"0,0 0 3 0,0 0 0 0,10 0-58 0,-3 3-14 0,0-3 0 0,4 0 0 16,-1 0 67-16,1 4 10 0,0-4 3 0,3 0 0 0,-4 0-13 0,4 0-3 15,-3 0 0-15,3 3 0 0,-3-3-26 0,3 0-6 16,0 3 0-16,0-3-1 16,-3 0-22-16,-1 0-9 0,4 3 8 15,-3-3-8-15,-4 3-37 0,0-3-13 0,0 0-2 0,-3 0-1 31,3 0-165 1,-4 0-33-32,-3 0-6 0,0 0-2 15</inkml:trace>
  <inkml:trace contextRef="#ctx0" brushRef="#br0" timeOffset="175801.88">26271 14169 1579 0,'0'0'32'0,"0"0"10"0,0 0-34 0,0 0-8 0,0 0 0 0,0 0 0 15,0 0 104-15,0 0 20 0,0 0 3 0,-3 6 1 16,3-6-1-16,0 7 0 0,0-1 0 0,0-6 0 16,0 0-50-16,0 0-9 15,0 0-3-15,0 6 0 0,0-6-1 0,0 0 0 0,0 0 0 0,7 6 0 16,0-3-51-16,-4 1-13 0,-3-4 0 0,8 6 0 31,-1-3 54-31,0 0 8 0,0-3 2 0,0 3 0 0,0-3-52 0,0 0-12 16,0 3 0-16,0 1 0 15,4-4 0-15,-4 3 0 0,3 0 0 0,-3 0 0 0,7 0 0 0,-3 0 0 16,0 0 0-16,-1 1 0 0,1-4 0 0,-1 0 0 0,1 3 0 0,-1-3 0 31,1 0 0-31,-4 0 0 0,4 0 0 0,-4 0 0 16,0-3 29-16,-4-1 3 0,4 1 1 0,-3-3 0 0,-1 0-1 0,1-1-1 15,-1 1 0-15,-3 0 0 0,0-4-31 0,-3 4 0 16,-1-3 0-16,1-1 0 0,-4 4 0 0,0-6 0 0,0 2 0 0,0 4 0 0,-4-3 57 0,1 2 6 31,-1 1 1-31,4 3 0 0,-4-3-52 0,4-1-12 0,0 1 0 0,0 0 0 16,-3-1 0-16,6 1 0 0,-3 0 0 0,0 3 0 16,7 3 0-16,0 0 0 0,0 0 0 0,0 0 0 15,0 0-126-15,0 0-28 0,7 0-6 0</inkml:trace>
  <inkml:trace contextRef="#ctx0" brushRef="#br0" timeOffset="178537.37">27418 14774 2067 0,'0'0'87'15,"0"0"-70"1,0 0 38-16,0 0 7 0,0 0 2 0,0 0 0 16,0 0 44-16,0 0 8 0,0 0 3 0,0 0 0 15,7-3-52-15,0 0-11 0,4-3-1 0,-1 2-1 16,4 4 5-16,-3-3 1 0,3 0 0 0,0 3 0 15,0 0-13-15,0 0-3 0,4 0 0 0,0 0 0 16,-4 0 0-16,3 0-1 0,-3 3 0 0,1 0 0 16,-1-3-35-16,0 4-8 0,-4-1 0 0,1-3 0 15,0 3 0-15,-1-3 12 0,1-3-12 0,-1 3 12 16,1-3-12-16,-4-4-16 0,0 1 4 0,4 0 1 31,-1 0-141-31,1-1-28 0,-4 4-5 0</inkml:trace>
  <inkml:trace contextRef="#ctx0" brushRef="#br0" timeOffset="179669.88">28490 14313 851 0,'-3'-6'36'0,"-1"0"-36"15,1 3 109-15,-1-1 15 0,4-2 4 0,-3 3 0 16,-1 0-52-16,4 0-9 0,0 0-3 0,0 3 0 15,0-4 0-15,-3-2 0 0,3 3 0 0,0 3 0 16,0 0 52-16,0 0 9 0,0 0 3 0,0 0 0 16,0 0-52-16,0 0-9 0,0 0-3 0,0 0 0 15,0 0-51-15,0 0-13 0,0 0 0 0,0 0 0 16,0 0 65-16,0 6 11 0,3 4 1 0,-3 2 1 16,4 1-30-16,-1 3-7 0,-3-1-1 0,4 7 0 15,-1 0-16-15,-3 3-3 0,4 3-1 0,-1 1 0 16,1-1-2-16,-1 0-1 0,1-3 0 0,-1 3 0 0,1 1-9 15,3-1-8-15,-3-3 9 0,3 3-9 16,-4-6-20-16,4 3-9 0,-3-3-3 0,3 0 0 0,-4-3 32 0,1 0 0 0,3-4 0 0,-4 4 0 31,1-3 45-31,-4-4 15 0,3 4 4 0,1-3 0 0,-4-4-52 16,0 0-12-16,4 1 0 0,-4-4 0 0,0 0 0 0,0-6-8 0,0 0 8 16,0 0-13-16,0 0 13 15,0 0 8-15,0 0 0 0,0 0-8 0,3-6 0 0,1-3 0 0,-1-1 0 16,1 1 0-16,-1-7 0 0,4 0 0 0,-3 1 0 0,3-1 0 31,0 0 12-31,0 1-12 0,0-1 12 0,4 0-12 16,-1 1 0-16,1-1 0 0,-1 4 0 0,4-1 0 15,-3 4 11-15,3-1-11 0,0 1 10 0,4-1-10 0,-4 4 17 0,4 3-2 0,-1 0-1 0,1 3 0 32,0-3 6-32,-1 3 2 0,1 0 0 0,-4 3 0 0,0 0-1 0,0 0 0 15,-3 3 0-15,3 4 0 0,-4 2 1 0,-3 4 0 0,-3 0 0 0,3 2 0 16,-3 4-3-16,-1 0-1 0,-3 0 0 0,0 3 0 15,0 0-7-15,-3-3-2 0,-1 0 0 0,4 0 0 16,-3-3-9-16,-1 0 10 16,0-3-10-16,-3 2 10 0,4-5-10 0,-4 0 0 0,3-1 0 0,-3 1 0 15,4-1 0-15,-4-2 0 0,3-4 0 0,-3 3-11 16,4-2-71 0,-4-4-14-16,3 0-4 0,4-3 0 0,0 0-124 0,0 0-24 0,0 0-6 0</inkml:trace>
  <inkml:trace contextRef="#ctx0" brushRef="#br0" timeOffset="180404.44">29429 15041 1280 0,'0'0'54'0,"0"0"-43"31,0 0 118-31,0 0 24 0,0 0 5 0,7 3 1 16,-7-3-7-16,0 0-2 0,0 0 0 0,0 0 0 0,0 0-39 0,0 0-8 15,0 0-2-15,0 0 0 0,0 0-18 0,0 0-4 0,0 0-1 0,-7 0 0 16,0 0-26-16,3 0-6 0,-3-3-1 0,4 0 0 15,-4-4-16-15,-4 1-3 0,4-3-1 0,-4-1 0 16,4-2-10-16,-3-4-3 0,-1-3 0 0,0-3 0 31,1 3 0-31,3-3-1 0,-4 0 0 0,8 4 0 0,-4-4-11 0,3 3 0 16,1-3-10-16,-1 3 10 0,4-3 19 0,4 0 9 0,-1 0 3 16,1 0 0-16,-1 4-23 0,4-1-8 15,0 3 0-15,0 0 0 0,4-2 0 0,0-1-12 0,-4 3 1 0,3-3 0 16,1 4 11-16,-1-1 16 0,1 0-4 0,0 4-1 15,-1-1-21-15,1 7-4 0,-4-4-1 0,0 4 0 16,3 0 15-16,-3 3 0 0,-3 0 0 0,3 0 0 16,0-1 10-16,-3 4-2 0,-4 0 0 0,0 0 0 15,0 0-8-15,0 0-11 0,0 0 3 0,0 0 0 16,0 0-71-16,7 4-13 0,-7-4-4 0,3 6 0 16,-3-6-154-16,0 0-31 0</inkml:trace>
  <inkml:trace contextRef="#ctx0" brushRef="#br0" timeOffset="186476.51">29841 14689 705 0,'0'0'14'0,"0"0"6"0,0 0-20 0,0 0 0 0,0 0 0 0,0 0 0 31,0 0 49-31,0-6 7 0,0 0 0 0,0 6 1 16,0-3-25-16,0 3-4 0,0 0-2 0,0 0 0 16,0-6-10-16,0 6-3 0,0 0 0 0,0 0 0 15,-3-4 10-15,-1 1 1 0,1 3 1 0,3 0 0 0,0 0 0 0,-4-6 0 0,4 6 0 0,-3-3 0 32,3 3-1-32,0 0-1 0,0 0 0 0,0 0 0 15,0 0-15-15,0 0-8 0,0 0 8 0,0 0-8 0,0 0 19 0,0 0-1 0,0 0 0 0,-4-3 0 16,4 3-1-16,-3-3 0 0,-1-1 0 0,4 4 0 15,0 0 17-15,0 0 3 0,-3-3 1 0,3 3 0 16,0 0-24-16,0 0-5 0,-4-3-1 0,4 3 0 16,0-3 0-16,-3 0-8 0,-1 0 12 0,4 3-4 15,-3-3 8-15,3 3 2 0,-4-3 0 0,4 3 0 16,0 0 10-16,-7 0 3 0,7 0 0 0,-3 3 0 16,3-3-5-1,0 0-1-15,-4 0 0 0,4 0 0 0,0 0-4 0,-4 0-1 0,1-3 0 0,3 3 0 16,-7-4-8-16,7 4-3 0,-4 0 0 0,1-3 0 15,3 3-1-15,-7-3-8 0,7 3 12 0,0 0-4 16,0 0 5-16,0 0 1 0,0 0 0 0,-4 3 0 16,1 0 1-16,3-3 0 0,-7 4 0 0,3 2 0 15,-3-3 6-15,4 0 2 0,-5 3 0 0,8-6 0 16,-7 3-4-16,4 4-1 0,-4-4 0 0,7-3 0 16,0 0 2-16,-4 9 0 0,4-9 0 15,0 0 0-15,-3 7-1 0,3-7 0 0,0 0 0 16,-4 6 0-16,4-6-3 0,0 6 0 0,0-6 0 0,-3 6 0 15,3 1 3-15,0-7 0 0,0 9 0 0,0-9 0 0,0 6-5 0,3 1-1 0,-3-7 0 16,7 6 0-16,0-6 14 0,0-3 2 0,0 0 1 0,4-4 0 16,-4-2 2-16,0 3 0 15,4-7 0-15,-4 4 0 0,3-1-12 0,1-2-1 0,0-1-1 16,3 1 0-16,-4 2-9 0,1 1-1 0,-1 3-8 0,1-1 12 16,-4 4 4-16,4 3 0 0,-4 0 0 0,0 3 0 31,-4 4-8-31,4-1-8 0,0 0 11 0,0 4-11 15,1-1 21-15,-5 3-2 0,4 1-1 0,-3 3 0 0,3-1 1 0,0 4 0 0,-4 0 0 16,4 3 0 0,0 0 7-16,0 0 2 0,-3 0 0 0,3 0 0 0,4-3-17 15,-4-1-3-15,3-2-8 0,-3-3 12 0,4 2-4 0,-1-5 0 0,1-1-8 0,3 0 12 16,-3 4-12-16,3-7 0 0,-4 4 0 0,1-4 0 31,0-3 0-31,-4 0 0 0,-4 0 0 0,4 1 0 16,0-4 0-16,-7 0-12 0,4 0 1 0,-1 0 0 15,4-4-27-15,0 1-6 0,-3 0 0 0,0-3-1 0,3 3-21 0,-4-4-4 0,1 1-1 0,-1 3 0 16,-3-3-62-16,0-1-13 16,0 1-2-16,-3 0-1 0,3 3-57 0,-4-3-11 0</inkml:trace>
  <inkml:trace contextRef="#ctx0" brushRef="#br0" timeOffset="186941.09">29873 14978 801 0,'0'0'16'0,"0"0"5"0,0 0-21 0,0-6 0 0,0 6 0 16,0 0 0-16,0 0 0 0,0 0-16 0,0 0 2 0,0 0 1 15,0 0 13-15,0 0 8 0,0 0 0 0,0 0-8 16,0 0 69-16,0 0 7 0,0 0 2 0,7 6 0 16,-3-3 65-1,-4-3 13-15,0 0 2 0,3 3 1 0,-3-3-31 0,0 0-5 0,0 0-2 0,11 0 0 32,-4-3-21-32,0 0-5 0,0-3-1 0,0-4 0 0,4 1 3 0,-1-4 1 0,1-2 0 0,-1-1 0 15,1-6-61-15,3 3-12 0,0-6-2 0,4 0-1 16,-4-3 16-16,4 0 3 0,-1-4 1 0,1 1 0 15,0 3-18 1,3-1-4-16,-4 4-1 0,5 0 0 0,-8 3-3 0,0 7-1 16,0-1 0-16,-7 3 0 0,0 4-15 0,-3 6 0 0,-4 3 0 0,0 0 0 15,0 0-8-15,-4 3 8 0,-3 3 0 0,0 1 0 16,0 2-108-16,3 0-14 0,-3 4-3 0,0-4-1 31,4 1-112-31,-1-1-22 0</inkml:trace>
  <inkml:trace contextRef="#ctx0" brushRef="#br0" timeOffset="195201.79">29774 14354 1454 0,'0'0'30'0,"0"0"8"15,0 0-30-15,0 0-8 0,0 0 0 0,0 0 0 16,0 0 68-16,0 0 13 0,0 0 3 0,0 0 0 15,0 6 4-15,-3 1 2 0,3-7 0 0,0 6 0 16,0-6-22-16,0 0-4 0,0 0 0 0,0 0-1 16,0 0-16-16,0 6-3 0,0-6-1 0,0 0 0 15,0 0-11-15,0 0-3 0,0 0 0 0,0 0 0 0,0 0-8 0,0 6-1 0,-4 1-1 0,4-7 0 32,0 0-3-32,0 0-1 0,0 0 0 0,0 0 0 0,0 0-3 0,0 0-1 0,0 0 0 0,0 0 0 15,0 0-1-15,0 0 0 0,0 0 0 0,0 0 0 16,0 0 4-16,0 0 1 0,7 3 0 0,-7-3 0 31,0 0-2-31,0 0 0 0,0 0 0 0,8 0 0 0,-1 3-1 0,0 0-1 0,-4 0 0 0,-3-3 0 16,7 0-3-16,-7 0 0 0,0 0 0 0,7 3 0 15,0-3-8-15,0 3 10 0,0 1-10 0,0-4 10 16,1 3 6-16,-1-3 2 0,0-3 0 0,0 3 0 31,0 0-18-31,0 0 0 0,3-4-11 0,1 4 11 16,-4-3 0-16,4 0 0 0,-4 0 0 0,3 0 0 0,1 0 9 0,-4 3-9 15,3-3 8-15,1 3-8 0,3-4 0 0,-3 4 0 0,-1-3 0 0,4 0 0 16,-3 3 11-16,3-3-3 16,-3 0-8-16,-1 0 12 0,1 3-12 0,-1-3 0 0,1 3 0 0,-4 0 0 15,4-3 0-15,3 3 0 0,-4 0 0 0,1 0 0 16,0 0 0-16,-1 0 0 0,1 0 0 0,-4 0 0 16,3-4 0-16,-3 4-12 15,4 0 12-15,-4-3-13 0,0 3 13 0,-3 0 0 0,-4 0 0 0,7 0 0 16,-7 0 0-16,3-3 0 0,-3 3 0 0,0 0 0 15,0 0 0-15,0 0 0 0,0 0 10 0,0 0-10 16,0 0 11-16,0 0-3 0,0 0-8 0,0 0 12 0,0 0-4 0,0 0-8 0,0 0 11 16,0 0-11-1,0 0 8-15,0 0-8 0,0 0 0 0,0 0 0 16,0 0 0-16,0 0 0 0,0 0 0 0,0 0 0 16,0 0 8-16,0 0-8 0,0 0 0 0,0 0 0 0,0 0 12 0,-3 0-12 15,-4 0 12-15,0-3-12 16,0 3 13-16,-1-3-4 0,-2 0-1 0,3 0 0 15,0 3-8-15,0-4 0 0,0 1 0 0,0 0 0 0,0 0 0 16,3 0 10-16,1 0 1 0,-5 0 0 0,5-4-11 0,-4 1 0 0,3 0 0 0,-3 0 0 16,4-1 0-16,-4 1 0 0,3-3 0 0,1 2 0 31,-4-2 0-31,0 3 0 0,-4-1 0 0,4-2 0 0,-4 3 0 0,4 3 0 0,0-4 0 0,0 4 0 16,4-3 0-16,-4 6-16 15,0-3 4-15,-1 3 1 0,5 0 19 0,-4 0 3 0,3 0 1 0,4 0 0 16,-7 0-12-16,7 0-11 0,-3 0 3 0,3 0 0 15,0 0-160 1,0 0-32-16,0 0-7 0</inkml:trace>
  <inkml:trace contextRef="#ctx0" brushRef="#br0" timeOffset="195727.89">30402 14360 961 0,'0'0'40'16,"0"0"-32"-1,0 0 79-15,0 0 15 0,0 7 3 0,0-7 1 16,0 0-1-16,0 0 0 0,0 0 0 0,0 0 0 0,0 0 5 0,0 0 1 0,0 0 0 0,0 0 0 16,0 0 4-16,0 0 1 0,-3 6 0 0,3-6 0 15,0 0-48-15,0 0-8 0,0 0-3 0,0 0 0 16,0 0-23-16,0 0-5 0,7 3-1 0,0 3 0 16,0-3-4-16,0 0-2 0,4 1 0 0,-1-1 0 15,1 0-1-15,-1 0 0 0,-3 0 0 0,4 0 0 16,0-3-21-16,3 0 0 0,-4 0 0 0,1 0 0 31,0 3-20-31,-4-3-8 0,0 4-1 0,0-1-1 16,0 0-190-16,0 3-39 0</inkml:trace>
  <inkml:trace contextRef="#ctx0" brushRef="#br0" timeOffset="196746.87">30395 14859 1265 0,'0'0'36'0,"0"0"8"0,0 0-36 0,0 0-8 0,4-3 0 0,-4-4 0 0,3 4 77 0,-3-3 14 0,0 0 2 0,4-1 1 31,-4 7-5-31,0 0-1 0,0 0 0 0,0 0 0 16,0-3-8-16,0 3-1 0,0 0-1 0,0 0 0 15,0 0-11-15,0 0-3 0,0 0 0 0,0 0 0 0,0 7-24 0,-4 2-4 16,4 0-2-16,0 4 0 0,-3-1-6 0,-1 1-2 0,1 0 0 0,-1 5 0 31,1-2-2-31,-4 3 0 0,3 3 0 16,1-3 0-16,-1-1-4 0,1 1-2 0,3 0 0 0,-4-3 0 0,4-1-18 0,0 1 0 0,0 0 0 0,0-4 0 16,4-2 0-16,-4 2 0 0,0-2 0 0,3-1 0 15,1-3 0-15,-1 1 0 0,4-1 0 0,0-3 0 16,-3 0 0-16,3-3 0 0,0 0 0 0,0 0 0 15,4-3 0-15,-4 0 0 16,0 0 0-16,3-3 0 0,-3 2 0 0,4-2-12 0,-4 0 1 0,4 0 1 31,-4-4-34-31,0 4-6 0,0-4-2 0,0 4 0 0,-4-3-112 0,1 3-24 0,-4-4-4 0</inkml:trace>
  <inkml:trace contextRef="#ctx0" brushRef="#br0" timeOffset="197021.71">30321 14947 1892 0,'0'0'40'0,"7"6"8"0,-3-3-39 16,3 0-9-16,0 0 0 0,0 0 0 0,4-3 81 0,-4 4 15 0,3-1 2 0,-3-3 1 15,7 3 2-15,-3-6 1 0,0 3 0 0,-1 0 0 16,4-3-74 0,0 3-16 15,-3-4-2-31,3 1-1 0,-3 3-9 0,-1 0-12 16,1 0 2-16</inkml:trace>
  <inkml:trace contextRef="#ctx0" brushRef="#br0" timeOffset="198044.48">30932 14207 1485 0,'0'0'31'0,"0"0"7"0,0 0-30 31,0 0-8-31,0 0 0 0,0 0 0 0,0 0 101 0,0 0 19 0,0 0 4 0,-4 3 1 0,4-3-11 0,-3 6-2 0,3-6-1 0,-4 3 0 32,4-3-38-32,-7 6-7 0,7-6-2 0,0 4 0 0,0-4-25 0,-4 3-6 0,4-3-1 0,0 0 0 31,-3 6 10-31,3-6 2 0,0 0 0 0,0 0 0 0,0 0-21 0,0 0-4 0,0 0-1 0,0 0 0 16,0 0 3-16,0 0 1 0,0 0 0 0,3 3 0 15,-3-3-2-15,7 3-1 0,-7-3 0 0,4 7 0 31,-4-7-4-31,7 3-1 0,-3 3 0 0,-1 0 0 0,4 0-3 0,0-2-1 0,-3 2 0 0,3 0 0 16,-4 0 18-16,4 1 3 0,0 2 1 16,0 1 0-16,1-1-21 0,-1 0-11 0,3 4 12 15,-3-1-12-15,4 1 8 0,-1 3-8 0,-3-4 0 0,4 7 0 16,0-3 8 0,-4 2-8-16,3 1 12 0,1 0-12 0,-1 0 8 0,1 0-8 15,-4-4 0-15,4 7 0 0,-1-3 12 0,-3 3-12 0,0-3 12 0,0 3-12 16,-3 3 21-16,3-3-2 0,-7 3-1 0,4-3 0 15,-4 3 0-15,0-3 0 0,0 3 0 0,-4-3 0 16,0 6-6-16,1-3-2 0,-4 4 0 0,0-1 0 16,0-3-10-16,-4 0 8 0,1-3-8 0,-5 0 8 15,5-3-8-15,-4-1 0 0,0-2 0 0,0-3 8 16,3-1-8-16,-3-6 0 0,3 1 0 0,-3-1 0 16,4-6 0-16,-5 0-11 0,1-3 3 0,7 0 0 31,-3-4-141-31,3 1-28 0,0 0-6 0</inkml:trace>
  <inkml:trace contextRef="#ctx0" brushRef="#br0" timeOffset="199343.77">31189 13827 922 0,'0'0'19'0,"0"0"5"16,0 0-24-16,0 0 0 0,0 0 0 0,-3-3 0 0,3 3 24 0,0 0 0 0,-4-6 0 0,4 6 0 31,0 0 20-31,0 0 3 0,-3 0 1 0,-1-3 0 0,4 3 15 16,-4 0 3-16,1-3 1 0,3 3 0 15,-7 0 19-15,7 0 4 0,-4-4 1 0,4 4 0 0,0 0 5 0,0 0 2 0,0 0 0 0,0 0 0 16,-3 0-26-16,3 0-6 0,0 0-1 0,0 0 0 15,0 0-6-15,0 0-2 0,0 0 0 0,0 0 0 16,0 0-17-16,0 0-4 0,0 0-1 0,0 0 0 16,7 7-11-16,0 2-3 0,-4 1 0 0,8-1 0 15,0 0-5-15,-1 1-2 0,1 2 0 0,3 1 0 16,0-1 8-16,0 4 2 0,4 0 0 0,-1-1 0 16,1 1 5-16,3 3 2 0,0 0 0 0,1 3 0 15,-1 0-3-15,3-4 0 0,1 7 0 0,0-3 0 16,-4 10 6-16,-3-1 1 0,3 0 0 0,-7 7 0 15,4 0-7-15,-8 3 0 0,1-1-1 0,-1 1 0 16,1-3 6-16,-1-4 2 0,-3 1 0 0,1-4 0 16,-1 0-11-16,3 1-3 0,-6-4 0 0,3 6 0 15,0-2-9-15,-4-1-1 0,1 7-1 0,-1-4 0 16,-3 1-10-16,-3 2 10 0,-1 4-10 0,1-3 10 16,-8-1-2-16,1 4 0 0,-1-3 0 15,-7-1 0-15,1 1-8 0,-4 3 12 0,-1 0-12 0,-2-4 12 0,3-2-12 0,-4-7 0 16,4-3 0-16,-4-3 8 15,7-6-19-15,1-1-4 0,3-5-1 0,0-1 0 16,-1-3-48-16,5 1-11 0,3-7-1 0</inkml:trace>
  <inkml:trace contextRef="#ctx0" brushRef="#br1" timeOffset="208494.3">26264 13595 1190 0,'0'0'33'0,"0"0"9"0,0 0-34 0,0 0-8 0,0 0 0 15,0 0 0 1,0 0 95-16,0 0 17 0,0 0 3 0,0 0 1 15,0 0 9-15,0 0 3 0,0 0 0 0,0 0 0 16,0 0-26-16,0 0-5 0,0 0-1 0,4-6 0 0,-4 0-24 16,0-1-4-16,3 1-2 0,-3-3 0 15,-3-4-14-15,3-3-4 0,-4 1 0 0,1-4 0 16,-1-3-16-16,1-3-4 0,-4-3-1 0,0-4 0 0,-4-5 15 0,0-1 3 0,-3-3 1 0,0-6 0 16,4 0-18-16,-1 0-3 0,0-6-1 15,1 0 0-15,-1-4-24 0,4 4 0 0,4-7-9 0,-1 4 9 16,4 6 24-16,4-4 12 15,-1 1 3-15,4-3 0 0,0 2-11 0,4 1-3 16,3 0 0-16,0-1 0 0,0 7-39 0,4 0-8 0,3 0-2 0,-3-3 0 16,-1 6 24-16,1 4 0 0,0-1 0 15,-1 3 0-15,-3 4 0 0,1-1 0 0,-1 4 0 0,0 3 0 16,0 3 0-16,-4 3 0 0,1 3 0 0,0 0 0 16,-4 3 22-16,3 4-1 0,-6-1 0 0,3 4 0 15,0 6-45-15,-7 3-8 0,0 0-3 0,3 6 0 16,1 6-97-16,-4 1-20 0,0 0-4 0,0 5-1 15,-4-2-28 1,4 0-6-16,0-1-1 0</inkml:trace>
  <inkml:trace contextRef="#ctx0" brushRef="#br1" timeOffset="209469.67">26116 13432 1314 0,'0'0'56'15,"0"0"-45"17,0 0 47-32,-3-3 10 0,-1 0 1 0,4 3 1 0,-3-6 26 0,3 2 4 0,-4 1 2 0,4 3 0 15,0 0-30-15,0 0-7 0,0 0-1 0,0-6 0 16,0 6 4-16,0-3 1 0,-3-3 0 0,3 6 0 16,0 0 13-16,0 0 2 0,0 0 1 0,0 0 0 15,0-3-68-15,0 3-17 0,-4-4 0 0,4 4 0 16,0 0 0-16,0 0 0 0,0 0 0 0,0 0 0 15,0 0 36-15,7 4 3 0,-3 2 1 0,3 0 0 16,-4 0-18-16,1 1-3 0,3 2-1 0,-4 0 0 16,4 1-3-16,-3-1-1 0,3 4 0 0,0-4 0 15,0 4-2-15,4-4-1 0,-1 1 0 0,1 2 0 16,-1 1-3-16,4-4 0 0,1 4 0 0,-1 2 0 16,-4-2-8-16,4 2 0 0,-3-2 9 0,0 3-9 15,-1-7 0-15,1 1 0 0,-4-4 0 0,3 0 8 0,-3 0-8 0,0-3 0 0,1-3 0 0,-8 0 0 31,3 0 0-31,4-6 9 0,-3 0-9 0,3 0 10 16,-7-4 9-16,3-2 1 0,-3-1 1 0,0 4 0 0,0-4 10 0,0 1 1 0,0-4 1 0,0 3 0 31,4 1-47-31,-1-4-10 0,1 1-1 0,-1-1-1 16,1 0 54-16,-4 1 12 0,3-1 1 0,1 3 1 16,-4-2-31-16,0 5-11 0,3-2 0 0,-3 2 9 0,4 1 8 0,-4 3 2 0,0-1 0 0,0 7 0 31,0 0-30-31,0 0-5 0,0 0-2 0,0 0 0 15,0 0-78-15,3-6-15 0,1 3-3 0</inkml:trace>
  <inkml:trace contextRef="#ctx0" brushRef="#br1" timeOffset="210852.26">26169 11457 1958 0,'0'0'87'0,"0"0"17"15,0 0-83-15,0 0-21 0,0 6 0 0,0-6 0 16,0 0 56-1,0 0 6-15,0 0 2 0,4-6 0 0,-1-4 16 0,1-2 3 0,3-4 1 0,-4-3 0 16,1 1-32-16,-1-4-7 0,1 3-1 0,3-6 0 16,0 3 3-16,-4-6 0 0,5 2 0 0,-1-2 0 0,0 0-24 0,3 0-5 15,-3 0-1-15,0-4 0 16,-3 4 15-16,3 0 2 0,-4 0 1 0,1-1 0 16,-1 1-5-16,5 6-1 0,-5 0 0 15,1 3 0-15,-1 1-29 0,1 2-15 0,-1 0 2 0,1 4 0 16,-4 2 13-16,0 10 12 0,0 0-3 0,0 0 0 15,3 13 15-15,-3 2 2 0,4 4 1 0,-1 3 0 16,1 0-15-16,-1 3-2 0,1 0-1 0,3 4 0 16,-4-4-1-16,5 3 0 0,-1 0 0 0,0 0 0 15,0-3-8-15,0 0 12 0,3 4-12 0,1-4 12 0,-4 0 4 16,0 0 2-16,0-3 0 0,0-3 0 0,0-4-18 0,0 1-19 16,-3 0 4-16,3-1 1 0,-4 1 14 0,1-3 0 15,-1-4 0-15,-3-3 0 0,0-6-11 0,0 7-2 0,0-7-1 0,-3 6 0 31,-1-3-90-31,1-3-17 0,-1-3-4 0,1 0-1 16,-1-4-56-16,1 1-11 0,-4 0-3 0,0 0-848 16</inkml:trace>
  <inkml:trace contextRef="#ctx0" brushRef="#br1" timeOffset="211072.87">26240 11319 1958 0,'0'0'43'0,"-4"3"9"0,4-3 1 0,0 0 3 0,0 0-45 0,0 0-11 0,0 0 0 0,0 0 0 0,0 0 88 0,0 0 16 16,4 3 4-16,3 0 0 0,3-6-38 0,1 3-7 16,-1-3-2-16,5 3 0 0,-1 3-11 0,0-3-2 15,0-3-1-15,0 3 0 0,0 0-11 0,-3 3-3 16,-1-3 0-16,4 0 0 0,-3 3-18 0,0-6-4 16,-4 0-1-16,0 3 0 0,3-3-10 0,-3 3-11 15,4-3 3-15,-4 0 0 16,0 3-111-16,0-4-21 0,0 1-5 0,0 0-1 15,0 0-121-15,4 0-24 0,-1-10-5 16,4 4 0-16</inkml:trace>
  <inkml:trace contextRef="#ctx0" brushRef="#br1" timeOffset="211348.65">26737 11175 1497 0,'0'0'32'0,"0"0"8"0,0-7 0 0,0 1 4 0,0 0-36 0,-3-1-8 0,3 7 0 0,0-3 0 16,-4 0 139-16,0-3 25 0,4 6 6 0,-3-3 1 15,-4 3-69-15,3 0-14 0,-6 3-2 0,3 0-1 16,0 3 1-16,0 1 0 0,-4 2 0 0,4 4 0 16,-4-1-36-16,4 1-7 0,0 5-2 0,0-2 0 15,4 0-32-15,-4-4-9 0,3 4 0 0,1 0 0 16,3-4 56-16,-4 4 6 0,4-4 2 0,0 1 0 16,0-4-52-16,4 1-12 0,-1-4 0 0,-3-6 0 15,7 6 0 1,4-6 0-16,3 4 0 0,0-4-10 0,0-4-62 15,0 4-13-15,4-3-3 0,-1 0 0 0,1-6-44 0,-4 2-8 0,4 1-3 0,-4 0 0 32,-3-4-101-32,-1 1-21 0,8-10-4 0,-8 0-1 0</inkml:trace>
  <inkml:trace contextRef="#ctx0" brushRef="#br1" timeOffset="211601.21">26875 10974 2086 0,'-11'12'59'0,"8"-5"13"0,3-1-57 0,-4 0-15 16,4 4 0-16,0-1 0 0,0 0 104 0,0 4 19 0,0 3 3 0,4-1 1 15,-1-2-39-15,-3 3-7 0,7 6-1 0,-3 3-1 16,-1 0-35-16,4-3-8 0,-3 3 0 0,3-3-1 16,0-7 4-16,0 1 1 15,3-3 0-15,-2-1 0 0,-1 1-28 0,3-4-4 0,-3-3-8 0,0 1 11 16,0-4-11-16,0 0-17 0,0-3 4 0,-7 0 1 31,4-3-81-31,3 0-16 0,-7-4-3 0,0-2-1 16,4 3-38-16,-4-4-7 0,-4 4-2 0,4 0-512 0,-3-4-104 0</inkml:trace>
  <inkml:trace contextRef="#ctx0" brushRef="#br1" timeOffset="-213211.15">26783 11121 1014 0,'0'0'43'0,"0"0"-35"31,0 0 62-31,0 0 12 0,-4-6 2 0,4 6 1 16,0 0-3-16,0 0-1 0,0 0 0 0,0 0 0 0,0 0 14 0,0 0 2 0,4-3 1 0,-4 3 0 15,0 0-17-15,0 0-3 0,0 0-1 16,0 0 0 0,0 0 8-16,0 0 2 0,3-3 0 0,4 0 0 0,1 3-35 0,-1-4-6 0,0 1-2 0,0 3 0 15,0 0-23-15,0-3-5 0,0 3 0 0,3 0-1 16,-2 0-15-16,2-3 0 15,1 3 8-15,-1 0-8 0,1-3-13 0,-4 3-6 16,3 0-1-16,1-3 0 0,-4 3 20 0,0 0 0 0,0 0 0 0,4 0 0 31,-4-3-64-31,0 0-8 0,4-4-3 0,-4 1 0 16,0 3-83-16,0-3-17 0,0-1-3 0</inkml:trace>
  <inkml:trace contextRef="#ctx0" brushRef="#br1" timeOffset="-212630.22">27079 11128 851 0,'0'0'36'16,"0"0"-36"-1,0 0 96-15,0 0 12 0,0 0 2 0,0 0 1 16,0 6-24-16,0 0-5 0,0 0-1 0,-3 1 0 0,3 2 24 0,-4 4 5 0,4-1 1 0,-3 4 0 16,-1-4-8-16,4 7-2 0,0-3 0 0,0 0 0 15,0-1-29-15,4 1-5 0,-4 0-2 0,3-4 0 32,4 1-30-32,-3-1-7 0,3-2 0 0,0-1-1 0,3 0-19 0,-2-5-8 0,-1 2 0 0,0-6 8 15,3-3-8-15,1 0 0 0,-1-7 0 16,1 1 0-16,0-4 0 0,3-3 0 0,-4-2 8 0,4-1-8 15,-3 0 0-15,-4-3 0 0,4 0 8 0,-4 3-8 16,-4 1 0-16,4-1-9 0,-3 0 9 0,-1 3-13 16,4 7 13-16,-3 3 0 0,-1-1 0 0,-3 7 0 15,0 0 0-15,0 0 0 0,0 0-8 0,0 7 8 16,0-1 12-16,0 3 4 0,0 4 2 16,0-1 0-16,-3 7-18 0,3 0 0 15,0 0 0-15,0 3 0 0,0-3 0 0,3-1 0 0,1-2 0 0,-1 0 0 16,-3-1 33-16,4-2 3 0,3-1 1 0,-3-2 0 15,-1-1-29-15,1-6-8 16,-4-3 0-16,0 0 0 0,0 0-47 0,7 0-10 16,0-3-3-16,0-3 0 0,0-3-109 0,0-1-23 15,-4-2-4-15</inkml:trace>
  <inkml:trace contextRef="#ctx0" brushRef="#br1" timeOffset="-212243.17">27481 11115 1128 0,'0'0'48'0,"0"0"-39"16,0 0 125-16,0 0 25 0,-3 6 5 0,-1 1 0 31,1-1-36-31,-1 3-7 0,-3 1-1 0,0-1-1 0,0 4-43 0,4-4-9 0,-4 4-2 0,3 2 0 16,0 1-31-16,4 0-6 0,-3-1-2 0,3-2 0 16,0-4-26-16,0 1 0 0,0-10 0 0,0 0 0 15,0 0 27-15,7 3 0 0,-3 3 0 0,3-6 0 16,-4 0-40-16,4-3-8 0,-3-3-2 0,3-1 0 15,-4-2 4-15,1 0 1 0,-1-4 0 0,1 0 0 16,-1 1-3-16,-3-1-1 0,4 1 0 0,-4-1 0 16,3 1 9-16,-3 2 1 0,4 1 1 0,-4-1 0 15,0 4 11-15,4 0 0 0,-4 6 0 0,0 0 0 16,0 0 0-16,0 0 14 0,0 0-2 0,0 0 0 16,0 0 24-16,0 9 5 0,0 4 1 0,3 3 0 15,1-1 13-15,-1 1 2 0,4 3 1 0,-3 0 0 16,6-4-58-16,-3 4 0 15,0 0-15-15,0-3 3 0,4 2 21 0,-4-5 4 0,0-1 1 0,4-2 0 16,-4-1-14-16,0-2 0 0,3-4 0 0,-3-3 0 16,1-3-32-16,-1-1-8 0,0 1-3 0,0-6 0 15,0-4-123 1,0-2-25-16,-4-4-5 0</inkml:trace>
  <inkml:trace contextRef="#ctx0" brushRef="#br1" timeOffset="-212024.5">27672 10899 1420 0,'0'-19'29'0,"0"3"8"0,3 4-29 0,-3 2-8 0,0 1 0 0,4 3 0 0,-4 6 83 0,0 0 15 0,0 0 3 0,0 0 1 16,0 0 2-16,0 9 1 0,3 3 0 0,-3 4 0 15,4 3-19-15,0 0-4 0,-4 6-1 0,3 3 0 16,1 0 9-16,-1-3 2 0,4 7 0 0,-3-4 0 16,3 0-12-16,0 4-1 0,0-4-1 0,0 3 0 15,0-6-37-15,0 0-7 0,0-6-2 0,0 3 0 31,0-6-10-31,0-1-2 0,-3-2-1 0,3-1 0 0,-4-5-46 0,4-4-9 0,0 0-1 0,-7-3-1 16,8 0-93-16,-8 0-18 16,7-6-4-16</inkml:trace>
  <inkml:trace contextRef="#ctx0" brushRef="#br1" timeOffset="-209733.06">26652 12043 1045 0,'0'0'29'0,"0"3"7"0,0 4-28 0,0-1-8 0,0 0 0 0,0-6 0 31,0 6 59-31,0-6 10 0,4 3 3 0,-4-3 0 0,0 0 44 0,0 0 8 16,0 0 3-16,0 0 0 0,0 0-39 0,0 0-7 0,0 0-1 0,0 0-1 15,0 0-7-15,3-3-2 0,4-3 0 0,-3 0 0 16,3 0-19-16,-3-4-4 0,3 1-1 0,-4-1 0 31,1-2-18-31,-1-1-3 0,4-2-1 0,-3 2 0 0,-1-3 12 0,-3 4 1 0,4-4 1 0,-1 0 0 16,1-2-38-16,-4 2 0 0,3 0 0 0,1-3-8 0,-4 1 20 15,0-1 4-15,4 0 0 0,-4 3 1 0,0 1-2 16,0-1-1 0,0 3 0-16,0 1 0 0,0 2-3 0,0 4-1 0,0 0 0 15,0 6 0-15,0 0 1 0,0 0 0 16,0 0 0-16,0 0 0 0,0 0-11 0,0 0 12 0,3 9-12 0,1 1 12 15,-1 5-1-15,1 1 0 0,-1 0 0 0,1 6 0 16,3-3-11-16,-4 2 0 0,1 1 0 0,-1-3 0 16,4 0 0-16,-3-3-9 0,3-4 9 0,0 1-13 15,0-4 13-15,-3-2 0 0,-1-1 0 0,-3-6 0 16,0 0-8-16,7 0 8 0,0-3 0 0,-3-4-9 0,3 1 9 0,-4-3 0 16,1-4 0-16,3 1 0 15,-4-4 0-15,1 3 14 0,-4-5-2 0,4 5 0 0,-1-3-12 0,1 4 0 16,-1-4 0-16,1 4 0 0,-1-1 0 0,1 4 0 15,-4-4 0-15,3 4 0 16,-3 2 0-16,0 1-12 0,0 0 3 0,0 6 0 0,0 0 9 0,0 0 0 16,0 0 0-16,0 0 0 15,0 0 0-15,0 0 0 0,0 0 8 0,0 0-8 0,7 3 8 0,0 3-8 0,-3 1 10 0,3 5-10 16,-7 1 0-16,7-1 0 16,-4 4 0-16,1 0 0 0,0 5 24 15,-1 1-2-15,-3 0 0 0,4 3 0 0,-1 1-35 0,-3-4-7 16,4 6-2-16,-1-3 0 0,1 0 44 0,-1 0 9 15,1 3 1-15,-1-3 1 16,-3-3-53-16,0-3-10 0,0 0-2 0,-3-3-1 0,3-4 48 16,0-3 9-16,0-9 3 0,0 0 0 15,0 0-150-15,0 0-29 0,3-9-7 0,4 0-1 16,-3-4-72-16,-1-6-16 0</inkml:trace>
  <inkml:trace contextRef="#ctx0" brushRef="#br1" timeOffset="-209357.98">27055 11971 1736 0,'-4'3'49'0,"4"-3"11"16,0 0-48-16,-4 3-12 0,4-3 0 0,0 0 0 16,4 7 87-16,-4-7 15 0,0 6 3 0,0-6 1 0,7 6-45 0,-3-3-9 0,-4-3-1 0,10 3-1 15,-3-3 1-15,4-3 0 0,-4 3 0 0,3-3 0 31,1-3-36-31,-4 0-7 0,0-1-8 0,0-2 11 0,-3 3-11 0,-1-4 0 0,4 1-12 0,-3-1 12 16,-1 4 27-16,1 0 13 16,-4 0 2-16,3 2 1 0,-3-2-28 0,0 6-6 0,0 0-1 0,0 0 0 15,0-3 4-15,0 3 1 16,-3 0 0-16,-1 3 0 16,1-3-13-16,-1 6 0 0,-3 1 0 0,4-1 0 15,-4 3 0-15,0 4 8 0,0-1-8 0,0 4 0 16,3 0 0-16,0-1 0 0,1 1 0 0,-1 3 0 15,4 0 0-15,0-4 0 0,0 4 0 0,4-3 0 16,-4 0 0-16,3-7 0 0,-3 0 0 0,4 1 0 0,-4-10 0 0,7 6 0 0,0-3 0 0,0 0 0 16,0-3 0-16,4-3-10 0,-1-3 0 0,1 0 0 31,0-4-90-31,-1 1-17 0,-3 0-4 0,4-4-1 16,-1-3-106-16,-3 4-22 0</inkml:trace>
  <inkml:trace contextRef="#ctx0" brushRef="#br1" timeOffset="-208959.82">27421 11864 1267 0,'0'0'28'0,"0"-6"5"0,4 0 2 0,-1 0 1 0,-3 6-36 0,0 0 0 15,0 0 0-15,0 0 0 0,0 0 58 0,0 0 5 16,0 0 1-16,0 0 0 0,-7 6 40 0,4 3 9 16,-4 4 2-16,3-1 0 0,1 1-44 0,-1 3-9 15,1-1-2-15,-4 1 0 0,3 3-12 16,4-4-4-16,-3 4 0 0,3 0 0 15,-4-3-5-15,4-1-2 0,0-2 0 0,-3-1 0 16,3-2-29-16,0-4-8 0,3 0 0 0,-3-6 0 16,0 0 0-16,0 0 0 0,0 0 0 0,7-6 0 0,-3-3 0 0,3-1 0 0,0-5 0 15,0-1 0 1,0 0 0-16,-4 1 0 0,4-1 0 0,-3-3 0 16,0 0-50-16,-1 7-11 0,-3-1-3 0,4 4 0 0,-1-1 52 0,-3 1 12 15,0 3 0-15,0 3 0 0,0-1 0 0,0 4 0 16,-3 4 0-16,3 2 0 0,0 0 48 0,0 4 13 15,-4-4 3-15,4 6 0 16,0-2 0-16,0 2 0 0,0 4 0 0,4 0 0 16,-1-4-52-16,-3 4-12 0,0 0 0 0,4-1 0 0,-1-2 0 0,1-1 0 0,-4-2 0 0,0-4 0 31,3 0 0-31,-3-6 0 0,0 0 0 0,0 0 0 16,0 0-88-16,11-3-20 0,-4-3-4 0,3-4 0 15,1 1-88-15,-4-3-16 0,0-1-4 0</inkml:trace>
  <inkml:trace contextRef="#ctx0" brushRef="#br1" timeOffset="-208559.69">27654 11736 1494 0,'0'0'32'0,"0"0"8"0,0 0 0 0,0 0 3 0,0 0-35 0,0 0-8 16,0 0 0-16,0 0 0 0,0 0 85 0,-3 6 15 16,-1 0 4-16,1 1 0 0,-4-1-21 0,0 3-4 15,0 1-1-15,3 2 0 0,-3-2-23 0,0-1-5 16,-4 4-1-16,4-1 0 0,0 4-24 0,0-4-5 0,0 1 0 0,4-4-1 15,-5 1 4-15,5-1 1 16,-1 1 0-16,4-4 0 0,0-6-15 0,0 0-9 0,0 0 12 0,0 0-12 16,0 0 0-1,0 0 0-15,4-6 0 0,7 2 0 0,-4-2 13 0,3 0-4 16,-3 0-1-16,4-1 0 0,3 4 4 0,-3 0 0 0,-1 0 0 0,1 0 0 16,-1 3 2-16,1-3 1 0,-1 3 0 15,1 0 0-15,0 3 8 0,-1 0 1 16,-3 0 1-16,4 3 0 0,-4-3 9 0,-4 4 2 15,1 2 0-15,-1 1 0 0,1 2-1 0,-4-2 0 16,0 2 0-16,0 4 0 16,-4-4-20-16,1 4-4 0,-1-4-1 0,-3 4 0 0,0-3-10 15,0-1 8-15,4-2-8 0,-4-1 8 0,0 0-21 0,3-5-5 0,-3-1-1 0,3 0 0 32,1-3-93-32,-4-3-18 0,3 0-4 0,1-4-1 15,3 1-100-15,-4 0-20 0</inkml:trace>
  <inkml:trace contextRef="#ctx0" brushRef="#br1" timeOffset="-207323.16">27806 11767 1558 0,'0'0'34'0,"0"0"7"0,0 0 2 0,0 0 1 0,0 0-35 0,0 0-9 0,0 0 0 15,0 0 0-15,0 6 64 0,0 1 10 16,-4-1 2-16,4 0 1 0,-3 1 0 0,3-1 0 15,3 0 0-15,-3 3 0 0,0 4-13 0,0 0-4 16,4-1 0-16,-4 1 0 0,3-1-6 0,-3 1-2 16,0-1 0-16,4 1 0 0,0-4-24 0,-1 1-6 15,4-1-1-15,0-3 0 16,-3 4-21-16,3-7 8 0,-7-3-8 0,7 3 0 16,-4-3 0-16,4-3 0 0,0-3 0 0,1-1 8 0,-1-2 3 0,0-4 1 15,0 4 0-15,0 0 0 0,-4-1-12 0,1 1-17 16,3 2 4-16,0 1 1 0,-7 6 12 0,0 0 0 15,0 0 0-15,0 0 0 0,0 0 0 0,0 0 0 0,0 0 0 0,3 6 0 16,1 1 0-16,-1 2 0 16,-3 1 0-16,0-1 0 0,0 0 23 0,0 1 7 15,0-1 2-15,0 1 0 16,0-4-16-16,0 0-4 0,0-3 0 0,0-3 0 0,0 0 0 16,0 0 0-16,0 0 0 0,0 0 0 0,0 0-3 0,0 0-1 0,0 0 0 0,11 0 0 31,-11 0-8-31,0 0 0 0,14 3 0 0,-14-3 0 15,0 0 0-15,0 0 0 0,0 0 0 0,11 0 0 0,-11 0 0 16,7 4 0-16,-7-4 0 0,0 0 0 0,0 0 0 16,0 0 0-16,0 0 0 0,0 0 0 0,0 0 0 0,0 0 0 0,0 0 0 0,0 0 0 15,0 0 28-15,0 0 3 0,0 0 1 0,0 0 0 16,0 0-32-16,0 0 0 16,0 0 0-16,14 3 0 0,-14-3 0 0,0 0 0 0,11 3 0 0,-11-3 0 15,10 3 0-15,-10-3 0 0,7 3 0 0,-7-3 0 16,7 3 0-16,-7-3 0 0,0 0 0 0,0 0 0 15,0 0 0-15,0 0 0 0,0 0-13 0,0 0 4 16,0 0 9-16,0 0 8 0,0 0-8 0,0 0 11 0,0 0-11 16,0 0 0-16,0 0 0 0,0 0 8 15,0 0-8-15,0 0 0 0,0 0 0 0,0 0 0 16,0 0 0-16,0 0 0 0,0 0 0 0,0 0 0 16,0 0 0-16,0 0 0 0,0 0 0 0,0 0 0 15,0 0 0-15,0 0 0 0,0 0 0 0,0 0 0 0,0 0 0 0,0 0 0 0,0 0 0 16,0 0 0-16,0 0 0 0,0 0 0 0,0 0 0 15,0 0 0 1,0 0 0-16,0 0 0 0,7-3 0 0,-7 3 0 0,0 0 0 0,0 0 0 16,0 0 0-16,0 0 0 15,0 0-24-15,0 0-6 0,0 0-2 0,0 0 0 16,0 0 32-16,0 0 0 0,0 0 0 0,0 0 0 16,0 0-22-16,0 0 2 0,0 0 0 0,0 0 0 15,0 0 6-15,0 0 2 0,0 0 0 0,0 0 0 16,0 0-36-16,4-3-6 0,-4 0-2 0,0 3 0 15,0 0 13-15,0-3 3 0,0 3 0 0,0 0 0 0,0-3 15 0,0 3 3 0,0 0 1 0,0 0 0 0,0-4 21 0,0 4-9 32,0 0 9-32,0 0 0 0,0 0 0 0,0 0 0 15,0 0 0-15,0-3 0 0,0 3 12 0,0 0-3 0,0-3-1 0,0 3 0 0,0-3 1 0,-4 0 0 16,4 0 0-16,0 0 0 0,0 3 21 0,0-4 4 16,0 1 1-16,-3-3 0 15,3 3-35-15,-4 0 0 0,4-3 0 0,0-1 0 0,0 1 15 16,-3 0-4-16,-1-1-1 0,1-2 0 15,3 0-2-15,0-1 0 0,-4 1 0 0,4-1 0 16,-3-2-8-16,3 2 8 0,0-2-8 0,-4 6 8 0,4-1-8 16,0 1 0-16,0 0 0 0,0 3 8 0,4-4 0 15,-4 4 0-15,0 0 0 0,0 3 0 0,0 0-8 0,0 0 0 0,0 0 0 16,0 0 0 0,0 0 0-16,10 3 0 0,-3 4 0 0,4-1 0 0,-4 3 0 0,-4-3 0 15,4 1 0-15,0-1 0 0,1 0 28 0,-5 1 3 0,1-1 1 0,3 0 0 16,-7-6-20-16,0 0-3 15,0 0-1-15,0 0 0 16,10 3 3-16,-10-3 0 0,0 0 0 0,11 0 0 0,-11 0 0 0,14-6 0 0,-3 0 0 0,-4-1 0 16,3 1-11-16,-10 6 0 15,7-6 0-15,0-4 8 0,0 1-8 0,0-3 0 16,-3 2 0-16,-1 4 0 0,1-4 0 0,-1 4 0 16,1 0 0-16,-4 0 0 0,0-1 0 0,0 4 0 0,-4 3 0 0,4 0 0 0,-3 0 12 0,-1 0 1 15,-3 0 0-15,4 3 0 16,-1 4 5-16,1 2 1 15,-1 4 0-15,1-1 0 0,-1 1-9 0,1 2-2 0,3 1 0 0,-4 0 0 16,4 3-8-16,0-4-11 0,0 1 3 0,4 3 0 16,-1-7 8-16,-3 1 11 0,7-1-3 0,-3 1 0 0,3-7-8 0,0 0 8 15,0 1-8-15,0-4 8 16,-7-3 0-16,11 0 0 0,-11 0 0 0,10-3 0 16,1 0-8-16,-1-7 0 0,1 4 0 0,0-4 0 15,-1 1-46-15,1 3-11 0,-4 0-3 0,3-4-799 16,1 4-160-16</inkml:trace>
  <inkml:trace contextRef="#ctx0" brushRef="#br1" timeOffset="-205368.97">28353 11839 806 0,'0'0'17'0,"0"0"4"0,0 0 1 0,0 0 2 0,0 0-24 0,3 7 0 16,1-1 0-16,-1-3 0 0,-3-3 56 0,0 0 6 31,4 9 2-31,-1-2 0 0,-3-7 0 0,0 6 0 0,0 0 0 16,4-3 0-16,-4-3 0 0,0 7 0 0,3-4 0 0,-3-3 0 0,0 0 0 0,0 6 0 15,0-6 0-15,4 6 0 0,-4-6-52 0,0 0-12 0,-4 7 0 16,4-7 0 0,0 0 54-16,0 6 8 0,0-6 2 0,0 0 0 0,0 0-1 0,0 0 0 15,0 0 0-15,0 0 0 0,0 0 1 0,0 0 1 16,0 0 0-16,0 0 0 0,0 0-40 16,0 0-8-16,-3-3-1 0,-4 0-1 0,7-4 7 0,-4 1 2 0,4-3 0 0,0-1 0 15,-7 1 0-15,4-1 1 16,3-5 0-16,0 2 0 0,0 1-25 0,0-1 0 15,-4 1 0-15,4-1 0 0,0-3 0 0,0 4 0 16,0 2 0-16,4 1 0 0,-4 0 0 0,3-1 0 0,-3 4 0 16,0 6 0-16,0 0 0 0,0 0 0 0,0 0 0 0,7 3 0 15,-3 3 0-15,3 1 0 0,0-1 0 16,-3 0 0-16,-1 7 32 0,1-1 0 0,-1 1 1 16,1-1 0-16,-1 4-1 0,1 0-1 0,-1-4 0 15,1 1 0-15,-1-1-47 16,1 1-8-16,-1-4-3 0,1-3 0 0,-4 4 43 0,0-10 9 15,0 0 2-15,3 3 0 0,1 3-45 0,-4-6-9 16,0 0-1-16,0 0-1 0,3-6 29 0,4 0 0 0,-3-1-8 0,0-2 8 16,-1-3 0-16,1-4 0 0,-1-3 0 0,1 3-9 15,-4 1 9-15,3-1 0 0,-3 0 0 0,4 1 0 0,-1 2 26 0,1 4 4 16,-1-4 1-16,1 4 0 16,-1-1-31-16,1 1 0 0,3 3 0 0,-4-1 0 0,-3 7-13 15,4-3-9-15,0 0-2 0,-4 3 0 16,0 0 39-16,7 3 7 0,-4 0 2 0,1 4 0 15,-1-1-24-15,4 0 0 0,-3 0 0 0,3 1 0 0,-7 2 0 0,3-3 0 16,-3 1 0-16,4-1 0 16,-1 3 0-16,-3-2 0 0,4 2 0 0,-4-9 0 15,0 0 36-15,0 0 2 0,0 0 1 0,0 0 0 16,0 0-63-16,0 0-12 0,3-6-2 16,4 3-1-16,-7-4 39 0,4 1 0 0,-4 0 0 0,4 0 0 15,-4-4 0-15,3 7 0 0,-3 3 0 0,0 0 0 0,0-9 0 16,0 9 0-16,0 0 0 0,0 0 0 0,0 0 0 0,0 0 0 0,0 0 0 0,0 0 0 15,4 9 0-15,-1-3 0 16,-3 1 0-16,0 2 0 16,4-3 24-16,-4 4 12 0,0 2 2 0,0 1 1 15,0-4-31-15,0 1-8 0,0-4 0 0,0 6 0 16,0-2-30-16,0-1-7 0,0-3-2 0,0 4 0 0,3-4 39 0,-3-6 0 0,0 6 0 0,4 1 0 16,-4-7 0-16,0 6 0 15,3 0 0-15,1 0 0 0,-1 1 0 0,4-1 0 16,-7-6 0-16,4 3 0 0,-4-3 0 0,7 6 0 0,-4-2 0 0,5-1 0 15,-8-3 0-15,7 3 0 0,-7-3 0 0,0 0 0 16,3-3 0-16,-3 3 0 0,7-3 0 0,-3-1 0 16,3 1 0-16,-4 0 0 0,1-3 0 0,-1 0 0 15,4-1 0-15,-3 1 0 0,-1-3 0 16,4 2 0-16,-3 1 24 0,0 0 12 0,-1-4 2 0,1 4 1 31,3 3-63-31,0-3-12 0,-4 3-2 0,1-4-1 0,-1 1 39 0,1 0 0 0,3 3 0 0,-4-4 0 16,1 1 0-16,-1 0 0 0,-3 0 0 0,4-1 0 15,-8 1 23-15,4-3 12 0,0 2 2 0,-3 1 1 16,3 0-30-16,-4 3-8 0,4-4 0 0,-3 4 0 16,-1-3 0-16,1 3 0 0,-1 0 0 0,1 0 0 15,-1 3-29-15,1-4-7 0,3 4-2 0,-4 0 0 16,4 0 52-16,0 4 10 0,0 5 3 0,-3-3 0 16,3 1-27-16,-4 2 0 0,4-3-14 0,0 4 5 0,0-1-8 0,0-3-2 15,-3 4 0-15,6-1 0 16,-3-3 27-16,0 1 4 0,0-1 2 0,4 3 0 15,-4-2-22-15,3-1-5 0,1 0-1 0,-1 0 0 16,4 1 23-16,-3-1 5 0,3 0 1 0,-4 1 0 0,1-4-15 16,-4-3 0-16,3 6 0 0,-3-6 0 0,8 6 0 0,-8-6 14 0,3 3-4 0,-3-3-1 15,0 0-9-15,0 0 0 0,0 0 0 0,0 0 0 32,0 0-19-32,11 0-2 0,-11 0-1 0,0 0 0 0,10-3 42 0,-3-6 9 0,0 3 2 0,-3-4 0 31,-1-2-23-31,-3 2-8 0,0-2 0 0,0 2 0 0,0-2 9 0,4 2-9 0,-4 1 8 0,3 3-8 31,-3-4 8-31,0 1-8 0,0 3 8 0,4-4-8 16,-4 4 0-16,0 0 8 0,3-1-8 0,-3 1 0 0,0 0 8 0,4-1-8 0,-4 1 0 0,0 0 8 15,0 0 8-15,0 6 2 0,0 0 0 0,7-3 0 16,-7 3-18-16,7-7 0 0,-7 7 0 0,11-3 0 16,-11 3 0-16,7 0 0 0,-7 0 0 0,10 6 0 15,-3 1 11-15,4 2-2 0,-4 0 0 0,0 4 0 16,0 3 6-16,-3-1 1 0,3 1 0 0,0 3 0 15,0-3-16-15,-4 2 0 0,4 1 0 0,-3-3 0 16,-4 0 0-16,3-4 0 0,-3 1 0 0,0-4 0 16,-3-3-57-1,3 1-5-15,-4-1-1 0,4-6 0 0,0 0-100 0,0 0-20 0,0-10-4 0</inkml:trace>
  <inkml:trace contextRef="#ctx0" brushRef="#br1" timeOffset="-205127.55">28991 11454 1535 0,'0'9'64'15,"0"4"-51"-15,0 2 97 0,4 1 19 0,-4 3 4 0,3 0 1 16,1-1 0-16,-1 1 0 0,-3 0 0 0,4 3 0 16,3 0-64-16,-7 0-13 0,7 0-2 0,-3 0-1 15,-1 0-9-15,4 0-1 0,0-4-1 0,0 1 0 16,0-3-27-16,0-4-4 0,0 1-2 0,0-4 0 15,1 1-10-15,-5-4 0 0,1 0 0 0,-4-6 8 16,0 0-27-16,0 0-5 0,0 0-2 0,0 0 0 16,0 0-107-16,0-9-22 0,0 3-4 0</inkml:trace>
  <inkml:trace contextRef="#ctx0" brushRef="#br1" timeOffset="-204901.48">28917 11777 2029 0,'7'0'85'0,"0"-4"-68"16,0 1 135-16,0 3 28 0,4-3 4 0,0 0 2 15,-1-3-54-15,4 3-10 0,0-4-2 0,1 1-1 16,2 3-75-16,-3-3-16 0,4-1-2 0,3 4-1 0,-3 0 15 16,-1-3 2-16,5 3 1 0,-1 0 0 15,-4-1-69-15,1 1-14 0,3 3-2 0,-3-3-1 16,-1 3-109-16,1 0-21 0,0 0-5 0</inkml:trace>
  <inkml:trace contextRef="#ctx0" brushRef="#br1" timeOffset="-201376.75">29764 13699 1227 0,'0'0'52'0,"0"0"-42"16,0 0 35-16,0 0 7 0,0 0 2 15,7-3 0-15,0 3 13 0,-7 0 2 0,7-4 1 0,-3 4 0 16,3-3-46-16,0 0-10 0,0 0-2 0,0 0 0 16,-4-3 10-16,4 2 2 0,0-2 0 0,0 0 0 15,-3 3 3-15,3-3 1 0,-3-1 0 0,3 1 0 16,-4 0-10-16,4-4-2 0,0 7 0 0,-3-3 0 16,3 0-1-16,-4 2-1 0,1-2 0 0,-1 0 0 15,5 3 2-15,-5-3 1 0,1 2 0 0,-1-2 0 16,4 3 7-16,-3-3 0 0,-1 3 1 0,1-4 0 15,-1 4 0-15,-3 0 0 0,4-3 0 0,-1-1 0 16,-3 1 0-16,4 0 0 0,-1 0 0 0,1-4 0 16,-1 1-9-16,1 3-1 0,-1-4-1 0,5 1 0 0,-5-1 1 15,1 1 0-15,3 0 0 0,-4-1 0 16,4 1-5-16,-3-1-1 0,3 1 0 0,0 3 0 16,0-4-9-16,0 1-17 0,0 3 4 0,-3-4 1 15,3 1 12-15,0-1 0 0,0 1 0 0,0-4 0 0,0 4 0 0,-4 0 13 0,1-1-2 16,3-2-1-1,-4-1 0-15,1 1 0 0,0-1 0 0,3 0 0 16,-4 1 3-16,1-1 1 0,-1 1 0 0,-3-4 0 0,7 4 2 0,-3-1 0 0,-1 1 0 0,4-4 0 31,-3 3-6-31,-1 1-1 0,1-4 0 0,3 4 0 0,-3-4-9 0,3 0 10 0,-4 1-10 16,4-1 10 0,-3 0-10-16,3-3 0 0,-4 1 0 0,4-1 8 0,-3-3-8 0,-1 3 12 0,1-3-12 15,-1 3 12-15,1-3-4 16,-1 0-8-16,-3-3 12 0,4 3-4 15,-4-3 3-15,0 0 0 0,0 0 0 0,0 0 0 0,0 0 1 0,0 0 1 16,0-3 0-16,0 2 0 0,0-2 3 0,0 3 1 0,0-3 0 0,0 0 0 16,0 0-7-16,0-1-2 15,-4 1 0-15,4 0 0 0,-3-3 20 0,3-1 3 0,0-2 1 0,-4-1 0 16,4-2-20-16,-3-1-4 0,-1 0-8 16,1-2 12-16,-1-1-2 0,4-3-1 0,-7 0 0 15,4 0 0-15,-1 0 9 0,-3-3 2 0,4 0 0 0,-4 0 0 16,0-3-4-16,-1 0-1 0,-2 0 0 0,3-1 0 15,-4 1 5-15,1 0 0 0,-4 3 1 0,3-3 0 16,-3 3-13-16,0 0-8 0,0 3 8 0,-4-3-8 0,4 3 16 0,-7 0 0 0,3 0-1 16,0 0 0-1,1 0 1-15,-1 4 0 0,4-4 0 0,0 3 0 0,0 3-6 16,0 4-1-16,0-1 0 0,-1 1 0 0,5 6-9 0,-4-4 0 0,0 4 0 0,3 3 8 31,1 0 2-31,-1 3 0 0,0 0 0 0,4 3 0 16,0 4-10-16,4-1 0 0,-4-3 0 0,3 6 0 15,1 4-24-15,-1-3-6 0,1 2-2 0,-1 4 0 16,0 0-33-16,1 2-7 0,-4 1-2 0,7 0 0 16,0 3-86-16,0 0-18 0,-4 6-3 0</inkml:trace>
  <inkml:trace contextRef="#ctx0" brushRef="#br1" timeOffset="-200107.02">29714 13460 1216 0,'0'0'25'0,"0"0"6"32,0 0-31-32,0 0 0 0,0 0 0 0,0 0 0 0,0 0 76 0,0 0 10 0,0 0 2 0,0 0 0 15,0 0 0-15,0 0 0 0,4-6 0 0,-4 0 0 32,0 6-40-32,0 0-7 0,0 0-1 0,0 0-1 0,0 0 10 0,0 0 3 0,0 0 0 0,0 0 0 31,0 0 0-31,0 0 0 0,0 0 0 0,0 0 0 0,0 0-26 15,0 0-5-15,0 0-1 0,0 0 0 16,-4 6 19-16,4 0 3 0,-3-2 1 0,-1 2 0 0,1 0 7 0,-1 3 2 16,4-2 0-16,-3-1 0 0,-1 3-25 0,1 1-5 15,-1-1-1-15,-3 4 0 0,4-4 19 16,-4 4 3-16,3-1 1 0,-3 1 0 0,4 2-32 0,-5 1-12 0,5 3 8 0,-1-3-8 16,1 2 12-16,-1 1-4 0,-3 0 0 0,4-3 0 0,3-1-8 15,0-2 0-15,-4 0 0 0,4 2 0 16,0-5 0-16,0 2 0 0,4 1 0 0,-4-4 0 0,0-3 0 15,3 1 0-15,-3-7 0 0,7 6 0 0,-3-6 0 0,3 0 0 0,4 0 0 0,-1-3-11 32,4 0 11-32,0 0 0 0,4-4 0 0,0 1 0 0,-1-3 0 0,4 2 11 0,1-2-3 15,-1-1 0-15,0 4 4 0,-3 0 0 0,-1 0 0 0,4 3 0 32,-3-1-1-32,0 4 0 0,-1 0 0 0,1 0 0 0,-4 0-11 15,0 4 12-15,0-1-12 0,-3-3 12 0,-1 3-12 0,-3-3 0 16,4 0 0-16,-7-3 0 15,-4 3-135-15,3-3-32 0,-3-4-6 0</inkml:trace>
  <inkml:trace contextRef="#ctx0" brushRef="#br1" timeOffset="-192967.9">27947 9347 1314 0,'0'0'37'0,"0"0"8"16,0 0-36-16,0 0-9 0,0 0 0 0,0 0 0 16,0 0 53-16,0 0 9 0,0 6 2 0,0-6 0 31,4 6 0-31,-4-6 0 0,0 0 0 0,3 6 0 15,-3-6 0-15,0 0 0 0,4 4 0 0,-4-4 0 0,0 0-52 0,0 0-12 0,0 0 0 0,0 0 0 16,0 0 54-16,0 0 8 0,0 0 2 0,0 0 0 16,7 0-52-16,-4-4-12 0,-3 4 0 0,4-6 0 15,3 0 0-15,-7 0 0 0,3-4 0 0,4 1 0 16,-7-1 54-16,4-2 8 0,-1-1 2 0,1 1 0 16,0-1-52-16,-4 1-12 0,7-1 0 0,-4 1 0 15,1-1 0-15,-1-3 0 0,1 1 0 0,-1-1 0 16,-3 0 0-16,4 1 0 0,-1-1 0 0,1 0 0 15,-4 1 0-15,0-1 0 0,0 3 0 0,3 1 0 16,-3-1 0 0,0 1 0-16,4-1 0 0,-1 4 0 0,-3-1 0 0,0 1 0 0,0 0 0 0,4-1 0 15,-4 4 0-15,3 0 0 0,-3 6 0 0,0 0 0 16,0 0 0-16,0 0 0 0,0 0 0 0,0 0 0 0,0 0 0 0,0 0 0 0,0 0 0 16,0 9 0-1,0 4 54-15,0-1 8 0,0 1 2 0,0 2 0 0,0 4-52 0,0 0-12 16,0 0 0-16,0 3 0 0,4-3-11 0,-1-1-5 15,1-2 0-15,3 3-1 0,0-3 17 0,-3-1 0 16,3-2 0-16,0-1 0 16,0-2 10-16,0-4 6 0,0 0 0 0,4 1 1 0,-8-4-17 0,4 0 0 0,0 0 0 0,-7-3 0 15,4 0 0-15,3-3 0 16,-4 0 0-16,1-4 0 0,-1 4 0 0,4-3 0 0,-7-3 0 0,7 2 0 16,-3-2 0-16,-4-4 0 0,3 4 0 0,1-4 0 15,-4-2 0-15,4-1 0 0,-1 0 0 0,-3 1 0 16,4-1 0-16,-1-3 0 0,1 4 0 0,-1-1 0 31,1 3 0-31,-1 1 0 0,-3 2 0 0,4-2 0 0,-4 6 0 16,3-1 0-16,-3 1 0 0,4 0 0 15,-4 6 0-15,0 0 0 0,0 0 0 0,0 0 0 0,0 0 0 16,0 0 0-16,0 0 0 0,0 0 0 0,0 0 0 0,0 0 0 0,0 0 0 0,3 9 0 16,1-3 0-16,-1 4 0 0,1-1 0 0,-1 4 0 15,1-1 0-15,-4 4 0 0,4 3 0 0,-1 0 0 16,-3-1 0-16,4 1 0 0,-4 3 0 0,3 0 0 15,1-3 0-15,-4 3 0 0,3 0 0 0,-3 0 0 0,4-3 0 0,-1 3 0 16,-3-4 0-16,4 1 0 16,-1-3 0-16,-3 3 0 0,4-7 0 0,-1 1 0 0,-3-1 0 15,4-2 0-15,-1-1 0 0,-3-3 0 16,0-6-48-16,0 0-12 0,0 0-4 0,0 0 0 16,0 0-153-16,0 0-31 0</inkml:trace>
  <inkml:trace contextRef="#ctx0" brushRef="#br1" timeOffset="-192460.03">28370 9265 1758 0,'0'0'36'0,"-3"6"10"16,3-6-37-16,0 0-9 0,0 0 0 0,-4 3 0 15,4-3 79-15,-3 7 13 0,3-1 4 0,0-6 0 16,0 3-26-16,0-3-5 0,3 6-1 0,1-2 0 16,3-1-35-16,0-3-7 0,0-3-2 0,4 3 0 15,-4-4 8-15,0 4 0 0,3-3 1 0,1 0 0 16,-4 0-19-16,4 0-10 0,-4-3 10 0,3 2-10 16,-3-2 0-16,-3 0 0 0,6 0 0 0,-6-1-10 15,-1 4 59-15,4-3 12 0,-7 3 3 0,4 0 0 16,-4 3-64-16,0-7-28 0,0 7 3 0,0 0 0 15,0 0 40-15,0 0 8 0,0 0 1 0,0 0 1 16,0 0-25-16,-4 0 0 0,-6-3 0 0,6 3 0 0,-6 3 0 0,3-3 0 0,0 4 0 0,0-1 0 31,-4 3 0-31,4-3 0 0,0 3 0 0,0 4 0 16,0-4 0-16,0 3 0 0,0-2 0 0,3 2 0 16,1 1 0-16,-4-1-9 0,3 3 0 0,4 1 0 0,-3-4 9 15,3 1 12-15,3-1-2 0,-3 1-1 16,4-4-9-16,-1 0-16 0,4 4 4 0,0-4 1 0,0 0 11 15,4 0 16-15,-4-2-4 0,3-1-1 0,5 0-11 16,-5-3 0-16,4 0 0 0,-3 0 0 31,3-3-12-15,0 0-4-16,0-1 0 16,0 1-1-16,-3-3-81 0,-1 0-16 0,1-1-3 0,0-2-1 0,-1 0-105 0,-3-1-21 15</inkml:trace>
  <inkml:trace contextRef="#ctx0" brushRef="#br1" timeOffset="-192045.84">28706 9152 1337 0,'0'0'28'0,"0"0"6"15,0 0-34-15,0 0 0 0,0 0 0 0,0 0 0 16,0 0 109-16,-4 3 15 0,-3 0 4 0,3 1 0 16,1 2-52-16,-4 0-11 0,3 0-1 0,1 1-1 15,-1-1 1-15,1 3 1 0,-1 1 0 0,1-1 0 0,-1 1-8 16,4-1-1-16,-3 0-1 0,3 4 0 0,-4-4-37 0,4 4-7 0,-3-4-2 0,3 1 0 15,0 2 19-15,0-6 4 0,0 4 1 0,0-4 0 32,3 0-1-32,-3 1-1 0,4-4 0 0,-4-3 0 15,3 3-47-15,-3-3-10 0,7-3-2 0,-3 0 0 0,3 0 28 16,-4-7-10-16,1 4 10 0,3-4 0 0,-4 1 0 0,1 0 0 0,-1-1 0 0,5 1 0 16,-5-1 0-16,-3 1 0 0,4-3 0 0,-4 5 0 15,3 1 23-15,-3 6 5 0,0 0 0 0,0 0 1 31,0 0-44-15,0 0-9-16,0 0-1 0,0 0-1 0,0 0 42 0,0 0 8 0,0 0 1 0,0 0 1 0,0 0-41 0,0 0-8 0,0 0-1 0,0 0-1 31,0 0 25-31,0 0 0 0,0 6 12 0,4 4-4 16,-1-1 4-16,1 0 0 0,-4 4 1 0,3 0 0 16,-3-1-4-16,4 1-1 0,-1-1 0 0,-3 1 0 15,4-4-8-15,-1 1 0 0,1-4 0 0,3-3 0 0,-7-3 0 0,0 0 0 0,3 3 0 0,-3-3 12 31,0 0-35-31,8 0-6 0,-8 0-2 0,7 0 0 16,-4-6-142-16,1 3-29 0,-1-4-6 0</inkml:trace>
  <inkml:trace contextRef="#ctx0" brushRef="#br1" timeOffset="-191598.35">28896 9124 1310 0,'0'0'37'0,"0"0"8"0,0 0-36 16,0 0-9-16,-3 6 0 0,-1 0 0 0,0 1 96 0,-3-1 16 0,4 3 4 0,-1 4 1 15,-3-4-33-15,4 1-6 0,-4-1-2 0,0 1 0 16,0-1-9-16,0 0-3 0,-1-2 0 0,1 2 0 16,4-3-1-16,-4 4-1 0,3-4 0 0,-3 0 0 15,4 1-48-15,-1-4-14 16,1 0 0-16,3-3 8 15,0 0 19-15,0 0 4 0,0 0 1 0,0 0 0 0,0 0-32 0,0 0 0 0,0 0 0 0,0 0 0 32,0 0 32-32,0 0 0 0,0 0 0 0,7 0 0 0,3 0-46 0,-3-3-9 0,0 3-1 0,4-3-1 15,0-1 34-15,-1 1 7 0,1 0 2 0,-1 0 0 16,1 0-2-16,3 3 0 0,0-3 0 0,0 3 0 16,-3 0 0-16,3 3 0 0,-3 0 0 0,-1 3 0 15,1 1 7-15,-1-1 1 0,-6 0 0 0,3 4 0 16,-4 2-6-16,-3-3-1 15,4 1 0-15,-1 2 0 0,-3 1-5 0,-3-4 0 0,3 4-1 16,-4-1 0-16,1-2-2 0,-1 2 0 16,1-2 0-16,-4-1 0 0,3 1-9 0,-3-1 8 0,0-3-8 15,0 4 8-15,0-7-8 0,0 3-11 0,0-3 3 0,0-3 0 16,-4 0-80-16,8-3-16 0,-4-3-4 16,3 0 0-16,1-1-97 0,-1-2-20 0,4 3-4 0</inkml:trace>
  <inkml:trace contextRef="#ctx0" brushRef="#br1" timeOffset="-190646.05">29058 9205 1178 0,'0'0'24'0,"0"0"6"0,0 0-30 0,0 0 0 0,0 0 0 16,-3-3 0-16,3 3 95 0,0 0 13 0,-4-3 2 0,4 3 1 15,0 0-7-15,0 0 0 0,0 0-1 0,0 0 0 16,-3 3-15-16,-1 4-4 0,1-1 0 0,3 3 0 16,-4-2-16-16,4 2-3 0,-3 0-1 0,3 1 0 15,0 2-53-15,0-2-11 0,0 2 0 0,3 1 0 16,1-1 0-16,-4 1 0 0,3-1 0 0,1-2 0 16,-1 2 0-16,1-5 0 0,3 2 0 0,-4-6 0 15,4 3 0-15,-7-6 0 0,4 0 0 0,3 0 0 16,-7 0 56-16,7-3 6 0,0 0 2 0,-3-3 0 15,3-3-52-15,-4 2-12 0,1-2 0 0,3-1 0 16,-7-2 0-16,3 2 0 0,1 1 0 0,-4-3 0 16,3 2 0-16,-3 4 0 0,0-4 0 0,4 4 0 15,-4 3 0-15,0-3 0 0,0 6 0 0,0 0 0 16,0 0 0-16,0 0 0 0,-4-6 0 0,4 6 0 16,0 0 0-16,0 0 0 0,0 0 0 0,0 0 0 15,0 0 0-15,0 0 0 0,0 0 0 0,0 0 0 16,0 9 0-16,4-3-12 0,-4 0 3 0,3 1 0 15,1 2 0-15,-4-3 0 0,4 4 0 16,3 2 0-16,-4-5 21 0,1 2 5 0,-1 0 1 16,1-2 0-16,3-1-18 0,-4 0 0 0,4 1 0 0,0-4 0 15,-7-3-14-15,7 3-6 0,0 0-2 0,1-3 0 0,-8 0 22 0,7 0 0 16,0 0 0-16,-7 0 0 16,7 0 12-16,-7 0 0 0,3-3 0 0,-3 3 0 0,0 0 4 15,4-6 2-15,-1-1 0 0,-3 7 0 16,4-6-5-16,-4 0-1 0,0-1 0 0,0 1 0 15,0 0-12-15,0 0 11 0,-4 2-11 0,4-2 10 0,-3-3-10 16,-1 3 8-16,1-1-8 0,-1 1 8 0,1 0-8 16,-1-1 0-16,1-2 0 0,-1 3 8 15,1 0 19-15,3-1 3 0,-4 1 1 0,4 3 0 0,0 3-51 0,0 0-9 0,0 0-3 0,0 0 0 16,0 0 32-16,0 0 0 0,0 0 0 0,7 3 0 16,-3 0 0-16,3 0 0 0,0 0 0 0,0 1 0 15,0-1-29-15,0 3-3 0,0-6-1 16,0 3 0-16,0 0 50 0,0-3 11 0,0 3 1 0,0-3 1 15,0 0-30-15,4 0 0 16,-4 0 0-16,0 0 0 0,-4 0-23 0,5-3-4 0,-8 3-1 0,3-3 0 16,4 0 49-16,-3 0 10 0,-1 0 1 0,1 0 1 31,-1-4-1-31,-3 4-1 0,4-3 0 0,-4 3 0 0,0-4-47 0,3 4-10 16,-3-3-2-16,0 6 0 0,0-3 45 0,-3-3 9 0,3 6 2 0,0 0 0 15,0 0-28-15,0 0 0 0,0 0 0 0,0 0 0 16,0 0 0-16,0 0 0 0,0 0 0 0,-4 6 0 15,-3 0 0-15,4 0 0 0,-4 1 0 16,3-1 0-16,1 3 0 0,-5-2-14 0,5 5 2 16,-1-2 0-16,4-1 12 0,-3 4-11 0,3-4 11 0,3 3-10 15,-3-2 22-15,4-1 4 0,-1 1 0 0,1-1 1 16,0-3-17-16,3 1 0 0,0-1 0 0,0 0 0 0,0-3 0 16,3 0 0-16,1 1 0 0,0-4 0 15,-1 0 0-15,1-4 0 0,-1 1 0 0,4 0 0 16,-3 0 0-16,0-3 0 0,-1 0 0 0,1-1 0 0,-4 1 0 0,3 0 0 15,1 3 0-15,0-4 0 16,-1 4-150-16,1 3-34 16,-1-3-6-16</inkml:trace>
  <inkml:trace contextRef="#ctx0" brushRef="#br1" timeOffset="-188954.5">29623 9187 718 0,'0'0'15'0,"0"0"3"0,-4 3-18 0,4-3 0 0,0 6 0 0,0-6 0 0,-3 3 21 0,3-3 1 0,-4 6 0 0,4-6 0 15,0 0 30-15,0 7 7 0,0-7 1 0,0 6 0 16,0-6-12-16,0 9-1 0,0-9-1 0,4 7 0 16,-4-7 6-16,0 6 2 0,0-6 0 0,0 0 0 15,0 6-18-15,0 1-3 0,0-7-1 0,0 9 0 32,0-9 13-32,0 6 3 0,0-6 0 0,0 0 0 0,0 0 12 0,0 0 4 0,0 0 0 0,0 0 0 15,0 0 8-15,0 0 3 0,0 0 0 0,0 0 0 16,0 0-13-16,0 0-2 0,0 0-1 0,3-6 0 0,-3 0-14 0,0 3-2 0,0-1-1 15,0-2 0 1,0 3-27-16,0-3-6 0,0 3-1 0,0-4 0 16,0 4 0-16,0 3-8 0,0-6 12 0,0 3-4 15,0-4-8-15,0 1 0 0,0 0 0 0,0 0 0 0,0-1 0 0,0 1 0 0,0-3 0 0,0-1 0 32,4 1 0-32,-1-1 0 0,1 1 0 0,-1 0 0 15,1 2 10-15,-1 1-10 0,1 3 12 0,-4 3-12 0,0 0 13 16,0 0-4-16,7-3-1 0,-7 3 0 15,0 0-8-15,0 0 0 0,0 0 0 0,0 0 0 0,0 0 8 0,7 3 0 0,-7-3 0 0,7 0 0 32,0 0-8-32,-7 0 0 0,7-3 0 0,0 3 0 0,-7 0 0 0,7 0 0 15,4 3 0-15,-11-3 0 0,3 3-12 16,4 0 12-16,1 4-10 0,-5-1 10 0,1 3 10 16,-1 1 8-16,1-1 2 0,-4 7 0 15,0-4-1-15,3 4 0 0,-6 3 0 0,3-4 0 16,0 1-19-16,0-3 0 0,0 2 8 0,0-2-8 0,0-4 0 0,0 1 0 0,0-4 0 0,0 0 0 31,0-6 0-31,0 0 0 0,0 0 0 0,0 0 0 0,0 0 0 0,0 0 0 0,0 0 0 0,0 0 0 16,3-6 0-16,4-3 0 0,-3 2 0 0,-1-2 0 15,1-1 0-15,-1 1-11 0,1-3 11 0,-1 2-10 16,1 1 10-16,-1-4 0 0,5-3 0 0,-5 4 0 16,1-1 0-16,-1-2 0 0,1-1 0 0,-1 3 0 15,4 4 0-15,-3 0-10 0,-1-1 10 0,1 4 0 16,-4 6 0-16,0 0 11 0,0 0 0 0,0 0 0 15,7 6-11-15,-4 4 8 0,1-1-8 0,-1 0 8 16,-3 1 0-16,4 2 0 16,-4 1 0-16,3-4 0 0,-3 4 0 0,0-1-8 0,0-2 12 0,4 2-4 15,-4-5-8-15,0 2 0 0,4-3 0 0,-4-6-11 16,0 7 11-16,0-7 0 0,0 0 0 0,0 0 0 16,0 0 0-16,0 0 0 0,0 0 0 0,0 0-8 0,0 0 8 0,0 0 0 0,0 0 0 0,7-3-8 31,-4-4 8-31,1 1 0 0,-1 0 0 0,1-1-8 15,-1 1 8-15,1 0 0 0,-1-4 0 0,-3 4 0 16,4 0 0-16,-1 0 0 0,-3-4 8 0,0 7-8 0,0 3 0 0,0 0 0 0,0 0 0 16,0 0 0-1,0 0 0-15,0 0 9 0,7 0-1 0,-7 0-8 16,0 0 9-16,4 6-9 0,-1 1 0 0,1 2 9 16,-4-3-9-16,0 4 0 0,0-4 0 0,0 3 8 0,0 1-8 0,0-4 0 0,0 4 0 15,0-1 8-15,4 0-8 0,-4-2 0 0,0 2 0 0,3-3 0 31,1 1 0-31,-1-1 0 0,1 0 0 0,-4-6 0 0,3 6 0 0,-3-6 0 0,4 3 0 0,-4-3 0 16,7 0 0-16,-4 4 0 0,-3-4 0 0,7 0 0 16,0 0 8-16,0-4-8 0,0 1 0 0,1 0 8 15,-1 0-8-15,3-3 0 0,-3 3 0 16,-3 0-11-16,3-4 35 0,-4 1 6 0,1 0 2 0,3-1 0 16,-4 1-32-16,-3 0 0 0,4-3 0 0,-4 5 0 15,4-2 0-15,-1 0 0 0,-3 3 0 0,0-4 0 16,0 1 0-16,0 3 0 0,0-3 0 0,0-1 0 15,0 1 0-15,0 0 0 0,-3 3 0 0,3-3 0 16,-4 2 0-16,0-2 0 0,4 3 0 0,0 3-10 16,0 0 10-16,0 0 0 0,-3-3 10 0,3 3-10 0,0 0 0 0,0 0 0 0,-4 6 0 15,1 0 0 1,3 1 0-16,-4 2 0 0,1-3 0 0,3 4 0 16,0-1 0-16,0 1 0 0,0-4 0 0,0 3 0 15,0-2 0-15,3 2 0 0,1-3 0 0,-4 0 0 16,3 1-20-16,1-1-9 0,-1-3-3 0,-3-3 0 15,4 6 32-15,3-2 0 0,0-1 0 0,0 0 0 16,0-3 0-16,0 0 0 0,0 0 0 0,-3 0 0 16,3-3 0-16,0 0 0 0,-7 3 0 0,7-7 0 0,-3 4 20 15,3-3 9-15,-4 0 3 0,4-1 0 0,-3 1-32 0,3-3 0 0,-4 2 0 0,4-2 0 16,-3 3 0 0,-1-4 0-16,4 1 0 0,-3-4 0 0,0 4 0 0,-1 3 0 0,1-4 0 0,-1 4 0 15,1-3 0-15,-1 2 0 0,1-2 0 0,-1 6 0 16,1-4 8-16,-1 4 1 0,-3 3 1 0,0 0 0 15,7 0-10-15,0 0 0 0,0 3 0 0,-3 1 0 16,3 2 0-16,0 0 8 0,-3 4-8 0,3 2 8 16,0 1 7-16,-4 2 1 0,1 1 0 15,-1 0 0-15,1 3-16 0,-1-4 9 0,1 1-9 0,-4 0 8 16,3-1-8-16,-3-2 0 0,4-4 0 0,-1 1 0 16,-3-1 0-16,0-9 0 0,0 0 0 0,0 0-11 15,0 0-132-15,0 0-26 0,0 0-6 0</inkml:trace>
  <inkml:trace contextRef="#ctx0" brushRef="#br1" timeOffset="-188667.21">30371 9005 1778 0,'-4'15'75'0,"1"1"-60"0,-1 3 80 0,4-3 16 0,0 2 3 0,0-2 1 15,4 3-6-15,-1-3-1 0,-3-1 0 0,7 4 0 16,-3-3-40-16,3-1-8 0,0 1-1 0,0 0-1 16,0 0-22-16,0-4-5 0,4 1-1 0,-4-1 0 15,0 1-18-15,3-1-3 0,-3-2-1 0,0-4 0 16,0 3 20-16,0-2 3 0,4-4 1 0,-4 0 0 16,-7-3-32-16,0 0 0 0,0 0 0 0,0 0 0 31,0 0-20-31,0 0-9 0,0-3-3 0,-3-4 0 15,-1 1-80-15,-3 0-17 0,0 0-3 0,-4-4-1 16,1 4-130-16,-4-3-25 0</inkml:trace>
  <inkml:trace contextRef="#ctx0" brushRef="#br1" timeOffset="-188459.91">30244 9227 2374 0,'0'0'49'0,"3"0"12"0,4 0-49 0,-3 0-12 0,3 0 0 0,0-3 0 16,0 3 107-16,0-3 18 0,4 0 4 0,-1 0 1 15,4-3-46-15,0-1-10 0,0-2-2 0,4 3 0 16,0-4-28-16,-1 4-7 0,5 0-1 0,-1-4 0 16,-4 4-14-16,5 3-3 0,-5 0-1 0,1 3 0 15,-4 0-88-15,4 0-18 0,-8 3-3 0,1 0-1 16,-4 0-143-16,0 0-29 0</inkml:trace>
  <inkml:trace contextRef="#ctx0" brushRef="#br1" timeOffset="-187244.56">28035 10055 1267 0,'0'0'28'0,"0"0"5"0,0 0 2 0,0 0 1 0,0 0-36 0,0 0 0 0,0 0 0 0,0 0 0 0,0 0 58 0,0 0 5 32,0 0 1-32,0 0 0 0,0 0 51 0,0 0 10 0,0 0 3 15,0 0 0-15,-3 0-52 0,3 0-9 0,0 0-3 0,0 0 0 0,0 0 0 0,-4 0 0 16,-3-3 0-16,4 3 0 0,-1-3-51 0,1 0-13 15,-1-3 0-15,1-1 0 16,-1 4 54-16,0-3 8 0,1-4 2 0,-1 4 0 0,1-3-52 0,-1-1-12 16,4 4 0-16,-3-3 0 0,6-1 0 0,-3 1 0 15,0 3 0-15,4-4 0 0,3 4 0 0,-4 0 0 16,5-1 0 0,-5 1 0-16,4 3 0 0,0 0 0 0,4 3 0 0,-11 0 0 0,10 0 0 0,1 0 0 15,-11 0 0-15,10 3 0 0,1 3 0 0,0 4 0 16,-4-1 0-16,0 4 0 0,0-1 0 0,-4 1 0 15,4 2 0-15,-3 1 0 0,-1-3 0 0,1 2 0 16,0 1 0-16,-4-4 0 0,0 4 0 0,0-6 0 0,0 2 0 16,0-6 0-16,0 1 0 0,0-4 0 15,0 0 0-15,0-3 0 0,0 0 0 0,0 0 0 0,0-3 0 0,0-3 0 16,0-1 0 0,0 1 0-16,3-3 0 0,1-1 0 0,-1-2 0 0,-3 2 0 0,4 1 0 15,-1-4 0-15,1 1 0 0,-1-1 0 16,1 1 0-16,3-1 0 0,0 1 0 0,0 2 0 0,0-2 0 15,0-1 0-15,0 4 0 0,0 2 0 16,0 1 0-16,-7 6 0 0,0 0 0 0,0 0 0 0,0 0 0 0,14 6 0 16,-3 1 47-16,-1 2 6 0,-2 0 2 0,-1 1 0 15,-4 2-37-15,1 1-7 0,-1-1-2 16,1 4 0-16,-1-3 5 0,-3-4 1 16,0 4 0-16,0-1 0 0,0-2-24 0,0-4-5 0,0 0-1 0,0-3 0 0,0 0 15 15,0-3 0-15,0 0 0 0,0 0 0 16,0 0 0-16,7-3 0 0,-3-3 0 0,-1 0 0 15,1-1 0-15,3 1 0 0,-4-3 0 0,1-4 0 16,3 7 0-16,0-3 0 0,0-1 0 0,0 4 0 16,-3 0 0-16,3-1 0 0,-7 7 0 0,0 0 0 15,0 0 0-15,0 0 0 0,14-3-10 0,-14 3 10 0,10 3 0 0,1 7 0 16,-4-4 0-16,0 3 0 16,0 1 0-16,0 2 0 0,-3-2 0 0,-1 2 0 0,1 1 16 15,-4-4-3-15,0 4 0 0,0-1 0 16,0-2-13-16,0-1-18 0,-4 4 4 0,4-4 1 15,0 1-4-15,-3-1-1 0,-1 0 0 0,1 1 0 16,-1-7-137-16,-3 3-27 0,4-3-6 0,3 0-874 16</inkml:trace>
  <inkml:trace contextRef="#ctx0" brushRef="#br1" timeOffset="-186818">28628 9942 1728 0,'0'0'38'0,"0"0"8"0,0 0 2 0,0 0 0 0,-4 3-39 0,1 1-9 16,-4-1 0-16,3 0 0 0,1 3 53 0,-4-3 9 15,3 4 2-15,-3-1 0 0,4 0-8 0,-1 3-2 16,1 1 0-16,-1-1 0 0,0 4-35 15,1-4-7-15,3 4-2 0,-4-1 0 0,4 1 40 0,-3-4 8 16,3 4 2-16,0-4 0 0,3-2-33 0,-3 2-7 16,4-3 0-16,-4-6-1 0,3 3-19 0,-3-3 0 15,0 0 8-15,8 3-8 16,-1-6 0-16,-4 0 0 0,4-3 0 0,-3-3 0 16,3-1 0-16,-4 1 0 0,1-4 0 0,-1 4 0 0,1-7-17 0,-1 4 2 15,1-1 1-15,-1 4 0 16,1-4 23-16,0 4 5 0,-1 2 1 0,1 1 0 0,-4 6-15 0,0 0 8 15,0 0-8-15,0 0 0 0,0 0-8 0,0 0-8 0,3 6-2 0,1 4 0 16,-1-4 45 0,1 3 9-16,-4 1 1 0,3-1 1 0,1 4-4 0,-1-4-1 15,1 4 0-15,-1-4 0 0,-3 4-33 16,4-4 0-16,-1 1-10 0,4-1 10 0,-7-3 17 0,7 4 11 16,-3-4 3-16,0 0 0 0,-1-3-31 0,-3-3 0 0,4 7-13 0,-4-7 4 31,0 0-114-31,0 0-22 0,0 0-5 0,7 0-914 0</inkml:trace>
  <inkml:trace contextRef="#ctx0" brushRef="#br1" timeOffset="-186092.37">28861 9823 1497 0,'0'0'32'0,"0"0"8"0,0 0 0 0,0 0 4 0,0 0-36 15,0 0-8-15,0 0 0 0,0 0 0 0,3 6 53 0,1 1 9 16,-1-4 2-16,-3-3 0 0,4 6 0 0,3 0 0 16,-4-2 0-16,5 2 0 0,-1 3-5 0,-4-3-1 15,4 4 0-15,0 2 0 0,0-2 10 0,-3 2 1 16,-1 1 1-16,4-1 0 0,0 4-31 0,-3-3-7 16,3-1 0-16,-3 1-1 0,3-1 15 0,-4-2 3 15,4 2 1-15,-3-5 0 16,3 2-42-16,-4-6-8 0,-3-3 0 0,0 0 0 0,0 0 0 0,0 0 0 0,4 0 9 0,-4 0-9 31,7-3 11-31,-4 0-11 0,-3-3 12 0,0-1-12 0,0-2 15 0,-3 3-4 0,-1-1-1 0,1 4 0 16,-1 0-10-16,1 0 0 0,-4 0 0 15,0 3 8-15,0 0-8 0,0 3 0 16,-1-3 0-16,1 6 8 0,-3-3-8 0,3 4 0 16,0 2 9-16,0 0-9 0,0 1 0 0,0-1 0 15,-4 1 0-15,4-1 0 0,0 4 0 0,0-4 0 0,0 0 0 0,3 1 0 16,1-4 0-1,3 0 0-15,-4 4 0 0,4-10-8 0,0 0 8 0,4 3 0 0,-4-3 0 16,3 6 0-16,4 0 0 0,-3-2 0 16,3-4 0-16,3 0 0 0,1 0 0 0,-4 0 9 15,4 0-9-15,3 0 0 0,-4-4 0 0,4 4 0 0,1-3 0 0,-1 0 0 16,-4-3 0-16,4 3 0 16,1-4 0-16,-1 1 0 0,-4 0 8 0,1 0-8 0,-1-4 0 0,1 4 0 15,0-3 0-15,-1 2 0 0,-3-2 0 0,0-1 0 16,4 1 0-16,-4 0 0 0,-4-1 8 0,4 4-8 0,1-3 8 0,-5-1-8 15,4 1 12-15,-3-1-12 16,-1 1 8-16,1 0-8 0,3 2 0 16,-4 1 0-16,-3-3 0 0,4 2 0 0,-4 1 0 0,3 0 0 15,-3 0 0-15,0 6 0 0,0 0 0 0,0 0 0 16,0 0 13-16,0 0-4 0,0 0-1 0,0 0 0 16,0 0 0-16,-3 6 0 0,-1-3 0 0,-3 3 0 15,4 4 0-15,-1-4-8 0,-3 3 12 0,7 4-4 16,-7-4-8-16,4 7 0 0,-1-4 0 0,-3 1 0 15,7 0 15-15,-4-1-3 0,4 1 0 0,0-4 0 0,0 0-12 16,4-2 0-16,-1 2 0 0,1-6 0 16,-4-3 12-16,11 3 0 0,-1 1 0 0,-3-1 0 15,4-3 3-15,-1 0 0 0,1 0 0 0,0-3 0 0,-1-1-7 16,1 1 0-16,-1-3-8 0,-3 0 12 16,4 3-45-16,0-4-10 15,-1 1-1-15</inkml:trace>
  <inkml:trace contextRef="#ctx0" brushRef="#br1" timeOffset="-185252.67">29739 9698 1356 0,'-3'-3'57'16,"-1"-1"-45"-1,1 1 76-15,3 3 15 0,-4 0 3 0,4 0 1 0,0 0-8 0,0 7-2 0,-3-4 0 0,3 6 0 16,0-3-33-16,0 4-6 0,0-1-2 0,3 1 0 16,1 5-9-16,-1 1-3 0,4 0 0 0,-3 6 0 15,3-4-4-15,0 4-2 0,0 0 0 0,0 0 0 31,0 0-13-31,0-3-2 0,-3 3-1 0,3-6 0 16,0-1-5-16,0 1-1 0,0-3 0 0,-4-1 0 0,4-2-4 0,-3-1-2 0,-1-3 0 0,4-3 0 16,-7-3 2-16,0 0 1 0,0 0 0 0,4-3 0 15,0 0-13-15,-4-3 0 0,3-4 0 0,1 4 0 16,-4-3 0-16,0-1 0 0,0 1 0 0,3-4 0 16,-3 4 8-16,4 0-8 0,-4-4 0 0,3 4 0 15,-3-1 0-15,4 1 8 0,-4 3-8 0,3-4 0 16,1 4 0-16,-1 0 0 0,1-4 0 0,-1 4 0 15,4 0 0-15,0-1 0 16,-3 4 0-16,3-3 0 0,4 0 9 0,-1 3 3 0,-3-4 0 0,4 1 0 0,-1 0-2 0,1 3 0 16,0-1 0-16,-1 1 0 15,1 0 25-15,-1 3 5 0,1 3 0 0,-4 0 1 16,0 4-19-16,0 2-4 0,-3 1-1 0,-1-1 0 16,-3 3 17-16,0-2 3 0,0 2 1 0,0 1 0 0,-3-4-38 0,-4 4 0 0,0-1 0 0,-1-2 0 15,-2 2 0-15,-1-2 9 0,1-1-9 0,-1 1 0 16,4-1 0-16,-4-3 0 0,1 1 0 0,3-1 0 31,0-3-40-31,0 3-14 0,0-3-3 0,0-3-1 0,7 0-77 0,0 0-15 0,0 0-3 0,0 0-1 31,0 0-91-31,0 0-19 0,0 0-3 0</inkml:trace>
  <inkml:trace contextRef="#ctx0" brushRef="#br1" timeOffset="-184643.35">30159 9842 1463 0,'-7'9'41'0,"3"4"10"16,-3-1-41-16,4-2-10 0,-1 2 0 0,-3 1 0 16,4 0 92-16,3-1 16 0,-4 1 3 0,4-1 1 15,0-2-17-15,0-1-3 0,4 0-1 0,-1 1 0 16,1-1-26-16,-1-3-5 0,4 1 0 0,-3-4-1 15,3-3-35-15,0 0-6 0,4-3-2 0,-4-4 0 0,3 1 4 0,1 0 0 0,-1-4 0 0,1-2 0 16,0 3-9-16,-1-4-2 0,1-3 0 0,-4 1 0 31,0 2 1-31,0-3 0 0,-4 1 0 0,1 2 0 0,-1 4 3 0,1-4 1 0,-4 1 0 0,0 5 0 32,0 1-14-32,0 6 0 0,0 0 0 0,0 0 0 15,0 0 19-15,0 0 10 0,0 0 3 0,0 0 0 0,0 6-32 0,-4 1 8 0,1-1-8 0,3 3 0 16,-4 1 0-16,4-1 0 0,0 1 8 15,0-1-8-15,4 4 0 16,-1-1 0-16,1 1 0 0,3-1 0 0,0 7 0 16,0 0 11-16,4 0 0 0,-4-1 0 0,3 4-2 0,-3 0 0 0,4 0 0 0,-4 3 0 31,0-3-1-31,0 0-8 0,0-3 12 0,0 3-4 0,-3-3 0 16,-1 3 0-16,1-3 0 0,-1-1 0 0,-3 1 18 15,-3-3 3-15,3 0 1 0,-7-1 0 0,3-2-17 0,-3-1-3 0,-3 1-1 0,3-4 0 31,-4 1 1-31,-3-4 0 0,3 0 0 0,-3-3 0 0,0 1-10 0,0-4-11 16,-4 0 3-16,4 0 0 0,-3-4 8 0,2 1 0 0,1 0-9 0,0-3 9 16,4-4 0-16,-1 1 0 0,1 0 0 0,2-4 0 15,5 1 0-15,-1-7 0 0,4 3 0 0,0-3 0 16,4-3 9-16,3 3 0 0,0-2 0 0,4 2 0 16,-1-3 14-16,4 0 2 0,4 0 1 0,0 3 0 15,3 0 2-15,-4-3 0 0,5 3 0 0,-1 4 0 16,0-1-28-16,0 7 8 0,-3 2-8 0,3 1 0 15,-7 3 11-15,4 0-3 0,-4 3-8 0,0 0 12 16,-4 3-44-16,-3-3-10 0,1 3-2 0,-1 0 0 16,0 0-89-16,-7-3-19 0,3 7-3 0</inkml:trace>
  <inkml:trace contextRef="#ctx0" brushRef="#br1" timeOffset="-183728.18">30875 9826 893 0,'11'7'37'0,"-4"2"-29"16,0 4 67-16,0-1 13 0,0 1 4 0,4 2 0 15,-4 1 28-15,3 0 5 16,-3-1 2-16,4 1 0 0,-1 0-6 0,1 2-1 0,3 1 0 0,-3 0 0 16,-1 0-33-1,1-3-7-15,-4-1-2 0,3 1 0 0,-2 0-26 0,-1-4-4 0,-4-2-2 0,1 2 0 16,-1-6-13-16,1 1-2 0,-4-1-1 0,0-6 0 15,0 0-3-15,0 0-1 0,0 0 0 0,-4-3 0 16,-3 0-11-16,0 0-3 0,4-4 0 0,-5-2 0 16,1-1-3-16,0 1-1 0,-3-7 0 0,3 1 0 15,0-1-8-15,-4-3 0 0,4 0 0 0,0 1 0 16,0-1 0-16,0 0 0 0,0 0 0 0,3-3 0 16,1 3 0-16,-1 1 0 0,4-4-14 0,-3 3 5 15,6-3 9-15,-3 3-8 0,4 0 8 0,-1 0-8 16,1 1 0-16,-1-1 0 0,4 3 0 0,0 4 0 15,0-4 8-15,4 3 0 0,0 1 0 0,-1 2 0 16,1 4 0-16,3-3 0 0,0 2 0 0,-3 4 0 16,3 0 0-16,-4 3 16 0,4 0-4 0,-3 0-1 15,-4 6 11-15,4-2 2 0,-4 5 1 0,0-3 0 16,0 4-1-16,-4-1 0 0,1-3 0 0,-4 7 0 0,0-4-9 0,0 4-3 0,0-4 0 16,-4 1 0-16,1 2-4 0,-1 1-8 15,-3-4 11-15,0 4-11 0,-3-1 8 16,-1-2-8-16,4-4 0 0,-4 3 0 15,-3-2 0-15,0-4-9 0,0 3 1 0,0-3 0 16,3-3-28-16,-3 0-4 0,4-3-2 0,-1 0 0 16,0 0 10-16,1 0 1 0,-1-4 1 0,1 1 0 15,3 3-7-15,-4-3-2 0,4-1 0 0,0 4 0 16,0-3-5-16,7 6 0 16,-4 0-1-16,4 0 0 0,0 0-89 0,0 0-18 0,0 0-3 0</inkml:trace>
  <inkml:trace contextRef="#ctx0" brushRef="#br1" timeOffset="-182729.91">31267 9842 1410 0,'0'0'40'0,"0"0"9"0,0 0-39 0,0 0-10 0,0 0 0 0,0 0 0 16,0 0 73-16,0 0 13 0,0 0 2 0,0 0 1 16,0 0 12-16,0 0 3 0,0 0 0 0,-4-3 0 0,1 0-28 0,-1 0-4 0,1-1-2 0,-1 1 0 31,1 0-28-31,3 0-6 0,-4-3 0 0,0-1-1 15,4 4-11-15,0-6-1 0,-3 0-1 0,3-1 0 0,-4 1-9 0,1-1-1 0,3 1-1 0,0 0 0 16,-4-1-11-16,4 1 0 0,0-1 0 0,0 1 8 16,0-1-8-16,0 4 0 0,-3 0 0 0,6 0 0 15,-3-1 0-15,4 1 0 0,-1 0 0 16,1 3 0-16,-1-4 0 0,1 4 0 0,0 0 0 0,-4 3 0 16,0 0 0-16,3 0 0 0,-3 0 0 0,0 0 0 15,7-3 0-15,-7 3 0 0,0 0 0 0,0 0 0 16,0 0 0-16,7 6 12 0,-7-6-4 0,7 7 0 15,-3-1-8-15,-4-6 10 0,3 9-10 0,1-2 10 16,-1-1 18-16,-3 3 3 0,4-6 1 0,-1 4 0 16,-3 2-19-16,4-3-3 0,-4 1-1 0,0-7 0 15,3 6-9-15,-3-6 0 0,0 0 9 0,0 0-9 16,0 0 9-16,4 3-9 0,-4-3 12 0,0 0-12 16,0 0 0-16,0 0 0 0,0 0 0 0,7 0 0 15,-7 0 0-15,4-3 0 0,-1 0 0 0,1 0 0 16,-4 3 0-16,7-4 0 0,-4 1 0 0,4 0 0 15,-7 3 0-15,7 0 0 0,0 0 0 16,-7 0 0-16,4-3 8 0,-4 3-8 0,0 0 0 0,0 0 0 16,0 0 0-16,7 0 0 0,-7 0 0 0,0 0 0 15,3-6 0-15,1 3 0 0,0-4 0 0,3 4 0 16,-7 0 0-16,3-3 0 0,1 3 0 0,-1 0-9 16,-3 3 9-16,0 0 0 0,4-4 0 0,-4 4 0 15,0 0 0-15,7-3 0 0,-7 3 0 0,0 0 0 16,3-3 0-16,4 0 0 0,-7 3 0 0,7 0 0 15,-7 0 0-15,0 0 0 0,4-3 0 0,-4 3 8 16,7-3-8-16,-3 0 0 0,-1-4 0 0,-3 7 0 16,0-3 0-16,0 3 0 0,0-6 8 0,0 6-8 0,0-3 10 0,0 3-2 0,0-6-8 15,0 6 12-15,0-4-12 0,0 4 0 0,0-6 0 0,0 6 0 16,0 0 0-16,0 0 0 0,0 0 0 16,0 0-10-1,-3-3 10-15,3 3 8 0,-4-3-8 0,4 3 11 16,0 0-11-16,-4-3 12 0,4 3-12 0,-3-3 12 0,3 3-12 15,-7 0 0-15,7 0 0 0,-4 0 0 0,-3 0 0 0,4 0-9 0,-4 3 9 16,3 0 0 0,-3 0 0-16,4 6 8 0,-1-2 0 0,-3 2 1 0,3 0-9 15,1 4-11-15,-1-4 3 0,4 1 0 0,0 2 8 0,0-2 0 0,4-1 8 0,-1 1-8 16,1-1 0-16,0 0 0 0,-1 1 0 0,1-1 0 16,-1-3 0-16,4 4 0 0,-3-4 0 0,-1 0-8 15,4 1 8-15,0-1 0 0,0-3 0 0,4 0 0 16,0 0 0-16,-1-3 9 0,4 0 0 0,0 0 0 15,0 0-9-15,1-3 8 0,-1 0-8 0,-4 0 8 16,4 0-8-16,-3-3 0 0,0-1 0 0,-1 4 0 16,1-3 0-16,-1 0 0 0,-3 2 0 0,0-2 0 15,0 3-33-15,-3-3-3 0,-4 6 0 0,7-3 0 32,-7 3-147-32,4-7-29 0,-4 7-7 0</inkml:trace>
  <inkml:trace contextRef="#ctx0" brushRef="#br1" timeOffset="-182203.38">31708 9472 1644 0,'0'0'34'0,"3"6"9"0,-3 1-35 0,4-1-8 0,-4 0 0 0,0 3 0 15,3-2 105-15,-3 2 19 0,0-3 4 0,4 4 1 16,-1 2-28-16,-3-2-5 0,4 2-2 0,-1 1 0 16,1-1-30-16,3 4-5 0,0-3-2 0,-3-1 0 15,3 4-12-15,0-4-2 0,0 1-1 0,0-1 0 16,0 1-27-16,3-4-6 0,-3 4-1 0,1-7 0 16,-1 4 4-16,0-4 0 0,0 0 0 0,-4 0 0 15,4-2 1-15,-7-4 1 0,0 0 0 0,0 0 0 16,0 0 13-16,0 0 2 0,0 0 1 0,0-7 0 15,0 1-30-15,-7-3 0 0,4 2 0 0,-4 1 0 16,0 0 0-16,-4 0 0 0,4-1 0 0,-4 4-10 16,1 0-6-16,3 0 0 0,-4 0-1 0,1 3 0 15,2 0-20-15,1 3-4 0,-3 0-1 0,-1 0 0 16,1 3-11-16,3 1-3 0,-4-1 0 0,0 3 0 16,4 1 11-16,4-1 1 0,-4 1 1 0,3-4 0 15,-3 3 35-15,4-2 8 0,3-1 0 0,0 3 0 0,0-3 26 0,0-2 7 16,0 2 2-16,3 0 0 15,1-3-22-15,-1 4-4 0,-3-7-1 0,4 3 0 16,3 0 12-16,-4 0 1 0,4 0 1 0,1 0 0 16,-1-3 16-16,3 0 3 0,-3-3 1 0,4 0 0 0,-1-3-24 0,1 3-5 15,3-4-1-15,-3 1 0 16,-1 0-3-16,4-1-1 0,-3 4 0 0,0-3 0 16,3 0-8-16,-4 3-12 0,1 0 2 0,3 3 1 15,0 0-43-15,0 0-9 0,4 0-2 0,-4 3 0 0,0 0-119 16,-3-3-24-16,-4 3-5 0</inkml:trace>
  <inkml:trace contextRef="#ctx0" brushRef="#br1" timeOffset="-181997.81">32068 9820 2632 0,'0'0'55'0,"0"0"13"15,0 0-55-15,0 0-13 0,0 0 0 0,0 0 0 16,0 0 50-16,0 0 7 0,0 0 2 0,0 0 0 16,0 0-47-16,0 0-12 0,0 0 0 0,0 0 0 15,0 0-60-15,0 0-18 0,0 0-3 0</inkml:trace>
  <inkml:trace contextRef="#ctx0" brushRef="#br0" timeOffset="-148776.48">14379 15912 1267 0,'0'0'56'0,"0"0"12"0,0 0-55 16,-3 0-13-16,-4 3 0 0,7-3 0 16,-4 0 105-16,-3 0 19 0,7 0 3 0,-3 4 1 0,3-4-52 0,0 0-9 0,0 0-3 0,-4 0 0 15,4 0 41-15,-7 3 8 0,3-3 2 0,4 0 0 16,0 0-33-16,0 0-6 15,-3 3-2-15,3-3 0 16,0 0-6-16,0 0 0 0,0 0-1 0,0 0 0 16,0 0-59-16,0 0-8 0,0 0-10 0,7-3 10 15,0 3 0-15,4 0 13 0,-1 0 0 0,-3 0 0 16,7 0-2-16,-3 0-1 0,3 3 0 0,0-3 0 16,0 0-1-16,0 3 0 0,0-3 0 0,1 3 0 0,-1 3 3 0,0 1 1 15,-4-1 0-15,1 3 0 0,0 4 6 0,-1-1 1 0,1-2 0 0,-4 6 0 31,0-4-12-31,0 4-8 0,-4-4 12 0,1 4-12 0,-1-3 0 16,1 2 0-16,0 1 0 0,-1-7 0 0,-3-2 0 0,-3 2 0 0,3-3 0 16,-4 4 0-16,-3-4 0 0,3 0 0 0,-3 4 0 0,0-4 0 0,-3 0 0 0,3-3 0 15,-7 7 0 1,3-4 0-16,0 0 0 0,1 4 0 0,-1-4 0 16,1 3 0-16,-1 1 32 15,0-4-1-15,4 0 0 0,0 1 0 0,0-4-31 0,4 3 0 0,-1-3 0 0,4-3 0 31,0 0-24-31,0 0-4 0,0 0 0 0,0 0-1 0,0 0 42 0,11 6 9 0,-1-3 2 16,1-3 0-16,0 4-39 0,-1-8-7 0,4 4-2 16,0-3 0-16,4 6 71 0,0-3 13 0,-4 0 4 0,7 0 0 15,-3 4-52-15,-1-1-12 0,-3 3 0 0,0 3 0 0,1 1 18 0,-1 2 1 16,-4 1 0-16,1 3 0 0,-4-4-3 16,0 7 0-16,-4-3 0 0,1 2 0 0,-4 1 11 0,-4 0 1 15,1 0 1-15,-4 3 0 0,0-6-29 0,0-1-16 16,-4-2 1-16,-3-1 1 0,0-2 14 15,0-1 10-15,-4-3-2 0,4-3 0 16,-7 1-8-16,7-8 12 0,-4 4-12 0,1-6 12 16,-1 0-12-16,4-3 0 0,0-1 0 15,0 1 0-15,3-1 0 0,0 4 0 0,1-3 0 0,3-1 0 0,0 1 0 0,3 3 0 16,4-4 0-16,0 4 0 16,0-4-112-16,7 1-24 0,-3 3-4 0,3-4-2 0,3 4-100 0,1 0-20 0,7-7-4 15,-1 4-1-15</inkml:trace>
  <inkml:trace contextRef="#ctx0" brushRef="#br0" timeOffset="-148552.3">15018 16543 3193 0,'0'0'70'0,"0"0"14"0,0 0 4 0,0 0 2 0,0 0-72 0,0 0-18 31,-4 0 0-31,4 0 0 0,0 0 51 0,0 0 6 0,0 0 2 0,0 0 0 0,0 0-38 0,0 0-7 16,0 0-2-16,0 0 0 0,0-7-12 0,0 1 9 16,0 0-9-16,4 0 8 0,-4-1-8 0,0 1 0 15,3-3 0-15,-3 2 0 16,0 1-64-16,0-3-11 0,4 2-2 0,-1 1-901 15,-3 0-180-15</inkml:trace>
  <inkml:trace contextRef="#ctx0" brushRef="#br0" timeOffset="-145374.81">15847 15925 2307 0,'-7'-3'102'0,"0"0"22"0,3 3-100 0,-6-4-24 16,3 4 0-16,-1-3 0 16,-2 3 67-16,3 3 8 0,3-3 1 0,-3 0 1 15,0 4-10-15,0-4-3 0,0 0 0 0,0 0 0 16,3 0-13-16,-3 3-3 0,0-3-1 0,0 3 0 15,4 0-12-15,-4 0-3 0,3 0 0 0,-3 4 0 16,4-1-12-16,-4 0-4 0,3 0 0 0,1 4 0 16,-5 2-5-16,5 1-2 0,-1-1 0 0,1 4 0 15,-1 3-9-15,-3 3 0 0,4 3 9 0,-1 3-9 16,4-3 0-16,-3 3 8 0,-1 1-8 16,4-1 0-16,0 3-17 0,0-3-8 0,0 1-2 0,4-1 0 15,-1-3 43-15,1 0 8 0,-1 0 1 0,4-3 1 16,0-3-26-16,0 0 0 0,4 0 0 0,0-4 0 0,-1-2 0 0,1-4 0 15,-1 1 0-15,4-4 0 0,1-3-8 0,-1-3 8 16,0-3-10-16,0 0 10 0,0 0-14 0,0-4 3 16,0-2 1-16,0-4 0 0,0 4 2 0,1 0 0 15,-1-4 0-15,0 4 0 0,0-4 8 0,-3 4 0 16,3-4 0-16,0 1-8 0,-4-1 8 0,4 4-10 0,-3-1 10 0,0 1-10 31,-1-1 10-31,-3-2 0 0,0 2 0 0,0 4 0 0,0 0 0 0,0 0 0 16,-3-1 0-16,0-2 0 0,-1 3 0 0,1 3 0 0,-1-4 0 0,1 4 0 15,-1-3 0 1,-3 3 0-16,0 3 0 0,0 0 0 0,0 0 0 0,0 0 0 0,0 0 8 0,0 0-8 16,0 0 12-16,-3 3-1 15,-4 0-1-15,3 3 0 0,-3 1 3 0,3 2 1 0,-3 0 0 0,4 4 0 16,-1-1-2-16,1 1 0 0,-4 3 0 0,3-1 0 16,1-2 16-16,3 3 2 0,-4-1 1 0,4 1 0 15,0-4-31-15,0 4-15 0,4-6 2 0,-4 2 0 16,3-2 13-16,4-1 0 0,0 0 0 0,0-2 0 15,4-4 0-15,3-6 0 0,0-1 0 0,0 1-9 0,4-3 9 0,-4-3 0 16,0-4 0-16,0 1 0 16,-3-1 8-16,3 0 6 0,-3 1 2 15,-1-4 0-15,-3 4-16 0,0-4-16 0,0 3 3 0,-3 1 1 0,-1 3 12 0,-3-4 0 16,0 4 0-16,0-1 0 16,-3 4 10-16,-4-3-10 0,3-1 8 0,-3 4-8 15,0-4 0-15,0 4 8 0,-3 0-8 0,-1 0 0 0,0 2 0 0,1 1 0 0,-1 0 8 16,1 0-8-16,-1 3 0 0,4 0-11 0,-4 3 3 0,8-3 0 31,-4 0-84-31,3 3-16 0,4-3-3 0,0 0-1 16,0 0-81-16,11 7-17 0,-4-1-3 0,0 0-863 0</inkml:trace>
  <inkml:trace contextRef="#ctx0" brushRef="#br0" timeOffset="-145041.67">16496 16514 2116 0,'-4'7'47'0,"4"2"9"0,-7-3 3 0,4 1 0 0,-1-1-47 0,1-3-12 16,-1 3 0-16,1-3 0 0,3-3 97 0,-7 4 18 0,7-4 3 0,0 0 1 0,-4 0-21 0,1-4-4 15,-4 1-1-15,3-3 0 0,0 0-74 0,1-1-19 16,-1-2 0-16,-3 0 0 0,4-4 59 0,-1 1 8 16,1 2 1-16,-1-2 1 0,1-1-31 0,-1 1-6 15,1-1-2-15,-1 4 0 0,4-7-11 0,0 6-3 16,0-2 0-16,0 3 0 0,0-4-6 0,0 4-2 15,4-4 0-15,-1 4 0 0,1-4-8 0,-1 4 8 0,4-1-8 0,0 1 8 32,0 3-8-32,0-1 0 0,4-2 0 0,0 6 0 0,-1 0 0 0,1 3 0 0,-1 0 0 0,1 3 0 31,3-3 0-31,-3 3 0 0,3 0 0 0,0 0 0 0,0 0 0 0,-3 0-12 16,3 1 4-16,-4-1 8 15,1 0-73-15,-1-3-7 0,1 3-2 0,0 0 0 16,-1 0-109-16,1-3-21 0,-4 0-5 0</inkml:trace>
  <inkml:trace contextRef="#ctx0" brushRef="#br0" timeOffset="-143826.96">16810 16533 2188 0,'-4'13'48'0,"1"-7"11"0,-1 0 1 0,1 1 1 0,3-7-49 0,0 0-12 0,0 0 0 0,0 0 0 16,0 0 105-16,0 0 19 0,-4-4 3 0,4-2 1 0,-3 0-45 0,-1-4-9 15,4 1-2-15,0-7 0 0,-3 4-22 0,3-1-5 16,-4 1-1-16,4-4 0 0,-3 4-4 0,-1 2 0 16,4-2-1-16,-3-1 0 15,3 4-8-15,-4-1-2 0,4-2 0 0,0 2 0 0,0 1-9 0,0 3-3 16,4-4 0-16,-4 4 0 0,3 0-17 16,1-1 10-16,-1 1-10 0,1 0 8 0,-1 3-8 0,1-4 0 15,3 4 0-15,0 0 0 0,-4 0-8 0,4 3-4 16,0-3-1-16,4 3 0 15,-4 0 13-15,0 0 0 0,0 3 0 0,0 0 0 16,0-3 0-16,0 3 0 0,0 4 0 0,0-4 0 16,1 0 0-16,-1 0 0 0,-4 3 0 0,4-3 0 15,-3 1 0-15,3-1 0 0,-4 3 0 0,4-3 0 0,0 3 0 0,-3-3 0 16,-4-3 0-16,7 4 0 16,0-1 9-16,-3 0 5 0,6 0 1 0,-3-3 0 0,-3 0-15 0,6 0 0 15,-3-3 0-15,4 3 0 0,-4-6 0 16,4 2 0-16,-1-2 0 0,1 0 0 0,-1 3-12 0,1-3-1 0,-4-4-1 0,4 4 0 15,-4 0 14 1,-4-1 0-16,4 1 0 0,0 0 0 0,0-4 0 0,-3 1 0 16,-1 6 0-16,1-3 0 0,-4-4 17 0,3 1 7 15,-3 2 0-15,0 1 1 0,4-3-40 0,-4 2-8 16,0 1-1-16,0 6-1 0,0 0 71 0,0 0 14 0,-4-3 4 0,4 3 0 16,0 0-52-16,-3 3-12 15,-4 3 0-15,3 1 0 0,-3 2 0 0,4 1 0 16,-4 5 0-16,3 1 0 0,-3 0 0 0,4-1 0 15,-1 4 0-15,1 0 0 0,-1-3-11 0,0-1-5 16,4 1 0-16,0 0-1 0,0-4 27 0,0 1 6 0,4-1 0 0,3 1 1 16,-3-4-17-16,3 1 0 0,0-1 0 0,3 0 0 15,-3-2 0-15,4-4 0 0,-1 3 0 0,1-3 0 0,0-3 0 0,-1 0 0 16,1-3 0-16,3 0 0 16,-3 0 0-16,-1-3 0 0,1-1 0 0,-1-2 0 15,4 3 0-15,-3-4 0 0,3 4 0 0,-3-3 0 16,-1-1-48-1,4 1-12-15,-3-4-4 0,0 4 0 0,3-7-102 0,-4 4-21 0,1-4-4 0,3 3-1 16,-4-2-51 0,1-1-10-16,0 0-3 0,-1 4 0 0,1-1 102 0,-1 1 20 0,-3-1 4 0,1 4 1 15,-1-1 103-15,0-2 26 0,0 5 0 0,-4-2 0 0,1 0 149 0,-1 2 35 16,-3-2 8-16,4 3 0 0,-4-1-51 0,0 7-10 16,0-6-3-16,-4 3 0 0,4 3 0 0,0 0 0 31,0 0 0-16,0 0 0-15,-3 0-51 0,-4 0-10 0,3 6-3 16,-3 1 0-16,4-1 0 0,-8 3 0 0,4 1 0 0,-4 5 0 0,1-2-51 0,3 6-13 0,-4-4 0 0,4 4 0 0,-4 0 0 0,4 0 0 0,0 3 0 0,4-3 0 16,-1-1 54-16,1-2 8 0,3 3 2 0,0 0 0 15,3 0-52-15,1-1-12 16,3-2 0-16,-4-3 0 0,8 2 0 0,-4-2 0 16,4-4 0-16,-1 1 0 0,4-7 0 0,0-3 0 0,1 0 0 0,6-3 0 15,-4-4 0-15,1 1 0 0,0-3 0 0,-1-1 0 16,-3-2 0-16,4 2 0 0,-4-2 0 0,4-1 0 15,-4 4 0-15,0-4 0 0,0 4 0 0,0-4 0 32,0 4-48-32,-3-1-13 0,0-2-3 0,-1 3 0 0,1-4-103 0,-1 4-21 0,-3-4-4 15,4 1 0-15,-4-1-7 0,4 0-1 0,-4 1 0 0,0-1 0 16,0 1 116-16,0-1 24 0,0 1 4 0,-4 2 0 16,-3-5 45-16,4 2 11 0,-1 1 0 0,1-1 0 15,-1 0 49-15,-3 4 12 0,4-3 3 0,0 2 0 16,-4-2 0-16,0 2 0 0,0 1 0 0,3 2 0 15,1-2-52-15,-4 3-12 0,3 0 0 0,-3 2 0 16,0-2 54-16,0 0 8 0,0 0 2 0,0 6 0 16,0 0-52-16,0 0-12 0,0 0 0 0,0 0 0 0,0 0 54 0,0 0 8 15,0 0 2-15,0 0 0 16,7 6 0-16,-7 3 0 0,4 4 0 0,-1 2 0 16,-3 1 0-16,0 3 0 0,4 0 0 0,-4 0 0 15,3 6 0-15,1-3 0 0,-4 3 0 0,3 0 0 16,1 3 0-1,-1-6 0-15,4 6 0 0,-3-6 0 0,3 3-52 0,0-3-12 0,-3 0 0 16,3 0 0-16,0-3 0 0,0 0 0 0,-4-4 0 0,4 1 0 16,0 0 0-16,-3-7 0 0,-1 1 0 0,5-4 0 0,-5 0 0 0,-3-6 0 0,0 0 0 0,0 0 0 31,0 0-48-31,4-12-13 0,-4-1-3 0,-4 0 0 16,1 1-51-16,-1-4-10 0,-3 4-3 0,0-4 0 0,-4 3-153 0,-3-2-31 15</inkml:trace>
  <inkml:trace contextRef="#ctx0" brushRef="#br0" timeOffset="-143582.22">17674 16401 2546 0,'0'0'107'16,"0"0"-86"0,7-3 123-16,0 0 25 0,4 3 5 0,-4-3 1 15,4 3-74-15,3-3-14 0,-4 3-3 0,4 0-1 16,0 0-15-16,1 0-4 0,2 0 0 0,1 0 0 15,-1 3-51-15,5-3-13 0,-1 0 0 0,3 0 0 16,-2 0 0-16,-1 0 0 0,0 0 0 0,0 0 0 16,-3 0 0-16,-1 3 0 0,1-3 0 0,3 3 0 15,-7 0 0-15,4-3 0 0,0 4 0 0,-4-1 0 16,0-3 0-16,3 3 0 0,-6-3 0 0,3-3 0 31,0 3-100-31,0-7-22 0,-3 4-5 0</inkml:trace>
  <inkml:trace contextRef="#ctx0" brushRef="#br0" timeOffset="-135820.29">19008 16060 1074 0,'0'-7'30'0,"0"1"8"15,0 0-30-15,0 0-8 0,0-1 0 0,0 1 0 16,3 3 95-1,-3-3 17-15,4-1 4 0,-1 4 1 16,1-3 18-16,-4 3 3 0,0-3 1 0,0 2 0 0,0 4-60 0,0 0-12 0,0 0-3 0,0 0 0 0,0 0 52 0,0 0 9 16,0-6 3-16,0 6 0 0,0 0-103 0,0 0-25 15,0 0 0-15,0 0 0 0,0 0 56 0,0 0 7 16,0 10 1-16,3 2 0 16,-3 1-52-16,4 2-12 0,3 7 0 0,-4-3 0 0,4 6 0 15,-3-3 0-15,3 3 0 0,-3 0 0 0,3 7 54 0,-4-4 8 16,4 3 2-16,0-3 0 15,-3-2-52-15,-1-1-12 0,4 0 0 0,0-3 0 16,-3 0 0-16,0-4 0 0,-1 4 0 0,4-3 0 16,-3 0 21-16,-1-3 2 0,1-4 0 0,-4 4 0 15,3-4-37-15,1-2-7 0,-4-10-2 0,0 0 0 0,0 0 23 0,0 0 0 0,0 0 0 0,-4-3 0 32,4 0 0-32,-3-4 0 0,-1-2 0 0,1 0 0 15,-4-4-107-15,0-3-17 0,3 4-3 0,-3-7-717 16,3 3-144-16</inkml:trace>
  <inkml:trace contextRef="#ctx0" brushRef="#br0" timeOffset="-135365.64">19001 15887 1728 0,'0'0'38'0,"0"0"8"0,-7-3 2 0,0 0 0 0,3 3-39 0,0-3-9 15,-3 0 0-15,4 0 0 0,3 3 104 0,-4-7 20 16,4 4 3-16,-3 0 1 0,3-3-28 0,0 6-6 15,0-6-1-15,3-1 0 0,-3 1-35 0,7-3-7 16,-3-1-2-16,-1 4 0 0,5-4-19 0,-1 1-4 16,0 0-1-16,3-1 0 0,1 1 11 0,-1-1 3 15,4 4 0-15,-3 0 0 16,3-4 9-16,4 7 1 0,-4-3 1 0,0 0 0 16,4 3-40-16,3-4-10 0,0 1 0 0,7 3 0 15,-3-3 53-15,0 3 9 0,-1-4 2 0,-3 7 0 0,1 3-52 0,-5 4-12 16,1-1 0-16,-4 3 0 0,0 1 0 0,0 2 0 15,-3 7 0-15,-1 0 0 0,-3-3 54 0,1 2 8 16,-5 1 2-16,4 0 0 0,-3 3-52 0,-1-3-12 16,-3 0 0-16,0-4 0 0,0 4 0 0,-3 0 0 15,-1 0 0-15,-3 0 0 0,4-1 0 0,-5-2 0 16,-2 3 0-16,-1 0 0 0,1-7 0 0,-1 4 0 16,-3-4 0-16,0-2 0 0,3-4 0 0,-3-3 0 15,0-3 0-15,4 0 0 0,-5 0 0 0,1-3 0 0,0-3 0 0,4 0 0 16,-4-1 0-16,6 1 0 0,-2 0 0 15,3 0 0 1,0-4-48-16,3 4-13 0,1 3-3 0,3-4 0 16,0 1-51-16,0 3-10 0,0 3-3 0,3-6 0 0,1 3-51 0,3-4-10 15,-4 4-3-15,4 0 0 0</inkml:trace>
  <inkml:trace contextRef="#ctx0" brushRef="#br0" timeOffset="-134974.91">19607 15583 2340 0,'0'0'52'0,"0"0"10"0,-7 0 2 0,7 0 1 0,0 0-52 0,0 0-13 15,0 0 0-15,0 0 0 0,0 0 81 0,0 0 14 0,0 0 2 16,0 0 1-16,11 0-27 0,-4 0-6 15,4 0-1-15,-1 0 0 0,1 0-18 0,-1 0-4 16,4 0-1-16,-3 0 0 0,3-3-17 0,0 3-3 16,-3-3-1-16,-1 3 0 0,1 0-10 0,0-3-2 15,-4 3-8-15,0-3 12 0,0-1-22 0,0 4-5 0,-4-3-1 0,4 0 0 16,0 3-100-16,0 3-20 0,-7-3-4 0,4 3-1101 16</inkml:trace>
  <inkml:trace contextRef="#ctx0" brushRef="#br0" timeOffset="-133881.84">19597 16436 1030 0,'0'0'29'0,"0"0"7"0,0 0-36 0,0 0 0 0,0 0 0 0,0 0 0 15,0-6 97-15,3-1 13 0,-3 1 2 0,0 6 1 16,0-6-17-16,0 6-4 0,0-3-1 0,0 3 0 15,0 0 14-15,0-7 3 0,0 7 1 0,0 0 0 16,0 0-21-16,0 0-4 0,0-6 0 0,0 6-1 16,0 0-15-16,0-3-4 0,0 3 0 0,0 0 0 31,0 0-51-31,0 0-13 0,0 0 0 0,0 0 0 16,0 0 68-16,0 0 12 0,0 0 1 0,0 0 1 0,0 6-28 0,0 1-6 0,0 2 0 0,-3 0-1 15,3 4-39-15,-4 0-8 0,4-1 0 0,-3 7 0 16,3-3 36-16,0 6 7 0,-4-1 1 0,4 1 1 15,0 3-29-15,0-6-7 0,4 3-1 0,-4-3 0 16,3 0-8-16,1 0 0 0,-1-1 9 0,4-2-9 16,-3 0 0-16,3-7 0 0,0 1 0 0,0-1 0 15,0-6 0-15,0 3 0 0,0-2 0 0,0-1 0 16,-3-3 8-16,3 0 1 0,3 0 0 0,-2 0 0 16,-1 0-9-16,0 0 0 0,0 0 0 0,0-3-11 15,-4 3 11-15,-3 0 0 0,4-4 0 16,-1-2 0-16,1 3 0 0,-1-3 0 0,1 0 0 0,-1 2 0 15,-3 4-12-15,4-6-4 0,-4 6-1 0,0-6 0 16,4 0-71-16,-4-1-13 0,0-2-3 0,0-1-1 16,-4 1-19-16,4-3-4 0,0 2-1 0,-4-2 0 15,1 2-112-15,-1 1-23 0</inkml:trace>
  <inkml:trace contextRef="#ctx0" brushRef="#br0" timeOffset="-133614.69">19537 16555 2067 0,'0'0'87'15,"0"0"-70"1,0 0 140-16,0 0 28 0,0 0 6 0,0 0 1 16,0 0-103-16,0 0-20 0,0 0-4 0,0 0-1 15,0 0 0-15,0 0 0 0,7-3 0 0,0 3 0 16,0-3 0-16,0 3 0 0,4 3 0 0,-1-3 0 15,1 3-51-15,3 0-13 0,-3 0 0 0,3-3 0 16,0 4 54-16,0-4 8 0,0 0 2 0,-3-4 0 16,3 1-52-16,-4 0-12 0,4 0 0 0,-3 0 0 15,0 0 0-15,-1 0 0 0,1 3 0 0,-4-4 0 16,3 4-48-16,-3 4-13 0,0-4-3 0</inkml:trace>
  <inkml:trace contextRef="#ctx0" brushRef="#br0" timeOffset="-130786.24">14919 17565 2153 0,'0'0'44'0,"0"0"12"16,0 0-44-16,0 0-12 0,0 0 0 0,0 0 0 16,0 0 60-16,0 0 9 0,0 0 3 0,0 0 0 15,0 0-32-15,0 0-5 0,0 0-2 0,0 0 0 16,0 0 25-16,0 0 5 16,0 0 1-16,0 0 0 0,4 6 12 0,-4 3 4 0,3 1 0 0,1-1 0 15,-1 4-26-15,1 2-5 0,3 1-1 16,-4 3 0-16,4 3-38 0,0 0-10 0,0 6 0 0,0 0 0 15,0 4 45-15,4-1 7 0,-4 4 2 0,4-1 0 16,-4 0-35-16,3 1-7 0,-3-4-2 0,0 1 0 16,1-4 43-16,2-3 9 0,-3-3 2 0,0 0 0 0,0-6-52 15,-3 2-12-15,-1-2 0 0,4-3 0 16,-7-4-20-16,4 0-8 0,-4-9 0 0,0 10-1 16,0-10 29-16,0 0 0 0,0 0-8 0,0 0 8 0,-4 0 21 0,1 0 7 15,-4-3 2-15,3 0 0 16,-3-4-106-16,0 1-22 0,0-3-4 0,0-4-1 15,0 4-40-15,0-4-8 0,-4-6-1 0,4 7-1 16,0-4-134-16,-3 0-26 0</inkml:trace>
  <inkml:trace contextRef="#ctx0" brushRef="#br0" timeOffset="-130348.32">14866 17477 1868 0,'0'0'41'0,"-3"-9"9"0,3-1 2 0,-4-2 0 0,4 2-42 0,-4 4-10 16,4-3 0-16,0-1 0 0,0 1 111 0,0 2 20 16,4 4 4-16,0-3 1 0,-1 0-44 0,1 3-9 15,3-1-2-15,0 1 0 0,3 0-33 0,1 0-8 16,-1 0 0-16,5 3-1 16,-1 0-11-16,0 0-3 0,0 0 0 0,4 0 0 15,-1 0 33-15,1 0 6 0,3-3 2 0,-3 3 0 0,3 3-18 0,0-3-4 0,0 0-1 16,0 3 0-1,-3 0-19-15,3 0-4 0,-3 7-1 0,3-4 0 16,-3 0 36-16,-1 4 7 0,-3 5 2 0,4-2 0 16,-7-1-64-16,-1 4-13 0,-3 0-3 0,0 0 0 0,-3 2 16 0,-1 1 16 15,-3 3-3-15,-3 0-1 0,-1 0 0 0,-6 0-1 16,-1 0 0-16,-3 3 0 16,0-6-11-16,-4 3 12 0,1 0-12 0,-5 0 12 15,5-4-12-15,-1-2 0 0,-3 0 9 0,3-4-9 16,1-2-8-16,-1-4-7 0,0-3-1 0,4-3 0 0,4 0 16 0,-4-6 0 15,7 3 0-15,-4-4 0 16,7-2-54-16,-3 3-8 0,4-4-2 0,3 1 0 16,0-4-102-16,3 1-21 0,1-4-4 0,3 1-1101 15</inkml:trace>
  <inkml:trace contextRef="#ctx0" brushRef="#br0" timeOffset="-126457.35">15505 18007 2101 0,'0'0'60'0,"0"0"12"0,0-6-57 0,0 6-15 16,0 0 0-16,0 0 0 16,0 0 76-1,0-4 13-15,0 4 3 0,0 0 0 0,0 0-17 0,0 0-3 0,0 0-1 0,0 0 0 0,0 0-6 0,0 0-1 16,0 0 0-16,7 4 0 15,-4 2-17-15,1 0-4 0,3 4-1 0,-4-1 0 16,-3 3-10-16,4 1-1 0,-4 0-1 0,0 2 0 16,0 4-8-16,0 0-2 0,3 3 0 0,-6 0 0 15,3 3-8-15,-4 3-3 0,1 0 0 0,3 1 0 0,0-1-9 16,-4 0 8-16,4-3-8 0,0 0 8 16,0-6-31-16,4 0-6 0,-4-4-2 0,3 1 0 15,1-3 56-15,3 2 11 0,-4-2 3 0,4-4 0 16,1 1-39-16,2-7 0 0,-3 0 0 0,4-3-12 15,3-3 12-15,-4 0 0 0,5-4 0 0,-1 1 0 16,0 0 0-16,0-4 0 0,-4 7 0 0,5-6 0 16,-5 3 0-16,1-4 0 0,3 1 0 0,-7 3 0 0,3-4 0 0,-2 4 0 0,-1 0 0 15,-4-1 8 1,4 1-60-16,-3 3-12 0,-4-3-3 0,0-1 0 16,0-2-75-16,0 3-15 0,-4-1-3 0</inkml:trace>
  <inkml:trace contextRef="#ctx0" brushRef="#br0" timeOffset="-126258.67">15483 18223 2067 0,'0'0'87'16,"0"0"-70"0,0 0 140-16,0 0 28 0,0 0 6 0,0 0 1 15,0 0-75-15,0 0-14 0,0 0-3 0,0 0-1 16,0 0-56-16,0 0-11 0,7 3-3 0,1 0 0 15,-1-3 28-15,3 0 6 0,4 0 1 0,-3 0 0 0,3 0-41 0,0 0-8 0,0 0-2 0,0 0 0 16,0-3-13-16,1 3 0 0,2-3 0 0,-3 3 0 31,0-3-78-31,1 0-18 0,-1 0-4 0</inkml:trace>
  <inkml:trace contextRef="#ctx0" brushRef="#br0" timeOffset="-125686.34">16235 17712 2214 0,'0'0'46'0,"0"0"11"16,0 0-45-16,0 0-12 0,0 3 0 0,0-3 0 0,0 0 120 0,0 0 21 15,0 0 5-15,0 0 1 0,0 0-56 0,0 0-11 16,7 3-3-16,-7-3 0 0,7 4-18 0,4-1-4 0,-1 0-1 0,1-3 0 16,-1 3-21-16,1-3-4 0,-1 0-1 0,1 0 0 31,0 0-11-31,-4 0-2 0,3 0-1 0,1 0 0 0,-4 0 9 0,0 0 1 0,4 0 1 0,-8-3 0 16,-3 3-41-1,7 0-9-15,0 0-2 0,-7 0 0 0,0 0-58 0,0 0-12 0,0 0-3 16,0 0 0-16,0 0-84 15,0 0-16-15,-3 3-4 0</inkml:trace>
  <inkml:trace contextRef="#ctx0" brushRef="#br0" timeOffset="-125445.88">16295 17941 2649 0,'0'0'58'0,"0"0"12"0,0 0 2 0,0 0 4 16,0 0-61-16,0 0-15 0,0 0 0 0,0 0 0 0,3 3 78 0,8-3 13 15,-4-3 2-15,0 3 1 0,4 0-26 0,-1 3-6 16,4 0-1-16,0 0 0 0,-3-3-20 0,3 4-4 16,0-1-1-16,0 3 0 0,4-3-18 0,-4 0-4 0,0-3-1 15,-3 7 0-15,3-1-13 0,-4-3 0 16,1 3 0 0,0-3 0-16,-1 4 0 0,1-1-8 0,-4-3 8 0,0 0-13 15,0-3-121-15,0 0-24 0,0 3-5 0,-7-3-1165 0</inkml:trace>
  <inkml:trace contextRef="#ctx0" brushRef="#br0" timeOffset="-122965.42">17272 18201 2188 0,'0'0'48'0,"0"7"11"0,0-7 1 0,-4 6 1 0,1 0-49 0,3-6-12 0,0 3 0 0,0-3 0 0,0 0 54 0,0 0 8 0,0 0 2 0,0 0 0 15,0 0 51-15,0 0 10 0,0 0 3 0,0 0 0 16,-7 0-77-16,0-6-15 0,0 0-4 0,0-1 0 16,0 1 12-1,0-3 3-15,0-1 0 0,0 1 0 0,-4 0-15 0,4-7-4 0,-4 0 0 16,4 0 0-16,0-2-9 0,-3-1-3 0,3-3 0 16,3-3 0-16,-3 0-5 0,0-3-2 0,3-1 0 0,1-2 0 15,-1 0-9-15,4 2 12 16,0 1-12-16,4 0 12 0,-1 0-4 0,1-1 0 0,-1 4 0 0,4-6 0 15,-3 6-8-15,3-3 12 0,0 3-12 0,4-4 12 16,-4 7-4-16,0-3-8 0,0 3 12 16,3 1-4-16,1 2-8 0,-4 0 0 0,4 0 0 0,-1 3 0 15,1 1 0-15,-4 2 0 0,0 4 0 0,0 2 0 0,0-2-9 16,0 3 9-16,0 0-12 0,0 2 12 16,-7 4-128-16,7 4-20 0,-7-4-3 0,11 0-1218 15</inkml:trace>
  <inkml:trace contextRef="#ctx0" brushRef="#br0" timeOffset="-122508.56">17685 17671 2026 0,'0'0'57'0,"0"0"14"0,0 0-57 0,0 0-14 0,0 0 0 0,0 0 0 15,0 0 106-15,0 0 18 0,0 0 4 0,0 0 1 16,0 0-52-16,0 0-10 0,0 0-3 0,3 7 0 16,-3-1 0-16,4 3 0 0,3 4 0 0,-4-1 0 15,4 1 0-15,1-1 0 0,-1 7 0 0,0 3 0 16,0 0-51-16,3-3-13 16,-3 0 0-16,4 3 0 0,-1-3 54 0,1 3 8 0,0-4 2 0,-4 1 0 0,0-3-52 0,0 0-12 15,3-1 0-15,-3-2 0 16,1-1 0-16,-1-5 0 0,-4-4 0 0,-3-3 0 0,4 6 0 0,-4-6 0 15,0 0 0-15,0 0 0 16,0 0-84-16,0 0-20 0,0 0-4 0,0-3-1 16,-4-7-82-16,-3 4-16 0,0-3-3 0,-4-1-1 15</inkml:trace>
  <inkml:trace contextRef="#ctx0" brushRef="#br0" timeOffset="-122123.09">17484 17584 2264 0,'0'0'50'0,"0"0"10"15,0-10 3-15,-4 4 0 0,1 3-51 0,3 3-12 0,0 0 0 0,0 0 0 16,0-7 98-16,0 7 17 0,0 0 3 0,0 0 1 16,0 0-29-16,0 0-6 0,0 0 0 0,0 0-1 15,7 4-23-15,0-1-4 16,3 0 0-16,1 3-1 0,-1-3-18 0,5 4-3 0,-5-1-1 15,4-3 0-15,0-3-9 0,1 3-1 0,2-3-1 0,1 0 0 16,-4 0 23-16,4 0 5 47,3 0 1-47,0-3 0 0,0 3-51 0,0 3-17 0,4-3 0 0,0 3 0 0,-1-6 27 0,-3 3 6 16,4 3 0-16,0-3 1 0,-4 0-17 0,-3 3 0 0,3-3 0 0,-4 0 0 0,-2 0 0 0,-1 4 0 0,-4-1 0 15,-3-3 0-15,0 0 0 0,-7 0 0 0,0 0 0 0,0 0 0 0,0 0 8 16,0 0-8-16,0 0 9 0,0 0-9 15,0 0 0-15,0 0 0 0,0 0 0 0,-3-3-10 16,-4 3-68-16,3-4-14 0,-3 4-2 0,4-3-1 16,-4 3-155-1,3 0-31-15,-3 0-7 0,4 7 0 0</inkml:trace>
  <inkml:trace contextRef="#ctx0" brushRef="#br0" timeOffset="-121791.17">17787 18092 2419 0,'-11'3'53'0,"11"-3"11"0,-3 0 3 0,3 0 1 0,0 0-55 0,0 0-13 0,-4-7 0 0,4 7 0 16,0 0 105-16,0 0 19 0,0-6 3 0,0 6 1 15,4-3-52-15,-1 0-9 0,5 0-3 0,2 3 0 16,-3 0 2-16,4 3 0 0,3 0 0 0,0 0 0 15,0-6-26-15,4 3-6 0,-1-3-1 0,1 3 0 0,3 3-13 0,0-3-2 16,1 0-1-16,-1 3 0 16,0-3-5-16,-4 3-2 0,5-3 0 0,-5 3 0 0,1-3-10 15,0 4 12-15,-1-1-12 0,-3-3 12 16,4 0-12-16,-4-3 0 0,-3-1 9 0,3 4-9 0,-4 0 0 16,1-3 0-16,-4 0-12 0,0 0 4 15,4 3-11-15,-8 0-1 0,-3 0-1 0,7 0 0 16,-7 0-120-16,7 3-24 0,-7-3-5 0</inkml:trace>
  <inkml:trace contextRef="#ctx0" brushRef="#br0" timeOffset="-120897.52">18521 17819 2067 0,'0'6'87'16,"0"-6"-70"-16,0 0 89 0,0 0 18 0,0 0 3 0,0 0 1 31,0 0-52-31,0 0-9 0,0 0-3 0,0 0 0 0,0 0 0 0,0 0 0 0,0 0 0 0,0 0 0 15,7 0 0-15,-4 0 0 0,4 0 0 0,-3 0 0 16,7 3 0-16,-4 0 0 0,0 4 0 0,3-4 0 16,-3 3-51-1,4-3-13-15,0 0 0 0,3-3 0 0,-4 3 54 0,1-3 8 0,-1 0 2 0,4 4 0 16,-3-4-52-16,0 3-12 0,3-3 0 0,-4 3 0 16,1 0 0-16,0 0 0 15,-1 0 0-15,1 0 0 0,-1-3 0 0,-6 3 0 16,3-3 0-16,-7 0 0 0,0 0 0 0,7 0 0 0,-7 0 0 0,0 0 0 15,0 0 0-15,0 0 0 0,0 0 0 0,0 0 0 16,0 0-48-16,0 0-13 0,0 0-3 0,0 0 0 16,0-6-51-16,0 0-10 0,-4-3-3 0</inkml:trace>
  <inkml:trace contextRef="#ctx0" brushRef="#br0" timeOffset="-117500.95">19181 17527 2030 0,'0'0'57'0,"0"0"14"0,0 0-57 0,0 0-14 0,0 0 0 0,0 0 0 16,0 0 105-1,0 0 19-15,0 0 3 0,0 0 1 0,0 0-52 0,0 0-9 0,0 0-3 0,0 0 0 16,0 0 0-1,0 0 0-15,7 0 0 0,0 0 0 0,0 3 0 0,-4-3 0 0,4 3 0 0,-3 4 0 32,3 2-51-32,0 4-13 0,-4 5 0 0,5 1 0 0,-5 3 40 0,4 3 6 0,-3 4 1 0,3 5 0 15,-4-3-24-15,4 7-5 0,-3 3-1 0,-1 3 0 16,1-10-17-16,3-3 0 0,-4 1 0 0,4-4 0 16,1-3 0-16,-5-3 0 0,4-3 0 0,-3-3 0 15,3-4 0-15,-4-2 0 0,1 2 0 0,3-6 0 16,-7-6-48-1,0 0-12-15,0 0-4 0,0 0 0 0,3-6-102 0,-3-3-21 0,4-4-4 16,-1 4-615-16,1-7-123 0</inkml:trace>
  <inkml:trace contextRef="#ctx0" brushRef="#br0" timeOffset="-117082.28">19530 17571 2188 0,'0'0'48'0,"0"0"11"0,0 0 1 0,0 0 1 0,0 0-49 0,-7 3-12 15,3-3 0-15,-3 6 0 0,4-2 104 0,-4 2 19 0,0 3 3 0,3 1 1 16,0-4-50-16,-3 6-9 0,0 1-3 0,4 0 0 16,-4-1-1-16,3 1 0 0,-3-1 0 0,4 4 0 15,-4-4-51-15,0 4-13 0,-4 0 0 0,4 3 0 16,0-1 0-16,0-2 0 0,-4 3 0 0,4-3 0 16,0-1 54-16,0-2 8 0,0-1 2 0,0-2 0 15,0-4-52-15,3 3-12 0,1-5 0 0,3-4 0 16,0 0 0-16,0 0 0 0,0 0 0 0,0 0 0 15,0 0 0-15,7-4 0 0,0-2 0 0,4-3 0 0,-4-4 0 16,3 4 0-16,1 3 0 0,3-4 0 16,-4 1 0-16,5-1 0 0,-5 4 0 0,4 0 0 15,0 3 0-15,0 3 0 0,1 0 0 0,-1 3 0 16,0 0 0-16,-4 3 0 0,1 0 0 0,0 4 0 0,-1-1 10 16,-3 4-1-16,4 2 0 0,-4 4 0 15,-4-3 5-15,4 0 1 0,-3 2 0 0,-1 1 0 16,1 3-7-16,-4-3 0 0,0 3-8 0,0-3 12 15,0 0 17-15,0-7 3 0,-4 1 1 0,1-4 0 16,3 0-33-16,-4-2 0 0,4-7 0 0,0 0 0 16,-3 0-96-16,-1-3-25 0,4-1-6 0,-3-2-1 15,3 0-23-15,0-7-5 0,3 4 0 0,-3-4-1070 0</inkml:trace>
  <inkml:trace contextRef="#ctx0" brushRef="#br0" timeOffset="-116561.48">19801 18001 1497 0,'0'0'32'0,"0"0"8"0,0-7 0 0,0 1 4 0,4 0-36 0,-4 0-8 31,0 2 0-31,0 4 0 0,0 0 89 0,0 0 16 0,3-6 3 0,5 0 1 0,-5 0-5 0,1-1-2 16,-4 7 0-16,7-3 0 0,-4-3-18 15,1 3-3-15,-4 3-1 0,7-3 0 0,-7 3-11 0,3 0-2 16,4-4-1-16,-7 4 0 15,0 0-11-15,0 0-3 0,0 0 0 0,0 0 0 16,0 0-8-16,0 0-1 0,4 4-1 0,3 2 0 16,-7-6-7-16,0 6-2 0,3 4 0 0,-3 2 0 15,0 1-8-15,0 2-1 0,0 1-1 0,0 3 0 0,-3 0-11 0,3-4-1 16,-4 4-1-16,4 3 0 16,-3-6-10-16,3 3 0 0,0-1-10 15,0-2 10-15,0 0 8 0,0-1 7 0,0-2 1 0,0-1 1 16,0 1-17-16,3 0 0 0,-3-4 8 0,4 0-8 15,-1 1 0-15,1-4 0 0,3 0 0 0,-7-6 0 0,0 0 0 0,7 0 0 16,4 0 8-16,-1-3-8 16,1 0 0-16,-4 0 0 0,3-3 0 0,1-1 0 15,0 4 0-15,-4 0 0 0,0 0 0 0,-7 3 0 16,10-3 0-16,-10 3 0 0,7-3 0 0,-7 3-9 16,7-7-5-16,-3 1-1 0,0 0 0 0,-1-4 0 0,-3 7-93 0,4-3-20 15,-4 0-3-15,-4 3-1 0,1-4-151 0,-1-2-30 0</inkml:trace>
  <inkml:trace contextRef="#ctx0" brushRef="#br0" timeOffset="-116280.42">19833 18063 2188 0,'0'0'48'0,"0"0"11"0,0 0 1 0,-3 3 1 0,3-3-49 15,-4 7-12-15,4-7 0 0,0 0 0 0,-3 6 141 0,3-6 26 16,0 0 5-16,0 0 0 0,0 0-72 0,3 3-14 16,1 3-3-16,-1 1-1 15,4-4-14-15,-3 0-2 0,3 0-1 0,0-3 0 16,3 0-52-16,-2 0-13 0,2 0 0 0,1-3 0 16,-1 3 54-16,4 0 8 0,-3-3 2 0,3 3 0 15,0 0-52-15,0-3-12 0,-3 0 0 0,3-1 0 0,-3 1 0 0,-1 0 0 0,1 0 0 16,-1 3 0-1,-10 0-48-15,11-3-13 0,-4 3-3 0,-7 0 0 16,11 0-102-16,-11 0-21 0,0 0-4 0,0 0-1 0</inkml:trace>
  <inkml:trace contextRef="#ctx0" brushRef="#br0" timeOffset="-114174.18">20299 17446 1713 0,'0'0'37'0,"0"0"8"0,0-10 2 0,0 4 2 0,0-3-39 0,0-1-10 0,-4 1 0 0,4 2 0 16,0-2 112-16,0 3 20 0,0-1 4 0,4 1 0 31,-4 6-43-31,0 0-9 0,0-6-1 0,0 6-1 0,0 0-13 0,0 0-2 0,0 0-1 0,0 0 0 16,0 0 0-16,0 0 0 15,0 0 0-15,3 6 0 0,-3-6-14 0,7 6-4 0,-3 1 0 0,3 5 0 16,-3 4-12-16,-1 3-4 16,4-4 0-16,0 11 0 0,-3-1-11 15,3 6-2-15,0 3-1 0,0-2 0 0,-4 2-5 0,4 1-1 0,1-4 0 0,-1 7 0 16,-4-1-4-16,4 1-8 0,-3-3 11 0,3-4-11 15,-4 0 8-15,1-6-8 16,-1 0 0-16,1-3 0 0,3 0 0 0,-4-3 0 16,-3-6 0-16,4-1 0 0,-1 1 0 0,-3-4 0 15,4-3 0-15,-4-6 0 0,0 0-65 16,0 0-11-16,0 0-1 0,0 0-1 0,4-6-91 0,-4-3-19 0,3-7-3 0,-3 4-999 16</inkml:trace>
  <inkml:trace contextRef="#ctx0" brushRef="#br0" timeOffset="-113916.49">20645 17399 2206 0,'0'0'48'0,"0"0"11"0,0 0 1 0,0 0 3 0,0 0-51 0,0 0-12 15,0 0 0-15,0 6 0 0,0 3 101 0,0-2 18 16,3-1 3-16,1 3 1 0,3 7-47 0,0-4-10 15,0 1-2-15,0 6 0 0,0 0-8 0,0 3-3 16,4 3 0-16,-4 0 0 0,3-3-33 0,-3 3-8 0,4 0 0 0,-4 0-1 16,0 0 30-16,-4 0 7 0,5 0 0 0,-1 3 1 15,-4 1-28-15,4-7-5 0,0 3-2 16,-3-3 0-16,-1 0-14 0,1-4 0 0,-1-2 0 0,1 3 0 16,-4-3 0-16,0-4 0 0,3 1 0 0,-3-7 0 15,0-6 0-15,0 0 0 0,0 0 0 0,-3-3 0 31,-1-4-45-31,1-2-15 0,-1 0-4 0,1-1 0 16,-1-2-102-16,1-4-21 0,-4-3-4 0,0 4-999 0</inkml:trace>
  <inkml:trace contextRef="#ctx0" brushRef="#br0" timeOffset="-113651.34">20500 17809 2534 0,'-4'3'56'0,"-3"1"11"0,7-4 2 0,0 0 3 0,-3 0-58 0,3 0-14 16,0 0 0-16,0 0 0 0,0 0 80 0,0 0 12 16,0 0 4-16,0 0 0 0,3 3-13 0,8-3-3 15,0 0 0-15,-1 0 0 0,4 0-40 0,0-3-8 16,4 3-1-16,0 0-1 16,-1-4-10-16,-3 1-3 0,4 0 0 0,0 0 0 0,-1 3-5 0,1-3 0 15,-4 0-1-15,0 0 0 16,0 3-11-16,-3 0 0 0,-1 0 0 0,1-3 8 15,0-1-38-15,-4 4-8 0,3 0-2 0,-3 0 0 16,-3 0-99-16,6-3-20 0,-3 3-4 0,0 0-1 0</inkml:trace>
  <inkml:trace contextRef="#ctx0" brushRef="#br0" timeOffset="-111231.23">21093 17994 1630 0,'-4'-12'34'0,"4"12"7"0,0 0-33 0,0 0-8 0,0 0 0 0,0 0 0 16,0 0 96-16,4-6 16 0,-4 2 4 15,0 1 1-15,0 3-15 0,0 0-3 0,3-6-1 0,-3 6 0 16,0 0-22-16,0-3-4 0,0 3 0 0,4-3-1 16,-1-4-3-16,-3 4-1 0,4-3 0 0,-4 6 0 15,0 0-39-15,0 0-8 0,0 0-2 0,0 0 0 16,0 0 41-16,0 0 8 0,0 0 1 0,0 13 1 15,0-1-32-15,0 1-6 0,0 5-2 0,-4-2 0 16,4 3-11-16,-3 0-2 0,-1 0-1 0,1-1 0 16,-1 7-7-16,1-3 0 0,-1 7-8 0,4-4 12 15,-4 0-12-15,4-6 0 0,-3 3 8 0,3 0-8 16,3-4 0-16,-3-2 0 0,4-3 0 0,-4-1 0 0,4 1 0 0,-1-4 11 16,-3-9-3-16,0 0-8 15,0 0 0-15,7-3 0 0,4-3-15 0,-4-1 5 0,3 1 10 0,-3-3 0 16,4-1 0-16,3 1 0 15,-3-1 0-15,-1 4 0 0,1-3 0 16,-1 3 0-16,1-4-15 0,0 4-1 0,-1 0 0 0,1-1 0 16,-4 1-21-16,0 0-5 15,3-1-1-15,-6 4 0 0,3-3-61 0,-7 0-12 0,0 3-2 0,0-4-1 16,-3-2-114-16,-5 3-23 0,-6-4-5 0,0 1-1 16</inkml:trace>
  <inkml:trace contextRef="#ctx0" brushRef="#br0" timeOffset="-111025.86">21071 18092 2703 0,'0'0'60'0,"0"0"12"0,-3 3 2 0,3-3 2 0,0 0-61 0,0 0-15 31,0 0 0-31,0 0 0 0,0 0 89 0,7 3 15 0,0 0 4 0,4 0 0 0,-1-3-41 0,1-3-8 16,3 3-2-16,-4 0 0 0,5 0-23 0,-1 0-5 15,0-3-1-15,0 0 0 0,-4 3-15 0,5-7-3 16,-5 4-1-16,4 0 0 0,-3-3-27 0,-1 3-6 15,1 3 0-15,0-3-1 16,-1 3-83-16,-3 0-16 0,4 0-3 0,-4 3-1229 0</inkml:trace>
  <inkml:trace contextRef="#ctx0" brushRef="#br0" timeOffset="-110385.81">21452 17320 1314 0,'-7'6'37'0,"7"-6"8"0,-7 4-36 0,4-1-9 0,-4 3 0 0,0-3 0 0,3 0 156 0,-3 0 28 31,0 1 7-31,4-1 1 0,-5 3-52 0,5-3-9 16,3-3-3-16,-4 3 0 0,1 0 0 0,3-3 0 0,-7 7 0 0,3-4 0 16,1 0-71-16,3-3-14 0,0 0-3 0,0 0-1 0,-4 3-11 0,1 3-3 15,3 1 0-15,0 2 0 16,3-3-25-16,1 1 0 0,-1-1 0 0,4 0 0 16,4-3 35-16,3 3 1 0,0 4 1 0,7-7 0 0,0 0-21 0,-3-3-5 15,3 6-1-15,0 1 0 0,-3-1 11 0,3 3 3 16,-3 4 0-16,0-1 0 0,-1 1 0 0,-3 6 1 15,4 0 0-15,-4 3 0 0,0 0 6 0,-3-1 1 16,-1 1 0-16,1 4 0 0,-4-5-32 0,0 5 0 0,-3-1 0 0,-1 3 0 16,1 0 0-16,-1-6 0 0,-3 3 0 0,-3-3 0 15,3 0 0-15,-4 3 0 0,1-3 0 0,-5 0 0 16,1-3 0-16,0-4 0 0,0 1 0 0,0 0 0 16,-3-1 0-16,3-2 0 15,0-4 0-15,0 4 0 0,3-4 0 0,-3 1 0 16,0-4 0-16,3 0 0 15,4-6-94-15,0 0-15 0,0 0-3 0,0 0-1 0,0 0-165 16,0 0-33-16,4-12-6 0,-4-1-2 0</inkml:trace>
  <inkml:trace contextRef="#ctx0" brushRef="#br0" timeOffset="-108570.34">22094 17515 1792 0,'0'0'51'0,"0"0"10"16,-3-4-49-16,3-2-12 0,-4 0 0 0,4 3 0 16,0 3 54-16,0 0 8 0,0 0 2 0,0 0 0 15,0 0 51-15,0 0 10 0,0 0 3 0,0 0 0 0,0 0-52 16,4 6-9-16,3 0-3 0,-3 4 0 16,3 5 0-16,-4 10 0 0,4 1 0 0,-3 5 0 15,3 0 0-15,-4 1 0 0,4 2 0 0,-3 1 0 16,3-1 0-16,-4 1 0 0,5 2 0 0,-1-2 0 15,0-4-64-15,0 0 0 0,0-5-13 0,0-1 1 0,0-3 12 16,-4-7 0-16,4 1 0 0,-3-7 0 16,3-2 0-16,-3-4 0 0,-4-3 0 0,0 0 0 15,0 0-62-15,3-10-14 0,-3-2-2 0,0-7-1 16,-3-3-70-16,-1 0-15 0,0-3-2 0</inkml:trace>
  <inkml:trace contextRef="#ctx0" brushRef="#br0" timeOffset="-108273.88">22035 17402 2188 0,'-4'-7'97'0,"0"1"20"15,1 0-93-15,3 6-24 0,0-3 0 0,0 3 0 0,0-7 87 16,3 1 13-16,5 0 2 0,-5-3 1 0,4 2-44 0,4 1-9 0,-4 0-2 0,3-1 0 16,4 4-5-16,1-3-2 0,-1 3 0 0,3-3 0 15,1 3 19-15,3-1 3 0,-3 1 1 0,3 0 0 16,4 3-52-16,-4 0-12 0,3 0 0 0,-2 0 0 15,-1 6 54-15,-4-2 8 0,1 5 2 0,-4 0 0 16,-3 1-52-16,-1 5-12 0,1 1 0 0,-4 3 0 16,-3 3 54-16,-1 3 8 0,-3 0 2 0,0 3 0 15,-3 0-52-15,-1 1-12 0,0-1 0 0,-6-3 0 16,3 3 0-16,-4-3 0 0,-3-3 0 0,0 0 0 16,0 0 0-16,-4-3-10 0,1 0 2 0,-1-4 0 15,0 1 8-15,1-3 11 0,-1-1-3 0,0-2 0 16,4-7-8-16,0 0 0 15,0-6 0-15,4 3 0 0,2-3-116 0,1-1-24 0,4-2-6 0,-1 0-1 16,4 0-72-16,4-1-14 0</inkml:trace>
  <inkml:trace contextRef="#ctx0" brushRef="#br0" timeOffset="-107430.42">22543 17997 1094 0,'0'0'23'0,"3"-6"5"0,1 0-28 0,-1 3 0 0,-3 3 0 0,4-6 0 0,-4-1 135 0,0 1 21 0,0 0 5 0,3-4 1 16,-3 4-22-16,0 0-5 0,-3-1-1 15,3 1 0-15,0-6-37 0,0 2-7 0,0 1-2 0,0-1 0 16,0 4-19-16,0 0-4 0,0 0-1 0,0-1 0 16,0 1 0-16,0 0 0 0,0 6 0 0,0 0 0 31,0 0-51-31,0 0-13 0,0 0 0 0,0 0 0 0,0 0 47 0,0 12 6 0,-4 1 2 0,1-1 0 15,3 7-25-15,0-3-5 0,0 0-1 0,0 2 0 16,0 4-4-16,0 0-2 0,0 0 0 0,0 3 0 31,0-3 10-31,0-3 3 0,3-3 0 0,1 3 0 0,-4-4-31 0,3-2 0 0,1 3 0 16,-1-4 0-16,1 1 0 16,-1 2 0-16,1 1 0 0,-1-4 0 0,1 4 0 0,-1-6 0 0,1 2 0 0,-1-2 0 15,4 2 0-15,-3 1 0 0,0-1 0 0,3-2 0 16,-4-1 0-16,4 0 0 0,-3 1 0 0,3-4 0 15,3-3 0-15,-3-3 0 0,0 0 0 0,1-3 0 47,2-3 8-31,1 0-8 0,-4-4 0-16,3 1 0 0,1-4 8 0,-4 4-8 0,0-4 0 15,4-2 0-15,-8 2 0 0,4 0 0 0,-3 1-11 0,-1-1 11 0,1 1-40 16,-4-1-1-16,0 1 0 0,0 2 0 0,-4-2-67 0,1 2-12 0,-1 1-4 0,1 0 0 15,-4-1-22-15,3 1-5 0,-3-1-1 0</inkml:trace>
  <inkml:trace contextRef="#ctx0" brushRef="#br0" timeOffset="-107189.24">22483 18054 2453 0,'-8'6'51'0,"8"-6"13"16,0 0-52-16,0 0-12 0,0 0 0 0,0 0 0 15,0 0 126-15,0 0 22 0,0 0 5 0,0 0 1 16,8 0-72-16,-1 0-14 0,0-3-4 0,3 3 0 16,1 0-10-16,-1 0-2 0,5 0-1 0,-1 3 0 15,0-3-31-15,0 0-5 0,0 3-2 0,4-3 0 16,-1 0 15-16,1 0 4 0,0-3 0 0,-1 3 0 16,1-3 0-16,-4 3 0 0,4 0 0 15,-1-3 0-15,-6 3-84 0,3-3-17 0,-4 3-3 0</inkml:trace>
  <inkml:trace contextRef="#ctx0" brushRef="#br0" timeOffset="-97440.17">13776 9710 1194 0,'11'-3'33'0,"-1"-3"9"16,1 3-34-16,6-4-8 0,1 4 0 0,3 0 0 15,4 0 17-15,3-3 2 0,4 3 0 0,0 0 0 16,3-4-19-16,0 4 10 0,4-3-10 0,3 0 8 16,8-1 0-16,-1 1 0 0,4 3 0 0,7-3 0 15,0-1-8-15,3 4 0 0,8-3 0 0,0 0 8 16,10-4 28-16,7 1 4 0,0-4 2 0,11 4 0 16,3-7 24-16,8 4 5 0,-1-1 1 0,11 1 0 15,3-4-10-15,8 3-2 0,3-2 0 0,3 2 0 0,1 7-19 16,3-3-4-16,0 5-1 0,-3 1 0 15,-1 0-28-15,1 3-8 0,-4-3 0 16,0 3 0-16,-7 3-11 0,0 0-3 0,-7 0-1 0,4 4 0 16,-12-1 15-16,1 0 0 0,0 0 0 0,-7 1 0 15,-7-1 0-15,-4 0 0 0,0 1 0 0,-6 2 0 0,-8-3 9 0,-4 4-9 16,-3-4 0-16,-3 3 9 0,-8-2 0 0,-6 2 0 0,-4 0 0 0,-7 1 0 31,-4-4-33-31,-10 0-6 0,-1 1-2 0</inkml:trace>
  <inkml:trace contextRef="#ctx0" brushRef="#br1" timeOffset="-86931.27">5517 13887 248 0,'0'6'11'0,"0"-3"2"0,0-3-13 0,0 0 0 0,0 0 0 0</inkml:trace>
  <inkml:trace contextRef="#ctx0" brushRef="#br1" timeOffset="-86020.04">5683 13730 771 0,'14'-3'32'0,"0"0"-32"15,1 0 31-15,2-1-1 0,1 1 0 0,0 0 0 16,3 0-14-16,0 0-2 0,4 0-1 0,-4 0 0 15,7 3-3-15,0-3-1 0,-3 3 0 0,3-4 0 16,0 4-9-16,1-3 0 0,-1 3-10 0,0-3 10 16,4 0 0-16,3 3 0 0,-10-3 0 0,10 0 0 0,-3 0 0 0,7 3 0 0,-4-4 0 0,4 4 0 31,3-3 12-31,4 0-2 0,0 0 0 0,0 0 0 16,3 0 2-16,4-3 0 0,3 2 0 0,1 1 0 15,-1 0 35-15,4 0 7 0,0 3 2 0,4-3 0 16,-1 3 3-16,4 3 1 0,0-3 0 0,0 3 0 15,4-3-45-15,-4 3-15 0,3 0 9 0,-3 1-9 0,7-1 12 0,-3-3-4 16,3 3 0-16,4 0 0 0,-1-3-8 0,1 0 0 0,7 3 0 0,-4-3 0 16,3 0 0-16,1 3 0 15,3 0 0-15,0 0 0 0,-3 1 0 0,3 2 0 0,0 0 0 0,1 0 0 16,-1 4 28-16,0-1 3 0,4-3 1 0,-4 4 0 16,4-1-20-16,-4-2-3 0,0-1-1 0,0 0 0 15,4 0 7-15,0 1 1 0,-1-4 0 0,1 3 0 16,0-3 28-16,0 0 7 0,-1 0 1 0,-2 1 0 15,-1-1 6-15,-4 0 2 0,1 0 0 0,-4 0 0 16,-3 0-20-16,-4 0-3 0,0 4-1 0,-7-4 0 16,0 0-20-16,-7 0-5 0,0 0-1 0,-4-3 0 15,-6 3-10-15,-1 1 12 0,-6-1-12 0,-5 0 12 16,1 0 0-16,-7 0 0 0,-4 0 0 0,0 0 0 16,-3 0-12-16,0 1 0 0,-8-1 0 0,5-3 0 15,-8 3 0-15,-4-3 0 0,1 0 0 0,-1 3 0 16,-3-3-19-16,-7 0-5 0,0 0-2 0,0 0 0 15,0 0-39-15,0 0-8 0,-7 3-2 0,0 3 0 16,0-2-13-16,-3 2-2 0,3-3-1 0</inkml:trace>
  <inkml:trace contextRef="#ctx0" brushRef="#br1" timeOffset="-83044.89">5189 17276 843 0,'0'0'36'0,"0"0"-36"32,0 0 22-32,0 0-2 0,0 0-1 0,0 0 0 15,0 0-11-15,0 0-8 0,0 0 9 0,0 0-9 16,0 0 50-16,0 0 4 0,0 0 1 0,0 0 0 16,0 0 13-16,0 0 4 0,0 0 0 0,0 0 0 0,0 0-20 0,7 0-3 0,0-3-1 0,1 0 0 31,-1 3-23-31,3-3-5 0,-3 3 0 0,4-3-1 15,3 3-10-15,-3-3-1 0,-1-1-8 0,4 1 12 16,0 0 3-16,0 0 0 0,4 0 0 0,-4-3 0 0,7 3 28 0,-3-4 5 0,3-2 2 0,0 3 0 16,4-1 7-16,0 1 2 0,6 3 0 0,-2-3 0 15,2 3-41-15,1-1-8 0,3 1-2 0,-3 0 0 16,0 0 0 0,0 0 0-16,3 0 0 0,-3 0 0 0,-4-1-8 0,4 4 0 0,-4 0 0 0,0-3 8 31,-3 3 6-31,3 0 1 0,-7-3 0 0,0 3 0 0,1 0 17 0,-12 0 4 0,1 0 1 0,3 0 0 15,-7 0-1 1,0 0-1-16,0-3 0 0,-3 3 0 0,3-3-17 0,-7 3-3 0,7 0-1 0,0-3 0 16,-7 3-14-16,7 0 8 0,-7 0-8 0,0 0 0 15,0 0 8-15,7 0-8 0,-7 0 0 0,0 0 0 16,0 0 0-16,0 0 8 0,0 0-8 0,0 0 0 16,0 0 0-16,0 0 0 0,0 0 0 0,0 0 0 15,0 0 0-15,0 0-20 0,0 0 4 0,0 0 0 16,0-3-144-16,7-1-29 0</inkml:trace>
  <inkml:trace contextRef="#ctx0" brushRef="#br1" timeOffset="-78143.09">18062 12360 1165 0,'0'0'24'0,"0"0"7"0,0 0-31 0,0 0 0 0,0 0 0 0,0 0 0 31,0 0 57-31,0 0 6 0,0 0 1 0,0 0 0 16,0 0-29-16,0 0-6 0,4-3-1 0,6 0 0 0,-3-1-2 0,4 1-1 0,0 0 0 0,6 0 0 31,1 3 4-31,3 0 1 0,0-3 0 0,7 3 0 0,1 0-20 0,-1 0-10 0,4 0 10 0,3 0-10 16,-3 0 12-16,3 3-3 0,0-3-1 0,0-3 0 15,4 3 13-15,-3-3 3 0,2-4 0 0,1 1 0 16,3 3 9-16,-3 0 3 0,0-3 0 16,3-1 0-16,-6 1-19 0,3 0-3 0,-4 0-1 0,-3-4 0 15,3 4-13 1,-7-4 8-16,4 1-8 0,-8 3 0 15,1 3 60-15,-7 0 5 0,-1 3 2 0,-6-4 0 0,0 4-176 16,-4 0-35-16,-7 0-8 0</inkml:trace>
  <inkml:trace contextRef="#ctx0" brushRef="#br1" timeOffset="-72353.81">28540 15423 1146 0,'0'0'32'0,"0"0"8"0,0 0-32 0,7 0-8 0,-4-3 0 0,4 3 0 16,0 0 52-16,4 0 10 0,-4-3 2 0,0 3 0 15,4 0-51-15,-1 0-13 0,1 0 0 0,7 0 0 16,-4 0 12-16,0 0-2 0,3 0-1 0,5 0 0 15,-5 0-9-15,4 0 0 0,1 0 0 0,2 0 0 16,-3 0 8-16,8 0 5 0,-5 0 2 0,5-3 0 0,-5 0 25 0,4 0 6 16,1-1 1-16,-1 1 0 15,7 0-10-15,0-3-1 0,8 0-1 0,-1 2 0 0,4-2-14 16,0 3-2-16,7 0-1 0,0-3 0 16,3 2-10-16,1-2-8 0,3 3 9 0,-1 0-9 15,1 0 12-15,0 3-3 0,0 3-1 0,0 0 0 0,4-3-8 0,-1 0 0 16,4 0 0-16,-3 3 0 15,3-3 19-15,-4 3 5 0,1-3 0 0,-1 3 1 16,4 1 27-16,0-1 4 0,1 0 2 0,-1 0 0 16,-4 0-29-16,-3-3-5 0,-4 0-2 0,1 3 0 0,-4-3-13 15,0 3-9-15,0 1 12 0,-7 2-12 0,-8-3 8 0,-2 3-8 0,-8-3 0 0,-7 1 0 32,0 2 13-32,-3-3-4 0,-8 0-1 0,1-3 0 0,-8 3-8 15,-3-3 0-15,0 0 0 0,0 0 0 16,0 0 0-16,0 0 18 0,-3 0-3 0,-4 0-1 0,0 0-6 0,0 0 0 15,-4 0-8-15,4 0 12 0,0 0-12 0,-3 0 9 0,-1-3-9 0,0 3 8 16,1 0-8-16,-4-3 10 0,3 3-10 0,0-3 10 31,4 0-10-31,-3 3 0 0,3-3 0 0,3 3 0 0,4 0 0 0,-7-4 0 0,7 4 0 0,0 0 0 16,0 0-40-16,-7 0-8 0,7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01:30:17.34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 727 1580 0,'-4'-3'67'15,"-6"3"-54"16,3 0 75-31,7 0 14 0,-4-3 3 0,4 3 1 16,-7 0-25-16,3 0-5 0,4-3 0 0,0 3-1 0,-3-3 7 0,-4-1 2 0,7 4 0 0,-4 0 0 31,-3-6-24-31,7 3-4 0,-3 0 0 16,3-7-1-16,0 4-5 0,0 0-1 0,0-4 0 0,0 4 0 0,3 3-17 0,-3-3-4 0,11-4-1 0,-11 1 0 16,10 0-14-16,-6-1-2 0,7 4-1 0,6-10 0 0,-10 7-26 0,11-1-4 0,-4 1-2 0,7 6 0 31,-7 0 44-31,7 0 9 0,-6-1 1 0,6 8 1 15,0-1-13-15,-3 3-2 0,3 3-1 0,0 4 0 0,4 3-2 0,-11-1-1 16,7 4 0-16,0 6 0 0,0 0 17 0,-7 7 3 0,7 5 1 0,-6-5 0 16,-5 5-6-16,4-2-1 0,-3 5 0 0,-8-5 0 31,4-1-2-31,-3 4-1 0,3 0 0 0,-14-4 0 0,7 1-9 0,-4-1-1 0,-6-2-1 0,3-4 0 16,-7 3-4-16,3-9-1 0,-3 0 0 0,0-3 0 15,-4 0-9 1,1-7 0-16,-1 1 0 0,0-4 8 0,1 1-8 0,3-7 0 0,-11 0 0 15,11-3 0-15,-4-3 16 0,4 0-1 0,0-4-1 0,-4 1 0 16,4 0-14-16,0-1 0 0,3-5 0 0,4 3 0 31,4-4-11-31,-8 4-5 0,8-7 0 0,3 0-1 0,0 1 17 0,0-4 0 16,10 0-8-16,-6 3 8 0,6-3 12 0,1 4 5 16,3 2 2-16,0-6 0 0,4 7-19 0,0 2 0 0,3 4 0 0,3 0 0 15,1 3 0-15,-4-4 0 0,4 7 0 0,3 7 0 0,-3-7-15 0,0 6-6 16,-1-3-2-16,1 0 0 0,-4 4 37 15,0-1 7-15,4 3 2 0,-11 1 0 16,0-1-70-16,4-3-13 0,-8-3-4 0,5 1 0 16,-5-1-102-16,-6 0-21 0,6-6-4 0,-3 0-683 15,-3-1-137-15</inkml:trace>
  <inkml:trace contextRef="#ctx0" brushRef="#br0" timeOffset="253.97">1905 796 2188 0,'0'0'48'0,"0"0"11"0,0 0 1 0,0 0 1 0,0 0-49 0,0 0-12 15,0 9 0-15,4-5 0 0,-4 5 96 0,0 4 17 16,3 2 3-16,4-2 1 0,-3 6-33 0,6 2-8 0,-3-2 0 0,0 10-1 16,4-4-9-16,-4 6-2 0,4 0 0 0,-1 7 0 15,-3-4-11-15,4 4-2 0,-1-10-1 0,1 4 0 16,3-7-26-16,-3 0-6 0,-1-3-1 0,4 0 0 15,-3-7-17-15,-4-5 0 0,4-1 0 0,-8 1 0 32,8-7-48-32,-8-3-16 0,-3 0-3 0,7-3-1 15,-7-7-75-15,0-2-15 0,0-4-3 0,0 3-1059 0</inkml:trace>
  <inkml:trace contextRef="#ctx0" brushRef="#br0" timeOffset="628.04">1930 758 1792 0,'0'0'51'16,"0"0"10"-16,0 0-49 0,0 0-12 0,0 0 0 0,0 0 0 15,0 0 156-15,0 0 29 0,0 0 6 0,0 0 1 0,3-3-103 0,8 0-20 16,-1 3-4-16,-6-3-1 0,7-3 5 0,-1 6 1 0,4 0 0 0,4-3 0 16,-1 3-15-16,5-4-3 0,2 1-1 0,5 3 0 15,-5-3-11-15,1 3-1 16,0-3-1-16,6 6 0 0,-6-3-10 0,0 6-1 15,-4 1-1-15,-3 2 0 0,3-3-1 16,0 1 0-16,-7 5 0 0,4 1 0 0,-1 6-1 0,1-4-1 16,-4 7 0-16,-3 3 0 0,-1 7-2 0,1-4 0 0,-8 0 0 15,1 7 0-15,-4-7-7 0,0 3-2 0,-4-6 0 0,4 3 0 16,-10 7-4-16,6-10 0 0,-6 6-8 0,-1-6 12 16,-3 1-4-16,3-5-8 0,-6 1 11 0,3-9-11 15,0 0 0 1,-8-1 0-16,8-3 0 0,-3-2 0 0,2-7 8 0,1-3-8 0,-7-1 0 15,7-5 0 1,-7 6 0-16,7-3 0 0,-4-1 0 0,4 1 0 0,0 0-46 16,3 0-6-16,1-1-2 0,6-2 0 0,-3 3-106 0,4 2-22 0,3-2-4 15,0 3-1163-15</inkml:trace>
  <inkml:trace contextRef="#ctx0" brushRef="#br0" timeOffset="1495.04">3507 859 1422 0,'0'0'31'0,"0"-3"6"0,0-4 2 0,-4-2 1 0,4 0-32 0,0 2-8 0,-3-2 0 0,3 3 0 0,0 6 124 0,0 0 22 16,0 0 5-16,0 0 1 0,0 0-22 16,0 0-4-16,0 0-1 0,0 0 0 15,3 6-23-15,1 6-5 0,3 1-1 16,-4 3 0-16,4 6-26 0,-3 6-6 0,-1-6 0 0,8 6-1 0,-4 3-7 15,4-2-2-15,-8-1 0 0,4 0 0 16,7 0-14-16,-10 0-2 0,6 1-1 0,1-4 0 0,-4 0-13 0,7 9-4 16,-10-12 0-16,3-3 0 15,0 0-8-15,-4-3-3 0,1-7 0 0,-1 3 0 16,-3-5-9-16,0-4 12 0,0 0-12 0,-3-3 12 16,-1-3 18-16,-3 0 4 0,4 0 1 0,-4-7 0 15,-4-2-35-15,4 2 0 0,-4-2 0 0,1-7 0 16,-1 0-16-16,-3 3-11 0,4-9-1 0,-1 3-1 0,-7-3 19 15,11 0 10-15,-10-3-10 0,6 0 10 0,4-7-12 0,-4 7 12 16,4 0-13-16,4-7 5 0,-8 7 8 0,8-3-8 16,3 3 8-16,0-1-8 0,0-5 8 0,0 6 0 15,3-1 0-15,8 4-8 0,-8 3 8 0,8 0 0 16,0-3-9-16,3 10 9 0,3-7 0 0,-6 6 0 0,3-3-9 16,0 4 9-16,7 2 0 0,-7 7 0 0,4-1 0 0,7-2 0 15,-1 3 8-15,-2 3 0 0,-5 3-8 0,8 0 12 16,3 0 3-16,-3 3 0 0,-4 0 0 0,4 3 0 15,-8 7 1-15,4-7 0 0,-3 7 0 0,0-4 0 16,-1 7-7-16,-10-7-1 16,4 4 0-16,-4-1 0 0,4 4 0 0,-11-7 0 0,3 7 0 0,-3 6 0 0,-3-6 3 15,-4 2 0 1,3 7 0-16,-7-6 0 0,-3 6-11 0,4-6 0 16,-11 0 0-16,7 3 0 0,-11 0 0 0,4 0 0 15,-1-7 0-15,1 1 0 0,0 3 0 0,4-7 0 0,-5 1 0 0,1 0 0 16,7-4 0-16,0-9 0 0,-4 3 0 0,4 0 0 0,4-6-10 0,-1 0-4 15,4 0-1 1,3 0 0-16,1-7-114 0,3 1-23 0,3-1-5 0,1 1-807 16,3 6-160-16</inkml:trace>
  <inkml:trace contextRef="#ctx0" brushRef="#br0" timeOffset="2017.16">4223 708 1728 0,'0'0'38'0,"0"0"8"0,0 0 2 0,0-6 0 0,0-3-39 16,0 2-9-16,-7 1 0 0,7 0 0 0,7-4 134 0,-7 4 25 0,0-3 5 0,0-4 0 0,0 7-58 0,3-4-12 31,1 4-2-31,-4 6-1 0,0 0-22 0,0 0-4 0,7 0-1 0,-4 10 0 0,4-1 0 0,-3 10 0 15,3-4 0-15,-3 11 0 0,-1 2 0 0,4 3 0 16,-7-3 0-16,11 7 0 0,-11 2-51 0,0-8-13 16,3 8 0-16,-3 1 0 15,7 0 54-15,-7-4 8 0,0 4 2 0,4-1 0 16,-4 1-52-16,7 0-12 0,-7-4 0 0,3-3 0 16,1-9 0-16,-1 3-16 0,1-12 3 0,0 3 1 15,3-4 12-15,-7-2 0 0,0-10 0 0,0 0-9 16,0 0-45-16,0 0-9 0,0 0-1 0,0 0-1 15,0 0-58-15,0-10-11 0,3 4-2 0,4-3-1 16,-7-1-131-16,7 1-25 0</inkml:trace>
  <inkml:trace contextRef="#ctx0" brushRef="#br0" timeOffset="2600.73">4636 972 2433 0,'0'0'53'0,"0"0"11"0,-4-4 3 0,4 4 2 0,-7 0-55 15,3 0-14-15,-3 0 0 0,4 4 0 0,-1-1 102 0,-6 3 18 16,3 0 3-16,3 10 1 0,-3-7-48 0,4 7-8 0,-1 3-3 0,-7 0 0 0,4 6-19 0,4-3-4 31,-1 0-1-31,1 3 0 0,-1-3-9 0,1-3-3 0,3-1 0 16,0 1 0-16,0-6-16 0,3-1-3 0,1 1-1 0,3-7 0 0,3 3-9 0,-6-2 0 16,3-7 0-16,18 0 0 15,-11-7 0-15,-7-2 0 0,3 0 0 0,5-4 0 16,-5 1-8-16,-3-10-1 0,4 0 0 0,-1 3 0 15,1 0 9-15,-4 0-12 0,0-3 12 0,0 3-12 16,-3 4 12-16,3-4-8 0,-7 6 8 0,3 7-8 0,-6 0 8 0,3-4 0 16,0 7 0-16,-7 3-8 0,7 3 8 0,-4 4 0 15,-3 2 0-15,4-3 0 0,-1 7 0 0,0 6 0 16,4-10 0-16,0 10 0 16,4 3 0-16,-4-6 0 0,4 2 0 0,-1 4 0 0,4-6 0 0,-3 3 9 15,6-3-9-15,-3-4 0 16,4 1 9-16,3-4-9 0,-3 4 0 0,-4-7 9 15,0 0-9 1,-7-6 0-16,10 6 9 0,-10-6-9 0,0 0 11 0,0 0-3 0,0 0 0 0,0 0 0 0,0 0-16 16,0 0-4-16,0 0-1 0,11-3 0 0,-8-3 33 0,4 0 6 15,-3 3 2-15,-1-10 0 0,5 4-19 0,-8-4-9 16,0 1 10-16,0-4-10 0,0 3 8 0,0-5-8 0,0-1 0 0,3 0 0 16,-3 3 0-16,7-9 0 15,-3 3 0-15,3 0 0 0,0 0 0 0,0 3 8 0,3 1-8 16,-3 2 0-16,4 7 0 0,0-7 0 0,-1 10 8 15,1-1-8-15,3 4 10 0,-4 3-1 0,5 6 0 0,-1 4 0 0,0-1 7 16,-4 10 0-16,1 3 1 0,-4 3 0 16,4-3-4-16,-4 3-1 15,-4 0 0-15,1 3 0 0,-1 1-12 0,1-4 11 0,6 0-11 0,-10-3 10 16,0-3-10-16,4-1 0 0,-4-5-10 0,7 0 10 16,-7-4-91-16,0-3-12 0,0-6-2 0,0 0-1 31,0 0-96-31,7-9-19 0,0-4-4 0</inkml:trace>
  <inkml:trace contextRef="#ctx0" brushRef="#br0" timeOffset="3181.7">5316 984 2082 0,'0'0'59'0,"0"0"13"0,0 0-57 16,0-3-15-16,0 3 0 0,0 0 0 15,0 0 122-15,0 0 22 0,0 0 4 0,0 0 0 16,-7 3-44-16,4 7-8 0,3-1-3 0,-11 0 0 0,11 7-23 0,-10 6-5 15,6-3-1-15,1 9 0 0,-1-3-19 0,1 3-4 0,3-6-1 0,-8 3 0 16,8-3-4-16,0 0-2 16,0-6 0-16,8 3 0 0,-8-4-18 0,3-8-4 15,1 2-1-15,-1-3 0 16,4 1-26-16,0-4-5 0,-3 0 0 0,6-3-1 0,-3-3 31 16,0-3 6-16,4-1 2 0,0-2 0 0,-4-1-29 0,0-5-5 0,0 2-2 0,3-2 0 15,-6-7 18 1,3 6 0-16,-4 0 0 0,1-3 0 0,0 7 0 0,-4-1 0 0,0-2 0 0,-4 2 0 15,0 1 0-15,1 2-8 0,3-6 8 0,-7 4 0 16,3-1 0-16,-6 7 0 0,6 0 0 0,1-4 0 16,-1 4 0-16,1 6 0 0,-1 0 0 0,1 3 0 0,3 0 0 15,0 10 0 1,-4-4 0-16,4 4 0 0,4 6 0 0,-4-7 0 16,3 10 0-16,1 0 0 0,-1-3 0 0,4 6 0 15,0-6 0-15,4 3 0 0,-4-6 0 0,4 2 0 0,3-2 0 0,-4 0 0 16,-6-7 0-16,10 4 8 0,-4-4-8 0,1 0 0 15,0-2 0-15,-1-7 0 16,1 3 0-16,-11-3 0 0,0 0 0 0,10 0 0 0,-10 0 0 0,11-3 0 16,-11 3 10-16,7-3 6 0,0-10 0 0,-3 1 1 15,3-1-27-15,-7 4-6 0,0-10 0 0,0 0-1 0,-7 3 37 0,3-6 8 16,4 0 2-16,-11 4 0 16,8-4-30-16,-1 6 8 0,1-6-8 0,3 3 0 0,-4-3 29 0,4 3 3 15,0 4 1-15,0-4 0 0,0 3-33 16,4 4 0-16,3-1 0 0,0 4 0 15,0-1-16-15,4 1-11 0,-1 9-1 0,4-6-1 0,0 3 29 0,4-1 0 16,-4-2 0-16,4 6 10 0,-1-3 11 0,-2 3 3 0,-1 0 0 0,3 0 0 31,-3 0-24-31,-3 0 0 0,3 3 0 0,-3 3 0 16,-4-2-27-16,3-1-9 0,-3 3-3 16,0-3 0-16,1 3-130 0,-1 1-27 15,0 8-4-15,-7 1-2 0</inkml:trace>
  <inkml:trace contextRef="#ctx0" brushRef="#br0" timeOffset="3712.04">6481 812 1519 0,'0'0'43'0,"0"0"9"0,0 0-41 0,0 0-11 0,0 0 0 0,0 0 0 0,0 0 154 0,0 0 29 0,0 0 5 0,-4 9 2 16,4-3-57-16,0 4-11 0,0 2-2 0,4-5-1 15,-1 8-27-15,4 1-4 0,0 3-2 0,4 0 0 16,-4 3-14-16,3-7-4 0,5 10 0 0,-5-3 0 16,1 3-24-16,-1-3-4 0,1 0-2 0,-1 0 0 15,1 0-17-15,-4-3-3 0,4-7-1 0,-8 7 0 16,1 0-17-16,3-6 10 0,-4 5-10 0,1-2 8 0,-1-3-8 0,-3 5 0 31,0 1 0-31,0-9-11 0,0 2-55 0,0-5-11 16,-3-1-3-16,3-6 0 15,0 0-74-15,-7 0-15 0,0-6-3 0,3-1-1008 0</inkml:trace>
  <inkml:trace contextRef="#ctx0" brushRef="#br0" timeOffset="4212.04">6442 708 2030 0,'-7'-6'57'0,"7"6"14"0,-4-9-57 0,4 2-14 0,-3 1 0 0,3 0 0 15,0-1 105-15,3 1 19 0,-3 0 3 0,7-7 1 0,-3 4-61 16,3 0-12-16,3-1-3 0,1 4 0 16,0-10-1-16,3 7-1 0,3-1 0 0,1 1 0 0,0 0 7 0,-1-4 2 0,4 4 0 0,4-4 0 15,-4 7-12-15,4-4-3 16,0-2 0-16,3 6 0 0,0-1-14 16,-3 4-3-16,-4 0-1 0,4 3 0 0,-4 3-1 0,-4 7 0 15,1-1 0-15,-4 10 0 0,-3 3 0 0,-8 6 0 0,1-3 0 16,-4 6 0-16,-4 1-11 0,1-1-2 0,-8 1-1 0,1 8 0 15,-1-8-11-15,-3 2 10 16,0 1-10-16,-4-4 10 0,1 0 10 0,-1 1 3 0,4-7 0 16,-4 3 0-16,4-6-23 0,0 0 0 15,3-10 0-15,1 4 0 0,3-7-12 0,0 4-8 0,3-10 0 16,4-3-1-16,0 0 10 0,0 0 3 0,0 0 0 0,7-6 0 16,0-4 0-16,0 1 0 15,4 0 0-15,3-1 0 0,0 1 8 0,4-7 0 0,-1 4 0 0,1-1 0 16,3 7 32-16,0-7 3 0,0 4 0 15,4 3 0-15,-4-1-58 16,1 7-11-16,-1 3-2 0,-4 1-1 0,-3 5 37 0,1 7 10 0,-5-4 1 0,-3 10 0 16,0 0 12-16,-3 0 2 0,-1 3 1 0,1 3 0 15,-4-3-15-15,0 4-3 0,-4-1-8 0,1 0 12 16,-1-6-3-16,1 0-1 0,-4 0 0 0,0-3 0 0,0 0-8 16,3-7 0-16,-3 1 0 0,3-1 0 15,1 1-9-15,3-10 9 0,-7 3-12 0,7-6 12 16,0 0-84-16,0 0-9 0,0-6-3 0,7 0 0 15,-7-7-56 1,3 1-12-16,4-4-3 0,1 10-1111 0</inkml:trace>
  <inkml:trace contextRef="#ctx0" brushRef="#br0" timeOffset="4549.7">7218 1122 1958 0,'-4'13'43'0,"4"-4"9"0,-3-3 1 0,-1 1 3 0,4 5-45 0,-3-2-11 15,-1 5 0-15,1-2 0 0,3-1 156 0,-4 1 28 16,4 3 7-16,0-4 1 0,0 4-52 0,0-1-9 16,4-5-3-16,-1 2 0 0,4-2-51 0,-3-1-10 15,3 1-3-15,0-7 0 0,3 0-52 0,-2 0-12 0,2-3 0 0,1-3 0 16,3 0 0-16,-4-4 10 16,5-2-10-16,-1 0 12 0,0-1-12 0,-4 4 12 0,1 0-12 15,-4-1 12-15,4-5-12 0,-4 2 8 0,0 4-8 0,-4-3 8 16,1 3-18-16,-1-1-4 15,1-2-1-15,-8-1 0 0,1 4 23 0,-4 0 4 16,-4 0 0-16,0-1 1 0,-6 4-13 0,-1-6 0 16,1 6 0-16,-5 0 0 0,1 3-12 0,0 3 0 0,0 0 1 15,0 6 0-15,3-6-6 0,0 4-2 0,4-1 0 16,0 3 0-16,4 1-123 0,6 5-25 16,1-8-5-16,3 5-693 0,3-2-139 0</inkml:trace>
  <inkml:trace contextRef="#ctx0" brushRef="#br0" timeOffset="5053.13">7472 765 1486 0,'0'0'32'0,"0"0"8"0,0 0 0 0,0 0 3 0,0 0-35 0,0 0-8 15,3 6 0-15,4 0 0 0,0 4 143 0,1 5 26 0,-5-2 6 0,4 9 1 16,0 0-44-16,0 3-8 0,0 0-1 0,0 9-1 16,0-9-18-16,0 7-3 0,4-4-1 0,-4 3 0 15,4 4-37-15,-4-7-8 0,0 0-2 0,0 1 0 16,0-4 9-16,0 0 2 0,-4 0 0 0,5-3 0 16,-5 0 0-16,1-3 0 0,-1 2 0 0,1-11 0 15,-4 6-64-15,0-7-28 16,0 4 3-16,0-7 0 0,0-6 40 0,0 0 8 0,0 0 1 0,0 0 1 15,-4-6-41 1,1-7-8-16,-1 4-1 0,1-4-1 0,3 4 42 0,0-7 8 0,0 3 1 0,0-2 1 0,0-4-26 0,3 3 0 31,1 1 0-31,3-11 0 0,0 1-46 16,0 7-14-16,3 2-4 0,1 0 0 0,0-3 52 0,3 1 12 0,0 8 0 16,3-9 0-16,-3 7 0 0,4-1 0 15,0 7 0-15,3 0 0 0,-3-4 28 0,-1 7 8 0,1 3 1 0,-4 0 1 16,0 6-10-16,-3 4-1 0,-1-4-1 0,-3 7 0 0,0 2-26 0,-3 4 0 15,-1-3 0 1,1 9 0-16,-8-6 0 0,4 6 0 0,-7-3 0 0,0 9 0 16,0-12 0-16,-7 6 0 0,0-3 0 0,-4 0 0 0,-3-3 0 0,-3 0 0 15,2 3 0-15,-2-13 0 0,-1 3 0 0,4-2 0 16,-4-7 0-16,4 0 0 16,0-3-97-16,3-3-25 0,0 0-5 0,4 0-1 15,4-7-122-15,-1 4-25 0,4-6-5 0,7 12 0 0</inkml:trace>
  <inkml:trace contextRef="#ctx0" brushRef="#br0" timeOffset="5623">8174 1144 1954 0,'0'0'43'0,"0"0"9"0,0 0 1 0,3-9 3 16,-3 2-45-16,4 1-11 0,-4 0 0 0,3-4 0 16,1 4 92-16,-4 6 17 0,0-6 3 0,0 6 1 0,-4-3 7 0,1-4 2 15,-4 7 0-15,0 0 0 0,-4 7-29 0,1-1-5 16,-4-3-2-16,3 7 0 16,-3 2-18-16,0 7-3 0,0-7-1 0,0 4 0 15,-1 6-16-15,5-9-4 0,3 5-1 0,0 1 0 0,3-6-18 0,1-1-3 16,3 1-1-16,0 6 0 0,3-10-21 0,4 4 0 15,0-1 0-15,7 1 0 0,1-7 0 0,2 3 0 16,4-5 0-16,4-4 0 0,3-4 0 0,0-2-13 16,4-3 1-16,-4-4 1 0,-3-2 11 0,0-1 0 15,-4 3 0-15,0-6 0 0,-7 1 0 0,0 5 0 0,-3-3 0 0,-4 7 0 16,-3 0 0-16,-4 2 8 16,0 1-8-16,-8 0 8 0,1 0 0 0,-3 6 0 0,-4-4 0 15,0 8 0-15,-8-4-8 0,5 3 0 0,-4 0 0 0,-1 3 0 16,1-3-62-16,4 0-10 0,3-3-3 0,-1 4 0 15,5-4-85 1,3 0-18-16,7 0-3 0,0 0-689 0,0 0-138 0</inkml:trace>
  <inkml:trace contextRef="#ctx0" brushRef="#br0" timeOffset="5872.15">8389 862 2508 0,'-3'9'71'0,"-1"1"16"0,0-1-70 0,4 7-17 0,0-7 0 0,4 7 0 15,0 3 125-15,-1-7 22 0,1 7 4 0,3 3 1 16,0-3-54-16,3 6-10 0,-3-3-3 0,4 6 0 16,0-6-1-16,-1 6-1 0,4-6 0 0,0 3 0 15,0-6-74-15,-3 0-9 0,0-3-12 0,-1 2 2 16,1-5 10-16,-1 3 0 0,1-7 8 0,0 4-8 15,-4-4 0-15,0 3 0 0,-4-5 0 0,1-7-12 16,-4 0-55-16,0 0-11 0,0 0-2 0,-4 3-1 0,1-3-70 0,-1-3-13 0,-3 0-4 0,-4-7-1105 16</inkml:trace>
  <inkml:trace contextRef="#ctx0" brushRef="#br0" timeOffset="6125.36">8340 1147 2898 0,'0'0'60'0,"0"0"15"0,0 0-60 16,0 0-15-16,7-6 0 0,0 0 0 0,0 3 121 0,3 3 22 0,1-4 4 0,3 1 1 15,4 3-54-15,-1 0-10 0,5 0-3 0,2 0 0 16,1 0-52-16,0 0-10 0,3 3-3 0,0-3 0 16,4 0-5-1,-4 4-2-15,0-1 0 0,1-3 0 0,-5 6-9 0,1-6 0 0,-4 3 0 0,-3-3 8 31,-1 0-52-31,1 0-12 0,-7 0-1 0,-1 0-1 16,-6 0-134-16,-4 0-26 0</inkml:trace>
  <inkml:trace contextRef="#ctx0" brushRef="#br0" timeOffset="7129.98">1199 1919 1958 0,'0'0'87'0,"11"-4"17"0,-7 1-83 16,3 3-21-16,3-3 0 0,-6 3 0 0,6-3 100 0,1 3 16 0,-1 0 4 0,1 0 0 15,3 0-39-15,-3 0-7 0,3 0-2 0,0 0 0 16,4-3-72-16,3 3-16 0,-7-3-2 0,7 3-1 15,-3-3 31-15,3-1 5 0,0 1 2 0,4 3 0 16,-1 0 0-16,8 0 0 0,-4 0 0 0,4 0 0 16,3 3 9-16,1 1 1 0,-5-1 1 0,8 3 0 31,-3-3-12-31,6 0-2 0,4 4-1 0,3 2 0 16,-3-6-15-16,10-3 0 0,-3 3 0 0,14 0 0 15,-7 0 36-15,7-3 4 0,4-3 0 0,10 3 1 0,-7-3-21 0,7 0-4 16,7 3 0-16,8-6-1 0,-5-4 7 0,12 7 2 0,-8-3 0 0,21 3 0 15,-6-3-16 1,3 2-8-16,0 1 10 0,21 3-10 0,-18 0 0 0,8 0 0 0,-1 3 0 0,22 4 0 16,-25-4 0-16,7 3 0 0,0 0 0 0,17 7 0 0,-17-10-18 0,7 6 0 15,-7-2 0-15,21 2 0 16,-17-3 52-16,3 1 10 0,4 2 3 0,17-6 0 16,-21 0-11-16,3 4-1 0,1-4-1 0,24-3 0 15,-24 0 10-15,7-3 3 0,-1 0 0 0,18-4 0 16,-24 4-47-16,3-6-13 0,-3 2-1 0,17-2 0 0,-25 3 14 15,1-4 0-15,-4 4 12 0,11 0-12 16,-26-4 13-16,-6 7-4 0,-7-3-1 0,0 3 0 0,-14 3-8 16,-11 0 0-16,-7 3 0 0,-4 0 0 0,-13 0 13 0,-12 4-2 0,-6 2-1 15,-4-6 0 1,-10 6 8-16,-7-2 2 0,-4 2 0 0,-7 1 0 16,0-1-20-16,-7-3 0 0,-4 1 0 0,0-1 9 15,1 0-9-15,-4 0 0 0,0 1 0 0,-1-4 0 0,5 0 0 16,-4 3 0-16,0-3 0 0,0-3 0 0,3 3-46 0,0-3-6 0,1 0 0 0,3 0-1 31,0 0-113-31,7 0-22 0,0 0-5 0</inkml:trace>
  <inkml:trace contextRef="#ctx0" brushRef="#br1" timeOffset="52994.78">18281 5778 744 0,'0'0'32'16,"0"0"-32"15,0 0 18-31,0 0-2 0,0 0-1 0,0 0 0 0,0 0 21 0,0 0 5 0,0 0 1 0,0 0 0 16,0 0 10 0,7 0 1-16,-7 0 1 0,7-3 0 0,-7 3-11 0,0 0-3 0,4-3 0 0,-4 3 0 15,0 0 3-15,7 0 0 0,-7 0 0 0,0 0 0 16,0 0-24-16,7-3-5 0,-7 3-1 0,3-3 0 15,-3 3 7-15,7-3 0 0,-7 3 1 0,7-3 0 16,-7 3 2-16,0 0 0 0,0 0 0 0,4-4 0 16,-4 4-3-16,7-3 0 0,-7 3 0 0,0 0 0 15,7-3 10-15,-7 3 2 0,0 0 0 0,7-3 0 16,-3 0-20-16,-4 3-3 0,7-6-1 0,-4 2 0 16,1 1-8-16,-4 3 8 0,7-3-8 0,0 0 8 15,-7 3 4-15,3-3 0 0,-3 3 0 0,7-6 0 16,-3 3-4-16,-4 3-8 0,3-4 12 0,1 1-4 0,-4 3 3 0,7-6 0 0,-3 3 0 0,3 0 0 31,-7 3 9-31,3-3 1 0,4-1 1 0,-3 1 0 0,-1 0-12 0,4 0-2 16,-3-3-8-16,-1-1 12 0,1 4-12 15,3 0 0-15,-4-3 0 0,1 3 0 0,3 0 0 0,-3-4 0 0,3 4 0 16,-4 0 0 0,1-3 9-16,3 0-9 0,-4 2 8 0,1-2-8 0,-1 3 12 15,4 0-4-15,-3-3 0 0,-1 3 0 0,4-4 0 0,-3 4 0 0,0-3 0 0,3 0 0 16,-4 2-8-1,4-2 8-15,0 0-8 0,0 3 8 0,-3-4-8 0,3 4 0 16,0-3 0-16,0 0 0 0,0 3 13 0,0-4 7 0,0 1 2 0,-3 3 0 31,3-3-10-31,0 3-3 0,-4-4 0 0,4 4 0 0,0 0-9 16,0-3 0-16,1 3 9 0,-1-1-9 0,3-2 11 0,-3 3-3 0,0 0 0 0,0-3 0 16,0-1-8-16,0 4 8 0,1-3-8 0,2 0 8 15,-3 3-8-15,0-7 0 0,4 4 0 0,-4 0 0 16,3-1 8-16,-3 1-8 15,1 3 0-15,2-3 8 0,-3-1-8 16,0 4 0-16,0-3 0 0,0 0 8 0,0-1-8 0,0 1 0 0,1 3 0 16,-1-3 8-16,3 3-8 0,-3-4 8 0,0 4-8 0,0-3 8 15,0 0-8-15,0 3 0 0,4-4 0 0,-4 1 0 16,0 0 8-16,4-1-8 0,-4 1 12 0,0-3-4 16,3 3-8-16,1-4 0 0,0 4 0 0,-1-4 0 15,-3 4 0-15,4 0 0 0,-1-3 0 0,1 2 0 0,0-2 9 16,-1-1-9-16,4 4 10 0,-3-3-10 15,-1-1 11-15,1 1-11 0,0 0 12 0,-1-1-12 0,1 1 24 16,3-1-3-16,-4 4 0 0,5-3 0 0,-5 2-21 0,4-2 0 16,-3 3 0-16,-1-4 0 0,5 1 0 0,-5-1 0 15,1 1 0-15,3-3 0 0,-4 2 11 0,1-2-3 0,3 2 0 0,-3 1 0 16,-1-4 2-16,4 1 0 16,-3 2 0-16,0-2 0 0,3 2-10 0,-4-2 12 0,1 2-12 0,-1 1 12 15,4-4-4-15,-3 4 0 0,0 0 0 0,3-4 0 16,-4 4-8-16,4-1 0 0,-3-2 0 15,0-1 0-15,3 4 21 16,-4-1 9-16,4 1 2 0,-3 0 0 0,0-4-24 16,3 4-8-16,-4-4 0 0,4 4 0 0,-3-4 0 0,3 4 0 0,-3-1 0 0,3 4 0 15,-4-3 10 1,4-1-10-16,-3 4 10 0,0 0-10 0,-4-1 11 0,3 1-11 16,-3 3 12-16,4-3-12 15,-4-1 10-15,0 4-10 0,0-3 8 0,0 3-8 0,0 0 8 0,-3-4-8 0,3 4 8 0,-4 0-8 16,-3 3 8-16,7-3-8 0,-3 0 0 0,3 0 8 15,-7 3-8-15,0 0 0 0,0 0 0 0,3-3 8 16,-3 3-8-16,8-3 0 0,-5-1 0 0,-3 4 0 16,4-3 0-16,-4 3 0 0,7-3 0 0,-7 3 0 15,0 0 0-15,3-3 0 0,-3 3 0 0,0 0 0 16,0 0 0-16,4-3 12 0,-4 3-12 0,0 0 12 16,0 0-12-16,0 0 12 0,0 0-12 0,0 0 12 15,0 0-12-15,0 0 0 0,0 0 0 0,0 0 0 16,0 0-67-16,0 0-15 0,3-6-3 0</inkml:trace>
  <inkml:trace contextRef="#ctx0" brushRef="#br1" timeOffset="55261.53">19808 4562 1177 0,'0'0'52'0,"0"0"11"16,0 0-51-16,0 0-12 0,0 0 0 0,0 0 0 0,0 0 51 0,0 0 7 0,0 0 2 0,0 0 0 31,0 0-6-31,0 0-1 0,0 0 0 0,0 0 0 0,0 0 3 0,0 0 0 0,0 0 0 0,0 0 0 16,0 0-19-16,0 0-3 0,0 0-1 0,0 0 0 31,0 0 7-31,0 0 0 0,0 0 1 0,0 6 0 0,0-6-22 0,0 6-5 0,-3 1-1 0,3-7 0 16,0 3 1-16,0-3 0 0,0 0 0 0,0 0 0 15,0 6-2-15,0-6 0 0,0 6 0 0,0 1 0 16,0-7 4-16,0 6 0 0,0-6 0 0,0 0 0 16,0 6-4-16,0-6-1 0,0 0 0 0,0 6 0 15,0 1 1-15,-4-1 1 0,4 0 0 0,0 4 0 16,-3-4 8-16,3-3 2 0,0-3 0 0,0 0 0 16,0 6-23-16,0-6 0 0,0 7 0 0,0-7 0 15,-4 6 0-15,4-3 0 0,0 3 0 0,-3 0 0 16,3 1 0-16,0-1 0 0,-4 0 0 0,4 1 0 15,0-7 0-15,0 6 0 0,0 0 0 0,-3 0 0 16,3 4 9-16,-4-4-9 0,4 0 12 0,-3 1-12 16,3-1 0-16,-4 0 0 0,1 4 0 0,3-1-12 15,-4-3 12-15,1 0 0 0,3 4 0 0,-7-4 0 16,3 4 0-16,4-4 0 0,-3 3 0 0,-1-2 0 16,0 2 0-16,4-3 0 0,-3 4 0 0,-1-1 0 15,4-3 0-15,-3 4 0 0,-1-4 0 0,1 0 0 16,3 4 0-16,-4-4 13 0,1 3-2 0,3-2-1 0,-4 2-10 0,4 0-14 0,-3 1 3 0,-1-1 1 15,4 1 22-15,-3-4 5 0,-1 3 1 16,1-2 0-16,-1 2-18 0,1 0 0 0,-1 1 0 0,0-1 0 16,1 1 0-16,-1-1 0 0,4 4-11 0,-3-4 11 15,3 0-16-15,-4 1 3 16,1-1 1-16,-1 1 0 16,1-1 12-16,-1 0 0 0,1 1 0 0,-1-1 0 0,1 1 0 0,3-1 16 0,-4 0-3 0,4 1-1 15,-3-1-12-15,-1 1 0 16,1-1 0-16,-1 0 0 0,4 1 0 0,-3-4-16 0,-1 4 3 15,0-1 1-15,1 0 12 16,-1-2 0-16,1 2 0 0,-1 0 0 0,4-2 0 0,-3-1 16 0,3 3-3 0,-4-2-1 16,1 2-12-16,3-3-16 0,-4 1 3 0,1 2 1 15,-1 0 12-15,1-2 0 0,-1 2 0 0,1-3 0 16,-1 4 0-16,4-1 0 0,-3 1 0 0,-1-4 0 16,0 3 8-16,1-2 4 15,-1 2 0-15,4-3 1 0,-3 4-13 0,-1-4-18 0,1 0 4 0,3 4 1 16,-4-4 13-16,4 3 0 0,-3-2 0 0,3 2 0 15,0 0 0-15,-4 1 0 0,1-4 0 0,3 3 0 16,-4 4 0-16,1-4 0 0,-1-2 0 0,1 2 0 16,3 0 0-16,-4 4 16 0,1-7-3 0,3 4-1 0,-4-1-12 0,1 0 0 15,3-2 0-15,-4 5 0 16,0-5 8-16,4 2-8 0,-3-3 11 0,3 4-11 16,-4-4 9-16,1 3-9 0,-1-2 0 0,4 2 9 15,-3-3-9-15,3 1 12 0,-4 2-12 0,1-3 12 0,3 0-3 0,-4 1 0 0,1-1 0 0,3 0 0 16,-4 1-9-1,1-1 0-15,3 0 9 0,0 4-9 0,0-10 24 16,-4 3 1-16,4-3 0 0,-3 6 0 16,3 3-25-16,-4-2-9 0,4 2 0 0,0-3 0 0,-3 4 9 0,-1-4 0 0,4 3 0 0,-4-2 0 15,1-1 0-15,3 0 12 0,-4 0-2 0,1 1-1 16,-1 2-9-16,4-3 12 0,-3 4-12 0,-1-4 12 16,1 0-4-16,3 1 0 0,0-7 0 0,-4 6 0 15,4 0-8 1,-3 0 0-16,-1 1 0 0,4 2 0 0,-3-3 0 0,3-2-19 15,-4 2 3-15,1 0 1 0,3-3 23 0,-4 3 5 0,4 1 1 0,0 2 0 16,-3-3-5-16,-1-2-1 16,4-4 0-16,0 6 0 0,-3 3-24 0,3-2-4 15,-4 2-2-15,4-3 0 0,-4 4 34 0,4-4 8 0,0 3 0 0,-3-2 1 16,3-1-21-16,0 0 0 0,0-6 0 0,0 6 8 16,-4 1-8-16,1-1 0 0,3 0 0 0,-4 0 0 15,4-6 8-15,0 7-8 0,0-7 10 0,0 6-10 16,0 0 8-16,-3 1-8 0,3-1 0 0,0 0 0 15,-4 0 0-15,4-6 8 0,-3 7-8 0,3-1 0 16,0-6 0-16,-4 6 0 0,4-3 0 0,0-3 0 16,0 7-22-16,0-1-7 0,0-6-2 0,-3 3 0 15,3-3 31-15,0 0 0 0,-4 6 0 0,4-6 0 16,-3 7 0-16,-1-1 0 0,4 0 0 0,-3 0 0 16,-1-3 0-16,4-3 0 0,0 4 0 0,0-4 0 15,0 0 0-15,-3 6 0 0,3-6 0 0,0 3 0 16,-4 3 45-16,4-6 15 0,0 7 4 0,-4-4 0 15,4-3-75-15,0 0-14 16,-3 3-3-16,3-3-1 0,0 6 46 0,0-3 10 0,-4 0 1 0,4-3 1 16,0 7-29-16,0-1 0 0,-3-3 0 0,3 3 0 15,-4 1 0-15,4-1 0 0,0-6 0 0,-3 3 0 16,3-3 0-16,0 6-21 0,0-6 3 0,-4 3 1 16,4 4 17-16,0-1-10 0,0 0 10 0,0 0-8 15,0-6 23-15,0 0 5 0,0 0 0 0,0 0 1 16,0 0-21-16,0 0 0 0,-3 7 0 0,-1-1 0 0,4-3 0 0,-3 3 0 0,-1-2 0 0,4-4 0 15,0 0 0-15,0 0 0 0,0 0 0 0,0 0 0 16,0 0 0-16,0 0 0 0,0 0 0 0,0 0 0 16,-3 3 0-16,3-3 0 0,0 6 0 0,0-6 0 15,0 6 0-15,0-6 0 0,0 6 0 0,0-6 0 16,0 0 0-16,0 0 0 0,0 0 0 0,0 0 0 16,0 0 0-16,-4 7 0 0,4-1 0 0,-3 0 0 15,3-6 0-15,0 7 0 0,0-7 0 16,0 0 0-16,0 0 0 0,0 0 0 0,0 0 0 0,0 0 0 15,-4-4-149-15,1 1-35 0</inkml:trace>
  <inkml:trace contextRef="#ctx0" brushRef="#br1" timeOffset="57610.95">18256 5785 1250 0,'0'0'35'0,"0"0"9"16,0 0-36-16,0 0-8 0,0 0 0 0,0 0 0 15,0 0 56-15,0 0 10 0,0 0 2 0,0 0 0 16,0 0-31-16,0 0-5 0,0 0-2 0,0 0 0 16,0 0-7-16,0 0-2 0,0 0 0 0,0 0 0 15,0 0 19-15,0 0 4 0,0 0 1 0,4 3 0 16,-4-3-17-16,0 0-4 0,0 0-1 0,3 6 0 16,-3-6 20-16,0 0 4 15,0 0 1-15,4 6 0 0,-4-6-25 0,0 0-5 0,3 7-1 0,-3-7 0 0,4 3-2 0,-4-3-1 16,3 3 0-16,-3-3 0 15,7 3 7-15,-7-3 2 0,4 3 0 0,-4-3 0 16,7 6-11-16,-3-2-1 0,-4-4-1 0,7 3 0 16,-7-3-10-16,3 6 8 0,-3-6-8 0,7 3 8 15,-7-3 8-15,7 3 0 0,-7-3 1 0,7 6 0 0,0-2-17 0,-7-4 0 0,7 3 0 0,1 0 0 16,-8-3 16-16,7 3-3 0,-7-3-1 0,7 3 0 31,3 0-12-31,-10-3-13 0,11 3 2 0,-4 4 1 16,-7-7 10-16,7 3 0 0,0 0 0 0,0 3 0 0,0-3 26 15,0 1 4-15,0 2 1 0,-7-6 0 16,7 3-31-16,0 3 0 0,-3 0 0 0,3 1 0 0,0-4 0 0,0 3 0 16,0 0 0-16,0 1 0 0,0-1 0 0,-3-3 8 0,3 3-8 0,0-3 0 15,0 4 8-15,0-1 0 0,0-3-8 16,0 0 12-16,-3 4-12 0,3-4 0 0,-4 0 0 0,-3-3 0 16,7 6 0-16,0-3 0 0,0 0 0 0,-3 4 0 15,3-4 0-15,0 3 0 0,-4-3 0 0,5 0 0 16,-1 4 9-16,0-1-9 0,0 3 8 0,0-2-8 15,-4-1 0-15,4 3 0 0,0-2 0 0,0-1 0 16,-3 3 0-16,3-3 0 0,-3 1 0 0,3 2 0 16,0-3 0-16,-4-2 0 0,4 2 0 15,-3-3 0-15,3 0 12 0,-4 3-4 0,1-3 0 0,3 4 0 16,-4-4-8-16,5 0 0 0,-1 3 0 0,-4 1 0 16,4-4 0-16,-3 3 0 0,3 0 0 0,-4-3 0 0,4 4 0 0,-3-4 0 15,3 3 0-15,-4-3 0 0,4 3 0 0,-3-2 0 0,-4-4 0 16,7 3 0-16,0 0 0 0,-3 3 0 15,-4-6 0-15,7 3 0 16,0 4 0-16,-4-4 0 0,-3-3 0 0,7 6 0 16,0-3 0-16,-3 0 0 0,3 4 0 0,-7-7 0 0,0 6 0 0,0-6 0 0,7 3 0 0,-7-3 0 15,4 6 0-15,-4-6 0 0,3 6 0 0,1-2 0 16,-4-4 0-16,3 6 0 0,-3-6 0 0,4 6 0 16,-1 0 0-16,1 1 0 0,-4-7 0 0,3 6 8 15,4 0-8-15,-3-3 0 0,-4-3 0 0,7 7 0 31,-4-1 0-31,-3-6 0 0,7 6 0 0,1-3 0 16,-8-3 0-16,3 7 0 0,-3-7 0 0,7 3 0 0,-3 0 0 0,3 3 0 0,-4-3 0 16,4 0 0-16,-3 4 0 0,3-1 0 0,-4-3 0 15,1 3 0-15,3 1 0 0,-3-1 0 0,3-3 0 0,-4 3 0 16,4-3 10-16,-3 1-10 0,-4-4 12 0,7 3-12 16,-4 0 0-16,-3-3 0 0,7 0 0 0,-3 3-12 15,-4-3 12-15,7 0 0 0,-7 0 0 0,3 3 0 16,-3-3 0-16,7 0 8 0,-7 0 0 0,8 3-8 15,-5 0 0-15,1 4 0 0,-4-7 0 0,7 3 0 16,0 3 0-16,0 0 8 0,0-3-8 0,-4 1 0 16,4 2 0-16,-7-6 0 15,4 3 0-15,-4-3 0 0,0 0 0 0,7 3 0 0,-7-3 0 0,0 0 0 16,0 0 0-16,0 0 0 0,0 0 0 16,0 0 0-16,0 0 32 0,0 0 0 0,0 0 0 0,0 0 0 15,0 0-32-15,0 0 0 0,0 0 0 0,0 0 0 16,0 0 0-16,0 0 0 0,0 0 0 0,0 0 0 0,4 3 0 0,-4-3 0 15,0 0 0-15,0 0 0 16,0 0 0-16,0 0 0 0,0 0 0 0</inkml:trace>
  <inkml:trace contextRef="#ctx0" brushRef="#br1" timeOffset="65691.78">18380 5816 836 0,'0'0'24'0,"0"0"4"0,0 0-28 0,0 0 0 0,0 0 0 0,0 0 0 31,0 0 57-31,3-6 6 0,-3 6 1 0,0-3 0 0,0 3 0 0,0 0 0 0,4-7 0 0,-1 4 0 16,1-3-26-16,-4 0-5 0,3-1-1 0,1 1 0 16,-4 0-6-16,3 0-2 0,-3-1 0 0,4-2 0 31,-1 3-12-31,1-7-4 0,0 1 0 0,-1 2 0 16,1-2 45-16,-1 2 9 0,1-2 2 0,-1 2 0 15,1 1-52-15,-1-1-12 0,1 1 0 0,-1 0 0 0,-3 2 0 0,4 1 0 0,-4 0 0 0,0 6 0 16,0 0 54-16,0 0 8 0,0 0 2 0,0 9 0 15,0 1-52-15,0 5-12 0,3-2 0 0,-3 2 0 16,0 4 0-16,0 0 0 0,0-3 0 0,0 6 0 16,0-7 0-16,0 4 0 0,0 0 0 0,0-3 0 15,0-1 0-15,0 1 0 0,0 0 0 0,0-4 0 16,0-2 0 0,4-1 0-16,-4 1 0 0,0-4 0 0,0-6 0 0,0 0 0 0,0 0 0 0,0 0 0 15,0 0 0-15,3-3 0 0,1-4 0 0,-1 1 0 16,1-6 0-16,0-1 0 0,-1-3 0 0,-3 1 0 15,4-4 0-15,-1 3 0 0,-3-3 0 0,4 1 0 16,-1 2 0-16,-3 0 0 0,4 1 0 0,-1 2 0 16,1 0 0-16,-1 4 0 0,-3-4 0 0,4 7 0 15,-1-3 0-15,1 3 0 0,-4 2 0 0,3-2 0 16,1 3 0-16,-1-3 0 0,-3-1 0 0,0 7 0 16,0 0 0-16,0 0 0 0,4-3 0 0,-4 3 0 15,0 0 54-15,0 0 8 0,0 0 2 0,0 0 0 0,3 7-52 0,1 5-12 0,-4-2 0 16,4 5 0-1,-4-2 0-15,0 6 0 0,0 3 0 0,0-1 0 16,0-2 0-16,0 6 0 0,0-3 0 0,0 0 0 16,0 0 0-16,0 0 0 0,3-3 0 0,-3 0 0 15,4-4 0-15,-1-2 0 0,1-4 0 0,3-2 0 0,-4-4 0 0,-3-3 0 0,0 0 0 0,4-3 0 32,-1 0 0-32,1-7 0 0,-1 1 0 0,1-1 0 0,-4-2 0 0,0-1 0 15,0-2 0-15,3-1 0 0,-3 3 0 0,0-2 0 0,0-1 0 0,0 0 0 16,0 1 0-16,0-4 0 0,0 6 0 0,0-2 0 15,0-4 0-15,0 3 0 0,0 0 0 0,4 1 0 16,-4-1 0-16,0 4 0 0,0-4 0 0,3 0 0 16,-3 4 0-16,4 2 0 0,0-2 0 0,-1-1 0 15,1 4 0 1,-1-1 0-16,-3 1 0 0,4 0 0 0,-1 2 0 0,1 1 9 0,-4 6-9 0,0 0 8 16,0 0-8-16,0 0 0 0,3 6 0 0,1 7 0 15,-1-1 0-15,1 1 0 0,-4 6 0 0,0 3-11 16,0 0 11-16,0 3 0 0,0 0 8 0,0 3-8 15,0 0 8-15,0 0-8 0,0 1 8 0,0-1-8 16,0-3 0-16,0 0-8 0,0 0 0 0,0-3 0 16,0 0 8-16,0-6 0 0,3-1 0 0,-3 1 0 15,4-3 0-15,-4-1 0 0,3-2 10 0,1-1-10 16,-4-3-27-16,0-6-11 0,0 0-2 0,0 0-1 16,0 0 10-16,0 0 3 0,0 0 0 15,0 0 0-15,0 0-29 0,3-6-6 0,-3 0-1 0,0-4 0 0,0-2 52 16,0-1 12-16,0-6 0 0,0 4 0 15,0-7 0-15,0 0 0 0,0-3 0 0,0-4 0 0,0 4 0 0,0-3 15 0,4-3-3 0,-4 6-1 16,3-3-11 0,1 6-16-16,-4-4 4 0,4 5 1 0,-4 2 11 0,3 3 0 15,-3 0 0-15,4 4 0 16,-4 2 14-16,3 4 5 0,1 0 1 0,-1 3 0 16,-3 3-32-16,0 0-7 0,0 0-1 0,0 0 0 0,0 0 20 15,0 0 0-15,0 0 0 0,0 0 0 0,4 3 24 0,-4 3 8 0,3 0 1 0,1 4 1 16,-4-1-3-16,3 4-1 0,-3-1 0 0,4 4 0 15,-4 0-30-15,3 6 0 0,-3 0 0 16,0 0 0-16,0 6 0 0,0-3 0 0,-3 3 0 0,6 3 0 16,-3-2 0-16,4-1 0 0,-4 0 0 0,0 0 0 15,3-3 0-15,1 0 0 0,-1 1 0 0,1-5 0 16,3-5 0 0,-3 0 0-16,-1-4 0 0,1-2 0 0,-1-4 0 0,-3-6 0 0,0 0 0 0,7-6 0 15,-3 0-45-15,-1-10-15 0,-3 0-4 16,4 0 0-16,-4-5 52 0,3-1 12 0,-3-4 0 0,4-2 0 15,-4 0 9-15,3 0 5 0,-3-4 1 0,4 1 0 16,-4 3-24-16,0-3-5 16,0 2-1-16,0 1 0 0,0-3 56 0,0 3 11 0,0-4 3 0,0 4 0 15,-4 3-37-15,4 0-7 0,0 3-2 0,0 0 0 16,4 3-9-16,-4 3 0 0,3 4 0 16,-3 2 0-16,4 4 0 0,-4 6 0 0,0 0 0 0,0 0 0 0,0 10 53 15,3 2 9-15,1 7 2 0,-4 3 0 0,4 3-52 16,-1 3-12-16,-3 0 0 0,4 7 0 15,-1-4 0-15,-3-3 0 0,0 7 0 0,4-4 0 16,-4 4 0-16,0-4 0 0,0 4 0 0,0-1 0 0,3 1 0 0,-3-4 0 0,4-3 0 0,-1 0 0 31,1-2 0-31,-1-5 0 0,-3-2 0 0,7 0 0 0,-3-6 0 16,-1-4 0-16,1-3 0 0,-4-6 0 16,0 0-48-16,3-6-13 0,1-6-3 0,-4-4 0 0,0-3 52 0,4-3 12 0,-4-6 0 15,0-4 0-15,0 4 0 0,0-6 0 0,0-1 0 0,0 1 0 16,-4-1 0-16,4 1 0 0,0-1 0 0,0 4 0 15,-4 0 0-15,4 2 0 0,0 1 0 0,-3 6 0 16,3 0 0-16,0 7 0 0,0-1 0 0,0 3 0 31,0 4 48-31,-4 3 13 0,4-1 3 0,0 7 0 0,0 0-52 0,0 0-12 0,0 10 0 0,0-1 0 16,0 7 0-16,4 0 0 0,-4-1 0 0,0 7 0 16,0 3 0-16,3 4 0 0,-3-1 0 0,0 6 0 15,0-2 0-15,4-1 0 0,-4 0 0 0,0 4 0 16,0-7 0-16,4 3 0 0,-1 1 0 0,1-4 0 15,-1 0 0-15,1-3 0 0,-1 0 0 16,1-3 0 0,-1 0 0-16,1-6 0 0,-1-4 0 0,1-2 0 15,-1-4-48-15,-3-6-13 0,0 0-3 0,4-9 0 0,-4-4 0 0,0-2 0 0,3-7 0 0,-3-4 0 16,0-5 52-16,0-3 12 0,-3-4 0 0,3 0 0 16,0-2 0-16,-4 2 0 0,1-3 0 0,3 0 0 0,-4 1 48 0,4-1 13 0,-3 3 3 0,-1-2 0 31,1 5-52-31,3 4-12 0,-4-1 0 15,4 7 0-15,0 6 54 0,-3 1 8 0,3 5 2 0,0 7 0 0,0 6-52 16,0 0-12-16,0 0 0 0,-4 9 0 0,4 7 0 0,-3 6 0 16,3 0 0-16,0 9 0 15,0 1 0-15,0 2 0 0,0 4 0 0,0 2 0 0,0 1 0 0,0-3 0 16,3-1 0-16,-3 4 0 0,4 0 54 16,-4-3 8-16,3 2 2 0,1 1 0 0,-1-6-52 0,1-1-12 15,-1-3 0-15,1 1 0 0,3-4 0 0,-4-3 0 0,1-3 0 0,-1-3 0 31,1-3-48-31,-1-7-13 0,1 0-3 0,-4-9 0 0,0 0 0 0,0 0 0 0,4-9 0 0,-4-4 0 16,0-2 52-16,0-7 12 0,-4 0 0 0,4-6 0 16,-4-1 0-16,1-5 0 0,-1-1 0 0,1 1 0 15,-1-4 0 1,1 4 0-16,3-1 0 0,-4 1 0 0,1 6 0 0,-1 2 0 0,4 5 0 0,-3 2 0 16,3 6 0-16,-4 1 0 15,4 5 0-15,0 7 0 0,0 0 48 0,0 0 13 0,-3 4 3 0,3 5 0 16,-4 7-52-16,4-1-12 0,-3 4 0 0,-1 6 0 15,4 3 0-15,0 4 0 0,0 2 0 0,0 1 0 16,0-4 0-16,0 4 0 0,0-4 0 0,0 0 0 16,0 1 0-16,0-4 0 0,0 0 0 0,4-3 0 15,-1-3 0-15,-3-3 0 0,4 0 0 0,-4-7 0 16,0-2 0-16,3-4 0 0,-3-6 0 0,0 0 0 0,0-3 0 0,0-7 0 16,0-5 0-16,0-4 0 15,0 0-48-15,0-6-13 0,-3-3-3 0,3-4 0 16,-4 1 52-16,4 0 12 0,-3-4 0 0,-1 1 0 15,4 2 0-15,-3 1 0 0,3 0 0 0,-4 6 0 0,1 6 48 16,3 0 13-16,0 10 3 0,-4-1 0 16,4 10-52-16,0 0-12 0,0 0 0 0,0 6 0 15,0 7 0-15,0 3 0 0,0 2 0 0,4 8 0 0,-4-1 0 0,3 0 0 0,-3 3 0 0,4 0 0 32,-4-3 0-32,3 0 0 0,1-3 0 0,-1 0 0 0,1 0 0 0,-1-3 0 0,1-3 0 0,-1-1 0 15,1-2 0-15,-1-4 0 0,1-2 0 0,-4-7 0 16,0 0 0-16,7 0 0 0,-4-7 0 0,4-2 0 15,-3-7 0-15,0 1 0 0,-4-7 0 0,3-3 0 32,-3-4 0-32,0 1 0 0,0-3 0 0,4-1 0 0,-4 1 0 15,0-3 0-15,0-1 0 0,0 7 0 0,0 0 0 0,0 6 0 0,0 3 0 0,0 6 0 32,3 4 0-32,-3 9 0 0,0 0 0 0,0 0 0 15,0 6 0-15,4 7 0 0,-4-1 0 0,3 7 0 0,-3 0 54 0,4 6 8 0,-4 0 2 0,0 0 0 16,3-3-52-16,1 3-12 0,-4-3 0 0,3 0 0 15,1 0 0-15,-4-3 0 0,0 3 0 0,3-3 0 16,1-1 0-16,-1-2 0 0,-3 0 0 0,4-1 0 16,-1 1 0-16,1-3 0 0,0-4 0 0,-1 4 0 15,1-7 0-15,-1 0 0 0,-3-6 0 0,0 0 0 16,0 0-48-16,4-3-13 0,-1-6-3 0,1-1 0 16,-1-6 52-16,1-2 12 0,-4-4 0 0,3 0 0 15,-3-3 0-15,0-4 0 0,0 1 0 0,4 0 0 0,-4 3 0 0,0 3 0 16,3 0 0-16,-3 3 0 15,0 10 0-15,0-1 0 0,0 10 0 0,0 0 0 16,4 10 0-16,-4 2 0 0,0 7 0 0,0 3 0 16,3 0 48-16,-3 3 13 0,0 0 3 0,4 3 0 15,-4-2-52-15,0 2-12 0,-4-6 0 0,8 3 0 0,-4-6 0 0,0 3 0 0,0-4 0 0,3 1 0 32,-3-3 0-32,4 0 0 0,-4-4 0 0,3 1 0 15,1-1 0-15,0-2 8 0,-1-4-8 0,1 3 0 0,-1 1 0 0,1-1-18 0,-1 0 2 0,1 1 1 31,-1-1-29-31,1 1-7 0,-1-4-1 0,1 0 0 0,-1 1 42 0,1-1 10 0,-1-3 0 0,-3-3 0 32,4 0-25-32,-4-6-3 0,3-4-1 0,1-2 0 0,-4-7-5 15,-4 0-1-15,4-6 0 0,-3 3 0 0,3-6 62 0,-4 3 12 0,4 0 2 0,-3-4 1 16,3 4-19-16,-4 3-4 0,1 0-1 0,3 4 0 16,0 2-2-16,0 7 0 0,0-1 0 0,0 10 0 0,0 0-16 0,0 0-16 15,0 10 4-15,0 2 0 16,0 1 50-16,0 2 10 0,0 7 3 0,0 0 0 31,0 3-26-31,0-3-5 0,0 3 0 0,0 0-1 0,0 1-4 0,0-5-1 16,0 1 0 31,0 3 0-47,0-9-27 0,0 3-6 0,0-6-1 0,0-4 0 15,3-3 36-15,-3-6 8 0,0 0 0 0,0 0 1 0,0-3-25 0,4-3 0 0,-1-4 0 0,-3-5-11 16,0-4 11-16,4 0 0 0,-4-6 0 0,0 0 0 0,0-3 0 0,0-1 0 0,0-2 0 0,0-3 0 0,0 2 0 0,0-2 0 15,-4 2 0-15,4-2 0 0,-3-4 0 0,-1 4 0 0,4-4 0 0,-3 1 0 16,3-1-20-16,-4 0 0 0,1 4 1 0,3-1 0 16,-4 1 19-16,4 2 0 0,-7 1 0 0,7 3 0 0,-3 9 0 0,-1 3 0 0,4 4 0 15,-3 9 0-15,3 3 48 0,-4 6 12 0,1 3 4 0,-1 10 0 32,0 3-52-32,4 6-12 0,-3 7 0 0,-1 3 0 15,4-1 0-15,0 1 0 0,0 3 0 0,0-4 0 0,0-2 0 16,4-1 0-16,-1-3 0 0,1 1 0 0,-4-4 0 0,4-3 0 0,-1 0 0 0,1-3 0 31,-1-6-48-31,1 0-13 0,-1-10-3 0,-3-6 0 0,0 0 52 0,0-3 12 0,4-7 0 0,-4-2 0 31,0-7-54-31,0-6-8 0,-4-3-2 0,1-4 0 0,-1-2 52 0,1-4 12 0,-4 1 0 0,3-7 0 16,-3 6 0-16,3 0 0 16,-3 1 0-16,0-1 0 0,0 0 48 0,0 4 13 0,4-4 3 0,-4 4 0 15,3-1-52-15,-3 7-12 0,0-3 0 0,3 6 0 16,-3 3 0-16,4 6 0 0,-4 0 0 0,3 4 0 15,1 2 54-15,-4 4 8 16,3 3 2-16,4 3 0 0,-3 9-52 0,-1 1-12 0,1 6 0 0,-1 6 0 16,4 3 0-16,0 6 0 0,0 3 0 0,0 7 0 15,0-3 0-15,4-1 0 0,-4 1 0 0,0 3 0 16,0-7 0-16,3 1 0 0,-3-1 0 0,4 1 0 16,-1-10 0-16,-3 0 0 0,4-6 0 0,-4-4 0 15,3-2-48-15,-3-13-13 16,0 0-3-16,0 0 0 0,0-9 52 0,-3-4 12 0,3-3 0 0,-4-2 0 15,4-4-54-15,-3-3-8 16,-1-4-2-16,4-2 0 0,-3 3 52 0,-1-7 12 0,1 4 0 0,-1 0 0 0,0-1 48 16,1 1 13-16,3 3 3 0,0-4 0 15,-4 7-52-15,4 3-12 0,0 0 0 0,0 3 0 16,4 4 0-16,-4 2 0 0,0 4 0 0,0 3 0 16,0 6 0-16,0 0 0 0,0 0 0 0,0 0 0 15,0 9 54-15,0 0 8 0,0 4 2 0,0 6 0 0,0-4-52 0,0 7-12 0,0 0 0 0,3 0 0 31,-3 3 0-31,0 0 0 0,4 1 0 0,-4-8 0 0,4 4 0 0,-1-6 0 16,1-4 0-16,-1 1 0 0,1-10 0 0,-4-3 0 0,7-3 0 0,-4-3 0 16,4-4 0-16,-3-5 0 0,-1-1 0 0,4-3 0 31,-7-3-48-31,4-3-13 0,-1 3-3 0,1-6 0 16,-4 3 52-16,4 0 12 0,-4 0 0 0,3-3 0 0,1 6 0 0,-1-4 0 0,-3 1 0 0,4 3 0 15,-1 0 48-15,1 4 13 0,-4 2 3 0,3 0 0 0,-3 1-52 0,4 5-12 16,-1 1 0-16,1 3 0 15,-4 6 0-15,0 0 0 0,0 0 0 0,3 12 0 0,1 4 0 16,3 6 0-16,-4 6 0 0,1 6 0 16,-4 1 0-16,3 3 0 0,1 2 0 0,0 4 0 15,-1 0 0-15,1 0 0 0,-1 0 0 0,-3 3 0 16,4-3 54 0,-1-7 8-16,1 1 2 0,-1-3 0 0,-3-7-103 0,4-6-20 0,3 0-4 0,-4-10-1 15,1-2 52-15,-1-10 12 16,4-7 0-16,-3-2 0 0,0-7 0 0,-1-6 0 0,1-6 0 0,-4 0 0 15,0-3-54-15,0-7-8 0,0 3-2 0,0-5 0 16,-4-1 52-16,4 0 12 0,-3 0 0 0,3 4 0 16,0-1 14-16,0 4 6 0,0-1 0 0,0 7 1 0,0 6 18 0,0 6 3 0,-4 1 1 0,4 8 0 15,0 7-43-15,0 3 0 16,-4 7 0-16,4 6-11 16,-3 9 29-16,-1 0 6 0,4 9 0 0,0 1 1 0,-3-1-6 0,3 1-2 0,-4 2 0 0,4 1 0 31,0-4 9-31,-3 1 2 0,3-1 0 0,0-2 0 15,3 2-28-15,-3-2 0 0,0-1 0 0,4 0 0 0,-1-2 0 16,-3-7 0-16,4 3 0 0,-1-7 0 0,1-2 0 0,0 0 0 0,-1-4 0 0,4-5 0 16,-3-4-46-16,3-6-14 15,-4-4-4-15,4-5 0 0,0-4 52 0,-3-6 12 0,-1-6 0 0,1-3 0 16,-4-1 0-16,3-5 0 16,-3-1 0-16,4-3 0 0,-8-3 0 0,4 0 0 0,0-3 0 0,0 0 0 15,0 3-29-15,0 4-3 0,0-1-1 0,-3 6 0 16,3 7 53-16,0 6 10 0,-4 7 2 0,4 8 1 15,-3 4-33-15,-1 6 0 0,1 7 0 0,-1 9 0 16,1 2 0-16,-1 11 0 0,1 2 0 0,-1 7 0 16,1-3 58-1,-1 2 5-15,4 4 1 0,0-3 0 0,-3 0-52 0,3-3-12 0,0-1 0 0,3 1 0 16,-3-4 0-16,0 1 0 0,4-1 0 0,-1-6 0 16,1 4 0-16,-1-4-12 0,4-3 3 0,-3 0 0 15,-1-6 9-15,4-3 12 0,-3-1-2 16,3-2-1-16,-4-7-58 0,-3-6-12 0,0 0-3 0,4-6 0 15,0-3 52-15,-1-10 12 0,-3-3 0 0,4-6 0 16,-4-4 0-16,0-5 0 0,0-4 0 0,0-6 0 0,-4 0-54 16,1-3-8-16,3-4-2 0,-4-2 0 15,0 6 103-15,4-1 20 0,0 1 4 0,-3 3 1 0,3 10-103 0,0 2-20 0,0 4-4 16,0 3-1-16,0 6 103 0,-4 3 20 0,4 3 4 16,0 7 1-16,0 9-52 0,0 0-12 0,-3 6 0 0,-1 10 0 15,4 2 0-15,-3 8 0 0,-1 5 0 16,1 10 0-16,-1-1 54 0,4 4 8 0,0 3 2 0,0 4 0 15,0-4-52-15,4-4-12 0,-4 5 0 0,3-1 0 16,1-4 0-16,-1-2 0 0,1 3 0 0,3-3 0 16,-4-7 0-16,5-2 0 0,-1-1 0 0,0-9 0 31,0-3-48-31,-4-7-13 0,4-5-3 0,-7-7 0 0,4-7 52 0,-1-5 12 0,1-7 0 16,-4-6 0-16,3-3 0 0,-3-7 0 0,0-2 0 0,-3-7 0 15,3 0 0 1,-4 0 0-16,1-3 0 0,3-6 0 0,-4 6 0 0,4-4 0 0,-3 1 0 0,3 0 0 15,0 3 0-15,0 6 0 0,3 0 0 0,-3 7 0 0,0 3 0 0,4 6 0 16,-4 6 0-16,0 3 0 0,0 4 0 0,0 8 0 16,0 4 0-16,0 7 0 15,0 2 48-15,0 7 13 0,0 3 3 0,-4 6 0 16,4 6-52-16,0 3-12 0,-3 4 0 0,3 0 0 16,0-1 0-16,0-2 0 0,0 2 0 0,0-2 0 15,3-4 0-15,1-2 0 0,-1-4 0 0,1 0 0 16,-1-10 0-16,4-2 0 0,1-4 0 0,-8-9 0 15,7 0-48-15,-4-9-13 0,4-4-3 0,-3-5 0 16,3-8 52-16,-4 1 12 0,-3-9 0 0,4-1 0 0,-4-2 0 0,3-1 0 0,-3-3 0 0,0-2 0 31,0 2 0-31,0-3 0 0,0 3 0 0,0-3 0 16,0 3 0-16,0 7 0 0,0 6 0 0,-3 3 0 0,3 6 0 0,0 3 0 16,-4 7 0-16,4 2 0 0,0 7 48 0,0 0 13 15,-3 10 3-15,-1 9 0 0,1 6-52 0,3 6-12 0,0 0 0 0,-4 7 0 16,4 0 0-1,0-1 0-15,0 1 0 0,0 0 0 0,0-4 0 16,0-3 0-16,4-2 0 0,-1-1 0 0,4-9 0 0,-3-4 0 0,-1-2 0 0,4-4 0 16,-7-9 0-16,4-6 0 0,3-3 0 15,-4-4 0 1,1-6-48-16,0-6-13 0,-1-3-3 0,1-3 0 16,-1 2 52-16,-3-2 12 0,4-3 0 0,-4 2 0 0,0-2 0 0,3-1 0 0,-3 1 0 0,4-1 0 0,-1 1 0 0,-3-1 0 31,0 4 0-31,4 6 0 0,-4 9 0 0,-4 7 0 0,4 6 0 0,0 3 0 0,0 9 48 0,0 7 13 15,-3 3 3 1,3 9 0-16,-4 6-52 0,1 4-12 0,3-1 0 16,0 4 0-16,-4-3 0 0,4-1 0 0,0 1 0 0,0 0 0 15,0-7 0-15,0 0 0 0,4 1 0 0,-1-7 0 16,1-3 0-16,-1-3 0 0,1-7 0 0,-1-2 0 16,4-7 0-16,-3-3 0 0,3-7 0 0,-4-2 0 15,1-7-48-15,0-2-13 0,-1-4-3 0,1-3 0 16,-1-4 52-16,-3 1 12 0,4-3 0 0,-4-1 0 0,3 1 0 0,1-3 0 15,-1 2 0-15,-3-2 0 0,4 2 0 0,-1 4 0 16,-3 0 0-16,4 6 0 16,-4 3 0-16,0 7 0 0,-4 2 0 0,4 10 0 0,0 0 48 15,-3 6 13-15,3 7 3 0,-4 9 0 0,1 3-52 0,-1 3-12 0,1 4 0 0,-1 5 0 16,1-2 0-16,-1-1 0 0,4-2 0 16,0 2 0-16,0-3 0 0,0 1 0 0,4-4 0 0,-4-6 0 31,3 0 0-31,1-10 0 0,-1 1 0 0,4-7 0 0,-3-6 0 0,-1-3 0 0,4-3 0 15,0-7 0 1,-3-6 0-16,-1-6 0 0,1-3 0 0,-1-3 0 0,1-1 0 16,0 1 0-16,-1 0 0 0,1-4 0 0,-1 4 0 0,1-4 0 0,-1 4 0 0,1 0 0 15,-1 6 0-15,1 3 0 0,-4 3 0 0,3 3 0 16,-3 1 0-16,0 5 0 16,0 4 0-16,0 6 0 0,0 0 0 0,-3 6 0 0,-1 7 0 0,1 2 0 15,-1 1 0-15,1 6 0 0,-1 0 0 16,-3 3 0-16,4 0 0 0,-1 0 0 0,0-3 0 0,1 3 0 15,-1-6 0-15,4 0 0 0,0 0 0 0,0-4 0 16,0-2 0-16,4-4 0 0,-1 1 0 16,-3-10 0-16,0 0 0 0,4-3 0 0,3-1 0 0,-3-8 0 15,3-1 0-15,0-2 0 0,0-7 0 0,-4-3 0 16,1 0 0-16,-1-4 0 0,-3 1 0 0,4-3 0 16,-1 2 0-16,1 1 0 0,-4 3 0 0,3 0 0 0,-3 3-12 0,4 3-4 15,-4 4-2-15,0 2 0 0,4 7 18 0,-4 6 12 16,0 0-1-16,-4 6-1 0,4 0 18 0,-4 10 3 0,1 3 1 0,3 3 0 31,-4 0 6-31,1 3 2 0,-1 0 0 0,-3 3 0 0,4-3-32 0,3 0-8 0,-4 0 0 16,4-3 0-16,0-6 0 0,0 0 0 15,0-7 0-15,4 1 0 0,-4-10 0 0,0 0 0 0,0 0 0 0,7-4 0 32,0-2-27-32,0-6-6 0,0-4-2 0,-3-3 0 0,3 0 15 15,-4-3 4-15,1 0 0 0,3 0 0 0,-4 4 4 0,1-4 0 0,-4-3 1 0,3 3 0 16,1 3 11-16,-4-3 0 15,3 3 0-15,1 0-8 0,-4 4 8 0,3-1 0 16,-3 7 0-16,4 2 0 0,-4 7 0 0,0 0 0 16,0 0 0-16,0 13 0 0,0-1 11 0,0 7-3 0,0 9 0 15,0-3 0-15,0-3 1 0,0 3 0 0,0 4 0 0,0-4 0 16,0 3-9-16,0-3 0 16,3-3 0-16,-3-6 8 0,4-4-8 0,-1-2 0 0,1-1 0 0,-4-9 0 0,0 0-8 0,7-6 8 15,0-4-10-15,-3-5 10 16,-1-1-10-16,1-6 10 0,-1 3-10 0,1-3 10 15,-1 3-9-15,1 1 9 0,-1-4-8 0,1 3 8 16,-1-3 0-16,1 3 0 0,-1 3 0 0,1 4 0 16,-4-1 0-16,4 1 0 0,-1-1 0 0,-3 4 0 0,4 0 0 0,-1 2 0 15,1 1 0-15,-4 6 0 16,0 0-9-16,0 0 9 0,0 0-10 0,0 0 10 16,0 0 0-16,3 9 10 0,1-2 0 0,-1 2 0 0,-3 0-10 0,0 1 0 15,4-4 9-15,-4 0-9 16,0 1 0-16,0-1 8 0,0 3-8 0,0-9 0 0,0 0 0 0,0 0 0 15,0 0 0-15,0 0 0 0,3-9 0 16,1 0 0-16,-1-1 0 0,-3-2-8 0,4-1 8 0,-1 1 0 0,1 2 0 0,-1 1 0 16,1-4 0-1,-1-3 0-15,-3 4 0 0,4 3 0 0,0-1 0 0,-1 4 0 16,-3 6 0-16,0-6 0 0,0 6 0 0,0 0 0 16,0 0 0-16,0 0 0 0,0 0 0 0,0 0 0 15,0 0 0-15,0 9 8 0,0-3-8 0,0 1 0 16,0 5 0-16,0 4 0 0,0 6 0 0,0-3 0 15,0 2 0-15,0 5 0 16,0-5 0-16,0 1 0 0,0 4 0 0,4-5 8 0,-4-5-20 16,0-3-3-16,0-4-1 0,3-3 0 0,-3-6 16 0,0 0 0 0,0 0 0 0,0-6 0 15,0-3-9-15,0-7 1 0,0-3 0 0,0-3 0 16,0 0 0 0,0 0 0-16,0 0 0 0,0 0 0 0,-3 1 8 0,3 5-8 0,0 0 8 0,-4 4-8 15,1-1 8-15,3 4 0 0,-4 2 0 0,0 4 8 16,1-3-8-16,3 6 9 0,-4 0-9 0,4 0 10 0,-7 6-1 0,4-3 0 15,-4 4 0-15,0 2 0 16,3 0-9-16,-3 4 12 0,0 0-12 0,0 2 12 0,4 1-12 0,-5 3 0 16,1-4 0-16,0 7 8 15,0-3-8-15,0 0 0 0,0 0-10 0,4 0 10 0,-4-1 0 0,3 4 0 16,-3 0 11-16,0 7-3 16,3-4-8-16,-3 0 0 0,0 3 0 0,0 0 8 15,0 0-8-15,0 4 9 0,0-1-9 0,-3 0 10 16,2-2-19-16,1 2-4 0,0-6-1 0,-3 3 0 15,3-6 14-15,0-3 0 0,3 0 0 0,-3-7 0 16,0-2 0-16,3-4 0 0,4-6 0 0,0 0 0 16,-7-3 0-16,0-6 0 0,4-1 0 15,-1-2 0-15,1-1 0 0,-1-3 0 0,1 4 0 0,-1-1 0 0,4 1 0 16,-3-1 0-16,-1 1 0 0,1 5 0 16,-1 1 0-16,4 6 0 15,-3-3 0-15,3 3 0 0,0 0 0 0,-4 6 0 0,1 4 0 16,-1 5 0-16,-3 4 0 0,3 3 0 0,-3 3 0 0,0 3 0 0,0 1 0 0,0 2 0 0,4 0 0 0,-4 1 0 15,0-4 0-15,-1 3 0 0,1-3 0 0,4 1 0 16,-4-4 0-16,3-3 0 0,1 0 0 0,-1-3 0 16,1-4 0-16,-1 1 0 0,1-7 0 0,3-2 0 15,0-7 0-15,0 0 0 0,0 0 0 0,3-7 10 16,1 1-10-16,-1-3 0 0,1-1 0 16,-4-2-11-16,7 2 11 15,-4-2 0-15,4-1 0 0,0 1 0 0,1-1-31 0,-5 4-4 0,1-4-1 0,3 1 0 16,-7 5 27-1,3 1 9-15,1 0 0 0,-4 6-9 0,0 0 9 0,0 0 0 16,0 6 0-16,-4 7 8 0,1-1 22 0,3 7 5 0,-7 3 1 0,3 0 0 16,1 3-36-16,-5 0 0 0,5-3 0 0,-4 6 0 15,3-6 0-15,1 0 0 0,-4 0 0 0,3-3 0 16,1 0 15-16,-1-4-4 0,1 4-1 0,-1-6 0 16,1-1-10-16,-1 1 0 0,4 2 0 0,-3-5 0 15,3 2-9-15,0 1-1 0,0-1 0 16,0 1 0-16,0-4 10 0,0 1 0 0,0-1 0 0,0-2 0 15,0-7 0-15,0 0 0 0,0 0 0 0,0 0 0 16,0 0-50-16,3-7-11 0,-3-2-3 0,4-1 0 0,-4-2 64 16,-4-4 8-16,4 1 4 0,0-4 1 15,-3 0-13-15,-1-3 0 0,1 3 8 0,3-3-8 16,-4 3 0-16,0 1 0 0,1-1 0 0,3 6 0 16,-4 1 0-16,1 5 0 0,-1 4 0 0,4 3-10 0,-3 7 10 0,-1 2 12 0,1 0-2 0,-1 7-1 31,1 3 8-31,-4 3 2 0,3 0 0 0,-3 6 0 15,0-3 5-15,0 0 0 0,0 3 1 0,3-3 0 0,-3 1-25 0,0-5 0 0,4 1 0 0,-4 0 0 16,3-6 19 0,1-3-2-16,-1-1 0 0,4-2 0 0,-3-7-27 0,3-3-6 0,0 0 0 15,0 0-1-15,3-7 17 16,-3-5 0-16,4-7 0 0,-1 0 0 0,1-3 0 0,-1-3 14 16,4 0-2-16,0-3-1 0,0 3-11 0,0-3-16 15,0-1 4-15,1 4 1 0,2 0 11 0,-3 3 14 16,0 3-3-16,4 1-1 0,-4 5-10 0,0 1 0 0,0 2 0 0,-3 7 0 15,-4 3 0 1,0 0-14-16,0 0 3 0,7 6 1 0,-4 4 10 0,1-1 0 0,-1 0 0 0,-3 1 0 31,0 2 0-31,4-2 0 0,-4-1 0 0,0 1 0 0,0-1 0 0,0-9 0 0,-4 6 0 0,4-6 0 16,0 0 0 0,0 0 0-16,0 0 0 0,4-9 0 0,-4 0 0 0,3-4 0 0,1-3 0 15,3 1 0-15,-4-4 0 0,4-3 0 0,0-3 0 0,4 0 0 16,-4 3 0-16,0-6 0 0,4 2 0 0,-4-2 0 15,3 3 0-15,-3-3 0 0,0 3 0 0,4-3 0 0,-4-1 13 0,-3 1 5 16,3-3 1-16,-4-4 0 16,1 4-19-16,-1 0 0 0,1-1 0 0,-4 4 0 15,3 3 0-15,-3 3 0 0,0 3 0 0,0 7 0 16,0 5 0-16,0 7 0 0,0 0 0 0,0 0 0 16,-3 10 0-16,3-1 10 0,-4 7-10 0,4-4 8 15,0 4-127-15,0-3-25 0,4-1-6 16</inkml:trace>
  <inkml:trace contextRef="#ctx0" brushRef="#br2" timeOffset="80618.05">19096 5618 1314 0,'0'0'37'0,"0"0"8"15,0 0-36-15,0 0-9 0,0 0 0 0,0 0 0 32,0 0 53-32,0 0 9 0,0 0 2 0,0 0 0 0,0 0 0 0,0 0 0 0,0 0 0 0,0 0 0 15,0 0 0-15,0 0 0 0,0 0 0 0,0 0 0 16,0 0 0-16,0 0 0 0,0 0 0 0,0 0 0 15,0 0-52-15,0 0-12 0,0 0 0 0,0 0 0 16,0 0 0-16,0 0 0 0,0 0 0 0,0 0 0 16,0 0 37-16,0 0 5 0,-7-3 1 0,7 3 0 15,0-3-18-15,0 3-3 0,-4-3-1 0,4 0 0 16,-3-3-21-16,3 3 0 0,0-4 0 0,0 1 0 16,0 0 0-16,0-1 0 0,0 1 0 0,0 0 0 15,3-4 0-15,1 4 0 0,-4 0 0 0,0 0 0 16,3-4 0-16,-3 4 0 0,0 0 0 0,0 3 0 15,4-4 34-15,-4 7 2 0,0 0 1 0,0 0 0 16,3-3-8-16,-3 0-1 0,4 0-1 0,-4 3 0 16,7-3-27-16,-3 0 0 0,-4 3 0 0,10 0 0 15,-6 0 0-15,3 3 0 0,0-3 0 0,0 3 0 16,-7-3 0-16,7 3 0 0,-4 0 0 0,4 3 0 0,-3-2 0 16,3 2 0-16,0-3 0 0,0 3 0 0,-3 1 0 0,-1-1 0 0,4 0 0 15,-3 0 0 1,-1 1 0-16,-3-1 0 0,4 0 0 0,-4 0 0 15,3 4 0-15,-3-4 0 0,0 0 0 0,-3 1 0 16,3-1 0-16,0 0 0 0,-4 0 0 0,1 1 0 0,-1-1 0 0,-3 3 0 0,4-2 0 0,-4-1 0 16,0 3 0-16,3-2 0 15,-3-1 0-15,0 0 0 0,0 0 0 0,0-2 0 0,3 2 0 0,-3-3 0 16,0-3 0-16,7 0 0 0,-3 3 0 0,-4-3 0 31,3 3 16-31,1-6-1 0,-5 3-1 0,5-3 0 16,-1 0-14-16,-3 0-8 0,4 0 8 0,-1-4-13 0,1 1 13 15,-1-3 0-15,1 2 0 0,-1-2 0 0,1 0 0 0,3 2 0 16,-4-2 0-16,4-1 0 0,-3 1 0 16,3 3 10-16,0-4-2 0,0 1 0 0,0 0-8 0,3 2 0 0,-3 1 0 0,0 0 0 15,4-1-12-15,-4-2-2 0,3 0 0 0,1-1 0 16,-1 1 26-16,1 3 6 0,-1-4 1 16,1 4 0-16,3 3-31 0,-4-4-5 0,1 4-2 0,-4 3 0 15,7-3 67-15,-3 3 12 0,-4 0 4 0,7 0 0 16,0 3-52-16,0 4-12 0,0-1 0 0,0 0 0 15,0 4 0-15,-4-4-15 0,4 0 3 0,-3 4 1 16,3-1 11-16,-3 0 16 0,3 4-4 0,-4-4-1 16,1 1-11-16,-4-1 0 0,3 1 0 0,-3-4 0 15,0 3 0-15,0-3 0 0,0 1 0 0,0-1 0 0,0 3 0 0,-3-2 10 16,-1-1-10-16,1 3 10 16,-1-2-10-16,1-4 0 0,-5 3 0 0,5-3 8 0,-4 3-8 0,3-2-9 15,-3-1 9-15,0 0-13 16,0 0 13-16,0-3 0 0,0 0 0 0,-3 0 0 0,6-3 0 0,-3 0 0 15,0 0 0-15,0-1 0 0,3 1 0 16,-3 0 0-16,4-3 0 0,-1 0 0 0,1-1 0 0,-1 4 0 16,4-3 0-16,-3 0 0 0,3 3 0 0,-4-4 0 0,4 1 0 15,0-3 0-15,0-1 0 0,0 4 0 0,0-3 0 0,4 2 0 16,-1 1 0 0,1-3 0-16,-4 2 0 0,3-2 0 0,1 3 0 15,-1-1 0-15,1 1 0 0,-1 0 0 0,1 0 0 0,-1-1 0 16,4-2 0-16,-3 3 0 0,-1 2 0 15,5-2 0-15,-5 0 0 0,4 3 0 0,-3-4 0 0,3 4 0 0,-7 3 0 0,7 0 0 16,0 0 0-16,-4 7 0 0,4-4 0 0,0 3 0 16,-3-3 0-16,-1 3 0 0,1 1 0 0,3 2 0 15,-3-3 0 1,-1 4 0-16,1-1 0 0,-4 1 0 0,3-1 0 0,-3 0 0 0,0 4 0 0,0-4 0 16,-3 1 0-16,3-4 0 0,0 3 0 0,-4-2 0 15,-3-1 0-15,4 0 0 0,-1 1 0 0,-3-1 0 16,0-3 0-16,3 3 0 0,-6-3 0 0,3 0 0 15,0 1 0-15,0-1 0 0,0 0 0 0,0 0 0 16,-1-3 0-16,1 0 0 0,0-3 0 0,0 0 0 16,0 0 0-16,4-1 0 0,-4 1 0 0,0-3 0 15,0 0 0-15,3 0 0 0,0-4 0 0,1 4 0 16,3-4 0-16,-4 4 0 0,4-3 0 0,-3 3 0 16,3-4 0-16,0 4 0 0,0-4 0 0,3 1 0 0,-3 0 0 15,4 2 0-15,-4-2 0 0,3-4 0 0,5 4 0 16,-5 0 0-16,1-1 0 0,-1 4 0 0,1-4 0 0,3 4 0 15,-4 0 0-15,1 3 0 0,-1 0 0 0,-3 3 0 0,7-3 0 0,0-1 0 32,-3 4 0-32,3 4 0 0,0-4 12 0,0 3-12 15,0 0 0-15,0 3 0 0,0 0 0 0,-3 1-12 0,3 2 12 0,-4-3 0 0,4 4 0 0,-3-4 0 16,3 3 0 0,-3-2 0-16,-4 2 0 0,3-3 0 0,1 1 0 0,-4 2 0 0,0-3 0 0,0 1 0 31,0 2 0-31,-4 0 0 0,1 1 0 0,3-4 0 0,-8 3 22 0,5-2 7 0,-4 2 2 15,0-3 0 1,0 1-50-16,0-4-9 0,0 3-3 0,0-3 0 0,3 0 31 16,-3-3 0-16,0 3 0 0,0-3 0 0,0-3 0 0,3 3 0 0,-3-3 0 0,4-3 0 15,-1 3 12-15,1 0 9 0,-1-4 2 0,1 1 0 16,-1 0-37-16,4 0-7 0,-3-4-2 0,3 1 0 16,0 3 37-16,0-4 7 0,0 1 2 0,0-1 0 15,3 4-37-15,-3 0-7 0,0-4-2 0,0 4 0 16,4-3 36-16,-4 2 7 0,3-2 2 0,1 3 0 0,-1 3-35 0,1-4-7 15,3 1-2-15,0 3 0 16,-4 0 22-16,4 0 0 0,-7 3 0 0,11 0 0 16,-4 0 0-16,4 3 0 0,-1-3 0 0,1 3 0 0,-1-3 0 15,1 6 0-15,0-3 0 0,-4 4 0 16,0-4 0-16,0 3 0 0,-4 0 0 0,1 1 0 16,-1 2 47-16,-3-3 13 0,0 4 4 0,0-1 0 0,0 0-64 0,-3 1-16 0,3-1-2 0,-4 1 0 31,-3-1 29-31,0 0 5 0,0 4 2 0,0-7 0 0,0 4-18 0,0-4 0 0,-4 3 0 15,4-2 0 1,-3-4 0-16,3 0 0 0,-4 0 0 0,4-3 0 0,0 0 0 16,0 0 0-16,0-6 0 0,0 3 0 0,3-4-11 0,1 1-5 0,-1 0-2 0,1 0 0 31,-1-4 18-31,1 1 0 0,3 2 0 0,-4-2 0 0,4 3-43 0,0-4-1 0,0 4-1 0,0 0 0 16,4-4 36-16,-1 4 9 0,1 0 0 0,-1 0 0 31,4-1 29-31,-3 4 8 0,-1 0 2 0,4 0 0 0,0 0-63 0,1 0-12 0,-1 0-2 0,0-1-1 31,3 4 39-31,-3 0 0 0,4 0 0 0,-4 0 0 0,0 4 44 16,0-1 16-16,0 3 3 0,4-3 1 0,-8 3-52 0,4 4-12 0,-3-4 0 31,-1 3 0-15,1 1 0-16,-4-4 0 0,0 4 0 0,0-1 0 15,0 0 0-15,-4 1 0 0,1-1 0 0,-1 1 0 0,1-4 0 0,-4 3 0 0,-4-3 0 0,4 4 0 0,0-4 0 0,-4 0 0 0,1 4 0 0,-1-7 0 16,4 3 0-16,-3-3 0 0,-1 1 0 0,4-1 0 15,0-3 0-15,0-3 0 0,0-1 0 0,3 1 0 16,1-3-9-16,-1 0 9 0,1-1-13 0,-1-2 5 16,4 0 8-16,0-1 0 0,0 1 0 0,4-1 0 15,-1 1-11-15,1 0 11 0,-1-1-13 0,4 1 5 16,0-1 20-16,0 1 4 0,-3 0 0 0,7-1 1 16,-4 1-17-16,0-1 0 0,3 4 0 0,1 0 0 15,-1 0 0-15,1 2 0 0,0 1 0 0,-1 0 0 16,-3 3 0-16,0 0 0 0,4 3 0 0,-8 0 0 15,4 4 0-15,-3-1 0 0,-4 0 0 0,3 4 0 16,-3-4 0-16,0 3 0 0,0 1 0 0,0-1 0 16,-3 1 0-16,3 2 0 0,-4-3 0 0,1 4 0 0,-4-4 0 0,3-2 0 0,-3 2 0 0,0-3 0 31,0 1 0-31,-3 2 0 0,2-6 0 0,-2 3 0 16,3-2 0-16,0-4 0 0,0 3 0 0,0-3 0 0,0 0 0 0,0-3 0 0,0-1 0 0,3 1 0 31,-3-3 14-31,3-3-1 0,-3-1 0 0,4 1 0 15,3-1-13-15,0 1-18 0,-4 0 4 0,4-4 1 0,4 4 13 0,-4-1 8 0,0-2 0 0,3 2-8 16,1-2 0-16,-1 2 0 0,1 1-10 0,3 0 10 16,0-1 0-16,4 4 0 0,-4 0 0 0,3 2 0 15,1-2 0-15,-1 3 0 0,1 3 9 0,0 0-1 16,-4 0-8-16,3 3-10 0,-3 3 10 0,-3 1-13 16,3-1 13-16,-4 0 0 0,1 4 0 0,-1-1 0 15,1 0 16-15,-4 1 5 0,4 2 2 0,-4 1 0 16,0-4-37-16,0 1-7 0,-4-1-2 0,0 1 0 15,1-1 23-15,-1 0 0 0,-3-2 0 16,4-1 0-16,-4 0 0 0,0 0 0 0,0-2 0 0,-4-1 0 16,4 0 0-16,0-3 0 0,-4-3 0 0,4 3 0 15,0-7 0-15,0 4 0 0,4-6 0 0,-4 3 0 16,3-4 0-16,1 1 0 0,-1-1 0 0,1 1 0 16,3 0 0-16,0-1 0 0,0 1 0 0,0-1 0 15,0 1 0-15,0 3 0 0,3-4 0 0,4 1 0 0,-3 3 0 0,3-4 0 0,0 1 0 0,0 3 0 31,3-4 0-31,-3 4 0 0,4 0 0 0,-4-4 0 16,4 7 0-16,-1 0 0 0,1 0 0 0,-4 0 0 0,3 6 0 0,-2-3 0 0,-1 6 0 0,-4-3 0 31,4 7 0-31,-3-4 0 0,-1 3 0 0,4 1 0 16,-7-1 47-16,4 4 13 0,-4-4 4 0,-4 4 0 0,4-4-64 0,-3 4-15 0,-4 2-1 0,3-2-1 31,1-1 27-31,-4 1 6 0,0-1 0 0,-4-2 1 0,4 2-32 0,-4-2-6 0,1 2-2 0,-1-5 0 31,1-1-14-31,2 0-3 0,-2-6-1 0,3 0 0 16,-4 0 33-16,8-6 8 0,-4 3 0 0,0-7 0 0,3 4 0 0,1-7 0 0,-1 1 0 0,1 3 0 16,3-4 0-16,-4 4 0 0,4-4 0 15,0 4 0-15,0-1 0 0,4 4 0 0,-1-3 0 0,1-1 0 16,-1 1 0-16,4-1 0 0,0 1 0 0,0 3 0 16,4-4 0-16,-1 4 0 0,-3 0 0 0,4-1 0 15,0 1 0-15,-1 0 0 0,-3 3 0 0,4 0 0 16,-4-1 0-16,4 4 0 0,-4 4 0 0,-4-1 0 31,4 0 29-31,-3 3 8 0,3 0 2 0,-4 1 0 0,-3 2-11 0,0 1-3 0,0-1 0 0,-3 0 0 16,-1 4-25-16,1-4 0 0,-1 4 0 0,1-1 0 15,-4-2 0-15,-4 2 0 0,4-2 0 0,-4-1 0 16,1-3 0-16,-1 4 0 0,1-4 0 0,-1 0 0 16,0-3-46-16,1-3-14 0,-1 4-4 0,1-4 0 15,3-4 52-15,-4 4 12 0,4-3 0 0,0-3 0 0,0 3 0 0,3-6 0 0,1 2 0 16,-1-2 0-1,1-1 0-15,3 1 0 0,0 0 0 0,0-1 0 16,3 4 0-16,1-3 0 0,-4-1 0 0,7 1 0 0,-4-1 0 0,4 1 0 0,1 0 0 16,2-1 0-16,1 4 0 0,-4 0 0 0,3-1 0 0,1 1 0 31,-1 3 0-31,1 0 0 0,0 0 0 0,-1 3 0 16,1 0 18-16,-4 0 6 0,0 3 2 0,0 0 0 0,-3 3-42 0,3 0-8 0,-4 4-1 0,1-1-1 31,-4 4 26-31,0-4 0 0,0-3 0 0,-4 4 0 0,4 2 46 15,-3-2 14-15,-1 2 4 0,-3-2 0 0,3-1-64 0,-3 1-24 0,0-4 0 0,0 0 1 16,-3 0 23-16,3-2 0 0,-4-1 0 0,4 0 0 16,-4 0-40-1,4-6 0-15,0 3 0 0,0-3 0 0,0 0 40 0,4-4 0 0,-4 4 0 0,3-6 0 16,1 2 0-16,3 1 0 0,-4-3 0 0,4-1 0 16,0 1 0-16,0 0 0 0,4 2 0 0,-1 1 0 15,1-3 0-15,3-1 0 0,-4 1 0 0,8-4 0 16,-4 4 0-16,3-1 0 0,1-2 0 0,0 2 0 15,-1 1 0 1,1 3 0-16,-4-4 0 0,3 4 0 0,1 3 0 0,-4 0 0 0,0 0 0 0,0 3 0 16,0 0 0-16,-3 6 0 0,3 0 0 0,-7 4 0 15,3-1 44-15,-3 4 16 0,-3-1 3 0,3 1 1 16,-4-1-52-16,-3 4-12 0,4-7 0 0,-4 4 0 16,-4-1 0-16,4 4 0 0,-4-3 0 0,1-1 0 15,-1-2-48-15,-3 2-13 0,0-2-3 0,3-4 0 0,1 0 52 0,-1 0 12 0,4-3 0 0,0-3 0 31,0 0 0-31,0-3 0 0,0-3 0 0,3 3 0 0,-3-6 0 0,7 2 0 0,-7-5 0 16,7 2 0-16,-3 1 0 0,3 0 0 0,0-1 0 0,0-2 0 31,3 2 0-31,-3 1 0 0,4-4 0 0,-1 1 0 16,4-1 0-16,-3 4 0 0,3-4 0 0,0 4 0 16,0-4 0-16,0 4 0 0,0 3 0 0,0-1 0 0,0 4 0 0,-3 0 0 0,3 3 0 0,0 0 0 15,-7 0 0-15,4 6 0 0,3 1 0 0,-4-1 0 31,-3 3 32-31,0 4 8 0,0-1 3 0,-3 1 0 0,-1-4-32 0,1 4-11 16,-1-1 0-16,-3 1 9 0,-4-1-9 0,4 1 0 0,0 0 0 0,0-4 0 16,0 0-40-16,0-2-3 15,0-4-1-15,0 0 0 0,0 0 36 0,3-3 8 0,-3 0 0 0,4-6 0 16,-1 3 0-16,1-4 0 0,-1 1 0 0,1-3 0 0,-1-1 0 0,1 1 0 16,3-1 0-16,0 1 0 15,0 3 0-15,3-1 0 0,-3-2 0 0,4 3 0 16,-1-4 0-16,1 1 0 0,3 0 0 15,-4 2 0-15,4-2 0 0,0 3 0 0,1-4 0 0,-5 7 0 16,4-3 0-16,4 3 0 0,-4 0 0 0,0-1 0 16,0 4 20-16,0 4 5 0,0-1 2 0,-7-3 0 15,3 6-15-15,1 3-4 0,-4 1 0 0,4-1 0 16,-4 1-34-16,-4 2-7 0,0-2-2 0,1 2 0 16,-1-3 79-16,-3 1 16 15,0 2 4-15,0-2 0 0,4-4-52 0,-4 0-12 0,0-2 0 0,3-1 0 16,-3 0-48-16,4-3-13 0,3 0-3 0,-8 0 0 0,5-6 52 0,3 2 12 0,-4-5 0 0,4 0 0 15,0-1 0-15,0 1 0 0,0-1 0 0,4-2 0 32,-4-1 0-32,3 1 0 0,1 2 0 0,0-2 0 0,3-1 0 0,-4 4 0 0,4-1 0 0,0 4 0 15,0-3 20-15,4 2 8 0,-1 1 0 0,1 0 1 16,0 3-46 0,-4 3-10-16,3 0-1 0,1 3-1 0,-4 0 53 0,0 0 10 0,0 3 2 15,-3 1 1-15,-1 2-8 0,-3 4-1 0,4-4-1 0,-1 4 0 31,-3-1-27-31,-3 1-17 0,-1-4 2 0,1 4 1 16,-1-1 22-16,-3 1 5 0,3-1 1 0,-3 1 0 0,0-1-14 0,0-2-13 0,-3-1 2 0,6 1 1 16,-6-4 10-16,2 0-10 0,1 0 10 0,0-2-10 15,4-4 10-15,-4 0-12 0,3-4 12 0,-3-2-12 16,4 0-24-16,3-4-6 0,-4 4-1 0,4-3 0 16,-3-1 35-16,3 1 8 0,0-4 0 0,3 1 0 15,1-1 23-15,-1 4 6 0,4-4 2 0,-3 1 0 16,3 2-50-16,0 1-9 0,0 3-3 0,4-4 0 15,-4 4 31-15,3 0 0 0,-3 3 0 0,4 0 0 16,-4 3 24-16,0 0 10 0,0 0 2 0,0 6 1 16,-3-3-8-16,-1 3-1 0,4 4-1 0,-3-1 0 15,-4 0-27-15,3 4 0 0,-3-4 0 0,-3 4 0 16,3-1 0-16,-4 1 0 0,-3 0 0 0,0-1 0 16,0 1 0-16,0-4 0 0,-4 4 0 0,1-1 0 15,3-2 0-15,-4-4 0 0,1 3 0 0,-1-3 0 0,4-2 0 16,-4-4 0-16,4 0 0 0,0-4 0 15,0-2-46-15,0 0-14 0,4 0-4 0,-1-4 0 0,1-2 52 0,3-1 12 0,0 1 0 0,-4-1 0 32,4 4 0-32,4-4 0 0,-4 7 0 0,0-4 0 15,3 4 20-15,4-3 8 0,-3-1 0 0,3 4 1 0,0 0-46 0,0 0-10 0,3 2-1 16,-3-2-1-16,0 3 49 0,1 0 9 0,2 0 3 0,-3 3 0 16,0 0-52-1,-3 3-9-15,3 0-3 0,-4 3 0 0,1 1 68 0,-4-1 14 0,3 0 2 0,-3 4 1 16,-3-1-33-16,-1-3-8 0,1 4 0 0,-1 2-1 15,-3-2-11 1,0 2 0-16,0-2 0 0,-3 2-11 0,2-3 11 0,-2 1 0 0,-1-1 8 0,1-2-8 16,-1-1 0-16,1 0 0 0,3-3 0 0,-4-3 0 15,4 0-47-15,0 0-13 0,3-3-4 0,-3-3 0 16,7 3 52-16,-3-7 12 0,-1 4 0 0,4-3 0 0,-3-1 0 0,6 1 0 16,-3-1 0-16,4 1 0 15,-1-4 0 1,-3 4 0-16,7 3 0 0,-3-4 0 0,3 1 0 0,-4 3 0 0,8-4 0 0,-4 1 0 15,0 3 0-15,4-1 0 0,-1 1 0 0,1 3 0 16,-1 0 28-16,1 0 9 0,-4 3 2 0,4 3 0 16,-4-3-11-16,-4 3-3 0,4 3 0 0,-3 0 0 15,-1 1-25-15,1 2 0 0,-4-3 0 0,-4 7 0 16,4-4 0-16,-3-2 0 0,-1 2 0 0,-3 0-11 16,4 1 11-16,-4-1 0 0,-4 1 10 0,0-4-10 15,4 3 0-15,-3-2 0 0,-1-1 0 0,4 0 0 16,0-3 0-16,0-3 0 0,-3 0 0 0,2-3 0 0,1 0 0 15,4-3 0-15,-4-1 0 0,3 1 0 32,1-3-45-32,-1-1-15 0,4 1-4 0,-3-4 0 0,3 4 52 0,3 0 12 0,-3 2 0 0,0 1 0 0,4-3 0 15,3 2 0-15,-4-2 0 0,4 3 0 0,-3-1 0 0,3 1 0 0,0 0 0 0,4 3 0 16,-4 0 0-16,3-1 0 0,1 4 0 0,-4 0 0 16,3 4 48-16,-2-1 13 0,-1 0 3 0,0 0 0 31,-4 3-64-31,1 4 0 0,-1-1 0 0,-3 1-13 15,0 2 13-15,0-3 10 0,-3 4-2 0,-4-4 0 0,3 4-8 0,-3-4 0 16,0 4 0-16,0-4 0 0,-4 4 0 0,4-4 0 0,-3 4 0 0,3-7 0 16,-4 0 0-16,4-3 0 0,0 1 0 0,-4-4 0 15,8-4 0-15,-4 1 0 0,3-3 0 0,1 0 0 16,-1 0-49-16,4-4-12 0,0-2-3 0,0-1 0 16,0 4 52-16,0-1 12 0,4-2 0 0,-4 2 0 15,3 1 0-15,1-1 0 0,3 1 0 0,-4 3 0 16,4-4 0-16,1 4 0 0,2 0 0 0,-3 0 0 15,4 2 0-15,-4 1 0 0,3 0 0 0,-3 3 0 16,-3 0 35 0,3 0 9-16,-7 0 3 0,7 0 0 0,-7 0-24 0,0 0-5 0,0 6-1 0,0-6 0 15,0 10-116-15,-3-4-23 0,-1-3-5 0</inkml:trace>
  <inkml:trace contextRef="#ctx0" brushRef="#br0" timeOffset="88528.94">19159 6594 363 0,'0'0'0'0,"0"0"16"15,0 0-16-15,0 0 0 0,0 0 0 0,0 0 0 0,0 0 0 0,0 0 0 16,-7 0 0-16,7 0 0 16,0 0 0-16,0 0 0 0,0 0 0 0,0 0 0 15,0 0 55-15,0 0 7 0,0 0 2 0,0 0 0 16,0 0-52-16,0 0-12 0,0 0 0 0</inkml:trace>
  <inkml:trace contextRef="#ctx0" brushRef="#br0" timeOffset="89028.2">19142 6597 608 0,'0'0'12'0,"0"0"4"16,0 0-16-16,0 0 0 0,0 0 0 0,0 0 0 15,0 0 0-15,0 0 0 0,0 0 0 0,0 0 0 16,0 0 0-16,0 0 0 0,0 6 0 0,0-6 0 16,3 3 0-16,-3-3 0 0,0 0 0 0,0 10 0 15,0-10 0-15,-3 6 0 0,3-3 0 0,0-3 0 16,0 0 54-16,0 0 8 0,0 0 2 0,0 0 0 0,0 0-52 0,0 0-12 15,0 0 0-15,0 0 0 0,0 0 54 0,0 0 8 0,0 0 2 0,0 0 0 32,0 0 0-32,0 0 0 0,0 0 0 0,0 0 0 15,0 0-52-15,0 0-12 0,0 0 0 0,0 0 0 16,0 0 0-16,0 0 0 0,0 0 0 0,0 0 0 0,0 0 0 0,0 0 0 0,0 0 0 0,0 0 0 31,0 0 54-31,-4 6 8 0,4-6 2 0,0 0 0 0,0 0 0 16,0 0 0-16,0 0 0 0,0 0 0 15,0 0-52-15,0 0-12 0,0 0 0 0,0 0 0 0,0 0 0 0,0 0 0 16,0 0 0-16,0 0 0 0,0 0 54 0,0 0 8 0,0 0 2 0,0 0 0 16,0 0-52-16,0 0-12 0,0 0 0 0,0 0 0 15,0 0 54-15,0 0 8 0,0 0 2 0,0 0 0 16,0 0-52-16,0 0-12 0,0 3 0 0,0 4 0 0,0-1 54 16,0 0 8-16,4 4 2 0,-4-4 0 15,0 0-52-15,3 0-12 16,-3 1 0-16,4-1 0 0,-4 0 0 0,0 4 0 0,3-4 0 0,-3 3 0 15,0-2 0-15,0 2 0 0,0-3 0 0,0 4 0 0,0-4 0 0,0 0 0 16,-3 0 0-16,3-6 0 16,0 4 0-16,-4 2 0 0,4-3 0 0,0-3 0 31,-7 3-100-31,7-3-22 0,0 0-5 0,0 0-1 0,0 0-51 16,0 0-10-16,-3 3-3 0,3-3 0 0</inkml:trace>
  <inkml:trace contextRef="#ctx0" brushRef="#br0" timeOffset="89460.07">19103 7045 1074 0,'0'0'30'0,"0"0"8"16,0 0-30-16,0 0-8 0,0 0 0 0,0 0 0 15,0 0 84-15,0 0 15 0,0 0 3 0,0 0 1 16,0 0-11-16,0 0-3 0,0 0 0 0,0 0 0 16,0 0-71-16,0 0-18 0,0 0 0 0,0 0 0 0,0 0 54 0,0 0 7 15,0 0 2-15,3 6 0 0,-3 1-25 0,0-1-5 16,4 0-1-16,-4 0 0 0,0-6-2 0,0 7-1 16,-4-1 0-16,4 3 0 0,0 1-20 0,0-4-9 15,-3 0 8-15,3 1-8 0,0-1 0 0,0 0 0 0,0 0 0 0,0 1 0 31,0-1-97-31,0 0-25 0,0 1-5 0,0 2-717 0</inkml:trace>
  <inkml:trace contextRef="#ctx0" brushRef="#br0" timeOffset="89983.73">19106 7556 1314 0,'0'0'37'16,"0"0"8"-16,0 0-36 0,0 0-9 0,0 0 0 0,0 6 0 15,0-6 24-15,0 7 2 0,0-7 1 0,0 0 0 0,0 6 8 16,0-6 1-16,0 0 1 0,0 6 0 16,0-6 22-16,4 7 4 0,-4-7 1 0,0 6 0 15,0 0 48-15,0-6 11 0,0 10 1 0,0-4 1 16,0 0-125-16,0 0-20 0,0-6-6 0,0 7-2 16,0 5 28-16,0-2 12 0,0-1 0 0,0 0-1 0,0 1 7 0,4-1 2 0,-4 1 0 0,0-4 0 15,0 0-20-15,0-6 0 0,0 6 0 0,0 1 0 31,0-7-37-31,0 9-11 0,0-3-3 0,0-6 0 16,0 0-17-16,0 0-4 0,0 0-1 0</inkml:trace>
  <inkml:trace contextRef="#ctx0" brushRef="#br0" timeOffset="90398.85">19103 8042 1267 0,'0'0'56'0,"-4"3"12"0,4 0-55 0,0 1-13 0,0 2 0 0,0-6 0 0,-3 3 68 0,3 0 12 0,0-3 1 0,-4 6 1 15,4-2-22-15,-3 5-5 0,3-3-1 0,0 1 0 32,-4-1 3-32,4 0 1 0,0 0 0 0,0 1 0 15,0-1-4-15,0 3-1 0,-3 1 0 0,6-4 0 16,-3 3-15-16,0-2-3 0,0-1-1 0,0 3 0 15,0-2-18-15,0-1-4 0,0 0-1 0,0 4 0 16,0-4-38-16,0 0-7 0,0 0-2 0,0 1 0 0,0-7 36 0,0 9 0 0,0-9 0 0,-3 6 0 16,3 1-20-16,0-1 2 0,0-6 1 0,0 6 0 15,0 0-127-15,0-6-24 0,-4 7-6 16</inkml:trace>
  <inkml:trace contextRef="#ctx0" brushRef="#br0" timeOffset="90771.15">19078 8456 1393 0,'0'0'61'0,"0"0"14"15,0 6-60-15,-3 1-15 0,3-1 0 0,0 0 0 0,0 0 77 0,0 1 13 0,0 2 2 0,0 1 1 31,3-1-23-31,-3 0-5 0,0 4-1 0,0-4 0 0,0 1-51 16,4-1-13-16,-4 1 0 0,3-1 0 16,-3-3 0-16,0 0 0 0,0 4 0 0,0-4 0 0,0 0 0 0,0-6 0 0,0 0 0 0,0 0 0 31,0 7-100-31,0-7-22 0,0 0-5 0</inkml:trace>
  <inkml:trace contextRef="#ctx0" brushRef="#br0" timeOffset="91096.24">19103 8826 1606 0,'-4'16'33'0,"4"-7"9"0,-3-3-34 0,3 4-8 0,-4-1 0 0,4-2 0 16,0 2 99-16,0-3 17 0,0 4 4 0,0-1 1 15,-3-3-97-15,3 1-24 0,0 2 0 0,0-3 0 16,-4 1 0-16,4-1 0 0,0-6 0 0,-3 6 0 15,3-6 0-15,0 9 0 0,0-9 0 0</inkml:trace>
  <inkml:trace contextRef="#ctx0" brushRef="#br0" timeOffset="92465.39">18923 9510 1094 0,'0'0'23'0,"0"0"5"0,0 0-28 0,0 0 0 0,0-7 0 0,0 7 0 31,0 0 56-31,0 0 7 0,0 0 1 0,0 0 0 16,0 0 51-16,0 0 10 0,0 0 3 0,0 0 0 15,0 0-52-15,0 0-9 0,0 0-3 0,0 0 0 16,0 0 0-16,4 7 0 0,-4-7 0 0,7 3 0 0,-4 3 0 0,-3-6 0 0,4 6 0 0,-1 1 0 16,1 2 0-16,-1-3 0 0,4 4 0 0,-3-1 0 15,3 0-51-15,-4 1-13 0,4-1 0 0,1 1 0 16,2 2 0-16,1 1 0 0,-4-1 0 0,3 4 0 15,1 0 54-15,-1-1 8 0,1 4 2 0,3 0 0 16,-3-3-52-16,-1 2-12 0,1 1 0 0,0 3 0 16,-1-6 0-16,1 3 0 0,-1-4 0 0,4 1 0 15,-3 0 0-15,-4-4 0 0,4 4 0 0,-1-7 0 16,-3 1 0-16,4-1 0 0,-4-3 0 16,0 1 0-16,0-4 0 0,-3-3 0 0,-4 0 0 0,0 0 0 15,0 0-48-15,0 0-13 0,0 0-3 0,0 0 0 16,0 0-51-16,0 0-10 0,0-3-3 0,-4-4 0 15,0 1-51-15,1 0-10 0,-4 3-3 16</inkml:trace>
  <inkml:trace contextRef="#ctx0" brushRef="#br0" timeOffset="92867.56">18958 9992 2030 0,'0'-3'57'0,"-3"-3"14"16,3 0-57-16,0 0-14 0,0-4 0 0,0 1 0 15,3-4 54-15,-3 1 8 0,4-1 2 0,-1-3 0 16,4-2 51-16,-3-1 10 0,3 0 3 0,0-3 0 16,4 3-52-16,-1 0-9 0,1 4-3 0,-1-4 0 15,4 0 0-15,-3 0 0 0,0 0 0 0,3 4 0 16,-4-1-51-16,4 4-13 0,-3-1 0 0,0 4 0 16,3-1 32-16,-4 1 4 0,1-1 1 0,-4 4 0 15,4 3-8-15,-1-3-1 0,-3 3-1 0,0 3 0 16,-3-4-27-16,3 1 0 0,-7 3 0 0,0 0 0 15,3-6 0-15,-3 6 0 0,0-3 0 0,0 3 0 16,0-6 0-16,0-1 0 0,0 1-11 0,0 3 11 16,0-3-103-16,0-4-15 0,0 4-3 0</inkml:trace>
  <inkml:trace contextRef="#ctx0" brushRef="#br0" timeOffset="95934.32">18087 5597 676 0,'0'0'28'0,"0"0"-28"15,0 0 0-15,0 0 0 16,0 0 31-16,0 0 0 0,0 0 0 0,-4 6 0 16,1-3-13-16,3-3-2 0,-4 3-1 0,-3 0 0 0,0 0-15 15,0 0 0-15,-3-3 0 0,3 4 0 16,-1-4 0-16,-2 3 0 0,-1-3 0 0,1 0 0 0,3 3 0 16,-4-3 0-16,1 3 0 0,2-3 0 15,-2 0-17-15,6 3-7 0</inkml:trace>
  <inkml:trace contextRef="#ctx0" brushRef="#br0" timeOffset="96720.04">17653 5609 1094 0,'-4'-3'23'0,"4"3"5"16,-7-3-28-16,4 0 0 0,-4 3 0 0,3-3 0 15,-3 3 48-15,0-4 4 0,4 4 0 0,-4 0 1 16,0 0-36-16,-4 4-7 0,4-4-2 0,0 3 0 0,0-3-8 0,0 3 0 0,0-3 9 16,-4 3-9-1,4-3 8-15,-4 3-8 0,4-3 8 0,-3 0-8 16,-1 0 0-16,1 3 9 0,-1 0-9 0,-3 0 0 15,3-3-21-15,1 4-11 0,-4-4-3 16</inkml:trace>
  <inkml:trace contextRef="#ctx0" brushRef="#br0" timeOffset="97321.68">17071 5603 915 0,'-11'0'39'0,"1"0"-31"16,-1 0 82-16,1 0 17 0,-5-3 3 0,5 3 1 16,-1 0-61-16,-3 0-12 0,4 0-2 0,-1 0-1 31,-3 0-10-31,3 0-1 0,1 0-1 0,-1 0 0 0,1 3-10 0,-1-3-1 0,0 0-1 0,4 3 0 16,-3 0-11-16,3 0 0 0,0-3-10 0,0 3 10 15,0 0 0-15,0 1 0 0,-1-1-8 0</inkml:trace>
  <inkml:trace contextRef="#ctx0" brushRef="#br0" timeOffset="97887.13">16394 5603 1074 0,'-7'0'30'0,"-1"0"8"0,1 3-30 0,0-3-8 0,-3 3 0 0,-1 0 0 0,1 0 25 0,-1-3 4 0,0 3 1 0,1 1 0 16,-1-4-6-16,1 3 0 0,-1 0-1 0,1 0 0 0,-1-3 7 0,0 3 2 0,-3 0 0 0,4 0 0 0,-4-3-23 0,-1 4-9 0,1-1 8 0,4 3-8 16,-4-3-15-16,3 0-8 0,0 0-1 0</inkml:trace>
  <inkml:trace contextRef="#ctx0" brushRef="#br0" timeOffset="98481.09">15815 5587 969 0,'-7'0'40'15,"3"3"-32"1,-3-3 39-16,0 0 7 0,0 0 2 0,0 3 0 0,-3-3-40 0,3 4-7 0,-4-4-1 0,0 3-8 16,1 0 8-16,-4 0-8 15,3 0 0-15,4 0 0 0,-3-3 32 0,2 3 0 0,1 0 0 0,0 1 0 16,4-1-51-16,-4-3-10 0,7 0-3 0,-7 3 0 15,0 0 0-15,7-3 0 0,-7 0 0 0</inkml:trace>
  <inkml:trace contextRef="#ctx0" brushRef="#br0" timeOffset="98967.25">15304 5656 1181 0,'-11'0'24'0,"-3"-3"7"0,-4 3-31 0,4-3 0 0,0 3 0 0,-4 0 0 16,1-3 60-16,-1 3 7 0,0 0 1 0,-3-3 0 16,4 3 0-16,-5 3 0 0,5-6 0 0,-1 3 0 15,4 0-28-15,3 0-6 0,1-4-1 0,-1 4 0 16,8 4-33-16,3-4 0 0,0 0 0 0</inkml:trace>
  <inkml:trace contextRef="#ctx0" brushRef="#br0" timeOffset="101148.25">14132 5528 1265 0,'0'-7'36'0,"4"1"8"16,-1 0-36-16,-3-1-8 0,0-2 0 0,4-7 64 0,-1 7 10 0,-3 3 2 0,4-1 1 16,-4 1 1-16,0 0 0 0,0 3 0 0,0 3 0 15,0 0 28-15,0 0 6 0,0 0 0 0,0 0 1 16,0 0 13-16,0 0 2 0,-7 3 1 0,3 3 0 16,1 0-103-16,-1 7-26 0,1-1 0 0,-1 4 0 15,1 3 56-15,3 0 7 0,-4 3 1 0,4 0 0 16,0 3-52-1,4-3-12-15,-4 3 0 0,7 0 0 0,-4-3 44 0,4 0 7 16,0 0 1-16,0-3 0 0,4-1-32 16,0-5-7-16,-4-1-1 0,7 1 0 0,-4-7-12 15,1-3-15-15,3 1 3 0,0-8 1 0,0 1 11 0,4-3 16 0,-4-3-4 0,0-1-1 16,4 1-11-16,-4-7 0 16,-4 4 0-16,1-1 0 0,-4-3 0 0,0 4 0 0,-3-1 0 0,-1 4 0 15,1-1 0-15,-4 1 0 0,0 0 0 0,0 5 0 16,-4 1 0-16,1 0 0 0,-4 0 0 0,3 0 0 15,1 3-20-15,-4 0-7 16,3 0-1-16,0 3 0 0,-3-3 28 0,7 3-8 0,-3 0 8 0,-1 4 0 16,4-1-32-16,0 3-2 0,4 1 0 0,-1 2 0 15,1-2 51-15,3 5 11 0,-3 1 1 0,3 3 1 16,0 0-30-16,0-1 8 0,3 1-8 0,-6 3 0 16,6-3-22-16,-3 6-7 0,4-3-2 0,-4 3 0 0,0 0 59 0,0 0 11 15,-3 0 2-15,-1 0 1 0,1 1-26 0,-8 2-6 0,4-6-1 0,0 3 0 31,-7-3 3-31,0 0 1 0,-3-3 0 0,-1 2 0 0,-3-5-13 16,0 0 0-16,-4 0 0 0,0-4 0 16,1-3 0-16,-4 1 11 0,3-4-11 0,-3 0 10 0,3-6-10 15,1 0 0-15,-1-3-10 0,0-3 10 16,8 0 8-16,-4-4 7 0,3 1 1 0,4-4 1 16,0-2-27-16,0 2-6 0,3-3 0 0,4-2-1 15,0-1 17-15,4 0 0 0,3-3 0 0,0 3 0 0,0-6 0 0,7 3 0 0,0-3 0 0,4 0 0 16,-4 0 48-16,7 3 12 0,0-3 4 0,4 6 0 31,-4 0-64-31,4 4 0 0,0-1-14 0,-1 3 2 0,-6 4 12 0,0 0 8 0,-1 5-8 0,1 1 11 16,-4 0-11-16,-3 3 0 0,-1 0 0 0,1 0 0 15,-4 0-96 1,0 3-22-16,-7-3-4 0</inkml:trace>
  <inkml:trace contextRef="#ctx0" brushRef="#br0" timeOffset="115780.56">14725 495 760 0,'0'0'32'16,"0"0"-32"0,0 0 46-16,0 0 3 0,0 0 1 0,0 0 0 15,0 0-10-15,0 0-1 0,0 0-1 0,0 0 0 16,0 0-22-16,0 0-4 0,0 0 0 0,0 0-1 15,0 0 16-15,0 0 3 0,0 0 1 0,0 0 0 16,0 0-7-16,0 0-2 0,0 0 0 0,0 0 0 16,0 0 53-16,0 0 10 0,0 0 3 0,0 0 0 15,0 0-33-15,0 0-7 0,0 0 0 0,0 0-1 16,0 0-3-16,0 0 0 0,0 0 0 0,0 0 0 16,0 0-24-16,0 0-6 0,0 0-1 0,0 0 0 0,0 0 38 0,0 0 7 0,0 0 2 0,0 0 0 31,0 0-38-31,3 9-7 0,-3-9-2 0,4 4 0 0,-4-4 1 0,0 0 0 0,0 0 0 0,4 6 0 47,-1-3-30-47,-3 6-5 0,4-2-2 0,-1-1 0 0,-3 0 64 0,0-6 13 15,0 10 2-15,0-7 1 0,4 3-33 0,-4-3-8 0,0 3 0 0,0-6-1 0,0 10-7 0,0-4 0 0,0-6-8 0,0 6 12 16,0 4-2-16,3-4-1 16,-3-3 0-16,4 3 0 0,-4-6-1 0,0 10-8 0,0-10 12 0,3 6-4 15,-3-6-8-15,4 6 12 0,-4 7-12 16,0-7 12-16,3-3-4 0,1 7-8 0,-4-4 12 0,0 0-4 15,3 7-8-15,-3-7 12 0,0 0-12 16,0-2 12-16,4 5-12 0,-4-6 12 0,0-3-12 0,0 9 12 16,3-2-12-16,-3 2 12 0,0-3-12 0,0 1 12 15,0-1-4-15,4 0-8 0,-4 0 12 0,3 1-4 16,-3 2-8-16,4-3 0 0,-4-2 0 16,4 2 0-16,-4 3 10 0,0-2-10 0,0-1 12 0,3 3-12 15,-3-3 0-15,0-2-12 0,0 2 0 0,0 0 0 16,0 0 12-16,0 4 0 0,0-4 0 0,0 3 0 0,0-2 0 0,0-1 0 15,-3 0 0 1,3 4 0-16,0-4 15 0,0 7 5 0,0-7 2 0,0 0 0 16,0 3-35-16,0-2-7 0,0 2-2 0,3 1 0 0,-3-1 22 0,4-3 0 0,-4 4 0 0,3-4 0 15,-3 0 0-15,0 0 0 16,0 7 0-16,4-10 0 0,-4 7 15 0,0-1 7 16,0 0 2-16,0 1 0 0,0-1-39 0,0-6-7 0,-4 10-2 15,4-7 0-15,0 4 42 0,0-1 8 0,0-3 2 0,0-3 0 16,0-3-45-16,0 10-9 0,0-1-2 15,0-3 0-15,0 4 28 0,0-1 0 0,0-2 0 0,0-1 0 16,0 0 0-16,4 3 0 0,-4-2 0 0,3 2 0 16,-3-3 0-16,0 1 0 0,0 5 0 0,0-2 0 0,0-4 46 0,-3 6 14 15,3-5 4-15,0-1 0 32,-4 7-73-32,4-4-15 0,0 3-2 0,0-2-1 0,0-4-8 0,0 7-1 0,0-4-1 15,-3 4 0-15,3-7 61 0,0 3 13 0,-4 1 3 0,4-4 0 16,4 0-32-16,-4 7-8 0,0-7 0 0,0 3 0 0,3 1 0 0,-3-1 0 15,0-2 0-15,0 5 8 0,0-9-8 0,0 10 0 16,0-4 0-16,0 7 0 0,0-7 0 0,0 4 0 16,0-1 0-16,0 4 8 0,0-7-8 0,0 7 0 15,-3-3 0-15,3 2 8 0,-4-2-8 16,4-1 0-16,0 1 0 0,0 0 0 0,0 2 0 0,0-2 0 16,0 2 0-16,-3-5 0 15,3 2 0-15,0 1 8 0,0 3-8 0,0-7 0 0,0 4 0 0,0-1 0 0,-4 4 0 16,4-7 0-16,-4 7 0 0,4 0 0 0,0-4 0 0,-3 7 8 15,3-7-8-15,-4 4 0 16,4 0 0-16,0-1 0 0,0 4 15 0,0 3-2 0,-3-6 0 16,3 3 0-16,0 0-13 0,0 2 0 0,0-8 0 0,0 6 0 15,0 0 0-15,0-4 0 0,-4 1 0 0,4 0 0 16,0-1 0-16,0 1 0 16,0 3 0-16,0-7 0 0,0 4 0 0,-3 3 0 0,3-3 0 0,0 2 0 15,0-2 0-15,0 6 0 16,0 0 0-16,0-6 0 0,0-1 0 0,0 7 0 0,0-6 0 0,0 3 0 15,0 0 0-15,-4 2 0 16,4-2 0-16,0 0 0 0,-3 0 0 0,3 0 0 0,0 0 0 0,-4-4 0 16,4 4 0-16,0-3 0 15,0 6 0-15,0-10 0 0,-3 4 8 0,-1 6 0 0,4-10-8 0,0 10 12 16,-3-3-12-16,3 3 9 0,0 0-9 0,0-6 8 16,0-1-8-16,0 4 0 0,0-3 0 0,0 6 0 0,0-3 0 0,0 3 8 15,0 0-8-15,0-1 0 16,0-2 0-16,0 0 8 0,-4 3-8 0,4-3 0 15,-3 0 0-15,3-1 0 0,0 1 8 0,-4 3-8 0,4-3 0 0,-3 0 0 16,3 6 0-16,-4-9 0 16,4 2 0-16,0 1 8 0,0 3-8 0,0-3 0 0,0 0 8 0,0 3-8 15,0-3 8-15,0 3-8 0,4 0 0 0,-4-4 8 16,0 1-8-16,0 3 0 0,0-3 0 0,0 0 8 16,0 0-8-16,0 2 0 0,0-2 0 0,0 0 8 15,0 3-8-15,0 0 0 0,0-3 0 0,-4 3 0 16,4 0 0-16,0 0 0 15,-4-4 0-15,4 4 8 0,0 0-8 0,0 3 0 0,-3-6 10 16,3 3-10-16,0 0 12 0,0 0-12 0,0 0 12 16,0 0-12-16,0-3 12 0,0 0-12 0,0-1 8 0,0 1-8 0,0 3 0 0,0-3 0 15,0 0 8-15,0 3-8 16,0 3 0-16,0-3 0 0,0-3 0 0,3-1 0 0,-3 1 0 0,0 3 0 16,4 0 0-16,-4-3 0 0,0 0 0 15,4 3 0-15,-4-3 8 0,0-1-8 0,0 1 0 0,3 0 0 16,-3 0 9-16,0-4-9 15,0 4 0-15,4-3 9 0,-4 0-9 0,0 2 0 16,3 1 0-16,-3 0 0 0,0 0 0 0,0-3 8 16,0-1-8-16,4 4 0 0,-4 0 0 0,0 0 0 0,3-4 0 0,-3-2 0 0,4 3 0 15,-1-1 8 1,1 4-8-16,-4 0 0 0,3 0 0 0,-3 0 0 0,4-1 0 16,-4 1 0-16,3-6 0 0,-3 5 0 0,4-2 8 0,-4 3-8 0,3-3 0 15,-3-1 10-15,0 1-10 0,4 0 10 0,-1-4-10 0,-3 4 0 16,4 3 0-16,-4-4 0 15,4 1 0-15,-4 0 0 0,3 3 0 0,1-1 0 0,-4-2 0 0,3 3 0 16,-3 0 0-16,4-1 0 0,-1 1 0 0,-3 0 0 16,0-3 0-16,4 3 0 0,-4-1 0 0,0 1 0 15,0 0 0-15,3-3 0 0,-3 3 0 0,0-4 0 16,0 1 0 0,4 0 0-16,-4-1 0 0,0 1 0 0,3 3 0 0,-3-4 0 15,0-2 0-15,4 3 0 0,-4-1 0 0,0 4 0 0,0-6 0 0,3 2 0 16,-3 4 8-16,4-3-8 0,-4-4 0 0,0 4 0 15,3-3 0-15,-3 2 0 0,0 1 0 0,0 3 0 0,4-4 0 16,-4 4 0-16,3-3 0 0,-3 0 8 16,0-1-8-16,4 1 0 0,-4-3 0 0,0 2 0 15,0-2 8-15,0 2-8 0,0-2 0 0,0 3 0 0,0-1 0 0,0-2 0 16,0 3 0-16,0-4 0 16,0 4 0-16,0 3 8 0,0-4-8 0,0 4 0 15,0-3 0-15,3-1 0 0,-3 4 0 0,0 0 0 0,4-6 0 0,-4 2 0 16,0 4 0-16,4-3 0 0,-4-1 8 0,0 4-8 15,0-6 0 1,0 2 0-16,0 1 0 0,3 0 0 0,-3-1 0 0,0 1 0 16,4 0 8-16,-4 0-8 0,0-4 0 0,0 7 0 0,0-3 0 15,0-1 0-15,0 1 0 0,3 3 0 0,-3-4 0 0,0 4 0 0,0-3 0 16,0 3 0 0,0 0 0-16,4-4 0 0,-4 4 0 0,0-3 0 0,3 2 0 0,-3-2 0 15,4 0 0-15,-4 0 0 0,3-1 0 0,-3 1 0 16,0 0 0-16,0 2 0 0,4-5 0 0,-4 3 0 0,3 2 0 0,-3-2 0 15,0-3 0-15,4 5 0 16,-4-5 0-16,0 3 0 0,3 2 0 16,1 1 0-16,-4-3 0 0,0 3 0 0,3-4 0 0,-3 4 0 15,4-3 0-15,-4-4 0 0,3 4 0 0,-3 0 0 0,4 3 0 16,-4-4 0-16,4 4 0 0,-4 0 0 0,0-3 0 0,3 2 0 16,1 1 0-16,-4 3 0 15,3-3 0-15,-3-3 0 0,4 3 0 0,-4-1 0 0,3 1 0 16,-3 0 0-16,4 0 8 0,-1 0-8 0,-3-1 0 0,4 4 0 15,-4 0 0-15,3-3 0 16,1 3 0-16,-4-3 0 0,3-3 0 0,1 2 0 0,-1-2 0 0,-3 0 0 16,4 3 0-16,-1-4 0 15,1 4 0-15,-4 0 0 0,0 0 0 0,3 3 0 16,-3-7-9-16,4 4-4 0,-4-3-1 0,4-1 0 16,-4 4 22-16,3 0 5 0,-3 0 1 0,4 3 0 15,-4-3-14-15,3-1 0 0,1 1 0 0,-4 0 0 0,3 0 0 0,1 0 0 0,-1 0 0 0,1-1 0 31,-1 1 0-31,1-3-18 0,-4 6 2 0,3-3 1 16,-3-4 24-16,4 4 5 0,3-3 1 0,-7 3 0 16,3-4-15-16,1 1 0 0,-4 0 0 0,4-1 0 15,-4-2 0-15,3 2 0 0,1 1 0 0,-4 0 0 0,3 0-9 0,-3 2-5 0,4-2-1 0,-4 0 0 16,3 3 25-16,-3-4 5 16,4 4 1-16,-1 0 0 0,-3-4-16 0,4 4 0 0,3-3 0 0,-7 0 0 15,3-1 0-15,1-2 0 0,-4 3 0 0,3-1 0 16,-3 1 0-16,4 0 0 0,-4-1 0 0,3 1 0 31,-3 0 0-31,4-1-21 0,-1-2 3 0,-3-1 1 0,4 1 28 0,-4-4 5 0,0 7 2 0,0-7 0 16,4 4-18-16,-1-4 0 0,-3 4 0 0,4-1 0 15,-4-2 0-15,0 2 0 0,3 1 0 0,-3-1 0 16,4-2 0-16,-4 2 0 0,3 1 0 0,1 0 0 16,-4-1-11-16,0 1-5 0,0 2-2 0,3-2 0 15,-3-4 30-15,4 4 7 0,-4-4 1 0,3 4 0 16,-3-1-32-16,4 1-7 0,-4-1-1 0,0 1 0 15,0-1 20-15,0-2 0 0,0-1 0 0,0 1 0 16,0-1 14-16,0 0 6 0,3 1 2 0,-3-1 0 16,4 1-35-16,-4-1-7 0,-4-3-2 0,4 1 0 15,0 2 36-15,4-3 7 0,-4 4 2 0,0-4 0 16,0 0-37-16,0 1-7 0,0-1-2 16,0-6 0-16,3 3 23 0,-3-3 0 0,0 6 0 0,0 0 0 0,0-6 0 0,0 7 0 0,0-1 0 0,0-6 0 31,0 0 0-31,0 0 0 0,0 0 0 0,4 6 0 15,-4-6 15-15,0 0 7 0,0 7 2 0,0-7 0 16,3 6-39-16,-3-6-7 0,0 0-2 0,0 0 0 0,4 6 24 0,-4-6 0 16,7 3 0-16,-7-3 0 0,4 3 14 0,-4-3 7 0,7 4 2 0,-7-4 0 15,7 3-37-15,0-3-7 0,0 0-2 0,0 3 0 16,0-3 23-16,0 0 0 16,0-3 0-16,0 3 0 0,0 0 15 0,0-3 7 0,-3 3 2 0,3 0 0 15,-4 0-24-15,4 0 0 0,0 0 0 0,0 0 0 16,1 0-15-16,-1 0-7 15,0 0-2-15,0 0 0 0,0 3 24 0,0-3 0 0,0 0 0 0,3 3 0 16,-3-3 14-16,1 0 7 16,-1 0 2-16,3 0 0 0,-3 3-23 0,0-3 0 0,0 0 0 0,0 3 0 15,0-3 0-15,1 0 0 0,-5 0 0 0,8 0 0 16,-4 3 0-16,0-3 0 0,3 0 0 0,-3 3 0 16,4-3 0-16,-4 0 0 0,4 0 0 0,-1 3 0 15,1-3 0-15,3 0 0 16,-4 4 0-16,1-4 0 0,3 0 0 0,-3 0 0 0,-1 0 0 0,4 0 0 0,1 0 0 15,2 0 0-15,-3 0 0 0,0 0 0 16,4 0-14-16,-4 0-7 16,4 0-2-16,-1 3 0 0,-2-3 37 0,-1 0 7 0,3 0 2 0,-3 0 0 15,1 0-23-15,-1 0 0 0,3 0 0 0,-3 3 0 16,0-3 0-16,4 0 0 0,-4 0 0 0,4 0 0 0,-4 3 0 0,4-3 0 0,-1 3 0 16,1 0 0-16,0-3 0 15,-1 0 0-15,1 3 0 0,3-3 0 0,-3 0 0 0,3 0 0 0,0 0 0 0,0 0 0 16,0 0 0-16,-3 0 0 15,3-3 0-15,0 3 8 0,0 0-8 0,-3 0 0 0,3 3 0 0,0-3 0 16,-3 4 0-16,3-1 0 0,0-3 0 0,4 3 8 16,-7 0-8-16,6-3 0 0,-2 3 0 0,2-3 0 31,1 3 0-31,0 0 0 0,3-3 0 0,0 0 8 16,-3 3-8-16,-1-3 0 0,1-3 0 0,3 3 0 0,-3 0 0 0,-4 0 0 15,4 3 0-15,0-3 8 0,-1 0-8 0,-2 0 0 16,2 0 0-16,1-3 8 0,0 3-8 0,3 0 0 0,-3 0 0 0,3 0 8 15,0 0-34-15,0-3-6 0,-3 0-2 0,3 0 0 16,0 3 56-16,-3 0 11 0,0 0 3 16,-1 0 0-16,1 3-28 0,3-3-8 0,-3 0 0 0,0 0 0 31,3 0 0-31,0-3 0 0,-3 3 0 0,3-3 0 0,0 0 8 16,-3 3-8-16,3-3 0 0,-3 3 0 0,3 0 0 0,-3-4 8 0,0 4-8 0,-1 0 0 15,1 4 24 1,0-4-1-16,3 3-1 0,-3 0 0 0,3-3-22 0,-4 3 0 0,5-3 0 0,-1 0 0 15,-3 0 0-15,3 0 0 0,0 0 0 0,0 0 0 16,-3 0 0-16,0 0 0 0,-1 0 0 0,1 0 0 0,0 0 0 0,-1 0 0 0,1 0 0 16,0 0 0-1,-1 0 0-15,1 0 0 0,0 0 0 0,3 0 0 0,0 3 0 16,-3-3 0-16,3 0 0 0,0 0 0 0,1 3 0 16,-1-3 0-16,-3 3 0 0,-1-3 0 0,1 3 0 15,0 1-10-15,-4-4 1 0,4 3 0 0,-1 0 9 0,-3 0 12 0,4-3-2 0,3 3-1 31,-3-3-9-31,0 0 0 0,3-3 0 0,0 3 0 16,0 0 0-16,1-3 0 0,-5 3 0 0,1 0 0 16,3 0 0-16,-3 0 0 0,0 0 0 0,-1 0 0 0,1 3 0 15,0-3 0-15,3 3 0 0,0 0 0 16,-3 0 0-16,3-3 0 0,0-3 0 0,0 3 0 16,4-3 0-16,-4 3 0 0,1 0 0 0,-1 0 0 15,0 0 0-15,0 0 0 0,-3 0 0 0,3 3 0 16,0-3 0-16,-3 0 0 0,3 0 0 0,1 0 0 15,2 0 0-15,-2-3 8 0,2 3-8 0,5-3 8 16,-5 3-8-16,-2 0 0 0,2 0 0 0,-2 0 0 0,2 0 0 0,-2-3 0 0,-1 3 0 0,0-3-11 16,0 3 11-16,4 3 0 0,-4-3 8 0,4 0-8 15,0 0 0-15,3 0 8 16,-3 0-8-16,3-3 0 0,-3 3 0 0,-1-3 0 0,-2 3 0 0,2 0 0 16,1 0 0-16,-4 0 0 0,4 0-11 0,3 0 11 15,-3-4 0-15,3 4 0 0,4-3 0 0,-3 3 10 16,-1-3-10-16,-3 3 0 0,3 0 0 0,-3 0 0 15,-1 0 0-15,5 3 0 0,-5-3 0 0,1 3 0 16,0-3 0-16,0 0 0 0,3 0 0 16,0 0 0-16,-3-3 0 0,0 0 0 0,3 0 0 0,0 0 0 15,-3 0 0-15,0 3 0 0,0 0 8 0,-1 3-8 16,5-3 0-16,-5 0 0 0,5 0 0 0,-1 0 0 0,0 0 0 16,0 0 0-16,1 0 0 0,-1 0 8 0,0 3-8 0,-3-3 0 0,0 0 0 0,-1 3 0 31,1 0 0-31,0 0-12 0,3-3 2 0,1 4 1 0,-1-4 9 15,0 0 16-15,4 0-4 0,0 0-1 0,0 0-11 0,-4 3 0 16,-3-3 0-16,3 0 0 0,-3 3 0 0,-1-3-14 16,1 0 2-16,3 0 0 15,-3 3 12-15,3-3 0 0,1 0 0 0,-1 3 0 16,0-3 0-16,0 3 0 0,-3 0 0 0,0-3 0 0,0 4 0 0,-1-4 0 0,5 3 0 0,-1-3 0 31,0 0 12-31,1 0 6 0,2 0 1 0,1 0 0 0,0 0-19 0,-4 0 10 0,1-3-10 0,-1 3 8 16,0 0-8-16,-3 0 0 0,3 3 0 0,0-3 0 15,-3 0 0-15,3 0 0 0,1 0 0 0,3 3 0 16,-4-3 0-16,-3 0 10 0,3 3-10 0,0-3 10 16,0 0-30-16,1 0-7 0,-5 0-1 0,5 0 0 15,-1-3 43-15,0 3 8 0,4-3 1 0,0 0 1 16,0 3-25-16,-4-4 0 0,4 1 8 0,0 3-8 16,-1-3 0-16,-2 0 0 0,-1 3 0 0,7-3 0 15,-6 0 0-15,6 0 8 0,0 3-8 0,1-4 0 16,-5-2 0-16,1 0 0 0,0 3 8 0,0-3-8 15,0-1 29-15,-1 4 4 0,1 0 1 0,4-3 0 32,-5 3-78-32,8-4-16 0,-3 4-4 0,2-3 0 0,-2 3 103 0,-8 0 20 0,4 0 4 0,0-1 1 15,-1 1-80-15,-2 3-16 0,2-3-4 0,5 3 0 16,-8-3 36-16,4 0 0 0,0 0 0 0,0 0 0 16,-4-1 0-16,-3 1 0 0,-4-3 0 0,4 3 0 0,-4 0 0 0,0 0 0 0,0-1 0 0,4 4 0 31,-4-3 0-31,0-3 0 0,1 3 0 0,2-3 0 15,-6 6 8-15,3 0-8 0,0 0 0 0,1 0 9 0,-5 3 16 16,-2 0 3-16,-1-3 1 0,0 0 0 0,4 0-29 0,-4-3 0 0,0 0 0 16,0-4 0-16,-3 4 0 0,3-3 0 0,0-3 0 0,0 2 0 31,-3 1 0-31,0 0 0 0,-1-1 0 0,-3 4 0 16,0 0 0-16,0 3-18 0,-3 0 2 0,0 3 1 0,-1-3 15 15,-3 3 0-15,4-3 12 0,-4 4-12 0,0-4 14 0,0 3-4 16,-3-3-1-16,3 3 0 0,-4 0-9 0,1 3 0 0,-1 4 0 0,1-4 0 15,-4 0 0-15,3-3 0 0,-3-3 0 0,0 0 0 16,0 0 0-16,4-6 0 0,-4-3 0 0,3 2 0 16,-3-2-48-16,0 3-8 0,0 3-1 15,0 3-1-15,0 0-60 0,0 0-12 0,0 6-2 0</inkml:trace>
  <inkml:trace contextRef="#ctx0" brushRef="#br0" timeOffset="119478.72">25686 8503 608 0,'0'0'12'0,"0"0"4"0,0 0-16 0,0 0 0 15,-4 0 0-15,4 0 0 0,0 0 54 0,0 0 8 0,-3-3 2 0,3 3 0 16,-4-3 51-16,4 3 10 0,-3 0 3 0,3 0 0 16,0 0-52-16,-7 3-9 0,7-3-3 0,0 0 0 15,-4 0 0-15,4 0 0 0,-3 3 0 0,-1 0 0 32,0 0 52-32,1 1 9 0,3-4 3 0,-4 6 0 0,4-6-103 0,0 0-25 0,0 0 0 0,-3 6 0 15,3-6 56-15,-4 6 7 0,4 1 1 0,0-1 0 16,0-6-18-16,4 6-3 0,-4-6-1 0,0 6 0 15,7 4-18-15,-4-1-4 0,1 1-1 0,3-1 0 16,0 0-4-16,0 1-1 0,0-1 0 0,0-2 0 16,4-1-14-16,-1 0-15 0,5-3 3 0,-5 0 1 0,4 0 11 0,0 1 0 0,0-1 0 15,4 3 0-15,0 0 0 0,-1-3 0 16,-2-3 0-16,2 4 0 0,-6-4 24 0,3 3 6 16,0-6 2-16,-3 6 0 0,3-3 0 0,-4 6 0 0,1 3 0 0,-1-2 0 15,1-7-32-15,0 6 0 0,-4 0 0 0,3-3 0 16,1-3 0-16,-4-3 0 0,3 3 0 15,-3 0 0-15,4 0 0 0,0 0 0 0,-4-3 0 0,3 3 0 16,-3-3 0-16,0 3-8 0,4-3-1 0,-4 6 0 16,0 0 9-16,4 0 12 0,-4-3-2 0,-4 3-1 0,-3-3-9 15,0 0-14 1,7 0 3-16,0 3 1 0,0 1 10 0,-7-4 0 0,0 0 0 16,4 0 8-16,3 0-8 0,-7 0 0 0,0 0 0 0,7 3 0 0,0-6 0 15,-7 3 0-15,0 0 0 0,0 0 0 16,0 0 0-16,0 0 8 0,4-4-8 0,-4 4 0 0,0 0 8 0,3 7-8 15,1 5 8-15,-4-2-8 16,0-10 14-16,0 0-2 0,0 0 0 0,0 0 0 0,0 3-4 16,-4 3-8-16,4-6 11 0,-3 13-11 0,3-1 9 0,0-2-9 15,0-10 0-15,0 0 9 0,0 0-24 0,0 0-5 16,-4-7 0-16,4 7-1 16,0 0 35-16,0 0 7 0,-3 7 2 0,-1 2 0 0,-3-3 14 0,3 4 3 15,1-1 1-15,-4 4 0 0,0-4-33 0,-4-3-8 16,1-3 0-16,-4 4 0 15,3 8 53-15,0 4 9 0,1 3 2 0,-4-3 0 0,3-6-52 16,-3 5-12-16,3 1 0 0,-3 0 0 0,0 0 0 0,4-4 0 16,-1 7 0-16,0-3 0 0,1-9 0 0,3 2 0 0,0 1 0 0,0 2 0 15,0-2 0-15,3-1 0 16,1-5 0-16,3 2 0 0,-4 4 0 0,4-13 0 0,0 0 0 0,0 0 0 16,0 0 0-16,0 0 0 0,4 6 0 0,-1 0 0 15,-3-6-100-15,7-3-22 0,-3-6-5 16,-1 2-785-16,1 1-158 15</inkml:trace>
  <inkml:trace contextRef="#ctx0" brushRef="#br0" timeOffset="121471.64">14397 727 1496 0,'0'0'42'0,"0"0"10"0,3-3-41 0,4-3-11 16,-3 3 0-16,3-1 0 0,-3-2 68 0,3 0 12 0,0-7 3 0,3 4 0 15,-3-4-15-15,0 7-4 16,0-10 0-16,4 7 0 0,-4-4-10 0,4 4-2 16,-4-10-1-16,3 7 0 15,-3-4-34-15,0 7-6 0,0-10-2 0,1 6 0 0,2 1 44 0,-3-4 9 0,0 3 2 0,0-2 0 16,0 5-52-16,-3-5-12 0,3-1 0 0,0 7 0 15,-4-4 0-15,5-3 0 0,-5 4 0 16,1 2 0-16,-1-5 0 0,1 5 0 0,-1 1 0 0,1-4 0 16,-4 10 54-1,3-6 8-15,-3-1 2 0,0 7 0 0,0 3-52 0,4-6-12 0,-4 6 0 0,0 0 0 16,0 0-12-16,0 0-6 16,0 0-1-16,0 0 0 0,0 0 29 0,0 0 6 0,0 0 0 0,0 0 1 15,0 0-17-15,0 0 0 0,0 0 8 0,3 6-8 16,1-3 12-16,3 1-2 0,-7-4 0 0,3 9 0 15,4-6-10-15,-7-3 0 0,4 0 0 0,3 3 0 16,0 0 0-16,-3-3 0 0,-1 0 0 0,1 0 0 16,3 0 0-16,-4 4 0 0,1-1 8 0,3 0-8 15,-4 0 9-15,1 0 0 0,3 0 0 0,-4 4 0 16,1-1 7-16,0 3 2 0,3-3 0 0,-4 1 0 16,4 2 6-16,0 1 0 0,-3 5 1 0,3-5 0 0,0 5-1 0,0-2 0 15,0 6 0-15,0-10 0 16,4 4-6-16,-4 5-2 0,3-8 0 0,1 2 0 0,-1-2-8 0,1-1-8 0,0 4 12 0,-1-7-12 15,1-6 9-15,-1 6-9 16,1 1 0-16,0-4 9 0,-1 0-1 0,-3 0-8 0,0 0 12 0,0 0-4 16,-3-3-8-16,-4 0 10 0,7 10-10 0,-7-10 10 15,3 3-10-15,-3-3 0 0,4 6 9 0,-4-6-9 16,3 0 0-16,-3 0 8 0,0 6-8 0,0-6 0 16,0 0-9-16,0 0-7 0,0 0 0 0,0 0-1 15,0 0-179-15,0 0-36 0,-3 3-8 16,3-3 0-16</inkml:trace>
  <inkml:trace contextRef="#ctx0" brushRef="#br0" timeOffset="128484.93">19004 5095 752 0,'0'0'32'0,"0"0"-32"31,0 0 78-31,0 0 10 0,0 0 1 0,0 0 1 16,0 0-72-16,0 0-18 0,0 0 0 0,0 0 0 0,0 0 55 0,0 0 7 0,0 0 2 0,0 0 0 16,0 0-52-16,0 0-12 0,0 0 0 0,0 0 0 15,0 0 54-15,0 0 8 0,0 0 2 0,0 0 0 16,0 0 0-16,0 0 0 16,0 0 0-16,0 0 0 0,0 0-52 15,0 0-12-15,0-6 0 0,0 6 0 0,0 0 54 0,0 0 8 0,0 0 2 0,0 0 0 31,0 0-52-31,0 0-12 0,0 0 0 0,0 0 0 0,0 0 0 0,0 0 0 0,0 0 0 0,0 0 0 16,0 0 54-16,0 0 8 0,0 0 2 0,0 0 0 16,4-7-52-16,-1 4-12 0,-3-3 0 0,0 6 0 15,0 0 0-15,0 0 0 0,0 0 0 0,0 0 0 16,0 0 0-16,0 0 0 0,0 0 0 16,4-6 0-16,-4 6 0 0,0-4 0 0,0-2 0 0,0 6 0 15,0 0 0-15,0 0 0 0,0 0 0 0,3-6 0 16,-3 6 0-16,0-3 0 0,0-3 0 0,0 6 0 15,0 0 0-15,0 0 0 0,0 0 0 0,0 0 0 16,0-7 0-16,0 1 0 0,0 0 0 0,0 3 0 16,0 3 0-16,0 0 0 0,0 0 0 0,0 0 0 15,0 0 0-15,0 0 0 0,0 0 0 0,0 0 0 0,0-7 0 0,0 7 0 0,4-6 0 0,-4 6 0 32,0 0 0-32,0 0 0 0,0 0 0 0,0-6 0 15,0 6 26-15,0-7 2 0,0-2 1 0,0 6 0 0,0 3-29 0,0 0 0 0,0-6 0 0,0 6 0 16,0-3 13-16,0-4-3 0,0 1-1 0,0 6 0 15,0 0-9-15,0 0 0 16,0 0 0-16,0 0 0 0,-4-6 12 0,4-1-4 0,0 1 0 16,0 0 0-1,0 6-8-15,0 0 0 0,0 0 0 0,0 0 0 0,0-6 0 0,0-1 0 0,0-2 0 0,0 3 0 32,0 6 0-32,0 0 0 0,0 0 0 0,0-3 0 0,0-4 0 15,0 7 0-15,0-6 0 0,-3 0 0 0,3-1 0 0,0 4 12 16,0-3-4-16,0 6 0 0,0-3 2 0,0 3 0 0,0-6 0 0,0 6 0 15,0-3-10-15,0-4 0 0,0 1 0 0,0 0 0 16,0 3 0-16,0 3 0 0,0-7 0 0,0 7 0 16,0-6 0-16,0 3 0 0,0-3 0 0,0 2 0 15,0-2 0-15,-4 0 0 0,4 0 0 0,-3-1 0 16,3 4 0-16,0 0 0 0,0-3 0 0,-4 3 0 16,4-4 0-16,0 1 0 0,0 0 0 0,0 0 0 15,0-1 0-15,0 4 0 0,0 3 0 0,-3-6 0 16,3 3 0-16,0-3 0 0,0-1 0 0,0 4 0 15,0-3 0-15,0 0 0 0,0-1 0 0,0 1 0 16,0 0 0-16,0 0 0 0,-4-1 0 0,4-2 0 16,0 3 0-16,0-1 0 0,0 1 0 0,0 0 0 15,0-1 0-15,0 1 0 0,0-3 0 0,0 3 0 16,0-4 0-16,0 1 0 0,-3-1 0 0,-1 1 0 16,4 3 53-16,0-1 9 0,-3-2 2 0,3 3 0 15,0-1-52-15,0-2-12 0,-4 3 0 0,4-4 0 16,0 1 0-16,0 3 0 0,-4-1 0 0,4-2 0 0,0 0 0 0,0-4 0 0,0 4 0 0,-3-1 0 15,3 1 0-15,0-1 0 16,0 4 0-16,0-6 0 0,0 2 0 0,0 1 0 0,0 3 0 0,0-4 0 16,0 1 0-16,0-1 0 0,0 4 0 0,0-3 0 15,0 2 0-15,0 1 0 0,0 0 0 0,0-4 0 16,0 1 0-16,0 3 0 0,0-4 0 0,0 1 0 16,0 3 54-16,3-4 8 0,-3 1 2 0,0-1 0 15,0 4-52-15,0-3-12 0,0 2 0 0,0-2 0 16,0 0 0-16,0-1 0 15,0 4 0-15,0-3 0 0,0-1 0 0,-3 1 0 16,3-1 0-16,0 1 0 0,-4-4 0 0,4 4 0 0,0-4 0 0,0 1 0 16,-3 3 28-16,3-4 2 0,-4 0 1 0,4 4 0 15,-3-4-50-15,3 1-9 0,-4-1-3 0,4 4 0 16,-3-4 31-16,-1 4 0 0,1-4 0 0,3 4 0 16,-4 0 45-16,1-4 15 0,-1 4 4 0,4-4 0 15,-3 4-52-15,3-1-12 0,0-2 0 0,-4-4 0 0,4 4 0 16,0-1 0-16,-3 1 0 0,3-1 0 0,0 0 0 0,0 1 0 15,0-4 0-15,0 1 0 16,0-1 0-16,0 0 0 0,0-3 0 0,0 4 0 16,0 2 8-16,0-3 0 0,0 1-8 0,-4 2 12 0,4 1-12 15,0-1 11-15,-4 1-11 0,1-1 10 0,3 1-10 0,-4 2-17 0,4 4 4 0,-3-10 1 16,3 7 12-16,0-4 0 16,-4 4 0-16,4-4 0 0,-3 1 0 0,3-4 0 15,0 4 0-15,0-4 0 0,-4 3 0 0,4-2 0 0,0 2 0 0,0 4 0 16,0-4 0-16,0 4 0 15,0-1 0-15,0-2 0 0,0 2 22 0,-3-2 7 0,3 2 2 0,0-2 0 16,-4 2 1-16,4-2 1 16,0 3 0-16,0-1 0 15,0 1-77-15,-3 2-16 0,3-2-4 0,0 0 0 0,-4-1 103 0,4 4 20 16,0-7 4-16,-3 4 1 0,3-4-52 0,0 1-12 16,0 3 0-16,0-4 0 0,-4 0 0 0,4 4 0 0,0 3 0 0,-3-7 0 15,3 7 0-15,0-3 0 0,0 2 0 0,-4-2 0 16,4 6 0-16,0-7 0 0,0 10 0 0,-3-6 0 15,3 0 0-15,0 0 0 16,-4-1 0-16,4 1 0 0,0 0 0 0,-3 3 0 0,3-7 0 0,0 4 0 16,-4 0 0-16,4-1 0 0,0-2 0 0,0 3 0 15,-4 3 0-15,4 3 0 0,0-10 0 0,0 10 0 16,0 0 0-16,0 0 0 0,-3-3 0 0,3 3 0 16,0 0 0-16,0 0 0 0,0 0 0 0,0 0 0 0,0 0 0 0,0 0 0 31,0 0 0-31,-4-6 0 0,4 6 0 0,0 0 0 0,0 0 0 0,0 0 0 15,0 0-48-15,0 0-13 0,0 0-3 0,0 0 0 16,-3 3-102-16,-1 3-21 0,4 4-4 0,0-7-999 16</inkml:trace>
  <inkml:trace contextRef="#ctx0" brushRef="#br0" timeOffset="131811.82">19523 5675 926 0,'0'0'19'0,"0"0"5"16,0 0-24-16,0 0 0 0,0 0 0 0,0 0 0 15,0 0 87-15,0 0 12 0,0 0 2 0,0 0 1 16,0 0-9-16,0 0-1 0,0 0-1 0,0 0 0 15,0 0-11-15,0 0-1 0,0 0-1 0,0 0 0 16,3-3 0-16,-3 3 0 0,0 0 0 0,0 0 0 16,0 0-10-16,0 0-1 0,0 0-1 0,0 0 0 15,0 0-12-15,7 0-2 0,-7 0-1 0,0 0 0 16,0 0-14-16,0 0-2 0,0 0-1 0,0 0 0 16,4 0 18-16,-4 0 3 0,0 0 1 0,7 0 0 15,0 0-56-15,-4-3-16 0,5 3-1 0,-8 0 0 16,3 0 26-16,-3 0 6 0,0 0 1 0,7-4 0 15,-7 4-2-15,4 0 0 0,-4 0 0 0,7 0 0 16,0 0-14-16,-7 0-18 0,3 4 4 0,4-4 1 16,-7 0 44-16,4 0 9 0,-4 0 1 0,7 3 1 15,0-3-23-15,-3 0-5 0,-4 0-1 0,7 0 0 16,0 0-13-16,-4-3 0 0,4 3 0 0,-3 0 0 16,3-4 8-16,-4 4-8 0,4-3 0 0,0 3 9 15,0-3-9-15,-3 3 0 0,3 0 9 0,0 0-9 16,-3 0 0-16,3 0 9 0,0 0-9 0,-4 3 0 15,4-3 10-15,-3 0-10 0,3 0 8 0,-4 3-8 0,-3-3 8 16,8 0-8-16,-5 0 0 0,4 0 8 16,-3 0-8-16,-4 0 8 0,7 0-8 0,0-3 8 0,-4 3-8 15,4-3 0-15,-3 3 9 0,3 0-9 0,-4-3 0 0,1 0 9 0,-1 0-9 0,5 0 0 16,-1 0 8 0,-4 3-8-16,4-4 0 0,-3 4 0 0,3 0 8 0,0-3-8 0,0 0 0 0,-4 3 0 15,4 0 0-15,1 0 0 0,-8 0 0 0,7 0 0 16,0 0 0-16,-7 0 0 0,3-3 0 0,4 3 0 15,-7 0 8-15,7 0-8 0,0 0 0 0,-7 0 0 16,7 0 0-16,-3 0 0 0,3-3 0 0,0 0 0 16,-3 3 8-16,3-3-8 0,-4-1 0 0,4 1 0 15,-3 0 0-15,-4 3 0 0,7-3 0 0,-7 3 0 16,3 0 8-16,8-3-8 0,-4 3 0 0,0 0 0 16,0-3 0-16,0 3 0 0,0 0 0 0,0 0 0 15,-3 3 0-15,3-3 0 0,-7 0 0 0,10 0 0 16,-3 3 8-16,0-3-8 0,-7 0 0 0,8 0 0 15,-1 3 0-15,-4-3 0 0,4-3 0 0,0 3 0 16,0 0 8-16,-3-3-8 0,3 3 0 0,-4 0 0 16,4 0 0-16,1-3 0 0,-1 3 0 0,-4 0 0 15,4 0-21-15,0-3-8 0,-3 3-2 0,3 0 0 16,0 0 51-16,-4 0 9 0,4 0 3 0,0 0 0 0,-3 0-32 0,3-3 8 0,0 3-8 0,0 0 0 16,-3 0 0-1,-4 0 0-15,7 0 0 0,-4 0 0 0,4 0 0 0,-7 0 8 0,7 0-8 16,0 0 0-16,-3 0 0 15,3 0 0-15,-3 0 0 0,3-4 0 16,-4 4 0-16,4 0 0 0,0 0 8 0,-3 0-8 16,3 0 0-16,0 0 0 0,-4 0 0 0,4 0 0 15,-7 0 0-15,8 0 8 0,-8 0-8 0,10 0 0 0,-6 0-28 0,6 0-9 0,-3 0-2 0,4 0 0 16,-4 0 83-16,0 0 16 0,0 0 3 0,0 0 1 16,-7 0-52-16,7 0-12 0,-7 0 0 0,11 0 0 31,-4 0-16-31,0 0-5 0,0 0-2 0,0 0 0 0,4 0 23 0,-4 0 0 15,-4 0 0-15,8 0 0 16,-4 0 0-16,3 0 0 0,1 0 0 0,-4 0 0 0,4 0 0 0,-4 0 0 0,3 0 0 16,-3 0 0-16,4 4 0 0,-4-4 0 0,3 0 0 0,-2 0 0 15,2 3 0-15,-3-3 0 0,4 0 0 0,-1 0 0 16,-3 0 0-16,0 0 0 16,1 0 0-16,2-3 0 0,-3 3 21 0,0 0-1 0,0-4 0 0,0 4 0 15,0 0-31-15,4-3-6 0,-4 3-2 0,0 0 0 16,4 0 19-16,-4-3 0 0,3 0 0 0,-3 3 0 15,4-3 12-15,-4 3 5 0,4 0 2 0,-1-3 0 16,-3 3-30-16,4-3-5 0,-4 3-2 16,3 0 0-16,-3 0 18 0,4-4 0 0,-4 4 0 0,4 0 0 0,-4 0 0 0,3-3 0 15,-3 3 0-15,4 0 0 16,-4-3 0-16,4 3 0 0,-1 0 0 0,1-3 0 16,-1 3 0-16,4-3 0 0,-3 0 0 0,0 3 0 15,3 0 0-15,-4-3 0 0,1 3 9 0,0 0-9 0,3 0 16 0,-4 0-3 16,1 0 0-16,-1 0 0 0,1 0-22 0,3 0-5 0,-7 0-1 0,4 0 0 31,-1 0 15-31,-3-4 0 0,4 4 0 0,0 0 10 0,-1 0-10 0,1 0 0 0,3-3 0 0,-4 3-11 16,4 0 11-1,-3-3 0-15,0 3 0 0,3-3 0 0,-4 3 0 0,4-3 0 0,-3 3 0 0,0 0 0 16,3-3 10-16,-4 3 4 0,4 0 1 0,1 0 0 16,-1 0-15-16,0 0 0 0,0-3 0 0,0 3 0 15,0 0 0-15,0 0 0 0,0-3 0 0,0 3 0 31,-3-4 0-31,3 4 0 0,0-3 0 16,-3 3 0-16,3-3 0 0,-3 3 0 0,-1-3 0 0,4 0 0 0,0 3 0 0,-3-3 0 0,-1 0 0 0,5 3 0 16,-1-4 0-1,-4 4 0-15,4 0 0 0,1-3 0 0,-1 3 0 0,0 0 0 0,0 0 0 0,0 0 0 16,0 0 0-16,4 0 0 0,-4 0 0 16,3 0 0-16,1-3 0 0,0 3 0 0,-1-3 0 0,1 0 0 15,0 0 0-15,-1 0-18 0,-3-4 4 0,4 4 1 16,0 0 13-16,-4 0 0 0,3 3 0 0,-2-3 10 15,-1 0-1-15,3 3 0 0,-3-3 0 0,1-1 0 16,2 1-9-16,-3 3 0 0,4 0 0 0,0 0 0 16,-4 0 0-16,3 0 0 0,-3 0 0 0,1 0 0 15,-1 0 0-15,3-3 0 0,-3 3 0 0,0 0 0 16,1-3 0-16,2 0 0 0,-3 3 0 0,0-3 0 0,1 3 0 0,-1-3 0 16,-4 3 0-16,4 0 0 0,-3-4 0 0,0 4 0 0,-1-3 0 15,1 3 0-15,-4-3 0 0,3 3 0 0,-3 0 0 0,4 0 0 31,-4 0 0-31,4 0 0 0,-4 0 0 0,0 0 0 16,0 3 0-16,0-3 0 0,0 0 0 0,0 0 0 0,0 0 53 0,0 0 9 0,-3 0 2 0,-4 0 0 16,0 0-52-16,0 0-12 0,0 0 0 0,0 0 0 15,0 0 0-15,0 0 0 0,0 0 0 0,0 0 0 16,0 0 0-16,0 0 0 0,0 0 0 0,0 0 0 16,0 0-100-16,0 0-22 0,0 0-5 15,0 0-1-15,0 0-51 0,0 0-10 0,0 0-3 0</inkml:trace>
  <inkml:trace contextRef="#ctx0" brushRef="#br0" timeOffset="135995.6">19812 4493 437 0,'0'-6'18'16,"0"6"-18"-1,0 0 49-15,0 0 7 0,0 0 0 0,0 0 1 16,0 0 17-16,0 0 3 0,0 0 1 0,0 0 0 16,0 0-16-16,0 0-3 0,0 0-1 0,0 0 0 15,0 0-12-15,0 0-2 0,0 0-1 0,0 0 0 16,0 0-3-16,0 0 0 0,0 0 0 0,0 0 0 15,0 0-12-15,0 0-2 0,0 0-1 0,0 0 0 16,0 0 31-16,0 0 5 0,0 0 2 0,0 0 0 16,0 0-50-16,0 0-13 0,0 0 0 0,0 0 0 15,0 0 56-15,0 0 7 0,0 0 1 0,0 0 0 0,0 0-52 0,4-4-12 16,-4 4 0-16,0 0 0 0,0 0 0 16,0 0 0-16,0 0 0 0,0 0 0 15,0 0 54-15,0 0 8 0,0 0 2 0,0 0 0 0,0 0-52 0,3-3-12 16,1 0 0-16,-4-3 0 0,3 3 0 0,-3 3 0 0,0 0 0 0,0 0 0 15,0 0 0 1,0 0 0-16,4-3 0 0,-4 3 0 0,3-4 36 0,1 1 5 0,-1-3 1 0,1 3 0 16,-4 3-25-16,0-3-5 0,3 0 0 0,-3-4-1 15,4 4-2-15,-4-3 0 0,0 3 0 0,3 0 0 16,-3 3-9-16,0 0 0 0,0 0 0 0,0-3 8 16,4-4 8-16,-4 4 2 0,3-3 0 0,1 3 0 15,-4 3-29-15,0-3-5 0,3-4-2 0,-3 4 0 16,4 0 18-16,-4 3 0 0,0 0 0 0,4-3 0 15,-1 0 0-15,1-3 0 0,-1-1 0 0,1 4 0 16,-4 3 0-16,0-3 0 0,3-3 0 0,1-1 0 16,-1 4 0-16,-3 0 0 0,0 3 0 0,4-3 0 0,-1 0 48 15,1 0 12-15,-1 0 4 0,-3-1 0 16,4-2-52-16,-1 3-12 0,-3 3 0 0,0 0 0 16,4 0 0-16,3-3 0 0,-4 0 0 0,1 0 0 15,0 0 0-15,-1-1 0 0,4 1 0 0,-3-3 0 16,-1 0-19-16,1 3-6 15,-1-1-2-15,1 1 0 0,-4 0 27 0,0 3 0 0,0 0 0 0,0 0 0 16,3-3 0-16,1 0 0 0,-1 0 0 0,-3 3 0 16,0 0 0-16,0 0 0 0,7-3 0 0,-3-1 0 47,-1-2 0-47,1 3 0 0,-4 3 0 0,0 0 0 15,7-3 0-15,-3 0 0 0,-1 0 0 0,1-4 0 16,-1 4 0-16,4 0 0 0,-3-3 0 0,-4 3 0 0,7-4 0 0,-4 1 0 0,-3 3 0 0,4 0 0 0,-1 0 0 0,1 0 0 0,-1 0 0 15,1-1 8-15,-1 1-8 0,1 0 0 16,-4 0 0-16,4 0 0 0,-1 0 0 0,1 0 8 0,-1-1-8 0,4 1 0 0,-3 0 8 0,-4 0-8 0,3 0 8 0,1-3-8 16,-1-1 8-16,1 1-8 15,-1 3 8-15,1-3-8 0,-1-1 9 0,1 1-9 0,-1 0 12 0,1 0-12 16,0-1 12-16,-1 1-12 0,1 0 12 0,-4 0-12 16,7-1 10-16,-4 4-10 0,-3-3 8 0,4 0-8 15,-1 2 9-15,1 1-9 0,-4 0 10 0,3 0-10 16,1-3 8-16,-1 3-8 0,1-1 0 0,-1-2 0 15,1 3 0-15,-4 0 0 16,3-3 0-16,1-1 0 0,-1 4 0 0,-3-3 0 0,4 3 0 0,-4-3 0 16,4 2 0-16,-1-2 0 0,1 3 0 0,-1-3 0 15,-3 3 0-15,4-4 0 0,-4 4 0 0,3 0 0 16,1 0 0-16,-4-3 0 0,3 3 0 0,1-4 0 16,-1 4 0-16,-3-3 8 0,4 3-8 0,-4 0 0 15,3-4 0-15,1 1 0 0,-4 3 8 0,3-3-8 16,1 6 0-16,-1-10 0 0,1 7 0 0,0-3 0 0,-1 0 0 0,1-1 0 0,-1 4 0 15,1-3 0 1,-1 0 0-16,1-1 0 0,-1 1 0 0,1 0 0 16,-1 0 0-16,-3-1-18 0,4 1 2 0,-1 0 1 15,1-1 15-15,-4 1 0 0,3 0 0 0,1 3 0 0,-1-4 20 16,-3 1 6-16,4 0 2 0,-1 3 0 0,1-3 6 0,0-1 2 16,-4 4 0-16,3-3 0 0,1 0-36 0,-1-1 0 0,1 1 0 0,3-3 0 15,-7 2 0-15,3 1 0 16,4-3 0-16,-3-1 0 0,-1 1 0 0,1 3 0 15,-1-4-15-15,1 7 5 0,-1-9 10 0,1 5 12 16,0 1-2-16,3 0-1 0,-7-1-9 0,3 1 0 16,4 0 0-16,-3 3 0 0,-1-4 0 0,1 1 0 0,-1 0 0 0,-3 3 0 15,4-3 0-15,-1-1 0 16,1 1 0-16,-1 3 0 0,1-3 0 0,-1-1 0 16,1 1 9-16,-1 0-9 0,1 0 0 0,0 2 8 0,-1-2-8 0,1 0 0 15,-1 3 0-15,1-4 9 16,3 1-9-16,-4 3 0 0,-3 0 11 0,4 0-11 0,-1 0 10 15,1-1-10-15,-1 1 0 0,1-3-15 0,-1 3 2 0,-3 0 0 16,7 0 25-16,-3 0 6 0,0-4 1 0,-1 4 0 16,4 0-19-16,-3 0 0 0,-1-3 8 0,1 2-8 15,-1-2 0-15,1 0 0 0,-1 3 0 0,4-3 0 16,-3-1 11-16,-1 1-11 0,1 0 10 16,-1-1-10-16,1 1 12 0,-1 3-4 0,1-3-8 0,0 3 12 0,-1-1-3 0,1 1-1 15,-1-3 0-15,1 3 0 16,-4 0-8-16,3 0 12 0,-3 0-12 0,4-1 12 15,-1 1-12-15,-3 0 8 0,4 0-8 0,-1 0 8 16,1-3-8-16,-1 2 0 0,1 1 0 0,-1-3 8 0,-3 0-8 0,4-1 0 16,-1 1 9-16,5-3-9 0,-5 3 10 0,1-1-2 15,-1 4-8-15,1-3 12 0,-1 0-12 0,1 2 0 16,-4 1 0-16,3 0 0 0,1 0 0 0,-1-3 0 16,1 3 0-16,-4 0 0 0,3-1 0 0,1 1 8 15,-1 0-8-15,1 3 0 16,-1-3 0-16,1-3 0 0,-4-1 0 0,3 4 0 0,1-3 0 0,0 3 0 0,-1-3 0 15,1-1 0-15,-1 4 0 0,-3-3 0 16,4 6 0-16,-4-6 9 0,3 3-9 0,-3 3 0 16,0-4 0-16,4 1-11 0,-4 0 11 0,0 3 8 0,0 0-8 0,0 0 11 15,0 0-11-15,0 0 8 16,0 0-8-16,0 0 8 0,0 0-8 0,0 0 0 16,0 0 9-16,0 0-9 0,0 0 0 0,-4 6 0 15,4-6 0-15,-3 7 8 0,-1-1-18 0,1 0-3 0,-1 0-1 0,1 1 0 16,-1-1 14-16,0 3 0 0,1-2 0 0,3 2 0 15,-7-3 0-15,3 4 0 16,1-1 0-16,-4 1 0 0,3 2 0 0,-3-2 0 16,0 5 0-16,0-2 0 0,0-1 0 0,0 4 0 0,-4 0 0 15,4-1 0-15,0 1 0 0,0 0 0 0,-3-4 0 0,3 4 0 0,0 0 0 0,-4-4 0 16,4-2 0-16,0 2 0 16,-4 1 0-16,1-1 0 0,-1 1 0 0,1-4 0 15,-1 4 0-15,0-1 0 0,1 4 0 0,3-7 0 0,-4 7 0 0,1-4 0 16,-1 1 0-16,4 0 0 0,0 2 0 0,-4-2 0 15,1 2 0-15,3 1 0 0,0 0 0 0,-4 0 0 16,4 2 0-16,0-2 0 16,0 0 0-16,-4 2 0 0,4-2 0 0,0 0 0 15,0 0-18-15,0-4-1 0,-4 1 0 0,4-1 0 16,0 1 19-16,4-4-8 0,-4 4 8 0,0-7 0 16,0 0 0-16,0 4 0 0,3-1 0 0,-3 0 0 0,0-2 0 0,0 2 0 0,0 0 0 0,0 4 0 15,0-7 0 1,-4 4 0-16,8-1 0 0,-4 1 0 0,-1-1 0 0,1 0-8 0,0 1 8 0,0 2 0 31,0 1 0-31,0-1 0 0,4-2 0 16,-4 2 0-16,0 1 0 0,3-1 0 0,-3-2 0 0,0-1 0 15,0 1 0-15,3-4 0 0,-3 0-8 0,0 0 8 0,4 1 0 0,-4-1-8 16,0-3 8-16,0 0 0 0,-1 0 0 0,1 4-8 0,0-4 8 0,0 3 0 31,0 0-32-31,4 1-2 0,-4-4-1 0,3 3 0 0,-3 3 35 0,4-2 0 0,-4-1 0 16,3 3 0-16,0 1 0 0,1-4 0 0,-1 0 0 0,1 4 0 31,3-4 0-31,-4 0 0 0,1 4 0 0,3-4 0 0,-4 3 0 0,1-2 0 16,-1-1 0-16,1 0 0 0,-1 0 0 0,4-2 0 0,0-4 0 0,-3 6 0 15,-1-3 0-15,1 0 0 0,-4 3 0 0,3-2 0 16,0-1 0-16,1 0 0 0,-4 0 0 0,3 3 0 16,1-3 0-16,-1 0 0 0,4-3 0 0,0 7 0 15,-3-1 0-15,-4-3 0 0,3-3 0 0,4 0 0 16,-3 3 0-16,3-3 0 0,-4 7 0 0,4-7 0 15,-3 3 0-15,3-3 0 0,-4 3 0 0,4-3 0 16,-3 3 0-16,3-3 0 0,0 0 0 0,-4 6 0 16,4-6 0-16,-3 6 0 0,3-6 0 0,0 4 0 15,0-4 0-15,0 0 0 0,0 0 0 0,0 0 0 16,0 0 0-16,0 0 0 0,0 0 0 16,0 0 0-16,0 0 0 0,0 0 0 0,0 0 0 0,0 0 0 15,0 0 13-15,0 0 10 0,0 0 1 0,0 0 1 0,0 0-40 16,0 0-8-16,0 0-1 0,3 0-1 15,4-4 25-15,0 1 0 0,-3 0 0 0,-1-3 0 0,-3 6 0 16,7-3 0-16,-3 0 0 0,-1-4 0 16,4 4 0-16,-3-6 0 0,3-1 0 0,-4 4 0 0,5 0 0 0,-5 0 0 0,4 3 0 0,-3-1 0 31,3-2 0-31,-4-3 0 0,4-1 0 0,0 4 0 16,-3-3 19-16,3-1 9 0,0 1 1 0,0-1 1 0,0 1-22 0,0 0-8 0,0 2 0 0,0-2 0 15,0-4 0-15,4 1 0 0,-4-4 0 0,0 4 0 16,4-4 10-16,-4 0-10 0,0 4 10 0,3-4-10 15,-3 0 12-15,0 4-3 0,0-1-1 0,1-2 0 32,-1 2-8-32,3 4 0 0,-3-4 9 0,0 1-9 0,0 2 0 0,-3-2 9 0,6-1-9 0,-6 1 0 15,3 2 17-15,0-2-3 0,0-1-1 0,0 0 0 16,-3 1-13-16,3-1-13 0,0 1 2 0,0-4 1 16,0 4 10-16,0-1 0 0,0 1 0 0,0 2 0 15,0 1 0-15,-3-1 0 16,3 1 0-16,3-4 0 0,-3 1 11 0,0 2-3 0,0-2 0 0,4-1 0 15,-4-2-8-15,4-1-11 0,-4 3 3 0,0-2 0 16,3 2 8-16,-3 1 0 0,4-1 0 0,-4-3 0 16,4 7 0-16,-4-7 8 0,0 4-8 0,0-1 0 15,3 1 8-15,-3 2-8 0,1-2 8 0,2 2-8 16,1-2 0-16,-1 2 0 0,-3 1 0 0,4 0 0 16,0-1 0-16,-1 1 0 0,1-1 0 15,-1 1 0-15,1 0 0 0,-4-1 0 0,3 1 0 0,-2-4 0 16,2 1 0-16,1-4 0 0,-4 4 0 0,3-4 0 15,-3 0 0-15,4 0 8 0,-4 1-8 16,4-1 0-16,-4 0 8 0,0 4-8 0,0-4 10 0,3 4-10 16,-6-1 15-16,3 1-3 0,-4 2-1 0,5-2 0 15,-1 2-23-15,0-2-5 0,0 2-1 0,-4-2 0 16,4-1 39 0,0 1 8-1,-3-1 2-15,3 1 0 0,0-1-23 0,-3 0-8 0,3 1 0 0,0-1 0 0,0 4 31 0,-4 3 0 0,1-10 0 0,-1 7 0 0,1-1-31 0,-1 4 0 0,4 0 0 16,-3 3 0-1,-1-7 0-15,-3 10 0 0,4-3 0 0,-4 3 0 0,0 0-11 0,0 0-8 0,0 0-1 0,0 0-1 16,0 0 9-16,0 0 3 0,0 0 0 0,0 0 0 16,0 0-123-16,-4 6-24 0,1 4-4 0</inkml:trace>
  <inkml:trace contextRef="#ctx0" brushRef="#br0" timeOffset="136837.89">20274 4035 313 0,'0'0'13'0,"0"0"4"16,0 0-17-16,0 0 0 0,0 0 0 0</inkml:trace>
  <inkml:trace contextRef="#ctx0" brushRef="#br0" timeOffset="138440.16">20281 3991 345 0,'0'0'15'0,"0"0"4"15,0 0-19-15,0 0 0 0,0 0 0 0,0 0 0 16,0 0 29-16,0 0 3 0,0 0 0 0,0 0 0 16,0 0 0-16,0 0 0 0,0 0 0 0,0 0 0 0,0 0 25 15,0 0 6-15,-3 3 1 0,3-3 0 0,0 0-20 16,0 0-4-16,0 0-1 0,0 0 0 16,0 0-11-16,0 0-3 0,0 0 0 0,0 0 0 0,0 0 11 0,0 0 3 0,0 0 0 0,0 0 0 15,0 0-11-15,0 0-3 0,0 0 0 0,0 0 0 16,0 0 31-16,0 0 7 0,0 0 1 0,0 0 0 15,0 0 0-15,0 0 0 0,0 0 0 0,0 0 0 16,0 0 0-16,0 0 0 0,0 0 0 0,0 0 0 16,0 0 0-16,0 0 0 0,0 0 0 15,0 0 0-15,0 0 0 0,0 0 0 0,0 0 0 0,0 0 0 32,0 0-52-32,0 0-12 0,0 0 0 0,3-3 0 0,-3 3 29 0,0 0 3 0,0 0 1 0,0 0 0 31,0 0-6-31,7-3-2 0,-7 3 0 0,4-6 0 15,-4 6 2-15,3-3 0 0,-3 3 0 0,4-4 0 0,3 4 13 16,-7 0 2-16,3-3 1 0,4 0 0 0,1 3-35 0,-8 0-8 16,7-3 0-16,-4 3 0 0,-3 0 0 0,0 0 0 0,7 0 0 0,0 0 0 15,-7 0 0-15,7 0 0 0,0 0 0 0,0 0 0 16,0 0 0-16,1 0 0 0,-1 0 0 0,0 0 0 16,-7 0 53-16,7 3 9 0,-7-3 2 0,10 0 0 15,-3 0-52-15,0 3-12 0,4-3 0 0,0 0 0 16,-4 0 0-16,0 3 0 0,3-3-12 15,1 0 12-15,-4 4 0 0,0-4 0 0,0 3 8 0,4 0-8 16,-4 0 8-16,3 0-8 16,-3 3 0-16,0-2 0 0,0 2 8 0,0-3-8 0,0 3 0 0,1-3 9 15,-5 0-9-15,4 1 0 0,0-1 0 0,0 3 0 16,0-3 0-16,-3 0 0 0,3 0 0 0,0 1 0 16,-4-1 0-16,5 0 0 0,-1 0 0 0,0 0 0 0,0-3 0 0,-4 3 8 0,4 0-8 0,0 1 0 31,0-1 0-31,-3 0 0 0,3 0-14 0,0 3 5 15,-3 0 9-15,3-2 0 0,-4 2 0 0,4 3 0 16,0-6 0-16,-3 4 0 0,3-1 0 0,-4-3 0 0,4 3 0 16,0 1 0-16,-3-4 0 0,3 3 0 0,0 0 0 0,-3 1 0 0,3-1 0 0,-4 0 0 31,4-3 0-31,-3 4 0 0,3-1 0 0,0 0 0 0,0 0 0 0,-4 1 0 0,1 2 0 0,0 0 0 31,3-2 13-31,-4 2 5 0,4-3 1 0,-3 4 0 0,3-4-31 0,-4 3-5 0,1-2-2 0,-1 2 0 16,1 1 32-16,-1-4 7 0,1 0 0 0,3 0 1 15,-3 1-21-15,-1-1 0 0,4 0 0 0,-3 0 0 16,3 1 0-16,-4 2 0 0,4-6 0 0,-3 4 0 16,-1-1 0-16,4 3 0 0,-3-3 0 0,-1 4 0 15,1-4 0-15,-1 4 8 0,5-4-8 16,-5 3 0-16,1 1 0 0,-1-1 0 0,1 0 0 0,-1 1 0 16,1-1 0-16,-1-2 0 15,1-1 0-15,-1 3 0 0,-3-3 0 0,4 4 0 0,-1-4 0 0,1 0 0 16,-4 4 0-16,3-4 0 0,1 4 0 0,-1-1 0 15,-3-3 0-15,4 4 0 0,-4-1 0 0,4 4 8 16,-4-4-8-16,3 0 0 0,-3 1 0 0,0-1 0 16,4 1 0-16,-1-1 0 0,-3 0 0 0,4 1 0 15,-4-4 0-15,3 0 0 0,-3 4 0 0,0-4 0 0,4 3 0 16,-4-2 0-16,3 2 0 0,-3 1 0 16,4-4 0-16,-1 3 0 0,-3-3 0 15,4 1 0-15,-1-1 0 0,-3 0 0 0,4 4 0 0,-4-4 0 16,0 3 0-16,3-2 0 0,-3-1 0 0,0 3 0 15,0-2 0-15,0 2-10 0,0 0 10 0,4-2-10 0,-4 2-6 0,0-3-2 0,0 1 0 0,0 2 0 32,0-3 18-32,0 4 0 0,0-4 0 0,0 0 0 0,-4 4 0 0,4-1 0 15,0 0 0-15,0 1 0 0,0-1 0 0,0 1 0 0,0-1 0 0,0 0 0 16,0 1 0-16,0-1 0 0,0 1 0 16,0-1 0-16,0-3 0 0,0 1 0 0,0-7 0 0,0 6 0 15,0-3 0-15,0 3 0 0,0 1 0 0,0-1 0 16,-3 0 0-16,3-6 0 0,0 10 0 0,0-4 0 31,0 0 0-31,0 3 0 0,0 1 0 0,0-1 0 0,-4 1 0 0,4-1 0 0,0 1 0 0,0-4 0 31,-3 3 0-31,3-3 0 0,0-6 0 0,0 7 0 0,0-1 0 0,-4 0 0 0,4 1 0 0,0-7 0 16,-3 3 0-16,3-3 0 0,0 0 0 0,0 6 0 16,-4 0 0-16,4-3 0 0,-3 4 0 0,-1-1 0 15,1-3 0-15,3-3 0 0,-4 6 0 0,1-3 0 16,-1 4 0-16,1-1 0 15,-5 0 0-15,5 1 0 0,-1-1 0 0,1 0 0 16,-1-3 0-16,1 3 0 0,-1-2 0 0,1 2 0 0,-1 0 0 0,1-3 0 16,3 4 0-16,-4-4 0 0,4-3 0 0,-3 6 0 15,3-6 0-15,-4 3 0 0,1 0 0 0,3-3 0 16,0 0 0-16,-4 3 0 0,4-3 0 0,-3 4 0 16,3-4 0-16,0 6 0 0,0-6 0 0,-4 3 0 0,0 3 0 0,4-3 0 0,0-3 0 0,-3 7 0 15,-1-1 0 1,4-3 0-16,-3 3 0 0,3-6 0 0,-4 7 0 15,4-7 0-15,0 0 0 0,0 6 0 16,0-6 0-16,0 0 0 0,-3 6 0 0,3-6 0 0,-4 3 0 0,4-3 0 0,-3 7 0 16,3-7 0-1,0 0 0-15,-4 3 0 0,4-3 0 0,0 0 0 0,-3 6 0 0,3-6 0 16,0 0 0-16,0 9 0 16,0-9 0-16,0 0 0 0,0 0 0 0,0 0 0 0,0 0 0 0,0 0 0 0,0 0 0 15,0 0 0-15,0 0 0 0,0 0 0 0,0 0 0 0,0 0 0 16,0 0 0-16,-4 7 0 0,4-7 0 0,0 0 0 15,0 0 0-15,0 0 0 16,0 6 0-16,0-6 0 0,0 0 0 0,0 0 0 0,0 0 0 0,0 0 0 16,0 0 0-16,0 0 0 0,0 0 0 0,0 0 0 15,0 0 0-15,0 0 0 0,0 0 0 0,0 0 0 32,-3 0-157-32,-1-3-28 0,1 0-6 0</inkml:trace>
  <inkml:trace contextRef="#ctx0" brushRef="#br0" timeOffset="207686.38">1746 3148 1036 0,'0'0'46'0,"0"0"10"15,0 0-45-15,-3 6-11 0,3-6 0 0,0 3 0 31,0 3 72-31,-7 1 12 0,7-1 2 0,-4-3 1 0,4-3-37 0,0 6-7 0,0 1-2 16,-7 2 0-16,7-9 19 0,-3 3 3 0,3 3 1 0,0-6 0 16,0 7 29-16,0-7 7 0,-4 3 0 0,4-3 1 15,0 0-26-15,0 0-6 0,-7 9-1 0,7-9 0 32,0 0-36-32,0 0-7 0,0 0-1 0,0 0-1 0,0 0 14 0,0 0 3 0,0 0 1 0,0 0 0 15,11 0-22-15,-8-3-5 0,4-3-1 0,4 3 0 16,-8-7-2-16,8 7-1 0,-1-9 0 0,-6 2 0 15,7-2-10-15,-1 2 0 0,1-2 0 0,-8-1 0 16,8 4 0-16,-4-4 0 0,3 7 0 0,-2 3 0 16,-1-7 0-16,3 7 0 15,-6 3 0-15,-4 0 0 0,10 0 0 0,-10 0 0 0,4 6 0 0,3 4 0 16,-7-1 53-16,3 7 9 0,-3 0 2 0,0 2 0 0,0 1 0 0,0 3 0 16,-3 3 0-16,3 4 0 15,0 2-22-15,0 0-4 0,0 4-1 0,0-1 0 16,0 1-17-16,0-4-3 0,0 0-1 0,0 1 0 15,0-7-16-15,3 3 8 0,-3-6-8 0,7 3 0 16,-7-3 8-16,4-9-8 0,-4 2 0 0,7-2 0 0,-3-7 0 16,-4 0 0-16,0-6-15 0,0 0 5 15,0 0-12-15,0 0-2 0,0 0-1 0,0 0 0 16,0 0-17-16,0 0-3 0,0-3-1 0,0 3 0 16,-4-6-24-16,-3 3-5 0,3 3-1 0,4-3 0 15,-7 3-71-15,4-3-14 0,-4 3-3 0,3 0-1 0,1 0-36 0,-4 0-7 16,3 3-2-16</inkml:trace>
  <inkml:trace contextRef="#ctx0" brushRef="#br0" timeOffset="207966.82">1778 3646 1824 0,'0'0'76'16,"0"3"-60"0,0-3 146-16,-7 3 30 0,7-3 5 0,-4 7 2 15,4-1-91-15,0-6-19 0,-7 6-3 0,7-6-1 16,0 7-39-16,0-7-8 0,0 9-2 0,0-9 0 15,0 0 14-15,7 6 2 0,-7-6 1 0,4 3 0 16,7 1-22-16,-1-4-5 0,1 0-1 0,-1-4 0 16,1 1-6-16,3 0-2 0,7 0 0 0,-7 0 0 15,0-3-7-15,8 2-2 0,-1 1 0 0,3 0 0 16,-2 0-8-16,-5 0 8 0,4 0-8 0,4 0 8 16,-7 3-8-16,-1 0 0 0,1 0 9 0,-7 0-9 15,-4 0-32-15,0 3-12 0,3 0-1 0,-10-3-1 16,0 3-23-16,0-3-5 0,0 0-1 0,0 0 0 15,0 0-187-15,0 0-38 0</inkml:trace>
  <inkml:trace contextRef="#ctx0" brushRef="#br0" timeOffset="208144.06">2268 3700 3040 0,'0'0'128'0,"0"0"-103"15,0 0 74-15,0 0 14 0,0 0 3 0,0 0 1 16,0 0-85-16,0 0-16 16,0 0-4-16,0 0-1 0,0 0-21 0,0 0-4 0,0 0-1 0,11-4 0 15,-11 1-189-15,11-3-39 0</inkml:trace>
  <inkml:trace contextRef="#ctx0" brushRef="#br0" timeOffset="209606.22">3027 3129 2282 0,'-4'-3'101'0,"-3"3"21"0,7 0-98 0,0 0-24 0,0 0 0 0,0 0 0 16,0 0 83-16,-3 3 11 0,3 3 2 0,0 0 1 0,0 7-21 0,3-7-4 0,4 4 0 0,-3 5-1 31,6 1-15-31,-6 0-2 0,7 2-1 0,-4 8 0 16,3-1-35-16,4 3-7 0,-10 6-2 0,6 1 0 0,1-4 44 0,0 4 9 0,-1-1 2 15,1 4 0-15,-8-7-41 0,8 0-8 0,-1 1-2 16,-6-4 0-16,7 0-13 0,-4-6-18 15,-4-3 4-15,8-3 1 0,-11-4 13 0,3-5 0 0,-3-7 0 0,0 0 0 16,7-7 14-16,-7-2 6 0,0-4 0 0,-7-5 1 16,4-1-33-16,3-6-8 0,-7 3 0 0,3-7-1 31,1 4 21-31,-8 0 0 0,4-3 0 0,-4 0 0 0,8 3-22 0,-8-7 0 0,1 4 0 0,-1 0 0 31,1 0-16-31,2 0-3 0,-2 2-1 0,-1 1 0 0,1 0 42 0,6 0 11 0,-6 3 1 16,-1 0 0-16,4 3-12 0,3 1 0 0,-3-1 0 0,4 0 0 15,-1 0-9-15,4 4 9 0,0-1 0 0,4 3 0 16,-1-2-8-16,4-1 8 0,-3 0 0 0,3 1 0 16,4-1-11-16,-1 7 11 0,-3-10-10 0,4 6 10 15,-1-3 0-15,12 1 0 0,-12 2 0 0,15-2 0 16,-4-1 45-16,4 3 15 0,3-2 4 0,4 5 0 16,3 4-40-16,-3-7-7 0,3 10-1 0,0 0-1 15,-14 3 2-15,4 6 1 0,0 1 0 0,-11 5 0 16,-3 4 10-16,3 3 1 0,-7 0 1 0,3 3 0 15,-10 3-11-15,4 0-3 0,-4 0 0 0,0 0 0 16,-4 0-24-16,-3 0-6 0,-3 0-1 0,-1 0 0 0,-3 0 38 16,0 0 7-16,-7-3 2 0,-1 7 0 15,-2-7-24-15,3 3-8 0,-4-3 0 0,0 3 0 32,4-7-26-32,3-2-5 0,-3 0-1 0,7-4 0 0,4-2 32 15,-1-4 0-15,-3-3 0 0,7 3 0 0,3-6-108 16,4 0-16-16,0 0-4 0,0 0 0 0,0 0-165 0,11-3-34 0,3-6-6 15,7 9-2-15</inkml:trace>
  <inkml:trace contextRef="#ctx0" brushRef="#br0" timeOffset="210048.73">3711 3480 1680 0,'0'0'48'0,"0"0"9"32,0 0-45-32,0 0-12 0,0 0 0 0,4-6 0 0,-8 3 162 0,4-4 30 15,-7 4 7-15,4 0 1 0,-4 0-48 0,3 3-8 16,-7 0-3-16,8 0 0 0,-8 3-40 0,4 3-8 0,0 1-1 15,0 2-1-15,4 0-38 0,-8 1-7 0,4-1-2 0,4 4 0 16,-1-1-16-16,0 1-4 0,4-1-1 0,0 1 0 16,4-1-12-16,0-2-3 0,-1-1 0 0,4-2 0 15,-3-4-8-15,6 3 0 0,1 0 0 0,3-6 0 16,-4 3 0-16,5-3 0 0,2-3 0 0,1 0 0 16,3 0 0-16,-3-6 0 0,-1 2 0 0,4-2 0 15,-6-1-24-15,2 1-3 0,-10 0-1 0,4-1 0 16,-4 1 48-16,-4-1 8 0,5 1 3 0,-8 0 0 0,0-1-20 15,0 4-11-15,-8 0 12 0,-2-4-12 16,3 4 12-16,-4 0-4 0,1-1 0 0,-8 1-8 0,4 3 0 0,3 0 0 0,-3 0 0 0,-10 0 0 16,6 0 0-16,18 3 0 0,-4 0 0 0,4 0 0 31,0 0-137-31,0 0-28 0,0 0-6 0,0 0-1 0,0 0-14 16,4 3-3-16,6-3-1 0</inkml:trace>
  <inkml:trace contextRef="#ctx0" brushRef="#br0" timeOffset="210441.1">4106 3217 1580 0,'0'0'67'0,"0"0"-54"15,0 0 187-15,0 0 38 0,0 0 7 0,-7 0 2 16,4 3-88-16,-4 3-18 0,0 0-3 0,0 1-1 16,-4 5-58-16,7 1-12 0,-6 2-3 0,-4 1 0 15,7 0 0-15,-4 3 0 0,1-1 0 0,3-2 0 16,-1 0-40-16,5-4-9 0,-8 1-2 0,11-1 0 15,-7-2 4-15,7-4 1 0,0 0 0 0,0-6 0 16,0 0-18-16,7 0 10 0,-3 0-10 0,6-3 8 16,1 0-8-16,3-6 0 0,-3-1 0 0,10 1 0 15,-7 3 0-15,4-7 0 0,-1 0 0 16,4 1 0-16,1 2 25 0,-5 1 3 0,11 0 1 0,-10 6 0 16,3-1-29-16,0 4-10 0,-6 4 0 0,-1-1 0 15,-4 3 25-15,1 3 5 0,-1 1 0 0,-6 2 1 16,3 4-21-16,-7 0-13 0,0 2 1 0,0 8 1 0,-4-5 35 15,-3 1 6-15,-3-3 2 0,-1 3 0 0,-3-3-24 0,0 0-8 16,3-4 0-16,-6 1 0 16,3 3-26-16,0-3-5 0,3-4-1 0,0 4 0 0,8-4 16 15,-4-5 4-15,3 2 0 0,4-6 0 16,0-3-60-16,0 0-11 0,0 0-2 0,0 0-1 16,4-6-54-16,6 0-12 0,1-7-1 0</inkml:trace>
  <inkml:trace contextRef="#ctx0" brushRef="#br0" timeOffset="210803.27">4466 3489 2938 0,'-3'10'84'0,"-4"-1"16"16,7 1-80-16,-7-1-20 0,7-3 0 0,-4 1 0 16,4-7 81-16,4 6 12 0,3-3 3 0,-4 0 0 15,4 0-49-15,0-6-10 0,0 3-1 0,4-6-1 16,3 6-11-16,-3-10-1 0,3 1-1 0,17-10 0 15,-9 7-22-15,-8-1 0 0,-4 4 0 0,1-7 0 16,-1 4 17-16,5-4-1 0,-1-3 0 0,0 7 0 0,3-10-16 0,-10 6 0 0,1 3 8 16,2-2-8-1,-6 2 0-15,3 1 8 0,-7 5-8 0,0 1 0 16,-7 3 13-16,3 3-4 0,-10 0-1 0,3 9 0 16,1 1-8-16,-8 9 8 0,4-1-8 0,-4 7 8 0,1 1-8 0,3 2 0 15,-7 0 0-15,6 3 0 0,1-2 0 0,4 2 0 0,-1-3 8 16,4 0-8-16,4 1 8 0,-4-4 0 15,7 0 0-15,7 0 0 0,-4-3 0 0,4 0 0 0,4-4 0 16,-1 4 0 0,8-12-8-16,-4 2 0 0,7-2 0 0,0-4 0 0,4-6 11 15,0 0-3-15,3-6-8 0,0 0 12 0,-3-7-12 0,0 0 0 0,-4 1 0 0,0-1 0 16,0-2 9-16,-7 5-1 16,0-2 0-16,-3 5 0 15,0-2-69-15,-8 3-15 0,1 0-2 0</inkml:trace>
  <inkml:trace contextRef="#ctx0" brushRef="#br0" timeOffset="212359.97">2932 5051 1792 0,'0'-6'51'0,"3"-1"10"15,4 1-49-15,-3 3-12 0,3-3 0 0,-4-1 0 0,1 1 105 0,3 3 19 0,-7 0 3 0,10-3 1 16,-10 2-52-16,4 1-9 0,3-3-3 0,-7 6 0 16,0-3 0-16,0 3 0 0,0 0 0 0,0 0 0 47,0 0 52-47,0 0 9 0,0 0 3 0,0 0 0 0,-7 0-52 15,-4 0-9-15,1 6-3 0,-4 0 0 0,0 1-51 0,-8 2-13 0,8 1 0 0,-10 2 0 0,2 4 54 0,1-1 8 16,0 1 2-16,3 0 0 0,1-1-52 0,-1 1-12 0,1 3 0 0,2-6 0 15,1-1 0-15,4 1 0 0,3-4 0 0,-4-3 0 16,4 1 0-16,7-1 0 0,-7 0 0 0,7-6 0 16,0 0 0-16,0 0 0 0,0 0 0 0,7 6 0 15,-7-2 0-15,4-1 0 0,6-3 0 0,1 3 0 16,-1 0 0-16,1-3 0 0,3-3 0 0,0 3 0 16,7-3 0-16,-7 3 0 0,11-3 0 0,-4-1 0 0,4 4 0 0,-4 0 0 15,4 0 0-15,-4 4 0 0,0-1 0 0,-3 3 0 16,-1 0 0-16,-6 4 0 0,-4-4 0 0,4 3 0 15,-4 4 0-15,3-1 0 16,-6 1 0-16,-4-1 0 0,3 1 0 0,-3 6 0 0,0-7 0 16,-3 4 0-16,-1-3 0 0,-6-1 0 0,3 1 0 0,-7-4 0 0,3 0 0 0,0 1 0 31,-3-4 0-31,0 0 0 0,-3-2 0 0,6-1 0 16,-3 0 21-16,0-3 2 0,3 0 0 0,1 0 0 0,6 0-52 0,-7-3-11 15,11 0-1-15,0 3-1 0,0-7-62 0,0 1-13 0,11 0-3 0,-7-1 0 16,6 1-108-16,4 0-21 15,4 0-5-15</inkml:trace>
  <inkml:trace contextRef="#ctx0" brushRef="#br0" timeOffset="212789.56">3291 5283 1295 0,'0'-13'27'0,"0"13"6"15,4-6-33-15,-4 0 0 0,7-4 0 0,-7 4 0 16,4 0 64-16,-1-3 5 0,4 2 2 0,-3-2 0 16,3 3-3-16,-4-1 0 0,4 1 0 0,-3 0 0 15,6-1 40-15,-6 4 7 0,3-3 1 0,4 3 1 16,-11 3-5-16,0 0-2 0,7-3 0 16,-7 3 0-16,0 0-14 0,7 3-2 0,-7-3-1 0,3 6 0 15,-3 4-14-15,7-1-3 0,-7 4-1 0,0-1 0 0,0 7-21 0,0-3-4 0,0 2-1 16,-7 4 0-1,7 0-17-15,-3 3-4 0,3 0-1 16,-7 4 0-16,3-1-9 0,1 6-2 0,3 1 0 0,-7-1 0 16,3-2-3-16,4 2-1 0,-7-6 0 0,7 1 0 0,0-4-12 0,0 0 0 0,0-6 8 0,0 3-8 31,7-7 0-31,-3 1 0 0,3-4 0 0,-4 1 0 0,8-7 0 0,-1 1 0 16,1-1 0-16,-4-3 0 15,3 0 0-15,-2-3 0 0,2-3 0 0,1 3 0 0,-4-6 0 0,3-1 0 0,-3 1 0 0,4 0 0 16,-7 0 0-16,3-4 0 0,0 1 0 0,0 3 0 15,-4-4 0-15,4 4 0 0,-3-4 0 0,3 1 0 16,-4 0-24-16,1-1-8 16,3 1-2-16,-7 3 0 15,0-1-58-15,0 4-11 0,-7-3-2 0,7 3-1 16,-4-4-102-16,-3 4-20 0,4-3-4 0</inkml:trace>
  <inkml:trace contextRef="#ctx0" brushRef="#br0" timeOffset="212958.92">3214 5531 2553 0,'0'0'53'0,"0"0"12"16,0 0-52-16,0 0-13 0,7 3 0 0,-4 0 0 15,8 0 105-15,-7 0 19 0,6 0 3 0,-3-3 1 16,7 0 0-16,-3 3 0 0,-1-3 0 0,8 0 0 16,0 0-84-16,-4 0-17 0,0 0-3 0,4 0-1 15,-1-3-23-15,1 3 9 0,-4-3-9 0,0 0 0 16,4 0-65-16,-4-3-20 0,0-1-4 0</inkml:trace>
  <inkml:trace contextRef="#ctx0" brushRef="#br0" timeOffset="213412.32">4089 5126 2269 0,'0'0'64'0,"0"0"15"16,0 0-63 0,0 0-16-16,0 0 0 0,0 0 0 0,0 0 156 0,0 0 29 0,0 0 6 0,7 3 1 15,3-3-103-15,-6 3-20 0,3-3-4 0,7 0-1 16,-3 4 0-16,-4-4 0 0,10 0 0 0,-6 0 0 15,3 0-51-15,7 0-13 0,-7-4 0 0,7 1 0 0,-6 3 0 16,6-3 0-16,-7 0 0 0,0 0 0 16,-3 3 0-16,6-3 0 0,-10 0 0 0,4 3 0 15,-4-4-48-15,3 1-13 0,-10 3-3 0,0 0 0 16,0 0-71 0,0 0-14-16,0 0-3 0</inkml:trace>
  <inkml:trace contextRef="#ctx0" brushRef="#br0" timeOffset="213612.92">4152 5330 2995 0,'0'0'132'0,"0"0"28"16,0 0-128-16,7 0-32 0,4 3 0 0,6-3 0 16,-9 3 84-16,9-3 9 0,-3 0 3 0,0 0 0 15,4 0-65-15,-4 0-13 0,7 0-2 0,-7 0-1 16,8 0-24-16,-8-3-5 0,0 6-1 0,3-3 0 31,-2 0-11-31,-1 0-2 0,3 0-1 0,-3 0 0 0,1-3-179 0,2 3-35 0</inkml:trace>
  <inkml:trace contextRef="#ctx0" brushRef="#br0" timeOffset="214306.87">5306 4508 2066 0,'0'0'43'0,"0"0"10"16,0 0-42-16,0 0-11 0,0 0 0 0,0 0 0 15,0 0 104-15,0 0 20 0,0 0 3 0,0 0 1 16,-7 0 0-16,3 0 0 0,-3 4 0 0,0-4 0 15,-3 3-52-15,2 0-9 0,-2 0-3 0,-1 0 0 0,1 0-51 0,-4 0-13 0,3 1 0 0,-3-1 0 16,0 0 54 0,0 0 8-16,-4 0 2 0,4 0 0 0,0 0-52 0,3 1-12 0,-3-4 0 0,4 3 0 15,2-3 0-15,5 3 0 0,-8-3 0 0,4 0 0 16,7 0-48-16,0 0-13 0,0 0-3 0,0 0 0 31,0 0-102-31,0 0-21 0,0 0-4 0</inkml:trace>
  <inkml:trace contextRef="#ctx0" brushRef="#br0" timeOffset="-214411.73">5020 4530 1952 0,'0'0'40'0,"0"0"11"0,0 0-41 0,0 0-10 0,0 0 0 0,0 0 0 0,0 0 88 0,0 0 15 0,0 0 3 0,-3 4 1 16,3-4-63-16,0 0-13 0,0 0-3 0,0 0 0 15,0 0-4-15,0 0 0 0,0 0-1 0,0 0 0 16,0 0 0-16,0 0 0 0,0 0 0 0,0 0 0 31,0 6 19-31,0-6 4 0,0 3 1 0,3 3 0 0,-3 1 9 0,0-1 1 0,0-3 1 0,7 3 0 31,-7 0 5-31,0 1 1 0,4 2 0 0,-4 1 0 0,7-1-37 0,-7 0-7 0,0 4-2 0,0 3 0 16,3-1 4-16,-3 1 1 0,0 3 0 0,0-4 0 31,0 4-8-31,4 0-2 0,-4 0 0 0,0 3 0 0,0 3-5 0,3-3 0 16,-3 3-8-16,0 3 12 0,4 0-2 0,-4 4-1 0,0-1 0 15,0 7 0-15,-4-4 3 0,4 4 1 0,0 3 0 0,-3-1 0 16,3 1-1-16,0 0-1 0,-4-4 0 0,4 11 0 16,0-5-11-16,0 4 12 15,0 7-12-15,0-1 12 0,0-6-12 0,0 3 0 0,0-3 9 0,0 3-9 16,0 1 0-16,0-1 0 16,0 3 0-16,4 0 8 0,-1-6-8 0,-3-3 0 0,4 0 0 15,-4 3 0-15,3-6 0 0,4 0 0 0,-7 0 0 0,0 2 0 16,0-2 0-16,0 3 0 0,4 0 0 0,-4 0 0 15,0-6 0-15,0-4 9 16,0 1-9-16,0-4 0 0,0 0 23 0,0-3-3 0,-4-2 0 0,4 2 0 16,0-3-20-16,-7-3 0 0,7 3-12 0,-3-3 4 0,3-3 8 0,0-4 11 15,-4-2-3-15,8-4 0 16,-4 1-8-16,0-4 10 0,3-3-10 0,-3-3 10 0,7 6-10 0,-3-6 0 16,-4 0 0-16,7 0 0 15,-4-3 0-15,8 3 0 0,-4-3 0 0,0 0 0 16,4 0 0-16,-4 0 0 0,0 0 0 0,3-1 0 15,-2 4 0-15,2-3 0 0,1 3 0 0,3-3 8 0,-4 3-8 0,1 0 8 16,0 0-8-16,3 0 8 0,0 0 1 0,-4 0 0 0,4 0 0 0,4 0 0 16,0 0-9-16,3 0 0 0,4 0 0 0,-4 0 8 31,0 0-8-31,4 0 0 0,-11 0 0 0,7 0 0 0,-3 0 0 0,-1 3 0 0,-3-3 0 0,0 3-11 16,4-3 11-1,-7 4 0-15,-1-4 8 0,1 3-8 0,3-3-15 0,-11 0-7 0,-3 0-2 0,0 0 0 31,0 0-88-31,0 0-19 0,0 0-3 0,0 0-1317 0</inkml:trace>
  <inkml:trace contextRef="#ctx0" brushRef="#br0" timeOffset="-213657.06">5807 4634 2269 0,'0'0'64'0,"0"0"15"0,0 0-63 0,0 0-16 16,0 0 0-16,0 0 0 15,0 0 98-15,0 0 17 0,3 6 3 0,1 0 1 16,3 4-37-16,0-4-7 0,0 4-2 0,4 2 0 16,-4 1-7-16,3-1-2 0,-3 1 0 0,4 2 0 0,-1-2 0 0,5 3 0 0,2-4 0 0,-3 7 0 31,7-7-51-31,-10 4-13 0,7 0 0 0,-1 0 0 15,-3-4 54-15,1 4 8 0,-5-1 2 0,4 1 0 16,-3 0-52-16,-1-1-12 0,1 1 0 0,-4-3 0 0,-3 2 0 16,3-5 0-16,-4 2 0 0,1-2 0 0,3-4-48 0,-7 0-13 15,3 1-3-15,-3-7 0 16,0 0 0-16,0 0 0 0,0 0 0 0,0 0 0 16,0 0-51-16,0 0-10 0,0 0-3 0</inkml:trace>
  <inkml:trace contextRef="#ctx0" brushRef="#br0" timeOffset="-213421.24">5853 5107 2795 0,'-4'-12'58'0,"8"9"14"16,-4-7-57-16,3-2-15 0,4-1 0 0,-3 1 0 15,6-4 105-15,1-3 19 0,-4 3 3 0,4-5 1 16,6 2-52-16,-10 0-9 0,7-3-3 0,0 3 0 16,1-3 0-16,-1 0 0 0,3 0 0 0,-3 0 0 15,1 0-51-15,-5-3-13 0,4 0 0 0,-3 3 0 16,-1 0 0-16,1 4 0 0,0-1 0 0,-4 3 0 16,-4 3 0-16,1 4 0 0,3 3 0 0,-4 0 0 0,-3 2 0 0,0 4 0 0,0 0 0 0,0 0 0 15,0 0-100-15,0 0-22 0,0 10-5 16</inkml:trace>
  <inkml:trace contextRef="#ctx0" brushRef="#br0" timeOffset="-212602.8">6004 5424 1698 0,'0'0'48'0,"0"-6"11"16,-7 3-47-16,4 0-12 0,-1-4 0 0,1 4 0 15,3 3 109-15,0 0 20 0,0 0 4 0,0 0 1 16,-4-3-41-16,4 3-8 0,-3 0-1 0,3 0-1 15,-7 3-15-15,3 0-4 0,-3 7 0 0,3-1 0 16,4 4 0-16,0-1 0 0,-7 4 0 0,7 6 0 16,-3-3-14-16,3 3-3 0,0-1-1 0,3 1 0 0,-3 0-10 0,7-3-3 0,-3 0 0 0,-1-3 0 15,5-1-33-15,2-5-17 16,1 2 1-16,3-5 1 0,0-4 63 0,4-3 13 16,-8 0 3-16,8-7 0 0,-4 1-52 15,4-6-12-15,-4-4 0 0,0 0 0 0,0-3 0 0,0 1 0 0,-3-4 0 0,-1 0 0 16,4 6 0-16,-10-3 0 15,3 4 0-15,-4 2 0 0,1 0 0 0,-1 4 0 16,-3 6 0-16,0 3 0 0,0 0 0 0,0 0 0 0,0 0 0 0,-7 3 0 16,4 3-48-16,-4 4-13 0,3-4-3 0,4 7 0 15,-7-1 52-15,4 1 12 0,3 2 0 0,0 1 0 16,3 3 0-16,-3 0 0 0,7-4 0 0,-7 7 0 16,4-3 0-16,-1 0 0 0,4 0 0 0,-3 0 0 15,3 2 48-15,0 1 13 0,0 3 3 0,0 1 0 0,0-1-52 0,0-3-12 16,-3 3 0-16,-1-3 0 15,-3 0 0-15,0 0 0 0,-3-1 0 0,-1-2 0 16,1 0 0-16,-4 0 0 0,3-7 0 0,-6 4 0 16,-1-6 0-16,-3-1 0 0,3 0 0 0,-6-2 0 0,-1-4 0 15,0-3 0-15,1 0 0 0,-4-3 0 0,-1-4 0 0,5 1 0 16,-1-3 0-16,0-4 0 0,4 1 0 0,0-1 0 0,4-6 0 0,-1 4 0 31,8-1 0-31,-1-3 0 0,4 3 0 0,4-2 0 16,-1 2 0-16,4 0 0 0,7 1 0 0,-3-1 0 0,6 0 0 0,-2 1 0 15,2-1 0-15,4 0 0 0,-3 4 0 0,7-1 0 0,-11 4 0 0,7-1 0 16,-3 4 0-16,-1 0 0 16,-6 3 0-16,3-1 0 0,0 1 0 0,-3 3 0 0,-1 3 0 0,-3-3 0 31,0 4-48-31,4-1-13 0,-11-3-3 0</inkml:trace>
  <inkml:trace contextRef="#ctx0" brushRef="#br0" timeOffset="-211901.76">6075 6512 1564 0,'0'0'44'0,"0"0"10"16,0-6-43-16,3 3-11 0,4-4 0 0,-3 1 0 0,-1 0 102 0,5-4 18 0,-5 1 4 0,1-4 1 16,3 4 3-16,-7 0 0 0,7-4 0 0,-7 1 0 15,3 2-1-15,1 4 0 0,-4-3 0 0,3 2 0 32,-6 4-39-32,3 3-7 0,0-3-1 0,0 3-1 0,-7 0-24 0,0 3-5 0,-4 3-1 0,4 1 0 31,-4 5-17-31,1 1-3 0,-1 2-1 0,1 4 0 0,-1 0-12 0,1 0-4 0,-1 3 0 0,4-3 0 31,0-1-3-31,3 1-1 0,-3-3 0 0,4 0 0 16,3-1 0-16,0 1 0 0,0 0 0 0,10-4 0 0,-6 4-8 0,3-4 0 15,3 1 0-15,5-1 0 0,-8-2 0 16,7-4 0-16,0 0 0 0,0-2-11 0,4-4 19 0,-1-4 4 0,1-2 1 0,3 0 0 16,-3-7-13-16,3-2 0 0,0-1 0 0,-3-3 0 15,3 3 0-15,-4-2 0 0,1-1 0 0,-4 6 0 16,-3-2 0-16,-1-4 0 0,-3 0 0 0,4 3 0 15,-4 1 8-15,-3-1 0 0,3 7-8 0,-7-7 12 16,3 3-12-16,-6 1-8 0,3 2 8 0,-7 1-13 16,0-4 13-16,-4 4 0 0,-3-3 0 0,3 5 0 0,1-2 0 15,-8-1 0-15,4 1 0 0,0 0 0 16,0 2 0-16,3 4 0 0,-7 0 0 0,1 0 0 16,6 6-54-16,-6-3-8 0,6 3-2 0,4 3 0 15,-4 4-128-15,4-4-25 0,0 7-6 0</inkml:trace>
  <inkml:trace contextRef="#ctx0" brushRef="#br0" timeOffset="-211650.88">6011 6503 2067 0,'0'0'87'0,"7"3"-70"16,0 3 153-16,1-3 30 0,-1 0 7 0,3 4 1 16,-3-4-85-16,4 0-17 0,3 0-3 0,-4 0-1 15,5-3-42-15,2 0-8 0,-3 0-1 0,4-3-1 16,-4 3-15-16,7-3-3 0,-7-3-1 0,8 2 0 16,-5 1-15-16,1-3-4 0,-1 3 0 0,1-3 0 15,-4 3-12-15,0 3 0 0,-3-4 0 0,-1 4 0 16,1-3-40-16,0 3-13 0,-4 0-3 0</inkml:trace>
  <inkml:trace contextRef="#ctx0" brushRef="#br0" timeOffset="-210272.49">6572 4458 1945 0,'0'0'40'0,"0"0"10"15,0 0-40-15,0 0-10 0,0 0 0 0,0 0 0 16,7 0 101-16,0 0 19 0,-3 0 3 0,6 3 1 16,-2-3-32-16,-1 4-5 0,3-1-2 0,-3-3 0 15,4 3-27-15,3-3-6 0,-7 0 0 0,4-3-1 16,3 3-19-16,0-3-3 0,0 3-1 0,0-4 0 15,4-2-15-15,-4 3-3 0,0-6-1 0,0 2 0 16,0-2 3-16,0 3 0 0,-3-1 0 0,3 1 0 16,0 0-12-16,-3 0 8 0,-4 2-8 0,3 1 8 15,-3 0-8-15,-7 3 10 0,4-3-10 0,-4 3 10 16,0 0-2-16,0 0 0 0,0 0 0 0,0 0 0 16,0 0 2-16,0 0 0 0,0 0 0 0,-4 6 0 15,1-3-10-15,-1 4 12 0,1-1-12 0,3-6 12 16,-4 6-12-16,1-3 0 0,3-3 0 0,0 7 8 15,-4-1-8-15,4-6 0 0,0 6 0 0,0-6 0 0,0 6 0 16,0-6 0-16,0 7 0 0,0-7 0 16,0 0 0-16,4 6 0 0,-4-6 0 0,3 6 0 15,1 1 0-15,-1-1 0 0,1 0 0 0,-1 0 0 16,1 1 0-16,-1 2 0 0,-3-3 0 0,4 4 12 16,-4 2 3-16,0 4 1 0,0 0 0 0,3 2 0 0,-3 4-2 0,4-3 0 0,-4 3 0 0,3 6 0 15,-3-3-2 1,8 1-1-16,-5 2 0 0,1 0 0 0,-1 3-2 0,4-2 0 0,-3 2 0 0,-1 7 0 15,1-4 1-15,3 4 0 0,-4 2 0 0,8 1 0 16,-8 0-2-16,1 0 0 0,3-4 0 0,-3 10 0 16,3-6 5-16,-4 6 1 0,4-3 0 0,-3 6 0 15,3 0-3-15,-4-3-1 0,4 7 0 16,0-1 0-16,4-3-10 0,-7-3 12 0,3 3-12 0,0 4 12 16,0-4-12-16,0-3 0 0,3 3 0 0,-3 0 0 15,0-3 0-15,0-6 0 0,1 0 0 0,-1 0 0 16,-4-4 32-16,4 1 2 0,-3-1 0 0,-1 4 0 15,1-3-47-15,-1-4-10 16,1 4-1-16,-4-4-1 0,3-2 40 0,-3-4 8 0,0-3 1 0,0 0 1 16,0-3-33-16,-3 0-8 0,-1-3 0 0,4 3-1 15,-3-6 27-15,-1-1 6 0,1 1 0 0,3-4 1 16,-4 1-17-16,4-4 0 16,0-2 0-16,-3 2 0 0,3-6 0 0,0-3 0 0,0 0 0 0,0 0 0 15,0 0-10-15,0 0-6 0,0 0 0 0,0 0-1 16,0 0 17-16,0 0 0 0,-4 0 0 0,4 0 0 15,0 0 0-15,0 0 0 0,0 0 0 0,-7 0 0 16,4-3 10-16,-1 3 6 0,0 0 0 0,-3 0 1 16,4 0-17-16,-1 0-11 0,1 0 2 0,-4 0 0 15,0 0 9-15,-4 3 12 0,4-3-2 0,0 3-1 0,-4 0 5 0,-3 4 1 16,4-4 0-16,-4 0 0 16,-4 3-15-16,4 1 11 0,0-1-11 0,-4 0 10 0,1 0-1 0,-1 1 0 15,4-1 0-15,-4 0 0 0,8 4-9 0,-5-4 0 0,5 0 0 16,3 0 0-16,0 1-11 0,3-4 11 0,1 0-8 0,3-3 8 15,0 0-125-15,0 0-20 0,7 0-4 0</inkml:trace>
  <inkml:trace contextRef="#ctx0" brushRef="#br0" timeOffset="-207592.45">1545 8873 1774 0,'0'0'79'0,"0"-3"16"0,4-3-76 0,6-1-19 0,-6 4 0 0,3-3 0 16,3 0 80-16,1-1 13 0,0-2 3 0,-4 3 0 15,10-4-11-15,-3 4-1 0,1 0-1 16,6 0 0-16,-7-1-15 0,3 4-4 0,-2-3 0 0,6 6 0 15,-7 0 1-15,0 3 0 0,7 0 0 0,-10 3 0 16,3 7-13-16,7 0-4 0,-10 2 0 0,10 4 0 16,-7 3-16-16,-4 0-3 0,5 3-1 0,-1 0 0 15,-4 6-8 1,-3 1-1-16,7 2-1 0,-10 1 0 0,-4-4-6 0,7 4-2 0,-7-4 0 0,-7 3 0 16,3-5-1-16,-3 2 0 0,0-6 0 0,-10 3 0 15,6-3 4-15,-3-3 1 0,3 0 0 0,-3 0 0 16,0-3-14-16,-3 0 0 0,2 0 0 0,1-4 0 0,-3-2 0 0,3 3 0 15,-1-7 0-15,1 0 0 16,-3-2 0-16,3-4 0 0,-1 0 0 0,-2 0 0 16,3-3 0-16,3-3 0 0,1-3 0 0,6-1 0 15,-3 1 0-15,3-3 0 0,4-4 0 0,-3 4 0 16,6-4 0-16,-3 1-13 0,11-1 2 0,-7-2 1 0,6-1 10 0,4 3 0 16,4-2 0-16,-8-1 0 15,8 3 0-15,0-2 0 0,-4-1 0 0,7 3-8 16,-7 4 8-16,7 3 0 0,-7 0 0 0,8 2 0 15,-8 1 8-15,7 3 3 0,-7 3 1 0,7 1 0 0,-10 2-2 16,6 3 0-16,-6 1 0 0,7-1 0 16,-8 0 0-16,-6-2 0 0,6 2 0 0,-6 1 0 0,3-4-10 15,-7 3 0-15,3-3 9 0,-3 1-9 16,0-4-44-16,-3 3-12 0,3-6-4 0,0 6 0 0,0-2-129 16,0-4-27-16,-7 6-4 0</inkml:trace>
  <inkml:trace contextRef="#ctx0" brushRef="#br0" timeOffset="-207402.36">2254 9441 3040 0,'0'0'64'0,"0"0"12"63,0 0-60-63,0 0-16 0,0 0 0 0,0 0 0 15,0 0 110-15,0 0 19 0,0 0 4 0,0 0 1 0,-10-3-61 0,10 3-12 0,0-4-2 0,-7 1-1 0,7 3-46 0,-4-3-12 0,4 3 0 0,0 0 0 0,0-6-25 0,0 6-7 0,0-3-2 0</inkml:trace>
  <inkml:trace contextRef="#ctx0" brushRef="#br0" timeOffset="-206316.16">3059 9024 1896 0,'-7'-19'40'0,"3"13"8"0,4-1-39 16,0-2-9-16,0-1 0 0,-7-2 0 0,7 3 137 0,0-4 26 15,-4 0 5-15,4 1 0 16,-7-1-49-16,4 1-11 0,3-1-1 0,-4 1-1 0,-3-1-30 0,4 4-7 0,-4-1-1 0,3 4 0 16,-6 0-15-16,-1 3-3 0,7 3-1 0,-6 0 0 15,-4 3-6-15,3 0-2 0,1 3 0 0,-1 0 0 16,-3 7 15-16,3 0 4 0,1 2 0 0,-4 7 0 16,3 0-48-16,0 6-12 0,1 1 0 0,6 5 0 15,-6 1-15-15,10 2-5 16,-7 1 0-16,7-1-1 0,0 1 21 0,7-3 0 0,-7-1 0 0,10-3 0 15,-6 1 15-15,6-7 4 0,1 3 1 0,3-3 0 16,0-3-20-16,4-3 0 0,0 0 0 0,3-7 0 16,3-5 0-16,-2-4 0 0,-1-3 0 0,3-7 0 15,-2-2-28-15,2-4-8 16,-3-5-3-16,-3-4 0 0,3-3 20 0,0 3 4 0,1-7 1 0,2 1 0 16,-6 3-6-16,3-3 0 0,0 3-1 0,0-3 0 15,-6 6 3-15,-1-3 1 0,-4 3 0 0,1 3 0 0,-1 0 17 16,-6 3 0-16,3 4 0 0,-7-1 0 15,0 7 0-15,0 6 0 0,0 0 0 0,-7 3 0 0,3 7 23 0,-6-1 1 16,-1 3 1-16,8 7 0 16,-8 3-12-16,1 0-2 0,-1 3-1 0,7 0 0 0,-6 0 2 15,3-3 1-15,3 3 0 0,4-3 0 0,0-3-2 0,0 0-1 0,4-3 0 16,3-1 0 0,3-2-10-16,-6-1 0 0,7-5 9 0,3-1-9 0,3 0 27 15,-3-6 1-15,1-3 0 0,6 0 0 0,-7-6-46 16,3-1-9-16,1-2-1 0,0-4-1 15,-4 0 29-15,0 1 0 0,-7-4 0 0,0 3 0 0,0 0 20 0,-3 1 6 0,3 2 2 0,-7 1 0 16,0-1-28-16,0 1 0 0,-7-1 0 0,0-3 0 16,0 4 0-16,-4-1-17 0,-3 1 2 0,0-1 1 15,-7 1 14-15,3-1 0 0,0 4 0 0,-3 2 0 16,7 1-36-16,-7 3-4 16,7 0 0-16,3 3-1 0,4 3-95 0,0-3-18 0,7 0-4 0</inkml:trace>
  <inkml:trace contextRef="#ctx0" brushRef="#br0" timeOffset="-205784.66">3704 9011 1352 0,'0'0'57'0,"0"0"-45"31,0 0 171-31,0 0 34 0,-3 6 7 0,3 1 2 16,0 2-70-16,-7 0-13 0,7 1-3 0,-4 2-1 15,4 4-48-15,0 3-10 0,0 0-1 0,-3 3-1 16,3 0-12-16,0 0-3 0,3-4 0 0,-3 4 0 0,4-3-32 0,3 0-6 0,-7 0-2 0,3-4 0 31,4-2 13-31,-3-1 3 0,3-2 0 0,-7-4 0 0,3 0-40 0,-3-6 0 0,0 0-14 0,7 0 4 16,0-3 10-1,1-3 11-15,-5 0-3 0,4-4 0 0,-3-2-8 0,-1-1 12 0,4 1-12 0,-3-4 12 16,3 0-12 0,-4-2 8-16,4 2-8 0,-7-6 8 0,11 6-8 0,-8-6 0 0,8 3 0 0,0 1 8 15,-1-1-8-15,-6 0 0 0,10 0 9 0,-4 0-9 16,1 4 12-16,0-1-1 0,3 4-1 0,3-1 0 15,-10 4 24-15,11 2 5 0,-4 1 1 0,0 3 0 16,-3 6-32-16,-1 0-8 0,5 3 0 0,-5 4 0 16,1 6 20-16,-1 5 2 0,1 1 1 0,-1 7 0 15,-6-4-11-15,3 6-3 0,-7-3 0 0,4 4 0 16,-4-4-6-16,3-3-3 0,-3 3 0 0,0-3 0 16,0-3-26-16,0-3-5 0,-3 0-1 0,3 0 0 15,0-7-76-15,3-2-16 0,-3-4-4 0</inkml:trace>
  <inkml:trace contextRef="#ctx0" brushRef="#br0" timeOffset="-205404.15">4350 8804 2359 0,'0'0'67'0,"0"0"14"0,0 0-65 15,0 0-16-15,3 6 0 0,-3 1 0 0,4-1 100 0,3 0 16 0,-7 4 3 0,3-1 1 16,4 0-24-16,-3 7-4 0,3 0 0 0,0-1-1 15,0 7-19-15,4-3-4 0,-8 3-1 0,8 3 0 16,-4 0-17-16,0 4-3 0,4-1-1 0,-4 3 0 16,0-6-8-16,0 0-2 0,3 0 0 0,1-3 0 15,-8 0-28-15,4-6-8 0,-3 0 0 0,7-1 0 16,-8-2 0-16,4-4 8 0,-7-2-8 0,0-7 0 47,0 0 0-47,0 0 0 0,0 0 0 0,0 0 0 0,0-4-41 0,-7-2-7 0,4-3 0 0,-8-1-1 0,4 1-62 0,0-4-12 0,0 1-2 0,3-1-1 15,-10-2-170-15,4-1-33 0</inkml:trace>
  <inkml:trace contextRef="#ctx0" brushRef="#br0" timeOffset="-205169.29">4177 9143 1824 0,'0'0'76'16,"0"0"-60"-1,0 0 132-15,0 0 26 0,0 0 6 0,0 0 0 0,3 0-65 0,4-3-14 0,4 3-2 0,3-4-1 16,-3 1-9-16,-1 3-1 0,8-3-1 0,-4 0 0 15,4 3-17-15,3-3-3 0,-3 0-1 0,3 3 0 16,3-3-17-16,-2 0-3 0,-1-1-1 0,0 1 0 16,4 3-15-1,-1-3-3-15,-6 0-1 0,3 3 0 0,0-3-14 0,0 3-2 16,-6 0-1-16,6 0 0 0,-4 0-9 0,1 0-17 0,3 0 4 0,-7 0 1 16,0-3-83-1,4 3-16-15,0 0-3 0</inkml:trace>
  <inkml:trace contextRef="#ctx0" brushRef="#br0" timeOffset="-204422.08">4925 9303 2067 0,'-4'3'87'15,"4"3"-70"1,0-6 140-16,0 0 28 0,-7 3 6 0,7-3 1 0,0 0-103 0,0 0-20 0,-3-3-4 0,-4-3-1 31,0 3 11-31,0-4 1 0,3-2 1 0,-3 0 0 16,3-1-29-16,-3 1-7 0,4-1-1 0,-1-2 0 0,4 2-11 0,-3-2-2 0,3-1-1 0,0 1 0 15,0-1-11-15,3 1-3 0,1-1 0 0,-1 1 0 16,4 2-12-16,0 1 9 0,1-1-9 0,2 1 8 31,1 6 20-31,3-3 4 0,0 2 1 0,4 4 0 0,-4-3-53 0,7 3-10 0,-7 0-2 0,7 0-1 16,-3 0-11-16,3 3-3 0,0-3 0 0,4-3 0 15,-4 3-98-15,0-3-20 0,4 3-4 0,-8-3-1 16,5-3-78-16,-5 0-16 0,-3-4-4 0,8 4 0 16,-12-4 117-16,4 4 23 0,-3-3 5 0,-4-1 1 15,0 1 46-15,-4 0 10 0,1 2 2 0,-1-2 0 16,1 3 184-16,-4-1 38 0,0-2 7 0,0 9 2 16,0 0-11-16,0 0-3 0,0 0 0 0,0 0 0 15,-4 6-21-15,1-3-5 16,-4 7-1-16,3-1 0 0,1 7-24 0,-4-1-5 0,0 7-1 0,3 0 0 15,-6 0-25-15,3 3-6 0,3 0-1 0,1 1 0 16,-5-4-12-16,5-1-4 0,3 1 0 0,0-3 0 16,0 0 2-16,3-3 0 0,5-1 0 0,-5 1 0 15,4-7-40-15,7 1-10 0,-3-4 0 0,-1-3 0 16,4-3 0-16,1 0 0 0,2-6 0 0,1 0 0 0,3-1 0 16,0-5 0-16,-7-1 0 0,7 1 0 15,-6-4 0-15,6 1 0 0,-11-1 0 0,4-3 0 16,1 3-10-16,-5-2-4 0,-3 2-1 0,0 0 0 15,-3 0 15-15,-4 4 0 0,-4-4 9 0,-3 4-9 0,0 2 12 16,-3 1-3-16,-1 3-1 0,-3-1 0 0,0 4-8 0,-4 3 10 0,4 0-10 0,-4 3 10 16,1 4-10-16,3-1 0 0,0 3 0 0,3 1 0 15,0-1-71-15,-3 1-6 16,7-4-2-16,0 0 0 0,4 0-78 0,3-6-16 0,0 0-3 0</inkml:trace>
  <inkml:trace contextRef="#ctx0" brushRef="#br0" timeOffset="-204092.18">5726 8625 1820 0,'3'-9'76'16,"1"0"-60"-1,-1 2 90-15,4 1 18 0,-3 0 4 0,3 3 1 16,-7 3-1-16,7 0 0 0,3 0 0 0,-6 6 0 16,3 0 0-16,-3 7 0 0,3 2 0 0,0 4 0 15,0 3-51-15,0 3-10 0,-4 7-3 0,4-1 0 0,-3 3 0 0,-1 4 0 0,1 0 0 0,3 6 0 16,-3 0-51-16,-1-1-13 0,1 8 0 16,-1-4 0-16,4-7 0 0,-3-2 0 0,3-4 0 0,0-2 0 15,0-1 0-15,0-6 0 0,0 0 0 0,0-3 0 16,0-3 0-16,0-3 0 0,-7-4 0 0,4-2 0 15,-4-1 28-15,0-9 4 0,0 0 0 0,0 0 0 32,0 0-52-32,0-9-9 0,-4 2-3 0,4-5 0 15,-7 3-128-15,4-4-25 0,-1 0-6 0</inkml:trace>
  <inkml:trace contextRef="#ctx0" brushRef="#br0" timeOffset="-173578.26">2709 4709 1824 0,'-7'0'76'0,"7"0"-60"32,0 0 92-32,0 0 18 0,0 0 4 0,0 0 1 15,0 0-56-15,0 0-11 0,0 0-3 0,0 0 0 0,0 0 3 0,0 0 0 0,0 0 0 0,0 0 0 16,0 0-52-16,0 0-12 0,0 0 0 0,0 0 0 16,0 0 0-16,0 0 0 0,7 6 0 0,4-2 0 31,-4-4 0-31,4 3 0 0,-1 0 0 0,1-3 0 0,-1 0 54 0,1 3 8 0,3-3 2 0,0 0 0 15,4 3-64-15,-4-3 0 0,7 0-12 0,4 0 2 16,-4 0 10-16,4-3 0 0,-4 3 0 0,3 0 8 16,-9-3-8-16,6 0 12 0,-7 0-4 0,7-1 0 15,-10 1 2-15,3-3 1 0,0 3 0 0,-4 0 0 16,1-4 1-16,0 1 0 0,-1 0 0 0,-6 3 0 16,3-3 23-16,-4 2 5 0,1-2 0 0,-4 6 1 15,0-3-33-15,0-3-8 0,0-4 0 0,-4 7 0 16,1-3 24-16,3 3 5 0,-11-4 2 0,4 4 0 15,-3-3 2-15,2 0 1 0,-2 3 0 0,-1-4 0 16,-3 1-15-16,-3 3-3 0,2 3-1 0,1-3 0 16,-7 3 3-16,7-3 1 0,-4 0 0 0,1 3 0 15,6-4-11-15,-6 4-8 0,6-3 9 0,4 3-9 16,0-6-29-16,3 3-12 0,-3-3-3 0,14-4 0 16,-7 1-130-16,4-1-26 0,6 1-6 0</inkml:trace>
  <inkml:trace contextRef="#ctx0" brushRef="#br0" timeOffset="-169071.35">2713 11284 1728 0,'0'-6'76'0,"0"6"16"0,0-6-73 0,0 0-19 0,0 2 0 0,0 4 0 16,0-6 106-16,0 0 18 0,0 3 3 0,0 3 1 15,0-7 0-15,0 1 0 0,0 3 0 0,0 3 0 16,0-6-52-16,0 3-9 0,0-4-3 0,0 7 0 16,0 0-5-16,0 0-2 0,0 0 0 0,0 0 0 15,0 0-17-15,0 0-3 0,0 0-1 0,0 0 0 16,0 10-7-16,-4-1-1 0,4 4-1 0,0-1 0 15,0 7-15-15,0 0-4 0,-7 3 0 0,7 0 0 16,-3 3-8-16,3 3 0 0,0 0 0 0,-7 1 0 16,7 2 0-16,7-3 0 0,-7 3 0 0,0 7 0 15,3-7 0-15,4 1 0 0,-3-4 0 0,3-3 0 16,0-3 0-16,4-6 0 0,6 3 0 0,-3-7 0 16,-3-3 0-16,3-5 0 0,0-1 0 0,7-6 0 15,0-4 19-15,1-5 1 0,-5-1 1 0,8-6 0 0,-4 1-21 0,4-4 0 0,-4-3 0 0,0-4 0 16,0 4 0-16,-7 0 0 15,1-3 0-15,2 3 0 0,-3 0-12 0,-3 3-8 16,-8 3 0-16,8 0-1 0,-7 0 37 0,3 1 7 0,-4 2 1 0,-3 3 1 16,0-2-15-1,7 5-10-15,-7-2 12 0,-7 2-12 0,7 4 0 0,0 6 0 0,0 0 0 0,0 0 0 16,-3 3 0-16,3 3 0 0,-11 4 10 0,11-1-10 16,-4 4 30-16,4 3 1 0,-7-1 0 0,7 4 0 31,-3-3-39-31,3 3-8 0,3-4-2 0,-3 4 0 0,7 0 18 0,-7 0 8 15,4-4-8-15,7 4 12 0,-8 0-4 0,8-3 0 0,-4-4-8 0,7 4 12 16,-4-4-12-16,1-2 9 0,0-1-9 0,-4-3 8 16,3 1-8-16,1-1 0 0,-1-3 0 0,1-3 0 15,0 3 0-15,-8-3-9 0,4 0 9 0,-7 0-13 32,7 0-35-32,-7 0-8 0,7 0 0 0,-7 0-1 0,4 0-127 15,-4 0-24-15,0 0-6 0</inkml:trace>
  <inkml:trace contextRef="#ctx0" brushRef="#br0" timeOffset="-168292.45">3549 11422 1337 0,'0'0'28'0,"3"-6"6"0,-3 6-34 0,8-3 0 0,-8-3 0 0,3 2 0 15,-3 4 160-15,0-6 26 0,0 6 5 0,7-3 1 16,-7 3-41-16,0 0-8 0,0 0-2 0,0 0 0 0,0 0-28 0,0 0-5 0,0 0-2 0,0 0 0 31,0 0-24-31,0 9-5 0,0 1-1 0,0 6 0 0,0-1-30 0,0 1-6 0,0 3-2 0,0 3 0 16,0 3-14-16,0 3-2 0,0 0-1 0,0 7 0 15,0-7-3-15,0 6-1 0,0-2 0 0,0-1 0 16,0 0-5-16,0-2-2 16,0-4 0-16,4 0 0 15,-4-3-2-15,0 0-8 0,3-3 12 0,-3-4-4 16,0-2-8-16,7-1 0 0,-7-2 9 0,4-1-9 15,-4-3 28-15,0-6 0 0,7 4 1 0,3-1 0 16,-6 0-51-16,-1-3-10 0,8 0-3 0,-4-3 0 0,4 0 35 0,-1-4 0 0,4 1 0 0,-3 3 0 16,0-3 0-16,3-4 0 0,-4 4 0 0,1 0 0 15,-8-1-13-15,8-2-3 0,0 0 0 0,-1-1 0 32,-6 1-14-32,-1-4-3 0,4 4-1 0,-3-4 0 0,-4 1-86 0,7-1-18 0,-14 1-3 0,7 2-1 15,-4-2-93-15,1 2-18 0,-4 1-4 16</inkml:trace>
  <inkml:trace contextRef="#ctx0" brushRef="#br0" timeOffset="-168096.63">3493 11708 3040 0,'-4'9'64'0,"4"-9"12"0,0 0-60 0,0 0-16 0,0 0 0 0,7 3 0 31,0-3 54-31,4-3 8 0,-1 0 2 0,-6 0 0 0,6 0 0 0,1-1 0 0,0 1 0 0,-1 0 0 15,-3-3-52-15,4 3-12 0,6 0 0 0,-10 0 0 32,4-1 0-32,7 1 0 0,-11 0 0 0,3 0 0 15,1 0-48-15,-1 0-13 0,1 0-3 0,0-1 0 16,-1 1-153-16,1 0-31 0</inkml:trace>
  <inkml:trace contextRef="#ctx0" brushRef="#br0" timeOffset="-165039.33">2886 10877 1149 0,'0'0'32'0,"0"0"8"16,-7-3-32-16,7 3-8 0,-7 0 0 0,7 0 0 16,0 0 92-16,0 0 16 0,0 0 3 0,-11 3 1 15,11-3-4-15,0 0-1 0,0 0 0 0,0 0 0 16,-7-3-17-16,7 3-3 0,-4 0-1 0,4 0 0 16,-7-4-15-16,7 4-3 0,-3 0-1 0,3 0 0 15,0 0-12-15,0 0-3 0,0 0 0 0,0 0 0 16,0 0-13-16,0 0-3 0,0 0-1 0,0 0 0 15,0 0-15-15,-4-3-4 0,4 3 0 0,0 0 0 16,0 0-3-16,0 0-1 0,-7 0 0 0,7 0 0 0,0 0 5 0,0 0 1 0,0 0 0 0,0 0 0 31,0 0 11-31,0 0 3 0,0 0 0 0,0 0 0 0,-3 0-11 0,3 0-1 16,0 0-1-16,0 0 0 16,0 0 11-16,-7 0 2 0,7 0 1 0,0 0 0 0,0 0-16 0,-4 0-3 0,4 0-1 0,0 0 0 31,0 0 4-31,0 0 1 0,0 0 0 0,0 0 0 0,0 0-18 0,0 0 0 15,0 0 0-15,0 0 0 16,0 0 11-16,0 0-2 0,0 0 0 0,0 0 0 0,4 0-1 0,3 0-8 0,3 0 12 0,-6 0-4 31,6 0-8-31,1 0 12 0,0-3-12 0,3 3 12 16,-4 0-12-16,4 3 10 0,1-3-10 0,2 3 10 0,-6-3-10 0,6 0 0 0,1 0 9 16,-4 0-9-16,-3-3 0 0,3 3 8 0,0-3-8 0,4 3 0 15,-8-6 30 1,4 3 2-16,0-4 0 0,1 1 0 0,2 3-46 0,-6 0-9 15,3 0-1-15,-4 0-1 0,1 0 40 0,0-1 8 0,-8 1 1 0,8 3 1 16,-1-3-25-16,-6 3 0 0,3 0 0 16,0 3 0-16,0-3-11 0,-3 3-7 0,-4-3-2 0,7 7 0 15,-7-7 20-15,0 0 0 0,3 0 0 0,-3 0 0 16,0 0 0-16,0 0 0 0,7 0 0 0,-7 0 0 16,7-3 0-16,0-4 8 0,-7 4-8 0,4-3 0 15,-4 0 13-15,7 2-3 0,-7-2-1 0,0 3 0 16,-7-3-1-16,7 0 0 0,0-1 0 0,-4 1 0 15,4 0 0-15,-7-1-8 0,4 1 12 0,-1 0-4 16,-3-4-8-16,-3 1 10 0,6 0-10 0,-10-1 10 0,7 1-1 16,-4-4 0-16,-3-2 0 0,4 2 0 15,-5 1-9-15,5-4 0 0,-4 3 0 0,3 1 0 16,1-1 8-16,-5 4-8 0,5-1 12 0,-1 4-4 16,1 0-8-16,-1 3 0 0,1-4 0 0,6 4 8 15,-3 3-8-15,3-3 0 0,4 3 0 0,0 0 0 0,0 0-25 16,0 0-4-16,0 0-1 0,0-3 0 0,11-6-82 0,-7 2-16 0,6 1-3 15</inkml:trace>
  <inkml:trace contextRef="#ctx0" brushRef="#br0" timeOffset="-164256.09">4311 11206 1086 0,'0'0'31'0,"0"0"6"15,0 0-29 1,0 0-8-16,0-6 0 0,0 6 0 0,0-7 104 0,0 7 20 0,0-3 4 0,0 3 1 31,0 0-7-31,0 0-2 0,0 0 0 0,-4-3 0 0,4 3 10 0,0-3 2 0,-3 0 0 0,3 3 0 16,0 0-4-16,0 0 0 0,0 0 0 15,0 0 0-15,0 0-51 0,0 0-10 0,0 0-3 0,0 0 0 16,0 0-31-16,0 0-6 0,0 0-2 0,0 0 0 16,0 0-9-16,10 0-1 0,-2-3-1 0,2 3 0 15,1 0-5-15,-1-3-1 0,1 3 0 0,3 0 0 16,-3-4 0-16,3 4-8 0,3-3 12 0,-3 0-4 16,-3 3 0-16,3-3-8 0,-3 3 12 0,3 0-4 15,0 0-8-15,-3 0 0 0,-1 3 9 16,1-3-9-16,-1 3 0 0,-3-3 0 0,0 3 0 0,-7-3 0 15,0 0 0-15,0 0 0 0,0 0 0 0,0 0 0 16,0 0-61-16,0 0-17 0,0 0-3 0,0 0-1 16,0 0-75-16,0 0-15 0,0 0-4 0</inkml:trace>
  <inkml:trace contextRef="#ctx0" brushRef="#br0" timeOffset="-163960.39">4357 11385 2067 0,'-4'6'87'0,"4"-3"-70"16,0-3 130-16,0 0 25 0,0 0 6 0,0 0 1 15,0 0-47-15,0 6-10 0,0-6-2 0,0 7 0 16,0-7-44-16,11 3-8 0,-11 3-3 0,10-3 0 16,-6 0-21-16,3 0-5 0,0 1-1 0,4-1 0 15,-1 0-16-15,1 0-3 0,3 0-1 0,4-3 0 16,-8 3 8-16,4-3 2 15,4 0 0-15,0 0 0 0,-4 0-28 0,3 0 0 0,-3 0 0 0,4 0 0 16,0 0 0-16,-4-3 0 0,0 3 0 0,4-3 0 16,-8 0-41-16,1 0-14 0,3 0-2 0,-4-1-1 15,1-2-126-15,-4 0-26 0</inkml:trace>
  <inkml:trace contextRef="#ctx0" brushRef="#br0" timeOffset="-162272.66">5062 10366 1454 0,'0'0'30'0,"0"3"8"15,0-3-30-15,0 0-8 0,-7 3 0 0,7-3 0 0,0 0 130 16,0 0 25-16,-3 3 5 0,3-3 0 0,0 0-76 0,0 0-16 0,0 0-4 0,0 0 0 31,0 0 27-31,-4 6 5 0,4-6 0 0,0 0 1 16,0 0-53-16,0 0-10 0,4 7-2 0,6-4-1 15,-6 0 26-15,3 0 6 0,0 0 1 0,4-3 0 16,6 0-11-16,-6 0-1 0,3 0-1 0,0-3 0 0,4 3-23 0,-1-3-4 0,1 3 0 0,0-3-1 16,-4 0-12-16,-4-1-3 0,1 4 0 0,7-3 0 15,-15 3-8-15,4-3 8 0,0 3-8 0,4 0 8 16,-4 0-75-1,-4 0-15-15,1 3-3 0,-4-3-1 0,7 0-55 0,-7 0-11 0,0 0-3 0</inkml:trace>
  <inkml:trace contextRef="#ctx0" brushRef="#br0" timeOffset="-161276.66">5048 10400 1413 0,'0'0'29'0,"0"0"7"0,0 0-28 16,0 0-8-16,0 0 0 0,0 0 0 16,0 0 84-16,0 0 16 0,0 0 4 0,0 0 0 0,0 0-18 0,0 3-3 0,0-3-1 0,0 0 0 31,4 7-2-31,-4-7-1 0,0 6 0 0,0-6 0 15,3 6-3-15,4 0 0 0,-7-6 0 0,4 7 0 0,3-1-14 0,-7 0-3 0,3 4-1 0,1-4 0 16,0 3-12-16,-1-3-2 0,-3 4-1 0,7-1 0 16,-3-2-8-16,-4 2-2 0,3 0 0 0,4-2 0 15,-7 2-9-15,0 0-3 0,4 1 0 0,-4-1 0 0,3 1-5 16,-3-1-2-16,4 1 0 0,-4 2 0 16,3 1-3-16,1 2-1 0,-4-2 0 0,3 2 0 15,1-2-10-15,-1 3 10 0,5-1-10 0,-8 4 10 16,3 0-2-16,4 0-8 0,-7 3 12 15,4 0-4-15,-4 0 0 0,3 0 0 0,1 3 0 0,-1 0 0 16,1-3 0-16,3 3-8 0,-7-3 12 0,0 6-4 0,3-3-8 0,-3 0 8 16,0 3-8-16,7 1 8 15,-7 2-8-15,0 0 8 0,0 4-8 0,0 2 8 16,0-5-8-16,0 2 0 0,0-2 9 0,0 2-9 16,4-6 0-16,-4 1 9 0,0-1-9 0,3 3 0 0,-3-6 0 0,4 3 0 15,-4 1 0-15,3 2-9 16,1-3 9-16,-4 4 11 0,0-1-3 0,4 3 0 15,-1-2-8-15,-3-1 0 0,4 0 0 0,-4-2 0 0,7 2 0 16,-7 0 8-16,0 1-8 0,3-1 0 16,-3 0 0-16,4 4 0 0,-4-4 8 0,3 7-8 15,-3-7 0-15,4 1 0 0,-1 2 0 0,-3-6 0 0,4 1 0 0,-1-4 0 0,-3-3 0 16,4-4 0-16,3 1 0 16,-7 0 0-16,0 0 8 0,3-3-8 0,-3-4-9 0,0 4-4 0,0-4-1 15,8 1 0-15,-8-4 24 0,0-2 5 0,0 2 1 0,0-3 0 16,0 0-16-1,0 1 0-15,0-7 8 0,0 6-8 0,0 0 0 0,0 1 8 16,0-7-8-16,0 9 0 0,0-3 0 0,0 1 0 0,0 2 0 0,0-3 0 16,0 0-11-16,0 1-8 15,0-1-1-15,0 0-1 0,0-6 35 0,0 0 7 0,0 7 2 0,0-7 0 16,0 0-23-16,0 0 0 0,0 0 0 0,0 0 0 16,0 0 0-16,0 0 0 0,0 0 0 0,7 0 0 15,-7 0 0-15,7 0 0 0,3 0 0 0,-6 3 8 16,3-3-8-16,0 0 9 0,0 0-9 0,3 0 10 15,1 0-10-15,3 0 12 0,-3 0-12 0,3 0 12 16,4-3-12-16,-1 3 8 0,1-4-8 0,6 1 8 16,-6 0-8-16,3 0 8 0,4 0-8 0,-4 3 8 15,4-3 11-15,-4 6 1 0,0-3 1 0,0 3 0 16,-3 0-21-16,-4 0 0 0,-3 4 0 0,6-1 0 16,-10 0 0-16,0 0 0 0,4-2 0 0,0 2 0 15,-8-3-47-15,1 0-13 0,-4-3-4 16,0 0 0-16,7-6-51 0,-7 0-10 0,3-4-3 15</inkml:trace>
  <inkml:trace contextRef="#ctx0" brushRef="#br0" timeOffset="-160323.02">5814 10573 1094 0,'0'0'46'0,"0"0"-37"16,0 0 147-16,0 0 28 0,0 0 7 0,0 0 1 15,0 0-40-15,0 0-7 0,0 0-1 0,0 0-1 16,0 0-46-16,0 0-9 0,0 0-1 0,0 0-1 16,0 0 4-16,0 0 1 0,0 0 0 0,0 0 0 15,0 0-73-15,0 0-18 0,0 0 0 0,7 0 0 16,-4 0 55-16,1 3 7 0,-1 3 2 0,8 0 0 16,-7 1 0-16,3 2 0 0,0 0 0 0,0 7 0 15,3 3-52-15,1 0-12 0,-1-1 0 0,1 4 0 16,3 0 8-16,-7 0 0 0,4 0-8 15,-1 3 12-15,4-6 2 0,-3-3 0 0,3-1 0 0,0-2 0 16,-3 0-2-16,-1-1-1 0,5 1 0 16,-8-4 0-16,3 0-3 0,-3-2-8 0,4-1 12 0,-4 0-4 15,0-3 0-15,0 1-8 0,-3-1 12 0,3-6-4 0,-4-1 0 16,8-2-8-16,-8-6 12 0,1 2-4 0,3-2 2 16,-4-1 0-16,4 1 0 0,-3-4 0 15,3 0-2-15,-3-3 0 0,3 1 0 0,0-1 0 16,-4-3-8-16,1 3 8 0,6-3-8 0,-10 0 8 0,4 3-8 0,3 0 8 15,-4 1-8-15,1 2 8 0,-1 0 0 0,1 1 0 0,-1-1 0 0,1 7 0 16,0-1-8-16,-1 1 0 0,-3 2 0 0,0 4-11 16,0 3 11-16,0 0 0 0,0 0 8 0,0 0-8 15,0 0 0-15,0 0-8 0,0 0 0 0,0 0 0 16,0 0-70-16,0 0-14 16,0 0-2-16,0 0-1 0,0 0-167 0,0 0-34 0</inkml:trace>
  <inkml:trace contextRef="#ctx0" brushRef="#br0" timeOffset="-158216.65">5962 11704 1178 0,'0'0'49'15,"0"0"-39"1,0-6 106-16,0 3 22 0,0 0 4 0,0 3 1 31,0-6-14-31,0 3-2 0,0 3-1 0,0-4 0 0,0 4-26 0,0 0-6 0,-4-6-1 0,4 6 0 16,0 0-40-16,0 0-8 0,0-3-1 0,0 3-1 15,0 0-18-15,0-3-3 0,0 3-1 0,0 0 0 16,0 0 30-16,0 0 5 0,-7-3 2 0,7 3 0 16,0 0-25-16,0 0-5 0,-3 0 0 0,3 0-1 15,-4 0 1-15,4 0 1 0,-7 3 0 0,7-3 0 16,-3 3-12 0,3-3-2-16,-7 0-1 0,7 0 0 0,-4 3-14 0,4-3 0 0,-7 3 0 0,7-3 0 15,-3 7 21-15,3-7 2 0,-4 3 0 0,4-3 0 16,-3 6-37-16,3-6-7 0,-4 6-2 0,4-6 0 15,-4 6 40-15,4-6 8 0,-3 4 2 0,3-4 0 0,0 0-27 0,0 0 8 0,0 0-8 0,0 9 0 32,0-9 0-32,0 0 8 0,-4 3-8 0,4-3 0 0,0 0 32 15,-3 6 0-15,3-6 1 0,0 0 0 0,0 4-33 0,0-4 0 0,0 0 0 0,-7 6 0 16,7-6 0-16,0 3 0 0,0-3 0 0,-4 6 0 31,4-6 0-31,-3 7 0 0,-1-4 0 0,4-3-9 0,-3 6 9 16,-1 0 0-16,4-6 10 0,-3 6-10 0,-1-2 0 0,4 2 0 15,-3 0 0-15,3-6 0 0,-4 6 0 0,4 1 0 0,-3-4 0 0,3-3 0 16,0 9 0-16,0-3 0 0,-4 1 0 0,4-1 0 16,0 0 0-16,0-3 0 0,0 4 0 0,0-1 0 15,0 0 0-15,0 1 0 16,0-1 0-16,0 3 0 16,0-3 0-16,0 1 0 0,0 2 0 0,0-3 0 0,0 4 12 0,4-1-4 0,-4-2-8 15,3 2 12-15,1 0-12 0,-1 1 0 0,1-1-9 0,-1 1 9 16,1-4 0-16,-1 0 0 15,4 0 0-15,-3 1 0 0,3-4 0 16,-7 3 0-16,7-3 0 0,-4 0 0 0,5 0 0 16,-1 1 0-16,3-1-10 0,-6 0 10 0,6 0 0 0,1 0 0 0,-1 0 0 15,1 0 0-15,3-3 0 0,-3 4 0 0,3-4 0 0,3 0 0 16,-2-4 0-16,-1 1 0 0,0-3 0 0,0 3 0 16,0-3 0-16,0-4 0 0,-3 4 0 0,-1-7 0 15,-3 4 0-15,4 0 0 0,-4-1 0 0,0 1 0 0,0-1 0 0,-3 4 0 16,-1-3 0-16,4 2 0 15,0 1 0-15,-7 3 0 0,0-3 0 0,4-1 0 0,-1 1 8 0,-3 3-8 16,0 3 8-16,0-6-8 16,0 6 0-16,4-3 0 0,-4 3 0 0,0-7 0 15,0 7 0-15,3-6 0 0,-3 3 0 0,0 3 0 16,0-6 0-16,0 6 0 0,0-7-12 0,0 7 12 16,0 0 0-16,0 0 0 0,0 0 9 0,0 0-1 0,0 0-8 15,0 0 8-15,0 0-8 0,0 0 8 16,0 0-8-16,0 0-16 0,0 0 4 0,0 0 0 0,0 0 22 0,0 7 4 0,-3-4 1 15,-1 3 0-15,4 0-15 0,-3 1 0 0,3 2 0 0,0-3 0 32,0 4-9-32,-4-4-5 0,4 3-1 0,0-2 0 15,0 2 15-15,4 0 0 0,-4 1 0 0,3-1 0 0,-3 1 12 0,4-1 6 0,-1 0 1 0,1 1 0 32,-1-1-31-32,4 1-5 0,-3-1-2 0,3 1 0 15,0-4 19-15,4 0 0 0,-4-3 0 0,10 0 0 0,-10-3 8 0,8-3 6 0,2 0 1 0,1-3 0 16,-1-4-15-16,5 1 9 0,-1-4-9 0,0-2 8 15,-3 2 0-15,3-2 0 0,-4 2 0 0,1 0 0 16,-4 1-8-16,0-1 8 16,-3 1-8-16,-1 2 8 0,1-2-8 0,-4 2 10 0,-3-2-10 0,3 3 10 15,-7-4-1-15,0 4 0 0,-4-1 0 0,1 1 0 16,-4-1 1-16,0-2 0 0,-1 2 0 0,-2 1 0 16,-1-4-10-16,4 4 8 0,-10 0-8 0,6-1 8 15,-3 4-8-15,0 0 0 0,3-1 9 0,1 1-9 16,-4 3 0-16,3 0 0 0,-3 0 0 0,3 3 8 15,1-3-8-15,-1 3 0 0,4-4 0 0,0 1 0 16,0 3-84-16,3-3-12 0,1 0-3 0,-1 0 0 16,4-3-153-1,-3 3-32-15</inkml:trace>
  <inkml:trace contextRef="#ctx0" brushRef="#br0" timeOffset="-156770.47">6608 10325 2269 0,'0'0'64'0,"0"0"15"16,0 0-63-16,0 0-16 0,0 0 0 0,0 0 0 16,0 0 54-16,0 0 8 0,0 0 2 0,0 0 0 15,0 0 0-15,0 0 0 0,0 0 0 0,0 0 0 16,7-3-14-16,0 3-2 0,0 0-1 0,0-3 0 16,3 3-24-16,1-4-5 0,3 4-1 0,-3-3 0 15,3 0-17-15,0 0 0 0,0 0 0 0,0 0 0 16,4-3 0-16,-1 2 0 0,-3-2 0 0,4 3 0 15,0 0 30-15,-4 0 2 0,3 0 1 0,-2-1 0 16,-5 1-21-16,4 0-12 0,-3 0 12 0,-4 3-12 16,0-3 27-16,4 0-2 0,-8 3 0 0,4-3 0 0,-7 3-25 15,0 0 0-15,0 0 0 0,0 0 0 16,0 0 0-16,0 0 0 0,0 0 0 0,0 0 0 16,4 6 0-16,-4-6 0 0,0 6 0 0,3 0 0 15,-3-6 0-15,0 7 0 0,0-1 0 0,0 0 0 16,0 1 56-16,0-7 7 0,0 6 1 0,0 0 0 0,4 0-52 0,-4 1-12 0,0-1 0 0,3 3 0 31,-3-2 0-31,4 2 0 0,-4-3 0 0,3 4 0 0,1-4 0 0,3 3 0 0,-7 4 0 16,3-4 0-16,-3 4 0 0,4-1 0 0,-1 4 0 0,1 0 0 15,0-4 0-15,-1 4 0 0,1 0 0 0,-1 2 0 16,1-2 0 0,-1 3 0-16,1 0 0 0,-1 0 0 0,1-1 0 0,-4 4 0 0,3 0 0 0,-3 0 0 15,4 3 0-15,-1 3 0 0,-3 1 0 0,4-1 0 16,-1 0 0-16,1 3 0 15,-1 1 0-15,1-1 0 0,0 1 0 0,-1-4 0 0,1 0 0 0,-1 0 0 16,4 0 0-16,-3 1 0 0,-1-1 0 16,1 3 0-16,-1 1 0 0,4-1 0 0,-3 3 0 0,-1 1 0 15,1-1 0-15,3-2 0 0,-4-1 0 0,5 0 0 16,-5 1 0-16,4-1 0 0,-3 1 0 0,3 2 0 16,-4-3 54-16,4 4 8 0,-3-1 2 0,3 4 0 15,-4 0-84-15,4-4-17 0,-3 4-3 0,3-1-1 16,0-2 14-16,0-1 3 0,-3-2 1 0,3-1 0 15,-4 4 70-15,4-4 13 0,-3 3 4 0,3-2 0 16,-4-1-86-16,4 0-17 0,-3 1-3 0,0-4-1 0,3-3 43 0,-4-6 0 0,-3 3 0 0,4-3 0 31,-1-4 0-31,1 1 0 0,-4-3 0 0,3-1-8 0,1 1 8 0,-1-1 0 0,1-2 0 16,-1 2 0-16,-3 1 0 16,4-4 0-16,-1 4 0 0,-3-4 0 0,4 0 0 0,-1 4 0 0,1-7 0 0,0 4 0 31,-1-4 0-31,-3 0 0 0,4-3 0 0,-4-3 0 0,0 0 0 15,0 0 9-15,0 0-9 0,0 0 10 16,-7 0 0-16,-1 0 0 0,1-3 0 0,0 3 0 16,-3 0-10-16,3 0 0 0,-4 0 9 0,1 0-9 15,2 0 12-15,-2 0-3 0,-1 0 0 0,1 0 0 0,-1 0 5 16,1 0 1-16,-5 3 0 0,1-3 0 0,4 0-3 16,-4 3-1-16,0-3 0 0,-1 4 0 0,1-4-2 0,0 0 0 0,0 3 0 15,4 0 0-15,-5 0-9 0,5-3 0 16,-1 3 9-16,4 0-9 0,0-3 0 0,7 0 0 0,0 0 0 0,0 0 0 15,0 0-76-15,0 0-17 16,7-6-3-16</inkml:trace>
  <inkml:trace contextRef="#ctx0" brushRef="#br0" timeOffset="-148032.18">7528 4377 1782 0,'0'0'79'0,"0"0"16"0,0 0-76 0,0 0-19 0,-7 0 0 0,7 0 0 15,0 0 83-15,0 0 13 0,0 0 2 0,0 0 1 16,0 0-24-16,0 0-5 0,0 0-1 0,0 0 0 16,0 0-5-16,0 0-2 0,0 0 0 0,0 0 0 15,0 0-5-15,0 0-1 0,0 0 0 0,0 0 0 16,0 0-29-16,0 0-7 0,7 0 0 0,0 0-1 16,0-3 14-16,0 3 3 0,1 0 1 0,-1 0 0 15,3 0-14-15,-3 0-3 0,4 3-1 0,-1-3 0 0,1 3-9 0,0-3-2 16,3 0 0-16,-4 0 0 15,1 3 14-15,-4-3 2 0,3 3 1 0,1-3 0 0,0 0-12 0,-1 3-2 0,1-3-1 16,-1 0 0 0,-3 0-10-16,4 3 8 0,-4-3-8 0,4 4 8 15,-4-4-8-15,-4 0 10 0,4 3-10 0,-7-3 10 16,7 3-10-16,-3 0 12 0,-4-3-12 0,7 3 12 16,-7 0-4-16,3 4 0 0,1-1 0 0,0-3 0 15,-4-3-8-15,0 0 10 0,0 6-10 0,0 0 10 0,0 1-10 0,0-1 12 16,0 0-12-16,-4 1 12 15,4-1-12-15,-4 0 10 16,1 0-10-16,3 1 10 0,-4-4-10 0,1 3 0 0,-1 0 9 16,1-3-9-16,-1 4 8 0,1-4-8 0,-1 3 8 0,1-3-8 15,-1 4 9-15,1-1-9 0,-4-3 12 0,3 3-12 0,1 1 8 0,-1-1-8 0,4 0 0 16,0-6 0 0,-4 6-13-16,1 1-10 0,3-1-1 0,0-6-1 0,-4 3 71 0,4-3 14 0,0 0 4 0,0 9 0 31,0-9-103-31,-3 7-20 0,3-7-4 0,-4 6-1 0,1 0 52 15,-1-3 12-15,1 4 0 0,-1-4 0 0,1 3 48 0,-1-3 13 0,-3 3 3 16,4-2 0-16,-1 2-52 0,1-3-12 0,-1 0 0 0,1 3 0 16,-1-2-20-16,0-1-8 0,1 3 0 0,3-3-1 15,-4 3 46-15,1 1 10 0,-1-4 1 0,1 3 1 16,-1 0-29-16,1-3 0 0,-1 7 0 0,1-7 0 16,-1 3-14-16,1-3-9 0,3-3-1 0,0 7-1 15,-4-1 40-15,1 0 8 0,3 0 1 0,-4 1 1 16,4-1-25-16,0 0 0 0,0-6 0 0,-3 7 0 15,3-1 0-15,0 0 0 0,0 0 0 0,0 1 0 16,3-1 0-16,-3 0 0 0,0 0 0 0,4 1 0 16,-1 2 0-16,1-6 0 0,-1 4 0 0,1-1 0 15,-1-3 0-15,4 3 0 0,-3-3 0 0,3 0 0 16,-4 1-18-16,4-1-9 0,1 0-1 0,-1 3-1 16,-4-3 29-16,4-3 0 0,-7 0-8 0,7 3 8 0,0 1 0 0,0-4 0 0,0 3 0 15,0 0 0-15,-3-3 0 0,3 0 0 16,-7 0 0-16,7 0 0 0,-3 0 0 0,-4 0 0 15,7-3 0-15,-7 3 0 16,0 0 19-16,0 0 9 0,0 0 3 0,0 0 0 0,0 0-76 16,0 0-15-16,0 0-4 0,0 0 0 15,0 0 103-15,0 0 20 0,0 0 4 0,0 0 1 16,0 0-52-16,0 0-12 0,0 0 0 0,0 0 0 16,-7 0 0-16,3 0 0 0,-3 0 0 0,3 3 0 15,4-3 0-15,0 0 0 0,-3 0 0 0,-4 0 0 0,7 0 0 0,-7-3 0 0,0 3 0 16,3 0 0-16,-3-3 0 0,4 3 0 0,-4 0 0 0,7 0 0 15,-4 3-18-15,4-3-6 0,-7 3-2 0,4 3 0 16,3-6 42-16,-4 3 8 0,4-3 1 0,-7 7 1 16,3-4-26-16,1 0 0 0,-1 3 0 0,4-6 0 15,-3 3 0-15,3-3 0 0,-4 6 0 0,4-6 0 16,-3 7 0 0,3-1 0-16,-4 0 0 0,4-6 0 0,0 0 0 0,0 0 0 0,0 0 0 15,0 0 0-15,0 7 0 0,4-1 0 0,-4 0 0 0,3 0 0 16,-3 1 0-16,4 2 0 0,-1-3 0 0,1 1 0 15,-1-1-18-15,1 0-9 0,3 4-1 0,0-4-1 0,0 0 46 16,0 0 10-16,0 1 1 0,4-4 1 16,-4 3-29-16,3-3 0 0,5 0 0 0,-1 4 0 0,-4-4 0 0,4 0 0 15,-3 0 0-15,3 0 0 0,-3 3 0 0,-1 1 0 0,1-1 0 0,-1 3 0 32,4 4 0-32,-6-1 0 0,-1 4 0 0,0 3 0 15,0-3 0-15,0-1 0 0,-4 1 0 0,4 0 0 0,-3-1 0 0,-1 4 0 0,1-3 0 16,-1-1 0-16,-3-2 0 0,0 3-8 0,-3-4-1 0,3 1 0 15,-7-1 9 1,3-2 11-16,-6 2-3 0,3-2 0 0,-4 2 0 0,1 1 0 0,-5-1 0 0,1 1 0 31,0-1-8-31,0 1-9 0,-4-1 9 0,1 1-13 0,-1 0 13 0,4-4 15 0,0-3-3 0,0 4-1 16,0-7-11-16,0 3 0 0,3-3 9 0,0 0-9 16,1 4 0-16,3-7-18 0,-4 3 3 0,8-3 1 15,3 0-40-15,-7-3-8 0,7-1-2 16,0 4 0-16,0 0-102 0,3-6-21 0,4 0-4 0</inkml:trace>
  <inkml:trace contextRef="#ctx0" brushRef="#br0" timeOffset="-143693.93">8280 4794 1314 0,'0'0'37'0,"0"0"8"0,0 0-36 16,0 0-9-16,0 0 0 0,0 0 0 15,0 0 104-15,-4-3 20 0,4 3 3 16,0 0 1-16,0 0-52 0,0 0-9 0,0 0-3 0,0 0 0 0,0 0 0 0,0 0 0 0,0 0 0 0,0 0 0 16,0 0-51-16,0 0-13 15,0 0 0-15,0 0 0 0,0 0 54 0,0 0 8 0,0 0 2 0,0 0 0 32,0 0-6-32,0 0-1 0,0 0 0 0,0 0 0 0,0 0-22 0,-3 6-5 0,6 0-1 0,-3 0 0 31,0-2 11-31,0 2 1 0,0-6 1 0,0 6 0 15,0-6-42-15,0 0 0 0,0 0-13 0,0 0 3 16,4 6 10-16,-1 1 16 0,-3-1-4 0,4 3-1 16,-1-2-2-16,-3-7 0 0,0 6 0 0,4 0 0 0,-4 4 3 0,3-1 1 0,-3 0 0 0,4-2 0 15,-1 2-1-15,-3 1-1 0,0 2 0 0,4 1 0 16,-4-4-3-16,0 0 0 0,3 1 0 16,-3-1 0-16,4 1-8 0,-4-1 0 0,4 0 9 0,-4-9-9 0,0 0 0 0,0 0 0 15,0 0 0 1,0 0 0-16,0 0 0 0,0 0 0 15,0 0 0-15,0 0 0 16,0 0 10-16,3-3-2 0,1-3-8 0,-1 0 12 0,-3-1-4 0,4 1 0 16,-1-3-8-16,-3 3 12 0,0-4-12 0,4 4 11 0,-4 0-11 0,0-4 10 15,0 1-10-15,0-1 10 0,0 1-10 0,0 0 10 16,-4-1-10-16,4 1 0 0,0-1 0 0,0 1 0 0,0 0 0 0,0-1 0 16,4 1 0-16,-4-1 0 0,0 4 0 0,3 0 0 15,-3-4 8-15,4 1-8 16,-4 0 0-16,3 2 0 0,4-2 0 0,-3 3 0 0,-1-1 0 15,4 1 0-15,-3 3 0 0,3 0 0 0,0 0 0 0,-3 0 0 0,-4 3 0 0,10 3 0 16,-3 0 0-16,0 0 0 16,4 0 9-16,-4 3-9 0,-7-6 0 0,7 3 0 15,4 1 0-15,-4-1 8 0,-7-3-8 0,7 3 0 16,0 3 0-16,0 4 8 0,0-4-8 16,-4 3 11-16,1-3-11 0,-1 4 12 0,1-1-26 0,-1 4-5 0,-3-1-1 0,4-2 0 15,-4 2 41-15,0 1 8 0,0-4 2 16,4 4 0-16,-4-1 1 0,0 1 1 0,0-1 0 15,0 1 0-15,0-4-33 0,0 1 0 16,0-1 0-16,0-9 0 16,0 0-44-16,0 0-16 0,0 0-4 0,0 0 0 0,0 0 52 0,3-3 12 15,1-6 0-15,-1-1 0 0,1 1 22 0,-1-1 7 0,1-2 2 0,3 3 0 16,-4-4-50-16,4 0-9 0,-3 4-3 0,3-4 0 16,0 4 49-16,4 0 10 0,-4-1 1 0,0-2 1 31,3 2-48-31,-3-2-10 0,4-1-1 0,-1 1-1 0,1-1 30 0,0 4 0 0,-1-1 0 0,1 1 0 15,-1 0 0-15,-3 2 0 0,1 1 0 0,-1 3 0 0,0 0 45 0,0 3 15 16,-4 3 4-16,4 3 0 16,-3 0-64-16,3 4 0 0,-7-1-14 0,3 1 2 15,1 2 12-15,-1 1 16 0,-3 5-4 0,0-2-1 16,4 0-11-16,-4 0 0 0,0-1 0 0,0-2 0 0,0 2 10 16,0 1-10-16,0 0 12 0,0-1-12 0,0 4 0 0,-4-3 0 15,4 0-10-15,0-4 10 0,0 1 0 0,0-4 0 0,0 1 0 16,0-4 8-16,0-6-8 0,0 0 0 15,0 0 0-15,0 0 0 0,0 0 0 0,0 0 0 16,4 3 0-16,3 0 0 0,-7-3-10 0,4-3 10 16,3 0 0-16,0-3-9 0,-4 2 9 0,4 1 0 0,0 0 0 0,0 3-8 15,-3-3 8-15,3 0 0 16,0-3 0-16,0 2 0 0,0 4 0 0,0-3 0 16,0 0 0-16,0-3 0 0,0 0 0 0,0-1 0 15,4-2 0-15,-4 3-12 0,0-4 12 0,0 1 0 16,0-1 8-16,0 1-8 0,-3-3 0 0,3 2 0 0,-4-2 0 0,4 2 0 15,-7 1 0-15,4-1 0 0,-4-2 0 0,3 6 0 16,-3-4 0-16,0 7 0 0,0 3 0 0,-3-6 8 16,-1-1-8-16,4 7 0 0,-3-3 0 0,3 3 0 0,-7 3 0 0,0 4 0 15,0-4 0-15,-4 3 0 16,4 4 0-16,4 2 0 0,-5 1 0 0,5-1 0 16,-4 1 0-16,3-1 0 0,1 1 0 0,-1 6 0 15,4-4 0-15,-3 1 0 0,3 3 0 0,3-4-8 16,-3-2 8-16,4 3 0 0,-1-4 0 0,4-2 0 0,0 2 0 0,1-2 0 15,2-1 0-15,1-3 0 0,-1 0 0 0,1-2 0 16,-1-1 0-16,5 0 0 0,-5-3 0 0,4-3 0 16,-3-4 0-16,3 1 8 15,0 0-20-15,0-3-4 0,0-4-1 0,0 0 0 16,-3 1-75-16,3-7-14 0,-3 0-3 0,3 0-1 16,-4-2 22-16,-3 2 5 0,0 0 1 0,4 0 0 15,-7 3-121-15,3-6-24 0,-4 4-5 0,4-1-684 0</inkml:trace>
  <inkml:trace contextRef="#ctx0" brushRef="#br0" timeOffset="-143347.15">9215 4631 1440 0,'0'0'40'0,"0"0"11"0,0 0-41 0,0 0-10 0,0-7 0 15,0 7 0-15,0 0 120 0,0 0 23 0,0 0 4 0,0 0 1 16,0 0-41-16,0 0-8 0,0 0-2 0,0 0 0 16,0 0-19-16,3 7-4 15,1-4-1-15,-1 3 0 0,1 0-33 0,-1 4-6 0,1 2-2 0,3 4 0 16,-4-3 40-16,4 2 8 0,-3 4 2 0,3 0 0 15,0 0-32-15,0-4-6 0,-3 4-2 0,3 0 0 16,0-3-10-16,-4 3-1 0,4-1-1 0,-3 1 0 16,3 0-10-16,-4 0-3 0,4-4 0 0,-3 1 0 0,0-6-5 0,-1 2-2 31,1-3 0-31,-1 1 0 0,-3-4-10 0,0-6 0 16,0 0 0-16,0 0-11 0,0 0-1 0,0 0-1 0,0 0 0 0,-3-3 0 31,-4-6-75-31,3-1-16 0,-3-2-2 0,3-1-1 0,-3 1-45 0,4-1-10 0,-4 1-2 0,3-1 0 15,-3 4-70-15,4-4-14 0,-4 4-4 0,3-4 0 16,-3 1 18-16,3 2 3 0,1 1 1 0</inkml:trace>
  <inkml:trace contextRef="#ctx0" brushRef="#br0" timeOffset="-142634.78">9225 4784 792 0,'0'0'17'0,"0"0"4"0,0 0 1 0,-3 4 0 0,3-4-22 0,-4 3 0 0,-3 0 0 0,7-3 0 0,-3 6 121 0,3 0 20 16,-4 1 4-16,4-7 1 0,0 6-10 0,0 0-1 31,0 0-1-31,0-6 0 0,0 7-22 0,0-7-4 0,4 6 0 0,-1-3-1 0,4 3-34 0,-3 1-6 0,-1-4-2 0,4 0 0 15,-3-3 10-15,3 3 1 0,0-3 1 0,0 0 0 16,0 0-27-16,0 0-6 0,0-3 0 0,4 3-1 16,-4 3-11-16,0-3-3 0,0 0 0 0,0 0 0 15,0 0-10-15,4 0-3 0,-1 0 0 16,-3-3 0-16,4 3-16 0,3-3 10 16,0 3-10-16,0-3 8 0,-3 0-8 0,3-1 0 0,-4 1 0 0,1 0 8 15,0-6 11-15,-4 2 1 16,3 1 1-16,-3 0 0 0,0-4-21 0,0 1-20 15,-3 0 4-15,3-1 1 0,-4 1 23 0,1-1 4 0,-1 4 0 16,1 0 1-16,0-3-13 0,-4 2 0 16,0 7 8-16,0 0-8 0,0 0 0 0,0 0 0 0,-4-3 0 0,4 3 0 15,-4 3 0-15,-3 0 0 0,0 7 0 0,0-4 0 16,4 0 15-16,-4 4 0 0,3-1 0 0,1 4 0 16,-1-1-24-16,1 1-5 0,-1-1-1 0,1 1 0 15,-1 3 15-15,4-4 0 0,0 4 0 0,0-1 0 16,0-2 0-16,4 3 0 0,-1-1 0 15,4 1 0-15,-3-3 0 0,3-1 0 0,3 1 0 0,1-4 0 16,-1 0 0-16,5-5 0 0,-5-1 0 0,4 0 0 16,0-6 0-16,4 3 12 0,-4-3-3 0,0-4 0 0,0 1-9 0,0-3 0 15,1-4 0-15,-1 4 0 16,-4-4 0-16,1 4 0 0,-1-1 0 0,1 1 0 16,-4-4 0-16,0 4 8 0,-3 0-8 0,-1-1 8 0,-3 1 4 0,0-1 0 15,0 1 0-15,-3 0 0 0,3-1-12 0,-4 1 12 16,1-1-12-16,-4 1 12 15,3-1-35-15,1 1-6 0,-5-3-2 0,5 2 0 16,-4 1 76-16,3-1 15 0,1 1 4 0,-1 3 0 16,1 3-75-16,3 3-14 0,0 0-3 0,0 0-1 0,0 0 29 0,0 0 0 15,0 0 0-15,0 0 0 0,0 0 20 0,0 0 6 16,3 6 2-16,4 0 0 0,-3 0-28 0,3 1 0 16,0-4 0-16,0 0 0 15,0 0-16-15,0-3-9 0,4 0-2 0,-1-3 0 0,1 0 27 0,3 3 0 0,-3-3 0 0,-1-1 0 31,4 1 16-31,4 0 9 0,0-3 2 0,-4 3 0 16,3-3-44-16,1 2-9 0,-4 1-2 0,4 0 0 0,-4 0 28 16,-4-3 0-16,5 3 0 0,-5-1 0 15,-10 4-29-15,11 0-7 0,-11 0-2 0,0 0 0 0,0 0 38 0,0 0 0 0,0 0 0 0,0 0 0 32,0 0-59-32,10 0-4 0,-10 0-1 0,0 0 0 0,0 0 52 15,7 4 12-15,-3 2 0 0,-4 3 0 0,0-2 0 16,-4-1 0-16,1 0 0 0,-1-3 0 0,1 3 0 0,-1 4 0 0,-3-4 0 0,0 0 0 15,4 1-54-15,-1 2-8 0,-3-3-2 0,3 1 0 32,-3-1-102-32,4-3-21 0,-1 0-4 0</inkml:trace>
  <inkml:trace contextRef="#ctx0" brushRef="#br0" timeOffset="-142014.25">10139 4612 2181 0,'0'0'92'16,"0"0"-74"-16,0 0 122 0,-4 3 24 0,1 3 4 0,-1-3 2 16,1 4-91-16,-1-1-19 0,-3-3-3 0,4 3-1 15,-1 1 16-15,1-4 4 0,-1 3 0 0,1-3 0 16,-1 4-32-16,0 2-5 0,1-3-2 0,-1 4 0 31,1-1-12-31,-1 0-2 0,1 1-1 0,-1-1 0 16,1-2-8-16,-1 2-2 0,1 0 0 0,-1-2 0 0,1-1-2 0,-1 0-1 0,4 0 0 0,-3 1 0 15,3-1 22-15,0-6 4 0,0 0 1 0,0 0 0 32,0 0-56-32,7 6-10 0,0-6-2 0,0 0-1 0,0 0 33 0,0 0-8 0,3-3 8 0,1 0 0 15,0 3 0-15,-1 0 0 0,4-3 0 0,-3 3 0 16,-1 3 0-16,5-3 0 0,-5 3 0 0,1 0 0 15,-1 0 0-15,1 0 0 0,0 4 0 0,-4-1 0 16,3 3 24-16,-6 4-2 0,3-4 0 0,-4 4 0 16,1-1-10-16,-4 1-3 0,-4 0 0 0,1-1 0 0,-1 1-9 0,-3 2 0 15,0-2 0-15,0-1 0 16,-4-2 0-16,1 2 0 0,-1-2 0 0,-3-4 0 16,0 0 0-16,0 1 0 0,0-4 0 0,0 0 0 15,0-3-49-15,0-3-12 0,-1-4-3 0</inkml:trace>
  <inkml:trace contextRef="#ctx0" brushRef="#br0" timeOffset="-139587.39">7620 6324 1504 0,'0'0'43'0,"0"0"9"0,0 0-42 0,0 0-10 0,0 0 0 0,0 0 0 31,-7 3 115-31,7-3 21 0,0 0 4 0,0 0 0 16,-4 0-10-16,4 0-2 0,0 0-1 0,0 0 0 0,0 0-50 0,0 0-9 0,0 0-3 0,0 0 0 31,0 0-52-31,0 0-13 0,0 0 0 0,0 0 0 0,0 0 54 0,0 0 8 0,7-3 2 0,1 0 0 32,2 3-52-32,1 0-12 0,3 0 0 0,-4 0 0 15,5 3 30-15,2-3 3 0,1 0 1 0,3 3 0 16,0-3-3-16,-3 0-1 0,3 0 0 0,4 0 0 15,-4 0-30-15,0-3-10 0,-3 0 0 0,3 0 0 0,-4 3 10 0,1-3 14 0,-4-1-3 0,0 1-1 32,0 3-10-32,0-3 0 0,1 3-10 0,-5-3 10 0,1 3-10 0,-4 3 10 0,0-3-10 0,0 0 10 15,0 3-49-15,-7-3-4 0,0 0-1 0,0 0 0 16,0 0-117-16,0 0-23 0,0 0-5 0</inkml:trace>
  <inkml:trace contextRef="#ctx0" brushRef="#br0" timeOffset="-138475.14">7539 6315 851 0,'0'0'36'0,"0"0"-36"16,0 0 0-16,0 0 0 0,0 0 0 0,0 0 0 15,0 0 58-15,0 0 5 0,0 0 1 0,0 0 0 16,3-4 0-16,-3 4 0 0,0-6 0 0,0 6 0 15,0-3 51-15,0 3 10 0,0 0 3 0,4 0 0 16,-4 0-75-16,7-3-14 0,-7 3-3 0,4-3-1 16,-1 3-5-16,-3 0-1 0,7-3 0 0,-3-1 0 15,3 1 28-15,-4-3 6 0,1 3 1 0,3-3 0 16,-4-1 0-16,1 1 0 0,-1 0 0 0,1 3 0 16,3-4-52-16,-4 1-12 0,5 3 0 0,-5-3 0 15,4 3 0-15,-3-1 0 0,3 1 0 0,0 0 0 0,0 0 24 0,-4 3 3 16,4-3 0-16,0 3 0 15,1-3-19-15,-5 3-8 0,4-3 8 0,0 0-8 0,0 3 9 16,-7 0-9-16,4-4 10 0,3 1-10 0,-7 3 8 16,3 0-8-16,4-3 0 0,-7 3 9 0,0 0-9 0,0 0 10 0,0 0-10 0,0 0 10 31,0 0-10-31,0 0 10 0,0 0-10 0,0 0 10 0,0 0 2 0,0 0 1 0,0 0 0 0,0 0 0 16,0 0-4-16,0 0-1 0,0 0 0 0,0 0 0 15,0 0-8-15,0 0 0 0,0 0 9 0,0 0-9 16,0 0 0-16,0 0-10 0,0 0 1 0,-7 0 0 15,7 0 9-15,-3 0 0 16,3 0 0-16,-7 3 0 0,7-3 0 0,-4 3 0 0,4-3 0 16,-7 4 0-16,0-1 0 0,4 0 0 0,-1 0 0 0,1 0 8 15,-5 0-8-15,5 3 0 0,-4-2 0 0,0 2-8 16,3-3 8-16,-3 3 0 0,0-3 0 0,4 4 0 16,-8-4 0-16,4 3 9 0,0-3-1 0,0 4-8 15,0-4 0-15,0 0 0 0,0 0 0 0,0 0 0 16,3 0 0-16,-3 0 10 0,4-3-10 0,-4 0 8 15,3 3-8-15,4-3-14 0,-7 0 3 0,0 0 1 16,7 0 10-16,0 0 0 0,-4 0 0 0,4 0 0 16,0 0 0-16,0 0 0 0,0 0 0 0,0 0 0 15,0 0 49-15,-7 4 12 0,7-4 3 0,0 0 0 16,0 0-76 0,0 0-14-16,0 6-3 0,0-6-1 0,4 6 30 0,-1 0 0 0,1 1 0 0,3-1 0 15,-4 0 0-15,5-3 0 0,-5 4 0 0,4-1 10 0,0 0-10 0,0 0 0 16,0 1 0-16,0 2 0 15,0-3 8-15,0 1 0 16,4-1 0-16,0 0 0 0,-4-3 8 0,3 4 0 0,1-4 1 0,-1 0 0 16,1 0-3-16,0-3-1 0,-1 3 0 0,4-3 0 15,-3 0-13-15,-1 0 11 0,1 0-11 0,0 0 10 0,-4 0-10 0,0 0 0 0,0 0 9 16,0 0-9-16,-7 0 8 0,0 0-8 0,0 0 8 0,0 0-8 31,0 0 10-31,0 0-2 0,0 0-8 0,0 0 12 0,0 0-12 0,0 0 9 0,0 0-9 0,0 0 8 16,0 0-8-16,0 0 0 0,-4 6 0 0,4-6 0 15,0 0 0-15,-7 4 0 0,7-4 0 0,-3 3 0 16,3-3-8-16,0 0-1 16,-7 0 0-16,7 0 0 0,0 0-14 0,0 0-2 0,0 0-1 0,0 0 0 15,-7 0-87-15,7 0-18 0,-4-3-3 0</inkml:trace>
  <inkml:trace contextRef="#ctx0" brushRef="#br0" timeOffset="-137224.23">8685 6120 932 0,'0'0'20'0,"0"0"5"0,0 0 1 0,0 0 0 0,0 0-26 0,0 0 0 15,0 0 0-15,0 0 0 16,0 0 71-16,0 0 9 0,0 0 1 0,0 0 1 0,0 0-6 0,0 0 0 15,0 0-1-15,0 0 0 16,0 0-3-16,0 6 0 0,0 1 0 0,0 2 0 16,4 0-12-16,-1 4-2 0,1 3-1 0,3 3 0 0,0-1-9 0,0 1-1 0,0 3-1 0,4 6 0 15,-4-3 3-15,3 0 1 16,1 1 0-16,0-4 0 0,-4-4-10 16,0 1-3-16,3 0 0 0,-6-7 0 0,3 1-13 0,-4-4-4 0,4-2 0 0,-7-7 0 15,0 0-1-15,0 0-1 0,0 0 0 0,0 0 0 31,0 0 2-31,0 0 0 0,0-7 0 0,0 1 0 16,-3 0 35-16,-1 0 7 0,-3-4 2 0,4 4 0 0,-1-3-52 0,-3 2-12 0,0-2 0 0,0-1 0 31,0 1 0-31,4 0 0 0,-5-1 0 0,1 1 0 0,4-4 30 0,-1 1 3 16,1-1 1-16,3 1 0 0,-4-4-34 0,4 3 0 16,4 1 0-16,-4-4 0 15,3 4-20-15,1-1-12 0,3 1-1 0,0-1-1 0,0 4 54 0,0 2 12 0,4 1 1 16,-1 0 1-16,1 0-22 0,-11 6-4 0,14-4 0 0,0 1-8 15,-14 3 16-15,14 0-4 0,4 0-1 0,-4 0 0 16,-14 0 1-16,14 3 0 0,0-3 0 0,-14 0 0 16,14 4-20-16,0-1-4 0,-14-3-1 0,15 6 0 15,-15-6-91-15,10 3-17 0,1 3-4 0,-11-6-707 16,10 4-142-16</inkml:trace>
  <inkml:trace contextRef="#ctx0" brushRef="#br0" timeOffset="-136786.16">9176 6114 2188 0,'0'0'48'16,"0"0"11"-16,-4 0 1 0,-3 3 1 0,4 0-49 0,-4 0-12 0,3 0 0 0,-3 1 0 0,0 2 105 0,3 0 19 0,-3 0 3 0,0 7 1 15,4-1-78-15,-4 4-15 0,3 0-3 0,1 3-1 16,-4-1 3-16,3 4 1 0,1 0 0 15,3-3 0-15,-4 3 1 0,4-3 0 0,0 3 0 0,4-6 0 16,-1-1-8-16,1-2-2 16,-1-4 0-16,4 1 0 0,-3-4-26 0,3-3-11 15,3-3 1-15,-3 0 0 0,0-3 10 0,4-3 0 0,-4-4 0 0,-3 1 0 16,3-4 0-16,0 1 0 16,0-4 0-16,-4 0 0 0,4 1 0 0,0-4 0 0,-3 0 0 0,0 3 0 0,-1 1 0 0,1 2 0 15,-4 4 0-15,3 2 0 16,-3 1 0-16,0 6 0 0,0 0 0 0,0 0 0 15,0 0 0-15,0 0 0 0,0 0 0 0,0 0 0 16,0 0 10-16,0 0-2 0,0 6-8 0,0 4 12 16,4-1-4-16,-1 1-8 0,1 2 11 0,-1 1-11 0,1 2 13 0,3 1-4 15,-4 0-1-15,4-1 0 16,-3 1 0-16,3-3-8 0,0-1 12 0,-3 1-4 0,3-1-8 0,-4 1 0 16,4-4 9-16,-3 1-9 15,3-4-14-15,-4 0-7 0,-3-6-2 0,0 0 0 16,0 0-96-16,4-3-19 0,-1-3-4 0,4-1-1 15,-3-5-85-15,-4-1-18 0,3-2-3 0</inkml:trace>
  <inkml:trace contextRef="#ctx0" brushRef="#br0" timeOffset="-136262.64">9419 5948 1958 0,'0'0'43'0,"0"0"9"16,0 0 1-16,4 6 3 0,-1 0-45 0,1 0-11 0,-1 7 0 0,4-4 0 15,-3 4 53-15,3 0 9 0,0-1 2 0,0 1 0 16,0-1 20-16,0 1 4 0,0-1 0 0,4 1 1 16,-1-1-28-16,1-2-5 15,-4 2-2-15,4-2 0 0,3-1-1 0,-4 0 0 16,1 1 0-16,-1-1 0 0,1 1 6 0,0-4 1 0,-4 3 0 0,3-2 0 0,-3-1-48 16,0 0-12-16,-3 0 0 0,3-2 0 0,-7-4 12 0,0 0 1 15,0 0 0-15,0 0 0 16,0 0-13-16,0 0-18 0,0 0 4 0,0 0 1 15,0-4 41-15,0-2 8 0,0 0 1 0,-4 3 1 0,1-3-10 0,-1-1-1 16,-3 1-1-16,0 0 0 16,-3-4-26-16,-1 4 0 0,-3 0 0 0,3 3 0 15,-3-1 0-15,4 4-9 0,-4-3 0 0,-1 6 0 16,5-3 9-16,-4 7 9 0,3-4-1 0,-3 6-8 0,4 1 8 0,-1-1-8 16,0 4 0-16,4-1 0 15,-3 1 0-15,6-1 0 0,-3 4 0 0,4 0 0 16,-1 2 0-16,4-2 0 0,0 3 0 0,0-3 0 0,4-4 0 0,3 4 0 15,0-4 0-15,0-2 0 16,3-1 0-16,1-3 0 0,3 4 0 0,-3-4 0 0,6-3 0 0,1 0 0 0,0-3 0 16,3 0 0-16,0-3 0 0,0-3 12 15,0 0-3-15,0-1 0 0,1-2 5 0,-5 0 1 16,4-1 0-16,-3 1 0 0,-4-1-15 0,0 1 9 16,0 0-9-16,-3-1 8 0,-1 1-8 0,-2-1 12 0,-1 4-12 15,-4 0 12-15,-3 0-12 0,4-1-12 0,-8 1 2 0,1 3 1 31,-1-3-76-31,1-1-15 0,-5 4-4 0,1 0-847 0,-3 0-169 16</inkml:trace>
  <inkml:trace contextRef="#ctx0" brushRef="#br0" timeOffset="-134231.98">7486 10422 1994 0,'-4'-3'88'0,"1"0"19"16,-1 0-86-16,1 3-21 0,-1 0 0 0,4 0 0 16,-7 0 99-16,7 0 15 0,-7 0 3 0,7 0 1 15,0 0-9-15,0 0-1 0,0 0-1 0,0 0 0 0,0 0-37 0,0 0-7 0,0 0-2 0,0 0 0 31,0 0-29-31,0 0-7 0,4 6-1 0,-1-3 0 16,4 0 7-16,0 0 1 0,4-3 0 0,0 0 0 16,-1-3-19-16,4 0-3 0,0 0-1 0,8 0 0 0,-5 0-1 0,1 0-8 15,3-1 12-15,4-2-4 16,-1 0-8-16,1 0 12 0,3-4-12 0,0 4 12 16,-3 0-12-16,3-1 0 0,-3 1 0 0,0 0 0 15,-4 3 0-15,0 0 8 0,-3 3-8 0,3 0 0 0,-7 0 0 16,0 3 0-16,0-3 8 0,0 3-8 0,0 0 0 0,-3 3 0 0,-4-3 0 0,0 0 8 31,0 1-8-31,-7-4 0 0,4 6 0 0,-4-6 0 16,0 0 0-16,0 0 8 0,0 0-8 0,0 0 8 15,0 0-81-15,0 0-17 0,-4-3-3 0,-3 0-1 16,0-1-106-16,0 1-20 0,-4-3-5 0</inkml:trace>
  <inkml:trace contextRef="#ctx0" brushRef="#br0" timeOffset="-132938.45">7352 10369 684 0,'0'0'28'16,"0"0"-28"-1,0 0 41-15,0 0 3 0,0 0 0 0,0 0 0 16,-4-3 40-16,1 3 8 0,-1-4 1 0,1 4 1 16,-1-3-6-16,-3 3-2 0,4 0 0 0,3 0 0 0,-4 0 12 15,4 0 2-15,0 0 1 0,-7 3 0 16,7-3-9-16,-3 4-3 0,3-4 0 0,0 0 0 15,-4 6-22-15,4-6-5 0,0 0-1 0,0 0 0 16,0 0-17-16,0 0-3 0,0 0-1 0,0 0 0 16,4 3-1-16,-4-3-1 0,7 3 0 0,0-3 0 0,0-3 3 0,0 3 1 0,0-3 0 0,0-3 0 15,0-1-5 1,4-2-1-16,-4 0 0 0,3-1 0 0,-3-2-10 0,4 2-2 0,-1-2-1 0,1-1 0 16,-4 4-11-16,4-4-3 0,-4 4 0 0,0-1 0 15,0 1-9-15,0 3 0 0,-4-1 9 0,4 1-9 16,-3 3 0-1,-4 3 9-15,0 0-9 0,0 0 0 0,0 0 12 0,0 0-4 0,0 0 0 16,0 0-8-16,0 0 14 0,0 0-4 16,0 0-1-16,0 0 0 0,-7 6-9 0,3-3 12 0,-3 4-12 0,0-1 12 31,0 0-12-31,0 4-9 0,0-4 9 0,-3 3-13 16,2 1 13-16,1-1 15 0,-3 4-3 0,-1 2-1 0,1-2-11 0,3 3 0 0,-4-1 0 15,0-2 0 1,4 2 0-16,-3 1 0 0,3-3 0 0,-4-1 0 0,4 1 0 0,0-4 0 0,0 1 0 15,-4-1 0-15,8 0-9 0,-4-2-1 0,0-1 0 0,0 0 0 16,3-3 10-16,4-3 16 16,-3 0-4-16,3 0-1 0,0 0-11 0,0 0 0 0,0 0 0 0,0 0 0 15,0 0 0-15,0 0 0 0,0 0 0 0,0 0 0 16,0 0 0-16,7 0 0 0,3 0 0 16,1 0 0-16,-1 3 0 0,5-3 0 0,-5 4 0 0,4-1 0 0,0 0 9 15,0 0-9-15,1 0 10 0,-1 3-10 16,0-2 0-16,3 2 8 0,-2 0-8 0,-1-3 0 15,0 3 0-15,0-2 0 0,-4-1 0 0,5 3 0 16,-5 0 0-16,1-3 0 0,-1 4 0 0,-3-1 0 0,4 0-9 0,-7-3-8 0,3 1-2 0,-7-4 0 16,0 0 35-1,0 0 6-15,0 0 2 0,0 0 0 0,0 0-24 0,0 0 9 0,0 0-9 16,0 0 0 0,0 0-15-16,0 0-9 0,-7-7-3 0,3 1 0 0,-3 0 52 0,0-1 11 0,0 1 1 15,0 0 1-15,0-4-30 16,0 1-8-16,-4-3 0 0,4 2 0 15,-4-2 0-15,1 2 0 0,-4-6 0 0,3 7 8 0,1-3 12 0,-5 2 4 16,1-2 0-16,4 5 0 0,-4-2-40 0,3 3-7 0,0-1-1 0,-3 4-1 16,4-3 25-16,-1 0 0 15,1 3 0-15,3-4 0 0,-4 4 0 0,4 0 0 0,0 0 0 16,3 0 0-16,1 3 0 0,-4-3 0 0,7 3 0 0,0 0 0 16,0 0 0-16,0 0 0 0,0 0 0 0,0 0 0 15,7-4 0-15,0-2-10 0,3 0 10 0,1 0 0 16,0-4 0-16,-1 1-8 0,1-4 8 0,-1 4 0 15,4-7 0-15,1 4 0 16,-5-1 0-16,4 1 0 0,0-4 0 0,-3 3 0 0,3 1 0 0,-3-1 0 16,-1 1 0-16,1 2 0 0,-1 1 8 0,-3 3-8 15,4-1 0-15,0 4 0 0,-4 0 0 0,3 3 0 16,-3 0-28-16,0 0-9 0,0 0-2 16,1 3 0-16,-8-3-142 0,10 3-29 0</inkml:trace>
  <inkml:trace contextRef="#ctx0" brushRef="#br0" timeOffset="-125052.85">8255 9851 1204 0,'0'0'51'15,"0"0"-41"1,0 0 62-16,0 0 12 0,0 0 2 0,0 0 1 15,0 0-9-15,0 0-2 0,0 0 0 0,0 0 0 16,4 4-9-16,-1 2-3 0,1 0 0 0,3 0 0 0,-4 1 0 0,4 2 0 0,-3 0 0 0,3 4 0 31,0-4 0-31,-4 4 0 0,4-1 0 0,-3-2 0 16,0-1-16-16,-1 4-3 0,1-4-1 0,-1 4 0 0,1-4-19 0,-1 1-4 16,1-4-1-16,-1 6 0 0,1-2-20 0,-1-4 0 0,1 0 0 0,-1 1 0 31,-3-7 23-31,0 0 0 0,0 0 0 0,0 0 0 0,0 0-12 0,0 0-3 0,0 0 0 0,0 0 0 15,0 0 11-15,0 0 1 0,0 0 1 0,0-7 0 16,4 1-7-16,-4 0-2 0,0 0 0 0,0 2 0 16,0-2-12-16,0 0 0 0,0 0 0 0,3-1 0 31,-3-2 18-31,4-1 1 0,-4 1 0 0,3-3 0 16,-3-1-10-16,4-3-1 0,-4 1-8 0,3-1 12 15,1 0-4-15,0 1-8 0,-1-1 11 0,1 0-11 16,-1 1 13-16,4 2-4 0,-3 0-1 0,3 4 0 0,0 0 0 0,-4 2-8 0,4 1 12 0,0 3-4 15,-3 0 1-15,-4 3 0 16,7 0 0-16,-3 0 0 0,-4 0 1 0,7 3 0 0,0 0 0 0,0 3 0 16,-4-2-1-16,4 2 0 0,-3 3 0 0,-1 1 0 15,1-4-9-15,-1 3 12 0,1 4-12 0,-1-1 12 16,1-2-12-16,-4 2 0 0,4 1 0 0,-1-1 8 16,-3-2-8-16,0-1 0 0,0 1 9 0,0-4-9 15,0 0 0-15,0-6 0 0,0 0 0 0,0 0 8 16,0 0-8-16,0 0 0 0,0 0 0 15,0 0 0-15,0 0-17 0,0 0-5 0,0 0-1 0,0 0 0 16,0 0 23-16,4-3 0 0,-1-3 0 0,1 0 0 16,-1-1 0-16,1 1 0 0,-1-3 0 0,1 2 0 15,-1-2 0-15,1 3 0 0,3-4 0 0,-4 1 0 16,4-4 12-16,-3 4 6 0,3-4 2 0,0 4 0 16,0-1-20-16,4-2 0 0,-4 3 8 0,0-1-8 0,3 4 0 0,-3 3 0 0,4 0 8 15,-4 3-8 1,0 3 10-16,0 0-2 0,0 3 0 0,0 0 0 15,-3 4 4-15,3-1 1 0,-4 4 0 0,1-1 0 16,0 1-1-16,-1 3-1 0,1-1 0 0,-4 1 0 0,3 0 0 16,-3-1 0-16,0 1 0 0,4 3 0 0,-4-4-3 0,0 4 0 0,0 0 0 0,0-3 0 15,0-1-8 1,0 1 8-16,0 0-8 0,0-4 8 0,0-2-8 0,0-1 0 16,-4 1 0-16,4-4 0 0,0 0 0 0,0-6 0 0,0 0 0 0,0 0 0 15,0 0-99-15,0 0-18 0,0 0-4 0</inkml:trace>
  <inkml:trace contextRef="#ctx0" brushRef="#br0" timeOffset="-124387.45">8809 10372 1661 0,'-4'3'47'0,"4"-3"10"16,-3 3-45-16,-1 0-12 0,4-3 0 0,-7 7 0 15,7-7 112-15,0 0 21 0,0 0 4 0,0 0 1 16,0 0-39-16,0 0-8 0,0 0-2 0,0-7 0 31,4-2-20-31,-4-1-4 0,3-2-1 0,1-4 0 0,3 4 0 0,-4-4 0 0,4-3 0 0,1 4 0 16,2-4 0-16,-3-3 0 0,4 3 0 0,-4 0 0 15,3 0-51-15,1 1-13 0,-4-4 0 0,4 0 0 16,-1-3 42-16,1 3 6 0,-1-7 0 0,4-2 1 16,-3 0-25-16,0-1-6 0,-1 1-1 15,1 0 0-15,-1 2-4 0,1 1-1 0,0 0 0 0,-4 3 0 16,0 3-4-16,3 0 0 0,-6 3-8 0,3 3 12 0,-4 1-12 16,1 2 8-16,-4 7-8 0,3-3 0 15,-3 5 0-15,0 4 8 0,0 0-8 0,0 0 0 16,0 0-37-16,-3 10-11 0,3-1-1 0,-4 4-1 15,4-4-42-15,-3 1-9 0,-1 2-2 0,4 1 0 16,0-4-81-16,-3 1-16 0,3 2-3 0</inkml:trace>
  <inkml:trace contextRef="#ctx0" brushRef="#br0" timeOffset="-123811.27">9260 9895 1128 0,'7'-3'48'31,"-3"0"-39"-31,3-3 88 0,-3 3 18 0,3-1 3 0,-4 1 1 16,-3 3 7-16,0 0 2 0,0-6 0 0,0 6 0 15,0 0 0-15,0 0 0 0,0 0 0 0,0 0 0 16,0 0-8-16,0 0 0 0,-3 3-1 0,-4 0 0 16,3 4-55-16,-7-1-12 0,4 0-1 0,0 4-1 15,0-1-23-15,-3 4-5 0,3-4-1 0,-4 0 0 16,4 4-5-16,0-4-2 0,0 1 0 0,0-1 0 16,0 0 1-16,0 1 0 0,0-1 0 0,0-2 0 15,3-1-3-15,-3 0 0 0,4-3 0 0,3-3 0 16,0 0-12-16,0 0 9 0,0 0-9 0,0 0 8 15,0 0-8-15,0 0 0 0,0 0 0 0,7 3 0 16,0 1 0-16,3-4 0 0,-3 0 0 0,0-4 0 0,4 4 0 0,-4 0 0 0,0 0 0 0,4 0 0 31,-1 0 0-31,1 0 0 0,-4 4 0 0,3-1 0 16,-3 0 13-16,1 3-2 0,-1 0-1 0,0 4 0 16,0-4 6-16,-4 3 0 0,1 4 1 0,-4-4 0 0,3 1-5 0,-3-1 0 0,0 1-1 15,-3-4 0-15,-1 3-2 0,1 1 0 0,-4-1 0 0,3-3 0 31,-3 4-9-31,0-4 12 0,0 0-12 0,0 1 12 16,0-1-12-16,-4-3 0 0,4 0 9 0,-3 3-9 0,3-2 0 16,0-1 0-16,-4 3-10 0,0-3 10 0,4 0-84 0,0 0-11 0,4 0-1 0,-4 1-1 15,7-4-79-15,-4 6-16 0,4-6-4 0</inkml:trace>
  <inkml:trace contextRef="#ctx0" brushRef="#br0" timeOffset="-122680.77">7546 11795 1580 0,'0'0'67'15,"0"0"-54"-15,0 0 127 0,0 0 24 16,0 0 6-16,0 0 1 0,0 0-58 0,0 0-11 0,-4 4-2 0,4-4-1 16,-3 3-41-16,3-3-8 0,-4 6-2 0,4 0 0 15,0-6-20-15,4 6-4 0,-1 1 0 0,1-4-1 16,3 0-1-16,0 0 0 16,0 0 0-16,4-3 0 0,-1 0-2 0,4-3 0 0,0 3 0 0,8-3 0 15,-1-3 2-15,4 3 0 16,-1-4 0-16,8 1 0 15,-4 0 2-15,4 0 0 0,0-1 0 0,-1 1 0 0,-2 3-4 0,-1-3-1 0,-3 2 0 16,-1 1 0-16,1 0-19 0,-4 0 0 0,0 0 0 0,0 3 0 16,1-3 0-16,-5 3 0 0,1 0 0 0,-4-3 0 15,0 3 0-15,-3 0 8 0,-1-3-8 0,-3 3 0 16,-7 0 9-16,0 0-9 0,0 0 0 0,0 0 9 16,0 0-72-16,-3-4-14 0,-4-2-3 0,0 3-1 15,0 0-183-15,0 0-36 0</inkml:trace>
  <inkml:trace contextRef="#ctx0" brushRef="#br0" timeOffset="-121848.64">7489 11820 2045 0,'-3'4'58'0,"3"-4"13"16,-7 0-57-16,3 3-14 0,4-3 0 0,-7 0 0 15,7 0 51-15,-7 0 7 0,7 0 2 0,0 0 0 16,-3 0 3-16,3 0 1 0,0 0 0 0,0 0 0 16,0 0 0-16,0 0 0 0,0 0 0 0,0 0 0 15,0 0-52-15,3-3-12 0,1-4 0 0,3 1 0 0,-4 0 0 0,4-4 0 0,0 4 0 16,4-3 0 0,-4-1 0-16,4-2 0 0,-4 2 0 0,3-2 0 15,-3-1 0-15,8 1 0 0,-8-1 0 0,3 1 0 16,1-1 0-16,-4 4 0 0,3-4 0 0,-3 7 0 0,-3-3 0 15,3 2 0-15,-3 4 0 0,-4 3 0 0,0 0 54 0,0 0 8 0,0 0 2 0,0 0 0 16,0 0-52-16,-4 0-12 16,-3 3 0-16,3 0 0 0,-3 1 54 0,4-1 8 15,-4 3 2-15,-4 0 0 0,4 4-52 0,0-1-12 0,0 0 0 16,0 1 0-16,0-1 0 0,0 4-16 16,0-1 3-16,0 1 1 15,0-4 12-15,-4 4 16 0,4-1-3 0,0 1-1 0,0-4-12 16,0 4 0-16,0-4 0 0,0 1 0 0,0-1 0 0,-4-3-16 15,4-3 3-15,0 4 1 0,0-4 12 0,-4 3 0 0,8-3 0 0,-4 0 0 16,0 1 9-16,3-1-9 0,1 0 0 0,3-3 9 16,0 0-9-16,0 0 12 0,0 0-12 0,0 0 12 15,0 0-12-15,0 0 0 0,0 0 0 0,7 6-11 16,3-3 11-16,1 0 0 0,0 0 0 0,-1 1 8 16,4-1-8-16,-3 3 0 0,-1 0 0 0,4 1 0 15,-3-1 0-15,0 3 0 0,-1-2 0 0,1 2 0 16,-1-3 0-16,1 7 0 0,0-7 0 0,-1 3 0 15,1-2 0-15,-1-1 0 0,-3 0 0 16,4 0 0-16,0 1 0 0,-4-4 0 0,0 0 0 16,-4 0 0-16,-3-3 0 0,0 0 0 0,0 0 0 0,7 3 0 31,-7-3-98-31,0 0-24 0,0 0-5 0</inkml:trace>
  <inkml:trace contextRef="#ctx0" brushRef="#br0" timeOffset="-119762.66">8661 11676 767 0,'0'0'16'0,"0"0"4"0,0 0-20 0,0 0 0 0,-4-6 0 0,4 6 0 16,0 0 12-16,0 0 0 0,-3-3-1 0,3 3 0 15,0 0-11-15,0 0 0 0,0 0 0 0,0 0 8 16,0-6-8-16,0 6 0 0,0 0 0 0,0 0 0 15,0 0 9-15,-4-4 0 0,4 4 0 0,0 0 0 16,0 0-9-16,0 0 0 0,0 0 0 0,0-3 0 16,-3-3 0-16,3 6-9 0,0 0 9 0,0 0-13 15,-4-3 13-15,4 3 12 0,0-6-3 0,0 6 0 16,0 0-9-16,-3-3 0 0,3-1 0 0,0 4 0 0,0 0 10 16,0 0 6-16,0 0 2 0,0 0 0 15,0 0-18-15,0 0 0 0,0-6 0 0,0 6 0 16,0 0 0-16,0 0-12 0,0-6 3 0,0 6 1 15,0-3-1-15,0 3 0 0,0-7 0 0,0 7 0 16,0-6 9-16,0 6 0 0,0 0 0 0,0 0 0 16,0 0 26-16,0 0 7 0,0 0 2 0,0 0 0 0,0 0-23 0,0-6-4 15,3 3 0-15,-3 3-8 0,0 0 0 0,0 0 0 16,4-7 0-16,-4 7 0 16,3-3 20-16,1 0 3 0,-1-3 1 0,-3 6 0 15,4-3-40-15,-4-3-8 0,0 6-2 0,3-4 0 0,1-2 45 0,-1 0 9 0,-3 3 1 0,0-4 1 16,4 1 36-16,-4 3 7 0,0-3 2 0,0 3 0 15,0-4-11-15,0 7-1 16,0-6-1-16,0 6 0 0,0-3-5 0,0 3-1 0,0-6 0 0,0 6 0 16,0 0 16-16,0 0 2 15,0 0 1-15,0 0 0 0,0 0 7 0,0 0 2 0,0 0 0 0,0 0 0 16,0 0-11-16,0 0-1 0,0 0-1 0,0 0 0 16,0 6-21-16,0 3-4 0,0 1-1 15,0 5 0-15,3-2-17 0,1 6-4 0,-1 0-1 0,4 3 0 16,1 0-5-16,-1-1-1 0,0 5 0 0,0-1 0 15,0-3-17-15,0-4 0 0,3-2 0 0,-3 0 0 32,0-4 0-32,1-2 0 0,-1-1 0 0,-4-3 0 0,4-3 9 15,-7-3-1-15,0 0-8 0,0 0 12 0,4-3-12 0,-1 0-8 0,-3-6 8 0,4-1-13 16,-4 1 38-16,0-4 8 0,0-2 2 0,0 2 0 16,-4 1-17-16,1-1-3 0,3 1-1 0,-4-1 0 15,1 1-3-15,-1-1-1 0,1 0 0 16,-1 1 0-16,1-1-10 0,-1 1 10 0,0-1-10 0,1 1 10 15,-1-1-10-15,4-2 0 16,0 2 0-16,0-3 0 0,4 4 0 0,-1-1 0 16,1 1 0-16,0 2 0 0,3 1 0 0,0-1 0 0,0 4 0 0,0 0 0 15,3 3 0-15,-3 0 12 0,4 0-12 0,0 3 12 16,-4 0-2-16,3 0 0 0,1 3 0 0,-1 0 0 16,1 0-21-16,0 0-4 0,3 0-1 0,-4 0 0 0,1 0 16 15,-1 1 0-15,1-4 0 0,-4 3 0 0,4 0 19 0,-4-3 6 0,0 3 2 0,-7-3 0 31,7 0-108-31,-7 0-22 0,7 3-4 0,-7-3-1 16,0 0-112-16,0 0-24 0,3 3-4 0</inkml:trace>
  <inkml:trace contextRef="#ctx0" brushRef="#br0" timeOffset="-119261.2">9264 11425 1849 0,'0'0'38'0,"0"0"10"0,0 0-38 0,0 0-10 0,0 0 0 0,0 0 0 15,-4-3 99-15,4 3 17 0,-7 0 4 0,4 3 1 16,-4 1 6-16,0-1 1 0,-4 3 0 0,4 0 0 15,-3 1-59-15,2 2-11 0,-2 0-2 0,3 4-1 0,0-1-15 0,0 7-4 0,0 0 0 16,0 0 0 0,3 0-16-16,4-4-4 0,0 1-1 0,0 3 0 15,0-7-15-15,0 1 9 0,4-1-9 0,-1 1 8 16,4-4-8-16,0-2 0 0,0-4 0 0,0 0 0 16,4-6 0-16,-4 0-11 0,0 0 11 0,0-7-8 15,0 1 8-15,0-4 0 0,-3-2-9 0,3-1 9 0,0 0 0 0,-4-3 0 0,4-3 0 16,-3 4 0-16,-1 2 17 0,1 0 8 0,0 1 2 0,-1 2 0 31,-3 4-73-31,0-1-14 0,0 1-4 16,0 3 0-16,0 6 77 0,0 0 15 0,0 0 4 0,0 0 0 15,0 0-24-15,0 0-8 0,0 0 0 0,0 0 0 0,0 0 14 16,-3 6-3-16,3 0-1 0,0 7 0 16,0-7-2-16,0 3-8 0,0 4 12 0,0-4-4 0,3 4 4 15,-3-1 0-15,4 1 0 0,-4 3 0 0,3-4-12 0,1 1 0 0,-4-1 0 0,3 1 0 31,1-4 12-31,-1 1-4 0,-3-4 0 0,4 3 0 0,-4-9-64 16,3 3-12-16,-3-3-4 0,0 0 0 0,7 3-111 0,-7-3-22 16,0 0-5-16</inkml:trace>
  <inkml:trace contextRef="#ctx0" brushRef="#br0" timeOffset="-118704.39">9511 11228 1918 0,'0'0'85'0,"0"0"18"15,0 0-83-15,3 9-20 0,1-2 0 0,-1 5 0 16,1-2 77-16,0 5 11 0,3 1 3 0,-4 0 0 0,4-1-15 0,-3 1-2 0,3 3-1 0,0-4 0 16,-4 1-7-16,8 0-2 0,-4-1 0 15,0-2 0-15,0 0-10 16,0-1-2-16,4 1-1 0,-4-4 0 15,0 4-14-15,0-1-2 0,0 4-1 0,-4-1 0 0,5-2-13 0,-1-4-2 0,0 1-1 0,-4-1 0 32,4 1-10-32,-3-4-8 0,-1-3 12 0,-3-3-12 0,0 0 9 15,0 0-9-15,0 0 0 0,0 0 9 0,0 0-9 0,0 0-12 0,0-3 2 0,0-3 1 16,0 2 22-16,-3-2 5 0,3-3 1 0,-7 3 0 31,0-4-11-31,0 4-8 0,-4 0 9 0,0-1-9 16,1 4 11-16,-4 3-11 0,3 0 12 0,-3 3-12 0,3 0 11 0,-3 4-11 0,4 2 10 0,-4 1-10 15,3-1 0 1,0 0 0-16,1 4 0 0,-1-1 0 16,4 1-22-16,4 0-10 0,-4-1-3 0,3 1 0 0,1-1 56 0,3-2 11 0,0 2 3 0,0-3 0 15,0 4-56-15,3-7-11 16,4 4-3-16,-3-4 0 0,3 0 59 0,0 1 12 0,3-4 3 0,1 0 0 31,3 0-17-31,0 0-3 0,0-3-1 0,4-3 0 16,0 0-2-16,-1 0 0 0,1 0 0 0,0-1 0 0,-4-2-16 0,0 0-11 0,3 3 2 0,-2-4 0 31,-5 1 21-31,4 0 4 0,-3 0 0 0,-4-4 1 0,3 4-56 0,-3 0-11 16,1-4-2-16,-5 4-1 0,1-3-134 0,-1 5-26 0,-3 4-6 0</inkml:trace>
  <inkml:trace contextRef="#ctx0" brushRef="#br0" timeOffset="-117811.12">9694 12103 1792 0,'0'0'51'0,"0"0"10"0,0 0-49 0,0 0-12 0,0 0 0 0,0 0 0 15,0 0 117-15,0 0 21 0,0 0 4 0,0 0 1 16,0 0-43-16,0 0-8 0,0 0-1 0,0 0-1 15,4-3-21-15,3-4-4 0,-4 1-1 0,5-3 0 16,-1-4-11-16,0-3-2 0,0 1-1 0,3-4 0 0,1-3-10 0,-1 0-3 0,5-3 0 0,2 0 0 31,-3-3-9-31,7-4-1 0,-3-2-1 0,3-1 0 16,0 4 10-16,1-4 1 0,2 1 1 0,1 3 0 0,-4 2-30 0,0 1-8 16,0 6 0-16,-3-3 0 15,0 6 0-15,-8 4 0 0,1-4 0 0,0 6 0 0,-4 4 0 16,-4-1 0-16,1 4 0 0,-1 0 0 15,-3 6 0-15,0 0 0 0,0 0 0 0,0 0 0 0,0 0 0 0,0 0-13 16,-7 3 3-16,0 3 1 0,4 1-88 16,-1-1-18-16,-3 0-3 0,7 4-1 0,-4-1-85 0,4-3-18 15,0 4-3-15,0-1-1 0</inkml:trace>
  <inkml:trace contextRef="#ctx0" brushRef="#br0" timeOffset="-117299">10273 11661 1433 0,'7'-13'40'0,"0"7"10"0,-3 3-40 0,-4 0-10 0,3-4 0 0,-3 7 0 16,0 0 148-16,0 0 28 0,0 0 6 0,0 0 1 15,0 0-39-15,0 0-7 0,0 0-1 0,0 0-1 0,0 0-30 0,0 7-5 0,0-1-2 0,0 3 0 16,-3-3-27-16,-1 4-6 16,0-1-1-16,1 1 0 0,-1-4-51 0,1 3-13 0,-1 1 0 15,1-1 0-15,-4-3 54 0,3 4 8 0,1-4 2 16,-4 4 0-1,3-4-52-15,-3 3-12 0,0 1 0 0,0 2 0 16,0-2 24-16,0 2 3 0,-4 1 0 0,4-4 0 16,0 4-15-16,0-1-4 0,-3 1 0 0,6-1 0 0,-3-2-8 15,0-1 12-15,3 0-12 0,1-2 12 16,3-7-12-16,0 0 0 0,0 0 0 0,3 3 0 0,4 0 0 16,-3-3 0-16,3 3 0 0,4-3 0 0,-4-3 0 0,7 3 0 0,-4-3 0 0,8 0 0 31,-4 3 13-31,0-3 11 0,4 3 1 0,-1 0 1 15,1 0-41-15,0 3-8 0,-1-3-1 0,-2 6-1 0,-1-3 25 16,0 3 0-16,-4 1 0 0,-3-1 0 0,0 3 17 0,-3 1 6 0,-4-4 1 0,0 3 0 16,-4 1-24-16,1-1 0 0,-4 4 0 0,-4-4 0 15,1 1 9-15,-4-4 1 0,-4 0 0 0,4 4 0 16,0-4-10-16,0 0 0 0,-4-3 0 0,4 3 8 31,0-6-8-31,0 4-16 0,3-4 4 0,0-4 1 16,4 4-93-16,-3-3-20 0,6-3-3 0,-3 3-1 0,4-6 0 0,3 2 0 0,0-2 0 0</inkml:trace>
  <inkml:trace contextRef="#ctx0" brushRef="#br0" timeOffset="-85479.52">1792 14147 1272 0,'0'0'36'0,"0"0"17"0,0 0-53 0,0 0 0 0,0 0 0 16,0 0 66-16,-10-3 11 0,10 3 3 0,0 0 0 15,-4 0 19-15,4 0 4 0,0 0 1 0,0 0 0 16,0 0-7-16,0 0-1 0,0 0 0 0,0 0 0 15,-7-3-22-15,7 3-5 0,0 0-1 0,0 0 0 16,0 0-26-16,0 0-6 0,0 0 0 0,0 0-1 16,0 0-19-16,0 0-3 0,0 0-1 0,7 3 0 15,-3 0-12-15,6 0 0 0,-6 0 0 0,6 0 0 16,1-3 0-16,-1 0 0 0,5-3 0 0,2 3 0 16,-3 0 47-1,-3 0 6-15,3 0 2 0,0 3 0 0,-3 1-35 0,-1 2-6 0,1 0-2 0,-1 4 0 16,-6-4 2-16,3 0 0 0,4 3 0 0,-11 1 0 15,3 2-2-15,-3 1 0 0,0-4 0 0,-3 4 0 16,-4-4-2-16,3 4-1 0,-3-1 0 0,3 1 0 16,-6 3-9-16,-1-7 10 0,1 0-10 0,-1-2 10 15,4 2-10-15,-4-3 8 0,1 1-8 0,-1-1 8 0,1 0-8 0,6-3 0 16,-6 0 0-16,3 1 0 0,3-1-9 0,0 0 9 16,-3 0 0-16,7-3 0 0,0 0 0 0,0 0-8 15,0 0 8-15,0 0 0 0,0 0 0 0,0 0 0 0,11 0-8 0,0-3 8 16,-1 3 0-16,4 0 0 0,-3 0 11 0,3 0-11 15,0 0 18-15,4 0-3 0,-4 0-1 0,0 0 0 16,4-3 9-16,-1 6 1 0,1-3 1 0,-1 6 0 16,1 4 1-16,-4-1 0 0,0 4 0 0,-3 2 0 15,0 1-3 1,-1 0-1-16,-6 2 0 0,3 4 0 0,-7-3-22 16,0 0 0-16,0-3 0 0,0 2-8 0,-11 1 30 0,8 0 6 0,-8-3 2 0,-7 3 0 15,4-4-15-15,0-2-3 0,-7 2-1 0,0-5 0 16,3-1 9-16,-3-2 3 0,-4-4 0 0,4 0 0 31,-4 0-23-31,4-3 0 0,-3 0 0 0,2-3 0 16,8 3 0-16,-7 0 0 0,7-3 0 0,3 3 0 0,1-7 0 0,-4 4 0 0,7-6 0 0,3 3 0 31,4-4-149-31,4 1-35 0,3-4-6 0</inkml:trace>
  <inkml:trace contextRef="#ctx0" brushRef="#br0" timeOffset="-85228.61">2350 14711 3110 0,'0'0'68'0,"0"0"15"0,0 0 2 0,0 0 3 0,0 0-71 0,-8 4-17 0,8-4 0 0,0 0 0 15,-3 0 80-15,3 0 12 0,0 0 2 0,0-4 1 16,0 4-70-16,-4-3-13 16,4-3-4-16,-7 0 0 0,7 6-32 0,0 0-8 0,0 0 0 0,11-3-980 15,-11-4-195-15</inkml:trace>
  <inkml:trace contextRef="#ctx0" brushRef="#br0" timeOffset="-84224">2836 14407 1370 0,'0'0'39'0,"0"0"8"0,0-6-38 0,4 0-9 0,-1-1 0 0,-3 1 0 16,7 0 92-16,-7 0 16 0,4-1 3 0,3 1 1 15,-7 3-38-15,4-3-7 16,-4 6-2-16,0 0 0 0,0 0 51 0,0 0 9 0,0 0 3 0,0 0 0 0,0 0-20 0,0 0-4 15,7 9-1-15,-7 1 0 16,0 2-11-16,0 4-3 0,0 3 0 0,3-1 0 0,-3 1-71 0,0 0-18 16,4-3 0-16,-4 3 0 15,7-1 27-15,-7 1 1 0,0 0 1 0,3-3 0 0,-3-1-15 0,0 7-3 16,7-6-1-16,-7-4 0 16,4 1-10-16,-4-4 8 0,7-2-8 0,-7-7 8 15,0 0-8-15,0 0 0 0,0 0 0 0,0 0 8 16,3-7-8-16,1 1 12 0,3-3-12 0,-3-4 12 0,-4 1-12 15,7-4 8-15,-7 0-8 0,0 1 8 0,3-1-8 16,4-3 0-16,-7-3 0 0,0 0 8 16,0 3-8-16,4 1 0 0,3-4 0 0,-4 3 0 0,1-3 0 0,3 3 0 0,3 0 0 15,-6 4 0 1,3 2 0-16,0 1 0 0,0 2 8 0,4 1-8 16,-8 2 0-16,8 1 0 0,-11 6 0 0,0 0 8 0,0 0-8 0,14 3 12 0,-14-3-12 0,18 3 12 31,-8 1 0-31,4 2 1 0,-3 0 0 0,-1 0 0 15,-6 4-3-15,7-1-1 0,-8 1 0 0,4 2 0 16,-3 4-9-16,3-1 12 0,-4 1-12 0,1 6 12 0,3-6-12 0,-7 3 8 16,0-1-8-16,0 1 8 0,0 0-8 0,0-6 0 15,-7 2 0-15,7-5 8 0,-4 2-8 0,4-6 0 16,-3 1 0-16,3-1 0 0,0-3 0 0,0 0 0 16,-7-3 0-16,7 0 0 0,0-3 21 0,0-3 6 15,0 0 1-15,0-1 0 0,0-2-48 0,7-4-8 0,-7 1-3 16,3-1 0-16,1-2 31 0,3-4 0 0,3 3-8 0,-6-3 8 15,3 4 0-15,4-1 0 0,3 0 0 0,-4 4 0 16,1-1 20-16,3 1 11 0,-3 2 1 0,3 4 1 16,0-3-50-16,3 2-11 0,-6 1-1 0,3 6-1 0,-14 0 30 0,21 0 0 15,-7 3 13 1,1 3-4-16,-5 1 3 0,4 5 1 0,-3 1 0 0,-4 6 0 0,0 3 1 0,0-4 0 16,4 4 0-16,-8 3 0 0,4 1-14 0,-7-1 11 15,4-3-11-15,-4 3 10 16,0-3-10-16,0 3 0 0,0-7 0 0,0 8 0 15,0-5 0-15,0-2 0 0,0-3 0 0,0-3 0 16,0-4-68-16,0 0-16 0,0-2-4 0,0-4-928 16,7 3-185-16</inkml:trace>
  <inkml:trace contextRef="#ctx0" brushRef="#br0" timeOffset="-83340.31">3747 14470 1958 0,'0'0'43'0,"0"0"9"0,-8 6 1 0,8-3 3 0,-3 4-45 0,-1-1-11 16,4 0 0-16,-3 1 0 0,-1-1 156 0,4 0 28 16,0 0 7-16,0 1 1 0,0-7-103 0,0 0-20 15,0 0-4-15,4 6-1 0,-1-3 0 0,4 0 0 0,1-3 0 0,2-3 0 16,-6 0-51-16,3-3-13 0,0-1 0 0,3 1 0 0,-3-3 12 16,4-4-1-16,3 4 0 0,-3-4 0 0,-1 1-3 0,-3 2-8 15,0-2 12-15,4 2-4 16,-8 1-8-16,5 3 10 0,-8 6-10 0,3-7 10 0,-3 1-26 0,0 6-6 15,0 0-1-15,0 0 0 0,0 0 49 0,-3-3 10 16,-5 3 1-16,5 3 1 16,-4 3-23-16,0 1-5 0,0 2-1 0,3 0 0 15,-6 7-9-15,3 3 0 0,-4-3 0 0,4 6 8 16,0-4-8-16,3 4 0 0,-6-3 9 0,-1 19-9 16,4-10 0-16,4-16 0 0,3 1 0 0,0 0 0 0,-4 2 24 0,8-2 1 15,-4-1 0-15,3 7 0 0,4-6-25 0,-7-13 0 16,11 6 0-16,-8-3 0 0,8 0 8 0,-1-3-8 15,5-3 0-15,2 0 8 16,-3 3-19-16,0-3-4 0,4-3-1 0,0-1 0 0,-1-2 16 0,1 3 0 16,0-7 0-16,-4 4-9 15,0-1-61-15,0 1-12 0,4-1-2 16,-4 1-1-16,-4 0 35 0,4-4 7 16,-3 4 2-16,0-4 0 0,-1 1-70 0,1-1-13 0,-8 0-4 0,8 4 0 0,-4-3 49 15,-4-1 10-15,8 0 1 0,-7 1 1 16,3-1 8-16,-4 4 2 0,1-4 0 0,-1 4 0 0,1-4 37 0,-1 4 7 15,4 0 1-15,-7-1 1 0,4 1 34 16,3-4 6-16,-7 4 2 0,0 3 0 0,0-1 36 0,0 4 7 0,0-3 2 0,0 6 0 16,0 0 10-16,-7 0 2 0,7 3 1 0,-4 3 0 15,4 1-17-15,-10 5-4 0,6 1-1 0,-3 2 0 0,4-2-3 0,-4 6 0 16,3-4 0-16,-3 4 0 0,3 0-36 0,-3-3-7 16,4-1-1-16,3 1-1 0,-4 0-1 15,4-4 0-15,0 1 0 0,0-4 0 0,0-2-18 0,4 2 10 16,-4-3-10-16,7 0 8 0,-7-6-8 0,0 0 0 15,0 0 0-15,0 0 0 16,0 0 20-16,14-3 3 0,0-3 0 0,-3 0 0 0,-1-4-23 0,1 1 0 16,-8-4 0-16,4 4 0 15,-3-4-16-15,3 1-8 0,-3-1-2 0,-1-2 0 16,-3 2 26-16,7-2 0 0,-7-1 0 0,-7 0 0 0,7 4 0 0,0-1 0 16,-3 4 0-1,3-1 0-15,0 4 0 0,-4 0 0 0,4 6 0 0,0-3 0 0,0 3 18 0,0 3 6 0,4 0 0 0,-4 3 1 16,3 4-33-16,4-1-8 15,-7 3 0 1,4 4-1-16,3 0 33 0,-4 0 6 0,4-1 2 0,0-2 0 0,4 2 26 0,-4-2 6 0,4-1 0 0,-4 1 1 16,0 0-66-1,3-4-14-15,1 0-2 0,-8 1-1 0,8-4 42 0,0 0 8 0,-1 4 1 0,-10-10 1 32,0 0-137-32,7 6-27 0,11 0-6 0,-18-6-1298 0</inkml:trace>
  <inkml:trace contextRef="#ctx0" brushRef="#br0" timeOffset="-82735.88">4653 14276 2188 0,'0'0'48'0,"0"0"11"0,0-7 1 0,-7 4 1 0,7-3-49 0,0 6-12 0,0 0 0 15,0 0 0-15,-3-3 156 0,-4 3 29 0,-1 3 6 0,1 0 1 16,0 3-103-16,0 1-20 15,0 5-4-15,4 1-1 0,-8-1-51 0,1 4-13 16,6 0 0-16,-7-1 0 0,1 4 54 0,3-6 8 0,0 2 2 0,0 1 0 16,3-3-52-16,-3-4-12 15,4 0 0-15,3 1 0 0,-7-4 0 0,7-6 0 0,0 0 0 0,0 0 0 16,0 0 0-16,0 0 0 16,7-3 0-16,-4 3 0 0,8 0 0 0,-4-3 0 0,3 3 0 0,4-3 0 15,-3-1 0-15,3 4 0 0,0 0 0 0,7-3 0 16,-6 3 0-16,6 0 0 0,0 0 0 0,-4 3 0 15,1 1 54 1,0-1 8-16,-4 3 2 0,0 3 0 0,0 1-52 16,-3-1-12-16,-1 4 0 0,1-1 0 0,-8 1 0 0,1-1 0 0,-4 1 0 15,3-1 0-15,-6 1 0 0,-1 0 0 0,1 2 0 16,-4-2 0-16,3-1 0 0,-6-2 0 16,-4 2 0-16,3 1 0 0,-10-4 0 0,7 1 0 0,-4-1 0 0,0 0 0 15,1-9 0-15,3 4 0 0,-7-8 0 16,6 1 0-16,1-3-100 0,4 0-22 0,-4-4-5 15,7 1-1 1,3 0-153-16,-3-4-31 0,3-18-7 0,4 12-1 0</inkml:trace>
  <inkml:trace contextRef="#ctx0" brushRef="#br0" timeOffset="-81730.23">4946 14329 1497 0,'0'0'32'0,"0"0"8"0,-7 0 0 0,3 0 4 0,4 0-36 0,0 0-8 15,0 0 0-15,-7-3 0 0,4 3 68 0,3 0 12 16,0 0 3-16,0 0 0 0,0 0-31 0,0 0-5 16,0-6-2-16,0 6 0 0,0 0 65 0,0 0 13 15,0 0 2-15,0 0 1 0,0 0-48 0,0 0-10 0,-4 9-1 0,4 0-1 16,0 4-2-16,0 3 0 0,0-1 0 0,4 1 0 16,-4 3-2-16,3 0-1 0,1-1 0 0,-1-2 0 15,8 0-46-15,-8-4-15 0,5-2 8 0,-1 2-8 16,0-2 34-16,3-1 3 0,1-3 1 0,-1 1 0 0,5-1-26 0,-1-3-12 15,3-3 10-15,-3 0-10 16,0-3 9-16,4-3-9 0,-4-4 8 0,0 4-8 16,0-4 0-16,4-2 8 0,-11-1-8 0,4 1 0 15,-1-4 0-15,-3 0 0 0,-3 4 8 0,3-1-8 16,-4-2 0-16,-3 2 0 0,0 1 0 0,0 2 8 16,0 1-8-16,-3-1 8 0,-1 1-8 0,4 6 8 0,0 3 0 0,0 0-8 15,0 0 12-15,0 0-4 16,0 0-8-16,0 0 0 0,-3 6 0 0,6 4 0 0,-3-1 0 15,7 0 0-15,-3 4 0 0,3-1 0 0,4 1 0 0,-4 3 0 16,0-4 0-16,3 1 0 0,1-1 0 0,0-2 0 16,-1-1 0-16,4-3 0 0,-3 4 17 0,-4-4-1 0,3 3-1 15,1-2 0-15,0-1-15 0,-4 0 9 16,0-3-9-16,3 4 8 16,-3-1-21-16,4-3-5 0,-8 0-1 0,5 0 0 0,-8-3 67 0,0 0 12 0,0 0 4 0,0 0 0 31,0 0-76-31,3-3-14 0,-3 3-3 0,11-6-1 15,-11-3 48-15,0 2 10 0,-7-2 1 0,7-4 1 0,-4-2-30 0,1-1 0 0,-1 0 0 0,4-3 0 16,-4 4 0-16,1-1 0 0,3 4 0 0,0-4 0 16,0 3 0-16,0 1 0 0,0-4 0 0,0 4 0 15,3 2 0-15,-3-2 0 0,8-4 0 0,-5 7 0 32,1-1 0-32,3 1 0 0,3-1 0 0,-6 4 0 15,-4 6 0-15,14-3 0 0,3 0 0 0,-6 6 0 0,0 0 0 0,3 3 0 0,-4 1 0 0,1 2 0 16,3 4 0-16,0-1 0 0,-3 4 0 0,10-1 0 15,-14 1 0-15,7 3 0 0,0-3 0 0,-3-1 0 16,-1 1 0-16,4 0-16 0,-3-1 1 0,-4 4 1 16,0-6 22-16,4-4 5 0,-1 1 1 0,-3-4 0 15,0 0-14-15,4-3-12 0,-11-3 3 0,11 0 0 16,-4-3 9-16,0-3 12 0,0-4-2 0,-4 4-1 16,4-3-9-16,0-1 0 0,0 1 0 0,1-4 0 15,-1 1 0-15,-4-4 0 0,1 0 0 0,3 1 0 16,-7 2 0-16,7-2-12 0,-7-1 2 0,0 3 1 15,0 1 9-15,0 2 12 0,-7 1-2 0,3 3-1 16,1 3-9-16,-4 6 0 0,3 0 0 0,-3 6 0 16,3 4 0-16,-6 2 0 0,3 4 0 0,0 3 0 15,0 0 0-15,3 0-12 0,-3 0 2 0,4 3 1 16,3-6 9-16,-7 0 12 0,7-4-2 0,0 4-1 16,7-3-9-16,-7-4 0 0,3 1 0 0,4-4 0 0,0 1 0 0,0-1-12 0,4 1 2 15,-1-4 1-15,5 0 9 0,-5-3 12 0,4 0-2 0,4-3-1 16,-4 0-9-16,4 0 0 0,-1-3 0 0,1-3 0 31,0 0-100-31,-1 0-23 0,1-1-4 0,-8 4-1 16,5 0-117-16,-5-3-24 0,18-7-5 0,-6 10-1 0</inkml:trace>
  <inkml:trace contextRef="#ctx0" brushRef="#br0" timeOffset="-80412.47">6255 14241 1497 0,'0'0'32'0,"0"0"8"0,0 0 0 0,0 0 4 0,0 0-36 0,-4-3-8 16,4 3 0-16,0 0 0 0,0 0 104 0,-3 3 20 16,-4 3 3-16,7 1 1 0,-4-1-15 0,4 3-2 15,0 4-1-15,0-1 0 0,0 1-28 0,0 3-6 0,0 2 0 0,0 1-1 0,4 0-5 16,-4 3-1 0,3-3 0-16,1 0 0 0,-4-1-14 0,3-2-3 15,-3 3-1-15,4-3 0 0,-1-4-13 0,1 1-2 0,-1-4-1 16,4-3 0-16,-7 1-13 0,0-1-2 0,0-6-1 0,0 0 0 0,4 0-19 0,-4 0 10 31,7 0-10-31,-3-6 8 0,-1-4-8 0,4 1 8 0,-7-4-8 0,11-2 8 0,-11-1 8 16,0-3 0-16,3 0 1 0,-3 4 0 0,4-4-17 0,-1 3-11 15,1-3 2-15,-4 4 0 0,3-1 9 0,1 0 0 16,-1 1-9-16,1-1 9 16,-1 3 0-16,4 1 15 0,-3-1-3 0,3 4 0 15,-3-4-12-15,3 7 0 0,0 0 0 0,-4 0 0 16,8 2 0-16,-4 4 8 0,0 0-8 0,0 4 0 0,-3-1 21 0,6 6-1 15,-6 1-1-15,-1-1 0 0,1 3-3 0,-1 1 0 16,1 0 0-16,-1 2 0 16,1 4-8-16,-4-3-8 0,0 3 12 0,0-4-12 0,3 1 8 15,-3-4-8-15,0 4 0 0,0-6 0 0,0-4 0 0,0-6 0 16,0 0 0-16,0 0 0 0,0 0 0 0,0 0 0 16,0-6 0-16,4-1 0 0,-1-2 0 0,1-1-9 0,3-2 9 0,0-4 0 15,0 4 0-15,0-1 0 16,7 1 0-16,-10-1 0 0,6-3 0 0,1 7 0 15,0 0 0-15,-4 2-8 0,0 1 8 0,3 3 0 0,-3 0 0 0,0 3 0 16,4 3 0-16,-4 6 8 0,-4 1-8 0,5-1 8 16,-1 4 0-16,0-1 1 15,-7 4 0-15,3 3 0 0,1-4-1 0,-1 1-8 16,-3 3 12-16,4-3-4 0,-4 2-8 0,0-2 0 0,0-7 0 0,0 4 8 0,3 0-8 0,-3-4 0 16,0 0 0-16,4 1 0 15,-4-4 0-15,0 0 0 0,0-6 0 0,3 7 0 16,-3 2 0-16,4-6 0 0,-4-3 0 0,7 6 8 15,-4-3-8-15,5 1 0 0,-5-1 0 16,8 0 0-16,-4-3 0 0,0 0 0 0,0 0 0 0,3-3 0 0,1 0 0 0,-4-1-14 16,4-2 3-16,3 0 1 0,-4-7 10 15,4 1 14-15,-3-1-3 0,3 1-1 16,-3-4-10-16,-1-3-16 0,1 0 4 0,-1 1 1 0,1-1 11 0,0 0 0 16,-4 3 0-16,0-2 0 15,3-1 0-15,-6 6 0 0,-1 4 0 0,1-1 0 0,-4-2 0 16,-4 6 0-16,1-1 0 0,3 7 8 0,-4 0-8 0,-3 3 0 15,-3 4 0-15,3 2 0 0,0 7 0 16,-1-1 0-16,1 4 0 0,0 3 0 0,0 0 8 16,4 3 0-16,-1-3 0 0,4 3 0 0,-3-3-8 15,3-3-13-15,3 0 3 0,1 0 1 0,-1-4 9 16,4-2 12-16,0-1-2 0,4 4-1 0,0-6-9 0,-1-1-16 0,4-3 4 0,0 0 1 16,1-2 11-16,2-1 0 0,1-3 0 0,-1-3 0 15,1-4 0-15,0 1 0 16,-1 0 0-16,-3-4 0 0,1-2 0 0,-1-1 0 15,-4 1 0-15,1-1 0 0,-4-2 0 0,0 2 0 0,0-3 0 0,0 1 0 16,-3-1 0-16,-4 3 0 0,3-2 0 16,-3-1 8-16,-3-3-8 0,3 4 0 0,0-1 0 0,-4 3 8 15,4-2-8-15,0-1 0 0,0 3 0 0,0 1 0 16,0 3 8-16,0-1-8 0,4 1 10 0,-1 2-10 0,-3 7 0 0,0 0 0 31,0 0-8-31,7 0 8 0,0 0 0 0,0 0 0 0,-3 4 0 0,3 2 0 16,0 0 0-16,0 0 0 0,4 1 8 0,-4 2-8 15,0 4 0-15,3-1 0 0,1 4 0 0,-1 3 0 16,1 3 0-16,-4 3 0 0,4 0 0 0,-4 0 0 0,0 3 0 0,0-3 0 16,0 3 0-16,-4 1 0 15,4-4 0-15,-3 0 0 0,3 3 8 0,-3-6-8 16,-1 0 0-16,1-3 0 0,-1-1 0 0,1-8 0 16,-1-1 0-16,-3-2 0 0,0-7 0 0,0 0 0 15,0 0-84-15,0-7-9 0,0-5-3 0,0-4 0 16,0-3-93-16,0 0-19 15,0-3-4-15,0-3-1006 0</inkml:trace>
  <inkml:trace contextRef="#ctx0" brushRef="#br0" timeOffset="-80175.65">7461 14131 1958 0,'4'-9'43'0,"-4"9"9"0,3-6 1 0,-3 6 3 0,4-3-45 0,-4 3-11 0,0 0 0 0,7 0 0 16,-7 0 133-16,7 6 25 0,-4 3 5 0,5 4 1 15,-1 6-67-15,0-1-13 16,0 4-2-16,0 3-1 0,0 1-12 0,0-1-2 0,0 3-1 0,0 3 0 15,4-3-11-15,-4 1-3 0,0-1 0 0,3 0 0 16,-3 0-24-16,0-3-6 0,0 0-1 0,0 1 0 31,1-1 35-31,-1-3 6 0,0 0 2 0,0-7 0 0,-4-2-52 0,1 2-12 0,3-5 0 0,-4-4 0 16,1 3-48 0,-1-5-13-16,-3-4-3 0,0 0 0 0,0 0 0 0,0-10 0 0,-3 1 0 15,-1-4 0-15,-3 1-64 0,-3-4-14 16,-1-3-2-16</inkml:trace>
  <inkml:trace contextRef="#ctx0" brushRef="#br0" timeOffset="-79955.97">7264 14498 2880 0,'0'0'128'0,"0"0"25"16,7 3-122-16,0 1-31 0,0 2 0 15,3-3 0-15,1 0 108 0,3 0 16 0,4 0 4 0,-1 0 0 16,5 1-52-16,-5-4-9 0,4 0-3 0,4 0 0 15,0 0-51-15,-1-4-13 0,5 1 0 0,-1 0 0 16,-3-3 0-16,3 0 0 0,-3 3 0 0,-1-4 0 16,4 1 0-16,1 3 0 0,-1 0 0 0,0 0 0 15,0-1 0-15,-6 1 0 0,2 3 0 0,-10 0 0 16,0-3-48-16,4 3-13 0,-7 0-3 0</inkml:trace>
  <inkml:trace contextRef="#ctx0" brushRef="#br0" timeOffset="-78722.97">2861 16201 1713 0,'0'0'48'0,"0"0"12"16,0 0-48-16,-7 0-12 0,3 3 0 0,4-3 0 15,-7 3 138-15,7-3 26 0,-3 3 4 0,-1 3 2 0,4-2-50 0,-7-1-11 0,7-3-1 0,0 6-1 32,0-6-10-32,0 6-1 0,0-6-1 0,0 7 0 0,7-1-43 15,0-3-9-15,0 0-2 0,4 3 0 16,3-2-11-16,0-1-2 0,4 0-1 0,7 0 0 0,-4-3-4 15,3 0-1-15,1 0 0 0,3-3 0 0,1 3-2 0,-1-3 0 0,4 0 0 0,-4-1 0 16,0-2-8-16,0 3-3 0,-3 0 0 0,3 0 0 31,-3 0-1-31,0-1-8 0,-4 4 12 0,3-3-4 0,-9 3-8 0,-5 0 8 0,4 0-8 0,-7 3 8 16,-7-3 19-16,0 7 3 0,0 2 1 0,0 1 0 16,-10-1-31-16,-4 7 0 0,-4-4 0 0,0 4 0 15,1 3 0-15,-8-1 8 0,4 1-8 0,-4 3 12 16,0 3-12-16,1 0 0 0,-1 4 0 0,-3 2 0 15,10 0 0-15,-7-2 0 16,4 5 0-16,7-3-10 0,-7 1 10 0,10-1 0 0,-3 4 8 0,4-7-8 16,3 0 0-16,3-3 0 0,4 0 0 0,4-6-8 0,-4 0 8 0,10-4 0 31,-3 1 0-31,7-6 0 0,-3-1 0 0,3-6 0 0,0 3 0 0,4-6 0 0,-4 0 0 0,7-6 0 0,-7 0 0 0,7-4 0 31,1 1 0-31,-8 0 0 0,7-4 0 0,-7 4 0 0,0-4 0 16,-3 4 0-16,3-1 0 0,-4 1-8 15,-3 0-7-15,4-4-1 0,-7 7 0 0,-1-4 0 0,-3 1-72 16,0 3-14-16,0-4-3 0,-3 1-1 16,-1 3-62-16,-3-1-13 0,3-2-3 0,-6 3-631 0,3-1-126 15</inkml:trace>
  <inkml:trace contextRef="#ctx0" brushRef="#br0" timeOffset="-78492.75">3023 16608 2656 0,'0'0'59'0,"0"0"12"0,0 0 2 0,0 0 1 0,0 0-59 0,0 0-15 0,0 0 0 0,0 0 0 0,0 0 80 0,4 4 14 15,6-4 2-15,1 3 1 0,0-3-34 0,3 0-7 16,0 3-2 0,3-3 0-16,-2-3-14 0,6 3-2 0,-4-3-1 0,5 3 0 0,-1 0-13 15,3-4-2-15,1 1-1 0,0 0 0 0,-4 0-12 0,0 0-9 16,4 0 12-16,0-4-12 0,-4 4 8 0,0 0-8 15,-4-3 0-15,5 0 0 16,-8 3 0-16,3-1 0 0,-6 1 0 0,-4 0 0 16,4 0-73-16,-4 3-12 0,3-3-3 0,-6 6-874 15,-4-3-175-15</inkml:trace>
  <inkml:trace contextRef="#ctx0" brushRef="#br0" timeOffset="-77971.48">3768 16677 2217 0,'0'0'48'0,"0"0"11"0,0-6 1 0,3-3 4 0,-3-1-52 0,0 1-12 16,0 3 0-16,0-4 0 0,4 4 99 0,-4 0 17 0,0 6 3 0,7-3 1 15,-7 3-45-15,0 0-9 0,0 0-2 0,0 0 0 16,0 0 0-16,0 0 0 0,0 0 0 0,0 3 0 16,0 9 0-16,0-2 0 0,0 5 0 0,-7 23 0 15,0-4-51-15,3-18-13 0,1 3 0 0,-1 6 0 16,4-3 0-16,-10 3 0 0,2 0 0 0,5 0 0 0,-4 0 54 0,3 4 8 15,1-4 2-15,3 0 0 0,0-6-52 0,0-1-12 16,0 1 0-16,0-3 0 0,3-1 0 0,4 1 0 16,0-3 0-16,1-4 0 0,2-3-12 0,-6-2-6 15,10-4-1-15,-4 0 0 0,1 0 19 0,3 0 0 16,4-4 0-16,-8-2 0 16,4 0 0-16,0 0 0 0,1-1 0 0,2 1 0 0,-6 0 0 0,-1-1 0 0,-3 4 0 15,4-3 0 1,0 0 0-16,-4 0 0 0,0 2-8 0,-4 1 8 15,-3 3-21-15,4-3-1 0,-1-3 0 0,-3 6 0 16,0 0-102-16,0-6-20 0,0 2-4 0,-7-2 0 16,4 3-72-16,-4 0-13 0,-11-6-3 0,0 2-1 15</inkml:trace>
  <inkml:trace contextRef="#ctx0" brushRef="#br0" timeOffset="-77746.33">3655 16878 2508 0,'0'0'71'0,"0"0"16"0,0 0-70 0,0 0-17 0,0 0 0 0,3-6 0 16,4 0 99-16,-7-1 16 0,4 4 3 0,6-3 1 0,1 3-37 0,0-4-7 15,3 1-2-15,10 0 0 0,-6 0-58 0,-7 3-15 16,3-1 0-16,-4 1 0 16,8 3 105-16,0 0 19 0,-1 0 3 0,1 0 1 15,0 0-103-15,-1 0-25 0,-3 3 0 0,0 1 0 16,4-1 0-16,-7 0 0 0,-1 0 0 0,4 0 0 15,-3-3 0-15,-8 3 0 0,8-3 0 0,0 0 0 16,-8 0-148-16,-3 0-36 0,7-3-6 0,-7 0-2 0</inkml:trace>
  <inkml:trace contextRef="#ctx0" brushRef="#br0" timeOffset="-76577.12">3023 15912 1384 0,'0'0'39'0,"0"0"9"0,-7 3-38 0,7-3-10 15,-3 4 0-15,3-1 0 0,-7 0 133 0,3 0 25 16,-3 0 5-16,4 0 1 0,3-3-16 0,0 0-4 16,-4 3 0-16,4-3 0 15,0 0-42-15,0 0-9 0,0 0-1 0,0 0-1 0,0 0-26 16,0 0-5-16,0 0 0 0,0 0-1 0,0 0-18 0,0 0-3 15,0 0-1-15,0 0 0 16,4 7-8-16,6-4-1 0,-6 3-1 0,6 0 0 0,-3-2-7 16,7-1-2-16,-3 3 0 0,0-3 0 0,3 3-9 15,0-3-1-15,3 1-8 0,-2-1 12 0,6-3-4 0,-7 0-8 16,7 0 11-16,-7 0-11 0,7-3 9 0,4 3-9 16,-4 0 0-16,-3-4 9 0,3 1-9 0,0 0 0 15,0 3 0-15,4 0 0 0,-7 0 0 0,3 0 8 0,0 0-8 0,0 0 0 16,-10 0 0-16,3 0 8 0,0 0-8 0,-3-3 0 15,-4 0 11-15,0 3-3 16,0-3-8-16,3 0 12 0,-10 3 4 0,0-7 0 0,0 7 0 0,0-3 0 16,0-3 3-16,0 0 1 0,0 3 0 0,0 3 0 15,0-7-3-15,-7 1 0 0,7 3 0 0,0 3 0 16,-3-6-17-16,3 2 0 0,-7 1 0 16,7 3 0-16,-4-6 0 0,1 3 0 15,-1-3 0-15,1 3 0 0,-1-4 0 0,4 1 13 0,-7 0-4 0,3-4-1 0,-6 4 4 16,3-3 1-16,0-1 0 0,0 1 0 0,-4-1-26 0,-3 1-6 15,3-4-1-15,1 4 0 16,-1-3 42-16,-3-1 8 0,4 4 2 0,6-1 0 16,-7 1-52-1,1 2-9-15,6 1-3 0,-3 3 0 0,7 3 52 0,0 0 9 0,-3 0 3 0,3 0 0 0,0 0-46 16,0 0-9-16,0 0-1 0,0 0-1 16,0 0-139-16,10 0-28 0,-3 0-6 0,4 0-1 15</inkml:trace>
  <inkml:trace contextRef="#ctx0" brushRef="#br0" timeOffset="-75891.78">4812 16235 2066 0,'0'0'43'0,"0"0"10"16,0 0-42-16,0 0-11 0,0 0 0 0,0 0 0 0,0 0 167 0,0 0 31 0,0 0 6 0,0 0 2 15,0 0-74-15,0 0-14 0,0 0-3 0,7 7-1 32,-4-4-65-32,5-3-13 0,2 3-2 0,-6-3-1 0,6 3-2 0,1-3-1 0,-1 0 0 0,1 0 0 15,3-3-30-15,0 3 8 0,-3-3-8 0,3 3 0 32,-4-3 0-32,5 3 0 0,-1-4 0 0,0 4 0 15,-7-3 0-15,3 3 0 0,1-3 0 0,0 3 0 0,-1 0 0 16,-3 3 0-16,0-3 0 0,-7 0 0 0,0 0 20 0,0 0 0 0,0 0 1 0,0 0 0 15,0 0-85-15,0 0-16 0,0 0-4 0,0 0-1 16,0 0-79-16,0 0-15 0,-3 0-3 0</inkml:trace>
  <inkml:trace contextRef="#ctx0" brushRef="#br0" timeOffset="-75682.36">4805 16467 2508 0,'0'0'71'0,"0"0"16"16,0 7-70-16,0-1-17 0,3-3 0 0,1 3 0 16,3-3 136-16,-4 1 24 0,5-1 5 0,2-3 1 15,-3 3-61-15,4-3-12 0,-1 0-2 0,1 0-1 16,0 0-72-16,3-3-18 0,3 3 0 0,-6-3 0 0,3 3 55 0,0 0 7 0,4-4 2 0,-4 4 0 31,0-3-52-31,7 3-12 0,-10-3 0 0,3 0 0 16,7 3-72-16,-10-3-18 0,6-3-3 0</inkml:trace>
  <inkml:trace contextRef="#ctx0" brushRef="#br0" timeOffset="-74943.74">5779 15423 2419 0,'0'0'107'0,"3"3"22"0,1 4-103 0,-1-4-26 0,4 3 0 0,4-3 0 15,-8 0 56-15,8 0 7 0,-1 1 1 0,5-1 0 16,-5-3 51-16,8 0 10 0,-1 0 3 0,1-3 0 15,3 3-92-15,0-4-17 0,1-2-4 0,2 3-1 16,-3-3 2-16,4 3 1 0,-4-1 0 0,0-2 0 16,-3 3-17-16,0 0 8 0,-4 0-8 0,0 0 0 15,-3 3 0-15,-1 0-19 0,-3 0 3 0,7 0 0 16,-14 0-106-16,0 0-21 0,0 0-4 0,0 6-1 16,0-6-116-16,0 6-24 0</inkml:trace>
  <inkml:trace contextRef="#ctx0" brushRef="#br0" timeOffset="-74141.42">5870 15470 1579 0,'0'0'32'0,"0"0"10"0,0 0-34 0,0 0-8 0,0 0 0 0,0 0 0 31,0 0 153-31,0 0 29 0,0 0 6 0,0 0 0 0,0 0-45 0,0 0-10 0,0 0-1 0,7 0-1 16,-7 0-54-16,0 0-10 0,4 0-3 0,-4 0 0 16,0 0 0-16,0 0 0 0,0 0 0 0,7 3 0 15,-7-3 0-15,3 7 0 0,-3-7 0 0,4 3 0 16,-1 3-46-16,-3-6-10 0,4 6-8 15,-4 1 12-15,4-1-1 0,-1 0 0 0,-3 4 0 0,4-4 0 16,-1 3-3-16,4 1 0 0,-7-1 0 0,4 0 0 16,-4 4 1-16,3 0 0 0,1 2 0 0,-1 1 0 15,-3 3-1-15,4 3 0 0,-4-4 0 0,3 8 0 0,1-1 0 16,-4 0 0-16,3 0 0 0,4 3 0 16,-7 0 0-16,4-3 0 0,-4 4 0 0,3-1 0 0,5 0-8 0,-8 3 8 0,3 1-8 0,1 5 8 31,-1-2-8-31,-3 2 0 0,4 1 9 0,3 3-9 0,-4-4 0 15,-3-5 0-15,7 2 0 0,-3 1 0 0,-4-4 0 0,0 4 12 16,3 2-4-16,-3 1 0 0,4-4-8 0,-4 7-10 16,0 0 10-16,3 0-13 15,-3-4 21-15,0-2 4 0,0-1 0 0,4 1 1 16,-4-4-13-16,3 0 0 0,-3 1 0 0,4-1 0 0,-4 1 0 16,4-7 0-16,-4 3 0 0,0-3 0 15,7-3 0-15,-7-3 0 0,0-4 0 0,3 1 0 0,1-3 0 0,-4 2-16 0,3-5 1 16,1 2 1-16,-4-2 22 0,3 2 4 0,-3 1 0 0,4-7 1 15,-1 3-13-15,-3 1 0 0,0-1 0 16,0 1 0-16,4-1 0 0,-4 4 0 0,7-4 0 16,-7 7 0-1,0-7 0-15,0 4 0 0,0-7 0 0,0 3 0 16,0-9 0-16,0 0 0 0,0 0 8 0,0 0-8 0,0 0 0 0,0 0 0 0,0 0 0 0,0 0 0 16,0 0 0-1,0 0 0-15,0 0 8 0,0 0-8 0,0 0 0 0,3 0 0 0,4-3 0 0,0 3 0 16,1-3 8-16,-1-3-8 0,0 3 11 0,3-4-11 15,-3 4 12-15,0-3-12 0,4 3 12 0,-4 0-12 0,4-4 8 0,-1 1-8 16,4 3 0-16,-7 0 0 16,7 0 8-16,-3 0-8 0,3-1 0 0,0 1 5 0,7 0-5 15,-6 0 0-15,-1 0 0 0,7 3 0 16,-7-3 0-16,4 0 0 0,-1-4 0 0,4 7 0 0,-3-3 0 16,0 3 0-16,-1-3 0 0,1 3 0 0,-4 3 0 0,0-3 0 0,0 3 0 15,-3-3 0 1,-1 3-26-16,5 1-5 0,-8-1-1 0,7 0-1040 15,-4-3-209-15</inkml:trace>
  <inkml:trace contextRef="#ctx0" brushRef="#br0" timeOffset="-72258.31">6985 15953 1925 0,'0'0'40'0,"0"6"10"16,0-6-40-16,4 7-10 0,-4-7 0 0,0 0 0 0,3 6 100 0,-3-6 17 0,0 0 4 0,0 0 1 31,0 0-26-31,0 0-6 0,0 0-1 0,0 0 0 15,0 0-14-15,0 0-3 0,0 0-1 0,0 0 0 0,0 0-3 16,0 0-1-16,-7 0 0 0,0-3 0 16,3 3-15-16,1-3-4 0,-8 3 0 0,1-3 0 15,3-1-16-15,0 1-4 0,-4-3-1 0,4 0 0 16,-4-1-11-16,4-2-1 0,-3 0-1 0,-1-4 0 16,1 1-2-16,-1-4-1 0,0 3 0 0,-3-9 0 0,4 0-1 0,-1 0 0 0,1 1 0 0,-1-1 0 15,4 0-2-15,0 3 0 16,3-3 0-16,-6 0 0 0,3 3 8 0,3 3 2 0,-3-2 0 15,4 2 0-15,-1 0-18 16,-3 4-16-16,3-4 4 0,1 3 0 0,-1 1 12 0,1-1 16 0,3 4-3 16,0-4-1-16,0 1-12 0,0-1-15 0,3 1 3 0,4 2 1 15,-7-2 11-15,11 6 16 0,-7-4-4 16,3 1-1-16,-4-1-19 0,8 4-4 0,-1 0-1 16,-3 3 0-16,4 0 13 0,3 3 0 0,0-4 0 0,4 4 0 0,-1 4 0 0,1-1 0 15,0-3 0-15,-1 3 0 16,1 3 8-16,-4-3 4 0,4 4 0 0,-4-1 1 0,-4 0-13 0,5 0 0 15,-5 1 0-15,-3 5 0 16,0-2 0-16,-3-1 0 0,-1 0 0 0,1 1 0 0,-4 2 0 0,0-2 0 31,-4 2 0-31,1-2 0 0,-1-1 0 0,-3 4 0 0,0-4 0 0,-3 0 0 0,-1 1 0 0,0-1 0 16,1 4 0-16,-1-4 0 0,-3-3 0 0,4 1 0 16,-1 2 0-16,-3-3 0 0,3 1 0 0,1-4 0 15,-1 3 0-15,4-3 0 16,0-3 0-16,3 3 0 0,-3-3 0 0,4 0 0 0,3 0 0 15,0 0 0-15,0-3 0 0,3-3 0 16,4 0-48-16,-3-4-13 0,7 1-3 0,-4-1 0 16,3-2-153-16,1 3-31 0,-1-4-7 0</inkml:trace>
  <inkml:trace contextRef="#ctx0" brushRef="#br0" timeOffset="-70803.39">7059 16524 1843 0,'0'0'40'0,"0"0"9"0,0 0 2 0,0 0 1 0,0-6-42 0,0 2-10 0,0-2 0 0,0 0 0 15,4 3 100-15,-4-4 17 16,0 1 4-16,0 0 1 0,0 0-20 0,0-1-4 15,0 4-1-15,0-3 0 0,-4 0-4 0,4 6-1 16,0-3 0-16,0 3 0 0,0 0-17 0,-7 0-4 16,0 0-1-16,0 3 0 0,0 0-28 0,0 6-6 0,-4 1 0 0,4-1-1 15,-3 4-11-15,-1-1-3 0,4 4 0 0,0-1 0 32,-7 1-5-32,3-3-2 0,1 2 0 0,3 4 0 15,-4-3-3-15,7 3-1 0,-3-4 0 0,4 4 0 0,-1-3-2 0,4-4-8 16,0 4 12-16,4 0-4 0,-1-1-8 0,4-2 0 0,4 3 0 15,0-4 0-15,-1 1 0 0,4-1 0 0,0 1 0 0,1-7 0 16,2 0 0-16,-3 1 0 16,4-7 0-16,0 3 0 0,-1-6 0 0,1-1 0 0,-1 1 0 0,1-3 0 15,0 0 0-15,-1-4 18 0,-2 1-3 0,-1 3-1 16,0-4-14-16,0 1 0 0,-4-1 0 0,-3 1 0 16,1 0-8-16,-5-1-5 0,1 4-1 0,-1-3 0 15,-3-4 14-15,0 4 0 0,0-1 0 0,-3-2 0 0,-1 2 9 0,1-5-9 16,-8 2 0-16,4 1 9 15,0-1-1-15,-4 0 0 0,1 1 0 16,-1-1 0-16,1-2-8 0,2-1 0 0,-2 7 0 0,-1-4 0 16,4 4 0-16,0-1 0 0,0 4 0 0,0 3 0 15,0 0-48 1,3 0-12-16,1-1-3 0,-1 4 0 0,1 0-53 0,-1 0-10 16,4 4-2-16,-3-4-786 0,3 3-157 0</inkml:trace>
  <inkml:trace contextRef="#ctx0" brushRef="#br0" timeOffset="-70346.62">7010 16304 1728 0,'0'0'38'0,"0"0"8"0,0 0 2 0,0 0 0 0,0 0-39 0,0 0-9 0,0 0 0 0,0 0 0 0,0 0 102 0,0 0 18 16,0 0 4-16,0 0 1 15,0 0-46-15,0 0-10 0,0 7-1 0,3-4-1 0,-3-3-3 0,4 6 0 16,-1 0 0-16,-3 1 0 0,7-1 30 0,-3 0 6 15,-1 7 0-15,4-1 1 0,1 1-36 0,-1 2-7 16,3 4-2-16,-3 6 0 0,-3 0-4 0,6 7-2 16,-6 2 0-16,6 7 0 15,-3-3-21-15,1 2-4 0,-1-2-1 0,0 3 0 16,0-7 0-16,3 1 0 0,-3-1 0 0,0 1 0 16,0-4-24-16,1 4 0 0,-1-4 8 0,0-3-8 15,0-6 0-15,-4 0 0 0,4-3 0 0,-3 3 0 0,-1-7 0 0,1-2 0 16,-4-4 0-16,3 1 0 0,-3-1 0 15,0-6 0-15,0-3 0 0,0 0 0 16,0 0 0-16,-3 0 0 0,-1-3 0 0,1-3 0 16,-1 0-49-16,-3-4-12 0,4 1-3 0,-1-1 0 15,4-5-102-15,0 2-21 16,-3 1-4-16,3-1-1 0</inkml:trace>
  <inkml:trace contextRef="#ctx0" brushRef="#br0" timeOffset="-68914.89">7578 15392 2188 0,'0'0'48'0,"0"0"11"0,0 0 1 0,0 0 1 16,0 0-49-16,0 0-12 0,0 0 0 0,0 0 0 15,0 0 105-15,0 0 19 0,0 0 3 0,0 0 1 0,0 0-52 0,7 6-11 0,0-3-1 0,0 0-1 16,3 1-50-16,-3-4-13 15,4 3 0-15,3-3 0 0,-3 0 56 0,3 0 7 16,-4-3 1-16,5-1 0 0,-1 1-52 0,0 0-12 16,-4 0 0-16,4 0 0 0,1 0 0 0,-1 0 0 0,-4-4 0 0,4 4 0 15,-3 0 0-15,0 0 0 0,-1 3 0 0,-3-3 0 16,0 3 0-16,0-3 0 16,0 3 0-16,-7 0 0 0,0 0 0 0,0 0 0 15,4-4 0-15,-4 4 0 0,0 0 36 0,0 0 5 0,0 0 1 0,0 0 0 16,0 0-18-16,0 0-4 0,0 0-1 0,0 0 0 0,0 0-19 0,0 0 8 15,0 0-8-15,0 0 0 0,0 0 0 0,0 0 0 16,0 0 0-16,7 7 0 16,-4-4 0-16,-3-3 0 0,4 6 0 0,0 0 0 15,-1 1 0-15,-3-1 0 0,0 0 0 0,4 1 0 16,-4 2 0-16,0-3 0 0,0 0 0 0,0 4 0 0,3-4 0 16,-3 4 0-16,0-1 0 0,4 0 0 15,-4 4 0-15,0-1 0 0,0 1 0 0,3 0 0 16,-3 2 0-16,4 1 0 0,-4 3 0 0,3 3 0 15,-3 0 0-15,4 6 0 0,-1 3 0 0,4 1 0 16,-7 2 58-16,4-3 5 0,-1 1 1 0,1 5 0 16,3-2-103-1,-3 2-20-15,-1 1-4 0,1 3-1 0,3 0 103 0,-4-1 20 0,1 4 4 0,3-3 1 16,-4-3-52-16,4-4-12 0,-3 1 0 0,3-1 0 0,-4 1 0 0,4-1 0 16,1-3 0-16,-5-2 0 0,4-4 0 0,-3 3 0 15,3 0 0-15,0 0 0 0,0 1 0 0,-4-1 0 16,4 0 0-16,4 7 0 0,-4-7 0 0,-3 0 0 0,3-3 0 15,-4 0 0-15,4 0 0 0,-7-3 0 0,4 0 0 0,-1 0 0 16,-3 0 0-16,4-3 0 0,-4 3 0 16,0-3 0-16,0-1 0 0,0-2 0 0,0 0 0 0,0-4 0 31,0 1-48-31,-4-4-13 0,4-2-3 0,0-4 0 0,0-3 103 0,0 0 20 0,-3 3 4 16,3-3 1-16,0 0-52 0,-4 0-12 0,1 0 0 0,-1 0 0 15,1-3 0-15,-1 3 0 0,1 0 0 0,-4 0 0 16,-1 0 0-16,5 0 0 15,-8 3 0-15,4 0 0 0,0 0 0 0,-3 3 0 0,-1 1 0 0,4-1 0 16,-4 3 0-16,1 1 0 0,-1-1 0 0,1 1 0 16,-4-4 0-16,3 3 0 0,0-2 0 0,-3 2 0 15,4-6 0-15,-1 3 0 0,4-3 0 0,-4 1 0 16,4-1 0-16,0 0 0 0,0 0 0 0,4 0 0 16,-4-3 0-16,3 0 0 0,1 0 0 0,-1 0 0 15,1-3 0-15,-1 0 0 16,1 0 0-16,-1 0 0 0,1-1-48 0,3-2-13 0,0 0-3 0</inkml:trace>
  <inkml:trace contextRef="#ctx0" brushRef="#br0" timeOffset="-66882.55">8654 15382 2100 0,'-14'7'44'0,"14"-7"10"32,-4 3-43-32,4-3-11 0,-4 3 0 0,4-3 0 0,-7 3 102 0,7-3 18 0,0 0 4 0,0 0 1 15,0 0-44-15,0 0-9 0,0 0-1 0,0 0-1 16,7 3-14-16,-3 4-4 0,0-4 0 0,6-3 0 15,1 3-52-15,3-3 0 0,0 0 0 0,4-3 0 16,3 3 0-16,-4 0 0 0,1-3 0 0,3 3 11 16,0-4 5-16,1 4 2 0,-1 0 0 0,3 0 0 15,1 0-6-15,0-3-2 16,3 0 0-16,0 0 0 0,0 3-10 0,1-3 8 0,-1 0-8 0,0 0 8 16,-3 3-8-16,-4-4 8 0,4 1-8 0,-8 0 8 15,1 3 16-15,-4-3 4 0,0 0 0 0,-3 3 0 16,-4-3-48-16,0 0-8 0,0-1-3 0,-4 1 0 15,1 0-53-15,-1-3-10 0,-3 0-2 0,-3-1-1 16,3 1-127-16,-4 0-26 0</inkml:trace>
  <inkml:trace contextRef="#ctx0" brushRef="#br0" timeOffset="-65939.17">8569 15270 588 0,'0'0'12'0,"0"0"4"0,0 0-16 0,0 0 0 0,0 0 0 0,0 0 0 16,0 0-14-16,0 0-6 0,-4-4 0 0,4 4-1 15,0 0 4-15,0 0 1 0,-3-3 0 0,3 3 0 16,0 0 32-16,0 0 6 0,0 0 2 0,0 0 0 16,-7-3 49-16,7 3 11 0,-4 0 1 0,4 0 1 0,-7-3-22 0,4 3-4 0,3 0 0 0,-7 0-1 15,7 0-42-15,-4-3-8 0,4 3-1 0,0 0-8 16,-3 0 0-16,3 0 0 0,0 0 0 0,0 0-12 31,-7 0 24-31,7 0 4 0,-4 0 2 0,4 0 0 0,0 0-18 0,-7 3 0 0,7-3 0 0,-4 6 0 16,1-3-11-16,3-3-5 0,-4 4-2 0,4-4 0 15,-3 3 38-15,3-3 8 0,-7 6 2 0,7-6 0 16,-4 3 54-16,4-3 12 0,-3 3 1 0,3-3 1 16,-4 3 10-16,1 1 3 0,3-4 0 0,-7 6 0 15,3 0-24-15,1-3-5 0,3-3-1 0,-4 6 0 16,1-2 38-1,3-4 7-15,0 6 2 0,0-6 0 0,0 0-103 0,0 3-25 0,0-3 0 0,0 0 0 16,0 0 0-16,0 0 0 0,0 0 0 0,0 0 0 0,0 0 56 0,3-3 7 16,4-3 1-16,0-1 0 0,0-5-52 0,4-1-12 15,-1 1 0-15,5-4 0 16,-1 3 0-16,3-2 0 0,-3 2 0 0,4 4 0 16,-4-4 18-16,0 4 1 0,4 0 0 0,-8 2 0 15,1 1-31-15,0 0-5 16,-4 3-2-16,-4-1 0 0,-3 4 41 0,0 0 8 0,0 0 2 0,0 0 0 15,0 0-8-15,0 7 0 0,-3-1-1 0,-1 3 0 16,1 1-7-16,-4 2 0 0,0 4-1 0,-4 0 0 0,4 2-15 0,-4-2 0 0,4 3 0 0,-3 0 0 16,-1 0 0-16,1-1 0 0,2 1-11 0,-2-3 11 31,-1 3 0-31,1-4 0 0,3-2 0 0,-4 3 12 16,4-1-12-16,-4-2 0 0,8 3-12 0,-4-4 12 0,3 1 0 0,-3-1 0 0,4-2 0 0,-1-1 0 31,4 0 0-31,-3-6 0 0,3-3 0 0,0 0 0 0,7 7 0 0,-4-4 0 15,4 0 0-15,4 0 0 0,-1-3 0 0,5 3 12 16,-1-3 0-16,7 0 0 0,0 0-4 0,0 0 0 0,0 0 0 0,8 0 0 16,-8 3-8-16,0 1 8 0,4-1-8 0,-8 0 8 15,4 3-8-15,-6 0 10 0,-1 1-10 0,-4 2 10 32,1-3-10-32,-1 4 0 0,-6-4 0 0,3 3 0 15,0-2-128-15,-3-1-22 0,-1-3-4 0</inkml:trace>
  <inkml:trace contextRef="#ctx0" brushRef="#br0" timeOffset="-64759.32">9737 15176 1151 0,'0'0'48'16,"0"0"-38"0,0 0 75-16,0 0 15 0,0-7 4 0,0 1 0 0,0 6-25 0,0 0-5 0,0-3-1 0,0 3 0 31,0 0-7-31,0 0-2 0,0 0 0 0,0 0 0 16,0 0 52-16,0 0 9 0,0 0 3 0,0 0 0 15,0 0-52-15,0 0-9 0,0 0-3 0,0 0 0 16,0 0-52-16,0 0-12 0,0 0 0 0,3 6 0 0,1 4 0 0,-4 2 0 0,3 1 0 0,4 2 0 15,-3 1 44-15,-1 3 6 0,1 0 1 16,-1-1 0-16,4 1-25 0,-3 0-5 0,0 0-1 0,-1-4 0 31,1 1-4-31,-1-3 0 0,1-1-1 0,-1-2 0 16,-3-4-30-16,4 0-5 0,-4-6-2 0,0 0 0 0,0 0 22 0,0 0 0 0,0 0 0 0,0 0 0 16,0 0 47-16,3-3 13 0,-3-3 4 0,0-4 0 15,0 1-52-15,4-4-12 0,-4 4 0 0,0-4 0 16,0-2 0-16,3 2 0 0,-3-2 0 0,0-1 0 15,0 0 0-15,4 1 0 0,-4-1 0 0,3 0 0 16,1 4 0-16,-1-4 0 16,1 0 0-16,-1 4 0 0,5-1-8 0,-1 1-5 0,0 2-1 0,0 1 0 15,0 3 14-15,0-1 0 0,3 4 0 0,-3 0 0 16,4 0 0-16,0 3 13 0,3 0-4 0,-4 0-1 16,1 3 5-16,3 0 1 0,-3 0 0 0,-1 7 0 15,1-4 0-15,-1 3 0 0,1 4 0 0,-1 0 0 16,-2 2-2-16,-1 4 0 0,-4-3 0 0,4 2 0 15,-3 1-12-15,-4-3 9 0,3 3-9 0,-3-4 8 16,4-2-8-16,-4 0 0 0,-4-1 9 0,4-6-9 16,0-6 0-16,0 0 0 0,0 0 0 0,0 0 0 15,0 0 0-15,0 0 0 0,0-6 0 0,4-3 0 16,-4-4 0-16,3-3-8 0,1 1 8 0,-1-4 0 0,4 3 0 0,0-3 0 0,1 1 0 0,-1 2-8 16,0 0 8-16,0 1 0 0,3-1 0 15,-3 3 0 1,0 4 0-16,4 0 0 0,0-1 0 0,-4 7 8 0,3-3-8 0,1 6 0 0,-1 0 0 0,1 3 0 15,0-3 14-15,-1 6 2 0,1-3 0 0,-1 4 0 16,1 2 3-16,-1 4 1 16,-3 2 0-16,1 1 0 0,-1 3 2 0,-4 6 1 0,4 0 0 0,-3 3 0 15,-1-3-11-15,1 0-1 0,-1 0-1 0,-3-3 0 32,0 0-10-32,4-6 0 0,-4 0 0 0,0-1 8 0,0-5-8 0,0-1 0 15,-4-3 0-15,1 1 0 0,3-7-52 0,0 0-8 0,0 0-3 0,-4-3 0 31,1-4-140-31,-1 1-28 0,1 0-5 0</inkml:trace>
  <inkml:trace contextRef="#ctx0" brushRef="#br0" timeOffset="-63937.83">8632 16612 1789 0,'0'0'76'0,"0"0"-61"32,0 0 43-32,0 0 9 0,0 0 1 0,8 0 1 0,-1-4 22 0,-4 4 4 0,4 0 1 0,4-3 0 31,-4 3-8-31,3 0 0 0,5 0-1 0,-1 0 0 16,0-3-19-16,0 3-3 0,3 0-1 0,1-3 0 15,-4 3-40-15,7-3-9 0,-3 0-2 0,0 3 0 16,3-3 32-16,0-1 7 0,7 1 0 0,0 0 1 0,1 0-35 0,2 0-7 0,5 0-2 0,6 0 0 15,-7-4-9-15,1 4 0 0,-1-3 9 16,-3 3-9-16,-4 0 0 0,0 0 8 0,-3-1-8 0,-1 1 0 16,-2 3 0-16,-5 0 0 0,1 0 0 0,-8 3 0 15,1-3 0-15,-4 4 12 0,-7-4 0 0,0 0-1 16,0 0-11-16,0 0 12 0,0 0-12 0,-3 3 12 16,-4 0-75-16,-1-3-14 0,-2 0-3 0,-4 0-1 15,3-3-191-15,-3 3-39 0</inkml:trace>
  <inkml:trace contextRef="#ctx0" brushRef="#br0" timeOffset="-63272.01">8678 16571 1465 0,'-3'9'64'0,"-1"-3"15"15,1 4-63-15,3-4-16 0,-4 0 0 0,1 4 0 16,-1-4 112-16,4 0 20 0,-3 1 4 0,-1-1 1 16,4 0-21-16,0-6-4 0,0 0 0 0,0 0-1 0,0 0-44 0,0 0-9 0,0 0-2 0,0 0 0 15,4-3-28-15,-1 3-7 0,1-3-1 0,3-3 0 16,0 3 6-16,0-4 1 0,0-2 0 0,0-1 0 15,4-2-2-15,3-1 0 0,-4 1 0 0,1-1 0 16,3 4-1-16,-3-4 0 0,3 4 0 0,-4 0 0 16,1 2-9-16,-4 4-3 0,0-3 0 0,0 3 0 15,-3 0-3-15,-4 3-1 0,0 0 0 0,0 0 0 16,0 0 8-16,0 0 2 0,0 0 0 0,-4 9 0 16,0 0 0-16,-3 4 0 0,4-1 0 0,-4 1 0 15,-4-4-10-15,4 7-8 0,-3-3 12 0,3-1-12 0,-4 4 0 16,0 0 0-16,4-1 0 0,-3 1 0 15,3 3 8-15,-4-4-8 0,4 1 0 0,0 3 0 0,3-3 0 0,-3-4 0 16,4 1 0-16,-1-1 0 16,4-2 0-16,0 2 10 0,0-2-10 0,4-4 12 0,-1 0 2 0,1 0 1 15,3 1 0-15,0-4 0 0,0 3-3 0,4-3-1 0,-1 0 0 16,4 0 0-16,-3 1-2 0,3-1 0 0,0 0 0 16,4 0 0-16,-4 0-9 0,0 0 0 0,0 0 9 0,4-3-9 31,-4 0-86-31,0-3-22 0,4 0-4 0</inkml:trace>
  <inkml:trace contextRef="#ctx0" brushRef="#br0" timeOffset="-62221.7">10079 16539 984 0,'0'0'20'0,"0"0"5"16,0 0-25-16,0 0 0 0,-4 7 0 0,4-4 0 16,0 3 40-16,0 0 4 0,0 1 0 0,4-1 0 15,-1 3-5-15,-3 1-1 0,4-1 0 0,-1 7 0 16,1-4 10-16,0 1 1 0,3-1 1 0,-4-2 0 16,1 2 47-16,-1-2 10 0,1-1 1 0,3 1 1 15,-4-1-1-15,1-3 0 0,-1 1 0 0,1-1 0 16,-1 0 0-16,1 0-1 0,-1 1 0 0,1-1 0 0,-4-6-40 0,3 6-8 15,-3-6-2-15,0 0 0 16,0 0-25-16,0 0-6 0,0 0-1 0,0 0 0 16,0-9 11-16,0 3 1 0,-3-4 1 0,3 1 0 15,-4-1-6-15,1-5 0 0,-4-1-1 0,3 0 0 16,1 1-11-16,-1-4-3 0,1 3 0 0,-1-3 0 0,1 4-29 16,3-1-5-16,0 0-2 0,0 1 0 15,0-1 43-15,3 3 8 0,-3 1 1 0,4-1 1 16,-1 1-3-16,4 2-1 0,0 1 0 0,0 3 0 15,0-1-75-15,4 1-15 0,0 0-4 0,3 3 0 16,0 0 103-16,-4-1 20 0,5 4 4 0,-1 0 1 16,0 4-103-16,0-1-20 0,-4 0-4 0,5 3-1 15,-1-3 12-15,0 4 3 0,0-1 0 0,0-3 0 16,0 3-147-16,-3 0-28 0,3 1-7 0</inkml:trace>
  <inkml:trace contextRef="#ctx0" brushRef="#br0" timeOffset="-61853.3">10541 16405 2368 0,'-7'6'105'0,"3"0"22"0,-3 4-102 0,0-1-25 0,0 0 0 0,0 4 0 32,4 3 62-32,-4-1 7 0,0 1 2 0,0 6 0 0,3-3-27 0,-3 0-6 0,3-1-1 0,1 1 0 15,3 0-9-15,-4-3-3 0,4-4 0 0,0 1 0 16,0-1-4-16,0-5-1 0,4 2 0 0,-4-9 0 15,0 0-12-15,0 0-8 0,3 0 8 0,4-3-8 16,1-3 0-16,-1-1 0 0,-4-5 0 0,4 2 0 16,0-2 0-16,-3-1 8 0,3 1-8 0,-4-4 0 15,4 3 0-15,-3-2 8 0,3-1-8 0,-4 4 0 16,1-1 0-16,0 4 0 0,-1-1 0 0,1 4 0 16,-4 6 0-16,0 0 9 0,0 0-9 0,0 0 0 15,3 9 33-15,1 4 0 0,-1-1 0 0,1 7 0 16,-1 0 7-16,1 3 0 0,-1 0 1 0,1 3 0 15,3-3-15-15,0 0-3 0,-4-3-1 0,5 3 0 0,-1-7-11 0,0 1-3 0,3-3 0 0,-3-1 0 16,0-2-8-16,0-1-9 16,0-3 9-16,0 1-13 15,1-7-85-15,-5-4-17 0,4-2-3 0,0 0-1 16,0-4-81-16,-3-2-17 0,3-1-3 0</inkml:trace>
  <inkml:trace contextRef="#ctx0" brushRef="#br0" timeOffset="-61380.13">10862 16311 1638 0,'0'0'46'0,"0"0"11"15,0 0-45-15,4 3-12 0,3 3 0 0,0 0 0 16,0 1 72-16,0-1 13 0,0 3 3 0,3 1 0 16,-3 2-6-16,1-2-1 0,2 2 0 0,-3 1 0 15,4 2 18-15,-4 1 3 0,0 0 1 0,0-1 0 16,0 4-17-16,0-3-3 0,4 3-1 0,-4-1 0 15,0-2-21-15,0 3-4 0,-4-3-1 0,4-4 0 16,0-2-32-16,-3-1-8 16,-1-3 0-16,-3-6-1 0,0 0-15 0,0 0 0 0,0 0 0 0,0 0 0 15,0 0 0-15,8-3 0 0,-5 0 0 0,1 0 0 16,-4 3 31-16,0-6 3 0,0-1 1 0,0-2 0 16,-4 3-25-16,1-4-10 0,-5 1 8 0,1-1-8 15,0 4 8-15,0 0-8 0,-3 3 8 0,-1 0-8 16,1 3 9-16,-1 3-9 0,0 0 10 0,-3 3-10 15,4 0 0-15,-4 7 8 0,3-4-8 0,0 4 0 16,1-1 0-16,-1 4 0 0,4 3 0 0,0 0 0 0,4 0 8 16,-1-1-8-16,4-2 11 0,4 3-11 15,-1-3 13-15,4-4-4 0,4 1-1 16,3-1 0-16,-4-6 5 0,5 1 1 0,-1-1 0 0,7-3 0 0,-3-3 1 0,3-3 0 16,0 0 0-16,4-3 0 0,-1-4 17 0,1-2 3 0,0-4 1 0,3 0 0 15,-3-3-45-15,-1 1-9 0,-3-1-2 0,1 0 0 31,-5 3 20-31,-3 4-8 0,0 2 8 0</inkml:trace>
  <inkml:trace contextRef="#ctx0" brushRef="#br3" timeOffset="-16670.19">19646 633 436 0,'0'0'12'0,"0"0"4"16,0 0-16-16,0 0 0 16,0 0 0-16,0 0 0 0,0 0 0 0,0 0 11 0,0 0-11 0,0 0 10 15,0 0-20-15,0 0-4 0,0 0-1 0,0 0 0 16,-3 3-17-16,3-3-3 0</inkml:trace>
  <inkml:trace contextRef="#ctx0" brushRef="#br3" timeOffset="-15465.98">19477 840 1094 0,'-4'9'46'16,"4"-9"-37"0,-3 3 95-16,3-3 20 0,0 0 3 0,0 0 1 15,0 0 0-15,0 4 0 0,0-4 0 0,0 0 0 31,0 0-52-31,0 0-9 0,0 0-3 0,0 3 0 0,0-3 0 0,0 0 0 0,3 6 0 0,-3-6 0 16,0 0-51-16,4 3-13 0,3-6 0 0,-4 0 0 16,5 0 54-16,-1 0 8 0,0-4 2 0,0-5 0 15,0-1-20-15,3-2-3 0,1 2-1 16,-1-9 0-16,1 3-18 0,3-6-4 0,0 6-1 0,0-3 0 16,1 4-9-16,-1-1-8 0,0-6 9 0,3 6-9 15,-6-6 8-15,3 6-8 0,-3-3 0 0,3 3 0 16,-4 4 8-16,1-4-8 0,-4 0 0 0,4 6 0 15,-4-5 0-15,3 5 0 0,-3 0 0 0,0 4 0 16,-3-7 0-16,3 7 0 0,-4 0 0 0,4 2 0 16,-3 1 8-16,0-6 3 0,-1 5 0 0,1 1 0 0,-4-3 1 0,3 5 0 0,-3 1 0 0,0 3 0 15,4-3-4-15,-4 3 0 0,0 0 0 0,3-3 0 16,-3 3-8-16,4-9 0 0,-4 9 9 16,0 0-9-16,0 0 8 0,0 0-8 0,0 0 10 15,0 0-10-15,0 0 9 0,0 0-9 0,0 0 8 0,0 0-8 31,3 9 0-31,1-3 0 0,-1-3 0 0,1 7 0 0,-1-1 0 0,1 1 8 16,-1 5-8-16,1-2 0 0,-1 3 8 0,5 5-8 0,-1-2 8 16,0 10-8-16,0-8 9 0,0 11-9 0,0-4 10 0,3 7-10 15,-3-1 8-15,4-6-8 16,-4 7 0-16,4 2 0 0,-4-8 8 0,3 2-8 16,1 0 0-16,-4-6 0 0,4 4 0 0,-1-7 8 0,-3-1-8 0,4-2 0 0,-1-3 0 15,1 3 0-15,-4-10 0 0,0 4 0 16,0-7 0-16,0 0 0 0,-3 4 0 0,-4-10 0 15,0 0 0-15,0 0 11 0,0 0-11 0,0 0 10 16,0 0 5-16,0-10 1 0,-4 1 0 0,1-1 0 0,-4 1-4 16,-1 0-1-16,1-4 0 0,-7 1 0 15,4-1-3-15,-1 4-8 0,-3-7 12 0,0 3-4 16,0 1-33 0,0 2-7-16,0-8-2 0,-1 5 0 0,-2 1 64 0,-1-1 13 0,1-6 2 0,2 7 1 15,-2-1-31-15,-1-3-7 0,1 7 0 0,-1-3-8 16,0 5 13-16,1-2-4 0,-5-7-1 0,1 7 0 15,4-1-8-15,-5 1 10 0,1-4-10 0,0 4 10 0,4 0-10 0,-5-4 0 16,5 7 9-16,-1-7-9 16,0 7 0-16,4-3 9 0,0 2-9 0,0 1 0 0,4 6 10 15,-1-6-10-15,0 3 8 0,1-1-8 16,3-2 0-16,0 3-14 0,3 0 2 0,4 3 0 0,-3 0 12 16,3 0 0-16,0 0 0 0,0 0 0 0,0 0 9 15,0 0 5-15,0 0 1 0,0 0 0 0,7-3-24 0,3 3-5 0,4 0-1 0,-3 0 0 31,3 0 15-31,0 0 10 0,4 0-2 0,-1 0 0 16,5-3-8-16,2 0 0 0,5 3 0 0,-1-7 0 0,-4 1 0 0,5 3 0 0,-1-3 0 0,0-1 0 0,-3-2 0 16,-1 3 0-16,5-1 0 0,-5-2 0 15,5 6 0-15,-5-3 0 0,-3-1 0 0,4 1 0 16,0 3 0-16,-4 0 0 0,0 3-9 0,0-3 9 16,-3 3 0-16,0 3 0 0,-4-3-8 0,0 3 8 15,0 0 0 1,-3 3 0-16,-4-3-8 0,0 1 8 0,0-1 0 0,0 0 0 15,-7-3 0-15,3 0 0 0,-3 0 0 16,4 6 0-16,-4-6 0 0,0 6 0 0,0-6 0 0,0 0 0 0,0 0 8 0,0 7-8 16,-4-1 0-16,1-3 11 0,-4 6-11 0,0-5 10 15,0 2-2-15,-4-3 0 0,-3 0 0 0,0 7 0 0,-4-4 6 0,1 3 1 16,-1 1 0-16,-3-1 0 16,-4 0 2-16,0 4 1 0,-3 6 0 0,0-7 0 15,3 7-1-15,-3 6 0 0,3-6 0 0,-3 6 0 16,3-3-17-16,-3 6 0 0,3-6 0 0,1 3 0 15,3-6 11-15,3 6 8 0,0-9 1 0,1 3 1 0,6-4-21 0,4-5 0 0,0-1 0 0,3 1 8 16,4-10-8-16,0 0 0 16,0 0 0-16,8 0-8 0,2 0-9 0,1-4-2 15,-1 1 0-15,1-6 0 16,-1 6-161-16,1-7-32 0,0-2-6 0</inkml:trace>
  <inkml:trace contextRef="#ctx0" brushRef="#br4" timeOffset="1621.56">19159 5415 576 0,'0'0'25'0,"0"0"6"0,0 0-31 0,0 0 0 0,0 0 0 0,0 0 0 16,0 0 57-16,0 0 6 0,0 0 1 0,0 0 0 31,0 0 0-31,0 0 0 0,0 0 0 0,0 0 0 16,0 0-52-16,0 0-12 0,0-7 0 0,0 7 0 0,0 0 0 0,0 0 0 0,0 0 0 0,0 0 0 15,4-3 54-15,-4 3 8 0,0 0 2 0,0 0 0 16,3-3-52-16,-3 3-12 0,0-6 0 0,0 6 0 16,0 0 54-16,0 0 8 0,0 0 2 0,0 0 0 15,0 0-64-15,0 0 0 0,0 0-16 0,4-3 3 16,-4 0 13-16,0 3 16 0,3-7-3 0,-3 1-1 16,0 6-12-16,0 0 0 0,0 0 0 0,4-3 0 15,-4 3 54-15,0-6 8 0,0 2 2 0,0 4 0 16,0-6-52-16,0 6-12 0,0-6 0 0,0 6 0 15,0-3 0-15,0 3 0 16,4-6 0-16,-4 6 0 0,0-7 54 0,0 1 8 0,0 3 2 0,0 3 0 16,0-6-52-16,0 6-12 0,3-4 0 0,-3 4 0 15,0-6 0-15,4 3 0 0,-4 3 0 0,0-6 0 16,3 3 0-16,1-4 0 16,-4 4 0-16,0-3 0 0,0 6 0 0,3-6 0 0,1 3 0 0,-4 3 0 15,0-7 0-15,0 4 0 0,0 0 0 0,3-3 0 16,-3 6 0-16,0-3 0 0,0-4 0 0,0 7 0 15,0-3 0-15,0-3 0 0,0 6 0 0,4-6 0 0,-4 3 0 16,3-4 0-16,-3 1 0 0,4 3 0 16,-4-3 0-16,0 2 0 0,3-2 0 0,-3 0 0 0,4 0 0 0,-4 2 0 0,0-2 0 0,0 3 0 15,3-3 0-15,-3 3 0 0,0-4 0 0,4 4 0 16,-4 0 0-16,0-3 0 0,0 0 0 16,0 6 0-1,3-7 0-15,1 4 0 0,-4-3 0 0,4 3 0 16,-4 3 0-16,0-7 0 0,3 4 0 0,-3 3 0 0,0-3 0 0,0 3 0 0,0 0 0 0,4-6 0 15,-1 0 0 1,-3-1 0-16,4 1 0 0,-4 0 0 0,3 0 0 0,-3-1 0 0,0 1 0 0,4 0 0 16,-4 6 0-1,0 0 0-15,0 0 0 0,3-3 0 0,-3-4 0 0,4 1 0 0,-1 0 0 0,-3 0 0 16,4-1 0-16,-4 1 0 0,3 3 0 0,1-3 0 16,-4 2 0-16,3-5 0 0,-3 3 0 0,0 0 0 15,0-1 0-15,0 4 0 0,4-3 0 0,-4 3 0 16,0-4 0-16,0 4 0 0,0-3 0 0,0 0 0 15,0 6 0-15,3-6 0 0,-3 2 0 0,4 1 0 16,-4-3 0-16,0 0 0 0,3 3 0 0,-3 3 0 0,0 0 0 0,0-7 0 16,4-2 0-1,0 3 0-15,-4 2 0 0,0-2 0 0,3 0 0 0,-3 3 0 16,0 3 0-16,0-6 0 0,4-1 0 0,-4 1 0 0,0 0 0 0,0 6 0 16,3-7 0-16,-3 4 0 0,4-3 0 0,-4 0 0 0,0 6 0 0,0-3 0 15,0-4 0-15,0 4 0 16,0-6 0-16,0 3 0 0,0-1 0 0,0 1 0 15,3 3 0-15,-3-3 0 0,0-1 0 0,4 4 0 16,-4-3 0-16,0-3 0 0,3 2 0 0,-3 1 0 16,0-3 0-16,0-1 0 0,0 1 0 0,0-1 0 15,4 4 0-15,-4 0 0 0,0 3 0 0,3-4 0 0,-3 1 0 0,0 3 0 16,4-3 0-16,-4 3 0 16,0-4 0-16,3 1 0 0,-3 0 0 0,0-1 0 15,0-2 0-15,0 3 0 0,4 0 0 0,-4-4 0 16,0 7 0-16,0-3 0 0,0-4 0 0,0 4 0 0,0-3 0 0,0 2 0 15,0-5 0-15,0 6 0 0,0-4 0 0,0 7 0 16,0 3 0-16,3-6 0 16,-3-4 0-16,4 1 0 0,-4 3 0 0,0-1 0 0,0 1 0 0,0-3 0 15,3 2 54 1,-3-2 8-16,0 3 2 0,4-1 0 0,-4 4-103 0,0-3-20 0,4 0-4 16,-4 0-1-16,0-1 103 0,3 1 20 15,-3 0 4-15,0-1 1 0,0 1-103 16,0 0-20-16,0 0-4 0,0 3-1 0,0-4 52 0,0 1 12 0,0 6 0 0,0-6 0 15,0-4 0-15,0 4 0 0,4 0 0 0,-4-4 0 16,3 4 0-16,-3 0 0 0,0-4 0 0,0 4 0 16,4 0 48-16,-4 0 13 0,0-4 3 0,0 4 0 15,0 0-103-15,3-1-20 0,-3 1-4 0,0 3-1 16,0-3 103-16,0-1 20 0,0 7 4 0,0 0 1 0,0-6-52 0,0 6-12 16,0 0 0-16,0 0 0 15,0 0 0-15,0 0 0 0,4-3 0 0,-4-3 0 0,0-1 0 0,0 7 0 16,0 0 0-16,3-3 0 0,-3-3 0 0,0 0 0 15,4-4 0-15,-4 4 0 0,3-3 0 16,-3 2 0-16,0 1 0 0,4 0 0 0,-4 3 0 0,0-4 0 16,0 1 0-16,0 0 0 0,3 3 0 0,-3-3 0 15,0-1 0-15,0 4 0 0,0 3 0 0,0-6 0 16,0 0 0-16,0-1 0 0,4 1 0 0,-4 0 0 0,0 0 0 0,0-1 0 31,0 1 0-31,3 0 0 0,-3-4 0 0,0 4 0 0,0-3 0 16,0 2 0-16,4-2 0 0,-4 0 0 0,0-1 0 0,0 4 0 15,0-4 0-15,0 4 0 0,3-3 0 16,-3-1 0-16,0 1 0 0,4 0 0 0,-4-1 54 0,0 1 8 0,3-1 2 0,-3 1 0 0,0 3-52 16,4-10-12-1,-4 7 0-15,4-1 0 0,-4-2 0 0,0 2 0 0,3-2 0 0,-3 2 0 16,0-2 0-16,0 5 0 0,4-5 0 0,-4-1 0 16,0 1 0-16,0-1 0 0,0 1 0 15,0 2 0-15,3-5 0 0,-3 5 0 16,0-2 0-16,0-1 0 0,0 1 0 0,4-1 0 0,-4 4 0 0,0-4 0 0,3 1 0 0,-3-1 0 15,0 4 0-15,4-4 0 0,-4 1 0 16,3-1 0-16,-3 4 0 0,4-4 0 0,-4 1 0 16,3-1 0-16,-3 0 0 0,4 1 0 15,-4-1 0-15,0 1 0 0,0-4 0 0,3 4 0 0,-3-1 0 0,0 4 0 16,4-4 0-16,-4 1 0 0,0-1 54 16,3 0 8-16,-3 4 2 0,4 0 0 0,-4-1-52 0,3-2-12 15,-3 2 0-15,4-2 0 0,-4-1-14 0,0-2-6 0,4 5 0 16,-4-9-1-1,3 7 21-15,-3-1 0 0,0-2 12 0,4 2-4 16,-4-3-8-16,3 1 12 0,-3 2-12 0,0-3 12 16,4 4-12-16,-4-1 8 0,3 1-8 0,-3-1 8 0,0 4-8 0,4 3 0 15,-4-10 0-15,3 7 8 0,-3-4-8 0,0 4 8 16,0-4-8-16,0 0 8 0,4 1-8 0,-4 3 0 0,3-10 9 16,-3 3-9-16,4 0 0 0,-4 1 0 0,3-1 0 0,1-3 8 15,-4 4-8-15,3-1 8 0,-3 0-8 0,4 0 8 16,-4 4-8-16,3-4 0 15,-3 7 8-15,4-4-8 0,-4 1 0 0,0-4-16 16,3 4 2-16,-3-4 1 0,4 0 34 0,0 4 7 0,-4-7 2 0,3 3 0 16,1 4-18-16,-4-4-4 0,3 0-8 0,-3 1 12 15,4-1-12-15,-4-3 0 16,0 3 8-16,3-2-8 0,-3 2 0 0,0 0 0 16,4-3 0-16,-4 4 0 0,3 2 8 0,-3-2-8 15,4-1 0-15,-4 0 9 0,3 4 0 0,1 2 0 0,-4-2 0 0,3-1 0 16,-3 1-9-16,4-1 12 0,-1-3-12 0,1 4 12 15,-4-1-12-15,3-6 8 0,1 4-8 0,0-4 8 16,-1 3-8-16,1 1 0 0,-4-1 0 0,3 0 8 0,1 1-8 16,-4 2 0-16,3 1 9 0,1-4-9 15,-4 6 8-15,3-5-8 0,-3 5 10 0,4-2-10 16,-1-1 8-16,-3 1-8 0,4-1 0 0,-4 1 0 0,3 2 0 0,1-5 8 16,-4 2-8-16,3-3 0 15,1 7 0-15,-4-7 8 0,3 1-8 0,1 2 0 0,-4 1 0 16,3-1 8-16,-3 0-8 0,4 1 0 47,0 6 0-32,-1-10 0-15,-3 0 0 0,4 7 0 0,-4-1 0 0,3-2 0 16,-3 2 0-16,4 1 0 0,-1 0 12 0,-3 2-4 0,0-8-8 0,4 5 12 0,-1-2-12 0,-3 6 0 0,0-7 8 0,4 4-8 16,-4-4 0-16,3 4 0 0,1 2 0 0,-4-5 0 0,3 2 0 0,-3 1 8 0,4-4-8 0,-1 4 0 0,1-4 0 0,-1 4 0 0,1-3 0 15,0 5 0 1,-1 1-16-16,-3-7-10 0,4 7-2 0,-4-3 0 0,3-1 48 0,-3 4 10 0,0 3 2 0,0-6 0 31,4 2-23-31,-4 1-9 0,0-3 8 0,0 2-8 0,3 1 9 0,-3 3-9 0,0-3 10 0,4-4-10 31,-4 4 24-31,0 0 0 0,3-4-1 0,-3 4 0 0,0 0-23 0,4 0 0 16,-4-4 0-16,0 4 0 0,3 0-13 0,-3-1-7 0,0 1-2 0,4 3 0 16,-4 0 22-1,0-4 0-15,3-2 0 0,-3 6 0 0,0-3 0 16,0-1 0-16,0 4 0 0,0-3 0 0,0 0 18 0,0-1 2 0,4-2 0 0,-4 3 0 15,3-4-20-15,-3 1 0 0,4 0 0 0,-4 2 0 16,0-5 0-16,0 5 0 16,3-2 0-16,-3-3 0 0,4 5 0 0,-4-5 0 0,3-1 0 0,-3 4 0 15,0-1 0-15,4 7 0 0,-4 0 0 0,0-6 0 16,0 2-12-16,0 1-5 0,4 0-2 0,-4 0 0 16,3-1 31-16,-3 4 5 0,0-3 2 0,0-4 0 15,4 4-19-15,-4 0 0 0,0 0 0 0,0-4 0 0,3 4 0 16,1-7 0-16,-4 4 0 0,0 0 0 15,3-1-12-15,-3 4-5 0,0 0-2 0,0-4 0 0,4 4 31 0,-4-3 5 0,0 5 2 16,0-2 0-16,0 0-19 0,0 6 0 16,0-6 0-16,0 3 0 15,0-1 0-15,0-5 0 0,0 6 0 0,0 0 0 16,0-4 0-16,0 4 0 0,0-3 0 0,0 3 0 16,0 0 0-16,3-4 0 0,-3-2 0 0,4 6 0 0,-4-3 0 0,0 3 0 15,3-4 0-15,-3 4 0 16,0 3 0-16,4-6 0 0,-4 0 0 0,0 6 0 0,0-7 0 0,0 7 0 0,0 0 0 0,0 0 0 31,0 0-10-31,0 0-6 0,0 0 0 0,0 0-1 0,-4-3 17 0,4 3 0 0,0 0 0 0,0 0 0 31,0 0 0-31,0 0 0 0,0 0 0 0,0 0 0 0,0 0 0 0,0 0 0 0,0 0 0 0,0 0 0 16,0 0 0-16,0 0 0 16,0 0 0-16,0 0 0 0,0 0 0 0,0 0 0 0,0 0 0 0,0 0 0 15,0 0 0-15,0 0 0 0,0 0 0 0,0 0 0 16,0 0 0-16,0 0 0 0,0 0-9 0,0 0 9 15,0 0-29-15,0 0 0 0,0 0 0 0,0 0 0 32,0 0-40-32,0 0-8 0,0 0-2 0,-3 3 0 0,3-3-133 15,0 0-28-15,0 0-4 0</inkml:trace>
  <inkml:trace contextRef="#ctx0" brushRef="#br0" timeOffset="8016.01">19523 3019 1177 0,'0'0'52'0,"0"0"11"0,0 0-51 0,0 0-12 0,0 0 0 0,0 0 0 32,0 0 55-32,0 0 8 0,0 0 1 0,0 0 1 15,0 0-8-15,0 0-1 0,0 0-1 0,0 0 0 0,0 0-10 0,0 0-1 0,0 0-1 0,0 0 0 16,0 0 9-16,0 0 1 0,0 0 1 0,0 0 0 31,0 0-14-31,0 0-2 16,0 0-1 15,0 0 0-31,0 0 5 0,0 0 1 0,0 0 0 0,0 0 0 0,0 0-7 16,3-6-2-16,-3 6 0 0,0 0 0 0,4-3-5 0,-4 3-1 0,3-3 0 0,-3 3 0 0,4-7-4 0,-4 7 0 0,3-6-1 0,1 3 0 0,-1 0 3 0,1 0 1 0,3-1 0 0,-3 1 0 15,-1-3-27-15,1 3 0 0,-1 0 0 0,4 0 0 16,-3 0 0-16,-1-1 0 0,1-2 0 0,3 3 0 0,-4 0 32 0,1-3 2 15,-1 2 0-15,1 1 0 16,-1 0-3-16,5 0-1 0,-8 3 0 0,3-3 0 16,4 0-30-16,-3 3 0 0,3-3 0 0,-4-1 0 15,4 1 0-15,-3 3 0 0,3-3 0 0,0-3 0 0,-4 3 21 0,4 3-1 16,1-3-1-16,-1 0 0 16,0-1-11-16,0 4-8 0,0-3 9 0,-4 0-9 0,4 0 12 15,0 0-4-15,0 0-8 0,1 0 12 16,-5-1 17-16,4 4 3 0,-3-3 1 0,3 3 0 15,0-3-44-15,0 3-9 0,-4-6-1 0,4 3-1 0,-3 0 35 0,3 0 7 0,-4-1 2 0,5 4 0 16,-1-3-22-16,-4 0 0 0,4 0 0 0,-3 3 0 16,3-3 0-16,-7 3 0 15,7 0 0-15,0 0 0 16,-4 0 0-16,4 0 0 0,-3 0 0 0,3 0 0 16,0 0 0-16,0 3 0 0,0-3 0 0,0 0 0 0,0 3 9 0,0-3-9 0,-3 0 12 0,3 0-12 15,0 0 10 1,0 0-10-16,0 0 8 0,-7 0-8 0,7 0 8 0,0 0-8 0,-7 0 8 15,7 0-8-15,0 3 8 0,0-3-8 0,4 0 8 0,-4 3-8 16,4-3 8-16,-4 4-8 0,0-4 0 0,3 0 8 16,-3 3-8-16,0-3 0 0,0 0 0 0,1 3 8 15,-1 0-8-15,0 3 0 0,0-6 9 0,3 3-9 16,-3-3-16 0,0 3-8-16,4-3-2 0,-4 4 0 0,-3-4 72 0,6 3 14 0,-6 0 4 0,3-3 0 15,0 3-52-15,0 0-12 0,0-3 0 0,0 3 0 0,-4-3 0 0,5 3 0 16,-1 1 0-16,0-4 0 0,0 3 0 15,0 0 0-15,0-3 0 0,0 3 0 16,-4-3 0-16,4 0 0 0,-3 6 0 0,3-6 0 16,-7 0 0-16,4 3 0 0,3-3 0 0,0 3 0 15,0 1 0-15,-4-1 0 0,-3-3 0 0,11 0 0 0,-8 3 0 16,4 0 0-16,0 0 0 0,1 0 0 0,-5 0 0 0,4 1 0 16,0-4 0-16,-3 3 0 15,3 0 0-15,0 0-15 0,-4-3 3 0,4 3 1 0,-7-3 11 16,4 6-8-16,3-2 8 0,0-4-8 0,0 0 8 0,0 3 0 15,0-3 0-15,0 0 0 16,-3 3 0-16,-4-3 0 0,0 0 0 0,7 0 0 0,0 3 0 0,0 0 0 0,-7-3 0 0,7 6 8 16,-3-3-8-16,3 4 0 0,0-1 8 0,0 0-8 15,-4 1 0-15,4-4 9 0,0 3-9 0,-3 0 0 16,3 1 9-16,-4-4-9 16,5 0 0-16,-1 3 9 0,-4-3-9 0,4 0 0 0,-3 4 0 15,-1-4 0-15,-3-3 0 0,7 0 0 0,-3 0 0 0,3 3 0 16,-7-3 0-16,3 3 0 0,1 0 0 0,-4-3 0 15,7 6 0-15,-4-2 8 16,1 2-8-16,0-3 0 0,-4-3 8 0,3 3-8 0,-3-3 0 0,7 6 8 0,-7-6-8 0,4 3 0 16,-4-3 0-16,3 7 8 0,-3-7-8 0,0 0 0 15,4 3 0-15,-4-3 8 16,3 3-8-16,-3-3 0 0,7 3 0 0,-7-3 0 16,4 6 8-16,-4-6-8 0,3 4 0 0,-3-4 8 15,4 3-8-15,-1 0 0 0,1 3 0 0,-1-3 8 16,-3-3-8-16,0 0 0 0,0 0 0 0,4 7 0 15,-4-7 0-15,4 3 0 0,-4-3 8 0,3 6-8 16,-3-6 0-16,0 0 0 0,0 0 0 0,0 0 0 0,4 3 0 16,-4-3 0-16,0 0 0 0,0 0 0 0,0 0 0 0,3 3 8 15,-3-3-8-15,4 6 0 16,-4-6 8-16,0 0-8 0,0 0 0 0,0 0 8 0,0 4-23 16,0-4-5-16,0 0 0 0,0 0-1 0,0 0 36 0,0 0 7 15,0 0 2-15,0 0 0 0,0 0-24 0,0 0 0 16,0 0 0-16,0 0 8 0,0 0-8 0,0 0 0 0,0 0 0 15,0 0 0-15,3 6 0 0,-3-6 0 0,0 0 0 0,0 0 8 16,0 0-8-16,0 0 0 0,0 0 0 16,0 0 0-16,0 0 0 0,0 0 0 0,0 0 0 0,0 0 0 31,0-10-108-31,0 4-16 0,-3 0-3 0</inkml:trace>
  <inkml:trace contextRef="#ctx0" brushRef="#br0" timeOffset="22674.63">20426 4715 1314 0,'0'0'37'0,"0"0"8"0,3-6-36 0,4 3-9 0,-3-3 0 0,-1-1 0 31,1 1 105-31,0 3 19 0,-1-3 4 0,4 0 1 0,-7-1-31 0,4 4-6 0,-4-3-2 0,0 6 0 15,0 0-9-15,0 0-1 0,0 0-1 0,0 0 0 32,0 0-4-32,3-3-1 0,-3 3 0 0,0 0 0 0,0 0-13 0,0 0-2 0,0 0-1 15,0 0 0 1,0 0-16-16,0 0-3 0,0 0-1 0,0 0 0 16,0 0-5-16,-7 0-1 0,4-3 0 0,3 3 0 15,-7 3-6-15,-1 0-2 0,5 0 0 0,3-3 0 0,0 0-7 0,-7 3-1 0,0 0-1 0,3 0 0 16,1 4 17-16,-1-1 4 0,-3 0 1 0,4 0 0 15,-4 1-29 1,3-1-8-16,1 3 0 0,-4-2 0 0,3-1 0 0,-3 0-13 0,3 1 3 0,-3-1 1 16,4 3 9-16,-1-3 8 0,-3 4-8 0,4-4 11 15,-1 4-11-15,-3-4 8 0,4 3-8 0,-1-3 8 16,1 7-8-16,-1-4 0 0,0 7 0 16,1-3 0-16,-1-4 0 0,1 0 0 0,-1 1 8 0,1-1-8 15,-1 1 0-15,1-1 8 0,3 1-8 0,-4-1 8 0,4 0-8 16,-3 4-9-16,6-4 9 0,-3 4-13 15,0-1 13-15,0 1 15 0,0-4-3 16,4 1-1-16,-4-1-11 0,3 4-16 16,1-4 4-16,-1 0 1 0,4 1 19 0,-3-4 3 15,3 0 1-15,-3 4 0 0,6-4-12 0,-3-3 0 0,4 3 9 0,-4-2-9 16,3-1 0-16,1 0-20 16,0-3 4-16,3 3 1 0,-4-3 15 0,4 0 15 15,-3 0-3-15,3 0-1 0,0-3-11 0,0-3 0 0,0 2 0 0,1-2 0 0,-1-3 0 0,0-1-14 16,0-2 2-16,0-1 0 0,-3-2 21 0,-4 2 5 15,0 1 1-15,0-1 0 0,0 0-7 0,-4-2 0 16,1-1-8-16,3 4 12 16,-4-1-1-16,1 4-1 0,-4-1 0 0,3 1 0 0,-3 3-10 15,0-4 12-15,0-2-12 0,-3 5 12 16,3-2 11-16,-4 0 2 0,4-1 1 0,-3 1 0 0,-1-1-26 16,1-2 0-16,3 2 0 0,-4-2 0 15,1-1-11-15,-1 1-7 0,-3-1-2 0,4 1 0 16,-4 2 20-16,0 1 0 0,-1-1 0 0,1 1 0 0,0 3 0 0,-3-1 0 0,3 1 0 0,0 0 0 31,-4 6 0-31,4 0 11 0,-4 0-11 0,4 3 10 0,-3 0-10 0,3 0 0 16,0 0 0-16,0 1 0 0,3-4-33 0,4 0-9 0,-7 3-2 0,7-3 0 15,0 0-47-15,0 0-9 0,0 0-3 0,0 0 0 16,0 0-45-16,0 0-8 0,0 0-3 0,0 0 0 31,0 0-129-31,0 0-27 0</inkml:trace>
  <inkml:trace contextRef="#ctx0" brushRef="#br0" timeOffset="23080.4">20348 4904 1824 0,'0'0'38'0,"-3"3"8"15,3-3-37-15,0 0-9 0,-7 0 0 0,7 0 0 0,0 0 104 0,0 0 20 16,-4-3 3-16,4 3 1 16,0 0-1-16,0 0 0 0,0 0 0 0,0 0 0 0,0 0-50 0,0 0-9 0,0 0-3 0,0 0 0 15,4-4-52-15,-1 4-13 0,4-3 0 0,0 3 0 16,0-3 54-16,4 0 8 0,-4 0 2 0,4 0 0 15,-1 0-24-15,-3-1-5 0,4 4-1 0,3-3 0 16,-4 3-6-16,5 0-2 0,-1 0 0 0,0 0 0 16,0 0-7 31,0 3-2-47,0 1 0 0,-3-1 0 0,3 0-4 0,-4 0-1 15,5 0 0-15,-5 0 0 0,-3 4-12 0,4-7 11 0,-4 3-11 0,0-3 10 0,-4 3 19 0,4-3 4 0,1 0 1 0,-8 0 0 16,0 0-82-16,0 0-17 0,0 0-3 0,0 0-1 0,0 0-79 15,0 0-16-15,0 0-4 0</inkml:trace>
  <inkml:trace contextRef="#ctx0" brushRef="#br0" timeOffset="24385.38">19851 3442 1337 0,'0'0'56'0,"0"0"-44"0,0 0 80 0,0 0 16 0,0 0 3 0,0 0 1 31,0 0-26-31,0 0-5 0,0 0-1 0,0 0 0 0,0 0-12 0,0 0-4 0,0 0 0 0,-4-3 0 32,4 3 52-32,-3-3 9 0,-1 3 3 0,4 0 0 0,0 0-103 0,-3 0-25 0,-1 0 0 0,4 0 0 15,-7 3 65-15,4 0 8 0,-1 4 2 0,1-1 0 16,-5 0-39-16,5 4-7 0,-1-4-1 15,1 3-1-15,-4 1-7 0,3-4-2 0,1 3 0 0,-1 4 0 16,1-4-4-16,-4 4-1 0,3-4 0 0,1 4 0 31,3-1-5-31,-4-2 0 0,4 2-8 0,0-2 12 0,0 2-12 0,0 1 8 0,0-1-8 16,4-2 0-16,-1-1 0 0,1 1 8 0,-1-1-8 0,4-3 0 16,0 1 0-1,0-1 0-15,0 0 0 0,4 0 0 0,0-3 0 0,-1-3 0 16,4 0 0-16,0-3 0 0,1 0 0 0,2 0 0 15,-3-3 0-15,4 0 0 0,-4-4 0 0,4 4 0 16,-4-4 8-16,0-2-8 0,0 2 0 0,-3 1 8 0,3-3-8 0,-4-1 0 16,1 0 11-16,-4 1-11 0,-4 2 12 0,4-2-12 15,-3 3 14-15,0-1-4 0,-4 4-1 0,-4-4 0 0,0 1 5 0,1 3 1 16,-4-4 0-16,0 1 0 0,-4 3-4 16,4-4-1-16,-3 4 0 0,-4-3 0 0,3 2-10 0,0-2 0 15,-3 3 9-15,4-1-9 0,-4 1 0 0,3 0 0 16,0 0 0-16,-3-4 0 15,4 7-40-15,3-3-12 0,0 3-2 0,0 3-1 16,-1-3-65-16,5 3-14 0,-4 0-2 0,7 0-1 16,0 0-95-16,0 0-20 0,-4 0-3 0</inkml:trace>
  <inkml:trace contextRef="#ctx0" brushRef="#br0" timeOffset="24912.12">19826 3330 1205 0,'0'0'34'0,"0"0"8"0,0 0-34 0,0 0-8 0,0 0 0 0,0 0 0 16,0 0 63-16,0 0 10 0,0 0 3 0,0 0 0 15,0 0 4-15,0 0 0 0,0 0 1 0,0 0 0 16,0 0 38-16,0 0 7 0,0 0 2 0,0 0 0 15,0 0-52-15,0 0-9 0,0 0-3 0,7 6 0 16,-3-3 4-16,3 6 1 0,-4-2 0 0,4 2 0 16,0 0-21-16,0 1-5 0,1 6-1 0,-1-7 0 15,0 3-11-15,-4 1-3 0,8 3 0 0,-4-4 0 0,-4 4 0 0,4 3 0 0,-3-7 0 16,3 7 0 0,0 0-3-16,4-3-1 0,-4-1 0 0,0 4 0 15,0 0-24-15,0 0 0 0,3-1 8 0,-3 1-8 16,1-3 22-16,-1-3 2 0,0-1 1 0,0-3 0 0,0 1-25 0,-4-1 0 0,4-2 8 0,-7-7-8 31,4 6 0-31,-4-6 0 0,0 0 0 0,0 0 0 16,0 0-77-16,0 0-8 0,0 0-2 0,0 0 0 0,0 0-35 15,0 0-7-15,-4 0-2 0</inkml:trace>
  <inkml:trace contextRef="#ctx0" brushRef="#br0" timeOffset="27297.61">19308 2000 851 0,'0'0'36'15,"0"0"-36"1,0 0 109-16,0 0 15 0,0 0 4 0,0 0 0 15,0 0-52-15,0 0-9 0,0 0-3 0,0 0 0 16,0 0 0-16,0 0 0 0,0 0 0 0,0 0 0 16,0 0 0-16,0 0 0 0,0 0 0 0,0 0 0 15,0 0 0-15,0 0 0 0,0 0 0 0,0 0 0 16,0 0-51-16,0 0-13 0,0 0 0 0,0 0 0 16,0-3 54-16,0 3 8 0,0 0 2 0,-4-6 0 15,4 6-52-15,-4-3-12 0,1-1 0 0,3 1 0 16,-4 3 54-16,4 0 8 0,-3-3 2 0,-1 0 0 0,1-3-52 0,-1-1-12 0,1 4 0 0,-1 0 0 15,1-3 0-15,-1 3 0 0,1-4 0 0,-4 4 0 16,3-3 40-16,1 6 6 0,-1-6 1 16,1 0 0-1,-5-1-25-15,5 1-5 0,-4 0-1 0,0-1 0 16,0 1 0-16,3 3-1 0,-3 0 0 0,0-6 0 0,4 5-15 0,-4-2 11 0,3 3-11 0,-3-3 10 16,3 3-23-1,-3-4-5-15,4 4-1 0,-1-3 0 0,-3 3 19 0,4-7 0 0,-4 4 0 0,7 0 0 16,-7 0-19-16,3-4 0 0,-3 4 0 0,4 0 0 15,-5-4 68-15,1 4 14 0,4-4 2 0,-4 1 1 16,3 3-39-16,-3 0-8 0,0-7-2 0,4 4 0 16,-1 2-17-16,-3-2-14 0,4 3 2 0,-1 3 1 15,0-10 11 1,1 7 16-16,3-1-4 0,-4 1-1 0,1-3-11 0,3 2 0 0,-4 4 0 0,4-3 0 16,-3-6 0-16,3 5-12 15,0-2 2-15,0 3 1 0,0-1 9 0,0 1 12 0,0-7-2 0,3 7-1 16,-3 0-9-16,0 0 0 0,4-1 0 0,-1 4 0 15,-3 0 0 1,0 3-12-16,4-3 2 0,-4 3 1 0,3-9 9 0,-3 9 12 0,4-4-2 0,3 1-1 16,-7 3-9-16,7-3 0 0,-7 3 0 0,4-3 0 15,3 3 0-15,-7 0 0 0,3-3 0 0,-3 3 0 16,7-3 0-16,0 0 0 0,-3 3 0 0,3-3 0 16,0 3 0-16,0 0 0 0,0 3 0 0,4-3 0 15,-4 3 0-15,0-3 0 0,0 3 0 0,3 0 0 16,-3-3 0-16,1 3 0 0,-1 0 0 0,0 0 0 0,3-3 0 0,-3 0 0 0,4 4 0 0,-4-4-11 31,0 6 11-31,0-6 0 0,0 3 8 0,-7-3-8 0,7 3 0 0,-3 0 0 16,-4-3 0-16,7 7 0 15,0-1 0-15,-4 0 0 0,1 3 0 0,-1-2 0 0,-3 5 0 0,0-5 0 16,4 2 0-16,-4 0 0 0,0 1 13 0,0 2-1 0,0-5-1 16,0 2 0-1,0 0-11-15,0 1-16 0,0 2 4 0,-4-8 1 0,4 2 11 0,0 0 0 16,-3 0 0-16,-1 1 0 0,1-4 0 0,-1 3 0 15,1 3 0-15,-4-2 0 0,0-4 0 0,0 0 0 0,-4 3 0 0,0 0 0 16,1-2 0-16,-1 2 0 0,1 0 0 0,-1 0 0 31,0 1 49-31,1-4 12 0,3-3 3 0,7 0 0 0,-7 0-52 0,7 0-12 16,0 0 0-16,0 0 0 16,0 0-120-16,0 0-28 0,3-3-4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01:39:00.62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16T01:50:09.305"/>
    </inkml:context>
  </inkml:definitions>
  <inkml:trace contextRef="#ctx0" brushRef="#br0">2293 1304 1074 0,'0'0'30'0,"4"-6"8"0,-4 3-30 0,7-1-8 0,-7-5 0 0,0 3 0 16,0-1 144-16,0 1 28 0,0 0 6 0,0-3 1 16,0 5-31-16,3-8-5 0,-3 6-2 0,7-4 0 15,-7-2-61-15,0 5-13 0,4-5-3 0,-4-1 0 16,0 1 0-16,0-1 0 0,0-2 0 0,-4 2 0 16,4-3 0-16,-7 7 0 0,4-4 0 0,3 4 0 15,-7-4 0-15,0 7 0 0,-1 6 0 0,-2 0 0 16,-1 0-51-16,4 0-13 0,-3 10 0 0,-1 2 0 15,-3 4 45-15,-4-4 7 16,4 10 0-16,0 3 1 0,-4-3-26 0,4 3-6 16,0 4-1-16,4-1 0 0,-11-3 0 0,10 3 0 0,0 3 0 15,-3-5 0-15,4 5-8 0,6-9-3 16,-6 3 0-16,10 0 0 0,-8 0-9 0,16-9 0 0,-8-4 0 16,10 4 0-16,-6-10 0 0,10 4 0 0,3-1 0 0,-6-6 0 0,7 0 0 0,3-3 0 15,0 0 0-15,0 0 0 0,4-3 20 0,-4 0 6 16,-3 0 1-16,3-3 0 15,0-1-48-15,4 1-10 16,-4-10-1-16,-4 4-1 0,1-1 15 0,0 1 3 0,-1-10 1 0,-6 3 0 0,3-3 14 16,-10 0-12-16,3 7 12 0,-4-11-12 15,-3 11 12-15,0-7 0 0,-3 3 0 0,-4 6 0 0,3-5 0 16,-3 2 0-16,0 7 0 0,0-1 0 0,3-2 0 0,-6 5 0 0,3 4 0 0,0 0 0 16,0 0 0-16,-4 3 0 15,8 3 0-15,-5 3 0 0,5 1 12 0,3 5-4 16,-4-2 0-16,4 2-8 0,0 4 0 0,4 6 0 15,-1-3 0-15,5 9-9 0,-5-3 9 0,8 6 0 16,3 7 0-16,3-4 0 0,-3 1 0 0,8 2 9 16,2 4-9-16,1-3 10 0,0-1 0 0,-1 4 0 15,-2 0 0-15,2 6 0 0,-6 3 3 0,0 0 1 16,-1 4 0-16,1 2 0 0,-8-3 3 0,8 1 1 0,-11-1 0 16,11 10 0-16,-15-13-18 0,4 0 0 0,-3 0 0 0,3-3 0 15,-7 0 0-15,0-12 8 0,-7-1-8 0,3-2 0 16,-6-7 10-16,3-3-10 0,-7-7 8 0,-1-2-8 15,-2-7 8-15,-1-3-8 0,-6-3 8 0,2-6-8 16,-9 0 0-16,6-7 0 16,-7 1 0-16,4-4 0 0,3-3 0 0,-3-3-14 0,3-3 3 0,1 0 1 15,2-6 10-15,5-1 16 0,-1-5-4 16,1-1-1-16,6-6-11 0,-7 0 8 0,15-3-8 0,-8-3 8 16,8 3-8-16,-4 0 0 0,14-3 0 0,-7 3 0 15,10 3 0-15,-3 6 0 16,4 4 0-16,7-4 0 0,-1 10 8 0,4 3-8 0,4-3 0 0,7 6 8 0,-4 0-8 0,4 6 0 15,0 4 0-15,3-4 8 0,-11 6-8 0,8 1 0 16,-7 0 0-16,0 5 8 0,-4 1-24 0,3 0-6 16,-6 3-1-16,3 0 0 0,-3 0 43 0,-4 3 9 15,0-3 2-15,-3 3 0 16,-1-3-50-16,1 4-9 0,-8-1-3 0,-3-3 0 16,7 6-209-16,-7-6-43 0</inkml:trace>
  <inkml:trace contextRef="#ctx0" brushRef="#br0" timeOffset="827.49">3246 1558 1267 0,'0'0'28'0,"3"6"5"0,4 0 2 0,-3 1 1 0,-1 2-36 0,4-6 0 0,4 0 0 0,-1 1 0 16,-6 2 109-16,3-3 15 0,7 3 4 0,-10-3 0 15,3 1-4-15,3 2 0 0,-6 3 0 0,6-6 0 16,-6 0-2-16,3 1-1 0,-3 2 0 0,3 0 0 15,-7-6-11-15,0 0-2 0,0 0-1 16,0 0 0-16,0 0-32 0,0 0-7 0,0 0 0 0,-7-3-1 16,3 0-24-16,4-3-5 0,-11 2-1 0,4-2 0 15,0-6-13-15,-3 2-2 16,-1-5-1-16,-10 2 0 0,7-9-2 0,-7 3-1 16,7-3 0-16,-4 0 0 0,4 0-2 0,0 0 0 0,0-3 0 0,3 3 0 0,0 1 0 0,1-5 0 15,3-2 0 1,0 0 0-16,0-3-16 0,7-1 0 0,0-2 0 0,0-4 0 0,7 1 0 0,-4 2 0 15,8-6 0-15,-1 4 0 0,1 5-8 0,3 1-6 16,0 0-1-16,4 2 0 0,0-2 23 0,3 6 4 16,0-3 0-16,0 3 1 0,4 0-13 0,-1 3 0 15,1 3 0-15,0 3 0 16,-1-3 0-16,-2 0 0 0,-1 7 0 0,-7-1 0 16,0 1 0-16,4 2 0 0,-8 1 0 0,-3 6 0 15,4-3-54-15,-4-1-4 0,4 1-1 0,-8 3 0 16,4 0-118-16,-3 3-24 0,-1 0-5 0,-3-3-1 0</inkml:trace>
  <inkml:trace contextRef="#ctx0" brushRef="#br0" timeOffset="1842.2">4113 1125 862 0,'0'0'24'0,"0"0"6"0,0 0-30 0,0 0 0 0,0-6 0 0,0 6 0 16,0-6 52-16,4-1 4 0,-4 4 0 0,3 0 1 0,-3-3-45 0,0 6-12 31,4-3 0-31,3-7 0 0,-7 4 0 0,4 3 0 47,3-3 0-47,-7 3 0 0,3-1 55 0,-3 4 9 0,7 0 1 0,-3-3 1 0,-1 0 11 0,-3 3 3 15,0 0 0-15,0 0 0 0,0 0-24 0,0 0-5 0,0 0-1 0,0 0 0 0,0 0 8 0,0 0 2 0,0 0 0 0,0 0 0 16,0 0 21-16,0 0 5 0,0 0 1 0,0 0 0 16,0 0-11-16,0 0-1 0,0 0-1 0,0 0 0 0,0 0-18 0,7 0-4 15,-7 0-1-15,0 0 0 16,0 0-12-16,0 0-3 0,0 0 0 0,0 0 0 0,0 0-11 0,0 0-2 16,0 0-1-16,0 0 0 0,0 0-2 0,0 0 0 15,0 0 0-15,-7 3 0 0,0 4 4 0,0-1 0 16,4-3 0-16,-8 6 0 0,0 1-15 0,1-4-9 15,-1 0 12-15,1 1-12 0,-4 5 46 0,3-6 2 0,0 7 1 16,-3-7 0 0,4 0-25-16,-1 4-6 0,1-1-1 0,-1 1 0 0,4-1-7 15,-4-3-2-15,4 4 0 0,-3-1 0 0,6-3-8 16,1 4 0-16,-4-1 0 0,3-2 8 0,4-7-8 16,0 6-17-16,0 3 4 0,4-6 1 0,3 4 12 0,-4-4 12 0,4 3-3 0,0 0 0 15,4-3-9-15,3 1 0 16,4-4 0-16,-8 3 0 0,8-3-10 0,3 0 10 15,4-3-13-15,-4-1 5 0,4 1 8 0,6 3 9 16,-6-6-1-16,0 6-8 0,6 6 12 16,-13-3-4-16,3 4 0 0,0-4-8 0,-6 6 22 0,2 1-2 0,-6-1-1 0,-4 7 0 15,3-7 2-15,-3 7 1 0,-7 0 0 0,0-4 0 16,-7 7-8-16,4 0-2 0,-11-7 0 0,3 4 0 16,1-4-3-16,-12 4-1 0,1-6 0 0,-3 2 0 15,-1-3-8-15,4 4-16 0,-4-10 4 0,4 0 1 0,0-3 22 16,3 3 4-16,-3-6 1 0,7 3 0 15,-4 0-16-15,11-3-12 0,-4-3 3 0,4-4 0 32,4 4-89-32,3 0-18 0,3 0-3 0,4-1-1 0,4 1-120 0,0-6-25 0</inkml:trace>
  <inkml:trace contextRef="#ctx0" brushRef="#br0" timeOffset="2256.96">4632 1436 1533 0,'0'0'33'0,"4"-7"7"15,3 1 2-15,-7 0 2 0,3 0-35 0,4-1-9 0,-3 1 0 0,-1 3 0 0,1-3 96 0,3-4 18 16,0 4 3-16,-7 3 1 0,0 3 10 0,0 0 3 0,0 0 0 0,0 0 0 15,0 0-1-15,0 6 0 0,0 7 0 0,0-4 0 16,0 10-32-16,-7 3-6 0,0 0-2 0,-4 31 0 16,4-3-72-16,4-28-18 15,3 0 0-15,-7 6 0 0,-1-6 81 0,5 7 13 0,-1-8 2 0,1 8 1 0,-1-11-77 16,4 8-20 0,-3-11 0-16,3 1 0 0,3 0 0 0,1-4 0 0,-1 1 0 15,1-1 0-15,3 1 0 0,4-4 0 0,-1-3 0 0,1 4 0 16,3-4 0-16,3-3 0 0,1-3 0 0,0-3 0 15,-1-3 0-15,5 0 0 0,-12-4 0 0,4 4 0 32,0-7-48-32,-3 4-12 0,0-4-4 0,-8 1 0 0,4 6 52 0,-7-10 12 15,4 3 0-15,-4 1 0 0,0 6-54 0,-4-7-8 0,4 0-2 0,-10 4 0 16,2 0-153-16,-2 6-31 0,3-10-7 16,-4 7-1-16</inkml:trace>
  <inkml:trace contextRef="#ctx0" brushRef="#br0" timeOffset="2437.75">4519 1680 2880 0,'0'0'64'0,"0"0"12"0,0 0 4 0,0 0 0 0,0 0-64 0,11 0-16 0,-4-6 0 0,3 6 0 0,4-3 54 0,-3 0 8 0,7 0 2 0,-1-4 0 32,1 1 0-32,3-3 0 0,0 5 0 0,4-2 0 0,0-6 0 0,-1 5 0 15,-2 4 0-15,-1-3 0 16,0 3-52-16,-4 0-12 0,1 3 0 0,-4 0 0 15,0 0-48-15,0 0-13 0,-3 3-3 0,-4 0-956 0,4-3-191 0</inkml:trace>
  <inkml:trace contextRef="#ctx0" brushRef="#br0" timeOffset="3343.75">3874 856 1958 0,'0'0'43'0,"0"0"9"0,0 0 1 0,-8 3 3 0,8-3-45 0,-3 3-11 16,3-3 0-16,0 0 0 0,0 0 156 0,0 6 28 15,0-6 7-15,0 0 1 0,0 3-132 0,3 4-25 16,5-4-6-16,-1 0-1 0,3 0 7 0,1-3 1 0,-1 3 0 16,4-3 0-16,4-3-6 0,-4 3-1 15,0 0 0-15,7-3 0 0,1 3-9 0,-1-3-1 0,-4 0-1 0,5-1 0 16,2 1-9-16,-3 0-1 15,4 3-8-15,-4-3 12 0,0 0-4 0,-3 0 0 16,3 3-8-16,0-3 12 0,-6 3-12 0,-1 0 0 0,3-4 0 16,1-2 0-16,0 0 8 0,-8 0 0 15,-3-1-8-15,0 1 12 0,-3 0 9 0,3 0 2 16,-7-4 0-16,0-2 0 0,-7 2 10 0,3-2 3 0,-3 5 0 0,0-8 0 16,-3 5 2-16,-5 1 1 0,5 0 0 0,-8 5 0 15,4-2-11-15,0 3-3 0,-4-6 0 0,4 5 0 16,0 1-25-16,0 0 0 0,3 0 8 0,1-3-8 15,3 3 8-15,3-4-8 0,-3 4 12 16,4 3-4 0,3-3-80-16,0-3-17 0,3 3-3 0,8-7-1 0,-1 7-164 15,1-3-33-15,21 0-6 0,-8 2-2 0</inkml:trace>
  <inkml:trace contextRef="#ctx0" brushRef="#br0" timeOffset="3975.22">5581 1514 2419 0,'0'0'53'0,"0"0"11"0,0 0 3 0,0 0 1 0,0 0-55 0,0 0-13 0,0 0 0 0,0 0 0 0,7 3 54 0,0 0 8 15,0 0 2-15,4 7 0 0,3-4 0 0,-4-3 0 16,8 4 0-16,-7 5 0 0,3-3 0 0,0 4 0 16,-4 0 0-16,1 2 0 0,0 7 0 0,-1-6 0 15,-3 6 0-15,0 0 0 0,-3 3 0 0,-1 0 0 16,1 3 0-16,-4 4 0 0,-4-1-52 0,1-6-12 16,-1 6 0-16,-3 4 0 0,0-10 0 0,-3 6 0 15,-1-9 0-15,0 3 0 0,-3-9 0 0,0 0 0 16,-3-1 0-16,2-8 0 0,-6-1 0 0,0-3 0 0,0-3 0 0,3 0 0 31,4-3-100-31,4-3-22 0,-1 2-5 0,0-8-1 16,8-1-102-16,3-2-21 0,3-14-4 0,12 1-1 0</inkml:trace>
  <inkml:trace contextRef="#ctx0" brushRef="#br0" timeOffset="4694.97">6516 1044 1792 0,'0'0'51'0,"0"0"10"0,0 0-49 0,0 0-12 16,0-10 0-16,0 10 0 0,0 0 156 0,0 0 29 16,-4-3 6-16,4 3 1 0,0 0-52 0,0 0-9 15,0 0-3-15,0 0 0 0,0 0-51 0,-3 6-10 0,-1 10-3 0,4 0 0 16,-7 6 0-16,7 3 0 16,0 9 0-16,0 1 0 0,0 2-51 0,7 4-13 0,-7-3 0 0,0 6 0 15,4 3 0-15,-4-3 0 16,7-4 0-16,-4 4 0 0,8-3 54 0,0-10 8 0,-4 1 2 0,7-7 0 15,-4-6-52-15,4 0-12 0,-3-10 0 0,3 0 0 16,4-6-48-16,-1-3-13 0,1-3-3 16,3-6 0-16,0 0 52 0,-7-10 12 0,4-6 0 0,0 0 0 15,3-4 48-15,0-2 13 0,4 0 3 0,-4-4 0 16,4 7-52-16,3-10-12 0,-3 7 0 0,-4-4 0 16,-4 7 0-16,1 0 0 0,-4 6 0 0,-3-3 0 15,-1 9 0-15,-3-3 0 0,4 4 0 0,-8 5 0 0,1-2 0 0,-4 6 0 16,3-1 0-16,-3 7 0 15,0 0 0-15,0 0 0 0,-7 3 0 0,4 4 0 0,-1 5 0 0,1 1 0 16,-1 2 0-16,4 7 0 0,0 0 0 0,0 3 0 16,0 1 0-16,0 2 0 0,4-3 0 0,-1 3 0 15,1 0 0-15,-1 0 0 0,1 4 0 0,3-10 0 16,0 3 0-16,4-9 0 0,-4 5 0 0,0-2 0 0,3-3 0 0,1 0 0 16,-1-1 0-1,1-5 0-15,0-1 0 0,-1 1 0 16,1-1-48-16,-1 0-13 0,1-5-3 0,0 2 0 15,-1 0-102-15,4 0-21 0,-3-3-4 0,3 1-1 0</inkml:trace>
  <inkml:trace contextRef="#ctx0" brushRef="#br0" timeOffset="5082.93">7415 1564 1659 0,'0'0'36'0,"4"-6"8"0,3 0 2 0,0 3 1 0,-3-4-38 0,3 4-9 0,-4 0 0 0,1 0 0 0,-4 3 120 0,0 0 21 15,0 0 5-15,3 9 1 16,1-2 27-16,-4 8 6 0,0 7 0 0,0-3 1 15,-4 9-85-15,1-3-16 0,-1 4-4 0,1 5-1 0,-1 0-10 0,1 4-1 16,-1 3-1-16,1 3 0 0,-1-7-50 0,4 4-13 16,0-3 0-16,0-1 0 0,4-5 32 0,-1-4 2 15,1-3 0-15,3-6 0 0,0 0-3 0,0 0-1 16,3-10 0-16,1 0 0 0,-1-2-30 0,1-1 0 16,0-6 0-16,3 0 0 15,-4-3-21-15,4-4-11 0,1 1-1 0,-1-3-1 0,-4 3 34 0,4-13 0 16,-7 3 0-16,4 0 0 0,0-6-11 0,-4 4 2 0,-4-1 0 0,4-3 0 31,-7 9-62-31,4-9-12 0,-4 7-2 0,0 2-1 16,-4-3-34-16,4 4-6 0,-3-1-2 0,-4 7-716 0,3 0-144 0</inkml:trace>
  <inkml:trace contextRef="#ctx0" brushRef="#br0" timeOffset="5295.05">7355 1803 2905 0,'0'0'64'0,"0"0"12"0,-3 3 4 0,3-3 2 0,0 0-66 0,0 0-16 16,0 0 0-16,3 9 0 0,4-3 100 0,1 4 17 0,-1-7 3 0,3 0 1 0,4 3-45 0,0-3-10 15,1 1-2-15,2-4 0 16,-3 3-51-16,4-3-13 0,0 0 0 0,-1 0 0 0,1 0 0 0,-4-3 0 16,4-1 0-16,-4 1 0 15,0 0-56-15,0-3-13 0,-4 3-3 0,1-7-943 16,0 1-188-16</inkml:trace>
  <inkml:trace contextRef="#ctx0" brushRef="#br0" timeOffset="5881.83">6505 859 1364 0,'0'0'30'0,"0"0"6"0,0 0 2 0,0 0 0 0,0 0-30 0,0 0-8 0,-10-3 0 0,10 3 0 0,0 0 133 0,0 0 26 15,0 0 5-15,-4 3 0 0,4-3 5 16,0 0 1-16,0 6 0 0,-3 0 0 0,6 1-60 0,1-1-12 31,-1 6-2-31,4-5-1 0,-3-4-29 0,6 3-6 0,1 3 0 0,0-2-1 0,3-4-51 0,0 3-8 16,3-6 0-16,5 6 0 15,2-12 0-15,1 6 0 0,3-3 0 0,4-3 0 16,3-4 27-16,0 1 13 0,1 6 2 0,-1-7 1 0,-3-5-18 16,0 5-3-16,-4 1-1 0,0 3 0 0,-7-1-21 0,0-5 0 15,0 6 0-15,-3-4 0 16,-4 4 0-16,-7 0 0 0,0-4 0 0,0 1 0 16,-3-1 0-16,-4 1 0 0,-4 0 0 0,1 5 0 0,-8-5 56 0,1-7 6 15,-4 4 2-15,-1 2 0 0,-2 4-52 0,-1 0-12 0,-3-4 0 0,0 7 0 16,-4 0 0-16,4 0 0 15,0 3 0-15,-4 0 0 0,7 3 0 16,-3 0 0-16,7 0 0 0,4 1 0 16,3 5 0-16,3-6 0 0,1 3 0 0,6-2 0 15,4 2-151-15,4 0-33 0,3-3-6 0,3 3-1205 0</inkml:trace>
  <inkml:trace contextRef="#ctx0" brushRef="#br0" timeOffset="6738.13">7927 856 1695 0,'0'0'37'0,"0"0"8"0,0-4 2 0,-4-2 1 15,1 0-39-15,-1 0-9 0,4 3 0 0,0-4 0 16,0 7 138-16,-3-6 26 0,3 3 4 0,0 3 2 0,0 0-56 0,0 0-11 16,0 0-3-16,0 0 0 0,0 0 28 15,0 0-68-15,7 3-1 0,3 0-47 0,1 3-12 16,3 4 0-16,0 2 0 0,4-5 53 0,3 2 9 15,0 4 2-15,7-1 0 0,1 4-52 0,2-10-12 16,5 10 0-16,3-1 0 0,-4-5 48 0,-3 2 6 0,3 4 2 0,-3 3 0 16,-1-3 12-16,-2 12 4 15,-5-3 0-15,4 6 0 0,-6 4-57 0,-5-1-15 16,-3 1 0-16,0 5 0 0,-3-5 28 0,-4-1 0 16,-7 4 0-16,0 3 0 0,-3-4-28 0,-4 7 8 0,-4 0-8 0,-3 0 0 15,0-6 0-15,0 2 0 0,-8-11 0 16,1-1 0-16,4 0-20 0,-5-6-8 15,1-3-3-15,0 3 0 0,0-13 51 0,0 4 9 0,3-4 3 0,1-6 0 16,2-3-41-16,5 0-8 16,3-6-2-16,0-3 0 15,7-4-107-15,3 1-22 0,8-10-4 0,-1 3-828 0,8-3-165 0</inkml:trace>
  <inkml:trace contextRef="#ctx0" brushRef="#br0" timeOffset="7182">9271 1241 2389 0,'0'0'68'0,"0"0"14"0,0 0-66 0,0 0-16 0,0 0 0 0,0 0 0 16,0 0 132-16,0 0 22 0,0 0 5 0,0 0 1 15,0 0-40-15,0 0-8 16,0 7-2-16,0-7 0 0,4 0-58 0,-1 6-11 0,8-3-2 0,-1 0-1 16,4 0-23-16,0 0-5 15,8 0-1-15,2-3 0 0,5 0-9 0,6 0 0 16,4-3 0-16,3 0 8 0,0-3-31 0,4 3-6 0,0-3-2 0,10 2 0 15,-3-2 76-15,4-6 15 16,6 2 4-16,1-2 0 0,-4 2-103 16,0-5-20-16,3 2-4 0,8-3-1 0,-8 7 78 0,1-7 15 0,-8 7 3 0,4-1 1 15,-14 4-1-15,0 0-1 0,-11-4 0 0,1 7 0 16,-12 3-76 0,-3 0-15-16,-7 0-4 0,-6 3 0 0,-8-3 52 0,0 0 12 0,-4 7 0 0,-3-4 0 31,-4 0-54-31,-3 0-8 0,4-3-2 0,-1 0 0 0,-3 0-56 15,3 0-12-15,1 0-3 0,-1 0-1113 0</inkml:trace>
  <inkml:trace contextRef="#ctx0" brushRef="#br0" timeOffset="7905.53">10636 812 2178 0,'0'0'48'0,"0"0"9"0,0 0 3 0,0 0 1 0,0 0-49 0,0 0-12 0,0 0 0 0,0 0 0 16,0 0 100-16,0 9 18 16,0 1 3-16,0 5 1 0,4-2-39 0,-4 9-8 0,3 3-2 15,4 3 0-15,-3 6-7 0,3 4-2 16,0 9 0-16,0 0 0 0,4-3 0 0,-4-3 0 0,0 3 0 0,0-4 0 0,3 1-39 0,-3-6-8 16,1 6-1-16,-1-10-1 15,0-3-24-15,-4 0-5 0,4-3-1 0,0 0 0 16,-3-6 15-16,3-9 0 0,-7-1 0 0,3-3 0 15,-3-6 0-15,0 0 0 0,-3-6 0 0,3-10 0 16,-4-2 0-16,1-4 0 0,-4-3 0 16,0-4 0-16,0 1-105 0,0 0-19 0,0-3-3 0,-1-7-1 31,1 7-102-31,0-10-21 0,-3 6-4 0,3-2-1 16,0 5-51-16,3-5-10 0,-3 5-3 0,4 4 0 0,-8-25 256 0,4 12 52 0,7 32 12 0,-4-7 0 15,4 3 0-15,-3 1 0 0,-1 9 0 0,1-4 0 0,-1 4 202 16,4 3 43-16,0 0 9 0,0 0 2 0,0 10-103 0,-3-4-20 0,3 3-4 15,3 4-1-15,1 0-51 16,-1-4-10-16,4 3-3 0,4 1 0 0,0 3 0 0,3-10 0 0,0 3 0 0,3 4 0 16,1-4 0-16,3 1 0 15,4-1 0-15,3-6 0 0,-3 0-51 0,3 4-13 0,0-1 0 0,-3 0 0 16,3-3 0-16,-7 7 0 16,4-4 0-16,0-3 0 0,-1 3 0 0,-2 4 0 0,-5 2 0 15,-3 4 0-15,0-7 54 0,-3 7 8 16,-7 6 2-16,-4-9 0 0,-4 5-8 0,-3 4-2 15,-4-6 0-15,-6 6 0 0,-1 0 2 0,-3 3 0 16,-4 0 0-16,-3 0 0 0,0-3-19 0,-7 3-3 16,-1 0-1-16,1 0 0 0,0-3-23 0,3 0-10 0,0-3 8 0,8-9-8 15,-1 2-10-15,4-9-7 0,3 0-2 16,7-6 0-16,4-6-87 0,7-4-18 0,4-2-3 16,3-1-1-16</inkml:trace>
  <inkml:trace contextRef="#ctx0" brushRef="#br0" timeOffset="12531.09">12256 953 1983 0,'0'0'44'0,"0"0"8"0,0 0 3 16,0 0 1-16,0 0-45 0,0 0-11 0,3-3 0 0,-3 3 0 0,0-7 92 0,0 7 16 15,4-9 3-15,-4 3 1 16,0 6-2-16,0 0 0 0,-4-3 0 0,4 3 0 16,-3-4-15-16,-5 4-3 0,-2 4-1 0,-1 2 0 15,-3 0-37-15,-3 4-7 0,-1-1-2 0,0-3 0 16,-3 10-24-16,3 3-5 0,-3-7 0 0,4 10-1 0,-1 0-7 0,0 3-8 16,1-3 11-16,3 3-11 15,0 0 0-15,3-3 0 0,-3 0 0 0,3-3 0 16,4-6 0-16,0 5 0 0,4-8 0 0,-4-1 0 0,3 1 0 0,0-1 0 15,1 0 0-15,3-2 0 0,-4-4 0 16,4 3 0-16,4-3 0 0,-4-3 0 0,0 7 0 0,7-4 0 16,-3 0 0-16,6 0 0 0,-3 0 0 15,4 0 0-15,3 3 0 0,4-2 0 0,3-4 0 16,3 3 0-16,5-3 0 0,6 0 0 0,0 0 52 0,0 0 9 16,-3 0 3-16,0 3 0 0,-7 0-52 0,-1 6-12 0,-3-2 0 0,-3 5 0 15,0 1 0-15,-4-4 0 16,0 7 0-16,0 3 0 0,0-4 0 0,-7 4 0 15,4 3 0-15,-8-3 0 0,1 3 0 0,-8-3 0 16,-3 3 0-16,0 0 0 0,0-4 0 0,-7 1 0 16,0-6 0-16,0-1 0 0,0-2 0 0,0-4 0 0,-4 7 0 0,0-10 0 15,-3 3 0-15,0 0 0 16,0 0 0-16,0-2 0 0,0-1 0 0,-1-3 0 0,8 3 0 16,4-3 0-16,3-3 0 0,7 3 0 0,0 0 0 0,0 0 0 31,7-3-151-31,3-4-33 0,4 1-6 0,8 0-753 0,-1 0-150 0</inkml:trace>
  <inkml:trace contextRef="#ctx0" brushRef="#br0" timeOffset="13025.89">12781 1367 2221 0,'0'0'48'0,"4"-7"11"0,-1-2 1 0,1 3 4 0,-1-7-52 0,1 7-12 0,-1 0 0 16,-3 6 0-16,0 0 98 0,0 0 17 16,0 0 3-16,4 6 1 0,-4 6-44 0,3-2-9 15,-3 6-2-15,-3 9 0 0,3-7 28 0,-4 11 6 16,4-1 1-16,-3 10 0 0,-1 2-56 0,1-5-11 16,-1-1-3-16,-3 1 0 0,4 2 28 0,-1-5 6 0,1-1 1 0,-1 7 0 15,1-10-74-15,-1 0-14 16,4 0-4-16,-4-3 0 0,4 1 45 0,4-1 9 0,-4-3 2 0,4-4 0 31,-1-2-44-31,1-3-8 0,-1-1-1 0,1-9-1 0,-1 4 16 0,-3-7 10 0,0 0-12 0,7-7 12 31,0-2-32-31,4-1 0 0,-8-5 0 0,8-1 0 0,0-6 32 0,-1 3 0 0,1 1 0 0,-1-1 0 16,4 3 0-16,4 4 0 0,-4-1 0 0,0 0 0 16,4 1 0-16,-4 6 11 0,4-4 0 0,-4 1 0 31,0 3-46-31,-4-1-9 0,1 4-1 0,-4 0-1 0,0 0-2 0,-7 3 0 0,0 0 0 0,0 0 0 15,0 0-72-15,-3 0-14 0,-4-6-3 0,-4 2-1 32,0-2-136-32,-3 3-27 0</inkml:trace>
  <inkml:trace contextRef="#ctx0" brushRef="#br0" timeOffset="13169.23">12749 1687 2419 0,'0'0'53'0,"0"0"11"0,0 0 3 0,0 0 1 0,0 0-55 0,7 0-13 15,-3 0 0-15,7 0 0 0,-4 0 105 16,3 0 19-16,1 0 3 0,-1 0 1 0,4 0-18 0,1 0-3 0,-5 0-1 0,4 0 0 31,0 3-57-31,4 0-11 0,-7 0-2 0,6-3-1 0,-3 0-22 16,0 0-4-16,1 0-1 0,-1 0 0 0,0 0-8 0,0 0 0 0,-3-3 0 0,-1 0-11 16,-3 3-65-16,0-3-12 15,-7 3-4-15,7 0 0 16,0-4-119-16,-7 4-24 0,0 0-5 0</inkml:trace>
  <inkml:trace contextRef="#ctx0" brushRef="#br0" timeOffset="13568.69">13441 1570 2419 0,'0'0'53'0,"0"0"11"0,0 0 3 0,0 0 1 16,0 0-55-16,0 0-13 0,0 0 0 0,0 7 0 0,0-7 104 0,3 9 17 15,-3-3 4-15,4 4 1 16,-1-1-43-16,1 4-9 0,-1 2-2 0,5-5 0 0,-1 9-25 0,0 0-6 0,0-7-1 16,0 7 0-16,3 0-13 0,1-1-3 0,0 8-1 0,-4-11 0 15,0 7-9-15,0-6-2 16,0 3 0-16,0-4 0 0,0 1-12 0,0-10 0 0,-4 7 0 0,4-7 0 31,-7 0-28-31,0-6-8 0,0 0-1 0,0 0-1 16,0 0-70-16,0 0-13 0,-3-6-3 0,-4 0-768 15,0-4-154-15</inkml:trace>
  <inkml:trace contextRef="#ctx0" brushRef="#br0" timeOffset="13737.88">13342 1784 2847 0,'0'0'63'0,"0"0"13"0,0 0 2 0,0 0 2 0,7 3-64 0,-3-3-16 0,3 3 0 0,0 0 0 16,0-3 77-16,3 0 13 0,5 0 2 0,2 0 1 15,1-3-35-15,3 0-7 0,-3 3-2 0,3 0 0 0,0-6-29 0,4 2-5 16,-4-5-2-16,0 6 0 16,0 0-13-16,-3 0 0 0,3-1 0 0,-3 4 0 31,-1-3-84-31,-3 3-17 0,4 0-3 0,-4-3-841 0,-3 0-168 0</inkml:trace>
  <inkml:trace contextRef="#ctx0" brushRef="#br0" timeOffset="13987.12">13991 1523 2329 0,'0'0'51'0,"0"0"10"0,0 0 3 0,0 0 2 0,0 0-53 0,4 4-13 0,-1 8 0 0,1-6 0 32,-1 7 123-32,1-1 21 0,-1 7 5 0,1 0 1 0,-1 3-35 0,4-3-7 0,-3 3-2 0,3 3 0 15,0-3-29-15,0 3-5 0,0 0-2 0,-3 0 0 16,3 0-29-16,0 0-5 0,0 0-2 0,0 0 0 15,0 1-17-15,4-5-3 0,-4 1-1 16,0-3 0-16,0-3-13 0,0-4 8 0,0 4-8 0,-4-10 0 31,1-2-53-31,-4-4-17 0,0 0-3 0,0 0-1 0,-4-4-111 0,-3 1-23 0,-10-12-4 0,-4-1 0 0</inkml:trace>
  <inkml:trace contextRef="#ctx0" brushRef="#br0" timeOffset="14950.65">11818 633 2030 0,'-7'6'57'0,"3"4"14"0,1-7-57 0,-1 3-14 16,1-3 0-16,-1 3 0 0,1 1 156 15,3-7 29-15,0 6 6 0,0-6 1 16,3 3-108-16,4 3-22 0,-3-2-4 0,7 2-1 0,-1-3-9 0,1 0-1 16,3-3-1-16,0 3 0 0,4-3-11 0,3 0-3 15,3 0 0-15,5-3 0 0,2-3-16 0,1-7-4 0,7 4-1 16,0-1 0-16,0 1-11 0,-1 0 10 0,-2-4-10 0,-1 4 10 16,0-1-10-16,-7 4 0 15,4-3 0-15,-7-1 8 0,3 4-8 0,-7 0 0 16,-3-1 0-16,0 1 0 0,-1 3 0 0,-10 3 0 0,0-3 8 15,0 0-8-15,-3 0 32 0,-4 3 4 0,-4-10 0 0,1 7 1 0,-4-3 22 0,-7 0 4 16,-4-4 1-16,-3 4 0 16,0 0-52-16,-4-1-12 0,0-2 0 0,1 6 0 15,-5-4 23-15,1 4 1 0,0-3 1 0,3 3 0 16,-3 0-16-16,7 3-9 0,3-3 10 0,4 0-10 16,4-1-17-16,2 1-10 0,8-6-1 0,4 3-1 31,7-4-184-31,-1-2-37 0,32-26-7 0,-6 10-2 0</inkml:trace>
  <inkml:trace contextRef="#ctx0" brushRef="#br0" timeOffset="22287.69">1905 3160 1134 0,'4'0'24'0,"6"-3"6"0,-6 3 1 0,13 0 1 0,-3-3-32 0,1 3 0 0,6 0 0 0,0 0 0 31,4 0 52-31,-4 0 3 0,7 0 1 0,7 0 0 0,-3 0 6 0,-4 0 2 15,4 0 0-15,3 0 0 16,0-6 0-16,8 6 0 0,3-3 0 0,3 3 0 0,-3 0-16 0,10 0-2 16,-6 0-1-16,6 0 0 0,4-4-8 0,7 4-1 15,-3 4-1-15,13-4 0 0,-6 0-5 0,10 0-1 16,-7 0 0-16,18 0 0 0,-4 3-29 0,0 3-15 0,4-6 2 0,14 0 0 16,-7 3 21-16,6 0 4 0,1-3 0 0,21 3 1 15,-17 0-13-15,6 1 0 0,11-1 0 0,14-3 0 16,-14 0 0-16,7 0 0 0,7 3 0 15,29-3 0-15,-19 0 54 0,5-3 8 0,6-4 2 0,35 1 0 16,-31 0-55-16,11 0-9 16,10-1 0-16,42-2 0 0,-39 0 0 0,11-1 0 0,4 1 0 0,56-7 0 15,-49 0 33-15,6 4 2 0,8-4 0 0,64-6 0 16,-61 7-5-16,4 2-1 0,-1-3 0 0,65-2 0 16,-71 5 10-16,10 0 1 0,4 4 1 0,67-4 0 0,-74 10-13 0,10-6-4 15,4 6 0-15,63 0 0 16,-77 6-24-16,0-3 0 0,0 9 0 0,56-6 0 15,-70 0 53-15,3 1 9 0,0 2 2 0,50 3 0 16,-60-6-40-16,-4 4-7 0,4-4-1 0,34 3-1 16,-48 0 1-16,-11-2 0 0,-4-4 0 0,29 0 0 0,-50 3 13 0,-3-3 3 15,-7 0 1-15,17-3 0 0,-31 3-33 0,-15-4 0 16,-6-2 0 0,-1 0 0-16,-24 0 0 0,-11-1 0 0,-3 1 0 0,-11-3 0 15,-15 2-28-15,-9 7-13 0,-4-9-3 0,-11 6 0 16,-7 0-134-16,-3 0-27 0,3-1-6 0,-7 8-1 0</inkml:trace>
  <inkml:trace contextRef="#ctx0" brushRef="#br0" timeOffset="26436.12">2738 4499 1148 0,'0'0'25'0,"0"-6"6"0,0 0 1 0,0-1 0 0,0 1-32 0,0 0 0 0,0-4 0 0,0 4 0 16,-4 0 84-16,4-1 10 0,4 4 2 15,-4 0 1-15,7 0 25 0,-7 0 5 0,-7-3 1 0,7 3 0 16,0-1 0-16,0 1 0 0,0 3 0 0,0 0 0 15,0 0-52-15,-4-3-9 0,4 3-3 0,0 0 0 16,0 0 0-16,0 0 0 16,0 0 0-16,0 0 0 0,0 0-20 0,0 0-5 15,11 0-1-15,-8 6 0 0,4 1-10 0,7 2-1 0,-3 4-1 0,-1 2 0 16,5 1-2-16,-1 3-1 0,3 0 0 16,-3 6 0-16,8 0 5 0,-5 0 0 0,4 0 1 15,1 0 0-15,-1 3-5 0,3 0 0 0,-6 1-1 0,3 2 0 16,0-3-11-16,1-3-1 15,-5 0-1-15,1 1 0 0,7-8-10 0,-11 1 0 0,7-3 0 16,0 0 8-16,-7-4-8 16,7 4 0-16,-10-7 0 0,3 4 0 0,-3-7 0 0,-1 0 0 0,-3 0 0 0,0 1 0 15,4-4 0-15,-11 0 0 0,0-3 0 0,0 0 0 16,0 0-23-16,0 0 3 0,0 0 1 0,0 0 0 16,0-3-88-16,-7 0-17 0,3 0-4 0,4-4-1 15,-10 4-20-15,6 0-4 0,-3-3-1 0,4 0-607 16,-8 2-122-16</inkml:trace>
  <inkml:trace contextRef="#ctx0" brushRef="#br0" timeOffset="26740.31">2932 5013 2350 0,'-7'3'52'0,"3"-3"10"0,-3 0 2 0,3 0 3 16,4 0-54-16,-3 0-13 0,-4-3 0 0,7 3 0 16,0-3 99-16,-4-3 17 0,4-4 3 0,0 4 1 15,0-3-44-15,0-1-8 0,0-5-1 0,4-1-1 0,3 0-9 0,-4 1-1 0,8-4-1 0,0 3 0 16,-1-3-10-16,1 1-1 16,3-1-1-16,0-3 0 0,0-3-10 0,4-3-1 0,-4 2-1 0,0 1 0 15,4 3-11-15,-8-3-1 0,4 3-1 0,-3 0 0 0,3 0-7 16,0 1-2-16,-3 2 0 15,3-6 0-15,3 6-9 0,-6 0 12 0,-7 6-12 0,6-2 12 16,-6 5-12-16,3 1 0 16,-4 3 0-16,4 3 8 0,-7 3-8 0,0 0 0 0,0 0 0 0,0 0 0 31,0 0-92-31,0 0-20 0,0 0-4 0,4 3-1372 0</inkml:trace>
  <inkml:trace contextRef="#ctx0" brushRef="#br0" timeOffset="28162.2">3528 5045 860 0,'0'0'19'0,"0"0"4"0,0-7 1 0,3 1 0 0,1 3-24 0,-1-10 0 15,1 7 0 1,-4 0 95-16,0 0 14 0,7-4 3 0,-7 4 1 16,0 0 10-16,0-1 1 15,0 1 1-15,0 0 0 0,3 0-46 0,-3-1-10 0,0-2-1 0,0 3-1 0,8-1 27 0,-8 1 6 16,0-3 0-16,0 2 1 15,0 1-59-15,3 3-12 0,-3 3-2 0,0 0-1 0,0-6 29 0,0 6 7 16,0 0 1-16,0 0 0 16,0 0 29-16,0 0 7 0,0 12 0 0,0-2 1 0,-3 2-27 0,3 7-6 15,-8 3 0-15,5 9-1 16,3 1-27-16,-7 2-6 0,3 4-1 0,1-1 0 0,-1 1-11 16,4-3-2-16,-3 2-1 0,3-2 0 0,0-4-10 0,3 4-1 15,-3-4-8-15,4 0 12 0,-4 1-12 0,3-7 0 16,1-3 0-16,3-4 0 0,-4-2 26 0,5 3 2 0,-5-7 1 0,4-2 0 15,-3-4-29-15,-4-6 0 16,10 6 0-16,-6-6 0 16,3 0-23-16,3-3-10 0,-6 0-3 0,3-6 0 0,-3-1 36 0,6 1 0 15,-6-4 0-15,3 1 0 0,-4-1 0 0,4 1-12 16,0-4 3-16,0 4 0 0,4-1-23 0,-8 4-4 0,5-4 0 16,-8 1-1-1,3 5-61-15,1-2-12 0,3 3-2 0,-7-1-1 16,0 1-67-16,0 0-14 0,-7-1-2 0</inkml:trace>
  <inkml:trace contextRef="#ctx0" brushRef="#br0" timeOffset="28379.08">3478 5239 2583 0,'0'0'73'0,"-7"3"16"15,4 0-71-15,3-3-18 0,0 0 0 0,0 0 0 16,0 0 120-16,0 0 20 0,0 0 4 0,0 0 0 0,0 0-65 0,10 3-14 15,1-3-2-15,-4 0-1 0,4 0-18 0,6-3-4 16,-6 0-1-16,3 3 0 0,0-3-15 0,7 0-4 16,-7 0 0-16,4 0 0 0,0 0-9 0,3-1-3 15,0 1 0-15,-7 0 0 16,7 0-35-16,-3 0-7 0,3 3-2 0,-7-3 0 16,4-4-163-16,3 4-33 0</inkml:trace>
  <inkml:trace contextRef="#ctx0" brushRef="#br0" timeOffset="28972.5">4576 4581 2188 0,'0'0'48'0,"0"0"11"0,0 0 1 0,0 0 1 0,0 0-49 0,0 0-12 16,0 0 0-16,0 0 0 0,0 0 156 0,0 0 29 15,0 0 6-15,0 0 1 0,0 0-103 0,7 3-20 0,0-3-4 0,3 3-1 16,-3 0 0-16,4 0 0 16,-1 0 0-16,5 0 0 0,-5 1-51 0,1-4-13 0,3 0 0 0,3 3 0 15,1-3 0-15,0 0 0 16,3 0 0-16,-3 0 0 0,-8 0 54 0,8 3 8 0,-4-3 2 0,4 0 0 16,-8 0-52-16,4 0-12 15,-3 0 0-15,3 0 0 16,-3-3-48-16,-1 3-13 0,-6 0-3 0,-4 0 0 15,0 0 0-15,0 0 0 0,0 0 0 0,0 0 0 16,0 0-51-16,0 0-10 0,-4 0-3 0,-3 3 0 16,0 0-116-16,-4 0-23 0,-17 3-5 0,11 1 0 0</inkml:trace>
  <inkml:trace contextRef="#ctx0" brushRef="#br0" timeOffset="29177.84">4519 4835 2847 0,'0'0'63'0,"0"0"13"0,-3 6 2 0,3-6 2 0,0 0-64 0,0 0-16 32,0 6 0-32,0-6 0 0,0 6 61 0,0-6 10 0,10 4 1 0,-6-1 1 0,6 0-7 0,4 0-2 15,-3 0 0-15,7-3 0 0,-1 3-51 0,4-3-13 16,1-3 0-16,2 0 0 0,-3 3 54 0,4-3 8 16,-4 0 2-16,4 0 0 0,-4-1-52 0,4 1-12 15,-11 0 0-15,7 0 0 16,-3 0-48-16,-1 0-13 0,1 3-3 0,0 0-956 15,-4-3-191-15</inkml:trace>
  <inkml:trace contextRef="#ctx0" brushRef="#br0" timeOffset="30685.71">5616 4505 1447 0,'0'0'32'0,"0"0"6"0,0-6 2 0,0 0 0 0,0 0-32 0,0 2-8 0,4-2 0 0,-4 0 0 16,0 6 116-16,0-3 20 15,0-4 5-15,3 1 1 0,-3 0-62 0,0 6-13 16,0 0-3-16,0 0 0 0,0 0 52 0,0 0 9 0,0 0 3 0,0 0 0 16,0 0-52-16,4-3-9 0,-4 3-3 0,7 3 0 15,3 0-51-15,-6 3-13 0,3-3 0 0,4 7 0 16,-4-4 54-16,3 7 8 0,1-1 2 0,-1 4 0 16,1 0-52-16,3 6-12 15,0-1 0-15,0 5 0 0,0 2 47 0,4 0 6 0,3 0 2 0,0 0 0 0,4-2-36 16,-4-8-7-16,4-2-2 0,3 0 0 0,0-1-10 0,-6 1 0 15,2 0 0 1,-3-1 0-16,1-2 9 0,6 3 3 0,-11-4 1 0,1 4 0 16,0-4-13-16,-4-2 0 0,0 2 8 15,-10-5-8-15,3-1-9 0,0 0-5 0,-4 0-1 0,-3-2 0 16,4 2 15-16,-4-6 0 0,0 3 0 0,-4 3 0 16,-3 0-105-16,4-2-19 0,-1-1-3 0,-3-3-1 15,0 3 0-15,-4-3 0 0,4-3 0 0,-3 3 0 16,3-3-109-16,-4-1-23 0,0 1-4 0,1-3 0 0</inkml:trace>
  <inkml:trace contextRef="#ctx0" brushRef="#br0" timeOffset="31014.6">5771 5089 2419 0,'0'0'53'0,"0"0"11"0,0 0 3 0,-7-7 1 0,4 4-55 0,3-3-13 0,0-4 0 16,0 4 0-16,0-3 105 0,3-1 19 0,4-2 3 0,-7-1 1 16,4-2-52-16,3-1-9 15,0-6-3-15,4 0 0 0,-1 3 0 0,1-3 0 0,3-3 0 0,0 0 0 16,-3-3-51-16,3-3-13 16,0-1 0-16,0-2 0 0,0-1 54 0,4 4 8 15,-4-4 2-15,0 7 0 0,4 3-52 0,-4 0-12 0,-4 6 0 0,4-3 0 16,-3 3 0-16,0 4 0 0,-8 2 0 0,4 4 0 15,-3 2 0-15,-1 1 0 16,1 3 0-16,-4 0 0 0,0 3 0 0,0 0 0 0,0-6 0 0,0 6 0 16,0 0-61-16,0 0-15 0,0 0-4 0,0 0 0 15,0 0-179 1,7 6-36-16,3 3-7 0,-10-9-2 0</inkml:trace>
  <inkml:trace contextRef="#ctx0" brushRef="#br0" timeOffset="31696.52">6533 4957 1720 0,'0'0'48'0,"0"0"12"15,-3-3-48-15,3-4-12 0,0 1 0 0,0 0 0 16,0 0 120-16,0 6 22 0,0-3 4 0,0 3 1 0,0 0-15 0,0 0-4 16,0 0 0-16,0 0 0 0,0 0-51 0,0 0-10 15,0 0-3-15,-4 6 0 16,4 3 14-16,-3 4 2 0,-1-1 1 0,4 4 0 0,-3 6-36 0,-1 0-7 0,1 6-2 0,-1 3 0 16,-3 1-8-16,4-1-1 15,3-3-1-15,-4 1 0 0,1-4-9 0,-1 0-1 16,4 0-1-16,0 0 0 0,0-3-6 0,0 0-1 15,4-3 0-15,3 3 0 0,-4-7-8 0,4 1 0 16,-3 0 0-16,3-4 0 0,3 1 25 0,-3-4 0 16,4-3 0-16,0 1 0 0,-1-4-25 0,4-3 0 15,-3 0 0-15,3-3 0 0,4-7 0 0,-11 4 0 16,7-3 0-16,0-4 0 0,-3 4 0 0,-1-4 0 0,1 4 0 0,-4-1 0 31,3-2-46-31,-6 2-14 0,3-2-4 0,-4 2 0 16,-3 1 0-16,0 0 0 0,0-4 0 0,0 7 0 15,-3-4-51-15,-1 1-10 0,1-1-3 0,-4 4-716 16,0-3-144-16</inkml:trace>
  <inkml:trace contextRef="#ctx0" brushRef="#br0" timeOffset="31930.43">6403 5183 2325 0,'0'0'51'0,"0"0"10"0,-4 3 3 0,4-3 2 0,-7 3-53 0,7-3-13 16,0 0 0-16,0 0 0 0,0 0 126 0,0 0 22 16,0 0 5-16,0 0 1 0,0 0-72 0,11 3-14 15,-4 0-4-15,7 0 0 0,-7 0-51 0,7 1-13 16,0-4 0-16,0 0 0 0,4 0 54 0,-4 0 8 16,4-4 2-16,0 4 0 0,-4-3-52 0,3 3-12 15,1-3 0-15,-4 0 0 16,4 0-48-16,-4 0-13 0,7 0-3 0,-10 3-887 15,3-4-177-15</inkml:trace>
  <inkml:trace contextRef="#ctx0" brushRef="#br0" timeOffset="33206.85">6939 5117 2106 0,'0'0'46'0,"-7"0"10"0,0 3 1 0,0 0 3 0,0-3-48 0,0 0-12 0,0 3 0 0,3-3 0 15,4 0 131-15,0 0 24 0,0 0 5 0,0 0 0 32,0 0-47-32,0 0-9 0,0 0-3 0,0 0 0 0,4 3-45 0,3 0-10 0,3 4-2 0,1-4 0 15,0 0-6-15,-1 0-2 0,4 0 0 0,-3 0 0 16,3 1-19-16,-3-1-4 16,-1 0-1-16,1 0 0 0,-4 0-12 0,3-3-15 0,-3 3 3 0,4 0 1 15,-4-3 11-15,0 3 0 0,0 1 0 0,0-4 0 16,0 0 0-16,-3 0 0 0,3 0 0 0,-4-4 0 31,4-2-104-31,1 0-20 0,-1 0-3 0,0-1-785 0,-4 1-158 16</inkml:trace>
  <inkml:trace contextRef="#ctx0" brushRef="#br0" timeOffset="33528.96">7391 4951 2504 0,'-11'3'71'0,"11"-3"16"0,0 0-70 0,0 0-17 0,-3 6 0 0,3 0 0 0,3 1 107 0,1-1 17 15,-4 0 4-15,3 3 1 16,1 1-52-16,3 2-10 0,-4 4-3 0,4 3 0 16,-3 3 0-16,3 0 0 0,0 3 0 0,0 3 0 15,-3-3 0-15,3 3 0 0,0 1 0 0,0-1 0 16,-4 0-51-16,4-3-13 0,-3 3 0 0,-1 1 0 0,4-4 0 0,-3-3 0 15,-1 3 0-15,1-3 0 0,0-4 0 0,-1-2 0 16,1 0 0-16,-1-7 0 0,-3 1 0 0,4-7 0 16,-4-3 0-16,0 0 0 15,0 0-100-15,0-6-22 0,0-4-5 0,-4 1-854 16,4-1-171-16</inkml:trace>
  <inkml:trace contextRef="#ctx0" brushRef="#br0" timeOffset="101468.4">8424 4358 2192 0,'0'0'48'0,"0"0"11"0,0 0 1 0,0 0 1 0,0 0-49 0,0 0-12 0,0 0 0 0,0 6 0 0,0-6 104 0,4 10 19 16,-1-1 3-16,1 4 1 0,-1-1-102 0,5 4-25 15,-1-1 0-15,-4 7 0 0,4-3 56 0,4 0 7 0,-4 3 1 0,0 0 0 16,3 3 4-16,-3-3 0 16,4 0 1-16,-4-3 0 0,4 0-45 0,-1-1-10 15,-3-2-2-15,0-3 0 0,0-1-12 0,-3-2 0 0,3-4 0 0,0 0 0 16,-3 0 0-16,-4 4 0 0,0-4 0 0,0 0 0 31,0-6-79-31,-4 7-9 0,1-4-1 0,-4 3-1 16,-1-3-53-16,1 0-10 0,0-3-3 0,0 0-591 0,-3 3-118 0</inkml:trace>
  <inkml:trace contextRef="#ctx0" brushRef="#br0" timeOffset="101709.65">8290 4656 1792 0,'0'0'51'0,"-3"3"10"0,3-3-49 0,0 0-12 15,0 0 0-15,0 0 0 16,0 0 155-16,0 0 28 0,0 0 5 0,0 0 2 16,0 0-62-16,7-3-13 0,0 0-3 0,0 0 0 15,4-4-30-15,3 4-6 0,0 0-2 0,0 0 0 16,3-3-22-16,5 2-5 0,-5 1-1 0,8 0 0 0,0 0-11 0,-1 0-3 16,1 0 0-16,3 0 0 15,1-4-18-15,-1 1-4 0,0 3-1 0,4-3 0 16,-8 3-9-16,1-4 8 0,0 4-8 0,-4 3 8 0,0-3-8 0,0 3 0 15,-3 0 0-15,0-3 0 16,-1 3-74-16,1 0-14 0,-1-3-2 0,-2 6-864 16,-1 0-173-16</inkml:trace>
  <inkml:trace contextRef="#ctx0" brushRef="#br0" timeOffset="102386.93">9585 4364 1818 0,'0'0'40'0,"0"0"8"0,0 0 1 0,-4-6 3 0,4 3-42 0,0 3-10 0,0-6 0 0,0 6 0 0,0-7 84 0,0 4 16 0,0 3 2 0,0 0 1 32,0-6 3-32,0 6 1 0,0 0 0 0,0 0 0 0,8 0-38 0,-1 0-7 0,0 6-2 0,0 0 0 31,3 4-8-31,1 2-3 0,-1 4 0 0,1 6 0 16,0 0 0-16,-1 0 0 0,1 3 0 0,3 0 0 15,-4 3 5-15,5-3 1 0,-1 4 0 0,3-1 0 0,1 0-28 16,3 7-6-16,-3-7-1 0,3 0 0 0,-3-6 0 0,-4-3-1 0,3-4 0 0,1 1 0 15,-4-7-10-15,0-2-1 16,-3-4-8-16,3-6 12 0,-4-4-4 0,-2-2-8 0,-1-3 11 0,0-7-11 16,-4-3 16-16,1-3-3 0,-1 0-1 0,-3-4 0 15,0 1-2-15,0 0-1 0,0-3 0 0,-3-1 0 0,3-2-9 16,0 2 10-16,-4 4-10 0,4-3 10 16,0 3-10-16,-3 3 0 0,3-1 0 0,0 4 8 15,-4 1-8-15,4 2 0 0,0 0 0 0,-3 9 0 16,3 4 0-16,0 6 0 0,0-6 8 0,0 6-8 15,0 0-12-15,0 0-5 0,0 9-1 0,0 1 0 16,0-1-100-16,3 7-20 0,1 0-4 0,-1 2-830 16,4-2-167-16</inkml:trace>
  <inkml:trace contextRef="#ctx0" brushRef="#br0" timeOffset="102846.64">10262 4643 2149 0,'0'0'47'0,"0"0"9"0,-3-3 3 0,3 3 2 0,0 0-49 0,0 0-12 0,0 0 0 0,0 0 0 0,0 0 114 0,0 0 20 16,0 0 4-16,0 0 1 15,3 3-60-15,1 7-12 0,-1 2-3 0,4 1 0 16,-3-1 0-16,7 4 0 0,-4 0 0 0,3 3 0 15,4-4-34-15,0 4-7 0,1-3-2 0,2-1 0 0,1-2 8 0,3-1 2 16,0 4 0-16,0 0 0 0,0-1-7 0,1 1-2 16,-5-3 0-16,1-1 0 0,0-2-9 0,-4-1-1 15,3 0-1-15,-3 1 0 16,1-4-11-16,-1 0 0 0,0 1 0 0,0-1 8 16,0-3-8-16,-7 3 0 0,0-6 0 0,-7 0-11 15,0 0-6-15,0-3-2 0,0-3 0 0,-3 0 0 31,-5-1-88-31,1-2-17 0,0 0-4 0,-7-1-1 0,4 1 1 0,-4-1 1 16,-1 4 0-16,-2 0-649 0,3 0-129 0</inkml:trace>
  <inkml:trace contextRef="#ctx0" brushRef="#br0" timeOffset="103076.44">10365 4998 2826 0,'0'0'62'0,"0"0"13"0,0 0 2 0,0-7 3 0,0 1-64 0,3-3-16 0,1-1 0 0,-1-2 0 15,4-1 93-15,0-2 16 16,4-1 3-16,-1-3 1 0,8 0-40 0,-4 0-8 16,7 1-1-16,-3-4-1 0,3 0-26 0,0 0-5 0,-3-3 0 15,3 0-1-15,-3 3-15 0,3-3-2 16,-7 3-1-16,4-4 0 0,-1 8-2 0,-3-1-1 16,-3 3 0-16,0 4 0 0,-1 2-2 0,-3 4 0 15,-3 0 0-15,-1-1 0 0,-3 7-8 0,0 0-11 0,0 0 3 0,0 0 0 31,-3 4-88-31,-4 2-18 0,3 0-3 0,-3 0-895 16,0 1-178-16</inkml:trace>
  <inkml:trace contextRef="#ctx0" brushRef="#br0" timeOffset="104901.26">11324 4731 766 0,'0'0'16'0,"0"0"4"0,0 0 1 0,0 0 2 0,0 6-23 0,-3 1 0 0,3-1 0 0,0-6 0 0,0 0 92 0,-4 6 13 15,4-3 3-15,-3 4 1 0,3 2 15 0,0-3 4 0,-4-3 0 0,4-3 0 16,0 0-11-16,0 0-1 15,0 7-1-15,0-7 0 0,0 0-17 0,0 0-3 16,0 0-1-16,0 9 0 0,0-9-24 0,0 0-5 0,0 0-1 0,0 0 0 16,0 0-8-16,0 0-1 0,0 0-1 0,0 0 0 15,4 0-2-15,3 0-1 16,0-3 0-16,0-3 0 0,-4-4-9 0,4 1-2 0,0-4 0 0,0 1 0 16,4-7-6-16,0 3-2 0,-1-6 0 0,4 0 0 0,-3-6-8 15,3 0-1-15,-3-3-1 0,3 2 0 16,-4-2-11-16,1 3-3 0,-1 0 0 0,1-4 0 0,-4 7-8 15,0-3 0-15,4 3 0 16,-8 0 8-16,4 6-8 0,-3 0 0 0,-1 0 9 0,1 7-9 16,-1 2 12-16,1 4-1 0,-4 0-1 0,0 6 0 0,0-6 5 0,0 6 1 15,0 0 0-15,0 0 0 16,0 0-5-16,3 12-1 0,1 1 0 16,0 2 0-16,-1 1-10 0,4 3 0 0,0 3 0 0,4 3 8 15,-4 0-8-15,7 0 0 0,-3 0 0 0,6 6 0 16,-3-2 0-16,-3-1 0 0,3-3 8 0,4 3-8 0,-4-6 0 0,3 0 0 0,1-3 0 15,3 0 0 1,-3 0 0-16,-1-4 0 0,-2 1 0 0,2-4 0 0,-3-2 0 0,0-1 0 16,-3-2 8-16,0 2-8 0,-1-6 0 0,-3 0 0 15,0 0 0-15,-3-6 8 0,-4 3 4 16,0 0 1-16,0 0 0 0,0 0 0 0,0-3-13 0,0-3 0 16,-4 0 0-16,1-1 0 0,-4 4 0 0,-4 0 11 0,1 3-11 15,-5 0 10-15,-2 0-2 0,-1 3 0 16,-3 0 0-16,-4 0 0 0,4 7-8 0,-4-1 0 0,1 4 0 15,-1-1 8-15,0 1 0 0,1-1 0 16,2 1 0-16,-2-1 0 0,3 1 0 0,3-4-8 0,0 1 12 0,4-1-4 16,4-3-8-16,-1-2 0 15,4-1 0-15,0-3 8 0,0 0-5 0,7 0-3 16,0-3 0-16,0-4 0 0,0-2-45 0,3 0-9 0,1-4-2 16,3 0 0-16,0-2-149 0,4 2-31 15,-1-2-5-15</inkml:trace>
  <inkml:trace contextRef="#ctx0" brushRef="#br0" timeOffset="105727.82">12273 4345 1074 0,'0'0'30'0,"0"0"8"0,4-6-30 0,-4 0-8 0,3 0 0 0,-3-1 0 0,4 1 104 16,-4 3 19-16,3-3 4 0,-3-4 1 15,4 4 0-15,-4 0 0 0,3-4 0 0,1 4 0 16,-1-3 0-16,1 2 0 0,-4-2 0 0,3 3 0 15,-3-4-52-15,4 4-9 0,-4 0-3 0,0 6 0 16,3-3 0-16,-3 3 0 0,0 0 0 0,0 0 0 16,0 0 0-16,0 0 0 0,0 0 0 0,0 9 0 0,0 4 6 0,0 2 1 15,0 1 0-15,-3 3 0 0,3 3-29 0,-4 0-6 16,1 6 0-16,-1-3-1 16,1 3-11-16,-4 10-1 0,0 3-1 0,3-1 0 15,-3-5 1-15,4 2 0 0,-1-2 0 0,4-1 0 0,0 1-37 0,0-4-7 0,4 1-2 0,-1-4 0 31,1-3 23-31,3 0 0 0,0-3 0 0,3-3 0 16,1-4 0-16,0-2 0 0,-1-4 0 0,4-2 0 16,0-7 0-16,0 0 0 0,4-3 0 0,-4-7 0 0,4 1 0 15,3-4 0-15,-3-6 0 0,3 4 0 0,-4-7 0 0,1 3 0 16,0-3 0-16,-1 0 0 0,-3 3 0 0,1 0 0 16,-1 4 0-16,-4 2 0 0,1 1 0 0,-8 2 0 15,1 1 0-15,-1 6 0 0,-3 3 0 0,0-3 0 0,0-1 0 0,0 1 0 16,-3 0-56-16,-4 3-6 15,0 0-2-15,-4 0 0 0,4 0-102 0,-3 0-21 16,-1-3-4-16,0 3-1 0,1 0-102 0,-4-3-21 0,-14 0-4 16,3-4-1-16</inkml:trace>
  <inkml:trace contextRef="#ctx0" brushRef="#br0" timeOffset="105962.31">12164 4477 2419 0,'0'0'53'0,"0"0"11"0,0 0 3 0,0 0 1 16,0 0-55-16,0 0-13 0,0 0 0 0,0 0 0 0,0 0 105 0,0 0 19 0,0 0 3 0,7 0 1 31,3-3 0-31,5 3 0 0,-5 0 0 0,8 3 0 0,-1 0-52 0,1 0-9 0,0-3-3 0,3 4 0 16,0-4-51-16,0 0-13 0,0 0 0 0,1 0 0 16,2-4 0-16,-3 4 0 0,4 0 0 0,-4 0 0 15,0-3 0-15,1 0 0 16,-1 3 0-16,-4-3 0 0,1 3 0 0,-4-3 0 15,0 3 0-15,-3-3 0 16,-1 0-48-16,1-1-13 0,-4 4-3 0,-3-3-956 16,-4 3-191-16</inkml:trace>
  <inkml:trace contextRef="#ctx0" brushRef="#br0" timeOffset="115930.84">2783 6315 1168 0,'0'0'33'0,"0"0"7"0,0 0-32 0,0-7-8 0,7 1 0 0,-7 0 0 0,0-1 142 0,0 4 26 16,0-3 6-16,0 6 1 16,0-6-19-16,4 0-3 0,-4 6-1 0,0 0 0 15,0 0-44-15,0 0-10 0,0 0-2 0,0 0 0 16,0 0-25-16,0 0-6 0,0 0-1 0,4 6 0 0,3 0-14 0,-4 0-3 15,4 4-1-15,-3-1 0 0,6 4-14 0,-3 2-4 16,7-2 0-16,-3 6 0 0,0-4-28 0,3 1-10 16,-4-3 0-16,4-1 0 0,1 1 34 0,2-7 6 15,-3 0 2-15,7-3 0 0,-6-3-24 0,6-3-8 16,-7-3 0-16,0-3 0 0,4-4 9 16,-8-3-9-16,-3 1 8 0,4-1-8 0,-1-3 8 0,1 0-8 0,0 4 0 0,-8-4 8 31,4 3-8-31,-7 1 0 0,4-1 0 0,3 3 8 15,-7 1-8-15,0 2 0 0,0 1 9 0,0 0-9 0,-7 2 0 0,7 1 9 16,-4 3-9-16,4 3 0 0,0 0 12 0,0 0-12 16,0 0 12-16,0 0-12 0,-7 3 12 0,4 6-12 0,3 1 12 0,-7 2-12 47,7 4 9-32,7 0-9-15,-7 3 0 0,3-1 9 16,-3 7-9-16,7 4 10 0,-3-1-10 0,3 3 10 0,0 4-10 0,3 9 0 0,8-1-10 0,-7 5 10 15,3-5 22-15,-4 4 10 0,4 0 3 0,1 4 0 0,-5-4-14 0,4 0-2 0,-3 0-1 0,6 3 0 0,-6-3-8 16,3-3-2-16,-3 3 0 0,-1 0 0 0,-6-3-8 0,6-3 0 0,-10-7 9 0,4 4-9 0,-4-7 0 0,-4 0 9 16,-3-6-9-16,0 1 0 15,-3-8 10-15,-1-2-10 0,-3-3 8 0,3-4-8 16,-10-6 0-16,7-3 8 0,-7-3-8 0,0-3 0 16,0-10 0-16,3-3 8 0,-3 0-8 0,7-6 0 15,-7 0 0-15,6-6 0 0,-2 0 0 0,3-4 0 0,3 4 0 16,1-4 0-16,-1 4 0 0,7-4 0 0,-6 4 0 15,6-3 0-15,4 2 0 0,0-2 0 16,0 5 0-16,4 1 0 0,-1 3 8 0,8-3-8 0,-4 6 0 0,7-3 0 16,-3 3 0-16,3 3 0 0,3 3 0 0,1 1 8 15,0 2-8-15,-1 4 0 0,1 3 0 0,0-1 0 16,-1 1 8-16,-3 3-8 16,1 3 0-16,-5 0 0 0,4 0 0 0,4 3 0 15,-8 3-102-15,1 1-13 0,-4-1-2 0,4 0-1373 0</inkml:trace>
  <inkml:trace contextRef="#ctx0" brushRef="#br0" timeOffset="116685.53">3612 6484 1497 0,'0'0'32'0,"0"0"8"0,4-6 0 0,0 2 4 0,-1-2-36 0,-3 0-8 0,7 0 0 0,-7-1 0 16,0 7 104-16,0-3 20 0,4-3 3 0,-4 0 1 15,0 6 0-15,7-3 0 0,-7-4 0 0,0 4 0 16,3-3-52-16,-3 6-9 0,0-3-3 0,0 3 0 16,0 0 19-16,7-3 3 0,-7 3 1 0,0 0 0 0,0 0-31 0,7 6-7 31,0 0-1-31,-7 10 0 0,0-1 1 0,4 4 0 0,-4 3 0 0,0 0 0 16,-4 3-13-16,4 4-2 0,-7 2-1 0,7 0 0 0,-3 4 5 0,-1-1 1 15,-3 1 0-15,7 2 0 16,-3-2-39-16,3-4 0 0,0-3-14 0,0 1 4 0,0-4 10 0,0-6 0 15,0-1 8-15,3-2-8 16,-3-7 8-16,4 4-8 0,-1-4 10 0,4-2-10 16,0-4 0-16,-7-3 0 0,0 0 0 0,0 0 0 0,14-3 0 0,-3-1 0 15,0-5-13-15,-1 0 4 0,1-1 9 16,-1 1 0-16,5-4 0 0,-5-2 0 0,-6 2 0 16,3 4 9-16,0-1 0 0,0-2 0 15,-4 2-53-15,4 1-12 0,4 0-1 0,-11-1-1 16,3 1-3-16,1-1-1 0,3-2 0 0,-7 2 0 15,0 1-56-15,0 0-11 0,-7-1-3 0,3 1 0 16,1-1-71-16,-4 1-14 0,-4 0-3 0</inkml:trace>
  <inkml:trace contextRef="#ctx0" brushRef="#br0" timeOffset="116893.08">3538 6681 1888 0,'0'0'53'0,"0"0"13"0,0 0-53 0,0 0-13 16,0 0 0-16,0 0 0 0,0 0 180 0,0 0 34 0,0 0 6 0,0 0 2 15,0 0-69-15,11-3-13 16,-8 3-4-16,8 0 0 0,0-3-57 0,-1 3-12 0,4 0-3 0,0 0 0 0,4-3 0 16,-4 3 0-16,7-3 0 0,-7 3 0 15,8-3-64-15,-8 0-19 0,3-1-1 0,1-2 0 16,3 0 20-16,-7 0 0 0,4 2 0 0,-4-2 0 16,0 0-42-16,-3 3-11 0,3 0-3 0,-4 3-949 15,-2-3-191-15</inkml:trace>
  <inkml:trace contextRef="#ctx0" brushRef="#br0" timeOffset="117781.74">4713 6130 2696 0,'0'0'60'0,"0"0"12"0,-10 3 2 0,10-3 1 0,0 0-60 0,0 0-15 16,0 0 0-16,0 0 0 0,0 0 95 0,0 0 16 0,10 3 3 0,-6-3 1 0,6 3-64 0,1-3-13 0,-1 0-2 0,5-3-1 0,-1 3 1 0,3-3 1 15,-3 0 0-15,0-1 0 0,4-2 15 0,-4 3 4 16,7-3 0-16,-10 3 0 16,7-1-65-16,-8 1-13 0,4 0-2 0,-3 0-1 0,-1 0 40 0,1 3 8 15,-4-3 1-15,0 3 1 16,-7 0-71-16,7-3-14 0,-3 0-4 0,-4-1 0 16,0 4 0-16,0 0 0 0,0 0 0 0,0 0 0 15,-4 0-51-15,-3 4-10 0,0-4-3 0,-3 3-1126 0</inkml:trace>
  <inkml:trace contextRef="#ctx0" brushRef="#br0" timeOffset="117979">4727 6333 2934 0,'0'0'64'0,"0"0"14"0,0 0 2 0,0 0 3 0,0 0-67 0,11 3-16 15,-1 1 0-15,1-4 0 0,3 3 77 0,0-3 12 0,4 3 3 0,-4-3 0 16,7 3-36-16,-7-3-6 0,7 3-2 0,1-3 0 15,2 0-8-15,1 0-3 0,-7 0 0 0,10 0 0 16,-11 0-29-16,5-3-8 0,-1 3 0 0,3-3 0 16,1 0-152-16,-4 3-32 0,4-3-7 0,-4 3-1204 15</inkml:trace>
  <inkml:trace contextRef="#ctx0" brushRef="#br0" timeOffset="118859.59">5821 6189 1792 0,'0'0'51'0,"0"0"10"0,-7-3-49 0,3 3-12 0,1 0 0 0,3 0 0 16,-7-3 156-16,3 0 29 15,1 0 6-15,3 3 1 0,-4-4-103 0,4 4-20 0,-3-3-4 0,-1-3-1 16,1 3 0-16,3 3 0 0,0-6 0 0,0 6 0 16,0 0-20-16,0 0-4 0,0 0 0 0,0 0-1 0,0 0-11 0,0 0-3 15,0 0 0-15,3 6 0 16,-3 3-1-16,4 7-1 0,-1 0 0 0,1 6 0 0,-1 3 7 0,1-3 2 16,3 3 0-16,-4 6 0 15,1 0-7-15,3 4-1 0,0 3 0 0,7-4 0 0,-10 1-24 0,10 8-19 16,0-5 3-16,0-3 1 0,0-4 63 0,7-6 13 15,-10-3 3-15,13-3 0 16,-6-7-79 0,10-5-15-16,-7-1-3 0,4-6-1 0,0-3 26 0,-4-7 8 0,4 1 0 0,-8-7 0 15,1 4-29-15,0-4 1 0,-1-3 0 16,-3 0 0-16,-3-3 28 0,3 0 0 0,-7 1 0 0,0-1 0 0,-3 0 0 0,-1 3 0 16,1-3 0-16,-1 6 0 15,-3-3 0-15,-3 7 0 0,-1-1 0 0,1 1 0 16,-4-1 0-16,3 7 0 0,-3 0 0 0,0 3 0 15,0-1 0-15,3 4 0 0,4 0 0 0,0 0 0 0,-3 4 0 0,-1 2 0 0,4 0 0 16,0 7 0 0,0 2 0-16,4 4 0 0,3 3 0 0,0 0 0 0,7 3 0 0,-7 3 0 15,4 1 0-15,6 5 0 0,-6-3 0 0,3 7 0 0,0 0 0 16,0 2 0-16,-3 1 0 0,3 0 0 0,-3 3 0 0,3 3 0 16,-7-3 0-16,3 3 0 0,-6-3 0 0,-1 3 0 15,-3 0 16-15,0-7 10 0,-3-2 2 0,-4-3 0 16,0-1 6-16,-4-6 2 15,-3 1 0-15,0-4 0 0,-4-7-50 16,1-2-10-16,-8-3-1 0,0-7-1 0,4-3 26 0,-7-6 0 0,3-3 0 0,1-4 0 16,-1-2 18-16,0-4 6 0,0-3 0 0,1 4 1 15,3-4-25-15,-1 0 0 0,8-6 0 0,-3 3 0 16,6-6 0-16,4 3 0 16,0-1 0-16,7 1 0 0,0 0 0 0,7 3 0 0,0-3 0 0,4 0 0 15,6 3 0-15,-3 3 0 0,8-3 0 0,-5 1 0 16,4 5 0-16,4-3-16 0,-4 3 3 0,4 4 0 31,-4-4-15-31,4 7-4 0,-1-1 0 0,1 1 0 16,3 3-143-16,-6-1-29 0,2 1-5 0,-3 0-2 0</inkml:trace>
  <inkml:trace contextRef="#ctx0" brushRef="#br0" timeOffset="119469.23">6650 6518 1958 0,'0'0'43'0,"0"0"9"0,0 0 1 0,0 0 3 0,0-6-45 0,-4 0-11 15,4 0 0-15,4-1 0 16,-4 1 118-16,7 0 22 0,-7-1 4 0,3 1 0 16,1 3-40-16,-4 3-8 0,0 0-1 0,7 0-1 0,-3 3-20 15,3 7-4-15,-4-1-1 0,4 4 0 0,-3 2-13 0,-1 4-2 0,1 0-1 0,-1 9 0 16,-3-3-24-16,4 0-5 16,-4 0 0-16,0 4-1 0,3-1-2 0,-3 0 0 15,0 0 0-15,0-3 0 0,0 3-21 0,0 7 8 16,0-7-8-16,0 0 0 0,0-9 0 0,0-3 0 15,0 0 0-15,0-4 0 0,4-2 0 0,-4-4 0 16,0-6 0-16,0 0 0 0,0 0-22 0,0 0 1 16,10 0 0-16,5-3 0 15,-8 0-7-15,3-4-2 0,4 1 0 0,-10 0 0 16,6-1-2-16,1 1-1 0,0-3 0 0,-1 3 0 16,-3-4-15-16,4-2-4 0,-4 2 0 0,3 1 0 15,-6-1-4-15,3 1 0 0,-3 0-1 0,-4-4 0 16,0 0-83-16,0 4-17 0,0-4-3 0,-4 1-549 15,-3-1-110-15</inkml:trace>
  <inkml:trace contextRef="#ctx0" brushRef="#br0" timeOffset="119627.52">6657 6728 2404 0,'0'0'53'0,"0"0"11"0,0 0 3 0,0 0 0 0,0 0-54 0,0 0-13 15,0 0 0-15,0 0 0 0,3 0 108 0,8 4 18 16,0-1 4-16,-1-3 1 0,4 3-46 0,0-3-9 15,4 0-1-15,-4 0-1 0,0 0-35 0,4 0-7 16,0 0-2-16,3-3 0 16,-4 0-22-16,1-1-8 0,0 4 0 0,-1-3 9 15,1-3-89-15,-4 3-19 0,0-3-3 0,0-1-802 16,4 4-161-16</inkml:trace>
  <inkml:trace contextRef="#ctx0" brushRef="#br0" timeOffset="119923.26">7207 6700 2358 0,'0'0'52'0,"0"0"10"0,0 0 2 0,0 0 3 0,0 0-54 0,4 3-13 0,3-3 0 0,0 0 0 16,3 0 68-16,-2 0 10 0,2-3 2 0,-3 0 1 15,4 3-50-15,-1-3-11 0,4 0-1 0,-3 0-1 0,3 3-9 16,-3-3-1-16,3-1-8 0,-4 4 12 16,1-3-29-16,3 3-7 0,-3-3 0 0,-1 3-1 31,1 0-83-31,-1 3-17 0,-2-3-3 0,-8 0-921 0</inkml:trace>
  <inkml:trace contextRef="#ctx0" brushRef="#br0" timeOffset="120203.29">7585 6471 2419 0,'0'0'53'0,"0"0"11"0,0 0 3 0,0 0 1 0,0 0-55 0,0 0-13 0,0 0 0 0,-4 7 0 0,4 2 105 0,0-3 19 16,0 7 3-16,0-1 1 0,4 1-24 0,-1-1-4 16,-3 7 0-16,4 3-1 0,-1 0-31 0,4 6-7 15,-3 1-1-15,3 2 0 0,0 0-21 0,-3 4-5 16,3-4-1-16,0 7 0 16,0-7-33-16,-4-3 0 0,4-3 0 0,-3-9 0 0,-1 0 0 0,1-1 0 0,-1-2 0 0,1 0 0 15,-4-1 0-15,3 1 0 16,-3-7 0-16,-3 3 0 15,3-6-147-15,0-3-36 0,0 0-7 0,-7-3-2 0</inkml:trace>
  <inkml:trace contextRef="#ctx0" brushRef="#br0" timeOffset="120866.09">8798 5982 2408 0,'0'0'53'0,"0"0"11"0,0 0 3 0,0 0 0 0,0 0-54 0,0 0-13 0,0 0 0 0,0 0 0 16,0 0 108-16,0 0 18 0,0 6 4 0,4 4 1 16,-4-1-44-16,3 1-9 0,1 5-2 0,3 1 0 0,-4 0-20 0,5 3-5 15,-1-1-1-15,-4 4 0 0,4 3-16 0,0 0-3 16,0 1-1-16,0 2 0 0,-3 0-16 0,3 0-3 16,-4-3-1-16,4 3 0 0,-3 1-10 0,0-4 0 15,-4-3 0-15,3-10 0 16,-3 1 0-16,0-4-11 0,0-3 1 0,0 1 0 15,0-1-118-15,0-6-23 0,-3 3-5 0,-1-6-770 16,-3-3-154-16</inkml:trace>
  <inkml:trace contextRef="#ctx0" brushRef="#br0" timeOffset="121034.36">8671 6249 2649 0,'0'0'58'0,"0"0"12"0,0 0 2 0,0 0 4 0,0 0-61 0,0 0-15 0,11-3 0 0,-1 3 0 0,5 0 105 0,-1-4 19 0,0 4 3 0,3 0 1 16,5 0-52-16,-1 0-9 0,-4 4-3 0,8-4 0 16,-4 0 0-16,0 0 0 0,4-4 0 0,0 1 0 15,-4 3-51-15,0-3-13 0,0 0 0 0,0 0 0 32,1-3-48-32,-1 2-13 0,-4-2-3 0,5 3 0 0,-5 0-102 0,-3 0-21 0,-3 3-4 0,3 0-1 0</inkml:trace>
  <inkml:trace contextRef="#ctx0" brushRef="#br0" timeOffset="121727.14">9927 5995 2217 0,'0'0'48'0,"0"0"11"0,0 0 1 0,-3-3 4 0,3 3-52 0,0-7-12 0,0 7 0 0,0 0 0 0,-4-3 99 0,4 3 17 16,0 0 3-16,0 0 1 0,0 0-45 0,0 0-9 31,0 0-2-31,0 0 0 0,7 6 12 0,0 7 3 0,4 0 0 0,-1 5 0 0,1 4-25 0,3 0-5 16,0 3-1-16,0 4 0 0,0-4-12 0,1 0-4 15,-1 0 0-15,3 3 0 16,-3-6 1-16,-3 3 0 0,3-6 0 0,-3 3 0 0,3-10-33 0,-4 1 0 15,1-4 0-15,0-2 0 16,-1-4 0-16,-3-3 0 0,4-7 0 0,-4-2 0 16,0-4 0-16,0-5 0 0,-4-1 0 0,1-3 0 15,0-3 0-15,-1 3 0 0,1-3 0 0,-4-3 0 0,0 2 0 0,0-2 0 16,0 3 0-16,0-3 0 0,0 6 0 0,-4-3 0 16,1 3 0-16,3-3 0 0,0 0 0 0,-4 3 0 15,4-3 0-15,0 6 0 0,0 0 0 0,-4 3 0 16,4 1 0-16,0-1 0 0,0 4 0 0,0-1 0 15,0 4 0-15,0-1 0 0,4 4 0 0,-4 6 0 0,0 0 0 16,0 0 0-16,0 0-147 16,7 9-36-16,-3 4-7 0,3-4-2 0</inkml:trace>
  <inkml:trace contextRef="#ctx0" brushRef="#br0" timeOffset="122519.87">10446 6236 1497 0,'0'0'32'0,"0"0"8"0,0 0 0 0,0-3 4 16,0-3-36-16,0 6-8 0,0 0 0 0,0 0 0 0,0 0 163 0,0 0 30 0,0 0 7 0,0 0 0 15,0 0-52-15,-4 9-10 16,4 1-2-16,-3-1-1 0,3 7-41 0,0-4-8 0,0 7-2 0,3 0 0 15,-3 3-20-15,4 3-5 16,3-3-1-16,3 3 0 0,1-6-19 0,0-1-4 0,-1-2-1 0,1-10 0 16,3 1-20-16,0-4-4 0,0-3-1 0,0 0 0 15,0-3-9-15,4-4-12 16,-4 1 2-16,4-3 1 0,-4-1 9 0,0-2 0 16,0-1 0-16,-3 1 0 0,-4-4 0 0,0 4 0 0,0-1 0 0,-4 0 0 15,1 4 0-15,-4 0 0 0,-4 2 0 0,1 1 0 16,-1 3 0-16,1 0 0 0,-4 3 0 0,3 0 0 0,-3 0 0 15,0 3 0 1,3 0 0-16,-3 3 0 0,4 4 0 0,3-1 0 0,-4 7 0 16,8 0 0-16,-4 2 0 0,7 4-8 0,-4 3 8 0,5 4-8 15,2-1 8-15,-3 3 0 0,4 4 8 0,3-4-8 0,-4 3 0 0,5 4 0 16,-5 3 0 0,4-3 0-16,-3-1 56 0,-1 1 6 0,1 3 2 0,0-4 0 0,-4 1-52 15,0-4-12-15,-4 1 0 0,1-1 0 16,-4-6 0-16,-4 4 0 0,1-7 8 0,-4 0-8 0,0-3 0 15,-4 0 8-15,-3-6-8 0,0-7 0 16,-4 0 0-16,1-2 0 0,-5-7 0 0,5-3-10 0,-4-7 10 16,-1 1 9-16,1-7-1 0,-3 0-8 0,6-2 0 0,-3-1 0 15,3-3 0-15,0 3 0 16,1-3 0-16,3 0 0 0,3-3 0 0,1 0 0 0,6-3 0 16,0 6 0-16,1-3 0 0,3-4 0 0,3 1 0 15,5 0 0-15,-1 0 0 0,3 3 0 16,4 3 10-16,0 3-2 0,0 0 0 0,4 3 0 0,-4 1 1 0,7 5 0 15,1 4 0 1,-1 0 0-16,0 3-25 0,0 0-6 0,-3 3-1 0,-1 0 0 0,1 3 41 0,0 0 8 16,-8 0 2-16,4 0 0 15,-3 3-83-15,3-3-16 0,-3 4-3 0,-1-4-969 16,1 0-193-16</inkml:trace>
  <inkml:trace contextRef="#ctx0" brushRef="#br0" timeOffset="123286.8">11095 6274 2347 0,'0'0'52'0,"0"0"10"0,0 0 2 0,0 6 2 0,0 0-53 0,0 1-13 0,0-7 0 0,0 6 0 15,3 0 92-15,-3 0 16 0,4-2 4 0,-1 2 0 16,5-3-36-16,-1 0-8 0,0 0 0 0,0-3-1 16,3 0-27-16,4-3-6 0,0-3-1 0,1-4 0 15,-5-2 15-15,4-4 2 0,-3 1 1 0,-1-4 0 0,5-3-21 0,-5 0-4 32,1-3-1-32,-1-4 0 0,1 4-9 0,-1-6-3 0,-2 3 0 15,-1 0 0-15,3 3-13 0,-6-4 8 0,3 4-8 16,0-3 0-16,-4 3 8 0,1 0-8 0,-1 6 0 0,1 0 0 15,-1 7 8-15,1-1-8 0,-4 4 0 0,4 6 0 16,-4-1 10-16,0 4-10 0,7 7 10 0,0 2-10 16,0 7 28-16,0 6-1 0,3 3 0 0,1 3 0 0,-1 3-27 0,1 1 0 15,0 2 0-15,3 1 0 0,0-4 10 0,0 0-10 16,0-2 12-16,0 2-12 16,0-6 0-16,0 3 0 0,1-6 0 0,-1 0-12 15,-4 0 21-15,-3-3 5 0,4-3 1 0,-4-1 0 0,0-5-6 0,-7-1-1 0,0-3 0 16,-4-2 0-1,-3-1-8-15,0-6 0 16,0-4 0-16,-7 1 0 0,0-3 8 0,-4-1 0 0,1 1 0 0,-4-1 0 0,-1 1-8 0,-2 6 0 0,-4-3 0 0,-1 6 0 31,-2 0 0-31,2 3 0 0,-2 3 0 0,6 0 7 0,0 4-7 16,1-1 0-16,6 0 0 0,0 1 0 0,1-4 0 0,6 4 0 0,4-4 0 0,3 0 0 31,1-3-26-31,6-3-5 0,-3 0-1 0,0 0 0 16,11-3-76-16,7-6-16 0,-1-1-4 0,8 1-853 0,-4-1-171 0</inkml:trace>
  <inkml:trace contextRef="#ctx0" brushRef="#br0" timeOffset="123891.9">12016 5995 1998 0,'0'0'44'0,"0"-7"8"0,0 1 3 0,0 0 1 15,0 0-44-15,0-4-12 0,0 4 0 0,0 0 0 0,0-1 147 0,3 1 27 0,-3 0 6 0,0 6 0 16,4-3-92-16,-4-4-20 16,3 4-3-16,-3 3-1 0,4-6 0 0,-4 6 0 15,0 0 0-15,0 0 0 0,0 0 0 0,0 0 0 16,0 0 0-16,0 0 0 0,0 0 0 0,0 0 0 16,0 0 0-16,0 9 0 0,3 1-51 0,-3 2-13 0,-3 4 0 0,-1 6 0 15,1 0 0-15,-1 6 0 0,1 4 0 0,-1-1 0 16,-3 3 0-16,4-2 0 0,-1 5 0 0,0 1 0 15,1-3 0-15,-1 2 0 16,4-2 0-16,0-1 0 0,4-3 0 0,-4 1 0 0,3-4 0 0,1 0 0 0,3-3 0 0,-3-3 0 16,3-3 0-1,0 0 0-15,0-3 0 0,3-4 0 0,1 1 0 0,-1-4 0 16,1 0 0-16,0-5 0 0,-1-1 0 0,1-3 0 16,3-3 0-16,0-1 0 15,0-2 0-15,4-3 0 0,-4 3 0 0,4-10 0 0,-1 3 0 0,4-2 0 0,-3-1 0 16,0 0 0-16,-4 1 0 0,0-1 0 15,0 3 0-15,-3 1 0 16,-1 2 0-16,-3 1 0 0,4 0 0 0,-8 2 0 0,4 1 0 0,-3 0 0 16,-1 3 0-16,-3 3 0 0,4-3 0 0,-4 3 0 15,0-4-100-15,0 1-22 0,-7 0-5 0,3 0-1 16,-3 0-51-16,0 0-10 0,-3 0-3 0,-1-1 0 0</inkml:trace>
  <inkml:trace contextRef="#ctx0" brushRef="#br0" timeOffset="124106.17">11949 6246 2508 0,'0'0'71'0,"0"0"16"0,0 0-70 0,0 0-17 0,7 0 0 0,0 3 0 16,3-3 157-1,4 0 28-15,1 3 6 0,-1-3 1 0,7 0-52 0,0 0-9 0,4 0-3 0,-1 0 0 16,1-3-102-16,3 0-26 0,0-1 0 0,4-2 0 15,-4 3 0-15,-3-3 0 0,0-1 0 0,0 1 0 16,-4 0 0-16,-4 0 0 0,5-4 0 0,-5 4 0 31,-3 0-97-31,0-1-25 0,0-2-5 0,-6 6-1 0</inkml:trace>
  <inkml:trace contextRef="#ctx0" brushRef="#br0" timeOffset="169904.44">2268 8917 1522 0,'0'0'33'0,"0"0"7"0,-7-3 2 0,7 3 2 16,-3-3-36-16,3 0-8 0,-4-1 0 0,4 4 0 15,0 0 99-15,0 0 17 0,0 0 4 16,0 0 1-16,0 0-45 0,0 0-10 0,0 0-2 0,0 0 0 16,0 0 31-16,0 0 5 15,0 0 2-15,0 0 0 0,0 0-10 0,0 0-3 0,0 0 0 0,4 4 0 0,-1-4-33 0,8 3-8 16,-4 0 0-1,4 3-1-15,3-3-19 0,-4 0-4 0,4-3-1 0,8 4 0 16,-1-4-11-16,3 0-1 0,1-4-1 0,0 1 0 0,7-3-10 0,-8 0 0 16,4-4 9-16,4 4-9 0,-7-3 0 0,-4-1 0 15,0 4 0-15,-3-3 0 16,-1 5-32-16,-6 1-12 0,3 0-1 16,-3 6-1-16,-8-3-94 15,4 7-20-15,-3 2-3 0,-4 0-1 0</inkml:trace>
  <inkml:trace contextRef="#ctx0" brushRef="#br0" timeOffset="170834.89">2247 9017 1497 0,'0'0'32'0,"0"0"8"0,0 0 0 0,0-6 4 0,0 0-36 16,0 6-8-16,-3-3 0 0,3 3 0 0,0 0 104 0,0 0 20 0,0-7 3 0,0 7 1 16,0 0-52-1,0 0-9-15,0 0-3 0,0 0 0 0,0 0 0 0,0 0 0 0,0 0 0 0,0 0 0 16,0 0 0-16,0 0 0 0,0 0 0 0,0 0 0 15,10 7 0-15,-6-1 0 0,-4 6 0 0,3 1 0 16,-3 0 0-16,7 2 0 16,-7 4 0-16,4 0 0 0,-4 0-51 0,7 3-13 15,-7-4 0-15,0 8 0 0,3-5 31 0,-3 5 3 0,0-1 1 16,8 3 0-16,-8 0-21 0,0 3-4 0,3 1-1 16,-3 5 0-16,0 1-9 0,4 0 12 0,-4 6-12 0,7-4 12 15,-7 1-12-15,0 3 10 0,3 0-10 0,-3 3 10 16,0 0-2-16,0 0 0 0,0 3 0 0,7 3 0 15,-7-6-8-15,0 1 0 0,0-1 0 0,0 3 0 0,0-3 0 0,0 3 0 16,0 3 0-16,0 4 0 16,0-7 0-16,4-3 12 0,-4 0-12 0,0 0 12 0,0-3-12 0,7-3 0 15,-7 2-10-15,0-2 10 16,3 0 0-16,-3-3 0 0,7-4 0 0,-3 1 0 0,-1-4 0 0,-3-6 0 16,8-3 0-16,-5-6 0 0,4-4 0 0,-3 1 16 15,3-1-1-15,-4-2-1 16,1-4-6-16,3 0-8 0,3 1 11 0,1-1-11 0,-8-3 11 15,8 0-11 1,0 0 10-16,-1-3-10 16,4 0 11-16,0-3-11 0,4 3 12 0,-4 0-12 0,7-3 11 15,-3 0-11-15,0-3 10 0,6 2-10 0,-10-2 10 0,11 3-10 0,-4 0 10 0,0-3-10 16,4 2 8-16,-4 1-8 0,4 0 0 0,-4 3 0 0,-7 0 23 0,7 3-2 16,-3 0 0-16,0 1 0 0,-1 2-30 15,1 0-7-15,-4-3 0 0,0 7-1 0,4-1 17 0,-4 0 0 16,-10 1 0-16,6-1 0 15,-3-2-100-15,-3-1-14 0,-4-6-2 0,0 0-853 16,7 6-171-16</inkml:trace>
  <inkml:trace contextRef="#ctx0" brushRef="#br0" timeOffset="171683.89">3210 9042 1489 0,'0'0'42'0,"0"0"10"0,0 0-42 0,0 0-10 16,0 0 0-16,0 0 0 15,0-6 118-15,-7 3 22 0,7 3 4 0,0-6 0 0,0-1-37 0,0 1-8 16,0 0-2-16,0 6 0 16,0-6-1-16,0-1-1 0,0 7 0 0,7-3 0 0,-7-3-25 0,0 6-5 15,0 0-1-15,0 0 0 0,0 0-36 0,0 0-7 16,0 0-1-16,0 0-1 0,4 6 21 0,3 1 4 16,-4 2 0-16,8 3 1 0,-7 4-36 0,3 0-9 0,3 3 0 0,-3 3 0 15,4 3 46-15,-4-3 7 16,3 3 2-16,5 0 0 0,-5-3-30 0,4 0-5 15,0 3-2-15,4-3 0 0,-4-3-6 0,0 2-2 16,4-5 0-16,-4 3 0 0,-3-3-10 0,3-4 0 16,-4 1 0-16,4-1 8 0,-7 1-8 0,4-4 0 0,-7 1 0 0,3-1 8 15,0-3-8 1,0 1 0-16,-4-1 0 0,-3-6 0 0,0 0 0 0,0 0 0 0,0 0 0 0,0 0 0 16,0 0-23-16,0 0 0 0,0 0 0 0,0 0 0 15,0 0-78-15,0-3-16 0,-3 0-3 0,3-1-1 16,-7 1-75-16,3 0-14 0,-3 0-3 0,0 0-861 15</inkml:trace>
  <inkml:trace contextRef="#ctx0" brushRef="#br0" timeOffset="171944.58">3168 9425 2419 0,'0'0'53'0,"0"0"11"0,0 0 3 0,0 0 1 0,7-6-55 0,-7-1-13 0,4 1 0 0,3-3 0 15,-4-1 105-15,8-2 19 16,-1-1 3-16,1-2 1 0,-4-4-52 0,4 0-9 16,6 0-3-16,-3 0 0 0,-3-6 0 0,3 3 0 15,7-3 0-15,-7 0 0 0,7 0 0 0,-6 0 0 16,-1 0 0-16,3 3 0 0,-6-3-51 0,-1 6-13 16,5-3 0-16,-5 6 0 0,-6 1 0 0,3 2 0 0,-4 1 0 15,1 2 0 1,3 4 0-16,-7 0 0 0,0 3 0 0,0 3 0 0,0 0 0 0,0 0 0 0,0 0 0 0,0 0 0 31,0 9-202-31,0 4-43 0,-7-1-9 0,7 1-2 0</inkml:trace>
  <inkml:trace contextRef="#ctx0" brushRef="#br0" timeOffset="172941.9">3214 10152 1728 0,'0'0'38'0,"0"0"8"0,0 0 2 0,0 0 0 0,0 0-39 0,0 0-9 15,0 0 0-15,0 0 0 0,0 0 104 0,0 0 20 0,-4 0 3 16,4 0 1-16,-7 10-20 0,7-1-4 16,-3 7-1-16,3 3 0 0,0 0-11 0,0 2-3 0,0 5 0 0,0 2 0 15,0 3-71-15,3-6-18 0,4 0 0 0,-7 0 0 16,11 0 55-16,-8 4 7 0,8-7 2 0,-7 0 0 16,6-4-52-16,11 4-12 0,-7-6 0 0,8-3 0 15,-1-7 12-15,3-3-1 0,-2-3 0 0,2-3 0 16,-6-3-11-16,3-1-16 0,0-5 4 0,0-1 1 15,-6-6 11-15,6 4 0 0,-11-4 0 0,4 0 0 16,-3 3 14-16,0 4 5 0,-8-4 1 0,4 4 0 16,-3-1-32-16,-1 1-7 0,-3-1-1 0,0 7 0 0,-3-4 20 0,-1 7 0 0,4 3 0 15,0-3 0-15,-10 3 18 0,2 0 7 0,5 3 2 16,-4 3 0-16,0 4-27 0,3-4 8 0,1 7-8 16,3-4 0-1,-4 7 0-15,4-1 0 0,4 7 0 0,-4 0 0 16,3 0 0-16,4 3 0 0,-3 0 0 0,3 1 0 0,4 2 12 0,-8 0-4 0,8 3 0 0,-1 1 0 15,1-1 3-15,-1 0 0 16,1 1 0-16,3 2 0 0,-3-2 1 0,-4 2 1 0,0 1 0 16,3 2 0-16,1-5-13 0,-8-1 8 15,5 0-8-15,-8 4 0 0,0-10 0 0,0 3 0 16,0 0 0-16,-8-3 0 0,5-3 0 0,-8-3 0 16,1 0 0-16,-4-3 0 0,3-4 0 0,-3-2 0 15,-4-4 0-15,4-3 0 0,0-3 23 0,-4 0-2 0,-3-3 0 0,7 0 0 16,-3-7-21-16,-1 4 0 0,4-6 0 0,0-4 0 15,3 0 0-15,-7-3 8 0,8 1-8 0,3-1 0 0,0 0 10 16,3-3-2-16,4 0-8 0,0 0 12 31,0 0 1-31,4-3 0 0,3 3 0 0,0-3 0 0,3 3 7 0,1 0 0 16,0 3 1-16,3 0 0 0,3 4-11 0,-2 2-2 0,-1 4-8 0,3-1 12 16,-3 4-12-16,0 0-8 0,4 0 8 0,-4 2-13 0,0 4 13 0,0 0 0 15,4 0 0-15,-7 0 0 16,-1 0 0-16,4-3 0 0,-10 6 0 0,6-3 0 15,-2-3-74-15,-5 0-12 0,1-3-2 0,3-3-1411 16</inkml:trace>
  <inkml:trace contextRef="#ctx0" brushRef="#br0" timeOffset="173802.2">3838 9234 1855 0,'0'0'52'0,"0"0"12"0,0 0-51 0,0 0-13 0,0 0 0 0,0 0 0 16,0 0 143-16,0 0 25 0,0 0 6 0,0 0 1 15,0 0-65-15,0 0-13 0,0 0-2 0,0 0-1 16,0 0-33-16,0 0-6 0,0 0-2 0,0 0 0 16,0 0-6-16,0 6-2 0,0 0 0 0,0 4 0 15,0-1-8-15,0 0-1 0,0 4-1 0,0 3 0 16,-7-1-6-16,7 4-1 0,0 0 0 0,-3 3 0 0,3 0-9 0,0 3-3 31,-7 3 0-31,3-3 0 0,4 3-2 0,-7-6-1 0,7 4 0 16,0-5 0-16,0-2-4 0,0-3-1 0,7 0 0 15,-7-4 0-15,4-2 16 0,3-1 4 0,3-3 0 16,-10-6 0-16,4 7-44 0,6-4-8 0,-10-3-1 0,14 0-1 0,1-3 42 0,2-1 8 16,-6 1 1-16,-1-3 1 15,4 0-42-15,-3-1-8 0,0 1-1 0,-4 0-1 16,3 0 26-16,-3-1-10 0,-3 1 10 0,3 0 0 16,0-4-53-16,-3 7-4 0,-1-3-1 0,1 0 0 15,-4-1-43-15,0 1-9 0,0 0-2 0,-4 0 0 16,1-4-67-16,-1 4-13 0,-3 3-4 0,0-3-876 0</inkml:trace>
  <inkml:trace contextRef="#ctx0" brushRef="#br0" timeOffset="174003.39">3687 9362 2649 0,'0'0'58'0,"0"0"12"0,0 0 2 0,0 0 4 0,0 0-61 16,7 0-15-16,0 0 0 0,3-3 0 0,-6 3 108 0,6 3 18 0,1-3 4 0,3 0 1 15,-3 0-53-15,3 0-10 0,-4 0-3 0,8 0 0 16,-4 0-31-16,-3 0-6 16,3 0-2-16,0 0 0 0,4 0-18 0,-8-3-8 0,4 3 0 15,-3 0 8 1,3-3-48-16,-4 3-9 0,1-3-3 0,0 3 0 16,-4 0-121-16,0 0-25 0,3 3-5 0,1 0-1 0</inkml:trace>
  <inkml:trace contextRef="#ctx0" brushRef="#br0" timeOffset="174870.8">3937 10685 1684 0,'0'0'37'0,"0"-6"8"0,0-3 2 0,0 2 0 0,7-2-38 0,-7 0-9 0,0-1 0 0,0 1 0 0,0-1 114 16,0 4 21-16,0-3 4 0,0 3 1 0,0-1-10 0,0 7-2 0,0 0 0 0,0 0 0 15,0 0-51-15,4-3-10 0,-4 3-3 0,0 0 0 16,0 0-24-16,0 0-6 16,0 0-1-16,0 0 0 0,0 6-1 0,7 4-1 0,-7-1 0 0,0 4 0 15,0 2 4-15,0 1 1 0,0 0 0 0,0 6 0 31,0-3-16-31,-7 6-4 0,3 0 0 0,4 3 0 0,0-3-4 0,0 0 0 0,-7 0-1 0,7 0 0 16,0-3 1-16,0 3 0 0,7-3 0 0,-7-3 0 16,4 0-12-16,3-7-16 0,-7 1 4 0,7-1 1 15,0-2 11-15,3-4 0 0,-6 0 0 16,6-2 0-16,-2-1 10 0,6-3 4 0,-4 0 1 0,1 0 0 16,3-3-24-16,-4-1-5 15,1-2-1-15,14-3 0 0,-8-1 15 0,-10 7 0 0,4-3 0 0,0-10 0 16,-1 7 0-16,-6 6 0 0,-1-4 0 0,4 4 0 0,-3-3 0 0,-4 0 0 15,7-4 0-15,-7 4 0 16,0-3-127-16,3 2-22 0,-6-2-5 16,3 0-1-16,0-1-107 0,-7 1-22 0</inkml:trace>
  <inkml:trace contextRef="#ctx0" brushRef="#br0" timeOffset="175044.08">3979 10786 2747 0,'0'0'78'0,"0"0"17"16,0 0-76-16,0 0-19 0,11 0 0 0,-8 0 0 0,5-3 121 0,6 0 21 0,-4-1 4 0,1 4 1 15,3 0-82-15,0-3-16 16,0 3-3-16,4 0-1 0,-4-3 15 0,7 0 4 0,-10 3 0 0,6 0 0 16,1 0-52-16,-8 0-12 0,5 3 0 0,-1-3 0 15,3 0-84-15,-3 3-19 16,1-3-4-16,-5 0-886 0,4 3-178 0</inkml:trace>
  <inkml:trace contextRef="#ctx0" brushRef="#br0" timeOffset="176259.92">4399 8939 2194 0,'0'0'62'0,"0"0"14"0,0 0-60 0,0 0-16 0,0 0 0 0,0-6 0 0,0-1 121 0,0 4 22 16,4-3 4-16,3 3 1 16,-4 0-119-16,4 3-29 0,0-3 0 0,0-1 0 0,4-2 57 0,0 3 6 15,-4 3 1-15,10-3 0 0,-6 0-20 0,3 0-4 16,7 0-1-16,-7-1 0 0,0 1-19 15,8 0-3-15,-1 0-1 0,-4-3 0 16,5 3-8-16,-1-1-8 0,0 1 9 0,0 0-9 0,-3-3 9 0,3 3-9 16,-7-4 8-16,4 4-8 0,-4-3 0 0,0 3 0 15,-4 3 0-15,1-3 0 0,0 0 0 0,-8 0 0 16,4 3 0-16,-7 0 0 0,4 0 0 0,-4 0 0 0,0 0 0 0,0 0 0 16,0 0 0-16,0 0 0 15,0 0 0-15,0 0 0 0,0 0 56 0,0 0 7 16,0 0 1-16,0 0 0 0,7 6-52 0,-7-6-12 15,3 3 0-15,1 3 0 0,-1 4 0 0,1-4 0 16,-4-6 0-16,3 6 0 16,-3 4 0-16,7-1 0 0,-7 0 0 0,0 1 0 0,4-1 0 15,-4 4 0-15,3-1 0 0,1 4 0 0,-4-3 0 0,4 5 0 0,-1-2 0 0,1 3 0 16,-1 3 0-16,-3 0 0 0,4 0 0 0,3 3 0 16,-7 0 0-16,3 3 0 15,4-3 0-15,-7 3 0 0,4 4 0 0,-1-1 0 0,4 0 0 16,-3 4 0-16,3-1 54 0,-4 4 8 0,5 3 2 0,-5 3 0 0,4-4-52 0,-3-2-12 15,3 3 0-15,7-4 0 0,-11 4 0 0,4-3 0 16,0 3 0-16,1 2 0 0,2 1 0 16,1 0 0-16,-4 0 0 0,10 3 0 15,-6-6 0-15,-4-3 0 0,7-1 0 0,0 4 0 16,-7-3 0-16,4-1 0 0,-1 4 0 0,8 0 0 16,-11-4-19-16,4 1-6 0,-1 0-2 0,1-1 0 15,-4 1 27-15,0-7 0 0,0 4 0 0,4 2 0 16,-8-2 0-16,1-1 0 0,-1 1 0 0,1-1 0 15,-1 4 0-15,1-7 0 0,-1 4 0 0,1-7 0 16,3 0 0-16,-7-9 0 0,0 0 0 0,0 0 0 0,0-7 0 0,0 1 0 16,0-1 0-16,-7-2 0 0,3-1 0 15,1 1 0-15,-4-4 0 0,3 3 0 0,-3-6 0 0,4 4 0 0,-8-4 8 16,0 3-8-16,1-3 22 0,-1 3 0 16,-3-2 0-16,4-1 0 0,-4 0-14 0,-4 0-8 0,0 3 10 0,1 1-10 15,-1-4 0-15,-3 0 0 16,0 0 0-16,-1 0-10 0,5 0 34 0,-8 3 6 15,4-2 2-15,0 2 0 0,0-3-24 0,3 3-8 16,0-3 0-16,1 4 0 0,-1-4 0 0,7 3 0 16,-3-3 0-16,4 0 0 0,6-3 0 0,-3 0 0 0,7 0 0 15,0 0 0 1,0 0-36-16,0 0-6 0,0 0-2 0,7-3 0 16,4 0-177-16,-8-3-36 0</inkml:trace>
  <inkml:trace contextRef="#ctx0" brushRef="#br0" timeOffset="176978.11">5782 9641 2700 0,'0'0'60'0,"0"0"12"0,0 0 2 0,0 0 1 15,0 0-60-15,0 0-15 0,0 0 0 0,0 0 0 0,0 0 43 0,0 0 5 16,0 0 2-16,0 0 0 0,7 3 11 0,4-3 3 16,-4 0 0-16,3 0 0 0,1 0 0 0,3 0 0 0,-3 0 0 0,3 0 0 15,0 0-38-15,3 0-7 0,-2 0-2 0,-1 0 0 16,0 0-1-16,3 0 0 16,-2 4 0-16,-1-4 0 0,3 0 12 0,-10 3 3 15,4-3 0-15,0 3 0 0,-4-3-44 0,0 0-9 16,-4 0-2-16,-3 0 0 0,0 0 39 0,0 0 7 0,0 0 2 0,0 0 0 31,0 0-100-31,0 0-19 0,0 0-4 0,0 0-1 16,0 0-44-16,-3-3-10 0,-4 3-2 0,0 0-1115 0</inkml:trace>
  <inkml:trace contextRef="#ctx0" brushRef="#br0" timeOffset="177244.41">5810 9883 2269 0,'0'0'64'0,"0"0"15"0,0 0-63 0,0 0-16 16,0 0 0-16,0 0 0 0,0 0 105 0,0 0 19 15,0 0 3-15,0 0 1 0,0 0 0 0,7 0 0 16,-7 0 0-16,7 0 0 16,4 0-52-16,0 0-9 0,-1 0-3 0,1 0 0 15,-1 0 0-15,4 0 0 0,-3 0 0 0,3 0 0 16,0 0-41-16,0 0-9 0,0 0-2 0,1 0 0 0,2 0-12 0,1 0-16 15,-4 0 3-15,4 0 1 16,-8 0 27-16,1 0 5 0,3 0 2 0,-4 0 0 16,1 0-59-16,0-3-12 0,3 3-3 15,-11-4-998-15,8 4-200 0</inkml:trace>
  <inkml:trace contextRef="#ctx0" brushRef="#br0" timeOffset="178511.86">6696 8647 2419 0,'-4'3'53'0,"-3"1"11"0,4-1 3 0,3-3 1 0,0 0-55 0,0 0-13 16,0 0 0-16,0 0 0 0,0 0 105 0,0 0 19 0,0 0 3 0,0 0 1 16,7 0-103-16,3 0-25 15,1 0 0-15,3 0 0 0,0 0 59 0,7 0 6 16,0 0 2-16,4 3 0 0,3-3-5 0,1 0-1 15,2 3 0-15,1-3 0 0,-7 3-49 0,-1-3-12 16,1 3 0-16,-4 0 0 0,0-3 0 0,-6 4 0 16,2-1 0-16,1 0 0 0,-8-3-17 0,5 3-7 15,-5-3 0-15,1 0-1 16,-4 3-63-16,-7-3-12 0,0 0-2 0,0 0-1 16,0 0-75-16,0 0-15 0,0 0-3 0,0 0-1 0</inkml:trace>
  <inkml:trace contextRef="#ctx0" brushRef="#br0" timeOffset="179289.07">6738 8710 1033 0,'0'0'22'0,"0"0"5"0,0 0 1 0,0 0 2 0,0 0-30 0,0 0 0 16,0 0 0-16,0 0 0 16,0 0 102-16,0 0 14 0,0-6 4 0,0 6 0 15,0-6 8-15,0 6 3 0,4-4 0 0,-4-2 0 0,3 3-14 0,-3 3-2 16,4-3-1-16,-4 3 0 0,0 0-20 0,3-6-4 16,-3 6-1-16,0 0 0 0,0 0-24 0,0 0-5 15,0 0 0-15,0 0-1 0,0 0 4 0,0 0 1 16,7 3 0-16,-7-3 0 0,4 6-27 0,-1 3-5 15,-3-2 0-15,7 2-1 0,-7 0-15 0,4 1-4 16,-4-1 0-16,3 1 0 0,1-1-4 0,-4 1-8 16,3-1 11-16,1 0-11 0,-4 1 9 0,4-1-9 0,-1 4 0 0,-3-1 9 15,4 1-9 1,-1 2 10-16,1 4-10 0,-1 0 10 0,1 3-2 16,3 0 0-16,-7 9 0 0,3 1 0 0,1 2-8 15,-1 4 0-15,-3-1 0 0,0 1 0 0,4 0 14 0,-1-1 4 0,-3-2 1 0,0 2 0 16,0 1-11-16,0 0-8 15,0 6 12-15,0-1-12 0,0-2 12 0,0 3-4 0,0-3 0 0,-3 3-8 16,3 0 11-16,0 0-11 0,-4-1 10 0,4 8-10 0,0-1 9 0,-3 0-9 16,3 0 8-1,0 0-8-15,3-6 8 0,-3 0-8 0,0 3 8 0,0 0-8 16,0 0 11-16,0-9-3 16,0-1-8-16,4 4 12 0,-4 0-12 0,0 0 11 0,3-1-11 15,-3 1 10-15,0 3-10 0,-3 6 0 0,3 0 9 0,-4 1-9 0,4-4 0 16,-3-3 0-1,3-4 0-15,0 7 8 0,0-6-8 0,0-3 0 0,0-1 0 0,-4-2 0 16,4-4 0-16,0-3 0 0,-3 1 0 16,3-4 0-16,0-3 0 0,0-7 9 0,0 1-9 15,0-3 0-15,0-13 10 0,0 0-10 0,0 0 8 0,0 0-8 0,0 0 0 0,7 3 0 16,0 0 8 0,3-3-8-16,1-3 0 0,0 0 0 0,-1-4 0 0,1 4 0 15,3-3 0-15,0 0 0 0,4 3 0 0,-4-1 0 0,7 1 0 16,-7 3 0-16,7-3 0 0,0 0 0 15,-3 0 9-15,3 0-9 0,4 0 10 0,0-1-10 16,-1 1 0-16,1 0 0 0,-4-3 0 0,7 3 0 0,-3 0 0 0,0-1 0 0,-1 1 0 0,1 3 0 16,-4-3 0-16,4 3 0 15,-7 0 8-15,3 3-8 0,-7-3 0 0,0 3 0 0,0-3 0 0,-3 4 0 16,-1-4-15-16,1 3-5 16,-4 0-2-16,-7-3 0 15,0 0-119-15,0 0-24 0,0 0-5 0,0 0-1 0</inkml:trace>
  <inkml:trace contextRef="#ctx0" brushRef="#br0" timeOffset="179940.66">7726 8826 1497 0,'0'0'32'0,"0"0"8"0,0 0 0 0,0 0 4 0,0 0-36 0,0 0-8 0,0 0 0 0,0 0 0 16,0 0 152-16,0 0 28 0,-7 0 5 0,7 0 2 15,0 0-55-15,0 0-10 0,0 0-2 0,0 0-1 16,0 0-33-16,0 0-6 0,0 6-2 0,3 4 0 15,4-1-14-15,0 4-4 0,0-1 0 0,8 1 0 0,-1 2-20 0,0 1-5 16,3 0-1-16,5 3 0 16,-1 3-2-16,0-4-1 0,0 4 0 0,0-3 0 15,-3 0-7-15,3 0 0 0,-3 0-1 16,3-4 0-16,-7 1-12 0,4 0-3 0,-4-4 0 0,-4 1 0 0,4-4 23 16,-3 1 4-16,-4-4 1 0,4 0 0 15,-4 0-56-15,-7-6-10 0,0 0-2 0,0 0-1 16,0 0 1-16,0 0 1 0,0 0 0 0,0 0 0 15,-4 0-77-15,1 0-16 0,-4 0-4 0,0 0-784 16,-4 0-158-16</inkml:trace>
  <inkml:trace contextRef="#ctx0" brushRef="#br0" timeOffset="180193.09">7747 9265 2786 0,'0'0'61'0,"0"0"13"0,0 0 2 0,0-3 3 15,4-6-63-15,3 2-16 0,0-2 0 0,0-4 0 16,3 1 90-16,1-7 15 0,-1 0 3 0,5-6 1 16,-1 0-51-16,0-3-10 0,0 0-3 0,0-1 0 0,4 1 8 0,-4 6 2 31,0-6 0-31,0 6 0 0,0 0-31 0,0 0-7 0,-3 0-1 0,3 3 0 0,-4 4-6 0,-2-1-2 16,2 3 0-16,-3 1 0 15,0 2-8-15,0 1 0 0,-3 3 0 0,-1 3 0 0,-3 3 0 0,0 0-20 31,0 0 3-31,0 0 1 0,0 0-90 0,0 0-18 0,0 9-3 16,7 0-1332-16</inkml:trace>
  <inkml:trace contextRef="#ctx0" brushRef="#br0" timeOffset="180752.51">8417 9020 1728 0,'0'0'38'0,"4"-6"8"0,-4 0 2 0,0-3 0 0,0 2-39 0,0 1-9 0,0 0 0 15,0-1 0-15,0 4 104 0,0 3 20 0,0 0 3 0,0 0 1 16,0 0 0-16,0 0 0 0,0 0 0 0,0 0 0 15,-4 7-52-15,4-1-9 0,-3 3-3 0,-1 4 0 0,1 2 0 16,3 1 0-16,-4 3 0 0,4 3 0 0,-3 0-51 0,3 3-13 16,-4-3 0-16,4 3 0 0,-3-3 54 0,3 3 8 15,0-3 2-15,0 0 0 0,0 0-52 0,0 0-12 32,3 0 0-32,1-3 0 0,-1-4 0 0,1 1 0 0,-1 0 0 0,4-1 0 0,0-5 0 0,0-1 0 15,4 1 0-15,0-7 0 0,-1 0 0 0,1-3 0 16,-1-3 0-16,1-4 0 0,-4 1 0 0,4-3 0 15,-4-1 0-15,3 1 0 0,-3-1 0 0,0 1 0 16,-3-3 0-16,3 2 0 16,-4-2 0-16,1-1 0 0,-4 0 0 0,0 4 0 15,0 0-100-15,-4-1-22 0,1 4-5 0,-1-3-1 16,4 2 0-16,-3 1 0 0,-4 3 0 0,0-6-648 16,0 2-131-16</inkml:trace>
  <inkml:trace contextRef="#ctx0" brushRef="#br0" timeOffset="180963.6">8343 9221 2419 0,'0'0'53'0,"0"0"11"0,0 0 3 0,0 0 1 0,4 0-55 0,3 0-13 0,0 0 0 0,0 0 0 16,3-3 105-16,-2 3 19 0,2 0 3 0,1 0 1 0,3-3-52 0,0 3-9 16,0 0-3-16,0 0 0 0,0 0-4 0,0 0 0 15,0 0-1-15,1 0 0 0,-1-3-43 0,0 3-16 16,0 0 11-16,0-3-11 15,0-4-59-15,0 4-17 0,0-3-4 0,0 3-1 16,-3-3-178-16,0-1-35 0</inkml:trace>
  <inkml:trace contextRef="#ctx0" brushRef="#br0" timeOffset="181168.31">8781 9202 2685 0,'0'0'59'0,"-4"7"12"0,1-1 2 0,-1 0 3 0,1-3-60 16,3-3-16-16,0 0 0 0,0 0 0 0,0 0 90 0,0 0 15 16,0 0 3-16,3 7 1 0,1-4-74 0,3 0-15 15,0-3-4-15,3 0 0 16,1 0-16-16,-1-3 10 0,5 3-10 0,-5-3 8 0,4-1-8 0,0 1 0 0,0 0-10 0,4 0 10 31,-4 0-88-31,-3 0-11 0,3 0-2 0,0-1-1 16,-7-2-130-16,4 0-27 0</inkml:trace>
  <inkml:trace contextRef="#ctx0" brushRef="#br0" timeOffset="181373.62">9130 8952 2746 0,'-7'6'60'0,"3"0"13"0,1 3 3 0,-1 1 1 0,-3 2-61 0,4 4-16 16,-4 3 0-16,3 3 0 0,4 6 84 0,0-3 13 0,-3 3 3 0,3-3 1 15,3 4-8-15,-3-1-1 0,0-3-1 0,4 6 0 16,-1-6-57-16,1 4-11 0,-1-4-3 0,1 0 0 16,-1-3-20-16,1 0 0 0,3-3 0 0,-4-4 8 15,1-2-58-15,-1-1-11 0,1-5-3 0,-4-7 0 16,0 0-108-16,0 0-21 0,0 0-5 16</inkml:trace>
  <inkml:trace contextRef="#ctx0" brushRef="#br0" timeOffset="182227.74">7927 10303 1688 0,'0'0'37'0,"-4"-6"8"0,4-1 2 0,-3 1 0 16,3 3-38-16,-4-3-9 0,4 6 0 0,0 0 0 16,0 0 73-16,0 0 13 0,0 0 2 0,0 0 1 0,0 0 7 0,0 0 0 15,0 6 1-15,4 7 0 0,-8 2 6 0,4 1 1 16,0 6 0-16,0 3 0 15,0 3-11-15,0-3-1 0,4 3-1 0,-1 1 0 16,1-1-31-16,-1-3-7 0,1 0-1 0,3-3 0 16,0 0-24-16,4-6-6 0,-1-1-1 0,4-2 0 0,0-7-21 0,1-3 0 15,-1-3 0-15,3-3 0 16,-3 0 0-16,4-3 0 0,0-1 0 0,-1-2 0 0,1-4 0 16,0-5 0-16,-1-1 0 0,-3-3 0 0,-3 3 0 0,-4 0 0 0,0 0-8 0,-3 4 8 15,-1-1-16 1,-3 4 1-16,-3 2 1 0,3 1 0 0,-4 2 4 0,-3 4 1 0,4 3 0 15,-5 3 0-15,5 4 9 16,-4 2 0-16,3 7 0 0,1 3-8 0,3 6 8 0,0 0 0 0,0 6 0 0,3 4-8 16,-3 5 8-16,4 1 8 15,-1 3-8-15,4 3 11 0,1 0 2 0,-1 0 1 0,0 0 0 0,0 0 0 16,3 0 6-16,-3 0 0 0,0-3 1 0,4 3 0 16,-4-3-1-16,-3-3-1 0,3-3 0 0,-7 2 0 0,3-5-9 15,-3-4-2-15,-3 0 0 0,-1-2 0 16,-3-4-8-16,0-3 8 0,-7-3-8 15,0-4 8-15,-4-2-8 0,0-7 10 16,-3-3-10-16,0-3 10 0,0-6-10 0,0 0 10 0,-4-7-10 0,4-3 10 16,0-2-10-16,3-4 0 0,0 3-12 0,4-6 12 15,4 0 0-15,-1-4 0 0,1 1 0 0,3-3 0 0,3-4 0 0,4 4 0 16,0 0 0-16,4-1 0 16,-1 4 0-16,4 3 0 0,0 0 0 0,4-3 8 0,3 6 10 15,0 0 2-15,0 0 0 0,4 3 0 16,-1 3-20-16,1 1 0 0,-4 2 0 0,7 4 0 15,-7 2-48-15,8 1-12 0,-5 0-4 0,4 0 0 16,-3 3-134-16,0 3-27 0</inkml:trace>
  <inkml:trace contextRef="#ctx0" brushRef="#br0" timeOffset="182815.64">8548 10457 1728 0,'0'0'38'0,"0"0"8"0,3-10 2 0,1 4 0 0,3-4-39 0,-4 1-9 0,1 3 0 0,3-4 0 0,-3 4 144 0,-1 3 28 0,-3 3 4 0,0 0 2 16,7 0-38-16,-3 3-8 15,-1 7-2-15,1-1 0 16,-4 7-32-16,3 2-6 0,-6 1-2 0,3 3 0 16,0 0-39-16,0 0-8 0,-4 0-2 0,1 0 0 0,-1 0-17 0,4 3-3 0,-3 3-1 0,-1 0 0 15,1 1-10-15,3-1-2 0,-4 0-8 0,1 7 12 16,3-1-12-16,-4-3 0 16,4 1 0-16,4-4 0 0,-4-6 0 0,3 0 0 15,1-3 0-15,-1-4 0 0,4-2 0 0,-3-4 0 16,3-2 0-16,0-4 0 0,3-3 0 0,-3-3 0 15,4-4 0-15,0-2 0 0,-1 0 0 0,1-4 0 16,-1-3 0-16,1 1 0 0,0-4-10 0,-4 0 10 16,0 0-8-16,0 4 8 15,0-1-32-15,-4 3-2 0,4 1 0 0,-3-1 0 16,-4 1-56-16,0 2-11 0,0 1-3 0,0-1 0 0,-4 1-23 0,1 0-5 0,-4-4 0 16,0 7-1-1,0 0-77-15,0-1-15 0,0 1-3 0,-1 0-612 0</inkml:trace>
  <inkml:trace contextRef="#ctx0" brushRef="#br0" timeOffset="182994.65">8509 10682 2419 0,'0'0'53'0,"0"0"11"0,0 0 3 0,0 0 1 0,0 0-55 0,0 0-13 0,0 0 0 0,0 0 0 0,4 3 105 0,3 1 19 15,3-4 3-15,1 0 1 0,-1 0-52 0,1-4-9 16,3 1-3-16,0-3 0 0,0 3-28 0,0 0-7 15,0-4-1-15,4 4 0 0,-4-3-13 0,4 3-3 16,-4 0-1-16,0 0 0 16,0 0-91-16,0 3-19 0,-3-4-3 0,-1 1-1 15,1 3-142-15,-4 0-29 0,11-6-6 0,-8 3 0 0</inkml:trace>
  <inkml:trace contextRef="#ctx0" brushRef="#br0" timeOffset="183254.36">8925 10660 2556 0,'0'0'56'0,"0"0"12"0,0 0 3 0,-3 3 0 0,-1 4-57 0,4-4-14 0,-3 3 0 0,3-6 0 16,0 0 126-16,0 0 22 0,0 0 5 0,0 0 1 15,0 0-123-15,0 0-31 0,3 3 0 0,1 0 0 16,3 1 57-16,0-4 6 0,-4 3 1 0,8-3 0 15,-4 0-52-15,0 0-12 0,4-3 0 0,3 3 0 0,-4 0 0 0,4-4 0 16,1 4 0-16,-1-3 0 16,0 3-100-16,0 3-22 0,-3-3-5 0,3 0-1 15,-4 0-51-15,1 0-10 0,-4 0-3 0,0 0 0 0</inkml:trace>
  <inkml:trace contextRef="#ctx0" brushRef="#br0" timeOffset="183495.28">9292 10422 2649 0,'0'0'58'0,"-3"3"12"0,-1 3 2 0,-3-2 4 0,4 2-61 0,-1 0-15 0,0 4 0 0,1-1 0 0,-1 0 54 0,4 7 8 0,-3-3 2 0,-1 2 0 16,4 4 51-16,0 0 10 0,0 3 3 0,0 6 0 15,-3 0-52-15,3 4-9 16,0-1-3-16,-4 7 0 0,4-1-51 0,0 1-13 15,0-1 0-15,4-2 0 0,-4-7 0 0,0 0 0 0,0-2 0 0,3-5 0 16,-3 1 0-16,0-3 0 16,4-3 0-16,-4-4 0 15,3-2-48-15,-3-10-13 0,0 0-3 0,0 0 0 0,0 0-51 0,0-10-10 0,4-2-3 0,-1-4 0 16</inkml:trace>
  <inkml:trace contextRef="#ctx0" brushRef="#br0" timeOffset="184514.41">9356 8475 2188 0,'0'0'48'0,"0"0"11"0,0 0 1 0,0 0 1 0,0 0-49 0,3 6-12 16,1 0 0-16,-1 1 0 0,1-1 105 0,-1 0 19 15,8-3 3-15,-1 4 1 0,1-1-71 0,3 0-13 16,0 0-4-16,4 1 0 0,7-4-12 0,-1 0-4 0,-3 0 0 0,8-3 0 0,-5 0 8 0,1 0 0 16,0-3 1-16,-1 3 0 15,1-3-21-15,-4 0-4 16,4 0 0-16,-4 3-8 0,0-4 11 0,-3 1-11 0,3 3 10 0,-7-3-10 0,4 3 0 0,-11 0 8 16,4 0-8-16,-4 3 0 0,0-3 0 0,0 3 11 15,-4 1-11-15,1-1 10 16,-1 0 1-16,-3 3 0 0,0 0 0 0,4 1 0 15,-4 2 6-15,-4-3 2 0,4 4 0 0,0-1 0 16,0-3-7-16,-3 4-2 0,3 2 0 0,-4-2 0 16,1-1-10-16,3 1 12 0,0-1-12 0,0 0 12 0,0 4-12 0,0-4 0 15,0 4 0-15,3 3 0 0,-3-4 0 16,0 1 0-16,4 2 0 0,-4 4 0 16,3-3 0-16,1 3 0 0,-1-1 8 0,1 1-8 0,-1 0 0 15,4 3 8-15,-3 3-8 0,0-6 8 0,-1 3 2 16,1 6 0-16,-1 0 0 0,1 1 0 15,3 2 2-15,-4 0 0 0,4 1 0 0,0 12 0 0,0-4 3 16,0 1 1-16,-3 0 0 0,3 6 0 16,0 0-8-16,-3 0-8 0,3 3 11 0,0 0-11 0,0-6 13 0,0 3-4 15,-4 0-1-15,4 3 0 0,0-3 0 0,-3 7-8 16,3-1 12-16,0 7-4 0,0-10 18 0,-3 3 3 16,3 0 1-16,0 7 0 0,3-4-30 0,-3 1 0 0,1-1 0 15,-1 1 0-15,3-10 0 0,-3-3 0 16,4 0 0-16,3-4 0 0,-4 1 0 0,1-3 0 0,0-4 0 0,-1 4 0 15,4-7 0-15,-3 4 0 0,-4-7 0 0,4 3 0 16,-4-6 0-16,0 0 0 16,0-3 0-16,-4 0 0 0,-3-6 0 0,0 0 0 0,0-4 0 0,-3-2 0 15,-4-1 0-15,0-3 0 16,0 1 0-16,0-1 0 0,-4-3 0 0,0 3 0 0,1 0 0 0,-8 1 0 16,4-1 0-16,-4-3 0 0,8 3 0 0,-4 4 0 0,0-4 0 0,-1 4 0 15,1-4 0 1,4 0 0-16,-4 3 0 0,3-2 0 0,0-1 0 0,1-3 0 15,3 0 0-15,-7 0 0 0,3 1 0 0,1-4 0 16,-5 0 0-16,5 0 0 0,-4 0 0 0,3-4 0 0,-3 1 0 0,3 3 0 16,-3-3 0-16,0 0 0 15,4 0 0-15,-4 3 0 0,3-3 0 0,0 0 0 0,1 3 0 0,-1-4 0 16,4 4 0 0,0 0 0-16,0 0-96 0,7 0-26 0,0 0-5 0,0 0-1332 0</inkml:trace>
  <inkml:trace contextRef="#ctx0" brushRef="#br0" timeOffset="185076.3">10957 9428 2188 0,'0'0'48'0,"0"0"11"0,0 0 1 0,0 0 1 0,0 0-49 15,0 0-12-15,0 0 0 0,0 0 0 0,0 0 105 0,0 0 19 0,4 6 3 0,-1 4 1 16,1 2 0-16,-1 4 0 0,4 3 0 0,1 6 0 16,2 0-52-1,-3 3-9-15,4 0-3 0,-1 7 0 0,-3-4-51 0,4 4-13 0,0-1 0 0,-4 4 0 16,3-1 54-16,1 1 8 16,-1 0 2-16,-3-1 0 0,0-2-52 0,1-4-12 0,-5-3 0 15,1-2 0-15,-1-5 0 0,-3-5 0 16,0 0 0-16,0-4 0 0,0-5-48 15,-3-1-13-15,-1-6-3 0,1 0 0 0,-5-3-109 16,-2 0-23-16,3-7-4 0,-7 1 0 0</inkml:trace>
  <inkml:trace contextRef="#ctx0" brushRef="#br0" timeOffset="185278.51">10844 9876 2718 0,'0'0'60'0,"0"0"12"0,0 0 2 0,0 0 2 0,0-6-60 0,4 0-16 0,3 0 0 0,4-1 0 0,-1 1 101 0,4 0 18 15,0 3 3-15,4-4 1 0,0 4-31 0,-1 3-7 16,4-3-1-16,1 3 0 16,-1 0-31-16,3 0-6 0,1 3-2 0,0 0 0 15,0 1-29-15,-1-1-5 0,-3 3-2 0,4-3 0 16,0 3-9-16,-4-2 0 0,0-1 0 0,0 3 0 16,-3-3-16-16,0-3-8 0,-8 3-1 0,1-3-1 15,-4 0-102-15,0 0-20 0,-7 0-4 0</inkml:trace>
  <inkml:trace contextRef="#ctx0" brushRef="#br0" timeOffset="186836.35">12245 8447 2624 0,'0'0'58'0,"0"0"12"0,0 0 2 0,-4-3 1 0,-3 3-58 0,4-4-15 0,-4 4 0 0,0 0 0 16,0 0 111-16,-4 0 19 15,0 0 4-15,1 4 1 0,-4-1-67 0,0-3-12 16,0 3-4-16,-4 0 0 0,4 0-9 0,-4 0-3 16,-3 0 0-16,3 0 0 0,-3 1-3 0,4-1-1 0,-5 0 0 0,5 0 0 15,3-3-21-15,-4 0-5 0,4 3-1 0,0-3 0 16,0 0-9-16,3 3-12 0,4-3 2 0,-4 0 1 15,4 0 21-15,0 0 5 0,7 0 1 16,0 0 0-16,0 0-10 0,0 0-8 0,0 0 9 0,0 0-9 0,0 0 0 0,0 0 0 16,0 0 0-16,0-3 0 0,4 0-22 0,-4 3 2 15,0-3 1-15,0 3 0 0,0-3 19 0,0 3 0 16,0 0 0-16,0 0 0 16,0 0 15-16,0 0 6 0,0 0 2 0,0 0 0 0,0 0-23 0,0 0 0 15,3 6 0-15,1 3 0 0,-1 1 9 0,1 2-9 16,0 4 12-16,3 0-12 15,-7-1-16-15,3 7-11 0,4-3-1 16,0 9-1-16,0-3 48 0,0 4 9 0,0 2 3 16,0 0 0-16,-3 1-31 0,3-1 0 0,4 4 0 0,-4 5 0 15,0 4-19-15,0 0-9 0,0 6-3 0,0 4 0 16,0-4 31-16,-4 0 0 0,5 0 0 0,-1 3 0 0,-4 4 16 0,4-1 8 16,0 4 3-16,0-1 0 0,-3-5-27 0,3-4 0 0,-4 0 0 0,4 7 0 15,-3-4 0-15,-1 0 0 16,5 4 8-16,-1-1-8 0,-4 0 0 0,-3-2 0 15,4-1 0-15,-4 0 0 0,3 1 0 0,-3-4 0 16,0 0 0-16,0 3 0 16,0-6-18-16,-3 0-9 0,-1-3-1 0,1 0-1 0,-1-6 46 0,1-1 10 0,-5-2 1 0,5-4 1 15,-4-2-29-15,3-4 0 0,1-3 0 16,3 0 0-16,-4-7 8 0,4 1-8 0,0-4 0 0,0-2 9 16,0-10-9-16,0 0 0 0,0 0 0 0,7 6 0 15,-7-6 0-15,0 0 0 0,0 0 0 0,11 3 0 0,-4 0 0 0,-7-3 0 16,7 7 0-16,0-7 0 15,0 0 0-15,0 0 0 0,0 0 0 0,4 0 0 16,-1-4-28-16,1 1-2 0,3 0 0 0,0 3 0 16,0-3 50-16,4 3 9 0,0 0 3 0,3-3 0 15,-4 3-24-15,5-3-8 0,-1 3 0 0,0 0 0 0,4 0 0 0,-4 0 0 16,4 3 0-16,-1 0 0 16,1 0 0-16,-4 0 0 0,0 0 0 0,4-3 0 15,-4 0-26-15,0 4-5 0,0-4-1 0,1-4 0 16,-8 4 32-16,3-3 0 0,-3-3 0 0,1 0 0 0,-5 0 0 15,1-4 0-15,-4-2 0 0,0-4 0 16,-4 0-152-16,4 1-24 16,-3-1-4-16</inkml:trace>
  <inkml:trace contextRef="#ctx0" brushRef="#br0" timeOffset="187628.23">12732 8384 2188 0,'0'0'48'0,"0"0"11"0,-7 0 1 0,7 0 1 0,-4 0-49 0,4 0-12 0,0 0 0 0,0 0 0 16,0 0 122-16,0 0 22 16,0 0 4-16,0 0 0 0,0 0-32 0,0 0-8 0,0 0 0 0,0 6-1 15,0 1-60-15,4-1-12 0,-1 6-3 0,4 1 0 16,-3 3 7-16,3 2 1 0,3 4 0 0,-2 7 0 16,-1 2 12-16,3 7 4 0,-3-1 0 0,0 4 0 15,4-3-45-15,-4 2-11 0,0-2 0 0,4 0 0 16,-4-1 8-16,0-2-8 0,3-4 12 0,-3 0-4 0,4 1 0 0,-1-4 0 15,-2-3 0-15,2-3 0 16,1-6-8-16,-1-4 0 0,-3-2 0 0,0-4 0 16,4-6 0-16,-4-3 0 0,0-7 0 0,0-5 0 15,4-4 0-15,-4-3 13 0,0-3-3 0,3 0-1 16,1-3-25-16,0 2-6 0,-1-2-1 0,1 3 0 0,-1-3 23 0,1 3 0 16,-1-7 0-16,1-2 0 15,0 3 0-15,-1-4 0 0,1 1 0 0,-1 2 0 0,1 1 0 16,0 3 0-16,-4 3 0 0,0 0 0 0,0 3 0 0,-4 6 0 15,1 0 0-15,-1 7 0 0,1-1 0 0,-4 4 0 16,-4 0 0-16,4 6 0 0,0 0 0 0,-7 3 0 16,4 3 0-16,-1 4 0 15,1 2-209-15,-1 1-38 0,1 2-7 0,-1-2-2 0</inkml:trace>
  <inkml:trace contextRef="#ctx0" brushRef="#br0" timeOffset="188288.54">13282 8776 1552 0,'0'0'44'0,"0"0"10"15,0 0-43-15,0 0-11 0,0 0 0 0,0 0 0 0,0 0 156 0,0 0 28 0,0 0 7 0,0 0 1 16,0 0-52-16,0 0-9 0,0 0-3 0,0 0 0 16,7 3-28-16,-3 3-7 0,-1 4-1 0,4-1 0 15,-3 1-23-15,3 2-5 16,0 7 0-16,0 0-1 0,4 3-18 0,-1-4-3 0,1 8-1 15,3-1 0-15,-4 0-14 0,8 0-3 0,-4 3-1 0,4-6 0 16,3 0-11-16,0-6-3 0,-3-1 0 0,3-2 0 16,-3-4-9-16,-4-3 0 0,0 1 0 0,0-4 0 15,-4-3 24-15,1 0 4 0,-4-3 0 0,0 0 0 16,0-4-67-16,-3 4-13 0,-1-3-2 0,-3 0-1 16,0-1-60-16,0 1-12 0,-3 0-2 0,-4 3-792 15,0 0-159-15</inkml:trace>
  <inkml:trace contextRef="#ctx0" brushRef="#br0" timeOffset="188501.41">13314 9171 2762 0,'0'0'78'0,"0"0"18"0,0-6-77 0,0-1-19 0,0-2 0 0,3-4 0 16,1-2 117-16,3-1 20 0,4-6 4 0,-4 0 1 15,3 0-53-15,1 0-10 0,3-3-3 0,0 3 0 16,0 0-36-16,4 0-8 0,-1 4-2 0,1-4 0 15,0 3-19-15,-4 3-11 0,0 0 12 0,0 1-12 16,0 2 0-16,-3 1 0 16,-1 2 0-16,1 1 0 0,-4-4-32 0,0 7-9 0,0 0-3 0,-3 0 0 31,-1-1-50-31,-3 7-10 0,0 0-3 0,0 0-841 0,0 0-168 16</inkml:trace>
  <inkml:trace contextRef="#ctx0" brushRef="#br0" timeOffset="189563.68">12771 9883 1486 0,'0'0'32'0,"0"0"8"0,0-7 0 0,0 1 3 16,0 0-35-16,0 0-8 0,0-4 0 0,0 1 0 0,3-1 107 0,-3 4 19 16,4 0 4-16,-4 0 1 0,3-1 49 0,-3 1 9 0,0 6 3 0,0-6 0 15,0 3-103-15,0 3-20 16,0 0-4-16,0 0-1 0,0 0 13 0,0 0 3 16,0 0 0-16,0 0 0 0,0 0-26 0,-3 6-5 15,3 3-1-15,0 4 0 0,3-1-32 0,1 10-6 16,-1 0-2-16,1 7 0 0,3 2 4 0,0-3 1 0,0 0 0 0,0 1 0 15,0 2-1-15,0-3 0 0,4-3 0 0,-1 0 0 16,4 4-2-16,0-1-1 16,1 0 0-16,-5-6 0 0,4 0 11 0,-3-3 1 0,3 0 1 0,-3-1 0 0,-1-5-22 15,1-1 0-15,-1-2 0 0,1-1 0 0,-4-6 0 0,0-3 0 16,4-3 0-16,-4-6 0 16,0-4 0-16,0-6 11 0,3 1-11 0,-3-7 12 15,0-4-3-15,4 1 0 0,0-3 0 0,-1-4 0 16,1 1-1-16,-1-4 0 0,1 1 0 0,3 2 0 15,-3-3-24-15,-1 4-4 0,1 3-2 0,-1-1 0 16,1 7 41-16,-4 3 8 0,4 3 1 0,-4 4 1 0,-4 5-29 0,4 1 0 16,-7 3 0-16,4 2 0 0,-4 4 0 0,0 0 0 15,0 0 0-15,0 0 0 16,0 0-40-16,-4 7-15 0,4 2-2 0,0 1-1 16,-7 2-135-16,4 1-27 0,-1-4-6 0,4 4-1 0</inkml:trace>
  <inkml:trace contextRef="#ctx0" brushRef="#br0" timeOffset="190184.28">13321 10262 2176 0,'0'0'62'0,"0"0"13"0,0 0-60 0,0-6-15 16,0 0 0-16,3-1 0 0,-3 1 74 0,4 0 12 0,-4 0 2 0,0 6 1 16,3-4 31-16,-3 4 7 0,0 0 1 0,0 0 0 15,0 0-52-15,0 7-9 0,0-1-3 0,0 6 0 16,-3 1-18-16,3 0-4 0,0 2-1 0,0 4 0 0,0 0-14 0,3 3-3 16,1-3-1-16,0-1 0 15,-1 4-5-15,1-3-1 0,3 0 0 0,0-3 0 16,3-4-17-16,-3-6 0 0,4-2 0 0,3-4 0 15,0 0 0-15,4 0 0 0,-1-7 0 0,1 4 0 16,0-6 0-16,3-4 0 0,-3 1 0 0,-1-4 0 0,-3 0 0 0,-3 1 0 16,-1-1 0-1,-3-3 0-15,1 7-15 0,-5-4 0 0,1 3 0 0,-4 1 0 0,3 3 15 16,-3-1 12-16,-3 4-3 0,-1 0 0 0,1 2-9 0,3 4 0 16,-8-3 0-16,8 3 0 0,0 0 0 0,-3 0 0 0,-4 0 0 0,3 3 0 15,1 4 0-15,-1-1 0 16,1 0 0-16,3 7 0 0,0-1-12 0,0 7 12 15,0 0-10-15,3 3 10 0,1 0 0 0,-1 0-9 16,4 6 9-16,-3 0 0 0,3 0 0 0,-3 1 0 0,3 2 0 0,0 7 0 16,-4-4 0-16,1 4 8 15,-1-1 0-15,-3 7 0 0,4 0 2 0,-4 0 1 16,0-3 0-16,0 3 0 0,-4-3-11 0,4-4 12 0,-3 1-12 0,-4-4 12 16,0-2-12-16,-4-4 8 15,0 0-8-15,-6 0 8 0,3-6 23 0,-7-3 4 0,-4-10 1 16,4 1 0-16,-4-7-54 0,4-3-10 15,0-9-3-15,3-4 0 0,-3-3 50 0,3-6 9 0,1 0 3 16,-1-3 0-16,7 0-50 16,1 3-9-16,-1-3-3 0,4-3 0 0,4 0 50 0,3-4 9 0,0 1 3 15,7-3 0-15,0 5-31 0,3-2 0 0,1 0 0 16,3-1 0-16,0 4 0 0,0 3 0 0,7 3 0 16,1 0 0-16,-1 3 10 0,3 4-10 0,-2-1 10 0,-5 3-10 15,1 4 0-15,-1 0 0 0,-2 2 0 0,-5 4 0 16,1 0-36-16,-4 0-12 0,-7 3-4 0,0 0 0 15,0 0-187-15,0 0-37 0</inkml:trace>
  <inkml:trace contextRef="#ctx0" brushRef="#br0" timeOffset="191591.68">13829 8205 2157 0,'0'0'61'0,"0"0"14"0,-4 0-60 0,4 0-15 16,0 0 0-16,0 0 0 16,0 0 124-16,0 0 21 0,0 0 5 0,0 0 1 15,0 0-63-15,0 0-13 0,0 0-3 0,4 3 0 0,3 4-23 0,0-7-5 0,4 3 0 0,3-3-1 16,3 0-22-16,1-3-4 15,3 0-1-15,0-1 0 0,0-2-5 0,4-3-2 16,0 2 0-16,0-2 0 0,-1 0-9 0,-3-1 0 16,4 1 0-16,-4-1 8 0,0 1-8 0,1 3-9 15,-5-1 9-15,-3 4-13 0,0 0 13 0,-3 3 0 0,-4 0 0 0,4 0 0 16,-8 6 14-16,1-2 6 16,-4-4 0-16,3 12 1 0,-3-2 6 0,-3 2 1 0,3 1 0 0,-4-1 0 15,1 4-11-15,3 0-1 16,-4 2-1-16,-3-2 0 0,4 3-15 0,-1 0 0 0,1-4 0 0,-1 1 0 15,4 3 0-15,-4-4 0 16,4 1 0-16,0 3 0 0,4-3 13 0,-4-1 0 0,4 4 0 16,-1 0 0-16,1-3-13 0,-4 2-18 0,3 1 4 0,1 6 1 15,-1-3 13-15,1 7 0 0,-1-4 0 0,1 6 0 16,-1 3 0-16,1-5 0 0,-1 2 0 0,1 0 0 0,-1 4 0 0,1-1 0 16,3 4 0-16,-3 0 0 15,3 6 48-15,0 3 13 0,0 0 3 0,3 3 0 16,1-6-52-16,-4 3-12 0,3 0 0 0,-2 6 0 15,-1-3 0-15,3 3 0 16,-3 4 0-16,4 2 0 0,-1-8 0 0,-3 2 0 0,4-3 0 0,-4 7 0 16,0-1-20-1,4 0-8-15,-4 4 0 0,3 0-1 0,-3-10 29 0,4 0 0 0,-4 0 0 0,4 3 0 0,-4-6 0 0,0 0 0 16,0-3 0-16,3 0 0 0,-3-3 0 16,1-3 0-16,-1-7 0 0,0-3 0 0,-4-3 22 0,1-3 4 15,-1 0 1-15,1-6 0 0,-4-4-36 0,3-2-7 16,-6 2-2-16,3-5 0 0,-4 2 29 0,4-6 5 15,-3 0 2-15,-1 0 0 16,-3 1-18-16,0-4-11 0,0 3 2 0,0-3 0 0,-4 0 9 0,4 3 12 0,-3-3-2 16,-1 3-1-16,-3 0-9 0,-4 0 0 15,4 4 0-15,-7-4 0 0,3 0 0 16,-6 3 0-16,-4 0 0 0,3 1 0 16,4-1 0-16,0 0 0 0,3 0 0 0,-3-2 0 0,3 2 0 0,4-6 0 0,0 3 0 0,3-3 0 15,1 0 0-15,3 3 0 0,0-6 0 0,3 0 0 16,1 3 0-16,-1-3 0 15,4 0 0-15,0-1 0 0,4-2-68 16,-1 0-15-16,1 3-3 0,3-4-1414 16</inkml:trace>
  <inkml:trace contextRef="#ctx0" brushRef="#br0" timeOffset="192395.36">14845 9638 2269 0,'0'0'64'0,"0"0"15"0,0 0-63 0,0 0-16 0,0 6 0 16,0-6 0-16,0 0 105 0,7 4 19 0,0-4 3 0,4-4 1 0,-4 1-52 0,3-3-9 15,4-6-3-15,0-1 0 16,-3-6 0-16,3 0 0 0,0-6 0 15,0-3 0-15,4 0-51 0,-4-4-13 0,0 1 0 0,0 0 0 16,0-1 54-16,1-2 8 0,-1 6 2 0,0-4 0 0,-4 1-52 16,1 3-12-16,0-4 0 0,-4 4 0 0,0 0 0 0,3 3 0 15,-6 3 0-15,3 0 0 0,-4 6 0 0,-3 10 0 16,4 0 0 0,-4-1 0-16,0 7 54 0,0 0 8 0,0 0 2 0,0 10 0 0,3 6-52 15,1 6-12-15,-4 3 0 0,3 3 0 0,1-3 0 0,3 6 0 16,0 1 0-16,4 8 0 15,-1-2 8-15,1 0-8 0,3-4 11 0,0 4-11 0,4-1 8 16,-1-2-8-16,-3-4 0 0,8-3 0 0,-8-6 0 16,3 0 0-16,-3-3 0 0,1-3 0 0,-1-4 0 0,-4-2 0 0,-3-4-13 15,4 0 5 1,-4-3 8-16,-7-3 12 0,0 0-2 0,0 0-1 0,0 0-9 0,0 0-12 16,-4 0 2-16,-6 4 1 0,3-4 21 0,-7 0 5 15,-4 0 1-15,0 0 0 0,-6 0-18 0,-1 3 8 16,-3 0-8-16,0 0 0 0,-1 0 8 0,1 0-8 0,-4 4 0 15,4-1 0 1,3-3 0-16,1 3 0 0,-1 0 0 0,4 1 0 0,0-1 0 0,3 0 0 0,4 1 0 16,3-4 0-16,1 0 0 0,3 0 0 0,3 0 0 0,1-3 0 15,-1 0 0-15,4-3 0 0,0 0-9 0,0 3 9 32,7-6-81-32,0-4-11 0,4 1-3 0,3-4 0 0,0 4-119 0,4-1-24 0,-1-2-5 0</inkml:trace>
  <inkml:trace contextRef="#ctx0" brushRef="#br0" timeOffset="192962.73">15586 9058 2419 0,'0'-6'53'0,"-4"0"11"0,1-4 3 0,3 1 1 16,-4-1-55-16,4 1-13 0,0 0 0 0,4-1 0 0,-1 1 82 0,1 2 14 15,-4 1 2-15,7-3 1 0,-4-1-24 0,4 7-5 16,0-3-1-16,-3 3 0 0,3 0-14 0,-3 0-3 16,-4 3-1-16,7 0 0 0,-7 0 1 0,0 0 0 15,0 0 0-15,0 0 0 0,0 0-10 0,0 9-2 16,0-3 0-16,-4 7 0 0,1-4-24 0,-1 4-6 0,0-1-1 0,-3 4 0 16,4 0 13-16,-4-1 2 15,3 1 1-15,1 0 0 0,-1-4-14 0,4 1-3 0,-3 2-8 0,3-2 12 16,0-1-8-16,0 1-4 15,0-4 0-15,0 4 0 0,0 0 0 0,0-1 0 16,0 1 0-16,0-1 0 16,0 4-26-16,0-4-5 0,3 7-1 0,-3 0 0 0,0 3 52 0,0 3 9 0,0 0 3 15,0 3 0-15,0 4-24 0,0-1-8 0,-3 4 0 0,-1-1 0 16,1-3 0-16,3-2 0 0,-4-1 0 0,4-3 0 16,-3-3 0-16,-1-3 0 0,8-1 0 0,-4-2 0 15,3-3 0-15,1-4 0 0,3 1 0 0,3-4 0 16,-3 0 0-16,7-3 0 0,1 0 0 0,-1-6 0 15,3 0 0-15,1 0 0 0,3-3 0 16,-3-1 0-16,-1 1 0 0,1 0 0 16,0 0 0-16,-4-1 0 0,3 1 0 0,-2 0 0 0,-1-1 0 0,0 4 0 15,0-3-28-15,0 3-3 16,0 0 0-16,0 0 0 0,0 0 31 0,-3-1 0 0,0 1 0 0,-1-3 0 0,-3 3 0 0,0-3 0 16,-3-1 0-16,-1-2 0 15,1 0-44-15,-1-1-2 0,-6-2-1 0,-1 2 0 16,1 1-192-1,-4-1-38-15,-22-15-8 0,1 3-2 0</inkml:trace>
  <inkml:trace contextRef="#ctx0" brushRef="#br0" timeOffset="193143.86">15498 9369 3297 0,'0'0'72'0,"0"0"16"0,-4 0 2 0,4 0 3 0,0 0-74 0,0 0-19 16,4-4 0-16,3 1 0 0,3-3 64 15,4 0 8-15,4-1 3 0,3 1 0 0,4 0-41 0,3 0-8 0,0-1-2 0,4-2 0 16,0 3-37-16,-1-1-8 0,1 4-2 0,0 0 0 16,-4 0 23-16,0 0 0 0,-3 3 0 0,-4 0 0 15,4 0 0 1,-4 3 0-16,0-3 0 0,-3 3 0 16,0-3-125-16,-1 0-21 0,-3 0-4 0</inkml:trace>
  <inkml:trace contextRef="#ctx0" brushRef="#br0" timeOffset="195220.55">3496 12683 2419 0,'0'0'53'0,"0"0"11"0,0 0 3 0,0 0 1 0,0 0-55 0,0 0-13 0,0 0 0 0,7-3 0 16,-7 3 54-16,4-4 8 0,-4 4 2 0,0 0 0 0,7-3 27 0,-7 3 5 16,0 0 2-16,0 0 0 0,0 0-22 0,0 0-5 15,0 0-1-15,0 0 0 16,0 0-18-16,-7 7-4 0,0 5-1 0,-4 1 0 0,0-1-21 0,-6 1-4 16,-1 6-1-16,-3-4 0 15,-4 4-9-15,1 0-1 0,2 0-1 0,-9 3 0 0,2-4-2 0,1 1 0 16,4 0 0-16,-1 3 0 0,4-3-8 0,3 3 0 15,-3-3 0-15,0 3 8 16,7-4 0-16,-1 4-8 0,5-3 12 0,-8-3-4 0,11 3-8 0,-3-7 0 16,3 1 0-16,7-4 8 0,0 1-8 0,0-1 0 0,0-6 0 15,7 3 0-15,3-3 0 0,-3-3 0 0,4 4-9 0,6-4 9 16,-2-4 0-16,6 1-12 0,3-3 12 0,5 0-10 16,2 0 10-16,8-4 0 0,4 1 8 0,2-1-8 15,-9 7 0-15,-1 3 0 0,-3 3 0 0,-4 4 0 16,-3 2 0-16,-1 7 9 0,-3 2-9 0,-3-5 0 15,0 6 8-15,-1 0-8 0,-6 3 0 0,-4 0 0 16,0 6 13-16,-3-3-4 16,-4 3-1-16,-4 10 0 0,-3-7 5 0,0-3 1 0,-4-3 0 0,1 0 0 15,-8-6-14-15,4-3 0 0,0-4 0 0,-4-2 0 0,4-1 0 0,-3-6 0 16,-1-3 0-16,4-3 0 16,-7-3 0-16,7 0 0 0,-4-4 0 0,4-2 0 15,3-1-43 1,8-6-5-16,-4 1 0 0,3-1-1 0,8 3-50 0,3-3-9 0,-4 4-3 0,8-1 0 15,-1 0-80-15,4 4-16 16,-3 2-3-16,7 1-1 0</inkml:trace>
  <inkml:trace contextRef="#ctx0" brushRef="#br0" timeOffset="195711.09">3958 13134 1958 0,'0'0'43'0,"0"0"9"0,0 0 1 0,0 0 3 0,4-6-45 0,-1 0-11 0,1-1 0 0,-1 4 0 0,4-3 104 0,-7 0 20 0,0 0 3 0,4-4 1 15,3 1-1-15,-7 2 0 0,0-2 0 0,3 3 0 16,-3-4-50-16,0 4-9 0,4 0-3 0,-4 6 0 15,0 0-1-15,0 0 0 0,0 0 0 0,0 0 0 0,-4 12 0 16,4 1 0-16,-3-1 0 0,3 10 0 16,0 0-51-16,-7 3-13 0,3-3 0 0,-3 7 0 0,4 2 0 0,-8 0 0 15,8 4 0-15,-8 2 0 16,0 1 0-16,4 3 0 0,0 3 0 0,0 0 0 16,4-7 8-16,-4 1 0 0,3-4-8 0,4-2 12 15,0-4-12-15,0 0-8 0,4-3 8 0,6 0-13 16,-3-3 13-16,0 0 0 0,4-6 0 0,0-4 0 0,-1-2 0 0,1-7 0 15,3 0 0-15,0-6 0 16,4-3 0-16,-4-4 0 0,7-2 0 16,-7-1 0-16,4 1 0 0,-4-4 0 0,0 7 0 0,7-4 0 0,-10 0 0 0,-1 4 0 15,4-3 0-15,-3 2 0 0,-8-2 0 16,8 2 0-16,-7 4 0 0,3 0 0 16,-7-4-32-16,3 4-9 0,-6-3-3 0,-1 2 0 15,1 1-53-15,-5 0-11 0,1 3-3 0,-3-4 0 16,-1 4-121-16,1 0-24 0,3 0-4 0,-11-3-2 0</inkml:trace>
  <inkml:trace contextRef="#ctx0" brushRef="#br0" timeOffset="195891.26">3828 13457 2649 0,'0'0'58'0,"0"0"12"0,0 0 2 0,0 0 4 15,3-6-61-15,4 3-15 0,-3 3 0 0,3-3 0 0,7 0 145 0,-11 3 27 0,8 0 4 0,3-4 2 16,4 4-80-16,-4-3-16 0,0 3-3 0,4-3-1 0,-1 0-62 15,1 0-16-15,0 0 0 0,3 0 0 16,0-1 0-16,0 1 0 16,-7 0 0-16,0 0 0 0,4 0 0 0,-4 3-13 0,0 0 2 0,7 0 1 15,-10 3-121-15,3 0-24 16,-3-3-5-16</inkml:trace>
  <inkml:trace contextRef="#ctx0" brushRef="#br0" timeOffset="196415.81">4949 12905 2880 0,'0'0'64'0,"-3"4"12"0,3-1 4 0,0-3 0 0,0 0-64 0,0 0-16 0,0 0 0 0,0 0 0 15,3 0 61-15,8 0 10 0,0 0 1 0,3-3 1 0,0-1-16 0,7 1-3 16,-3 0-1-16,6 0 0 0,-2-3-23 0,2 3-5 15,1-4-1-15,0 4 0 16,-1 0-9-16,-3 0-3 0,1 0 0 0,-5 0 0 0,1-1 15 0,-4 1 2 16,0 3 1-16,-3 0 0 0,-1 0-30 15,-3 0 0-15,-3 3 0 0,-4-3 0 32,3 4-21-32,-3 2-11 0,0 3-1 0,0-2-1 0,-3 2-68 15,-4 0-14-15,0 1-2 0,0-1-1 0,-4 1-126 0,4 2-26 16,-14 4-5-16,0-7 0 0</inkml:trace>
  <inkml:trace contextRef="#ctx0" brushRef="#br0" timeOffset="196646.63">4999 13206 3110 0,'-4'4'68'0,"1"2"15"0,-8 0 2 0,8-3 3 0,3-3-71 0,0 0-17 0,0 0 0 0,0 0 0 16,3 6 55-16,1-2 7 15,3-1 2-15,3-3 0 0,5 0-10 0,-1 0-2 0,7 0 0 16,0-3 0-16,4-1-17 0,-1 1-4 15,8 0-1-15,-7 0 0 0,-1 0-38 0,-2 0-8 16,2 0-2-16,1 0 0 0,-4 3 18 0,0-4 0 0,-3 1 0 0,3 0 0 16,-7 0-55-16,4 3-7 0,-4-3-2 0,0 0-956 15,-3-4-191 1</inkml:trace>
  <inkml:trace contextRef="#ctx0" brushRef="#br0" timeOffset="197929.35">6576 12636 853 0,'0'0'18'0,"0"0"4"0,0 0 1 0,3-7 2 0,1 4-25 0,3-3 0 15,-4 0 0-15,4 0 0 16,1-4 84-16,-1 4 11 0,0-4 2 0,0 1 1 0,0 3 23 0,0-4 5 16,-4 1 1-16,8 0 0 0,-8-1 1 0,8 4 1 15,-4-4 0-15,0 4 0 0,0-3-38 0,0-1-8 0,0 4-2 0,0 0 0 16,0 0-11-16,0-1-2 15,-7 7-1-15,0 0 0 16,0 0 5-16,0 0 2 0,0 0 0 0,0 0 0 0,0 0-4 0,-7 3-1 16,4-3 0-16,-4 7 0 0,-4-4-25 0,1 3-4 0,-4 0-2 0,-1 4 0 15,1-1-10-15,-7 7-1 0,4-4-1 0,-5 4 0 32,1-3-5-32,0 2-1 0,3 1 0 0,1 0 0 0,-1-1-4 15,0-2 0-15,8 3-1 0,-4-4 0 0,3-3-7 0,4 1-8 0,0-1 11 0,7 1-11 16,0-1 0-16,4 1 0 15,-1-4 0-15,4 3 0 0,4 1 0 0,3-4 0 16,0 0 0-16,0 4 0 0,4-4 0 0,-4-3 0 16,4 3 0-16,-1 1 0 0,4-1 0 0,-3 0 0 0,7 0 0 15,-11 1 0-15,7-4 15 0,0 3-4 16,4 0-1-16,-4 1 0 0,4 2-10 0,-1 0 0 16,1 4 0-16,7-1 8 0,-4 4-8 0,-3 0 12 0,-4 3-12 0,0-1 12 15,-3-2-12-15,-1 0 8 16,-6-4-8-16,-1 4 8 0,-2-3-8 0,-1-1 0 0,-7 1 9 0,0-4-9 15,-4-3 12-15,-3 1-3 0,-4-1 0 0,-3 0 0 16,-3-3-9-16,-1 0 0 0,-7 1 0 0,1-1 0 0,2 0 0 0,-6 0 8 16,0 0-8-16,3 0 7 15,1 3-7-15,2-2 0 0,1-1 0 0,4-3 0 16,-1 3-26-16,7-6-5 0,1 3-1 0,6-3 0 16,4 3-27-16,0 0-5 15,0 0-2-15,11-7 0 0,-4-2-99 16,7 3-20-16,4-4-4 0,-1 1-685 0,8-1-137 0</inkml:trace>
  <inkml:trace contextRef="#ctx0" brushRef="#br0" timeOffset="198561.6">7320 12905 1321 0,'0'-9'37'0,"0"6"9"0,-3-3-37 0,3-1-9 0,0-2 0 0,0 3 0 0,0-4 154 0,3 1 29 15,-3-1 5-15,0 1 2 16,4 0-50-16,-4-1-11 0,3 1-1 0,1 3-1 15,-4-1-50-15,0 7-9 0,0 0-3 0,0 0 0 0,0 0 32 0,3 10 7 16,-3 2 0-16,4 7 1 0,-4 3-37 0,-4 6-8 16,4 4-2-16,-3 8 0 0,-1 1-16 0,1 3-3 15,3 3-1-15,0-3 0 0,-4-7-12 0,1 4-2 16,-1-3-1-16,1 0 0 0,-4-4-11 0,3 4-1 0,4-1-1 0,-4 4 0 16,1-6-10-1,3 2 0-15,0-6 9 0,0-2-9 0,3-4 0 0,1-6 8 0,0-4-8 0,3 1 0 16,0-3 0-16,3-4 0 0,-3-3 0 0,4-3 0 15,3-3 0-15,-3 0 0 0,3-3-11 0,3-3 11 16,-3-3 0-16,1-1 0 0,2-2 0 0,-3-4 0 16,4 0 12-16,-4-3 9 15,0 1 2-15,4-1 0 0,-4 3-32 0,-4 4-7 16,1-1 0-16,-4 4-1 16,0-1-24-16,0 1-5 0,0 3-1 0,-3-1 0 15,-1 1-13-15,1-3-4 0,-1 2 0 0,-6 4 0 0,-1-6-51 0,1 2-10 0,-4 1-3 0,0 0 0 16,0 0-51-1,-4-1-10-15,0 4-3 0,-3-6-477 0,0 3-96 0</inkml:trace>
  <inkml:trace contextRef="#ctx0" brushRef="#br0" timeOffset="198745.7">7250 13257 2419 0,'-11'6'53'0,"11"-6"11"0,-4 3 3 0,4-3 1 0,0 0-55 0,0 0-13 16,-7 3 0-16,7-3 0 0,0 0 105 0,0 0 19 15,0 0 3-15,7-3 1 0,4 3-20 0,0-3-4 16,3 0-1-16,3 0 0 0,1-1-11 0,3-2-3 15,0 3 0-15,1-3 0 0,-1 3-71 0,3-1-18 16,-6 1 0-16,3 3 0 0,0-3 0 0,-3 3 0 16,0 0 0-16,-1 0 0 15,1 0-36-15,0 0-10 0,-4 0-2 0,0 0-1 16,0 0-127 0,-4-3-24-16,1 0-6 0</inkml:trace>
  <inkml:trace contextRef="#ctx0" brushRef="#br0" timeOffset="199044.27">7747 13219 2577 0,'0'0'56'0,"0"0"12"0,0 0 3 0,0 0 2 15,0 0-58-15,0 0-15 0,0 0 0 0,4 6 0 16,3-3 119-16,0 4 21 0,0-4 4 0,3 0 0 16,1-3-56-16,3-3-11 0,0 3-2 0,0-3-1 15,4-1-31-15,-1 1-7 0,-2 0 0 0,-1 0-1 0,3 3-11 0,-3-3-1 16,1 3-1-16,-1 3 0 16,0-3-51-16,0 0-11 0,-4 0-1 0,5 0-1 15,-5 0-86-15,1 0-18 0,-1 0-3 0,1-3-1221 16</inkml:trace>
  <inkml:trace contextRef="#ctx0" brushRef="#br0" timeOffset="199405.54">8237 12965 1267 0,'0'0'28'0,"0"-9"5"0,4 2 2 0,-4-5 1 0,3 2-36 0,1 1 0 16,-1 0 0-16,1-1 0 0,-4 1 160 0,4-1 26 16,-1 4 5-16,1 0 1 0,-1-4-52 0,-3 7-9 0,0 3-3 0,0 0 0 15,0 0 0-15,0 0 0 16,7 6 0-16,-3 7 0 0,-1 3 0 0,-3 3 0 16,4 6 0-16,-1 6 0 0,-3 3-51 0,0 4-10 15,4 3-3-15,-1 0 0 0,-3-1-51 0,4-2-13 0,-4 3 0 0,0 0 0 16,3-1 0-16,1 1 0 15,-1-3 0-15,5 2 0 16,-5-2 0-16,1-3 0 0,3-7 0 0,-4-3 0 0,1-6 0 16,3-4 0-16,-4-5 0 0,1-4 0 0,-1 0-48 15,-3-6-13-15,0 0-3 0,7-6 0 0,-3-3-153 0,-1-4-31 0,8-12-7 0,-7 3-1 0</inkml:trace>
  <inkml:trace contextRef="#ctx0" brushRef="#br0" timeOffset="200084.02">9687 12288 2258 0,'0'0'64'0,"0"0"14"16,0 0-62-16,-3 3-16 0,-1 0 0 0,4-3 0 0,-3 6 108 0,3 1 18 0,0 2 4 16,3 0 1-16,-3 4-54 0,4 3-10 15,3 2-3-15,-4 4 0 0,4 0 32 0,-3 3 5 0,3 0 2 0,0 7 0 16,-3-1-63-16,6 4-12 0,-6-4-2 0,3 3-1 16,0-2 31-16,-4-4 7 0,4 0 1 0,-3-6 0 15,3-3-64-15,-4-3-10 0,1-1-3 0,0 1-1 16,-4-3 14-16,3-4 0 15,-3 0-10-15,0-2 10 16,0 2-42-16,-3-6-4 0,3-3-1 0,0 0 0 16,-4-3-116-16,-3 0-23 0,-4-3-5 0,4-4-683 0,-3 1-137 0</inkml:trace>
  <inkml:trace contextRef="#ctx0" brushRef="#br0" timeOffset="200343.76">9536 12667 1765 0,'-15'3'50'0,"12"0"11"0,-4 0-49 0,3 1-12 15,-3-4 0-15,7 0 0 0,0 0 159 0,0 3 29 0,0-3 5 0,0 0 2 0,0 0-59 0,0 0-11 16,4 3-2-16,6-3-1 0,-3-3-22 0,8 3-5 16,-5 0-1-16,8-3 0 0,-4 3-18 0,4-4-3 0,3 4-1 0,0-3 0 31,0 3-28-31,4 0-7 0,-1 0-1 0,1 0 0 0,3 3-28 0,1 1-8 16,-5-1 0-16,8 0 0 0,-7 3 27 0,3-3 4 0,0 0 1 0,-3 1 0 15,0-1-24-15,-4 0-8 0,-4-3 0 0,1 0 0 16,-4 0 0-16,0-3 0 15,-3 0 0-15,-1-4-10 16,1 1-66-16,0 0-12 0,-8-4-4 0,4 4-941 16,0 3-189-16</inkml:trace>
  <inkml:trace contextRef="#ctx0" brushRef="#br0" timeOffset="201569.71">10732 12068 2419 0,'0'0'53'0,"0"0"11"0,0 0 3 0,0 0 1 16,0 0-55-16,-4 3-13 0,-3 0 0 0,7-3 0 15,0 0 105-15,0 0 19 0,0 7 3 0,0-7 1 0,0 0 0 0,-4 3 0 16,4-3 0-16,0 0 0 15,0 6-103-15,0-6-25 0,0 0 0 0,7 6 0 16,1-2 56-16,-1-1 7 0,0 0 1 0,3 0 0 0,1 0-52 0,3-3-12 16,7 0 0-16,0 0 0 0,0-3 0 0,4 3 0 15,-4-3 0-15,4 0 0 0,-4 0 0 0,4-1 0 16,-4 1 0-16,4 0 0 0,-1 0 0 0,-2 0 0 16,2 3 0-16,1-3 0 0,0 0 0 0,-8 3 0 15,4 0 0-15,1 0 0 16,-8 3 0-16,3-3 0 0,-3 0 0 0,1 3 0 0,-1 0 0 0,-7 0 0 0,3 0 0 0,-3 0 0 15,0 1 0-15,-7-4 0 16,0 0 0-16,0 0 0 0,0 0 28 0,0 0 4 16,0 0 0-16,0 0 0 0,0 0-24 15,-3-4-8-15,-4-5 0 0,0 0 0 16,0-1 0-16,-4-2 0 0,4-4 0 0,-3 0 0 0,-1 1 0 0,0-1 0 16,4 3 0-16,-3-2 0 0,-1 2 0 0,1 1 0 0,2-1 0 0,-2 4 0 15,3-4 0-15,0 1 0 0,0-1 0 0,3 4 0 31,-3-7-26-31,4 7-5 0,-1-4-1 0,1 0 0 16,3 4-76-16,3 0-16 0,1-1-4 0,-1 7-1331 0</inkml:trace>
  <inkml:trace contextRef="#ctx0" brushRef="#br0" timeOffset="206957.77">6237 12322 2419 0,'0'0'53'0,"0"0"11"0,-7 0 3 0,4 0 1 0,-1 3-55 0,4-3-13 16,-7 3 0-16,7-3 0 0,0 0 100 0,-4 4 16 15,1 2 4-15,3-6 1 0,-4 3-38 0,4 3-8 16,0-6-2-16,4 7 0 0,-4-7-22 0,3 6-5 15,1 3-1-15,3-6 0 0,0 4-22 0,0-4-5 16,0 0-1-16,4 0 0 0,-1 0-17 0,4-3 0 0,4 0 0 0,3 0 0 31,0-3 55-31,4 0 7 0,0 0 2 0,0-4 0 0,3 4-64 16,3-3-28-16,1 3 3 0,-7 0 0 16,0 3 40-16,-1-3 8 0,-3 0 1 0,4 3 1 0,-4-4-25 0,4 1 0 15,-4 0 0-15,0 3 0 0,4-6 0 0,-7 3 0 0,-1 0 0 16,5-1 0-16,-8 4 0 0,0-3 0 15,-4 3 0-15,1 0 0 16,-1-3 0-16,-10 3 0 0,0 0 0 16,0 0 0-16,0 0 0 0,0 0 0 0,0 0 0 0,0 0 0 0,0 0 0 0,0 0 0 0,0 0 0 0,-7-3 0 15,0-3 0-15,0 0 0 0,-3-4 0 0,-4-2 0 32,3 2 0-32,-3-6 0 0,-4 1 0 0,4-1 0 15,0 0 0-15,0-2 0 0,0 2 0 0,0 0 0 0,3 1 0 0,1 2 0 16,-1 1 0-16,4-1 0 0,-4 0 0 0,4 4 0 0,0 0 0 15,4-1 0-15,-1 4-8 0,1-3-8 16,3 5 0-16,0 4-1 0,0-6-229 0,0 6-46 0,0 0-8 16,3 16-3-16</inkml:trace>
  <inkml:trace contextRef="#ctx0" brushRef="#br0" timeOffset="207949.01">3087 12372 2228 0,'-11'10'63'16,"11"-7"14"-16,-3 3-61 0,3 0-16 0,-4 4 0 0,4-4 0 0,0-6 116 0,0 6 21 0,4 1 4 0,-1-1 1 15,4-3-41-15,-7 3-8 0,11-3-1 0,-8 1-1 16,4-1-46-16,-3-3-9 0,7 3-1 0,-1-3-1 15,1 0 18-15,3-3 4 16,0 0 1-16,4-1 0 0,-4 1-21 0,7 0-5 0,-3 0-1 0,3 0 0 16,3 0-16-16,8 3-3 0,-11-3-1 0,8 0 0 15,-5-1-2-15,1 4 0 0,3-3 0 0,-3 0 0 16,-4 0-8-16,-7-3 8 0,7-1-8 0,-7 4 8 16,0 0-8-16,4-3 8 0,-4 3-8 0,-3 0 8 62,3-1 6-62,-3 4 1 16,-1-3 0-16,-6 3 0 0,-4 0-15 15,10-3 8-15,-10 3-8 0,7 3 0 0,-7-3 16 0,0 0-4 0,0 0 0 0,7 0 0 0,-7 0 0 0,0 0-1 0,0 0 0 0,0 0 0 0,0 0-11 0,0 0 12 0,0 0-12 0,0 0 12 0,-3-3-9 0,-4-6-3 16,0-1 0-16,0-2 0 0,-4-1 0 0,-3-5 0 0,0-1 0 0,3-3 0 16,-3 0-26-16,-4 0-5 0,4 0-1 15,0 0 0-15,-3 3 51 0,-1-3 9 0,7 7 3 0,1 2 0 16,-4 0-50-16,7 4-9 0,-4-4-3 0,8 1 0 15,-5 3-14-15,5-1-3 0,3 1-1 0,3-1-1490 16</inkml:trace>
  <inkml:trace contextRef="#ctx0" brushRef="#br0" timeOffset="-214454.25">12054 13056 1429 0,'0'0'31'0,"0"3"6"0,0-3 2 0,-3 3 2 0,3-3-33 0,0 0-8 0,-4 3 0 0,4-3 0 0,0 0 119 16,0 0 21-16,0 0 5 0,0 0 1 0,0 0-14 16,0 0-2-16,0 0-1 0,0 0 0 0,0 0-22 0,0 0-5 15,0 0-1-15,0 0 0 0,0 0-8 0,4-6-1 16,3 3-1-16,0-7 0 15,0 1-73-15,0-3-18 0,4-4 0 0,-4-3 0 0,3-3 48 0,1-3 7 16,3-6 1-16,-3-1 0 16,3 4-33-16,-4-6-7 0,1 2 0 0,-1 4-1 0,-2 0-7 0,2 0-8 15,-3-4 11-15,4 4-11 16,-4 0 12-16,0 0-12 0,3 6 12 0,-2-7-12 16,2 7 8-16,-6 7-8 0,-1 2 0 0,4 4 0 0,-3 6-10 0,-4 3-9 15,7 3-1-15,-4 9-1 0,1 1 68 0,3 9 13 16,-4 6 4-16,4 7 0 0,1 2-52 15,-1 1-12-15,3-1 0 0,1-2 0 0,3-1 0 0,-4 1 0 16,5-4 0-16,2 1 0 0,-3-4 0 16,4-3 0-16,0-3 0 0,-1 0 0 0,-3-6 0 0,0-1-16 0,1 1 3 15,-1-7 1-15,-4 1 12 0,-3-4 16 16,0 0-3-16,-7-6-1 0,0 0-12 0,0 0-12 16,0 0 3-16,0 0 0 0,-7 3 9 0,0-3 12 15,-3 3-2-15,-4-3-1 0,-1 4-1 0,-2-1 0 0,-4 0 0 0,-1 3 0 16,-2 0 1-16,3 1 0 15,-4 2 0-15,4 1 0 0,-4 2-21 16,0-3-4-16,4 4 0 0,0-7-1 0,3-3 17 0,1 1 0 0,-1-1 0 0,4 3 0 16,0-3 16-16,7-3 8 15,0 0 0-15,0-3 1 0,7 3-59 16,3-6-12-16,1-4-2 0,6 1-1 0,4-1-93 0,1-2-18 16,2-1-4-16,1 1-1220 0</inkml:trace>
  <inkml:trace contextRef="#ctx0" brushRef="#br0" timeOffset="-213874.94">12838 12532 1728 0,'0'0'38'0,"0"-6"8"0,0-3 2 0,0 2 0 0,3-5-39 0,-3-1-9 0,4 1 0 0,-1-1 0 0,1 1 116 0,-1-1 22 0,-3 1 4 0,4 2 1 15,-1 1-24-15,1-1-5 0,-4 4-1 0,3 0 0 16,-3-1-39-16,0 7-8 0,0 0-2 16,0 0 0-16,0 0 0 0,0 0 0 0,0 0 0 0,0 10 0 15,0-1 10-15,0 7 2 0,0 0 0 0,-3 2 0 16,3 1-20-16,0 6-3 0,0 4-1 0,0 5 0 0,-4 1-41 0,4 2-11 31,0-2 0-31,0 2 0 0,-3-5 0 0,-1-1 0 0,1 0 0 0,3 4 0 16,-4-4 0-16,4-3 0 0,0 1 0 15,0-4 0-15,0 0 0 0,4 0 0 0,-1-3 0 0,4-3 0 16,0-1 0-16,4-2 0 0,3-3 0 0,-3-4 0 0,3 1 0 0,3-7 0 31,1-3 0-31,3 0 0 0,0-3 0 0,1-4 0 0,-1-2 0 0,0-4 0 0,4 4 0 0,-8-4 0 16,1-2 0-16,-1 2 0 0,1 4 0 0,-4-4 0 15,-3 4 0-15,-4-1 0 16,3 4 0-16,-6 0 0 0,3 0 0 0,-7 2 0 16,0 4-49-16,0 0-12 0,0 0-3 0,-4-3 0 15,1 0-51 1,-4 0-10-16,0 0-3 0,-7 0-784 0,0 0-158 0</inkml:trace>
  <inkml:trace contextRef="#ctx0" brushRef="#br0" timeOffset="-213702.23">12781 12764 2880 0,'-7'10'64'0,"4"-4"12"0,-1-3 4 0,4-3 0 16,0 0-64-16,0 0-16 0,0 0 0 0,4 3 0 15,6 0 104-15,4-3 19 0,0 4 3 0,8-4 1 16,-1-4-51-16,7-2-9 16,0 0-3-16,7 0 0 0,1-4-39 0,3 1-8 15,3-4-1-15,0 1-1 0,-3-1-15 0,-4 1 0 0,8-1 0 0,-5 4 0 16,-2 2-108-16,2 1-28 15,5 3-6-15</inkml:trace>
  <inkml:trace contextRef="#ctx0" brushRef="#br0" timeOffset="-201628.87">5941 13580 1728 0,'0'0'38'15,"0"0"8"-15,0 0 2 0,0 0 0 0,0 0-39 0,0 0-9 0,-4 3 0 0,4-3 0 16,0 0 53-16,0 0 9 16,0 0 2-16,0 0 0 0,0 0-14 0,0 0-2 15,0 0-1-15,0 0 0 0,0 0-24 0,0 0-5 16,0 0-1-16,4 6 0 0,-1 3 27 0,1 1 4 15,-4-4 2-15,10 3 0 0,-10 4-29 0,4-4-5 0,-1 4-2 0,1-1 0 16,3 4 17-16,-3 0 3 16,3 3 1-16,0 3 0 0,3-4-18 0,-6 7-3 0,3-3-1 0,0 4 0 15,4-5-1-15,-4 5 0 0,3-1 0 0,1 0 0 0,3 0-1 16,-7 0-1-16,0-3 0 0,4 3 0 0,3-3-10 0,-4 0 0 16,1 0 9-16,-1 0-9 15,1 0 8-15,0 0-8 0,3-4 8 0,0 4-8 0,0 0 0 0,0-3 8 16,0 3-8-16,0-3 0 0,7 3 0 0,-6-3-20 15,-1-1 4-15,7-2 1 0,-4 3 15 16,5-7 0-16,-1 4 0 0,3-3 0 0,-2-1 0 16,2 1 0-16,-3-1 0 0,4 4 0 0,0-7 0 15,-4 1 0-15,0-7 0 0,4 6 0 16,-4 1 0-16,4-1 0 0,-1 1 0 0,5-1 0 16,-5-3 0-16,5-3 0 0,-5 1 0 0,8 2 0 0,-4-3 0 15,4-3 0-15,-4 0 0 0,0 3 0 0,1-3 0 16,-1 0 0-16,-3 3 0 0,3-3 0 0,-3 0 48 0,3 0 13 15,-4 0 3-15,5-3 0 0,-5 3-64 16,1 0-15-16,0-3-1 0,-1-3-1 0,5-1 17 0,-1 1 12 16,0 3-1-16,0-3-1 0,1-1-2 0,-5 4-8 15,1-3 12-15,0-3-4 0,-1 6-8 0,1-4 0 0,0 1 0 0,-1 0 0 16,5-1 0-16,-5-2 0 0,1 0 0 0,3-1 0 16,-3 4 20-16,3 0 1 0,0-4 1 0,1 1 0 15,-1-4-35-15,0 1-7 0,-3 2-2 0,-1 1 0 16,1 0 22-16,0-4 0 0,-4 4 0 15,4-1 0-15,-1 4 0 0,1-3 0 0,-4-1 0 0,4 1 0 0,0-1 25 0,-1 4 10 16,5-3 1-16,-1 2 1 16,0 1-27-16,0 0-10 0,-3-4 0 0,3 4 9 15,-3 0-9-15,0 0 0 0,-1-1 9 0,1 4-9 16,0-3 0-16,-1 0 0 0,1 2 0 0,0-2 0 0,-1 0 19 0,1 0 2 16,3-4 1-16,1 4 0 15,-1 0-22-15,-4-1 0 0,5 1 0 16,-1 0 0-16,-3-3 0 0,-1 2 0 0,-3-2 0 0,4 3 0 0,0 2 0 0,0-2 0 15,-4 0 0-15,7 0 0 0,-3-1 0 16,3 1-13-16,-3 0 1 0,3 0 1 0,0 2 11 0,0 1 0 16,0 0 0-16,1 0 0 15,-5 0 0-15,1 0 0 0,0 0-8 0,-4-1 8 0,0 4 0 16,0 0 0-16,0 0 0 0,1 0 0 0,-1 0 8 16,0-3 4-16,-3 3 1 0,6 3 0 0,-6 1-13 0,3-1 0 0,0 0 0 0,0 0 0 15,4 0 0-15,-4 0-13 16,0 0 2-16,4 1 1 15,-4 2 10-15,-3 0 0 0,3-3 0 0,0 3 0 0,-3-2 0 0,-1-1 11 0,1 3-11 16,0-3 12-16,-1 3-12 0,1-2 0 16,3 5 0-16,-3-6 0 0,-1 3-9 0,1 1 9 0,3-1 0 0,-3 0 0 15,0 4 0-15,3-1 0 16,-4-3 0-16,5 4 0 0,-1-1 0 0,-4-3 0 0,1 4 0 0,0 2 0 16,-1-2 0-16,1 2 11 0,-4 1-11 0,0 2 10 15,0-2-10-15,0 0 0 0,0 2 0 0,1 1 0 16,-5 6 0-16,4 0 0 0,-3 3 0 0,3 0 0 15,-3-6 0-15,3 0 0 0,0-4 0 0,-4 1 0 16,4 0 0-16,-3-1 0 16,0-2 0-16,-1-4 0 0,1 1 0 0,-1-1-9 0,-3 0 9 0,4-2-13 15,-4-1 13-15,0-3 0 0,0 3-10 0,0-2 10 16,-3-4 0-16,3 3-9 0,-7-3 9 0,7 0 0 16,-7 0-11-16,3 0 11 0,-3 0-10 0,7 0 10 0,-7 0 0 0,0 0 0 31,4-3 0-31,0-1 0 0,-1 1 0 0,-3-3-11 0,0 6 11 15,4-3-10-15,-1-3 10 0,-3-1 0 16,4 1 0-16,-4-3 0 0,3 6 0 0,-3-4 0 0,4 1 0 16,-1-3 0-16,4 2 0 0,-3-2 0 0,-1 0 0 0,1-1 0 0,3 1 0 0,-4-1 0 0,4 1 0 15,1-4 0-15,-1-2 0 0,0-1 0 16,0 0 0-16,3 1 0 0,-3 2 0 0,4 1 0 16,-4-4 0-16,4 3 0 0,-4 4 0 0,0-4 0 15,3 1 0-15,-3-1 0 0,0 1 0 0,4 2 0 0,-4 1 0 16,0 0 0-16,4 2 0 0,-4-2 0 15,3 3 0-15,-3-1 0 0,4 1 0 0,0 0 0 16,-1-4 0-16,4 4 0 0,-7 0 0 0,4 0 0 16,3-1 0-16,-3 4 11 0,3-6-11 0,-4 6 0 0,1-4-10 15,3 4 10-15,-3-3 0 0,3 0 0 0,-4 3-8 0,4-4 8 16,0 4 0-16,4 0 0 16,-7 3 0-16,6-3 0 0,1-3 0 0,-4 2 0 0,0 1 0 15,4 3 0-15,-4-3 0 0,0 0 0 0,0 0 0 0,0 0 0 0,0 0 0 16,0 3 0-16,-3-4 0 0,3 1 0 15,0 3 14 1,0-3 9-16,0 3 1 0,1-3 1 0,2 3-41 16,1 3-8-16,-4-3-1 0,0 0-1 0,4 0 26 15,-1 0 0-15,1-3 0 0,0 0 0 0,-1 0 0 16,4 3 0-16,-3 0 0 0,3 3 0 0,-3-3 0 0,3 0 0 0,-3 3 0 16,3-3 0-16,-3 0 0 0,-1 0 0 0,1 0 0 0,3 0 0 15,-3 3 16-15,-1-3 8 0,1 0 1 0,3 3 1 16,-3 0-26-16,3 4 0 0,0-4 0 0,0 0 0 15,0 0-16-15,4 0-8 0,-4 0-1 0,4 1-1 16,0-1 26-16,-1 0 0 0,1-3 0 0,0 0 0 16,-4 6-36-16,0 0-1 0,0 1-1 0,4-1 0 0,-4-3 62 0,-3 0 12 15,6 0 2-15,-2 0 1 16,2 4-63-16,1-1-12 16,0 0-2-16,-1 4-1 0,1-4 63 0,3 0 12 0,0-3 2 0,1 4 1 0,-5-4-31 0,1 0-8 15,3 3 0-15,-3-3 0 0,3 0 21 0,-3 1 3 16,0-1 1-16,3 0 0 0,-3 3-25 0,-1 0 0 0,1-2 0 0,3-1 0 31,0 0-46-31,1 3-14 0,-1 3-4 0,4-5 0 0,-4-1 82 0,4-3 16 0,-4 3 3 0,-4 0 1 16,5 6-30-16,-1-2-8 0,-3-4 0 0,6 3 0 15,-6 0 0-15,3-2 0 0,4-1 0 0,0 0 0 16,-1-6 0 0,1 0 0-16,4-4 0 0,-5 1 0 0,1-3 0 0,0 2 8 15,0-2-8-15,-1-1 8 0,1-2-8 0,-4-1 9 0,4 4-9 0,3-4 10 16,-3-2-2-16,3-4-8 0,1 0 12 0,2-3-4 15,-2 3-8-15,-1-6 0 0,-3 3 0 0,-1-9 8 16,-2 0-8-16,-1-1 8 0,0-2-8 0,0-4 8 16,-3 4-8-16,0-4 10 0,-4 4-10 0,0-4 10 15,-3 3-10-15,-1 1 0 0,4 3 0 0,-3-4 0 0,-4 4 8 0,-3 9 4 16,-1 0 0-16,-3 3 0 16,1-3-12-16,-1 3 0 0,0 0 0 15,-7 1 8-15,3 2-8 0,-3-3 8 0,0 7-8 0,0-1 8 16,-3 4-8-16,-4-1 10 0,0 4-10 0,-1 0 10 15,5 3-48 1,-4-1-10-16,0 1-1 31,0 3-1-31,0-3-143 0,0 6-29 0,0-3-6 0</inkml:trace>
  <inkml:trace contextRef="#ctx0" brushRef="#br0" timeOffset="-185765">10664 12633 1036 0,'0'0'23'0,"0"0"5"0,0 0 0 0,0 0 1 0,4-4-29 0,-4 1 0 16,4-3 0-16,-4 6 0 16,0-6 57-16,0 6 6 0,3-3 1 0,-3-4 0 0,4 1 51 0,-4 0 10 15,0 6 3-15,3-6 0 0,-3 2-50 0,0 4-10 16,4-6-1-16,-4 0-1 0,0 3 19 0,0 3 4 0,0-7 1 0,0 7 0 15,0 0-15-15,0 0-3 16,0 0-1-16,0 0 0 16,0 0-13-16,0 0-2 0,0 0-1 0,0 0 0 0,0 0-22 0,0 0-4 0,0 0-1 0,0 0 0 15,0 10-14-15,3-1-3 16,-3-2-1-16,0 2 0 0,0 0-10 0,0-2 0 0,0 2 0 16,0-3 0-16,0 4 43 0,-3-1 6 15,3 4 2-15,0-4 0 0,0 4-26 16,-4-4-5-16,8 7 0 0,-4-4-1 0,0 7-19 0,0 0 0 15,0 3-11 1,0-3 11-16,3-1 14 0,-3 1 10 0,4 0 1 0,-1 3 1 0,1-3-42 16,3 0-8-16,-4-1-1 0,4-2-1 0,-3-3 26 0,3-1 0 15,0-2 0-15,0-1 0 0,0-3 0 0,0-3 0 0,4 1 0 0,-1-8 0 16,-3 4 0-16,4-3 0 0,0-3 0 0,-1 0 0 16,4-4 0-16,-3 1 0 0,3 0 0 0,0-1 0 15,-3 1 0-15,3-1 0 0,-4 1 0 16,4 3 0-16,-3-4 18 0,0-2 9 0,-1 2 1 0,1-2 1 15,-4-1-29-15,3 4 0 16,1-7 0-16,-4 4 0 0,-3-7-17 0,3 0-10 0,0 0-1 0,-4-3-1 0,1 3 29 16,-1-3 0-16,1 0 0 0,-4 1 0 15,3-1 18-15,-3 3 10 0,0-3 1 0,4 3 1 16,-4 3-30-16,0 1 8 0,0-1-8 0,0 3 0 16,0 4 0-16,0 0 0 0,0 2 0 0,0 1 0 15,0 3 0-15,0 3 0 0,0 0 0 0,0 0 0 0,0 0 0 0,0 0 9 16,0 0-9-16,0 6 8 0,0 4-8 0,0 5 8 0,3-2-8 15,1 6 8-15,-4-1 14 16,0 4 2-16,3-3 1 16,-3 6 0-16,4 4-16 0,0-1-9 15,-1 3 10-15,1-3-10 0,3 1 20 0,-4 2-1 0,4-6-1 0,0 3 0 0,0-6 18 0,0 3 4 16,0-3 1-16,4 0 0 0,-4-3-33 0,0 0-8 16,0-4 0-16,0-2 0 0,0-7-18 0,4 4-6 15,-8-7 0-15,-3-3-1 0,11 3 15 16,-7-6 10-16,3 0-12 0,-4-4 12 0,1-2-56 0,-4 0-5 15,3-1-1-15,1 1 0 16,-1-4-132-16,1 7-26 0,-1-3-6 0</inkml:trace>
  <inkml:trace contextRef="#ctx0" brushRef="#br0" timeOffset="-185150.43">11532 12843 1605 0,'0'0'35'0,"0"0"7"0,0-7 2 0,0 1 2 16,0-3-37-16,0 2-9 0,0 1 0 0,0 0 0 15,0 0 80-15,0-1 15 0,4-2 2 0,-4 3 1 0,3-4 24 0,-3 7 5 0,0 3 1 0,0 0 0 16,0 0-52-16,0 0-9 0,0 0-3 0,0 0 0 16,0 0 0-16,0 0 0 0,0 0 0 0,0 6 0 15,4 4-3-15,-4 2-1 0,0 7 0 0,0-3 0 16,0-4-31-16,0 4-6 0,0 0-2 0,0 6 0 15,-4 0-8-15,4 0-1 0,0 3-1 0,0 0 0 16,-3 0 3-16,3-3 1 16,-4 0 0-16,4 0 0 0,-3-3-1 0,3-4 0 0,0 1 0 15,0 0 0-15,0-4-5 0,3 4-1 0,1-4 0 0,-4 1 0 16,7-4-8-16,-4 1 0 0,4-4 0 0,1 3 8 16,-8-9-8-16,10 3 0 0,1 1 9 0,-11-4-9 15,14 0 0-15,-4 0 0 0,5-4 0 0,-5-2 0 16,1-3 0-16,-4-4-8 0,0 4 8 0,0-4 0 15,0 4 0-15,0-1-8 0,-7-2 8 0,3 3 0 32,1-4-56-32,-4 0-5 0,4 4-2 0,-8-3 0 0,4 2-103 0,-4-2-21 0,1 2-4 15,-4 1-999-15</inkml:trace>
  <inkml:trace contextRef="#ctx0" brushRef="#br0" timeOffset="-184959.52">11363 12971 2520 0,'0'0'72'0,"0"0"14"0,0 0-69 0,0 0-17 0,0 0 0 0,0 0 0 16,0 0 115-16,7-6 19 0,0 3 4 0,0 0 1 15,4-4-71-15,-1 4-15 0,1 0-2 0,3 0-1 16,-3 0 17-16,3 0 3 16,0 0 1-16,3-1 0 0,-2-2-54 0,6 3-17 15,-4 0 10-15,5 0-10 16,-8-3-34-16,3-1-12 0,4 1-2 0,1 3-924 0,-1 3-185 0</inkml:trace>
  <inkml:trace contextRef="#ctx0" brushRef="#br0" timeOffset="-179593.76">9236 15263 2502 0,'0'0'55'0,"-4"-3"11"0,1-6 2 0,-1-1 3 0,1-2-57 0,-1-4-14 0,1 4 0 0,-1-1 0 16,1 4 86-16,-5-1 14 0,5 4 4 0,-4 0 0 15,0 3-27-15,0-1-5 0,-4 1 0 0,4 3-1 16,-3 7-18-16,-1-1-3 16,0 3-1-16,-3 4 0 0,0-1-17 0,-3 7-3 0,2 0-1 0,-2 3 0 15,3 3-11-15,0 3-2 0,-1-3-1 0,1 10 0 0,0-4-5 0,4 4-1 0,3 2 0 0,0 7 0 16,-4-3-8-16,7-3 0 15,4-1 9-15,0 4-9 16,0-7 0-16,7-2 0 0,-3-1 0 0,3-6 0 0,0-9 0 0,4-4 0 16,-1-2 0-16,4-4 0 0,4-6-16 0,0-3 1 0,-1-3 1 15,4-7 0-15,-3-3 2 0,3-5 0 0,-7-1 0 0,4-7 0 16,-4 1 4-16,0 3 8 0,0-3-13 0,-3 0 5 16,-4 6 8-16,0-3 0 15,0 6-9-15,-7 3 9 0,4 0 0 0,-4 4 0 0,0 2 0 0,0 1 0 16,-4 3-11-16,4 6 11 0,0 0-8 0,0 0 8 15,0 0 0-15,0 0 9 0,-3 3 0 0,-1 9 0 16,1-2-1-16,3 6 0 0,3 5 0 0,1 8 0 16,3 2-8-16,0 4 12 0,3 5-12 0,1 4 12 15,-1-3-12-15,1 6 0 0,0-3 9 0,6 6-9 16,-3 0 8-16,-3 4-8 0,3-1 10 0,0 3-10 16,0-6 32-16,-3-3 1 0,-4 4 0 15,3-4 0-15,-2-3-33 0,-5-1 0 0,1 1 0 0,-4 0 0 16,0 0 0-16,-4-3 0 0,-3-3 0 0,0-4 0 15,-4-6 0-15,1-6-22 0,-8-3 3 16,4 0 1-16,-4-7 18 0,-3-5 0 0,0-4 0 16,-4-3 0-16,4-3 0 0,-3 0 0 0,-1-1 0 0,-3-8 0 15,6-10 0-15,-2 0 0 0,3-3 0 0,-1-3 0 0,5-1 0 0,6-2 0 16,1 0 0-16,3-4 0 0,3 4 0 0,0 0 0 0,8-1 0 16,3 1 0-16,4-1 0 15,-1-5 0-15,8 2 0 0,0 1 0 0,3 2 0 0,3 4 0 0,1 0 0 0,0 0 0 16,-1 6 0-16,1 0 11 15,0 3-11-15,0 7 10 0,-1-4 1 0,-3 6 0 0,1 4 0 0,-1 3 0 16,-4 0-11-16,1 0 0 16,0 0 0-16,-4 3 0 15,0-3-130-15,0 3-28 0,-3 0-6 0,-1 0-1258 0</inkml:trace>
  <inkml:trace contextRef="#ctx0" brushRef="#br0" timeOffset="-179038.75">9860 15715 1890 0,'0'0'41'0,"0"0"9"0,0 0 2 0,0 0 1 0,0 0-42 0,0 0-11 0,0 0 0 0,0 0 0 16,0 0 148-16,0 0 28 0,0 0 6 0,0 0 1 15,0 0-56-15,0 0-11 16,0 0-3-16,0 0 0 0,0 0-41 0,0 0-9 16,0 0-2-16,0-6 0 0,0-4-13 0,-3 1-4 0,-4-4 0 0,0 4 0 15,-4-4-13-15,0 1-3 0,1-4-1 0,-4 0 0 16,0 1-8-16,-1-4-2 15,1 0 0-15,0-3 0 0,4 0 4 0,-1-3 1 0,0 0 0 16,1 0 0-16,3 0-22 0,0-3 0 0,3-1 0 16,1-2 0-16,3-3 0 0,0 2 0 0,3 1 0 0,1-4 0 0,3 4 11 15,0 3-3-15,0 0 0 0,4 2 0 16,-1 1-8-16,1 0 0 16,3 3 9-16,0-3-9 0,4 6 8 0,-4 4-8 0,0-1 8 0,0 0-8 15,0 1 0-15,0 2 0 0,-3 7-12 16,3 0 4-16,-4-1-43 0,1 4-8 0,3 0-1 0,-3 0-1 15,-1 3-102-15,1 0-20 0,-1 0-4 0</inkml:trace>
  <inkml:trace contextRef="#ctx0" brushRef="#br0" timeOffset="-178159.17">10368 15163 1958 0,'0'0'43'0,"0"0"9"0,0 0 1 0,0-3 3 0,0 3-45 0,0 0-11 15,-3-3 0-15,3 3 0 0,0 0 125 0,0 0 23 16,0 0 5-16,-4-3 1 0,4 3-44 0,-7 0-9 0,0 3-1 0,-4-3-1 15,4 3-22-15,0 0-4 0,-3 0-1 0,-1 0 0 16,1 4-20-16,-1-1-4 0,0 0 0 16,-3 0-1-16,0 4-28 0,0-1-6 0,0 4-1 0,0-4 0 15,0 4 12-15,3-1 3 0,-3-2 0 16,3 2 0-16,1 1-15 0,-1-1-4 0,1 1 0 0,3-4 0 16,3 1-8-16,1-4 0 0,-1 0 0 0,4 0 0 15,0-6 0-15,4 7 0 0,3-1 0 0,-4-3 0 16,8-3 25-16,-1 0 3 0,1-3 1 0,-1 3 0 15,1 0-29-15,3-3 0 0,0 3 0 0,4 0 0 16,0 0 0-16,-1 3 0 0,1 0 0 0,-1 0 0 16,1 0-19-16,0 4-9 0,-1 2-3 15,-2 4 0-15,-1-7 31 0,0 6 0 0,-4 1 0 0,1-1 0 16,-1-2 0-16,-2 2 10 0,-8-2-10 0,3 2 12 16,-6-2-3-16,-1 2 0 0,-3 1 0 0,-4-1 0 0,1-2 1 15,-4 2 0-15,3-2 0 0,-7-1 0 0,4 1-10 16,-3-1 8-16,-1-3-8 0,4 0 8 0,0-2-8 0,0-4 0 0,3 3 0 15,1-6 0 1,-1 3-68-16,4-7-16 0,3-2-4 16,4 3 0-16,0-7-64 0,4 4-12 0,3-4-4 0</inkml:trace>
  <inkml:trace contextRef="#ctx0" brushRef="#br0" timeOffset="-177709.54">10672 15451 2419 0,'-8'0'53'0,"5"-3"11"0,-4 0 3 0,3-3 1 0,1 0-55 16,-1-4-13-16,1 4 0 0,-1 0 0 0,4-4 54 0,0 1 8 16,0-1 2-16,0 4 0 0,4-3-52 0,-4 2-12 0,3 1 0 0,-3 6 0 0,0 0 54 0,0 0 8 15,0 0 2-15,0 0 0 0,0 0 0 0,0 0 0 16,0 0 0-16,4 10 0 15,-4 2-52-15,-4 1-12 0,1 2 0 0,3 1 0 16,-4 0 54-16,1 3 8 0,-4 3 2 0,0 3 0 0,3 0-52 0,-3 0-12 0,4 0 0 16,-5 3 0-16,8-3 0 0,-3 3 0 15,3-6 0-15,0 3 0 0,0-6 0 0,0 0 0 0,3-3 0 16,1-4 0-16,0 4 0 0,-1-4 0 16,4-2 0-16,-3-4 0 0,3 4 0 0,-4-4 0 0,8 0 0 0,-11-6 0 31,0 0 0-31,0 0 0 0,10 0 0 0,8-3 0 15,-4 0 0-15,-3-3 0 0,3-4 0 0,-4 1 0 0,1-1 0 0,0 1 0 16,-4 0 0-16,3-1 0 0,-6 4 0 16,3-4 0-16,-4 1 0 0,1 0 0 15,-4-1-48-15,0 1-13 0,0-1-3 0,0 1 0 16,-4-4-102-16,1 7-21 16,-8-3-4-16,4 3-615 0,-3-1-123 0</inkml:trace>
  <inkml:trace contextRef="#ctx0" brushRef="#br0" timeOffset="-177576.81">10499 15583 2030 0,'0'0'57'0,"0"0"14"0,0 0-57 0,0 0-14 0,7-3 0 0,-4 0 0 16,1 0 187-16,3 0 34 0,-4-1 7 0,8 4 2 15,-4-3-82-15,0 3-17 0,4 0-3 0,3-3-1 16,0 0-29-16,-4 3-6 0,5-3 0 16,2 3-1-16,-3 0-73 0,4 0-18 0,0-3 0 0,-1 3 0 15,1 0-31-15,0-3-9 0,3 3-3 0,-4 0 0 16,4-4-93-16,-3 1-18 0,0 3-4 0</inkml:trace>
  <inkml:trace contextRef="#ctx0" brushRef="#br0" timeOffset="-176231.54">11137 15655 2124 0,'0'0'60'0,"0"0"13"0,0 0-58 0,0 0-15 16,0 0 0-16,0 0 0 0,0 10 80 0,0-1 14 0,4 4 2 0,-4-1 1 31,0 4-21-31,3-1-5 0,1 4-1 0,-4 0 0 0,0 3-5 0,0-3-1 16,0 3 0-16,0 0 0 15,-4-3 0-15,4 3 0 0,-3-7 0 0,-1 4 0 0,1-3-51 0,-4-4-13 16,3 1 0-16,-3-4 0 0,-4 4 0 0,4-4 0 0,0-3 0 0,-3 1 0 16,3-4 0-16,-4 0 0 15,4 0 0-15,-4 0 0 16,4 3-100-16,0-2-22 0,4-4-5 0,-1 0-1127 0</inkml:trace>
  <inkml:trace contextRef="#ctx0" brushRef="#br0" timeOffset="-175549.17">11508 15223 2149 0,'0'0'95'0,"0"0"20"16,0 0-92-16,0 0-23 0,0 0 0 16,-4 6 0-16,1 0 116 0,3 0 18 0,0 4 4 0,0 2 1 0,0 1-111 0,0-1-28 0,3 4 0 0,-3 3 0 15,4 0 56-15,-1 3 7 0,-3 0 1 0,4-4 0 16,-1 1 0-16,1 0 0 15,-1 0 0-15,4-7 0 0,0 4-52 0,0-3-12 0,0-4 0 16,1-3 0-16,2 1 0 0,-10-7 0 16,11 3 0-16,3-3 0 0,3 0 0 0,-2-3 0 0,2-4 0 0,-3-2 0 15,4 3 9-15,-4-7-1 0,4 4 0 0,-1-7 0 16,1 0-8-16,-4-3 0 0,0 1 0 0,0-4 8 16,0 0-8-16,1 0 0 15,-5-3 0-15,1 3 8 0,-8-3-8 0,4 0-17 16,-3 3 4-16,3 0 1 0,-7 3 12 0,3 6 0 0,-3 4 0 15,-3 0 0-15,3-1 24 0,-4 7 7 0,1 3 1 0,3 6 1 0,-4 1-9 0,1 2-1 32,-1 4-1-32,1 2 0 0,3 4-6 0,0 3 0 15,0 0-1-15,3 0 0 0,1 0 1 0,-1 0 1 16,1 0 0-16,3 0 0 0,0-4-3 0,0-2-1 0,0 0 0 0,0-1 0 16,0-5-5-16,0 2-8 0,0-5 11 0,4-1-11 0,-11-6 24 0,0 0-1 15,14 6-1-15,-14-6 0 16,18 3-106-16,-18-3-20 0,17 4-5 0,1-4-1 15,-4-4-94-15,0 1-20 0,-3 0-3 0</inkml:trace>
  <inkml:trace contextRef="#ctx0" brushRef="#br0" timeOffset="-175128.85">12139 15426 1141 0,'0'0'24'0,"0"0"6"0,0-6 1 0,4 0 2 0,-1-4-33 15,1 1 0-15,-1 6 0 0,1-7 0 0,3 1 123 0,0-4 17 16,-4 4 4-16,4 3 1 0,0 0-17 0,-3 2-3 16,3 1-1-16,-7 3 0 0,4 3-15 0,-1 1-3 15,1 5-1-15,-4 0 0 0,0 7-8 0,0 0-1 0,-4 3-1 0,4 2 0 16,-3-2-21-16,-1 3-4 0,-3 3-1 0,0 4 0 15,0-1-23-15,3 3-5 0,1 0-1 0,-1 4 0 16,1-4-12-16,-1 1-4 0,1-1 0 0,3 0 0 16,-4-2-12-16,8-7-4 0,-4-4 0 0,7 1 0 15,-4-3-8-15,4-4 0 16,0-2 0-16,0-1 0 0,4-6 0 0,0 0 0 0,-4-3 0 0,3 0 0 0,-3-6 0 16,4 0 0-16,0-7 0 0,3 1 0 0,-7-1 0 0,3 1-14 15,1-1 3-15,-4 1 1 0,3-4-10 16,-6 0-1-16,3 1-1 0,-3-1 0 31,-1 7-53-31,1-1-10 0,-4 1-3 0,-4-1 0 0,4 1-51 0,-3 0-10 0,-1 2-3 0,-3 1-987 16</inkml:trace>
  <inkml:trace contextRef="#ctx0" brushRef="#br0" timeOffset="-174964.16">12097 15618 2880 0,'0'0'64'0,"0"0"12"0,0 0 4 0,0 0 0 16,0 0-64-16,0 0-16 0,7 3 0 0,0 0 0 0,0-3 54 0,4 0 8 0,-1 0 2 0,4-3 0 16,-3-7 0-16,6 4 0 0,1 3 0 0,-4 0 0 15,4 0-21-15,-1 0-4 0,1-4-1 0,0 4 0 16,-4 3-10-16,0 0-1 0,-3 0-1 0,6 0 0 31,-6-3-174-31,3 3-36 0,-4-3-6 0,1 3-2 0</inkml:trace>
  <inkml:trace contextRef="#ctx0" brushRef="#br0" timeOffset="-174400.26">12450 14865 2066 0,'0'0'43'0,"-8"0"10"15,5 3-42-15,-4-3-11 16,3-3 0-16,4 3 0 0,-7 0 156 0,7 0 28 0,0 0 7 16,0 0 1-16,0 0-103 0,0 0-20 0,0 0-4 0,0 0-1 15,7 0 2-15,4 0 0 0,0-3 0 0,3 6 0 16,0 3-30-16,3 1-5 0,5-4-2 0,2 3 0 15,1 3 3-15,3-2 1 0,4 2 0 0,0 1 0 16,-1 2-9-16,-2 1-3 0,-5 2 0 16,5 1 0-16,-8 3 18 0,3 3 3 0,-6 3 1 0,-4 6 0 15,0 1-16-15,-3 2-3 0,-4 1-1 16,-4 8 0-16,-3 8-11 16,-3-8-3-16,-4-2 0 0,0-6 0 0,-4-1-6 0,-3 1-3 0,0-4 0 0,-4 4 0 15,1-1 0-15,-1 1 0 0,0-10 0 0,-3 3 0 16,7-3 0-16,-3-6 0 0,2-4 0 0,1-5 0 15,4-7-44-15,3 0-9 0,3-6-2 16,4 3 0-16,-3-6-181 0,3-1-37 0</inkml:trace>
  <inkml:trace contextRef="#ctx0" brushRef="#br0" timeOffset="-173360.45">10093 15016 1796 0,'0'0'40'0,"0"0"8"0,0 0 1 0,0 0 1 0,0 0-40 0,0 0-10 0,0 0 0 0,0 0 0 16,0 0 116-16,0 0 20 15,0 0 5-15,0 0 1 0,0 0-41 16,0 0-8-16,0 0-1 0,0 0-1 0,0 0-27 0,0 0-4 0,4 6-2 0,-1 0 0 15,1 0-11-15,3-2-3 0,-4-1 0 0,8 3 0 16,-1-3-22-16,1 0-5 16,-1-6-1-16,5 3 0 0,2-3-3 0,1 3-1 15,0-3 0-15,-1-3 0 0,1-1 1 0,3 1 0 16,0 0 0-16,-3-1 0 0,3-2-5 0,-3 0 0 16,-1 2-8-16,1 1 12 0,-8 3-12 0,1 0 9 0,0-3-9 15,-4 2 8-15,-4 1 2 0,1 3 0 0,-4-3 0 0,0 0 0 16,-4 3 22-16,-3 3 4 15,-3-3 0-15,2 0 1 0,-2-3-11 0,-4 0-2 0,0 0-1 16,3 0 0-16,-3 3-10 0,0-4-1 0,3-5-1 0,1 6 0 0,-1 0 11 16,1-3 2-16,2 2 1 15,1-5 0-15,0 0-41 16,7-1-8-16,0 4-1 0,0 0-1 16,4-1-112-16,3 1-22 0,0-3-5 0,0 2-1215 0</inkml:trace>
  <inkml:trace contextRef="#ctx0" brushRef="#br0" timeOffset="-172446.81">11546 14943 1573 0,'0'0'34'0,"-7"4"7"0,4-4 2 0,-4 3 2 0,3-3-36 0,4 0-9 0,-7 0 0 0,7 0 0 15,-3 0 114-15,3 0 21 0,0 0 4 0,0 0 1 16,0 0-37-16,0 0-7 0,0 0-2 0,0 0 0 0,0 0-27 0,0 0-6 31,0 0-1-31,3 9 0 0,1-3-12 0,-1 1-4 0,4-1 0 16,0 0 0-16,4 1-15 0,0-1-3 16,-1 0-1-16,4-3 0 0,4 3 31 0,-4-2 7 0,7 2 1 15,-3-6 0-15,-1 3-52 0,1-6-12 0,0 3 0 0,3-3 0 16,-3 0 0-16,3 3 0 0,-4-7 0 0,1 4 0 15,-4-3 0-15,0-3 9 0,0 2-9 0,-3 1 8 16,-4 0-8-16,0-4 0 0,-3 4 0 0,-4 6-11 16,7-9 37-16,-7 2 7 0,0 4 2 0,0-6 0 0,-4 3-5 0,1-1-1 15,-1-2 0-15,-7-1 0 16,4 4-13-16,-3-6-2 0,-1-1-1 0,1-3 0 0,-1 7-13 0,-3 0 0 16,0-1 8-16,3 4-8 0,-3 0-9 0,4-1-5 15,-1 4-1-15,4-3 0 16,0-3-151-16,3 2-30 0,4 4-7 0,0-3-1 0</inkml:trace>
  <inkml:trace contextRef="#ctx0" brushRef="#br0" timeOffset="-129694.52">16658 28 1018 0,'0'0'22'0,"0"0"5"0,0 0 1 0,0 0 1 0,0 0-29 0,0 0 0 16,0 0 0-16,0 0 0 16,0 0 72-16,0 0 9 0,0 0 2 0,0 0 0 0,-3-3-27 0,3 3-4 15,0 0-2-15,0 0 0 0,0 0 39 16,0 0 8-16,0 0 2 0,0 0 0 0,0 0-26 0,0 0-5 15,0 0 0-15,0 0-1 0,0 0-13 0,0 0-2 16,-4 3-1-16,4 6 0 0,-3-2-10 0,3-1-1 16,0 0-1-16,0 3 0 0,0-2-6 0,0-4-1 15,0 0 0-15,0 6 0 0,0-2-9 0,0 2-3 16,0 0 0-16,0 1 0 16,0-4-1-16,0 7-1 0,0-4 0 0,0 4 0 0,0-4-18 0,0 4 0 0,0-1-11 0,0 4 11 31,0-7 23-31,-4 4 11 0,4 2 2 0,0 4 1 0,0-6-20 15,0 2-4-15,0 4-1 0,0-6 0 16,0 3 4-16,0-1 1 0,-3-5 0 0,3 5 0 0,0 4-17 0,-4-6 0 16,4 2 0-16,-4 1 0 0,4 3 18 0,-3 3 6 0,-1 0 2 0,1 0 0 15,-1 3-12-15,1-3-2 0,-1 6-1 0,1-6 0 16,-1 6 1-16,1-3 1 16,-1 3 0-16,1-6 0 0,-1 3-2 0,1-3-1 0,3 7 0 0,-4-11 0 15,4 11-2-15,-3-11 0 0,-1 7 0 0,4-6 0 16,0 0-8-16,-3 3 8 0,3 0-8 0,-4 3 8 15,0 0-8-15,4 0 8 0,-3 0-8 0,3 4 8 16,-4-4-8-16,1 3 0 0,-1 3 9 0,4-6-9 16,-3 4 0-16,-1-1 9 0,1-3-9 0,-1 6 0 0,4-3 10 0,-3 4-10 15,-1-7 8-15,1 6-8 16,-1-3 8-16,4-2-8 0,-3-1 0 0,3 0 8 0,-4 0-8 0,4 3 0 16,0 0 0-1,0-3 8-15,0 4-28 0,0-8-5 0,0 8-2 0,0-4 0 0,4 0 44 16,-4 0 9-16,0 6 2 0,3-2 0 0,-3-8-28 0,0 11 0 15,4-10 8-15,-4 9-8 16,3-3 0-16,-3 1 0 0,4-1 0 0,-1 3 0 16,-3 0-19-16,0 1-9 0,0-1-1 0,4 4-1 15,-4-4 49-15,0 0 9 0,0 7 3 0,0-3 0 16,0-4-31-16,0 0 0 0,3-3 0 0,-3 4 0 0,4 2 8 0,-4-2-8 16,0-4 0-16,3 6 0 0,-3-2 8 0,0 2-8 15,0 4 0-15,0-7 0 0,0 4 0 0,4-1 8 0,-4 1-8 0,3 5 0 16,1-5 0-1,-1 3 0-15,1-7 0 0,0 0 0 0,-4 4 0 0,3-7 0 0,1 6 0 16,3 4 0-16,-7-3 28 0,3 5-1 0,1-2 0 0,-1 3 0 31,1-4-43-31,-1 1-8 0,1 0-1 0,-4-1-1 0,3-2 42 0,1-1 8 16,-1 1 1-16,1 2 1 0,-4 4-41 0,3 0-8 0,1 3-1 16,-1 0-1-16,1-4 25 0,-4 1 0 0,4-3 0 0,-1 3 0 0,-3-4 15 0,4 4 8 15,-1-3 1-15,1 9 1 16,-4-4-40-16,3 1-8 0,1 0-1 0,-1 3-1 15,-3-6 25-15,4 0 0 0,-4-4 0 16,3 7 0-16,1 0 0 0,-4 3 0 16,3-3 0-16,-3 6 0 0,4-6 0 0,-4 0 0 0,3 0 0 0,-3 0 0 0,4 3 0 15,-4 0 0-15,0 6 0 0,0 4 0 16,3-7 0-16,-3 0 0 0,0 0 0 0,0 4 0 16,0-7 0-16,4 3 0 0,-4 0 0 0,0 6 0 15,0-2 0-15,4-1 0 0,-4 3 0 0,0-2 0 16,3-1 0-16,-3 0 0 0,0 4 0 0,0 2 0 15,0-2 0-15,4-1 0 0,-1 1 0 0,-3 5 0 16,4-8 0-16,-4 2 0 0,3 4 0 0,1 2 0 16,-4-2 0-16,3 0 0 0,-3-1 0 0,4 4 0 0,-4-4 0 0,3 4 0 15,-3 3 0 1,0 3 0-16,0-3 0 0,0 0 0 0,0 3 0 0,0 3 11 0,0-3-11 16,0 0 0-16,0 3 0 0,0 6-11 0,0-12 11 15,0 6 0-15,0 0 0 0,4 10 0 0,-4-13 0 0,0 0 0 0,3-3 0 0,-3 9 0 16,4 3 0-16,-4 1 0 15,3-4 0-15,1 0 0 0,-4-9 0 0,0 9 8 16,3 10-8-16,1 3 8 0,-1-13-8 0,-3 0 0 16,4 0-8-16,-4 16 8 0,0-6 0 0,4 0 0 0,-4-7 0 0,3 16 0 15,-3-3 13-15,0 0 8 16,4-3 2-16,-4 6 0 0,3-9-33 0,1 5-6 0,-4 1-2 0,3 7 0 16,1-17 18-16,-1 7 0 0,1 3 0 0,-1 9 0 15,1-12 0-15,-1-3-10 0,4 2 10 0,-3 14-8 16,-1-10 8-16,1 0 0 0,3 0 0 0,-3 15 0 0,-1-6 0 15,1-5 0-15,-1-8 0 0,1 17 0 0,-1-4 0 0,1 4 0 16,-4-1 0 0,3 13 0-16,1-12 0 0,-1 2 0 0,1 1 0 0,-1 9 0 0,1-13 0 15,3 4 0-15,-4 0 0 16,1 9 0-16,0-10 0 0,3 1 0 0,-4-1 0 16,4 17 0-16,-3-17 0 0,3 1 0 0,-4-1 0 0,4 14 0 0,-3-8 0 0,-1-2 0 15,1 0 0-15,3 15 0 16,-3-9 0-16,-1-3 0 0,-3-3 0 0,4 15 0 0,-1-5 0 0,-3-4 0 15,0 0 0-15,0 15 0 0,4-15 0 16,-4 3 0-16,0-3 0 0,0 16 0 0,0-19 0 0,3 0 0 16,-3 0 0-16,0 15 0 15,0-18 0-15,0 6 0 0,4-3 0 0,-4 16 0 0,3-23 0 0,-3 4 0 0,4 3 0 16,-4 12 8-16,3-21-8 0,1-1 0 16,-4-2 0-16,0 11 8 0,3-8-8 15,1-4 11-15,-4-9-11 0,3 16 12 0,1-10-2 0,-1-6 0 16,1-3 0-16,-1 6 0 0,1-3-10 0,0-4 0 15,-1-2 0-15,-3 6 0 16,4-6 0-16,-4-4 0 0,3 4 0 0,-3-4 0 0,0-12 19 0,4-3-2 31,-4 0 0-31,0 6 0 0,0-6-27 0,0 0-6 0,0 3 0 0,0-6-1 0,0-10 39 0,-4-3 8 0,1-3 2 16,3 0 0-16,-4-3 0 0,4-3 0 0,-3-4 0 0,3 4 0 31,-4 0-49-31,4-10-10 0,0-9-1 0,-4 0-1 0,4 0-5 16,-3-3-1-16,-1-3 0 0,1-7 0 0,3-3-74 0,-4 1-15 15,1-4-4-15</inkml:trace>
  <inkml:trace contextRef="#ctx0" brushRef="#br0" timeOffset="-124808.17">17600 771 1728 0,'0'0'38'0,"0"0"8"0,0-6 2 0,0-1 0 0,0 4-39 0,4-9-9 16,-4 2 0-16,3 1 0 0,-3 0 104 0,4 2 20 15,-4-2 3-15,3-4 1 16,1 4-52-16,-4-1-9 0,3 4-3 0,-3 0 0 0,4 0 0 0,-4-7 0 16,0 7 0-16,0 0 0 15,0-1 0-15,0 1 0 0,-4 3 0 0,4-10 0 0,-3 7 10 0,-4 0 2 16,3-4 0-16,-3 1 0 16,-3 0-43-16,2-1-8 0,1 1-1 0,-3 6-1 15,-1-4-6-15,4 7-1 0,-3-3 0 0,-1 6 0 16,0 1 2-16,-3 2 0 0,4 3 0 0,-4 7 0 0,0-4-6 15,3 7-2-15,-3 3 0 0,0 6 0 0,3-3-10 0,1 10 0 16,-5-7 0-16,5 7 8 0,3 2-8 0,-4-2 0 16,4 2 0-16,0 1 0 15,0 3-12-15,4 0-4 0,-1-7 0 16,0 4-1-16,4-4 25 0,0 1 6 0,0-4 1 0,4 0 0 0,3 1-15 0,0-7 0 16,0 0 0-16,4-3 0 0,-1-3 0 15,4-1 0-15,1-8 0 0,2 6 0 0,1-7-9 0,-1 4 9 16,-2-7 0-16,6-3-9 0,-7-3 9 0,3 0 0 15,-2-6 0-15,2-4 0 0,-3 4 0 0,4-7 0 0,-4 1 0 16,0 2 0-16,4-8 0 0,-4 2 0 16,0 0 0-16,0-3 0 0,0 1 0 0,-3 5 0 0,3-6 0 15,-3 1 0-15,-1 2-9 0,1 0 0 0,-4 0 0 16,3 4 0-16,-6-4 9 0,3 4 0 0,0-1 8 16,-3 7-8-16,-4-10 0 0,0 7 0 0,0-1 0 0,-4 4-8 15,4 0 8-15,-4-4 0 16,-3 7 0-16,4 0 0 0,-4 0 0 0,0 0 0 15,3 3 0-15,-6 0 8 0,3 3-8 0,0 0 0 0,-4 3 0 0,4 4 8 16,0-4-8-16,0-3 0 0,0 4 0 0,0-1 8 0,0 0-8 0,0-3 0 16,3 3 0-16,1 4 8 0,3-10-8 0,0 0 0 15,0 0 0-15,0 0 0 16,0 0 0-16,0 0 0 0,7 3 0 0,0 0 0 16,0-6 0-16,3 3-8 0,1-6 8 0,-1-1 0 15,5-2 0-15,-1 3 0 0,0-4 0 0,0 4 0 0,4 0 0 16,-1-4-12-16,1 4 12 0,-1 3-12 0,5 0 12 0,-5 6 0 15,1 0 0-15,3 0 0 16,-7 7 0-16,0-1 9 0,0 1-1 0,-3 5-8 16,-4 1 13-16,0-4-4 0,-3 7-1 0,-4 3 0 15,3-3 20-15,-6 9 3 0,3-6 1 0,-7 10 0 16,0-11-12-16,-4 8-3 0,0-7 0 0,-3 6 0 16,4-3-17-16,-1 0 0 0,-3-3 0 0,0 0 0 0,3 0 0 0,1-6 0 15,-1-1 0-15,4-2 0 0,4-4 0 0,-5-3 0 16,8-6 0-16,0 0 0 15,0 0-87-15,4-3-21 0,0-3-4 0,6 0-878 0,1-7-176 0</inkml:trace>
  <inkml:trace contextRef="#ctx0" brushRef="#br0" timeOffset="-124214.71">19124 852 2243 0,'0'0'64'0,"0"0"13"0,-3 4-61 0,-1-1-16 15,4-3 0-15,0 9 0 0,0 1 111 0,0 2 19 0,4 4 4 0,-1-4 1 0,-3 4-57 16,7 6-11-16,-3-3-3 0,3 6 0 0,-4 0 0 0,4 3 0 16,0 0 0-1,-3 1 0-15,3 2-51 0,0-9-13 0,-3 6 0 0,6-9 0 0,-6 0 54 0,3-4 8 16,-4-5 2-16,4 2 0 0,-3-2-52 16,-1-4-12-16,1 3 0 0,-4-9 0 31,0 0-151-31,0 0-33 0,3-12-6 0,1-1-684 0,-4-5-137 0</inkml:trace>
  <inkml:trace contextRef="#ctx0" brushRef="#br0" timeOffset="-124045.58">19135 702 3110 0,'0'0'68'0,"-7"3"15"0,3-3 2 0,-3 6 3 0,4-6-71 0,-5 7-17 15,5-1 0-15,-1 3 0 0,4-2 0 0,0 5 0 16,0-6 0-16,4 7 0 0,-1-4 0 0,5 1 0 15,2 2 0-15,1-5 0 16,-1 2-99-16,4 0-23 0,4 1-5 0,0 2-717 0,3-5-144 0</inkml:trace>
  <inkml:trace contextRef="#ctx0" brushRef="#br0" timeOffset="-123677.99">19653 765 2214 0,'0'0'48'0,"0"0"11"0,0 0 1 0,0 0 3 0,0 0-51 0,-7 3-12 16,4 0 0-16,-4 0 0 0,0 0 96 0,0 0 16 31,-4 4 3-31,4 2 1 0,-4 0-39 0,1-2-7 0,-4 5-2 0,-1 4 0 0,1 0-2 0,0 2-1 16,0 4 0-16,0-6 0 15,3 6-52-15,1-3-13 0,-1-4 0 0,4 1 0 0,0 0 54 0,4-7 8 16,3 1 2-16,0-1 0 16,0-3-52-16,3 4-12 0,4-7 0 0,0 0 0 0,0-6 0 15,0 3 0-15,4 0 0 0,0-3 0 16,3-7 0-16,0 1 0 0,0 3 0 0,0-4 0 0,4 4 23 0,6-3 1 15,1-7 1-15,0 10 0 0,-1-4-9 0,-2 4-1 16,2 6-1-16,-3-3 0 0,1 3 1 0,-8 3 0 16,3 0 0-16,-6 6 0 0,0 1 5 0,-1 6 0 15,-3-4 1-15,0 4 0 16,-3-1-4-16,-4 4-1 0,0 3 0 0,-4 0 0 0,1-6-8 16,-1 3-8-16,-3-4 9 0,0 4-1 15,-4-3-8-15,1-4 0 0,-1 4 0 0,-3-3 0 16,0-1 0-16,0-6 0 0,0-2 0 0,0-1 0 15,3-3-53-15,1 3-11 0,-1-3-1 0,4 0-1 16,3-3-125-16,4 3-25 0,0 0-4 0</inkml:trace>
  <inkml:trace contextRef="#ctx0" brushRef="#br0" timeOffset="-122577.77">20990 809 1378 0,'0'0'30'0,"0"0"6"0,0 0 2 0,0 0 2 0,0 0-32 0,0 0-8 0,0-4 0 0,0 1 0 16,0 0 123-16,0-6 23 15,0 6 5-15,0-4 1 0,0 7-19 0,-3-3-3 0,3 0-1 0,0 3 0 32,0 0-34-32,-4-3-7 0,1-3-2 0,3 6 0 0,0 0-20 0,0 0-4 0,0 0-1 0,0 0 0 15,0 0-19-15,0 0-4 0,0 9-1 0,3 0 0 16,1 4-16-16,3-4-3 15,-4-2-1-15,8 8 0 0,0-2-3 0,-4 3-1 0,7-1 0 0,-4 1 0 16,4 3-2-16,0 0-1 16,1-1 0-16,-1-2 0 0,3 3 1 0,-3 6 0 0,8-9 0 15,-5 9 0-15,1-6 1 0,3 2 0 16,-3 1 0-16,-1 0 0 0,1 0 1 0,0 3 1 16,-4-3 0-16,3 3 0 0,-3-3-4 0,1-3-1 0,-5 0 0 0,4-3 0 15,-7 3-1-15,0-7 0 0,-3 4 0 0,-1-10 0 16,-3 3 3-16,-3 1 0 0,-4-4 0 0,-4-3 0 0,-3 4 5 0,4-4 0 15,-8 0 1-15,-3-3 0 16,0-3 4-16,-1 0 1 0,-2-4 0 0,-1 1 0 16,0 0-22-16,1-1 0 0,-1-2 0 0,0 3 0 15,4 3-84-15,-4-10-22 0,1 1-4 0,-1-1-1 16,4 4-22-16,3-7-5 0,-3 3-1 0,3 1 0 16,4 2-47-16,0-5-10 0,0-1-1 0,4 4-475 15,-5-4-96-15</inkml:trace>
  <inkml:trace contextRef="#ctx0" brushRef="#br0" timeOffset="-122317.99">20560 667 2188 0,'0'0'48'0,"0"0"11"16,0 0 1-16,0 0 1 0,-4 4-49 0,4-4-12 0,0 0 0 0,0 0 0 15,0 0 105-15,0 0 19 0,7 3 3 0,4 0 1 16,0-3 0-16,-1 0 0 15,8 0 0-15,-1 0 0 0,1-3-52 0,7 3-9 0,-4-7-3 0,7 1 0 16,0 3-51-16,1-6-13 0,-1-4 0 0,7 4 0 16,4-1 54-16,-4 4 8 0,0-3 2 0,1-4 0 0,-4 4-52 0,-1 2-12 15,-3 1 0-15,1 3 0 16,-5-3 0-16,1 3 0 0,-4-1 0 0,-3 4 0 16,0 0 0-16,-8 4 0 0,1-1 0 0,-1 0 0 15,1 0-48-15,-8 3-13 0,4 4-3 0,-3-1 0 31,0 4-153-31,-4-4-31 0,0 10-7 0,0-7-1 0</inkml:trace>
  <inkml:trace contextRef="#ctx0" brushRef="#br0" timeOffset="-121754">21664 1072 1465 0,'0'0'32'0,"0"0"6"0,0 0 2 0,0 0 2 0,-3-6-34 0,3-1-8 16,0 1 0-16,0 6 0 0,0-6 112 0,0 3 20 15,0 3 4-15,0-7 0 0,0 7-6 0,0 0-2 16,0-6 0-16,0 6 0 0,0 0 2 0,0 0 0 0,-7 3 0 0,-1 7 0 16,-2-4-47-16,3 3-10 0,0 7-1 0,0 6-1 15,-4 0-24-15,4 6-5 0,-4-3-1 0,4 4 0 16,0-1-16-16,0-3-3 16,0 3-1-16,4-9 0 0,-1 0-7 0,4 3-2 15,0-10 0-15,0 4 0 0,0 0-12 0,0-7 8 16,4-6-8-16,-1 3 0 0,4-3 0 0,0-3 0 15,0-3 0-15,4-3 0 0,-4-3-16 0,4-7-4 0,3-3 0 0,0-3 0 0,0-3 32 0,-3 0 5 16,3-3 2-16,0 3 0 16,-4 3-19-16,1 0 0 0,0 6 0 0,-1 0 0 15,-3 7 0-15,-3-3 0 0,3 8 0 0,-7 4 0 16,0 0 0-16,0 0 0 0,0 0 0 0,3 7 0 0,4 2 8 0,-3 0-8 16,-4 7 12-16,3 0-12 0,1 3 16 0,-1-1-4 15,1 8-1-15,0-11 0 16,-1 4-11-16,4 0 12 0,-3 0-12 0,3-1 12 0,0-5-12 0,0 0 0 15,0-1 0-15,0 4 0 16,0-10-39-16,0 3-9 0,-3-2-3 0,3-4 0 16,0-3-117-16,0-3-24 0,3-7-5 0,-3 4-1075 0</inkml:trace>
  <inkml:trace contextRef="#ctx0" brushRef="#br0" timeOffset="-121194.83">22133 965 2269 0,'0'0'64'0,"0"0"15"0,-7 3-63 0,4 1-16 0,-4-1 0 0,3 0 0 16,-3 0 105-16,4 0 19 0,-5 7 3 0,1-4 1 0,4-3-52 0,-4 3-9 15,-4 7-3-15,4-1 0 16,0 4 0-16,0 0 0 0,0 2 0 16,0 4 0-16,0 4 0 0,0-1-1 0,0 0 0 0,0 0 0 15,3 0-38-15,1-3-7 0,3 0-2 0,0 0 0 16,0-3-24-16,3-4-6 15,1 1-1-15,3 0 0 0,0-7 15 0,3 4 0 0,1-7 0 0,0-3 0 16,3-3 0-16,0 0 0 0,0 0 0 0,0-6 0 16,7-4-105-16,0 4-19 0,1-3-3 15,9-1-1-15,-2 1 0 0,-5-7 0 0,4 7 0 0,-6-4 0 16,-1 4 0-16,0-7 0 0,-3 3 0 0,-4-2 0 16,0 5 52-16,-4-5 9 0,1 2 3 0,-4 1 0 15,0 5 51-15,-3-8 13 0,3 2 0 0,-4-3 0 16,1 7 48-16,-1-7 12 0,-3 4 2 0,4 2 1 0,-4 4 1 15,0 0 1-15,0 6 0 0,0 0 0 0,0 0 51 0,0 0 9 16,-7 6 3-16,3-3 0 16,-6 7-52-16,6 2-9 0,-6 4-3 0,6 0 0 0,-3 6 16 0,0 3 4 15,3 0 0-15,-3 0 0 0,4-3-32 0,-1 3-7 0,4 0-1 16,0-6 0-16,0 0 16 16,4-4 4-16,-1 1 0 0,4-7 0 0,0 4-52 0,0-7-12 0,4 0 0 15,0-6 0-15,3 0 0 0,0-6 0 0,3 0 0 16,1-7 0-16,-4 4 0 0,4-7 0 0,0 1 0 0,-1-4 0 15,-3 0 0-15,4-3 0 0,-8 6 0 16,1-6 0-16,0 4 0 0,-8-4 0 0,1 6 0 0,-4 3 0 16,-4-2 0-16,1 2 0 0,-8 7 0 0,0-4 0 15,-6 7 0-15,-1-3 0 0,-3 3 0 0,-4-3 0 16,1 3-72-16,-1 6-16 0,0-3-4 16,1 9-1-16,-1-6-56 0,0 0-11 0,0 0-3 0,4 1-1113 15</inkml:trace>
  <inkml:trace contextRef="#ctx0" brushRef="#br0" timeOffset="-120412.37">22539 790 1958 0,'0'0'43'0,"0"0"9"0,-7 0 1 0,7 0 3 15,-4 6-45-15,4-6-11 0,0 0 0 0,0 0 0 16,0 0 102-16,0 0 18 0,0 6 4 0,4 1 1 15,-1-1-41-15,5 3-8 0,-5 1-1 0,8 2-1 16,-1-2-8-16,4 5-2 0,-3 1 0 0,3 3 0 0,0 0-8 0,4 6-3 16,-4-3 0-16,0 9 0 0,4-3-39 0,-4 4-14 15,0 5 9 1,-4-2-9-16,1-1 46 0,0-2 4 0,-4 5 1 0,3-9 0 0,-6 4-31 16,3-4-7-16,0-3-1 0,-4 0 0 0,4-6-4 0,-7 0-8 15,4-7 11-15,3 1-11 0,-7-10 9 0,0-3-9 16,0 0 0-16,0 0 9 0,0 0-9 0,4-3 0 15,-4-10 9-15,-4-2-9 0,4-1 0 16,0-3 0-16,0-3 0 0,0 0 0 0,0 3 0 0,0-6 0 16,0-3 0-16,0 6 0 0,4-3 8 0,3 6-8 15,-4-3 8-15,8 3-8 0,-4 7 0 0,0-4 0 0,0 7-10 0,3-4 10 16,-2 7 0-16,6 0 0 16,-4-4 0-16,4 4 0 0,0 0 0 0,4 0 0 0,0-1 0 15,3 4 0-15,-3 3 0 0,3 0-15 0,0 0 2 0,0 0 0 16,-3 3 33-16,3 4 6 0,-4 2 2 0,-2 0 0 15,-1 7-7-15,-4-3-1 16,1-1 0-16,-8 7 0 0,1-7-4 0,-1 7 0 0,-3 0-1 16,-7-3 0-16,0 3-7 0,0 3-8 0,-7-7 11 0,-3 4-11 15,2-3 10-15,1 3-10 16,-7 2 8-16,0-8-8 0,-4 3 10 0,4 3-10 0,0-10 12 16,0 3-12-16,0 1 0 0,3-4 0 0,4 4-12 0,0-13 3 15,0 3-3-15,3 0-1 0,4-3 0 0,0-3 0 16,7 3-58-1,0-3-11-15,3-3-2 0,1-7-1 0,7 7-64 0,-1-4-13 16,4 1-2-16,7 3-698 0,-3-10-139 0</inkml:trace>
  <inkml:trace contextRef="#ctx0" brushRef="#br0" timeOffset="-120238.74">23375 1423 2880 0,'0'0'64'0,"-7"3"12"0,0 7 4 0,0-7 0 0,0-3-64 0,0 0-16 0,0 0 0 0,0-3 0 15,3-7 107-15,-3 4 18 0,4-3 4 0,-4-4 1 16,3 4-84-16,0-10-17 0,-3 0-3 0,4 0-1 16,-1 0-25-16,-3 4 0 15,4-10 0-15,-4 0 0 16,7 3-72-16,-7-3-19 0,3-1-4 0,4 4-1 16,0 1-128-16,-3-1-25 0,3 6-6 0,0-6-1 0</inkml:trace>
  <inkml:trace contextRef="#ctx0" brushRef="#br0" timeOffset="-120118.64">23287 921 2559 0,'0'0'56'0,"0"0"12"0,0 0 3 0,0 0 1 0,-4 4-58 0,-3-1-14 0,4 3 0 0,-4 7 0 15,7-7 74-15,0 0 12 0,-4 7 2 0,8-4 1 16,-4 4-124-16,7-4-25 0,-4 4-4 0,4-4-750 16,0 3-150-16</inkml:trace>
  <inkml:trace contextRef="#ctx0" brushRef="#br0" timeOffset="-119518.59">23601 1053 2502 0,'-11'6'55'0,"4"-2"11"0,4-1 2 0,-4 3 3 0,0 0-57 0,0 0-14 16,-4 4 0-16,4-4 0 0,0 4 84 0,0 2 15 16,0 7 2-16,3-7 1 0,-3 7-28 0,4 3-6 15,-1-6 0-15,1 6-1 0,3-3-3 0,0 3 0 16,0 3 0-16,0-6 0 0,0 6-20 0,3-10-4 15,1 1 0-15,-1 3-1 16,1-10-30-16,3 4-9 0,3-4 0 0,1-3 0 16,-1 1 25-16,5-7-1 0,-1 0-1 0,0-7 0 0,-4 1-37 0,4-3-7 15,-3-4-2-15,0 4 0 0,3-10 23 0,-7 6 0 16,0-2 0-16,0-1 0 16,0-3 0-16,-3 4 0 0,-1-4 0 0,1 0 0 0,-4 3 14 0,0-9 7 15,-4 6 2-15,1 1 0 16,-1 2-43-16,0 3-9 15,1 7-2-15,-4-6 0 0,0 5 31 0,0 4 0 0,3 3-8 0,4 0 8 0,-7 0 0 0,7 0 0 0,-3 3 0 16,-1 4 0-16,4-7 0 0,0 12 0 0,4-6 0 0,-4 10-9 16,7-3 9-16,-4 5 0 0,1-2 0 15,3 3 0-15,0 0 0 0,3-1 0 0,-2 1 0 0,2-3 0 16,4 0 0-16,-3 2 0 0,-1-5 0 0,1 3-8 16,0-4 8-16,-1 4 0 0,4-10 0 0,-3 4 0 0,-1-4 0 0,1 0 0 15,0-3 0 1,-1 0 0-16,-3-6 0 0,4 3 0 0,-8-6 0 0,4 0 0 15,-3-4 0-15,-1 1 8 0,1 0-8 0,-1-10 8 16,1 3-8-16,0 3 9 0,-1-8-9 0,1 2 10 0,3-3-10 0,0 3 0 16,-4 3 9-16,4-3-9 15,0 1 8-15,4 5-8 0,-4-3 8 0,4 4-8 16,-1-1 8-16,1 7-8 0,3-6 10 0,0 5-10 16,0 1 12-16,0 3-4 15,4 0-8-15,-1 3 12 0,1 0-4 0,0 6 0 0,-1-3-8 0,1 10 12 0,-4 2 9 16,4 4 2-16,-4 9 0 0,0-3 0 15,-3 1-11-15,-1 5-3 0,-3 0 0 0,-3 4 0 16,3-4-9-16,-4 0 0 0,-3 4 0 0,0-4 0 16,0-6-15-16,-3 0-1 0,-1-3-1 0,-3 0 0 15,0-3-96-15,-3-9-19 0,3 2-4 0,-4-6-1337 0</inkml:trace>
  <inkml:trace contextRef="#ctx0" brushRef="#br0" timeOffset="-118884.27">25287 1144 1958 0,'-3'-3'43'0,"-1"-6"9"0,1 5 1 0,-1-2 3 0,0 0-45 0,-3 0-11 0,0-1 0 0,4 4 0 0,-4 3 97 0,3-3 18 16,-3 3 3-16,4 3 1 0,-4-3 14 0,-4 6 3 16,4 4 1-16,0-4 0 15,0 7-58-15,0-1-12 0,0 1-3 0,0 2 0 0,0 4 0 0,3-6 0 0,-3 6 0 16,4 3 0-16,-1-4-51 0,4 7-13 16,0-6 0-16,4 3 0 0,-1 0 0 0,4 0 0 15,0-3 0-15,0-3 0 0,7-4 0 0,0 1 0 16,1-7 0-16,2-3 0 0,-3 0 0 0,4-6 0 15,0 0 0-15,3-3 0 0,0-7 0 16,0 1 0-16,-3-4 0 0,-1 0 0 0,-3-3 54 16,-3 4 8-16,0-4 2 0,-4 0 0 0,0 7-52 0,-7-7-12 0,0 3 0 0,0 4 0 15,-7 2 0-15,0-6 0 0,-4 7 0 0,-7-3 0 16,1 5 0 0,-1-2 0-16,-3 3 0 0,-4-1 0 0,4 4 0 0,-11 0 0 15,8 3 0-15,3 3 0 16,-4 0-48-16,7 0-13 0,1 1-3 0,2 2 0 0,8 0-51 0,-3 0-10 15,6-6-3-15,4 0 0 16,4 7 0-16,3 2 0 0,3-3 0 0,5-3 0 16,-1 4 0-16,3-4 0 0,4 3 0 0,4-3 0 15,-4-3-132-15,4 3-26 0,28-6-6 0,-14 3-285 0</inkml:trace>
  <inkml:trace contextRef="#ctx0" brushRef="#br0" timeOffset="-118504.02">25622 1360 2329 0,'0'0'51'0,"0"7"10"0,4-1 3 0,-4-6 2 15,0 0-53-15,0 13-13 0,0-13 0 0,-4 6 0 0,4-6 125 0,0 0 23 16,4 3 4-16,-4-3 0 0,0 0-70 0,0 0-14 16,0 0-4-16,0 0 0 0,0 0-51 0,-4 0-13 0,1-6 0 0,-4-7 0 15,3 4 54-15,1-4 8 0,-1 1 2 0,-3-10 0 16,4 0-52-16,-5-3-12 0,1 0 0 0,-3-7 0 16,-1-2 0-1,-3 2 0-15,0-8 0 0,0-1 0 0,-4 3 54 0,1 4 8 0,3-7 2 0,-4 13 0 16,4-1-52-16,-4-5-12 0,0 3 0 15,1-1 0-15,-1-2 0 0,4-1 0 0,0 10 0 16,-4-16 0-16,4 10 0 0,4 6 0 16,3 3 0-16,3 0 0 0,1 6 0 0,3-2 0 0,0 5 0 15,3 4 0-15,1-1 0 0,3-2 0 0,0 2 0 0,3 1 0 16,4 6 0-16,4 0 0 0,-4 0 0 0,4-4 0 16,6 1 0-16,-2 3 0 0,-1 3 0 0,0-3 0 15,4 3 0-15,-1 0 0 16,5 0 0-16,-1 0 0 0,4 3-12 0,-8 0-6 0,1 6-1 0,0-2 0 15,-1-1 19-15,-2 3 8 0,-5 4-8 0,1 3 12 16,-4-7 0-16,-4 7 0 0,1 2 0 16,-7-5 0-16,-4 6-12 0,-4 3-13 15,-3-7 2-15,0 7 1 0,-7 0-89 16,-4 0-17-16,1 3-4 0,-1-6-855 0,-3 6-170 0</inkml:trace>
  <inkml:trace contextRef="#ctx0" brushRef="#br0" timeOffset="-118320.96">25404 1219 3016 0,'0'0'67'0,"3"7"13"0,-3-7 4 0,4 6 0 0,3 0-68 0,3-6-16 16,-3 0 0-16,7 0 0 0,1-6 76 0,-1 3 11 15,3 0 2-15,1-1 1 0,3 1-9 0,-3-3-1 0,3 3-1 0,4 0 0 16,-1 0-50-16,1 0-9 16,0 3-3-16,3 0 0 15,0-4-39-15,0 4-8 0,4 0-2 0,-4-3 0 16,-3 3 1-16,0-3 0 0,-1-3 0 0,-2 6 0 15,2 0-153-15,-3 0-30 0,1 0-6 0,-8 6-2 0</inkml:trace>
  <inkml:trace contextRef="#ctx0" brushRef="#br0" timeOffset="-117362.02">27319 1016 2329 0,'0'0'51'0,"0"0"10"0,0 0 3 0,-3-7 2 0,3 7-53 0,-4-3-13 16,1 0 0-16,-1 3 0 0,4 0 124 0,-7 0 23 15,0 0 4-15,0 0 1 0,-4 0-64 0,4 3-13 0,0 0-3 0,-3 4 0 16,-1 2-12-16,0 0-2 0,1 7-1 0,-1-3 0 16,1 5-48-16,3 4-9 0,-4 3 0 0,4-3 0 15,0 3 0-15,3-3 0 0,4 0 12 0,0 0-4 16,0-6-8-16,4 0 0 0,3-1 8 0,0-5-8 15,4-4 0-15,-4 3 0 16,3-5 0-16,1-4 0 0,-1-4 0 0,5 1 0 0,-1-3 0 0,0 0 0 16,-4-10 0-16,4 3-10 0,-3-5 10 0,0 5-10 0,-1-9 18 15,-3 3 4-15,0-3 1 0,0 4 0 0,-3 5-13 16,3-6 9-16,-7 4-9 0,0 5 8 0,-4 4-8 16,1-7 12-16,3 7-12 0,-4 3 12 15,-3-3-12-15,0 3 10 0,0 3-10 0,0-4 10 16,0 4-10-16,0 4 0 0,3-1 0 0,4-3 0 0,-7 3 0 15,7 3 0-15,0 0 0 0,0 4 0 16,0-1-23-16,4 4-3 0,3 2-1 16,-3 7 0-16,3-3 40 0,3 6 8 0,4-3 2 0,0 3 0 0,1-3-37 0,2 3-7 15,-3 0-2-15,7 4 0 16,-3-4 41-16,0 3 8 0,3 3 2 0,-3 7 0 0,-1 0 6 0,-3 2 2 16,4 7 0-16,-4-3 0 0,-3-6-36 0,-4 6 0 0,0 0 0 15,-4 3 0-15,4-3 0 0,-7 3 0 16,0-4 0-16,0 5 0 0,0-8 20 0,-7-5-2 15,0-7-1-15,0 6 0 0,-3-15-17 0,-5 3-14 16,1-3 2-16,-3 0 1 0,-1-3 11 16,0-10-12-16,-3-3 12 0,0 0-12 0,0-6 12 0,0 0 0 15,0 0 10-15,3-10-10 0,0 1 0 0,1-1 0 16,-1 4 0-16,4-10 0 0,-4 0 0 0,4-3 0 0,0-3-8 0,0-3 8 16,3-4 0-16,1 1 0 0,3-3 0 0,0 2 0 15,3 1 0-15,4 0 0 0,0-1 0 0,7 1 0 16,-3 6 0-16,6-4 0 0,1 4 0 0,-1-3 0 15,5 6 0-15,6 0 0 0,0 3 0 0,0-2 0 0,4 5 0 16,3 3 0-16,0 7 0 0,0-7 0 16,1 10 0-16,-5 0-8 0,1 3 8 0,0 0 0 31,-4 3-56-31,0 0-4 0,-3 1 0 0,-1-1-1 0,-3-3-156 0,1 0-31 0,-5 0-7 0,-6 0-1 16</inkml:trace>
  <inkml:trace contextRef="#ctx0" brushRef="#br0" timeOffset="-115629.15">27750 1276 1958 0,'0'0'43'0,"0"0"9"0,0 0 1 0,0 0 3 0,0 0-45 0,0 0-11 16,0 0 0-16,0 0 0 16,3 3 104-16,-3-3 20 0,0 0 3 0,4 9 1 15,-4-9 0-15,0 0 0 0,0 0 0 0,0 0 0 16,0 0-56-16,0 0-12 0,0 7-1 0,0-7-1 15,0 0 2-15,0 0 1 0,0 0 0 0,-4 3 0 0,-3-3-21 0,0 0-5 16,0 0-1-16,0-3 0 16,3 3 4-16,-6-7 1 0,3 1 0 0,0-3 0 0,0-1-31 0,-4-2-8 15,4-1 0-15,-4-9 0 0,4 3 0 0,-3-3 0 16,3 0 0-16,0 1 0 16,0-1 0-16,3 6 0 0,-3-9 0 0,3 9 0 0,4 0 0 0,0 1 0 15,0 2 0-15,4 7 0 16,-1-3-10-16,1-7-3 0,3 10-1 0,4-4 0 0,-1 4 22 0,1 0 5 0,-1-1 1 15,4-2 0-15,1 0-14 0,-1 2 0 16,0-2 0-16,-4 6 0 16,5 0-72-16,-5-4-16 0,4 1-4 0,-3 3-1 15,-1 0-56-15,4 3-11 0,-3-3-3 0,-4 3-1113 0</inkml:trace>
  <inkml:trace contextRef="#ctx0" brushRef="#br0" timeOffset="-114384.27">28296 765 1958 0,'0'0'43'0,"0"0"9"0,0-7 1 0,0 4 3 0,4-3-45 0,-4-3-11 16,0 5 0-16,0 4 0 0,0 0 91 0,0 0 16 15,0 0 3-15,-7 4 1 16,0 5-24-16,0-3-5 0,0 4-1 0,-4 2 0 0,0 1-13 0,1 6-4 16,-4-4 0-16,0 7 0 0,0-6 0 15,3 6 0-15,-3 0 0 0,0-7 0 0,0 1-51 0,0 3-13 16,-1-7 0-16,5 1 0 0,-1 0 0 0,4-4 0 16,0-3 0-16,0 1 0 15,4-1 0-15,3-6 0 0,0 0 0 0,3 6 0 0,8-6 0 0,-4 0 0 16,3 0 0-16,4-3 0 15,-3 0 0-15,3 0 0 0,0 0 0 0,0-4 0 0,0 1 0 16,4 6 0-16,-4-3 0 0,4 0 0 0,-1 3 0 0,1-3 0 0,0 3 0 16,-1 3 0-16,5 0 35 0,-5 0 4 15,-3 3 1-15,0 4 0 0,-3 2-6 0,0 4-1 16,-4-4 0-16,-4 7 0 16,1 3 1-16,-8-3 0 0,1 6 0 0,-4-3 0 0,-4 3-10 0,0-6-3 0,-6 0 0 15,3 0 0-15,-4-1-21 0,4 4 0 0,-4-12 0 0,1 5 0 16,3 1 0-1,-4 0 0-15,4-10 0 0,0 3 0 0,3-2 0 0,0-4 0 0,4-3 0 0,0 0 0 32,7 0-98-32,-3-6-24 0,3-4-5 0,3 4-1 15,1 0-102-15,3-7-21 0,7-6-4 0,0 10-1 0</inkml:trace>
  <inkml:trace contextRef="#ctx0" brushRef="#br0" timeOffset="-113031.45">28663 1345 1314 0,'0'0'37'0,"0"0"8"0,0-7-36 15,0 7-9-15,0-9 0 0,0 6 0 0,4-3 156 0,-4 6 28 16,0 0 7-16,0 0 1 16,0 0-52-16,0 0-9 0,0 0-3 0,3 3 0 0,4 3 0 15,-3 7 0 1,-1-7 0-16,1 6 0 0,-4 4-45 0,0 3-10 0,-4-7-1 0,1 7-1 0,-1-3-12 0,1 6-3 16,-4 0 0-16,3-3 0 0,-3 3-35 0,4-4-7 15,-4 1-2-15,0 0 0 0,3-6-12 0,0-1-15 16,-3 1 3-16,4-1 1 15,-4-6-42-15,3-2-9 16,4-4-2-16,0 0 0 0,0 0-102 0,-7-4-21 16,0 4-4-16,7-3-999 0</inkml:trace>
  <inkml:trace contextRef="#ctx0" brushRef="#br0" timeOffset="-112337.11">29044 947 1044 0,'0'0'23'0,"0"0"5"0,0 0 0 0,0 0 1 0,0 0-29 0,0 0 0 15,0 0 0-15,0 0 0 0,0 0 56 0,0 0 4 16,0 0 2-16,0 0 0 0,0 0 53 0,0 0 10 15,0 0 3-15,0 0 0 0,0 0-22 0,0 0-4 16,0 0-1-16,0 0 0 0,0 0-8 0,0 0-1 16,0 0-1-16,0 0 0 15,0 0-17-15,0 6-3 0,-3 3-1 0,3 4 0 16,0 6-30-16,-4-4-7 0,4 7-1 0,-3 3 0 0,3 3-6 0,0 1-2 16,0 5 0-16,0-6 0 15,3 1 0-15,1-1 0 0,-1-3 0 0,4 0 0 0,-3-6-8 0,3 0-3 0,0-1 0 0,3-8 0 16,1-1-13-16,0-2 0 0,3-4 8 0,0-6-8 31,-4-1-46-31,8-5-12 0,-4 3-2 0,0-10-1 16,0 0 104-16,1 1 21 0,2-4 4 0,-3-3 0 0,0 6-52 0,-3-6-16 15,0 0 0-15,-1 4 8 0,1 5-8 0,-4-3 0 16,0 10 0-16,0-3 8 0,-4 2-8 0,1 4 0 16,-4 3 0-16,0 0 0 0,0 0 0 0,7 7 9 0,-3 5-9 15,-1-6 10-15,1 7-10 0,-1-1 8 16,1 4-8-16,3-6 8 0,-4 2 8 0,1 1 2 0,3-1 0 0,0-2 0 0,3-1-5 0,-2 0-1 31,2 1 0-31,1 2 0 0,-4-2-28 0,3-7-7 0,-3 6-1 0,0-2 0 16,0-1 34-16,1 0 6 0,-1 7 2 0,0-10 0 15,-4 3-131-15,4 0-27 0,0 1-4 0,0-4-1121 16</inkml:trace>
  <inkml:trace contextRef="#ctx0" brushRef="#br0" timeOffset="-111863.65">29520 671 2116 0,'-17'15'60'0,"10"-8"13"16,0-1-58-16,0 0-15 0,-4 0 0 0,8-6 0 0,-5 7 120 0,5-4 22 16,3-3 4-16,0 0 1 0,0 0-55 0,0 0-10 15,0 0-2-15,7 6-1 0,0-3-58 0,0 0-11 0,4 0-2 0,-1 1-8 0,4-1 57 0,1 3 5 16,2 0 1-16,4-3 0 0,0 1-50 0,4 2-13 16,3 0 0-16,4 3 0 15,3-2 42-15,1 5 3 0,-5-5 1 0,1 5 0 0,0-2-18 0,-4 8-4 16,-3-5-1-16,-4 6 0 0,0 3 2 0,0-4 1 15,-7 8 0-15,1-5 0 16,-5 8-7-16,-3-1-2 0,-3 3 0 0,-1 7 0 0,-3-7 8 0,-3 1 2 0,-4 2 0 16,0-6 0-1,0 1-15-15,-4-4-4 0,0 0 0 0,-3-3 0 16,4-4-27-16,-4-5-5 0,3 0-2 16,-3-7 0-16,-4-3-107 0,4 0-22 0,0-3-4 0,3-3-1257 0</inkml:trace>
  <inkml:trace contextRef="#ctx0" brushRef="#br0" timeOffset="-191666">22698 18712 2101 0,'-7'-9'60'0,"7"9"12"0,0 0-57 0,0 0-15 0,0 0 0 0,0 0 0 0,0 0 0 0,0 0 0 31,0 0 0-31,0 0 0 0,0 0 0 0,0 0 14 0,0 0-4 0,0 0-1 15,0 0-9-15,3-3-11 0,4 0 3 0,0 0 0 16,0 3-148-16,0 0-28 0,0-4-7 0,1-2-1 0</inkml:trace>
  <inkml:trace contextRef="#ctx1" brushRef="#br0">8364 17637 0,'0'0'31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01:50:47.43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21075 3446 2026 0,'0'0'57'0,"0"-7"14"0,0 1-57 0,0 0-14 16,3-4 0-16,-3 1 0 0,4 0 84 0,-4-4 15 16,0 4 2-16,0-4 1 15,4 4-9-15,-4-4-1 0,3 4-1 0,-3-4 0 0,0 1-29 0,0 5-6 16,-3-5 0-16,-1 2-1 0,4 1-6 0,-4 0-1 15,-3-1 0-15,0 1 0 0,0-1-13 0,-3 4-3 16,-1-3-1-16,1 2 0 0,-5 1-5 0,1 6-1 16,0-3 0-16,0-3 0 0,-4 6-3 0,1 0-1 15,-1 0 0-15,1 9 0 0,-5-9-1 0,5 6-1 16,-1 7 0-16,0-1 0 0,1 4-4 0,-1 6-1 0,4 0 0 16,0 3 0-16,0 3-14 15,0 1 8-15,3-1-8 0,1 6 0 0,3-2 8 0,-4-1-8 0,4 3 0 16,3 4 9-1,-3 0-9-15,4-1 0 0,3 7 0 0,0-3 0 0,0-3 0 16,3-1 0-16,4-2 0 0,-3-4 0 0,3 0 0 16,4-2 0-16,-4-4 0 0,3 0 0 0,1-6-24 15,3-4-1-15,0 1 0 0,4-10 0 0,3 4 37 0,0-7 7 0,4 0 1 0,3-6 1 16,-3 0-21-16,3 0 0 0,-4-7 0 16,5 7 0-16,-5-10 0 0,-2 1 0 0,-1 3 0 0,0-4 0 15,-11 0 0-15,5 1 0 0,-5-1 0 0,1 1 8 16,-4-1-24-16,0 1-5 0,-4-4-1 0,4 7 0 15,-3-7 22-15,0 0 0 0,-1 1 0 0,-3 2 0 16,0-6 18-16,0 7 8 0,-3-4 2 0,3 0 0 0,0 4-28 0,-4-1 0 16,4 1 8-16,-4-1-8 15,1 1 0-15,-1 2 0 0,1 1 0 0,-1 3 8 0,1-1 20 0,-1 4 4 16,1 3 1-16,3 0 0 16,0 0-51-16,-7 0-10 0,0 0-3 0,0 0 0 0,3 3 31 0,4-3 0 15,-7 0 0-15,7 0 0 16,-7 7 0-16,7-7 0 0,0 0-8 0,0 0 8 15,0 0 0-15,0 0 0 0,3 6 0 0,-3-6 0 0,4 3 0 16,0 3 0-16,-1-3-8 0,4 1 8 16,0-1-27-16,0 0-2 0,4-3-1 0,-4-3 0 0,3 3 46 0,1-3 8 15,0-1 3-15,-1 1 0 0,4 0-27 0,0 0 0 0,-3 0 0 16,3 3 0-16,-3-3 0 0,-1 6 0 16,1-3 0-16,-1 3 0 0,-2 3 0 0,-5 1 0 15,4-1 8-15,-3 3-8 0,-1 4 0 0,-3 2 0 16,0 1 0-16,0 3 8 0,-3 3 4 0,-1 0 1 15,1 0 0-15,-4 3 0 0,-1-3 6 0,1 3 1 16,0-3 0-16,0 3 0 0,0 0-4 0,0-3 0 16,0 3 0-16,0-6 0 0,0 3-16 0,0 0 0 31,0-3 0-31,3-1 0 16,1 1 0-16,-1-3 0 0,1 0 0 0,-1-4 0 15,1-3 0-15,3 1 0 0,-4-4 0 0,4 0 0 0,0-6-8 0,0 0-6 0,0 0-1 0,0 0 0 0,0 0-89 0,4-6-19 0,-1-3-3 0,1-1-1 31,3 1-127-31,0 0-26 0</inkml:trace>
  <inkml:trace contextRef="#ctx0" brushRef="#br0" timeOffset="1440.82">21470 4079 1220 0,'4'-13'34'16,"-4"10"9"-16,0-3-35 0,3-3-8 0,-3-1 0 0,4 1 0 16,-1-1 112-16,-3-2 20 0,4 2 4 0,-4 1 0 15,3 0-44-15,1-1-10 16,-4 1-2-16,3-1 0 0,-3 4 13 0,4 3 3 0,-1-3 0 0,-3 6 0 15,0-3-52-15,0 3-9 0,0 0-3 0,0 0 0 16,0 0 26-16,0 0 5 0,0 0 1 0,0 0 0 0,4 6-16 0,-4 0-4 16,0 3 0-16,3 4 0 0,-3-4-19 15,0 4-4-15,0 3-1 0,0-1 0 0,-3 1 17 16,3 3 3-16,-4 3 1 0,1 0 0 16,-1-3-15-16,4-1-3 0,-3 4-1 0,-1 0 0 0,1-3-6 0,-1-3 0 0,1-1-1 15,-1 1 0 1,1 0-5-16,3 3-1 0,0-4 0 0,0 4 0 15,0-6-9-15,3-1 0 0,1-2 0 0,-1-1 0 16,1 0 0-16,3 1 0 0,0-4 0 0,0 3 0 0,0-5 0 16,0 2 0-16,0-3 0 0,0-3 0 15,0 0 0-15,4 0 0 0,-4-3 0 0,0 0 0 0,0 0 0 0,0-4 0 16,0 1 0-16,0 0 0 0,0 3 0 0,-3 0 0 16,3-7 0-16,0 4 0 0,-4-4 0 0,4 4-14 15,-3 0 3-15,-1 3 1 16,1-7-27-16,-1 4-6 0,-3 0-1 0,4 0 0 15,-8-4-42-15,4 4-9 0,0 0-1 0,-3-1-1 16,-1 1-76-16,1 0-15 0,-1-7-4 16,-3 7-477-16,0-3-96 0</inkml:trace>
  <inkml:trace contextRef="#ctx0" brushRef="#br0" timeOffset="1579.93">21410 4151 2188 0,'0'0'48'0,"0"0"11"0,0 0 1 0,0 0 1 0,0 0-49 0,0 0-12 15,0 0 0-15,0 0 0 0,0 0 105 0,0 0 19 16,0 0 3-16,0 0 1 0,7-3-3 0,0 3 0 0,-3 3 0 0,6-3 0 16,1 0-59-16,-1 3-12 0,1-3-2 0,0 0-1 0,3 0-24 0,0-3-5 15,-4 3-1-15,5-3 0 16,-5 0-21-16,4-4 0 0,0 4 0 0,-3 0 8 16,3 0-69-1,0 0-14-15,0 0-2 0,0 0-872 0,-3 3-175 0</inkml:trace>
  <inkml:trace contextRef="#ctx0" brushRef="#br0" timeOffset="2348.38">22158 3483 2016 0,'0'0'44'0,"0"0"10"0,0 0 2 0,0 0 0 0,0 0-45 0,0 0-11 0,0 0 0 0,0 0 0 16,0 0 107-16,0 0 19 0,0 0 4 0,0 0 1 16,4 3-43-16,-4-3-9 0,7 0-2 0,0 3 0 15,3-3-15-15,1 0-3 16,-1 0-1-16,1 0 0 0,3 0-16 0,0 0-3 0,0 0-1 0,0 0 0 0,1-3-15 0,-1 3-3 31,-4 0-1-31,4-3 0 0,0 3-19 0,-3 0 10 0,-4 0-10 0,4 0 8 0,-4 0-24 0,0 0-6 31,-4 0-1-31,4 0 0 0,-7 0 23 0,0 0 0 0,0 0 0 0,0 0 0 16,0 0-93-16,0 0-18 0,0 0-3 0,0 0-1 16,0 0-73-16,0 0-14 0,-7 3-3 0</inkml:trace>
  <inkml:trace contextRef="#ctx0" brushRef="#br0" timeOffset="2543.89">22179 3740 2703 0,'0'0'60'0,"0"0"12"0,0 0 2 0,0 0 2 15,0 0-61-15,4 0-15 0,3 3 0 0,0-3 0 0,3 0 93 0,1 0 16 16,3 0 3-16,0-3 1 0,0 3-46 0,4-3-10 0,-4 0-1 0,7 3-1 31,-7-3-37-31,7 3-7 0,-6 0-2 0,2-3 0 0,-3 3-9 0,4 0 0 0,0 0 0 0,-4 0 0 16,3 0-49-16,-3 3-12 0,1-3-3 0,-1 3-1356 15</inkml:trace>
  <inkml:trace contextRef="#ctx0" brushRef="#br0" timeOffset="4444.76">22938 3226 594 0,'0'0'12'0,"0"0"4"0,0 0 0 0,0 0 1 0,0 0-17 0,0 0 0 0,-4-3 0 0,4 3 0 16,-3-3 74-16,3 3 11 0,0 0 3 0,-4-6 0 15,1 2 8-15,3 4 3 0,0 0 0 0,0 0 0 16,-8-3 8-16,8 3 1 0,0 0 1 0,-3-3 0 16,3 3-23-16,0 0-5 0,-4 0-1 0,4 0 0 15,0 0-10-15,0 0-2 0,0 0-1 0,0 0 0 0,0 0-3 0,0 0 0 32,0 0 0-32,0 0 0 0,0 0 0 0,-3 3 0 0,3 4 0 15,0 2 0-15,0 0 0 0,3 1 0 16,1-1 0-16,-1 7 0 0,-3-1-25 0,8 4-6 15,-5 3-1-15,4 3 0 0,0-3 0 0,4 7 0 0,-1-8 0 0,4 5 0 16,-3-1-32-16,3 0 0 0,4 0 0 0,-1 0 0 16,5 0 0-16,-1 0 0 0,0 3 0 0,4-3 0 15,-1 4 58-15,-3-1 5 0,1 0 1 0,2-3 0 0,-6 0-52 0,3-3-12 16,-7-3 0-16,4 0 0 16,-4-7-14-16,-3 1-6 0,3-1 0 0,-4-2-1 15,1-1 21-15,-4-3 0 0,0 1 0 0,-4-4 8 16,-3-3-8-16,0 0 12 0,0 0-12 0,0 0 12 0,0 0-12 0,0 0 12 15,0 0-12-15,0 0 12 0,0 0-12 0,-3 0 10 0,-4-3-10 0,0-4 10 32,0 1-59-32,0 0-12 0,0 0-3 0,-4-1 0 15,4 1-59-15,-7-6-12 0,3 2-2 0,1 1-1 16,3-4-13-16,-4 4-2 0,1-1-1 0,-1 1 0 16,4 3-47-16,-4-1-10 0,1-5-1 0</inkml:trace>
  <inkml:trace contextRef="#ctx0" brushRef="#br0" timeOffset="5275.71">22842 3204 1350 0,'0'0'29'0,"0"0"7"0,0 0 0 0,0 0 3 16,0 0-31-16,0 0-8 0,0 0 0 0,0 0 0 15,0 0 104-15,0 0 19 0,0 0 4 0,0 0 1 0,0 0-21 0,0 0-4 16,0 0-1-16,0 0 0 0,0 0-28 0,0 0-6 16,0 0 0-16,0 0-1 0,0 0 9 0,0 0 1 15,7 0 1-15,0 3 0 0,1 0-30 0,-1-3-5 16,3 4-2-16,-3-4 0 0,0 0-9 0,4 3-1 16,-1-3-1-16,1 0 0 0,3 0-41 0,4 0-8 0,-1-3-1 0,1 3-1 15,3 0 57-15,0 0 12 0,1 0 3 0,2 0 0 16,4 0-37-16,1-4-14 15,-5 4 11-15,5-3-11 0,-5 0 0 0,5 3 8 0,-8-3-8 0,3 3 0 16,1-6 8-16,-4 3 0 0,4 3-8 0,-4 0 12 16,0 0-12-16,0 0 0 0,-3 0-9 0,3 0 9 0,-3 3 0 15,0-3 0-15,3 0 0 0,-4 0 0 16,1 0 0-16,-4 0 0 0,0-3 0 0,-3 3 0 16,-1-4 0-16,1 4 0 0,0-3 8 0,-1 0-8 15,-3 0 0-15,0 0 0 0,-3-3 0 0,3 2 0 0,-4 4 9 0,4-3-9 31,-7 3 0-31,7-3 9 0,-7 3-9 0,0 0 0 0,0 0 0 0,8 3 0 16,-8-3 0-16,3 0 8 0,-3 0-8 0,0 0 0 0,0 0 11 0,4 7-3 16,-4-7-8-16,3 6 12 0,-3-6-1 0,0 0-1 15,0 6 0-15,4 0 0 0,-4 1 0 0,-4 2 0 16,4-6 0-16,0 4 0 16,-3-1 0-16,3 3 0 0,-4 1 0 0,1 2 0 0,-1-2 1 15,0 2 0-15,1 4 0 0,-1 3 0 0,-3 3-2 16,4-1 0-16,-4 1 0 0,3 7 0 0,1-4 7 0,-1-3 0 15,-3 6 1-15,4-3 0 0,-4 0-1 0,-1 0 0 16,1 0 0-16,0 0 0 16,0 0 0-16,4 0 0 0,-8 1 0 0,8-1 0 0,-8 0-4 0,8-3 0 15,-4 3-1-15,-1-6 0 0,5 3-11 0,-1-7 12 16,1 1-12-16,-1 0 12 0,1-4-12 0,-1 1 8 0,4-4-8 16,-3 0 8-16,-1 1-8 0,4-4 0 0,0 0 0 0,0-6 0 15,0 0 0-15,0 0 0 0,0 0 0 0,0 0 0 16,0 0 0-16,0 0 0 15,0 0 0-15,0 0 0 0,0 0-43 0,-3-6-1 16,-1 3 0-16,4-3 0 0,-3-1-69 0,3 1-15 16,0 3-2-16,0 3-1261 0</inkml:trace>
  <inkml:trace contextRef="#ctx0" brushRef="#br0" timeOffset="10353.64">23823 3866 1036 0,'0'0'23'0,"0"0"5"0,0 0 0 0,0 0 1 0,0 0-29 0,0 0 0 16,0 0 0-16,0-7 0 16,0 7 108-16,0-6 16 15,0 6 4-15,0 0 0 0,0 0-26 0,0 0-5 0,0 0-1 0,0 0 0 0,0 0-13 0,0 0-3 16,4-3-1-16,-4 3 0 15,0 0-14-15,0 0-2 0,0 0-1 0,0 0 0 0,0 0-34 0,0 0-8 16,0 0 0-16,0 0-1 16,-7 0-19-16,3 3 0 0,1 3 0 0,-5 1 0 15,5-1 20-15,-4 0 0 0,0 4 0 0,0-7 0 16,0 6 3-16,-4 1 1 0,4-1 0 0,0-3 0 16,3 1-4-16,-3-1 0 0,4-3 0 0,3-3 0 0,0 0 4 0,0 0 1 15,-4 3 0-15,4-3 0 0,0 0-17 0,0 0-8 16,0 0 0-16,0 0 8 0,0 0-8 0,0 0 0 15,4 0 0-15,6 0 0 0,-2 3-8 0,-1-3 8 16,3 3 0-16,1 0 0 0,-1-3-24 0,4 4 0 0,1-1 0 0,-1 0 0 16,0 0 49-16,0 3 10 15,0-3 1-15,0 7 1 0,0-4-16 0,-3 4-3 16,-1-1-1-16,1 0 0 0,-4 1 4 0,-3 2 1 16,-1-2 0-16,1 2 0 0,-4 1 2 0,3-1 1 0,-6-2 0 0,-1 2 0 15,1 1 2-15,-1-1 0 16,-3-2 0-16,0 2 0 0,-4 1-8 0,1-4-2 0,-1 1 0 15,1-4 0-15,-1 3-27 0,-3 1-6 0,3-7 0 0,1 3-1 16,3-3 17-16,-4 0 0 0,1-3 0 0,-1 0 0 16,4-3 16-16,0 3 8 0,0-3 0 0,0 0 1 31,3-3-74-31,-3 3-15 0,4-4-4 0,-1 1 0 16,1-3-92-16,3-1-20 0,3 1-3 0</inkml:trace>
  <inkml:trace contextRef="#ctx0" brushRef="#br0" timeOffset="13273.59">24536 3386 1616 0,'0'0'46'0,"0"0"10"15,-4-6-45-15,1 3-11 0,-1-4 0 0,1 4 0 0,-1-3 91 0,-3 3 16 32,7 0 3-32,-7-1 1 0,3 1 13 0,1 3 4 0,-4 0 0 0,0 0 0 0,0 0-52 15,0 0-9 1,0 0-3-16,0 0 0 0,-4 0 0 0,0 3 0 0,1-3 0 16,-1 7 0-16,-3-4-18 0,4 3-4 0,-1 0-1 0,0 1 0 0,4 2-14 0,-3 1-3 15,-1-4-1-15,4 6 0 16,0 1-23-16,4-4 0 0,-1 1 0 0,0 5 0 0,1-2 0 0,-1 6 0 15,1-10 0-15,-1 10 0 0,4-3 0 0,0 6 0 16,0-4 0-16,4 1 0 0,-1-3 29 0,1 0 2 16,3-1 0-16,0-2 0 15,4-1-50-15,-1-5-9 0,4-1-3 0,0 0 0 0,1-3 47 16,-1 0 10-16,0-3 2 0,0-3 0 16,0 0-28-16,4-3 0 0,-4 3 0 0,0-7 0 0,0 1 0 15,-3-1 0-15,3 1 0 0,-7 0 0 0,3-4 0 0,-3 1 0 0,-3-1-9 0,3 0 9 16,-4 1 0-16,-3-1 0 0,0 1 0 0,0 2 0 15,0-2-22-15,0 3-1 0,-7-1 0 16,4 4 0-16,-1-4 40 0,-3 7 8 16,4 0 2-16,-4 0 0 15,3 3-43-15,-3 0-9 0,4 0-2 0,-4 3 0 0,3 3 44 0,4 1 9 0,0-1 2 0,0 0 0 32,0 4-45-32,4-1-9 0,-1 4-2 0,4 2 0 0,-3 1 41 0,3 3 8 0,3 3 2 15,1 3 0-15,-4 0-23 0,4 3 0 16,3 3 0-16,0-2 0 0,0 2 8 0,-4 0-8 0,5 4 8 0,-1 6-8 15,-4-10 9-15,4 3-9 16,0 4 12-16,1 0-12 0,-1-1 18 0,-4 1-3 0,1 0-1 0,-1-1 0 16,-3 1-14-16,1-7 0 0,-1 1 0 0,-4-1 0 15,1-3 16-15,-4-3 1 0,-4-3 0 16,-3-3 0-16,4 0-17 0,-8-7 0 0,4 1 0 0,-4-4 0 16,-3 1 0-16,-3-4 0 15,2-3 0-15,-2-3 0 0,-1 0 0 0,1-3 0 0,2 0 0 0,-2-3 0 16,-1-4 0-16,1 1 0 0,-1-1 0 0,-3-2 0 15,7-1 0-15,-4-2 0 0,0-4 0 0,4 0 0 16,0 0 0-16,4-3 0 0,-1 0 0 0,4-3 0 0,3 0 0 0,1 0 0 16,3-3 0-16,3 0 0 15,1-1 0-15,3 4 0 0,0-3 0 0,4 6 0 0,3 0 0 0,3 3 0 0,-3 1 0 0,8 2 0 32,-5 0 0-32,1 0 0 0,0 4 0 0,-1 3 0 0,4-4 0 15,-3 4 0-15,0-1 0 0,-1 4 0 16,1 0 0-16,-4-1 0 0,4 1 0 0,-4 3 0 0,-4 0 0 15,1 0 0-15,-4 0 0 0,-7 3 0 16,7 0-48-16,-7 0-12 0,0 0-4 0,0 0 0 16,0 0-153-16,4-7-31 0,-4 7-7 0,3-12-1 0</inkml:trace>
  <inkml:trace contextRef="#ctx0" brushRef="#br0" timeOffset="14611.46">25104 3781 1728 0,'0'0'38'0,"0"0"8"0,0 0 2 0,0 0 0 0,0 0-39 0,0 0-9 0,0 0 0 0,0 0 0 16,0 0 100-16,0 0 19 0,7-3 3 0,-7 3 1 15,0 0-43-15,3-3-9 0,-3 3-2 0,0 0 0 16,0 0 20-16,-7-7 4 0,4 4 1 0,-1 0 0 16,-3 0-24-16,4 0-5 0,-4 0-1 0,-1 0 0 15,-2 0-16-15,-1-4-4 0,1 1-1 0,-1 0 0 16,-3-4-13-16,7 1-2 16,-4-4-1-16,1 1 0 0,3-4-9 0,-4-3-2 15,4 4 0-15,0-4 0 0,4 0-5 0,-5-6-2 16,1 3 0-16,7-3 0 0,0 3-9 0,0-3 12 0,0 3-12 15,4 3 12-15,3 0-12 0,0 1 0 16,0-8 0-16,0 4 0 0,4-3 0 0,-4 3 0 0,3 0 14 16,4-6-4-16,1 6-10 0,-1-3 0 0,-4 6 0 15,4 1 8-15,-3 2-8 0,-4 3 0 0,4-2 0 0,-1 5 0 0,-6 1 0 16,3 6 0-16,0-7 0 0,0 7 0 16,-4 0-77-16,-3 3-11 0,0 0-3 0,7 0 0 15,-7 0-117 1,8 0-24-16,-1 3-5 0,0 0-879 0</inkml:trace>
  <inkml:trace contextRef="#ctx0" brushRef="#br0" timeOffset="15266.08">25580 3201 1552 0,'0'0'44'0,"0"0"10"0,0 0-43 0,0 0-11 15,0 0 0-15,0 0 0 0,0-9 140 0,0 9 25 0,0 0 6 0,0 0 1 16,0 0-71-16,0 0-13 0,0 0-4 0,0 0 0 16,-7 3-16-16,3 3-3 0,-6-3-1 0,3 0 0 15,0 4-27-15,0 5-5 0,-4-3-2 0,0 7 0 0,1-6 3 0,-1 8 1 16,-3-2 0-16,4 0 0 15,-5 3-9-15,1-1-1 0,-3-5-1 0,3 6 0 16,3-7 1-16,0 1 0 0,1-1 0 0,3-2 0 16,0-1-6-16,3-3-1 0,1 1 0 0,3-7 0 15,0 0-17-15,3 3 0 0,4 0-8 0,0 0 8 0,4-3-8 0,-1 0 8 16,1 0 0-16,3-3-9 16,0 0 9-16,0 0 0 0,4 0 0 0,0-1 0 0,-1 1 0 0,1 0 9 15,0 0-1-15,3 3-8 0,-4-3 17 0,5 3-3 16,-1 0-1-16,-4 0 0 0,1 3-13 0,-4 3-16 15,-3 1 3-15,3-1 1 0,-4 3 46 16,-3-3 10-16,-3 4 1 0,3-1 1 0,-7 1-21 16,0 2-4-16,0 1-1 0,0-1 0 0,-3 1-4 0,-5-1-2 0,-2 4 0 15,-1-3 0-15,1-1-24 16,-1 1-5-16,-3-1-1 0,0-2 0 0,0-1 35 0,0 0 6 16,0-2 2-16,-1 2 0 0,1-3-27 0,4-2-14 0,-4-1 2 0,3 0 0 31,4-3-81-31,0 0-16 0,0 0-3 0,7 0-1 0,0 0-103 15,0 0-20-15,3-6-4 0</inkml:trace>
  <inkml:trace contextRef="#ctx0" brushRef="#br0" timeOffset="15694.2">25908 3486 1036 0,'0'0'23'0,"0"-6"5"0,4 0 0 0,-1-4 1 0,1 4-29 0,-1 0 0 0,4-4 0 0,-3 1 0 0,-1 3 108 0,4-4 16 16,-3 1 4-16,3 0 0 0,-4 2-8 0,4 1-2 16,-3 3 0-16,-4 3 0 0,4-3-35 0,-4 3-7 15,0 0-2-15,0 0 0 16,0 0 29-16,7 6 5 0,-7 0 2 0,0 4 0 15,0-1-22-15,0 4-5 0,-7-1-1 0,3 4 0 16,0 3-14-16,-3-1-4 0,4 4 0 0,-4-3 0 0,3 3-51 0,-3 0-13 0,4 0 0 0,-4 3 0 16,3 0 0-16,1 0 0 15,-1 0 0-15,4 7 0 0,-3-7 34 0,3 0 4 16,0-6 1-16,3 3 0 0,4-7-31 0,-3-2-8 16,3-1 0-16,-4-2 0 0,8-1 0 0,-4 1 0 0,3-10 0 15,-2 0 0-15,2 0 0 0,1-7 0 16,-1 4 0-16,1-3 0 0,-1-3 0 0,-3-1-8 0,4 1 8 0,-4-4 0 15,0 4-18-15,-3-4 2 0,-1 1 0 0,4-1 0 16,-7 1-54-16,4-4-10 16,-1 3-3-16,-6 1 0 15,-1-4-57-15,1 4-11 0,-4-4-2 0,0 3-608 0,0 1-122 0</inkml:trace>
  <inkml:trace contextRef="#ctx0" brushRef="#br0" timeOffset="15847.93">25866 3659 2448 0,'0'0'54'0,"0"0"11"0,0 0 3 0,0 0 0 0,7 0-55 0,-4-3-13 16,8-1 0-16,-4 1 0 16,3 0 99-16,1 0 17 0,-4-3 3 0,4 3 1 15,3-4-45-15,-4 4-9 0,5-3-2 0,-1 0 0 16,3 3-51-16,-3-1-13 0,0 1 0 0,1 0 0 16,-1 0-48-16,3 0-13 0,-3 0-3 0,1 3 0 15,-1 0-102-15,0 0-21 0</inkml:trace>
  <inkml:trace contextRef="#ctx0" brushRef="#br0" timeOffset="16133.36">26381 3605 1911 0,'0'0'54'0,"0"0"12"0,0 0-53 0,0 0-13 0,0 0 0 0,0 0 0 16,0 0 130-16,0 0 23 15,0 0 5-15,0 0 1 0,3 7-39 0,1-1-8 16,3 3-2-16,-4 1 0 0,-3-1-27 0,4 4-6 16,-1 2-1-16,1 1 0 0,-4 3-12 0,3 0-2 15,-3 0-1-15,0 6 0 0,0-7-21 0,0 4-5 0,0 0-1 0,0-3 0 16,0 0-18-16,0 0-4 0,-3-4-1 0,3 4 0 16,0-3-11-16,-4-4 0 0,1 1 0 0,-1 0 0 31,1-4-81-31,-4 0-12 0,3 1-3 0,1-4 0 0,-4 0-142 0,3-3-29 0</inkml:trace>
  <inkml:trace contextRef="#ctx0" brushRef="#br0" timeOffset="16735.65">26666 3333 1958 0,'0'0'43'0,"0"0"9"0,0 0 1 0,0 0 3 16,0 0-45-16,-3 6-11 0,-1-3 0 0,-3 3 0 15,7 1 104-15,-3-1 20 0,-1 3 3 0,1 4 1 16,-1 3-52-16,1-4-9 0,-1 7-3 0,4 0 0 16,-3 3 0-16,3 3 0 0,-4-6 0 0,8 6 0 0,-4 0 0 0,3-3 0 31,1 0 0-31,3-4 0 0,0 1-51 0,3-3-13 0,1-4 0 0,3-2 0 0,0-1 0 0,0-2 0 31,0-7 0-31,4 0 0 0,-4-4 9 0,7-5-1 0,-7 0 0 16,4-4 0-16,0-3-8 0,-1 1 0 0,1-4 0 0,-4 0 0 0,4 0 0 0,-4 0 0 15,0 1 0-15,-3 2 0 0,-1 0 0 0,1 4 0 16,-4-7 0-16,0 0 0 0,3 7-9 16,-6-4 9-16,0 3-12 0,3 1 12 0,-4-1 0 0,1 4 0 15,-4-1 0-15,0 4 0 0,0 6 0 0,0 0 0 16,0 0 0-16,0 0 0 0,0 0 0 0,0 10 0 15,0-1 0-15,0 4 0 16,0-1 21-16,0 4 11 0,3 3 3 0,-3-1 0 16,4 4-15-16,-1 0-4 0,1 0 0 0,3 0 0 0,-4 0 1 0,4 3 0 0,-3-3 0 0,3 3 0 15,0-6-4-15,0 3-1 0,0-3 0 16,0-4 0-16,0 1-12 0,-3-3 0 16,3-4 8-16,-4-3-8 0,1 1 0 0,-4-7 0 15,0 0 0-15,0 0 0 0,7-4-112 0,-4-2-28 0,5 0-5 0,-5-7-1223 16</inkml:trace>
  <inkml:trace contextRef="#ctx0" brushRef="#br0" timeOffset="17245.18">27344 3734 1407 0,'0'0'40'0,"0"0"8"15,0-6-38-15,0 6-10 0,3-7 0 0,1 1 0 0,-4 3 136 0,0 3 24 16,3-6 6-16,-3 6 1 0,0 0-31 0,0 0-7 16,0 0-1-16,0 0 0 0,0 0-51 0,0 0-10 15,0 0-3-15,0 9 0 0,0 1 32 0,0 2 5 16,-3 1 2-16,3 5 0 0,-4 4-38 0,1-6-7 16,-1 6-2-16,4 0 0 0,-3 0-25 0,3 3-6 0,-4-3-1 15,4 3 0-15,4 0 4 0,-1 0 0 16,-3-3 0-16,0 0 0 0,4-3-28 0,-1-6 0 0,1 2 0 15,3-2 0 1,-4-1 0-16,5-2 0 0,-1-1 0 0,3-3 0 0,1-3 0 0,3 1 0 0,0-8 0 16,0 1 0-16,0-6 0 0,4 0 0 15,-4-1 0-15,4-6 0 0,-4 4 0 0,0-1 0 0,0-2 0 16,-4-1 0-16,5 3 0 0,-8 4 0 0,3 0 0 0,-3-1 0 31,0 1-27-31,-3-1-10 0,-1 1-3 0,-3 3 0 16,0-4-28-16,-3 4-7 0,-1 0-1 0,-3-4 0 0,0 4-76 15,-3-3-16-15,-4-1-4 0,-1 4-985 0</inkml:trace>
  <inkml:trace contextRef="#ctx0" brushRef="#br0" timeOffset="17443.36">27326 3903 2504 0,'0'0'71'0,"0"0"16"15,0 0-70-15,0 0-17 0,0 0 0 0,7 0 0 0,0 3 132 0,0-3 22 16,0 0 5-16,4 0 1 15,0 0-57-15,-1 0-11 0,1 0-3 0,3 0 0 0,-4 0-43 0,5 0-9 16,2 0-1-16,-3 0-1 0,0 0-35 0,4-3 0 16,-4 3 0-16,0-3 0 15,4 0-32-15,-4-3-12 0,0 3-4 0,-3-4 0 16,3-2-110-16,-4 3-22 16,-3-1-5-16,4 1-1 0</inkml:trace>
  <inkml:trace contextRef="#ctx0" brushRef="#br0" timeOffset="17958.18">27637 3163 2084 0,'0'0'46'0,"0"0"10"0,0 0 1 0,0 0 1 0,0 0-46 0,0 0-12 16,0 0 0-16,0 0 0 0,0 0 76 0,3 7 14 16,1-1 2-16,3 3 1 0,0 1 3 0,0-1 1 15,3 1 0-15,1-1 0 0,0 3-37 0,3-2-7 16,-4-1-1-16,4 1-1 0,4-1-12 0,3 0-3 0,0-2 0 0,1 5 0 16,2-5-22-16,-3 2-5 15,4 4-1-15,3-1 0 0,-3 1 45 0,0 2 9 16,-4 1 2-16,0 3 0 0,0 0-52 0,-7-1-12 15,-3 4 0-15,-1 3 0 0,-2 1 54 0,-5 5 8 16,1-6 2-16,-8 6 0 0,1 1-52 0,-5-4-12 0,1 3 0 0,-7 1 0 16,0-4 0-16,-3 0-18 15,-1-6 4-15,-3-3 1 0,3-7-9 0,-3-2-2 0,-4-4 0 0,4-3 0 16,-4-6-90-16,4-3-18 0,-3-7-4 0,-1-2-800 16,0-1-160-16</inkml:trace>
  <inkml:trace contextRef="#ctx0" brushRef="#br0" timeOffset="18627.24">26709 3217 1796 0,'0'0'40'0,"0"0"8"16,0 0 1-16,0 0 1 0,0 0-40 0,0 0-10 0,-4 0 0 0,4 0 0 15,0 0 89-15,0 0 16 0,0 0 3 0,0 0 1 16,0 0-24-16,0 0-5 0,7-3 0 0,0 3-1 16,0 0-24-16,4-4-5 0,0 4-1 0,-1-3 0 0,1 0 2 0,-1 3 0 15,4-3 0-15,1-3 0 0,2 3-31 0,1-4-5 32,0 4-2-32,-1-3 0 0,1 0 25 0,-1 2 5 0,1-2 1 0,-4 3 0 0,4 0-32 0,-1 3-12 15,-2 0 8-15,-5 0-8 0,1 0 8 0,-1 0-8 16,-3 0 8-16,4 0-8 0,-8 0 8 0,-3 0-8 15,8 0 8-15,-8 0-8 0,0 0 15 0,0 0-3 16,7-6 0-16,-7 6 0 16,0-7 14-16,0 1 2 0,0 3 1 0,0-3 0 0,-4-4-1 0,-3 1 0 15,0 6 0 1,0-10 0-16,-4 4-8 0,1-1-1 0,-4 1-1 0,0 3 0 0,-1-4-10 0,5 4-8 0,-8 3 12 0,4-3-12 16,3 3 0-16,1 3 0 0,-1 0 0 0,1 0 0 31,3 3-56-31,0-3-19 0,0 3-3 0,0 0-1 15,7-3-146-15,-4 0-30 0,4 0-5 0,0 0-2 0</inkml:trace>
  <inkml:trace contextRef="#ctx0" brushRef="#br0" timeOffset="19708.97">25319 3035 1800 0,'0'0'40'0,"0"0"8"0,0 0 1 0,0 0 1 0,0 0-40 0,0 0-10 0,0 0 0 0,-4 6 0 31,-3-3 102-31,7-3 18 0,0 0 4 0,0 0 1 16,0 0-44-16,0 0-9 0,0 0-1 0,0 0-1 0,0 0-29 0,7 3-5 15,4 7-2-15,-4-10 0 0,4 0-10 0,-1 3-1 0,4-3-1 0,0 0 0 0,0-3-7 16,4 3-2-1,0 0 0-15,-4-3 0 0,7-4-3 0,-3 4-1 0,-1 0 0 0,1 0 0 16,3-3 15-16,-3 3 2 0,3-1 1 16,0 1 0-16,-3 0-27 0,-1 0 0 0,-3 0 0 0,1 0 0 15,2 0-16-15,-6-4-8 0,-1 4-1 0,1 0-1 16,-4-3 26-16,0 3 8 0,-3-1 0 0,-4 4 0 0,3-6 8 0,-3 0 1 16,0 0 1-16,-3 3 0 0,-4-1 41 0,0-5 8 15,-1 6 1-15,-2 0 1 16,-4-4-8-16,3 4-1 0,-3 0-1 0,3 0 0 0,-3 0-47 0,4 0-12 15,-1 0 0-15,1-1 0 0,-1 1 0 16,4 3 0-16,0-3 0 0,0-3 0 0,0 3 0 0,3 0-9 16,4 3 9-16,-3-7 0 15,3 4-72 1,0-3-8-16,0 6-2 0,0-3 0 0,0 3-121 0,3-6-24 0,1 2-5 0,-4 4 0 16</inkml:trace>
  <inkml:trace contextRef="#ctx0" brushRef="#br0" timeOffset="28509.75">20634 5101 1497 0,'0'0'32'0,"0"0"8"0,0 0 0 0,0 0 4 0,0 0-36 0,0 0-8 0,0 0 0 0,0 0 0 16,0 0 104-16,0 0 20 0,0 0 3 0,0 0 1 16,0 0-52-16,0 0-9 15,0 0-3-15,0 0 0 0,0 0 1 0,0 0 0 0,0 0 0 0,4 9 0 16,-4-2-8-16,7 2-1 0,-4 1-1 0,1-1 0 16,-4 0-11-16,3 1-3 0,1 5 0 0,-1 4 0 15,4 3-8-15,-3 3-1 0,-1 0-1 0,4 19 0 16,0-3-3-16,-3 3 0 0,-1 0 0 0,5 3 0 15,-5 0-4-15,4-3 0 0,-3 0-1 0,-1-4 0 16,4-2-11-16,-3-3-1 0,-1-4-1 0,1-3 0 0,3 0-10 16,0-6 0-16,-4 0 9 0,1 0-9 15,0-3 0-15,-1 0 0 0,1 0 0 0,-1-7 8 16,-3 1-8-16,0-1 0 0,0-2 0 0,0-1 0 16,0-3-28-16,0-6 0 0,0 0 0 0,0 0 0 15,0 0-73-15,0 0-15 0,0 0-4 0,4-3 0 16,-4-3-92-16,0 0-18 0,3-4-4 0,-3-2-675 15</inkml:trace>
  <inkml:trace contextRef="#ctx0" brushRef="#br0" timeOffset="28859.23">21093 5004 2120 0,'0'0'47'0,"-4"3"9"0,-3 0 3 0,3 0 0 0,4-3-47 0,0 0-12 0,0 0 0 0,0 0 0 16,0 0 71-16,-3 7 12 15,3-1 2-15,0 3 1 0,3 1-30 0,1 2-5 16,0 1-2-16,3 6 0 0,-4-1-29 0,4 4-7 0,0 3-1 0,0 4 0 16,0-1 42-16,0 6 8 0,0 4 2 0,-3 3 0 15,3-4-7-15,0 7-1 0,-3-3 0 0,3 3 0 0,-4-3-19 16,4-4-4-16,0-2-1 0,-3-7 0 15,3 0-12-15,-4 0-2 0,1 1-1 0,3-1 0 16,-3 0-9-16,3 3-8 0,-4-2 12 0,4 8-12 16,-3-5 9-16,3-4-9 0,-4-6 0 0,1 0 9 15,-4-7-9-15,0-2 0 0,3 0 0 0,-3-1 0 0,0-6-9 0,0-6-7 16,0 0-2-16,0 0 0 16,-7-6-78-16,0 0-16 0,0-4-4 0,0-2 0 15,-3-1-45-15,2 1-10 0,-2-4-1 0,-1 0-905 16</inkml:trace>
  <inkml:trace contextRef="#ctx0" brushRef="#br0" timeOffset="29113.46">20832 5722 2419 0,'0'0'53'0,"0"0"11"0,0 0 3 0,0 0 1 0,-8 0-55 0,8 0-13 0,0 0 0 0,0 0 0 16,0 0 105-16,0 0 19 0,0 0 3 0,0 0 1 15,0 0-72-15,0 0-13 16,0 0-3-16,11 6-1 0,-4-6-11 0,4 3-3 16,3-3 0-16,0 0 0 0,0 0 23 0,0 0 4 15,4-3 0-15,-1 3 1 0,5 0-25 0,-1-3-4 16,-4 3-2-16,5-3 0 0,-1 3-10 0,-4 0-1 0,1 0-1 0,0 3 0 16,-4-3-10-16,0 0 0 15,0 0 0-15,0 3 8 0,-3-3-46 0,3 3-10 0,-4 4-1 0,4-4-1 31,-3 3-143-31,3 0-29 0,-3 1-6 0,3-1 0 0</inkml:trace>
  <inkml:trace contextRef="#ctx0" brushRef="#br0" timeOffset="29811.13">21516 5894 1551 0,'3'-15'34'0,"-3"8"7"0,0-2 2 0,0 3 1 0,4-4-36 0,-4 1-8 16,4 0 0-16,-4-1 0 0,3 1 92 0,-3-1 17 0,0 1 3 0,4 3 1 0,-4-1 12 0,0-2 3 15,0 3 0-15,3 3 0 16,-3 3-52-16,0 0-9 0,0 0-3 0,0 0 0 16,0 0-16-16,0 0-3 0,0 0-1 0,0 0 0 15,0 0 6-15,0 0 1 0,0 9 0 0,-3 3 0 16,-1 1-15-16,1 3-4 0,-1 3 0 0,0 2 0 0,4 5-4 0,-7 2 0 0,4 0-1 15,-1 0 0-15,1 0-3 16,-1 1-1-16,1 2 0 0,-1 0 0 0,1-6-3 0,3 1-1 16,-4-5 0-16,4 1 0 15,4-3-7-15,-4-3-2 0,3 3 0 0,1-7 0 0,-1-2-10 0,1-1 0 0,3 1 0 0,0-4 0 16,0-3 0 0,0 0 0-16,0 0 0 0,4-3 0 0,-1 0 0 0,1-3 0 0,-4 0 0 0,3-3 0 15,1-4 0 1,0 4 0-16,-1-3 0 0,-3-1 0 0,4 1 0 0,-4-4 0 15,0 4 0-15,4-4 0 0,-4 4 0 0,0-1-19 0,-4 1 3 0,4 0 1 32,-3-1-94-32,-1 1-19 0,-3 3-4 0,0-1-1 0,0-2 8 15,-3 3 1-15,-1-1 1 0,1 1-651 0,-4 0-130 16</inkml:trace>
  <inkml:trace contextRef="#ctx0" brushRef="#br0" timeOffset="30028.2">21442 6017 2721 0,'0'0'60'0,"0"0"12"0,0 0 2 0,0 0 3 0,0 0-61 0,0 0-16 0,0 0 0 0,0 0 0 0,10-3 80 0,-3 3 12 31,4 0 4-31,0 0 0 0,-1 0-34 0,1 3-6 0,3-3-2 0,0 0 0 0,0 0-30 0,0 0-7 16,0 0-1-16,4 0 0 46,-4 0-8-30,4 0-8-16,-4-3 12 0,7 3-12 0,-3-4-147 0,-1 4-36 0,4-3-7 0</inkml:trace>
  <inkml:trace contextRef="#ctx0" brushRef="#br0" timeOffset="30534.28">22207 5600 2300 0,'0'0'51'0,"-3"3"10"0,-4 0 3 0,7-3 0 0,0 0-52 16,0 0-12-1,-4 3 0-15,4-3 0 0,0 0 132 0,0 0 23 0,0 0 5 0,0 0 0 0,0 0-76 0,0 0-16 16,7 3-4-16,0 0 0 0,0 0 0 0,0 1 0 16,4-4 0-16,0 3 0 15,-1-3-40-15,4 3-8 0,-3-3-1 0,7 0-1 0,-4 0 9 0,3 0 1 0,-3-3 1 0,-3 3 0 16,3-3 0-16,-3 3 0 16,-1-4 0-16,1 1 0 15,-1 3-25-15,1-3 0 0,-4 3 0 0,0-3 0 16,0 0-46-16,0 3-14 0,-7 0-4 0,0 0 0 15,0 0 0-15,0 0 0 0,0 0 0 0,0 0 0 16,0-6 0-16,-3 3 0 0,-1-1 0 0,-3 1 0 16,0 3-204-16,-3 3-42 0,-12 1-8 15,1-1-2-15</inkml:trace>
  <inkml:trace contextRef="#ctx0" brushRef="#br0" timeOffset="30732.93">22186 5829 3110 0,'0'0'68'0,"0"0"15"0,0 0 2 0,0 0 3 0,0 0-71 0,0 0-17 0,0 0 0 0,7 3 0 0,4 0 55 0,-1-3 7 16,1 3 2-16,3-3 0 0,0 0-52 0,0 3-12 31,0-3 0-31,4 0 0 0,-4 0 54 0,0 0 8 0,0 0 2 0,4-3 0 16,-4 3-103-16,0-3-20 0,0 3-4 0,1-3-1 15,-1 3-204-15,-4-3-42 0,25-10-8 16,-13 10-2-16</inkml:trace>
  <inkml:trace contextRef="#ctx0" brushRef="#br0" timeOffset="31397.26">22973 5211 1314 0,'0'0'37'0,"0"0"8"16,0 0-36-16,0 0-9 0,0-6 0 0,0 6 0 16,0 0 104-16,0 0 20 0,0 0 3 0,0 0 1 0,0 0 0 15,0 0 0-15,0 0 0 0,0 0 0 0,3 6-11 0,4 0-1 0,1 4-1 0,-1 2 0 16,0 1-31-16,0 2-5 15,3 7-2-15,-3-3 0 0,0 3-10 0,4 3-3 0,-4 3 0 0,4 4 0 32,3-4-2-32,0 3-1 0,0 1 0 0,4 11 0 0,3-8-31 0,-4-4-6 15,1-2-2-15,-4-1 0 0,4-6-11 0,-8-3-3 16,4-1 0-16,-3-2 0 0,-4-7 24 0,4 1 4 16,-4-4 0-16,0 0 1 0,0-3-64 0,-7-3-13 0,0 0-2 0,3-6-1 31,1 0 3-31,-4-3 0 0,0-1 0 0,-4-2 0 0,4-4-78 0,-7 0-15 0,4 1-3 15,-4-4-1 1,0 0-96-16,-4-3-19 0,-10-22-4 0,3 10-1 0</inkml:trace>
  <inkml:trace contextRef="#ctx0" brushRef="#br0" timeOffset="31844.69">22934 5179 2188 0,'0'0'48'0,"0"0"11"0,-7 0 1 0,4 4 1 0,3-4-49 0,0 0-12 0,0 0 0 0,0 0 0 16,0 0 54-16,0 0 8 0,0 0 2 0,0 0 0 0,7 3 0 16,3 0 0-16,1 0 0 0,3 3 0 0,0-3 0 0,4 1 0 15,3-4 0-15,3 3 0 16,1-6-29-16,3-1-6 0,4 1-1 0,3-3 0 0,-3-3-12 0,0-4-4 16,0 4 0-16,-1-4 0 15,1 4-4-15,-7-4-8 0,0 1 11 0,-1 2-11 0,-3 1 21 0,4 3-2 0,-4-4-1 16,0 7 0-16,-3 0-18 0,3 3-16 0,0-3 4 0,-3 3 0 31,-4 3 12-31,-3 3 16 0,-4 0-3 0,0 1-1 0,0 2-12 0,-4 4 0 16,-3-4 0-16,0 0 0 0,-3 1 54 15,3-1 8-15,-4 1 2 0,-3 2 0 0,4 1-52 16,-1-1-12-16,1 1 0 0,-1 3 0 0,-3-1 54 0,4 1 8 16,-4 3 2-16,0 3 0 0,-1-4-52 0,1 8-12 15,0-1 0-15,4 3 0 0,-4 0 0 0,0 0 0 0,0 0 0 0,-4 4 0 16,0-4 0-16,1 3 0 15,-1-2 0-15,-3 2 0 0,4-6 0 0,-4 0 0 0,-1-3 0 0,5 3 0 16,-1-6 0-16,1 0 0 0,-1 0 0 0,0-4 0 16,4-2 0-16,0-4 0 0,4 1 0 0,-1-4 0 15,-3 0 0-15,7-6 0 0,0 0 0 0,0 0 0 16,0 0 0-16,-3-6 0 16,3 3 0-16,-4-3 0 15,4-4-151-15,4 4-33 0,-1-4-6 0,1 4-1205 0</inkml:trace>
  <inkml:trace contextRef="#ctx0" brushRef="#br0" timeOffset="32776.85">23636 5713 2188 0,'0'0'48'0,"0"0"11"0,0 0 1 0,0 0 1 0,0 0-49 0,0 0-12 0,0 0 0 0,0 0 0 15,0 0 98-15,0 0 17 16,0 0 3-16,0 0 1 0,0 0-44 0,0 0-9 0,0 0-2 0,4 3 0 15,-8 3-13-15,4 0-3 0,-3 4-1 0,3-4 0 16,-4 3-7-16,1-2-2 0,-5 2 0 0,1 3 0 16,0 1-13-16,-3-4-2 0,-1 4-1 0,1 0 0 15,-1-1-1-15,0-3 0 0,1 4 0 0,-1 0 0 16,1-4-9-16,-1-3-3 16,1 4 0-16,6-4 0 15,-3 0-9-15,0 0 0 0,3 4 0 0,4-10 0 0,0 0 0 0,0 0 0 0,0 6 0 0,7 0 0 0,-3-2 0 0,7 2 0 31,-1-3 0-31,1 0 0 0,3 0 0 0,0-3 0 0,4 0 0 16,3 3 0-16,-4-3 0 0,5 0 0 0,-5 0 0 0,1 0 0 0,-1 0 0 0,1 3 0 16,0 4 0-16,-4-4 0 0,-4 3 27 0,1 0 3 15,-4 4 1-15,4-1 0 0,-8 1-16 0,1 2-3 16,-1 1-1-16,-3-1 0 16,0-2 9-16,-3 2 1 0,-4-2 1 0,0 2 0 0,0-2-22 0,-4-1 0 0,-3-3 0 0,3 4 0 31,-6-7 0-31,3 3 0 0,-4-3 0 0,0 0 0 0,4 0 0 0,-4-3 0 0,4 0 0 15,0-3 0 1,0 0-98-16,7 0-24 0,0 0-5 16,7-3-1-16,0-4-84 0,4 4-16 0,-1-3-4 0</inkml:trace>
  <inkml:trace contextRef="#ctx0" brushRef="#br0" timeOffset="40745.26">24232 5158 1422 0,'0'0'31'0,"0"-7"6"0,-3 1 2 0,3 0 1 16,-4-1-32-16,4-2-8 0,-3 3 0 0,3-4 0 16,0 1 70-16,0 3 12 15,-4-4 2-15,4 4 1 0,0 0-9 0,0-1-1 16,0 1-1-16,0 6 0 0,0 0-16 0,0 0-3 0,0 0-1 0,0-3 0 15,0 3-20-15,0 0-4 0,-3-6-1 0,3 6 0 16,0 0 24-16,0 0 5 0,0-6 1 0,0 2 0 16,-4-2-4-16,4 6-1 0,0 0 0 0,0 0 0 15,0 0-14-15,0 0-4 0,0 0 0 0,0 0 0 16,0 0-17-16,0 0-4 0,0 0-1 0,0 0 0 0,0 0-14 0,4 10 0 16,-4-4 0-16,0 6 0 0,3 1 54 0,-3 6 8 15,4-1 2-15,-4 8 0 0,3-1-64 0,1 3 0 16,-1 0 0-16,1 7-13 0,-1-1 13 0,1 1 10 15,-4-1-2-15,7 1 0 0,-4-4-8 0,1 3 0 16,0-5 0-16,-1-1 0 16,1 0 0-16,3-6 0 0,-4 0 0 0,4-3 0 0,-3-4 0 0,-1 1 0 0,1-6 0 0,-1 2 0 31,1-3 0-31,-4 1 0 0,0-4 0 0,3 0 0 16,-3-6 0-16,0 0 0 0,0 0 0 0,0 0 0 15,0 0 0-15,0 0 0 0,0 0 0 0,0 0 0 0,0 0 53 16,0-6 9-16,0 0 2 0,0 0 0 0,0-4-52 0,4-2-12 0,-4 2 0 0,3-2 0 15,1-4 0 1,0 0-12-16,-1-2 3 0,4 2 0 0,0 0 9 0,-3 1 11 0,3-1-3 16,3 3 0-16,-3-2-8 0,4-1 0 0,0 3 0 0,-1 1 0 15,4-4 0-15,0 7 0 16,0-1 0-16,1 1 0 0,-1 0 0 0,3 2 0 16,-3-2 0-16,4 3 0 0,0-4 12 0,-4 4-4 0,3-3 0 0,1-1 0 15,-4 4-8-15,0 0-11 0,0-1 3 0,1 1 0 16,-5 6 8-16,4 0 0 0,-7 0 0 0,4 3 0 15,-4 3 49-15,0 4 12 0,0 2 3 0,-3 4 0 16,-1 3-52-16,1 6-12 0,-4 0 0 0,0 3 0 16,0-3 0-16,0 7 0 0,-4-1 0 0,1 0 0 15,3-2 0-15,0-1 0 0,0-3 0 0,0 0 0 0,-4-3 0 0,4-6 0 16,0-1 0-16,0-5 0 16,0-1 0-16,4-3 0 0,-4-6 0 0,0 0 0 31,0 0-48-31,0 0-13 0,3-6-3 0,4-3 0 15,0-1-102-15,0-2-21 0,0-1-4 0,0 4-1 0</inkml:trace>
  <inkml:trace contextRef="#ctx0" brushRef="#br0" timeOffset="41514.5">25128 5741 1638 0,'0'0'36'0,"0"0"7"0,0 0 1 0,0 0 3 0,0 0-38 0,0 0-9 0,0 0 0 0,4 3 0 16,-1 3 73 0,-3-6 13-16,0 0 2 0,4 3 1 0,-1 4 23 0,-3-7 5 15,0 0 1-15,0 0 0 0,0 0-35 0,0 0-7 0,8 3-2 0,-8-3 0 16,0 0-8-16,0 0-2 0,0 0 0 0,0 0 0 15,3-7 0-15,-3 7 0 16,0-6 0-16,0 3 0 0,0-3 0 0,0 3 0 0,-3-4 0 0,-1-2 0 16,0 3-51-16,1-4-13 0,-1 1 0 0,-3-4 0 15,4 1 54 1,-4-4 8-16,3-3 2 0,1 0 0 0,-1 1-52 0,1-1-12 0,-1-3 0 16,4-3 0-16,0-3 0 0,0 2 0 15,4-2 0-15,-4 0 0 0,3 0 0 0,1 0 0 0,-1 3 0 0,1-4 0 16,-1 7 0-16,4-3 0 15,-3 3 0-15,3-3 0 0,0 3 0 0,0 3 0 16,0 4 0-16,0-1 0 0,4 0 0 0,-1 1 0 16,1-1 0-16,0 0 0 0,-1 4 0 0,4-7 0 0,4 3 0 15,-4 4 0-15,0-4 0 0,4 7 0 0,-4-4 0 0,0 4 0 16,0-1 0 0,-3 4 0-16,-4 0 0 0,0 3 0 0,3 0-48 0,-3-1-13 0,-3 4-3 0,3-3 0 15,-7 3-51-15,3 0-10 0,-3 0-3 0,0 0-784 16,0 0-158-16</inkml:trace>
  <inkml:trace contextRef="#ctx0" brushRef="#br0" timeOffset="42266.11">25545 5223 1717 0,'0'0'37'0,"0"0"8"0,0 0 2 0,3-6 2 31,-3 0-39-31,4 0-10 0,-1-1 0 16,1 1 0-16,-1 0 104 0,1-1 20 0,-4 1 3 0,3 0 1 0,1 0-49 0,-1 3-10 0,1-4-1 0,-4 7-1 0,0 0 16 0,0 0 3 16,0 0 1-16,0 0 0 0,0 0-37 0,0 0-7 0,0 0-2 0,0 0 0 15,0 0 30-15,0 10 5 0,-4-1 2 0,1 0 0 16,-4 1-37-16,0-1-7 0,0 1-2 0,-4 2 0 15,4-2-4-15,-4 2-2 0,4 1 0 0,4-4 0 0,-8 1-26 0,4 2 0 16,0-3-14-16,0 1 5 0,0 2 35 0,0-2 7 16,0-1 2-16,0 1 0 0,3-1-27 0,-3-3-8 15,7 1 0-15,0-7 0 0,0 0 0 0,0 6 0 0,4 0 0 0,3-3 0 16,-4 0 0-16,5 1 0 0,-1-4 0 0,3 0 0 16,1 0 0-1,-1 0 0-15,4-4-8 0,1 4 8 0,2-3 23 0,4 0 7 0,1 0 2 0,-1 0 0 16,3 3-32-16,-6-3 0 0,0 6 0 0,3 0 0 0,-4 0 0 15,1 3 0-15,0 1 0 0,-4 2 0 16,0 1 0-16,-3-1 0 0,-4 3 0 0,3 1 0 16,-3 0 0-16,-3-1-12 15,-4 1 1-15,0-1 0 0,0 1 11 0,-4-4 16 0,-3 4-4 0,0-1-1 0,-3 1 3 16,-1-1 1-16,-3 1 0 16,0-4 0-16,3 4-7 0,-6-4-8 0,-1 1 11 0,4-1-11 0,-14 7 8 15,13-13-8-15,1 3 0 16,4-3-12-16,-1 0-8 0,4 0-3 15,0-3 0 1,0 4-11-16,7-4-2 0,0 0-1 0,0 0 0 0,4-7-95 0,3 1-18 0,0-3-4 16,0 2-1219-16</inkml:trace>
  <inkml:trace contextRef="#ctx0" brushRef="#br0" timeOffset="42977.17">26099 5549 1422 0,'0'0'31'0,"0"-6"6"0,0 0 2 0,0 0 1 15,3-4-32-15,-3 4-8 0,4 0 0 0,-4-4 0 0,3 4 114 0,-3-3 21 16,4-1 4-16,-1 1 1 16,-3 3-3-16,4-4 0 0,-4 1 0 0,3 2 0 0,-3 1-58 0,4 0-12 15,-4 0-3-15,0 6 0 16,3-3 0-16,-3-4 0 0,0 7 0 0,0 0 0 16,0 0-51-16,0 0-13 0,0 0 0 0,0 0 0 15,0 0 54-15,0 0 8 0,4 10 2 0,-1-1 0 0,-3 0-52 0,0 4-12 16,0 3 0-16,0 6 0 0,0-4 43 0,4 4 5 15,-8 3 2-15,4-3 0 0,-3 4-29 16,-1-5-5-16,4 5-2 0,-3-5 0 0,-1 1-14 0,4 0 0 16,-3 0 0-16,3-6 0 0,0 0 54 0,-4 2 8 15,1 1 2-15,-1 0 0 0,4-3-52 0,0-1-12 0,4 1 0 0,-4 6 0 16,3-6 0-16,1-4 0 16,3 1 0-16,-4-4 0 15,4-2-48-15,0-1-13 0,4-3-3 0,-4 0 0 0,4-3 75 0,-4 0 14 0,7-3 3 16,-4 0 1-1,4-3-46-15,-3-4-10 0,3 4-1 0,-3-4-1 0,3 1 74 0,0 0 15 0,-3-1 4 0,-1 1 0 16,1-4-103 0,-1 7-20-16,-3-3-4 0,0 2-1 0,0 4 52 0,-3-3 12 0,0 0 0 0,-1-1 0 31,1 1-93-31,-4 0-16 0,0 3-3 0,0-4-1 16,0 7-24-16,-4-6-5 0,-3 0-1 0,0 3-1018 0</inkml:trace>
  <inkml:trace contextRef="#ctx0" brushRef="#br0" timeOffset="43158.57">26070 5684 2649 0,'0'0'58'0,"0"0"12"0,0 0 2 0,0 0 4 0,4 0-61 0,3-3-15 0,0 3 0 0,4 0 0 0,-1 0 85 0,4 3 15 16,-3-3 2-16,3 0 1 0,4 3-11 0,-4-3-3 15,3 4 0-15,-3-4 0 0,1 3-71 0,2 0-18 16,-3 0 0-16,-3-3 0 0,3 3 0 0,-3-3 0 15,-1 0 0-15,1 0 0 0,-4 0-10 0,0 0-6 16,0-3 0-16,-4 0-1 16,1 0-127-16,-4 3-24 0,0-7-6 0,0 4-1109 0</inkml:trace>
  <inkml:trace contextRef="#ctx0" brushRef="#br0" timeOffset="44077.24">25400 4988 1944 0,'0'0'43'0,"0"0"9"0,0 0 1 0,0 0 1 0,0 0-43 0,0 0-11 16,0 0 0-16,0 0 0 0,0 0 85 0,4 6 15 0,-4-6 4 0,7 0 0 0,0 4-10 0,0-4-2 15,-7 0 0-15,7 3 0 16,0-3-31-16,0 0-6 0,0 0-2 0,4 0 0 0,-8 0 3 0,4 0 0 15,0 0 0-15,0 3 0 0,0-3-16 0,-3 0-2 16,3 0-1-16,0 0 0 0,0 3-13 0,4-3-2 16,-1 0-1-16,1 0 0 15,-1 0 3-15,1 3 1 0,-1-3 0 0,5 0 0 16,-1 0-25-16,0 0-19 0,0 0 3 0,0 3 1 16,0-3 15-16,0 0 0 0,4 0 0 0,-4-3 0 0,0 3 9 0,0 0 5 15,0-3 1-15,0 3 0 0,-3-3-15 0,3 3 0 16,-3-3 0-16,-1 0 0 0,-3 3 0 0,0-4-16 15,0 1 3-15,-3 0 1 0,-4 3 12 0,0 0 0 16,0 0 9-16,4-6-9 16,-4 6 11-16,3-3-11 0,-3-3 12 0,0-1-12 0,-3 4 8 15,-5-3-8-15,5 0 0 0,-1 2 0 16,-3-2 0-16,0 0 0 0,0-3 0 0,0 2 0 16,0 1 29-16,0-3 3 0,0 2 0 0,0 1 0 0,0 0 0 0,0-1 0 0,0 4 0 0,3 0 0 15,-3 0-32-15,4 0 0 16,-1 0 0-16,1 0 0 0,-1 0 0 0,4 3 0 0,-3-4 0 0,-1 1 0 15,1-3 0-15,-5 3 0 0,5-3 0 0,-1 2 0 16,1 1 0-16,-4 0 0 0,3 0 0 0,1 0 0 16,-1 3 0-16,4 0 0 15,0 0 0-15,0 0 0 0,0 0-52 0,0 0-17 0,0 0-3 0,0 0-1 32,0 0-88-32,0 0-18 0,0 0-3 0,7 6-1106 0</inkml:trace>
  <inkml:trace contextRef="#ctx0" brushRef="#br0" timeOffset="44443.17">25954 5020 2462 0,'0'0'54'0,"0"0"11"0,0 0 3 0,0 0 1 0,0 0-55 0,0 0-14 15,0 0 0-15,0 0 0 0,0 0 108 0,0 0 18 0,0 0 4 0,0 0 1 16,0 0-66-16,0 0-13 0,3 0-2 15,4 3-1-15,1-3-5 0,2 0 0 16,-3 0-1-16,4 0 0 0,-1 0-25 0,1-3-5 0,-1-1-1 0,1 4 0 16,3-3-12-16,-3 0 0 0,-1 0 0 0,1 3 0 31,0 0-92-31,-1 3-22 0,4 0-4 0,-3 0-790 0,-1 4-159 0</inkml:trace>
  <inkml:trace contextRef="#ctx0" brushRef="#br0" timeOffset="45788.89">26578 4891 1195 0,'0'0'26'0,"0"0"6"0,-7 0 0 0,7 0 2 0,0 0-34 0,0 0 0 0,-7 0 0 0,4-3 0 15,3 3 144-15,-7 0 21 16,3 0 5-16,4 0 1 0,-7 0-53 0,7 0-10 16,-7-3-3-16,3 3 0 0,1-3-33 0,3 3-6 15,0 0-2-15,0 0 0 0,-4-4 0 0,4 4 0 0,-7 0 0 0,7 0 0 16,0 0 0-16,0 0 0 0,0 0 0 0,0 0 0 16,0 0-51-16,4 7-13 0,6-1 0 0,-3 0 0 15,1 4 0-15,-1-4 0 0,0 3 0 0,3 1 0 16,1-1 54-16,3 4 8 0,0-1 2 0,4 1 0 15,-1 2-38-15,4-2-7 0,1 3-2 0,-1 3 0 16,-4-1-27-16,1-2-6 0,0 6 0 0,3-3-1 16,-7 3 57-16,0 0 12 0,0-4 3 0,0 4 0 15,0 0-25-15,-3 3-5 0,0-3-1 0,-1 7 0 16,-3-4 20-16,0 0 4 0,0 3 1 0,-3 0 0 16,-1 4-49-16,1-4 0 0,-4 6 0 0,0-2 0 0,0-4 0 0,0 0 13 15,-4-3-1-15,1-3 0 16,-4-3-12-16,3-3-8 0,1-1 8 0,-4 1-13 15,-4-7 27-15,4 1 6 0,0-1 0 0,-4 1 1 0,1-4-21 0,-1-3 0 0,1 0-12 0,3-3 4 32,0 0-44-32,3 0-9 0,4 0-2 0,0 0 0 15,0 0-103-15,0 0-21 0,0 0-4 0</inkml:trace>
  <inkml:trace contextRef="#ctx0" brushRef="#br0" timeOffset="61646.58">17558 7726 1874 0,'0'0'53'0,"0"0"11"0,0 0-51 0,0 0-13 16,0 0 0-16,0 0 0 0,3 6 92 0,1 0 15 15,-1-3 3-15,1 3 1 16,3-2-31-16,0-1-7 0,4-3-1 0,-4 3 0 0,3-3-26 16,1 0-6-16,-1 0 0 0,4 0-1 0,1-3-22 0,-1 0-4 0,0-1-1 0,0 1 0 15,4-3 42-15,-1 0 8 0,1 0 2 0,-1 2 0 16,1 1-52-16,0 0-12 16,3 0 0-16,-3 3 0 0,-4-3 0 0,0 3 0 15,0 0 0-15,-4 0 0 0,1 3 0 0,0 0 0 16,-1 0 0-16,-6 0 0 0,-4-3 0 0,0 0 0 15,0 0 0-15,0 0 0 16,0 0-152-16,0 0-32 0,-4 4-8 0,-3-1-895 0</inkml:trace>
  <inkml:trace contextRef="#ctx0" brushRef="#br0" timeOffset="63802.68">17586 7820 655 0,'0'0'14'0,"0"0"3"15,0 0 1-15,0 0 1 0,0 0-19 0,0 0 0 0,0 0 0 0,0 0 0 0,0 0 9 0,0 0-1 16,0 0-8-16,0 0 12 0,0 0-32 16,4-7-8-16,-4 7 0 0,0 0-1 0,0 0 62 0,0 0 13 0,3-3 2 0,-3 3 1 15,0 0 9-15,0 0 2 0,0 0 0 0,0 0 0 16,0 0 0-16,0 0 1 0,0 0 0 0,0 0 0 15,0 0-4-15,0 0-1 0,0 0 0 0,0 0 0 0,0 0-20 0,0 0-5 32,0 0-1-32,0 0 0 0,0 0 20 0,0 0 4 0,0 0 1 0,0 0 0 0,0 0-37 0,0 0-7 15,0 0-2-15,0 0 0 0,0 0 37 0,0 0 7 16,0 0 2-16,0 0 0 0,0 0-7 0,0 0-2 16,0 0 0-16,0 0 0 0,0 0 9 0,0 0 1 15,0 0 1-15,0 0 0 0,0 0-16 0,0 0-3 16,0 0-1-16,0 0 0 15,0 0-9-15,0 0-1 0,0 0-1 0,0 0 0 16,0 0-6-16,0 0 0 0,0 0-1 0,0 6 0 16,0-6-3-16,0 0 0 0,-3 7 0 0,3-7 0 0,0 3 0 0,0-3-1 0,0 0 0 0,0 6 0 31,0-6 1-31,0 10 0 0,0-10 0 0,0 0 0 0,0 6-4 0,0-6-1 0,0 0 0 16,0 6 0-16,0-3 2 0,0-3 1 15,0 6 0-15,0 1 0 0,0-4 4 0,0-3 1 0,0 6 0 0,0 0 0 16,0 1-7-16,0-4 0 0,0-3-1 0,0 6 0 15,0-6-3-15,0 6-8 16,0 4 12-16,0-4-4 0,0-6-8 0,0 6 0 16,0 4 9-16,0-4-9 0,0 0 8 0,0 4-8 0,0-4 10 0,0 3-10 15,0-2 10-15,0 2-10 0,0-3 10 16,0 1-10-16,0 2 9 0,0-3-9 0,0 4 8 0,0-4-8 16,0 0 8-16,0 0-8 15,0 4 8-15,0-4-8 0,0 4 0 0,0-1 8 0,0-3-8 0,0 4 0 16,0-1 0-16,0 0 8 0,0 1-8 0,0 2 0 0,0-2 0 0,0-1 0 15,-4 1 8-15,4-1-8 16,0 0 0-16,0 1 0 0,0 2 0 0,0-2 0 16,0 2 0-16,0-2 0 0,0-1 0 0,0 1 0 15,0-1 0-15,0 0 8 0,0 1-8 0,0 2 0 16,4-5 0-16,-4 2 8 0,0-3-8 0,0 4 0 0,0-4 0 0,0 0 0 16,0 0 8-1,0 4-8-15,0-4 0 0,0 4 0 0,0-1 0 0,0 0 0 16,0-2 0-16,0 2 0 0,0 0 0 0,0 1 0 15,0-1 0-15,0 1 0 0,0-1 8 0,0 4-8 0,0-4 0 0,0 0 0 16,-4 1 0-16,4-1 0 0,0 1 0 16,0 2 8-16,0-2-8 0,0-1 0 0,0 4 0 0,0-4 8 15,0 4-8-15,0-1 0 0,0-3 0 0,0 4 0 16,0 0 8-16,0-1-8 0,0 1 0 0,0-1 0 0,0 1 0 0,0-1 0 16,0 1 0-16,0-1 0 15,0 4 0-15,0-3 0 0,0-1 0 0,0 1 0 16,0-1 0-16,-4 4 0 0,4 0 0 0,0-4 0 15,4 4 8-15,-4-1-8 0,0 1 0 0,0-3 0 16,0 2 0-16,0 1 8 0,0 0-8 0,0-1 0 0,0-2 0 0,0 6 0 16,0-4 0-16,0 1 0 0,0 3 0 0,0-3 0 15,0 2 0-15,0 1 0 0,0-3 8 0,0 3-8 16,0-4 0 0,0 1 0-16,0 3 0 0,0-3 0 0,0-1 0 0,0 1 0 0,0 0 0 0,0-1 0 15,0 1 0-15,0 0 0 0,0 2 0 16,0-2 0-16,0 0 0 0,0 3 0 0,0-4 0 15,0 4 0-15,0-3 0 0,0-1 0 0,0 1 8 0,0 3-8 0,0 0 0 0,0 0 0 32,0-1 0-32,0 1 0 0,0 0 0 0,0 0 0 0,0 0 8 15,0-4-8-15,0 4 0 0,0-3 0 0,0-1 0 0,4 1 0 0,-4 0 0 16,0-1 0-16,3 1 8 0,-3 3-8 0,-3-3 0 0,3 2 0 16,0 1 0-16,3-3 0 15,-3 3-9-15,0 0-7 0,0-1-2 16,0 1 0-16,0 0 29 0,0 0 5 0,0 0 2 0,0 3 0 15,0-4-18-15,0 1 0 0,0 0 0 0,0 0 0 16,4 0 0-16,-4-4 0 0,0 1 0 0,0 0 0 16,0 3 0-16,0-4 0 0,0 1 0 0,0 0 0 0,0 2 0 15,0-5 0-15,0 3 0 0,0-4 0 0,0 4 0 0,0 3 0 16,0-4 0-16,0 4 0 0,0 0 0 16,0 3 0-16,0 0 0 0,0-3 0 0,0 3 0 15,0-4 0-15,0 1 0 0,3 3 0 16,-3-6 8-16,0 3-8 0,0-1 0 0,0 1 0 0,0 0 0 15,0 0 0-15,0-3 0 0,0 2 0 0,0-2 0 16,0 0 0-16,0 3 0 0,-3-1 0 0,3-2 0 0,0 3 0 0,0-3 8 16,0 2-8-16,0 1 0 0,0 0 0 0,0-3 0 0,0 2 0 15,0 1-12-15,0 3-8 16,0-6-3-16,0 3 0 0,0-4 37 0,3 4 7 16,-3-3 2-16,0 0 0 0,0 2-23 0,0 1 0 15,0-6 0-15,0 2 0 0,4 1 0 0,-4 0 0 0,0-4 0 0,0 1 0 16,0-1 0-16,0 1 0 0,0-4 0 0,0 4 0 15,0-4 0-15,0 4 0 16,-4-1 0-16,4-2 8 0,0-1-8 0,0 4 0 0,0-4 8 0,-3 1-8 16,3-1 0-16,0 0 8 0,0 4-8 0,-4-1 0 15,4 1 0-15,0 0 8 0,0-4-8 0,-3 0 0 0,3 1 0 16,0-1 0 0,0 1 0-16,0-1 8 0,0-6-8 0,-4 3 0 0,4 1 8 15,0-7-8-15,0 0 8 0,0 0-8 0,0 0 8 0,0 9-8 0,0-3 0 16,0-6 9-16,0 0-9 0,0 0 0 0,0 0 9 0,4 3-9 15,-4-3 0 1,0 7 9-16,0-7-9 0,3 6 0 0,-3-6 0 0,0 0 0 0,0 6 0 0,0-6 8 16,4 7-8-16,-4-7 0 0,0 0 0 0,0 0 0 15,0 0 8-15,0 0-8 0,3 6 0 0,-3-6 0 0,0 0 0 0,0 0 0 32,7 3 0-32,-7-3 0 0,7 3 0 0,0-3 0 0,-7 0 0 0,11 3 0 0,-4-3 8 0,0 0-8 15,4-3 0-15,-4 3 0 0,0-3 0 0,3 3 0 16,-10 0 0-16,7 0 0 15,4 0 8-15,-4 0-8 0,4 0 0 0,-4 0 0 0,0-3 0 0,3 3 0 16,-3 0 13-16,4 0-2 16,-4-3-1-16,3 3 0 0,-2 0-10 0,2 0 0 0,1 0 0 0,3 0 0 31,-4-3 0-31,5 3 0 0,-5 0 0 0,8 0 0 0,-4 3 0 0,0-3 0 16,0 3-10-16,0-3 10 0,0 0 0 0,0 3 0 0,1-3 0 0,-1 3 0 15,-4-3 0-15,4 0 0 16,-3 3 8-16,3-3-8 0,-3-3 0 0,3 3 0 0,-4 0 0 0,1-3 0 15,-1 3 0-15,5 0 0 0,-5 0 0 0,1 0 0 16,-1 0 0-16,1 0 0 0,-1 0 0 0,-10 0 0 0,11 3 28 0,0-3 1 16,-11 0 1-1,10 3 0-15,-10-3-21 0,11 6-9 0,-11-6 8 0,10 4-8 0,-10-4 8 0,0 0-8 16,11 3 0-16,-11-3 8 16,11 0-8-16,-11 0 0 0,0 0 9 0,10 3-9 15,-10-3 0-15,0 0 8 0,0 0-8 0,0 0 0 16,0 0 0-16,0 0 8 0,0 0-8 0,0 0 0 0,0 0 0 0,0 0 0 15,0 0 0-15,0 0-12 16,0 0-100-16,0 0-21 0,7-3-4 0,-3 3-811 16,3-3-163-16</inkml:trace>
  <inkml:trace contextRef="#ctx0" brushRef="#br0" timeOffset="69306.64">21174 7657 1267 0,'0'0'28'0,"0"0"5"0,0 0 2 0,0 0 1 16,0 0-36-16,0 0 0 0,0 0 0 0,0 0 0 0,0 0 58 0,0 0 5 0,0 0 1 0,0 0 0 15,0 0 0-15,0 0 0 0,0 0 0 0,0 0 0 16,0 0 51-16,0 0 10 0,0 0 3 0,0 0 0 15,0 0-62-15,0 0-12 16,0 0-2-16,0 0-1 0,0 0-31 0,0 0-5 16,0 0-2-16,0 0 0 0,0 0 41 0,0 0 8 15,0 0 2-15,0 0 0 0,0 0-52 0,0 0-12 16,0 0 0-16,7 3 0 0,-4-3 0 0,4 3 0 0,0 0 0 0,0-3 0 16,-7 0 0-16,8 3 0 0,-1-3 0 0,3 0 0 15,-3 0 0-15,4 0 0 0,-4 3 0 0,3-3 0 16,1 3 0-16,-4-3 0 0,4 0 0 0,-1 0 0 15,1 0 0-15,-1 0 0 0,1 0 0 0,0 3 0 0,-1-3 0 0,1 4 0 16,-1-4 0-16,1 3 0 16,0-3 0-16,-1 3 0 0,1 0 0 0,-1 0 0 0,1-3 0 0,-1 0 0 15,1 0 0-15,0 0 0 0,-1 0 0 0,1 3 0 16,-4-3 0-16,3 0 0 0,-3-3 0 16,4 3 0-16,-4 0 0 0,0 0 0 0,0 0 0 0,-3-3 0 15,3 3 0-15,0-3 0 0,-7 3 0 0,7 0 0 16,0 0 0-16,0-3 0 15,-7 3 0-15,4 0 0 0,3-3 0 0,-7 3 0 16,0 0 0-16,7 0 0 0,0-4 0 0,-7 4 0 0,7-3 0 0,-7 3 0 16,7-3 0-16,-7 3 0 0,0 0 0 0,7 0 0 0,-7 0 0 15,0 0 0-15,0 0 0 0,0 0 0 16,0 0 0-16,0 0 0 0,3 0 0 0,-3 0 0 16,0 0 0-16,0 0 0 0,0 0 0 0,7 3 0 15,-7-3 0-15,0 0 0 0,8 0 0 0,-8 0 0 0,0 0 0 0,0 0 0 16,0 0 0-16,7 3 0 0,-7-3 0 0,7 4 0 15,-7-4 0-15,0 0 0 16,0 0 0-16,3 3 0 0,-3-3 28 0,0 0 2 0,0 0 1 0,7 6 0 16,-7-6-31-16,0 0 0 0,0 0 0 0,7 3 0 15,-7-3 0-15,0 0 8 16,0 0-8-16,7 3 0 0,-7-3 0 0,4 7 0 16,-4-7 8-16,0 0-8 0,3 6 12 0,1-3-1 0,-4-3 0 0,0 0 0 15,3 9-11-15,-3-2 8 0,0-7-8 0,4 6 8 0,-4 0-8 0,0 0 8 16,0 1-8-16,0-1 8 15,0 0-8-15,0 1 0 0,3-1 9 0,-3 3-9 0,0-3 0 16,0 4 8-16,4-4-8 16,-4 0 0-16,0 1 0 0,0-1 0 0,4 3 0 0,-4-2 8 15,0-1-8-15,0 0 0 0,0 0 0 0,0 1 0 0,0-1 0 0,0 0 0 16,0 1 0-16,0-1 8 0,0 0-8 0,0 0 0 16,0 1 8-16,0 2-8 0,0-3 8 0,0 1-8 15,0-1 10-15,0 3-10 0,0 1 8 0,3-4-8 16,-3 0 0-16,0 0 9 0,0 4-9 0,0-1 0 15,0-2 0-15,4 2 0 0,-8 0 0 0,4-2 0 16,0 2 8-16,4 0-8 0,-4-2 0 0,0 2 0 16,0-3 0-16,0 4 0 0,0-1 0 0,0 1 0 0,0-4 0 15,0 3 0-15,0 1 0 0,0-1 0 0,0 1 0 16,0 2 0-16,3-3 0 0,-3 1 0 0,0-1 8 16,0 1-8-16,0-1 0 0,0 1 0 15,0-1 0-15,4 0 0 0,-4 1 0 0,0-1 0 0,3 1 8 16,-3-1-8-16,0 4 0 0,4-7 0 15,-4 3 0-15,0 1 0 0,3-4 0 16,-3 3 0-16,0 1 8 0,4-4-8 0,-4 3 0 0,0-2 0 0,3 2 0 16,-3-3 8-16,0 4-8 0,0-1 0 15,4-3 0-15,-1 4 0 0,-3-1 0 0,0 1 0 16,4 2 8-16,-1-2-8 0,-3-4 0 0,0 3 0 0,0 1 0 0,4 2 0 16,-4-2 0-16,0-1 0 0,3 0 0 0,-3 1 0 15,0 2 0-15,4-2 0 16,-4 2 8-16,0-2-8 0,0 5 0 0,0-2 0 0,0-1 0 0,4 1 0 15,-4 0 0-15,0-1 0 16,3 4 0-16,-3-4 0 0,4 1 0 0,-4-1 0 16,3 1 0-16,1-1 0 0,-1 1 0 0,-3-4 0 0,4 4 0 0,-4-4 0 15,3 4 0-15,1-4 0 0,-4 4 0 16,3-4 0-16,1 4 0 0,-4-1 0 0,0 1 0 0,3-1 0 0,1 4 0 0,-4-3 0 16,0-4 8-16,3 4-8 0,1-1-17 15,-4 1-6-15,0-1-1 0,3-2 0 0,-3 5 39 0,0-2 7 16,4-1 2-16,-4 1 0 0,0-1-39 0,3 1-7 15,-3 0-2-15,4 2 0 16,0-2 24-16,-4 2 0 0,3-2 0 0,1 3 0 0,-1-4 16 16,-3 1 7-16,4-1 1 0,-4 1 1 15,3-1-25-15,-3 1 0 0,4-1 0 0,-4 1 0 0,3 0 0 16,-3-1 0-16,4 1 0 0,-4-1 0 0,3 4 0 0,-3-4 0 16,0 4 0-16,4-3 0 0,-4-1 0 0,0 4 0 15,0-4 0-15,3 1 0 0,-3-1 0 0,4-2 0 0,-4 6 0 0,3-4 0 16,-3 1 0-16,4 2 0 15,-4 1 0-15,3 0 0 0,-3-1 0 0,4 1 0 16,-4-3 0-16,4 2 0 0,-4 1 0 0,0 0 0 16,3-1 0-16,-3 1 0 0,4-3 0 0,-4 2 0 0,0 1 0 0,3 0 0 15,-3-1 0-15,4-2 0 0,-4 2 0 0,0 4 0 16,3 0 0-16,-3-3 0 0,4-1 0 0,-4-2 0 16,3 3 0-16,-3-1 8 0,4 1-8 0,-4 0 0 15,3-1 0-15,-3 1 0 0,4 0 0 0,-4 3 0 16,3-4 0-16,-3 4 0 15,0-3 0-15,4-1 0 16,-1 1-16-16,-3 0-9 0,0-1-2 0,4 1 0 0,-4 0 27 0,3-4 0 0,-3 4 0 16,4-3 0-16,-4-1 15 0,3 4 8 0,-3-1 1 0,4 1 1 15,-4 0-25-15,4 3 0 0,-4-4 0 0,0 1 0 16,0 0 0-16,0-1 0 0,0 1 0 0,0 0 0 0,3-1 0 0,-3 1 0 16,4 3 0-16,-4 0 0 0,0-4 0 0,3 4 0 15,-3-3 0-15,0 3 0 0,0-4 0 0,4 1 8 16,-4 0-8-16,3 2 0 0,-3-5 0 15,4 3 0-15,-4-1 0 0,3-2 0 0,-3 3 0 0,0-1 0 16,0-2 0-16,4 2 0 0,-1 4 0 0,-3-6 0 16,4 2 0-16,-4 1 0 0,0-3 0 0,3 2 0 15,1-2 0-15,-4 3 0 16,0-1 0-16,3-2 0 0,-3 3 0 0,0-1 0 0,0 1 0 0,0 0 0 0,4-1 0 16,-4 1 0-16,3-4 0 0,-3 4 0 0,4-3 0 0,-4-1 0 15,4 1 0-15,-4-1 0 16,0-2 0-16,3-1 0 0,-3 4 0 0,4-4 0 0,-4 4 0 0,0-4 0 15,3 0-21-15,-3 1-3 16,0-1-1-16,4 1 0 0,-4-1 41 0,3 4 9 16,-3-4 2-16,4 0 0 15,-4 1-43-15,0-1-9 0,3-3-2 0,-3 4 0 0,4-4 43 0,-4 4 9 16,0-4 2-16,3 3 0 16,-3-6-43-16,0 4-9 0,0-1-2 0,4 0 0 0,-4-6 27 0,-4 6 0 0,4-6 0 0,4 10 0 15,-4-4 16-15,3 0 9 0,1 1 2 0,-4-1 0 16,3-3-43-16,-3 3-9 15,0 1-2-15,0-1 0 0,0 0 43 0,0 0 9 0,0 1 2 16,0-4 0-16,0 3-27 0,0 0 0 0,0-6 0 16,0 7 0-16,0-1 0 0,0 0 0 0,0-6 0 0,0 0 0 15,0 0-16-15,0 0-9 0,0 6-2 0,0-6 0 0,0 7 43 0,0-1 9 16,0 0 2-16,0 1 0 16,0-7-43-16,0 6-9 0,0 0-2 0,4 3 0 15,-4-2 27-15,0-1 0 0,3-3 0 0,-3 7 0 0,0-7 0 16,0 3 0-16,0-6 0 0,4 6 0 0,-4-6 0 0,0 0 0 15,0 0 0-15,0 7 0 0,0-7 16 0,0 0 9 16,0 0 2-16,0 0 0 16,0 0-43-16,0 0-9 0,0 0-2 0,3 6 0 15,-3-6 42-15,0 0 8 0,0 0 1 0,0 0 1 0,0 6-40 0,0-6-8 16,0 0-1-16,0 0-1 0,0 3 45 0,0-3 8 16,0 6 3-16,0-6 0 15,4 7-50-15,-4-7-9 0,0 3-3 0,0-3 0 0,0 0 31 0,0 6 0 0,0-6 0 16,4 6 0-1,-4-6 15-15,0 0 9 0,0 0 1 16,0 0 1-16,0 0-26 0,3 7 0 0,-3-7 0 0,0 0 0 0,0 0 0 0,0 0 0 0,0 0 8 0,0 6-8 31,0-6-20-31,0 0-5 0,4 6-2 0,-4-6 0 16,0 7 47-16,0-1 8 0,3 0 3 0,-3 3 0 0,0-2-31 0,0 2 0 16,4 1-8-16,-4-1 8 15,3-3-27-15,-3 4 2 0,0-7 0 0,4 3 0 0,-1 0 25 0,-3-3 0 0,0 1 0 0,0-1 0 16,4 0 0-16,-4-3 0 0,0 0 0 0,0 0 0 15,0 0 0-15,0 3 0 0,0 0 0 0,0-3 0 0,0 0 0 0,0 0 0 16,0 3 0-16,0 0 0 16,0-3 0-16,0 0 0 0,0 0 0 0,0 0 0 15,0 0 15-15,0 0 8 0,0 0 1 0,0 4 1 16,0-4-40-16,-4 3-8 0,4-3-1 0,0 3-1 0,0-3 40 0,0 0 8 16,0 0 1-16,0 0 1 15,0 0-40-15,0 0-8 0,0 0-1 0,0 0-1 16,0 0 25-16,0 0 0 0,0 0 0 0,0 0 0 15,0 0 20-15,-3 0 8 0,-1 0 3 0,4 0 0 16,0 0-31-16,-3 3 8 0,-4-3-8 0,3 3 0 0,1 0 8 0,3-3-8 16,-4 0 11-16,4 0-11 15,-7 0 13-15,3 3-4 0,4-3-1 0,-3 0 0 16,-4 0 3-16,7 0 0 0,-4 0 0 0,-3-3 0 16,4 3 1-16,-4 0 1 0,3-3 0 0,4 3 0 0,-7 0 1 15,4 0 0-15,-4 0 0 0,7 0 0 0,-4 0 0 16,-3 0 0-16,0 0 0 0,3 0 0 0,-3 0-3 0,4 0-1 15,-4-3 0-15,3 6 0 0,-3-3-2 0,0 0 0 0,0 3 0 0,0-3 0 32,0 0 4-32,3 0 0 0,-6-3 0 0,6 3 0 0,-3 0-12 0,0 0 0 0,0-3 0 0,4 0 0 15,-4 0 0-15,-1 0 0 16,1-1 11-16,0 1-11 0,4 3 0 0,-4-3 0 0,0 0 0 0,3 0 0 16,-3 3 0-16,0 0 14 0,0-3-1 15,0 3 0-15,-4 0-13 0,4 0 9 0,0 0-9 0,0 0 8 16,-3 0-8-16,3 0 0 0,-4 3 9 0,0 0-9 15,4 0 0-15,-3 0 9 0,3 0-9 0,-4-3 0 0,4 7 10 16,-4-7-10-16,4 3 8 16,0 0-8-16,0 0 35 0,0 0 1 0,-3-3 1 0,3 3 0 15,0 0-29-15,0-3-8 0,-1 4 0 0,-2-1 0 16,3-3-16-16,0 0-4 0,0 3 0 0,0-3-1 16,0 3 33-16,0 0 8 0,-1 0 0 0,1-3 1 15,4 3-21-15,-4 4-18 0,0-7 3 0,0 3 1 16,7-3 14-16,-7 3 0 0,0 0 0 0,0 0 0 15,7-3 16-15,-11 3-4 0,4 1-1 0,0-1 0 0,0-3-11 0,0 3 0 0,0-3 0 16,0 0 0 0,7 0 0-16,-7 0 0 0,3 0 0 0,-3 0 0 15,3 0 0-15,4 0 0 0,-7 0 0 0,4 0 0 0,3 0 0 0,0 0 0 0,-7 0 0 0,7 0 0 16,0 0 0-16,0 0 0 16,0 0 0-16,0 0 0 0,0 0 0 15,0 0 0-15,0 0 0 0,0 0 0 0,-4 3 0 0,4-3 0 0,-7 0 0 0,7 0 0 31,0 0-89-31,0 0-20 0,-3-3-4 0,3 3-1 16,3-6-146-16,-3 2-28 0,7-11-7 16,0 2-1-16</inkml:trace>
  <inkml:trace contextRef="#ctx0" brushRef="#br0" timeOffset="73121.11">18246 8271 1202 0,'0'0'26'0,"0"0"6"0,0 0 0 0,0 0 3 0,0-6-35 0,0 6 0 0,-4-6 0 0,4 6 0 16,0-7 72-16,0 7 8 0,0-6 2 0,0 6 0 15,0-3 16-15,0 3 3 0,0 0 1 0,0 0 0 16,0 0-10-16,0 0-1 0,0 0-1 0,0 0 0 16,0 0 10-16,0 0 1 0,0 0 1 0,0 0 0 15,0 0-10-15,0 0-1 16,7-3-1-16,-3 0 0 0,-4 3-70 0,3 3-20 16,4-3 0-16,-3 3 8 0,3 3 12 0,0 0 3 15,7 1 0-15,-3 2 0 0,-1 4-4 0,4-1-1 0,-3 1 0 16,3-1 0-16,0 4 1 0,0 0 0 0,0-4 0 0,0 7 0 0,1-3-19 0,-5-1 0 15,4 1 8-15,-3 0-8 16,-1-1 23-16,1 1 1 0,0 0 0 0,-1-1 0 0,1 1-14 0,-1-7-2 16,-3 4-8-16,4 0 12 0,-4-1-12 0,0-2 0 15,0-1 0-15,-3 0 0 16,3-2 8-16,0 2-8 0,0-3 11 0,-7-6-11 16,3 7 0-16,4-1 0 0,-7-6 0 0,4 9 0 15,3-3 19-15,-7-6 9 0,4 7 3 0,-4-7 0 16,0 0-76-16,0 0-15 0,0 0-4 0,3 9 0 0,-3-9 52 0,0 0 12 15,0 0 0-15,0 0 0 16,0 0-54-16,0 0-8 0,4-6-2 0,-8 0 0 31,4-1-51-31,-3 1-10 0,-1 0-3 0,-3-4 0 0,3 1 0 0,-3 3 0 16,4-1 0-16,-4-2 0 0,0 3-102 16,0 3-21-16,0-4-4 0,0 4-1 0</inkml:trace>
  <inkml:trace contextRef="#ctx0" brushRef="#br0" timeOffset="73412">18369 8638 1728 0,'0'0'38'0,"0"0"8"0,0 0 2 0,0 0 0 0,0 0-39 0,0 0-9 15,0 0 0-15,0-6 0 16,0-1 156-16,0 1 28 0,0 0 7 0,4 0 1 0,3-1-103 15,-4-2-20-15,4 0-4 0,0-1-1 0,0 1 0 0,4-4 0 16,0 4 0-16,3-4 0 16,-4 1 0-16,1-4 0 0,3 3 0 0,-3-5 0 15,3 2-51-15,-4 3-13 0,1 1 0 0,-1-4 0 16,1 1 54-16,0-1 8 0,-1 0 2 0,1 0 0 0,-1 1-52 0,1-4-12 31,0 0 0-31,-4 4 0 0,3 2 0 0,-3 0 0 0,0 4 0 16,0 0 0-16,-3-1 0 0,3 4 0 0,-4 0 0 0,1 3 0 15,3-4 0-15,-7 7 0 0,0 0 0 16,0 0 0-16,0-3 0 0,0 3 0 0,0 0 0 0,0 0 0 16,0 0-48-16,0 0-13 0,0 0-3 0,0 0-887 15,0 0-177-15</inkml:trace>
  <inkml:trace contextRef="#ctx0" brushRef="#br0" timeOffset="75057.32">19957 8315 1065 0,'0'0'23'0,"0"0"5"0,0 0 0 0,0 0 4 0,0 0-32 0,0 0 0 16,-4-6 0-16,4 6 0 16,0-3 85-16,0 3 11 0,0 0 3 0,0 0 0 15,0 0-11-15,0 0-3 0,0 0 0 0,0 0 0 16,0 0 5-16,-7 3 1 0,4-3 0 0,3 0 0 0,-4 6-16 0,0 0-3 0,1 1-1 15,3 2 0-15,-4-3-33 0,4 4-6 16,-3 2-2-16,3 1 0 16,0-1 27-16,0 4 6 0,0 3 1 0,3-4 0 0,1 4 0 0,-1-6 0 15,1-1 0-15,0 1 0 0,3 3-52 16,0-1-12-16,3 1 0 0,-3-4 0 0,4 1 0 0,3 3 11 0,4-7-11 16,-4-3 10-16,3-3-10 0,1 1 0 15,0-8 0-15,-1 1 0 0,-3-3 0 0,4-3 0 16,-4-1 0-16,-3 1 0 0,3-4 0 0,-7 1 0 15,3 2 0-15,-2-2 8 0,-1-1-8 0,-4 4 0 16,1-1 0-16,-1 1 8 0,1 0-8 0,-4-1 0 0,0 1 0 0,0 3 0 16,-4-1 0-16,4 1 0 0,-3-3 0 0,-1 2 0 15,-3 4 0-15,4 0-11 0,-1 0 1 0,-3 0 0 16,3 0 10-16,4 3 0 0,0 0 0 0,0 0 0 16,-3 3 0-16,3-3 0 0,0 0 0 0,0 6 0 15,0 3 0-15,3 4 0 0,1-4 10 0,3 7-10 16,0-3 0-16,0 5 0 15,0 1 0-15,4 3-10 0,-1 0 10 0,1 0 0 0,0 0 0 16,-1 3 0-16,1 0 0 0,-1 0 0 0,1 4 0 0,3-1 0 16,-3-3 0-16,-4 0 0 0,3 0 0 0,-3 0 0 0,0 0 31 0,0 0 8 15,-3 0 1-15,-1 4 1 16,-3-4-29-16,0 0-12 0,0-3 11 0,0 3-11 16,-3-3 10-16,-4 0-10 0,0-4 10 0,0 1-10 15,-4 0 16-15,4-3-2 0,-4-4-1 0,-3 4 0 0,4-7-13 0,-4 1 0 16,0-4 0-16,-1 0 0 0,-2-3 0 15,3-3 0-15,-4 0 0 0,4-3 0 0,0-3 0 0,-4 0 0 16,1-4 0-16,6 1 0 0,-3 0 0 0,3-7 0 16,1 0 0-16,-1 1 0 0,4-4 0 0,4 3 0 15,-1-6 0-15,0 3 0 0,4-3 0 0,0 0 0 0,4 0 0 0,0-3 0 32,3 3 9-32,0 0-1 0,0 4 0 0,0-4 0 0,3 3 3 0,-3 3 0 15,4-3 0-15,3 4 0 16,-3-1-24-16,-1 0-5 0,4 4-1 0,-3-1 0 0,3 1 67 0,-3-1 12 0,3 7 4 15,-4 0 0-15,1-1-64 16,-4 4-20-16,0-3 0 0,0 3 0 0,0 3 20 0,-7 0 0 0,0 0 0 0,7 0 0 31,-7 0-27-31,0 0-11 0,0 0-2 0,0 0-1 0,0 0-86 16,4-6-17-16,-4 6-3 0,3-7-692 0,-3-2-138 0</inkml:trace>
  <inkml:trace contextRef="#ctx0" brushRef="#br0" timeOffset="75709.77">20359 7970 1728 0,'0'0'38'0,"0"0"8"0,0 0 2 0,0 0 0 0,0 0-39 0,0 0-9 0,0 0 0 0,0 0 0 0,0 0 131 0,0 0 24 15,0 0 5-15,-4-3 0 16,1 0-67-16,-1-3-13 0,4 6-4 0,-3-4 0 0,3-2-45 0,0 3-10 0,0-3-1 0,0-1-1 16,0 1 36-1,0 3 7-15,3-3 2 0,1 0 0 0,-4 2-52 0,3-2-12 16,1 0 0-16,3 3 0 15,-4-4 0-15,4 4 0 0,-3-3 0 0,3 3 0 0,0-3 54 0,0 2 8 16,4 1 2-16,-1 0 0 0,1 3-52 0,-1-3-12 16,5 3 0-16,2 3 0 0,1 0 24 0,-4 0 3 15,4 1 0-15,-4 2 0 0,0 0-9 0,0 0-2 16,-3 4 0-16,-1-1 0 0,1 1-4 0,-4-1-2 16,0 0 0-16,-4 4 0 0,1 0-2 0,-4 2 0 0,0 1 0 0,-4 0 0 15,1 2-8-15,-4 4 0 0,0 0 9 16,0 3-9-16,-7-3 8 0,3 3-8 0,0-6 8 0,-3 0-8 15,0 3 0-15,0-6 0 0,3-1 0 0,-3 1 0 16,4-3 0-16,-1-4 0 0,1 0 0 0,-1-2 0 16,0-1 0-16,4-6 8 0,0 0-8 0,4-3 8 15,-1 0-8-15,1 0-10 0,3-7 10 0,0 1-13 16,3-1 13-16,-3 1 0 0,7-4 0 0,-3 1 0 0,3 2 0 0,0-2 0 16,0 2 0-1,0 1 0-15,0 0 0 0,4 2 0 0,-1-2 0 0,4 3 0 0,-3 3 0 0,3-1 0 16,0 1 10-16,0 6-10 0,0-3 11 0,1 7-3 15,-5-1-8-15,4 3 12 16,-7 1-4-16,4-1 0 0,-4 1-8 0,0-1 12 0,-3 0-12 0,3 1 0 16,-4 2 8-16,1-5-8 15,-1 2-65-15,-3-3-16 0,0-6-3 0,0 0-877 16,0 0-175-16</inkml:trace>
  <inkml:trace contextRef="#ctx0" brushRef="#br0" timeOffset="78601.06">18196 10262 1076 0,'0'0'24'0,"0"0"4"0,0 0 2 0,0 0 0 0,0 0-30 0,0 0 0 15,0 0 0-15,0 0 0 0,0 0 100 0,0 0 13 0,0 0 3 0,-3-6 1 16,3 6-42-16,0 0-9 15,0-3-2 1,0 3 0-16,0 0 14 0,0 0 2 0,0 0 1 0,0 0 0 0,0 0-6 0,0 0-2 16,7 0 0-16,0 0 0 0,-4 0-13 0,4 3-4 0,-3 0 0 0,0 3 0 15,-1 4-7-15,8-1-1 16,-4 7-1-16,3-1 0 0,-3 1-14 0,7 6-2 0,1-3-1 16,-1 3 0-16,0 0-6 0,3 3-2 0,1-3 0 15,0 6 0-15,-1-3-9 0,1-3-1 0,0 0-1 0,-4 0 0 16,3 0-11-16,-3 0 0 0,1-3 0 0,-1 3 0 15,0-4 0-15,-4 1 0 16,1 0 0-16,-4 0 0 0,4-3 53 0,-1-1 9 0,-3 1 2 0,0 0 0 16,0-4-52-16,0-2-12 0,-3-1 0 0,3-3 0 15,-3 4 0-15,-1-4 0 0,1-3 0 16,-4-3 0-16,0 0 0 0,0 0 0 0,0 0 0 0,0 0 0 31,0 0-48-31,0 0-13 0,-4-6-3 0,1-1 0 16,-1 1-102-16,0 0-21 0,4 0-4 0,-3-4-547 0,-1 1-110 0</inkml:trace>
  <inkml:trace contextRef="#ctx0" brushRef="#br0" timeOffset="78986.45">18436 10792 1879 0,'0'0'41'0,"0"0"9"0,-7 3 2 0,7-3 0 16,0 0-41-16,0 0-11 0,-3-3 0 0,-1 0 0 0,4-3 71 0,-3-1 12 16,6 1 2-16,1-3 1 15,-1-1 34-15,1 1 6 0,3-4 2 0,0 1 0 0,-4-1-52 0,4 1-9 0,0-1-3 0,0-3 0 16,4 4 0-16,-4-1 0 0,0-2 0 0,4-1 0 16,-4 4-51-16,0-1-13 15,0 0 0-15,0 1 0 0,0-4 0 0,0 1 0 0,0-1 0 0,0 3 0 16,-3-6 54-16,3 1 8 15,0 2 2-15,0 0 0 0,-4 4-52 0,1 2-12 0,-1-2 0 0,1 2 0 16,0 1 0-16,-1 0 0 16,-3 2 0-16,4 1 0 0,-4 0 0 0,0 6 0 15,0 0 0-15,0-3 0 0,0 3-48 0,-4-7-13 0,1 1-3 0,-1 0 0 32,4 0-51-32,-4 2-10 0,4-2-3 0,-3 0-716 15,3 0-144-15</inkml:trace>
  <inkml:trace contextRef="#ctx0" brushRef="#br0" timeOffset="79553.86">18687 9967 2188 0,'0'0'48'0,"0"0"11"0,0 0 1 0,0 0 1 0,0 0-49 15,0 0-12-15,0 0 0 0,3-6 0 0,-3 3 54 0,4-3 8 16,-4-1 2-16,3 1 0 0,1-3-52 0,-1 3-12 16,1-1 0-16,3-2 0 0,-7 3 54 0,3-4 8 0,1 4 2 0,3 0 0 15,-3-1 0-15,3 4 0 16,0 0 0-16,0 0 0 0,0 0-52 0,0 3-12 15,3 0 0-15,-3 3 0 0,4 0 54 0,0 3 8 16,-1 1 2-16,4-1 0 0,-3 6-52 0,-1-2-12 16,1 6 0-16,0-4 0 0,-4 7 0 0,3-3 0 0,-3 2 0 0,-3 1 0 15,3 0 0-15,-4-3 0 0,1-1 0 0,-4-2 0 16,0-1 0-16,0 1 0 0,-4 0 0 0,1-1 0 16,-4-3 34-16,0 1 4 0,-4 2 1 0,1 1 0 15,-4-4-63-15,-1 4-12 0,1-1-2 0,-3-2-1 0,-1-1 39 0,0-2 0 16,4-1 0-16,0 0 0 15,0 0 0-15,7-6 0 0,-4 3 0 0,4-3 0 16,0-3 17-16,0 0 11 0,4 0 3 0,-1-3 0 31,1 0-50-31,-1-4-9 0,8-2-3 0,-1-1 0 0,1 0 42 0,3 4 8 0,0-3 1 0,3 2 1 16,1-2-33-16,3 2-8 0,0 1 0 0,4 3-1 0,-1-1 21 0,1 4 0 16,-4 0 0-16,4 3 0 0,0 0 47 0,-4 3 13 15,0 0 4-15,0 4 0 0,-4-1-52 0,1 3-12 16,-4 1 0-16,0-1 0 0,0 4 0 0,0-4 0 15,-3 0 0-15,3 4 0 0,-7-4 0 0,3 1 0 16,1-4 0-16,-4 0 0 16,0 1-100-16,0-4-22 0,0-3-5 0,0 0-785 15,0 0-158-15</inkml:trace>
  <inkml:trace contextRef="#ctx0" brushRef="#br0" timeOffset="81501.22">20264 10322 885 0,'0'0'19'0,"0"0"4"0,0 0 1 0,0 0 2 0,0-3-26 0,3-4 0 0,-3 1 0 0,4 3 0 16,-4-3 70-16,3 3 9 0,-3 3 1 0,0-7 1 15,0 1 3-15,0 0 1 16,0-1 0-16,0 4 0 0,0-3-13 0,0 6-4 15,0-6 0-15,0-1 0 0,0 7 35 0,0-3 6 0,0 3 2 0,0 0 0 0,0 0-34 0,0 0-6 16,0 0-2-16,0 0 0 0,0 0-19 0,0 0-4 16,0 0-1-16,-3 3 0 15,-1 4-11-15,1-1-2 0,3 3-1 0,-4 1 0 0,1 2 5 0,3 1 0 16,-4 3 1-16,4-1 0 0,0 4 3 16,0 0 0-16,4 0 0 0,-1 0 0 15,1 2 8-15,-1-2 3 0,4 0 0 0,-3 0 0 16,3 0-51-16,0-4 0 0,0 1-14 0,3 0 3 15,1-7 11-15,3 1 0 16,-3-1 0-16,3-3 0 0,0 1 0 0,0-7 0 0,0 0 0 0,0 0-8 0,0-4 8 0,0-5 0 16,1 0 0-16,-1-1 0 0,0 1 0 0,-4-4 0 15,1 1 0-15,0-1-8 0,-1-3 8 0,-6 4-8 32,3-1 8-32,-4 1-8 0,-3-1 8 0,4 1 0 0,-4 2 0 0,0-2-8 0,-4 2 8 15,4 1-8-15,-3-4 8 0,-1 4-8 0,1 0 8 0,-1-1 0 16,1 4-9-16,-1 0 9 0,4 3 0 0,0 3 0 0,0 0 0 0,0 0 0 15,0 0 0 1,0 0 0-16,0 0 0 0,0 0 0 0,0 6-8 0,0 3 8 0,7 4 0 0,-3-1 0 16,3 1 0-16,-4 3 0 15,8 2 0-15,-4 4 0 0,3 3 12 0,1 4-4 16,0-4 0-16,-1 6 0 0,-3-3 6 0,4 7 1 16,-1 2 0-16,-2 1 0 0,2 3 4 0,-3 0 1 0,0-1 0 0,0 4 0 15,-3-3-4-15,-1 0 0 0,1-1 0 0,-4-2 0 16,3 0-8-16,-3-1-8 0,0 1 12 0,-3 0-12 15,-1-7 27-15,1 0-2 16,-1 1 0-16,-3-4 0 0,0 0-35 0,0-3-7 0,-3-6-2 0,-5 0 0 16,1-7 19-16,0-2 0 15,-3-1 0-15,-5-3 0 0,1 1 0 0,4-7 0 0,-5-3 0 0,1-1 0 0,4-8 0 16,-1 2 0 0,0-5 0-16,4-1-10 0,0 0 10 0,4-2 0 15,-1-1 0-15,0 0-8 0,4-3 8 0,4 0 0 16,-1 0 0-16,1-3 0 15,6-3 0-15,1 3 0 0,3-3 0 0,0-1 0 0,0-2 0 0,4 3 0 0,-4-7 0 0,7 1 0 0,0 6 0 0,3-1 0 16,1 4 0-16,3 0 0 16,-3 3 8-16,3 3-8 0,0 4 10 0,4 2-10 15,-4 7 15-15,0 0-3 0,0 3-1 0,1 3 0 0,-5 3-11 0,1 0 10 16,-4 0-10-16,4 3 10 0,-4-3 10 0,0 4 3 0,0-4 0 16,-3 0 0-16,-1-3-37 0,1 3-7 15,-4-3-2-15,-7 0 0 0,0 0 23 16,7 0 0-16,-7 0 0 0,0 0 0 15,0 0-158-15,0-6-27 0,0 3-6 0,0-1-1 0</inkml:trace>
  <inkml:trace contextRef="#ctx0" brushRef="#br0" timeOffset="85448.07">22705 9127 1900 0,'0'0'42'0,"-4"0"9"0,-3 3 1 0,4 0 1 0,-4 0-42 16,7-3-11-16,-4 0 0 0,-3 4 0 0,4-4 117 0,3 0 22 15,-8 0 4-15,8 0 1 16,0 0-60-16,0 0-11 0,0 0-2 16,0 0-1-16,0 0-5 0,0 3-1 0,-3 0 0 15,3-3 0-15,0 0-18 0,0 0-4 0,0 0-1 0,0 0 0 0,0 0-13 0,0 0-2 16,0 0-1-16,7 0 0 16,0 0-5-16,4-3-2 0,-1 0 0 0,1 3 0 0,3-4-6 15,0 4 0-15,-3 0-1 0,6-3 0 16,-3 3-2-16,4-3 0 0,-4 3 0 0,4-3 0 0,-1 3 7 0,1 0 2 15,0 0 0-15,3 0 0 0,-4 0-18 0,8 0 0 16,-4-3 0-16,0 3-9 0,1 0 9 0,2 0 0 0,-2-6 10 16,-1-1-10-16,3 1 11 15,-2 0-11-15,-1 3 12 0,3 0-12 16,-2-1 0-16,-1 1 0 0,-4 3-10 0,1-3 10 0,0 3 8 0,-4 3 8 16,0 0 3-16,0 1 0 15,-3 2-31-15,3-3-5 0,-4 3-2 0,1 1 0 16,-4-1 67-16,3-3 12 0,-2 0 4 0,-1 0 0 15,0 0-64-15,0-3-28 0,0-3 3 0,-7 3 0 16,3-3 25-16,-3 3 0 0,0 0 0 0,7-3 0 0,-7 3 15 0,4-6 8 0,-4-4 1 0,0 1 1 16,0 3-25-16,-4-1 0 15,4 4 0-15,-3 0 0 16,-1-3-97-16,1 6-25 0,-1-3-5 0,1 3-1 16,-1 3-51-16,-3-3-10 0,4 3-3 0</inkml:trace>
  <inkml:trace contextRef="#ctx0" brushRef="#br0" timeOffset="86138.32">22786 9375 952 0,'0'0'27'0,"0"0"5"0,0 0-32 0,0 0 0 0,0 0 0 0,0 0 0 15,0 0 148-15,0 0 22 16,-7 0 5-16,3 0 1 0,4 0-8 0,0 0-2 16,-7 3 0-16,7-3 0 0,-3 0-22 0,3 0-4 0,0 0 0 0,-7 0-1 15,3 3-74-15,4-3-14 0,-3 0-3 0,3 0-1 16,-7 3 27-16,7-3 6 0,0 0 0 0,0 0 1 16,-4 3-49-16,4-3-9 0,-7 3-3 0,7 4 0 15,0-7 20-15,0 0 3 0,0 0 1 0,-4 3 0 16,4-3-33-16,0 0-11 0,0 0 0 0,0 0 9 15,0 0 1-15,0 0 0 0,0 0 0 0,4 6 0 16,3-3-2-16,-3 0-8 0,6-3 12 0,-3 0-4 16,4-3 4-16,-1 3 1 0,1 0 0 0,0 0 0 0,3-6-2 0,-4 3-1 15,4 0 0-15,0 0 0 16,1-1 9-16,-1 1 1 0,0-3 1 0,3 3 0 16,1-3-21-16,0 3 0 0,-1-4 0 0,5 4 0 15,-1-3 0-15,0 3 0 0,0 0 0 0,4-1-8 16,-1 1 8-16,1 0 0 0,0 3 0 0,0 0 0 0,-4 0 0 0,0 0 8 0,-4 3-8 15,1 0 0-15,-4 1 0 0,4-1 9 16,-8-3-9-16,5 0 0 0,-5 3 9 0,1-3-9 16,-4 6 0-16,3-6 9 0,-3-3-9 0,0 0 0 15,1 3 0-15,-5-3 0 0,4 3 8 0,-7 0-8 16,0-7 8-16,0 7-8 0,0 0 8 0,0 0-8 47,7-3 8-47,-3-3-8 15,-4 6 0-15,0 0-9 0,0 0 0 0,0 0 0 16,0 0-100-16,0 0-20 0,0 0-4 0,0 0-1 0,0 0-98 0,0 0-19 0,0 0-4 0,0 0-1 0</inkml:trace>
  <inkml:trace contextRef="#ctx0" brushRef="#br0" timeOffset="87765.86">23520 8883 1623 0,'0'0'36'0,"0"0"7"0,0 0 1 0,0 0 2 0,0 0-37 0,0 0-9 0,-7 3 0 0,7-3 0 0,-4 3 109 0,4-3 20 15,-3 3 4-15,-4 0 1 0,7-3-36 0,0 0-7 0,-4 6-2 16,4-6 0 0,-4 3-21-16,4-3-5 0,-3 4-1 0,3-4 0 15,0 0 2-15,0 0 0 0,0 0 0 0,0 0 0 0,0 0-52 0,0 0-12 0,0 0 0 0,0 0 0 31,0 0 54-31,0 0 8 0,0 6 2 0,0-6 0 16,3 6-64-16,1 0 0 0,3 1-16 0,0-1 3 16,-3-3 13-16,6 3 10 0,-3-2-2 0,4 2 0 0,-1 0 0 0,-2 0-8 0,2 1 12 0,1-4-4 15,3 3-8-15,-4-3 10 16,1 3-10-16,3 1 10 0,0-1-10 0,0 0 0 16,-3 0 9-16,3-2-9 0,0 2 0 0,-3 0 0 0,3-3 0 0,-4 4 8 15,1-1-8-15,0 0 0 0,-1 0 0 0,1-2 0 16,-1-1-8-16,-3-3-4 0,4 3 0 0,-4 3 0 15,-3-3 20-15,3 0 4 16,0 0 1-16,-7-3 0 0,0 0-13 0,0 0 9 0,0 0-9 0,0 0 8 16,0 0-20-16,0 7-4 0,0-7 0 0,0 0-1 15,0 0 17-15,0 0 0 0,0 0 0 0,0 0 0 0,0 0 0 0,0 0 0 32,0 0 0-32,0 0 0 0,0 0 0 0,0 0 0 0,0 0 0 15,0 0 0-15,0 0 0 0,0 0 0 0,0 0 0 0,3 3 0 0,-3-3 21 16,4 6 8-16,-4 4 2 0,0-4 0 0,3 0-23 0,-3-3-8 15,-3 3 0-15,3 1 0 0,-4-1 8 0,1 0-8 16,-1 1 0-16,1-1 0 0,-1 0 8 0,1 4-8 16,-1-4 0-16,0 0 0 15,1 0 11-15,-1 4-11 0,1-4 12 0,-1 3-12 0,-3 1 10 0,0-1-10 0,0 4 8 16,0-1-8-16,0 1 12 0,0 3-2 16,0-1-1-16,-4 1 0 0,4 0 3 0,-3-1 1 15,-1 1 0-15,4 3 0 0,-3-4 0 0,-1 1 0 16,-3-3 0-16,3-1 0 15,1 1 27-15,-1-4 4 0,0 1 2 0,4-4 0 16,-3-3-59-16,3-3-12 0,-4 6-3 0,8-3 0 0,-4-3 28 0,3 3 0 0,-3-3 0 0,4 0 0 16,3 0 0-16,0 0 0 0,-8 0 0 0,8 0 0 15,-3 0 0-15,3 0 0 0,0 0 0 0,0 0 0 16,-4 4 0-16,4-4 0 16,-7 0 0-16,4 0 0 0,3 0 0 0,-4-4 0 0,-3 4 0 0,7 0 0 15,0 0 0-15,0 0 0 16,0 0 0-16,0 0 0 0,0 0 0 0,0 0 0 0,0 0 0 15,0 0 0 1,0 0 0-16,0 0 0 0,0 0 0 0,0 0 0 0,0 0 0 0,0 0 0 0,7-3 0 0,0 0 0 16,-7 3 0-16,7-3 0 0,-3 3 0 0,-4 0 0 15,7-3 0-15,-3 0 0 0,3 0 0 0,0 0 0 16,-4-1 17-16,4 1 9 0,0 0 2 0,0 0 0 16,0 0-45-1,-3-3-9-15,3-1-2 0,0 1 0 0,0-3 28 0,0-1 0 0,0 1 0 0,4-1 0 16,-4-2 17-16,3 2 9 0,-3 1 2 0,1 0 0 15,2-1-28-15,-3 1 0 0,4-1 0 0,-4 1 0 32,0 0-18-32,0-1-9 0,3 1-1 0,-2-1-1 0,-1 1 29 0,0 3-9 0,3-1 9 0,-3-2 0 0,0 3-10 15,0 0 10-15,0 2-12 0,1 1 12 0,-5-3-9 0,4 0 9 0,-3 3 0 16,-4 3-9 0,0-7-12-16,0 7-3 0,3-6 0 0,-3 0 0 0,0-1 24 0,0 4 0 15,0-3 0-15,0 6 0 0,0-6 16 16,-3 3 7-16,3-4 1 0,0 7 1 0,0-6-40 0,0 0-8 0,-4 0-1 0,4-4-1 31,-3 4 45-31,-1 0 8 0,1-4 3 0,-1 4 0 0,0 0-31 0,1-4 0 16,-4 1-8-16,3-1 8 0,-6 1 24 0,3-3 12 15,0-1 3-15,-4 0 0 0,0 1-62 16,1-4-12-16,-4-3-2 0,3 4-1 0,-3-1 38 0,4 0 0 16,-5 1 0-16,1 2 0 0,0-3 0 0,0 4 0 0,0 3 8 15,0-1-8-15,0 1 10 0,0 2-10 16,3 4 12-16,-3 0-12 0,3 0 0 0,1 0 0 0,3 3 0 0,0 0 0 31,0 0-75-31,0 0-21 0,3 0-5 0,4 0-1343 0</inkml:trace>
  <inkml:trace contextRef="#ctx0" brushRef="#br0" timeOffset="101849.93">19346 8437 1074 0,'0'0'30'0,"0"0"8"0,0 0-30 0,0 0-8 0,0 0 0 0,0-3 0 15,-3 0 52-15,3 3 10 0,0 0 2 0,0-6 0 16,-4-1 51-16,4 4 10 0,-3 0 3 0,3-3 0 16,0 6-52-16,0 0-9 15,-4-3-3-15,4 3 0 0,0 0 0 0,0 0 0 0,0 0 0 0,0 0 0 0,0 0 0 0,0 0 0 31,0 0 0-31,0 0 0 0,0 0 0 0,0 0 0 0,0 0 0 0,0 0 0 16,0 0 0-16,0 0 0 0,0 0 0 0,0 0 0 16,0 0-51-16,0 0-13 0,0 0 0 0,0 6 0 0,0-6 0 15,-3 9 0-15,3 1 0 0,0-4 0 0,0 4 0 0,0 2 0 16,3 1 0-16,-3-1 0 0,0 4 54 0,4 0 8 16,-4-1 2-16,3 4 0 0,1-3-52 15,-1 3-12-15,1-4 0 0,-1 1 0 0,1 3 8 0,-1-4-8 16,1-5 11-16,0 2-11 15,-4 1 0-15,0-13 0 0,0 0 0 0,0 0-12 16,0 0 12-16,0 0 0 0,0 0 0 0,0 0 0 16,0 0 0-16,0 0 0 0,0 0 0 0,0 0 0 15,0-3-54-15,-4 0-8 0,0-1-2 0,1-5 0 16,-1 3-102-16,1-1-21 0,-1-2-4 0,1 3-897 16</inkml:trace>
  <inkml:trace contextRef="#ctx0" brushRef="#br0" timeOffset="102170">19191 8544 2030 0,'0'0'57'0,"0"0"14"0,0 0-57 0,0 0-14 0,-7 0 0 0,7 0 0 15,0 0 105-15,0 0 19 0,0 0 3 0,0 0 1 16,0 0 0-16,0 0 0 0,0 0 0 0,0 0 0 15,0 0-103-15,7 6-25 0,-3-3 0 0,3 4 0 16,0-4 56-16,3 0 7 0,1-3 1 0,0 3 0 16,3-3-52-16,0 0-12 0,0 0 0 0,0-3 0 0,4 0 54 0,-4 3 8 15,0-3 2-15,0-1 0 0,-3 4-46 0,6-3-9 16,-3 3-1-16,0 3-8 16,0-3 0-16,4 4 0 15,-4 2-10-15,0-3 10 0,-3 0 0 0,0 0 0 16,-1 0 0-16,1 1 0 0,-4-1 44 0,3 0 16 0,-3 0 3 0,0 0 1 15,-7-3-52-15,0 0-12 0,0 0 0 0,0 0 0 16,0 0-48-16,0 0-13 0,0 0-3 0,0 0 0 16,0 0-51-16,0 0-10 0,0-6-3 0,0 0-784 15,-3-4-158-15</inkml:trace>
  <inkml:trace contextRef="#ctx0" brushRef="#br0" timeOffset="103571.87">19322 10547 1958 0,'0'0'43'0,"0"0"9"0,0 0 1 0,0 0 3 0,0 0-45 0,0 0-11 0,0 0 0 0,0 0 0 16,-4-3 104-16,4 3 20 15,0 0 3-15,0 0 1 0,0 0-52 0,0 0-9 16,0 0-3-16,0 0 0 0,0 0 0 0,0 0 0 15,0 0 0-15,0 0 0 0,0 0-51 0,0 0-13 16,4 0 0-16,3 0 0 0,0 0 0 0,0 0 0 0,0 0 0 0,3 0 0 16,-2 0 0-1,2 0 0-15,1 3 0 0,-1 1 0 0,1-1 0 0,-1 0 0 0,1 3 0 0,0-3 0 16,3 0 54-16,-4 1 8 0,1 2 2 0,3-3 0 16,-3-3-64-16,-1 3 0 0,-3 0-14 0,4 0 2 15,-4 1 12-15,0-1 14 0,0-3-3 0,-7 0-1 16,3 0 1-16,-3 0 0 0,8 0 0 0,-8 0 0 15,0 0-3-15,7 0 0 0,-7 0 0 0,0 0 0 0,7-3-20 16,-7 3-5-16,0 0-1 0,0 0 0 16,0 0 36-16,0 0 7 0,0 0 2 0,0 0 0 15,0 0-19-15,0 0-8 0,0 0 0 16,0 0 8-16,0 0-8 0,0 0 0 16,0 0 0-16,0 0 8 0,0 0-8 0,0 0 0 0,0 0 9 0,0 0-9 15,-4 0-24-15,4 0-8 0,-7 0-3 0,4 0 0 0,-5 0 62 0,5 0 12 31,-4-4 2-31,3 4 1 0,-3-3-16 0,0 3-3 16,0-3-1-16,-3 0 0 0,3 0-22 0,0 3 0 0,-4-3 0 16,4 0 0-16,-4-1 0 0,4 4 0 0,-3-3 0 0,-1 0 0 15,4 3 0-15,-4-3 0 0,4 3 0 0,0 0 0 0,0 0 0 0,0-3 0 0,0 3 0 0,0 0 0 32,0 0 0-32,0 0 0 0,3 0 0 0,4 0 0 0,0 0 0 0,0 0 0 0,0 0 0 0,0 0 0 15,0 0 0-15,0 0 0 16,-7-3 0-16,7 3 0 0,0 0 0 0,0 0 0 0,0 0 0 0,0 0 0 15,0 0 10 1,0 0-2-16,0 0-8 0,0 0 12 0,0 0-12 0,0 0-8 0,0 0 8 0,0 0-13 16,0 0 13-16,0 0 0 0,7 0 0 0,1 0 0 15,2 0 0-15,-3 0 0 0,0-3 0 0,4-1 0 16,-1 4 0-16,4-3 0 16,-3 3 0-16,0-3 0 0,3 0 0 0,0-3 0 0,4 3 0 0,-4 0 0 15,0 3 21-15,0-4 7 0,0 1 2 0,0 3 0 16,0-3 3-16,0 3 1 0,0 0 0 15,-3 0 0-15,0 0-34 0,-1 0 0 0,1 3 0 0,-4-3 0 32,0 0-16-32,0 0-11 0,-7 0-1 0,0 0-1 0,0 0 46 0,0 0 10 15,0-6 1-15,0 3 1 16,0-3-117-16,0-1-24 0,-4 1-5 0,4-3-1352 0</inkml:trace>
  <inkml:trace contextRef="#ctx0" brushRef="#br0" timeOffset="110767.85">24356 7707 1958 0,'0'0'43'0,"0"0"9"0,0 0 1 0,0 0 3 0,0 0-45 0,0 0-11 16,0 0 0-16,0 0 0 16,7 0 64-16,0 0 10 0,0 0 2 0,0 3 1 15,4-3-18-15,-1 0-4 0,1 3-1 0,3-3 0 16,-4 3 6-16,8-3 0 0,0 0 1 0,3 3 0 0,-3-3-32 15,24 7 15-15,-21-7-23 0,-3 3 18 0,-1-3 3 16,1 3 1-16,3-3 0 0,-3 0-35 0,-1-3-8 16,1 3 0-16,0-3 0 0,-1-1 0 0,1 1 0 15,0 0 0-15,-1 0 0 0,1 0 0 0,-4 0 0 16,4 0 0-16,-8 3 0 0,4 0 0 0,-3 0 0 16,3-4 0-16,-7 4 0 15,4 0-49-15,-4 0-12 0,-4 4-3 0,1 2 0 0,-1-3-153 0,-3-3-31 0</inkml:trace>
  <inkml:trace contextRef="#ctx0" brushRef="#br0" timeOffset="112569.56">24416 7779 1074 0,'0'0'30'0,"0"0"8"0,0 0-30 0,0 0-8 0,0 0 0 0,0 0 0 16,0 0 109-16,0 0 21 0,0 0 4 0,0 0 1 16,0 0-45-16,0 0-9 0,0 0-1 0,0 0-1 15,0 0-30-15,0 0-5 0,0 0-2 0,0 0 0 16,0 0 27-16,0 0 6 0,0 0 1 0,0 0 0 0,3 6-36 0,-3-6-8 15,0 6 0-15,0-6-1 16,0 0-3-16,4 7 0 16,-1-1 0-16,-3-6 0 0,4 6 2 0,-4-6 0 15,0 6 0-15,0-6 0 0,0 0-2 0,0 0-1 0,0 0 0 0,0 7 0 0,3-1-27 0,1 3 0 16,-4-2 0-16,0-7 0 0,0 0 56 0,0 0 7 16,3 6 1-16,-3 3 0 0,4 4-64 0,0-4-15 15,-4-9-1-15,0 7-1 0,3 2 27 0,1-3 6 31,-1 4 0-31,-3-4 1 0,0 3-17 0,4 1 0 0,-4-10 0 0,0 6 0 16,0 3 0-16,0 1 0 0,0-1 0 0,0 4 0 16,0-7 0-16,-4 3 0 0,4 1 0 0,0-1 0 15,-3 4 55-15,3-4 7 0,0-9 2 0,0 6 0 0,3 4-52 0,-3-1-12 16,4 1 0-16,-4 2 0 0,3-5 0 16,-3-7 0-16,0 9 0 0,4 0 0 15,-1-2-21-15,1 5-7 0,-4-2-2 0,0 2 0 16,0 1 30-16,3-4 0 0,-3 4 0 0,0-1 0 0,0 1 0 0,4-4 0 0,-4 7 0 0,0-7 0 15,0 1 23-15,0 2 4 16,3 4 1-16,-3-1 0 0,-3-2-28 0,3 0 0 16,3-1 0-16,-3 1 0 0,0-1 0 0,0 4 0 15,0-4 0-15,0 1 0 0,0-1 0 0,0 1-20 16,0 0 3-16,4 2 1 0,-4 1 16 0,0 0 0 0,0-1 0 0,3-2 0 0,-3 2 9 16,0 1-9-1,0 0 8-15,0 3-8 0,0-4 0 0,0 7 0 16,0-3 0-16,0 3 0 0,-3-3 0 0,3 0 0 15,0-1 0-15,0 1 0 0,0 0 12 0,-4 0-2 0,4 0-1 16,0 3 0-16,0-4-9 0,0 1 0 0,0 3 9 0,0-3-9 16,0 3 0-16,0 0 9 0,-3 0-9 15,3 0 0-15,0 3 0 0,3 0 0 0,-3 0 0 0,0 0-12 16,0 0 12-16,4 3 0 0,-4-2 0 0,0-1 0 0,0 0 0 0,3-3 13 16,-3 3-2-16,0 0-1 0,0 0-10 0,0 0-14 15,-3 3 3-15,3 0 1 0,0 1 10 0,0 2 0 16,0-3 0-16,0 0 0 15,0 1 16-15,3 2 6 0,-6-3 1 0,3 4 0 0,3-4-23 0,-3 0 9 16,0 0-9-16,0 1 0 16,0 2-14-16,0 0-10 0,0 1-1 0,0-1-1 0,0 3 26 0,0-2 0 15,0 2 0-15,0 1 0 0,0-4 0 0,4 0 0 0,-4 1 0 0,0 2 0 32,0-2 0-32,0 2 0 0,0-2 0 0,0 2 0 0,0 1 21 15,0-1 10-15,0 0 1 0,0 1 1 16,3-4-25-16,-3 4-8 0,0-1 0 0,0 1 0 15,0-4-21-15,0 4-11 0,0-4-3 0,-3 3 0 0,3 1 79 0,0-7 16 16,-4 4 4-16,4-4 0 0,0 0-52 0,0 0-12 0,0 0 0 16,0 4 0-16,0-4-17 0,0-3-7 0,-3 0 0 0,3 0-1 31,0 0-11-31,0 0-3 0,0-3 0 0,0 3 0 0,-4 1 63 0,4-1 12 16,-3 3 2-16,3-3 1 0,-4 0-39 0,4-3 0 0,0 0 0 0,0 0 0 15,-3-3 0-15,3 3 0 0,0-7 0 0,0 4 0 16,0-6 0-16,0-1 0 0,0 1 0 0,-4-1 8 15,4 1-8-15,0-1 0 0,-3-2 0 0,3-1 0 16,-4 1 16-16,4-1 9 0,0 0 2 0,0 4 0 31,0-4-43-31,0 4-9 0,0-4-2 0,0 4 0 0,0-4 27 0,0 1 0 0,0-1 0 16,0 0 0-16,0 1 16 0,0-1 9 0,0 4 2 0,0-4 0 16,0 1-43-16,0-4-9 15,0 3-2-15,4-2 0 0,-4-1 27 0,0 0 0 0,-4 0 0 0,4 1 0 16,0-1 16-16,0-3 9 15,0-3 2 17,4 6 0-32,-4 1-42 15,3 2-8-15,-3-6-1 0,0 3-1 16,0 1-11-16,0-1-3 0,0-6 0 0,0 0 0 0,0 6 62 16,4 1 12-16,-4-1 2 0,3 3 1 0,-3-6-61 0,0 4-12 0,0-1-2 0,4 0-1 0,-4-6 38 0,0 0 0 0,0 0 0 0,0 6 0 0,3-2 20 0,-3 2 12 0,0-6 3 0,4 6 0 0,-4 0-35 0,0-6 0 15,0 0 0-15,0 0 0 0,0 0 0 0,0 0 0 0,0 0 0 0,0 0 0 31,0 0-21-31,3 3-11 0,-3-3-3 0,0 0 0 0,7 4 35 0,-3-4 0 16,-1 3 0-16,-3-3 0 0,4 3 44 0,-4-3 16 0,0 0 4 0,7 3 0 16,-7-3-103-16,7 0-20 15,0 0-4-15,0 0-1 0,0 0 80 0,-3 0 15 16,3-3 3-16,0 3 1 0,0-3-35 0,0 3 0 0,0 0 0 0,0 3 0 16,4-3 0-16,-1 0 0 0,-3-3 0 0,4 3 0 31,0 3-21-31,-1-3-11 0,1 0-3 0,-1 0 0 0,4 0 59 0,1 0 12 15,-5 0 3-15,4 0 0 0,0 0-11 0,0 0-3 16,1-6 0-16,-5 2 0 0,4 1-25 0,-3 0-20 0,3-3 3 0,4 3 1 16,-4-3 24-16,0 2 4 0,3-2 2 0,-2 3 0 15,2 0-2-15,1 0-1 0,-4 3 0 0,0 0 0 16,0 0-3-16,0-3 0 0,0 6 0 0,0-3 0 0,-3 3-8 0,0 0 12 16,3 0-12-16,-4 0 12 0,1-3-12 15,3 0 0-15,-3 3 9 0,-1-3-9 0,1 0 8 0,-4-3-8 16,0 0 8-16,3 0-8 15,-2 3 9-15,-1-3-9 0,0-3 12 16,-4 2-12-16,1 4 29 0,-1-3-1 0,4 0 0 0,-3 0 0 16,-4 3-28-16,0 0 0 0,0 0 0 0,0 0 0 0,0 0 0 15,0 0 0-15,0 0 0 0,0 0 0 16,0 0-103-16,0 0-26 0,0 0-6 0</inkml:trace>
  <inkml:trace contextRef="#ctx0" brushRef="#br0" timeOffset="139605.04">25047 7911 1497 0,'0'0'32'0,"0"0"8"0,0 0 0 0,0 0 4 0,0 0-36 0,0 0-8 16,0 0 0-16,0 0 0 0,0 0 64 0,0 0 10 15,0 0 2-15,0 0 1 0,0 0 3 0,0 0 1 16,0 0 0-16,0 0 0 15,0-4-37-15,0 4-8 0,0 0-2 0,0 0 0 0,0 0 24 0,0 0 5 16,-3-6 1-16,3 6 0 16,0 0-6-16,0 0-1 0,0 0 0 0,0 0 0 0,0 0-19 0,3-3-4 0,1-3-1 0,3 3 0 15,-7 3-4-15,7-4-1 32,-4 1 0-32,4 0 0 0,-3 0-14 0,3 0-3 0,0 0-1 0,-3 3 0 15,3-3-10-15,0-1 0 0,0 4 0 0,0-3 0 0,0 0 53 0,3 0 9 16,-2 3 2-16,2 0 0 0,-3 0-52 0,4 0-12 15,-4 0 0-15,0 3 0 0,3 3 12 0,1 1 4 0,0-1 0 16,-4 3 0-16,0-2-25 0,0 2-5 16,0-3-1-16,0 4 0 0,3-1 42 0,-2 1 8 0,-5-1 1 0,8-3 1 15,-8 4-23-15,8-4-5 0,-8 3-1 0,4 1 0 16,0-4-8-16,0 3 0 0,1 1 0 0,-1-1 0 0,-4 4 0 16,4-1 0-1,-3 1 8-15,-1-1-8 0,1 7 9 0,-1-3-9 0,-3 3 10 0,0 0-10 16,4 2 15-16,-4-2-3 0,-4-3-1 0,4 3 0 0,0 0-11 0,-3-4-9 15,-1 1 9-15,4 3-13 0,-7-7 13 0,4 1 0 16,-4 3 0 0,0-4 0-16,-1 1 0 0,-2-1 0 0,-1 1 12 0,1-1-12 15,3-2 0-15,-4 2 0 0,-3 1 0 0,0-1 0 0,3 1 0 0,-3-4 0 16,4 1 0-16,-5-1 10 16,5-3-10-16,-4 4 0 0,3-4-12 0,1 0 12 0,-1-3-8 15,0 1 8-15,4-4 0 0,-3 0 0 0,3 0 0 0,0-4 0 16,0-2 0-16,0 3 0 0,0-3-9 0,-1 3 9 0,5-7 0 15,-4 4 0-15,0-4 0 0,3 4 9 16,1 0 1-16,-1-3 0 0,4 2-10 16,0-2-17-16,-3-1 4 0,3 4 1 15,0 0 12-15,0-3 16 0,0 2-3 0,0-2-1 0,3 3-12 0,-3-4 0 0,4 4 0 0,-1-4 0 16,1 4 0-16,-1-3-18 0,1-1 4 16,3 1 1-16,-4 3 13 0,5-4 0 15,2 4 0-15,-3-3 0 0,0-1 0 0,4 4 0 16,-1 3 0-16,1 0 0 0,0 0 10 0,-1 3 2 15,4-4 0-15,-3 8 0 0,-1-1-12 0,5 0 0 0,-5-3 0 16,1 3 0-16,-1-3 0 0,1 3 0 0,-1 0 0 0,-3 4 0 16,4-4 11-16,-4 3 0 15,-3-3 0-15,3 3 0 0,0-3-3 0,-4 4-8 16,1-4 12-16,-1 3-4 0,4-3-8 0,-3 0 0 0,-1 1 0 16,1 2 0-16,-4-6-33 0,4 3-6 15,-1 3-1-15,1-3 0 16,-4-3-121-16,3 0-25 0,-3 0-5 0</inkml:trace>
  <inkml:trace contextRef="#ctx0" brushRef="#br0" timeOffset="141515.91">25619 8425 682 0,'0'0'19'0,"0"0"5"0,0 0-24 0,0 0 0 15,0 0 0-15,0 0 0 16,0 0 89-16,0 0 13 0,0 0 2 0,0 0 1 0,0 0-33 0,0 0-6 16,0 0-2-16,0 0 0 15,0 0 0-15,0 0 0 0,0 0 0 0,0 0 0 0,3 3 0 0,4 0 0 16,-7-3 0-16,4 3 0 15,-1 3 0-15,1-2 0 0,-4-4 0 0,7 3 0 0,0 0 0 0,-3 0 0 16,3 0 0-16,-4 0 0 16,-3-3-51-16,7 3-13 0,0 0 0 0,-3 1 0 0,-4-4 54 0,7 3 8 15,0 0 2-15,-4 0 0 0,4-3 0 0,1 0 0 16,-5 0 0-16,4-3 0 0,0 0-64 0,-3 0-12 16,3-1-2-16,-4-2-1 15,1 3 24-15,-1-3 5 0,1 0 1 0,-1 2 0 0,1-2 12 0,-1 0 2 16,1 0 1-16,-1-1 0 0,1 1-8 15,0 0-2-15,-1 0 0 0,1-1 0 0,-4 1-1 0,3 0-1 0,1-1 0 0,-1 1 0 16,1-3-5-16,-4 2-1 16,0 1 0-16,3 0 0 0,-3 0-3 0,4-4-1 15,-4 1 0-15,0-1 0 0,0 1-25 0,0 0-6 0,0-4-1 0,0 4 0 16,-4-4 24-16,1 4 0 16,-1-7 0-16,1 7 0 0,-1-4 31 0,1 1 10 15,-4-1 3-15,3 0 0 0,0 1-34 0,-3-1-10 16,0-2 0-16,0 2 0 0,0-2 21 0,0 2-2 0,0 0-1 0,-3 1 0 15,6-1-18-15,-3 1 0 0,0 2 0 16,0 1 0-16,0-4 0 0,0 7-12 0,3-3 1 0,-3-1 1 16,4 1 10-16,-1 0 0 0,-3-1 0 15,4 1 0-15,-5-1 0 0,5 1 0 0,-4-4 0 0,3 4 0 16,1 0 0-16,-1-1 0 0,-3 1 0 0,4-1 0 0,-1 4 0 0,1 0 0 16,-1-4 0-16,1 4 0 15,3-3 0-15,0 2 14 0,-4 1-3 0,4 0-1 0,0 0-10 0,0-1-17 16,0 4 4-16,4-3 1 0,-4 0 12 0,0 6 0 15,0 0 0-15,3-7 0 0,-3 4 0 16,0 3 0-16,4-3-8 0,-4 3 8 16,3-6 0-16,-3 6 0 0,7-3 0 0,-3 0 0 0,3-1 0 15,-4 1 0-15,-3 3 0 0,7 0-9 0,4-3 9 0,-4 3 0 16,0 0 0-16,0-3 0 0,4 3 0 0,-4 0 0 16,0 0 0-16,3 0 0 0,-2 3 0 0,-1-3 0 0,3 3 0 0,1 0 0 15,-4 1 8-15,0-1 8 16,0 3 0-16,0-3 1 0,0 3-25 15,4 1-6-15,-8-4-1 0,4 0 0 16,-3 3 24-16,3-3 5 0,-4 4 1 0,-3-7 0 0,0 0-15 16,7 3-18-16,-3 0 4 0,-4-3 1 0,0 0 13 0,0 6 0 0,0-6 0 0,3 6-9 31,-3-6-32-31,0 7-7 0,0-7 0 0,0 6-1 16,0-6-12-16,0 0-3 0,0 0 0 0,0 0 0 0,0 6-51 0,0-6-10 15,0 0-3-15,-3 7 0 16,3-4-70-16,0-3-14 0,-4 3-4 0,-3 3 0 0</inkml:trace>
  <inkml:trace contextRef="#ctx0" brushRef="#br0" timeOffset="141811.85">25605 8099 1854 0,'0'0'40'0,"0"0"9"0,0 0 2 0,0 0 1 0,0 0-41 0,0 0-11 16,0 0 0-16,3 6 0 15,-3-6 76-15,4 3 14 0,3 0 2 0,-4 0 1 0,4 0-23 0,0-3-5 16,0 0-1-16,4 0 0 0,-7 0-4 0,3 0-2 16,3-3 0-16,-3 3 0 0,4-3 10 0,-1 3 1 15,1-3 1-15,0 3 0 0,-1-3-56 0,4 3-14 16,0 0 0-16,0-3 0 0,1 3 54 0,-5 3 8 15,4-3 2-15,-3 3 0 0,-1-3-52 0,1 0-12 16,0 3 0-16,-8-3 0 0,4-3 0 0,0 3 0 16,-3 0 0-16,3 3 0 0,-4-3 0 0,-3 0 0 0,0 0 0 15,0 0 0 1,4 3-100-16,-4-3-22 0,0 0-5 0,0 0-1127 0</inkml:trace>
  <inkml:trace contextRef="#ctx0" brushRef="#br0" timeOffset="142796.53">24910 8754 1497 0,'0'0'32'0,"0"0"8"0,0 0 0 0,0 0 4 0,0 0-36 0,0 0-8 0,0 0 0 0,0 0 0 16,0 0 92-16,0 0 16 0,0 0 3 0,0 0 1 16,0 0-22-16,0 0-4 0,0 0-1 0,0 0 0 0,7 0-21 0,0 0-4 15,-7 0 0-15,7 0-1 0,-4 0 1 0,4-3 0 16,0 3 0 0,1-3 0-16,-1 3-45 0,0 0-15 0,0 0 9 0,3 0-9 15,-3 0 40-15,4 0 4 0,-4 0 0 0,7 0 0 0,-3 3-30 0,-1-3-6 16,4 0 0-16,-3-3-8 15,3 0 8-15,0-1-8 0,0 4 0 0,0-3 0 16,4 0 13-16,0 0-1 0,-1-3 0 0,1 6 0 0,0 3-12 0,-1-3 0 16,-3-3 0-16,4-4 0 0,-4 1 0 0,4 3 0 0,-1 0 0 0,1 3 0 15,0 0 0-15,3 0 0 0,-4-3 0 0,1 3 0 16,-4-3 0-16,0 3 0 16,0 0 0-16,1 0 0 0,-1-3 32 0,0 3 3 0,0 0 1 15,0 0 0-15,-3 0-21 0,3 0-4 16,0-4-1-16,0 1 0 0,0 3 6 0,4 0 2 0,-4 0 0 15,3 0 0-15,1-3-10 0,0 3-8 16,-1 0 12-16,4 0-12 0,-6-6 12 0,6 3-12 0,0 0 12 0,-3 3-12 0,3-4 0 0,-4 1-12 16,1 0 0-16,0 3 0 15,-4-3 12-15,3 3 0 16,-3-3 0-16,1 6 0 0,-1 0 20 0,0 0 8 0,0-6 0 16,0 3 1-16,-3 0-46 0,-1 0-10 0,4 0-1 15,-3 3-1-15,-1 0 54 0,1-3 11 0,-4 4 3 0,4-1 0 0,-4-3-11 16,3 3-3-1,-3-6 0-15,-3 3 0 0,-4 0-25 0,7-3 0 0,-3 3 0 16,-4 0 0-16,3-4 0 0,-3-2 0 0,4 0 0 0,-4 3 0 16,-4 0-46-1,4-4-14-15,-7 4-4 0,7-3 0 0,-4 3-102 0,1 0-21 0,-1 0-4 0,-3-1-1 0</inkml:trace>
  <inkml:trace contextRef="#ctx0" brushRef="#br0" timeOffset="144072.75">25217 9086 1267 0,'0'0'28'0,"0"0"5"0,0 0 2 0,0 0 1 0,0 0-36 0,0 0 0 16,0 0 0-16,0 0 0 0,0 0 60 0,0 0 6 16,0 0 1-16,0 0 0 15,0 0 10-15,0 0 3 0,0 0 0 0,0 0 0 0,0 0-28 0,0 0-6 16,0 0-1-16,0-6 0 0,0 6 15 0,3-3 4 16,1-3 0-16,-4 3 0 0,0 3-52 0,7-4-12 15,-4-2 0-15,4 3 0 0,0 0 54 0,0 0 8 16,-3 0 2-16,6-1 0 0,-2 1-52 0,-1 0-12 15,3 0 0-15,1 3 0 16,-1-3 54-16,1 3 8 0,3-3 2 0,-3 3 0 0,-1 3-52 16,4 0-12-16,-3 0 0 0,3 0 0 0,0 4 54 15,0-1 8-15,-3-3 2 0,3 6 0 16,-3 1-43-16,-1-1-8 0,1 1-1 0,-1-1-1 0,1 7 9 0,-4-4 3 0,3 1 0 0,-2-1 0 16,-1 4-7-16,-4-3 0 0,1 2-1 0,3-2 0 15,-4 2 0-15,1-2 0 0,-4 0 0 0,0 2 0 16,3-2-15-16,-3-1 0 0,-3 4 0 0,3 0 0 15,-4-1 0-15,-3 1 0 0,0 0 0 0,0-1 0 16,0 4 0-16,-4-3 0 0,1 3 0 0,-1-1-10 16,1-2 10-16,-4 0 0 0,-1-4 0 0,1 1 0 15,0-1-12-15,-3-2 2 0,2-4 1 0,-2 0 0 0,3 1 18 0,3-4 4 32,1 3 1-32,-1-3 0 15,0-3-62-15,1 0-13 0,3-3-3 0,-4-3 0 0,4 3 52 0,0 0 12 0,0-4 0 0,3 1 0 0,1-3 0 0,-1 2 0 16,1-2 0-16,3-1 0 15,0 1 0-15,0-3 0 0,3 2 0 0,1-2 0 0,-4-1 0 16,3 1 0-16,1-1 0 0,0 0 0 16,-1 1 0-16,1 2 0 0,3-2 0 0,-4 3 0 15,4-1 0-15,-3 1 0 0,3 2 0 0,3 1 0 0,-3 3 35 0,4 0 9 16,0-3 3-16,-1 2 0 0,4 4-32 0,0-3-7 16,1 3 0-16,-1-3-8 0,-4 3 15 0,4 0-4 15,-3 3-1-15,0 0 0 16,-1 1-10-16,1-1 0 0,-4 0-10 0,3 3 10 0,1 0 0 0,-4-2 0 15,0 2 8-15,0-3-8 0,-7-3 8 0,4 6-8 16,3 1 0-16,0-1 0 0,-4 0 0 0,1 0-11 0,-4-6 0 0,0 0 0 31,0 0-138-31,0 0-28 0,0 0-6 0,7 0-619 0,-7 0-124 16</inkml:trace>
  <inkml:trace contextRef="#ctx0" brushRef="#br0" timeOffset="145200.68">25714 9209 1497 0,'0'0'32'0,"0"0"8"0,0 0 0 0,0 0 4 0,0 0-36 0,0 0-8 16,0 0 0-16,0 0 0 15,0 0 104-15,0 0 20 0,0 0 3 0,0 0 1 16,0 0-52-16,0 0-9 0,0 0-3 0,0 0 0 15,0 0-13-15,0 0-3 0,0 0-1 0,0 0 0 16,0 0-7-16,4 6-2 0,-4-6 0 0,3 6 0 0,4 0 4 0,0 1 1 31,0 2 0-31,-3-3 0 0,3 4-16 0,-4-1-3 0,8 1-1 0,-4-1 0 0,0 0 14 0,4 1 3 16,-1-1 1-16,-3 1 0 0,4-1-33 0,-1 0-8 16,-3 1 0-16,4 2 0 0,0 1 16 0,-4-4 2 15,0 1 0-15,3-1 0 0,1 4-8 0,-4-4-2 16,0-3 0-16,0 4 0 15,0-1-27-15,4 1-5 0,-8-4-2 0,4 0 0 16,-3 4 44-16,-1-1 9 0,1-3 1 0,3 0 1 0,-4 1-29 0,1-1 0 16,0 0 0-16,3 1 0 15,-7-1-22-15,0-6-4 0,0 0-1 0,0 0 0 16,0 0-52-16,0 0-10 0,0 0-3 0,0 0 0 16,7-3-108-16,-7 3-23 0,0-7-4 0,-4 4-391 0,4 3-78 0</inkml:trace>
  <inkml:trace contextRef="#ctx0" brushRef="#br0" timeOffset="145560.01">25760 9582 2095 0,'0'0'46'0,"0"0"10"0,-4-7 1 0,4 1 2 16,0 3-47-16,0-3-12 0,0 0 0 0,4-4 0 16,-1 4 74-16,1 0 13 0,3-4 2 0,0 1 1 15,0-1 6-15,0-2 2 0,0 2 0 0,4 1 0 16,-1-4-36-16,-3 1-7 0,4-1-2 0,3 1 0 0,-3-1-13 0,-1 1-2 31,1-1-1-31,-1 1 0 0,1-1-9 0,-4 1-3 0,4-1 0 0,-4 4 0 0,0-1-5 0,0 1-2 16,0 3 0-16,-4-4 0 0,1 4-6 0,-1 0 0 15,1-4-1-15,0 4 0 0,-1 0-3 0,1-1 0 16,-4 1 0-16,3 0 0 0,-3 6-8 16,0-3 0-16,0-4 9 0,0 7-9 15,0 0-44-15,0 0-14 0,-3-6-2 0,3 6-1 16,0 0-77-16,0-3-15 0,-4-3-3 0,4-1-1 0</inkml:trace>
  <inkml:trace contextRef="#ctx0" brushRef="#br0" timeOffset="147618.56">25993 8306 594 0,'0'0'12'0,"0"0"4"0,0 0 0 0,0 0 1 0,0 0-17 0,0 0 0 0,0 0 0 0,0 0 0 16,0 0 48-16,0 0 5 16,0 0 2-16,0 0 0 0,0 0 10 0,0 0 3 15,0 0 0-15,0 0 0 0,0-4-4 0,0 1 0 16,3-3 0-16,-3 3 0 0,0 3-26 0,0 0-6 16,0 0 0-16,0 0-1 0,0 0 1 0,0 0 1 0,0 0 0 0,0-3 0 15,0 3 25-15,0 0 5 0,0-3 1 0,0 3 0 16,0 0-9-16,0 0-2 0,0 0 0 0,0 0 0 15,0 0-15-15,0 0-3 0,0 0-1 0,0 0 0 16,0 0-2-16,0 0 0 0,0 0 0 0,0 0 0 16,0 0 3-16,0 0 0 0,0 0 0 0,0 9 0 15,0-9-3-15,0 9-1 0,0-9 0 0,0 0 0 16,4 10-19-16,-4-4-4 0,0 7-8 0,0-4 12 0,3 0 42 0,-3 1 8 16,4 2 2-16,-1 1 0 0,-3-4-52 0,4 1-12 31,-4-10 0-31,3 9 0 0,1-3 0 0,-1 4 0 0,-3-10 0 0,0 9 0 0,0-9 0 0,0 0 0 15,0 0 0-15,0 0 0 0,0 0 0 0,0 0 0 16,0 0 0-16,0 0 0 16,0 0 0-16,0 0 0 0,0 0 0 0,0 0 0 0,0 0 0 0,0 0 0 0,0 0 0 0,0 0 0 31,0 0 14-31,0 0 0 0,0 0 0 0,4-3 0 16,-1-3-6-16,-3 0 0 0,0 2-8 0,0-2 12 15,0 0-12-15,0 3 0 0,-3-3 8 0,3-1-8 0,0-2 0 0,-4 3 0 16,4-4 0-16,0 4 0 0,-3-4 8 0,3 1 0 0,-4 0-8 0,4-1 12 15,0 1-12-15,0-1 0 16,-3 4 0-16,3-3 0 0,0-1 0 0,-4 4 0 16,4 0 0-16,4 3 0 0,-4 3 0 0,0 0 0 15,-4-7 0-15,4 7 0 0,0 0 11 0,0 0-11 16,0 0 12-16,0 0-12 0,0 0 0 0,0 0 0 0,0 0 0 0,0 0 0 16,0 0 0-16,0 0 0 0,0 0 0 0,0 0 0 15,0 0 15-15,0 10-4 0,0-10-1 0,-3 9 0 16,6-2 5-16,-3 2 1 0,0 0 0 0,0 1 0 15,4-4-7-15,-4 3-1 0,3 1 0 0,1-4 0 16,-4 3-8-16,3 1-9 0,-3-1 9 0,4 1-13 16,-1-4 21-16,1 0 5 0,0 4 1 0,-1-4 0 15,-3-6-14-15,4 6 0 0,-4 0 0 0,0-6 0 0,0 0 0 0,3 10-18 16,-3-10 2-16,0 6 1 16,0-6 31-16,0 0 5 0,0 0 2 0,0 0 0 15,0 0-7-15,0 0-2 0,0 0 0 0,0 0 0 16,0 0-6-16,0 0-8 0,0 0 11 0,0 0-11 15,0 0 8-15,0 0-8 0,0-6 0 0,0 0 0 0,0-4 8 0,-3 4-8 16,3-3 0-16,0 2 0 0,0-2 0 0,0 3 0 16,-4-1 0-16,4 1 0 0,0 0 0 0,-3-1 0 0,3 4 0 15,0 3 0-15,0 0 18 0,0 0 0 16,0 0 0-16,0 0 0 0,0 0-28 0,0 0-6 16,0 0 0-16,0 0-1 0,0 0 17 0,0 0 0 15,0 0 0-15,0 0 0 0,0 0 0 0,0 0 0 16,0 0-8-16,0 0 8 0,0 0 0 0,0 0 0 0,0 0 0 0,0 0 0 15,3 7 16-15,1-1 1 16,-1-3 0-16,-3 6 0 0,4-2-17 0,-4 2-9 0,3-3 1 0,1 4 0 16,-4-4 8-16,3 3 9 0,-3-2-1 0,0 2-8 15,4-3 8-15,-1 1-8 16,-3-7 0-16,0 6 0 0,0-6 0 0,0 0 0 16,7 6 0-16,-7-6 0 15,0 0-99-15,0 0-23 0,0 0-5 0,0 0-1 0,0 0-102 0,0 0-21 0</inkml:trace>
  <inkml:trace contextRef="#ctx0" brushRef="#br0" timeOffset="161158.07">24991 9905 1065 0,'0'0'23'0,"0"0"5"0,0 0 0 0,0 0 4 0,0 0-32 0,0 0 0 15,0 0 0-15,0 0 0 16,0 0 70-16,0 0 8 0,0 0 2 0,0 0 0 0,0 0-32 0,0 0-7 16,0 0-1-16,0 0 0 0,0 0 20 0,0 0 3 15,0 0 1-15,0 0 0 16,0 0 10-16,0 0 2 0,0 0 1 0,0 0 0 0,0 0-28 0,0 0-5 15,0 0-2-15,0 0 0 0,0 0-26 0,0 0-6 16,0 0-1-16,0 0 0 0,0 0 27 0,0 0 6 0,0 0 1 0,0 0 0 16,0 0-21-16,0 0-4 15,0 0-1-15,0 0 0 0,0 0-17 0,0 0 10 16,7 0-10-16,-7 0 8 0,0 0 9 0,3 0 2 16,-3 0 0-16,7-3 0 0,-3 3-6 0,-4 0-1 15,0 0 0-15,3 0 0 0,-3 0 0 0,8 0 0 0,-5 0 0 16,-3 0 0-16,7 0-1 0,-3 0-1 15,-4 0 0-15,7 0 0 0,-7 0-10 0,0 0 12 0,7 3-12 0,-7-3 12 16,3 0-12-16,4 0 10 0,-7 0-10 0,4 3 10 16,-4-3-10-16,7 3 0 0,-7-3 0 0,3 0 0 15,-3 0 0-15,8 3 0 16,-1 3 0-16,-4-2 0 0,-3-4 0 0,7 3 0 16,-3 0 0-16,3 0 0 0,-4 0 53 0,1 0 9 0,-4-3 2 0,7 3 0 15,-4 0-52-15,-3-3-12 0,7 4 0 0,0-4 0 16,-7 0-17-16,8 6-7 0,-5-3 0 0,4 0-1 15,-7-3 40-15,4 6 8 0,-1-2 1 16,4 2 1-16,-7-6-25 0,4 6-9 0,-4-6 0 0,3 6 0 16,4-3 9-16,-3 4 12 0,3-1-2 0,-4 0-1 0,1 1-9 15,0-1 0-15,-4 0 0 0,7 0 0 16,-4 1 0-16,1-1 0 0,-4 0 0 0,3 0 0 16,1 1 0-16,-1-1 0 0,1 0-10 0,-1 1 10 15,1-1 0-15,-4 3 0 0,3-2 0 0,1-1 0 0,-1 0 0 16,-3 0 0-16,4 1 0 0,-1-4 0 0,1 3 0 0,-1 0 0 0,-3 1 0 15,4-1 0 1,-4-3 0-16,0 3 0 0,4 0 8 0,-4-6-8 16,0 7 0-16,0-1 0 0,0-6 0 0,0 6 0 15,0 1 0-15,0-1 0 0,0 0 0 0,0 0 0 0,0-6 8 0,0 7-8 0,0-7 9 16,-4 6-9-16,4-3 0 0,0 3 8 16,-4 1-8-16,4-1 0 0,-3-3 0 0,-1 3 0 0,1-3 8 0,-1 4-8 15,4-7 0-15,0 6 0 0,-3 0 0 0,-1 1 0 16,4-1 0-16,-3 0-10 0,3 0 2 0,-4 1 0 15,1-1 8-15,-1-3 0 0,4-3 0 0,0 0 0 16,-3 6 0-16,-1 1 0 0,1-1 0 0,3-6 0 16,0 0 0-16,-4 3 0 0,1 0 0 0,-4 0 0 15,3 0 0-15,0 0 0 0,1-3 0 0,3 0 0 0,-4 4 0 16,4-4 0-16,-7 0 0 0,0 3 0 16,4-3 0-16,3 0 0 0,-7 3 0 0,3-3 0 15,-3 0 0-15,4 0 0 0,-4 0 0 0,7 0 0 16,-8 0 0-16,5-3 11 0,-4 3-3 0,0 0 0 15,7 0-8-15,-7 0 0 0,3-7 0 0,-3 4 0 16,7 3 0-16,-7 0 0 0,4-3 0 0,-4 3 0 16,3-3 0-16,4 3 0 0,-7-3 0 0,3 0 0 15,-3 0 0-15,4 0 0 0,-1-4 0 0,1 1 0 16,-1 0 0-16,1-1 0 0,-1 1 0 0,4 0 0 0,-3 0 0 0,-1-1-12 16,4 1 4-16,-3 0 8 15,3-4 0-15,0 4 0 0,-4 0 0 0,4 0 8 16,0-1-8-16,0 1 0 0,0 0 0 0,0 3 0 15,0-4 0-15,0 1 0 0,0 3 0 0,4-3 0 0,-4 6 0 0,0-3 0 16,3-4 0-16,1 4 8 0,-4 3-8 0,3-6 0 16,-3 0 0-16,4 2 0 0,-4 4 0 0,3-3 0 15,-3 3 0-15,4-6 0 0,3 0 0 0,-4 3 0 0,-3 3 8 0,0 0-8 16,7-3 0-16,1-1 0 16,-5 1 8-16,4 0-8 0,-3 0 0 0,3 3-16 0,-7 0 4 0,7 0 1 15,0 0 11-15,-7 0 0 0,7 0 0 0,0 0 0 16,0-3 9-16,0 3 4 0,0 0 1 15,0 0 0-15,0 0-14 0,0-3 0 0,0 3 0 0,0 0 0 16,-7 0 9-16,7-3-9 0,0 3 8 16,-7 0-8-16,0 0 10 0,8 0-10 0,-8 0 12 0,7-4-12 15,-7 4-13-15,0 0-10 16,0 0-1-16,0 0-1 0,7 0 25 0,-7 0 0 0,7 0 0 16,-7 0 0-16,0 0 0 0,0 0 0 0,0 0 0 0,7-3 0 0,-7 3 32 15,0 0 11-15,7 0 2 0,-7 0 1 16,0 0-74-16,0 0-14 0,0 0-3 0,0 0-1 15,0 0 88-15,0 0 18 0,0 0 3 16,0 0 1-16,0 0-104 0,0 0-21 0,3-3-4 0,-3 3-817 16,0 0-163-16</inkml:trace>
  <inkml:trace contextRef="#ctx0" brushRef="#br0" timeOffset="162923.37">25502 10306 1267 0,'0'0'28'0,"0"0"5"0,0 0 2 0,0 0 1 0,0 0-36 0,0 0 0 15,0 0 0-15,0 0 0 0,0 0 64 0,0 0 7 16,0 0 1-16,0 0 0 0,0 0-13 0,0 6-3 16,0-6 0-16,0 7 0 0,4 2-14 0,-4-3-3 15,3 4-1-15,1-1 0 0,-1-3 15 0,1 4 3 16,-1-4 1-16,1 0 0 0,0 1-9 0,-1-1-1 16,1 0-1-16,3 0 0 0,-7-6 4 0,7 4 1 0,0-1 0 0,0 0 0 15,0 0-41-15,0 0-10 16,0-3 0-16,4 0 0 0,-4 0 53 0,3 0 9 15,-3 0 2-15,0 0 0 0,0-3-52 0,0 0-12 16,0-3 0-16,-3 2 0 0,7 1 0 0,-8-3 0 0,4 0 0 0,-3-1 0 16,3 1 40-16,-4 0 6 0,1 0 1 15,3-1 0-15,-11-2-23 0,8 3-4 0,-4-7 0 0,0 4-1 16,0-1-19-16,-4 1 0 0,1-4 0 0,-1 1 0 16,1 2 0-16,-1 1 0 0,1-4 0 15,-1 4 0-15,1-3 18 0,-1-1 6 0,1 4 2 0,-4-4 0 16,-1 0-42-1,1 4-8-15,0-3-1 0,0-1-1 0,4 0 26 0,-1 1 0 0,-3-1 0 16,0 1 0-16,0-4 0 0,0 4 0 0,0-1 0 0,0-3 0 16,-4 4 0-16,4-4 0 0,0-6 0 0,0 3 0 15,0 4 19-15,0-1 9 0,0 0 1 0,3 7 1 16,-3-4-48-16,0 4-10 0,4-4-1 16,-4 4-1-16,0 0 45 0,3-4 9 0,-3 4 1 0,4-1 1 0,-1 1-26 0,4-1 0 15,-3-2 0-15,3 3 0 16,-4 2 0-16,4-2-11 0,0-1 11 0,0 1-12 0,0-3 4 15,0-1 0-15,0 0 0 0,0 4 0 16,4-4 8-16,-1 7-8 0,-3-3 8 0,4 6-8 16,-4-4 8-16,3 4 0 0,1 0 0 0,-4 3-8 0,0 0 8 0,3 3-8 15,4 0 8-15,0 1-8 0,4-1 8 0,-4 0 0 16,0 0 0-16,4 0 0 0,-1 0 0 0,1 0 0 16,-1-3 0-16,1 0 0 0,0 7 0 0,3-7 0 15,-4 0 0-15,1-4 0 0,-1 4 0 0,-3 0 0 16,4 0 0-16,0 0 0 0,-4 0 0 0,-7 0 0 15,7 7 0-15,-7-7 0 0,0 0 0 0,0 0-12 0,0 0 12 0,0 0-12 32,0 0-109-32,0 0-23 0,3 9-4 0,1-3-973 0</inkml:trace>
  <inkml:trace contextRef="#ctx0" brushRef="#br0" timeOffset="163196.04">25622 10093 2156 0,'0'0'48'0,"0"0"9"0,0 0 3 0,0 0 0 15,0 0-48-15,7 0-12 0,4 3 0 0,-4-3 0 0,0 0 60 0,4 0 11 16,-1 0 1-16,1-3 1 15,3 3-29-15,-4-3-5 0,1 3-2 0,0 0 0 16,-1-3-3-16,1 3-1 0,-1-4 0 0,-3 4 0 0,0-3-18 16,1 0-4-16,-1 3-1 0,0-3 0 0,-4 3-20 0,4 0-4 15,-3 0-1-15,3 0 0 16,0 0-193-16,-7 0-40 0,3 3-7 0,4-3-1 0</inkml:trace>
  <inkml:trace contextRef="#ctx0" brushRef="#br0" timeOffset="163849.1">25915 10337 1728 0,'0'0'38'15,"0"0"8"-15,0 0 2 0,0 0 0 0,0-6-39 0,0 0-9 0,0 0 0 0,4-1 0 0,-4 1 75 0,3 0 13 16,4 0 2-16,-3-1 1 0,-1 1-43 0,4 3-9 15,-3-7-2-15,3 4 0 0,0 3 22 0,0 0 4 16,0-3 1-16,4 2 0 0,-1 4-1 0,1-3 0 16,-1 3 0-16,1 3 0 15,0 1-27-15,-1-1-4 0,1 0-2 0,-1 3 0 16,-3 0-3-16,0 4-1 0,0 2 0 0,1-2 0 16,-1-1-14-16,-4 4-2 0,1-4-1 0,-4 4 0 0,0-1-9 0,-4 1 0 15,4-1 0-15,-3 1 0 0,-1-1 0 0,-3 1 0 0,0-1 0 16,0 1 0-16,-4 0 0 15,1-1 0-15,-1-3 0 0,-3 4 0 0,3-4 0 0,-3 1 0 16,4-1 0-16,-1 1 0 0,1-4 0 0,-1 0-14 0,0-3 3 0,4 0 1 16,0-3-2-16,0 0 0 0,0 0 0 0,4-3 0 15,3 3 28-15,-4-6 4 0,4 3 2 0,0-3 0 16,0-1-42 0,4 1-9-16,-1-3-2 0,1 2 0 0,3-2 31 0,0 0 0 0,0-1 8 0,7 1-8 15,-7 3 13-15,7-4-4 0,0 4-1 0,0 0 0 16,0 2 8-16,1 1 0 0,-5 0 1 0,4 6 0 15,0 0-17-15,-3 4 0 16,0 2 0-16,-1-3 0 0,-3 4 13 0,0-4-1 16,0 3 0-16,-3-2 0 0,3-1-12 0,-7 3-10 0,3-2 2 0,-6-1 0 31,3 0-189-31,0 1-38 0</inkml:trace>
  <inkml:trace contextRef="#ctx0" brushRef="#br0" timeOffset="165018.79">25044 10679 1868 0,'0'0'83'0,"0"0"17"0,0 0-80 0,0 0-20 16,0 0 0-16,0 0 0 0,0 0 72 0,0 0 12 15,0 0 1-15,0 0 1 0,7 0-15 0,0 3-3 16,0-3-1-16,3 3 0 0,-2-3-18 0,2 0-3 15,1 4-1-15,-1-4 0 0,1 0-20 0,3 0-4 16,0 0-1-16,0 3 0 0,4-3-20 0,-1 0 0 0,5 3 0 0,-1-3 0 16,0 3 0-16,0 0 0 15,7 0 0-15,1-3 0 0,-1 3 0 0,0-3 0 16,4 0 0-16,-4 4 0 0,0-4 52 0,0 0 10 16,4 0 2-16,0 0 0 0,0-4-52 0,3 4-12 15,0-3 0-15,4 0 0 0,-4 0 20 0,8 0 2 0,-5 0 0 0,1-4 0 16,-3 1-7-16,2 3-2 0,-2 0 0 0,2 0 0 15,1 0 13-15,0 3 2 0,0 0 1 0,0 0 0 16,-4 0-29-16,-3 0 0 0,-1 3-13 16,-2 0 4-16,-1-3 9 0,-7 0 9 0,0 0-1 15,0 0-8-15,-7 0 11 0,1 3-11 0,-5-3 10 0,-10 0-10 16,0 0 0-16,0 0 0 0,0 0 0 0,0 0 0 16,7-3 8-16,-7-3 8 0,-3 2 1 0,-1 1 1 0,1 0-18 0,-8 3 8 31,4-3-8-31,0 3 0 15,-4-3-68-15,4 3-21 0,-3 0-4 0,3-3-1 16,3 3-111-16,1-3-23 0,-1 3-4 0</inkml:trace>
  <inkml:trace contextRef="#ctx0" brushRef="#br0" timeOffset="166476.6">25199 10986 836 0,'0'0'24'0,"0"0"4"0,0 0-28 0,0 0 0 15,0 0 0-15,0 0 0 0,0 0 100 0,0 0 13 16,0 0 3-16,0 0 1 16,0 0-33-16,0 0-8 0,0 0 0 0,0 0-1 15,0 0 32-15,0 0 6 0,0 0 2 0,0 0 0 0,0 0-38 0,0 0-7 16,0 0-2-16,0 0 0 0,7 4-47 0,-3-1-9 15,-4-3-3-15,7 3 0 0,0-3 44 0,-4 3 9 16,4 0 2-16,0 0 0 0,-3 4-52 0,3-4-12 16,-7-3 0-16,3 6 0 0,8-3 36 0,-8 0 4 15,5-3 0-15,-1 3 1 0,0 0-17 0,0 1-4 0,0-1-1 0,0 0 0 16,0 3-1-16,-4-3 0 0,4 0 0 0,1 1 0 16,-1-1-2-16,-4 0 0 15,-3-3 0-15,7 3 0 0,0 3-3 0,0-3-1 0,-3 1 0 0,3-1 0 16,-7-3 8-16,7 3 2 0,-7-3 0 0,7 3 0 15,0 0-22-15,0 3 0 16,-3-3 0-16,3 4 8 0,0-4-8 0,0 0 12 0,-4 3-4 0,4 1 0 16,-3-1-8-16,3 0 8 0,-4 3-8 0,5 1 8 15,-5-4-16-15,4 0-4 0,-3 1 0 0,-1 2 0 16,1-3 22-16,-1 4 4 16,1-1 1-16,-1 1 0 0,1-1-15 0,-1 0 0 0,-3-2 8 15,4-1-8-15,-4 3 0 0,3-2 8 0,-3-1-8 0,0 3 0 0,0-2-10 16,0 2-8-16,0 0-2 0,0 1 0 15,0-1 20-15,0-3 0 0,-3 4 0 0,-1-4 0 0,4 4 0 16,-3-1 0-16,-1 0 0 0,1-2 0 0,3-1 0 0,-4 0 0 16,4-6 0-16,-3 3 0 15,-4 0 0-15,3 1 0 0,1-1 0 16,-4 0 0-16,-1 0 0 0,5-3 0 0,-4 3 0 0,0 0 0 16,0 0 0-16,0-3 0 0,-4 4 0 0,4-4 0 0,0 0 21 0,0 0 8 31,0 0 2-31,0 0 0 0,0 0-50 0,0 0-9 0,0-4-3 0,0 4 0 0,3 0 46 15,-3-3 9-15,4 3 1 0,-5-3 1 16,5 0-42-16,-1 0-8 0,1 0-1 0,-1 0-1 0,1-1 26 0,-1 1 0 0,1 0 0 0,-1 0 0 16,4 0 0-16,-3 3 0 15,-1-3 0-15,1 0 0 16,3-4 0-16,-4 4 0 0,4-6 0 0,0 3 0 0,-3 2 0 0,3-2 0 0,0-3 0 0,3 2 0 31,-3-2 0-31,4 0 0 0,-4-1 0 0,0 1 0 0,3 3 13 0,1-1 8 0,-1 1 2 0,1-3 0 16,-1 2-37-16,-3 1-7 0,7 0-2 0,-3 0 0 15,3-1 23-15,-4 1 0 0,1 0 0 0,3-1 0 16,-7 7 24-16,7-3 8 0,4 0 3 0,-4-3 0 31,0 3-56-31,3 0-11 0,-6-4-3 0,6 1 0 0,-10 6 64 0,8-3 13 0,-1-3 2 16,0 3 1-16,-4-4-33 0,4 4-12 0,-3 0 9 0,-4 3-9 16,0 0 8-16,0 0-8 0,3-6 0 15,-3 6 8-15,0 0-8 0,0 0 0 0,0 0 0 0,0 0 0 16,0 0-126-16,0 0-24 0,0 0-5 0</inkml:trace>
  <inkml:trace contextRef="#ctx0" brushRef="#br0" timeOffset="167248.76">25742 11084 1267 0,'0'0'56'0,"0"0"12"16,0 0-55-16,0 0-13 0,0 0 0 0,0 0 0 15,0 0 95-15,0 0 16 0,0 0 3 0,0 0 1 16,0 0 5-16,0 0 2 0,0 0 0 0,0 0 0 16,0 0-36-16,0 0-7 0,0 0-2 0,0 0 0 0,0 0-5 0,0 0-2 0,4 6 0 0,-1-3 0 15,-3-3-56-15,7 6-14 16,-3 1 0-16,3-1 0 0,0 0 20 0,0 4 0 0,4-1 1 16,-1 0 0-16,1 4 18 0,-1-4 3 0,1 4 1 0,3-1 0 15,-3 1-29-15,-1-1-6 0,4-2 0 0,-3 2-8 16,-1 1 23-16,1 0-3 15,0 2 0-15,-1-2 0 0,-3 2-4 0,4-2 0 16,-1-1-1-16,-2 1 0 0,2 0 5 0,-3-4 2 16,4 0 0-16,-4-2 0 0,0-1-22 0,-4 0-10 0,4 0 1 15,-3-2 0-15,-4-4 9 0,0 0 0 0,0 0 0 0,0 0 0 16,0 0 0-16,0 0-8 0,0 0 0 16,0 0 0-16,0 0-84 0,3-7-17 0,-3 1-3 15,0 6-1-15,0 0-12 0,-7 0-3 0,4-3 0 0,3 3-580 16,-4-3-116-16</inkml:trace>
  <inkml:trace contextRef="#ctx0" brushRef="#br0" timeOffset="167601.43">25806 11454 1958 0,'0'0'43'0,"0"0"9"0,0-7 1 0,3 1 3 16,-3 0-45-16,4 0-11 0,-1-4 0 0,-3 1 0 0,4-4 89 0,-1 4 16 16,1-4 3-16,-1 4 1 0,4-4-21 0,1 4-4 15,-1-4 0-15,3 4-1 16,-3-7-15-16,4 7-4 0,-4-4 0 0,3 1 0 0,1-4 8 0,0 0 0 16,-1 1 1-16,1 2 0 0,-1-2-28 0,1 2-5 0,0-3-2 0,-1 1 0 15,4 2-8-15,-7 1-2 0,4-1 0 0,-1 4 0 16,-3-4-12-16,1 4-2 15,-1-1-1-15,0 1 0 0,0-1-4 0,0 4-1 16,-4 0 0-16,-3 6 0 0,0 0 20 0,7-6 3 16,0-1 1-16,-3 4 0 0,-4 3-32 0,3-6 0 15,-3 6 0-15,4-6 0 0,0 3 0 0,-4 3 0 16,0-4 0-16,0 1 0 16,0 0-60-16,0 0-19 0,0 3-3 0,-4 0-1 15,4-3-123-15,0 0-25 0,0 3-5 0,-4 0 0 0</inkml:trace>
  <inkml:trace contextRef="#ctx0" brushRef="#br0" timeOffset="171849.12">27227 7704 838 0,'0'0'37'0,"0"0"8"0,0 0-36 0,0 0-9 16,0 0 0-16,0 0 0 16,0 0 55-16,0 0 9 0,0 0 1 0,0 0 1 0,0 0 9 0,0 0 1 15,0 0 1-15,0 0 0 0,0 0 0 0,0 0 0 16,0 0 0-16,0 0 0 0,0 0-5 0,0 0 0 16,0 0-1-16,0 0 0 0,0 0-3 0,0 0-1 15,0 0 0-15,0 0 0 0,0 0-13 0,0 0-2 16,0 0-1-16,0 0 0 0,0 0-7 0,0 0-2 15,0 0 0-15,0 0 0 0,4 3-6 0,-4-3 0 16,3 6-1-16,-3-6 0 0,0 0-15 0,0 0-2 0,0 0-1 0,8 3 0 16,-8-3 11-16,0 0 3 15,0 0 0-15,0 0 0 0,0 0-15 0,3 3-4 0,-3-3 0 0,7 3 0 16,-7-3 0-16,4 4 0 0,-4-4 0 0,7 6 0 16,-7-6-3-16,3 3-1 0,-3-3 0 0,0 0 0 15,4 3-8-15,-4-3 12 16,3 6-12-16,-3-6 12 0,7 3-12 0,-7-3 12 0,4 4-12 0,-4-4 12 15,0 0-12-15,0 0-16 0,7 3 4 0,-7-3 1 16,3 3 11-16,1 3 0 0,-1-3 0 0,1 4 0 16,3-4 24-16,-3 0 8 0,-4-3 0 0,7 6 1 15,-7-6-22-15,7 6-11 16,-4-3 10-16,1 4-10 0,-1-1 9 0,1-3-9 0,-4-3 8 0,7 6-8 0,-4-2 8 16,4 2-8-16,-3-3 8 0,0 3-8 15,-1 1 12-15,1-1-4 0,-1-3 0 0,1 3 0 16,-4-6-8-16,3 6 12 0,4 1-12 0,-3-4 12 0,-1 3-12 0,1-3 8 15,3 4-8-15,-4-4 8 16,-3-3-8-16,4 6 0 0,-1 3 0 0,4-2 0 16,-3-1 0-16,-4 0 10 0,4 4-10 0,3-1 10 15,-4-3-10-15,1 1 0 0,-1 2 0 0,1-3 0 0,-4 0 0 0,3 1 0 16,1-1 8-16,-1 0-8 16,-3-6 0-16,0 7 0 0,4-1 0 0,-4 0 0 0,3-3 0 0,-3-3 0 15,4 7-14-15,-1-1 5 16,1 0 9-16,-1 0 12 0,-3-6-2 0,4 7-1 0,-4 2-9 15,4-3-12-15,-4 4 2 0,3-1 1 16,1 1 9-16,-1-4 0 0,-3 3 0 0,4-3 0 0,-1 4 0 16,-3-1 0-16,4 1 0 0,-4-4 0 0,3 3 10 0,-3-2 4 15,0-1 1-15,4 0 0 0,-4 4-15 0,0-4 0 16,0-6 0-16,0 6 0 0,0 0 0 0,3 1 0 0,-3-1 0 0,0-6 0 16,0 0-14-16,0 9 1 15,0 1 0-15,0-4 0 0,0 0 13 0,0 1 0 0,4-4 0 0,-4 6 0 16,-4-3 0-16,4 4 16 0,0-4-3 0,0 0-1 15,-3-3-12-15,3-3-16 0,0 7 3 0,0-7 1 16,-4 6 12-16,4-3 0 0,-3 3 0 0,-1 1 0 16,4-7 0-16,0 6 0 15,0-6 0-15,-3 3 0 0,-1 3 0 0,1-3 0 0,-1 4 0 0,4-7 0 16,-3 3 0-16,3-3 0 0,-4 3 0 0,4-3 0 16,0 0 0-16,-7 0 0 0,3 3 0 0,4-3 0 15,0 0 0-15,-7 0 0 0,0-3 0 0,0 3 0 0,4 0 0 0,-4-3 0 31,3 3 0-31,4 0 0 0,-7-3 0 0,0 3 0 16,0 0 0-16,3-3 0 0,-3 3 0 0,4 0 0 0,-4 0 0 0,7 0 0 0,-4-4 0 0,-3 1 0 16,4 0 0-16,-1 0 0 15,1-3 0-15,-1 3 8 0,1-4 0 0,-4 4-8 16,3-3 0-16,0 0 0 0,1-4-10 0,-1 4 10 16,1 0 0-16,-1 0 0 0,1-1 0 0,-1 1 12 0,1 0-12 15,3 6 0-15,0-10-12 0,-4 4 12 0,4-3 0 0,0 2 0 16,-3-2 0-16,3 3 0 0,0-4 0 15,0 4 0-15,0-3 0 0,0 2 0 16,0-2 0-16,3 3 0 0,-3-4 0 0,0 4 0 0,4-3 0 0,-4-1 0 0,3 1 0 16,1-1 0-16,-1 1 0 0,-3 0 0 15,4 2 0-15,-1-2 0 0,1 3 0 16,-1-1 0-16,1 1 0 0,0 0 0 0,3 3 0 0,0-4 0 16,-4 1 0-16,4 3 0 0,0-3 0 15,0 3 0-15,-3-4 0 0,3 4 0 0,-4 0 0 0,1 0 0 16,3 0 0-16,0 0 0 0,-3-1 0 0,3 1 21 15,-4 0-2-15,4 0-1 0,-7 3-18 0,4-3 0 16,3 0 0-16,-7 3 0 0,0 0 10 0,3-7-10 16,-3 7 8-16,0 0-8 0,0 0 0 0,0 0 0 0,0 0 0 0,7-3 0 15,-7-3-44-15,0 6-15 16,7-3-2-16,-7 3-848 0,0 0-170 0</inkml:trace>
  <inkml:trace contextRef="#ctx0" brushRef="#br0" timeOffset="173441.77">27788 8243 608 0,'0'0'12'0,"0"0"4"0,0 0-16 0,0 0 0 0,0 0 0 0,0 0 0 16,0 0 54-16,0 0 8 15,0 0 2-15,0 0 0 0,0 0 0 0,0 0 0 16,0 6 0-16,0-6 0 0,0 0 18 0,0 0 4 16,0 6 1-16,0-6 0 0,0 0-19 0,0 7-3 0,0-7-1 0,4 6 0 15,-4 0-7-15,0 1-1 0,3-1-1 0,-3 0 0 16,0 0-8-16,4 1-2 0,-4-1 0 0,3 0 0 16,1-3-32-16,-1 4-13 0,-3-7 11 0,4 6-11 15,-4-6 57-15,4 3 6 0,-4-3 1 0,7 3 0 16,-7-3 0-16,7 3 0 0,0-3 0 15,0 0 0-15,0 0-52 0,-4-3-12 16,4 3 0-16,0-3 0 0,1 3 54 0,-5-3 8 0,4 3 2 0,-3-3 0 0,3 3-52 16,-7 0-12-16,0 0 0 0,7 0 0 15,0-3 0-15,0-1 11 0,-4 1-11 0,4 0 10 16,-3-3-10-16,-1 3 0 0,1-4-10 0,0 1 10 0,-1 0 0 0,1 0 0 16,-1-7 0-16,1 7 0 15,-4-4 45-15,0 1 15 0,3 0 4 0,-3-1 0 16,0 1-52-16,-3-1-12 0,3 1 0 0,0 0 0 15,-4-4 0-15,4 0 0 0,-3-2 0 0,-4 2 0 16,7-6 0-16,-8 4 0 0,5-1 0 0,-1 0 0 16,-3 1 0-16,4-1 0 0,-4 0 0 0,0 1 0 0,0-4 0 15,0 3 0-15,0-3 0 0,0 4 0 0,-1-1 0 0,5 4 0 0,-4-4 0 0,3 0 0 16,-3 4 0-16,4-1 0 16,-1-3 0-16,-3 1 0 0,4 2 0 0,-1 1 0 15,4-1 0-15,-3 1 0 0,-1 2 0 0,4-2 0 16,-3 2 0-16,3 1 0 0,0-4 0 0,-4 4 0 0,4-1 0 0,-4 1 0 15,4 0 14-15,-3 2 0 16,3-2 0-16,0 0 0 0,0 2-14 0,0 1 0 0,-4 0 0 0,4 6-10 16,0 0 0-16,0 0 0 0,4-7 0 0,-4 1 0 15,0 6 10-15,0 0 0 0,0 0 0 0,0 0 0 16,3-3 0-16,1 0 0 0,0-3 0 0,-4 6 0 16,0 0 0-16,7 0 0 0,0-3 10 0,3-1-10 15,-3 4 0-15,0-3 0 0,0 3 0 0,0-3-10 16,1 6 10-16,-1-3 0 0,-4 3 0 0,8 1 0 15,-4-4 0-15,0 3 8 0,-4 0-8 0,4 0 11 16,-3 0-21-16,-4-3-4 0,0 0-1 0,0 0 0 16,7 3-32-1,-4 0-6-15,-3 4-2 0,0-7 0 0,0 0-58 0,0 6-12 0,-3 0-3 0,-1 0-580 16,-3 1-116-16</inkml:trace>
  <inkml:trace contextRef="#ctx0" brushRef="#br0" timeOffset="173814.52">27714 8061 2188 0,'0'0'48'15,"0"0"11"-15,0 0 1 0,0 0 1 0,0 0-49 0,0 0-12 0,0 0 0 0,0 0 0 0,0 0 54 0,7 3 8 0,-3 0 2 0,-4-3 0 16,0 0 0-16,7-3 0 0,3 3 0 0,-2-3 0 16,-1 0-52-16,0-3-12 0,3 2 0 0,-3 1 0 15,4 0 54-15,-1 0 8 16,-3 0 2-16,4 0 0 0,0 0-52 0,-4 3-12 16,3-3 0-16,1-1 0 0,-1 4 36 0,-2 0 4 15,2 0 0-15,1-3 1 0,-1 6-14 0,4-3-3 0,-3 0-1 0,0 0 0 16,-4 0-23-16,3 0 0 15,-3 0 0-15,-3 0 0 0,-4 0 0 0,3-3 0 0,-3 3 0 0,0 0 0 16,4-3-47-16,-1-3-13 0,1 3-4 0,-4-4 0 16,0 7-51-16,0 0-10 0,0-3-3 0,0 3-648 15,0 0-131-15</inkml:trace>
  <inkml:trace contextRef="#ctx0" brushRef="#br0" timeOffset="174769.82">28138 8146 1494 0,'0'0'32'0,"0"0"8"0,0 0 0 0,0 0 3 0,0-3-35 0,0 3-8 16,3-4 0-16,-3 4 0 15,0 0 98-15,0 0 18 0,0 0 3 0,0 0 1 0,0 0-38 0,0 0-7 16,0 0-2-16,4 7 0 15,-4 2-7-15,0 0-2 0,0 1 0 0,3-1 0 0,-3 1 0 0,0-1 0 16,0 1 0-16,4 2 0 16,-4-3-51-16,0 4-13 0,3-4 0 0,-3 1 0 0,0-1 0 0,0 4 0 15,4-4 0-15,-4 1 0 0,0-1 54 0,3 0 8 16,-3-2 2-16,0-1 0 16,0 0-103-16,0-6-20 0,0 3-4 0,0 4-1 15,-3-1-51-15,3-3-10 0,-4 3-3 0,4 1-921 0</inkml:trace>
  <inkml:trace contextRef="#ctx0" brushRef="#br0" timeOffset="189544.78">27055 8629 2314 0,'0'0'51'0,"0"0"10"0,0 0 3 0,0 0 1 0,0 0-52 0,0 0-13 0,10 0 0 0,1 0 0 16,-1 0 26-16,4 0 2 15,4-4 1-15,0 1 0 0,3 0-29 0,0 0 0 16,0 0 0-16,4 3 0 0,-7-3 40 0,-1 0 3 15,4-4 0-15,-3 4 0 0,3-3-18 0,4 0-3 16,0-1-1-16,6-2 0 0,1 0 26 0,7-1 5 0,0 1 0 0,3-1 1 16,-3 4-10-16,0 0-3 15,-4 3 0-15,4 0 0 0,-4-1-4 0,0 1 0 0,0 3-1 16,4 0 0-16,-3 0-35 0,2 3 0 0,1-3 0 0,-4 4 0 0,-3-1 0 16,0 0 0-1,-7 0 0-15,-1 0 0 0,-2 0 0 0,-1-3 0 16,-7 3 0-16,0-3 0 0,0 0 8 0,-3 3-8 0,-1-6 0 15,1 3 0-15,-1 0 0 0,-3-3 0 16,0 3 0-16,4-3 0 0,-7-3 0 0,3 3 0 0,0 0 0 0,-4-4 0 16,1 4 0-16,-1-3 0 0,1 3 0 0,3 0 0 15,-4-4-156-15,1 1-28 0,-1 0-5 0,1-4-2 0</inkml:trace>
  <inkml:trace contextRef="#ctx0" brushRef="#br0" timeOffset="191664.85">27340 8751 1267 0,'0'0'28'0,"0"0"5"0,0 0 2 0,0 0 1 0,0 0-36 0,0 0 0 0,0 0 0 0,0 0 0 16,0 3 91-16,0-3 11 16,0 3 2-16,0-3 1 0,0 0-14 0,4 3-3 0,-4-3-1 0,0 0 0 15,0 0-19-15,0 0-3 0,0 0-1 0,0 0 0 16,0 0-51-16,3 7-13 0,1-1 0 0,-4-6 0 16,0 0 54-16,0 0 8 0,3 0 2 0,4 3 0 15,-7-3-52-15,4 6-12 0,0-3 0 0,3 0 0 16,-4 1 29-16,-3-4 3 0,7 3 1 0,-3 3 0 0,3 0-19 0,-4-3-4 31,4 4-1-31,-7-7 0 0,4 3-9 0,3 0 0 0,-4 3 0 0,4 0 8 0,1-2-8 0,-1-1 0 16,0-3 0-16,0 3 0 0,0 0 8 0,-4 0-8 15,4 0 12-15,0 4-4 16,0-4 4-16,1 3 1 0,-1-3 0 0,-4 0 0 16,4 7-13-16,-3-4 0 0,3 3 0 0,-4-2 0 0,1-1 0 0,-1 0 0 15,1 0 0-15,-1 4 0 16,4-4 21-16,-3 0 2 0,-1 1 0 0,5-4 0 15,-5 0-23-15,4 3 0 0,0 0 0 0,-3 1 0 0,-1-1-19 0,4 0-1 16,-3 1-1-16,3-1 0 16,0 0 21-16,0 3 0 0,-3-2 0 0,3-1 0 0,-4 0 0 0,4 4 0 15,-3-1 0-15,3 1 0 0,-4-4 26 0,1 3 10 0,-1 1 1 0,1-4 1 16,-1 3-38-16,1-2 0 16,-4-1 0-16,3 3 0 15,1-3 0-15,-4 1 8 0,0-1-8 0,3 0 0 16,-3 1 24-16,4-1 1 0,-4 0 0 0,0 0 0 0,0 1-25 0,0-1 0 0,0 0 0 0,0 0 0 31,0-6-16-31,0 7-9 0,4 2-2 0,-4-3 0 0,0-2 43 0,0-4 9 16,0 6 2-16,0 0 0 15,3 0-44-15,-3-6-9 0,0 0-2 0,0 0 0 0,0 0 28 0,0 4 0 16,0-4 0-16,0 0 0 0,-3 9 20 0,-1-6 5 16,4-3 2-16,-4 3 0 0,1 3-27 0,-4 1 0 0,3-4 0 0,1 0 0 15,-1 3-10-15,-3-3-7 0,4 1-2 0,-4 2 0 16,0 0 31-16,0-3 5 0,3 0 2 0,-3 0 0 15,0-3-34-15,0 4-6 0,0-4-2 0,3 3 0 16,4-3 23-16,-7 0 0 0,4 0 0 0,-4 0 0 16,0 0 0-16,0-3 0 0,3-1 0 0,-3 1 0 15,0 0 0-15,0 0 0 16,-4 0 0-16,4 0 8 0,0 0-8 0,0 0 0 0,0 3 0 0,0-4-11 16,3 4 27-16,1-3 6 0,-1 3 1 0,1-3 0 0,-4 0-31 0,3 0-7 15,4 3-1-15,0-6 0 16,-3-1 26-16,-1-2 5 0,1 0 1 0,3 2 0 15,0-2-16-15,0-1 0 0,0 1 0 0,3 3 0 16,-3-4 0-16,4 1 0 0,-1 0 0 0,-3 2 0 0,0-2 0 16,0-1 0-16,4 4 0 0,-4 0 0 0,0 0 12 0,3-1 0 15,1 1 0-15,-4 0 0 0,3 0 0 0,-3 2-1 16,4-2 0-16,-1 3 0 0,1-3 3 0,0-1 1 0,3 1 0 0,-4 0 0 16,4 0-15-16,-3-4 0 15,3 1 0-15,-4 3 0 16,8-4 10-16,-4 4-1 0,-4 0 0 0,4-1 0 0,1 1-9 0,-5 3 12 15,4 0-12-15,-3 3 12 0,-1-3-12 16,-3 3 0-16,4-3 0 0,3-1 8 0,0 4-8 0,-7 0 0 16,0 0 0-16,3 0 0 15,4-3-112-15,0 3-19 0,-3 0-3 0,-4 0-1096 0</inkml:trace>
  <inkml:trace contextRef="#ctx0" brushRef="#br0" timeOffset="193615.92">27838 8989 806 0,'0'0'17'0,"0"0"4"0,0 0 1 0,3-6 2 0,-3 0-24 0,0-1 0 0,0 7 0 0,0-6 0 16,0 0 56-16,0 6 6 0,0-6 2 0,0 6 0 15,4-7 0-15,-4 7 0 0,0 0 0 0,0-3 0 16,0 3 0-16,0 0 0 0,0 0 0 0,0 0 0 16,0 0 0-16,0 0 0 0,0 0 0 0,0 0 0 0,0 0 3 0,0 0 1 15,0 0 0-15,-4 6 0 16,4 1-14-16,-3 2-2 0,3 0-1 15,-4 4 0-15,4 0-34 0,0-1-6 0,0 4-2 0,0-1 0 0,0-2 39 16,4 3 7 0,-1-4 1-16,-3 1 1 0,4-1-40 0,3 1-8 0,-4-4-1 0,4-3-8 0,0 1 36 15,1-4 0-15,-1 0 0 16,0 0 0-16,3-3-17 0,1 0-3 0,-4 0-1 0,3-6 0 16,1 3-2-16,0-4 0 0,-1 1 0 0,1 3 0 15,-1-3-13-15,1 0 8 0,-4-1-8 0,-3 4 0 0,3-3 0 16,0 0 0-16,-4 2 0 0,4-2 0 0,-3 3 0 0,-1 0 0 0,1 0 0 0,-4 3 0 15,0 0 0-15,0-6 0 0,0 6 0 0,3-4 0 16,-3-2 0-16,0 6 0 0,0 0 0 0,0 0 0 16,0-6 0-16,0 6 0 0,0 0 0 0,0 0 0 15,0 0 0-15,0 0 0 0,0 0 0 0,0 0 0 16,0 0 0-16,0 0 0 0,0 0 0 0,4 6 0 16,-1 0 0-16,1 1 0 0,-1-1 0 0,1 0 0 15,-1 4 0-15,5-4 0 0,-5 3 0 0,4 1 0 16,-3-1 0-16,3 0 0 0,0 4 0 0,-4 0 0 15,4-1 0-15,-3 4 0 16,3-4 0-16,-4 4 0 0,5 0 0 0,-5-1 0 16,1 7 0-16,3-3 0 0,-4 3 0 0,1 0 0 0,-1 0 0 0,1 0 0 15,-4 0 0-15,3 3 0 0,1 0 0 0,-4 0 0 16,0 0 0-16,0 0 0 0,0-3 0 0,-4 0 0 16,4 0 0-16,0-3 0 0,-3 0 0 0,-1 0 0 15,1-4 0-15,-1-2 0 0,1-4 0 0,-1 4 0 16,-3-4 0-16,0-3 0 0,0 1 0 0,3-4 0 0,-6 0 48 0,3-3 12 15,-4 0 4 1,1-3 0-16,-1 0-52 0,-3 0-12 0,0-4 0 0,-4 1 0 0,1-7 0 16,2 1 0-16,1-1 0 0,0 1 0 15,4-1-48 1,-1 1-13-16,4 2-3 0,0-2 0 0,0-4 52 0,3 0 12 0,1 4 0 0,3-4 0 0,0 4 48 0,0-4 13 16,7-3 3-16,-4 0 0 15,8 1-52-15,-4-4-12 0,4 3 0 0,3-3 0 0,0 3 0 0,0 0 0 0,0 0 0 0,0 1 0 16,4 2 54-1,-4 0 8-15,4 1 2 0,-4 2 0 0,0 1-52 0,-4 2-12 0,4 1 0 16,-3-1 0-16,0 1 0 0,-1-1 0 0,-3 4 0 0,4 0 0 16,-4 0 0-16,0-1 0 0,0-2 0 15,0 6 0-15,-7 3 0 0,4-6 0 0,-1-1 0 0,1 1 0 32,-1 0-48-32,-3 3-13 0,0 3-3 0,0 0 0 15,0 0-153-15,0 0-31 0,0 0-7 0,-10 6-1 0</inkml:trace>
  <inkml:trace contextRef="#ctx0" brushRef="#br0" timeOffset="195148.93">27294 9945 836 0,'0'0'24'0,"0"0"4"0,0 0-28 0,0 0 0 0,0 0 0 0,0 0 0 15,0 0 68-15,0 0 7 0,0 0 1 0,0 0 1 16,0 0-36 0,0 0-7-16,0 0-2 0,0 0 0 0,0 0 20 0,0 0 3 0,0 0 1 0,0 0 0 15,0 0 18-15,0 0 4 0,0 0 1 0,0 0 0 0,0 0-3 0,0 0 0 16,0 0 0-16,0 0 0 15,0 0-23-15,0 0-5 0,0 0 0 0,0 0-1 0,0 0-24 0,0 0-5 16,0 0-1-16,0 0 0 16,0 0 38-16,0 0 7 0,0 0 2 0,0 0 0 15,0 0-52-15,0 0-12 0,7 4 0 0,-7-4 0 0,4 3 54 16,3 0 8-16,-3 0 2 0,-4-3 0 0,7 3-52 0,0 0-12 31,0 0 0-31,-4 1 0 0,4-1 0 0,0 0-13 0,-7-3 2 0,7 6 1 0,1-3 10 0,-1 3 14 16,-4 1-3-16,4-1-1 0,0-3-10 0,0 3 0 15,0-2 0-15,0 2 0 0,-3 0 14 0,-1-3 1 16,1 4 0-16,3-1 0 0,0 0-3 16,0-3 0-16,0 7 0 0,0-4 0 0,-3 0 0 0,3 0 0 15,0 1 0-15,0 2 0 0,0-3-12 0,-3 4 11 0,-1-4-11 0,4 3 10 32,0-2-10-32,0 2 0 0,0-3 9 0,0 4-9 0,0-4 0 0,0 0 0 0,4 4 0 0,-4-1 0 15,0-3 0-15,0 4 0 0,0-4 0 0,-3 0 0 16,3 1 0-16,-4-1 0 0,1 3 0 0,-1-2 8 15,-3 2-8-15,7 0 0 0,-3-2 0 16,0 5 8-16,-4 1-8 0,3-1 0 16,1-2 8-16,-4-1-8 0,0 4 13 0,0-4-1 0,0 0-1 0,0-2 0 15,0 2-11-15,-4-6-9 0,4 4 9 0,-3-1-13 0,3-6 13 16,-4 3 0-16,4 3 0 0,-4 1 0 16,1-4 0-16,-1 3 8 0,1-3 0 0,-1 3-8 15,1-3 0-15,-1 4 0 0,-3-1 0 0,4 0 0 16,-1-3 0-16,-3 1 0 0,4 2 0 0,-4-3 0 15,3 0 0-15,-3 0 0 0,3 0 0 0,-3-3 0 0,0 0 0 0,0 0 0 16,4-3 0-16,-4 0 0 16,0 0-13-16,0 0-10 0,0-3-1 0,-1-1-1 0,1 4 25 15,0 0 0-15,4 0 0 0,-4 3 0 16,3-3 0-16,1 0 0 0,-1-1 0 16,1 1 0-16,-1 3 0 0,1 0 0 0,-1-3 0 0,4 0 11 0,0-3 7 0,0 3 2 15,0-4 0-15,0 4 0 16,0-6-30-16,0 3-6 0,7-4 0 0,-7 4-1 0,4-4 17 0,-1 1 9 15,4 0-1-15,-3-1 0 16,-1 1-8-16,1-1 12 0,3 4-12 0,-4-3 12 0,4-4-12 0,-3 4 0 16,0-1 9-16,-1 4-9 0,1-3 29 0,-1 2 2 15,4 1 0-15,-3 0 0 0,-1 3-12 0,1 0-3 16,-1-4 0-16,4 4 0 0,-3-3-1 0,-4 3-1 16,0 3 0-16,0 0 0 0,0 0-6 0,7-3 0 0,-7 3-8 0,7-3 12 31,0-1-42-31,-3 1-9 0,3 0-1 0,-7 3-1 15,7-3-140-15,0 0-28 0,3-10-6 0,1 4-1 0</inkml:trace>
  <inkml:trace contextRef="#ctx0" brushRef="#br0" timeOffset="196187.04">27848 10469 1497 0,'0'0'32'0,"0"0"8"0,0 0 0 0,0 0 4 0,0 0-36 0,0 0-8 0,0 0 0 0,0 0 0 16,4 3 53-16,3 3 9 0,-7-6 2 0,3 4 0 16,-3-4 0-16,0 0 0 0,0 0 0 0,4 6 0 0,3-3-1 0,-7-3 0 15,0 0 0-15,7 0 0 0,0 0-50 0,-7 0-13 16,0 0 0-16,4-3 0 0,3 3 56 0,-7 0 7 0,0 0 1 16,7-6 0-16,0 2-40 0,-4 1-7 0,1-6-1 0,3 3-1 15,-4-1 27-15,1 1 6 0,-1 3 0 0,1-6 1 16,0 2-39-16,3 1-10 0,-4-3 0 0,1 2 0 15,-1-2 0-15,1 3 0 16,-4-4 0-16,0 1 0 0,0-1 0 0,3 4 0 0,-3-3 0 0,-3-1 0 16,3 1 53-16,-4 0 9 15,1-1 2-15,-4 1 0 0,3-4-52 0,1 4-12 16,-1-4 0-16,-3 1 0 0,3-1 0 0,-3 1 0 16,0-4 0-16,4 7 0 0,-4 2 0 0,0-2 0 0,-4-4 0 15,8 1 0-15,-4-1 0 0,-1 1 0 0,1-4 0 0,-3 0 0 16,3 1 0-16,-4-1 0 15,1-3 0-15,3 4 0 0,-1-1 36 0,1 3 5 0,0 1 1 0,4-1 0 0,-4 1-31 0,3-1-11 16,-3-3 0-16,0 7 9 16,4 0-9-16,-1 2 0 0,1-2 0 0,-4 3 8 15,3-1-8-15,4 1 0 0,0 0 0 0,-4 0 0 16,4-1 0-16,0-2 0 0,-3 0 0 0,3-1 0 16,3 7 0-16,-3 3 0 0,4-3 0 0,-4-3 0 0,7 2 0 0,-3 1 0 15,-1-6-8-15,1 3 8 16,3 9 12-16,0-3 8 0,0 3 0 0,3-3 1 0,-3 0-35 0,4 3-7 15,0 0-2-15,-1 0 0 0,1 0 37 0,-4-3 7 16,0 0 2-16,0 4 0 16,4 2-70-16,-1 0-13 0,-3 4-4 0,0-4 0 15,0 0-51-15,0 0-10 0,0 1-3 16,-3 2 0-16,-1-3-104 0,1 4-22 0,-4-4-4 0,0 0-1 16</inkml:trace>
  <inkml:trace contextRef="#ctx0" brushRef="#br0" timeOffset="196440.01">27788 10250 2419 0,'0'0'53'0,"0"0"11"0,0 0 3 0,0 0 1 15,0 0-55-15,7 3-13 0,0-3 0 0,0 3 0 0,4-3 54 0,0 0 8 0,-1 0 2 0,4 0 0 16,0 0-52-16,1-3-12 0,-1 3 0 0,0 0 0 0,3-3 0 0,-2 3 0 16,-1-4 0-16,0 4 0 31,3-3-100-31,-2 3-22 0,-5-3-5 0,4 6-581 0,-3 0-116 0</inkml:trace>
  <inkml:trace contextRef="#ctx0" brushRef="#br0" timeOffset="197132.46">28159 10431 1314 0,'0'0'37'0,"0"0"8"0,0 0-36 0,0 0-9 0,0 0 0 0,0 0 0 15,0 0 104-15,0 0 20 0,-4-3 3 0,4 3 1 16,0 0-103-16,0 0-25 0,0 0 0 0,-3-6 0 15,3 3 56-15,0 3 7 0,0-6 1 0,0 6 0 16,0-7 0-16,0 7 0 0,0 0 0 0,3-3 0 0,-3 3-52 0,0-6-12 16,4 0 0-16,-1 3 0 15,-3 3 54-15,0 0 8 0,4 0 2 0,-4 0 0 0,7 0 0 0,0 3 0 16,-4 0 0-16,4-3 0 16,1 3-52-16,-1 0-12 0,-7-3 0 0,10 3 0 0,-3 0 0 0,4 4 0 15,-4-4 0-15,0 0 0 0,0 3 0 0,-3 0 0 31,3 4 0-31,-4-4 0 0,1 4 0 0,-4-4 0 0,0 3 0 0,0 1 0 0,0 2 34 0,0-2 4 16,0-1 1-16,-4 0 0 0,1 1-11 0,-4-1-3 0,-1 4 0 16,1-4 0-1,0 4-53 1,0-1-12-16,-3 1-1 0,-1-1-1 16,4 1 9-16,-4-1 1 0,4 1 1 0,-3-4 0 0,-1-2-19 0,4-1-4 0,0-3-1 0,0 0 0 0,-3-3 44 0,2 0 11 0,1-3 0 0,4 0 0 15,-1-3 0 1,-3-4 0-16,4 4 0 0,3-3 0 0,0 2 0 0,0 1 0 0,0 0 0 0,3-1 0 15,1 1 0-15,-1 0 0 16,4-3 0-16,0 2 0 0,-3 4 32 0,3-3 9 0,4 0 2 16,-4-1 0-16,3 7-18 0,-3 0-3 15,0 0-1-15,0 7 0 0,0-4 21 16,4 3 4-16,0 0 1 0,-4 1 0 0,0-1-24 0,-4 0-5 0,4 0-1 0,0 1 0 16,-3-4-17-1,3 3 0-15,-7-6 0 0,0 0 0 0,4 3 0 0,-4-3 0 0,7 3 0 0,-7-3 0 31,7 0-99-31,0 0-23 0,-7 0-5 0,0 0-649 16,0 0-131-16</inkml:trace>
  <inkml:trace contextRef="#ctx0" brushRef="#br0" timeOffset="197917.34">27319 10742 1195 0,'0'0'26'0,"0"0"6"0,-7 3 0 0,4 0 2 0,3-3-34 0,-4 0 0 0,-3-3 0 0,0 3 0 0,7 0 74 0,-4 3 8 15,4-3 2-15,-7 0 0 16,0 0-16-16,7 0-4 0,0 0 0 0,-3-3 0 15,-4 3-10-15,3 0-2 0,4 0-1 0,-3-3 0 16,-1-3-31-16,1 2-5 0,-1 1-2 0,1 0 0 0,3 3 50 0,0 0 9 16,0 0 3-16,0 0 0 0,0 0-27 0,0 0-4 0,0 0-2 0,0 0 0 15,0 0-25-15,0 0-5 16,0 0 0-16,7 6-1 0,0 1-11 0,0-4 0 16,3-3 0-16,1 3 0 0,-1-3 23 0,5 0 2 15,2 0 1-15,4 0 0 0,-3 0-17 0,7 0-9 16,-4 0 10-16,7 0-10 0,0-3 0 0,4 3 0 0,3-3-8 0,1 3 8 15,-1-3 0-15,0-4 12 16,4 1 0-16,0 3 0 0,3-3 28 0,0-1 4 16,1 4 2-16,6 0 0 0,1 0-27 0,-1 0-6 15,0 0-1-15,-3 3 0 0,-3-3 10 0,2 3 2 16,1 0 0-16,-3 3 0 0,-5-3-4 0,5 0 0 0,-4 3 0 0,-1-3 0 16,-6 0-3-16,-4 3-1 0,-3-3 0 0,-4 0 0 15,-3 0-16-15,-1 0 0 0,-2-3 0 0,-1 3 0 0,-7-3 0 16,0 3 10-16,0-3-10 0,-7 3 8 15,0 0-8-15,0 0 0 0,3-4 0 0,-3 1-11 32,0-3-115-32,0 3-23 0,-3 0-5 0,-1 3-1014 0</inkml:trace>
  <inkml:trace contextRef="#ctx0" brushRef="#br0" timeOffset="199178.99">27651 10917 850 0,'0'0'17'0,"0"0"6"0,0 0-23 0,0 0 0 0,0 0 0 0,0 0 0 0,0 0 107 0,0 0 17 31,0 0 3-31,0 0 1 0,0 0 0 0,0 0 0 16,0 0 0-16,0 0 0 0,0 0-52 0,0 0-9 15,0 0-3-15,0 0 0 0,0 0 0 0,0 0 0 0,0 7 0 0,3 2 0 0,1-6 0 0,-1 4 0 16,1-1 0-16,-1-3 0 15,1 3-51-15,3 1-13 16,-4-4 0-16,1 3 0 0,3 0 54 0,-3 0 8 0,-1 1 2 0,4-1 0 16,0 0-52-16,4 1-12 0,-4-1 0 0,0 0 0 0,0 0 0 0,0-3 0 15,0 4 0-15,4 2 0 16,-4 1 0-16,0-1 0 0,0 0 0 0,0 4 0 0,0-4 0 16,4 4 0-16,-4-1 0 0,3 1 0 0,-3-1 0 0,0 1 0 15,0 3 0-15,0-4 0 16,0 1 0-16,1-1 0 0,-5 4 0 0,4-3 0 0,0-4 0 0,0 4 0 15,-3-1 0-15,-1 1 0 0,1-4 0 16,3 0 0-16,-4 4 0 0,-3-4 0 0,0 4 0 0,0-4 0 0,-3 1 0 16,-1-1 0-16,4 4 0 0,-3-4 0 15,-4-6 0-15,0 3 0 0,3 4 0 16,-3-4 0-16,0 0 0 0,0 1 0 16,0-4-48-16,-4 0-13 0,4-3-3 0,0 0 0 0,0 0 52 0,-3-3 12 15,3 0 0-15,-4-4 0 0,4 4 14 16,3-3 6-16,-3 0 0 0,0-1 1 0,0 1-33 0,4 0-8 0,-1-3 0 0,-3 2-1 15,4-5 21-15,-1 2 0 0,1 1 0 0,-1 3 0 16,4-1 11-16,-4-2 6 0,4-4 2 0,-3 7 0 16,3 0-31-16,3 0-5 0,-3-1-2 0,0 1 0 15,4-3 46-15,-4-1 9 0,0 1 1 0,0-1 1 16,4 4-20-16,-1-3-4 0,1-4-1 0,-1 4 0 0,1 3-1 16,-1-1-1-16,1 4 0 0,-1 0 0 15,1-3-11-15,-1 3 0 0,1-4 0 0,3 7 8 16,-4-3 12-16,4 3 3 0,-7 0 0 0,7 0 0 0,1 0-37 0,-5 0-7 15,4 0-2-15,0 3 0 16,-7-3-33-16,7 3-6 0,-3-3-2 0,-4 0-682 16,7-3-137-16</inkml:trace>
  <inkml:trace contextRef="#ctx0" brushRef="#br0" timeOffset="200063.94">28007 11140 1314 0,'0'0'37'0,"0"0"8"0,0 0-36 0,0 0-9 0,0 0 0 0,0 0 0 16,0 0 104-16,0 0 20 0,0 0 3 0,0 0 1 0,0 6-52 15,0 1-9-15,0-1-3 0,0 3 0 16,0-2 0-16,0 2 0 0,0 0 0 0,4-2 0 0,-4-1-51 0,0 0-13 16,3 4 0-16,-3-1 0 15,0 0 54-15,4-2 8 0,-1-1 2 0,1 0 0 16,-1 4-52-16,1-1-12 0,3-3 0 0,3 1 0 0,-3-4 54 0,0 0 8 16,1-3 2-16,2 0 0 15,-3 0-52-15,0 0-12 0,4 3 0 0,-4-3 0 0,3-3 0 16,-2 0 0-16,-1-4 0 0,0 4 0 15,3 0-48 1,-3 0-13-16,-3-6-3 0,3 2 0 0,-4-2 52 0,1 3 12 0,-1-4 0 16,-3 1 0-16,0-4 0 0,0 4 0 0,0 0 0 0,0-1 0 15,-3 4 0-15,3 0 0 0,0 6 0 0,0 0 0 0,-4-7 0 0,4 7 0 16,-3-3 0-16,3 3 0 0,0 0 0 0,0 0 0 16,0 0 0-16,0 0 0 0,0 0 0 0,-4-6 0 15,4 3 0-15,0 3 0 0,0 0 0 0,0 0 0 0,0 0 0 0,0 0 0 16,0 0 0-16,0 6 0 0,0 0 0 15,4 7 0-15,-4-4 0 0,3 7 0 0,-3 0 0 16,0-1 0-16,0 4 0 0,4 0 0 0,-4 3 0 0,0 0 0 16,3 0-13-16,-3-3 0 15,4 6 0-15,-4-3 0 0,0 3 21 0,0-3 4 0,0 0 0 0,0 0 1 16,0-4-13-16,0 4 0 0,-4-3 0 0,4 3 0 16,-3-3 0-16,3 3 0 0,-4-6 0 0,-3-1 0 15,4 1 54-15,-4-4 8 0,0 1 2 0,0-4 0 16,-4 1-52-16,4-1-12 0,-4-6 0 0,1 0 0 15,-1 1 0-15,1-4 0 0,-4-4 0 0,3-2 0 16,0 0 0-16,4-4 0 0,-3 4 0 0,3-3 0 0,0-4 0 0,0 4 0 16,3-4 0-16,1 1 0 0,-5-1 0 0,5 1 0 15,3-4 0-15,-4 7 0 0,4-4 0 0,0 4 0 16,4-4 0-16,-4 4 0 16,3-1 54-16,5 4 8 0,-5-3 2 0,4 2 0 15,0-2-52-15,4 3-12 0,-4-1 0 0,7 1 0 0,-4 0 0 0,1 0 0 16,3 2 0-16,0 1 0 15,0-3 54-15,1 3 8 0,-1-3 2 0,0 3 0 16,0-1-52-16,0 4-12 0,0 0 0 0,0-3 0 16,-3 3 0-16,-1-3 0 0,1 0 0 0,3 0 0 0,-3 3 0 0,-4-6 0 0,0-1 0 15,0-2 0 1,0 3-151-16,0-4-33 0,-4 1-6 0,1-1-1000 0</inkml:trace>
  <inkml:trace contextRef="#ctx0" brushRef="#br0" timeOffset="201989.05">28494 7428 1426 0,'0'0'40'0,"0"0"9"0,-4 3-39 0,-3 0-10 0,4 0 0 0,3-3 0 16,0 0 132-16,0 0 24 0,0 0 4 0,0 0 2 15,0 0-78-15,0 0-16 16,0 0-4-16,0 0 0 0,0 0-51 0,0 0-13 15,7 0 0-15,0 3 0 0,-4-3 54 0,4 0 8 0,4 0 2 16,-4 0 0-16,4 0-35 0,-4 0-6 0,3 0-2 0,-3 0 0 16,4 0 18-16,3 0 3 0,0 0 1 0,-3 0 0 15,3 0-35-15,-4 0-8 0,8 0 0 0,0 0 0 16,-4-3 0-16,3 0 0 0,-2 3 0 0,2-3 0 16,1 0-20-16,0 0-5 0,3-1-2 0,-4-2 0 0,-3 3 27 0,4 0 0 31,-4 0 0-31,0 0 0 0,0-1 21 0,-3 1 3 0,0 0 1 0,-1 0 0 15,-3 0-25-15,0 3 0 0,0-3 0 0,-7 3 0 0,0 0 0 0,0 0 0 16,0 0 0-16,0 0 0 0,0 0 0 0,0 0 0 16,0 0 0-16,0 0 0 0,0 0 0 0,0 0 0 15,0 0 0-15,0 6 0 16,-3 3 16-16,3-9-1 0,0 7-1 16,0-7 0-16,0 6-22 0,0-3-5 0,0-3-1 0,3 6 0 15,-3-6 14-15,0 7 0 0,4-1 0 0,-4 0 0 16,3 4 13-16,1-4 6 0,-1 0 1 0,1 0 0 0,-4 1-20 0,3 2 8 0,1 0-8 15,-4 1 0-15,4-1-12 16,-4 4-8-16,0-1-3 0,0 4 0 0,3-3 41 0,-3-1 8 16,0 4 2-16,0-4 0 15,0 1-45-15,4 3-9 0,-4-1-2 0,0 4 0 0,3-3 51 0,-3 3 9 0,0-1 3 0,4 1 0 16,-4 0-21-16,3 0-4 0,-3 0-1 0,0-4 0 16,4 4-1-16,-4 0 0 0,3 0 0 0,-3 0 0 15,4-1-8-15,-4 1 0 0,3 6 9 0,-3-3-9 16,4 0 8-16,-4 0-8 0,0 0 8 0,3 0-8 15,1 3 0-15,-1-3 0 16,1 3 0-16,-1 0 0 0,1 0 0 0,0 0 8 0,-1 0-8 0,1-3 11 16,-1 4-3-16,1-5-8 0,-1 1 12 0,1 3-4 15,-1 4-8-15,-3-4 0 0,4 3 0 0,-1 3 8 16,-3-2-8-16,4 5 0 0,-4-3 0 0,0 7 8 16,3-3-8-16,-3-1 0 0,4-3 0 15,-4 4 0-15,0-4 0 0,3 4 0 0,-3-1 0 0,4 1 0 16,-1-4 8-16,1 4-8 0,-4-4 8 0,3 3-8 15,1 1 0-15,0-1 0 16,-1 1 0-16,1-1 0 0,-1 1-9 0,-3-1-4 0,4 1-1 0,-1 2 0 0,1 1 23 0,-1-3 5 31,-3 2 1-31,4 4 0 0,-4 0-24 0,3-1-5 0,-3 1-1 0,0-3 0 0,4 0 30 0,-1-1 5 16,1 1 2-16,-1 3 0 0,4-7-11 0,-3 4-3 16,0-4 0-16,3 7 0 0,-4-3 0 0,1-1 0 15,3-2 0-15,0-1 0 16,-4 1-36-16,4-1-8 0,0-3-2 15,0 7 0-15,-3-3 38 0,3-1 0 0,-3 7 0 16,-1 3 0-16,4-4 44 0,-7 1 16 0,4 0 3 0,3-3 1 0,-4-1-50 0,1-2-14 16,3 2 0-16,0-2 8 0,-4-1-8 0,1 1 0 15,3-1 0-15,-3 1 0 0,-1-4 15 0,4 1 8 16,-3 2 1-16,3-6 1 0,-4-3-25 0,1 4 0 16,-4-7-9-16,3-1 9 0,1 1 0 0,-1 0 0 15,4-3 10-15,-7 3-2 0,4 0-8 0,-1 0 0 0,1 0 0 16,-4-3 0-16,0 3 0 0,0-3 0 0,0-1 0 0,3 4 0 15,1-3 0-15,-4-3 9 0,0-1-9 0,4-2 0 16,-4 0 10-16,3-1-10 16,-3-6 8-16,4 1-8 0,-4-7 9 0,0 6-9 0,0-6 10 0,0 0-10 15,0 0 11-15,0 6-11 16,0-6 12-16,0 6-12 0,0-6 10 0,0 0-10 0,-4 7 8 0,4-7-8 0,0 0 0 16,0 0 0-16,0 0 0 15,0 6 0-15,0-6 0 0,0 6 0 0,0-6 0 16,0 0 0-16,-3 7 0 0,3-7 0 0,0 0 0 0,0 0 0 0,0 0 10 15,-4 3-10-15,0 0 12 0,4-3-12 16,-3 3 11-16,-4 0-11 0,3 0 10 0,1-3-10 16,-4 3 8-16,7-3-8 0,0 0 0 0,-4 3 0 15,1-3 0-15,-4 4 0 0,3-1 0 0,4-3 0 16,-3 0 0-16,-1 3 0 0,-3-3 0 0,4 3 0 0,-1-3 8 0,-3 0-8 16,0 0 0-16,0 3 0 15,3-3 0-15,-3-3 0 0,-3 3 0 0,-1 0 0 0,-3 0 0 0,3 0 0 16,-3 0 0-16,4 3 0 0,-4-3 0 0,-1 3 0 15,-2-3 0-15,3 3 0 16,3 1 57-16,1-1 6 0,-5 0 1 0,5 0 0 16,-1 0-64-16,4 0-21 0,0 0 0 0,-3 1 0 0,6-1 33 0,-3 0 8 0,0 0 0 15,3 0 1-15,1 0-21 0,-1 0 0 0,-3 0 0 0,7-3 0 32,0 0-47-32,-3 4-13 0,-1-4-4 0,1-4 0 15,3 1-101-15,0 0-21 0,0-3-4 0,0 6-1 0</inkml:trace>
  <inkml:trace contextRef="#ctx0" brushRef="#br0" timeOffset="-184416.32">18983 12959 1958 0,'0'0'43'0,"0"0"9"0,0 0 1 0,0 0 3 0,0 0-45 0,0 0-11 0,0 0 0 0,0 0 0 16,0 0 53-16,0 0 9 16,0 0 2-16,0 0 0 0,0 0 0 0,0 0 0 0,7 3 0 0,0 0 0 31,-3-3 0-31,3 3 0 0,0 0 0 0,3 0 0 0,-3 1-52 0,4-1-12 16,0 0 0-16,-1 0 0 0,4-3 54 0,-3 0 8 0,3 3 2 15,0-3 0-15,0-3-52 0,4 3-12 0,-4 3 0 0,4-3 0 16,-4-3 0-16,3 3-12 15,1-3 3-15,-4 3 0 0,0-3 9 0,0 3 12 0,0-3-2 0,-3 3-1 16,0-4-9-16,-1 1 0 0,1 3 0 0,-4 0 0 16,0 0 0-16,0 0 0 0,-7 0 0 0,0 0 0 15,0 0-100-15,7 3-23 0,-7-3-4 0,0 0-1 16,0 0-153-16,0 0-31 0,0 0-7 16,0 0-1-16</inkml:trace>
  <inkml:trace contextRef="#ctx0" brushRef="#br0" timeOffset="-183053.54">18870 13018 975 0,'0'0'21'0,"0"0"5"0,0 0 1 0,0 0 1 0,0 0-28 16,0 0 0-16,0 0 0 0,0 0 0 15,0 0 70-15,0-6 9 0,0 6 1 0,0-3 1 0,0 3 38 0,0 0 7 0,0 0 2 16,0 0 0-16,0 0-52 0,0 0-9 0,4-6-3 0,-4 6 0 16,0 0 0-16,0 0 0 0,0 0 0 0,0 0 0 15,0 0 52-15,0 0 9 0,0 0 3 16,0 0 0-16,0 0-103 0,0 0-25 0,0 0 0 0,0 0 0 0,0 0 56 0,0 0 7 15,3 6 1-15,1-3 0 16,-4-3-52-16,0 6-12 0,0-6 0 0,3 7 0 16,-3-1 0-16,4 3 0 0,-4-6 0 0,0 4 0 15,0 2 0-15,0-3 0 0,0 1 0 0,3 5 0 16,-3-2 54-16,0-1 8 0,0-3 2 0,0 4 0 0,0-1-54 0,0 4-10 16,0-1 0-16,0 1 0 0,4-4 0 15,-4 4 0-15,0-4 0 16,0 0 0-16,3 4 0 0,-3-1 0 0,0 1 0 0,4 0 0 0,-4-1 0 0,0 1 0 15,0-1 0-15,0 4 0 0,0-4 0 16,3 4 0-16,-3-3 0 0,0 2 0 0,0 1 0 0,0 0 0 16,0 2 0-16,0 1 0 15,0 0 56-15,0 0 6 0,0 3 2 0,0-6 0 16,0-1-52-16,4 4-12 0,-4-3 0 0,3 3 0 0,-3-1 0 0,0 1 0 16,0 0 0-16,4 0 0 0,-4 0-11 15,0 3-5-15,0-4 0 0,3 4-1 0,-3 0 17 0,0 0 9 0,4-3-1 0,-4 6 0 16,0 0 1-16,4 0 0 0,-4-3 0 0,0 3 0 15,0 0-9-15,0 4 0 0,3-4 0 0,-3 3 0 16,0-3 0-16,4 3 0 0,-4 0 0 0,0-2 0 16,0-1 0-16,0 3 0 0,0-3 0 0,0 6 0 15,3-3 0-15,-3 1 0 0,0-1 0 0,0 3 0 16,0 4 0-16,4-4 0 0,-4 0 0 0,0 1 0 16,0-1 0-16,0 1 0 0,0 2 0 0,3 1 0 15,1-1 0-15,-4 0 0 16,3 7 0-16,1 0 0 0,-1 0 0 0,1-4 0 0,-4-2 0 0,3-1 0 0,1 1 0 0,-1-1 0 15,1 1 0-15,-4 2 0 16,3-2 0-16,1 3 0 0,0-1 0 0,-1 10 0 0,1-3 8 0,-1 0-8 16,1-9 12-16,-1 2-4 15,1-2-8-15,-1 2 0 0,1-2 0 0,-1 6 0 0,-3-1 0 0,7 4-9 16,-3 3 9-16,3 3-13 16,-4-3 13-16,1-6 0 0,-1-6 0 0,5 5 0 0,-8-2 0 15,3 3 0-15,-3 3 0 0,4 6 0 0,-1 0 11 0,-3-3 5 16,4 0 0-16,-4-3 1 0,3-3-17 15,-3 0 10-15,4-4-10 0,-4 7 8 0,0-3-8 0,3 6 0 16,-3 3 9-16,0 0-9 0,0-12 0 0,4 3 8 16,-4-4-8-16,0 1 0 15,0-7-16-15,0 4-8 0,0 2-2 0,3-2 0 0,1-1 52 0,-4-2 10 16,0-4 3-16,0 3 0 0,3 1-28 16,-3-1-11-16,0-6 8 0,0 3-8 0,0 0 22 0,0 1-1 0,4-7 0 0,-4 3 0 15,0 0-21 1,0 0 0-16,0-3 0 0,-4 3 0 0,4-3 0 0,0 0 0 0,0 3 0 0,0 0 0 15,0-6 0-15,-3 0 8 16,3-4-8-16,0-2 0 0,0 3 0 0,0-1 0 0,0 1 0 0,0-4 8 16,0 1-8-16,0-1 0 15,0-2 0-15,-4-1 8 0,4-2-8 0,0-1 0 0,-3 0-11 0,3 4 11 16,0-10 0-16,0 0 0 0,0 0 0 0,0 0 0 16,0 0 0-16,0 0 0 0,0 0 0 0,0 0 0 0,3 3 8 0,-3-3 8 31,0 0 2-31,4 3 0 0,-4-3-10 0,0 3-8 15,0-3 9-15,7 0-9 0,-4 0-12 0,4 0-9 0,-3 0-2 16,3 0 0-16,0 0 44 0,0 0 9 0,0 0 2 0,4 0 0 16,-1 0-24-16,4 3-8 0,1 0 0 0,-1-3 0 15,3 3-26-15,1-3-5 0,-4 3-1 0,7-3 0 0,-3 4 32 0,0-4 0 16,-1 0 0-16,1 0 0 0,-1 3 20 16,1-3 9-16,3 0 3 0,-3 0 0 15,3 3-52-15,-3 0-9 16,-1-3-3-16,5 3 0 0,-5 0 52 0,1 4 9 0,-4-4 3 0,4 0 0 0,-1 0-24 0,-3 0-8 15,0 0 0-15,1-3 0 16,-5 3 0-16,1-3 0 0,-1 0 0 0,1 0 0 0,-4 0 0 16,0 4 0-16,-4-4 0 15,5 0 0-15,-5-4 0 16,1 4 0-16,3-3 0 0,-4 0 0 0,1 0-35 16,3 0-6-16,-4 0-2 0,4-4 0 0,0-2-129 0,0 3-25 0,-3-1-6 0</inkml:trace>
  <inkml:trace contextRef="#ctx0" brushRef="#br0" timeOffset="-166030.03">19812 13335 1687 0,'0'0'48'0,"0"0"10"0,0 0-46 0,0 0-12 16,0 0 0-16,0 0 0 15,4-6 76-15,-4-1 12 0,0 1 4 0,3 0 0 0,-3 6 28 0,0-6 7 16,0 6 1-16,4-4 0 16,-4 4-52-16,0 0-9 0,0-6-3 0,3 0 0 0,1 3-7 0,-4 3-1 15,0 0-1-15,0 0 0 16,0 0-9-16,0 0-2 0,0 0 0 0,0 0 0 15,0 0-2-15,3 6-1 0,1-3 0 0,3 7 0 16,-7-4-11-16,3 3-2 0,1 4-1 0,-1 2 0 0,1-2 0 0,-1 6 0 16,4 0 0-16,-3 3 0 0,3 0-4 0,0 0-1 0,-3-1 0 15,3 8 0-15,0-1 14 0,0-3 4 16,0 3 0-16,0 0 0 0,-4 1-32 0,4 2-8 16,1-3 0-16,-5 0 0 0,1-2 0 0,3 2 0 15,-4-3 0-15,1 0 0 0,-1-3 0 0,1-3 0 16,-4-4 0-16,3 1 0 0,1 0 0 0,-4-4 0 0,3-2 0 0,1 2 0 15,-4 1 0 1,0-7 0-16,0-6 0 0,0 0 0 0,0 0 0 16,0 0 0-16,0 0 0 0,0 0 0 0,0 0 18 0,0-3 2 0,0-3 1 0,0-1 0 15,0-2-33-15,0 0-8 16,-4-1 0-16,4 1-1 0,-3 2 21 16,3 1 0-16,0 0 0 0,0 6 0 15,0 0-209-15,0 0-38 0,0 0-7 0,3 0-2 0</inkml:trace>
  <inkml:trace contextRef="#ctx0" brushRef="#br0" timeOffset="-142680.98">22162 13260 1519 0,'0'0'33'0,"0"0"7"0,0 0 2 0,0 0 1 0,0-7-35 0,0 7-8 0,3-3 0 0,1-3 0 16,-1 0 66-16,-3-4 11 16,4 4 3-16,3 0 0 0,-7-4-31 0,7 1-5 0,-4 0-2 0,4-1 0 15,0 1 18-15,0 2 3 0,-3-2 1 0,3 3 0 16,0 3 0-16,4 0 0 0,-4-1 0 0,3 1 0 16,-3 0-13-16,4 3-3 0,0 0 0 0,3 0 0 15,0 0-25-15,0 0-6 0,3 0-1 0,-2 0 0 16,2 3 39-16,-3 4 7 0,4-1 2 0,0 3 0 15,-1 1-20 1,1-1-4-16,0 4-1 0,-4 2 0 0,0-2-12 0,0 2-3 0,0 4 0 0,0 3 0 16,-7 0-4-16,0 3-2 15,-3 0 0-15,-1 4 0 0,1 2-6 0,-4-3-2 0,0 4 0 16,-4-1 0-16,-3 0-10 0,4 4 8 0,-8-4-8 0,1 4 8 0,-5-1 0 0,1-3 0 16,0-2 0-16,-3-1 0 15,-1-3-8-15,0 0 0 0,1 3 0 0,-5-6 0 16,5-6-29-1,-1 0-8-15,1-4-2 0,-1-3 0 0,0-5 39 0,1-1 0 0,3-6 0 0,-1-1 0 0,1-2 0 16,4-3 0-16,3-4 0 0,-4 1 0 16,8-1 0-16,-5 1 0 0,8-4 0 0,0 0 0 0,0 1 12 15,4-1 11-15,3 0 1 0,0 1 1 16,0-1-25-16,7-3 0 0,0 7 0 0,1-4 0 16,-1 3 0-16,3 1 0 0,1-1 0 0,0 1 0 15,-1 2 0-15,1 4 0 0,-1 0 0 0,5-1 0 0,-8 4 0 0,3 0 0 0,-3 3 0 0,4 3 0 16,0 0-20-16,-8 4-2 15,4-4-1-15,-3 3 0 0,0 4 38 0,-4-4 7 0,0 0 2 0,0 4 0 32,-4-4-84-32,1 0-16 15,3-3-3-15,-7 3-1 0,0-6-80 0,3 0-16 0,1 0-3 0,-1 0-933 16</inkml:trace>
  <inkml:trace contextRef="#ctx0" brushRef="#br0" timeOffset="-141964.23">22800 13464 1958 0,'0'0'43'0,"0"0"9"0,0 0 1 16,0 0 3-16,0 0-45 0,-3 3-11 0,-5 0 0 0,8-3 0 16,-3 6 53-16,3 3 9 0,-4-2 2 0,1-1 0 15,3 0 0-15,0 4 0 0,0-4 0 0,0 6 0 16,3-2 0-16,-3-1 0 0,4 4 0 0,-1-1 0 0,1-2-52 15,0 2-12-15,-1-2 0 0,1-1 0 0,-1 4 52 0,4-4 8 16,0-3 2-16,4 4 0 0,-4-4-48 0,3-3-14 16,1 0 0-16,0 0 8 0,3-3-8 0,0 0 0 15,0 0 0-15,0-3 0 16,0 3 0-16,0-3 0 0,0 0 0 16,0 0 0-16,-3-3 0 0,0-1 0 0,-1-2 0 0,-3 3 0 0,4-4 0 15,-8 1 0-15,1-4 0 0,-1 4 0 16,-3-7 0-16,0 4 0 0,0-4 0 0,0 3 0 0,-3-5 0 0,3 5 0 15,-4-3 0-15,1 1 0 0,-1 2 0 0,1 4 0 16,3-1 0-16,-4 1 0 0,4 3 0 0,0 6 0 0,0 0 0 0,0 0 0 16,0 0 0-16,0 0 0 15,0 9 0-15,7 1 0 0,-3 2 0 0,-1 4 0 16,1-4 0-16,3 7 0 0,0 0 52 0,4 3 10 0,-4 3 2 0,7 0 0 16,-4-3-52-16,4 6-12 0,1-3 0 0,-1 4 0 15,0-4 10-15,-4 6-1 16,1 3 0-16,0 1 0 0,-1 3-9 0,-3-4-12 0,0-3 2 0,0 4 1 15,0 3 37-15,-3-4 7 0,-1-3 1 0,1 4 1 16,-1-4-26-16,-3 1-11 0,0-1 8 0,-3 0-8 16,-1-6 8-16,1 0-8 15,-4-3 8-15,-4 0-8 0,1-3 8 0,-4-6-8 0,-4-1 8 0,0 1-8 16,-3-7 8-16,0-3-8 0,0-3 0 16,0-6 8-16,3-3 4 0,-3-1 0 0,3 1 0 0,1-4 0 0,2-2-22 0,1-4-4 31,0 3-1-31,7-3 0 0,0 0 15 15,0 4 0-15,4-7 0 0,-1 3 0 0,4 0 0 0,4-3 0 16,-1 3 8-16,4 1-8 0,0-8 8 0,4 1-8 0,-1-3 12 16,4 3-12-16,1 6 16 0,2-3-3 0,-3 0-1 0,7 4 0 0,1 2 5 0,-1 0 1 15,3 4 0-15,1-4 0 0,-4 3-3 0,1 1-1 16,-1 3 0-16,0 2 0 0,-4-2-1 0,1 6 0 0,0-4 0 16,-1 4 0-16,-2 0-5 0,-1 0 0 15,0 3-8-15,0-3 12 0,0 0-12 16,0 0 8-16,0-1-8 0,-3 1 0 0,-1-3 8 0,1 0-8 15,0 0 0-15,-4 2 0 16,0-2-96-16,0 0-26 0,-4 3-5 0,1-4-1332 0</inkml:trace>
  <inkml:trace contextRef="#ctx0" brushRef="#br0" timeOffset="-132049.09">19830 16238 1792 0,'0'0'51'0,"0"0"10"0,0 0-49 0,0 0-12 0,0 0 0 0,0 0 0 16,0 0 54-16,0 0 8 16,0 0 2-16,0 0 0 0,0-6 0 0,0 0 0 15,0 3 0-15,0 0 0 0,0 3 0 0,0-7 0 16,3 1 0-16,-3 0 0 16,4 3-52-16,3-4-12 0,-4 1 0 0,4-3 0 0,-3-4 54 0,3 4 8 0,0-4 2 0,4 4 0 15,-4-1-52-15,3 1-12 16,1 3 0-16,-1-1 0 0,4-2 54 0,1 3 8 0,-1-4 2 0,3 4 0 15,1 0-46 1,3 6-9-16,-3-3-1 0,-1 6-8 0,5 0 25 0,-1 6-1 16,-4 1-1-16,5 2 0 0,-5 1-1 0,1 3 0 0,-4 2 0 0,4 4 0 15,-8 0-4-15,4 0-1 0,-3 6 0 0,-4 1 0 16,0-1-17-16,0 3 0 0,-3 1-8 0,-4 5 8 16,0 1 0-16,-4-1 0 0,-3 4 0 0,0 3 0 15,-4 0 12-15,1-3 9 0,-4 0 2 0,-4-1 0 16,-3-2-37-16,0-4-7 0,-4 1-2 0,0-4 0 15,1-3 23-15,-1-6 18 0,0-3-3 0,1-3-1 16,-1-7-22-16,4-2-5 0,-1-7-1 0,1-4 0 16,4-2 6-16,-1 0 8 0,4-7-13 0,0 1 5 0,3-4 8 0,1 0-8 15,3-2 8-15,3-1-8 16,1 0 8-16,-1 0-10 0,8 4 10 0,-1-4-10 16,4 0 10-16,0 0 0 0,4-3 0 0,6 3 0 15,-2 4 8-15,2-1-8 0,4 3 10 16,-3 1-10-16,3 3 13 0,0 2-3 0,0 7-1 0,4 0 0 15,-4-3 3-15,0 0 0 0,1 6 0 0,-1 3 0 16,-4 4-1-16,1-1 0 0,-4 1 0 0,0 2 0 16,-3 1-11-16,-1-1 8 0,1 1-8 0,-4-1 8 15,0-2-71-15,-7-10-14 0,0 0-3 0,0 0-822 16,7 6-164-16</inkml:trace>
  <inkml:trace contextRef="#ctx0" brushRef="#br0" timeOffset="-131584.91">20578 16395 1549 0,'0'0'44'0,"0"0"9"0,0 0-42 0,0 0-11 0,0 0 0 0,0 0 0 16,0 0 54-16,0 0 9 0,0 0 1 0,0 0 1 0,3 3 50 0,4 0 9 15,0 1 3-15,0 2 0 0,4 0-50 0,-4 7-9 16,3-1-3-16,-2 1 0 0,2 2 24 0,1 1 5 16,3 3 1-16,-4 0 0 0,4 0-25 0,1-4-5 15,-1 4-1-15,3 0 0 16,-3 0-20-16,4 3-5 0,-4-4-1 0,4 4 0 0,-1-3-38 16,-2 0 0-16,2 0 0 0,-3-3-8 15,0-1 28-15,-3 4 5 0,0-3 2 0,-1-4 0 0,1 1-27 16,-1-4 8-16,-3 1-8 0,0-1 0 0,-3 0 0 0,0-2 0 15,-4-7-12-15,0 0 12 16,0 0-75-16,0 0-7 0,0 0-2 0,-8 3 0 16,1-6-49-16,0 0-11 0,0-4-1 0,0 4-992 15</inkml:trace>
  <inkml:trace contextRef="#ctx0" brushRef="#br0" timeOffset="-131289.86">20595 16916 2592 0,'0'0'57'0,"-3"-3"12"0,-1-1 3 0,1-2 0 0,-1 0-58 0,8 0-14 0,-4-4 0 0,3 1 0 0,1-4 75 0,3-2 12 16,3-1 2-16,1 0 1 0,-1-3-20 0,1 1-4 16,0-4-1-16,3 3 0 15,0 0-17-15,0 3-3 0,0 1-1 0,0-4 0 16,0 0-6-16,0 0-2 0,1 0 0 0,-1 1 0 0,0 2 1 0,0-3 0 15,0 3 0-15,0-2 0 0,-3-1-29 0,-1 0-8 16,1 3 0-16,-1 1 0 0,1 2 10 16,0 4-2-16,-4-4-8 0,3 4 12 15,1-1-12-15,-4 4-10 0,0 0 2 16,3 0 0-16,-2 2 8 0,-1-2 0 0,0 3 10 0,-7 3-10 16,0 0-96-16,3 0-24 0,4-3-6 0,-7 3-1342 0</inkml:trace>
  <inkml:trace contextRef="#ctx0" brushRef="#br0" timeOffset="-130513.75">22761 16126 1497 0,'0'0'32'0,"0"0"8"0,0-7 0 0,0 1 4 0,-3 0-36 0,3-1-8 16,-4 4 0-16,4 3 0 0,0-6 155 0,4 3 29 16,-4-3 5-16,0 6 2 0,0 0-60 0,0 0-12 15,0 0-3-15,0 0 0 0,3 6-31 0,1 3-6 0,-4 1-2 0,7 9 0 0,-4-1 11 0,1 11 1 16,3 2 1-16,-4 7 0 0,5-7-39 0,-5 7-8 15,4-1-2-15,-3 4 0 0,3-3-12 0,0-4-2 16,-4 7-1-16,4-4 0 0,0-2-13 0,0-7-2 16,-3 0-1-16,3-3 0 0,-3 1-10 0,3-8 8 15,-4-2-8-15,1 0 8 16,-1-1-8-16,-3-5 0 0,4-1 0 0,-4-3 0 16,0-6-33-16,0 0-12 15,0 0-3-15,0 0 0 0,0-9-60 0,0-7-13 0,-4 1-3 0,4-4-1230 0</inkml:trace>
  <inkml:trace contextRef="#ctx0" brushRef="#br0" timeOffset="-128972.53">23611 12924 1922 0,'0'0'42'0,"0"0"9"0,0 0 1 0,0 0 3 0,0 0-44 0,0 0-11 15,0 0 0-15,0 0 0 0,0 0 64 0,4 3 10 16,3 0 2-16,0 1 1 0,0-4-17 0,4 0-4 0,-1 3-1 16,4-3 0-16,1-3-39 0,2 3-8 0,1-4-8 0,3 1 11 0,-3 3 24 0,-1 0 5 15,8-3 0-15,-4 3 1 16,0-3-24-16,4 0-5 0,-4 6 0 0,4-3-1 15,-4-3-1-15,4 3 0 0,-1 0 0 0,-2 0 0 16,2 0 2-16,-3 0 1 0,1 0 0 0,-1 0 0 0,-4-3 1 0,1 3 0 16,0-3 0-16,-1 0 0 0,1 3 20 0,-4-4 4 15,4 1 1-15,-4 0 0 0,0 0-31 0,0 3-8 16,4-3 0-16,-4 0 0 0,-4-4 0 0,1 4 0 16,0 0 0-16,-1 0 0 0,-3 0 0 0,0 3 0 15,0-3 0-15,0 3 0 0,-7 0 52 0,0 0 10 16,0 0 2-16,11 0 0 0,-4 0-52 0,0 3-12 15,-7-3 0-15,0 0 0 0,0 0 0 16,7 3 0-16,-3 3 0 0,-4-6 0 0,3 7 0 0,1-1 0 16,-1 0 0-16,1 0 0 0,-1 1 32 0,-3-1 3 0,4 3 1 0,-4 1 0 15,3-1-22-15,-3 4-4 16,4-4-1-16,-1 4 0 0,1-4 8 0,-4 4 2 16,3 2 0-16,1-2 0 0,-1-1-19 0,1 1 0 15,0-1 0-15,-4 7 0 0,7 0 0 0,-4 0 0 0,1 0 0 0,3 3 0 16,0 0 0-16,-4 0 0 0,4-1 0 15,-3 5 0-15,3-1 0 0,-4 3 0 0,4-3 0 0,1 3 0 16,-1 0 0 0,-4 1 0-16,4 2 0 0,-3 0 0 0,3 1 0 0,0 2 0 0,0 1 0 0,-4 2 0 15,4 1 16-15,1 0 0 0,-1 2 0 0,-4 7 0 0,4-3-16 0,-3 0 8 16,3 3-8-16,0 6 0 16,0-6 0-16,0 4 0 0,0 2 0 0,4 7 0 15,-4-1 0-15,0-12 0 0,0 0 0 0,0 0 0 16,0 7-8-16,3-4-9 0,1-3-2 0,3 3 0 15,-3 6 32-15,3 16 7 0,0-6 0 0,0 3 1 0,0-3-33 0,-3-6-8 32,-1-1 0-32,4 4-1 0,1 3 33 0,-1-3 8 0,3-4 0 15,-3 10 1-15,0-6-21 0,-3 0 0 0,3-1 0 0,4 4 0 0,-8-6 0 0,5-1 0 16,-5-2 0-16,4 5 8 0,-3-2-8 16,-1-4 11-16,1 1-11 0,3 2 12 0,-3-2-12 0,-4-4 0 15,3-3 0-15,1 7 0 16,-1-4 31-16,-2-3 4 0,2 4 1 0,4-1 0 15,-7-6-54-15,0 0-10 0,4-3-3 0,-4-3 0 0,7-1 50 16,-7-2 9-16,4 0 3 0,-4-1 0 0,3 1-31 0,-3-4 0 16,0 4 0-16,1 3 0 0,2-7 0 15,-3 1 0-15,0-1 0 0,-3-2 0 0,-1-4 0 0,1-3 0 16,3 0 0-16,-4 0 0 0,1-3 0 0,-1 0 0 16,-3-3 0-16,4 0 0 0,-1-1 0 0,-3 1 0 0,4-3 0 0,0 3 0 15,-4-4 0-15,0 1 0 0,3-3 0 0,-3 2 0 16,0 1 0-16,0 3 0 0,4-4 0 0,-4 1 0 15,3 0 0-15,-3-1 0 0,4-2 0 0,-4-1 0 16,0 1 0 0,3 0 0-16,-3-7 0 0,0 3 0 0,4-2 0 0,-4-7 0 15,0 6 0-15,0-6 0 0,-4 3 0 0,4-3 0 0,0 0 0 0,-3 0 0 16,-4 0 0-16,3-3 0 0,-3 0 0 0,0 3 0 0,3 0 0 0,-3 0 0 16,-3-3 0-16,-4 6 0 15,3 0 0-15,-3 0 0 0,0-3 0 0,-4 3 0 0,-3 3 0 16,0-3 0-16,0 1 0 15,-7-1 0-15,-1 0 0 0,-6-3 0 0,-7 3 0 0,-4 0 0 16,-4 0 0-16,1 0 0 0,0 1 0 0,-1 2 0 16,4 0 0-16,1 0 0 0,-5-2 0 0,-3 5 0 15,4-3 0-15,-1 7 0 0,1-4 0 0,3 1 0 16,4-4 0-16,3 3 0 0,4 1 0 0,0-4 0 16,-1 0 24-16,4-3 0 0,4 0-1 0,0 1 0 15,3-1-130-15,4-3-25 0,0 3-6 0,7-3-1 0</inkml:trace>
  <inkml:trace contextRef="#ctx0" brushRef="#br1" timeOffset="201511.94">2385 7591 1874 0,'0'0'53'0,"-7"-3"11"0,3-4-51 0,1 1-13 15,3 0 0-15,-7-7 0 16,3 4 52-16,4-4 8 0,-7 1 2 0,4-1 0 0,3-3-4 0,0 1-1 15,0 2 0-15,0-2 0 0,0-1-16 0,0 0-3 16,0 4-1-16,0-4 0 0,0 0 6 0,0 1 1 16,0-1 0-16,-8 0 0 15,8 1-2-15,0-1 0 0,0 0 0 0,0-3 0 0,0 1 11 0,0 2 3 16,-3-3 0-16,3 0 0 0,0 1-56 0,0-1-8 0,0-3-4 0,0 0 0 16,0 0 23-16,0 3 4 15,3-3 1-15,-3 0 0 0,0-3-4 0,8 0 0 0,-8 0 0 0,3 3 0 16,-3 0-12-16,7 0 11 15,-7-3-11-15,4-3 10 0,3 3-2 0,-7 0 0 16,3 0 0-16,1-1 0 0,3-2 0 0,-7 3 0 16,0 0 0-16,3 0 0 0,4-3 2 0,-7 0 0 15,0-4 0-15,4 4 0 0,-4 0 2 0,7-1 1 0,-7 1 0 0,0-3 0 16,3 3-1-16,1-1-1 0,3 1 0 0,-7 0 0 16,4 3-11-16,-4 0 10 15,7 0-10-15,-4 0 10 0,-3 0-10 0,7-4 8 16,-7-2-8-16,4-3 8 0,3 8-19 0,-4-5-4 0,1 0-1 15,3-1 0-15,-7 1 32 0,3 3 7 0,5 0 1 0,-8-1 0 16,3 1-16-16,-3-3-8 16,0 3 8-16,0-4-8 0,0 7 8 0,0-3-8 15,0-3 10-15,0-1-10 0,0 1 11 0,0-4-11 0,0 4 12 16,-3-3-12-16,3-1 9 0,0 4-9 0,0-1 0 0,0-2 9 16,-8 2-9-1,8 1 0-15,-3-3 0 0,3-1 0 0,0 1 0 0,0-1 0 0,-7 1 8 0,7-1-8 16,0-2 0-16,-4-1 0 0,4 0 0 0,0 4 8 15,0-4-8-15,-3 4 0 16,-4-1 0-16,3 1 8 0,4-1 7 0,-7 4 1 16,7 0 0-16,-3-4 0 0,-4 4-16 0,7-1 0 0,-4 1 0 0,4 0 0 0,-7 2 0 15,3 1 0-15,1 0 0 0,3-3 0 16,-7-1 0-16,3 4-15 0,-3 0 3 0,4 0 1 16,3-1 11-16,0-2 0 0,-7 0 0 0,7 2 0 0,-4-2 0 15,4 3 0-15,-3 0 0 0,3-1 0 16,0 1 0-16,0 3 0 0,-7 0 0 0,7 0 0 15,0 3 0-15,-4 0 16 0,4 0-4 0,0 0-1 0,-7 0-11 0,7 3-14 0,-3 4 3 0,3 2 1 32,0-6 10-32,0 4 0 0,-8-1 0 0,8 0 0 0,0-2 0 0,-3 5 0 15,3 0 0-15,0 1 0 16,-4-1 0-16,4 7 0 0,-7-6 0 0,7 5 0 0,0-2 8 16,0-1 1-16,0 1 0 0,0 3 0 0,0 6-9 0,0-7-12 0,0 1 2 0,0 6 1 15,0 0 9-15,0 0 0 16,0 0 0-16,0 0 0 0,0 0 0 0,0 0 0 0,0 0 0 0,0 0 0 15,0 0 0-15,0 0 0 16,0 0 0-16,0 0 0 0,0 0 0 0,7-3 0 0,-7 3 0 16,4 0 0-16,7 0 0 0,-11 0 0 15,0 0 0-15,3 0 0 0,4 3 0 0,4-3 0 0,-8 0 0 0,8 3 0 16,-8 0 0-16,4 1 0 0,-3-1 0 0,6 0 0 16,1-3 0-16,-7 0 0 0,6 3 0 0,1 0 0 15,-1 0 0-15,1 0 0 0,0-3 0 0,-1 0 0 16,4 4 0-16,-3-4 11 0,-1 0-1 0,-3 0 0 0,4 0-10 0,7 0-16 15,-8 0 4 1,-3 0 1-16,4 0 11 0,-1 0 0 0,1 3 0 0,0-3 0 16,3 0 0-16,-4 0 0 0,1 3 0 0,3 0 0 15,-3-3 0-15,3 0 0 0,-4 3 0 0,8-3 0 16,-4 0 0-16,-3 0 0 0,3 0 0 0,7 0 0 0,-11 3 0 0,5-3 0 16,-1 0 0-16,3 0 0 15,1 0 0-15,0 0 0 0,6 0 0 0,-10-3 0 16,8 3 0-16,-8 0 0 0,7 0 0 0,0 0 0 15,-7-3 0-15,7 3 0 0,-7 0 0 0,8 0 0 16,-8 0 0-16,7 3 0 0,-7-3 0 0,7 0 0 0,-7 3 0 0,7 0 0 16,1-3 0-16,-5 4 0 0,1-4 0 0,7 3 0 15,-8-3 0-15,4 0 0 16,4 3 0-16,3-3 0 0,-10 0 0 0,7 0 0 0,-4-3 0 0,3 3 0 16,-6-3 0-16,7 3 0 0,-4 0 12 0,-3 0-3 15,-1 0 0-15,8 0 0 0,-4 0-9 0,-3 0 0 0,6 0 0 16,-2 0-11-16,-1 3 11 0,0 0 0 15,4 3-9-15,-4-6 9 0,4 0 0 0,-1 3 0 16,1 0 0-16,-4 0 0 0,4 1 0 0,-4-4 8 0,-3 3-8 0,3 0 12 16,0 0-12-16,4-3 0 0,-4 3-12 15,0-3 12-15,4 0 0 0,-4 3 0 0,3 0 0 0,-6-3 0 16,10 4 0-16,-3-4 0 0,0 0 0 0,6 3 0 16,-6-3 0-16,3 3 0 0,1-3 0 0,-1 0 0 15,4 0 0-15,-11 0 0 0,3 3 0 0,5-3 0 16,-5 0 0-16,5 3 0 0,-1-3 8 0,4 0-8 15,-11 0 0-15,7 0 0 0,4 0 0 0,-1 0 0 0,1-3 0 0,0 3 0 16,0-3 0-16,3 0 0 16,-10 3 0-16,3 0 0 0,0-3 0 0,7-1 0 15,-6 4 0-15,2-3 0 0,-2 0 0 0,2 3 0 16,5-3 0-16,-1 0 0 0,0 0 0 0,-3 3 0 0,3-3 0 0,-3 3 0 16,0-4 0-16,-1 1 0 0,1 3 0 0,3 0 0 15,-3 0 0-15,4 0 0 0,-5-3 0 0,5 3 0 16,2-3 0-16,1 3 0 0,-4-6 0 0,1 3 0 15,-5 3 0-15,5-3 0 0,-5 3 0 0,1 0 0 16,0 0 0-16,0 0 0 0,3-4 0 0,-7 1 0 0,8 3 0 0,2-3 0 16,-2 3 0-1,2-3 0-15,-2 3 0 0,-1-3 0 0,-3 0 0 0,3 3 0 0,0-3 0 0,-3 3 0 16,0 0 0-16,0 0 0 0,3 0 0 0,4 0 0 16,-1 0 0-16,-2 0 0 0,-1 0 0 0,0 0 0 15,1 0 0-15,-5 0 0 0,1-4 0 0,7 4 0 16,-4 0 0-16,0 0 0 0,4-3 0 0,0 3 0 15,0 0 0-15,0-3 0 0,-1 3 0 0,1 0 0 16,-4 0 0-16,-3 0 0 0,4 0 0 0,-1 0 0 16,0 0 0-16,4 0 0 0,-4 3 0 0,4-3 0 15,0 0 0-15,0 0 0 0,-4 3 0 0,4-3 0 16,-8 4 8-16,5-4-8 0,-5 3 0 0,5-3 8 16,-1 3-8-16,0 0 0 0,1-3 0 0,-1 3 0 15,0-3 0-15,4 0 8 0,-4-3-8 0,4 3 0 16,-7 0 0-16,-1-3 0 0,5 0 8 0,-4 3-8 15,-1-3 0-15,1 3 0 0,0 0 0 0,3-4 8 16,0 4-8-16,1 0 0 0,-1 0 0 0,4 0 8 16,-4 0-8-16,-3 4 8 0,-1-4-8 0,5 3 8 15,-8-3-8-15,4 3 0 0,-1-6 0 0,5 3 8 16,-8 0-8-16,7 0 0 0,-3 0 9 0,3 3-9 16,1-3 0-16,-5 0 8 0,1 0-8 0,-4 3 0 15,4-3 0-15,-4 0 9 0,4 3-9 0,0-3 0 0,-1 0 8 0,1 0-8 16,4 0 0-16,34 0 8 0,-35 0-8 15,1 0 0-15,-1 0 0 0,-3 0 0 0,-4 0 0 16,4 0 8-16,3 0-8 0,0 0 0 0,-3 0 0 16,3-3 0-16,0 3 0 0,4-3 8 0,0 0-8 15,0 3 0-15,0-3 0 0,0-1 29 16,-4 4 3-16,0 0 0 0,4 0 0 16,-4 0-51-16,4 0-9 15,-4 0-3-15,8 0 0 0,-5 0 31 0,1 0 0 0,0 4 0 0,0-1 0 16,0-3 24-16,-4 0 4 0,0 0 0 0,7 0 1 15,-3 3-45-15,4-3-10 0,-1 0-2 0,7-3 0 0,-6 3 28 16,3 0 0-16,-4-3 0 0,0-1 0 0,1 1 22 0,-1 3 3 0,0-3 1 0,4 0 0 16,3 0-26-16,1 0 0 0,-4 0 0 15,0-1 0-15,-8 1-12 0,5 3-8 0,-1-3-2 0,4 3 0 16,0-3 22-16,0 3 0 0,-1-3 0 0,5 3 0 16,-4 0 0-16,-4 0 0 0,0 0 9 0,1 0-9 0,-1 0 18 0,0 0-1 31,1 0 0-31,3 0 0 0,-4 0-17 0,0 0 0 0,1 0 0 0,-5 0 0 0,1-3 0 15,-4 3 0 1,1 0 0-16,3-3 0 0,-1 3 0 0,-2 0 10 0,2 0-10 0,1-3 8 0,0 3-8 16,0 0 0-16,-4 0 0 15,4 3 0-15,-7-3 0 0,-1 0 0 0,1 0 8 0,0 0-8 16,-4 0 0-16,4-3 0 0,-4 3 0 0,4 0 0 0,-7 0 9 16,3 0-9-16,0 0 10 0,0-4-10 0,0 4 0 0,-3-3 0 15,-4 6 0 1,4-3 0-16,-7-3 0 0,3 3 0 0,-4 0 0 0,1-3 0 15,-4 0 0-15,0 3 0 0,0 0 11 16,1 0-11-16,-1-3 0 0,0 3-17 0,0 0 1 0,0-6 1 0,-3 2 15 0,3 1 16 16,0 3-3-16,-4-3-1 15,5 3-12-15,-1-3 0 0,-4 3 0 0,4 0 0 0,0 0 0 16,1 0 0-16,-1-3 0 0,0 3 0 0,0-3 0 0,0 3 0 0,-3 0 0 0,-1 0 0 31,4-3 0-31,-3 0 0 0,-4-1 0 0,3 4 0 0,-2-3 0 0,-8 3 0 16,7 0 0-16,-7 0 0 0,0 0 0 0,10-3-15 15,-3 0 2-15,-7 3 0 0,0 0 22 0,0 0 5 0,7 6 1 0,-7-6 0 16,4 7-24-16,-4-7-5 0,7 9-1 0,-4-3 0 16,-3 4 27-16,4-4 6 0,-1 3 1 0,-3-2 0 15,0 2-19-15,4-3 0 0,-4-6 8 0,0 10-8 16,0-4-13-16,0 3-7 0,4 7 0 0,-4-3-1 16,0 2 33-16,0 1 6 0,0 0 2 0,3 2 0 15,-3 1-32-15,0 0-7 16,0-3-1-16,4 2 0 0,-4 4 35 0,0-6 6 0,0 3 2 15,0 3 0-15,0-3-37 0,3 3-7 16,-3-7-2-16,0 4 0 0,4 0 37 0,-4 0 7 0,0-4 2 16,0 4 0-16,0 0-37 0,3 3-7 31,-3-3-2-15,0 3 0-1,4 0 23-15,-4 0 0 0,0 3 0 0,3 3 0 0,-3 0 12 0,4 0 8 0,-4-3 0 0,3 4 1 0,-3-4-33 0,4 3-8 0,-4-3 0 0,3 3-1 16,-3-3 21-16,4-3 0 0,-1 3 0 0,1 1 0 0,-4-5 12 0,3 1 8 0,1 0 0 0,-4 3 1 15,3-3-33-15,-3 3-8 0,4 4 0 0,0-1-1 16,-4 0 21-16,3-3 0 0,1 0 0 0,-1 4 0 16,1-4 0-16,-1-3 0 0,1-4 0 0,-1 1 0 15,-3 3 0-15,4 3 0 0,-1 3 0 0,1 1 0 0,-4-7 0 0,3 6 0 16,1 3 0-16,-4 1 0 0,0-1 0 16,3 0 0-16,-3-3 0 0,4 7 0 0,-4-7 14 0,3 0 7 0,1 1 2 15,-4-1 0 1,4 3-23-16,-1-3 0 0,1-2 0 0,-1 2 0 0,1 0 0 15,-1-3 0-15,1-3 0 0,-1 0 0 0,1 3-19 0,-1-3-1 0,1 0-1 0,-1 3 0 16,1-3 33-16,-1 0 8 16,-3 0 0-16,4 0 1 0,-1 0-21 0,-3-3 0 0,4 2 0 0,-4-2 0 15,3 6 0-15,-3-3 0 0,4-3 0 0,-4 6 0 16,0 0 0-16,4 4 0 16,-4-4 0-16,0 3 0 0,0-3 0 0,0 0 0 0,0-6 0 15,3 3 0-15,-3-3 0 0,4-1 8 0,-8-2-8 0,4 3 0 0,0-3 0 16,0 2 0-16,0-2 0 0,0 6 0 15,4-3 0-15,-4 0 0 0,0-4 0 16,0 4 0-16,0 9 0 0,3-6 0 16,-3 0 0-16,0-3 0 0,0 3 0 0,0 0 0 0,0-3 0 0,0 3 0 15,4-3 0-15,-4-1 0 0,0-2 0 0,3 6 0 16,-3 0 0-16,0-3 0 0,4 0 0 0,-4-4 0 16,3 1 0-16,-3 0 0 0,0-1 0 0,4 1 0 15,-4 0 0-15,0 2 0 0,0 1 0 0,3 0 0 16,-3 3 0-16,4 0 0 0,-4-3 0 0,0 3 0 0,0 0 0 0,3-4 0 15,-3-2 0-15,4 3 0 0,-4-6 0 0,3 2 0 16,-3-2 0-16,0-1 0 0,4-2 0 0,-4 2 0 16,0-2 0-16,0-1 0 0,0-3 0 0,0 4 0 15,0-1 0-15,-4 4 0 0,4-4 0 0,0 0 0 16,0 1 0-16,0-1 0 0,0 1 0 16,0-4 0-16,0 3 0 0,0-2 0 0,-3-1 0 15,3 0 0-15,0-6 0 0,0 6 0 0,0-6 0 0,-4 7 0 16,4-7 0-16,0 3 0 0,-3 3 0 0,3-6 0 15,0 6 0-15,-4-2 0 0,1 2 0 16,-1-3 0-16,1 0 0 0,-1 3 8 0,1-3-26 0,-1 1-5 16,1 2-1-16,-4 0 0 0,3-3 24 0,0 0 0 0,-3 4 0 0,0-4 0 15,4 0 0-15,-1 3 0 16,-3-3 0-16,4 1 0 0,-4-4 0 0,0 3 0 0,0 0 0 0,0 0 0 16,-1-3 0-16,1 3 0 0,-3-3 0 0,3 3 0 15,-4 0 0-15,1 0 0 16,3 1 0-16,-4-1 0 0,-3 0 0 0,0 3 0 0,0-3 0 0,-4 4 0 0,0-1 0 0,1 0 0 31,-4-3 0-31,-4 3 0 0,0 1 0 0,4-1 0 0,-4-3 0 16,8 0 0-16,-1 0 0 0,-3 1 0 0,-4-1 0 0,4-3 0 0,-4 6 0 0,1-3 0 31,2 0 0-31,-13 0 0 0,3 4 0 0,1-4 0 16,-5 3 0-16,1 0 0 0,0 1 0 0,0-1 0 0,-1 0 0 0,1 0 0 0,0 1 0 0,-1-1 0 15,5 0 0-15,-5 1 0 0,5-1 0 0,-5-3 0 16,-2 0 0-16,-1 0 0 15,0 3 0-15,0-2 0 0,-3-1 0 0,-1 0 0 16,5 0 0-16,-1-3 0 0,0 3 0 0,0 0 0 16,0-3 0-16,1-3 0 0,-5 3 0 0,1 0 0 0,-4-3 0 15,4 3 0-15,-1 0 0 0,-2 0 0 0,2 0 0 0,1 0 0 16,3 0 0-16,-7 0 0 0,0-3 0 16,1 3 0-16,2-3 0 0,-3 0 0 15,0 3 0-15,1-4 0 0,2 4 0 0,1 0 0 0,0 0 0 16,-1-3 0-16,-6 0 0 0,0 3 0 0,3-3 0 0,0 3 0 0,0-3 0 15,0 0 0-15,4 0 0 0,-4 0 0 0,-4-1 0 0,1 1 0 16,-4 3 0-16,4-3 0 0,-1 0 0 0,1 3 0 16,3 3 0-16,0-3 0 15,0 0 0-15,1-3 0 0,-1 3 0 0,-4-3 0 0,1 3 0 0,-4 0 0 16,7 0 0-16,0 3 0 0,-3-3 0 0,0 0 0 16,-4-3 0-16,0 3 0 0,0 0 0 0,-4 3 0 15,4-3 0-15,0 0 0 16,4 3 0-16,-4-3 0 0,0 0 0 0,0 0 0 15,0 0 0-15,-7 3 0 0,8 0 0 0,-1 4 0 0,0-4 0 0,-4 0 0 0,4-3 0 0,-3 0 0 16,-4 3 0-16,0-3 0 16,7 3 0-16,-3 3 0 0,3-2 0 0,-7-1 0 15,0 0 0-15,3 0 0 0,-3 3 0 0,0-6 0 0,4 3 0 0,-1-3 0 16,1 4 0-16,-4-1 0 16,0 0 0-16,0-3 0 0,0 3 0 0,0-3 0 15,7 3 0-15,-3 0 0 0,-1 3 0 0,-3-2 0 16,0-4 0-16,4 3 0 0,-4 0 0 0,4-3 0 15,3 3 0-15,0-3 0 0,-4 6 0 0,-3-3 0 0,4-3 0 0,-1 4 0 16,4-4 0-16,-10 3 0 16,10 0 0-16,0-3 0 0,0 3 0 0,0 0 0 0,-3-3 0 0,3 3 0 15,0-3 0-15,0 3 0 16,4-3 0-16,6 4 0 0,-10-1 0 0,1 0 0 0,-1 0 0 0,0 0 0 16,0-3 0-16,3 3 0 0,1 0 0 0,0-3 0 15,-1 0 0-15,-3 3 0 0,4 1 0 0,-4-1 0 16,0-3 0-16,0 3 0 0,0-3 0 0,7 0 0 0,-3 3 0 15,0-3 0-15,3 3 0 16,0-3 0-16,-7 0 0 0,4 3 0 16,-1 4 0-16,4-4 0 0,1 0 0 0,-5 0 0 0,8 0 0 0,-1-3 0 0,1 3 0 15,-11 4 0-15,7-4 0 0,-3 0 0 0,3-3 0 0,0 3 0 16,7 0 0-16,-3 0 0 0,3 0 0 0,-10 0 0 16,7 1 0-16,-4-1 0 0,0 0 0 0,0 0 0 15,0-6 0-15,7 6 0 0,-3-3 0 16,0 3 0-16,3-3 0 0,0 3 0 0,0 0 0 0,0 4 0 15,-3-4 0-15,3 0 0 0,0-3 0 0,-3 3 0 16,7 0 0-16,0-3 0 0,-1-3 0 0,1 3 0 0,0 0 0 0,-1 0 0 16,1 3 0-16,0-3 0 15,0 0 0-15,-1 0 0 0,-2 0 0 0,2 0 0 0,5-3 0 0,-1 0 0 16,4 3 0-16,-8 0 0 16,12 0 0-16,-5 0 0 0,5 0 0 0,3 0 0 0,3 3 0 0,-7-3 0 15,8 3 0-15,-5-3 0 16,5 3 0-16,-4-3 0 0,6 3 0 0,-6-3 0 15,7 4 0-15,-3-1 0 0,2-3 0 0,1 0 0 0,4 3 0 16,-4-3 0-16,3 3 0 0,0-3 0 16,4-3 0-16,0 0 0 0,-3 3 0 0,3 0 0 0,3-3 0 0,-6-1 0 15,3 1 0-15,-1 3 0 0,1-3 0 0,4 0 0 16,-4 0 0-16,3 0 0 0,-6 3 0 0,6-3 0 16,-6 3 0-16,3 0 0 0,3-3 0 0,-3-1 0 15,3 1 0-15,4 3 0 0,-3-3 0 0,-8 0 0 16,11 3 0-16,0 0 0 0,-7-3 0 0,7 3 0 0,0 0 0 0,0 0 0 31,-3-3 0-31,3 3 0 0,-7-3 0 0,7 3 0 0,0 0 0 0,0 0 0 0,0 0 0 0,0 0 0 16,0 0 0-16,0 0 0 0,0 0 0 0,0 0 0 15,0 0 0-15,0 0 0 0,0 0 0 0,0 0 0 16,-4 0 0-16,4 0 0 0,0 0 0 0,0 0 0 16,0 0 0-16,0 0 0 0,0 0 0 15,0 0 0-15,-10-4 0 0,10 4 0 0,0 0 0 0,0 0 0 16,0 0 0-16,0 0 0 0,0 0 0 0,0 0 0 15,0 0-107-15,0 0-17 0,0 0-3 0,0 0-1332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01:56:28.68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1312 994 121 0,'0'0'0'0,"0"0"0"0,0 0 0 0</inkml:trace>
  <inkml:trace contextRef="#ctx0" brushRef="#br0" timeOffset="6070.41">4015 1690 1728 0,'0'0'38'0,"0"0"8"0,0 6 2 0,0 0 0 0,0 4-39 0,3-4-9 0,-3 0 0 0,7 7 0 16,-3-7 53-16,3 3 9 15,-4 4 2-15,8-1 0 16,-1-2 0-16,-6-7 0 0,7 6 0 0,-1-2 0 16,4-1 0-16,-3-3 0 0,3 0 0 0,4 0 0 0,-8 4-52 0,4-7-12 0,0 0 0 0,1 0 0 15,2-7 54-15,-3 7 8 0,0-3 2 0,4 3 0 16,-7-3-56-16,3 0-8 0,-4 3 0 0,1-3-10 15,-8 0 23-15,8-4 5 16,0 1 1-16,-8 0 0 0,4 3 1 0,-3-10 1 16,3 1 0-16,-4 2 0 0,-3-2 1 0,4-1 0 0,-4 1 0 0,0-4 0 15,0 3-2-15,-4-5 0 0,1-1 0 0,-1 3 0 16,1-6-6-16,-1 3-2 16,-6-3 0-16,3-3 0 0,-4 3-3 0,-3 0-1 15,3 0 0-15,-3-3 0 0,0 3 0 0,-7 4 0 16,7-1 0-16,-4-6 0 0,0 3-8 0,1 0 10 0,3 3-10 0,0 3 10 15,-4-9-10-15,7 6 10 0,-3-3-10 0,4 1 10 16,-1-1 2-16,4 0 1 16,-4 0 0-16,4 0 0 0,4 3-25 0,-4-6-4 0,3 9-2 0,1-6 0 15,3 3 18-15,0 7 0 0,0-7 0 0,0 3 0 16,3 7 8-16,1-4 9 0,3 1 2 0,-4 2 0 16,4 1-19-16,4 6 0 0,-7 0 0 0,10 0 0 15,-4 3 0-15,1-4 0 0,3 4 0 0,4 0 0 0,6-3 0 0,-3 3 0 16,-3 0-11-16,7-6 11 0,3 6 0 15,-3 0 12-15,-4 0 0 0,-3 0 0 0,3 0-2 16,0 6-1-16,-11 1 0 16,5-4 0-16,-1 0-9 0,-4 3 12 0,1 0-12 0,-1 1 12 15,-6 2-12-15,3 1-9 0,-3-1 9 0,3-3-13 16,-7 4-103-16,0 2-21 0,0 1-4 0,0-4-1122 16</inkml:trace>
  <inkml:trace contextRef="#ctx0" brushRef="#br0" timeOffset="6337.17">4247 1454 2782 0,'0'0'61'0,"0"0"13"0,0 0 2 0,0 0 3 0,0 0-63 0,4 4-16 0,3-4 0 0,4 3 0 0,3-3 70 0,-4 3 11 16,1-3 3-16,3 0 0 16,0 0-35-16,0 0-6 0,4 3-2 0,-8-3 0 0,5 0-19 0,-1 0-4 15,3 0-1-15,-6 0 0 16,3-3-17-16,0 3 10 0,-3-3-10 0,3 3 8 31,-4 0-39-31,1-3-8 0,0 3-1 0,-1 0-1 16,1 0-183-16,-4 3-37 0</inkml:trace>
  <inkml:trace contextRef="#ctx0" brushRef="#br0" timeOffset="7482.27">4865 1157 1497 0,'0'0'32'0,"0"0"8"0,0 0 0 0,0 0 4 0,0 0-36 0,3 6-8 0,-3-6 0 0,7 3 0 16,-7-3 140-16,0 0 27 0,0 0 5 0,0 0 0 31,0 0-71-31,0 0-14 0,0 0-3 0,0 0-1 0,0 0 14 0,0 0 3 0,0 0 1 0,0 0 0 16,0 0-30-16,-7 3-7 0,0-3 0 0,0 0-1 16,-3 0-17-16,6-3-3 0,-3 3-1 0,4-3 0 15,-8-3-12-15,7-1-2 31,-3 4-1-15,4-3 0-16,-4-3-7 0,3-4-2 0,-6 4 0 0,6-1 0 16,1-6-7-16,-1 4-2 0,4-1 0 0,-3 1 0 0,6-4-9 0,-3 4 0 0,4-4 0 0,-1 7-11 15,4-7 11-15,0 3 14 0,4 4-3 16,-8 0-1-16,4-7-10 0,0 6 0 0,4 1 0 0,0 3 0 0,-4-1 8 0,0-2-8 0,3 6 8 0,1 0-8 0,0-3 0 0,-4 2 0 16,0 4 0-16,3-3 0 15,-3 3 0-15,0 0-14 0,0 0 2 0,4 3 0 16,-8 1-96-1,5-1-18-15,-8-3-4 0,10 3-488 0,-3 0-98 0,-7-3-19 0</inkml:trace>
  <inkml:trace contextRef="#ctx0" brushRef="#br0" timeOffset="7945.6">5045 840 1690 0,'0'0'48'0,"0"0"11"0,0 0-47 0,0 0-12 16,0 0 0-16,0 0 0 0,0 0 107 0,0 0 19 16,0 9 4-16,3-2 1 0,1-4-52 0,-4 3-11 15,3 3-1-15,4 1-1 0,4 5 0 0,-11-5 0 16,3 2 0-16,5 4 0 0,-5 0 14 0,1-7 4 0,-1 7 0 0,1 3 0 16,-1-7-37-16,-3 7-7 0,7-3-2 0,-7-4 0 15,0 7-3-15,0-3-1 0,0-4 0 0,4 1 0 16,-4-4-16-16,0-2-3 15,0-7-1-15,0 0 0 0,0 0-14 0,0 0 9 16,0 0-9-16,0 0 8 0,0 0-8 0,3-7 0 0,-3 1 0 0,4-3 0 16,-1-1 0-16,1 1 0 0,-1-7 0 0,1 4 0 15,-1 2 0-15,5-9 0 0,-8 4 0 0,3-1 0 0,4 0 0 0,-7 4 0 32,4 2 0-32,-1 1 0 15,4 3-16-15,4-7-9 0,-8 7-2 0,4-4 0 0,0 4 43 0,0 0 9 0,1 3 2 0,6-4 0 0,-7 4-27 0,3-6 0 16,1 3 0-16,-1 3 0 0,1-1 8 0,3 1-8 15,-3 3 0-15,-1 0 8 0,-3 3 6 16,0 1 1-16,0 2 0 0,4 6 0 0,-7-2 10 0,-1 2 3 16,1 4 0-16,-4 6 0 15,3-6-12-15,-3 6-1 0,-3-7-1 0,3 7 0 0,-4 0-14 16,1-6-10-16,3-4 2 0,-4 4 0 16,4-10-108-16,0 1-22 0,0-7-4 0,0 0-778 0,0 0-155 15</inkml:trace>
  <inkml:trace contextRef="#ctx0" brushRef="#br0" timeOffset="8345.39">5450 783 2055 0,'0'0'45'0,"0"0"10"0,0 0 1 0,0 0 2 0,0 0-46 0,0 0-12 15,0 0 0-15,0 0 0 0,0 0 108 0,0 0 20 0,0 0 4 0,0 0 1 0,7-3-44 0,1 3-9 32,-1-3-1-32,0 3-1 0,0-3-14 0,3 3-2 0,1-3-1 0,-1 3 0 15,5-3-13-15,2 3-2 0,-3 0-1 16,4 0 0-16,0 0-11 0,-4 0-2 0,7 3-1 0,0-3 0 15,-7 3-4-15,0 3-1 0,4 1 0 0,-4 5 0 0,-3-2 0 0,-1-4 0 16,-6 6 0-16,6 7 0 16,-6-6-5-16,-1 6-1 0,1 2 0 0,-4-2 0 0,0 10-3 15,-4 2-1-15,-3 0 0 0,0 7 0 0,0-13-24 0,-3 3-6 16,3 0-1-16,-4-6 0 0,0-6 15 0,4 0 0 16,-7-1 0-16,7-8 0 15,-3-1-98-15,6-3-26 16,-7 0-6-16,4-3-1 0,4-3-104 0,-1 0-21 0,-3-6-4 0,7 9 0 0</inkml:trace>
  <inkml:trace contextRef="#ctx0" brushRef="#br0" timeOffset="9039.95">6004 1881 2419 0,'0'3'53'0,"-7"3"11"0,7 1 3 0,-3 2 1 0,-1 0-55 0,1 4-13 16,-1-10 0-16,1 6 0 0,-1-5 105 0,1 2 19 0,3-6 3 0,0 0 1 15,-8 0-52-15,8 0-9 16,-3-3-3-16,-1-4 0 0,-6 1-51 0,6 0-13 0,-3-7 0 0,4 4 0 15,-1-4 54-15,-3 4 8 16,0-7 2-16,0 4 0 0,0-4-52 0,3 4-12 0,-3-4 0 0,4 0 0 16,-4 4 0-16,3-7 0 0,1 3 0 0,3 4 0 15,-4-10 54-15,4 3 8 0,0-3 2 0,4 6 0 16,-1-3-52-16,1-6-12 16,3 7 0-16,-4-4 0 0,8 0 0 0,-4 3 0 15,7-6 0-15,0 3 0 0,7-3-12 0,-6 6-6 0,2 3-1 16,4 4 0-16,1-1 31 0,-1 7 5 0,0-3 2 0,0-1 0 31,-3 4-39-31,3 3-7 0,0 0-1 0,-7 3-1 0,0 0-63 16,4 0-13-16,-4 3-3 0,7 0 0 15,-7 3-111-15,0 7-22 0,0-7-5 0</inkml:trace>
  <inkml:trace contextRef="#ctx0" brushRef="#br0" timeOffset="9472.68">6484 1395 1720 0,'0'0'48'0,"0"-6"12"0,0 3-48 0,0-4-12 16,0 1 0-16,0 3 0 16,0-3 140-16,0 6 24 0,0 0 6 0,0 0 1 0,-7 3-38 0,0 0-7 15,0 3-2-15,-4 10 0 0,1-10-32 0,-1 10-8 0,-3 6 0 16,3 0-1-16,1 6-26 0,3-3-5 0,-4 6 0 0,1 1-1 16,3-1-17-16,3-3-3 0,-3-3-1 0,7 4 0 15,-4-11-12-15,8 7-2 16,-4-9-1-16,7 3 0 0,-3 0-15 0,3-10 0 15,0 1 0-15,7-1 0 0,-7-6 0 16,3 0 0-16,8-3 0 0,-7-6-10 0,3-3 1 16,3-1 0-16,-2-2 0 0,-1-4 0 0,0 0-2 0,-4 1 0 0,1-7 0 0,3 0 0 15,-7 0-9-15,0-3-1 0,0 3-1 0,0-3 0 16,0-1 0-16,-7 5 0 0,4 5 0 0,-1-6 0 16,-3 3 11-16,-3 7 3 0,3 2 0 0,-4 1 0 15,4 6 8-15,0 3 8 0,0 0-8 0,-7 6 11 16,4 0 15-16,-1 4 3 0,4 5 1 0,-3 1 0 15,3 0 1-15,0 2 0 0,3 4 0 0,-3 0 0 16,4-3-3-16,-1 6 0 0,1-9 0 16,3 9 0-16,0-3-10 0,0-3-2 0,0 0-1 0,0-10 0 15,4 3-15-15,-1-2 0 0,-3-4 0 0,4 7 0 16,-1-10-37-16,1 0-11 0,0 0-1 0,-1-3-1 16,1-3-158-16,-4 0-31 0,3 0-6 0</inkml:trace>
  <inkml:trace contextRef="#ctx0" brushRef="#br0" timeOffset="9961.62">6826 1207 1958 0,'0'0'43'0,"0"0"9"0,0 0 1 0,-3 6 3 0,-1-3-45 0,-3 3-11 15,7 1 0-15,-3 2 0 0,3-9 136 0,-4 6 24 0,4-6 6 16,-3 4 1-16,3-4-63 0,0 0-12 0,0 6-2 0,0-6-1 16,0 3-20-16,0-3-4 0,3 6-1 0,4 0 0 15,0-2-51-15,0-1-13 0,0 0 0 0,4 0 0 16,3 3 0-16,0-3 0 0,4 1 0 0,-1-1 0 0,1-3 31 0,-4 3 3 16,7 3 1-16,-3 0 0 15,0 4-5-15,-4-1-1 0,0 4 0 0,3 2 0 16,-2 1-17-16,-1 3-4 0,3 3-8 0,-3 3 12 0,1 0-12 0,-1 3-8 15,0 4 8-15,0-1-13 0,-7 0 25 16,0-6 4-16,-3 4 2 0,-4 2 0 0,3-3-4 16,-3 4-1-16,-3-7 0 0,-1 3 0 0,-3-6-5 0,0 3 0 15,-4-6-8-15,4 0 12 0,-3-7-12 16,-1 1 0-16,-3-4 0 0,3-3 0 16,1 1-95-16,-1-7-21 0,-3 0-5 0,7 0-836 15,0-4-167-15</inkml:trace>
  <inkml:trace contextRef="#ctx0" brushRef="#br0" timeOffset="12130.5">3704 2238 2296 0,'0'0'51'0,"0"0"10"0,0 0 3 0,0 0 0 0,0 0-52 0,0 0-12 15,7 7 0-15,-7-7 0 16,4 3 81-16,3 0 14 0,-4 0 2 0,8-3 1 0,0 0-78 0,-1 0-20 16,4 0 0-16,0 0 0 0,4-3 33 0,0 0 3 15,3 3 1-15,0-3 0 0,0-1-8 0,4 1-1 16,-1 0-1-16,-2 0 0 0,2 3-27 0,1 0 0 15,7 3 0-15,3-3 0 0,0 3 48 16,8 0 4-16,6 1 0 0,4-4 1 0,0 3-20 0,-4 0-4 16,8-3-1-16,13 3 0 0,1-6-8 0,3 3-3 15,0-3 0-15,11-4 0 0,-1 4-1 0,5-3 0 0,2 0 0 0,19 3 0 16,-8-7-1-16,-3 7-1 0,7-3 0 0,13 3 0 16,-9 0-14-16,3 3 0 15,-7 0 0-15,21 0 0 0,-22 0 0 0,5 0 8 0,-4 0-8 0,14 3 0 16,-18-3 0-16,0 3 0 15,-3 0 0-15,7-3 0 0,-22 3 9 0,5 0-9 0,-5-3 8 0,8 7-8 0,-21-7 0 16,-1 0 0 0,-10 0 0-16,4 0 0 0,-8-7 0 0,-3 7 0 15,0 0 12-15,0 0-4 0,-7 0 12 0,-8-3 1 0,-6 3 1 0,0 0 0 16,-7 0 7-16,-4 0 2 0,-4 0 0 0,1 0 0 16,-4 0-31-16,-3 0 0 0,-4 0 0 0,3-3 0 0,-10 3 0 0,0 0 0 15,0 0 0-15,0 0 0 16,0 0 0-16,0 0 0 0,-7 0 0 0,4-3 0 15,-4 0-45-15,0 0-15 0,0-1-4 16,-4 4 0-16,4-3-103 0,0 3-21 0,-4-3-4 0,-3 3 0 0</inkml:trace>
  <inkml:trace contextRef="#ctx0" brushRef="#br0" timeOffset="14114.04">5122 2884 1594 0,'0'0'35'0,"-3"-3"7"16,3-3 2-16,-4 0 1 0,1-1-36 0,3 4-9 0,-4-3 0 0,4 6 0 0,0-6 100 0,0 3 19 0,0 3 3 0,0-4 1 15,0 4-24-15,0 0-5 16,0 0-1-16,0 0 0 0,0 0-23 15,0 0-5-15,0 0-1 0,4 4 0 0,3-1-7 16,0 9-1-16,0-2-1 0,4 8 0 0,-1 4-7 0,1-3-2 0,-4 9 0 0,3-3 0 31,4 1 0-31,-3 2 0 0,-4 0 0 0,4 0 0 0,-4-3-10 0,0 4-3 0,0-8 0 16,0 5 0-16,0-8-6 0,-4 1-2 16,5-3 0-16,-8 0 0 0,3-7-16 0,1 0-9 15,-1-2 10-15,-3-7-10 0,0 0 13 0,0 0-3 16,4-7-1-16,-4 1 0 0,0-3-9 0,0-1 0 15,0-2 0-15,0-4 0 0,0 0 0 0,0 1 0 16,0-7 0-16,0 3 0 0,-4-6 0 0,4 6 0 0,-3-3 0 0,3 3 0 16,0-3 0-16,3 4 0 15,-3-4 0-15,4 3 0 0,-4 0 0 0,10 6 0 0,-10-5 0 0,11 2 0 16,-8 3-12-16,8-5 0 0,-4 2-1 0,7 6 0 0,-3-2 21 0,3 3 4 16,0 2 0-1,4 1 1-15,-1-3-13 0,-3 5-18 0,7 1 4 0,-3 3 1 16,0 3 61-16,3 1 13 0,0 5 3 0,-3 0 0 0,-1 4-52 0,-3-1-12 15,4 7 0 1,-4 3 0-16,-3-3 0 0,-1 3 0 0,4 0 0 0,-10 0 0 16,7 0 0-16,-8 0 0 0,1 0 0 0,-1-7 0 15,1 1 21-15,-4 0 2 0,-4-4 0 0,4 1 0 16,-3-4-37-16,-1 1-7 0,-3-4-2 0,0 0 0 16,3-3 0-16,-6 0 0 0,6-3 0 0,-3 4 0 15,0-4-65-15,4-4-14 0,-1 1-2 0,4 3-1 16,0 0-172-16,0 0-35 0,0 0-6 0,0 0-2 0</inkml:trace>
  <inkml:trace contextRef="#ctx0" brushRef="#br0" timeOffset="14498.32">5965 3085 1886 0,'0'0'41'0,"0"0"9"0,0 0 2 0,0 0 1 0,0 6-42 0,0-6-11 15,0 6 0-15,0 1 0 0,0-7 120 0,0 6 23 16,0-6 4-16,0 0 1 0,0 0-16 0,-3 3-4 0,3-3 0 0,0 0 0 0,0 0-51 0,0 6-10 16,-4-2-3-16,4-4 0 15,0 0-28-15,0 0-5 0,-7-4-2 0,4-2 0 16,3 0-18-16,-4 3-11 0,4-10 12 0,4 7-12 31,-4-3-21-31,3-1-11 0,4 1-3 0,-7-1 0 0,4 4 56 0,-1 0 11 0,5 0 3 0,-1 2 0 16,-4-2-56-16,4 3-11 0,-3 3-3 0,-4 0 0 0,0 0 79 0,10 0 16 15,-10 0 4-15,4 3 0 0,-4-3-52 0,3 6-12 16,1 1 0-16,-4-1 0 16,0 0 34-16,0 4 4 0,0-4 1 0,0 3 0 0,-4 1-27 0,1-1-12 15,-1 0 10-15,-3 1-10 16,4-4-20-16,-4-3-9 0,3 4-3 0,1-4 0 15,3-3-86-15,0 0-18 0,-7-7-3 0,3 1-1 16,0-3-144-16,1-1-28 0</inkml:trace>
  <inkml:trace contextRef="#ctx0" brushRef="#br0" timeOffset="14773.43">5916 2533 2649 0,'0'0'58'0,"0"0"12"0,0 0 2 15,0 0 4-15,0 0-61 0,0 0-15 0,0 0 0 0,0 0 0 0,0 0 105 0,0 6 19 0,7 1 3 0,-7 2 1 16,4 0-52-16,-1-5-11 0,4 5-1 0,0 0-1 16,0 1-23-16,0 2-4 0,-3 1 0 0,3 3-1 0,0-1-8 15,0 1-2-15,-3 3 0 0,3 0 0 0,-4 3-13 0,4-1-4 16,-7 1 0-16,4 3 0 15,-4-6-8-15,0 3 0 0,3 0 0 0,-3-9 0 16,-3-1-64-16,3-2-12 0,0-4-3 0,0-6 0 16,0 0-177-16,0 0-35 0,-11-9-7 0,8-7-2 0</inkml:trace>
  <inkml:trace contextRef="#ctx0" brushRef="#br0" timeOffset="17238.06">8678 2232 2296 0,'0'0'51'16,"0"0"10"-16,0 0 3 0,0 0 0 0,0 0-52 0,0 0-12 0,0 0 0 0,0-6 0 0,0 6 81 15,0 0 14-15,0 0 2 16,0-6 1-16,-3-1 2 0,-1 4 1 0,1 0 0 0,-1 0 0 15,-3 0-31-15,0 0-6 0,-3-1-2 0,2-2 0 16,-2 3-12-16,-1 0-2 0,1-3-1 0,-1 3 0 0,-3-7-17 0,3 1-3 16,-3-1-1-16,4-2 0 15,-4 2-10-15,3-8-1 0,0-1-1 0,1 0 0 16,-1 0-6-16,4-3 0 0,0-3-8 0,0 3 12 16,4-6-4-16,-1 9-8 0,8 0 11 0,-4-3-11 0,3 0 0 0,-3 0 0 15,4 4-10-15,-1-7 10 16,-3 6 0-16,4-6 0 0,6 3 0 0,1-7 0 15,-4 4 0-15,0-3 0 0,11 3 0 16,-4-6 0-16,0 2 0 0,4 4 0 0,-1 3 0 0,4 1 0 16,0-1 0-16,-3 0 0 0,3 6 0 0,0-6 0 0,-3 3 0 0,0 4 0 15,-4-4 0-15,0 3 0 0,0 7 0 0,0-4 0 16,-7 4 9-16,4-1-1 0,-4 4-8 0,0 0-10 16,-4 6 10-16,5-7-13 15,-5 4-47-15,-3 3-8 0,0 0-3 0,0 0 0 16,0 0-40-16,0 0-8 0,0 0-1 0,0 0-790 15,7 3-158-15</inkml:trace>
  <inkml:trace contextRef="#ctx0" brushRef="#br0" timeOffset="17707.59">9031 1639 1821 0,'-14'0'40'0,"14"0"8"0,0 0 1 0,0 0 3 0,-7 0-41 0,3-3-11 0,4 3 0 0,0 0 0 0,-3 0 96 0,3 0 16 15,0 0 4-15,0 0 1 0,0 0-54 0,0 0-11 16,0 0-3-16,3 3 0 0,-3-3 3 0,4 4 1 16,-1 2 0-16,1 0 0 0,0 0-5 0,3 1 0 15,0 5-1-15,3-5 0 16,-3-1 5-16,0 3 2 0,7 4 0 0,1-4 0 16,-5 4-13-16,4-1-2 0,4 4-1 0,0 0 0 15,-1-1 4-15,-3 1 1 0,4 3 0 0,-4-7 0 16,0 7-9-16,4 3-2 0,-4-6 0 0,0 3 0 0,-3-1-14 0,3 1-3 15,0 3-1-15,-4-9 0 16,1 2 20-16,0-2 4 0,-1-1 1 0,1-2 0 16,-8-1-59-16,1-2-11 0,3-1-2 0,-4-3-1 15,-3-3 3-15,0 0 1 0,0 0 0 0,0 0 0 0,-3-3-22 0,-4-3-5 0,3 2-1 16,-3-2 0 0,0 0-112-16,0 0-22 0,0-1-5 0,-4 7-997 0</inkml:trace>
  <inkml:trace contextRef="#ctx0" brushRef="#br0" timeOffset="17971.75">9059 2116 2865 0,'0'0'63'0,"0"0"13"0,0 0 2 0,0 0 3 0,0 0-65 0,0 0-16 16,4-6 0-16,3 0 0 15,-4-4 79-15,5 1 12 0,2-4 2 0,1-6 1 16,3 1-29-16,0-4-5 0,0-3-2 0,4-1 0 15,-4-2-11-15,3 3-3 0,-2 0 0 0,2-3 0 16,-3 6-35-16,0 0-9 0,0 0 0 0,1 3 0 0,-5 0 0 0,4 4 0 16,0-7 0-1,-3 6 0-15,-4 4 28 0,4-4 3 0,-4 3 1 0,0 1 0 0,-4 5-24 0,1 1-8 16,3 3 0-16,-4-6 0 0,-6 6-12 0,3 3-1 16,0 0-1-16,0 0 0 15,0 0-91-15,0 0-19 0,0 0-3 0,0 0-1361 0</inkml:trace>
  <inkml:trace contextRef="#ctx0" brushRef="#br0" timeOffset="18792.61">9761 1859 2030 0,'0'0'57'0,"0"0"14"15,-7 0-57-15,7 0-14 0,0 0 0 0,0 0 0 16,-3 3 105-16,3-3 19 0,-4 0 3 0,4 0 1 16,0 0-14-16,0 0-2 0,0 0-1 0,0 0 0 15,0 0-44-15,0 0-9 0,0 0-2 0,0 0 0 16,0 0-12-16,0 0-4 0,7 3 0 0,-7-3 0 15,0 0-7-15,7 3-1 0,4-3-1 0,-4 0 0 16,0 0-7-16,4 0-2 0,6 0 0 0,-3-3 0 16,1 3-4-16,2-3-1 0,4 0 0 0,4 0 0 15,0-3-1-15,-4-4-1 0,7 4 0 0,-7 3 0 0,4-7-4 0,-4 4-1 0,0 0 0 16,-3 0 0 0,-4-1-10-16,4 4 8 0,-4-3-8 0,0 6 8 0,-4 0-8 0,5-3 8 15,-5 3-8-15,-3 0 8 0,0 0 2 0,-7 0 0 16,0 0 0-16,0 0 0 0,0 0-2 0,0 0-8 0,0 0 12 0,-3 3-4 15,-1 0-19-15,1 0-4 16,3-3-1-16,0 0 0 16,0 0-84-16,0 0-16 0,-4 0-4 0,4 0-1 15,0 0-97-15,0 0-19 0,0 0-4 0,-3-3-1 0</inkml:trace>
  <inkml:trace contextRef="#ctx0" brushRef="#br0" timeOffset="19424.09">10777 1564 2440 0,'0'0'54'0,"0"0"11"0,0 0 3 0,0 0 0 0,4-6-55 0,-4 6-13 0,-4-6 0 0,4 3 0 0,0-4 119 0,0 7 21 16,0 0 4-16,-3 0 0 0,-4-3-46 0,0 3-10 16,3 3-1-16,-6-3-1 0,3 7-54 0,-4 2-10 15,0 3-2-15,1 7-1 0,-4-6 36 0,3 6 7 16,-3 3 2-16,3 0 0 0,-3 0-52 0,4-1-12 15,-1 5 0-15,4-8 0 0,0 7 0 0,0-9 0 0,3 6 0 0,1-3 0 32,3-10 0-32,0 7 0 0,0-7 0 0,3 4 0 0,1-10 0 0,0 3 0 0,3 1 0 0,-4-4 0 15,4 0 0-15,0-6 0 0,4 0 0 0,-1-4 0 16,-3 1 0-16,4 3 0 0,0-10 0 0,-4 1 0 31,3-1-48-31,-3 4-13 0,4-4-3 0,-4 1 0 0,0-4 64 16,-3 7 0-16,3-7 9 0,-4 7 0 0,1-4-9 0,-1 7 0 15,-3 3-10-15,4-4 10 0,-4 7 0 0,0 0 0 16,0 0 0-16,0 0 0 0,0 0 0 0,7 0 0 16,-4 4 0-16,4-1 0 0,0 3 23 0,-3 3-3 0,6 1 0 15,-2 5 0-15,-1-5 4 0,0 6 0 0,3-1 0 0,1 1 0 16,-1 3-2-16,1-4 0 16,0 1 0-16,-1 0 0 0,1-1-6 0,-1 1 0 0,1-3-1 0,-1-1 0 15,1 1-32-15,0-1-7 0,-4-5 0 16,0 2-1-16,0-3 25 0,0-3 16 0,-4 0-3 0,-3-3 0 47,0 0-108-32,0 0-21-15,0 0-5 0,0 0-878 0,0 0-175 0</inkml:trace>
  <inkml:trace contextRef="#ctx0" brushRef="#br0" timeOffset="20076.08">11105 1332 1958 0,'-3'0'43'0,"-4"0"9"0,3 0 1 0,4 0 3 16,-7-3-45-16,4 3-11 0,-4-3 0 0,7 3 0 16,-4-3 104-16,4 3 20 0,0 0 3 0,0 0 1 15,0 0-52-15,0 0-9 0,0 0-3 0,0 0 0 16,0 0 0-16,0 0-1 0,0 0 0 0,7 0 0 0,0-3 1 0,0 3 1 15,0 0 0-15,4 3 0 16,0 0-19-16,-1-3-4 0,1 3-1 0,6 0 0 16,-3 3-8-16,4-2-1 0,3-1-1 0,0 0 0 0,4 0-6 0,0 3-1 15,3 1 0-15,-3 2 0 0,-1 4 0 0,-2-4-1 0,-1-3 0 0,0 10 0 16,-3 3-11-16,-1-4-3 16,1 4 0-16,3 6 0 0,-7-3-9 0,0 3 0 15,-3 3 0-15,3 1 0 0,-3 2 0 0,-4-9 0 16,-4 6 0-16,4-6 0 0,-7 0 0 0,0 0 0 15,-3 3 0-15,-1-3 0 0,-3 3 0 0,0 0 0 16,-4 0 0-16,-3 0 0 0,0 1 0 16,0-5 0-16,0 5 0 0,0-8 0 0,0 1 0 0,0-3 0 15,0-4 0-15,-1-5 0 0,5-1 0 0,-1-6 0 16,4 0 0-16,-3-6 0 16,3-4-24-16,0-5-8 0,3-7 0 0,4 6-1 0,0-9-103 0,4 3-21 0,3-6-4 15,0 6-1211-15</inkml:trace>
  <inkml:trace contextRef="#ctx0" brushRef="#br0" timeOffset="20708.93">11645 824 2056 0,'0'0'58'0,"0"0"14"0,0 0-58 0,0 0-14 15,0 0 0-15,0 0 0 0,0 0 133 0,-3 3 24 16,3-3 5-16,-4 7 1 0,1-1-62 0,-1 6-12 0,4-5-2 15,0 2-1-15,0 4-18 0,4 2-3 16,-4-5-1-16,3 5 0 0,-3-2-9 0,4 3-3 0,-1-4 0 0,1 4 0 16,-1 0-13-16,-3-4-3 0,4 4-1 0,-1 6 0 15,-3-10-16-15,4 4-3 0,-4 3-1 0,3-7 0 16,-3 4-5-16,0-7-1 0,0 4 0 0,4-7 0 16,-4-6-1-16,0 0 0 0,0 0 0 0,0 0 0 15,0 0-8-15,0-3 0 0,3-9 0 0,-3 2-11 0,4-2 11 0,-1 2 0 31,1-6 8-31,0 4-8 0,-1-4 0 0,4 4 0 0,-3-4 0 0,6 0 0 0,1 4 0 0,-4-4 0 16,3 4 0-16,1-4 0 0,0 7 12 16,-1-10-3-16,4 6 0 0,0 4 0 0,-3-7-9 0,3 4 0 15,0 2 0-15,0 1 0 0,0 2 0 16,4 1 0-16,0 0 0 0,-1 3 0 0,-3 3 0 0,1 0 0 16,-1 3 0-16,0 6 0 0,-4-2 0 0,1 2 0 15,0 4 0-15,-4 5 0 0,-4-5 0 0,1 6 0 16,-4 3 0-16,0-7 0 0,0 7 0 0,-4 0 0 15,-3 0 0-15,4 3 0 0,-4-3 0 0,-1 0 0 16,5 0 0-16,-4-3 0 0,0-7 0 16,0 1 0-16,0 0 0 0,0-1 0 15,3-6-49-15,-3-2-12 0,0-1-3 0,0 0 0 16,3-3-175-16,-3 0-35 0,-7 3-7 0,4-6-2 0</inkml:trace>
  <inkml:trace contextRef="#ctx0" brushRef="#br0" timeOffset="24114.02">1803 1037 1504 0,'0'0'43'0,"0"0"9"16,-7 7-42-16,3-4-10 0,1-3 0 0,3 0 0 0,0 0 115 0,0 0 21 0,-11 0 4 0,11 0 0 15,0 0-9-15,0 0-3 0,0 0 0 0,0 0 0 16,0 0-51-16,0 0-10 16,0 0-3-16,0 0 0 0,0 0 0 0,0 0 0 15,0 0 0-15,0 0 0 0,0 0-8 0,0 0-3 16,0 0 0-16,0 0 0 0,4 0-17 0,6-3-3 15,-6 3-1-15,6-7 0 0,1 4-6 0,6 0-2 0,-2 0 0 0,6 0 0 16,3 0-6-16,1 0-2 0,3-4 0 0,4 4 0 16,3 0-1-16,1 0-1 0,6 3 0 0,-7-3 0 0,-7-3-2 15,4-1-1 1,0 4 0-16,-4 0 0 0,4 0 25 0,-4 0 4 0,4 0 2 0,0-1 0 16,3-2-56-16,-7 3-11 0,4 0-3 0,3-3 0 0,-10-7 28 0,0 7 0 15,-1 3 0-15,-3-4 8 16,-6-2 12-16,2 3 4 0,-6 3 0 0,-4-4 0 0,0 1-35 0,3 3-6 15,-10 3-2 1,0 0 0-16,0 0 19 0,0 0 0 0,0 12 0 0,0-5 0 31,-7-1-58-31,7 7-5 0,-3-4-1 0,-4 4 0 0,0-4-69 0,-4 0-15 0,4 1-2 16,-7-1-1-16,3 1-152 16,-3-1-30-16</inkml:trace>
  <inkml:trace contextRef="#ctx0" brushRef="#br0" timeOffset="25144.15">1725 1150 1549 0,'0'0'44'0,"0"0"9"0,-3 0-42 0,-1 0-11 0,-7 3 0 0,11 1 0 16,-10-1 105-16,10-3 19 0,0 3 4 0,0-3 1 15,0 0-1-15,0 0 0 0,0 0 0 0,0 0 0 0,0 0-51 16,0 0-10-16,0 0-3 0,0 0 0 0,0 6-51 0,10-3-13 16,-6 0 0-16,7 1 0 15,-8-1 50-15,4 0 7 0,4 3 2 0,-8-3 0 0,8 0-20 0,-1 4-4 16,-6-4-1-16,7 6 0 0,-1-3-9 15,1 1-1-15,-1 5-1 0,1-5 0 0,3 5-9 0,-3 1-2 0,3 2 0 16,0-5 0-16,3 5 12 0,-2-2 1 0,6 6 1 0,-7-7 0 31,7 4-12-31,0 3-2 0,-3-7-1 0,3 4 0 0,4 3-11 0,-4-4 12 0,4 4-12 16,-4 0 12-16,3 0-12 0,-2 3 8 0,-8-6-8 0,7 5 8 16,-7-2-8-16,7 0 8 15,-7-3-8-15,7 3 8 0,1-4 4 0,-5-2 0 0,4 3 0 16,1-7 0-16,-1 0-12 0,3 1 0 15,-6 5 0-15,3-8 0 0,0-4 0 0,1 3 12 0,-5 3-12 16,1-2 12-16,-1-1-4 0,1 3 0 0,-7-2 0 0,3-1 0 16,-4 3 2-16,1 1 0 0,-8-1 0 0,5 7 0 15,-5-10 25-15,1 7 5 16,-4-1 0-16,0 4 1 0,0-4-33 0,0 4-8 0,-4 3 0 0,1-7 0 16,3 4 0-16,-11 3 0 0,4-6 0 15,-4 2 0-15,4 1 0 0,-3 0 0 0,-8 2-12 0,4 1 12 0,0-6 0 0,-4 6 0 31,1-1 9-31,-5-2-1 0,1 3-8 0,0 0 0 16,-4 3 0-16,8 6 0 0,-4-9 0 0,-4 9 0 16,4-6 0-16,-1 9 8 0,1 1-8 0,4-1 0 0,-8 3 0 0,-3 4 8 15,0 0-8-15,3-4 0 0,-3 1 0 0,-1-1 0 0,5 1 0 0,-5-4 0 16,5 0-11-16,-1 1 11 16,4-1 0-16,3-3 0 0,-3 0 13 0,0 4-4 0,7-1-1 0,-7-3-8 15,7-3 12-15,3 1-4 0,-3-1-8 0,3-3 0 16,1 3 0-16,-4 0 0 0,3 0 0 15,-7-3 0-15,11 0 0 0,-10 0 0 0,13-4-11 0,-6 1 11 0,-5 0-8 16,8-6 8-16,4 2 0 0,-4-5 0 16,7 2 0-16,-4-5 0 0,4-1 0 0,0-6 0 15,11 6 0-15,-8-3-8 0,8 0 8 0,0-3 0 16,-1 0 0-16,1 0 0 0,3-3 0 0,-4 3 0 16,5-3 0-16,6 3 0 0,-7-6-10 0,7 3 10 15,0 0-12-15,4-1 12 0,3 1 0 0,4 0 0 16,0-3 12-16,6 3-3 0,5 0-9 0,-8-4 0 0,0 4 0 0,1 0 8 15,-1-3-8-15,4 0 10 16,3-1-10-16,4 4 10 0,0 0-10 0,3-3 12 0,0 3-12 16,4-4 12-16,-3 4-2 0,-11 0 0 0,3-3 0 0,4 3 0 15,-7-1-33-15,6 4-6 0,1 0-2 16,0 0 0-16,0 0 31 0,-11 0 0 0,-3 0 0 0,3 0 0 16,-10 0 20-16,-4 0 9 0,-3 0 3 0,-1 0 0 0,-9 0-32 0,2 0 0 15,-3 0 0-15,-7 0 0 16,0 0 0-16,0 0 0 0,0 0 0 0,0 0 0 15,-7-3-40-15,4 3-10 0,-8-3-2 0,0 0-1 16,8 3-65-16,-8 0-13 0,4 0-2 0,0-3-821 16,0 3-164-16</inkml:trace>
  <inkml:trace contextRef="#ctx0" brushRef="#br0" timeOffset="27620.57">1676 3718 1015 0,'0'-3'22'0,"0"3"5"0,-4-6 1 0,-3 3 0 0,7 0-28 0,-3-4 0 15,3 4 0-15,0 3 0 0,0 0 94 0,0 0 13 0,0 0 2 0,0 0 1 16,0-6-4-16,0 6-1 16,0 0 0-16,0 0 0 0,0 0 5 0,0 0 1 0,0 0 0 0,0 0 0 15,0 0-9-15,0 0-2 16,0 0 0-16,3 6 0 0,4 4-10 0,-3 5-2 16,-1 1-1-16,4 3 0 0,-3 3-19 0,3 3-3 15,3 0-1-15,-6 3 0 0,7-3-20 0,-8 3-4 16,4-2 0-16,-3 2-1 0,3-3-15 0,-4-9-2 0,4 2-1 0,-3-2 0 31,-1-7-11-31,4 1-2 31,-7-4-8-15,4 0 12-16,3-2-12 0,-7-4 0 0,0 0 8 16,0-7-8-16,0-2 0 0,4-1 0 0,-4 1 0 0,0-10 0 0,-4 0 0 0,4 1 0 0,0-1 0 0,0-3 0 0,0 3 0 0,0 0 0 0,0 0 0 15,0 1 0-15,0-1 0 0,4 3 0 0,3 4 0 0,-4-7-10 0,-3 6 10 0,11-3 0 0,-8 1 8 0,4-1-8 0,4 4 0 16,-1-1 0-16,-2 4 0 0,2 2 0 0,1 1 0 0,3 3 0 15,-4 3 0-15,1 0 0 0,3 6 18 0,-3 4-1 16,-1-1 0-16,4 7 0 0,-3-4 13 0,7 7 2 16,-8 0 1-16,-3 6 0 0,4 0-15 0,-4 0-3 0,3 0-1 0,-6 0 0 15,-1 0-14 1,5 0 11-16,-8-3-11 0,0 0 10 0,0 0-10 0,0-3 0 0,0-3 0 0,-8-4 0 16,5-2-16-16,3-1-1 15,-11-6-1-15,8 0 0 16,3-6-77-16,-7-3-15 0,3 0-3 0,4-4-1 15,0-2-67-15,0 2-14 0,4 1-2 0</inkml:trace>
  <inkml:trace contextRef="#ctx0" brushRef="#br0" timeOffset="27883.34">2244 3844 2649 0,'0'0'58'0,"0"0"12"0,0 6 2 0,0-6 4 0,0 0-61 0,0 3-15 16,0-3 0-16,3 6 0 0,-3-6 54 0,11 4 8 16,-8-1 2-16,8-3 0 0,-1 0-12 0,1 0-3 0,0 0 0 0,-1 0 0 0,4-3-27 0,0 3-6 15,-3 0 0-15,7 0-1 16,-11 0 2-16,3 0 1 0,8 0 0 0,-11 0 0 0,4 0-18 0,-4 0 0 16,3 3 8-16,-6-3-8 0,3 0 0 0,-7 0 0 15,0 0-13-15,0 0 5 16,0 0-56-16,0 0-12 0,0 0-1 0,0 0-1 15,0 0-64-15,0 0-13 0,0 0-2 0,0 0-600 16,0 0-120-16</inkml:trace>
  <inkml:trace contextRef="#ctx0" brushRef="#br0" timeOffset="28086.55">2360 3925 2079 0,'0'0'59'0,"0"7"13"0,0-7-58 0,0 6-14 0,0-6 0 0,0 0 0 31,0 6 146-31,0-6 26 0,0 0 6 0,4 6 1 15,-4-6-92-15,7 3-19 0,0 1-3 0,0-1-1 0,3 0-13 0,1-3-3 0,-8 0-1 0,8 0 0 16,3 0-24-16,-3 0-5 16,3-3-1-16,4 3 0 0,-4 0-17 0,0-3 0 15,3 3-11-15,1-4 11 0,0 4-16 0,-4 0 4 16,7-3 1-16,-10 3 0 0,6-3-80 0,-6 3-16 16,-1-3-3-16,4 3-1 15,-3-3-27-15,0-3-6 0,-1-1 0 0,1-2-554 16,-8 0-110-16</inkml:trace>
  <inkml:trace contextRef="#ctx0" brushRef="#br0" timeOffset="28461.36">2910 3781 2303 0,'0'0'65'0,"-3"9"15"0,3-5-64 0,-7 2-16 0,3 0 0 16,4 0 0-16,-7 1 98 0,7-1 17 0,-3 3 3 0,3 1 1 0,-11-4-44 0,11 3-9 15,-3 1-2-15,3-1 0 0,0 1 0 0,0-1 0 31,0 4 0-31,0-1 0 0,3-2-7 0,-3 2-1 0,4 1-1 0,3-4 0 16,-7 0-25-16,3 1-5 16,4-4-1-16,4 0 0 0,-8 1-11 0,8-4-2 0,-7 0-1 0,6-3 0 0,1-3 23 15,-1 0 5-15,1 0 1 0,-1-4 0 16,1 1-52-16,3 0-11 16,-10-1-1-16,6-2-1 0,1 3 26 0,-1-7 0 0,-6 4 0 0,7-4 8 15,-4 1-8-15,3-4 8 0,-6 0-8 0,-1 4 8 0,4-4 0 0,-7 0 1 16,0 1 0-16,0 2 0 0,-7 1 2 0,4 5 0 15,-1-5 0-15,-6-1 0 0,-1 4-1 0,0-4 0 16,-3 4 0-16,-3 3 0 0,-1-1-10 0,-3 1 8 0,0 3-8 0,0 3 8 16,6 3-8-16,1 3 0 15,4 1 0-15,-4-1 0 16,3 3-62-16,4 1-14 0,3-4-4 0,-3 3 0 16,4-2-89-16,3-7-19 0,0 0-3 0,0 0-1 0</inkml:trace>
  <inkml:trace contextRef="#ctx0" brushRef="#br0" timeOffset="29477.05">1954 467 1314 0,'0'0'37'0,"0"0"8"0,0-6-36 0,-7 2-9 16,4-5 0-16,-1 6 0 0,4 0 104 0,0-4 20 15,0 7 3-15,-7-3 1 0,7 3-4 0,-3-3-1 0,3 3 0 0,0-3 0 16,0 3 8-16,-11 0 1 16,11 0 1-16,-10 0 0 0,10 3-4 0,-11 0-1 15,7 0 0-15,-3 1 0 0,4 2-65 0,-4 3-14 16,3-2-2-16,-6-1-1 0,6 3-22 0,4-3-5 16,-7 4-1-16,4 2 0 0,-4-2 37 0,3-4 7 0,4 0 2 0,0 4 0 15,-4-4-52-15,-3 3-12 16,7-2 0-16,0-1 0 0,-3 0 0 0,6 4 0 0,-3-1 0 15,7 4 0-15,-7-4 8 0,4-6 0 16,-4 7-8-16,11-4 12 0,-8 0-12 0,4-3 0 16,4 0 0-16,-4 4 0 0,3-4 0 0,8-3 0 0,-11-3 0 0,11-4 0 15,-8 4 0-15,4-3 0 0,-3-3 0 0,10-4 0 16,-3 7 0-16,3-10 0 0,-7 7 0 0,4-4 0 0,-4 4 0 0,0-7 0 16,-3 7 0-16,-1-4 0 15,1 7 0-15,-8-4-10 0,4 1 10 16,-3 3-12-16,3-1 12 0,-7 4 0 0,0-3 0 0,-7 0 0 15,3 6 0-15,-6-3 12 0,3 0-2 0,-7-1-1 0,3 1-9 16,-3-3 0-16,0 6 0 0,-4 0 8 31,4 0-8-15,0 0 0-16,3 0 0 0,1 6 0 16,-4-3-9-16,7 1-4 0,3-1-1 0,-3 0 0 0,3-3-89 15,4 0-17-15,0 6-4 0,0-6-1 0,4 6 7 0,3 1 2 0,-3-1 0 0,6-3 0 0,1 3-96 0,-1-3-20 0,1 1-3 0</inkml:trace>
  <inkml:trace contextRef="#ctx0" brushRef="#br0" timeOffset="29847.6">2247 345 2336 0,'0'0'52'0,"-3"3"10"16,3 0 2-16,-7 3 1 0,3 0-52 0,-6-3-13 15,6 1 0-15,-7 5 0 0,11 0 104 0,-10-2 17 16,10 5 4-16,-11-2 1 0,11 2-42 0,-7 1-9 15,4 2-2-15,-1-5 0 0,4 5-22 0,0-2-5 16,-7 3-1-16,7-7 0 0,7 4-8 0,-7-4-1 0,0 4-1 0,0-4 0 16,4-6-19-16,-1 7-4 0,4-7-1 0,-3 3 0 15,6-6-11-15,-3 3 10 16,4-6-10-16,-4 3 10 0,4-6-10 0,-1 3 0 0,4-7 0 16,-3 7 0-16,7-6 0 0,-4-4 8 0,0-3-8 0,7 4 0 0,-10-1 9 0,3-2-9 15,0-1 10-15,-4 10-10 16,-3-10 16-16,4 7-2 0,-8-1-1 0,1 1 0 0,3 6 11 0,-7-4 3 31,-7 1 0-31,7 0 0 0,-4 3-27 0,1 0 0 0,-4-1 0 0,3 1 0 0,-6 0 0 0,-4 0 0 16,3 0 0-16,1 0 0 0,-1 0 0 0,0 3 0 15,1 0 0-15,-1-4 0 16,1 4 0-16,3 0 0 0,-1 0 0 0,8 0 0 16,0 0-148-16,0 0-36 0,0 4-6 0,0-1-2 0</inkml:trace>
  <inkml:trace contextRef="#ctx0" brushRef="#br0" timeOffset="32441.32">12908 1981 2851 0,'0'0'63'0,"0"0"13"0,0 0 2 0,0 0 2 16,0 0-64-16,0 0-16 0,0 0 0 0,0 0 0 15,0 0 60-15,7 3 10 16,0 4 2-16,0-1 0 0,4-3-28 0,3 3-6 16,0-3-1-16,4 4 0 0,3-4-8 0,0 3-1 0,4-3-1 0,-1-3 0 15,5 0-11-15,-5 0-3 16,-2 0 0-16,-1 3 0 0,0-3-2 0,-3 0-1 0,3 0 0 0,-4 0 0 15,1-3 25-15,0 3 5 0,-1 0 0 16,-3 0 1-16,0-3-62 0,-3-3-13 0,0 3-2 0,-1 0-1 16,-3-1 25-16,-3 4 12 0,3-3-12 15,-7 0 12-15,0 3-55 0,0 0-3 0,-4 0-1 0,1 3 0 16,-4 0-76-16,-4 1-15 16,1-1-3-16,-1 0-704 0,-3 6-141 0</inkml:trace>
  <inkml:trace contextRef="#ctx0" brushRef="#br0" timeOffset="32624.24">13018 2245 2552 0,'0'0'56'0,"0"0"12"0,-4 6 3 0,4 0 0 15,0-6-57-15,-4 3-14 0,4-3 0 0,0 0 0 0,0 0 120 0,4 10 22 16,7-7 4-16,-4 0 1 0,3 0-59 0,1 0-11 16,3-3-2-16,0 0-1 0,4 0-26 0,-1 0-4 15,1-3-2-15,0 0 0 0,3 0-22 0,-4 3-4 0,1-3 0 0,-4-4-1 16,4 1-15-16,-1 3 0 0,1 3 0 0,0-3 0 31,3 3-96-31,-4 0-21 0,5-3-5 0,-5 3-1334 0</inkml:trace>
  <inkml:trace contextRef="#ctx0" brushRef="#br0" timeOffset="34034.75">14457 2220 1411 0,'0'0'31'0,"0"0"6"0,0 0 2 0,0 0 1 0,0 0-32 0,0 0-8 0,0 0 0 0,0 0 0 16,0 0 72-16,0 0 12 15,3-10 4-15,-3 10 0 0,0-6 32 0,0 6 6 16,0 0 2-16,0 0 0 0,4-3-32 0,-4 3-5 31,3-3-2-31,-3 3 0 0,0 0-11 0,0 0-2 16,0 0-1-16,0 0 0 0,0 0-38 0,0 0-7 0,0 0-2 0,0 0 0 0,0 0 29 0,0 0 6 0,0 0 1 0,0 0 0 16,0 0-38-16,0 0-7 0,0 0-2 0,0 0 0 15,0 0-27-15,0 0-6 0,0 0 0 0,0 0-1 16,0 0 65-16,0 0 12 0,0 0 4 0,4 0 0 15,-4 0-56-15,0 0-8 0,3 0-8 0,-3 0 8 16,4 3 0-16,-4-3 9 0,0 0 1 0,7 3 0 16,-7-3-1-16,4 3 0 0,-4-3 0 0,7 3 0 0,-7-3-17 0,0 0-4 15,0 0-1-15,3 10 0 16,4-7 61-16,-3 0 13 0,-1 0 3 0,1 3 0 16,-4-6-52-16,7 6-12 0,0 1 0 0,0-1 0 15,0 3-20-15,-3 1-8 0,3-7 0 0,0 6-1 16,3 1 29-16,-3-4 0 0,0 0 0 0,4 7 0 0,0-10 0 0,-1 6 0 15,1-5 0-15,-1 2 0 16,1-3 27-16,3 0-2 0,-3 0 0 0,3-6 0 0,-4 3-25 16,4-3 0-16,-7-3 0 0,8-1 0 0,-5 1-9 0,4 3-7 15,-3-10-2-15,-1 7 0 0,1-3 18 0,-4-1 0 16,0 1 0-16,-3-4 0 0,3 4 11 0,-7-4-11 16,0 1 12-16,0 3-12 0,-4-4 12 0,1 0-12 0,-1-2 12 0,-3-1-12 15,0 0 9-15,-4-2-9 16,4-1 0-16,0 0 9 0,-3 3-1 0,-1-9-8 0,4 3 12 0,-4 0-4 15,1 0-8 1,3-3 0-16,-4 0 0 0,1-3-11 0,-1 6 11 0,1-6 0 0,-1 3-9 0,4-3 9 16,-4 6 0-1,4-7 0-15,0 7 0 0,0-9 0 0,4 6 0 0,-1-3 0 0,1 3 0 0,-5 0 0 16,5-1 0-16,-1-2 0 16,1 3 12-16,3 0-4 0,-4-6-8 0,1 9-9 15,3-6 9-15,0 6-13 0,0-7 13 0,0 11 0 0,0-4 0 0,0 0 0 16,0 0 0-16,0 0 0 0,0 6 0 0,3-6 0 15,1 7 0-15,-1 5 0 0,1-2 0 0,-1-1 0 16,1 4 0-16,3 2 0 0,0 1 0 0,4 3 0 16,-4-6 0-16,7 5 0 0,0 4 0 0,0 0 0 15,0 4 0-15,4-1 0 0,3 3 0 0,0 0 0 0,4-3 0 0,3 4 0 32,-3-1 12-32,3 0-12 0,-3 0 8 0,-1 1-8 0,-2 2 0 0,-1-3 0 15,-4-2 0-15,1 2 0 0,-4 0 8 0,0 0-8 0,0 1 0 16,-3-1-11-16,0 3 2 0,-4-6 0 15,-7-3-95 1,0 0-20-16,0 0-3 0,0 7-1332 0</inkml:trace>
  <inkml:trace contextRef="#ctx0" brushRef="#br0" timeOffset="34283.75">14640 1781 2757 0,'-7'6'60'0,"4"0"13"0,-8 4 3 0,8-1 2 0,-4-3-62 16,7 4-16-16,0-10 0 0,0 0 0 16,0 0 81-16,3 3 14 0,4 0 2 0,0-3 1 0,7 0-50 15,0-3-11-15,1 0-1 0,2-4-1 16,1 4 16-16,-1 0 3 0,5-3 1 0,-1 3 0 0,0 0-14 0,0-1-2 0,-3 1-1 15,-1 0 0-15,5 0-30 0,-5 0-8 0,1 3 0 0,-4 0 0 32,4-3-50-32,-4 3-11 0,0 0-3 0,0 0 0 15,0 0-124-15,0 0-26 0,7-3-5 0,-3 6-1 0</inkml:trace>
  <inkml:trace contextRef="#ctx0" brushRef="#br0" timeOffset="34831.39">15279 2204 2188 0,'0'0'48'0,"0"0"11"0,0 0 1 0,0 0 1 0,0 0-49 0,0 0-12 0,3 3 0 0,-3-3 0 15,0 0 136-15,0 0 25 16,0 0 5-16,0 0 1 0,0 0-63 0,0 0-12 16,0 0-2-16,0 0-1 0,0-3-20 0,-7 0-4 0,0-4-1 15,0 4 0-15,-3-3 0 0,3 0 0 0,-4 3 0 0,4-7 0 16,-7 1-64-16,3-1-19 16,1 1-1-16,3 0 0 0,-4-7 20 0,4 3 11 0,0 1-2 0,3-1 0 0,1-5 2 0,-1 2 0 15,1 3 0-15,3-9 0 0,0 7-11 0,3 2 0 31,1-6 0-31,3 0 0 0,0 10 0 0,0-10 0 0,4 7 0 16,3-1 0-16,0 7 0 0,0-7-12 16,4 1 2-16,-1-1 1 0,1 4-28 15,-1 3-6-15,1-7-1 0,0 7 0 0,-1-4-58 0,1 4-12 0,0 3-2 0,-4 0-1 16,0 6-180-16,-4 0-36 0,12 3-7 16,-5 7-2-16</inkml:trace>
  <inkml:trace contextRef="#ctx0" brushRef="#br0" timeOffset="35192.4">15621 1818 2487 0,'0'0'55'0,"-7"3"11"0,0 4 2 0,0-1 2 0,0-3-56 0,0 3-14 0,-4 1 0 0,4 2 0 16,0 4 90-16,0 2 15 0,0 1 3 0,0 9 1 16,0-9-36-16,0 9-7 15,3-3-2-15,1 0 0 0,-1 0-34 0,1 0-7 16,3-1-2-16,-4-5 0 0,4 0-3 0,0-1-1 15,4-5 0-15,-4-1 0 0,3-2-17 0,1-4 0 0,-4-3 8 0,7 0-8 0,3-3 23 0,-3-1 1 32,0-2 0-32,1-3 0 0,-1-1-40 0,0-5-7 15,0-1-1-15,-4 3-1 0,4-5 40 0,-3-1 8 16,3 3 1-16,-4-6 1 16,4 7-48-16,-7 2-9 0,4-3-3 0,-1 1 0 0,1 5 5 0,-4 4 1 0,0-3 0 0,0 9 0 0,0 0 48 0,0 0 9 15,0 0 3-15,0 12 0 16,4-3-7-16,-4 4-2 0,0 9 0 0,3-9 0 0,1 2-9 0,3 1-1 15,-4 3-1-15,8-4 0 16,-4 7 42-16,0-9 9 0,3-1 2 0,1 1 0 0,3 3-52 0,-3-10-12 16,-1 3 0-16,1-2 0 15,-1-4-24-15,1 0-8 0,0 0-2 0,-1-3 0 16,-3-3-84-16,4 0-17 0,-4 0-3 0,4-7-800 16,-4-2-160-16</inkml:trace>
  <inkml:trace contextRef="#ctx0" brushRef="#br0" timeOffset="35534.73">15847 1743 2473 0,'0'0'54'0,"0"0"11"0,0 0 3 0,0 0 2 0,0 0-56 0,0 0-14 0,0 0 0 0,0 0 0 0,0 0 42 0,0 0 6 0,0 0 0 0,7-3 1 15,0 3 12-15,0 0 3 0,0 3 0 0,0 0 0 16,0 0-52-16,0 0-12 0,4 0 0 0,-4 4 0 47,3-4 105-31,1 3 19-16,0 4 3 0,3-4 1 0,0-3-52 0,0 3-9 0,0 4-3 0,0-1 0 15,0 4-64-15,4-7 0 0,-4 6 0 0,4 1-12 16,-1 6 24-16,-3-4 4 0,-3 7 2 0,0 3 0 0,-1 1 0 0,1 2 0 0,-8 3 0 0,4-6 0 0,-7 3-18 0,4-6 10 0,-4 7-10 0,-4-7 8 15,1 3-32 1,-4-7-6-16,-4 1-2 0,1 0 0 0,-5 0 52 0,1 0 9 0,0-10 3 0,-3 4 0 0,-1-7-32 0,4 0 0 16,0-3 0-16,0 0 0 15,-1 1-76-15,8-4-14 0,-3 0-3 0,6-4-941 0,4 4-188 16</inkml:trace>
  <inkml:trace contextRef="#ctx0" brushRef="#br0" timeOffset="36258.61">16912 1683 1954 0,'0'0'43'0,"0"0"9"0,0 0 1 0,0 0 3 0,0 0-45 0,0 0-11 0,0 0 0 0,0 0 0 16,0 0 80-16,0 0 15 0,0 0 2 0,0 0 1 15,-3-9-28-15,3 9-6 0,0 0 0 0,0 0-1 16,0 0-25-16,0 0-5 0,0 0-1 0,0 0 0 15,0 0 44-15,0 0 9 0,0 0 2 0,0 0 0 16,7 6-37-16,0 1-7 0,-4-4-2 0,4 9 0 16,0-2 15-16,0 2 2 0,-3 1 1 0,7 5 0 15,-1-2-22-15,-3 3-4 0,0 0-1 0,0 3 0 16,0-3-11-16,0 3-2 0,4-4-1 16,-4 4 0-16,0 0-7 0,-3-6-2 0,-1-4 0 0,4 4 0 0,-3-6-9 0,-1 5 0 31,1-2 0-31,-1-1 0 0,-3-2-15 0,4-1 2 0,-4 1 0 15,0-7 0 1,0-3-79-16,0 0-16 0,-7 3-4 0,0-6 0 0,0 0-107 16,0-4-21-16</inkml:trace>
  <inkml:trace contextRef="#ctx0" brushRef="#br0" timeOffset="36480.01">16884 1865 2880 0,'0'0'64'0,"0"0"12"0,0 0 4 0,3-3 0 0,5 0-64 16,-1 3-16-16,3 0 0 0,1-3 0 0,3 3 93 0,0 0 16 16,4-3 3-16,3 3 1 0,0-3-43 0,0 3-9 15,0 0-1-15,4 0-1 0,-4-4-26 0,0 4-5 16,0 0 0-16,-3 0-1 0,3 0-19 0,-3 0-8 0,0 0 8 0,-4 0-8 16,3 0 0-16,-3 4 0 15,1-4 0-15,-5 3 0 16,1-3-86-16,-1 3-10 0,-3 0-1 0,-7-3-910 0,7 0-181 0</inkml:trace>
  <inkml:trace contextRef="#ctx0" brushRef="#br0" timeOffset="38349.87">18020 1708 1112 0,'0'0'24'0,"0"0"6"0,0 0 1 0,0 0 0 0,0 0-31 0,0 0 0 0,0 0 0 0,0 0 0 0,0 0 92 0,3 7 12 0,1-1 2 0,-1 3 1 16,-3-2 17-16,4-1 3 16,0 6 1-16,-1-2 0 0,1 6-52 0,3-7-9 0,-4 4-3 0,1-1 0 15,3 4-51-15,-4-7-13 0,4 1 0 0,-3-1 0 16,3-3 54-16,-4 1 8 0,8-1 2 0,-4 0 0 15,0-6 0-15,4 0 0 16,-4 0 0-16,7-3 0 0,-7 0 0 0,7-3 0 0,-3-1 0 0,3 1 0 16,-4 0-16-16,1-1-2 15,0-2-1-15,-1 3 0 0,1-7-23 0,-1 1-5 0,-3-1-1 0,0 7 0 16,-3-10-1-16,3 0-1 0,-7 4 0 0,3-1 0 16,-3-2-2-16,-3-4 0 0,-1 6 0 0,1-5 0 15,-1 2-3-15,1 0-1 0,-1-6 0 0,-3 3 0 16,0-3-31-16,-3 1-6 15,-1-1-2-15,-10-7 0 0,3-2 76 0,1 6 15 16,-1-3 4-16,0 6 0 0,1-6-52 0,-1 6-12 0,4-3 0 16,0 3 0-16,0 0 0 0,0 0 0 0,3 0 0 0,4 6 0 0,0 0 0 15,0-2 0-15,3-1 0 0,1 3 0 0,-1-3-17 0,1 0-7 16,3 4 0 0,0-10-1-16,3 6-11 15,1-3-3-15,-4 3 0 0,7 7 0 0,-4-10 39 0,4 6 0 0,0-6 0 0,4 6 0 16,0 4 24-16,-4-7 12 0,0 6 2 0,3 1 1 15,1 2-63 1,3-2-12-16,-3 3-2 0,-1 2-1 0,1-2 83 0,3 3 16 0,0 6 3 0,0-4 1 0,0 1-52 0,0 3-12 16,0 0 0-16,1 0 0 0,-5 3 0 0,4 1 0 15,0-4 0-15,0 3 0 0,1 0 0 0,-5 3 0 0,1 0 0 0,-1-2 0 16,-3 2 0-16,0 3 0 16,1-6 0-16,-5 4 0 15,1-7-107-15,-1 6-24 0,-3-6-5 0,0 9-771 16,-3-2-154-16</inkml:trace>
  <inkml:trace contextRef="#ctx0" brushRef="#br0" timeOffset="38570.35">18108 1373 2747 0,'0'0'78'0,"0"0"17"0,4 3-76 0,3 0-19 0,0-3 0 15,3 7 0-15,1-7 55 0,-1 0 7 0,5-7 2 0,-1 7 0 16,3 0 0-16,-3-3 0 0,4 0 0 0,0 0 0 16,-1 0-22-16,1 0-4 0,0 3-1 0,-4-4 0 15,3 4-59-15,-2-6-12 0,-1 3-2 0,-4 0-1 32,4 0-73-32,-3 3-14 0,-4-3-4 0,4-7 0 0</inkml:trace>
  <inkml:trace contextRef="#ctx0" brushRef="#br0" timeOffset="38796.57">18591 805 2773 0,'-7'7'79'0,"4"-4"17"0,-1 3-77 0,4 0-19 0,-3 1 0 0,3 5 0 0,0-2 100 0,0-4 17 0,-4 6 3 0,4 1 1 15,4-1-97-15,-1-2-24 0,1-1 0 0,-1 4 0 16,-3-1 0-16,4-5 0 0,-1-1 0 0,1 0 0 31,-1 0-148-31,1 1-36 0,0 2-6 0,-1 1-2 0</inkml:trace>
  <inkml:trace contextRef="#ctx0" brushRef="#br0" timeOffset="39962.92">18990 2044 806 0,'0'0'17'0,"0"0"4"0,0 0 1 0,0 0 2 0,0 0-24 0,0 0 0 0,0 0 0 0,7 3 0 15,-3 0 107-15,-4-3 17 0,0 0 3 0,0 0 1 0,0 0 0 0,0 0 0 32,3 3 0-32,-3-3 0 0,0 0 10 0,0 0 2 0,0 0 1 15,0 0 0-15,0 0-21 0,0 0-4 16,0 0 0-16,0 0-1 0,0 0-92 0,0 0-23 0,0 0 0 0,0 0 0 0,0 0 56 0,0 0 6 15,0 0 2-15,0 0 0 0,0 0 0 0,-7-3 0 16,4 0 0-16,-4-3 0 0,-1-4-52 0,5 7-12 16,-4-9 0-16,3-1 0 0,-3 1 0 0,0 2 0 15,4-5 0-15,3 2 0 0,-4-3 21 0,1 4 2 0,3-7 0 16,-4 3 0 0,4-2-37-16,4-1-7 0,-1 0-2 0,1 0 0 0,-4 0 43 0,3 7 9 15,4-7 2-15,-3 0 0 16,3 7-50-16,-4-7-9 0,8 6-3 0,-4-2 0 0,0-1 31 0,0 3 0 15,0-2 0-15,0 8 0 0,0-8 25 0,0 8 11 16,4 1 3-16,-4 0 0 16,0 3-63-16,0 0-12 0,0 3-2 0,0 0-1 0,4 3-71 0,-4-3-14 15,0 6-4-15,4-3 0 0,-1 0-101 16,1 0-21-16,10 1-4 0,-4-4-1 16</inkml:trace>
  <inkml:trace contextRef="#ctx0" brushRef="#br0" timeOffset="40364.26">19438 1514 2271 0,'0'0'50'0,"0"0"10"0,0 0 3 0,0 6 1 0,-3 7-52 0,-1-4-12 0,0 1 0 0,1 5 0 16,-1 4 87-16,1-3 14 15,-1 3 3-15,1-1 1 0,-4 4-33 0,3 4-6 0,1-5-2 0,-1 8 0 16,1-7-51-16,-1 3-13 0,1-3 0 0,-1 3 0 0,4-10 54 0,-3 4 8 15,3 0 2-15,3-6 0 0,-3-1-52 0,4-2-12 16,-1 2 0-16,1-9 0 16,-4-3 0-16,3 3 0 0,-3-3 0 0,7-3 0 15,0 0-48-15,0-9-13 0,0 2-3 0,0-6 0 16,-3 7 52-16,3-13 12 0,-3 3 0 0,3 4 0 0,-4-7 16 0,1 3 5 0,-1 3 2 16,1-3 0-16,-1 4-37 0,1 2-7 15,-1 4-2-15,1-1 0 0,-1 1 36 0,-3 3 7 0,0 6 2 16,0 0 0-16,0 0-35 15,0 0-7-15,7 3-2 0,1 3 0 0,-5 3 93 0,1 1 18 16,3 2 4-16,0-2 1 0,-4 5-49 0,4 7-9 16,0-9-3-16,0 9 0 0,-3 0-12 0,6-6-2 15,-2 2-1-15,-1 1 0 0,0 3-28 0,3-3-6 0,-3-3 0 0,0-1-1 32,4 4-38-32,0-9-7 0,-4 2-2 0,0-3-887 15,3-2-177-15</inkml:trace>
  <inkml:trace contextRef="#ctx0" brushRef="#br0" timeOffset="41181.36">19826 1448 1552 0,'0'0'44'0,"-3"-6"10"0,-1 6-43 0,1-6-11 16,-1-4 0-16,0 4 0 0,1 3 104 0,-1 0 20 0,4 3 3 0,0 0 1 0,0 0 0 0,0 0 1 15,0 0 0-15,0 0 0 16,0 0-22-16,0 0-5 0,0 0-1 0,0 0 0 0,0 0-17 0,0 0-4 15,0 0-1-15,0 0 0 0,-3 6-19 0,3-6-3 16,0 0-1-16,3 6 0 0,4 4-22 0,1-7-5 16,-1 0-1-16,3 0 0 15,1 0-7-15,-1 0-1 0,1 0-1 0,3 1 0 0,0-1 13 0,4 0 4 0,-1 3 0 16,1 0 0-16,-4 7-36 0,0-4 0 16,0 7-12-16,1 6 3 0,-5-3 24 0,4 9 5 15,-7-3 0-15,0 3 1 0,0-6-5 0,-3 7-2 16,-4-1 0-16,0 0 0 0,-4 0-14 0,-3 4 11 0,-3-1-11 0,3-6 10 15,-4 0-10-15,1 3 0 0,-5-6 0 0,5 0 0 16,-4-3-57 0,0-13-7-16,-1 4-2 0,1-1 0 0,4-6-86 15,-1-3-18-15,-3 0-3 0,4-3-1183 0</inkml:trace>
  <inkml:trace contextRef="#ctx0" brushRef="#br0" timeOffset="41757.83">17565 2307 2120 0,'0'0'47'0,"0"0"9"0,0 0 3 16,0 0 0-16,0 0-47 0,0 0-12 0,0 0 0 0,0 0 0 0,0 0 68 0,3 0 12 16,8 0 3-16,-4 0 0 0,4 0 22 0,-1 3 5 15,4-3 1-15,4 4 0 0,0-4-75 0,6 6-16 0,1-6-2 0,7 3-1 16,-1-3 37-16,5 0 7 0,6 3 2 0,4-3 0 16,-4 3-50-16,8-3-13 0,-1 0 0 0,11 0 0 0,-4 0 0 0,8 0 0 15,3 0 0-15,4 0 0 16,-4-3 56-16,3 0 7 0,8 0 1 0,3-3 0 15,-4-1-52-15,1 1-12 0,3-3 0 0,11-4 0 16,-4 7 0-16,-3-7 0 0,-1 1 0 0,12-1 0 0,-8 4 54 16,-3 3 8-16,-1-7 2 0,1 4 0 0,-11-1-64 0,0 4-28 15,-7 0 3-15,-3 6 0 0,-4-10 25 0,-15 7 0 16,-2 3 0 0,-8-3 0-16,-10 3 15 0,-4 0 8 0,-7 0 1 0,-7 3 1 0,-7-3-25 0,0 0 0 15,0 0 0-15,-7 10 0 16,0-7-12-16,-4-3-8 0,-3 3-2 0,0 0 0 15,0-6-34-15,-4 3-6 0,4-3-2 0,0 3 0 16,0-10-154-16,0 7-31 16</inkml:trace>
  <inkml:trace contextRef="#ctx0" brushRef="#br0" timeOffset="42559.8">18457 2615 1728 0,'0'0'38'0,"0"-10"8"0,0 4 2 0,0 0 0 0,0-1-39 0,0-2-9 0,0 3 0 0,0 3 0 0,4-7 104 0,-4 10 20 15,0 0 3-15,0 0 1 0,0 0 0 0,0 0 0 16,0 0 0-16,3 10 0 0,4-1-22 0,-3 7-4 16,0-1-1-16,-1 7 0 0,1 10-59 0,-1-7-12 15,1 6-2-15,-1 0-1 0,4 4 29 0,-3-1 5 16,-1 1 2-16,1-4 0 15,-1 1-36-15,4-4-7 0,-3-3-2 0,-1 0 0 16,4-6-28-16,-3 0-6 0,0 3 0 0,3-10-1 0,-4 4 27 0,1-4 6 16,-1 1 0-16,1-1 1 15,-4-2-78-15,3-1-16 0,-3-2-3 0,0-7-1 16,0 0-89-16,0 0-18 0,0 0-3 0,0 0-999 0</inkml:trace>
  <inkml:trace contextRef="#ctx0" brushRef="#br0" timeOffset="43001.59">19029 3220 2419 0,'0'0'53'0,"0"0"11"0,0 0 3 0,-4 3 1 0,4-3-55 0,-7 3-13 15,7-3 0-15,0 0 0 0,0 0 105 0,-3 3 19 16,3-3 3-16,0 0 1 0,-7 3-33 0,7-3-7 16,-4 0 0-16,-3 3-1 0,4-3-87 0,3 0-20 15,-7-3-2-15,3-3-1 0,4 0 23 0,-4 0 0 16,1-1 0-16,-1 4 0 0,4-6 0 0,0 2 0 15,0 1 0-15,0-3 0 0,0-1 20 0,4 1 9 16,-1 0 2-16,1-1 0 16,3 1-50-1,-3-1-9-15,-1 4-3 0,4 0 0 0,-3 6 31 0,3-7 0 0,-7 7 0 0,0 0 0 0,7 0 17 0,-7 0 10 16,7 7 1-16,-4-4 1 0,4 3 5 0,-3 0 1 16,-4 1 0-16,3 2 0 0,-3-3-35 0,0 7 0 0,-3-10 0 0,3 6 0 15,-4-2 0-15,1-1 0 0,-1 0 0 0,1 1 0 16,-4-4 0-16,3 3 0 0,-3-3 0 0,4-3 0 31,-4 0-96-31,3 0-25 0,-3 0-6 0,0-9-1229 0</inkml:trace>
  <inkml:trace contextRef="#ctx0" brushRef="#br0" timeOffset="43278.29">18877 2564 2419 0,'0'0'53'0,"0"0"11"0,0 0 3 0,0 0 1 0,0 0-55 0,4 4-13 16,-4 2 0-16,3 3 0 0,1 1 105 0,-1-1 19 0,1 4 3 0,-1-4 1 0,1 7 0 0,3-1 0 15,-4 4 0-15,1 0 0 16,-1 3-52-16,5-6-9 0,-8 2-3 0,3 1 0 0,1 0-51 0,-1 3-13 15,1-9 0-15,-1 2 0 16,1-2-48-16,-4-1-13 0,3 1-3 0,-3-4 0 16,4-2-153-16,-1-1-31 0,-3-6-7 0,0 9-1 0</inkml:trace>
  <inkml:trace contextRef="#ctx0" brushRef="#br0" timeOffset="44007.41">20645 2166 2160 0,'0'0'48'0,"3"7"9"0,1-4 3 0,3 3 0 0,-4-3-48 0,4 0-12 0,-3 3 0 0,-4-6 0 15,7 4 136-15,-7-4 24 0,0 0 6 0,0 0 1 16,0 0-47-16,0 0-8 0,0 0-3 0,0 0 0 16,0 0-32-16,0 0-6 0,0-7-2 0,-4 1 0 0,-3 0-22 0,0 3-5 15,0-10-1-15,-3 7 0 16,-1-4-17-16,0 1-3 0,-3 0-1 0,-3-10 0 15,3 3-7-15,-4 0-1 0,4-5-1 0,-4-5 0 0,4 4-3 16,0-3-8-16,0 3 12 0,3-3-4 0,1 3-5 0,6 0-3 16,-3-3 0-16,7 3 0 15,0 4 0-15,4-4 0 0,-1 3 0 0,8-3 0 16,-1 0 0-16,1 3 0 0,3-6 0 0,4 6 0 16,-1-6 0-16,1 6 0 0,3-3 0 0,0 0 0 0,0 4 0 0,1-1 0 15,-5 6 0-15,8-9 0 16,-7 10-26-16,-4-1-5 0,0 10-1 0,0-3 0 15,-4 0-4-15,-2 2 0 0,-5 1-1 0,-3 3 0 16,0 0-95-16,0 0-18 0,0 7-4 0,0 5-1219 0</inkml:trace>
  <inkml:trace contextRef="#ctx0" brushRef="#br0" timeOffset="45895.8">20916 1665 1796 0,'0'0'40'0,"-3"0"8"0,-4-4 1 0,3 1 1 0,1 3-40 0,3 0-10 0,-4-3 0 0,4 3 0 16,-3-6 89-16,3 6 16 0,0 0 3 0,0 0 1 15,0 0 22-15,0 0 4 0,0 0 1 0,7 6 0 16,0-3-64-16,3 4-13 0,1-1-3 0,3 6 0 16,0-5 24-16,4 8 5 0,-1-2 1 0,1 6 0 0,0-4-38 0,-1 4-7 15,1 3-1-15,-1 0-1 16,-2 0-29-16,-5 0-10 0,4 3 0 0,-3 0 9 16,-1 0-9-16,1 0 0 0,-4-3 0 0,4 0 0 0,-4-6 20 15,0 0 3-15,0-1 0 0,0-2 0 0,-4-1-39 16,1-9-7-16,-4-3-1 0,0 0-1 15,0 0-81-15,0 0-16 0,0 0-3 0,0-6-1 16,0-3-53-16,-4-1-10 0,1 4-3 0,-1-3 0 16</inkml:trace>
  <inkml:trace contextRef="#ctx0" brushRef="#br0" timeOffset="46143.03">20959 2035 2508 0,'0'0'71'0,"0"0"16"16,0 0-70-16,0 0-17 0,0-7 0 0,3 4 0 0,4-3 106 0,0 0 18 16,4-4 3-16,3 4 1 0,4-7-52 0,-4 7-9 15,7-10-3-15,-4 4 0 0,1-4-51 0,0 1-13 0,-1-1 0 0,1-3 0 16,0 0 54-16,-1 0 8 0,1 1 2 0,0-4 0 16,-1 3-52-16,1 3-12 15,-1-3 0-15,-2 4 0 0,-5-4 0 0,1 3 0 16,-1 1 0-16,-3 2 0 0,-3 0 23 0,-1 1 1 15,1 2 1-15,-4 1 0 0,0-3-59 0,0 5-12 0,-4 1-2 0,4 0-1 16,-3 3-69-16,-1-1-14 0,4 4-2 0,0 0-749 16,-3-3-149-16</inkml:trace>
  <inkml:trace contextRef="#ctx0" brushRef="#br0" timeOffset="46414.01">21382 1755 2880 0,'0'0'64'0,"0"0"12"0,0 0 4 0,0 0 0 0,0 0-64 0,7 4-16 16,4-4 0-16,-1 3 0 0,4-3 61 0,0 0 10 16,0 0 1-16,8 0 1 0,-5-3-37 0,1 3-8 15,0-7-2-15,-1 4 0 0,-3 0-12 0,0 0-2 16,0 0-1-16,4 0 0 0,-7 3 5 0,3 0 2 15,-4-3 0-15,1 3 0 16,0 0-66-16,-4 0-12 0,0-4-4 0,0 4 0 16,-7 0-39-16,0 0-8 0,0 0-1 0,7 0-1 15,-7 0-178-15,0 0-35 0</inkml:trace>
  <inkml:trace contextRef="#ctx0" brushRef="#br0" timeOffset="46881.5">21893 1614 2703 0,'0'0'60'0,"0"0"12"0,0 0 2 0,0 0 2 0,0 0-61 0,0 0-15 15,0 0 0-15,0 0 0 0,0 0 67 0,0 0 10 16,0 0 3-16,0 0 0 0,0 0-27 0,-3 7-5 0,-1 5 0 0,-3-2-1 16,4 2 2-16,-4 4 1 0,0 0 0 0,3 2 0 15,-3 7-18-15,0-6-3 0,0 3-1 0,0 3 0 16,3-3 0-16,1 0-1 0,-1 0 0 0,1 0 0 15,-1-3-11-15,4-3-3 16,4-1 0-16,-1-2 0 0,1-4-13 0,-1-3 0 0,4 1 0 0,0-1 0 0,1-6 0 0,2 0 0 31,1-6 0-31,-1-1 0 0,1-2 0 0,-1-4 0 0,5 4-10 16,-1-7 10-16,-4 1-12 0,4-1 4 0,-3-3 0 0,-4-3 0 0,0 7 8 0,0-7 12 16,-3 3-2-16,-1 3-1 15,1 4-29-15,-4-1-5 0,3 4-2 0,-3 2 0 0,-3-5 27 0,3 6 0 16,-4-1 0-16,4 7 0 0,-3-3 0 0,3 3 0 15,0 0 0-15,0 0 0 0,0 0 13 0,-4 3 2 0,1 4 0 0,-1-1 0 16,1 6-1 0,3-5 0-16,0 8 0 0,0-2 0 0,3 6-4 0,1-7-1 0,-1 7 0 0,1 0 0 15,3-7-9-15,-4 4 12 0,4 0-12 0,-3-4 12 16,3 1-12-16,0-4 0 0,0-2 0 0,0 2 0 16,0-6 8-16,0-3-8 15,-3 0 0-15,6 0 8 0,-6 0-19 0,6-6-4 16,-3-4-1-16,-3 4 0 0,3-3-44 15,0-1-8-15,-3 4-3 0,3-6 0 16,-7 2-148-16,3-2-29 0,1-1-7 0,-1 4-1 0</inkml:trace>
  <inkml:trace contextRef="#ctx0" brushRef="#br0" timeOffset="47317.12">22179 1414 1742 0,'0'0'38'0,"0"-3"8"0,0-4 2 0,0 1 1 0,0 3-39 0,0-3-10 0,0 6 0 0,0-3 0 0,-3-7 114 0,3 10 21 16,0 0 4-16,0 0 1 0,0 0-7 0,0 0-1 15,0 0 0-15,0 0 0 0,0 0-20 0,0 0-4 16,0 0 0-16,0 0-1 15,0 0-32-15,0 0-7 0,0 0 0 0,0 0-1 0,3 13-4 0,1-7-1 0,-4-6 0 0,3 3 0 32,8 3-50-32,-1-3-12 0,1 4 0 0,0-1 0 0,3 0 0 15,3 4 0-15,1-4 0 0,0-3 0 0,3 6 0 16,0 1 0-16,0-1 0 0,0 4 0 0,0-4 0 16,-3 7 0-16,0-4 0 0,-4 7 0 0,3 0 0 0,-2 3 0 0,-1-6 0 0,0 9 0 15,-4-3 0-15,-3 0 0 16,0 3 0-16,-3 0 0 0,0 0 28 0,-8 3 4 15,0-3 0-15,1 10 0 16,-8-4-52-16,1 0-9 0,-1 4-3 0,1-4 0 0,-1 1 51 0,-3-7 9 0,0 0 3 0,-4-3 0 31,1-7-50-31,-1-2-9 0,0 0-3 0,1-7 0 0,2-3 31 0,1 0 0 0,4-3 0 0,3-3 0 16,0-3-45-16,3-1-3 16,4-2-1-16,4 0-980 0,-1 2-196 0</inkml:trace>
  <inkml:trace contextRef="#ctx0" brushRef="#br0" timeOffset="48602.04">23439 1793 2649 0,'0'0'58'0,"0"0"12"0,0 0 2 0,0 0 4 0,0 0-61 0,0 0-15 0,0 0 0 0,0 6 0 16,0 4 54-16,3-1 8 0,-3 7 2 0,4-7 0 16,-1 10 0-16,1 3 0 0,3 3 0 0,0 3 0 0,0 4-12 0,0-1-3 31,0 0 0-31,4 1 0 0,-1-4-13 0,-3 3-2 0,4-6-1 0,-4 4 0 15,3-4-17-15,-3 0-3 0,1-10-1 0,-5 4 0 0,4-6-12 0,-3-1 0 16,-4 1 0-16,3-7 0 16,-3 0-21-16,0-6-7 15,0 0-2-15,-7 0 0 0,-3 0-105 0,-1-3-21 0,0-3-4 0,-3-3-732 16,4-1-148-16</inkml:trace>
  <inkml:trace contextRef="#ctx0" brushRef="#br0" timeOffset="48763.05">23340 2104 2574 0,'0'0'56'0,"0"0"12"0,0 0 3 0,0 0 1 0,0 0-57 0,0 0-15 0,0 0 0 0,7-4 0 0,-4 1 71 0,8-3 11 0,0 3 2 0,-1 3 1 15,4-3 31-15,0 0 5 0,4 3 2 0,3-4 0 16,0 4-43-16,0 0-9 0,4 0-2 0,0 0 0 16,0 0-56-16,-4 0-13 0,0 4 0 0,0-4 0 15,-3 3 0-15,-1 0 0 0,-3-3 0 0,1 3 0 31,-5 0-48-31,-3-3-12 0,0 0-4 0,-7 0 0 16,0 0-153-16,0 0-31 0,0 0-7 0,0 0-1 0</inkml:trace>
  <inkml:trace contextRef="#ctx0" brushRef="#br0" timeOffset="50262.79">24652 1909 2026 0,'0'0'44'0,"0"0"10"0,0 0 2 0,0 6 1 0,4 4-45 0,-1-4-12 0,1-3 0 0,-1 3 0 15,1 1 89-15,3-1 16 16,0 0 3-16,0 1 1 0,0-4-36 0,4 3-7 15,-1-3-2-15,4-3 0 0,-3 3-51 0,3-3-13 16,-3-3 0-16,-1 0 0 0,1-3 41 0,3 3 6 16,-4-4 1-16,5-2 0 0,-5-1-15 0,1 1-2 0,-4-3-1 0,3-1 0 15,-3-3-30-15,-3 7-16 16,-1-10 1-16,1 0 1 0,-4 4 72 0,0-4 14 16,0 0 4-16,-4 6 0 0,1-9-43 15,-4 4-8-15,-4 2-1 0,4-6-1 0,-7 3-7 0,4-12 0 16,-5 6-1-16,5 0 0 0,-1 3-15 0,1-6 11 0,-4-1-11 0,-1 1 10 15,-2-3-10-15,3-1 0 16,0-2 0-16,-8-7 0 0,8 0 0 0,-3 4 0 0,3 2 0 16,-1-2 0-16,5 2 0 0,-1 7 0 0,1-7 0 0,3 4 0 15,0 6 8-15,-4-6-8 0,7 6 12 0,-3-4-4 16,4 7-8-16,-1-3 0 0,1 3 0 0,-1-3 8 16,4 3-8-16,0-3 0 0,0 6 0 0,0 1 0 15,4 2 0-15,-4 0 0 0,7-6 0 0,-4 4 0 0,1 2 0 0,3-6 0 16,-3 3 0-16,3-6 0 0,3 3 0 15,-3 0-12-15,0 0 2 0,0 10 1 0,4-7 9 0,-1 6 0 16,-2 4 0-16,6 3 0 0,-4 2 0 0,4-5 9 16,0 6-1-16,1 3-8 15,6 3 10-15,-4 6-10 0,1-2 8 0,3-4-8 0,0 9 0 0,1-2 0 0,-1 5 0 16,3-2 0 0,-6 0 11-16,0 2 3 0,-1 4 1 0,1-3 0 0,-4-1-15 0,-3 4 0 15,3-6 0-15,-4 2 0 16,1 1-68-16,-4-3-11 0,0-1-1 0,0 1-1 15,-3 2-86-15,-1-8-17 0,-3 5-3 0,-3-2-1001 0</inkml:trace>
  <inkml:trace contextRef="#ctx0" brushRef="#br0" timeOffset="50488.62">24666 1332 2880 0,'-3'10'64'0,"-1"-7"12"0,4 3 4 0,0 0 0 0,0-6-64 0,4 7-16 16,-4-1 0-16,7 0 0 16,0-3 81-16,0 7 14 0,3-7 2 0,1 0 1 15,0-3-53-15,6 0-10 0,-3 3-3 0,4-3 0 16,-4 0-22-16,4 0-10 0,-4 0 8 0,0 0-8 31,4-3-29-31,-1 3-11 0,-3-3-3 0,4 0 0 16,-4-7-99-16,4 4-20 0,-4 0-4 0,0-4-1093 0</inkml:trace>
  <inkml:trace contextRef="#ctx0" brushRef="#br0" timeOffset="50793.54">25238 580 2030 0,'0'0'57'0,"0"0"14"0,0 0-57 0,0 0-14 0,0 0 0 0,0 0 0 16,0 0 111-16,0 0 19 0,0 0 4 0,0 0 1 16,0 0-20-16,3 6-4 0,-3 3-1 0,4 4 0 15,-4-1-14-15,0 4-4 0,-4 9 0 0,1-6 0 0,3 6-39 16,-4-3-8-1,1 3-1-15,-1-3-1 0,4 3-30 0,0-9-5 0,-3 3-8 0,3-1 11 16,0-5-62-16,0 0-12 0,0-4-2 0,3 3-1 16,1-5-38-16,-4-7-8 0,0 0-2 0,7-7 0 15,0-5-76-15,-4 3-15 0,4-7-3 0,0 6-467 16,0-8-93-16</inkml:trace>
  <inkml:trace contextRef="#ctx0" brushRef="#br0" timeOffset="50962.9">25368 586 1720 0,'0'0'48'0,"0"0"12"0,0 0-48 0,0 0-12 0,0 0 0 0,0 0 0 0,0 0 206 0,0 0 38 16,0 0 8-16,0 0 2 0,0 6-103 0,-3 7-21 16,3-7-4-16,-4 10-1 0,4 6-51 0,-3-7-10 15,-1 7-3-15,1 0 0 0,3-3-35 0,0 3-7 16,0-9-2-16,0 2 0 0,0 4-33 16,3-6-8-16,1-1 0 0,-1-2-1 15,-3-1-135-15,4 3-28 0,-4-8-4 0</inkml:trace>
  <inkml:trace contextRef="#ctx0" brushRef="#br0" timeOffset="52602.64">25580 1991 597 0,'0'0'16'0,"0"0"5"0,0 0-21 0,0 0 0 0,0 0 0 0,0 0 0 16,3 6 56-16,1-3 6 15,-4-3 2-15,4 6 0 0,-4-6 0 0,3 3 0 0,-3-3 0 0,4 7 0 16,-4-7 24-16,3 9 6 0,4-6 1 0,-7-3 0 15,0 0-19-15,0 0-4 0,0 0-1 0,0 0 0 16,4 3 9-16,-4-3 3 0,0 0 0 0,3 7 0 0,1-4-10 0,-4-3-1 16,0 6-1-16,0 0 0 15,0 1-6-15,0-7-1 0,0 3 0 0,0 6 0 16,0-3 3-16,0-6 0 0,0 0 0 0,0 0 0 16,0 4-5-16,0-4-1 15,0 0 0-15,0 0 0 0,0 0-49 0,0 0-12 0,0 0 0 0,0 0 0 0,0 0 54 0,0 0 8 16,0 0 2-16,-4-4 0 15,4 4-52-15,-7 0-12 0,4-6 0 0,-4 0 0 16,3 0 0-16,1-1 0 0,-5-2 0 0,5 0 0 16,-1 2 53-16,-3-5 8 0,4 2 2 0,-4-5 0 0,3 5-50 0,-3-9-13 15,0 4 0-15,4-1 0 0,-1-3 17 16,-3 0-1-16,3-2-1 16,1 2 0-16,3 0-6 0,-4-6-1 0,1 3 0 0,3 3 0 0,0 0 0 15,0 4-8-15,0-4 12 0,3 0-4 16,1 3-8-16,-1-6 12 0,1 3-12 0,3-6 12 15,0 3-12-15,4 4 0 0,-1-7 0 0,1 9 0 16,-1-9-8-16,5 9 8 0,-5-9 0 0,4 3 0 0,0 3 21 0,0 0 9 16,-3 4 2-16,3-4 0 15,-3 3-52-15,3 4-9 0,-4-4-3 0,5 7 0 0,-5-1 52 16,-3 1 9-16,0 6 3 0,0-4 0 16,0 4-48-16,-3-3-8 0,-4 6-3 0,0 0 0 0,0 0 16 0,0 0 11 15,3-3-13-15,-3 3 5 0,0 0-103 0,0 0-20 0,0 0-4 16,0 0-805-16,11 0-160 15</inkml:trace>
  <inkml:trace contextRef="#ctx0" brushRef="#br0" timeOffset="53743.23">26003 1586 1868 0,'0'0'41'0,"0"0"9"0,0 0 2 0,0 0 0 0,0 0-42 0,0 0-10 16,0-3 0-16,0 3 0 0,0-9 73 0,0 9 13 0,-3-4 2 0,3 4 1 15,0 0-40-15,0 0-8 0,0 0-1 0,0 0-1 16,0-3-11-16,0 3-3 0,0 0 0 0,0 0 0 16,0 0 31-16,0 0 7 0,0 0 1 0,0 0 0 15,0 0-52-15,-7 0-12 16,0 3 0-16,0 4 0 0,0-1 76 0,3-3 12 0,0 0 2 0,-3 0 1 16,4 4-43-16,-1-1-9 0,-3-3-2 0,4 3 0 15,-1 4-29-15,1-1-8 16,3-3 0-16,-4 7 0 0,1 3 26 0,-1 3 4 0,4-7 1 0,-3 7 0 0,3 3-31 0,0 0 0 15,0 3 0-15,0-3 0 16,0 3 0-16,3-9 0 0,-3 2 0 0,4-2 0 16,-1-3 0-16,1-1 0 0,3-6-8 0,-4 4 8 0,4-10-8 0,0 0 8 15,0-6 0-15,1-1 0 0,-1-5 0 0,0-1-8 16,0-2 8-16,3-4 0 16,-3 0 0-16,0-3 0 0,0 0 0 0,4 0 0 15,0 6 0-15,-1 1 0 0,-3-4 0 0,0 3 0 16,-3 4 0-16,3 5 0 0,-4-2 0 0,-3 3 0 0,0 6 0 0,0 0 0 15,0 0 0-15,0 0 0 16,4 6 9-16,3 3 3 0,-3-2 0 0,-1 8 0 0,-3-2 12 0,4 6 4 16,-4-7 0-16,7 7 0 0,-4 0-3 0,4-3 0 0,0-1 0 0,0 4 0 15,0-3-9-15,0-4-3 16,4 4 0-16,0-7 0 0,-1 1-13 16,1-1 8-16,3-3-8 0,-4-2 0 15,5 2 0-15,-1-6 0 0,0-6 0 0,-4 2 0 0,4-2-99 16,-3 0-13-16,3-4-2 0,-3 1-845 15,-1-3-169-15</inkml:trace>
  <inkml:trace contextRef="#ctx0" brushRef="#br0" timeOffset="54296.66">26536 1395 1314 0,'-11'-3'37'0,"4"3"8"0,4-3-36 0,-4 0-9 0,0-4 0 0,0 1 0 16,3-3 104-16,-3-1 20 15,0 1 3-15,0 2 1 0,3-5-14 0,1 6-2 16,-4-4-1-16,3 4 0 0,1 0 27 0,3 6 6 0,-4 0 0 0,4 0 1 16,0 0-58-16,0 0-12 0,0 0-3 0,0 0 0 15,0 0-12-15,0 3-4 16,7 3 0-16,-3 4 0 0,6-1-20 0,-3 3-4 15,4-5 0-15,3 2-1 0,-3 4 1 0,6-4 1 16,-3 7 0-16,8-10 0 0,-8 7-33 0,3-4 0 16,1 7 0-16,0-7 0 0,-1 7 44 0,1-1 3 0,-4 1 0 0,-3 3 0 15,-1 6-24-15,1-6-5 16,-4 3-1-16,-4 3 0 0,1 3 2 0,-1-9 0 16,-3 3 0-16,0 0 0 0,-3 0-7 0,-4 0-2 0,0 0 0 0,-4 0 0 15,-3-4-10-15,0 1 0 0,0-3 0 0,0-4-11 16,-4 1-19-16,4-4-4 0,3 1-1 0,-3-4 0 31,4-6-66-31,3 0-14 0,0 0-2 0,0 0-1 16,3-6-110-16,4-7-23 0,-3-9-4 0,6 7-1 0</inkml:trace>
  <inkml:trace contextRef="#ctx0" brushRef="#br0" timeOffset="58115.11">27450 2000 2664 0,'-4'3'59'0,"1"0"12"0,3-3 2 0,0 0 1 0,-4 3-59 0,4-3-15 0,0 0 0 0,0 0 0 15,-3 4 51-15,3-4 7 16,0 0 2-16,0 0 0 0,-4 3 30 0,4-3 6 16,-7 0 2-16,3 0 0 0,4 0-37 0,-7-3-7 0,4-1-2 0,-4 1 0 15,0 0-8-15,3-3-1 0,-3-3-1 0,0 2 0 32,0-5-23-32,0-1-5 0,0-3-1 0,-4 1 0 0,4-4-2 15,-3-3-1-15,3 0 0 0,-4-3 0 0,4 0-26 0,0 0-6 0,-4 0-1 0,4 0 0 16,0-4 23-16,4 4 0 15,-1-3 0-15,1-3 0 0,3 3 20 0,0-1 8 16,-4 4 1-16,8-3 1 0,-1 6-30 0,1 0 8 16,-1-3-8-16,1 3 0 0,3 0-22 15,0 0-7-15,0 0-2 0,0 7 0 0,4-7 49 0,-1 3 10 0,1 9 1 0,-1-8 1 16,4 5-30-16,1 1 8 0,2 2-8 0,1-6 0 16,-1 4-33-16,1 3-10 0,3 2-1 0,-3-2-1 31,3 3-79-31,0 2-16 0,-3 4-4 0,0 0-812 0,-1 0-164 0</inkml:trace>
  <inkml:trace contextRef="#ctx0" brushRef="#br0" timeOffset="58530.8">27869 1567 2178 0,'0'0'48'0,"-3"-6"9"0,3 0 3 0,-4 0 1 0,4-1-49 0,-3 1-12 15,3-7 0-15,0 7 0 0,0 0 108 0,0-3 18 0,3 5 4 0,-3-2 1 16,0 6-54-16,0 0-10 0,0 0-3 0,0 0 0 15,7 6 0-15,1 4 0 16,2 2 0-16,-3 7 0 0,4-3 18 0,3 6 3 16,-4 0 1-16,5 9 0 0,2-12-35 0,1 6-7 0,-1-3-2 0,5 3 0 0,-1 0-34 15,3 0-8-15,-2-3 0 0,-1 3 0 16,-4-6 0-16,1 0 0 0,-4 3 0 0,0-10 0 16,0 4 0-16,1 3 0 0,-1-7 0 0,-4 1 0 15,1-1 0-15,-4 1 0 0,3-7 0 0,-2 4 0 16,-1-4 0-16,-4-3 0 0,-3-3 0 0,0 0 0 15,0 0 0-15,0 0 0 0,0 0 0 0,0 0 0 16,-7-3-95-16,4-3-21 0,-8-1-4 0,4 4 0 16,-4-3-64-16,1-3-12 0,-4 2-2 0,-1-2-997 15</inkml:trace>
  <inkml:trace contextRef="#ctx0" brushRef="#br0" timeOffset="58780.55">27838 2060 2880 0,'0'0'64'16,"0"0"12"-16,0 0 4 0,0 0 0 0,7-7-64 0,0-2-16 0,0 0 0 0,0-7 0 0,7 0 105 0,0-6 19 0,4 0 3 0,3-3 1 15,4 0-52-15,-1 0-9 16,1-6-3-16,0 6 0 0,-1-7-51 0,-2 7-13 16,-5 0 0-16,4 3 0 0,-6 0 0 0,2 7 0 15,-3-7 0-15,-3 6 0 0,-1 3 0 0,1-2 0 0,0 5 0 0,-1 4 0 16,-3-3 0-16,0 5 0 15,0 1 0-15,-3 3 0 0,3 0 0 0,-7 0 0 0,3 0 0 0,-3 0 0 16,8 0-88-16,-1 7-20 0,-7-7-4 16,7 3-878-16,-4 3-176 0</inkml:trace>
  <inkml:trace contextRef="#ctx0" brushRef="#br0" timeOffset="59640.65">28653 1868 1497 0,'0'0'32'0,"0"0"8"0,0 0 0 0,0 0 4 15,0 0-36-15,0 0-8 0,0 0 0 0,0 0 0 16,-4 4 148-16,4-4 28 0,0 0 6 0,0 0 1 0,0 0-37 0,0 0-7 0,-7 6-2 0,7-6 0 16,0 0-47-16,0 0-10 0,0 0-1 0,0 0-1 31,0 0-20-31,0 0-4 0,0 0-1 0,0 0 0 0,0 0-45 0,0 0-8 0,7-6 0 15,0 2 0-15,0 4 46 0,4-3 14 16,-1 3 4-16,4-3 0 0,1 3-36 0,2-3-6 16,1 3-2-16,3 0 0 0,4-3 0 0,-4 3-1 0,4 0 0 0,-1 0 0 15,5 0 5-15,-5 0 0 0,-3 0 1 0,4 0 0 16,-7 0-25-16,-4 0 0 16,3 0 0-16,-2 3 0 0,-5-3 11 0,-3 3-3 0,0 0-8 0,4-3 12 15,-8 3-4-15,-3-3-8 0,0 0 11 0,0 0-11 16,0 0 0-16,0 0-14 0,0 0 1 0,0 0 0 15,0 0 13-15,0 0 0 0,-7 4 0 0,7-4 0 32,-7 0-91-32,4 0-15 0,-4 6-3 0,7-6-1 0,-7 0-182 0,7 0-37 0</inkml:trace>
  <inkml:trace contextRef="#ctx0" brushRef="#br0" timeOffset="60864.05">29817 1762 1566 0,'0'0'34'0,"3"-7"7"0,-3 1 2 0,4-3 1 0,-4 6-35 0,0-10-9 0,0 4 0 0,0-1 0 0,0-2 104 0,0 6 20 16,0-7 3-16,0 4 1 0,-4 2-36 0,4-2-6 15,-3-1-2-15,-4 7 0 0,3-3 4 0,-3 0 0 0,0 3 0 0,-3 0 0 16,-1 3-10-16,4 3-2 0,-4 0 0 0,1 3 0 16,-4 3-28-16,3-2-7 0,4 5-1 0,-4 1 0 15,1 6 0-15,-4-1 0 0,3 8 0 0,1-5 0 16,2 8-22-16,1-7-5 0,0 6-1 15,4-6 0-15,-1 3 0 0,4-6 0 0,4 0 0 16,-1-7 0-16,4 4-12 16,-3-4 9-16,-1-5-9 0,5 2 8 0,2-6-8 15,1-3 0-15,-1 0-12 0,4-9 12 0,-3 2 0 0,3-5 0 0,0-4 0 0,0 1 0 16,0-4 0-16,1 3 0 0,-5-9 0 0,1 6 0 16,-1-3 0-16,1 7-12 0,-4-1 2 0,0-3 1 15,0 6 9-15,-3 4 0 0,-1 0 8 0,-3 9-8 0,0 0 8 0,0 0-8 16,0 0 8-16,0 0-8 0,0 6 0 0,0 3 0 15,0 4 0-15,0 6 0 16,0-10 0-16,4 10 0 0,-4 3 0 0,3-6 0 0,4 2 25 16,-3 1 1-16,-1 0 0 0,1 0 0 0,3-7-13 15,0 4-2-15,3 0-1 0,1-4 0 0,-4-2-10 0,4 2 0 16,-1-6 0-16,1 4 8 0,-1-4-8 0,1-3 0 16,0 0 0-16,-1-3 0 0,1 0-12 0,-1 0 3 15,-3 0 0-15,0-3 0 16,1 3-59-16,-5-3-11 0,1-6-2 0,-1 2-1 15,1 1-96-15,-1-3-19 0,-3-1-4 0</inkml:trace>
  <inkml:trace contextRef="#ctx0" brushRef="#br0" timeOffset="61412.8">30014 1295 2178 0,'0'0'48'0,"-7"0"9"0,4-4 3 0,-4 1 1 0,3-3-49 0,4 6-12 15,0 0 0-15,0 0 0 16,-3-3 102-16,3 3 18 0,0 0 3 0,0 0 1 16,0 0-28-16,0 0-4 0,0 0-2 0,7 0 0 15,3 3-33-15,4 3-6 0,1-3-2 0,2 4 0 16,1-4 2-16,-1 6 0 0,5-2 0 0,2 5 0 0,5 1-17 0,-1-4-3 15,-4 4-1-15,5-4 0 16,-1 7-8-16,0-7-2 0,0 4 0 0,1 2 0 0,-1 1-8 16,0-7-1-16,-3 10-1 0,3 0 0 0,-3-3 15 0,-1 2 3 15,-6 4 1-15,0 0 0 0,-4 3-14 0,-4 4-3 0,-3-4-1 0,0 9 0 16,-3-9-11-16,-4 7 10 16,-4-4-10-16,1 3 10 0,-1 1-7 0,-3-7-3 15,-3 6 0-15,-4-9 0 0,-1 3 0 16,-2-6 0-16,3-3 0 0,-4-1 0 0,0-8 0 0,-3 5 0 0,7-6 0 0,-3-3 0 31,2-6-46-31,1 0-6 0,0-6 0 0,4-1-1 16,-1 1-77-16,4-7-15 0,3-3-3 0,1 4-797 0,3-7-159 0</inkml:trace>
  <inkml:trace contextRef="#ctx0" brushRef="#br0" timeOffset="61996.88">30536 878 2134 0,'0'0'47'0,"0"0"9"0,0 0 3 0,0 0 1 0,0 0-48 0,0 6-12 0,0 0 0 0,0 3 0 16,-3-2 107-16,-1-1 18 0,1 0 4 0,-4 1 1 0,3-1-22 0,-6 0-5 15,3 4-1-15,3-4 0 0,-3-3-37 0,4-3-7 16,-8 3-2-16,7 0 0 0,4-3-14 0,0 0-3 0,0 0-1 0,0 0 0 16,0-6-24-16,0 3-5 15,0-3-1-15,4-7 0 0,-4 4 10 0,3-4 2 16,1 7 0-16,0-4 0 15,6-2-20-15,-3 2 0 0,0 1 0 0,4 0 0 16,-1 2 0-16,1-2 0 0,0 0 0 0,3 5 0 0,-4-2 11 0,8 3-2 0,-4 0 0 16,4 3 0-16,-1 3 1 15,1 3 0-15,-4 1 0 0,4-1 0 0,-1 6 6 0,-3-2 0 0,1 2 1 0,-5 1 0 16,-3 6 9-16,0-4 2 0,0 4 0 0,0 3 0 16,-7 0-16-16,0 0-4 15,-3 0 0-15,-1 3 0 0,-3-3-8 0,-3 3 0 0,-4-9 0 16,-1 3 0-16,-2-1 0 0,-4-2 0 0,-1-3 0 0,5 2 0 15,-4-12 0-15,7 4 0 0,-1-4 0 0,1-3-11 16,0 0 11-16,4-3 0 0,-1-4 8 0,4 7-8 16,0-12 0-16,0 6 0 0,3-1 0 0,4 1-8 15,4 0 8-15,3-1-8 0,-4 4 8 0,8 0-8 0,3 0 8 0,0 3 8 16,0 0-8-16,8 3 11 16,-5 0-11-16,4 4 0 0,4 2 0 0,-4 0 0 15,0 1 0-15,-3 2 0 0,3-2 8 0,-3 5-8 16,-1 1-70-1,1-6-16-15,0-1-3 0,-4 0-944 0,-4-2-189 0</inkml:trace>
  <inkml:trace contextRef="#ctx0" brushRef="#br0" timeOffset="63299.96">24659 2439 1497 0,'0'0'32'0,"0"0"8"0,0 0 0 15,0 0 4-15,0 0-36 0,0 0-8 0,0 0 0 0,0 0 0 0,0 0 104 0,0 0 20 16,-3 6 3-16,3 1 1 0,-4-4 0 0,4 3 0 15,-3 0 0-15,3-6 0 0,0 0-72 0,-7 3-13 16,7-3-3-16,0 0-1 0,0 0 1 0,0 0 1 16,-4 0 0-16,4 0 0 0,0 0-18 0,0 0-4 15,0 0-1-15,0 0 0 0,0 0-18 0,0 0 8 16,0 0-8-16,0 0 0 0,0 0 11 0,0 0-11 16,4 0 10-16,3-3-10 0,-7 3 36 0,7 0 0 0,3 0 1 0,-3 0 0 15,4 0 9-15,-4 0 2 16,4 0 0-16,-1 0 0 0,4 0-8 0,4 0-2 15,-1 0 0-15,8-6 0 0,3 6-14 0,4 0-4 0,3-3 0 16,8 3 0-16,-1 0 2 0,4-3 0 0,-4 3 0 16,15 0 0-16,-1-3-7 0,11 3-2 0,4-4 0 0,10 4 0 15,-11-3-1-15,15 3-1 0,7-3 0 16,14 0 0-16,-15 0 11 0,12 0 2 0,10 0 1 0,17-4 0 16,-17 4-25-16,7-9 0 0,7 5 0 0,28-2 0 15,-14 3 23-15,0-1-1 0,-3 1 0 0,24 3 0 16,-21 3-35-16,8-3-7 0,2 6-2 0,29 0 0 0,-35-3 22 0,3 6 0 15,-7 4 0 1,28-1 0-16,-27 1 0 0,2 2 0 0,-3-6 0 0,11 4 0 0,-25-1 19 0,0 1 8 16,3-4 1-16,8 3 1 15,-29-2-21-15,1-1-8 0,-1 0 0 0,4 0 0 0,-11 1 0 0,-13-1 8 16,-8 3-8-16,-7-5 4 16,-4 2-4-16,-6-3 0 0,-4 3 0 0,-14-3 0 15,-4 1 0-15,-14-1 0 0,0 0 0 0,-10 0 0 16,-7 0 0-16,-4-3 0 0,-7 0 0 0,0 0 0 0,-7 0 0 15,-4 0 0-15,-3 0 0 0,-4-3 0 0,1 3-8 0,-8-3-2 16,4 3 0-16,-4-3 0 16,-3 3-94-16,3-3-18 0,4-1-4 0,-7 4-1370 15</inkml:trace>
  <inkml:trace contextRef="#ctx0" brushRef="#br0" timeOffset="65244.87">27234 2828 1850 0,'0'0'40'0,"0"0"9"0,0 0 2 0,0 0 1 0,0 0-41 0,0 0-11 0,-7 0 0 0,7 0 0 15,0 0 77-15,0 0 14 16,0 0 2-16,0 0 1 0,0 0 17 0,-3-3 3 16,-1 0 1-16,4 3 0 0,0 0-31 0,-3-7-7 15,-1 4-1-15,4 3 0 0,0 0-16 0,0 0-3 0,4-3-1 0,-4 3 0 16,0-6-15-16,0 6-3 16,0-7-1-16,3 1 0 0,1 3-9 0,-1-3-3 15,4 0 0-15,-3 2 0 0,0-2-8 0,3 3-1 0,-4 0-1 0,4-7 0 16,-7 7-15-16,7-3 0 0,-3 0 0 0,-1 0-10 15,1-1 34-15,-1 1 8 0,4 6 0 0,-3-3 1 16,-1-3-14-16,1 2-3 0,3 1-1 0,-7 3 0 16,0 0-2-16,7 0 0 0,0 0 0 0,4 3 0 15,-4 1-2-15,0-4-1 0,0 6 0 16,7-3 0-16,-7 0-2 0,7 0 0 0,-3 0 0 0,3 4 0 16,0-1-18-16,4-3-4 15,-1 3-1-15,1 7 0 0,-4-10 15 0,0 10 0 0,0-1 0 16,0 4 0-16,0-1 23 0,-3 7 7 15,-4 0 2-15,0 7 0 16,4-4-52-16,-4 6-9 0,-4-6-3 0,1 10 0 0,-4-10 32 0,0 3 0 0,-4 0 0 0,1 3 0 16,-4-2 20-16,0 2 9 0,-4-3 3 0,0 4 0 15,-3-1-24-15,-3 0-8 0,-1-9 0 0,0 3 0 0,1 0 0 0,-1-6 0 16,-3 0 0-16,3-3 0 16,-3-4 0-16,4-2 0 0,2-1 0 0,1-6 0 15,-3 0 0-15,3 0 0 0,3-3 0 0,0 0 0 16,1-6-28-16,3 3-3 0,0-3 0 0,0-4 0 15,0 1 51-15,7 0 9 0,0-4 3 0,0 1 0 0,3-7-24 0,4 3-8 0,-3 0 0 16,6-2 0-16,-3 2 0 0,4 3 0 16,0-6 0-16,3 4 0 15,0 2-26-15,3 4-5 0,1-1-1 0,0 1 0 16,-1 3 52-16,1 3 9 0,0 0 3 0,-1-1 0 0,1 8-24 0,-4-1-8 16,-3 0 0-16,-1 3 0 15,-3 3-26-15,0-2-5 0,0 2-1 0,-3 4 0 0,-1-4 32 0,-3 4 0 16,4-4 0-16,-4 0 0 0,-4 1-160 0,4-4-27 0,-3 0-5 15,3-6-1202-15</inkml:trace>
  <inkml:trace contextRef="#ctx0" brushRef="#br0" timeOffset="66634.92">28014 3232 1267 0,'0'0'28'0,"0"0"5"0,0 0 2 0,0 0 1 0,0 0-36 0,0 0 0 0,0 0 0 0,0 7 0 16,0-1 109-16,0-6 15 0,4 6 4 0,-4-6 0 15,3 6-52-15,1-2-9 0,-4-4-3 0,3 6 0 16,-3-6 52-16,0 0 9 0,0 0 3 0,7 3 0 16,-7-3 0-16,0 0 0 0,0 0 0 0,4-3 0 15,3 0-103-15,-4 0-25 16,1-4 0-16,-1 4 0 0,1-6 56 0,-4-1 7 16,7 4 1-16,-3-3 0 0,-1 2-52 0,-3 1-12 15,4 3 0-15,-1-3 0 0,-3 6 0 0,0 0 0 0,0 0 0 0,0 0 0 16,0 0 0-16,0 0 0 15,0 0 0-15,0 0 0 0,0 9 54 0,4-6 8 0,-4 4 2 0,0-1 0 0,0 3-33 0,0 1-7 16,0-4 0-16,0 3-1 0,0-2 14 0,0-1 3 16,0-6 1-16,0 0 0 0,0 0-33 0,-4 6-8 15,4-6 0-15,-3 6 0 16,3-6 0-16,-7 3 0 0,-1 1 0 0,5-1 0 0,-4-3-12 0,0 0-4 16,0 3 0-16,3-3-1 15,-3 0-24-15,0 0-5 0,4-3-1 0,-4 3 0 16,7 0-13-16,-4 0-4 0,1-3 0 0,-1-1 0 0,4-2 41 0,0 3 8 15,0-6 2-15,0 2 0 16,0 1-133-16,0-6-26 0,0-1-6 0,0 1-1005 0</inkml:trace>
  <inkml:trace contextRef="#ctx0" brushRef="#br0" timeOffset="66919.82">27915 2546 2307 0,'0'0'51'0,"0"0"10"0,0 0 3 0,0 0 0 15,0 0-51-15,-3 6-13 16,-1 0 0-16,4 4 0 0,-3-4 130 0,3 0 23 16,-4 4 5-16,4-1 1 0,0-3-25 0,0 4-5 15,0-4-1-15,4 3 0 0,-4 4-64 0,3-4-14 0,1 4-2 0,-1-1-1 0,4 4-24 0,-3 3-5 16,3-3-1-16,-4 2 0 15,5 4-17-15,-1 3 0 0,-4-3 0 0,4 3 0 16,0 0 0-16,0-3 0 0,-3 0 0 0,3-6 0 16,-4 3 0-16,1-3 0 0,-1-10 0 0,1 3 0 31,3-3-201-31,-7-6-44 0,0 0-9 0,11-6-2 0</inkml:trace>
  <inkml:trace contextRef="#ctx0" brushRef="#br1" timeOffset="73236.19">14213 3185 1058 0,'0'0'23'0,"0"0"5"0,-3-3 0 0,-1-3 3 0,-3 0-31 0,7-1 0 0,-3-2 0 0,-1 0 0 0,1-4 42 0,3 0 2 16,-4 4 1-16,1 3 0 0,3-10-25 0,-4 7-6 16,4-1-1-16,-3 4 0 0,3 0 41 0,-4 3 8 15,4-7 2-15,0 4 0 0,-3 0 37 0,3 6 8 16,0 0 2-16,0-3 0 0,0 3-24 0,0-7-5 15,0 4-1-15,0 3 0 0,0 0-13 0,0-3-4 16,0 3 0-16,0 0 0 0,0-6 0 0,0 6 0 16,0 0 0-16,0 0 0 0,0 0 0 0,0 0-1 0,0 0 0 0,0 0 0 31,0 0-12-31,0 0-3 0,0 0 0 0,7 6 0 16,0-3-24-16,-4 3-6 0,4 1-1 0,-3-1 0 15,3 3 38-15,0 1 7 0,-4-4 2 0,4 3 0 0,1 1-52 0,-1 2-12 0,-4 1 0 0,4-1 0 16,-3 1 0-16,-1 0 0 15,4-1 0-15,-3 7 0 0,-1-3 0 0,1 2 0 0,-1 4 0 0,1 0 0 16,-1 3 0-16,-3 0 0 0,4 1 0 0,0 2 0 16,-1-3 28-16,1-3 2 0,-1 0 1 0,1 0 0 31,-1-4-50-31,1-2-9 0,3 0-3 0,-4 0 0 0,1-1 45 16,3 1 9-16,-7-7 1 0,7 4 1 0,-4-1-40 0,1-2-8 0,3-1-1 0,-3 4-1 15,3-4 40-15,-4 4 8 0,4-1 1 0,-3 1 1 0,3-1-25 0,-4 1 0 16,4-1 0-16,0 1 0 15,0 3 0-15,1-4 0 0,-1 1 0 0,0 2 0 16,0-5-15-16,3 5-8 0,-3-8-1 0,0 2-1 16,4-3 41-16,-4 4 8 0,0-4 1 0,0-3 1 15,0-3-42-15,0 0-8 0,0 3-1 16,4 0-1-16,-4-3 39 0,4 4 8 0,-1-4 2 0,1 3 0 16,3-3-12-16,-4 0-3 0,4 0 0 0,1 0 0 15,-1 0-8-15,0 0 0 0,3 0-10 0,-2 0 10 0,-1 0 0 0,3 0 0 0,1 0 0 16,3 0 0-1,-3 0 0-15,3 0 0 0,4 0 8 0,-4 0-8 0,0 0 0 0,0 0 0 16,4 0 8-16,-4 0-8 0,0 0 28 0,0-3 3 16,0-4 0-16,4 4 0 0,0 3-31 0,0-3 0 0,-1 0 0 0,4 0 0 15,1 0-12-15,-1 3-8 16,0-3-1-16,4 3-1 0,0 0 35 16,-4 0 7-16,0 0 2 0,0 0 0 0,1 0-22 0,-1-4 0 15,4 4 0-15,-1-3 0 0,1 3-11 0,0-3-6 0,3 0-2 0,0 3 0 16,4-3 31-16,-4 0 5 0,4 3 2 0,-4-3 0 15,1-1-19-15,-4 4 0 16,-1 0 0-16,8 0 0 0,-4-6-9 16,-3 3-6-16,3 3-1 0,-6 0 0 0,2 0 26 0,5 3 5 0,-5 3 1 15,1-6 0-15,0 0-16 0,3 0 0 0,-3 0 0 0,10 0 0 16,1-6-8-16,-5 6-5 16,5-3-1-16,-1 0 0 0,0 0 22 0,1 0 5 15,-4-4 1-15,3 4 0 0,-7 0-14 0,4-3-15 0,-4 3 3 0,4 0 1 0,-4-1 11 16,4 1 0-16,0 0 0 15,0 0 0-15,0 0 0 0,-1 0 0 0,1 3 0 0,0-3 0 16,-4 3 0-16,0-4 0 0,1 4 0 0,3-3 8 16,-4 3 0-16,0 0 0 0,0-3 0 0,8 3 0 0,-4 0-8 0,-4-3 0 15,4 0 0-15,-4 3 0 16,0-3 0-16,0 0-8 0,4 0 8 0,0-1-12 16,-4 1 12-16,4 0 8 0,0 0-8 0,7 3 11 15,-4-3-11-15,-3 0 0 0,0 0 0 0,3 3 0 16,-7-4 0-16,4 4 0 0,0-3 0 0,0 0 0 0,-4-3 0 15,4 3 0-15,3 0 0 16,-3-1 0-16,3 1 0 0,-6 0 0 0,2 0 0 0,1-3 0 0,-3 0 8 16,2 2-8-16,-2 1 12 0,2-3-4 15,-2 3-8-15,2 0-9 0,1 0 9 0,4-1-13 16,-5 1 13-16,-2 0 0 0,-1 0 0 0,0 0 0 0,1 0 0 0,-1 0 0 0,4-1 0 16,-1 4 0-1,1-3 0-15,4 0 0 0,-5 0 0 0,5 0 0 16,-4 0 0-16,-4 0 0 0,0 0 0 0,0-1 0 15,1 1 0-15,-1 0 0 0,-3 0 0 0,6 0 0 0,1 3 0 0,0-6 0 16,0 2 0-16,3 1 0 0,-7 0 0 0,1 0 0 16,-1 0 0-16,4 3 0 0,-4-3 0 0,0 0 0 0,1 0 0 15,2 3 0-15,1-4 0 0,0 1 0 0,0 0 0 0,0 0 0 16,-4 0 9-16,-3 0 5 16,3 3 1-16,-3-7 0 0,0 7-15 0,3-3 0 0,-3 3 0 0,3-3 0 15,0 0 0-15,0 3 0 0,4-3 0 0,0 0 0 16,-4 3 0-16,1-3 0 0,-1-1 0 0,-3 4 0 15,-1-3 9-15,1 3-1 0,0 0 0 0,3 0 0 0,-7 0-8 16,4 0-9-16,3-3 9 0,4 3-13 16,-7 0-3-16,3-3 0 0,-3 3 0 0,0-3 0 0,-4 3 28 0,4-3 6 31,-4 3 1-31,7 0 0 0,-3 0-19 0,-4 0 0 16,4 0 0-16,0 0 0 0,3-3 0 0,0 3 0 0,0-3 0 0,1 3 0 0,-8-4-12 0,4 4-5 15,-8 0-2-15,8-3 0 16,-4 3 32-16,1 0 7 15,-1 0 0-15,4 0 1 0,-4 0-21 0,0 0 0 0,4-3 0 0,3 3 0 16,-3 0 0-16,0-3 0 0,-4 3 0 0,4 0 8 0,-4-3-8 0,-4 3 0 16,5 0 0-16,-5-3 0 15,5 3 0-15,-5 0 0 0,4-3 0 0,1 3 0 0,-1 0 0 16,-3-4 0-16,3 4 0 0,0-3 0 0,0 0 8 0,-3 3-8 16,3-3 10-16,-7 3-10 0,1-3 0 0,-1 3 0 0,-4-3 0 15,5 3 0 1,-8 0-21-16,3-3-4 0,1 3-1 0,0 0 0 0,-4 0 41 0,0 0 8 15,0 0 1-15,4 0 1 0,-8 0-25 0,4 3 0 16,-3-3 0-16,-1 0 0 0,1 3 0 0,0-3 0 16,-4 0 8-16,3 0-8 0,1 0 0 0,-1 0 0 0,1 0 0 15,-4-3 0-15,4 3 0 0,-4-3 0 16,3 3 0-16,-3 0 0 0,0 0 0 0,4-3 0 16,-8 3 8-16,4 0-8 0,1 0 0 0,-5 0 8 0,4 0-8 0,0 0 8 15,0 0-5-15,-3 0-3 0,3 0 0 0,0 0 0 16,-4 0 0-16,4 0 0 0,-3 0 0 0,3 0 0 15,0-7 0-15,-3 4 0 0,-1 0 0 0,4 0 0 16,-3 0 0-16,-4 0 0 0,3-4 0 0,-3 1 0 0,4 0 0 0,-1-1 0 16,-3-2 0-16,0 0 0 15,-3-4 0-15,3 1 0 0,-4-1 0 0,4 0 0 16,-3-2 0-16,3-1 0 0,-4-3 0 0,1 1 0 16,-1-1 0-16,1-3 0 0,-1 3 0 15,1-9 0-15,-1 6 0 0,-3-10 0 0,3 4 0 0,-3-3 0 0,4-1 0 0,-4 1 0 16,0 0 0-16,0 6 0 15,0 3 0-15,0 3 0 0,-4 6 0 0,4 1 0 16,0 2 0-16,0 4 0 0,3 6 0 0,-3 0 0 16,7 0-47-16,-3 3-9 0,-1 7-1 0,1 2-1 15,3 1-179 1,-4 2-36-16,-3 17-7 0,-3-4-2 0</inkml:trace>
  <inkml:trace contextRef="#ctx0" brushRef="#br1" timeOffset="74092.85">19054 3668 1497 0,'0'0'32'0,"0"0"8"0,0 0 0 0,0 0 4 0,0 0-36 0,0 0-8 32,0 0 0-32,0 0 0 0,0 0 127 0,0 0 23 0,0 0 5 15,0 0 1-15,0 0-34 0,0 0-6 0,0 0-2 0,0 0 0 0,0 0-21 0,0 0-4 16,0 0-1-16,0 0 0 0,0 0-8 0,0 0-3 16,0 0 0-16,0 0 0 0,7 3 0 0,-7-3 0 15,3 3 0-15,1 7 0 0,-1-1-44 0,4 1-9 16,-7 5-1-16,4 1-1 0,-1 6 6 0,1 0 0 15,-1 6 1-15,1 0 0 16,-1 4-9-16,-3-4-1 0,0 3-1 16,0 4 0-16,0-4-5 0,0 4-1 0,4-7 0 0,-4 3 0 15,0 1-12-15,0-4 8 0,3-3-8 0,1 0 0 0,-4-3-10 0,0-6-8 0,-4-4-2 16,8 1 0 0,-4-7-12-16,0-6-4 0,0 0 0 0,0 0 0 15,0 0-88-15,-4-10-17 0,4 1-4 0,-3 3-1239 0</inkml:trace>
  <inkml:trace contextRef="#ctx0" brushRef="#br1" timeOffset="74708.89">18189 4640 1497 0,'0'-12'32'0,"0"5"8"0,0 1 0 0,4-3 4 0,-8-1-36 0,4 1-8 0,0-1 0 0,-3 1 0 16,3 0 104-16,0 2 20 16,-4-2 3-16,4 3 1 0,0-4 0 0,0 4 0 15,4 0 0-15,-4 3 0 0,3-4-52 0,-3 7-9 16,0 0-3-16,4-3 0 0,-4 3 0 0,0 0 0 16,3-3 0-16,-3 3 0 0,7 0 0 0,0 6 0 0,0 1 0 0,4 5 0 15,-4 1 0-15,0 6 0 0,4 6 0 0,-1 6 0 16,-3 3-25-16,0 4-6 0,0 0-1 0,1-1 0 15,-1 1 0-15,-4-4 0 0,1 4 0 0,-1-7 0 0,1 4-32 0,-1-1 0 16,1-2 0-16,3-4 0 16,-4-3 8-16,1 0-8 0,3 0 0 15,-4-3 0-15,1 0 0 0,0-9 0 0,-1-1 0 0,1-2 0 16,-1-7-51-16,-3-3-10 0,0 0-3 0,0 0 0 16,0 0 0-1,0-10 0-15,4 1 0 0,-1 3 0 0,-3-1-102 0,4 1-21 0,-1 0-4 0,1 0-1 16</inkml:trace>
  <inkml:trace contextRef="#ctx0" brushRef="#br1" timeOffset="74985.23">18613 5183 2880 0,'0'0'64'0,"-4"6"12"0,-3-3 4 0,0 3 0 0,3-3-64 0,4-3-16 0,0 0 0 0,0 0 0 16,0 0 72-16,0 0 12 0,0 0 3 0,0 0 0 16,0 0-37-16,0 0-7 0,0 0-2 0,0 0 0 15,0 0-33-15,0-6-8 16,4-6 0-16,-4-1 0 0,0 1 32 0,3-4 4 0,-3-3 0 0,-3 0 1 16,3 4-29-16,-4-4-8 0,1 6 0 0,3-2 0 31,-4-1-26-31,1 3-10 0,-1 1-1 0,1 2-1 15,-1-2-123-15,1 2-25 0,-4 1-5 0,0 3-1101 0</inkml:trace>
  <inkml:trace contextRef="#ctx0" brushRef="#br1" timeOffset="75137.48">18496 4747 2880 0,'0'0'64'0,"0"0"12"0,0 0 4 0,-3 3 0 0,-1 0-64 0,4-3-16 0,0 0 0 0,0 0 0 0,0 0 0 0,0 6 0 16,0-6 0-16,4 10 0 0,-1-4 0 0,4 0 0 15,-3 1 0-15,6-4 0 16,1 3-151-16,-1 0-33 0,1 0-6 0,0 1-898 16</inkml:trace>
  <inkml:trace contextRef="#ctx0" brushRef="#br1" timeOffset="76431.61">18743 5139 2419 0,'-3'3'53'0,"-4"0"11"0,3-3 3 0,-3 0 1 15,0 3-55-15,7-3-13 0,0 0 0 0,0-6 0 16,-4 3 105-16,1-7 19 0,-1 1 3 0,4-4 1 16,0 1-103-16,0-4-25 0,0 0 0 0,4 4 0 15,-4-7 56-15,3 7 7 0,1-4 1 0,-1 3 0 16,4-2-52-16,1 2-12 16,2 1 0-16,1-1 0 0,-1 1 0 0,1 2 0 0,3-2 0 0,-3 2 0 15,3-2 0-15,0 2 0 16,0 4 0-16,0 0 0 0,-3-1 0 0,3 4 0 15,-4-3 0-15,1 6 0 0,-4 3 54 0,0 0 8 16,4 4 2-16,-8-1 0 0,4 6-52 0,-3 1-12 16,3 3 0-16,-4 6 0 0,-3 6 54 0,4 0 8 15,-4 0 2-15,-4 4 0 0,4-4-52 0,0-3-12 0,-3 3 0 16,3-3 0-16,0-3 0 0,0-6 0 0,0-4 0 0,0-2 0 0,0-1 0 0,0-9 0 16,0 0 0-16,0 0 0 15,0 0-41-15,3-9-11 0,4-1-3 0,0-2 0 16,0-1-14-16,-3 1-3 15,3-1-1-15,0 1 0 0,0 2-15 0,0-2-2 0,-3 2-1 0,6 1 0 16,-3-4-59-16,4 4-12 0,-4-1-2 0,7 1-1 16,-7 3-73-16,7 0-14 0,-3-4-4 0,-1 7 0 0,-3 0 205 0,1 0 41 15,-8 3 10-15,0 0 0 16,7 0 0-16,-7 0 0 0,0 0 0 0,0 0 0 0,3 3 100 0,-3-3 23 0,0 0 4 0,7 3 1 16,-7-3 0-16,0 0 0 0,7 3 0 0,-7-3 0 15,7 3 21-15,-7-3 5 0,0 0 1 0,4 3 0 16,3 1-43-16,0-4-9 15,-7 0-2-15,7 0 0 0,4 0-29 0,-4 0-7 16,3-4-1-16,1 1 0 0,-1-3-51 0,1 0-13 0,0-1 0 16,3-2 0-16,0 0 54 0,0-1 8 0,-4 1 2 0,1-4 0 15,0 4-52-15,-1-4-12 16,4 1 0-16,-7 2 0 0,4 1 0 0,-8 0 0 0,5-1 0 16,-1 1 0-16,-4-1 0 0,-3 4 0 15,0 0 0-15,0 6 0 0,0-3 0 0,0 3 0 0,0 0 0 0,-3 0 0 16,-1 0 0-16,-3 6 0 0,0 0 0 0,0 4 0 15,-4 5 0-15,-3 4 0 0,4 3 0 0,-1 3 0 16,0 0 0-16,1 0 0 0,-1 0 0 0,4 0 0 0,0 1 0 0,4-1 0 16,-1-3 0-16,4-4 0 15,0-2 0-15,4 0 0 0,-1-1 0 0,1-2 0 0,3-4 0 16,0-2 0-16,0-1 0 0,3-3 0 0,1-3 0 0,0 0 0 16,-1-3 0-16,1-6 0 15,-1-1-48-15,1 1-13 0,0-1-3 0,-1-2 0 16,4-1 0-16,-3 1 0 0,-1-1 0 0,4 4 0 15,-3-4-51-15,3 1-10 0,0-1-3 0,0 4 0 16,1-7-15-16,-5 7-3 0,4-1-1 0,-3 1 0 16,-1-1 82-16,1 1 16 0,0 0 3 15,-4-1 1-15,0 1 23 0,3-7 5 0,-6 7 1 0,3-1 0 0,-4 1 59 0,1 3 12 16,-1-1 2-16,-3-2 1 0,0 3 33 0,0-1 6 16,0 1 2-16,0 6 0 0,0 0-1 0,0 0 0 15,-3 3 0-15,-4 4 0 0,3-1-14 0,-3 3-2 16,0 1-1-16,4 2 0 0,-4 4-23 0,0-1-5 15,-1 7-1-15,1 0 0 0,4 0-13 0,-4 3-3 16,3-3-1-16,1 0 0 0,-1 0-15 0,4-3-4 16,-3-6 0-16,6 2 0 0,-3-5 8 0,4-4 0 0,-1 0 1 0,4 1 0 15,0-7-25-15,0-4 0 0,1 1 0 0,-5-3 0 16,8-7 0-16,-4 1 0 0,3-1 0 0,-3 1 0 0,4-7 0 16,3 0 0-16,-7 0 0 0,4 1 0 31,-4-1-36-31,0-3-12 0,0 0-2 0,-4 3-1 0,1 0 33 0,-1 4 6 0,1 2 2 0,-4 4 0 15,-4-1 10-15,4 1 0 16,-3 6 0-16,3 3 0 0,0 0 0 0,0 0 0 0,0 0 0 0,0 0 0 16,-4 6 0-16,4 3 0 0,-3 1 0 0,3 2 0 0,3 4 0 0,-3 6 9 15,4 3-9-15,-4 0 0 16,7 0 9-16,-4 3-9 0,5-6 0 16,-1 3 9-16,0-6-9 0,3-3 0 0,1 0 9 0,-1-4-9 0,1-2 0 15,3-4 0-15,0 0 0 0,-3-6 8 0,-1 0-8 0,1-3 0 16,0-3 0-16,-1-1 0 15,4 1 0-15,-3 0 0 0,-4-4 0 0,3-2 8 0,1-4-8 0,-7 4 12 0,3-1-4 16,-7 1 0 0,0-1 25-16,0 0 6 0,-7-2 1 0,3-4 0 0,-3 0-32 0,0-6-8 15,0 3 0-15,-4 0 0 0,8 0 0 16,-4 3 0-16,3-2 0 0,1-1 0 0,-1 0 0 0,1 3 0 16,3 0 0-16,0 0 0 0,3 0 0 15,1 4 0-15,-1 2 0 0,4 1 0 0,0 2 26 0,4 4 4 0,-1-3 1 0,5 5 0 16,-1 4-31-16,3 0 8 0,-3-3-8 15,8 6 4-15,-5 1-4 0,4-4 0 16,4 3 0-16,0-3 0 0,-4 3 0 0,0-6 0 16,4 3 0-16,-4 3 0 0,-3-3 0 0,-4 0 0 15,0-3 0-15,-4 0 0 0,-3 3 0 0,1-4-8 16,-1-2 8-16,-4 0-10 0,-3 6-111 16,0-3-23-16,-3 0-4 0</inkml:trace>
  <inkml:trace contextRef="#ctx0" brushRef="#br0" timeOffset="81333.85">31630 1633 2286 0,'0'0'50'0,"0"0"10"0,0 0 3 0,0 0 1 0,0 0-51 0,0 0-13 15,0 0 0-15,0 0 0 0,0 0 72 0,0 0 11 0,0 0 2 0,0 0 1 16,0 0-5-16,4 6-1 16,-4-2 0-16,0 8 0 0,3 1-22 0,1 6-5 15,-4-7-1-15,3 7 0 0,1 0 0 0,-1-1-1 16,1 8 0-16,-1-8 0 0,1 4-11 0,-4-3-1 15,3 3-1-15,1 0 0 0,-4 0-28 0,3 0-10 16,1-10 0-16,-4 7 9 0,3 0-9 0,-3-6 0 16,0-1 0-16,0-2 0 0,4 2-8 0,-4-9-4 15,0-3-1-15,0 0 0 16,0 0-67-16,0 0-12 0,7-3-4 0,-3-9 0 16,-4-1-17-16,3 1-4 0,-3-1-1 0,0-6 0 15,-3 3-132-15,3 4-26 0,-15-23-6 0,5 10-1 0</inkml:trace>
  <inkml:trace contextRef="#ctx0" brushRef="#br0" timeOffset="81556.71">31475 1759 2329 0,'0'0'51'0,"0"0"10"0,0 0 3 0,0 0 2 0,0 0-53 0,0 0-13 16,7 3 0-16,0 0 0 0,0 0 105 0,4 0 19 16,-1-6 3-16,1 3 1 0,3-3-16 0,-4 3-4 15,5-3 0-15,2 0 0 16,1-1-35-16,-1 1-7 0,5-3-2 0,-1 0 0 0,0 3-35 0,0 0-7 15,7-10-2-15,1 7 0 16,-1-1-20-16,0-2 9 0,-3 3-9 0,-1 0 0 16,1 2 0-16,-7-5 0 0,-1 6 0 0,-2 0 0 15,-1 3-82-15,-7 0-14 16,3 0-2-16,-3 3-1 0,-3 6-86 0,-1-2-18 16,4-4-3-16</inkml:trace>
  <inkml:trace contextRef="#ctx0" brushRef="#br0" timeOffset="81745.97">32755 1868 1098 0,'-10'13'24'0,"3"-13"4"16,-4 3 2-16,1-3 2 0,-1 0-32 0,0 0 0 0,1 0 0 0,3-3 0 15,0 0-28-15,3-7-11 0,-3-2-2 0,7 12-1 0</inkml:trace>
  <inkml:trace contextRef="#ctx0" brushRef="#br0" timeOffset="82594.59">33246 1862 2761 0,'0'0'60'0,"0"0"13"0,0 0 3 0,0 0 2 0,0-6-62 0,0 0-16 0,3-1 0 0,1-2 0 16,-4 6 0-16,7-7 0 0,-4 4 0 0,1 0-10 16,-1 0-24-16,1-1-5 0,-4 7-1 0,0 0 0 15,4-3 13-15,-4 3 3 0,0 0 0 0</inkml:trace>
  <inkml:trace contextRef="#ctx0" brushRef="#br0" timeOffset="84198.36">32674 1846 1558 0,'0'0'34'0,"0"0"7"0,0 0 2 0,0 0 1 0,0 0-35 15,0 0-9-15,0 0 0 0,0 0 0 16,0 0 64-16,4 7 10 0,-4-7 2 0,0 0 1 16,0 0 11-16,0 0 3 0,0 0 0 0,0 0 0 0,0 0-31 0,0 0-7 15,0 0-1-15,0 0 0 16,-7 0-13-16,0 3-3 0,3-3-1 0,-3 0 0 15,0 0-26-15,4 0-9 0,3 0 0 0,-8 0 9 16,-2 0-9-16,-1 0 0 0,4 3 0 0,-3-3 0 16,3 0-27-16,-4 3-4 0,4 0-1 0,0-3 0 15,0 0 24-15,3 0 8 0,-3 0 0 0,7 0-9 16,0 0 1-16,0 0 0 0,0 0 0 0,0 0 0 0,0 0 8 0,0 0 0 0,0-6-9 0,4 3 9 16,-1-3 0-16,1-1 0 15,-1 1-9-15,1 3 9 0,-1 0 0 0,5-7 0 0,-5 7 0 0,4 0 0 16,-3 0 0-16,3 0 12 0,0 3-3 0,0-3-1 15,-4 3-8-15,4-3 12 0,0 3-12 0,0 3 12 16,4-3 16-16,-4 3 4 0,0-3 1 0,4 3 0 16,-4 0-21-16,3-3-4 0,-3 3 0 0,4-3-8 15,-4 3 0-15,0-3 0 0,0 0 0 0,-7 0 0 16,0 0 8-16,0 0-8 0,0 0 12 0,0 0-12 16,0 0 16-16,0 0-3 0,-7 10-1 0,0-7 0 15,0 3-12-15,-4 0 0 0,1 1 0 0,-1-4 0 16,1 0 0-16,3 0 11 0,-4-3-11 0,8 0 10 15,-5 0-10-15,1-3 0 0,4 0-12 0,-1 0 12 16,4-4-19-16,0 7 4 0,-3-6 1 0,3 0 0 16,-4 6 14-16,4-6 0 0,0-4 0 0,0 10 0 0,0 0 0 0,0 0 0 15,0 0 0-15,0 0 0 0,0 0-9 0,0 0 1 16,0 0 0-16,0 0 0 16,0 0-64-16,0 0-13 0,0 0-3 0,0 0-929 15</inkml:trace>
  <inkml:trace contextRef="#ctx0" brushRef="#br0" timeOffset="85008.39">32180 1925 1717 0,'0'0'37'0,"0"0"8"0,0 0 2 0,0 0 2 0,0 0-39 0,4-10-10 16,-1 4 0-16,1 3 0 0,0-3 24 0,-4-1 2 0,3 1 1 0,1 3 0 15,-1-3-5-15,1-4-1 16,-1 4 0-16,1 3 0 0,-4-3-9 0,0 6-1 0,0 0-1 0,0 0 0 16,0 0 34-16,0 0 6 0,0 0 2 0,0 0 0 15,0 0 0-15,0 0 0 0,0 0 0 0,0 0 0 16,0 0-29-16,0 0-6 0,0 0-1 0,0 0 0 0,0 0-16 0,0 0 0 15,-4 6 0 1,1-3 0-16,3-3 8 0,0 6-8 0,-4 4 0 0,1-4 0 0,-1-3 0 0,4 0 0 16,-3 4 0-16,3-7 0 15,-4 6 17-15,0-3 3 0,-3 0 1 0,7-3 0 0,0 0 0 0,0 0 0 32,0 0 0-32,0 0 0 0,0 0-21 0,0 0 0 0,-3-3 0 0,3-3 0 15,-4 3 0-15,4 3 9 0,0-7-9 0,0 1 0 16,0 6 8-16,0 0-8 0,0 0 0 0,0 0 0 0,0 0 8 0,0 0-8 15,-3-3 9-15,3 3-9 16,0 0-54-16,0 0-17 0,0 0-3 16</inkml:trace>
  <inkml:trace contextRef="#ctx0" brushRef="#br0" timeOffset="93414.21">13995 6754 1000 0,'0'0'22'0,"0"0"5"0,0-7 1 0,3 1 0 0,1 0-28 0,-4-4 0 0,3 1 0 0,-3 3 0 15,4-4 64-15,-1 1 8 0,-3 3 2 0,0-1 0 0,4 1-8 0,-4-3-2 16,0 2 0-16,0 1 0 0,0 0 44 0,0 6 9 16,0 0 2-16,0 0 0 0,0-3-24 0,0 3-5 15,0-4-1-15,0 4 0 0,0 0-33 0,0 0-6 0,0-3-2 0,0 3 0 16,0 0 20-16,0 0 4 15,0 0 1-15,0 0 0 0,0 0-33 0,0 0-8 16,0 0 0-16,0 0-1 0,0 0-3 0,0 0-1 0,0 7 0 0,0-1 0 16,0 0-9-16,0-6-2 0,3 6 0 0,-3 4 0 15,4-7 0-15,-4 3-1 0,0-6 0 0,3 10 0 16,-3-1 2-16,0-3 1 0,0 4 0 0,0-1 0 16,0 1 2-16,0-1 0 0,0 0 0 0,0 4 0 15,0-1-4-15,-3-2-1 0,3 2 0 0,0 1 0 16,3-1-3-16,-3-2-1 0,0 2 0 0,0 1 0 15,0 3-11-15,0-1 12 16,0 1-12-16,4 0 12 0,0-1-12 0,-4 1 8 0,3 0-8 0,-3-1 8 16,0 1-8-16,0 3 10 0,0-3-10 0,0-1 10 15,0 4-10-15,0 0 10 0,0 0-10 0,0-1 10 0,0 1-10 0,0 0 12 32,0 0-12-32,0 3 12 0,0 0-12 0,0 0 8 0,0-3-8 0,0-1 8 15,0 1-8-15,-3 0 0 0,3 0 0 0,0 3 8 16,0 0-8-16,0 0 10 0,0-3-10 0,0 9 10 0,0 0-10 0,0-3 0 15,0 0 0-15,0 3 0 0,0-3-11 0,-4 4 11 16,4-1-8-16,0 3 8 0,-4 1 0 0,4-1 0 16,0 0 12-16,0 1-4 0,-3-4-8 0,3 0 0 15,0 0 0-15,0 1 0 0,0 2 0 0,3-3 0 16,-3 0 0-16,0 4 0 0,0-1 0 0,0 4 0 16,0-4 0-16,0 6 8 0,0-2-8 0,0-1 0 0,0 1 0 0,0-1 0 15,0 1 0 1,0-4-13-16,0 7 3 0,0 0 1 0,0-1 9 0,-3-9 14 0,3 4-3 0,0 2-1 15,0 1-10-15,-4 2 0 16,4 1 0-16,0 0 0 0,-3-1 0 0,3 7 0 0,0 3 0 0,0 0 0 16,0-3 0-16,0 0 0 15,0 0 0-15,3 3 0 0,-3-3 0 0,4-3 0 0,-4-1 0 0,0 4 0 16,3-3 8-16,-3 3-8 0,0 0 0 0,0 6 8 16,0-6-8-16,0 3 0 0,0 0 0 0,4 3 0 15,-4-6 0-15,0 3 0 0,0 0 0 0,4 3 0 16,-4-3 0-16,0 3 0 0,0 1 0 0,3-1 0 15,-3 0 0-15,0-3 0 0,0 0 0 0,0-6 0 16,4 3 0-16,-4 3 0 0,3 3 0 0,-3-3 0 16,4 3 0-16,-1 0 0 0,-3 4 0 0,4 18 0 15,-1-7 0-15,-3 4 0 0,4-3 0 0,-4 3 0 16,3-6 0-16,-3 0 0 0,4-4 0 0,-1 10 0 0,1-3 0 0,-1-3 0 16,1 0 0-1,-4 2 0-15,3-5 0 0,1 6 0 0,-1 3 0 0,1 3 0 16,0-6 0-16,-4 0 0 0,3-4 0 0,1 14 0 0,-1-7 0 0,-3 0 8 15,4 3-8-15,-1 3 0 0,-3-3 0 16,4 0 8-16,3 7-8 0,-4 2 0 0,-3-6 8 0,4 1-8 16,-1-4 0-16,1 12 8 0,-1-2 0 0,1-7-8 15,-1 0 12-15,1 7-4 0,3-10-8 0,-3 3 0 0,3 7 0 0,0-1 8 16,-4-9-8 0,1 1 0-16,3-1 0 0,0 9 0 0,0-2 0 0,-4-4 0 0,4-3 10 0,-3 6-10 15,3-6 14-15,-3 4-4 0,3 5-1 16,-4 1 0-16,4-10 9 0,-3 0 2 0,-1 6 0 15,1 7 0-15,-1-7-20 0,1-2 0 16,3-4-11-16,-4 6 11 0,1-9 0 0,0 3 0 0,3 0 8 16,-4 4-8-16,4-14 0 0,-7-12 0 15,4 1 0-15,-1 5 0 0,1 7 0 0,-1-4 0 0,1-2 0 0,-1-4 0 16,1-3 0-16,-4 13 0 16,0-10 0-16,0 4 0 0,0-10 28 0,0 0 0 0,-4 3 0 0,-3-3 0 31,4-6-44-31,-1-7-10 0,-3-2-2 0,0-4 0 0,0 0 28 0,0-6 0 0,0 0 0 15,0 0 0-15,0-6 0 0,0 2 0 0,0-2 0 16,0 0 0-16,0 3 0 0,3-7 0 0,-3 1 0 16,3-4 0-16,1 4-159 0,-1-4-26 0,1 0-6 0,3-9-1 0</inkml:trace>
  <inkml:trace contextRef="#ctx0" brushRef="#br0" timeOffset="95382.78">5475 11940 1177 0,'0'0'25'0,"0"0"6"0,0 0 1 0,0 0 2 0,0 0-34 0,0 0 0 31,7 3 0-31,4-3 0 0,-1 0 19 0,-6 0-3 0,6 0-1 0,1 0 0 0,0 0-7 0,-4-3-8 16,7 3 11-16,0 0-11 0,-7-3 0 0,7 3 0 15,0 0 0-15,-3 0 0 0,3 0 31 0,0-4 5 16,-3 4 2-16,3 0 0 0,3 0 24 0,-3 0 5 16,8-3 1-16,-5 0 0 0,4 0-24 15,1 0-4-15,-1 0 0 0,3 0-1 0,1-1-12 0,0 1-3 0,0 0 0 0,3 0 0 16,3 0-8 0,1 0-3-16,0 0 0 0,3 3 0 0,1-4 3 0,-1-2 0 0,0 0 0 0,0-3 0 15,4 2 1 1,0-2 1-16,0 3 0 0,7-1 0 0,-4 1-1 0,4 3 0 0,3-7 0 0,-6 4 0 15,6-6 3-15,0-1 0 0,4 4 0 0,0 2 0 16,4 1-6-16,-1-3-1 0,1 3 0 0,-1-4 0 16,4 1-5-16,0 2 0 0,0 1-8 0,3 0 12 15,1 0-12-15,-4-4 9 0,3 1-9 0,1-1 8 16,-1 4 4-16,4-3 1 0,0 2 0 0,0 1 0 16,-3 0 0-16,3 0 0 15,0-1 0-15,4 4 0 0,-1-3 5 0,-3 3 1 0,4 0 0 0,-1-4 0 16,1 7 3-16,3-3 1 0,0 0 0 0,0 3 0 15,0-3-23-15,0 3-10 0,4 0 1 0,3-3 0 0,0 3 9 0,4-3 12 16,-4 3-2-16,4-3-1 16,3 3 3-16,3 0 0 0,-2 0 0 0,2-4 0 0,5-2 5 0,-1 3 2 15,0 3 0-15,4-3 0 16,0-3 7-16,7 3 2 0,-1-1 0 0,5 1 0 0,-1 0-9 0,8-3-2 16,-5 3 0-16,8 0 0 15,0-4-7-15,4 4-2 0,3-3 0 0,3 3 0 0,8-4-8 16,-1 1 0-16,1 3 0 0,3-3 0 0,-3 3 0 0,3 0 8 15,3-1 0-15,-2 1 0 0,2-3-8 0,1 3 8 16,3-3-8-16,7 2 8 0,0 1 2 0,4 0 0 16,4-3 0-16,-1 0 0 0,7 3 11 0,0-1 3 15,8 1 0-15,3 0 0 0,3 0-24 16,4 3 0-16,0 0 0 0,4 0 0 0,6-3 15 16,4 3 1-16,0 3 1 0,4-3 0 15,3 3-1-15,4 0 0 0,3-3 0 0,4 3 0 0,-1 1 3 0,12-4 0 0,-1 3 0 0,4 0 0 16,3 0-2-1,-3-3 0-15,3 0 0 0,1 0 0 0,3 0 2 0,3 3 0 0,1-3 0 16,-1 0 0-16,4 6-8 0,0-3-2 0,-4-3 0 0,4 4 0 16,0-1 8-16,0 0 2 15,-7 0 0-15,-7 0 0 0,0 3-11 0,-8 1-8 0,-2-1 9 0,-8 0-9 16,-3 4 12-16,-15-7-3 0,-6 3-1 0,-12 0 0 16,-6-3-8-16,-3 4 0 0,-8-1 0 0,-10-3 0 0,-15 3 0 15,-6-6 10 1,-11 0 1-16,-7 0 0 0,-8 0-11 0,-2 4 0 0,-8-1 0 0,-7-3 0 15,-10 3 0-15,-4-3 0 16,-11-3 10-16,-3 3-10 0,-7-3 12 0,-7-1-12 16,-7 4 12-16,-4 4-12 0,-7-1 0 0,-3-3 0 0,-4-3 0 0,-7 3 0 0,-3 0 0 15,-4 0 0-15,-7 0 0 0,0 0 0 0,0 0 0 0,-7 0 0 16,-4-4 0-16,-3 4 0 16,-3 0-10-16,-5-3 1 0,-2 3 0 0,-1 0 0 0,0 0-11 15,-3 3-3-15,0-3 0 0,3 0 0 16,1 4-81-16,-1-1-16 0,0-3-3 0,0 3-1 31,1-3-95-31,-1 0-19 0,-28-6-4 0,14-1-1 0</inkml:trace>
  <inkml:trace contextRef="#ctx0" brushRef="#br1" timeOffset="113111.22">13201 12357 836 0,'0'0'24'0,"0"0"4"16,0 0-28-16,0 0 0 0,0 0 0 0,0 0 0 15,0 0 57-15,0 0 6 0,0 0 1 0,0 0 0 16,0 0-33-16,0 0-7 0,0 0 0 0,0 0-1 15,0 0 13-15,0 0 4 0,0 0 0 16,0 0 0-16,7-3 11 0,-7 3 2 0,0 0 1 0,0 0 0 16,0 0-4-16,4-4-1 0,-1-2 0 0,-3 6 0 15,0 0-18-15,0 0-4 0,0 0-1 0,0 0 0 16,0 0 30-16,0 0 7 0,7-3 1 0,-7 3 0 16,0 0-14-16,0 0-2 0,0 0-1 15,4-6 0-15,-1 3-24 0,1-1-5 0,-1-2-1 0,-3 6 0 0,0 0-17 0,4-3 0 16,-1-3 0-16,1 0 0 0,-4 6 0 0,7-4 0 0,-4 1 0 0,1-3 0 15,-1 3 27 1,1 0 1-16,-4 3 1 0,7-3 0 0,-7 3-15 0,4-7-3 16,-1 4-1-16,1 0 0 0,-1-3 5 0,1-1 1 15,-1 1 0-15,4 0 0 0,-7 3-1 0,4 0 0 0,-4 3 0 0,7-7 0 32,-4 1-5-32,1 0-1 0,-4 6 0 0,7-3 0 0,-4-4-9 0,1 4 8 15,0-3-8-15,-1 0 8 0,4-1-21 16,-3 4-5-16,-1-3-1 0,4 3 0 0,-3 3 39 0,3-3 7 0,-4-3 1 0,1-1 1 15,-1 4-18-15,4-3-11 16,1 0 12-16,-5 2-12 0,4-2 13 0,0 3-4 16,0-3-1-16,0 3 0 0,-3-4 0 0,3 4 0 0,-4 0 0 15,4 0 0-15,0-3-8 0,-3-1 12 16,3 1-12-16,-3 3 12 0,3-3-12 0,-4 3 0 16,-3 3 0-16,7-4 8 0,0-2-8 0,-3 3 0 0,-1-3 0 0,4 0 0 15,-3 2 9 1,3-2-9-16,-3 0 10 0,3 0-10 0,-4 2 0 0,1-2 0 0,3 3 0 15,-4-3 0 1,4 3 0-16,-3-4 0 0,-1 4 0 0,4 0 0 0,-3 0 19 0,-1-3 1 0,1 3 0 0,-1-1 0 16,1 1-32-16,0 0-7 0,-1 0-1 0,-3 3 0 15,4-3 32-15,3 0 5 0,-4-4 2 0,1 1 0 16,-1 3-19-16,1 0 10 0,-1-3-10 0,4-1 8 16,-7 1-8-16,4 3 0 0,-1-3 0 0,1 3 0 0,3-1-19 0,-3-2-2 15,-1 3-1-15,1-3 0 16,-1-1 22-16,1 4 0 0,3-3 0 0,-4 3 0 0,1 0 20 0,3 0 9 15,-4 0 2-15,4-1 0 16,-3-2-50-16,3 3-9 0,-4-3-3 0,1-1 0 0,3-2 31 16,-3 3 0-16,3-1 0 0,-4 1 0 0,4 0 0 0,-3 0 0 15,3 3 0-15,-4-4 0 0,1 1 21 0,3 0 11 16,-4-1 1-16,5 1 1 0,-5-3-3 16,1 3-1-16,-1 2 0 0,-3 4 0 15,4-6-30-15,-1-3 0 0,1 2 0 0,-1-2 0 0,1 3 0 0,3 3 0 16,-4-4 0-16,4 1 0 15,-3 0 0-15,3 0-21 0,-4-1 3 0,5 4 1 0,-5 0 17 0,4-3 0 16,-3-7 0-16,3 7 0 0,-7 6 0 0,7 0 0 16,-4-3 0-16,4 0 0 0,0 0 0 0,-3-4 0 15,-1 1-8-15,5 3 8 0,-5-3 0 0,1 2 0 16,3-2 0-16,-4 3 0 0,4-3 0 0,-3 3 0 16,-1-4 0-16,1 4 0 0,-1 0 8 0,-3 3-8 15,4-3 0-15,3 0 0 0,-7-3 8 0,7-1-8 16,-4 4 0-16,-3 3 0 0,0 0 0 0,4-3 8 0,3 0-8 0,-3-3 0 15,-1 2 12-15,4-2-1 0,-3 3 0 0,-4 3 0 16,3-3-11-16,1 0-12 0,3 0 2 0,-4-4 1 16,1 1 9-16,3 3 12 0,-7 3-2 0,3-3-1 15,1 0-9-15,3-4-9 0,-3 4 9 0,-1-3-13 16,1 0 13-16,-1 3 0 0,-3 3 0 0,0 0 0 16,7-4 0-16,-3 1 0 0,-4 3 0 0,3-3 0 15,4 0 0-15,-3 0 10 0,-1-3-10 0,1 3 8 16,-4 3-8-16,3-4 0 0,4 1 0 0,-3 0 0 15,0 0 0-15,-1 0 0 0,-3 3 0 0,4-3 0 0,-1 0 0 0,1-1 0 16,-1 1 0-16,1-3 0 0,-1 3 0 0,4 0 12 16,-7 3-12-16,4-3 12 0,-1-4-12 0,1 1 0 0,-1 0-10 0,1 3 10 31,-1 0 0-31,-3 3 0 0,0 0 0 0,4-4 0 16,3 1 0-16,-7 0 0 0,7-3 0 0,-3 3 0 15,-1 0 0-15,1-1 0 0,-1-2 11 0,1 3-3 16,3-6-8-16,-4 2 0 0,-3 1 0 0,7 0 0 0,-7 6 0 0,0 0 0 0,0 0 0 0,4-3 0 15,-1-4 0-15,4 1 0 0,-7 6 0 0,0 0 0 16,4-6 0-16,3 0 0 0,-3-1 0 0,-4 7 0 16,0 0 0-16,3-3 0 0,-3 3 0 0,7-3 0 15,-3-3 0-15,3 3-8 0,-4-4 0 0,4 4 0 16,-3 0 8-16,-1 0 0 0,-3 3 0 0,7-3 0 16,-3-3 0-16,3 2 14 0,-3-2-3 0,3 3-1 15,-7 3-10-15,3-3 0 0,-3 3 0 0,7-3 0 16,-3-4 0-16,3 4 0 0,-4-3 0 0,4 3 0 15,-3-3 0-15,-1 3 0 16,-3 3 0-16,7-4 0 0,-3 1 0 0,3-3 0 0,0 3 0 0,-3-3 0 16,-1-1 0-16,1 4 0 0,-4 3 0 0,7-6 0 0,-4 0 0 0,4-1-14 15,-7 7 3-15,4-6 1 16,3 0 10-16,-4 3 16 0,1-4-4 0,0 4-1 16,3 0-11-16,-4-3 0 0,1 3 0 0,-1 0 0 15,1-4 0-15,-1 4 0 0,-3 3 0 0,7-3 0 16,-3-3 0-16,3 3 0 0,-4-4 0 0,4 1 0 15,-7-3 0-15,7 6 0 0,-3-4 0 0,0 4 0 16,-1-6 0-16,4 6-14 0,-7-4 2 0,0 7 0 0,7-3 12 0,-3-3 0 16,-1 3 0-16,1-3 0 0,-1 2 0 15,1-2 0-15,-1 3 0 0,1 0 0 0,3 0 0 0,-4 0 0 0,1-1 0 16,0 1 0-16,-1-3 0 0,1 0 0 16,-4 6 0-16,7-3 0 0,0-7 0 0,-4 4 0 15,1 0 0-15,-1-1 0 0,4 1 9 0,-3-3 5 16,-1 6 1-16,4-4 0 0,-3 4-24 15,-1-3-5-15,1 0-1 0,3-4 0 0,-3 4 15 0,-1 0 0 0,4 3 0 0,-3-4 0 16,-1 4 0-16,1 0 0 0,-1-6 0 16,1 5 0-16,-4 4 10 0,7-6 5 0,-4 0 1 0,4 3 0 15,-3-7-16-15,0 7 0 16,-1-3 0-16,1 3 0 0,-1-3-10 0,4 2-5 16,-3-2-1-16,-1 0 0 0,4 3 26 0,-3-3 5 15,-1-1 1-15,1 1 0 0,3 0-26 0,-4 3-5 16,4-4-1-16,-3 4 0 0,3-3 26 0,-3 3 5 0,-4 3 1 0,7-3 0 15,-4-7-26-15,4 7-5 0,-3 0-1 0,3 0 0 16,-4 0 28-16,4 0 4 0,-3-1 2 0,3 1 0 16,0-3-18-16,0 3 0 0,0-3 0 0,0 2 0 62,0 1 0-46,-3-3 0-16,3 3 0 0,-4 0 0 0,4-4 0 0,-3 4 0 0,3-3 0 0,-3 3 0 0,-1 0 0 15,1 3 0-15,3-6 0 0,-4 2 0 0,1 1-11 0,-1 3-5 0,-3 0-2 0,4-3 0 0,3 0 30 0,-4 0 7 0,-3 3 1 0,4-3 0 0,3 0-20 0,-4-1 0 16,5 1 0-16,-5 0 0 0,4 0-12 0,-3 0-7 0,3 0-1 0,-4 3 0 0,-3 0 20 0,4-3 0 16,3 0 0-16,-4 3 0 0,1-4 15 0,-1 1 6 0,1 0 2 0,-4 3 0 15,7 0-37-15,-4-3-7 0,1 0-2 0,3 3 0 16,-7-3 23-16,7 3 0 16,-7 0 0-16,4 0 0 0,-4 0 0 0,3-3 0 15,-3 3 0-15,7 0 0 0,-3-4 0 0,3 4 0 0,-4-3 0 0,-3 3 0 16,7 0 0-16,-7 0 0 15,4-3 0-15,-1 0 0 0,5 3 0 0,-1-3 0 16,-7 3 0-16,0 0 0 0,3 0 0 16,4-3 0-16,-7 3 0 0,7 0 0 15,-7 0 0-15,7-3 0 0,-3 3 0 0,-4 0 0 0,7 0 0 0,0-4 0 16,-7 4 0-16,7 0 0 0,-7 0 16 0,0 0 8 0,7 0 2 0,-7 0 0 31,7 0-42-31,-7 0-8 0,7-3-1 0,-3 0-1 0,3 3 51 16,0 0 11-16,-7 0 1 0,7-3 1 15,-4 3-38-15,-3 0 0 0,7-3 0 0,-7 3-8 16,4 3 8-16,3-3 0 0,-7 0 0 0,7-3 0 0,-7 3-24 0,7 0-8 0,-3 0-3 0,3 0 0 16,-7 0 63-16,3 0 12 0,4 0 2 0,-7 0 1 15,7 0-35-15,0 0-8 16,-7 0 0-16,7 0 0 0,-7 0 0 0,7 0 0 0,-7 0 0 0,8 0 0 0,-8 0 8 0,7 0-8 16,-7 0 0-16,0 0 8 15,7 0-8-15,-7 0 0 0,7 3 0 16,-7-3 0-16,7 0 0 0,0 3 8 0,-7-3-8 0,7 0 0 15,-7 0 0-15,7 3 0 0,-7-3 8 0,7 0-8 0,-7 0 0 16,0 0 0-16,0 0 0 0,7 0 0 0,-7 0 15 0,11 0-3 16,-8 3 0-16,-3-3 0 15,7 0-12-15,0 4-12 0,-7-4 3 0,0 0 0 0,7 0 9 16,-7 0 0-16,7 3 0 0,-7-3 0 0,0 0 0 0,4 3 0 16,3 0 0-16,-7-3 0 15,7 3 0-15,-3 0 8 0,-4-3-8 0,7 3 0 0,-7-3 0 0,7 0 0 16,0 4 0-16,-4-1 8 0,4 3-8 0,-7-6 0 0,4 0 0 0,-4 0 0 31,7 0 0-31,-4 3 8 0,4-3-8 0,-3 0 8 16,-4 0-8-16,7 3 0 0,-7-3 0 0,0 0 0 0,7 0 0 0,-3 3 0 15,-4-3 0-15,7 4 0 0,-7-4 0 0,3 6 9 16,4-3-9-16,-3 0 10 0,-4-3-10 0,0 0 0 16,7 6 9-16,0-3-9 0,-4 1 0 0,-3-4 0 0,7 6 0 0,1-3 8 15,-8-3-8-15,7 3 0 16,-7-3 0-16,7 3 0 0,0 0 0 0,-7-3 0 15,7 0 0-15,-7 0 8 0,3 4-8 0,-3-4 0 0,0 0 0 0,11 3 0 16,-8 0 9-16,-3-3-9 0,0 0 12 0,7 3-12 16,-3 0 9-16,3 3-9 0,-7-6 0 15,7 3 9-15,-3 1-9 0,3-1 0 0,-7-3 0 0,3 3 8 16,4 3-8-16,-3-3 0 0,-4-3 0 0,7 3 0 0,-7-3 0 16,7 4 0-16,-4-1 0 0,1 3 0 0,3-6 0 0,-3 3 0 15,-4-3 8-15,7 3-8 16,0 0 0-16,-4 1 0 0,4-1 0 0,-3 0 8 15,-4-3-8-15,3 6 0 0,-3-6 0 0,7 3 0 16,0 3 0-16,-3 1 0 0,3-1 8 0,-3-3-8 0,-4-3 0 0,7 6 0 16,0-2 0-16,-7-4 0 15,0 0 0-15,3 3 0 0,-3-3 8 0,7 3-8 0,0 3 0 16,-3-3 0-16,3 7 0 0,-7-10 0 0,3 3 0 0,4 3 0 16,-3 0 0-16,-1 4 8 0,1-4-8 0,0 0 0 15,3-3 9-15,-7-3-9 0,0 7 0 0,7-4 8 16,-7-3-8-16,7 6 0 0,-4-3 0 0,4 3 0 15,-3-2 0-15,3 2 8 0,-4 0-8 0,-3-6 0 16,7 3 0-16,-3 0 0 0,-4-3 0 0,7 4 0 16,-3-1 0-16,-4-3 0 0,0 0 0 0,7 0 0 15,-4 3 0-15,1 3 0 0,3 0 21 0,-4 1 3 0,-3-7 1 0,4 3 0 16,-1 0-35 0,1 3-7-16,-1 0-2 0,1 1 0 0,-4-7 19 0,3 3-10 0,-3-3 10 0,7 6-8 15,-3-3 8-15,0 4 0 16,-1-1 0-16,4 0 0 0,-7-6 0 0,4 3 9 15,-1 0-9-15,1 4 10 0,-4-7-10 0,7 6 0 0,-4 0 0 16,1 0-11-16,-4-6 11 0,7 4 0 0,-4-1 0 0,1 0 0 16,-4-3 0-16,7 6 0 15,-3 0 8-15,-1-2-8 0,-3-4 0 0,7 6 0 0,-7-6 0 0,4 3 0 16,3 3 0-16,-4 0 0 16,1 1 0-16,-1-4 0 0,-3-3 0 0,7 6 0 15,0-3 0-15,-3 4 0 0,-4-7 0 0,7 3 0 0,-4 3 0 0,1 0 0 16,0 1 0-16,-4-7 0 0,0 0 0 15,3 6 0-15,1-3 0 0,-1 3 0 0,-3-6 0 0,4 6 0 0,-1-2 0 16,1 2 0 0,-4-6 0-16,3 6 0 0,4-3 0 0,-3 4 0 15,3-1 0-15,-4-3 0 0,4 3 0 0,-3 0 0 0,0 1 0 16,3 2 0-16,-7-9 0 0,3 3 0 0,4 4 0 16,-3-4 0-16,-4-3 0 0,7 3 0 0,-4 3 0 0,1 0 8 15,-1-2-8 1,-3-4 0-16,4 6 0 0,3 0 0 0,-7-6 0 0,3 6 0 0,1 4 0 0,3-4 0 0,-7-6 0 0,4 6 0 15,3 4 0-15,-4-7 8 0,1 3 4 0,3 0 2 16,-4 4 0-16,1-4 0 0,-4-6-14 0,7 6-18 0,-7-6 4 0,7 3 1 16,-4 4 13-16,4 2 0 0,-3 1 0 15,0-4 0-15,-4-6 0 0,7 6 0 16,-4 0 0-16,1 1 0 0,3-1 0 0,-4 0 0 16,1 0 0-16,-1 4 0 0,1-4 10 0,3-3 2 15,-7-3 0-15,3 7 0 0,4-1-12 0,-3 0 0 16,3 0 0-16,-3 1 0 0,-4-7 0 0,7 6-17 0,-4 0 4 15,4 0 1-15,-3 1 12 0,-1-4 0 0,4 3 0 0,-3 0 0 16,-1 1 0 0,4-1 0-16,-3 0 0 0,3-3 0 0,-3 0 14 0,-1 4-4 0,4-1-1 0,-3 0 0 15,3 1-9-15,-4-1-14 0,4 0 3 16,-3 0 1-16,3 1 10 0,-4-1 0 16,4 0 0-16,-3 0 0 0,3-2 8 0,0 2 1 0,0 0 0 0,-3 4 0 15,3-4-9-15,-4 3 0 0,4-3 0 0,0 1 0 0,0 2 0 0,-3-3-9 16,3 4 9-16,-3-4-13 15,-1 0 13-15,4 1 0 16,-3-1 0-16,3 3 0 0,0 1 0 0,0-1 0 0,-4-3 0 0,4 1 0 0,4-1 0 16,-4 0 0-16,0 4 0 0,0-4 0 15,0-3 8-15,0 0-8 0,0 3 0 0,4 1 0 16,-4-4 0-16,0 0 0 0,0 0 0 0,4 7 0 0,-4-4 0 0,0 3 0 16,0 1 0-1,0-4 0-15,0-3 0 0,0 0 0 0,-4 0 0 0,8 0 0 16,-7 4 8-16,3-4-8 0,0 6 0 0,0-6 0 0,0-3 0 0,-4 3 0 15,4 4 0-15,0-1 0 16,1 0 8-16,-1-3-8 0,0 1 0 0,-4-4 0 16,4 3 8-16,-3-3-8 0,3-3 9 0,0 6-9 0,-4 0 0 15,4 0 0-15,0-3 0 0,4 0 0 0,-4 9 0 0,0-5 0 16,0 2 0-16,0-3 0 0,0 0 0 0,0 0 0 0,0 0 0 0,4 0 0 16,-4-3 0-16,0 0 0 0,0 7 0 0,0-4 0 15,0-3 0-15,0 0 0 16,0 0 0-16,0 3 0 0,-3 3 0 0,3-3 0 15,0 1 0-15,0-1 0 0,4 0 0 0,-4 3 0 0,3 0 0 0,-3-2 0 16,4-1 0-16,-4 0 0 16,4 0 0-16,-4 0 0 0,3-3 0 0,-3 3 0 15,4 0 0-15,-4 4 0 0,4-7 0 0,-4 0 8 0,0 3-8 0,3 0 0 16,-3-3 0-16,0 3 0 0,0 0 0 0,-3-3 0 16,7 3 0-16,-4-3 0 0,0 0 0 0,0 3 0 0,0 4 0 0,0-4 8 15,0-3-8-15,0 3 0 16,0-3 0-16,4 3 0 0,-4 0 0 0,0-3 0 15,0 0 0-15,0 0 0 0,0 0 0 0,0 0 0 16,4 0 0-16,-4 0-12 0,3 0 3 0,-3 3 0 16,0 0 19-16,0-3 4 0,0-3 1 0,0 0 0 0,4 3-24 0,-4 0-5 15,0 0-1-15,4 0 0 16,-4 0 24-16,3-3 5 0,-3 3 1 0,4 0 0 0,-4-3-15 0,4 3 0 16,-4 0 8-16,3 0-8 0,1 0 0 0,-1 0 0 15,-3 0 0-15,4 0 0 0,-4 0 0 0,4 0 0 16,-1 0 0-16,1-3 0 0,-4 3 0 15,0-3 8-15,4 3-8 0,-4 0 0 0,0 0 0 0,3 0 0 0,-3 0 8 16,0-3-8-16,0 3-14 0,0-4-6 16,1 1 0-16,-1 3-1 0,0 3 21 0,0-3 0 0,0 0 0 15,0 0 0-15,0 0 0 16,0 0 0-16,0 0 0 0,0-3 0 0,0 0 14 0,0 3 7 0,0-3 2 16,0 3 0-16,-3-3-37 0,3 0-7 15,-4 0-2-15,4 3 0 0,0-4 23 0,1 1 0 16,-1 0 0-16,-4 3 0 0,4-3 47 0,0 3 13 0,-3 0 4 0,3-3 0 31,0 3-81-31,-4-3-16 0,8 3-3 0,-4 0-1 0,0-3 37 0,0 3 0 0,0-3 0 0,0 3 0 16,0 0 0-16,0-4 0 0,-3 4 0 0,3-3 0 15,0 3 0-15,0-3 0 16,0 3 0-16,-3-3 0 0,3 0 0 0,-4 3 0 16,4-3 0-16,0 0 0 0,-3 3 24 0,3-4 10 0,0 4 2 0,-3-3 0 15,3 0-36-15,-4 0 0 0,4 3 0 0,0-3 0 0,0 3 0 0,-3-3 0 16,3 0 0-16,0-1 0 15,-4 1 0-15,1 3 0 0,3-3 0 0,-3 0 0 0,3 0 0 0,-4 0 0 32,1 0 0-32,3 0 0 0,-4-4 0 0,1 4 0 0,3 0 0 0,-4-3 0 0,1 3 0 0,-1-1 0 15,1 1 0-15,-1 0 0 0,1 3 0 0,0-3 0 16,-1 0 0-16,4 0 0 0,-3 0 0 0,-1-1 0 16,4 4 0-16,-3-3 0 0,-1 0 0 0,1 0 0 15,-1 0 0-15,4 0 0 0,-7 0 0 16,4 0 0-16,3-1 0 0,-4-2 0 0,-3 3 0 0,4 0 0 15,0 0 0-15,-1-4 0 0,1 4 0 16,-1 0 0-16,-3-3 0 0,4 3 0 0,-4 0 0 0,3 0 0 16,4-1 0-16,-3-2 0 15,-1 3 0-15,1 0 0 0,-1-3 0 0,1 2 0 0,-1 1 0 16,1 0 0-16,-1-3 0 0,5 0 0 0,-5 2 0 0,-3 1 0 0,7-3 0 0,-3 3 0 31,-1-3 0-31,1 3 0 0,-1-4 0 0,1 4 0 0,-1 0 0 0,1 0 0 16,-1 0 0-16,1 0 0 0,-1-1 0 0,1 1 0 0,-4 0 0 0,3 0 0 15,-3 3 0-15,4-3 0 0,-1-3 0 0,1 3 0 16,0-1 0-16,-1 1 0 0,1 0 0 0,-1 0 0 16,-3 3 0-16,4-3 0 0,3 0 0 0,-4-4 0 15,1 4 0-15,-1 0 0 16,1 0 0-16,-4 0 0 0,3-3 0 0,4 2 0 16,-3 1 0-16,-1 0 0 0,-3-3 0 0,4 3 0 0,-4 3 0 0,4-6 0 15,-1 2 0-15,-3 4 0 16,4-6 0-16,-1 3 0 0,1 0 0 0,-4 3 0 15,0-6 0-15,0 6 0 0,7-4 0 0,-4 1 0 0,4 0 0 16,-7 3 0-16,7-6 0 0,-3 3 0 0,-1-4 0 0,1 4 0 16,3-3-12-16,-4 3-8 0,1 0-3 0,3-3 0 15,-3 2 37-15,-1 1 7 0,-3 3 2 0,7-3 0 0,-3-3-23 0,3 3 0 16,-4-4 0-16,1 4 0 0,3-3 0 0,-7 6 0 16,0 0 0-16,3-3 0 0,1-3 0 15,-1-1 0-15,1 1 0 0,0 0 0 16,3 3 0-16,-4 0 0 0,1-1 0 15,3 1 0-15,-4-3 0 0,1 3 0 0,-1 0 0 0,1 0 0 0,-1-1 0 16,1 1 0-16,-4 3 0 0,3-6 0 16,4 0 0-16,-3 0 0 0,-1-1 0 0,1 1 0 0,3 0 0 0,-3 3 0 15,-1-4 0-15,1 1 0 0,-1 0 0 0,1-1 0 0,-1 4 0 0,1-3 0 32,-1 0 0-32,4 0 0 0,-3 2 0 0,-1-2 0 0,1 0 0 0,-1 0 0 0,1 2 0 0,0-2 0 15,-1 0 0-15,1 0 0 0,-1-1 0 16,1 1 0-16,-1 3 0 0,1-3 0 0,-1-1 0 0,1 1 0 15,-1 3 0-15,1-3 0 16,-1-1 0-16,1 4 0 0,-4 3 0 0,3-3 0 16,1 0 0-16,-1 0 0 0,1-3 0 0,-1 3 0 0,1-4 0 15,0 1 0-15,3 0 0 0,-4-1 0 0,1 4 0 0,3-3 0 16,-4 3 0-16,1 0 0 16,-1-4 0-16,1 4 0 0,-1-3 0 0,1 3 0 0,3-3 0 15,-4-4 0-15,1 7 0 0,-4 3 0 0,7-3 0 0,-3 0 0 16,-1-3 0-16,4 2 0 0,-3 1 0 15,3 0 0-15,-4-3 0 0,1 3 0 0,3 0 0 0,-4-4 0 16,1 4 0-16,-4 3 0 0,0 0 0 0,3-3 0 16,4 0 0-16,-3 0 0 0,3-3 0 0,-3 2 0 15,3 1 0-15,-4 0 0 0,1 0 0 0,-1 0 0 0,4 0 0 0,-3 0 0 16,-1-1 0-16,1 1 0 16,-4 3 0-16,7-3 0 0,0-3 0 0,0 3 0 0,-3 0 0 15,3 3 0-15,-4-3 0 0,1-1 0 16,3 1 0-16,-4 0 0 0,1 3 0 0,3-6 0 15,-4 3 0-15,1 0 0 0,-1-1 0 0,4 1 0 16,-3 0 0-16,-4 3 0 0,0 0 0 0,7-3 0 16,-3 0 0-16,3 0 0 0,-4 0 0 0,1 0 0 0,-4 3 0 0,7-4 0 15,-4 1 0-15,4 0 0 0,-7 3 0 0,7-3 0 16,-3-3 0-16,-4 6 0 0,3-3 0 0,-3 3 0 16,0 0 0-16,0 0 0 0,8-4-13 0,-8 4-7 15,0 0-2-15,7-3 0 0,0 0 35 0,0 0 7 16,-7 3 2-16,3-3 0 0,4 0-35 0,-7 3-7 0,4 0-2 15,-4 0 0-15,7-3 35 0,-4-1 7 0,4 1 2 0,-3 0 0 16,3 0-22-16,-3 3 0 16,3-3 0-16,-7 3 0 15,3 0 0-15,-3 0 0 0,7 0 0 0,-7 0 0 0,4-3 0 0,-4 3 0 16,7 0 0-16,-7 0 0 0,0 0 0 0,7 0 0 16,-4 0 0-16,4-3 0 0,0 3 0 0,-7 0 0 0,0 0 0 0,4-3 0 15,3-1 0-15,0 1 0 0,0 0 0 0,-7 3 0 16,7 3 0-16,0-6 0 0,-3 0 0 0,3 0 0 0,-7 3 0 0,0 0 0 15,7-3 0-15,-7 3 0 16,7 0 0-16,-7 0 0 16,0 0 0-16,7-3 0 0,0-1 0 0,-7 4 0 0,0 0 0 0,0 0 0 15,0 0 0-15,7 0 0 0,4 0 0 0,-4-3 0 16,-4 6-13-16,-3-3-7 0,7-3-2 0,0 3 0 0,-3 0 22 0,3 0 0 16,0 0 0-16,0 0 0 0,-3 0 13 0,3 0 7 15,-7 0 2-15,3 0 0 16,4 0-35-16,-3 0-7 0,3 0-2 0,-4 3 0 15,4-3 22-15,-7 0 0 0,0 0 0 0,7-3 0 16,1 3 0-16,-5-3 0 0,4 3 0 0,-7 0 0 0,4 0 0 0,3 3 0 16,-7-3 0-16,7-3 0 15,0 3 0-15,-7 0 0 0,3 0 0 0,-3 0 0 16,7 0 0-16,-7 0 0 0,7 0 0 0,-7 0 0 16,8 3 13-16,-8-3 7 0,0 0 2 0,7 0 0 15,-7 0-35-15,7 3-7 0,-7-3-2 0,7 0 0 0,-7 0 35 0,7 4 7 16,-7-4 2-16,3 6 0 0,-3-6-22 0,0 0 0 15,0 0 0-15,7 0 0 0,0 3-12 0,-7-3-8 0,7 3 0 0,0 0-1 16,-7-3 33-16,8 0 8 16,-8 0 0-16,3 3 1 0,4 4-21 0,-7-7 0 15,0 0 0-15,0 0 0 0,0 0 0 0,4 0 0 0,-4 0 0 0,7 3 0 16,-7-3 0-16,0 0 0 0,7 3 0 0,0 0 0 16,-4 3-12-16,1-3-8 15,-4-3 0-15,7 0-1 0,-4-3 33 0,1 3 8 0,-4 0 0 16,0 0 1-16,4 0-21 0,3 0 0 0,-7 0 0 0,3 3 0 0,-3-3 0 15,7 4 0-15,-7-4 0 0,7 3 0 16,-7-3-13-16,4 6-7 0,-4-6-2 0,7 3 0 0,-7-3 35 0,3 3 7 16,4 4 2-16,-3-4 0 15,3 3-34-15,-7-6-8 0,0 0 0 0,0 0-1 0,0 0 33 0,3 3 8 16,5 0 0-16,-8-3 1 16,0 0-33-16,0 0-8 0,3 3 0 0,4 1-1 15,-3-1 21-15,3 0 0 0,-7-3 0 0,0 0 0 0,3 6 0 16,1 0 0-16,-4-6 0 0,7 3 0 0,-7-3 0 0,0 0 0 15,3 7 0-15,4-1 0 0,-7-6 0 0,4 6 0 16,-4-6 0-16,7 7 0 0,-3-4 0 0,-4-3 0 16,7 6 0-16,0 0 0 0,-4-3 0 0,-3-3 0 15,0 0 0-15,7 7 8 16,-7-7-8-16,4 6 0 16,-4-6 0-16,3 6-11 0,-3-6 11 0,4 3 0 0,-4-3 0 0,3 7 0 0,1-1 0 0,3 0 0 0,-7-6 0 0,3 6 0 15,1 1 0-15,-1-1 0 16,-3 0 0-16,4-3 0 0,-4-3 0 0,4 7 0 0,-1-1 0 0,4 0 0 15,-3-3 0-15,-1 4 0 0,4-1 0 0,-3 0 0 16,-1-3 0 0,1 3 0-16,-4-6 0 0,3 7 0 0,4-1 0 0,-3 0 0 0,3 1 0 0,-3-1 0 15,3-3 0-15,-4 3 8 0,-3-6-8 0,7 7 0 16,-3-1 0-16,3 0 0 16,-4 0 0-16,4-3 0 0,-3 4 0 0,3-1 0 15,-4 0 0-15,4 1 0 0,-3-1 0 0,3 0 0 16,-3 0 0-16,3 1 0 0,0-1 0 0,-4-3 0 0,-3-3 0 0,7 6 0 15,0 1 0-15,0 2 0 0,0-3 0 0,-3 1 0 16,3-1 0-16,0 0 0 0,0 3 0 0,4-2 0 16,-8-1 0-16,4 3 0 0,4-2 0 0,-4-1 0 15,0 0 0-15,0 1 0 0,0-1 0 0,4 0 0 0,-4 0 0 0,0 1 0 16,3-1 0-16,-3-3 0 16,4 6 0-16,0-2 0 0,-4-1 0 0,3-3-8 15,-3 3 8-15,4 1 0 0,-1-4 0 0,-2 3 0 0,2 0 0 0,-3 1 0 31,4-1 0-31,-4-3 0 0,0 3 0 0,3 1 0 16,1-4 0-16,0 3 0 0,-1-3 0 0,1 3 0 0,-4 1 0 0,3-1 8 0,1-3-8 0,0 3 0 16,-1 1 0-16,1-4 0 0,-1 3 0 15,-3-3 0-15,4 0 0 0,-4 4 8 16,4-4-8-16,-4 3 8 0,0-3-8 0,3 3 8 16,-3-3-8-16,4 4 0 0,-4-1 0 0,4 0 0 0,-4 1 0 0,0-1 0 15,0-3 0-15,0 3 0 16,0 1 0-16,0-4 0 0,0 3 0 0,4 0 0 0,-4 0 0 0,0 1 0 15,0-1 0-15,3 0 11 16,-3 1-11-16,0-4 0 0,4 0 0 0,0 0-11 16,-4 3 11-16,0-3 0 0,3 0 0 0,1 1 0 0,-4-1 0 0,4 0 0 15,-4 3 0-15,3-3 0 0,1 4 0 0,-4-4 0 16,3 0 0-16,1 0 0 0,0 0 0 0,-1 0 8 16,1 4-8-16,-1-4 0 15,-3 3 12-15,4 0-3 0,-4-3 0 0,7 4 0 0,-7-4-9 0,4 3 0 0,-1-3 0 0,-3 3 0 16,4-2 0-16,0 2 0 15,-4 0 0-15,3 0 0 16,-3 1-8-16,4-4-4 0,-1 0-1 0,-3 3 0 0,4-3 13 0,-4 0 0 0,0 1 0 0,4-1 0 0,-4 0 0 0,0-3 0 31,0 3 0-31,0 0 0 0,0 0 0 0,4-3 0 0,-4 3 0 0,0 1 0 0,0-4 0 0,0 3 0 32,3-3 0-32,-3 3 0 0,1-3 0 0,2 0 0 0,-3 3 0 0,4-3 0 0,-4 0 0 0,0 0 0 15,3 0 0-15,-3 0 0 16,4 0 0-16,-4 3 0 0,0-3 0 0,0 0 0 15,0-3 0-15,4 3 0 0,-4 0 0 0,4 0 0 16,-1-3 0-16,-3 3 0 0,4 0 0 0,-4 0 0 0,3 0 0 0,1 0 0 16,-4-3 0-16,0 3 0 15,4 0 0-15,-4 0 0 16,3 0 0-16,-3 0 0 0,4 0 23 0,-4 0 7 0,0 0 2 16,0 0 0-16,0-3-32 0,0 3 0 0,-7 0 0 0,11-4 0 0,-1 4 0 0,-3 0 0 31,0-3 0-31,1 3 0 0,-1-3 0 0,0 0 0 0,0 0 0 0,0 3 0 0,0-3 0 15,0 3 0-15,0 0 0 0,0 0 0 0,0-3 0 0,0-1 0 0,-3 4 0 0,6-3 0 16,-6 0 0-16,6 3 0 0,-3-3 0 0,0 0 0 16,0 0 0-16,1 0 0 0,-1-1 0 0,3 1 0 15,-3 0 0-15,0 0 0 16,4-3 0-16,-4 3 0 0,4 0 0 0,-4-1-13 16,0 1 1-16,0-3 0 0,0 3 12 0,0 0 0 0,0 0 0 0,0-4 0 15,0 4 0-15,4 0 0 16,-4 0 0-16,3 0 0 0,1 0 0 0,-1 0 0 15,-3-1 0-15,4 1 0 0,-4-3 0 0,4 0 0 0,-4 3 0 0,3-1 0 16,-3 1 8-16,4 0-8 0,-4 0 0 16,0 0 0-16,4 0 0 0,-4 0 10 0,0-1-10 0,0 1 8 15,0 0-8-15,0 0 0 0,0-3 0 0,0 0 0 16,0 2 0-16,0 1 0 0,0-6 0 0,-3 3 8 0,3 2-8 0,0 1 0 16,0-3 0-16,-4 0 0 15,4-4 0-15,0 4 0 0,1 3 0 0,2-3 8 0,-6-1-8 16,3 4 0-16,0-3 0 15,0 3 0-15,0 0 0 0,-4-4 0 0,4 1 0 16,4 0 0-16,-7 0 8 0,6-1 0 0,-3 4 0 0,0-3 0 0,0 0-8 0,0 3 0 16,0-4 0-16,0 1 0 15,1 0 0-15,-5-1-16 0,4 1 4 0,-3 0 1 0,3 3 11 0,0-3 0 16,0 2 0-16,0-2 0 0,-4 0 0 0,8 3 0 16,-7 0 0-16,3-4 0 0,0 1 0 0,0 0 0 15,-4 3 0-15,4-4 0 0,0 1 0 0,0 3 0 0,0-3 0 0,0 3 0 16,1-4 0-16,-1 1 0 15,-4 0 0-15,4-1 0 0,0 1 0 0,0 3 0 16,-3 0 0-16,3-3 0 0,-4-1 0 0,4 1 0 16,-3 0 0-16,3 0 8 0,-3-1-8 0,-1 1 0 15,1 0 0-15,3-1 0 0,-4 1 0 0,-3 6 0 0,4-3 0 0,-1-3 0 16,4 0 0-16,-3-1 0 16,-1 1 0-16,1 3 0 0,3 0 0 0,-7 3 0 0,3-7 0 0,5 1 0 15,-5 0 0-15,4-3 0 0,-3 5 0 0,3-2 0 16,-4 3 0-16,1-3 0 0,-1-1 0 0,1 1 0 15,-1 0 8-15,1 0-8 16,-1-1 10-16,1 1-10 0,3 0 8 0,-3 3-8 0,-4-4 0 0,3 1 0 16,1 0 0-16,-1 0 0 0,-3-1 0 0,7 4 0 15,-7 3 0-15,4-6 0 0,-1 0 0 0,4 2 0 16,-3-2 0-16,3 0 0 0,-4 3 0 0,1-3 0 16,-1-1 0-16,1 4 0 0,-4 3 0 0,7-6 0 0,-3 0 0 0,-1 2 0 15,-3 4 0-15,7-6 0 16,-3 3 0-16,3 0 0 0,-4-3 0 0,-3 6 0 15,4-3 0-15,-1-1 0 0,1-2 0 0,-4 6 0 0,0 0 0 0,3-6 0 16,-3 6 0-16,4-3 0 16,-4 3 0-16,0-7 0 0,3 1 0 0,-3 6 0 15,0 0 0-15,0 0 0 0,0-3 0 0,0 3 0 16,0-6-33-16,0 6-13 0,0-3-2 0,0 3-1 16,0-7-120-16,0 7-24 0,0 0-5 0,-3-3-1 0</inkml:trace>
  <inkml:trace contextRef="#ctx0" brushRef="#br1" timeOffset="125292.69">13272 12335 119 0,'0'0'0'0,"0"0"0"15,0 0 0-15</inkml:trace>
  <inkml:trace contextRef="#ctx0" brushRef="#br1" timeOffset="142614.29">13261 12310 806 0,'0'0'17'0,"0"0"4"0,0 0 1 0,0 0 2 0,0 0-24 0,0 0 0 16,0 0 0-16,0 0 0 0,0 0 66 0,0 0 9 16,0 0 1-16,0 0 1 0,0 0-25 0,0 0-4 15,0 0-2-15,0 0 0 0,0 0-33 0,0 0-13 16,0 0 11-16,0 0-11 0,0 0 0 0,0 0 0 16,0 0 0-16,0 0 0 0,0 0 57 0,0 0 6 0,0 0 1 15,0 0 0-15,0 0-52 0,0 0-12 16,0 0 0-16,0 0 0 0,0 0 54 0,0 0 8 15,-4 3 2-15,4-3 0 0,0 0-23 0,0 0-4 16,-3 3-1-16,3-3 0 0,0 0-6 0,0 0-2 16,-7 0 0-16,7 0 0 0,0 0-28 0,0 0 0 15,0 0 0-15,0 0 0 0,0 0 0 0,0 0 0 16,0 6 0-16,0-6 0 0,0 0 31 0,0 0 0 0,-4 3 0 0,4-3 0 16,0 0-23-16,0 0-8 0,-3 7 0 0,3-7 0 15,0 0 14-15,0 0-3 0,0 0-1 0,0 0 0 31,-4 3 9-31,4-3 1 0,-3 3 1 0,3-3 0 0,-4 3-21 0,4-3 0 0,0 0 0 16,0 0 0-16,0 0 0 0,0 0 0 0,0 0 0 0,0 0 0 16,0 0 32-16,0 0 1 0,-3 6 1 0,3-6 0 0,-4 7-25 15,4-4-9-15,-3 0 0 0,3-3 9 0,0 0 15 0,0 0 2 16,0 0 1-16,0 0 0 16,0 0-38-16,-4 6-7 0,1-3-2 0,3-3 0 0,0 0 20 0,0 0 8 15,-4 0-8-15,4 0 12 16,-4 3-4-16,4-3 0 0,0 0-8 0,-3 0 12 0,3 0-4 0,-7 3-8 31,7-3 11-31,0 0-11 0,0 0 0 0,0 0 0 0,0 0 0 0,-4 4 0 0,4-4 0 0,-3 3 0 16,3-3 0-16,0 0 0 0,0 0 0 0,0 0 0 15,-7 3 0-15,7-3 0 0,-4 0 12 0,4 0-12 16,-7 0 12-16,7 0-12 0,0 0 8 0,-3-3-8 16,-4 3 0-16,7 0 0 15,0 0 0-15,0 0 0 0,-4 3 0 0,4-3 0 0,0 0 8 0,0 0-8 16,0 0 0-16,-7 0 0 15,0 0 0-15,7 0-9 0,0 0-1 0,0 0 0 0,0 0 18 0,-4 0 3 0,1 3 1 16,3-3 0-16,0 0-12 0,-7-3-17 0,3 3 4 0,4 0 1 16,0 0 12-16,-7 0 0 0,4-3 0 15,3 3 0-15,0 0 0 0,-7 0 0 0,0-3 0 0,7 3 0 16,-4 0 0-16,4 0 0 0,0 0 0 16,-7-4 0-16,4 4 13 0,3 0 6 0,0 0 1 0,-8-3 0 15,1 0-32-15,7 3-7 16,0 0-1-16,-3 0 0 0,3 0 20 0,-7-3 0 0,3 3 0 15,4 0 0-15,-7-3 0 0,4 0 0 0,3 3 0 0,-7 0 0 16,7 0 0-16,-4-3 0 0,-3 3 0 0,0-3 0 0,7 3 0 0,-3-4 0 31,-5 1 0-31,8 3 0 0,0 0 0 0,-7-3 0 0,4 3 0 0,3 0 0 0,-7-3 0 16,3 0 0-16,1 3 0 0,-4-3 0 0,3 0 21 16,4 3 8-16,0 0 2 0,-3 0 0 0,-1-4-31 15,1 1 0-15,-4 0 0 0,7 3 0 16,-4-3 0-16,0 0 0 0,1 0 0 0,-1 0 0 15,1 0 0-15,-4-1 0 0,3 1 0 0,1 0 0 16,-1 3 0-16,1-3 0 0,-1 0 0 0,-3 3 0 16,4-3 12-16,-1 0-3 0,1-1-1 0,-1 1 0 0,1 3-8 0,-1-3 0 15,0 0 0-15,1 0 0 0,-1 0 0 0,1 0 0 16,3 3 0 0,0-4 0-16,-4 4 0 0,4 0 0 0,-3-3 0 0,-1 0 0 0,1 0 0 15,-1 0 8-15,1 0-8 0,-1 0 8 16,1 0-8-16,-1-1 0 0,1 1 0 0,-1 0 0 15,1 0 0-15,3 0 0 0,-4 3 0 0,0-3 0 0,4-4 0 0,-3 4 0 0,-1 0 0 0,1 0 0 32,3 0 0-32,-4-3 0 0,1 2 0 0,-1 1 0 0,4-3 0 0,-3 3 0 0,-1-3 0 0,1 3 0 15,3-4 0-15,-4 4 0 0,1 0 0 0,-1-3 0 16,4 3 0-16,-3-1 0 0,-1-2 0 0,4 6 0 16,0 0 0-16,-3-6 0 15,3 3 0-15,-4-3 0 0,-3 2 0 0,3 1 0 0,4 0 0 16,-3-3 0-16,-4 0 0 0,7-1 0 15,-4 4 0-15,1-3 0 0,-1 0 0 0,4 2 0 0,-3-2 0 16,-1 0 0-16,4 3 0 0,0 3 0 0,0 0 0 0,-3-6 0 16,-1-1 0-16,1 4 0 15,-1-3 0-15,1 0 0 0,3-1 8 0,-4 1 0 16,1 3 0-16,-1-3 0 0,0-1-8 0,1 1 0 0,-1 3 0 0,1-3 0 16,-1-1 0-16,1 4 0 15,3 3 0-15,-4-6 0 0,-3 3 0 0,4-3 0 47,3-4 0-31,-4 7 0-16,1-3 0 15,-1 3 0-15,1-4 0 0,-1 4 0 0,4 3 0 0,-3-3 0 0,-1-3 0 0,1 3 0 0,-1-4 0 0,0 4 0 0,1-3 0 16,-1 0 0-16,1-1 0 0,3 4 0 0,-7-3 0 0,3 3 0 0,1 0 0 0,-1-3 0 16,1-1 0-16,-1 1 0 0,1 0 0 0,-1-1 0 0,1 1 0 0,-1 0 0 0,1 0 0 0,-1-1 0 0,0 4 0 0,4 0 0 0,-3-3 0 15,-1 3 0-15,1-4 0 0,-1 1 0 0,4 3 0 0,-3-3 0 16,3-1 0-16,-4 1 0 0,1 3 25 0,-1-3 3 15,1 6 1-15,-1-3 0 0,-3-4-29 0,4 1 8 16,-1 0-8-16,-3 3 0 0,4-4 0 0,-1 4 0 0,0-3 0 0,-3 0 0 16,4-1 0-16,-1 1 0 0,1 3 0 0,-4-3 0 15,7 3 0-15,-4-4 0 16,1 1 0-16,-1 3 0 0,-3-3 0 0,4 3 0 16,-1-4 0-16,1 1 0 0,-1 0 0 0,0 0 0 15,1 2 0-15,-1-2 0 0,1 0 0 0,-1 3 0 0,1-7 0 0,-1 7 0 16,1 0 0-16,-4-3 0 15,3 3 0-15,4-1 0 0,-3-2 0 0,-1 3 0 16,1-3 0-16,3 6 9 0,0 0-9 0,-4-3 0 0,1 0 0 0,-1-4 0 16,1 4 8-16,3-3 0 0,-4 3 0 0,0 0 0 15,1-1-8-15,3-2 0 0,-4 3 0 0,1-3 0 16,-1 3 0-16,4-1 0 0,0 4 0 16,-3-6 0-16,-1 3 0 0,1 0 0 0,-1-3 0 0,1 3 0 15,3-4 0-15,-4 4 0 0,4 3 0 0,-3-3 0 16,-1 3 0-16,4 0 0 0,-3-6 0 0,3 3 0 0,-4-1 0 15,4 4 0-15,-3-3 0 0,3-3 0 16,-4 0 0-16,4 3 0 0,-4 0 0 16,4 3 0-16,0 0 0 0,0 0 0 0,-3-4 0 0,-1 1 0 15,1 0 0-15,3 0 0 0,-4 0 0 0,4 0 0 0,-3 0 0 0,3 3 0 16,0 0 0-16,-4-4 0 0,1-5 0 0,3 6 0 16,0 3 0-16,-4-3 0 15,-3-4 0-15,7 1 0 0,-3 3 0 0,-1 0 0 0,4-3 0 16,0 6 0-16,0 0 0 0,0 0 0 0,-3-3 0 0,-1-1 0 0,1 1 0 15,-1 0 0-15,1 0 8 16,-1-3-8-16,0 3 8 0,4-1-8 0,0 4 0 0,-3-6 0 0,-1 3 0 16,4 3 0-1,-3-3 0-15,3 3 0 0,-4-3 0 0,4 0 0 0,-3-1 0 0,-1-2 0 0,1 3 0 16,-1-3 0-16,1 3 0 16,-1-4 0-16,1 4 0 0,3 3 0 0,0 0 0 15,-7-3 0-15,3 0 0 0,4 3 0 0,0 0 0 0,-7-3 0 0,3 0 0 16,4 3 0-16,-7 0 0 0,0-3 0 15,4-1 0-15,-1 1 0 0,4 3 0 0,0 0 0 0,-3-3 0 16,3 3 0-16,-7-6 0 16,3 0 0-16,1-1 0 0,-1 4 0 0,4 3 0 15,0 0 0-15,-7-3 0 0,7-3 0 0,-7 3 0 0,4 0 0 16,3 3 0-16,0 0 0 16,-4-4 0-16,0 1 0 0,1-3 0 0,3 3 0 0,-4-3 0 0,4-1 0 0,-3 4 0 0,3 0 0 0,-4 3 0 31,1-3 0-31,-1 0 0 0,1 0 0 0,-1 0 0 0,4-4 0 0,-3 4 0 0,3 3 0 0,-4-3 0 15,1 0 0-15,-1 0 0 0,1 0 0 0,-1-1 0 16,4 4 0-16,0 0 0 0,-3-3 0 0,-1 3 0 16,0-6 0-16,4 6 0 15,0-3 0-15,0 3 0 0,0 0 0 0,-3-3 0 0,-4 0 0 0,3-1 0 16,4 1 0-16,-3-3 0 0,3 6 0 16,-4-3 0-16,1 0 0 0,3 0 0 0,-4-4 0 0,1 4 0 15,-4 0 0-15,7 3 0 0,0 0 0 0,-4-3 0 16,4 3 0-16,0 0 0 0,0 0 0 0,-3-3 12 15,-1 0-12-15,1 0 12 0,-1-1-12 16,4 4 0-16,0 0 0 0,0 0 8 16,-3-3-8-16,-1 0 0 0,0 0 0 0,1 0 0 0,-1 0 0 0,1 0 0 15,-4 0 0-15,7-4 0 16,-4 4 0-16,4 3 0 0,0 0 0 0,0 0 0 0,-7-3 0 16,7 3 0-16,0-6 0 0,-3 3 0 15,3 3 0-15,0 0 0 0,0 0 0 0,0 0 0 0,0 0 0 16,0 0 0-16,-4-7 0 0,4 7 0 0,0 0 0 0,0 0 8 0,0 0-8 0,-7-3 8 15,4 0-8-15,-1 0 0 16,1-3 0-16,3 6 0 0,-4 0 0 0,4 0 0 16,-7-4 0-16,7 4 0 0,0 0 0 0,-4-3 0 15,1 0 0-15,-1 3 0 0,4 0 8 0,-3-6 0 0,-1 3 0 0,1 0 0 0,3 3-8 0,-4-3 0 32,1-1 0-32,3 4 0 0,0 0 0 0,0 0 0 0,0 0 0 15,0 0 0-15,-4-3 0 0,4 3 0 0,-3 0 0 0,-4-3 0 16,3 0 0-16,4 0 0 0,0 3 0 0,0 0 0 0,0 0 0 0,-3-3 0 15,-1 0 0-15,4 3 0 16,0 0 0-16,0 0 0 0,-3-4 0 0,-1 1 0 0,4 3 28 0,-4-3 3 16,4 3 1-16,0 0 0 0,0 0-32 0,-7 0 0 15,4-3 0-15,3 3 0 16,-4-6 0-16,1 0 0 0,3 2 0 0,-4 1 0 16,4 3 0-16,0 0 0 0,-7-3 0 0,7 3 0 15,0 0 0-15,0 0 0 0,0 0 0 0,0 0 0 0,-3-3 12 0,3 3-3 0,-4-3-1 0,1-3 0 31,-1 2-8-31,4 4 0 0,0 0 0 0,0 0 0 16,-3 0 0-16,3 0 0 0,-7-6 0 0,7 3 0 16,-4-3 0-16,4 6 0 0,-7-3 0 0,7-1 0 15,0 4 0-15,0 0 0 0,0 0 0 0,0 0 0 0,-7-3 0 0,7 3 0 16,-4 0 0-16,-3-6 0 0,4 0 0 0,-1 3 0 16,1-4 9-16,3 7-9 0,0 0 0 0,0 0 0 15,-4 0 0-15,4 0 8 0,-3-3-8 0,3 3 0 16,-7-3 0-16,3 3 0 0,4 0 0 0,-3-3 0 0,3 3 0 0,0 0 0 15,-4-9 0-15,4 9 0 16,0 0 0-16,0 0 0 0,-7 0 0 0,7 0 8 0,-4-4-8 0,4 4 8 16,-7-3-8-16,7 3 0 0,-3-3 0 0,3 3 0 15,-7-3 0-15,7 3 0 0,0 0 0 0,-4-3 0 16,4 3 0-16,-3-3 8 0,-4 0-8 0,3 3 8 16,4 0-8-16,0 0 0 0,-7-4 0 0,4-2 0 0,-1 3 0 0,4 3 0 15,0 0 0 1,-3-3 0-16,-1 0 0 0,0 0 8 0,1 0-8 0,3 3 8 0,-4-4-8 0,4 4 0 15,-3-3 0-15,3 3 0 16,-4 0 0-16,1 0 0 0,-1 0 0 0,4 0 0 16,0 0 0-16,-7-3 0 0,7 3 0 0,0 0 0 0,-3 0 8 0,-1 0 0 15,1 0 0-15,3 0 0 0,-7-3-8 0,3 3 0 16,1 0 0-16,-1 0 0 0,1 0 0 0,3 0 0 16,-4 0 0-16,0-3 0 0,1 3 11 0,-1-3 1 15,1 0 0-15,3 3 0 0,-4 3-12 0,-3-3 0 16,7 0 0-16,0 0 0 0,-7 0 17 0,7 0 2 15,-3 3 0-15,-1-3 0 0,-3-3-19 16,4 0 0-16,-1-1 0 0,1 4 0 0,3 0 0 16,-8 0 0-16,8 0 0 0,-3 4 0 15,-1-4 0-15,-3 0 0 0,4 3 0 0,-1-3 0 0,-3 0 0 0,7 0 0 16,-3-3 0-16,-1 3 0 0,4 0 11 0,-7 0-2 0,4 0 0 0,-4 3 0 16,7-3-9-16,0 0 0 0,-4 0 0 0,-3-3 0 15,3-1 0-15,4 4 8 16,-7 4-8-16,7-4 8 0,-7 0-8 0,4 3 0 0,-4-3 0 15,7 0 0-15,-4 0 0 0,-3 0 0 0,4 3 0 0,3-3 0 16,-4 0 8-16,-3 0-8 16,0-3 12-16,3 3-4 0,1 6-8 0,-1-3 0 0,1-3 0 0,3 0 0 15,0 0 0-15,-4 0 0 0,1 3 0 16,3-3 0-16,0 0 0 0,0 0 0 0,-4 0 0 0,4 0 0 16,-7 0 0-16,7 0 0 0,-3 3 0 0,-4-3 0 0,3 4 0 0,1-4 0 15,3 0 0-15,-4 0 0 16,1 0 0-16,-4 3 0 0,3-3 0 0,4 0 0 15,-4 3 0-15,4-3 0 0,-3 0 0 0,-4 3 0 16,3-3 8-16,4 0-8 0,-3 3 8 0,3-3-8 16,0 0 12-16,0 0-4 0,-4 0 0 0,4 0 0 0,0 0-8 0,-7 3 0 15,4 3 0-15,3-6 0 16,-4 4 0-16,4-4 0 0,0 0 0 0,0 0 0 16,0 0 28-16,-7 0 3 0,4 3 1 0,3-3 0 0,0 0-32 0,0 0 0 15,-7 3 0-15,7-3 0 0,-4 3 0 16,4-3 0-16,-4 3 0 0,4-3 0 0,0 0 0 0,0 0 0 15,-7 3 0-15,7-3 0 16,0 0 0-16,0 0 0 0,-7 3 0 0,7-3 0 0,-3 4 0 0,3-4 0 16,-7 3 0-16,7-3 0 0,0 0 0 0,-4 6 0 15,1-3 0-15,3-3 0 0,0 0 0 0,0 0 0 16,-7 3 0-16,7-3 0 16,-4 3 0-16,-3 1 0 0,7-4 0 0,0 0 0 0,-7 3 12 0,7-3-3 15,-3 3-1-15,3-3 0 0,-8 3-8 0,8-3 0 16,-3 3 0-16,3-3-11 0,0 0 11 0,0 0 0 15,-7 3 0-15,7-3 0 0,0 0 0 0,0 0 0 0,-7 0 0 16,7 0 0-16,-4 3 0 0,4-3 0 0,0 0 8 0,0 0-8 16,-7 3 0-16,7-3 8 0,0 0-8 0,-7 4 0 15,7-4 0-15,-3 3 0 0,3-3 0 0,0 0 0 16,-7 3 0-16,7-3 0 16,0 0 0-16,0 0 0 0,-7 0 0 0,7 0 0 0,0 0 0 15,-4 3 0-15,4-3 0 0,-7 3 0 0,0 0 0 0,7-3 0 0,0 0 0 0,0 0 8 16,0 0-8-16,-4 3 0 0,-3-3 0 15,7 0 0-15,-7 4 0 0,7-4 0 0,-3 3 0 0,3-3 0 16,-7 0 0-16,7 0 0 16,-7 3 0-16,7-3 0 0,0 0 0 0,-7 0 0 0,0 0 0 15,7 0 0-15,-4 6 0 0,4-6 8 0,-4 0-8 0,4 0 0 16,0 0 0-16,0 0 0 0,-7 3 0 0,7-3 0 16,-3 3 0-16,3-3 0 15,-7 0 0-15,7 0 0 0,0 0 0 0,0 0 0 16,-7 4 0-16,7-4 0 0,-7 3 0 0,7-3 0 15,-4 0 0-15,4 0 0 0,0 0 0 0,0 0 0 16,0 0 0-16,-3 3 0 0,-4 0 0 0,7-3 8 0,0 0-8 0,0 0 0 0,0 0 0 16,-4 3 0-16,-3 0 0 0,7-3 0 0,0 0 0 0,0 0 0 15,-4 3 0-15,4-3 0 0,-3 0 0 16,3 0 0 0,0 0 0-16,0 0 0 0,0 0 0 0,-7 3 0 0,3-3 8 15,4 0-8-15,-3 4 8 0,3-4-8 0,0 0 0 0,-4 0 0 16,4 0 0-16,-7 3 0 0,7-3 0 0,-3 3 0 0,3-3 0 0,-4 3 0 15,4-3 0-15,0 0 0 16,-3 0 0-16,3 0 0 0,-7 0 0 0,7 0 0 16,0 0 0-16,0 0 0 0,-4 3 0 0,4-3 0 0,-3 3 0 0,3-3 0 15,-4 3 0-15,4-3 0 16,-3 0 0-16,3 0 0 0,-8 4 0 0,8-4 0 16,-3 0 0-16,3 0 0 0,-4 3 0 0,4-3 0 0,-3 0 0 0,3 0 0 15,-4 6 0-15,-3-3 0 0,7-3 0 16,0 0 0-16,0 0 0 0,-3 3 0 0,3-3 0 0,-4 3 0 15,1 0 0-15,-1 1 0 0,4-4 0 0,-3 3 0 16,3-3 0-16,0 0 0 0,0 0 0 0,-7 0 0 0,7 0 0 0,-4 3 0 16,1-3 0-16,3 0 0 15,-8 3 0-15,5 3 0 0,-1-6 0 0,4 0 0 0,0 0 0 0,0 0 0 16,-3 3 0-16,-1-3 0 0,-3 4 0 16,7-4 0-16,-3 3 0 0,3-3 0 15,0 0 0-15,0 0 0 0,-4 6 0 0,-3-3 0 0,7-3 0 0,0 0 8 31,0 0-8-31,-3 3 0 0,-4 0 0 0,3-3 0 0,1 7 0 0,3-7 0 16,-4 3 0-16,4-3 0 0,-3 0 0 0,3 0 0 16,0 0 0-16,-8 3 0 0,5 3 0 0,-1-3 0 0,4-3 0 0,0 0 0 15,-7 3 0-15,7 4 0 0,0-7 0 0,-7 3 0 16,4 0 0-16,3-3 0 0,0 0 0 0,0 0 0 16,0 0 0-16,-4 3 0 0,4-3 0 0,-3 3 0 15,-4 4 0-15,7-7 0 0,-4 3 0 0,1 0 0 16,-1 3 0-16,1-3 0 0,-1 0 0 0,4-3 8 0,0 0-8 0,-4 3 0 15,1 1 0-15,3-4 0 16,-4 3 0-16,4-3 0 0,-3 3 0 0,3-3 0 0,-4 3 0 0,1 3 0 16,-1-3 0-16,4-3 0 0,0 0 0 0,-3 7 0 15,3-7 0-15,-7 3 0 0,3 0 0 0,4-3 0 16,0 0 0-16,0 0 0 0,-3 3 0 0,3-3 0 16,-7 6 0-16,3-2 0 0,1-1 0 0,3-3 0 15,-7 3 0-15,7-3 0 0,-4 3 0 0,0 0 0 0,1 0 0 16,-4 0 0-1,3 4 0-15,4-7 0 0,0 0 0 0,0 0 0 0,-3 0 0 16,-4 0 0-16,7 0 10 0,-4 3-2 0,4-3-8 0,-7 0 12 0,4 3-12 0,-4 0 0 16,3-3 0-16,1 6 0 0,-1-3 0 15,4-3 0-15,0 0 0 16,0 0 0-16,0 0 0 0,0 0 0 0,-4 7 0 0,-3-1 0 0,4 0 0 16,3-6 0-16,0 0 0 0,0 0 0 0,-4 3 0 0,4-3 0 15,-7 4 0-15,7-4 0 0,-3 3 0 0,3-3 0 16,0 0 0-16,-7 3 0 0,3 0 0 0,4-3 0 15,-7 6 0-15,4 0 0 16,3-6 0-16,0 0 0 0,0 0 0 0,-7 0 0 0,3 4 0 0,4-4 0 0,0 0 0 16,0 0 0-16,0 0 0 0,-7 6 0 15,7-6 0-15,-4 6 0 0,4-6 0 0,0 0 0 16,0 0 0-16,-3 3 0 0,-4 4 0 0,7-7 0 16,0 0 0-16,-4 6 0 0,1-3 0 0,3-3 0 15,0 0 0-15,-7 3 0 0,3 3 0 0,4-6 0 0,0 0 0 0,-3 3 0 16,3-3 0-1,0 0 0-15,-7 7 0 0,7-7 0 0,-4 3 0 0,4-3 0 0,0 0 0 16,0 0 0-16,-3 6 0 0,3-6 0 16,-4 6 0-16,4-6 0 0,-3 7 0 0,3-7 0 0,-4 6 0 0,4-6 0 15,-4 6 0-15,4-6 0 16,0 0 0-16,0 0 0 0,-3 7 0 0,-1-4 0 0,4-3 0 0,-3 6 0 16,-1-3 0-16,4-3 0 0,0 0 0 0,-7 3 0 15,7-3 0-15,-3 6 0 0,-1-2 0 16,4-4 0-16,-3 6 0 0,3-6 0 0,0 0 0 0,0 0 0 15,0 0 0-15,-4 3 0 0,1 0 0 0,-1 3 0 0,4-6 0 16,0 0 0 0,0 0 0-16,-7 4 0 0,4-1 0 0,-1 3 0 0,4-6 0 0,0 0 0 0,0 0 0 0,-3 0 0 15,3 0 0-15,-8 6 0 0,1-3 0 0,4 4 0 16,3-7 0 0,0 0 0-16,0 0 0 0,0 0 0 0,-4 3 0 0,1 3 0 0,3-6 0 15,-4 6 0-15,4-6 0 0,0 0 0 0,-3 7 0 0,3-7 0 16,-4 3 0-16,4-3 0 0,-3 6 0 0,3-6 0 15,0 0 0-15,0 0 0 0,-7 3 0 0,3 3 0 16,4-6 0-16,0 0 0 0,-7 4 0 0,7-4 0 16,-3 3 0-16,3-3 0 0,-8 0 0 0,8 0 0 15,-7 6 0-15,4-3 0 0,3-3 0 0,0 0 0 16,-7 3 0-16,7-3 0 0,-7 6 0 0,7-6 0 16,-4 4 0-16,4-4 0 0,-7 6 0 0,7-6 0 15,0 0 0-15,0 0 0 0,-3 3 0 0,-1 0 0 0,1 3 0 16,3-6 0-16,0 0 0 0,-4 4 0 0,-3-1 0 15,7-3 0-15,0 0 0 0,-3 3 0 16,3-3 0-16,-4 6 0 0,4-6 0 16,-4 3 0-16,1 0 0 0,3-3 0 0,-4 7 0 0,4-7 0 15,-3 3 0-15,3-3 0 0,-4 6 0 16,4-6 0-16,0 0 0 0,-3 6 0 0,-1 1 0 16,4-7 0-16,0 0 0 0,0 0 0 0,-3 3 0 0,3-3 0 0,-4 6 0 0,1-3 0 15,3-3 0-15,0 0 0 16,-7 3 0-16,3 0 0 0,4-3 0 0,-3 7 0 0,3-7 0 15,-4 6 0-15,4-6 0 0,-3 3 0 0,-1 3 0 0,4-6 0 16,0 0 0-16,-4 7 0 0,1-4 0 0,3-3 0 0,0 6 0 0,0-6 0 31,-4 6 0-31,4-6 0 0,-3 3 0 0,-1 4 0 0,4-7 0 16,-3 6 0-16,-1-3 0 0,4-3 0 0,0 0 0 0,0 0 0 16,-7 3 0-16,4 0 0 0,3-3 0 0,-4 7 0 15,4-7 12-15,-3 3-4 0,3 3-8 0,0-6 12 16,0 0-12-16,0 0 0 0,-7 3 0 0,3 3 0 15,4-6 0-15,0 0 0 0,0 0 0 0,-3 7 0 16,-1-1 0-16,1-3 0 0,3-3 0 0,0 0 0 0,0 0 0 0,0 0 0 16,0 0 0-16,-4 6 0 0,-3-2 0 0,3 2-8 15,4-6 8-15,0 0-13 0,-3 3 13 0,3-3 0 16,0 0 0-16,-7 3 0 16,3 3 0-16,4-6 0 0,0 0 0 0,-3 4 0 0,-1-1 0 0,1 0 0 0,-1 3 0 0,4-6 0 15,-3 6 0-15,3-3 0 0,-4 1 0 0,4-4 0 31,0 0 0-31,0 0 0 0,-3 6 0 0,-1-3 0 16,1 3 0-16,3-3 0 0,0-3 0 0,-4 7 0 16,0-4 0-16,1 6 0 0,-1-6 0 0,4-3 0 0,-3 7 0 0,3-7 0 15,-4 3 0-15,4-3 0 0,-3 6 0 0,3-3 0 0,-4 3 0 0,4-6 0 16,0 0 0-16,0 0 0 0,-3 4 0 0,-1 2 0 16,1-3 0-16,3-3 0 0,0 0 0 0,0 0 0 15,-4 6 0-15,1 1 0 0,-1-4 0 0,4-3 0 16,-3 3 0-16,3-3 0 15,-4 3 0-15,4-3 0 0,-3 3 0 0,-1 0 0 0,1 0 0 0,3-3 0 16,0 0 0-16,-4 3 0 0,0 4 0 0,1-4 0 16,3-3 0-16,-4 3 0 0,1 3 0 0,-1 1 0 0,4-7 0 0,-3 3 0 15,3-3 0-15,-4 3 0 0,4-3 0 0,0 3 0 16,-3 3 0-16,-1-3 0 16,4-3 0-16,-3 4 0 0,-1-1 0 0,4-3 0 15,-3 3 0-15,3-3 0 0,-4 3 0 0,1 0 0 16,3-3 0-16,-4 3 0 0,1 0 0 0,-1 4 0 0,4-7 0 0,-4 3 0 15,1 0 0-15,3-3 0 16,-4 3 0-16,4 0 0 0,0-3 0 0,-7 6 0 16,4-2 0-16,3-4 0 0,-4 3 0 0,4-3 0 15,-3 3 0-15,-4 0 0 0,7 0 0 0,0-3 0 0,0 0 0 0,-7 3 0 16,3 3 0-16,1-2 0 0,3-4 0 0,-4 3 0 16,1 3 0-16,-1-3 0 0,4-3 0 0,0 0 0 15,-7 3 0-15,3 0 0 0,4-3 0 0,-3 4 0 16,-4-1 0-16,3 0 0 0,4-3 0 0,-3 3 0 15,-1 0 0-15,4-3 0 0,0 0 0 0,-3 3 0 16,-4-3 0-16,7 0 0 0,-4 3 0 0,4-3 0 16,-7 4 0-16,7-4 0 0,0 0 0 0,-3 3 0 15,-4 0 0-15,7-3 0 0,0 0 0 0,0 0 0 0,0 0 0 16,-4 3 0-16,4-3 0 0,-7 3 0 0,3-3 0 0,4 0 0 16,-7 3 0-16,0-3 0 15,4 3 0-15,-1-3 0 0,1 0 0 0,3 0 0 0,-7 3 0 0,3-3 0 16,1 4 0-16,-1-4 0 0,-3 0 0 0,4 3 0 15,-1-3 0-15,4 0 0 0,-7 3 0 0,7-3 0 16,-4 0 0-16,1 0 0 0,-4 3 0 0,7-3-9 0,-4 0 9 0,4 0 0 31,-3 3 0-31,3-3 0 0,-7 3 0 0,7-3 0 16,-4 0 0-16,1 3 0 0,-4-3 0 0,7 0 0 0,0 0 0 0,0 0 0 16,-4 4 0-16,4-4 0 0,-7 0 0 0,7 0 0 15,-4 3 0-15,4-3 0 0,-7 0 0 0,7 0 0 0,0 0 0 0,0 0 0 16,-3 3 0-16,3-3 0 0,-4 0 0 0,4 0 0 15,0 0 0-15,-7 3 0 16,4-3 0-16,3 0 0 0,-7 3 0 0,7-3 0 16,-4 0 0-16,4 0 0 0,-7 3 0 0,7-3 0 0,-3 3 0 0,3-3 0 15,0 0 0-15,-7 4 0 0,7-4 0 0,-4 3 0 0,4-3 0 0,-3 3 0 16,3-3 0 0,0 0 0-16,-8 3 0 0,8-3 0 0,-3 0 0 0,3 0 0 0,-7 3 0 0,7-3 0 15,-4 0 0-15,4 0 0 16,-3 3 0-16,3-3 0 0,-7 0 0 0,7 0 0 0,-4 3 0 0,4-3 0 31,-3 0 0-31,-1 3 0 0,-3 1 0 0,7-4 0 0,0 0 0 16,0 0 0-16,-3 3 0 0,-1 0 0 0,4-3 0 0,-3 3 0 0,-1 0 0 0,4-3 0 15,0 0 0-15,0 0 0 0,-4 0 0 0,4 0 0 16,0 0 0-16,-7 3 0 0,4 4 0 0,-1-4 0 16,4-3 0-1,0 0 0-15,-3 0 0 0,-1 0 0 0,4 0 0 0,-7 3 0 0,4-3 0 0,-1 3 0 16,1-6 0-16,3 3 0 15,-7 3 0-15,7-3 0 0,-4 3 0 16,4-3 0-16,-3 0 0 0,-1 3 0 0,4-3 0 0,0 0 0 0,-7 3 0 0,7-3 0 16,0 0 0-16,-4 0 0 0,1 3 0 0,-1 1 0 15,4-4 0-15,0 0 0 0,0 0 0 0,-7 3 0 0,4-3 0 0,3 0 0 16,-7 3 0-16,7-3 0 0,-4 0 0 0,4 0 0 16,-7 6 0-16,7-6 0 0,0 0 0 0,-7 0 0 15,7 0 0-15,0 0 0 0,-3 3 0 0,3-3 0 16,0 0 0-16,-7 0 0 15,7 0 0-15,0 0 0 0,-8 3 0 0,8-3 0 0,-3-3 0 0,-4 0 0 16,7 3 0-16,-4 0 0 16,4 0 0-16,0 0 0 0,0 0 0 0,-7 0 0 0,0 0 0 0,7 0 0 15,-7 0 0-15,7 0 0 0,-3 3 0 0,3-3 0 16,-7-3 0-16,7 3 0 16,0 0 0-16,0 0 0 0,-4 0 0 0,-3 0 0 0,4 0 0 0,3 0 0 15,-4 0 0-15,0 0 0 0,4 0 0 0,0 0 0 0,-3-3 0 0,-4 3 0 16,3 0 0-16,4 0 0 15,0 0 0-15,0 0 0 0,-3 0 0 0,3 0 0 16,-7 0 0-16,7 0 0 0,0 0 0 0,-4 0 0 16,1-3 0-16,3 3 0 0,0 0 0 0,0 0 0 15,-7 6 0-15,0-3 0 0,7-3 0 0,0 0 0 0,0 0 0 0,-4 0 0 16,-3 0 0-16,3 0 0 16,4 0 0-16,-7 3 0 0,7-3 0 0,-3-3 0 0,3 3 0 0,0 0 0 15,-7 0 0-15,7 0 0 16,-7 0 0-16,3-3 0 0,4 3 0 0,-3 0 0 0,-1 0 0 0,4 0 0 15,-7 0 0-15,7 0 0 16,0 0 0-16,0 0 0 0,-3-3 0 0,3 3 0 0,-7 0 0 16,7 0 0-16,-7-3 0 0,7 3 0 0,-4 0 0 0,4 0 0 15,0 0 0-15,-7 0 0 0,7 0 0 16,-4-3 0-16,-3 3 0 0,4-3 0 0,3 3 0 0,-7 0 0 16,7 0 0-16,-4 0 0 0,1 0 0 0,3 0 0 15,0 0 0-15,0 0 0 0,-7-4 0 0,7 4 0 0,0 0 0 0,-4-3 0 16,1 3 0-1,3 0 0-15,-4-3 0 0,4 3 0 0,0 0 0 0,-3-3 0 0,-1-3 0 0,0 3 0 16,1 0 0-16,-1-4 0 0,1 4 0 0,3 3 0 16,0-3 0-16,-4-3 0 0,1-1 0 0,3 4 0 15,-4-3 0-15,1 0 0 0,3 3 0 0,0 3 0 0,-4-7 0 16,1 4 0-16,-1 0 0 0,4 0 0 0,-3 0 0 0,3 3 0 16,-4-6 0-16,4 6 0 15,-3-4 0-15,3 4 0 0,-4-3 0 0,4 3 0 16,-3-3 0-16,-1 0 0 0,1 0 0 0,3 3 0 15,-4-3 0-15,0 0 0 0,4 3 0 0,-3-4 0 16,-1 1 0-16,1 3 0 0,-1-3 0 0,4 3 0 0,0 0 0 0,-3-3 0 16,-4 0 0-16,3 3 0 15,4 0 0-15,-3-3 0 0,-4 0 0 0,7 3 0 16,0 0 0-16,-4-3 0 0,1 3 0 0,-1-4 0 16,-3 1 0-16,7 3 0 0,0 0 0 0,-4-3 0 15,1 3 0-15,3 0 0 0,-7-3 0 0,3 0 0 0,1 0 0 0,3 3 0 16,-7 0 0-16,3-3 0 0,1-1 0 0,3 4 0 15,-7-3 0-15,3 3 0 0,4 0 0 0,-7-3 0 16,4 0 0-16,3 3 0 0,-7-3 0 0,7 3 0 16,-4-3 0-16,0 0 0 0,4 3 0 0,-7-4 0 15,4 1 0-15,-1 0 0 0,4 3 0 0,-3-3 0 16,3 3 0-16,-7-3 0 0,3-3 0 0,-3 3 0 0,7 3 0 16,-3-4 0-16,-4 1 0 0,7 3 0 15,-4-3 0-15,1 0 0 0,-5 0 0 0,8 3 0 0,-3-3 0 0,3 3 0 16,-4-3 0-16,-3-1 0 0,7 4 0 15,0-3 0-15,-3-3 0 0,-1 3 0 16,1 0 0-16,3 3 0 0,-4-3 0 0,4 3 0 0,-7-3 0 16,4-1 0-16,-1 1 0 0,1 0 0 0,-1 0 0 0,1 0 0 15,-1 0 0-15,1 0 0 0,-1-1 0 0,0 1 0 0,1 0 0 0,-1 0 0 16,1 0 0-16,-1 0 0 16,4 3 0-16,-3 0 0 0,3-3 0 0,-4-1 0 15,1 1 0-15,-1 0 0 0,1 0 0 0,3 3 0 0,-4-3 0 0,1 3 0 16,-1-3 0-16,4 3 0 15,0-3 0-15,-3-4 0 0,-1 4 0 0,1 0 0 16,-1 0 0-16,0 0 0 0,1 0 0 0,3 3 0 0,0-3 0 0,-4-1 0 16,1 1 0-16,3 3 0 0,0 0 0 0,0 0 0 15,-7-3 0-15,7 0 0 16,-4-3 0-16,4 6 0 0,-3-3 0 0,-1-1 0 0,4-2 0 0,0 6 0 31,0 0 0-31,-3 0 0 0,-1-6 0 0,1 3 0 0,3 3 0 0,0 0 0 0,-4-3 0 0,1 0 0 16,-1-4 0-16,1 4 0 0,-1-3 0 0,1 3 0 15,-1-4 0-15,0 7 0 0,4 0 0 16,-3-3 0-16,-1 0 0 0,4-3 0 0,-3 0 0 16,-1 3 0-16,1 3 0 0,-1-4 0 0,1 1 0 0,3 3 0 0,-4-3 0 15,4 3 0 1,0 0 0-16,0 0 0 0,-3-6 0 0,-1 3 0 0,1 0 0 0,-1-1 0 16,1 1 0-16,-1 0 0 0,1 0 0 0,-1 3 0 0,0-3 0 15,1 0 0-15,-1 0 0 0,1-1 0 16,-1-2 0-16,1 3 0 0,-1 0 0 0,1-3 0 15,-1-1 0-15,1 4 0 0,-1 0 0 0,1 0 0 0,-1 3 0 0,4 0 0 16,-3-3 0-16,-1 3 0 16,1-6 0-16,-1-1 0 0,1 4 0 0,-1 0 0 0,4 3 0 0,0 0 0 15,0-3 0-15,-7 0 0 0,3 0 0 0,1-4 0 16,-1 4 0 0,4 3 0-16,-7-3 0 0,7 0 0 0,-7-3 0 0,4-1 0 15,-1 4 0-15,-3 0 0 0,7 3 0 0,-3-3 0 16,-1 0 0-16,4 3 0 0,0 0 0 0,-3-3 0 0,-1 0 0 0,0-4 0 0,-3 4 0 0,4 0 0 31,-1-3 0-31,1 3 0 0,3 3 0 0,0 0 0 0,-7-7 0 0,3 4 0 0,1 0 0 16,-1-3 0-16,1 3 0 0,-1 0 0 15,1-4 0-15,-1 4 0 0,1 0 0 0,-1 0 0 16,-3-3 0-16,3 2 0 0,1-2 0 0,-1 3 0 16,1 0 0-16,-4-3 0 0,3 3 0 0,1 3 0 0,-1-7 0 0,1 4 0 15,-1 0 0-15,1 0 0 16,-1 0 0-16,1 0 0 0,-4-1 0 0,3 1 0 0,0-3 0 0,1 3 0 15,3 3 0-15,-4-3 0 0,1-3 0 0,-4 2 0 16,3 1 0-16,1-3 0 16,-1 3 0-16,1 0 0 0,-1 0 0 0,4 3 0 0,-7-4 0 0,4 1 0 15,-1 0 0-15,1 0 0 0,-1 0 0 0,1 0 0 0,-1-4 0 16,0 1 0-16,-3 3 0 0,4-3 0 16,3 6 0-16,-4-3 0 0,1 0 0 0,-1-1 0 0,-3 1 0 0,4-3 0 15,-1 0 0 1,1-1 0-16,-1 4 0 0,1 0 0 0,-1 0 0 0,1 0 0 0,-1 0 0 0,0 0 0 15,4 3 0-15,-3-4 0 16,-1 1 0-16,1 0 0 0,-1 0 0 0,1 0 0 16,-1-3 0-16,1 6 0 0,-1-3 0 0,1-1 0 0,-1 4 0 0,1-3 0 15,-1 0 0-15,1 0 0 16,-1 0 0-16,1 0 0 0,-1 0 0 0,-3-1 0 16,3-2 0-16,1 0 0 0,-4 3 0 0,7 0 0 0,-4 3 0 0,1-3 0 15,-1-1 0-15,1 1 0 0,-1 0 0 0,1 0 0 16,-1 0 0-16,1 3 0 0,-1-6 0 15,1 2 0-15,-1 4 0 0,-3-3 0 0,7 0 0 16,-4 0 0-16,-3-3 0 0,4 3 0 0,3 3 0 0,-4-4 0 16,-3-2 0-16,4 3 0 0,-1 0 0 0,1 0 0 15,-4-3 0-15,0 2 0 0,7 4 0 0,-4-3 0 16,-3-3 0-16,4 3 0 0,3 3 0 0,-4-3 0 0,-3 0 0 0,7 3 0 16,0 0 0-16,-4-7 0 0,-3 4 0 0,7 3 0 15,0 0 0-15,0 0 0 16,-7-3 0-16,4 0 0 0,3 3 0 0,-7-3 0 0,7 3 0 0,-4-3 0 15,1-4 0-15,-1 1 0 16,-3 0 0-16,4 3 0 0,-5-4 0 0,5 1 0 16,-4 0 0-16,3 3 0 0,-3-4 0 0,4 4 0 0,-1 0 0 0,1 0 0 15,-1 0 0-15,4 3 0 0,0 0 0 16,-3 0 0-16,3 0 0 0,0 0 0 0,-7-3 0 0,7 3 0 0,-4 0 0 0,4 0 0 16,-3 0 0-16,3 0 0 15,-7-6 0-15,3 6 0 16,4 0 0-16,0 0 0 0,-7-4 0 0,3 1 0 0,1 0 0 0,-1 0 0 15,4 3 0-15,0 0 0 0,-7-3 0 0,7 3 0 16,-3-3 0-16,3 3 0 0,0 0 0 0,-4-3 0 0,1-1 0 0,3 4 0 16,-4-3 0-16,4 0 0 15,-3-3 0-15,-1 0 0 0,1-1 0 0,-1 1 0 0,4 0 0 0,-3 0 0 16,-1 2 0-16,0 1 0 0,4-6 0 16,-3 3 0-16,3 2 0 0,0 4 0 0,-4-3 0 0,4 3-16 15,0 0 2-15,0 0 1 16,0 0-107-16,0 0-22 15,0 0-4-15,0 0-796 0,7 7-159 0</inkml:trace>
  <inkml:trace contextRef="#ctx0" brushRef="#br2" timeOffset="154417.97">13018 12548 496 0,'0'0'11'0,"-4"6"2"16,-3-3 1-16,3 0 0 0,-6-3-14 0,3 4 0 0,0 2 0 0,3-3 0 16,-3 0 0-16,0 3 0 0,0 1 0 15,0-1 0-15,3-3 0 0,4-3-10 0,0 0 2 0,0 0 0 16,0 0-32-16,0 0-5 0,0 0-2 0,0 0 0 0,0 0 36 0,0 0 11 15,0 0 0-15,0 0 0 16,0 0 0-16,0 0 0 0,0 0 0 0,0 0 0 16,0 0 11-16,0 0-11 0,0 0 12 0,0 0-12 15,0 0 0-15,0 0 0 0,0 0 0 16,0 0 0-16</inkml:trace>
  <inkml:trace contextRef="#ctx0" brushRef="#br2" timeOffset="157113.79">13067 12470 494 0,'-11'0'20'0,"11"0"-20"16,0 0 0-16,0 0 0 0,0 0 32 0,0 0 3 15,-7 0 0-15,7 0 0 16,0 0 12-16,-3 0 2 0,3 0 1 0,-7 3 0 15,7-3 14-15,-4 0 4 0,-3 0 0 0,4 3 0 16,3-3-24-16,-4 3-4 0,-3 0 0 0,3 0-1 0,4-3-23 0,-3 3-5 16,-1 0-1-16,4-3 0 0,-7 4-10 0,7-4 10 0,-3 6-10 0,3-6 10 31,-4 3-10-31,4-3 8 0,-3 3-8 0,-4 0 8 16,7-3 3-16,-4 3 0 0,4-3 0 0,-3 4 0 15,-1-1 11-15,4-3 2 0,-3 3 1 0,-4 3 0 0,3-3 2 0,0 0 0 0,4-3 0 0,-3 7 0 16,-1-4-9-16,-3 3-2 15,4-3 0-15,-1 0 0 0,-3 4-3 0,4-4-1 16,-1 0 0-16,1 3 0 0,-1 0-12 0,-3-2 0 16,4 2 0-16,-1 3 0 0,-3-2 0 0,3-1 0 0,1 0 0 15,-1 0 0-15,4 1 8 0,0 2-8 0,-3 0 0 0,-1-2 0 16,1 2 11-16,-1-3-11 16,1 4 12-16,-1-1-12 0,-3-3 0 0,4 4 0 0,-4-4 0 15,3 0 0-15,1 4 8 0,-1-4-8 0,-3 3 0 0,0 1 0 16,0-4 10-16,3 4-10 0,-3-4 8 0,0 0-8 15,0 4 0-15,4-1 0 0,-4 0 8 0,0 1-8 16,-1-1 0-16,5 1 12 0,-4-1-12 0,0-3 12 16,3 0-2-16,-3 1 0 0,0-1 0 0,0 3 0 15,0-2-2-15,0 2-8 0,3-3 12 0,-3 4-4 0,0-4-8 16,0 0 0-16,0 4 0 0,0-1 0 16,0 1 0-16,0-1 0 0,-3 4 0 0,2-4 0 0,-2 0 12 15,3 1 0-15,0-1 0 0,-4 1 0 0,4-4 7 0,0 3 1 16,0-3 1-16,3 1 0 15,-3 2-11-15,0-3-2 0,0 4-8 0,4-4 12 0,-4 0-1 16,3-2-1-16,-3 2 0 0,0 0 0 0,4 0-10 0,-4 4 12 47,-1-4-12-47,5 7 12 16,-8-4-12-16,4 3 0 0,0-2 0 15,0 2 0-15,0-2 0 0,0-1 0 0,-4-2 0 0,4 2 0 16,0 0 0-16,0-2 8 0,0-1-8 0,0 0 0 0,4 0 0 0,-4-2 0 0,0 2 8 0,0-3-8 0,3 0 0 0,-3 3 0 0,3-2 0 0,-3 2 8 0,0-3-8 0,4 0 0 0,-4 0 0 0,3 0 0 15,-3 0 20-15,0 4 9 16,4-1 2-16,-5-3 0 0,5 3-31 0,-4 1 8 0,0-4-8 0,0 3 0 16,3-3 0-16,-3 3 0 0,4-2 0 0,-1-1 0 15,4-3 0-15,0 0-12 0,-7 0 3 16,7 0 0-16,-3 0 9 0,-4 0 9 0,7 0-1 0,0 0-8 16,0 0 15-16,0 0-4 0,-4 0-1 0,4 0 0 15,0 0-10-15,-4 0 0 0,4 0 0 0,0 0 0 16,0 0 0-16,0 0 8 15,0 0-8-15,0 0 0 0,0 0 0 0,0 0 0 0,4-3 8 0,0-4-8 0,-4 4 0 16,7-3 0-16,-4 0 0 0,1-1 0 0,-1 1 0 0,1 3 8 16,-1 0-8-16,4-3 8 15,-3 2-8-15,-1 1 8 0,1-3-8 0,3 3 8 0,-7 3-8 16,3-6 0-16,4 3 0 0,-3-4 0 16,3 1 0-16,-3 3 0 0,3 0 0 0,-4-4 0 15,4-2 0-15,-3 0 0 0,3-1 0 0,0 4 0 0,0 0 0 0,-4-1 8 16,5 1-8-16,-5-3 8 15,4 2 0-15,0-2 0 0,0 3 0 0,-3-1 0 16,3-2-8-16,0 0 0 0,0 2 0 0,3-2 0 0,-6 0 23 0,7 2 9 16,-4 1 1-16,0 0 1 0,0-4-34 0,0 4-17 15,-4 0 1-15,8-4 1 0,-8 4 24 0,5-3 5 16,-1 2 1-16,0 1 0 0,0-3-15 0,0-1 0 16,0 4 0-16,0 0 0 15,0 3 9-15,0-4-1 0,0 1 0 0,0 0 0 0,0 0 4 16,0 3 0-16,0-4 0 0,-3 4 0 15,3-3-12-15,0 0 0 0,-4 2 0 0,4-2 0 0,1 3 0 0,-5 0 8 0,4-3-8 0,0 2 8 16,4-2-8-16,-4 3 0 16,-4-3 0-16,8 3 0 0,-8-4 0 0,4 1 0 15,1 0 0-15,-1 0 0 0,0-1 0 0,-4 1 0 16,4 3 0-16,0-3 0 0,-3-1 8 0,-1 4 0 0,-3 3 0 0,4-6 0 16,3 3-8-16,-4-7 0 0,-3 4 0 0,8 3 0 15,-8 3 28-15,3-6 3 0,1 3 1 0,3-4 0 16,-4 4-32-16,1-3 0 0,-1 3 0 0,1-3 0 15,-1-1 0-15,1 1 0 0,3 3 0 0,-4-3 0 16,1-1 0-16,-1 1 0 0,1 0 0 0,3-1 0 16,-7 1 12-16,4 3-3 0,-1-3-1 15,1 3 0-15,-4 3-8 0,3-3 8 0,-3 3-8 0,4-7 8 16,-1 1-8-16,1 3 0 0,-4 3 0 0,3-3 0 16,4-4 0-16,-7 1 0 0,4 3 0 0,-1-3 0 15,1 3 8-15,-4 3 0 0,3-4 0 0,1-2 0 0,-1 0-8 0,1 3 0 16,-4 3 0-16,7-3 0 15,-7 3 0-15,0 0 0 0,4-7 0 0,-4 7 0 16,7-3 0-16,-7 3 0 0,0 0 0 0,3-6 0 0,4 0 0 0,-3 3 0 0,-4 3 0 0,0 0-11 31,3-4 11-31,-3 4 0 0,7-6 0 0,-3 3 0 0,-4 3 0 16,3-3 0-16,-3 3 0 0,7 0 0 0,-7 0 0 0,4-3 0 0,3 3 0 16,-3-3 0-16,-4 3 0 0,7-3 0 0,-4-1 0 0,1 4 0 15,-4 0 0-15,7 0 0 16,-7 0 0-16,7-3 0 0,-4 3 0 0,4-3 0 15,-3 0 0-15,-1-3 0 0,1-1 0 0,-1 1 0 16,1 3 0-16,-4-3 0 0,0 6 0 0,7-3 0 16,-7 3 0-16,4-4 0 0,-4 4 0 0,3-6 0 0,-3 6 0 0,7-3 0 15,-3-3 0 1,-4 6 0-16,3-3 0 0,4 0 0 0,-7 3 0 0,4-4 0 16,-4 4 0-16,7-6 0 0,-4 3 0 0,-3 3 0 0,4-3 0 0,-4 3 0 15,7-3 0-15,-7 3 0 0,3-3 0 0,-3 3 0 16,8-4 0-16,-8 4 0 0,3-6 0 0,-3 6 0 15,7-3 0-15,-7 3 0 0,4-3 0 16,3 0 8-16,-7 3-8 0,3-3 0 0,1-4 0 0,-4 7 0 16,7-3 0-16,-7 3 0 0,3-3 8 0,-3 3-8 15,0 0 9-15,7-3-9 0,-7 3 12 0,4-3-12 0,-4 3 0 0,0 0 0 16,3-3 0-16,-3 3 0 16,0 0 0-16,8-3 0 0,-5-1-10 0,-3 4 10 15,0 0 0-15,7-3 0 0,-7 3 0 0,0 0 0 0,4-3 0 0,-4 3 0 16,0 0 8-16,7-3-8 0,-4 0 8 0,-3 3-8 15,0 0 8-15,0 0-8 16,0 0 0-16,0 0 0 0,0 0 0 0,7-3 0 0,-7 3 0 0,0 0 13 0,4-7-3 0,-4 7-1 16,0 0-9-16,0 0 0 15,0 0-12-15,0 0 12 0,0 0 0 0,0 0 0 0,0 0 0 0,0 0 0 16,0 0-9 0,0 0 9-16,0 0 0 0,0 0 0 0,0 0 0 0,0 0 14 0,0 0-1 0,0 0 0 15,3-3-13-15,-3 3 0 16,0 0 0-16,0 0 0 0,0 0 0 0,0 0 0 0,0 0 0 0,0 0 0 15,0 0 0-15,0 0 0 0,0 0 0 0,0 0 0 16,0 0 19-16,0 0 1 16,0 0 0-16,0 0 0 0,0 0-20 0,0 0 0 15,0 0 0-15,0 0 0 0,0 0 0 0,0 0 0 16,0 0 0-16,0 0 0 0,0 0-11 0,0 0-2 0,0 0-1 0,0 0 0 16,0 0 23-16,0 0 5 0,0 0 1 0,0 0 0 15,0 0-15-15,0 0 0 0,0 0 0 0,0 0 0 16,0 0 0-16,0 0 0 0,0 0 0 0,0 0 0 15,0 0 0-15,0 0 0 0,0 0 0 16,0 0 0-16,0 0 0 0,0 0-16 0,0 0 3 0,0 0 1 16,0 0 20-16,0 0 4 0,0 0 0 0,0 0 1 15,0 0-13-15,0 0 0 0,0 0 0 0,0 0 0 0,0 0 0 0,0 0-13 16,0 0 2-16,0 0 1 16,0 0 10-16,0 0 9 0,0 0-1 0,0 0-8 15,0 0-51-15,0 0-17 0,0 0-3 0,-3 3-688 16,3-3-137-16</inkml:trace>
  <inkml:trace contextRef="#ctx0" brushRef="#br2" timeOffset="158028.49">14827 10466 414 0,'0'0'12'0,"0"0"2"0,0 0-14 0,0 0 0 0,0 0 0 0</inkml:trace>
  <inkml:trace contextRef="#ctx0" brushRef="#br2" timeOffset="160268.42">14732 10604 619 0,'0'0'13'0,"0"0"3"0,0 0 1 0,0 0 1 0,0 0-18 0,0 0 0 0,0 0 0 0,0 0 0 0,0 0 50 15,0 0 6-15,0 0 2 0,0 0 0 0,0 0-18 0,0 0-3 16,0 0-1-16,0 0 0 0,0 0-19 0,0 0-4 15,0 0-1-15,0 0 0 0,0 0 12 0,4 0 3 16,3-3 0-16,-7 3 0 0,3 0-17 0,-3 0-10 16,7-3 12-16,0 3-12 0,-7 0 31 0,0 0-1 15,4-3 0-15,-4 3 0 0,7-4 6 16,-4 1 2-16,-3 3 0 0,0 0 0 0,0 0-20 0,0 0-4 16,0 0-1-16,4-3 0 0,-1-3 12 0,1 3 3 15,-4 3 0-15,0 0 0 0,0 0-5 0,7-3-1 0,-3-4 0 0,-1 4 0 16,1 0-8-16,-4 3-2 0,3-3 0 0,4 0 0 15,-3-4-1-15,-1 4-1 0,-3 3 0 16,0 0 0-16,4-3-10 0,-4 3 12 0,7-6-12 0,-7 6 12 16,3-3-12-16,-3 3 0 0,7-3 0 0,-3-4-11 15,-1 4 25-15,1 0 5 16,-1 0 1-16,1-3 0 0,0 3-6 0,-4-1-1 0,0 4 0 0,0 0 0 0,3-3 3 16,-3 3 0-16,0 0 0 0,4-3 0 0,-4 3-4 0,7-6 0 31,-7 3 0-31,0 3 0 0,0 0-12 0,7-7 8 0,-4 4-8 15,-3 0 0-15,4-3 8 0,-4 6-8 16,0 0 0-16,7-3 9 0,-7 0-1 0,3 0 0 0,1-1 0 0,-4 4 0 16,3-6 8-16,-3 6 0 0,4-3 1 0,-4 3 0 0,0 0-4 0,3-3-1 15,1-3 0-15,0-1 0 16,-4 7-12-16,3-3 0 0,-3 3 0 0,4-3 0 16,-4 3 8-16,3-3-8 0,1-3 0 0,3 3 9 0,-7 3-9 0,0 0 10 15,3-7-10-15,1 4 10 0,-1 0 2 0,1-3 0 16,-1 3 0-16,-3 3 0 0,0 0-4 0,4-7 0 15,-1 1 0-15,1 3 0 0,-4 3-8 0,0 0 12 16,7-6-12-16,-7 6 12 0,0 0-12 0,3-4 0 0,-3 4 0 0,0 0 8 16,4-3 8-16,-4 3 2 0,7-3 0 15,-7 3 0-15,4-3-18 0,3-3 0 16,-4 3 0-16,1-4 0 0,-1 1 0 0,-3 6 0 0,4-3 0 0,-1 0 0 16,4 0 0-16,-3 0 0 15,-1-4 0-15,-3 7 0 0,0 0 0 0,0 0 0 16,4-3 8-16,-4 3-8 0,3-3 0 0,1-3 0 15,-4 6 0-15,0 0 0 0,0 0 0 0,4-3 0 0,-4 3 0 16,0 0 0-16,7-3 0 0,-7 3 0 0,7-7 0 0,-7 7 0 16,3-3 0-16,4 0 0 0,-3-3 0 0,-4 6 0 15,3-3 0-15,-3 3 0 0,4-7 0 0,3 4 0 16,-4 0 0 0,4-3 0-16,-3-1 0 0,-1 4 0 0,5-3 0 0,-8 6 0 0,0 0 0 0,3-6 0 15,1 0 0-15,-1-1 0 0,1 1 0 0,-4 6-9 16,3-3 9-16,-3 3 12 0,7-6-2 0,-3 2-1 15,-1-2-9-15,-3 6 0 0,4-3 0 0,-1 0 0 16,1-3 8-16,-1-1-8 0,1 4 8 0,-1-3-8 0,5 3 0 0,-5-3 0 16,4-1 8-16,-3 4-8 0,3-6 0 0,-4 2 0 15,4 1 0-15,0 0 0 0,0 0 0 0,-3-1 0 16,3 1 0-16,-4 0 0 0,5 0 0 0,-5 2 0 16,4-5 9-16,-3 3-9 0,3-1 0 0,-4 1 9 15,4 3-9-15,-3-3 0 16,-1 0 8-16,4-1-8 0,0 1 0 0,-3 0 0 0,3-1 0 0,0 1 0 15,-3 0 0-15,3 0 0 0,-4-1 8 0,4 1-8 16,0 0 0-16,-3-4 0 0,3 4 0 0,-4 3 0 16,4-3 0-16,-3 3 0 0,3-4 0 0,-3 1 0 0,-1 3 0 0,4-3 0 15,-3-1 0-15,3 1 0 16,-4 0 8-16,4 0-8 0,-3-1 0 0,3 1 0 16,-4 0 8-16,5-1-8 0,-5-2 0 0,4 3 0 15,-3-4 0-15,3 1 0 0,0 3 0 0,0-4 0 16,0 1 11-16,0 3-3 0,-4-4-8 0,4 1 0 0,1 3 0 0,-1-1 0 47,-4-2 0-47,4 3 9 0,-3-1-9 0,3 4 0 0,-4-6 0 0,4 6 0 0,0-4 0 0,0 1 0 0,-3 0 12 0,3 3-4 0,-3-4 0 15,3 1-8-15,-4 0 8 0,4 0-8 0,-3-1 0 0,3 1 0 16,-4 0 8-16,1 0-8 0,3-1 0 0,-4-2 0 16,4 3 0-16,-3-4 0 0,7 4 8 0,-8-3-8 15,4 2 0-15,0-2 0 0,0-1 0 0,0 4 0 0,0 0 0 0,0 0 0 16,-3-1 0-16,3 1 0 15,-3 3 0-15,3-3-16 0,-4-1 4 0,4 1 0 0,-3 0 12 16,-1 3 16-16,-3 3-3 0,7-7-1 0,-7 7-12 16,7-3 0-16,-3-3 8 0,-1 0-8 15,-3 6 16-15,4-7 0 0,-1 1 0 0,1 0 0 0,0 0-16 16,-1 3 0-16,1-4 0 0,-1 4 0 0,4-6 0 0,-3 2 0 16,-1-2 0-16,4 3 0 0,-3 0 0 0,3-1 0 15,-4 1 0-15,4 0 0 0,-3 3 0 0,0-4 0 16,3 1 0-16,-4 0 0 0,1 3 0 0,-1-4-13 15,1 1 1-15,-1 3 0 16,-3 3 20-16,7-3 4 0,-7 3 0 0,4-3 1 16,-1-4-13-16,1 4 0 0,-1 0 0 0,4-3 0 0,-3 3 0 15,-1 0 0-15,1-4 0 0,3 1 0 0,-3 0 0 0,3-1 0 0,-4 4 0 0,4-3 0 16,0 0 0-16,-3 0 0 0,3-1 0 0,0 1 0 16,-4 3 0-16,1-3 0 15,3 2 0-15,0-2 0 0,-3 0 0 0,3 0 0 16,-4 3 0-16,4-4 0 0,-3 4 0 0,-1-3 0 0,1 3 0 0,-1 0 0 15,1-4 0-15,-1 4 0 16,4-3 0-16,1 3 0 0,-5-7 0 0,1 4 0 0,-1 0 0 0,1 0 0 16,-1-1-9-16,4 1-5 15,0 0-1-15,-3-1 0 0,3-2 15 0,0 3 0 16,0-4 0-16,0 4 0 0,0 0 10 0,-3-4-2 0,3 4 0 16,0 0 0-16,0 0 4 0,0-1 1 0,0 4 0 0,0-3 0 15,0 0-3-15,-3-1-1 0,3-2 0 16,0 6 0-16,0-3-9 0,0-1 0 0,0 1 9 15,-4 0-9-15,4-4 0 0,4 4 9 0,-7 0-9 0,6 0 0 0,-6-1 8 0,3 1-8 16,0-3 0 0,0-1 0-16,-4 1 0 0,4 3 0 0,-3-1 8 0,3 1-8 0,-4 0 8 15,5-1-8-15,-5 4 12 0,1-3-12 0,3-3 0 0,-4 2 0 16,4 1 0-16,-3 3 0 0,-1-3 29 0,1-1 3 16,3 1 0-16,0 0 0 0,0 0-32 0,-3-1 0 15,3 1 0-15,0-3 0 0,0 2 0 0,0-2 8 16,0 3-8-16,0-4 0 15,0 1 9-15,0-1-1 0,4 1 0 0,-8 0 0 0,4-1-8 16,0-2 8-16,0 5-8 0,0-2 8 0,-3 0 0 0,3-4 0 16,0 7 0-16,0-4 0 0,-3 1-8 0,6 0 8 15,-3-1-8-15,0 1 8 16,4-1-8-16,-1 1 0 0,4 0 9 0,-3-1-9 0,3-2 0 0,-3-1 9 16,3-3-9-16,0 4 0 0,0-1 13 0,0 1-4 15,-3-1-1-15,3 1 0 0,-4-4 2 0,1 3 0 0,0 1 0 0,-1-1 0 16,1-2 2-1,-1 5 0-15,1-5 0 0,0 2 0 0,-1 1 0 16,1-1 0-16,-1-3 0 0,1 1 0 0,3-1-4 0,0-3-8 0,0 0 12 0,0 1-4 16,4-1-8-16,0 0 10 0,-1-3-10 15,1 3 10-15,3 0-10 0,-3 0 0 0,3 1 0 0,-3-4 0 16,3 6 0-16,0-3 8 16,-4 4-8-16,1-1 8 0,3 0 0 0,-3 1 0 0,0-1 0 0,-4 0 0 0,0 0 4 0,3 4 1 15,-2-7 0 1,-1 3 0-16,3 1 2 0,-3-1 0 0,4-3 0 0,-4 0 0 15,4 1-3-15,-1-4 0 0,-2 3 0 0,2 0 0 16,-3 3-4-16,0 1-8 0,4-4 11 0,-4 3-11 16,4 4 11-16,-1-4-11 0,1 0 10 0,0 4-10 0,3-4 8 0,-3 0-8 15,-1 4 0-15,1-1 0 16,-1 1 0-16,-2-1 8 0,-1 1-8 0,0 2 0 16,-4 1 0-16,1 0 0 0,0-1 0 0,-4 4 0 0,0 0 0 0,0-1 0 15,-4 4 0-15,1 0 0 0,-4 3 0 0,0 0 0 16,0 0 8-16,0 0-8 0,0 0 0 0,0 0 0 15,0 0 0-15,0 0 0 16,-4 6-64-16,4-6-5 0,-3 7-2 0,3-7 0 16,-4 6-53-16,4-6-10 0,0 0-2 0,0 0-1060 0</inkml:trace>
  <inkml:trace contextRef="#ctx0" brushRef="#br2" timeOffset="163587.22">12308 13338 604 0,'0'0'13'0,"0"0"3"0,0 0 1 0,0 0 0 0,0 0-17 0,0 0 0 16,0 0 0-16,0 0 0 0,0 0 40 0,0 0 4 15,0 0 0-15,0 0 1 0,0 0 7 0,0 0 0 16,0 0 1-16,0 0 0 0,0 0-17 0,0 0-4 16,0 0-1-16,0 0 0 0,0 0 2 0,0 0 1 15,-3 6 0-15,3-6 0 0,0 0-2 0,0 0-1 16,0 0 0-16,0 0 0 16,0 0-6-16,0 0-1 0,0 0 0 0,0 0 0 15,0 0-4-15,0 0 0 0,0 0-1 0,0 0 0 0,0 0-5 0,0 0-1 0,0 0 0 0,0 0 0 16,0 0 3-16,-4 3 0 0,4-3 0 0,0 0 0 15,-7 4-3-15,4-1 0 16,3-3 0-16,0 0 0 0,0 0 2 0,-4 6 0 16,4-6 0-16,0 0 0 0,0 0-15 15,0 0 8-15,0 0-8 0,0 0 0 0,-7 3 22 0,7-3-2 0,0 0 0 0,0 0 0 16,-3 6 0-16,3-6 0 0,-4 4 0 0,4-4 0 16,0 0-11-16,-3 3-9 15,3-3 12-15,0 0-12 0,-4 6 16 0,1 0-4 0,-1-3-1 0,4-3 0 16,0 0 1-16,-3 4 0 15,-1 2 0-15,0-3 0 0,4-3 3 0,-3 3 1 0,-1 3 0 0,4-6 0 16,0 0-2-16,-3 3 0 0,-1 1 0 0,-3-1 0 0,7-3-1 0,-3 3 0 16,3-3 0-16,-4 6 0 0,-3-3-4 0,4 4-1 15,3-7 0-15,-7 3 0 16,3 3 0-16,-3 0-8 16,3-3 12-16,1 1-4 0,-4 2 0 0,7-6 0 0,0 0 0 0,-7 3 0 0,3 0 3 0,-3 3 0 15,4-3 0-15,-4 1 0 16,3-1-3-16,1 0 0 0,-4 0 0 0,3 3 0 0,1-3-8 15,-1 4 8-15,0-4-8 0,1 3 8 0,3-6-8 16,-4 3 0-16,1 3 0 0,-1 1 8 0,-3-1-8 0,4 0 0 16,-1-3 0-16,1 1 0 15,-4 5 9-15,0-3 0 0,3 1 0 0,-3-1 0 0,3 0-9 16,-3 0 10-16,0 1-10 0,4-1 10 16,-4 0-10-16,0 0 0 0,0 4 0 0,3-4 0 0,-3-3 0 0,4 4 0 0,-4-1 0 15,-1 0 0-15,5 0 0 0,3 1 0 0,-7-4 0 0,3 3 0 16,-3 0 0-16,4 1 0 15,-4-4 11-15,3 3-11 0,-3-3 0 0,4 3 0 16,-4 1 0-16,3-1 0 0,-3-3 0 0,0 3 0 16,3 1 0-16,1-4 0 0,-4 6 0 0,3-3 0 15,-3 1 0-15,0 2 0 0,0-3 0 0,0 1 0 0,0-1 8 0,-4 3-8 16,8-2 0-16,-4 2 0 16,0 0 0-16,0 1 0 0,3-7 0 0,-3 3 0 15,4 0 0-15,-4 1 0 0,3-1 0 0,-3 3 0 16,0-5 0-16,3 2 0 0,-3 0 0 0,0 0 0 0,0 1 0 15,0 2 0-15,0 4 0 0,-3-4 8 0,2 0-8 0,-2 1 0 0,-1-4 0 16,1 7 0-16,-1-4 0 0,1 4 0 16,-5-4 0-16,8 0 0 0,-3 1 0 0,3-1 0 15,-4 4 0-15,1-4 0 16,-1 1 0-16,4 2 0 0,-4-3 0 0,4 1 0 0,-3-1 0 0,-1 1 0 0,1-1 0 0,2 1 0 16,-2-1 0-16,3 3 0 15,-4-2 0-15,1-1 0 0,3 1 0 0,-4 2 0 16,0-2 0-16,1 2 0 0,3-2 0 0,0-1 0 0,-4 0 0 0,4 4 0 15,-3-1 0-15,2 1 0 0,-2-4 0 0,-1 4 0 16,4 0 0-16,-3-4 0 0,3 0 0 16,0-2 0-16,-4 2 0 0,4 0 0 0,-4 1 0 0,4-4 0 15,-7 3 0-15,4 1 0 0,3 2 0 0,-4-2 0 16,0 2 0-16,1-2 0 16,-1-1 0-16,1 4 0 0,-1-1 0 0,-3 1 0 0,7-1 0 0,-4 1 0 0,-3-4 0 15,7 4 0 1,-3-4 0-16,-1 4 0 0,0-4 0 0,4 4 0 15,-3-4 0-15,-1 1 0 0,1-1 0 0,3 0 0 16,-4 1 0-16,4-4 0 0,0 3 0 0,0-2 0 0,0-1 0 0,0 3 0 16,0 1 0-16,0-1 0 0,-1-3 0 0,1 1 0 0,4 2 0 0,-4-3 0 15,0 1 0-15,3 2 0 16,-3-3 0-16,4 4 0 0,-4-4 0 0,3 0 0 0,-3 1 0 0,4-1 0 16,-5 3 0-16,5 1 0 0,-4-4 0 0,3-3 0 15,1 0 0-15,-4 4 0 16,3-4 0-16,1 3 0 0,-1-3 0 0,1 0 0 15,3-3 0-15,0 0 0 0,0 0 0 0,-4 0 0 0,4 0 0 16,0 0 0-16,-3 3 0 0,3-3 0 0,-4 3 0 0,4-3 0 0,0 0 0 0,0 0 0 16,0 0 0-16,0 0 0 0,0 0 0 15,0 0 0-15,0 0 0 0,4-6 0 16,-4 6 8-16,0 0-8 0,7-6 0 0,0 0 9 16,-4-4-9-16,1 4 0 0,3 0 0 0,0-1 8 15,0-2-8-15,-4 0 0 0,5-1 0 0,-1 4 8 0,0-3-8 0,0-1 0 16,0-2 0-16,3-1 0 15,-3 4 0-15,0-1 0 0,0 1 0 0,4-4 0 16,0 4 0-16,-4-1 0 0,3 1 0 0,1-3 8 16,-1-1-8-16,1 0 0 0,0 1 0 0,-1-1 0 15,1 1 0-15,-1-4 0 0,1 4 0 0,0-4 0 0,3 0 0 0,-4 4 0 16,1-1 0-16,-1 4 0 0,-3-4 0 0,4 1 0 16,0 2 0-16,-1 1 0 15,1-4 0-15,-1 4 0 0,-3 3 0 0,4-4 0 0,0 1 0 16,-4-4 0-16,0 4 0 0,3-1 0 0,-3 4 0 0,0-3 0 0,0-4 0 0,4 7 0 15,-4-3 0-15,0 5 0 0,4-2 0 0,-4-3 0 16,0 2 0-16,3 1 8 16,-3-3-8-16,4 3 8 0,-4-4-8 0,4 4 0 0,-1-4 0 0,1 4-11 15,-4-6 11-15,4 2 0 16,-1 1 8-16,1-1-8 0,-1 1 0 0,1-4 0 16,-1 4 0-16,1 0 0 0,0-4 0 0,3 1 8 15,-4 2-8-15,1-2 0 0,-4-1 0 0,0 1 0 0,4-1 0 16,-4 0-8-16,3 1 8 0,-3-1 0 15,4 4 0-15,-4 0 0 0,3-1 0 0,-2 1 0 16,-1-4 0-16,0 4 0 0,0 3 0 0,0-4 0 0,0 7 0 0,0-6 0 16,0-1 0-16,0 4 0 0,0 0 0 0,0-1 0 15,0 1 0-15,-3 0 0 0,3 0 0 0,-4-4 0 16,4 1 0 0,0 2 0-16,0-2 0 0,0 0 0 0,1 2 0 0,2-2 8 0,-6 3-8 0,6-1 0 0,-6-2 0 0,3 3 0 15,0-1 0-15,0-2 0 16,0 0 0-16,0 2 0 0,0 1-8 0,0 0 8 15,-3-4 0-15,3 4 0 0,0 0 0 0,0 0-8 16,0-1 8-16,0 1 0 0,-4 0 8 0,5-4-8 0,-1 1 0 0,0 0 0 16,3-1 0-16,-3 1 0 0,4-1 0 0,-4-2 0 15,4-4 0-15,-1 4 0 0,1 2 27 16,-1-2 4-16,1-1 1 0,-4 1 0 0,0 2-10 0,0-2-2 0,0 2 0 16,4 1 0-1,-4-4 20-15,3 4 3 0,-3-1 1 0,4 1 0 0,0 0-29 0,-1-1-6 0,1 1-1 16,-1-1 0-16,1-2-8 0,-4 2 0 0,3 4 0 0,1 0 0 15,-4-3 9-15,-3 2 0 16,3 1 0-16,0 0 0 0,-4 3-9 0,-3 3 0 0,7 0 0 0,-7 0 0 16,4-4 0-16,-1 1 0 15,-3 3 0-15,0 0 0 0,4-3 0 0,-4 3 0 16,3-3 0-16,5 0 0 0,-8 3 0 0,3-6 0 0,-3 6 0 0,4-4 0 16,-1 1 0-16,1 0 0 0,-4 3 0 0,3-3 0 15,-3 3 0-15,0 0 8 0,0 0-8 0,0 0 0 16,4 0 0-16,-4 0 0 0,0 0 0 0,0 0 0 15,0 0 0-15,0 0 0 0,0 0 0 0,0 0 0 16,7-3 0-16,-7 3 0 16,0 0 0-16,0 0 0 0,0 0 0 0,0 0 0 0,0 0 0 15,0 0 0-15,0 0 0 0,0 0-9 0,0 0 0 0,0 0 0 16,0 0-71-16,0 0-15 0,0 0-2 0,0 0-1 16,-4 6-85-16,4 0-17 0,0-6-3 0,-3 10-1 0</inkml:trace>
  <inkml:trace contextRef="#ctx0" brushRef="#br3" timeOffset="170792.89">13106 12285 1340 0,'0'0'38'0,"0"0"8"0,0 0-37 0,0 0-9 0,0 0 0 0,0 0 0 15,0 0 99-15,0 0 17 16,0 0 4-16,0 0 1 0,0-7-27 0,3 1-6 16,-3 0 0-16,0 3-1 0,0-4-27 0,0-2-4 0,0 0-2 0,4 2 0 15,-4 1-11-15,0 0-3 16,0-1 0-16,0 1 0 0,0-3-20 0,0 2-4 0,0 1 0 0,0 0-1 15,3 0-15-15,-3-1 11 0,0 1-11 0,0-3 10 16,0 2-10-16,0 1-12 0,0 6 2 0,-3-6 1 16,3 0-147-1,0-1-28-15,0 4-7 0,0 3-692 0</inkml:trace>
  <inkml:trace contextRef="#ctx0" brushRef="#br3" timeOffset="171054.7">13127 11896 1074 0,'0'0'30'0,"0"0"8"0,0-7-30 0,-4 1-8 0,4-3 0 0,0 3 0 0,0 2 52 0,0 1 10 0,0-3 2 16,0 0 0-1,4 3 51-15,-4 3 10 0,0-7 3 0,0 7 0 0,0-3 0 16,0 3 0-16,0 0 0 0,0 0 0 0,0 0 0 16,0 0 0-16,0 0 0 0,0 0 0 0,0 0-103 0,0 0-25 0,0 0 0 15,0 0 0 1,0 0-97-16,0 0-25 0,0 0-5 0,0-6-922 16</inkml:trace>
  <inkml:trace contextRef="#ctx0" brushRef="#br3" timeOffset="171333.12">13095 11472 1411 0,'0'0'31'0,"0"0"6"0,0 0 2 16,0-6 1-16,0 0-32 0,0 3-8 0,4-3 0 0,-4-1 0 15,3 1 72-15,-3 3 12 0,0 3 4 16,0 0 0-16,0 0-20 0,4-6-3 0,-4-1-1 0,3-2 0 0,-3 3 0 0,4-1 0 16,-4 4 0-16,0 3 0 15,0 0-51-15,0 0-13 0,0-6 0 0,3 0 0 0,1-1 0 0,-4 1 0 16,0 0 0-16,0 0 0 16,0-1-151-16,0 1-33 0,0-10-6 0,0 16-2 0</inkml:trace>
  <inkml:trace contextRef="#ctx0" brushRef="#br3" timeOffset="171574.81">13194 11065 1958 0,'0'0'43'0,"0"0"9"0,-7 3 1 0,3 0 3 0,1 0-45 0,3-3-11 0,0 0 0 0,-4 0 0 15,4 0 104-15,0 0 20 0,0 0 3 0,0 0 1 31,0 0-103-31,0 0-25 0,-3-6 0 0,3 3 0 0,0-3 0 0,0-1 0 16,0 1 0-16,0 0 0 0,0-4 0 0,0 4 0 0,0-3 0 0,0 2 0 16,3-2-46-16,-3 3-14 0,0-4-4 0,0-2 0 31,0 6-51-31,-3-4-10 0,3 4-3 0,-4 0 0 16,4-1-26-16,-3 1-6 0,3-3 0 0,-4-1-448 15</inkml:trace>
  <inkml:trace contextRef="#ctx0" brushRef="#br3" timeOffset="171712.78">13141 10729 1377 0,'0'0'39'0,"0"0"9"0,-4-6-39 0,4 6-9 16,0 0 0-16,0-6 0 0,-3 0 128 0,-1 2 24 15,4 4 5-15,0 0 1 0,0 0-91 0,0 0-19 16,0 0-3-16,0 0-1 16,0 0-56-16,0 0-12 0,0-6-3 0,4 3 0 15,-4 3-29-15,0-6-7 0,0-4-1 0,0 4-742 16</inkml:trace>
  <inkml:trace contextRef="#ctx0" brushRef="#br3" timeOffset="171941.14">13014 10218 2168 0,'0'0'61'0,"-7"-6"15"0,3 0-61 0,1-1-15 0,3-5 0 0,-4 2 0 15,8-2 92-15,-4-1 15 0,0-2 3 0,3-1 1 16,1 0-63-16,-4 1-13 0,3-1-3 0,1 0 0 16,0 1-20-16,3-1-12 0,-7 3 12 0,3 1-12 15,1-1-10-15,-1 1-9 0,1-1-1 16,-1 4-1-16,1 3-176 0</inkml:trace>
  <inkml:trace contextRef="#ctx0" brushRef="#br3" timeOffset="173729.55">14736 10591 1276 0,'0'0'36'0,"0"0"8"0,0 0-35 0,0 0-9 16,0 0 0-16,0 0 0 0,0 0 94 0,0 0 17 15,0 0 3-15,0 0 1 16,0 0-23-16,0 0-4 0,0-6 0 0,0 0-1 0,-4 3-23 0,4-4-4 15,-4 4 0-15,4-3-1 0,0 3-43 0,0 3-16 16,0-6 11-16,-3 2-11 0,3 4 0 0,0-3 0 16,0-3 0-16,0 6 0 0,0-3 0 0,0-3-8 15,0-1-1-15,0 1 0 32,0 3-148-17,0-3-30-15,0-1-5 0,0-2-2 0,3 0-4 0,-3 2-1 0,0 1 0 0</inkml:trace>
  <inkml:trace contextRef="#ctx0" brushRef="#br3" timeOffset="173901.69">14739 10334 1602 0,'0'0'35'0,"0"0"7"0,0 0 2 0,0 0 1 0,-3-3-36 16,3 3-9-16,0 0 0 0,-4 0 0 0,-3 0 120 0,7 0 23 16,-4-3 4-16,4 3 1 0,0 0-63 0,0 0-12 0,-3-3-2 0,3 3-1 15,-4-3-49-15,4 3-9 0,0 0-3 0,0-7 0 16,0 1-9-16,0-3-17 0,4 3 4 0,-1-1-697 15,-3 1-139 1</inkml:trace>
  <inkml:trace contextRef="#ctx0" brushRef="#br3" timeOffset="174044.78">14827 10093 1071 0,'0'0'30'0,"0"0"7"0,-3-6-29 0,-1 2-8 0,4 4 0 0,-3-6 0 0,-1 3 0 0,4 3 0 15,0 0 0-15,0-6 0 0,0 6 9 0,0-3-9 16,0-4 12-16,0 1-12 0,0 6 0 0,0-3 0 0,4-3 0 0,-4-1 0 16,0 1 0-16,0 0-20 0</inkml:trace>
  <inkml:trace contextRef="#ctx0" brushRef="#br3" timeOffset="174245.68">14813 9773 2145 0,'-7'3'47'0,"4"0"9"0,-4-3 3 0,-1 0 2 0,8 0-49 0,0 0-12 0,-3 0 0 0,3 0 0 16,-4-6 28-16,4 0 4 0,0-1 0 0,4 1 0 15,-4-6-32-15,3-1-12 0,1 1 1 0,0-1 0 31,-1-3-133-31</inkml:trace>
  <inkml:trace contextRef="#ctx0" brushRef="#br3" timeOffset="174386.12">14707 9381 1389 0,'0'0'30'0,"0"-6"6"0,0 0 2 0,0-1 2 0,-3 1-32 0,3 0-8 16,-4-1 0-16,1 4 0 15,3 3 72-15,0 0 12 0,0 0 2 0,0 0 1 0,0 0-51 0,0 0-9 16,0 0-3-16,0 0-543 16,0 0-109-16</inkml:trace>
  <inkml:trace contextRef="#ctx0" brushRef="#br3" timeOffset="175207.22">14824 10848 1994 0,'0'0'44'0,"0"0"8"0,0 0 3 0,0 0 1 0,0 0-44 0,0 0-12 31,0 0 0-31,0 0 0 0,0 0 96 0,0 0 18 0,0 0 3 0,0 0 1 0,0 0-68 0,0 0-14 16,0 0-2-16,3 7-1 16,-3-7-19-16,0 6-4 0,4 0-1 0,-4 1 0 15,0-7-9-15,3 9-9 0,-3-9 9 0,0 6-13 32,4 1-91-32,-4-1-17 0,0-6-4 0,0 6-1 0,0 7-118 0,-4-4-23 0,1 13-5 0,-1-3 0 0</inkml:trace>
  <inkml:trace contextRef="#ctx0" brushRef="#br3" timeOffset="175430.5">14834 11212 1504 0,'0'0'33'0,"0"0"7"15,0 0 2-15,0 0 0 0,0 0-34 0,0 0-8 0,0 0 0 0,0 0 0 16,0 0 52-16,0 0 8 0,0 0 1 0,0 0 1 15,0 0 11-15,0 0 3 0,0 0 0 0,0 0 0 16,0 0-28-16,0 0-6 0,0 0-1 0,0 0 0 16,0 0-26-16,0 0-6 0,0 0-1 0,4 6 0 31,-1 1-180-31,-3-7-37 0</inkml:trace>
  <inkml:trace contextRef="#ctx0" brushRef="#br3" timeOffset="175598.49">14810 11570 1782 0,'0'0'39'0,"0"0"8"0,0 0 1 0,0 0 3 0,0 0-41 0,0 0-10 16,0 0 0-16,0 0 0 0,0 0 20 0,0 0 3 0,0 0 0 0,0 0 0 31,0 0-49-31,0 0-10 16,7 6-1-16,-7-6-1 0,0 0-99 0,0 0-20 0,0 0-4 0,0 6-1 0</inkml:trace>
  <inkml:trace contextRef="#ctx0" brushRef="#br3" timeOffset="175821.74">14817 11657 1850 0,'0'0'40'0,"0"0"9"0,0 0 2 0,0 4 1 0,0-4-41 0,-4 6-11 0,4-6 0 0,0 0 0 16,0 0 77-16,0 0 14 0,0 0 2 0,0 0 1 15,0 0-75-15,0 0-19 0,0 0 0 0,0 0 0 16,0 0 0-16,0 0 0 0,0 0 0 16,0 0 0-16,0 0 0 0,-3 6 0 0,3-6 0 0,0 6 0 15,0 4-136-15,-4-4-30 0,4 3-6 16,-3-2-2-16</inkml:trace>
  <inkml:trace contextRef="#ctx0" brushRef="#br3" timeOffset="176014.81">14806 11977 2649 0,'-10'7'58'0,"2"-1"12"0,-2-3 2 0,3 3 4 16,-4 4-61-16,4-7-15 0,0 3 0 0,4-3 0 15,3-3 42-15,0 0 6 0,0 0 0 0,0 0 1 0,0 0-27 0,0 0-6 16,0 0 0-16,0 0-1 0,0 0-15 0,0 0 0 15,0 0 0-15,0 0 0 16,0 0-59-16,0 0-8 0,0 0-1 0,0 0-1 16,3 0-115-16,-3 0-24 0,0 0-4 0</inkml:trace>
  <inkml:trace contextRef="#ctx0" brushRef="#br3" timeOffset="176194.75">14810 12228 2250 0,'0'0'49'0,"-4"3"11"0,-3 4 1 0,4-4 3 0,3-3-52 0,-4 6-12 0,-3-3 0 0,3 3 0 16,4 1 52-16,0-1 7 0,0 0 1 0,0 0 1 15,0 1-61-15,4-1-10 0,-4-6-3 16,3 6-1 0,1 1-62-16,0-1-12 0,-4 0-2 0</inkml:trace>
  <inkml:trace contextRef="#ctx0" brushRef="#br3" timeOffset="176352.92">14898 12520 2880 0,'-7'9'64'0,"0"1"12"0,-4-1 4 0,4 0 0 0,-4-2-64 0,4-1-16 0,0 3 0 0,4-2 0 0,-4-1 52 0,3 0 7 16,4-6 1-16,0 0 1 0,0 0-52 0,0 0-9 15,0 0 0-15,0 0 0 16,0 0-137-16,0 0-20 0,0 0-4 0</inkml:trace>
  <inkml:trace contextRef="#ctx0" brushRef="#br3" timeOffset="177198.55">13018 12651 2188 0,'0'0'48'0,"0"0"11"0,0 0 1 0,0 0 1 0,0 0-49 0,-4 4-12 0,4-4 0 0,0 0 0 31,0 0 91-31,0 0 15 0,0 0 3 0,0 0 1 16,0 6-54-16,0-6-10 0,0 0-2 0,0 0-1 0,0 6-31 0,0-6-12 15,0 6 11-15,0-6-11 16,0 0-18-16,0 0-10 0,0 0-1 0,0 0-1 16,7 7-130-16,-7-7-25 0,0 0-6 0,4 6-794 15</inkml:trace>
  <inkml:trace contextRef="#ctx0" brushRef="#br3" timeOffset="177373.39">13056 12843 1954 0,'0'0'43'0,"0"0"9"0,0 0 1 0,0 0 3 0,0 0-45 0,0 0-11 0,0 0 0 0,0 0 0 16,0 0 54-16,0 0 9 0,0 0 1 0,0 0 1 16,0 0-1-16,0 0 0 0,0 0 0 0,0 0 0 31,0 0-156-31,0 0-32 0,0 0-7 0,0 0-1 0</inkml:trace>
  <inkml:trace contextRef="#ctx0" brushRef="#br3" timeOffset="177524.9">13060 13112 1792 0,'-7'10'51'0,"3"-4"10"0,1-3-49 0,-1 3-12 15,4-2 0-15,-3-1 0 0,-1 3 105 16,4 0 19-16,-3 0 3 0,3-6 1 0,0 0-97 0,0 0-19 0,0 0-4 0,0 0-8 15,0 0 0-15,0 0 0 0,-4 4-10 16,4 2 10 0,-3-3-143-16,3 3-21 15,-4 10-4-15,1-7 0 0</inkml:trace>
  <inkml:trace contextRef="#ctx0" brushRef="#br3" timeOffset="177677.34">13032 13429 2329 0,'0'0'51'0,"0"0"10"0,-4 6 3 0,-3-3 2 0,4 4-53 0,3-7-13 0,-8 3 0 0,8-3 0 16,0 0 31-16,0 0 3 0,-7 3 1 0,7-3 0 31,0 0-87-31,0 0-18 0,0 0-3 0,0 0-944 0</inkml:trace>
  <inkml:trace contextRef="#ctx0" brushRef="#br3" timeOffset="177825.47">13063 13536 3146 0,'-7'6'69'0,"0"0"15"0,-7 4 2 0,4-1 2 0,-1 4-70 0,0-4-18 0,1 0 0 0,3-2 0 0,0 2 60 0,0-3 9 15,0-3 2-15,7-3 0 0,0 0-71 0,0 0-13 16,0 0-3-16,3 7-1 16,4-4-122-1,0-3-24-15</inkml:trace>
  <inkml:trace contextRef="#ctx0" brushRef="#br3" timeOffset="182372.2">14803 12730 1267 0,'0'0'56'0,"0"0"12"0,0 0-55 0,0 0-13 0,0 0 0 0,0 0 0 16,0 0 105-16,0 0 19 0,0-6 3 0,0-1 1 16,0 7-8-16,0 0 0 0,0 0-1 0,0 0 0 15,0 0-31-15,7-3-7 0,-7 3-1 0,0 0 0 16,0 0-14-16,0 0-3 15,0 0-1-15,0 0 0 0,0 0-5 0,0 0-1 0,0 0 0 0,0 0 0 16,3 6-10-16,1 1-2 0,-4-7-1 0,0 9 0 16,3-3-15-16,1 1-4 0,-4-1 0 0,3 0 0 15,-3-6-14-15,0 0-10 0,0 0 12 0,0 6-12 16,0-6 0-16,4 7 0 0,-4-1 0 0,0-6 0 16,0 0 0-16,0 0 0 0,0 0-13 0,0 0 5 15,0 0-9-15,0 0-2 0,0 0 0 0,0 0 0 31,0 0-113-31,0 0-24 0,0 0-4 0,0 0-1028 0</inkml:trace>
  <inkml:trace contextRef="#ctx0" brushRef="#br3" timeOffset="182607.19">14866 13021 2379 0,'0'0'52'0,"0"0"12"0,0 0 1 0,0 0 2 0,0 0-54 0,0 0-13 0,0 0 0 0,0 0 0 16,0 0 88-16,0 0 14 0,0 0 3 0,0 0 1 16,0 0-46-16,0 0-10 15,0 0-2-15,0 0 0 0,0 0-22 0,0 0-5 16,0 0-1-16,0 0 0 0,0 0-12 0,0 0-8 16,0 0 10-16,0 0-10 15,0 0-77-15,0 0-22 0,0 0-4 0,0 0-1 16,0 0-133-16,0 0-27 0,-3 13-6 0,3 3-1 0</inkml:trace>
  <inkml:trace contextRef="#ctx0" brushRef="#br3" timeOffset="182760.84">14845 13316 2404 0,'0'0'53'0,"0"0"11"0,0 6 3 0,-4 1 0 15,4-7-54-15,0 0-13 0,0 6 0 0,0-6 0 16,0 6 65-16,0-6 11 0,0 6 1 0,0-6 1 15,0 0-38-15,0 0-8 0,0 0-2 0,0 0 0 16,0 0-56-16,0 0-11 0,0 0-3 0,0 0-1161 16</inkml:trace>
  <inkml:trace contextRef="#ctx0" brushRef="#br3" timeOffset="182931.37">14891 13523 2747 0,'-14'19'78'0,"3"-13"17"0,4-3-76 0,0 4-19 0,0-4 0 0,0 3 0 15,0-3 106-15,0 0 18 0,7-3 3 0,-7 7 1 32,7-7-103-32,0 0-25 0,-4 3 0 0,4-3 0 0,0 0 0 0,0 0 0 15,0 0 0-15,0 0 0 16,4 3-148-16,-4-3-36 0,0 0-6 0,0 0-2 0</inkml:trace>
  <inkml:trace contextRef="#ctx0" brushRef="#br3" timeOffset="197106.24">17646 7619 1267 0,'0'0'28'0,"0"0"5"0,0 0 2 0,0 0 1 0,0 0-36 0,0 0 0 15,0-3 0 1,0 3 0-16,0-6 58 0,0 6 5 0,-4-4 1 0,4 4 0 16,0 0-20-16,0 0-4 0,0-6-1 0,0 6 0 0,0 0-12 0,0 0-3 15,0 0 0-15,0 0 0 0,0 0-24 0,0 0 0 16,0 0 8-16,0 0-8 0,0 0 62 0,0 0 10 16,0 0 3-16,0 0 0 0,0 0-18 0,0 0-3 15,0 0-1-15,0 0 0 0,0 0 9 0,0 0 2 16,0 0 0-16,0 0 0 0,0 0 0 0,0 6 0 15,0-6 0-15,-3 7 0 0,3-7-52 0,0 0-12 16,0 0 0-16,0 0 0 0,0 0 17 0,0 0 1 0,0 0 0 0,0 0 0 16,0 0-8-16,0 0-2 0,-4-3 0 0,4-4 0 15,-3 1 0-15,-1 3 0 0,1-3 0 0,3 2 0 16,-4-2-8-16,4 3 10 16,-3-3-10-16,3-1 10 0,-4 1 1 0,4-3 0 15,4 3 0-15,-4-4 0 0,3 1 4 0,1-1 1 0,3 1 0 0,0-1 0 31,0-2 0-31,0 3 1 0,0-1 0 0,4 1 0 0,-1 2-29 0,-3 1-5 0,4 3-2 0,-4 3 0 16,4 3 53-16,-4 3 10 0,0-2 3 0,0 2 0 16,-4 0-26-16,1 4-5 0,3 2 0 0,-7-3-1 0,3 4-15 0,-6-4 0 31,3 4 8-31,-7 0-8 0,3-4 0 0,-3 0 0 0,0-2 0 0,0-4 0 16,0 3 0-16,-4-6 0 0,1 0 0 0,-1 0 0 0,1-6 0 0,-1 3 0 15,0-4 0-15,1-2 0 0,-1 0 10 0,4-1-1 16,-3 1 0-16,3-1 0 0,3 1-9 15,-3-1-12-15,0-2 2 0,7-1 1 16,-4 1 17-16,4-1 3 0,0 1 1 0,4 2 0 16,0 1-12-16,3-4 12 0,0 1-12 0,0-1 12 0,3 4-12 0,1 0 12 0,-1-4-12 0,5 4 12 31,-1 2 22-31,3 4 5 0,-3-3 1 0,4 6 0 16,-4 0-40-16,0 3-21 0,0 3 2 0,-3 1 1 0,-4 2 28 0,4 4 6 0,-4-1 0 0,0 1 1 15,-4 2-17-15,-3 1 0 16,0 3 0-16,-3 0 0 15,-1-1 0-15,-3-2 0 0,0 3 0 0,0-7 0 0,-4 1 17 16,-3-4-3-16,0 1-1 0,0-1 0 0,-4-3-13 0,4-2 0 0,0-1 8 0,0 0-8 16,0-6 0-16,0 0-8 0,0-1 8 0,0-5-13 15,0 3 13-15,3-7 0 0,0 4 0 0,4-1-9 16,4-2 9-16,-4 2 0 16,3-2 0-16,4 3 0 0,0-4 0 0,0 0 0 0,7 1 0 0,-3 3 0 15,6-4 0-15,-3 0 0 0,4 1 0 0,3-1 0 16,4 4 0-16,-1 0 0 0,1-1 0 0,3 1 0 15,0-1 0-15,-3 4-10 0,0 3 10 0,3 0-13 16,-7 0 13-16,0 3 0 0,0 3 0 0,0 0 0 16,-3 3 48-16,-1 0 13 0,-2 4 3 0,-5 2 0 15,1 1-52-15,-4 3-12 0,-4-1 0 0,1 1 0 0,-8 0 0 16,0 2 0-16,1 1 0 16,-4-3 0-16,0-4 0 0,-1 1 0 0,-2 0 0 15,-1-4 0-15,1-3 0 0,-1 1 0 0,0-4 0 0,4 0 0 16,0-6-16-16,0-4-7 0,3 4-1 0,1-6 0 15,3 3 24-15,-4-7 0 0,4 4-9 0,4-7 9 16,-1 3 0-16,4-2 0 0,0 2 0 0,4 4 0 16,-1-4 15-16,4 1 9 0,0-1 3 0,0 1 0 15,4 2-44-15,-1 1-9 0,1-1-2 0,3 1 0 16,0 3 45-16,0-1 9 0,0 1 2 0,1 3 0 0,-5 3-28 0,1 0 0 0,-1 3 0 0,1 0 0 31,-4 4 0-31,0-1 0 0,-4 3 0 0,1 1 0 16,-4-1-53-16,0 4-16 0,0-4-3 0,0 4-943 15,-4-4-188-15</inkml:trace>
  <inkml:trace contextRef="#ctx0" brushRef="#br3" timeOffset="198731.04">17717 11990 2419 0,'0'0'53'0,"0"0"11"0,-4 3 3 0,-3 0 1 0,7-3-55 0,-4 3-13 0,1 0 0 0,-1 0 0 16,1 1 0-16,3-4 0 0,-7-4 0 0,7 4 0 15,0 0 54-15,-4-3 8 0,4 3 2 0,-3-6 0 16,3 3-52-16,-4-3-12 0,1-1 0 0,3 1 0 16,0 0 0-16,0 0 0 0,3-4 0 0,-3 1 0 31,4-1 53-31,-1-2 8 0,1-4 2 0,3 4 0 0,0 2-19 0,0-2-4 16,0 2-1-16,4-2 0 0,-4 5-11 0,0-2-1 0,3 6-1 0,1-3 0 0,-4 2 4 0,0 4 1 15,4-3 0-15,-11 3 0 16,7 7 0-16,0-1 0 0,0 0 0 0,0 4 0 0,-4 5-7 0,1-2 0 15,-4-1-1-15,0 1 0 16,0 3 16-16,-4-1 3 0,1 1 1 0,-1 0 0 16,-3-1-35-16,0 1-8 0,0 0 0 0,4-4 0 15,-8-2 0-15,4-1 0 0,0 0 0 0,0-2 0 16,-4-4-24-16,4-3-8 0,0-6 0 0,-3-1-1 0,2-2 24 0,1-1 9 16,4-2 0-16,-1-4-9 15,1 4-15-15,3-1-4 0,0-3 0 16,0 4 0-16,3-1 47 0,4 1 9 0,0-1 1 0,1 1 1 0,2-1-30 0,1 1 8 15,-1-1-8-15,4 1 0 0,-3-1 0 16,3 4 0-16,0 2 8 0,4-2-8 0,-1 3 28 16,1-1 2-16,-4 4 1 0,0 0 0 0,0 6-31 0,-3 0 0 0,0 1 0 0,-4 2 0 15,0 6 0-15,-4 1 0 16,-3-4 0-16,0 4 0 0,0 3 18 16,-3-1-2-16,-4 4-1 0,-4-3 0 15,0-1-15-15,1-2 0 0,-4 3 0 0,0-7 0 0,0 4-16 0,-1-4 3 0,-2-3 1 16,6 0 0-16,1-2 12 0,-4-4 15 15,3-4-3-15,0 1-1 0,4-3-11 0,-3-3 0 16,3-1 0-16,3 1 0 0,-3-4 0 0,7 1 0 16,-3-1 0-16,3-2 0 0,3-4 0 0,1 3 0 15,-1-6 0-15,4 3 0 0,0 4-12 0,0-4 3 0,4 0 0 0,-1 3 0 16,1 4 9-16,0 2 0 0,3-2 0 16,0 2 0-16,4-2 0 0,-4 6 0 0,0 2 0 0,0 8 0 15,0-1 0-15,-3 3 0 0,-1 0 0 0,-3 4 0 16,0 2 0-1,0 1 0-15,0 2 0 0,-7 1 0 0,4 3 23 0,-4 0 6 0,-4 0 2 0,-3-1 0 16,0 1-31-16,-3 0 0 0,3 0 0 0,-8 0 0 16,1-4-21-16,0 1-7 0,0-3-2 0,-3-4 0 15,2-3 30-15,1 4 0 0,0-7 0 0,-3 3 0 16,2-9 19-16,1 3 9 0,4-6 3 0,-4-1 0 16,0 1-31-16,6 0 8 0,-2-4-8 0,3 1 4 15,0 0-4-15,3-4 0 0,1 4 0 0,-1-1 0 0,4-5 0 0,0 2 0 16,4-3 0-16,-1 4 0 15,4 2 0-15,0-2 0 0,0-1 0 0,4 4 0 0,0-1 0 16,-1 4 0-16,1 0 0 0,3 6 0 16,-7 0 0-16,3 3 0 0,-2 0-10 0,2 3 10 0,-3 1 0 0,-3-1 0 15,3 0 0-15,-4 4 0 0,1-1-11 0,-4 4-3 0,3-4-1 0,-3-3 0 32,0 1-102-32,0-7-21 0,0 0-4 0,0 0-1 0</inkml:trace>
  <inkml:trace contextRef="#ctx0" brushRef="#br3" timeOffset="199531.56">17646 7606 1552 0,'0'0'44'0,"0"0"10"16,0 0-43-16,0 0-11 0,3-6 0 0,1 3 0 0,0-3 0 0,-4 6 0 0,0 0 0 0,7-3 0 31,-4-1-24-31,-3 4-8 0,0 0 0 0,0 0-601 0</inkml:trace>
  <inkml:trace contextRef="#ctx0" brushRef="#br3" timeOffset="200898.98">17741 7559 1119 0,'0'0'24'0,"0"0"6"0,0 0 1 0,0 0 1 0,0 0-32 0,0 0 0 0,4-3 0 0,-4 3 0 0,0 0 90 16,0 0 12-16,0 0 2 0,0 0 1 0,0 0 19 0,0 0 3 15,0 0 1-15,0 0 0 0,0 0 0 0,0 0 0 16,0 0 0-16,0 0 0 16,0 0-52-16,0 0-9 0,0 0-3 0,0 0 0 0,0 0 0 0,0 0 0 15,0 0 0-15,0 0 0 0,7 0-5 16,-7 0-2-16,0 0 0 0,0 0 0 0,0 0-16 0,7 3-3 15,-7-3-1 1,7 7 0-16,-7-7-3 0,7 6-1 0,-4 0 0 0,1 0 0 0,0 4-25 0,-4-1-8 16,0-2 0-16,0 2 0 0,0-3 28 0,0 4 1 15,0-1 1-15,0 0 0 0,0 1 3 0,0-1 1 16,-4 1 0-16,4-1 0 0,0 4-34 0,0-4 0 16,0 0 0-16,0 1 0 0,0-1 0 0,0 1 0 15,0-1 0-15,0 4 0 0,-4-4 0 0,4 0 0 16,4 4 0-16,-4-1-9 0,0 1 9 0,0 3 0 15,0-1 10-15,0-2-10 0,4-1 0 0,-4 1 0 0,0 0 0 16,0-1 0-16,-4 1 0 0,4-1 0 0,0 1 0 0,0-1 0 0,0 1 0 0,0-1 8 31,0 1-8-31,0-1 0 0,-4 1 0 0,4-1 0 0,0 4 0 0,-3 0 0 0,3 0 0 16,-4-1 0-16,4 1 0 0,-3 0 9 0,3-4-9 0,0 4 0 16,0-1 0-16,0 1 0 15,0 3 0-15,0-3 0 0,-4 2 0 0,4-2 0 16,0 6 0-16,-3-6 0 0,-1 6 0 0,4-4 0 0,-3 1 0 0,3 3 0 15,-4-3 9-15,1 3-1 16,-1-3-8-16,1 3 0 0,3 0 0 0,-4 0 0 16,1 3 0-16,3-3 0 0,-4 3 0 0,4-3 0 0,0 3 0 0,-3-3 0 15,3 3 0-15,-4 0 0 0,4 0 0 0,0-3 0 16,-3 0 0-16,3 3 0 16,-4-3 0-16,4 3 0 0,-4-3 0 0,4 3 0 15,-3 0 0-15,-1 0 0 0,4 0 0 0,0 0 0 0,-3 0 0 0,-1 1 0 16,1-1 0-16,3 0 0 0,0 0 0 0,-4-3 0 0,1 6 0 0,-1-3 0 15,4 0 0 1,-3-3 0-16,-1 3 0 0,4 0 0 0,-3 0 0 0,-1 0 0 16,4 1 0-16,-3 2 0 15,-1 0 0-15,4 0 0 0,-3-3 0 0,3 3 0 0,-4-2 0 16,0-1 0-16,4 3 0 0,-3 0 0 0,3-3 0 0,-4 3 0 0,1-3 0 0,-1 1 0 16,1 2 0-16,-1-3 0 0,1 0-8 0,-1 6 8 15,4-2 0-15,-3-1 0 16,-1 0 0-16,1 0 0 0,3 0 0 0,-4 4 0 0,1-7 0 0,3 6 0 0,-4-6 0 15,4 4 0-15,0-4 0 0,-3 3 0 16,3-3 0-16,-4 3 0 0,4 0 0 0,0 1 0 16,-3-1 0-16,3-3 0 0,-4 3 0 0,4 0 0 0,-4 1 0 15,1-1 0-15,3 0 0 0,-4 0 0 16,1 0 0-16,-1 1 0 0,1-1 0 0,3 3 0 16,-4-3 0-16,1 1 0 0,-1-1 0 0,4 3 0 15,0-3 0-15,-3 1 0 0,3-4 0 16,0 0 0-16,0 0 0 0,0 3 0 0,0 0 0 0,3 1 0 0,-3-4 0 15,0 3 0-15,4-3 0 0,-4 0-8 16,0-3 8-16,0 0 0 0,-4 3 0 0,4 0 0 0,0 0 0 16,0 0 0-16,-3-3 0 0,3 3 0 0,0-6 0 15,0 6 0-15,0-3 0 0,0 0 0 0,0 0 0 0,-4-3 0 16,4 3 0-16,0-3 0 0,0-4 0 0,0 4 0 16,0 0 0-16,-3 0 0 0,3-7 0 0,0 1 0 15,0 6 0-15,0-4 0 0,0 4 0 16,0-3 0-16,0-1 0 0,0 1 0 15,0 0 0-15,-4 3 0 0,4-4 0 0,0 4 0 0,-3-3 0 0,3-1 0 16,0 1 0-16,0-3 0 0,0-1 0 0,0-2 0 0,-4 2 0 0,4 1 0 16,0-4 0-16,0 4 0 15,0-4 0-15,4 0 0 0,-8 1 0 0,4-1 0 0,0-2 0 16,0-1-8-16,0 3 8 0,0-2 0 16,0-7 0-1,0 0 0-15,0 0 0 0,0 3 0 0,4 3 0 0,-4-3 0 0,0-3 0 0,0 6 0 0,0-3 0 0,0 4 0 16,0-4 0-16,3 3 0 0,-3-6 0 0,0 0 0 15,0 0 0-15,0 0 0 0,0 6 0 0,0-6 0 16,0 0 0-16,0 4 0 0,0-4 0 0,0 3 0 16,0-3 0-16,0 0 0 0,0 0 0 0,0 0 0 0,0 0 0 0,0 6 0 15,0 0 0-15,0-6 0 16,0 0 0-16,0 0 0 0,0 3 0 0,0-3 0 0,0 0 0 0,0 0 0 16,0 0 0-16,0 0 0 0,0 0 0 0,0 0 0 15,0 0 0-15,0 0 0 0,0 0 0 0,0 0-12 16,0 0 12-16,0 0-12 0,0 0 12 0,0 0 8 15,0 0-8-15,0 0 11 16,0 0-135-16,0 0-26 0,0 0-6 0,0 0 0 16,0 0-66-16,0 0-13 0,-3-3-2 0</inkml:trace>
  <inkml:trace contextRef="#ctx0" brushRef="#br3" timeOffset="203566.78">15321 9911 1267 0,'0'0'28'0,"0"0"5"0,0 0 2 0,0 0 1 0,0 0-36 0,0 0 0 0,0 0 0 0,0 0 0 15,0 0 105-15,0 0 15 0,0 0 2 0,0 0 1 16,4 6-12-16,-4 1-3 0,0-7 0 0,0 0 0 16,0 0-29-16,0 0-7 0,3 6 0 0,-3-6-1 15,0 6-43-15,0-6-8 0,0 0-1 0,0 0-1 16,0 0 37-16,-3 6 7 0,3-6 2 0,-7 3 0 15,3 1 0-15,1-1 0 16,3-3 0-16,-4 0 0 0,4 0-53 0,0 0-11 0,-3-3 0 0,3 3 0 16,-8-4 0-16,8 4 0 15,0 0 0-15,0-3 0 0,0-3 10 0,0 0-2 0,4 0 0 0,-4-1 0 0,4 1-8 0,-1 0 0 32,-3-1 0-32,4 4 0 0,-1-3 0 0,4 3-11 0,-3-3 3 0,-1 2 0 0,4 1 24 0,0 0 4 15,-3 0 2-15,3 0 0 0,0 3 2 0,-7 0 1 16,7 0 0-16,0 3 0 0,-7-3-1 0,7 6 0 15,0 1 0-15,-3-1 0 16,-4 0-2-16,3 4-1 0,-3-1 0 0,0-3 0 16,0 4-21-16,-3-1 0 0,-1-3 0 0,4 1 8 15,-7-4-8-15,4 3 0 0,-1 0 0 0,-3-3 8 16,3 1-8-16,-3-4 0 0,4 0 0 0,-4 0 8 16,3-4-33-16,-3 1-7 0,4 0 0 0,-1 3-1 0,4-6 33 0,-3 3 0 0,-1-7 0 0,4 4 0 15,-3 0 16-15,3 3 9 0,0-4 3 16,0 7 0-1,3-6-45-15,1 3-9 0,-1-3-2 0,-3 6 0 0,0 0 28 0,4-3 0 16,3-4 0-16,-4 4 0 0,4-3 18 0,4 3 9 16,-8 0 1-16,8-1 1 15,-4 1-19-15,0 3-10 0,0-3 10 0,-3 3-10 16,-4 0 16-16,7 3-2 0,0 0-1 0,-7-3 0 0,3 7 3 0,-3-1 1 16,0 7 0-16,0-4 0 0,-3 0-17 0,-1 1 0 15,1-1 0-15,-1 1 0 0,-3-4 0 0,0 0 0 0,0 0 0 16,0-2 0-16,0 2 0 0,0-3 0 15,0-3 0-15,3 0 0 0,-3 0 0 0,4-3 0 0,-1-3 0 16,1-4 0-16,3 4 0 0,-4-4 0 0,4 1 0 0,0-3 0 16,0 2 0-16,0 1-16 0,0-1 4 0,4 1 0 15,-1 3 12-15,1-1 0 0,-1 1 0 0,1 3 0 16,-4 3 10-16,3-3-2 16,4 0 0-16,0 0 0 0,1 3 1 0,-1-4 0 0,-4 4 0 0,4 0 0 15,0 4-9-15,-3-1-9 0,3 0 9 0,-4 0-13 0,4 0 27 0,-7-3 6 31,0 6 0-31,4 1 1 0,-4 2-21 0,0-3 9 0,0-6-9 16,-4 7 0-16,4-7-64 0,-3 6-19 0,-1-3-4 0,1 0-1 31,3-3-138-31,-4 3-28 0</inkml:trace>
  <inkml:trace contextRef="#ctx0" brushRef="#br3" timeOffset="204586.08">15314 10491 1074 0,'0'0'30'0,"0"0"8"0,0 0-30 16,0 0-8-1,0 0 0-15,0 0 0 0,0 0 104 0,4 6 19 0,-4-6 4 0,0 7 1 16,0-7-52-16,0 0-9 0,0 0-3 0,0 0 0 16,0 6 0-16,0-6 0 0,0 0 0 0,0 0 0 0,0 0 52 0,0 0 9 15,0 0 3-15,0 0 0 0,0 0-103 0,0 0-25 0,0 0 0 0,0 0 0 16,0 0 56-16,0 0 7 0,0 0 1 0,0 0 0 15,0 0-52-15,0 0-12 16,0 0 0-16,0 0 0 0,0 0 0 0,0 0 0 16,0 0 0-16,0 0 0 0,0 0 0 0,7-3 0 0,-7 3 0 0,3 0 0 15,-3 0 0-15,7-3 0 0,0-1 0 0,-7 4 0 16,4-3 45-16,-4 3 7 0,0 0 0 0,7 0 1 16,-7 0-33-16,0 0-8 0,0 0 0 0,0 0-1 15,0 0 29-15,0 0 5 0,0 0 2 0,0 0 0 0,0 0-22 0,0 0-4 16,0 0-1-16,0 0 0 15,0 0-20-15,0 7 0 0,-4-1 0 0,1-3 0 16,-1 3 0-16,1-3 17 0,-4 1-2 0,7-4-1 0,-4 0-14 0,4 0 0 16,-7 3 0-16,7-3 0 15,-3-3 12-15,3 3-3 0,-7-4-1 0,7 4 0 16,-4-3-8-16,4-3 0 0,-3 3 0 0,3-3-11 16,0-1 11-16,0 4 0 0,3-3 0 0,1 3 8 15,-1-4-24-15,-3 7-5 0,4-3-1 0,-1 0 0 0,4 0 39 0,-3 0 8 16,-4 3 2-16,7-3 0 0,-7 3 8 0,3 0 1 15,-3 0 1-15,0 0 0 0,0 0-29 0,7 3-8 16,-7-3 0-16,4 6 0 16,-1-3 0-16,-3 7 11 0,0-1-11 0,0-3 12 0,0 4-12 0,0-4 0 15,-3 4-12-15,3-1 12 0,-4-3 0 0,1 0 0 16,3-6 14-16,-4 4-4 0,1-1-10 0,-1-3 0 16,1 0 0-16,-1-3-11 15,1-4 11-15,-1 1-10 0,1 0 10 0,3-4-10 16,-4 1 10-16,1 3 0 0,3-4 0 0,-4 1 0 0,4-7 0 0,0 10 0 0,0 3 0 15,0 0 0-15,0-4 0 16,0 4 0-16,0 3 0 0,4-3 0 0,-4 3 0 16,0 0 0-16,0 0 0 0,0 0 0 0,3-6 0 0,1-7 0 0,3 7 0 15,-7 0 0-15,0 6 9 16,0 0-9-16,0 0 0 0,0 0-41 16,3-3-15-16,-3 3-4 0,0-7-899 15,0 4-180-15</inkml:trace>
  <inkml:trace contextRef="#ctx0" brushRef="#br3" timeOffset="205555.45">15325 9936 1267 0,'0'0'28'15,"0"0"5"-15,0 0 2 0,0 0 1 0,0 0-36 0,0 0 0 0,0 0 0 0,0 0 0 0,0 0 109 0,0 0 15 16,0 0 4-16,0 0 0 0,0 0-52 0,0 0-9 16,0 0-3-16,0 0 0 15,0 0 0-15,0 0 0 0,0 0 0 0,0 0 0 16,0 0 35-16,0 0 6 0,0 0 2 0,0 0 0 0,0 0-18 0,0 0-3 16,0 9-1-16,3 1 0 15,-3-4-69-15,4 4-16 0,-4-4 0 0,0 0 0 16,3 3 0-16,-3-2 0 0,0 2 8 0,0 1-8 0,4-4 0 0,-4 0 0 0,0 0 0 0,0 4 0 15,0-4 0-15,0 3 0 16,0-2 0-16,0 2 8 16,0 1-8-16,0-1 0 0,0 0 0 0,0 4-8 0,0-4 8 0,3 1 0 15,-3 2 0-15,0 1 0 16,0-1 0-16,4-2 0 0,-4 2 0 0,0-2 0 0,0-1 0 0,0 4 0 0,0-4 0 0,0 0 0 16,0 1 0-16,-4 2 9 15,4-2-1-15,0-1-8 16,0 4 0-16,0-7 0 0,0 3 0 0,0-2 0 0,0 2 0 0,0 1 0 0,0-4-10 0,0 3 10 15,0-3 0-15,0 1 0 16,0-4 0-16,4 3 0 0,-4-3 0 0,0-3 0 0,0 0 0 0,0 10 0 16,0-4 0-16,0-6 0 15,0 0 0-15,0 0 0 16,0 0 0-16,0 0 0 0,0 0 0 0,0 3 0 0,0 3 0 0,0 1 0 16,0-7 0-16,0 0 0 0,0 0 0 0,0 0 0 15,0 0 0-15,0 0 0 0,0 0 0 0,0 0 0 0,0 0 0 0,0 0 0 16,0 0 0-16,0 0 0 0,0 3 0 0,0-3 0 15,0 0 0-15,0 0 0 0,0 0 0 0,0 0 0 16,0 0 0-16,0 0 0 0,0 0 0 0,0 0 0 16,0 0 0-16,0 0 0 0,0 0 0 0,0 0 0 15,0 0 0-15,0 0 0 0,0 0 0 0,0 0 0 16,0 0 0-16,0 0 0 0,0 0 0 0,0 0 0 16,0 0 0-16,0 0 0 0,0 0 0 0,0 0 0 15,0 0 0-15,0 0 0 0,0 0 0 0,0 0 0 0,0 0 0 0,0 0 0 16,0 0 0-16,0 6 0 0,0-6 0 0,0 0 0 15,3 3 0-15,-3-3 0 0,0 0-8 0,0 0 8 0,0 0 0 16,0 6 0-16,0-6 0 16,0 0 0-16,0 0 0 0,0 0 0 15,0 0-52-15,0 0-10 0,0 0-2 0,0 0 0 0,0 0 52 0,0 0 12 16,0 0 0-16,0 0-1180 16</inkml:trace>
  <inkml:trace contextRef="#ctx0" brushRef="#br4" timeOffset="-204346.78">18613 1248 1728 0,'0'0'38'0,"0"0"8"0,0 0 2 0,0 0 0 16,0 0-39-16,0 0-9 0,0 0 0 0,-4-4 0 15,4 4 92-15,0 0 17 16,-3-3 3-16,-1 0 1 0,4-6-27 0,-4 6-6 16,4-1 0-16,-3 1-1 0,3 0-63 0,-4 0-16 0,1-3 0 0,-1 3 0 15,4 3 54-15,-3 0 8 0,3-3 2 0,0 3 0 16,-4-4 0-16,-3 4 0 0,4-6 0 0,-1-3 0 16,-3 6-52-16,4-4-12 0,-4 1 0 0,3 0 0 0,-3-1 54 0,3 4 8 15,-3 0 2-15,0-3 0 0,4-3-41 0,-4-1-8 16,0 4-2-16,0 0 0 0,0-1 1 0,0 4 0 15,-4-3 0-15,4 3 0 0,0-7-2 0,0 4-1 16,0 0 0-16,3 3 0 16,-3-7-3-16,0 7 0 0,0-3 0 0,0-4 0 0,3 1 8 0,1 3 2 15,-1-4 0-15,-3 1 0 16,4 3-18-16,-1-7-12 0,4 4 1 0,-3-4 1 16,-1 7 10-16,4-3 14 0,-3-4-3 0,3 4-1 15,0-4-10-15,-4 7 0 0,4-4 0 0,-3 1 0 16,3 0 0-16,0-1 0 0,0-2 0 0,3 5 0 0,-3-5 0 0,4-1 0 15,-1 1 0-15,1 2 0 0,-4-5 0 16,3 5 0-16,4-2 0 0,-3 5 0 0,-1-8 14 0,1 5 1 0,3 1 0 16,0 0 0-16,0 2-6 0,-3-2-1 0,3-4 0 0,0 4 0 15,0-1-8-15,0 4 0 16,0-6 0-16,3-1 0 0,-2 4 0 0,2-4 0 16,-3 10 0-16,0-6 0 0,0-1-16 0,0 4-6 0,4 0-1 15,-4 3 0-15,0-4 40 0,4 4 8 0,-4 0 2 0,0 0 0 16,3 3-19-16,1-3-8 0,-4 0 0 15,4-1 8-15,-1-2-30 0,1 3-6 0,-1 0-2 16,1 0 0-16,-1 0 50 0,1 0 11 0,0-1 1 0,-1 1 1 16,1 0-23-16,-1 0-10 0,1 3 8 0,3 0-8 15,-3 0 0-15,-1 0 0 0,1 3 0 0,-1-3 0 16,1 6 27-16,0-2 0 0,-1-1 0 0,-3 3 0 0,4-3-27 16,-1 6 0-16,-3-5 0 0,4 2 0 15,-4-3 0-15,0 6 0 0,0-2 0 0,0-1 0 16,0 0 0-16,4 4 0 0,-8-4 0 0,4 0 0 0,0 0 0 0,1 1 0 15,-5 2 0-15,4 4 0 16,0-4 0-16,-3-3 0 0,-1 4 0 0,1-1 0 16,3 7 0-16,-4-4 0 0,1-5 0 0,-1 5 0 0,1-2 0 0,-1 2 0 15,1-2 0-15,-4 2 0 0,0 1 0 16,0 2 0-16,0-5 0 0,0 2 0 0,-4 1 0 0,4-1 0 16,-3-2 0-16,-1 2 0 0,1 1 0 0,-1-1 0 15,1-2 0-15,3 2 0 16,-4-2 0-16,1-1 0 0,-1 7 0 0,1-10 0 0,-1 7 0 0,1-4 0 15,-1 7 0-15,4-10 0 0,-3 7 0 0,-1-4 0 16,1 0 0-16,-5 4 0 0,5-7 0 0,-1 4 0 0,-3-1 0 0,4 0 0 31,-4 1 0-31,3-1 0 0,-3-3 0 0,4 1 0 0,-8-1 0 0,4 0 0 16,0 1 0-16,0 2 0 0,-4-6 0 0,4 0 0 0,-3 0 0 0,3-3 0 16,-4 3 0-16,0 1 0 0,1 2 0 0,-1-3 0 15,1 0 0-15,-1 0 0 0,1 0 0 0,-1 1 0 16,0 2 0-16,4 0 0 15,-3-3 0-15,3 0 0 0,0-3 0 0,3 0 0 0,-3 0 0 16,0 0 0-16,3 0 0 0,-3 0 0 16,-3 0 0-16,3-3 0 0,0 0 0 0,0-3 0 0,0 3 0 0,-4-4 0 15,0 4 0-15,4-3 0 0,0 3 0 0,-3-3 0 0,3-1 0 16,0 4 0-16,0-3 0 0,-4-3 0 16,7 2 0-16,-3-2 0 0,-3 3 0 0,3-1 0 0,0 4 0 0,-4 0 0 15,4 0 0-15,0-7 0 16,0 7 0-16,0-3 0 0,0 0 0 0,0 0 0 0,0-1 0 0,-4 4 0 15,8-6 0-15,-4-4 0 0,0 4 0 0,-1-4 0 16,1 4 0-16,4-4 0 0,-1 1 0 0,-3-4 0 16,4 7 0-16,-1-7 0 15,1 3 0-15,3-2 0 0,-4 5 0 0,4-5 0 16,0 2 0-16,-3 1 0 0,3 5 0 0,0-8 0 0,0 2 0 0,3 1 0 16,1 2 0-16,-1-6 0 15,1 4 0-15,3-1 0 0,0-5 0 0,0 2 0 0,0 3 0 0,4-5 0 16,-1 2 0-16,1 0 0 15,-1 4-19-15,1-4-9 0,3 0-1 0,0 7-1 16,-3-7-3-16,3 7-1 0,0-1 0 0,4 4 0 16,-4 0-229-16,-4 0-45 0,11-19-10 0,1 9-2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8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42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9334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56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23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586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1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076A27-8146-4F75-9851-A83577C6FD8A}" type="datetime2">
              <a:rPr lang="en-US" smtClean="0"/>
              <a:t>Wednesday, July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5FE5-B8D4-4262-A20A-BAA5B6652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89" y="835384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298 – Foundations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899DF-554D-456E-925D-2C857B6E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E6E97B"/>
                </a:solidFill>
              </a:rPr>
              <a:t>Lecture 4 – The Extended Kalman Filter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6DBC2E-739F-4616-9BC8-A58DEEE2CA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43" r="15290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7E2296-F16D-47FA-8096-1E1FFFA72D67}"/>
                  </a:ext>
                </a:extLst>
              </p14:cNvPr>
              <p14:cNvContentPartPr/>
              <p14:nvPr/>
            </p14:nvContentPartPr>
            <p14:xfrm>
              <a:off x="180360" y="102600"/>
              <a:ext cx="1066968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7E2296-F16D-47FA-8096-1E1FFFA72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00" y="93240"/>
                <a:ext cx="1068840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1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BD05D9-2DDA-4A41-A1DA-A77C8C16077B}"/>
                  </a:ext>
                </a:extLst>
              </p14:cNvPr>
              <p14:cNvContentPartPr/>
              <p14:nvPr/>
            </p14:nvContentPartPr>
            <p14:xfrm>
              <a:off x="0" y="-75600"/>
              <a:ext cx="6966360" cy="522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BD05D9-2DDA-4A41-A1DA-A77C8C160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84960"/>
                <a:ext cx="6985080" cy="52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39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DAEC76-F3FD-4622-82E2-D7A7B4E85D13}"/>
                  </a:ext>
                </a:extLst>
              </p14:cNvPr>
              <p14:cNvContentPartPr/>
              <p14:nvPr/>
            </p14:nvContentPartPr>
            <p14:xfrm>
              <a:off x="134640" y="97920"/>
              <a:ext cx="12056400" cy="739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DAEC76-F3FD-4622-82E2-D7A7B4E85D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80" y="88560"/>
                <a:ext cx="12075120" cy="74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7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6B8F39-F141-4B24-8F12-2292D8738EB1}"/>
                  </a:ext>
                </a:extLst>
              </p14:cNvPr>
              <p14:cNvContentPartPr/>
              <p14:nvPr/>
            </p14:nvContentPartPr>
            <p14:xfrm>
              <a:off x="401400" y="103680"/>
              <a:ext cx="9026280" cy="612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6B8F39-F141-4B24-8F12-2292D8738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040" y="94320"/>
                <a:ext cx="9045000" cy="61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00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74C53D-ED6D-46F1-A77C-74FF77E591A1}"/>
                  </a:ext>
                </a:extLst>
              </p14:cNvPr>
              <p14:cNvContentPartPr/>
              <p14:nvPr/>
            </p14:nvContentPartPr>
            <p14:xfrm>
              <a:off x="685800" y="9000"/>
              <a:ext cx="10117080" cy="713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74C53D-ED6D-46F1-A77C-74FF77E59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-360"/>
                <a:ext cx="10135800" cy="71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B86212-38B5-495E-9CE6-8E58F16E6380}"/>
                  </a:ext>
                </a:extLst>
              </p14:cNvPr>
              <p14:cNvContentPartPr/>
              <p14:nvPr/>
            </p14:nvContentPartPr>
            <p14:xfrm>
              <a:off x="838080" y="1031400"/>
              <a:ext cx="9727560" cy="536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B86212-38B5-495E-9CE6-8E58F16E63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720" y="1022040"/>
                <a:ext cx="9746280" cy="53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35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2A2964-81AA-4252-8E56-AC200D7C8B8E}"/>
                  </a:ext>
                </a:extLst>
              </p14:cNvPr>
              <p14:cNvContentPartPr/>
              <p14:nvPr/>
            </p14:nvContentPartPr>
            <p14:xfrm>
              <a:off x="472320" y="124200"/>
              <a:ext cx="11508120" cy="581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2A2964-81AA-4252-8E56-AC200D7C8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14840"/>
                <a:ext cx="11526840" cy="58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309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CSE 298 – Foundations of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3</cp:revision>
  <dcterms:created xsi:type="dcterms:W3CDTF">2020-07-16T00:31:37Z</dcterms:created>
  <dcterms:modified xsi:type="dcterms:W3CDTF">2020-07-16T02:33:10Z</dcterms:modified>
</cp:coreProperties>
</file>